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2.xml" ContentType="application/vnd.openxmlformats-officedocument.presentationml.notesSlide+xml"/>
  <Override PartName="/ppt/ink/ink16.xml" ContentType="application/inkml+xml"/>
  <Override PartName="/ppt/ink/ink17.xml" ContentType="application/inkml+xml"/>
  <Override PartName="/ppt/notesSlides/notesSlide3.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notesSlides/notesSlide4.xml" ContentType="application/vnd.openxmlformats-officedocument.presentationml.notesSlide+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notesSlides/notesSlide5.xml" ContentType="application/vnd.openxmlformats-officedocument.presentationml.notesSlide+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notesSlides/notesSlide6.xml" ContentType="application/vnd.openxmlformats-officedocument.presentationml.notesSlide+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notesSlides/notesSlide7.xml" ContentType="application/vnd.openxmlformats-officedocument.presentationml.notesSlide+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notesSlides/notesSlide8.xml" ContentType="application/vnd.openxmlformats-officedocument.presentationml.notesSlide+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notesSlides/notesSlide9.xml" ContentType="application/vnd.openxmlformats-officedocument.presentationml.notesSlide+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notesSlides/notesSlide10.xml" ContentType="application/vnd.openxmlformats-officedocument.presentationml.notesSlide+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notesSlides/notesSlide11.xml" ContentType="application/vnd.openxmlformats-officedocument.presentationml.notesSlide+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notesSlides/notesSlide12.xml" ContentType="application/vnd.openxmlformats-officedocument.presentationml.notesSlide+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notesSlides/notesSlide13.xml" ContentType="application/vnd.openxmlformats-officedocument.presentationml.notesSlide+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notesSlides/notesSlide14.xml" ContentType="application/vnd.openxmlformats-officedocument.presentationml.notesSlide+xml"/>
  <Override PartName="/ppt/ink/ink3179.xml" ContentType="application/inkml+xml"/>
  <Override PartName="/ppt/ink/ink3180.xml" ContentType="application/inkml+xml"/>
  <Override PartName="/ppt/ink/ink3181.xml" ContentType="application/inkml+xml"/>
  <Override PartName="/ppt/notesSlides/notesSlide15.xml" ContentType="application/vnd.openxmlformats-officedocument.presentationml.notesSlide+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notesSlides/notesSlide16.xml" ContentType="application/vnd.openxmlformats-officedocument.presentationml.notesSlide+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notesSlides/notesSlide17.xml" ContentType="application/vnd.openxmlformats-officedocument.presentationml.notesSlide+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notesSlides/notesSlide18.xml" ContentType="application/vnd.openxmlformats-officedocument.presentationml.notesSlide+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notesSlides/notesSlide19.xml" ContentType="application/vnd.openxmlformats-officedocument.presentationml.notesSlide+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notesSlides/notesSlide20.xml" ContentType="application/vnd.openxmlformats-officedocument.presentationml.notesSlide+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ink/ink3629.xml" ContentType="application/inkml+xml"/>
  <Override PartName="/ppt/ink/ink3630.xml" ContentType="application/inkml+xml"/>
  <Override PartName="/ppt/ink/ink3631.xml" ContentType="application/inkml+xml"/>
  <Override PartName="/ppt/ink/ink3632.xml" ContentType="application/inkml+xml"/>
  <Override PartName="/ppt/ink/ink3633.xml" ContentType="application/inkml+xml"/>
  <Override PartName="/ppt/ink/ink3634.xml" ContentType="application/inkml+xml"/>
  <Override PartName="/ppt/ink/ink3635.xml" ContentType="application/inkml+xml"/>
  <Override PartName="/ppt/ink/ink3636.xml" ContentType="application/inkml+xml"/>
  <Override PartName="/ppt/ink/ink3637.xml" ContentType="application/inkml+xml"/>
  <Override PartName="/ppt/ink/ink3638.xml" ContentType="application/inkml+xml"/>
  <Override PartName="/ppt/ink/ink3639.xml" ContentType="application/inkml+xml"/>
  <Override PartName="/ppt/ink/ink3640.xml" ContentType="application/inkml+xml"/>
  <Override PartName="/ppt/ink/ink3641.xml" ContentType="application/inkml+xml"/>
  <Override PartName="/ppt/ink/ink3642.xml" ContentType="application/inkml+xml"/>
  <Override PartName="/ppt/ink/ink3643.xml" ContentType="application/inkml+xml"/>
  <Override PartName="/ppt/ink/ink3644.xml" ContentType="application/inkml+xml"/>
  <Override PartName="/ppt/ink/ink3645.xml" ContentType="application/inkml+xml"/>
  <Override PartName="/ppt/ink/ink3646.xml" ContentType="application/inkml+xml"/>
  <Override PartName="/ppt/ink/ink3647.xml" ContentType="application/inkml+xml"/>
  <Override PartName="/ppt/ink/ink3648.xml" ContentType="application/inkml+xml"/>
  <Override PartName="/ppt/ink/ink3649.xml" ContentType="application/inkml+xml"/>
  <Override PartName="/ppt/ink/ink3650.xml" ContentType="application/inkml+xml"/>
  <Override PartName="/ppt/ink/ink3651.xml" ContentType="application/inkml+xml"/>
  <Override PartName="/ppt/ink/ink3652.xml" ContentType="application/inkml+xml"/>
  <Override PartName="/ppt/ink/ink3653.xml" ContentType="application/inkml+xml"/>
  <Override PartName="/ppt/ink/ink3654.xml" ContentType="application/inkml+xml"/>
  <Override PartName="/ppt/ink/ink3655.xml" ContentType="application/inkml+xml"/>
  <Override PartName="/ppt/ink/ink3656.xml" ContentType="application/inkml+xml"/>
  <Override PartName="/ppt/ink/ink3657.xml" ContentType="application/inkml+xml"/>
  <Override PartName="/ppt/ink/ink3658.xml" ContentType="application/inkml+xml"/>
  <Override PartName="/ppt/ink/ink3659.xml" ContentType="application/inkml+xml"/>
  <Override PartName="/ppt/ink/ink3660.xml" ContentType="application/inkml+xml"/>
  <Override PartName="/ppt/ink/ink3661.xml" ContentType="application/inkml+xml"/>
  <Override PartName="/ppt/ink/ink3662.xml" ContentType="application/inkml+xml"/>
  <Override PartName="/ppt/ink/ink3663.xml" ContentType="application/inkml+xml"/>
  <Override PartName="/ppt/ink/ink3664.xml" ContentType="application/inkml+xml"/>
  <Override PartName="/ppt/ink/ink3665.xml" ContentType="application/inkml+xml"/>
  <Override PartName="/ppt/ink/ink3666.xml" ContentType="application/inkml+xml"/>
  <Override PartName="/ppt/ink/ink3667.xml" ContentType="application/inkml+xml"/>
  <Override PartName="/ppt/ink/ink3668.xml" ContentType="application/inkml+xml"/>
  <Override PartName="/ppt/ink/ink3669.xml" ContentType="application/inkml+xml"/>
  <Override PartName="/ppt/ink/ink3670.xml" ContentType="application/inkml+xml"/>
  <Override PartName="/ppt/ink/ink3671.xml" ContentType="application/inkml+xml"/>
  <Override PartName="/ppt/ink/ink3672.xml" ContentType="application/inkml+xml"/>
  <Override PartName="/ppt/ink/ink3673.xml" ContentType="application/inkml+xml"/>
  <Override PartName="/ppt/ink/ink3674.xml" ContentType="application/inkml+xml"/>
  <Override PartName="/ppt/ink/ink3675.xml" ContentType="application/inkml+xml"/>
  <Override PartName="/ppt/ink/ink3676.xml" ContentType="application/inkml+xml"/>
  <Override PartName="/ppt/ink/ink3677.xml" ContentType="application/inkml+xml"/>
  <Override PartName="/ppt/ink/ink3678.xml" ContentType="application/inkml+xml"/>
  <Override PartName="/ppt/ink/ink3679.xml" ContentType="application/inkml+xml"/>
  <Override PartName="/ppt/ink/ink3680.xml" ContentType="application/inkml+xml"/>
  <Override PartName="/ppt/ink/ink3681.xml" ContentType="application/inkml+xml"/>
  <Override PartName="/ppt/ink/ink3682.xml" ContentType="application/inkml+xml"/>
  <Override PartName="/ppt/ink/ink3683.xml" ContentType="application/inkml+xml"/>
  <Override PartName="/ppt/ink/ink3684.xml" ContentType="application/inkml+xml"/>
  <Override PartName="/ppt/ink/ink3685.xml" ContentType="application/inkml+xml"/>
  <Override PartName="/ppt/ink/ink3686.xml" ContentType="application/inkml+xml"/>
  <Override PartName="/ppt/ink/ink3687.xml" ContentType="application/inkml+xml"/>
  <Override PartName="/ppt/ink/ink3688.xml" ContentType="application/inkml+xml"/>
  <Override PartName="/ppt/ink/ink3689.xml" ContentType="application/inkml+xml"/>
  <Override PartName="/ppt/notesSlides/notesSlide21.xml" ContentType="application/vnd.openxmlformats-officedocument.presentationml.notesSlide+xml"/>
  <Override PartName="/ppt/ink/ink3690.xml" ContentType="application/inkml+xml"/>
  <Override PartName="/ppt/ink/ink3691.xml" ContentType="application/inkml+xml"/>
  <Override PartName="/ppt/ink/ink3692.xml" ContentType="application/inkml+xml"/>
  <Override PartName="/ppt/ink/ink3693.xml" ContentType="application/inkml+xml"/>
  <Override PartName="/ppt/ink/ink3694.xml" ContentType="application/inkml+xml"/>
  <Override PartName="/ppt/ink/ink3695.xml" ContentType="application/inkml+xml"/>
  <Override PartName="/ppt/ink/ink3696.xml" ContentType="application/inkml+xml"/>
  <Override PartName="/ppt/ink/ink3697.xml" ContentType="application/inkml+xml"/>
  <Override PartName="/ppt/ink/ink3698.xml" ContentType="application/inkml+xml"/>
  <Override PartName="/ppt/ink/ink3699.xml" ContentType="application/inkml+xml"/>
  <Override PartName="/ppt/ink/ink3700.xml" ContentType="application/inkml+xml"/>
  <Override PartName="/ppt/ink/ink3701.xml" ContentType="application/inkml+xml"/>
  <Override PartName="/ppt/ink/ink3702.xml" ContentType="application/inkml+xml"/>
  <Override PartName="/ppt/ink/ink3703.xml" ContentType="application/inkml+xml"/>
  <Override PartName="/ppt/ink/ink3704.xml" ContentType="application/inkml+xml"/>
  <Override PartName="/ppt/ink/ink3705.xml" ContentType="application/inkml+xml"/>
  <Override PartName="/ppt/ink/ink3706.xml" ContentType="application/inkml+xml"/>
  <Override PartName="/ppt/ink/ink3707.xml" ContentType="application/inkml+xml"/>
  <Override PartName="/ppt/ink/ink3708.xml" ContentType="application/inkml+xml"/>
  <Override PartName="/ppt/ink/ink3709.xml" ContentType="application/inkml+xml"/>
  <Override PartName="/ppt/ink/ink3710.xml" ContentType="application/inkml+xml"/>
  <Override PartName="/ppt/ink/ink3711.xml" ContentType="application/inkml+xml"/>
  <Override PartName="/ppt/ink/ink3712.xml" ContentType="application/inkml+xml"/>
  <Override PartName="/ppt/ink/ink3713.xml" ContentType="application/inkml+xml"/>
  <Override PartName="/ppt/ink/ink3714.xml" ContentType="application/inkml+xml"/>
  <Override PartName="/ppt/ink/ink3715.xml" ContentType="application/inkml+xml"/>
  <Override PartName="/ppt/ink/ink3716.xml" ContentType="application/inkml+xml"/>
  <Override PartName="/ppt/ink/ink3717.xml" ContentType="application/inkml+xml"/>
  <Override PartName="/ppt/ink/ink3718.xml" ContentType="application/inkml+xml"/>
  <Override PartName="/ppt/ink/ink3719.xml" ContentType="application/inkml+xml"/>
  <Override PartName="/ppt/ink/ink3720.xml" ContentType="application/inkml+xml"/>
  <Override PartName="/ppt/ink/ink3721.xml" ContentType="application/inkml+xml"/>
  <Override PartName="/ppt/ink/ink3722.xml" ContentType="application/inkml+xml"/>
  <Override PartName="/ppt/ink/ink3723.xml" ContentType="application/inkml+xml"/>
  <Override PartName="/ppt/ink/ink3724.xml" ContentType="application/inkml+xml"/>
  <Override PartName="/ppt/ink/ink3725.xml" ContentType="application/inkml+xml"/>
  <Override PartName="/ppt/ink/ink3726.xml" ContentType="application/inkml+xml"/>
  <Override PartName="/ppt/ink/ink3727.xml" ContentType="application/inkml+xml"/>
  <Override PartName="/ppt/ink/ink3728.xml" ContentType="application/inkml+xml"/>
  <Override PartName="/ppt/ink/ink3729.xml" ContentType="application/inkml+xml"/>
  <Override PartName="/ppt/ink/ink3730.xml" ContentType="application/inkml+xml"/>
  <Override PartName="/ppt/ink/ink3731.xml" ContentType="application/inkml+xml"/>
  <Override PartName="/ppt/ink/ink3732.xml" ContentType="application/inkml+xml"/>
  <Override PartName="/ppt/ink/ink3733.xml" ContentType="application/inkml+xml"/>
  <Override PartName="/ppt/ink/ink3734.xml" ContentType="application/inkml+xml"/>
  <Override PartName="/ppt/ink/ink3735.xml" ContentType="application/inkml+xml"/>
  <Override PartName="/ppt/notesSlides/notesSlide22.xml" ContentType="application/vnd.openxmlformats-officedocument.presentationml.notesSlide+xml"/>
  <Override PartName="/ppt/ink/ink3736.xml" ContentType="application/inkml+xml"/>
  <Override PartName="/ppt/ink/ink3737.xml" ContentType="application/inkml+xml"/>
  <Override PartName="/ppt/ink/ink3738.xml" ContentType="application/inkml+xml"/>
  <Override PartName="/ppt/ink/ink3739.xml" ContentType="application/inkml+xml"/>
  <Override PartName="/ppt/ink/ink3740.xml" ContentType="application/inkml+xml"/>
  <Override PartName="/ppt/ink/ink3741.xml" ContentType="application/inkml+xml"/>
  <Override PartName="/ppt/ink/ink3742.xml" ContentType="application/inkml+xml"/>
  <Override PartName="/ppt/ink/ink3743.xml" ContentType="application/inkml+xml"/>
  <Override PartName="/ppt/ink/ink3744.xml" ContentType="application/inkml+xml"/>
  <Override PartName="/ppt/ink/ink3745.xml" ContentType="application/inkml+xml"/>
  <Override PartName="/ppt/ink/ink3746.xml" ContentType="application/inkml+xml"/>
  <Override PartName="/ppt/ink/ink3747.xml" ContentType="application/inkml+xml"/>
  <Override PartName="/ppt/ink/ink3748.xml" ContentType="application/inkml+xml"/>
  <Override PartName="/ppt/ink/ink3749.xml" ContentType="application/inkml+xml"/>
  <Override PartName="/ppt/ink/ink3750.xml" ContentType="application/inkml+xml"/>
  <Override PartName="/ppt/ink/ink3751.xml" ContentType="application/inkml+xml"/>
  <Override PartName="/ppt/ink/ink3752.xml" ContentType="application/inkml+xml"/>
  <Override PartName="/ppt/ink/ink3753.xml" ContentType="application/inkml+xml"/>
  <Override PartName="/ppt/ink/ink3754.xml" ContentType="application/inkml+xml"/>
  <Override PartName="/ppt/ink/ink3755.xml" ContentType="application/inkml+xml"/>
  <Override PartName="/ppt/ink/ink3756.xml" ContentType="application/inkml+xml"/>
  <Override PartName="/ppt/ink/ink3757.xml" ContentType="application/inkml+xml"/>
  <Override PartName="/ppt/ink/ink3758.xml" ContentType="application/inkml+xml"/>
  <Override PartName="/ppt/ink/ink3759.xml" ContentType="application/inkml+xml"/>
  <Override PartName="/ppt/ink/ink3760.xml" ContentType="application/inkml+xml"/>
  <Override PartName="/ppt/ink/ink3761.xml" ContentType="application/inkml+xml"/>
  <Override PartName="/ppt/ink/ink3762.xml" ContentType="application/inkml+xml"/>
  <Override PartName="/ppt/ink/ink3763.xml" ContentType="application/inkml+xml"/>
  <Override PartName="/ppt/ink/ink3764.xml" ContentType="application/inkml+xml"/>
  <Override PartName="/ppt/ink/ink3765.xml" ContentType="application/inkml+xml"/>
  <Override PartName="/ppt/ink/ink3766.xml" ContentType="application/inkml+xml"/>
  <Override PartName="/ppt/ink/ink3767.xml" ContentType="application/inkml+xml"/>
  <Override PartName="/ppt/ink/ink3768.xml" ContentType="application/inkml+xml"/>
  <Override PartName="/ppt/ink/ink3769.xml" ContentType="application/inkml+xml"/>
  <Override PartName="/ppt/ink/ink3770.xml" ContentType="application/inkml+xml"/>
  <Override PartName="/ppt/ink/ink3771.xml" ContentType="application/inkml+xml"/>
  <Override PartName="/ppt/ink/ink3772.xml" ContentType="application/inkml+xml"/>
  <Override PartName="/ppt/ink/ink3773.xml" ContentType="application/inkml+xml"/>
  <Override PartName="/ppt/ink/ink3774.xml" ContentType="application/inkml+xml"/>
  <Override PartName="/ppt/ink/ink3775.xml" ContentType="application/inkml+xml"/>
  <Override PartName="/ppt/ink/ink3776.xml" ContentType="application/inkml+xml"/>
  <Override PartName="/ppt/ink/ink3777.xml" ContentType="application/inkml+xml"/>
  <Override PartName="/ppt/ink/ink3778.xml" ContentType="application/inkml+xml"/>
  <Override PartName="/ppt/ink/ink3779.xml" ContentType="application/inkml+xml"/>
  <Override PartName="/ppt/ink/ink3780.xml" ContentType="application/inkml+xml"/>
  <Override PartName="/ppt/ink/ink3781.xml" ContentType="application/inkml+xml"/>
  <Override PartName="/ppt/ink/ink3782.xml" ContentType="application/inkml+xml"/>
  <Override PartName="/ppt/ink/ink3783.xml" ContentType="application/inkml+xml"/>
  <Override PartName="/ppt/ink/ink3784.xml" ContentType="application/inkml+xml"/>
  <Override PartName="/ppt/ink/ink3785.xml" ContentType="application/inkml+xml"/>
  <Override PartName="/ppt/ink/ink3786.xml" ContentType="application/inkml+xml"/>
  <Override PartName="/ppt/ink/ink3787.xml" ContentType="application/inkml+xml"/>
  <Override PartName="/ppt/ink/ink3788.xml" ContentType="application/inkml+xml"/>
  <Override PartName="/ppt/ink/ink3789.xml" ContentType="application/inkml+xml"/>
  <Override PartName="/ppt/ink/ink3790.xml" ContentType="application/inkml+xml"/>
  <Override PartName="/ppt/ink/ink3791.xml" ContentType="application/inkml+xml"/>
  <Override PartName="/ppt/ink/ink3792.xml" ContentType="application/inkml+xml"/>
  <Override PartName="/ppt/ink/ink3793.xml" ContentType="application/inkml+xml"/>
  <Override PartName="/ppt/ink/ink3794.xml" ContentType="application/inkml+xml"/>
  <Override PartName="/ppt/ink/ink3795.xml" ContentType="application/inkml+xml"/>
  <Override PartName="/ppt/ink/ink3796.xml" ContentType="application/inkml+xml"/>
  <Override PartName="/ppt/ink/ink3797.xml" ContentType="application/inkml+xml"/>
  <Override PartName="/ppt/ink/ink3798.xml" ContentType="application/inkml+xml"/>
  <Override PartName="/ppt/ink/ink3799.xml" ContentType="application/inkml+xml"/>
  <Override PartName="/ppt/ink/ink3800.xml" ContentType="application/inkml+xml"/>
  <Override PartName="/ppt/ink/ink3801.xml" ContentType="application/inkml+xml"/>
  <Override PartName="/ppt/ink/ink3802.xml" ContentType="application/inkml+xml"/>
  <Override PartName="/ppt/ink/ink3803.xml" ContentType="application/inkml+xml"/>
  <Override PartName="/ppt/ink/ink3804.xml" ContentType="application/inkml+xml"/>
  <Override PartName="/ppt/ink/ink3805.xml" ContentType="application/inkml+xml"/>
  <Override PartName="/ppt/ink/ink3806.xml" ContentType="application/inkml+xml"/>
  <Override PartName="/ppt/ink/ink3807.xml" ContentType="application/inkml+xml"/>
  <Override PartName="/ppt/ink/ink3808.xml" ContentType="application/inkml+xml"/>
  <Override PartName="/ppt/ink/ink3809.xml" ContentType="application/inkml+xml"/>
  <Override PartName="/ppt/ink/ink3810.xml" ContentType="application/inkml+xml"/>
  <Override PartName="/ppt/ink/ink3811.xml" ContentType="application/inkml+xml"/>
  <Override PartName="/ppt/ink/ink3812.xml" ContentType="application/inkml+xml"/>
  <Override PartName="/ppt/ink/ink3813.xml" ContentType="application/inkml+xml"/>
  <Override PartName="/ppt/ink/ink3814.xml" ContentType="application/inkml+xml"/>
  <Override PartName="/ppt/ink/ink3815.xml" ContentType="application/inkml+xml"/>
  <Override PartName="/ppt/ink/ink3816.xml" ContentType="application/inkml+xml"/>
  <Override PartName="/ppt/ink/ink3817.xml" ContentType="application/inkml+xml"/>
  <Override PartName="/ppt/ink/ink3818.xml" ContentType="application/inkml+xml"/>
  <Override PartName="/ppt/ink/ink3819.xml" ContentType="application/inkml+xml"/>
  <Override PartName="/ppt/ink/ink3820.xml" ContentType="application/inkml+xml"/>
  <Override PartName="/ppt/ink/ink3821.xml" ContentType="application/inkml+xml"/>
  <Override PartName="/ppt/ink/ink3822.xml" ContentType="application/inkml+xml"/>
  <Override PartName="/ppt/ink/ink3823.xml" ContentType="application/inkml+xml"/>
  <Override PartName="/ppt/ink/ink3824.xml" ContentType="application/inkml+xml"/>
  <Override PartName="/ppt/ink/ink3825.xml" ContentType="application/inkml+xml"/>
  <Override PartName="/ppt/ink/ink3826.xml" ContentType="application/inkml+xml"/>
  <Override PartName="/ppt/ink/ink3827.xml" ContentType="application/inkml+xml"/>
  <Override PartName="/ppt/ink/ink3828.xml" ContentType="application/inkml+xml"/>
  <Override PartName="/ppt/ink/ink3829.xml" ContentType="application/inkml+xml"/>
  <Override PartName="/ppt/ink/ink3830.xml" ContentType="application/inkml+xml"/>
  <Override PartName="/ppt/ink/ink3831.xml" ContentType="application/inkml+xml"/>
  <Override PartName="/ppt/ink/ink3832.xml" ContentType="application/inkml+xml"/>
  <Override PartName="/ppt/ink/ink3833.xml" ContentType="application/inkml+xml"/>
  <Override PartName="/ppt/ink/ink3834.xml" ContentType="application/inkml+xml"/>
  <Override PartName="/ppt/ink/ink3835.xml" ContentType="application/inkml+xml"/>
  <Override PartName="/ppt/ink/ink3836.xml" ContentType="application/inkml+xml"/>
  <Override PartName="/ppt/ink/ink3837.xml" ContentType="application/inkml+xml"/>
  <Override PartName="/ppt/ink/ink3838.xml" ContentType="application/inkml+xml"/>
  <Override PartName="/ppt/ink/ink3839.xml" ContentType="application/inkml+xml"/>
  <Override PartName="/ppt/ink/ink3840.xml" ContentType="application/inkml+xml"/>
  <Override PartName="/ppt/ink/ink3841.xml" ContentType="application/inkml+xml"/>
  <Override PartName="/ppt/ink/ink3842.xml" ContentType="application/inkml+xml"/>
  <Override PartName="/ppt/ink/ink3843.xml" ContentType="application/inkml+xml"/>
  <Override PartName="/ppt/ink/ink3844.xml" ContentType="application/inkml+xml"/>
  <Override PartName="/ppt/ink/ink3845.xml" ContentType="application/inkml+xml"/>
  <Override PartName="/ppt/ink/ink3846.xml" ContentType="application/inkml+xml"/>
  <Override PartName="/ppt/ink/ink3847.xml" ContentType="application/inkml+xml"/>
  <Override PartName="/ppt/ink/ink3848.xml" ContentType="application/inkml+xml"/>
  <Override PartName="/ppt/ink/ink3849.xml" ContentType="application/inkml+xml"/>
  <Override PartName="/ppt/ink/ink3850.xml" ContentType="application/inkml+xml"/>
  <Override PartName="/ppt/ink/ink3851.xml" ContentType="application/inkml+xml"/>
  <Override PartName="/ppt/ink/ink3852.xml" ContentType="application/inkml+xml"/>
  <Override PartName="/ppt/ink/ink3853.xml" ContentType="application/inkml+xml"/>
  <Override PartName="/ppt/ink/ink3854.xml" ContentType="application/inkml+xml"/>
  <Override PartName="/ppt/ink/ink3855.xml" ContentType="application/inkml+xml"/>
  <Override PartName="/ppt/ink/ink3856.xml" ContentType="application/inkml+xml"/>
  <Override PartName="/ppt/ink/ink3857.xml" ContentType="application/inkml+xml"/>
  <Override PartName="/ppt/ink/ink3858.xml" ContentType="application/inkml+xml"/>
  <Override PartName="/ppt/ink/ink3859.xml" ContentType="application/inkml+xml"/>
  <Override PartName="/ppt/ink/ink3860.xml" ContentType="application/inkml+xml"/>
  <Override PartName="/ppt/ink/ink3861.xml" ContentType="application/inkml+xml"/>
  <Override PartName="/ppt/ink/ink3862.xml" ContentType="application/inkml+xml"/>
  <Override PartName="/ppt/ink/ink3863.xml" ContentType="application/inkml+xml"/>
  <Override PartName="/ppt/ink/ink3864.xml" ContentType="application/inkml+xml"/>
  <Override PartName="/ppt/ink/ink3865.xml" ContentType="application/inkml+xml"/>
  <Override PartName="/ppt/ink/ink3866.xml" ContentType="application/inkml+xml"/>
  <Override PartName="/ppt/ink/ink3867.xml" ContentType="application/inkml+xml"/>
  <Override PartName="/ppt/ink/ink3868.xml" ContentType="application/inkml+xml"/>
  <Override PartName="/ppt/ink/ink3869.xml" ContentType="application/inkml+xml"/>
  <Override PartName="/ppt/ink/ink3870.xml" ContentType="application/inkml+xml"/>
  <Override PartName="/ppt/ink/ink3871.xml" ContentType="application/inkml+xml"/>
  <Override PartName="/ppt/ink/ink3872.xml" ContentType="application/inkml+xml"/>
  <Override PartName="/ppt/ink/ink3873.xml" ContentType="application/inkml+xml"/>
  <Override PartName="/ppt/ink/ink3874.xml" ContentType="application/inkml+xml"/>
  <Override PartName="/ppt/ink/ink3875.xml" ContentType="application/inkml+xml"/>
  <Override PartName="/ppt/notesSlides/notesSlide23.xml" ContentType="application/vnd.openxmlformats-officedocument.presentationml.notesSlide+xml"/>
  <Override PartName="/ppt/ink/ink3876.xml" ContentType="application/inkml+xml"/>
  <Override PartName="/ppt/ink/ink3877.xml" ContentType="application/inkml+xml"/>
  <Override PartName="/ppt/ink/ink3878.xml" ContentType="application/inkml+xml"/>
  <Override PartName="/ppt/ink/ink3879.xml" ContentType="application/inkml+xml"/>
  <Override PartName="/ppt/ink/ink3880.xml" ContentType="application/inkml+xml"/>
  <Override PartName="/ppt/ink/ink3881.xml" ContentType="application/inkml+xml"/>
  <Override PartName="/ppt/ink/ink3882.xml" ContentType="application/inkml+xml"/>
  <Override PartName="/ppt/ink/ink3883.xml" ContentType="application/inkml+xml"/>
  <Override PartName="/ppt/ink/ink3884.xml" ContentType="application/inkml+xml"/>
  <Override PartName="/ppt/ink/ink3885.xml" ContentType="application/inkml+xml"/>
  <Override PartName="/ppt/ink/ink3886.xml" ContentType="application/inkml+xml"/>
  <Override PartName="/ppt/ink/ink3887.xml" ContentType="application/inkml+xml"/>
  <Override PartName="/ppt/ink/ink3888.xml" ContentType="application/inkml+xml"/>
  <Override PartName="/ppt/ink/ink3889.xml" ContentType="application/inkml+xml"/>
  <Override PartName="/ppt/ink/ink3890.xml" ContentType="application/inkml+xml"/>
  <Override PartName="/ppt/ink/ink3891.xml" ContentType="application/inkml+xml"/>
  <Override PartName="/ppt/ink/ink3892.xml" ContentType="application/inkml+xml"/>
  <Override PartName="/ppt/ink/ink3893.xml" ContentType="application/inkml+xml"/>
  <Override PartName="/ppt/ink/ink3894.xml" ContentType="application/inkml+xml"/>
  <Override PartName="/ppt/ink/ink3895.xml" ContentType="application/inkml+xml"/>
  <Override PartName="/ppt/ink/ink3896.xml" ContentType="application/inkml+xml"/>
  <Override PartName="/ppt/ink/ink3897.xml" ContentType="application/inkml+xml"/>
  <Override PartName="/ppt/ink/ink3898.xml" ContentType="application/inkml+xml"/>
  <Override PartName="/ppt/ink/ink3899.xml" ContentType="application/inkml+xml"/>
  <Override PartName="/ppt/ink/ink3900.xml" ContentType="application/inkml+xml"/>
  <Override PartName="/ppt/ink/ink3901.xml" ContentType="application/inkml+xml"/>
  <Override PartName="/ppt/ink/ink3902.xml" ContentType="application/inkml+xml"/>
  <Override PartName="/ppt/ink/ink3903.xml" ContentType="application/inkml+xml"/>
  <Override PartName="/ppt/ink/ink3904.xml" ContentType="application/inkml+xml"/>
  <Override PartName="/ppt/ink/ink3905.xml" ContentType="application/inkml+xml"/>
  <Override PartName="/ppt/ink/ink3906.xml" ContentType="application/inkml+xml"/>
  <Override PartName="/ppt/ink/ink3907.xml" ContentType="application/inkml+xml"/>
  <Override PartName="/ppt/ink/ink3908.xml" ContentType="application/inkml+xml"/>
  <Override PartName="/ppt/ink/ink3909.xml" ContentType="application/inkml+xml"/>
  <Override PartName="/ppt/ink/ink3910.xml" ContentType="application/inkml+xml"/>
  <Override PartName="/ppt/ink/ink3911.xml" ContentType="application/inkml+xml"/>
  <Override PartName="/ppt/ink/ink3912.xml" ContentType="application/inkml+xml"/>
  <Override PartName="/ppt/ink/ink3913.xml" ContentType="application/inkml+xml"/>
  <Override PartName="/ppt/ink/ink3914.xml" ContentType="application/inkml+xml"/>
  <Override PartName="/ppt/ink/ink3915.xml" ContentType="application/inkml+xml"/>
  <Override PartName="/ppt/ink/ink3916.xml" ContentType="application/inkml+xml"/>
  <Override PartName="/ppt/ink/ink3917.xml" ContentType="application/inkml+xml"/>
  <Override PartName="/ppt/ink/ink3918.xml" ContentType="application/inkml+xml"/>
  <Override PartName="/ppt/ink/ink3919.xml" ContentType="application/inkml+xml"/>
  <Override PartName="/ppt/ink/ink3920.xml" ContentType="application/inkml+xml"/>
  <Override PartName="/ppt/ink/ink3921.xml" ContentType="application/inkml+xml"/>
  <Override PartName="/ppt/ink/ink3922.xml" ContentType="application/inkml+xml"/>
  <Override PartName="/ppt/ink/ink3923.xml" ContentType="application/inkml+xml"/>
  <Override PartName="/ppt/ink/ink3924.xml" ContentType="application/inkml+xml"/>
  <Override PartName="/ppt/ink/ink3925.xml" ContentType="application/inkml+xml"/>
  <Override PartName="/ppt/ink/ink3926.xml" ContentType="application/inkml+xml"/>
  <Override PartName="/ppt/ink/ink3927.xml" ContentType="application/inkml+xml"/>
  <Override PartName="/ppt/ink/ink3928.xml" ContentType="application/inkml+xml"/>
  <Override PartName="/ppt/ink/ink3929.xml" ContentType="application/inkml+xml"/>
  <Override PartName="/ppt/ink/ink3930.xml" ContentType="application/inkml+xml"/>
  <Override PartName="/ppt/ink/ink3931.xml" ContentType="application/inkml+xml"/>
  <Override PartName="/ppt/ink/ink3932.xml" ContentType="application/inkml+xml"/>
  <Override PartName="/ppt/ink/ink3933.xml" ContentType="application/inkml+xml"/>
  <Override PartName="/ppt/ink/ink3934.xml" ContentType="application/inkml+xml"/>
  <Override PartName="/ppt/ink/ink3935.xml" ContentType="application/inkml+xml"/>
  <Override PartName="/ppt/ink/ink3936.xml" ContentType="application/inkml+xml"/>
  <Override PartName="/ppt/ink/ink3937.xml" ContentType="application/inkml+xml"/>
  <Override PartName="/ppt/ink/ink3938.xml" ContentType="application/inkml+xml"/>
  <Override PartName="/ppt/ink/ink3939.xml" ContentType="application/inkml+xml"/>
  <Override PartName="/ppt/ink/ink3940.xml" ContentType="application/inkml+xml"/>
  <Override PartName="/ppt/ink/ink3941.xml" ContentType="application/inkml+xml"/>
  <Override PartName="/ppt/ink/ink3942.xml" ContentType="application/inkml+xml"/>
  <Override PartName="/ppt/ink/ink3943.xml" ContentType="application/inkml+xml"/>
  <Override PartName="/ppt/ink/ink3944.xml" ContentType="application/inkml+xml"/>
  <Override PartName="/ppt/ink/ink3945.xml" ContentType="application/inkml+xml"/>
  <Override PartName="/ppt/ink/ink3946.xml" ContentType="application/inkml+xml"/>
  <Override PartName="/ppt/ink/ink3947.xml" ContentType="application/inkml+xml"/>
  <Override PartName="/ppt/ink/ink3948.xml" ContentType="application/inkml+xml"/>
  <Override PartName="/ppt/ink/ink3949.xml" ContentType="application/inkml+xml"/>
  <Override PartName="/ppt/ink/ink3950.xml" ContentType="application/inkml+xml"/>
  <Override PartName="/ppt/ink/ink3951.xml" ContentType="application/inkml+xml"/>
  <Override PartName="/ppt/ink/ink3952.xml" ContentType="application/inkml+xml"/>
  <Override PartName="/ppt/ink/ink3953.xml" ContentType="application/inkml+xml"/>
  <Override PartName="/ppt/ink/ink3954.xml" ContentType="application/inkml+xml"/>
  <Override PartName="/ppt/ink/ink3955.xml" ContentType="application/inkml+xml"/>
  <Override PartName="/ppt/ink/ink3956.xml" ContentType="application/inkml+xml"/>
  <Override PartName="/ppt/ink/ink3957.xml" ContentType="application/inkml+xml"/>
  <Override PartName="/ppt/ink/ink3958.xml" ContentType="application/inkml+xml"/>
  <Override PartName="/ppt/ink/ink3959.xml" ContentType="application/inkml+xml"/>
  <Override PartName="/ppt/ink/ink3960.xml" ContentType="application/inkml+xml"/>
  <Override PartName="/ppt/ink/ink3961.xml" ContentType="application/inkml+xml"/>
  <Override PartName="/ppt/ink/ink3962.xml" ContentType="application/inkml+xml"/>
  <Override PartName="/ppt/ink/ink3963.xml" ContentType="application/inkml+xml"/>
  <Override PartName="/ppt/ink/ink3964.xml" ContentType="application/inkml+xml"/>
  <Override PartName="/ppt/ink/ink3965.xml" ContentType="application/inkml+xml"/>
  <Override PartName="/ppt/ink/ink3966.xml" ContentType="application/inkml+xml"/>
  <Override PartName="/ppt/ink/ink3967.xml" ContentType="application/inkml+xml"/>
  <Override PartName="/ppt/ink/ink3968.xml" ContentType="application/inkml+xml"/>
  <Override PartName="/ppt/ink/ink3969.xml" ContentType="application/inkml+xml"/>
  <Override PartName="/ppt/ink/ink3970.xml" ContentType="application/inkml+xml"/>
  <Override PartName="/ppt/ink/ink3971.xml" ContentType="application/inkml+xml"/>
  <Override PartName="/ppt/ink/ink3972.xml" ContentType="application/inkml+xml"/>
  <Override PartName="/ppt/ink/ink3973.xml" ContentType="application/inkml+xml"/>
  <Override PartName="/ppt/ink/ink3974.xml" ContentType="application/inkml+xml"/>
  <Override PartName="/ppt/ink/ink3975.xml" ContentType="application/inkml+xml"/>
  <Override PartName="/ppt/ink/ink3976.xml" ContentType="application/inkml+xml"/>
  <Override PartName="/ppt/ink/ink3977.xml" ContentType="application/inkml+xml"/>
  <Override PartName="/ppt/ink/ink3978.xml" ContentType="application/inkml+xml"/>
  <Override PartName="/ppt/ink/ink3979.xml" ContentType="application/inkml+xml"/>
  <Override PartName="/ppt/ink/ink3980.xml" ContentType="application/inkml+xml"/>
  <Override PartName="/ppt/ink/ink3981.xml" ContentType="application/inkml+xml"/>
  <Override PartName="/ppt/ink/ink3982.xml" ContentType="application/inkml+xml"/>
  <Override PartName="/ppt/ink/ink3983.xml" ContentType="application/inkml+xml"/>
  <Override PartName="/ppt/ink/ink3984.xml" ContentType="application/inkml+xml"/>
  <Override PartName="/ppt/ink/ink3985.xml" ContentType="application/inkml+xml"/>
  <Override PartName="/ppt/ink/ink3986.xml" ContentType="application/inkml+xml"/>
  <Override PartName="/ppt/ink/ink3987.xml" ContentType="application/inkml+xml"/>
  <Override PartName="/ppt/ink/ink3988.xml" ContentType="application/inkml+xml"/>
  <Override PartName="/ppt/ink/ink3989.xml" ContentType="application/inkml+xml"/>
  <Override PartName="/ppt/ink/ink3990.xml" ContentType="application/inkml+xml"/>
  <Override PartName="/ppt/ink/ink3991.xml" ContentType="application/inkml+xml"/>
  <Override PartName="/ppt/ink/ink3992.xml" ContentType="application/inkml+xml"/>
  <Override PartName="/ppt/ink/ink3993.xml" ContentType="application/inkml+xml"/>
  <Override PartName="/ppt/ink/ink3994.xml" ContentType="application/inkml+xml"/>
  <Override PartName="/ppt/ink/ink3995.xml" ContentType="application/inkml+xml"/>
  <Override PartName="/ppt/ink/ink3996.xml" ContentType="application/inkml+xml"/>
  <Override PartName="/ppt/ink/ink3997.xml" ContentType="application/inkml+xml"/>
  <Override PartName="/ppt/ink/ink3998.xml" ContentType="application/inkml+xml"/>
  <Override PartName="/ppt/ink/ink3999.xml" ContentType="application/inkml+xml"/>
  <Override PartName="/ppt/ink/ink4000.xml" ContentType="application/inkml+xml"/>
  <Override PartName="/ppt/ink/ink4001.xml" ContentType="application/inkml+xml"/>
  <Override PartName="/ppt/ink/ink4002.xml" ContentType="application/inkml+xml"/>
  <Override PartName="/ppt/ink/ink4003.xml" ContentType="application/inkml+xml"/>
  <Override PartName="/ppt/ink/ink4004.xml" ContentType="application/inkml+xml"/>
  <Override PartName="/ppt/ink/ink4005.xml" ContentType="application/inkml+xml"/>
  <Override PartName="/ppt/ink/ink4006.xml" ContentType="application/inkml+xml"/>
  <Override PartName="/ppt/ink/ink4007.xml" ContentType="application/inkml+xml"/>
  <Override PartName="/ppt/ink/ink4008.xml" ContentType="application/inkml+xml"/>
  <Override PartName="/ppt/ink/ink4009.xml" ContentType="application/inkml+xml"/>
  <Override PartName="/ppt/ink/ink4010.xml" ContentType="application/inkml+xml"/>
  <Override PartName="/ppt/ink/ink4011.xml" ContentType="application/inkml+xml"/>
  <Override PartName="/ppt/ink/ink4012.xml" ContentType="application/inkml+xml"/>
  <Override PartName="/ppt/ink/ink4013.xml" ContentType="application/inkml+xml"/>
  <Override PartName="/ppt/ink/ink4014.xml" ContentType="application/inkml+xml"/>
  <Override PartName="/ppt/ink/ink4015.xml" ContentType="application/inkml+xml"/>
  <Override PartName="/ppt/ink/ink4016.xml" ContentType="application/inkml+xml"/>
  <Override PartName="/ppt/ink/ink4017.xml" ContentType="application/inkml+xml"/>
  <Override PartName="/ppt/ink/ink4018.xml" ContentType="application/inkml+xml"/>
  <Override PartName="/ppt/ink/ink4019.xml" ContentType="application/inkml+xml"/>
  <Override PartName="/ppt/ink/ink4020.xml" ContentType="application/inkml+xml"/>
  <Override PartName="/ppt/ink/ink4021.xml" ContentType="application/inkml+xml"/>
  <Override PartName="/ppt/ink/ink4022.xml" ContentType="application/inkml+xml"/>
  <Override PartName="/ppt/ink/ink4023.xml" ContentType="application/inkml+xml"/>
  <Override PartName="/ppt/ink/ink4024.xml" ContentType="application/inkml+xml"/>
  <Override PartName="/ppt/ink/ink4025.xml" ContentType="application/inkml+xml"/>
  <Override PartName="/ppt/ink/ink4026.xml" ContentType="application/inkml+xml"/>
  <Override PartName="/ppt/ink/ink4027.xml" ContentType="application/inkml+xml"/>
  <Override PartName="/ppt/ink/ink4028.xml" ContentType="application/inkml+xml"/>
  <Override PartName="/ppt/ink/ink4029.xml" ContentType="application/inkml+xml"/>
  <Override PartName="/ppt/ink/ink4030.xml" ContentType="application/inkml+xml"/>
  <Override PartName="/ppt/ink/ink4031.xml" ContentType="application/inkml+xml"/>
  <Override PartName="/ppt/ink/ink4032.xml" ContentType="application/inkml+xml"/>
  <Override PartName="/ppt/ink/ink4033.xml" ContentType="application/inkml+xml"/>
  <Override PartName="/ppt/ink/ink4034.xml" ContentType="application/inkml+xml"/>
  <Override PartName="/ppt/ink/ink4035.xml" ContentType="application/inkml+xml"/>
  <Override PartName="/ppt/ink/ink4036.xml" ContentType="application/inkml+xml"/>
  <Override PartName="/ppt/ink/ink4037.xml" ContentType="application/inkml+xml"/>
  <Override PartName="/ppt/ink/ink4038.xml" ContentType="application/inkml+xml"/>
  <Override PartName="/ppt/ink/ink4039.xml" ContentType="application/inkml+xml"/>
  <Override PartName="/ppt/ink/ink4040.xml" ContentType="application/inkml+xml"/>
  <Override PartName="/ppt/ink/ink4041.xml" ContentType="application/inkml+xml"/>
  <Override PartName="/ppt/ink/ink4042.xml" ContentType="application/inkml+xml"/>
  <Override PartName="/ppt/ink/ink4043.xml" ContentType="application/inkml+xml"/>
  <Override PartName="/ppt/ink/ink4044.xml" ContentType="application/inkml+xml"/>
  <Override PartName="/ppt/ink/ink4045.xml" ContentType="application/inkml+xml"/>
  <Override PartName="/ppt/ink/ink4046.xml" ContentType="application/inkml+xml"/>
  <Override PartName="/ppt/ink/ink4047.xml" ContentType="application/inkml+xml"/>
  <Override PartName="/ppt/ink/ink4048.xml" ContentType="application/inkml+xml"/>
  <Override PartName="/ppt/ink/ink4049.xml" ContentType="application/inkml+xml"/>
  <Override PartName="/ppt/ink/ink4050.xml" ContentType="application/inkml+xml"/>
  <Override PartName="/ppt/ink/ink4051.xml" ContentType="application/inkml+xml"/>
  <Override PartName="/ppt/ink/ink4052.xml" ContentType="application/inkml+xml"/>
  <Override PartName="/ppt/ink/ink4053.xml" ContentType="application/inkml+xml"/>
  <Override PartName="/ppt/ink/ink4054.xml" ContentType="application/inkml+xml"/>
  <Override PartName="/ppt/ink/ink4055.xml" ContentType="application/inkml+xml"/>
  <Override PartName="/ppt/ink/ink4056.xml" ContentType="application/inkml+xml"/>
  <Override PartName="/ppt/ink/ink4057.xml" ContentType="application/inkml+xml"/>
  <Override PartName="/ppt/ink/ink4058.xml" ContentType="application/inkml+xml"/>
  <Override PartName="/ppt/ink/ink4059.xml" ContentType="application/inkml+xml"/>
  <Override PartName="/ppt/ink/ink4060.xml" ContentType="application/inkml+xml"/>
  <Override PartName="/ppt/ink/ink4061.xml" ContentType="application/inkml+xml"/>
  <Override PartName="/ppt/ink/ink4062.xml" ContentType="application/inkml+xml"/>
  <Override PartName="/ppt/ink/ink4063.xml" ContentType="application/inkml+xml"/>
  <Override PartName="/ppt/ink/ink4064.xml" ContentType="application/inkml+xml"/>
  <Override PartName="/ppt/ink/ink4065.xml" ContentType="application/inkml+xml"/>
  <Override PartName="/ppt/ink/ink4066.xml" ContentType="application/inkml+xml"/>
  <Override PartName="/ppt/ink/ink4067.xml" ContentType="application/inkml+xml"/>
  <Override PartName="/ppt/ink/ink4068.xml" ContentType="application/inkml+xml"/>
  <Override PartName="/ppt/ink/ink4069.xml" ContentType="application/inkml+xml"/>
  <Override PartName="/ppt/ink/ink4070.xml" ContentType="application/inkml+xml"/>
  <Override PartName="/ppt/ink/ink4071.xml" ContentType="application/inkml+xml"/>
  <Override PartName="/ppt/ink/ink4072.xml" ContentType="application/inkml+xml"/>
  <Override PartName="/ppt/ink/ink4073.xml" ContentType="application/inkml+xml"/>
  <Override PartName="/ppt/ink/ink4074.xml" ContentType="application/inkml+xml"/>
  <Override PartName="/ppt/ink/ink4075.xml" ContentType="application/inkml+xml"/>
  <Override PartName="/ppt/ink/ink4076.xml" ContentType="application/inkml+xml"/>
  <Override PartName="/ppt/ink/ink4077.xml" ContentType="application/inkml+xml"/>
  <Override PartName="/ppt/ink/ink4078.xml" ContentType="application/inkml+xml"/>
  <Override PartName="/ppt/ink/ink4079.xml" ContentType="application/inkml+xml"/>
  <Override PartName="/ppt/ink/ink4080.xml" ContentType="application/inkml+xml"/>
  <Override PartName="/ppt/ink/ink4081.xml" ContentType="application/inkml+xml"/>
  <Override PartName="/ppt/ink/ink4082.xml" ContentType="application/inkml+xml"/>
  <Override PartName="/ppt/ink/ink4083.xml" ContentType="application/inkml+xml"/>
  <Override PartName="/ppt/ink/ink4084.xml" ContentType="application/inkml+xml"/>
  <Override PartName="/ppt/ink/ink4085.xml" ContentType="application/inkml+xml"/>
  <Override PartName="/ppt/ink/ink4086.xml" ContentType="application/inkml+xml"/>
  <Override PartName="/ppt/ink/ink4087.xml" ContentType="application/inkml+xml"/>
  <Override PartName="/ppt/ink/ink4088.xml" ContentType="application/inkml+xml"/>
  <Override PartName="/ppt/ink/ink4089.xml" ContentType="application/inkml+xml"/>
  <Override PartName="/ppt/ink/ink4090.xml" ContentType="application/inkml+xml"/>
  <Override PartName="/ppt/ink/ink4091.xml" ContentType="application/inkml+xml"/>
  <Override PartName="/ppt/ink/ink4092.xml" ContentType="application/inkml+xml"/>
  <Override PartName="/ppt/ink/ink4093.xml" ContentType="application/inkml+xml"/>
  <Override PartName="/ppt/ink/ink4094.xml" ContentType="application/inkml+xml"/>
  <Override PartName="/ppt/ink/ink4095.xml" ContentType="application/inkml+xml"/>
  <Override PartName="/ppt/ink/ink4096.xml" ContentType="application/inkml+xml"/>
  <Override PartName="/ppt/ink/ink4097.xml" ContentType="application/inkml+xml"/>
  <Override PartName="/ppt/ink/ink4098.xml" ContentType="application/inkml+xml"/>
  <Override PartName="/ppt/ink/ink4099.xml" ContentType="application/inkml+xml"/>
  <Override PartName="/ppt/ink/ink4100.xml" ContentType="application/inkml+xml"/>
  <Override PartName="/ppt/ink/ink4101.xml" ContentType="application/inkml+xml"/>
  <Override PartName="/ppt/ink/ink4102.xml" ContentType="application/inkml+xml"/>
  <Override PartName="/ppt/ink/ink4103.xml" ContentType="application/inkml+xml"/>
  <Override PartName="/ppt/ink/ink4104.xml" ContentType="application/inkml+xml"/>
  <Override PartName="/ppt/ink/ink4105.xml" ContentType="application/inkml+xml"/>
  <Override PartName="/ppt/ink/ink4106.xml" ContentType="application/inkml+xml"/>
  <Override PartName="/ppt/ink/ink4107.xml" ContentType="application/inkml+xml"/>
  <Override PartName="/ppt/ink/ink4108.xml" ContentType="application/inkml+xml"/>
  <Override PartName="/ppt/ink/ink4109.xml" ContentType="application/inkml+xml"/>
  <Override PartName="/ppt/ink/ink4110.xml" ContentType="application/inkml+xml"/>
  <Override PartName="/ppt/ink/ink4111.xml" ContentType="application/inkml+xml"/>
  <Override PartName="/ppt/ink/ink4112.xml" ContentType="application/inkml+xml"/>
  <Override PartName="/ppt/ink/ink4113.xml" ContentType="application/inkml+xml"/>
  <Override PartName="/ppt/ink/ink4114.xml" ContentType="application/inkml+xml"/>
  <Override PartName="/ppt/ink/ink4115.xml" ContentType="application/inkml+xml"/>
  <Override PartName="/ppt/ink/ink4116.xml" ContentType="application/inkml+xml"/>
  <Override PartName="/ppt/ink/ink4117.xml" ContentType="application/inkml+xml"/>
  <Override PartName="/ppt/ink/ink4118.xml" ContentType="application/inkml+xml"/>
  <Override PartName="/ppt/ink/ink4119.xml" ContentType="application/inkml+xml"/>
  <Override PartName="/ppt/ink/ink4120.xml" ContentType="application/inkml+xml"/>
  <Override PartName="/ppt/ink/ink4121.xml" ContentType="application/inkml+xml"/>
  <Override PartName="/ppt/ink/ink4122.xml" ContentType="application/inkml+xml"/>
  <Override PartName="/ppt/ink/ink4123.xml" ContentType="application/inkml+xml"/>
  <Override PartName="/ppt/ink/ink4124.xml" ContentType="application/inkml+xml"/>
  <Override PartName="/ppt/ink/ink4125.xml" ContentType="application/inkml+xml"/>
  <Override PartName="/ppt/ink/ink4126.xml" ContentType="application/inkml+xml"/>
  <Override PartName="/ppt/ink/ink4127.xml" ContentType="application/inkml+xml"/>
  <Override PartName="/ppt/ink/ink4128.xml" ContentType="application/inkml+xml"/>
  <Override PartName="/ppt/ink/ink4129.xml" ContentType="application/inkml+xml"/>
  <Override PartName="/ppt/ink/ink4130.xml" ContentType="application/inkml+xml"/>
  <Override PartName="/ppt/ink/ink4131.xml" ContentType="application/inkml+xml"/>
  <Override PartName="/ppt/ink/ink4132.xml" ContentType="application/inkml+xml"/>
  <Override PartName="/ppt/ink/ink4133.xml" ContentType="application/inkml+xml"/>
  <Override PartName="/ppt/ink/ink4134.xml" ContentType="application/inkml+xml"/>
  <Override PartName="/ppt/ink/ink4135.xml" ContentType="application/inkml+xml"/>
  <Override PartName="/ppt/ink/ink4136.xml" ContentType="application/inkml+xml"/>
  <Override PartName="/ppt/ink/ink4137.xml" ContentType="application/inkml+xml"/>
  <Override PartName="/ppt/ink/ink4138.xml" ContentType="application/inkml+xml"/>
  <Override PartName="/ppt/ink/ink4139.xml" ContentType="application/inkml+xml"/>
  <Override PartName="/ppt/ink/ink4140.xml" ContentType="application/inkml+xml"/>
  <Override PartName="/ppt/ink/ink4141.xml" ContentType="application/inkml+xml"/>
  <Override PartName="/ppt/ink/ink4142.xml" ContentType="application/inkml+xml"/>
  <Override PartName="/ppt/ink/ink4143.xml" ContentType="application/inkml+xml"/>
  <Override PartName="/ppt/ink/ink4144.xml" ContentType="application/inkml+xml"/>
  <Override PartName="/ppt/ink/ink4145.xml" ContentType="application/inkml+xml"/>
  <Override PartName="/ppt/ink/ink4146.xml" ContentType="application/inkml+xml"/>
  <Override PartName="/ppt/ink/ink4147.xml" ContentType="application/inkml+xml"/>
  <Override PartName="/ppt/ink/ink4148.xml" ContentType="application/inkml+xml"/>
  <Override PartName="/ppt/ink/ink4149.xml" ContentType="application/inkml+xml"/>
  <Override PartName="/ppt/ink/ink4150.xml" ContentType="application/inkml+xml"/>
  <Override PartName="/ppt/ink/ink4151.xml" ContentType="application/inkml+xml"/>
  <Override PartName="/ppt/ink/ink4152.xml" ContentType="application/inkml+xml"/>
  <Override PartName="/ppt/ink/ink4153.xml" ContentType="application/inkml+xml"/>
  <Override PartName="/ppt/ink/ink4154.xml" ContentType="application/inkml+xml"/>
  <Override PartName="/ppt/ink/ink4155.xml" ContentType="application/inkml+xml"/>
  <Override PartName="/ppt/ink/ink4156.xml" ContentType="application/inkml+xml"/>
  <Override PartName="/ppt/ink/ink4157.xml" ContentType="application/inkml+xml"/>
  <Override PartName="/ppt/ink/ink4158.xml" ContentType="application/inkml+xml"/>
  <Override PartName="/ppt/ink/ink4159.xml" ContentType="application/inkml+xml"/>
  <Override PartName="/ppt/ink/ink4160.xml" ContentType="application/inkml+xml"/>
  <Override PartName="/ppt/ink/ink4161.xml" ContentType="application/inkml+xml"/>
  <Override PartName="/ppt/ink/ink4162.xml" ContentType="application/inkml+xml"/>
  <Override PartName="/ppt/ink/ink4163.xml" ContentType="application/inkml+xml"/>
  <Override PartName="/ppt/ink/ink4164.xml" ContentType="application/inkml+xml"/>
  <Override PartName="/ppt/ink/ink4165.xml" ContentType="application/inkml+xml"/>
  <Override PartName="/ppt/ink/ink4166.xml" ContentType="application/inkml+xml"/>
  <Override PartName="/ppt/ink/ink4167.xml" ContentType="application/inkml+xml"/>
  <Override PartName="/ppt/ink/ink4168.xml" ContentType="application/inkml+xml"/>
  <Override PartName="/ppt/ink/ink4169.xml" ContentType="application/inkml+xml"/>
  <Override PartName="/ppt/ink/ink4170.xml" ContentType="application/inkml+xml"/>
  <Override PartName="/ppt/ink/ink4171.xml" ContentType="application/inkml+xml"/>
  <Override PartName="/ppt/ink/ink4172.xml" ContentType="application/inkml+xml"/>
  <Override PartName="/ppt/ink/ink4173.xml" ContentType="application/inkml+xml"/>
  <Override PartName="/ppt/ink/ink4174.xml" ContentType="application/inkml+xml"/>
  <Override PartName="/ppt/ink/ink4175.xml" ContentType="application/inkml+xml"/>
  <Override PartName="/ppt/ink/ink4176.xml" ContentType="application/inkml+xml"/>
  <Override PartName="/ppt/ink/ink4177.xml" ContentType="application/inkml+xml"/>
  <Override PartName="/ppt/ink/ink4178.xml" ContentType="application/inkml+xml"/>
  <Override PartName="/ppt/ink/ink4179.xml" ContentType="application/inkml+xml"/>
  <Override PartName="/ppt/ink/ink4180.xml" ContentType="application/inkml+xml"/>
  <Override PartName="/ppt/ink/ink4181.xml" ContentType="application/inkml+xml"/>
  <Override PartName="/ppt/ink/ink4182.xml" ContentType="application/inkml+xml"/>
  <Override PartName="/ppt/ink/ink4183.xml" ContentType="application/inkml+xml"/>
  <Override PartName="/ppt/ink/ink4184.xml" ContentType="application/inkml+xml"/>
  <Override PartName="/ppt/ink/ink4185.xml" ContentType="application/inkml+xml"/>
  <Override PartName="/ppt/ink/ink4186.xml" ContentType="application/inkml+xml"/>
  <Override PartName="/ppt/ink/ink4187.xml" ContentType="application/inkml+xml"/>
  <Override PartName="/ppt/ink/ink4188.xml" ContentType="application/inkml+xml"/>
  <Override PartName="/ppt/ink/ink4189.xml" ContentType="application/inkml+xml"/>
  <Override PartName="/ppt/ink/ink4190.xml" ContentType="application/inkml+xml"/>
  <Override PartName="/ppt/ink/ink4191.xml" ContentType="application/inkml+xml"/>
  <Override PartName="/ppt/ink/ink4192.xml" ContentType="application/inkml+xml"/>
  <Override PartName="/ppt/ink/ink4193.xml" ContentType="application/inkml+xml"/>
  <Override PartName="/ppt/ink/ink4194.xml" ContentType="application/inkml+xml"/>
  <Override PartName="/ppt/ink/ink4195.xml" ContentType="application/inkml+xml"/>
  <Override PartName="/ppt/ink/ink4196.xml" ContentType="application/inkml+xml"/>
  <Override PartName="/ppt/ink/ink4197.xml" ContentType="application/inkml+xml"/>
  <Override PartName="/ppt/ink/ink4198.xml" ContentType="application/inkml+xml"/>
  <Override PartName="/ppt/ink/ink4199.xml" ContentType="application/inkml+xml"/>
  <Override PartName="/ppt/ink/ink4200.xml" ContentType="application/inkml+xml"/>
  <Override PartName="/ppt/ink/ink4201.xml" ContentType="application/inkml+xml"/>
  <Override PartName="/ppt/ink/ink4202.xml" ContentType="application/inkml+xml"/>
  <Override PartName="/ppt/ink/ink4203.xml" ContentType="application/inkml+xml"/>
  <Override PartName="/ppt/ink/ink4204.xml" ContentType="application/inkml+xml"/>
  <Override PartName="/ppt/ink/ink4205.xml" ContentType="application/inkml+xml"/>
  <Override PartName="/ppt/ink/ink4206.xml" ContentType="application/inkml+xml"/>
  <Override PartName="/ppt/ink/ink4207.xml" ContentType="application/inkml+xml"/>
  <Override PartName="/ppt/ink/ink4208.xml" ContentType="application/inkml+xml"/>
  <Override PartName="/ppt/ink/ink4209.xml" ContentType="application/inkml+xml"/>
  <Override PartName="/ppt/ink/ink4210.xml" ContentType="application/inkml+xml"/>
  <Override PartName="/ppt/ink/ink4211.xml" ContentType="application/inkml+xml"/>
  <Override PartName="/ppt/ink/ink4212.xml" ContentType="application/inkml+xml"/>
  <Override PartName="/ppt/ink/ink4213.xml" ContentType="application/inkml+xml"/>
  <Override PartName="/ppt/ink/ink4214.xml" ContentType="application/inkml+xml"/>
  <Override PartName="/ppt/ink/ink4215.xml" ContentType="application/inkml+xml"/>
  <Override PartName="/ppt/ink/ink4216.xml" ContentType="application/inkml+xml"/>
  <Override PartName="/ppt/ink/ink4217.xml" ContentType="application/inkml+xml"/>
  <Override PartName="/ppt/ink/ink4218.xml" ContentType="application/inkml+xml"/>
  <Override PartName="/ppt/ink/ink4219.xml" ContentType="application/inkml+xml"/>
  <Override PartName="/ppt/ink/ink4220.xml" ContentType="application/inkml+xml"/>
  <Override PartName="/ppt/ink/ink4221.xml" ContentType="application/inkml+xml"/>
  <Override PartName="/ppt/ink/ink4222.xml" ContentType="application/inkml+xml"/>
  <Override PartName="/ppt/ink/ink4223.xml" ContentType="application/inkml+xml"/>
  <Override PartName="/ppt/ink/ink4224.xml" ContentType="application/inkml+xml"/>
  <Override PartName="/ppt/ink/ink4225.xml" ContentType="application/inkml+xml"/>
  <Override PartName="/ppt/ink/ink4226.xml" ContentType="application/inkml+xml"/>
  <Override PartName="/ppt/ink/ink4227.xml" ContentType="application/inkml+xml"/>
  <Override PartName="/ppt/ink/ink4228.xml" ContentType="application/inkml+xml"/>
  <Override PartName="/ppt/ink/ink4229.xml" ContentType="application/inkml+xml"/>
  <Override PartName="/ppt/ink/ink4230.xml" ContentType="application/inkml+xml"/>
  <Override PartName="/ppt/ink/ink4231.xml" ContentType="application/inkml+xml"/>
  <Override PartName="/ppt/ink/ink4232.xml" ContentType="application/inkml+xml"/>
  <Override PartName="/ppt/ink/ink4233.xml" ContentType="application/inkml+xml"/>
  <Override PartName="/ppt/ink/ink4234.xml" ContentType="application/inkml+xml"/>
  <Override PartName="/ppt/ink/ink4235.xml" ContentType="application/inkml+xml"/>
  <Override PartName="/ppt/ink/ink4236.xml" ContentType="application/inkml+xml"/>
  <Override PartName="/ppt/ink/ink4237.xml" ContentType="application/inkml+xml"/>
  <Override PartName="/ppt/ink/ink4238.xml" ContentType="application/inkml+xml"/>
  <Override PartName="/ppt/ink/ink4239.xml" ContentType="application/inkml+xml"/>
  <Override PartName="/ppt/ink/ink4240.xml" ContentType="application/inkml+xml"/>
  <Override PartName="/ppt/ink/ink4241.xml" ContentType="application/inkml+xml"/>
  <Override PartName="/ppt/ink/ink4242.xml" ContentType="application/inkml+xml"/>
  <Override PartName="/ppt/ink/ink4243.xml" ContentType="application/inkml+xml"/>
  <Override PartName="/ppt/ink/ink4244.xml" ContentType="application/inkml+xml"/>
  <Override PartName="/ppt/ink/ink4245.xml" ContentType="application/inkml+xml"/>
  <Override PartName="/ppt/ink/ink4246.xml" ContentType="application/inkml+xml"/>
  <Override PartName="/ppt/ink/ink4247.xml" ContentType="application/inkml+xml"/>
  <Override PartName="/ppt/ink/ink4248.xml" ContentType="application/inkml+xml"/>
  <Override PartName="/ppt/ink/ink4249.xml" ContentType="application/inkml+xml"/>
  <Override PartName="/ppt/ink/ink4250.xml" ContentType="application/inkml+xml"/>
  <Override PartName="/ppt/ink/ink4251.xml" ContentType="application/inkml+xml"/>
  <Override PartName="/ppt/ink/ink4252.xml" ContentType="application/inkml+xml"/>
  <Override PartName="/ppt/ink/ink4253.xml" ContentType="application/inkml+xml"/>
  <Override PartName="/ppt/ink/ink4254.xml" ContentType="application/inkml+xml"/>
  <Override PartName="/ppt/ink/ink4255.xml" ContentType="application/inkml+xml"/>
  <Override PartName="/ppt/ink/ink4256.xml" ContentType="application/inkml+xml"/>
  <Override PartName="/ppt/ink/ink4257.xml" ContentType="application/inkml+xml"/>
  <Override PartName="/ppt/ink/ink4258.xml" ContentType="application/inkml+xml"/>
  <Override PartName="/ppt/ink/ink4259.xml" ContentType="application/inkml+xml"/>
  <Override PartName="/ppt/ink/ink4260.xml" ContentType="application/inkml+xml"/>
  <Override PartName="/ppt/ink/ink4261.xml" ContentType="application/inkml+xml"/>
  <Override PartName="/ppt/ink/ink4262.xml" ContentType="application/inkml+xml"/>
  <Override PartName="/ppt/ink/ink4263.xml" ContentType="application/inkml+xml"/>
  <Override PartName="/ppt/ink/ink4264.xml" ContentType="application/inkml+xml"/>
  <Override PartName="/ppt/ink/ink4265.xml" ContentType="application/inkml+xml"/>
  <Override PartName="/ppt/ink/ink4266.xml" ContentType="application/inkml+xml"/>
  <Override PartName="/ppt/ink/ink4267.xml" ContentType="application/inkml+xml"/>
  <Override PartName="/ppt/ink/ink4268.xml" ContentType="application/inkml+xml"/>
  <Override PartName="/ppt/ink/ink4269.xml" ContentType="application/inkml+xml"/>
  <Override PartName="/ppt/ink/ink4270.xml" ContentType="application/inkml+xml"/>
  <Override PartName="/ppt/ink/ink4271.xml" ContentType="application/inkml+xml"/>
  <Override PartName="/ppt/ink/ink4272.xml" ContentType="application/inkml+xml"/>
  <Override PartName="/ppt/ink/ink4273.xml" ContentType="application/inkml+xml"/>
  <Override PartName="/ppt/ink/ink4274.xml" ContentType="application/inkml+xml"/>
  <Override PartName="/ppt/ink/ink4275.xml" ContentType="application/inkml+xml"/>
  <Override PartName="/ppt/ink/ink4276.xml" ContentType="application/inkml+xml"/>
  <Override PartName="/ppt/ink/ink4277.xml" ContentType="application/inkml+xml"/>
  <Override PartName="/ppt/ink/ink4278.xml" ContentType="application/inkml+xml"/>
  <Override PartName="/ppt/ink/ink4279.xml" ContentType="application/inkml+xml"/>
  <Override PartName="/ppt/ink/ink4280.xml" ContentType="application/inkml+xml"/>
  <Override PartName="/ppt/ink/ink4281.xml" ContentType="application/inkml+xml"/>
  <Override PartName="/ppt/ink/ink4282.xml" ContentType="application/inkml+xml"/>
  <Override PartName="/ppt/ink/ink4283.xml" ContentType="application/inkml+xml"/>
  <Override PartName="/ppt/ink/ink4284.xml" ContentType="application/inkml+xml"/>
  <Override PartName="/ppt/ink/ink4285.xml" ContentType="application/inkml+xml"/>
  <Override PartName="/ppt/ink/ink4286.xml" ContentType="application/inkml+xml"/>
  <Override PartName="/ppt/ink/ink4287.xml" ContentType="application/inkml+xml"/>
  <Override PartName="/ppt/ink/ink4288.xml" ContentType="application/inkml+xml"/>
  <Override PartName="/ppt/ink/ink4289.xml" ContentType="application/inkml+xml"/>
  <Override PartName="/ppt/ink/ink4290.xml" ContentType="application/inkml+xml"/>
  <Override PartName="/ppt/ink/ink4291.xml" ContentType="application/inkml+xml"/>
  <Override PartName="/ppt/ink/ink4292.xml" ContentType="application/inkml+xml"/>
  <Override PartName="/ppt/ink/ink4293.xml" ContentType="application/inkml+xml"/>
  <Override PartName="/ppt/ink/ink4294.xml" ContentType="application/inkml+xml"/>
  <Override PartName="/ppt/ink/ink4295.xml" ContentType="application/inkml+xml"/>
  <Override PartName="/ppt/ink/ink4296.xml" ContentType="application/inkml+xml"/>
  <Override PartName="/ppt/ink/ink4297.xml" ContentType="application/inkml+xml"/>
  <Override PartName="/ppt/ink/ink4298.xml" ContentType="application/inkml+xml"/>
  <Override PartName="/ppt/ink/ink4299.xml" ContentType="application/inkml+xml"/>
  <Override PartName="/ppt/ink/ink4300.xml" ContentType="application/inkml+xml"/>
  <Override PartName="/ppt/ink/ink4301.xml" ContentType="application/inkml+xml"/>
  <Override PartName="/ppt/ink/ink4302.xml" ContentType="application/inkml+xml"/>
  <Override PartName="/ppt/ink/ink4303.xml" ContentType="application/inkml+xml"/>
  <Override PartName="/ppt/ink/ink4304.xml" ContentType="application/inkml+xml"/>
  <Override PartName="/ppt/ink/ink4305.xml" ContentType="application/inkml+xml"/>
  <Override PartName="/ppt/ink/ink4306.xml" ContentType="application/inkml+xml"/>
  <Override PartName="/ppt/ink/ink4307.xml" ContentType="application/inkml+xml"/>
  <Override PartName="/ppt/ink/ink4308.xml" ContentType="application/inkml+xml"/>
  <Override PartName="/ppt/ink/ink4309.xml" ContentType="application/inkml+xml"/>
  <Override PartName="/ppt/ink/ink4310.xml" ContentType="application/inkml+xml"/>
  <Override PartName="/ppt/ink/ink4311.xml" ContentType="application/inkml+xml"/>
  <Override PartName="/ppt/ink/ink4312.xml" ContentType="application/inkml+xml"/>
  <Override PartName="/ppt/ink/ink4313.xml" ContentType="application/inkml+xml"/>
  <Override PartName="/ppt/ink/ink4314.xml" ContentType="application/inkml+xml"/>
  <Override PartName="/ppt/ink/ink4315.xml" ContentType="application/inkml+xml"/>
  <Override PartName="/ppt/ink/ink4316.xml" ContentType="application/inkml+xml"/>
  <Override PartName="/ppt/ink/ink4317.xml" ContentType="application/inkml+xml"/>
  <Override PartName="/ppt/ink/ink4318.xml" ContentType="application/inkml+xml"/>
  <Override PartName="/ppt/ink/ink4319.xml" ContentType="application/inkml+xml"/>
  <Override PartName="/ppt/ink/ink4320.xml" ContentType="application/inkml+xml"/>
  <Override PartName="/ppt/ink/ink4321.xml" ContentType="application/inkml+xml"/>
  <Override PartName="/ppt/ink/ink4322.xml" ContentType="application/inkml+xml"/>
  <Override PartName="/ppt/ink/ink4323.xml" ContentType="application/inkml+xml"/>
  <Override PartName="/ppt/ink/ink4324.xml" ContentType="application/inkml+xml"/>
  <Override PartName="/ppt/ink/ink4325.xml" ContentType="application/inkml+xml"/>
  <Override PartName="/ppt/ink/ink4326.xml" ContentType="application/inkml+xml"/>
  <Override PartName="/ppt/ink/ink4327.xml" ContentType="application/inkml+xml"/>
  <Override PartName="/ppt/ink/ink4328.xml" ContentType="application/inkml+xml"/>
  <Override PartName="/ppt/ink/ink4329.xml" ContentType="application/inkml+xml"/>
  <Override PartName="/ppt/ink/ink4330.xml" ContentType="application/inkml+xml"/>
  <Override PartName="/ppt/notesSlides/notesSlide24.xml" ContentType="application/vnd.openxmlformats-officedocument.presentationml.notesSlide+xml"/>
  <Override PartName="/ppt/ink/ink4331.xml" ContentType="application/inkml+xml"/>
  <Override PartName="/ppt/ink/ink4332.xml" ContentType="application/inkml+xml"/>
  <Override PartName="/ppt/ink/ink4333.xml" ContentType="application/inkml+xml"/>
  <Override PartName="/ppt/ink/ink4334.xml" ContentType="application/inkml+xml"/>
  <Override PartName="/ppt/ink/ink4335.xml" ContentType="application/inkml+xml"/>
  <Override PartName="/ppt/ink/ink4336.xml" ContentType="application/inkml+xml"/>
  <Override PartName="/ppt/ink/ink4337.xml" ContentType="application/inkml+xml"/>
  <Override PartName="/ppt/ink/ink4338.xml" ContentType="application/inkml+xml"/>
  <Override PartName="/ppt/ink/ink4339.xml" ContentType="application/inkml+xml"/>
  <Override PartName="/ppt/ink/ink4340.xml" ContentType="application/inkml+xml"/>
  <Override PartName="/ppt/ink/ink4341.xml" ContentType="application/inkml+xml"/>
  <Override PartName="/ppt/ink/ink4342.xml" ContentType="application/inkml+xml"/>
  <Override PartName="/ppt/ink/ink4343.xml" ContentType="application/inkml+xml"/>
  <Override PartName="/ppt/ink/ink4344.xml" ContentType="application/inkml+xml"/>
  <Override PartName="/ppt/ink/ink4345.xml" ContentType="application/inkml+xml"/>
  <Override PartName="/ppt/ink/ink4346.xml" ContentType="application/inkml+xml"/>
  <Override PartName="/ppt/ink/ink4347.xml" ContentType="application/inkml+xml"/>
  <Override PartName="/ppt/ink/ink4348.xml" ContentType="application/inkml+xml"/>
  <Override PartName="/ppt/ink/ink4349.xml" ContentType="application/inkml+xml"/>
  <Override PartName="/ppt/ink/ink4350.xml" ContentType="application/inkml+xml"/>
  <Override PartName="/ppt/ink/ink4351.xml" ContentType="application/inkml+xml"/>
  <Override PartName="/ppt/ink/ink4352.xml" ContentType="application/inkml+xml"/>
  <Override PartName="/ppt/ink/ink4353.xml" ContentType="application/inkml+xml"/>
  <Override PartName="/ppt/ink/ink4354.xml" ContentType="application/inkml+xml"/>
  <Override PartName="/ppt/ink/ink4355.xml" ContentType="application/inkml+xml"/>
  <Override PartName="/ppt/ink/ink4356.xml" ContentType="application/inkml+xml"/>
  <Override PartName="/ppt/ink/ink4357.xml" ContentType="application/inkml+xml"/>
  <Override PartName="/ppt/ink/ink4358.xml" ContentType="application/inkml+xml"/>
  <Override PartName="/ppt/ink/ink4359.xml" ContentType="application/inkml+xml"/>
  <Override PartName="/ppt/ink/ink4360.xml" ContentType="application/inkml+xml"/>
  <Override PartName="/ppt/ink/ink4361.xml" ContentType="application/inkml+xml"/>
  <Override PartName="/ppt/ink/ink4362.xml" ContentType="application/inkml+xml"/>
  <Override PartName="/ppt/ink/ink4363.xml" ContentType="application/inkml+xml"/>
  <Override PartName="/ppt/ink/ink4364.xml" ContentType="application/inkml+xml"/>
  <Override PartName="/ppt/ink/ink4365.xml" ContentType="application/inkml+xml"/>
  <Override PartName="/ppt/ink/ink4366.xml" ContentType="application/inkml+xml"/>
  <Override PartName="/ppt/ink/ink4367.xml" ContentType="application/inkml+xml"/>
  <Override PartName="/ppt/ink/ink4368.xml" ContentType="application/inkml+xml"/>
  <Override PartName="/ppt/ink/ink4369.xml" ContentType="application/inkml+xml"/>
  <Override PartName="/ppt/ink/ink4370.xml" ContentType="application/inkml+xml"/>
  <Override PartName="/ppt/ink/ink4371.xml" ContentType="application/inkml+xml"/>
  <Override PartName="/ppt/ink/ink4372.xml" ContentType="application/inkml+xml"/>
  <Override PartName="/ppt/ink/ink4373.xml" ContentType="application/inkml+xml"/>
  <Override PartName="/ppt/ink/ink4374.xml" ContentType="application/inkml+xml"/>
  <Override PartName="/ppt/ink/ink4375.xml" ContentType="application/inkml+xml"/>
  <Override PartName="/ppt/ink/ink4376.xml" ContentType="application/inkml+xml"/>
  <Override PartName="/ppt/ink/ink4377.xml" ContentType="application/inkml+xml"/>
  <Override PartName="/ppt/ink/ink4378.xml" ContentType="application/inkml+xml"/>
  <Override PartName="/ppt/ink/ink4379.xml" ContentType="application/inkml+xml"/>
  <Override PartName="/ppt/ink/ink4380.xml" ContentType="application/inkml+xml"/>
  <Override PartName="/ppt/ink/ink4381.xml" ContentType="application/inkml+xml"/>
  <Override PartName="/ppt/ink/ink4382.xml" ContentType="application/inkml+xml"/>
  <Override PartName="/ppt/ink/ink4383.xml" ContentType="application/inkml+xml"/>
  <Override PartName="/ppt/ink/ink4384.xml" ContentType="application/inkml+xml"/>
  <Override PartName="/ppt/ink/ink4385.xml" ContentType="application/inkml+xml"/>
  <Override PartName="/ppt/ink/ink4386.xml" ContentType="application/inkml+xml"/>
  <Override PartName="/ppt/ink/ink4387.xml" ContentType="application/inkml+xml"/>
  <Override PartName="/ppt/ink/ink4388.xml" ContentType="application/inkml+xml"/>
  <Override PartName="/ppt/ink/ink4389.xml" ContentType="application/inkml+xml"/>
  <Override PartName="/ppt/ink/ink4390.xml" ContentType="application/inkml+xml"/>
  <Override PartName="/ppt/ink/ink4391.xml" ContentType="application/inkml+xml"/>
  <Override PartName="/ppt/ink/ink4392.xml" ContentType="application/inkml+xml"/>
  <Override PartName="/ppt/ink/ink4393.xml" ContentType="application/inkml+xml"/>
  <Override PartName="/ppt/ink/ink4394.xml" ContentType="application/inkml+xml"/>
  <Override PartName="/ppt/ink/ink4395.xml" ContentType="application/inkml+xml"/>
  <Override PartName="/ppt/ink/ink4396.xml" ContentType="application/inkml+xml"/>
  <Override PartName="/ppt/ink/ink4397.xml" ContentType="application/inkml+xml"/>
  <Override PartName="/ppt/ink/ink4398.xml" ContentType="application/inkml+xml"/>
  <Override PartName="/ppt/ink/ink4399.xml" ContentType="application/inkml+xml"/>
  <Override PartName="/ppt/ink/ink4400.xml" ContentType="application/inkml+xml"/>
  <Override PartName="/ppt/ink/ink4401.xml" ContentType="application/inkml+xml"/>
  <Override PartName="/ppt/ink/ink4402.xml" ContentType="application/inkml+xml"/>
  <Override PartName="/ppt/ink/ink4403.xml" ContentType="application/inkml+xml"/>
  <Override PartName="/ppt/ink/ink4404.xml" ContentType="application/inkml+xml"/>
  <Override PartName="/ppt/ink/ink4405.xml" ContentType="application/inkml+xml"/>
  <Override PartName="/ppt/ink/ink4406.xml" ContentType="application/inkml+xml"/>
  <Override PartName="/ppt/ink/ink4407.xml" ContentType="application/inkml+xml"/>
  <Override PartName="/ppt/ink/ink4408.xml" ContentType="application/inkml+xml"/>
  <Override PartName="/ppt/ink/ink4409.xml" ContentType="application/inkml+xml"/>
  <Override PartName="/ppt/ink/ink4410.xml" ContentType="application/inkml+xml"/>
  <Override PartName="/ppt/ink/ink4411.xml" ContentType="application/inkml+xml"/>
  <Override PartName="/ppt/ink/ink4412.xml" ContentType="application/inkml+xml"/>
  <Override PartName="/ppt/ink/ink4413.xml" ContentType="application/inkml+xml"/>
  <Override PartName="/ppt/ink/ink4414.xml" ContentType="application/inkml+xml"/>
  <Override PartName="/ppt/ink/ink4415.xml" ContentType="application/inkml+xml"/>
  <Override PartName="/ppt/ink/ink4416.xml" ContentType="application/inkml+xml"/>
  <Override PartName="/ppt/ink/ink4417.xml" ContentType="application/inkml+xml"/>
  <Override PartName="/ppt/ink/ink4418.xml" ContentType="application/inkml+xml"/>
  <Override PartName="/ppt/ink/ink4419.xml" ContentType="application/inkml+xml"/>
  <Override PartName="/ppt/ink/ink4420.xml" ContentType="application/inkml+xml"/>
  <Override PartName="/ppt/ink/ink4421.xml" ContentType="application/inkml+xml"/>
  <Override PartName="/ppt/ink/ink4422.xml" ContentType="application/inkml+xml"/>
  <Override PartName="/ppt/ink/ink4423.xml" ContentType="application/inkml+xml"/>
  <Override PartName="/ppt/ink/ink4424.xml" ContentType="application/inkml+xml"/>
  <Override PartName="/ppt/ink/ink4425.xml" ContentType="application/inkml+xml"/>
  <Override PartName="/ppt/ink/ink4426.xml" ContentType="application/inkml+xml"/>
  <Override PartName="/ppt/ink/ink4427.xml" ContentType="application/inkml+xml"/>
  <Override PartName="/ppt/ink/ink4428.xml" ContentType="application/inkml+xml"/>
  <Override PartName="/ppt/ink/ink4429.xml" ContentType="application/inkml+xml"/>
  <Override PartName="/ppt/ink/ink4430.xml" ContentType="application/inkml+xml"/>
  <Override PartName="/ppt/ink/ink4431.xml" ContentType="application/inkml+xml"/>
  <Override PartName="/ppt/ink/ink4432.xml" ContentType="application/inkml+xml"/>
  <Override PartName="/ppt/ink/ink4433.xml" ContentType="application/inkml+xml"/>
  <Override PartName="/ppt/ink/ink4434.xml" ContentType="application/inkml+xml"/>
  <Override PartName="/ppt/ink/ink4435.xml" ContentType="application/inkml+xml"/>
  <Override PartName="/ppt/ink/ink4436.xml" ContentType="application/inkml+xml"/>
  <Override PartName="/ppt/ink/ink4437.xml" ContentType="application/inkml+xml"/>
  <Override PartName="/ppt/ink/ink4438.xml" ContentType="application/inkml+xml"/>
  <Override PartName="/ppt/ink/ink4439.xml" ContentType="application/inkml+xml"/>
  <Override PartName="/ppt/ink/ink4440.xml" ContentType="application/inkml+xml"/>
  <Override PartName="/ppt/ink/ink4441.xml" ContentType="application/inkml+xml"/>
  <Override PartName="/ppt/ink/ink4442.xml" ContentType="application/inkml+xml"/>
  <Override PartName="/ppt/ink/ink4443.xml" ContentType="application/inkml+xml"/>
  <Override PartName="/ppt/ink/ink4444.xml" ContentType="application/inkml+xml"/>
  <Override PartName="/ppt/ink/ink4445.xml" ContentType="application/inkml+xml"/>
  <Override PartName="/ppt/ink/ink4446.xml" ContentType="application/inkml+xml"/>
  <Override PartName="/ppt/ink/ink4447.xml" ContentType="application/inkml+xml"/>
  <Override PartName="/ppt/ink/ink4448.xml" ContentType="application/inkml+xml"/>
  <Override PartName="/ppt/ink/ink4449.xml" ContentType="application/inkml+xml"/>
  <Override PartName="/ppt/ink/ink4450.xml" ContentType="application/inkml+xml"/>
  <Override PartName="/ppt/ink/ink4451.xml" ContentType="application/inkml+xml"/>
  <Override PartName="/ppt/ink/ink4452.xml" ContentType="application/inkml+xml"/>
  <Override PartName="/ppt/ink/ink4453.xml" ContentType="application/inkml+xml"/>
  <Override PartName="/ppt/ink/ink4454.xml" ContentType="application/inkml+xml"/>
  <Override PartName="/ppt/ink/ink4455.xml" ContentType="application/inkml+xml"/>
  <Override PartName="/ppt/ink/ink4456.xml" ContentType="application/inkml+xml"/>
  <Override PartName="/ppt/ink/ink4457.xml" ContentType="application/inkml+xml"/>
  <Override PartName="/ppt/ink/ink4458.xml" ContentType="application/inkml+xml"/>
  <Override PartName="/ppt/ink/ink4459.xml" ContentType="application/inkml+xml"/>
  <Override PartName="/ppt/ink/ink4460.xml" ContentType="application/inkml+xml"/>
  <Override PartName="/ppt/ink/ink4461.xml" ContentType="application/inkml+xml"/>
  <Override PartName="/ppt/ink/ink4462.xml" ContentType="application/inkml+xml"/>
  <Override PartName="/ppt/ink/ink4463.xml" ContentType="application/inkml+xml"/>
  <Override PartName="/ppt/ink/ink4464.xml" ContentType="application/inkml+xml"/>
  <Override PartName="/ppt/ink/ink4465.xml" ContentType="application/inkml+xml"/>
  <Override PartName="/ppt/ink/ink4466.xml" ContentType="application/inkml+xml"/>
  <Override PartName="/ppt/ink/ink4467.xml" ContentType="application/inkml+xml"/>
  <Override PartName="/ppt/ink/ink4468.xml" ContentType="application/inkml+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1372" r:id="rId2"/>
    <p:sldId id="1318" r:id="rId3"/>
    <p:sldId id="1319" r:id="rId4"/>
    <p:sldId id="1320" r:id="rId5"/>
    <p:sldId id="1328" r:id="rId6"/>
    <p:sldId id="1322" r:id="rId7"/>
    <p:sldId id="1329" r:id="rId8"/>
    <p:sldId id="1324" r:id="rId9"/>
    <p:sldId id="1325" r:id="rId10"/>
    <p:sldId id="1327" r:id="rId11"/>
    <p:sldId id="1420" r:id="rId12"/>
    <p:sldId id="1421" r:id="rId13"/>
    <p:sldId id="1330" r:id="rId14"/>
    <p:sldId id="1331" r:id="rId15"/>
    <p:sldId id="1332" r:id="rId16"/>
    <p:sldId id="1369" r:id="rId17"/>
    <p:sldId id="1422" r:id="rId18"/>
    <p:sldId id="1333" r:id="rId19"/>
    <p:sldId id="1334" r:id="rId20"/>
    <p:sldId id="1335" r:id="rId21"/>
    <p:sldId id="1336" r:id="rId22"/>
    <p:sldId id="1337" r:id="rId23"/>
    <p:sldId id="1338" r:id="rId24"/>
    <p:sldId id="1339" r:id="rId25"/>
    <p:sldId id="1340" r:id="rId26"/>
    <p:sldId id="1341" r:id="rId27"/>
    <p:sldId id="1342" r:id="rId28"/>
    <p:sldId id="1343" r:id="rId29"/>
    <p:sldId id="1344" r:id="rId30"/>
    <p:sldId id="1423" r:id="rId31"/>
    <p:sldId id="1345" r:id="rId32"/>
    <p:sldId id="1346" r:id="rId33"/>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650" autoAdjust="0"/>
    <p:restoredTop sz="94660"/>
  </p:normalViewPr>
  <p:slideViewPr>
    <p:cSldViewPr snapToGrid="0">
      <p:cViewPr varScale="1">
        <p:scale>
          <a:sx n="77" d="100"/>
          <a:sy n="77" d="100"/>
        </p:scale>
        <p:origin x="57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19:48.959"/>
    </inkml:context>
    <inkml:brush xml:id="br0">
      <inkml:brushProperty name="width" value="0.025" units="cm"/>
      <inkml:brushProperty name="height" value="0.025" units="cm"/>
    </inkml:brush>
  </inkml:definitions>
  <inkml:trace contextRef="#ctx0" brushRef="#br0">0 0 18065,'0'0'4693,"8"5"-4891,1 2 196,-1 0 0,1 1 1,-2 0-1,1 0 0,-1 1 0,0 0 1,-1 0-1,0 1 0,0-1 0,-1 1 0,5 13 1,0 4-942,0-1 0,5 30 1,-12-41-758,0 1 0,0 28 0,-3-18-2309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21:06.708"/>
    </inkml:context>
    <inkml:brush xml:id="br0">
      <inkml:brushProperty name="width" value="0.025" units="cm"/>
      <inkml:brushProperty name="height" value="0.025" units="cm"/>
    </inkml:brush>
  </inkml:definitions>
  <inkml:trace contextRef="#ctx0" brushRef="#br0">0 1 17457,'0'0'5850,"5"10"-6666,13 30 290,-3 1 0,-1 0 1,-2 1-1,-2 1 0,4 45 1,-5 47-6235,-10-126 3360,-3-7-1261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3.312"/>
    </inkml:context>
    <inkml:brush xml:id="br0">
      <inkml:brushProperty name="width" value="0.05" units="cm"/>
      <inkml:brushProperty name="height" value="0.05" units="cm"/>
    </inkml:brush>
  </inkml:definitions>
  <inkml:trace contextRef="#ctx0" brushRef="#br0">72 1 15603,'-10'24'2017,"-2"6"-1225,0 6-352,-1 2 1192,3 3-663,1 1-233,5-4-648,2-3-480,2-15 376,5-7-144,3-13-56</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14.909"/>
    </inkml:context>
    <inkml:brush xml:id="br0">
      <inkml:brushProperty name="width" value="0.05" units="cm"/>
      <inkml:brushProperty name="height" value="0.05" units="cm"/>
    </inkml:brush>
  </inkml:definitions>
  <inkml:trace contextRef="#ctx0" brushRef="#br0">32 1 12115,'0'63'1344,"-6"6"-680,2 2-224,-3 5 616,1 4-151,0 4-353,3-3-368,3 1-560,0-6 448,0-12-200,3-3-128</inkml:trace>
  <inkml:trace contextRef="#ctx0" brushRef="#br0" timeOffset="1">52 1398 12755,'-2'97'1642,"20"161"0,-13-204-877,-1 0 0,-3 0 0,-9 78 0,5-111-507,1 1 1,1-1-1,3 38 0,-1-89-939,-8 0 474</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21.412"/>
    </inkml:context>
    <inkml:brush xml:id="br0">
      <inkml:brushProperty name="width" value="0.05" units="cm"/>
      <inkml:brushProperty name="height" value="0.05" units="cm"/>
    </inkml:brush>
  </inkml:definitions>
  <inkml:trace contextRef="#ctx0" brushRef="#br0">47 18 15355,'3'-18'2289,"-3"29"-632,-4 33-448,-12 96-296,-14 236-1801,30-372 639,2-2-81</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22.190"/>
    </inkml:context>
    <inkml:brush xml:id="br0">
      <inkml:brushProperty name="width" value="0.05" units="cm"/>
      <inkml:brushProperty name="height" value="0.05" units="cm"/>
    </inkml:brush>
  </inkml:definitions>
  <inkml:trace contextRef="#ctx0" brushRef="#br0">7 88 19732,'-1'15'708,"-2"1"-34,2 1 1,0 0 0,0 0-1,5 30 1,-4-44-643,0 0 1,1 1 0,0-1-1,0 0 1,0 0-1,0 0 1,0 0 0,1 0-1,-1 0 1,1 0-1,0-1 1,0 1 0,0-1-1,0 1 1,0-1-1,0 1 1,1-1 0,-1 0-1,1 0 1,0 0-1,0-1 1,-1 1 0,1-1-1,0 1 1,0-1-1,0 0 1,1 0 0,-1 0-1,0-1 1,0 1-1,5-1 1,-3 0-48,0 0-1,0-1 1,-1 0-1,1 0 1,0 0-1,-1 0 1,1-1-1,0 0 1,-1 0-1,0 0 1,0-1-1,0 1 1,0-1-1,0 0 1,0 0-1,0 0 1,-1-1-1,0 1 1,3-5-1,8-9-657,0-1 0,17-34 0,-29 49 537,56-114-2455,-46 85 1627</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22.611"/>
    </inkml:context>
    <inkml:brush xml:id="br0">
      <inkml:brushProperty name="width" value="0.05" units="cm"/>
      <inkml:brushProperty name="height" value="0.05" units="cm"/>
    </inkml:brush>
  </inkml:definitions>
  <inkml:trace contextRef="#ctx0" brushRef="#br0">129 0 13907,'-4'18'1888,"-3"13"-863,-3 6-369,-2 12 1312,1 7-488,-4 6-471,2 4-209,-1 1-320,3-1-128,-1-9-264,3-5-200,2-16-584,3-9-256,4-26 760,1 4-136,9-20-185</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23.376"/>
    </inkml:context>
    <inkml:brush xml:id="br0">
      <inkml:brushProperty name="width" value="0.05" units="cm"/>
      <inkml:brushProperty name="height" value="0.05" units="cm"/>
    </inkml:brush>
  </inkml:definitions>
  <inkml:trace contextRef="#ctx0" brushRef="#br0">67 105 14603,'3'-7'593,"1"1"-1,0 0 1,1 0 0,0 0-1,0 1 1,0-1-1,0 1 1,1 0 0,6-4-1,1 1 235,-1 0-1,1 1 0,21-8 0,-32 14-763,-1 0 0,1 1 0,0-1 0,0 0-1,0 1 1,-1-1 0,1 1 0,0 0 0,0 0-1,0 0 1,0 0 0,0 0 0,0 0-1,0 0 1,0 0 0,0 1 0,0-1 0,-1 1-1,1-1 1,0 1 0,2 1 0,-3 0-39,0-1-1,0 0 1,0 0 0,-1 1 0,1-1 0,0 0-1,-1 1 1,1-1 0,-1 1 0,0-1-1,1 1 1,-1-1 0,0 1 0,0-1 0,0 1-1,0-1 1,0 1 0,0-1 0,-1 1 0,1-1-1,0 1 1,-1-1 0,1 0 0,-1 1 0,1-1-1,-1 1 1,0-1 0,0 0 0,0 2 0,-11 17 145,0-1 1,-2 0 0,1-1-1,-2 0 1,-1-1 0,0-1-1,-1 0 1,-33 23 0,49-39-164,-28 18 277,27-17-256,0 0-1,0 0 1,1-1 0,-1 1-1,0-1 1,0 1 0,0-1-1,0 1 1,0-1 0,0 0-1,0 0 1,0 0 0,0 0-1,-3-1 1,5 1-20,-1 0 0,0 0 0,1-1 0,-1 1 0,1 0 0,0 0 0,-1-1 0,1 1 0,-1 0 0,1-1 0,-1 1 0,1 0 0,0-1 0,-1 1 0,1-1 0,0 1 0,-1-1 0,1 1 0,0-1 0,0 1 0,-1-1 0,1 1 0,0-1 0,0 1 0,0-1 0,0 1 0,0-1 0,0-1 0,5-18 60,-2 16-81,-1-1 0,1 1-1,0 0 1,0 0-1,0 0 1,6-5-1,-8 8 0,1 0 0,0-1 0,-1 1-1,1 0 1,0 0 0,0 0 0,0 0-1,-1 0 1,1 1 0,0-1 0,0 0-1,0 1 1,0 0 0,1-1 0,-1 1-1,0 0 1,0 0 0,0 0 0,0 0-1,0 0 1,0 1 0,0-1 0,0 1-1,0-1 1,0 1 0,3 1 0,-2 0-10,0 0 0,-1 1 0,1-1 1,0 1-1,-1-1 0,1 1 1,-1 0-1,0 0 0,0 0 0,0 1 1,0-1-1,-1 0 0,1 1 0,1 3 1,4 33-138,-6-33 154,0 0 0,0 0 0,1 0 0,3 12 0,-4-19 15,-1 1-1,0-1 0,1 1 1,-1-1-1,0 1 0,1-1 1,-1 1-1,1-1 1,-1 1-1,1-1 0,-1 1 1,1-1-1,-1 0 0,1 1 1,-1-1-1,1 0 1,0 0-1,-1 1 0,1-1 1,0 0-1,-1 0 0,1 0 1,-1 0-1,1 0 1,0 0-1,-1 0 0,1 0 1,0 0-1,-1 0 0,1 0 1,0 0-1,-1 0 1,1 0-1,0-1 0,-1 1 1,1 0-1,-1 0 0,1-1 1,-1 1-1,1 0 1,0-1-1,-1 1 0,1-1 1,-1 1-1,1-1 1,24-24 205,-25 24-202,32-39 245,-19 22-205,2 0 0,21-21-1,-35 38-93,-1 0 0,1 1 0,0-1-1,-1 0 1,1 1 0,0-1-1,0 0 1,-1 1 0,1-1 0,0 1-1,0 0 1,0-1 0,0 1 0,0 0-1,0-1 1,0 1 0,0 0-1,0 0 1,1 0 0,-2 0-17,1 1-1,-1-1 1,1 1 0,-1-1-1,1 1 1,-1-1 0,0 1-1,1 0 1,-1-1 0,0 1 0,1 0-1,-1-1 1,0 1 0,0 0-1,0-1 1,0 1 0,1 0 0,-1-1-1,0 1 1,0 0 0,0-1-1,-1 1 1,1 0 0,0-1-1,0 2 1,-2 6-442</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28.874"/>
    </inkml:context>
    <inkml:brush xml:id="br0">
      <inkml:brushProperty name="width" value="0.05" units="cm"/>
      <inkml:brushProperty name="height" value="0.05" units="cm"/>
    </inkml:brush>
  </inkml:definitions>
  <inkml:trace contextRef="#ctx0" brushRef="#br0">1087 15 7906,'-11'-3'323,"-1"-1"-1,-1 2 1,1-1 0,0 2 0,-1 0 0,-13 0-1,-73 10 1994,7 0-1182,-212 27-1224,222-23-152,-53 2-1347,72-9-645,-106 23 1,126-17 1415</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29.405"/>
    </inkml:context>
    <inkml:brush xml:id="br0">
      <inkml:brushProperty name="width" value="0.05" units="cm"/>
      <inkml:brushProperty name="height" value="0.05" units="cm"/>
    </inkml:brush>
  </inkml:definitions>
  <inkml:trace contextRef="#ctx0" brushRef="#br0">1317 51 5241,'-14'-5'296,"0"0"0,0 1-1,-1 0 1,1 1 0,-1 1 0,0 0 0,0 1-1,0 1 1,0 0 0,0 1 0,0 1-1,0 0 1,-23 7 0,-17 9 78,27-8-228,-54 12-1,74-21-146,1 0 0,-1 0 1,0 0-1,0-1 0,1-1 0,-1 1 0,0-1 0,0-1 0,1 1 0,-1-1 0,1 0 0,-8-4 0,-8-5 8,9 4-28,0 1 1,-18-7-1,26 12 7,0-1 0,0 1 0,-1 1 0,1-1 0,0 1 0,0 0 0,-1 0 1,1 1-1,-6 1 0,-35 8-96,32-5 107,0-2 0,-1 0-1,0-1 1,0 0 0,-20-1-1,17-4 145,0 0 0,1-1 0,-1-1-1,1-1 1,0-1 0,-20-9 0,16 6 107,17 8-194,1 0-1,-1 1 1,0-1-1,0 1 1,0 0-1,0 0 1,0 1-1,-1 0 1,1-1-1,0 2 1,0-1-1,-10 2 1,3 2 50,0 0 1,1 1-1,-21 11 0,12-6-63,16-9 16,0 1 1,0-1-1,0 0 1,0-1 0,0 1-1,0-1 1,0 1-1,0-1 1,0-1 0,0 1-1,0 0 1,-5-2-1,5 1 34,0 0-1,-1 1 1,1-1-1,0 1 0,0 0 1,-1 0-1,1 1 0,0-1 1,-1 1-1,-5 2 1,-2 2 100,10-3-111,0-1 0,0 0 0,-1 0 1,1-1-1,0 1 0,-1 0 0,1-1 1,0 1-1,-5-1 0,6 0-114,0 1-1,0-1 1,0 0-1,0 0 0,0 1 1,0-1-1,0 1 1,0-1-1,1 1 1,-1-1-1,0 1 1,0 0-1,0-1 0,1 1 1,-1 0-1,0 0 1,1 0-1,-1-1 1,0 1-1,1 0 1,-1 0-1,1 0 1,-1 0-1,1 0 0,0 0 1,0 0-1,-1 0 1,1 0-1,0 0 1,0 0-1,0 2 1,-2 9-205</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30.604"/>
    </inkml:context>
    <inkml:brush xml:id="br0">
      <inkml:brushProperty name="width" value="0.05" units="cm"/>
      <inkml:brushProperty name="height" value="0.05" units="cm"/>
    </inkml:brush>
  </inkml:definitions>
  <inkml:trace contextRef="#ctx0" brushRef="#br0">33 32 16596,'4'-9'828,"7"-13"2207,-11 22-3014,0 0 0,0 0-1,0 0 1,0 0 0,0 0-1,0 0 1,0 0 0,0 0 0,0 0-1,1 0 1,-1 0 0,0 0-1,0 0 1,0 0 0,0 0 0,0 0-1,0 0 1,0 0 0,0 0 0,0 0-1,0 0 1,0 0 0,1 0-1,-1 0 1,0 0 0,0 0 0,0 0-1,0 0 1,0 0 0,0 0-1,0 0 1,0 0 0,0 0 0,0 0-1,0 0 1,0 0 0,0 0-1,1 0 1,-1 0 0,0 0 0,0 0-1,0 0 1,0 0 0,0 1 0,0-1-1,0 0 1,0 0 0,0 0-1,0 0 1,0 0 0,0 0 0,0 0-1,0 0 1,0 0 0,0 0-1,0 0 1,0 0 0,0 1 0,0-1-1,0 0 1,0 0 0,0 0-1,0 0 1,0 16 910,-17 135 1010,3-46-1790,9-50-103,-9 104 18,14-134-52,0 0-1,2-1 0,0 1 0,9 31 0,-10-52-9,0 0 0,0 0 0,0 0 0,1 0-1,-1-1 1,1 1 0,0 0 0,1-1 0,-1 0 0,0 1 0,1-1 0,4 4 0,-5-6-7,-1 0 1,1 0 0,0 1-1,0-1 1,0-1 0,0 1 0,1 0-1,-1 0 1,0-1 0,0 1 0,0-1-1,1 0 1,-1 0 0,0 0-1,0 0 1,1 0 0,-1 0 0,0 0-1,0-1 1,1 1 0,-1-1 0,0 0-1,3-1 1,2-1-94,-1-1-1,1 1 1,-1-1 0,0 0-1,0-1 1,-1 0 0,1 0-1,-1 0 1,8-10 0,-3 1-47,1-1 1,14-30-1,-4-2-141</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31.042"/>
    </inkml:context>
    <inkml:brush xml:id="br0">
      <inkml:brushProperty name="width" value="0.05" units="cm"/>
      <inkml:brushProperty name="height" value="0.05" units="cm"/>
    </inkml:brush>
  </inkml:definitions>
  <inkml:trace contextRef="#ctx0" brushRef="#br0">3 0 16107,'-3'9'1769,"3"0"-1249,3-2-336,0-2 1152,3 1-1400,-2 1 312,3-4-360,0 0-104</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31.491"/>
    </inkml:context>
    <inkml:brush xml:id="br0">
      <inkml:brushProperty name="width" value="0.05" units="cm"/>
      <inkml:brushProperty name="height" value="0.05" units="cm"/>
    </inkml:brush>
  </inkml:definitions>
  <inkml:trace contextRef="#ctx0" brushRef="#br0">43 142 16331,'-4'6'1947,"3"-10"-737,2-13 317,3 7-1260,0 1 0,0-1 0,1 1-1,0 0 1,1 0 0,-1 1 0,2 0 0,-1 0 0,1 0-1,1 1 1,-1 0 0,16-12 0,-22 19-260,0-1 0,0 1 0,0-1 0,0 0 1,0 1-1,0 0 0,0-1 0,0 1 0,0 0 0,0-1 0,0 1 1,0 0-1,0 0 0,0 0 0,0 0 0,0 0 0,0 0 0,0 0 1,1 0-1,-1 0 0,0 0 0,0 1 0,0-1 0,1 1 1,-1 0-3,0 0 1,0 0-1,0 1 1,0-1-1,0 0 1,0 0 0,-1 0-1,1 1 1,0-1-1,-1 0 1,1 1 0,-1-1-1,0 1 1,1-1-1,-1 3 1,1 6 8,-1-1 0,0 1 0,-1-1-1,-2 16 1,-6 12 44,0-1-1,-26 61 1,-41 65 571,54-117-328,20-40-214,-1 0-1,1 1 0,0 0 1,-2 9-1,4-15-80,0 0-1,0 0 1,0 1 0,0-1-1,0 0 1,0 0-1,0 1 1,0-1-1,0 0 1,0 0-1,0 0 1,0 1 0,0-1-1,0 0 1,1 0-1,-1 1 1,0-1-1,0 0 1,0 0-1,0 0 1,0 1-1,1-1 1,-1 0 0,0 0-1,0 0 1,0 0-1,1 0 1,-1 1-1,0-1 1,0 0-1,0 0 1,1 0 0,-1 0-1,0 0 1,0 0-1,1 0 1,-1 0-1,0 0 1,0 0-1,1 0 1,-1 0 0,0 0-1,0 0 1,1 0-1,-1 0 1,0 0-1,0 0 1,0 0-1,1 0 1,-1 0 0,0 0-1,0-1 1,1 1-1,-1 0 1,13-6 48,1-3-285,-1-1 0,0 0 0,-1-1 0,0 0 0,0-1-1,-1 0 1,-1-1 0,0 0 0,-1 0 0,-1-1 0,0-1-1,-1 1 1,0-1 0,8-28 0,-1-13-445</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3.713"/>
    </inkml:context>
    <inkml:brush xml:id="br0">
      <inkml:brushProperty name="width" value="0.05" units="cm"/>
      <inkml:brushProperty name="height" value="0.05" units="cm"/>
    </inkml:brush>
  </inkml:definitions>
  <inkml:trace contextRef="#ctx0" brushRef="#br0">176 207 20220,'-6'0'111,"0"0"0,0 1-1,0 0 1,0 0 0,0 1-1,0-1 1,0 1 0,0 0-1,1 1 1,-1 0 0,1 0-1,0 0 1,-1 0 0,2 1 0,-1 0-1,0 0 1,1 0 0,0 0-1,0 1 1,0 0 0,-5 7-1,2-1-131,0 1-1,0 0 1,1 0-1,0 1 1,1 0 0,0 0-1,1 0 1,-3 21-1,6-30-16,1 1 0,-1 0 0,1 0 0,0 0 0,1-1-1,-1 1 1,1 0 0,0 0 0,0-1 0,2 6 0,-3-8 28,1-1 0,0 1 0,0-1 0,0 0 0,0 1 0,0-1 0,0 0 1,0 0-1,0 0 0,0 0 0,0 0 0,0 0 0,1 0 0,-1 0 0,1-1 0,-1 1 0,0 0 0,1-1 1,-1 1-1,1-1 0,-1 1 0,1-1 0,-1 0 0,1 0 0,0 0 0,-1 1 0,1-2 0,-1 1 0,1 0 1,-1 0-1,1 0 0,-1-1 0,4 0 0,3-2 2,0 0 1,0 0-1,0 0 1,0-1-1,0-1 0,13-9 1,39-39 208,-50 44-153,39-39 465,-2-3 0,-2-2 0,-2-1 0,56-97 0,-87 125-243,-12 26-267,0 0 1,0 0-1,0 1 0,0-1 0,0 0 0,-1 0 0,1 0 1,0 0-1,0 0 0,0 0 0,0 0 0,0 0 0,0 0 1,0 0-1,0 0 0,-1 0 0,1 0 0,0 0 0,0 0 0,0 0 1,0 0-1,0 0 0,0-1 0,0 1 0,0 0 0,0 0 1,-1 0-1,1 0 0,0 0 0,0 0 0,0 0 0,0 0 1,0 0-1,0 0 0,0 0 0,0 0 0,0 0 0,0-1 1,0 1-1,0 0 0,0 0 0,0 0 0,0 0 0,0 0 0,0 0 1,-1 0-1,1 0 0,0-1 0,0 1 0,0 0 0,0 0 1,1 0-1,-1 0 0,0 0 0,0 0 0,0 0 0,0 0 1,0-1-1,0 1 0,0 0 0,0 0 0,0 0 0,0 0 1,0 0-1,0 0 0,-12 9 49,-14 18-58,-5 18-119,2 1 1,2 1-1,3 1 1,-28 73-1,48-109-135,-1 0 1,2 1-1,0-1 0,0 0 0,-1 21 0,3-31 184,1-1-1,0 1 0,0 0 1,0-1-1,1 1 1,-1-1-1,0 1 0,1-1 1,-1 1-1,0-1 1,1 1-1,0-1 0,-1 1 1,1-1-1,0 0 1,0 1-1,0-1 0,0 0 1,0 0-1,0 1 1,1 0-1,0-1-45,0-1 0,-1 1 0,1 0-1,0-1 1,-1 0 0,1 1 0,0-1 0,0 0 0,-1 0 0,1 0-1,0 0 1,0 0 0,-1 0 0,1-1 0,0 1 0,0 0 0,-1-1-1,1 0 1,0 1 0,1-2 0,9-4-294,-1-1 0,0-1 1,0 1-1,17-18 0,-27 24 380,43-38-1006</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31.959"/>
    </inkml:context>
    <inkml:brush xml:id="br0">
      <inkml:brushProperty name="width" value="0.05" units="cm"/>
      <inkml:brushProperty name="height" value="0.05" units="cm"/>
    </inkml:brush>
  </inkml:definitions>
  <inkml:trace contextRef="#ctx0" brushRef="#br0">110 30 17564,'2'-20'2074,"-1"11"-792,-1 22 442,-26 284-276,6-113-1069,20-165-254,0-19-123,0 0 0,0 0 0,0 0 0,0 0 0,0 0 0,0 0 0,1 0 0,-1 0 0,0 0 1,0 0-1,0 0 0,0 0 0,0 0 0,0 0 0,0 0 0,0 0 0,1 0 0,-1 0 0,0 0 0,0 0 0,0 0 0,0 0 0,0 0 0,0 0 0,0 0 0,1 0 1,-1 0-1,0 0 0,0 0 0,0 0 0,0 0 0,0 0 0,0 0 0,0 0 0,0 0 0,0 0 0,0 0 0,1 0 0,-1-1 0,0 1 0,0 0 0,0 0 0,0 0 1,0 0-1,0 0 0,0 0 0,0 0 0,0 0 0,0-1 0,0 1 0,0 0 0,0 0 0,0 0 0,0 0 0,0 0 0,0 0 0,0 0 0,0 0 0,0-1 0,0 1 1,0 0-1,0 0 0,11-35 81,-1-13-188,-3 0 1,-1-1-1,-3 0 0,-3-58 0,0 94 54,-1 1-1,-1 0 0,-4-16 0,0 19-35,1 15 35,0 15-2,3 19 18,1 0-1,2 0 0,1 1 1,3-1-1,1-1 1,21 72-1,-25-103 37,15 43-11,-16-49 14,0 1-1,0 0 1,1 0 0,-1 0-1,1-1 1,0 1-1,0-1 1,0 0-1,0 1 1,0-1 0,0 0-1,1 0 1,3 3-1,-6-5 2,1 0-1,-1 1 0,1-1 1,-1 0-1,0 0 0,1 1 1,-1-1-1,1 0 0,-1 0 0,1 0 1,-1 0-1,1 0 0,-1 0 1,1 0-1,-1 0 0,1 0 1,-1 0-1,1 0 0,-1 0 1,1 0-1,-1 0 0,1 0 1,-1 0-1,1 0 0,-1-1 0,1 1 1,-1 0-1,1 0 0,-1-1 1,0 1-1,1-1 0,0 0 5,-1 1 1,1-1-1,-1 0 0,0 0 0,0 0 0,0 0 0,1 0 0,-1 0 0,0 0 1,0 0-1,0-1 0,0 1 0,-1 0 0,1-1 0,-1-3 23,0-1-1,-1 1 1,0 0-1,-4-9 0,-63-82-69,8 14-227,53 70 200,1-1 1,0 0-1,0 0 1,-7-23-1,14 36 64,0-1-1,0 1 1,0-1 0,0 1 0,0-1-1,-1 1 1,1-1 0,0 0-1,0 1 1,0-1 0,0 1 0,0-1-1,1 1 1,-1-1 0,0 1-1,0-1 1,0 1 0,0-1 0,1 1-1,-1-1 1,0 1 0,0-1-1,1 1 1,-1-1 0,0 1 0,1 0-1,-1-1 1,0 1 0,1-1 0,-1 1-1,1 0 1,-1-1 0,1 1-1,-1 0 1,1 0 0,-1-1 0,1 1-1,-1 0 1,1 0 0,-1 0-1,1 0 1,-1 0 0,1 0 0,-1 0-1,1 0 1,-1 0 0,1 0-1,0 0 1,30 3-54,-29-2 53,38 8-108,-10-2-157,1-1 0,0-1 0,43 1 0,-26-7 82</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28.079"/>
    </inkml:context>
    <inkml:brush xml:id="br0">
      <inkml:brushProperty name="width" value="0.05" units="cm"/>
      <inkml:brushProperty name="height" value="0.05" units="cm"/>
    </inkml:brush>
  </inkml:definitions>
  <inkml:trace contextRef="#ctx0" brushRef="#br0">40 51 11394,'0'1'7842,"0"-2"-7410,-4-4-224,1 1-608,-1-2-256,-3-5 528,-2-1-120,-4 0-128</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28.466"/>
    </inkml:context>
    <inkml:brush xml:id="br0">
      <inkml:brushProperty name="width" value="0.05" units="cm"/>
      <inkml:brushProperty name="height" value="0.05" units="cm"/>
    </inkml:brush>
  </inkml:definitions>
  <inkml:trace contextRef="#ctx0" brushRef="#br0">1024 28 11514,'-7'-1'478,"1"0"-1,-1 0 1,1 0-1,-1-1 1,1 1-1,-11-6 1,12 4-315,0 1-1,-1 0 1,1 1 0,0-1 0,-1 1 0,1 0 0,-1 0 0,0 1 0,1 0 0,-10 0 0,-221 28-5326,182-22 3864,-77 19-1,110-20 1623,1-1-1,-1-1 1,0-1-1,0-1 1,0-1-1,0 0 1,0-2-1,0 0 0,-36-10 1,-7-6-9,-62-13-461,84 24 31</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39.590"/>
    </inkml:context>
    <inkml:brush xml:id="br0">
      <inkml:brushProperty name="width" value="0.05" units="cm"/>
      <inkml:brushProperty name="height" value="0.05" units="cm"/>
    </inkml:brush>
  </inkml:definitions>
  <inkml:trace contextRef="#ctx0" brushRef="#br0">1 37 13763,'0'4'1728,"1"5"-1352,2-5-192,3 2-72,1-5 393,7-5-225,2-5-48,4-1-104,0 1-120,0-1-240,0 3-96,2 2-809,-5 0 977,-3 4-184,2 1-112</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39.964"/>
    </inkml:context>
    <inkml:brush xml:id="br0">
      <inkml:brushProperty name="width" value="0.05" units="cm"/>
      <inkml:brushProperty name="height" value="0.05" units="cm"/>
    </inkml:brush>
  </inkml:definitions>
  <inkml:trace contextRef="#ctx0" brushRef="#br0">1 33 10594,'23'8'721,"0"1"451,44 9-1,-59-16-1272,0-1 1,1 0 0,-1-1 0,0 0-1,0 0 1,1-1 0,-1 0-1,0 0 1,12-4 0,-2-2-847,28-14 0,-31 13 135,1 1 0,20-7 0,-30 12 605,0 1 0,0 0 0,0 0 0,0 0 0,0 1-1,0 0 1,0 0 0,0 1 0,0-1 0,7 3 0,11 4 107,31 14 0,-33-12 896,43 11 0,-32-14-16,0-3-1,0 0 1,1-3 0,-1 0-1,42-7 1,-29 3-924,-27 3-154,-1 0 0,1 1 0,26 3 0,-18 4-25</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40.395"/>
    </inkml:context>
    <inkml:brush xml:id="br0">
      <inkml:brushProperty name="width" value="0.05" units="cm"/>
      <inkml:brushProperty name="height" value="0.05" units="cm"/>
    </inkml:brush>
  </inkml:definitions>
  <inkml:trace contextRef="#ctx0" brushRef="#br0">1 208 6473,'36'-4'649,"1"-4"7,0-3-112,0 0 360,-1-4 0,0 1-16,-2 0 1,-1 1-89,-1-2-88,-2 7-376,0 2-104,0-1-216,0 1-112,3-3 80,3 1-8,7 1-16</inkml:trace>
  <inkml:trace contextRef="#ctx0" brushRef="#br0" timeOffset="1">970 90 7994,'50'12'776,"1"-2"-280,1-6-152,8-4 208,3-6-8,2-11-120,2 0-240,1-6-840,-1 3 768,0 0-296,4 7-128</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41.031"/>
    </inkml:context>
    <inkml:brush xml:id="br0">
      <inkml:brushProperty name="width" value="0.05" units="cm"/>
      <inkml:brushProperty name="height" value="0.05" units="cm"/>
    </inkml:brush>
  </inkml:definitions>
  <inkml:trace contextRef="#ctx0" brushRef="#br0">0 126 7314,'27'1'421,"0"-1"0,-1-2 0,1 0 1,0-2-1,-1 0 0,0-2 0,27-10 1,21-11 354,-28 10-419,95-24-1,-125 38-418,-1 1 0,1 0 0,0 1 0,0 1 0,-1 1 0,1 0 0,0 1 0,-1 0 0,0 1 0,23 8-1,34 18-381,-42-16 266,1-1 0,1-2 0,50 11 0,-48-18 297,1-1 0,0-2 0,62-8 0,-67 4 332,-1 1 0,1 2 0,-1 1-1,1 1 1,58 10 0,-71-7-185,111 23 1367,-110-25-1511,0 0-1,-1-2 0,1 0 1,0-1-1,25-4 0,109-38 67,-103 27-320,61-12-1,-93 25 48,0 1 0,1 1 0,-1 0 1,0 1-1,0 1 0,0 1 0,28 5 0,46 20-347,18 4 198,-94-28 227,0-1-1,1 0 1,-1-1-1,1-1 1,22-2-1,15-6-27,-37 4 17,1 1 0,0 1 1,-1 1-1,1 0 0,0 1 0,0 1 1,31 6-1,1 6-8,-5-1 18,63 9 0,-92-20 11,1 0-1,0 0 1,0-1-1,0-1 1,0-1-1,0-1 1,28-7-1,44-22 16,-50 17 78,46-12-1,-70 24-24,-1 1 1,1 0-1,0 0 0,0 2 0,0-1 0,0 2 0,19 2 0,-1 5 334,45 15 0,-54-14-179,2-2 0,-1 0 0,1-2-1,27 3 1,-44-7-121,-1-1 1,1 0-1,-1-1 0,1 0 1,-1 0-1,1 0 0,-1-1 0,0 0 1,0-1-1,0 0 0,0 0 0,0 0 1,-1-1-1,1 0 0,-1 0 1,0 0-1,0-1 0,6-7 0,-5 6 20,15-14 728,-22 20-827,1 0-1,-1-1 1,1 1-1,0 0 1,-1 0-1,1 0 1,0 0-1,-1-1 1,1 1-1,0 0 1,-1 0-1,1 0 1,0 0-1,0 1 1,-1-1 0,1 0-1,0 0 1,-1 0-1,1 0 1,0 1-1,-1-1 1,1 0-1,-1 1 1,1-1-1,0 0 1,-1 1-1,1-1 1,-1 1-1,1-1 1,-1 1-1,1-1 1,-1 1-1,0-1 1,1 1-1,-1-1 1,1 2-1,5 3-528,-3-10 865,-2-14 361,-1 16-943,0-11 228</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42.216"/>
    </inkml:context>
    <inkml:brush xml:id="br0">
      <inkml:brushProperty name="width" value="0.05" units="cm"/>
      <inkml:brushProperty name="height" value="0.05" units="cm"/>
    </inkml:brush>
  </inkml:definitions>
  <inkml:trace contextRef="#ctx0" brushRef="#br0">146 5 16468,'0'0'76,"0"0"1,0 0-1,1 0 1,-1 0-1,0 0 1,0-1 0,0 1-1,0 0 1,0 0-1,0 0 1,0 0 0,0 0-1,0 0 1,0 0-1,0 0 1,0-1 0,0 1-1,0 0 1,0 0-1,0 0 1,0 0 0,0 0-1,0 0 1,0 0-1,0-1 1,-1 0 766,1 1-767,0 0 1,0 0-1,0 0 1,-1 0 0,1 0-1,0 0 1,0 0-1,0 0 1,0 0-1,0 0 1,0 0 0,0 0-1,-1 0 1,1 0-1,0 0 1,0 0 0,0 0-1,0 0 1,0 0-1,0 0 1,0 0 0,-1 0-1,1 0 1,-7 9 1610,-7 15-549,3-1-566,-53 115 1257,52-107-1430,2-1-1,-12 54 1,21-81-367,1 0 1,-1 0 0,1 0-1,0 0 1,0 0-1,0 1 1,0-1-1,0 0 1,1 0 0,-1 0-1,1 0 1,0 0-1,0-1 1,0 1-1,0 0 1,1 0 0,1 2-1,-3-4-19,1 0-1,0 0 1,0-1-1,0 1 1,-1 0-1,1-1 1,0 1-1,0 0 1,0-1-1,0 0 1,0 1-1,0-1 1,0 1-1,0-1 1,0 0-1,1 0 1,-1 0-1,2 0 1,-1 0-4,1 0 0,-1-1 0,1 1 1,-1-1-1,0 0 0,1 0 0,-1 1 1,0-2-1,0 1 0,1 0 1,1-2-1,5-4-195,0 0 1,-1-1-1,0 1 1,-1-2-1,0 1 1,0-1-1,-1 0 1,0 0-1,0-1 1,-1 1-1,4-12 1,-2 3-235,-1 1 0,-1-1 0,-1 0 0,0-1 1,1-32-1,-3-5-511</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42.684"/>
    </inkml:context>
    <inkml:brush xml:id="br0">
      <inkml:brushProperty name="width" value="0.05" units="cm"/>
      <inkml:brushProperty name="height" value="0.05" units="cm"/>
    </inkml:brush>
  </inkml:definitions>
  <inkml:trace contextRef="#ctx0" brushRef="#br0">3 9 20484,'-2'-5'1929,"1"1"263,5 4-1200,-1 0-551,2 0-265,-1 0-673,-1 2-351,-2 0 696,-1 4-136,2 1-112</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43.103"/>
    </inkml:context>
    <inkml:brush xml:id="br0">
      <inkml:brushProperty name="width" value="0.05" units="cm"/>
      <inkml:brushProperty name="height" value="0.05" units="cm"/>
    </inkml:brush>
  </inkml:definitions>
  <inkml:trace contextRef="#ctx0" brushRef="#br0">48 0 14715,'-1'2'529,"0"0"-1,0-1 0,0 1 1,0 0-1,0-1 1,0 1-1,0 0 1,1 0-1,-1 0 0,0 2 1,2-3-413,-1-1 0,0 1 0,0-1 0,1 1-1,-1-1 1,0 1 0,1-1 0,-1 1 0,0-1 0,1 1 0,-1-1 0,1 0 0,-1 1 0,1-1 0,-1 0 0,1 1 0,-1-1 0,1 0 0,-1 1 0,1-1-1,-1 0 1,1 0 0,-1 0 0,1 0 0,0 0 0,-1 1 0,1-1 0,-1 0 0,1 0 0,0 0 0,-1-1 0,1 1 0,-1 0 0,1 0 0,-1 0-1,1 0 1,0-1 0,29-3 1347,-21 3-1235,0-1 1,0 1-1,0 1 1,0 0-1,12 1 1,-19-1-210,-1 0 0,1 1 0,0-1 1,0 1-1,0-1 0,-1 1 0,1 0 0,0 0 1,-1 0-1,1 0 0,-1 0 0,1 0 0,-1 0 1,1 1-1,-1-1 0,0 0 0,0 1 0,1-1 1,-1 1-1,0 0 0,0-1 0,-1 1 0,1 0 1,0-1-1,-1 1 0,1 0 0,-1 0 0,1 0 1,-1-1-1,1 4 0,-1 2 11,0 0 0,-1 0 0,1 0 0,-1 0 0,-1 0 0,1 0-1,-1 0 1,0 0 0,-1-1 0,1 1 0,-5 6 0,-7 12 119,-22 31 0,31-50-116,-38 50 189,26-36-64,1 2 0,-22 39 0,39-59-172,4-5-46,7-5-121,2-8-567,0 0 0,-1-1 1,-1 0-1,0-1 0,-2 0 0,0-1 1,-1 0-1,0-1 0,7-28 0,-1-3-607</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4.413"/>
    </inkml:context>
    <inkml:brush xml:id="br0">
      <inkml:brushProperty name="width" value="0.05" units="cm"/>
      <inkml:brushProperty name="height" value="0.05" units="cm"/>
    </inkml:brush>
  </inkml:definitions>
  <inkml:trace contextRef="#ctx0" brushRef="#br0">126 107 14315,'-29'30'1700,"16"-19"-1153,2 1 0,0 0 0,0 1 1,1 0-1,1 0 0,0 1 0,-10 22 0,19-36-526,-1 1-1,1-1 0,-1 1 1,1 0-1,0-1 0,0 1 1,-1 0-1,1-1 0,0 1 1,0 0-1,0-1 0,0 1 0,0 0 1,0-1-1,0 1 0,0 0 1,0-1-1,0 1 0,0 0 1,0 0-1,0-1 0,1 1 1,-1 0-1,0-1 0,0 1 1,1-1-1,-1 1 0,0 0 1,1-1-1,-1 1 0,1-1 0,-1 1 1,1-1-1,-1 1 0,1-1 1,-1 1-1,1-1 0,0 0 1,-1 1-1,1-1 0,-1 0 1,1 0-1,0 1 0,-1-1 1,1 0-1,0 0 0,-1 0 1,1 0-1,0 0 0,-1 0 0,1 0 1,0 0-1,1 0 0,3 0 25,0-1-1,1 1 0,-1-2 1,0 1-1,9-3 0,6-5-7,-1-1 0,0 0 1,34-26-1,4-2-215,-57 38 169,1-1-1,-1 1 1,0 0 0,1-1-1,-1 1 1,1 0 0,-1 0-1,0 0 1,1-1 0,-1 1 0,1 0-1,-1 0 1,1 0 0,-1 0-1,1 0 1,-1 0 0,0 0-1,1 0 1,-1 0 0,1 0-1,-1 0 1,1 0 0,-1 0-1,1 0 1,-1 0 0,1 0 0,-1 0-1,1 1 1,0 12-189,-13 25-53,9-30 198,-1 4-2,-10 33-73,13-42 124,0 0-1,0 0 0,1 0 0,-1 0 0,1 0 1,0 1-1,0-1 0,0 0 0,1 0 0,-1 0 1,2 5-1,-1-7 3,-1-1 1,1 1 0,0 0 0,-1-1-1,1 1 1,0 0 0,0-1 0,-1 1-1,1-1 1,0 1 0,0-1 0,0 1-1,0-1 1,0 0 0,0 1-1,0-1 1,0 0 0,0 0 0,0 0-1,0 0 1,0 0 0,0 0 0,0 0-1,0 0 1,0 0 0,0 0-1,0 0 1,0-1 0,0 1 0,-1 0-1,3-1 1,30-13-56,-32 13 49,83-48-331,-56 31-36,2 1 1,32-14-1,-60 30 329,-1 1-1,1-1 1,0 0-1,0 1 1,0-1-1,0 1 1,0-1-1,0 1 1,0 0-1,0 0 1,0 0-1,3 1 1,-5-1 26,1 0 0,0 0 0,-1 1 0,1-1 1,-1 0-1,1 1 0,-1-1 0,1 0 0,-1 1 1,1-1-1,-1 1 0,1-1 0,-1 0 0,0 1 1,1 0-1,-1-1 0,0 1 0,1-1 0,-1 1 1,0-1-1,0 1 0,0-1 0,1 1 0,-1 0 1,0 0-1,0 5-34,0-1-1,-1 0 1,0 0 0,1 0 0,-2 0 0,1 0 0,-1 0 0,-2 5-1,-20 45 101,-2-2 0,-42 63 0,8-17 814,33-51-393,-26 49 777,48-82-679,5-15-554,0 0 1,0 0-1,0 0 1,0 0-1,0 0 1,0 0-1,0 1 0,0-1 1,0 0-1,0 0 1,0 0-1,0 0 1,0 0-1,0 0 0,0 0 1,0 0-1,0 1 1,0-1-1,0 0 0,0 0 1,0 0-1,1 0 1,-1 0-1,0 0 1,0 0-1,0 0 0,0 0 1,0 0-1,0 0 1,0 0-1,0 0 1,1 0-1,-1 0 0,0 0 1,0 0-1,0 0 1,0 0-1,0 0 0,0 0 1,0 0-1,1 0 1,-1 0-1,0 0 1,0 0-1,0 0 0,0 0 1,0 0-1,0 0 1,0 0-1,1 0 1,17-14 494,2-7-340,-2 0 0,26-39-1,-9 11-64,299-379 56,-322 412-193,3-4-55,1 0 0,1 1 1,0 1-1,1 0 0,2 1 0,20-14 1,-49 38-22,1 1-1,-12 13 1,4-4 134,-3 0 26,14-13-22,0 1 0,0-1 0,0 1-1,1-1 1,-1 1 0,1 1 0,0-1 0,1 0 0,-6 11 0,9-15-30,0 0 1,1-1 0,-1 1-1,0 0 1,0 0-1,0-1 1,1 1 0,-1 0-1,0-1 1,1 1-1,-1 0 1,0-1 0,1 1-1,-1 0 1,1-1-1,-1 1 1,1-1 0,-1 1-1,1-1 1,-1 1-1,1-1 1,0 0 0,-1 1-1,1-1 1,0 0-1,-1 1 1,1-1 0,0 0-1,-1 0 1,1 1 0,0-1-1,0 0 1,-1 0-1,3 0 1,33 5-266,-29-5 206,6 1-58,0 1-1,1 0 1,-1 1-1,0 0 1,21 9-1,-30-11 128,-1 1 0,0-1 0,0 1 0,-1 0 0,1 0 0,0 0 0,-1 0 0,1 0 0,-1 0 0,1 1 0,-1-1 0,0 1 0,0 0 0,-1 0 0,1 0 0,0 0-1,-1 0 1,0 0 0,1 0 0,-1 0 0,0 0 0,-1 1 0,1-1 0,-1 0 0,1 1 0,-1-1 0,0 0 0,-1 6 0,0-3 95,-1 0 0,1 0 0,-1 0 0,-1 0 0,1 0 1,-1 0-1,0-1 0,0 0 0,-1 1 0,1-1 0,-1-1 0,-1 1 1,1 0-1,0-1 0,-1 0 0,0 0 0,-8 5 0,4-3 45,0 0 0,-1-1 0,0 0 0,0-1 0,0 0 0,0 0 0,-1-1 0,0 0 0,-12 1 1,15-4-85,0 0 1,0 0 0,0-1 0,0 0 0,1 0-1,-1-1 1,0 0 0,1 0 0,-11-5 0,-24-15 127</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43.508"/>
    </inkml:context>
    <inkml:brush xml:id="br0">
      <inkml:brushProperty name="width" value="0.05" units="cm"/>
      <inkml:brushProperty name="height" value="0.05" units="cm"/>
    </inkml:brush>
  </inkml:definitions>
  <inkml:trace contextRef="#ctx0" brushRef="#br0">127 9 18620,'6'-8'1576,"-2"10"178,-3 19 335,-1-14-2259,-3 50 727,-2 0 0,-14 59 0,-3 26 649,21-135-1133,0-4-39,0 0 0,1 0-1,0 0 1,-1 0-1,1 1 1,0-1-1,0 0 1,1 0 0,-1 0-1,1 0 1,0 0-1,-1 0 1,1 0 0,3 5-1,-4-8-31,0 1-1,0-1 1,1 0-1,-1 0 1,0 1-1,0-1 1,1 0 0,-1 0-1,0 1 1,1-1-1,-1 0 1,0 0-1,1 0 1,-1 0-1,1 1 1,-1-1-1,0 0 1,1 0-1,-1 0 1,0 0 0,1 0-1,-1 0 1,1 0-1,-1 0 1,0 0-1,1 0 1,-1 0-1,1-1 1,-1 1-1,0 0 1,1 0 0,-1 0-1,1 0 1,10-13-17,2-19-61,-8 15 40,-1-1 1,-1 0 0,-1-1 0,-1 1 0,0 0 0,-2-1 0,0 1 0,0 0 0,-8-29 0,9 45 31,0 0 1,-1 1-1,1-1 1,-1 0-1,0 1 1,1-1-1,-1 1 1,0-1-1,0 1 1,0-1-1,0 1 1,0-1-1,0 1 1,0 0-1,-1 0 1,1 0-1,-3-2 1,3 3 2,0 0 0,0 0 0,0-1-1,0 1 1,0 1 0,0-1 0,0 0 0,0 0 0,0 0 0,-1 1 0,1-1 0,0 0 0,0 1 0,1-1 0,-1 1 0,0-1 0,0 1 0,0-1 0,0 1-1,0 0 1,0-1 0,1 1 0,-1 0 0,0 0 0,1 0 0,-1 0 0,1-1 0,-1 1 0,1 0 0,-1 2 0,-8 12-5,2 1 1,0 0-1,0 0 1,2 1-1,0-1 1,1 1-1,1 1 1,0-1 0,0 23-1,3-36 8,0 0-1,0 0 0,1 0 1,-1-1-1,1 1 1,0 0-1,2 5 1,-3-8-2,0 0 1,0-1-1,1 1 1,-1-1-1,0 1 1,1 0-1,-1-1 1,1 1-1,-1-1 0,1 1 1,-1-1-1,1 0 1,-1 1-1,1-1 1,-1 1-1,1-1 1,0 0-1,-1 0 1,1 1-1,0-1 1,0 0 0,1 0 0,-1 0 0,0 0 0,0 0 0,0 0 0,0-1 0,0 1 0,0 0 0,0-1 0,0 1 0,0-1 0,0 1 0,0-1 0,0 1 0,0-1 0,0 0 0,0 0 0,4-3 3,-1 0 0,-1-1 0,1 1 0,-1-1 0,0 0 0,0 0 0,0 0-1,0 0 1,-1 0 0,0 0 0,0-1 0,-1 1 0,1-1 0,-1 0 0,0 1 0,-1-1 0,0 0 0,0-8 0,0 4-2,0 1 0,-1-1 1,-1 1-1,0 0 0,0-1 0,0 1 1,-1 0-1,-1 0 0,0 0 1,-6-11-1,-19-16-14,28 34 13,-1 0 0,0 1 0,0-1-1,0 0 1,0 1 0,0 0 0,0-1 0,0 1 0,-1 0 0,1 0 0,0 0 0,-1 0 0,1 1 0,-1-1 0,-2 0 0,4 1 1,0 0-1,1 0 1,-1 0 0,1 0 0,-1 0 0,1 0 0,-1 0-1,1 0 1,-1 0 0,1 0 0,-1 0 0,1 1 0,-1-1-1,1 0 1,-1 0 0,1 1 0,-1-1 0,1 0 0,-1 0-1,1 1 1,0-1 0,-1 0 0,1 1 0,0-1 0,-1 1-1,1-1 1,0 1 0,-1-1 0,1 0 0,0 1 0,0-1-1,-1 1 1,1-1 0,0 1 0,0-1 0,0 1 0,0-1-1,0 1 1,0-1 0,0 1 0,0 0 0,0-1 0,0 1-1,0-1 1,0 1 0,0-1 0,0 1 0,1 0 0,-1 1 7,1 1-1,0-1 1,0 0 0,0 0 0,1 0 0,-1 1 0,0-1 0,1-1 0,2 5-1,1-2-146,0 0-1,0-1 0,0 1 0,1-1 1,-1 0-1,1 0 0,-1-1 0,1 1 1,0-1-1,0-1 0,0 1 0,0-1 0,1 0 1,10 0-1,-6-1-167,-1-1 0,1 0 1,-1 0-1,1-2 0,-1 1 1,0-1-1,0-1 0,10-4 0,25-15-608</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44.099"/>
    </inkml:context>
    <inkml:brush xml:id="br0">
      <inkml:brushProperty name="width" value="0.05" units="cm"/>
      <inkml:brushProperty name="height" value="0.05" units="cm"/>
    </inkml:brush>
  </inkml:definitions>
  <inkml:trace contextRef="#ctx0" brushRef="#br0">1 1 13611,'0'1'952,"4"-1"-768,2 0-72,7 2 528,2 2-144,8 3-15,3 2-1,8-1-24,7 1-40,7-6-448,1-2-976,8-5 960,1-6-168,2-6-209</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44.583"/>
    </inkml:context>
    <inkml:brush xml:id="br0">
      <inkml:brushProperty name="width" value="0.05" units="cm"/>
      <inkml:brushProperty name="height" value="0.05" units="cm"/>
    </inkml:brush>
  </inkml:definitions>
  <inkml:trace contextRef="#ctx0" brushRef="#br0">0 69 11074,'43'2'584,"4"6"-1224,2 2 56,4 5-80,0-1-64,2-1 392,-2-2-200,-2-5-240</inkml:trace>
  <inkml:trace contextRef="#ctx0" brushRef="#br0" timeOffset="1">1170 41 11242,'60'1'929,"3"0"-681,3-1-120,6 0 176,1-4-144,3-3-728,-2-2 640,-1-2-224,2-1-80</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45.003"/>
    </inkml:context>
    <inkml:brush xml:id="br0">
      <inkml:brushProperty name="width" value="0.05" units="cm"/>
      <inkml:brushProperty name="height" value="0.05" units="cm"/>
    </inkml:brush>
  </inkml:definitions>
  <inkml:trace contextRef="#ctx0" brushRef="#br0">0 11 10034,'66'8'1008,"2"-1"-728,6 2-80,2-2 417,3-3-281,1-1-24,9-4-40,-2-5 144,4-1-320,-1-3 32,-7 1-24</inkml:trace>
  <inkml:trace contextRef="#ctx0" brushRef="#br0" timeOffset="1">1408 0 9946,'69'5'1432,"-2"1"-823,-4-2-233,0-1 1144,-4-2-904,-3-1-48,0-1-360,2 1-200,1-3-320,1 3-624,1 0 752,-1 1-128,-1 4-144</inkml:trace>
  <inkml:trace contextRef="#ctx0" brushRef="#br0" timeOffset="2">2537 39 14307,'32'-1'1416,"1"-4"-880,-2 1-223,2-2 535,-3 1-192,-1 0-400,-2 1-272,-7 0 56,-3 2-80,-9 4-136</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46.124"/>
    </inkml:context>
    <inkml:brush xml:id="br0">
      <inkml:brushProperty name="width" value="0.05" units="cm"/>
      <inkml:brushProperty name="height" value="0.05" units="cm"/>
    </inkml:brush>
  </inkml:definitions>
  <inkml:trace contextRef="#ctx0" brushRef="#br0">381 273 8090,'-15'-14'526,"-1"0"0,0 1 0,-1 0 1,-22-11-1,30 19-2,0 0 0,-1 0-1,1 1 1,-1 1 0,0 0 0,0 0 0,0 1 0,-1 0 0,1 0 0,-13 1 0,21 1-262,-1 1 0,1-1 0,-1 1 0,1 0 0,-1 0 0,1-1 0,-1 2 0,1-1 0,0 0 0,-1 0 0,1 1 0,0-1 0,0 1 0,0 0 0,-2 2 0,3-3-111,0 0 1,0 0 0,0 1-1,0-1 1,0 1 0,0-1 0,0 1-1,0-1 1,0 1 0,1-1 0,-1 1-1,1 0 1,-1 0 0,1-1-1,0 1 1,0 0 0,-1-1 0,1 1-1,0 0 1,1 0 0,-1-1-1,1 4 1,-1-4-133,0-1 0,1 1 0,-1-1 0,0 1 0,1-1 0,-1 0 0,0 1 0,1-1 0,-1 0 0,1 1-1,-1-1 1,1 0 0,-1 1 0,1-1 0,-1 0 0,1 0 0,-1 1 0,1-1 0,-1 0 0,1 0 0,-1 0 0,1 0 0,0 0 0,-1 0 0,1 0 0,-1 0 0,1 0-1,-1 0 1,1 0 0,-1 0 0,1-1 0,0 1 0,-1 0 0,1 0 0,-1 0 0,1-1 0,-1 1 0,0 0 0,1-1 0,-1 1 0,1 0 0,0-2 0,20-14 114,-19 13-92,0 1 0,1-1-1,-1 0 1,0-1-1,-1 1 1,1 0-1,0 0 1,-1-1 0,0 1-1,0-1 1,0 1-1,0-1 1,-1 0-1,1-6 1,-1 9-21,0-1 1,0 1-1,0-1 1,-1 0-1,1 1 1,0-1-1,-1 1 1,1-1-1,-1 1 1,0-1-1,1 1 1,-1 0-1,0-1 1,0 1-1,0 0 1,0-1-1,0 1 0,0 0 1,0 0-1,-1 0 1,1 0-1,0 0 1,-1 0-1,1 0 1,0 1-1,-1-1 1,1 0-1,-1 1 1,1-1-1,-1 1 1,1 0-1,-1-1 1,0 1-1,1 0 1,-3 0-1,-2 0 5,1 0 1,0 1-1,0 0 1,0 0-1,0 0 1,0 0-1,1 1 1,-1 0-1,0 0 0,1 0 1,-1 1-1,1-1 1,0 1-1,0 0 1,-7 6-1,6-5-6,1 1 0,-1-1 0,1 1-1,0 0 1,0 0 0,1 0 0,0 1 0,0-1 0,0 1 0,0 0-1,1 0 1,-2 7 0,4-12-16,-1-1-1,1 0 1,0 1-1,0-1 1,0 1 0,-1-1-1,1 1 1,0-1-1,0 1 1,0-1-1,0 1 1,0-1 0,0 1-1,0-1 1,0 1-1,0-1 1,0 1-1,0-1 1,0 1 0,0-1-1,1 1 1,-1-1-1,0 0 1,0 1-1,0-1 1,1 1 0,-1-1-1,0 1 1,0-1-1,1 0 1,-1 1-1,1-1 1,-1 0 0,0 1-1,1-1 1,-1 0-1,0 1 1,1-1-1,-1 0 1,1 0 0,-1 0-1,1 1 1,-1-1-1,1 0 1,-1 0-1,1 0 1,-1 0 0,1 0-1,-1 0 1,1 0-1,-1 0 1,1 0-1,-1 0 1,1 0 0,-1 0-1,1 0 1,-1-1-1,1 1 1,2-1 11,1 0 0,-1-1 0,0 1 0,1-1 0,-1 0 0,5-4 0,3-4 25,0 0 0,-1-1 0,0-1 0,13-19 0,-19 25 2,0 0 1,-1 0-1,1-1 0,-1 1 1,0-1-1,-1 0 1,0 0-1,0 0 0,0 0 1,-1 0-1,1-10 1,-2 16-35,0 0 0,0 1 1,0-1-1,0 1 0,0-1 0,0 0 1,0 1-1,0-1 0,0 0 1,0 1-1,0-1 0,-1 1 1,1-1-1,0 1 0,0-1 1,-1 0-1,1 1 0,0-1 0,-1 1 1,1-1-1,0 1 0,-1-1 1,1 1-1,-1 0 0,1-1 1,0 1-1,-1-1 0,1 1 0,-1 0 1,0-1-1,1 1 0,-1 0 1,1 0-1,-1-1 0,1 1 1,-1 0-1,0 0 0,1 0 1,-1 0-1,1 0 0,-1 0 0,0 0 1,1 0-1,-1 0 0,1 0 1,-1 0-1,0 0 0,1 0 1,-1 1-1,1-1 0,-1 0 0,0 0 1,1 1-1,-1-1 0,-3 2 29,0 1-1,0-1 0,0 1 0,0 0 0,1-1 1,-5 6-1,-1 1-12,1 1-1,0-1 1,1 2 0,0-1 0,1 1-1,0 0 1,0 0 0,1 1 0,1-1 0,0 1-1,-5 23 1,9-33-23,0-1 0,0 1 0,0 0 0,0 0 0,0 0 1,0-1-1,0 1 0,0 0 0,1 0 0,-1-1 0,1 1 0,1 3 0,-2-5-1,0 1 0,1 0 0,-1-1 0,1 0 0,-1 1 0,1-1 1,-1 1-1,1-1 0,-1 1 0,1-1 0,-1 0 0,1 1 0,0-1 0,-1 0 0,1 0 0,-1 1 0,1-1 0,0 0 1,-1 0-1,1 0 0,0 0 0,-1 0 0,2 0 0,0 0-2,1-1 0,-1 0 1,1 1-1,-1-1 0,0 0 0,1 0 1,-1-1-1,0 1 0,0 0 0,0-1 1,0 1-1,0-1 0,0 0 0,0 1 1,2-4-1,2-3 2,-1 0-1,1 0 1,-1 0 0,-1-1 0,6-14-1,-7 18 5,-2-1 0,1 1-1,-1 0 1,0-1-1,0 1 1,0-1 0,-1 1-1,0-1 1,0 0 0,-2-10-1,2 16 0,0-1-1,0 0 1,0 0 0,0 0-1,0 1 1,0-1 0,-1 0-1,1 0 1,0 1 0,0-1-1,-1 0 1,1 1 0,-1-1-1,1 0 1,-1 1-1,1-1 1,-1 0 0,1 1-1,-1-1 1,1 1 0,-1-1-1,0 1 1,1-1 0,-1 1-1,0 0 1,1-1 0,-1 1-1,0 0 1,0-1-1,1 1 1,-1 0 0,0 0-1,0 0 1,1 0 0,-1 0-1,0 0 1,0 0 0,0 0-1,1 0 1,-1 0 0,0 0-1,0 0 1,1 1-1,-1-1 1,0 0 0,0 0-1,1 1 1,-1-1 0,0 1-1,1-1 1,-1 0 0,0 1-1,1 0 1,-1-1 0,1 1-1,-1 0 1,-4 3-1,0 1-1,0-1 1,0 1 0,1 0 0,-4 6 0,2-2-8,1-1 1,-8 19-1,12-23 1,0-1-1,0 0 1,0 1 0,0-1-1,0 1 1,1-1 0,-1 1-1,1-1 1,0 1 0,0 0-1,1 6 1,0-10 3,-1 1 1,0 0-1,0-1 1,0 1-1,1-1 1,-1 1-1,0-1 1,1 1-1,-1-1 1,1 1-1,-1-1 0,0 1 1,1-1-1,-1 1 1,1-1-1,-1 0 1,1 1-1,-1-1 1,1 0-1,0 1 1,-1-1-1,1 0 1,-1 0-1,1 0 1,-1 1-1,1-1 0,0 0 1,-1 0-1,1 0 1,0 0-1,-1 0 1,1 0-1,-1 0 1,1 0-1,0-1 1,-1 1-1,1 0 1,-1 0-1,1 0 1,0-1-1,-1 1 0,1 0 1,-1-1-1,1 1 1,-1 0-1,1-1 1,-1 1-1,1-1 1,27-22-48,-28 23 49,13-13-32,0-1 0,-1-1 0,0 0 1,-2-1-1,16-28 0,-65 120-201,38-74 232,-7 18-12,1-1 0,0 1 1,2 0-1,0 1 0,-3 35 0,7-55 14,1 0-1,0 0 1,0 0-1,0 0 1,0 0-1,0 0 1,0 0-1,0 0 1,0 0-1,0 0 1,0 0-1,0 0 1,1 0-1,-1 0 1,0-1-1,1 1 1,-1 0 0,1 0-1,-1 0 1,1 0-1,-1 0 1,1-1-1,-1 1 1,1 0-1,0 0 1,0-1-1,1 2 1,-1-2 1,1-1-1,-1 1 1,0 0 0,0-1-1,0 1 1,1-1 0,-1 0 0,0 1-1,0-1 1,0 0 0,0 0-1,0 0 1,0 0 0,0 0 0,0 0-1,-1 0 1,1 0 0,0 0 0,0 0-1,-1 0 1,1-2 0,7-10 10,-2-1 0,0 0 0,0 0 0,-2 0 0,0-1 1,0 0-1,-1 0 0,-1 0 0,-1 0 0,0-30 0,-1 42-14,0 0-1,-1 0 1,1 1-1,-1-1 0,1 0 1,-1 0-1,0 0 1,0 0-1,0 1 1,-1-1-1,1 0 0,-3-3 1,3 6-1,1-1 1,-1 0-1,0 1 1,0-1-1,0 0 0,0 1 1,0-1-1,0 1 1,0-1-1,0 1 1,0-1-1,0 1 1,0 0-1,0 0 0,0 0 1,0-1-1,0 1 1,0 0-1,0 0 1,-1 0-1,1 1 0,0-1 1,0 0-1,0 0 1,0 1-1,0-1 1,0 0-1,0 1 1,0-1-1,0 1 0,0-1 1,0 1-1,0 0 1,1-1-1,-3 2 1,-3 4-20,-1 0 0,1 0 0,0 1 0,0 0 0,1 0 1,0 0-1,0 1 0,1-1 0,-6 14 0,0 3-16,1 0-1,-6 27 1,8-7-104,7-42 132,0-1 1,0 1-1,0-1 0,0 1 0,1-1 0,-1 1 1,0-1-1,1 0 0,-1 1 0,1-1 0,1 3 0,-2-4 7,0 1-1,1-1 1,-1 0-1,0 0 1,1 1-1,-1-1 1,1 0-1,-1 0 1,1 1-1,-1-1 1,1 0-1,-1 0 1,1 0-1,-1 0 1,0 0-1,1 0 1,-1 0-1,1 0 1,-1 0-1,1 0 0,-1 0 1,1 0-1,-1 0 1,1 0-1,-1 0 1,1-1-1,-1 1 1,1 0-1,-1 0 1,0-1-1,1 1 1,-1 0-1,1 0 1,0-1-1,3-3-17,1 0 1,-1 0-1,0 0 0,0 0 1,-1-1-1,1 1 0,-1-1 0,0 0 1,0 0-1,4-10 0,19-59-83,-26 73 104,5-13 5,-1 0 0,0-1 0,-1 0 0,-1 1 0,-1-1 0,0 0 0,0 0 0,-2 0 0,-3-26 0,4 40-4,-1-1 1,1 1-1,0 0 1,-1-1-1,1 1 0,0 0 1,-1 0-1,0 0 1,1-1-1,-1 1 0,0 0 1,1 0-1,-1 0 1,0 0-1,0 0 1,0 0-1,0 0 0,0 0 1,0 0-1,-1 0 1,1 1-1,0 0 0,0 0 0,0 0 0,0 0 0,0 0 0,0 0 0,0 0 0,0 0 0,0 0 0,1 0 0,-1 1 0,0-1 0,0 0-1,0 1 1,0-1 0,1 1 0,-1-1 0,0 1 0,0-1 0,1 1 0,-2 1 0,-2 2-3,0 0-1,0 1 1,1 0-1,-1 0 0,1 0 1,0 0-1,-3 9 1,2-3-67,0 0 0,1 0 0,0 1 1,1-1-1,0 1 0,1-1 0,1 1 0,0 19 1,0-30 46,0-1 0,0 1 1,0-1-1,0 1 1,0-1-1,1 1 0,-1-1 1,0 1-1,0-1 1,0 1-1,0-1 0,0 1 1,1-1-1,-1 1 0,0-1 1,0 0-1,1 1 1,-1-1-1,0 1 0,1-1 1,-1 0-1,1 1 1,-1-1-1,0 0 0,1 0 1,-1 1-1,1-1 1,-1 0-1,0 0 0,1 0 1,-1 1-1,1-1 1,-1 0-1,1 0 0,-1 0 1,1 0-1,-1 0 0,1 0 1,-1 0-1,1 0 1,-1 0-1,1 0 0,-1 0 1,1 0-1,-1 0 1,1-1-1,-1 1 0,1 0 1,-1 0-1,0 0 1,1-1-1,-1 1 0,1 0 1,-1-1-1,0 1 0,1 0 1,-1-1-1,0 1 1,1 0-1,-1-1 0,0 1 1,1-1-1,-1 1 1,0-2-1,10-13-340</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48.734"/>
    </inkml:context>
    <inkml:brush xml:id="br0">
      <inkml:brushProperty name="width" value="0.05" units="cm"/>
      <inkml:brushProperty name="height" value="0.05" units="cm"/>
    </inkml:brush>
  </inkml:definitions>
  <inkml:trace contextRef="#ctx0" brushRef="#br0">38 0 13043,'-8'41'1112,"-5"7"-936,5 5-88,1 7 584,6 4-600,1-3-80,4-4 16,3-3 32,8-7-48</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49.155"/>
    </inkml:context>
    <inkml:brush xml:id="br0">
      <inkml:brushProperty name="width" value="0.05" units="cm"/>
      <inkml:brushProperty name="height" value="0.05" units="cm"/>
    </inkml:brush>
  </inkml:definitions>
  <inkml:trace contextRef="#ctx0" brushRef="#br0">173 0 11987,'-17'82'1400,"4"0"-808,0-6-320,6-9 832,2-4-872,7-8 40,2-5-88,5-6-280</inkml:trace>
  <inkml:trace contextRef="#ctx0" brushRef="#br0" timeOffset="1">67 1494 10154,'-5'79'888,"1"-6"-600,-2-3-136,2-6 713,0-2-529,-1 0-200,3-1-16,-4 0-96,0-4-56,-1-4-216,4-2-488,-3-5 640,2-1-105,0-7-103</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49.594"/>
    </inkml:context>
    <inkml:brush xml:id="br0">
      <inkml:brushProperty name="width" value="0.05" units="cm"/>
      <inkml:brushProperty name="height" value="0.05" units="cm"/>
    </inkml:brush>
  </inkml:definitions>
  <inkml:trace contextRef="#ctx0" brushRef="#br0">131 1 10578,'-3'17'178,"-65"481"5488,32-177-4807,18-185-836,17-117-377,1 0 0,0-1-1,4 29 1,-1-23-1429,-3-22 1677,0 1 0,0-1 0,0 0 0,0 0 0,0 0 0,0 0-1,0 0 1,-1 0 0,1 0 0,-1 0 0,-1 2 0,-5 6-618</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24.130"/>
    </inkml:context>
    <inkml:brush xml:id="br0">
      <inkml:brushProperty name="width" value="0.05" units="cm"/>
      <inkml:brushProperty name="height" value="0.05" units="cm"/>
    </inkml:brush>
  </inkml:definitions>
  <inkml:trace contextRef="#ctx0" brushRef="#br0">2 5919 13131,'-2'-2'1311,"5"-6"-881,5-8 99,11-12-12,2 0 0,1 2 0,1 0 0,48-41 1,-8 7-245,145-165 296,70-132 228,-121 170-639,306-283 1,-312 325-151,65-58-25,-117 117 40,-4-3 1,98-121-1,-114 113-29,3 3 0,112-99 0,464-421 867,-236 239-327,-115 115-565,-253 214 87,1 2-1,3 3 1,89-49 0,35-19 25,-145 83-79,-1-1 0,55-55 1,-22 10-3,-26 25 8,2 2 0,2 2 0,62-45 0,-29 37 1,-36 24 1,-1-2 1,68-60-1,3-30 42,-72 71 38,3 2-1,79-62 1,33 4 94,45-33-65,15-63-13,-140 125 71,134-103 1,-183 159-118,-11 9 1,-1-2-1,18-17 1,-34 29-79,0 0 1,1 0-1,-1-1 1,0 1-1,0 0 1,0 0-1,0-1 1,0 1-1,-1 0 1,1-1-1,0 1 1,0 0-1,0 0 1,0-1-1,0 1 1,0 0-1,0 0 1,0-1-1,-1 1 1,1 0-1,0 0 1,0-1-1,0 1 1,0 0-1,-1 0 1,1 0-1,0 0 1,0-1-1,-1 1 1,1 0-1,0 0 1,0 0-1,-1 0 1,1 0-1,0 0 1,0 0-1,-1-1 1,1 1-1,0 0 1,-1 0-1,1 0 1,0 0-1,0 0 1,-1 0-1,1 0 1,0 1-1,0-1 1,-1 0-1,-17-3-1488,17 2 1201,2 0-218</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28.566"/>
    </inkml:context>
    <inkml:brush xml:id="br0">
      <inkml:brushProperty name="width" value="0.05" units="cm"/>
      <inkml:brushProperty name="height" value="0.05" units="cm"/>
    </inkml:brush>
  </inkml:definitions>
  <inkml:trace contextRef="#ctx0" brushRef="#br0">195 33 17300,'7'-18'1832,"-2"4"-743,-10 24 509,-73 159-208,47-107-1277,3 2-1,-24 78 0,48-131-98,2 0-1,-1 1 0,2-1 0,-1 0 1,2 1-1,0 17 0,0-26-4,0-1 0,1 0 0,-1 0 0,0 0 0,1 0 0,0 0 0,-1 0-1,1 1 1,0-1 0,0-1 0,0 1 0,0 0 0,1 0 0,-1 0 0,0-1 0,1 1-1,-1 0 1,1-1 0,0 1 0,-1-1 0,1 0 0,0 0 0,0 0 0,0 1 0,0-2-1,0 1 1,0 0 0,0 0 0,0-1 0,0 1 0,0-1 0,1 0 0,-1 1 0,0-1-1,0 0 1,0 0 0,1 0 0,-1-1 0,0 1 0,4-2 0,21-4 136,1-1 1,-1-2-1,-1 0 0,0-2 1,0-1-1,-1-1 0,33-23 1,-49 30-77,0-1 0,-1 1 0,0-1 0,14-16 0,-3-1 64</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5.362"/>
    </inkml:context>
    <inkml:brush xml:id="br0">
      <inkml:brushProperty name="width" value="0.05" units="cm"/>
      <inkml:brushProperty name="height" value="0.05" units="cm"/>
    </inkml:brush>
  </inkml:definitions>
  <inkml:trace contextRef="#ctx0" brushRef="#br0">117 217 18428,'-2'0'119,"1"0"0,-1 0 0,1 0 1,0 0-1,-1 0 0,1 1 0,-1-1 0,1 0 1,-1 1-1,1-1 0,0 1 0,-1-1 0,1 1 0,0-1 1,0 1-1,-1 0 0,1 0 0,0 0 0,0 0 0,0 0 1,0 0-1,-1 1 0,-22 29 878,21-27-654,-7 12 193,0 0 1,-14 32-1,21-42-511,1 0 1,0 1-1,0-1 1,0 1-1,1 0 0,0-1 1,0 1-1,1 0 0,0 0 1,0 0-1,1 7 1,0-13-22,-1 0 1,0 1-1,1-1 1,-1 1 0,0-1-1,1 0 1,0 0 0,-1 1-1,1-1 1,0 0 0,0 0-1,0 0 1,-1 1 0,1-1-1,0 0 1,1 0 0,-1-1-1,0 1 1,0 0-1,0 0 1,0 0 0,1-1-1,-1 1 1,0-1 0,1 1-1,-1-1 1,0 1 0,1-1-1,-1 0 1,1 0 0,-1 0-1,0 0 1,1 0 0,-1 0-1,1 0 1,-1 0-1,0 0 1,1-1 0,1 1-1,6-3 26,-1 1-1,1-2 0,-1 1 0,0-1 1,8-5-1,11-7 31,-1-2 1,-1-1-1,-1-1 1,0-1-1,24-29 1,93-127 251,-123 153-287,-11 17-13,-1-1 0,0 0-1,0 0 1,-1-1 0,0 0-1,0 0 1,6-17-1,-13 21 34,-3 8-31,-8 10-3,-16 24 10,1 1 0,2 1-1,2 1 1,1 1 0,-21 56 0,43-94-18,-2 5 11,0 0 0,1 0-1,-3 13 1,5-19-9,-1-1 0,1 1 0,0-1 0,0 1 0,0-1 0,0 1 0,0-1 0,0 1-1,0-1 1,1 1 0,-1-1 0,0 1 0,1-1 0,-1 1 0,1-1 0,0 0 0,-1 1 0,1-1 0,0 0 0,0 0 0,0 1 0,0-1 0,0 0 0,0 0-1,0 0 1,0 0 0,3 1 0,0 0 8,0-1-1,0 0 1,0-1-1,0 1 1,0-1-1,0 1 1,1-1-1,-1-1 1,0 1-1,0 0 1,0-1-1,0 0 1,0 0-1,0 0 1,0-1-1,0 1 1,4-3-1,12-6 54,34-22-1,-53 31-62,37-27 58,-1-1 0,57-61 0,-88 84-72,-23 43-113,9-19 101,1 1-1,1 0 1,-4 21-1,9-36 21,0 1 0,0-1 0,1 0-1,-1 0 1,1 1 0,0-1 0,0 0 0,1 1-1,-1-1 1,1 0 0,0 0 0,0 0-1,0 1 1,1-1 0,-1 0 0,1 0 0,0-1-1,0 1 1,1 0 0,4 5 0,-5-7 3,0 0 1,0-1 0,1 1-1,-1-1 1,0 1 0,1-1-1,-1 0 1,1 0 0,-1 0-1,1-1 1,0 1 0,-1 0-1,1-1 1,5 0 0,-2 0 2,0 0 0,0-1 1,0 1-1,-1-2 1,1 1-1,8-3 1,4-4 14,0 0 0,33-21 0,-30 15 4,0 0 1,30-30-1,-40 34-22,-1-1 0,0 0 0,-1 0 0,0-1-1,13-25 1,-21 36-3,-1 0 0,1 0 0,-1 1 0,1-1 0,-1 0 0,1 0-1,-1 0 1,1 0 0,-1-1 0,0 1 0,0 0 0,1 0 0,-1 0 0,0 0-1,0 0 1,0 0 0,0 0 0,0 0 0,-1 0 0,1 0 0,0 0 0,0-1-1,-1 1 1,1 0 0,-1 0 0,0-1 0,0 1-1,0 1 1,-1 0-1,1-1 1,0 1-1,0 0 0,-1 0 1,1-1-1,0 1 1,-1 0-1,1 0 1,0 1-1,-1-1 0,1 0 1,0 0-1,0 1 1,-1-1-1,1 0 0,0 1 1,0 0-1,0-1 1,0 1-1,-2 1 1,-5 2 0,1 1 0,-1 0 0,1 1 1,1 0-1,-1 0 0,1 0 0,0 1 1,0 0-1,-8 13 0,10-14 18,1 0 0,-1 0-1,1 0 1,1 0 0,-1 0 0,1 1-1,0-1 1,1 1 0,-1-1-1,1 1 1,0-1 0,1 1 0,0 11-1,1-15-5,-1 0-1,1-1 0,-1 1 1,1-1-1,0 1 1,0-1-1,0 0 0,0 1 1,0-1-1,1 0 0,-1 0 1,1 0-1,0 0 1,-1 0-1,1 0 0,0 0 1,0-1-1,2 3 0,0-2 1,0 0-1,0-1 1,0 1-1,0-1 1,0 0-1,0 1 0,0-2 1,0 1-1,0 0 1,6-1-1,1 0-129,0-1-1,-1 0 0,1 0 1,0-1-1,-1-1 0,0 0 1,1 0-1,9-5 0,-13 4-1,1 0 0,-1 0 0,1-1 0,-1 0-1,0 0 1,-1-1 0,1 1 0,-1-2-1,-1 1 1,1-1 0,-1 1 0,0-1 0,0-1-1,4-8 1,5-32-449</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29.158"/>
    </inkml:context>
    <inkml:brush xml:id="br0">
      <inkml:brushProperty name="width" value="0.05" units="cm"/>
      <inkml:brushProperty name="height" value="0.05" units="cm"/>
    </inkml:brush>
  </inkml:definitions>
  <inkml:trace contextRef="#ctx0" brushRef="#br0">108 92 21549,'-2'1'143,"0"0"-1,0 0 1,0 1 0,0-1 0,0 1 0,0-1 0,1 1 0,-1 0 0,0 0 0,1 0 0,0 0-1,-1 0 1,-1 4 0,-14 32 137,16-34-92,-15 40-39,3 0 0,2 1 0,1 1-1,-4 53 1,15-94 42,0-7-48,6-15 39,8-27 36,-7 9-88,0 0 0,-3 0 0,0-1 0,-2-70 1,-6 91-54,3 15-75,-1 0 0,1 0 0,0 0 0,0 0 0,0-1 0,0 1-1,0 0 1,0 0 0,0 0 0,0 0 0,-1 0 0,1 0 0,0 0 0,0 0-1,0 0 1,0 0 0,0 0 0,0 0 0,-1 0 0,1 0 0,0 0 0,0 0-1,0 0 1,0 0 0,0 0 0,-1 0 0,1 0 0,0 0 0,0 0 0,0 0-1,0 0 1,0 0 0,0 0 0,-1 0 0,1 0 0,0 0 0,0 0 0,0 0-1,0 0 1,0 0 0,0 0 0,0 1 0,-1-1 0,1 0 0,0 0 0,-1 2 6,0-1 1,0 1-1,0 0 1,0 0-1,0 0 1,1-1 0,-1 1-1,1 0 1,-1 0-1,1 0 1,0 2-1,-1 5 4,0 0 0,1 0 0,0 0 0,1 0 0,0 0 0,4 15 0,-5-22-12,1 0 0,-1 0 0,1 0 0,0 0 0,0 0 0,0 0 0,0 0 0,0 0 0,0-1 0,1 1 0,-1 0 1,0-1-1,1 1 0,-1-1 0,1 0 0,0 1 0,0-1 0,-1 0 0,1 0 0,0 0 0,0 0 0,0 0 0,0-1 0,0 1 0,0 0 0,0-1 0,0 0 0,0 1 0,0-1 0,0 0 0,1 0 1,-1 0-1,0 0 0,4-1 0,5-2 5,1 0-1,0-1 1,-1-1 0,0 1 0,0-2 0,0 1 0,-1-2-1,16-11 1,2-4 26,41-42 0,38-54 220,-129 168-86,-41 95-81,53-119-86,2 0-1,1 0 1,-7 50 0,14-69-80,-1-1 0,1 1 0,0 0 0,1 0 0,2 12 1,-3-17 70,0-1 0,1 0 0,-1 1 0,0-1 0,1 0 0,-1 0 0,1 0 0,0 1 0,-1-1 0,1 0 0,0 0 0,0 0 0,0 0 0,0 0 0,0 0 0,0 0 0,0 0 0,0-1 0,0 1 0,0 0 0,1-1 0,-1 1 0,0 0 0,0-1 0,1 0 0,-1 1 0,0-1 0,1 0 0,-1 1 0,0-1 0,1 0 0,-1 0 0,0 0 0,3-1 0,1 0-177</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31.340"/>
    </inkml:context>
    <inkml:brush xml:id="br0">
      <inkml:brushProperty name="width" value="0.05" units="cm"/>
      <inkml:brushProperty name="height" value="0.05" units="cm"/>
    </inkml:brush>
  </inkml:definitions>
  <inkml:trace contextRef="#ctx0" brushRef="#br0">0 12 16980,'0'-6'1968,"2"1"-1272,8 5-256,-1 0 1153,3 4-745,4 2-128,4-1-248,3 1-160,7-3-456,6-2-384,9-3 1320,-2-6-808,5 3-40,2-1-32</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31.774"/>
    </inkml:context>
    <inkml:brush xml:id="br0">
      <inkml:brushProperty name="width" value="0.05" units="cm"/>
      <inkml:brushProperty name="height" value="0.05" units="cm"/>
    </inkml:brush>
  </inkml:definitions>
  <inkml:trace contextRef="#ctx0" brushRef="#br0">98 43 17948,'0'5'198,"0"-1"1,0 0-1,-1 1 1,1-1-1,-1 1 1,0-1-1,0 0 1,-1 0-1,1 1 1,-1-1-1,0 0 1,-4 6-1,-6 17 507,-5 26-514,3 1 0,1 0 0,3 1 1,-4 93-1,13-144-191,4 27 51,-3-30-41,0-1 0,1 1-1,-1 0 1,0 0 0,1 0 0,-1 0-1,1 0 1,-1 0 0,1-1 0,-1 1-1,1 0 1,0-1 0,-1 1 0,1 0-1,0-1 1,0 1 0,-1 0 0,1-1-1,0 1 1,0-1 0,0 0 0,0 1-1,-1-1 1,1 0 0,0 1-1,0-1 1,0 0 0,0 0 0,0 0-1,1 0 1,4 0 40,-1-1-1,0 0 1,0 0 0,0 0-1,0-1 1,-1 1-1,1-1 1,0-1 0,8-4-1,38-29 267,-48 33-296,78-68 599,142-162 0,-86 53-954,-134 175 482,-6 7-81,-12 13-76,8-8-18,-13 13-59</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32.194"/>
    </inkml:context>
    <inkml:brush xml:id="br0">
      <inkml:brushProperty name="width" value="0.05" units="cm"/>
      <inkml:brushProperty name="height" value="0.05" units="cm"/>
    </inkml:brush>
  </inkml:definitions>
  <inkml:trace contextRef="#ctx0" brushRef="#br0">1 1 16412,'8'21'1608,"1"1"-1056,-1-5-272,5 2 584,0-2-264,3-1-232,0-6-56,5 0-288</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32.632"/>
    </inkml:context>
    <inkml:brush xml:id="br0">
      <inkml:brushProperty name="width" value="0.05" units="cm"/>
      <inkml:brushProperty name="height" value="0.05" units="cm"/>
    </inkml:brush>
  </inkml:definitions>
  <inkml:trace contextRef="#ctx0" brushRef="#br0">81 0 16516,'-5'4'292,"0"-1"1,0 1 0,0 0 0,0 0 0,1 0 0,0 0 0,-1 1 0,2 0 0,-1 0 0,0 0-1,1 0 1,-4 8 0,4-5-186,-1 0 0,1 0 0,0 1 0,1-1-1,0 0 1,0 1 0,1 0 0,0 9 0,1-16-96,0 1 1,0-1-1,0 0 1,0 0-1,0 0 1,1 1-1,-1-1 1,1 0-1,0 0 1,0 0-1,-1 0 1,1 0-1,1 0 1,-1 0-1,0 0 1,0-1-1,1 1 1,-1 0-1,1-1 1,2 3-1,-1-2-1,0 0 0,0-1 0,0 0 0,0 1 0,1-1 0,-1 0 0,0 0 0,0-1 0,1 1 0,-1-1 0,1 0 0,3 0 0,4 0 8,-1-1-1,0-1 1,0 0 0,0 0 0,0-1 0,0-1 0,0 1 0,9-6 0,-6 2 35,1-1 1,-2 0-1,1-1 1,-1 0-1,0-1 1,-1-1 0,0 0-1,-1 0 1,0-1-1,-1 0 1,0-1-1,8-15 1,-16 26-33,0 1 0,0-1 0,-1 0 0,1 0 0,0 0 1,-1 0-1,0 1 0,1-1 0,-1 0 0,0-3 0,0 5-14,0 0 0,0-1-1,0 1 1,0 0 0,0 0-1,0-1 1,-1 1 0,1 0 0,0 0-1,0 0 1,0-1 0,0 1-1,0 0 1,-1 0 0,1 0 0,0 0-1,0 0 1,-1-1 0,1 1-1,0 0 1,0 0 0,0 0-1,-1 0 1,1 0 0,0 0 0,0 0-1,-1 0 1,1 0 0,0 0-1,0 0 1,-1 0 0,1 0-1,0 0 1,0 0 0,-1 0 0,1 0-1,0 0 1,0 0 0,0 0-1,-1 0 1,1 1 0,-4 0 23,1 1 0,0 0 0,-1 0 0,1 0 0,0 1 0,0-1 0,0 1 0,-3 4 0,-1 1-14,1 1-1,0 0 1,0 0 0,1 1 0,0-1-1,0 1 1,1 0 0,1 1 0,-5 19-1,8-29-11,-1 0-1,1 1 0,0-1 0,0 0 0,-1 0 1,1 1-1,0-1 0,0 0 0,0 0 1,1 1-1,-1-1 0,0 0 0,0 0 0,1 0 1,-1 1-1,0-1 0,1 0 0,0 0 1,-1 0-1,1 0 0,-1 0 0,1 0 0,0 0 1,0 0-1,0 0 0,0 0 0,-1 0 0,1-1 1,0 1-1,0 0 0,1-1 0,-1 1 1,0 0-1,0-1 0,0 0 0,0 1 0,0-1 1,1 1-1,-1-1 0,0 0 0,0 0 1,0 0-1,1 0 0,-1 0 0,0 0 0,0 0 1,1 0-1,0-1 0,8 0 27,-1-1 0,0 0 0,0 0 0,0-1 0,10-4 0,14-9 98,41-25 1,6-3 2,-78 42-132,1 1 0,-1 0 0,0 0 1,0 1-1,0-1 0,1 0 0,-1 1 1,0-1-1,1 1 0,-1 0 0,5-1 0,-6 2 0,0-1 0,-1 1 0,1-1 0,0 1 0,0-1-1,-1 1 1,1 0 0,0-1 0,-1 1 0,1 0 0,0-1-1,-1 1 1,1 0 0,-1 0 0,1 0 0,-1 0 0,0-1 0,1 1-1,-1 0 1,0 0 0,0 0 0,1 0 0,-1 0 0,0 0-1,0 0 1,0 0 0,0 0 0,0 0 0,0 0 0,-1 1-1,1 19-40,-1-9 52,1 0 0,0 1 0,1-1 0,0 0 0,4 14 0,-5-24 9,1 0 0,-1 0 0,1 0 0,0 0 0,0 0 0,0 0 0,0 0 0,0 0-1,0 0 1,1-1 0,-1 1 0,1 0 0,-1-1 0,1 1 0,-1-1 0,1 0 0,0 1 0,0-1 0,-1 0 0,1 0 0,0 0-1,0-1 1,0 1 0,0 0 0,0-1 0,1 1 0,-1-1 0,0 0 0,0 1 0,0-1 0,0 0 0,0 0 0,0-1 0,1 1-1,3-1 1,2-1 58,0-1 1,0 0-1,-1 0 0,1 0 0,-1-1 0,1 0 0,-1-1 1,-1 0-1,1 0 0,-1 0 0,11-11 0,-13 13-40,-1-1 0,0 0-1,1 0 1,-1 0 0,0 0-1,-1 0 1,1-1 0,-1 1-1,0-1 1,0 0 0,0 0-1,-1 0 1,1 1 0,-1-1 0,0-1-1,-1 1 1,1 0 0,-1 0-1,0 0 1,-1-6 0,0 8-19,0 1 0,0 0 0,-1 0 0,1 0 0,-1 0 0,1 0 0,-1 0 0,1 1 0,-1-1 0,0 0 0,0 1 1,0-1-1,0 1 0,0 0 0,0 0 0,0 0 0,0 0 0,-1 0 0,-1-1 0,2 2-14,1-1-1,0 1 0,0-1 1,0 1-1,-1-1 1,1 1-1,0 0 0,0 0 1,-1 0-1,1 0 1,0 0-1,0 0 1,-1 0-1,1 0 0,0 0 1,-1 1-1,1-1 1,0 0-1,0 1 1,0-1-1,-1 1 0,1-1 1,0 1-1,0 0 1,0-1-1,0 1 1,0 0-1,0 0 0,0 0 1,0 0-1,1 0 1,-1 0-1,0 0 0,0 0 1,1 0-1,-1 1 1,1-1-17,-1-1 0,1 0 0,0 1-1,0-1 1,0 1 0,0-1 0,0 0 0,0 1 0,0-1 0,0 0 0,0 1 0,1-1 0,-1 0 0,0 1-1,0-1 1,0 0 0,0 1 0,0-1 0,1 0 0,-1 1 0,0-1 0,0 0 0,1 1 0,-1-1 0,0 0-1,0 0 1,1 1 0,-1-1 0,0 0 0,1 0 0,-1 0 0,0 0 0,1 1 0,-1-1 0,0 0 0,1 0-1,-1 0 1,0 0 0,1 0 0,15 2-821,-16-2 782,67-2-1766,-52 0 1536,22-1-381</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33.321"/>
    </inkml:context>
    <inkml:brush xml:id="br0">
      <inkml:brushProperty name="width" value="0.05" units="cm"/>
      <inkml:brushProperty name="height" value="0.05" units="cm"/>
    </inkml:brush>
  </inkml:definitions>
  <inkml:trace contextRef="#ctx0" brushRef="#br0">1 46 18708,'10'-3'520,"0"0"1,0 0-1,0 1 1,0 0-1,1 1 1,-1 0-1,20 2 0,-28-1-442,0 0 0,1 1-1,-1-1 1,0 1-1,1 0 1,-1-1 0,0 1-1,0 0 1,0 0 0,1 1-1,-1-1 1,0 0-1,-1 1 1,1-1 0,0 1-1,2 2 1,-3-2-40,0 1 1,0-1 0,0 0-1,0 1 1,0-1 0,0 0-1,-1 1 1,1-1 0,-1 1-1,0-1 1,0 1 0,0-1-1,0 1 1,0 0 0,-1-1-1,1 1 1,-1-1 0,1 0-1,-2 3 1,-3 10 33,-1 0 1,-1 0-1,0-1 1,-14 19-1,10-15 128,-14 30 0,25-48-190,-1 1 0,1-1 0,0 1 1,-1 0-1,1-1 0,0 1 0,0 0 1,-1-1-1,1 1 0,0 0 1,0-1-1,0 1 0,0 0 0,0-1 1,0 1-1,0 0 0,0 0 0,0-1 1,0 1-1,0 0 0,0-1 1,1 1-1,-1 0 0,0-1 0,0 1 1,1 1-1,0-2 0,0 0 0,0 0 0,-1 0 0,1 1 0,0-1-1,0 0 1,0 0 0,0 0 0,-1 0 0,1 0 0,0 0 0,0-1 0,0 1 0,-1 0 0,1 0 0,0-1 0,0 1 0,0-1 0,37-20 141,-20 8-119,-1 0 0,0-2 0,-1 0-1,0-1 1,-1 0 0,-1-1 0,-1-1 0,18-30 0,-28 39-20,-7 11-1,-9 13 0,11-12-11,0 0 0,0 1 0,1-1 0,0 1-1,0-1 1,0 1 0,0-1 0,0 1 0,1-1-1,-1 1 1,1 0 0,0 0 0,0-1 0,0 1 0,1 4-1,0-6 2,0 0-1,0-1 0,0 1 0,0 0 1,0 0-1,0 0 0,0-1 0,1 1 1,-1-1-1,1 1 0,-1-1 0,1 1 1,-1-1-1,1 0 0,0 0 0,0 0 0,0 0 1,-1 0-1,1 0 0,0 0 0,0-1 1,0 1-1,0-1 0,0 1 0,1-1 1,-1 0-1,0 0 0,2 0 0,11 0 7,0 0-1,0-2 0,-1 0 0,1 0 0,-1-2 1,0 0-1,1 0 0,18-9 0,4-5-5,62-38 0,-84 46 0,1-1 1,-1 0 0,-1-1-1,14-14 1,-21 15-7,-16 15-3,-18 14 5,-2 7 13,1 1 1,-35 42 0,61-67-10,1 0-1,1 0 1,-1 0 0,0 0 0,0 0 0,0 0 0,0 0 0,1 0-1,-1 0 1,0 1 0,1-1 0,-1 0 0,1 0 0,0 1-1,-1-1 1,1 0 0,0 1 0,0-1 0,0 0 0,0 1 0,0-1-1,0 0 1,0 1 0,0-1 0,1 3 0,0-3-1,0 0 0,1 0 0,-1 0 0,1 0 0,-1 0 0,1-1 0,-1 1 0,1 0-1,0-1 1,-1 1 0,1-1 0,0 1 0,-1-1 0,1 0 0,0 1 0,-1-1 0,1 0 0,0 0 0,2-1 0,9 0-28,7-1 41,-19 2-19,-1 0 0,0 0 0,0 0 0,0 0 0,1 0 0,-1 0 0,0 0 0,0 0 0,0 0 0,1 0 0,-1 0 0,0 0 0,0 0 0,0 0 0,1 0 0,-1 0 0,0 0 0,0 0 0,0 0 0,0 0 0,1 1 0,-1-1 0,0 0 0,0 0 0,0 0 0,0 0-1,1 0 1,-1 1 0,0-1 0,0 0 0,0 0 0,0 0 0,0 1 0,0-1 0,0 0 0,0 0 0,0 0 0,0 0 0,0 1 0,0-1 0,0 0 0,0 0 0,0 1 0,0-1 0,0 0 0,0 0 0,0 0 0,0 1 0,0-1 0,0 0 0,0 0 0,0 0 0,0 0 0,0 1-1,0-1 1,0 0 0,0 0 0,-1 1 0,1-1-22,0 1-1,-1-1 0,1 1 0,0-1 1,0 1-1,-1-1 0,1 1 0,0-1 0,0 1 1,0 0-1,0-1 0,0 1 0,0-1 1,0 1-1,0 0 0,0-1 0,0 1 1,0-1-1,1 1 0,-1-1 0,0 1 1,0-1-1,0 1 0,1-1 0,-1 1 1,0-1-1,1 1 0,-1-1 0,1 1 0,4 5-199</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35.650"/>
    </inkml:context>
    <inkml:brush xml:id="br0">
      <inkml:brushProperty name="width" value="0.05" units="cm"/>
      <inkml:brushProperty name="height" value="0.05" units="cm"/>
    </inkml:brush>
  </inkml:definitions>
  <inkml:trace contextRef="#ctx0" brushRef="#br0">34 1 18572,'1'2'129,"0"0"1,0 0-1,0 1 0,-1-1 0,1 0 1,-1 1-1,1-1 0,-1 1 1,0-1-1,0 1 0,0-1 0,0 1 1,-1 4-1,-9 37 72,4-22 242,-2 20-122,2 0 0,-2 57 0,8-98-313,0 0 0,0 0 0,-1 0 1,1-1-1,0 1 0,0 0 0,0 0 1,0 0-1,0 0 0,1 0 0,-1 0 1,0 0-1,0 0 0,1 0 0,-1-1 0,0 1 1,1 0-1,-1 0 0,1 0 0,-1-1 1,1 1-1,-1 0 0,1 0 0,0-1 1,-1 1-1,1 0 0,0-1 0,1 2 1,-1-3 5,0 1 1,0-1 0,0 1 0,-1-1 0,1 1 0,0-1 0,0 1-1,0-1 1,-1 0 0,1 1 0,0-1 0,-1 0 0,1 1 0,-1-1 0,1 0-1,0 0 1,-1 0 0,0 0 0,1 0 0,-1 0 0,0 1 0,1-1 0,-1 0-1,0 0 1,0-2 0,4-12 107,0-1-1,-2 1 0,0-1 1,-1 1-1,0-1 0,-1 0 1,-3-19-1,2 31-55,0 4-18,-2 11 11,1 16-20,2-22-36,1 0 0,0 0 0,0 0 0,0 0 0,1 0 0,-1 0 0,1-1 0,0 1 0,1 0 0,-1-1 0,1 0 0,0 1 0,0-1 0,0 0 0,1 0 0,-1-1 0,1 1 0,0-1 0,0 0 0,0 0 0,0 0 0,1 0 0,-1-1 1,1 0-1,-1 0 0,1 0 0,0 0 0,0-1 0,0 0 0,0 0 0,6 0 0,0 1 19,0-2 0,1 0 0,-1 0 1,0-1-1,0 0 0,1-1 0,-1 0 1,0-1-1,-1 0 0,1-1 0,0 0 1,-1 0-1,15-10 0,-14 6 24,0 0-1,0-1 1,0 0 0,-1-1-1,-1 0 1,0-1 0,9-14-1,-12 18 0,-2-1-1,1 0 0,-1 0 0,0 0 0,-1 0 0,0-1 0,0 0 0,-1 1 1,0-1-1,0 0 0,-1 0 0,0-9 0,-1 17-35,0 0-1,0 0 1,0 1 0,0-1-1,0 0 1,0 0-1,0 1 1,0-1 0,0 0-1,0 0 1,-1 1 0,1-1-1,0 0 1,0 0-1,-1 1 1,1-1 0,-1 0-1,1 1 1,0-1 0,-1 1-1,1-1 1,-1 0-1,0 0 1,0 1-2,0 0-1,1 0 1,-1 0-1,0 0 1,1 1-1,-1-1 1,0 0-1,1 0 1,-1 1-1,1-1 1,-1 0-1,0 1 1,1-1-1,-1 0 1,1 1-1,-1-1 1,1 1-1,-1-1 1,1 1-1,-1 0 1,-21 33 116,21-34-123,-37 86 90,34-76-87,1-1 0,1 1 0,-1 0 0,2 0-1,-1 0 1,1 0 0,1 14 0,0-21-14,1 0 0,-1-1 0,1 1 0,0-1 1,0 1-1,0-1 0,0 1 0,0-1 0,0 0 0,1 0 0,-1 1 0,1-1 0,-1 0 0,1 0 0,0 0 0,0-1 0,0 1 1,0 0-1,0-1 0,0 1 0,1-1 0,-1 0 0,0 0 0,1 0 0,-1 0 0,1 0 0,-1 0 0,1 0 0,5 0 1,8 1 36,0-1 1,0 0 0,30-2 0,-23 0 93,11 0-163</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36.259"/>
    </inkml:context>
    <inkml:brush xml:id="br0">
      <inkml:brushProperty name="width" value="0.05" units="cm"/>
      <inkml:brushProperty name="height" value="0.05" units="cm"/>
    </inkml:brush>
  </inkml:definitions>
  <inkml:trace contextRef="#ctx0" brushRef="#br0">113 0 18772,'0'15'470,"0"1"0,-2-1 0,0 0 1,0-1-1,-10 30 0,0 4 172,-55 380 614,64-410-1197,-9 68 1363,14-105-1201,1 0 0,0 0 0,2 1 0,0-1 0,12-25 0,-5 11-87,-2 1-50,67-175 35,-61 169-179,2 1 0,2 1 0,32-45 0,-52 80 60,5-6-31,1-1 0,1 0 1,-1 1-1,11-8 0,-16 14 26,0 0-1,0 0 0,0 0 0,0 0 1,0 0-1,1 1 0,-1-1 1,0 0-1,0 1 0,1-1 0,-1 1 1,0-1-1,1 1 0,-1 0 0,0 0 1,1 0-1,-1-1 0,1 1 1,-1 0-1,0 1 0,1-1 0,-1 0 1,0 0-1,1 1 0,-1-1 0,0 0 1,1 1-1,-1-1 0,0 1 1,0 0-1,1-1 0,-1 1 0,0 0 1,0 0-1,0 0 0,0 0 0,0 0 1,0 0-1,1 2 0,2 3-12,0 1 0,-1-1 0,0 1 0,0 0-1,-1 0 1,1 0 0,-1 0 0,-1 1 0,0-1-1,0 0 1,0 1 0,-1-1 0,0 1 0,0-1 0,-1 0-1,0 1 1,0-1 0,-5 13 0,4-13 15,0 0 1,-1 0 0,1-1-1,-1 1 1,-1-1-1,1 0 1,-1 1 0,0-2-1,-1 1 1,1 0-1,-1-1 1,0 0 0,-1 0-1,1-1 1,-1 1-1,0-1 1,0-1 0,0 1-1,-10 4 1,6-5-26,0-1 0,1 0-1,-1 0 1,-12 0 0,20-1-89,-1-1-1,0 0 1,1 0 0,-1 0-1,0 0 1,0 0-1,1-1 1,-1 1 0,0-1-1,1 0 1,-1 0-1,1 0 1,-1 0 0,1 0-1,-1-1 1,1 1-1,0-1 1,0 1 0,-1-1-1,-1-2 1,4 4 87,-1-1-1,1 1 1,0-1 0,-1 0 0,1 1-1,0-1 1,-1 0 0,1 1 0,0-1-1,0 0 1,-1 1 0,1-1-1,0 0 1,0 1 0,0-1 0,0 0-1,0 0 1,0 1 0,0-1 0,0 0-1,0 1 1,1-1 0,-1 0-1,0 1 1,0-1 0,1 0 0,-1 1-1,0-1 1,1 0 0,-1 1 0,0-1-1,1 0 1,9-9-659</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36.696"/>
    </inkml:context>
    <inkml:brush xml:id="br0">
      <inkml:brushProperty name="width" value="0.05" units="cm"/>
      <inkml:brushProperty name="height" value="0.05" units="cm"/>
    </inkml:brush>
  </inkml:definitions>
  <inkml:trace contextRef="#ctx0" brushRef="#br0">74 16 17220,'10'-14'1851,"-7"13"-223,-12 23 743,1-1-1580,-10 28-268,2 0 0,-18 101-1,33-122-414,5-17 63,-4-11-162,0 0 1,1 0-1,-1 0 0,1 0 0,-1 0 0,0 0 0,1 0 0,-1 0 0,0 0 0,1 0 0,-1 0 0,0 0 0,1 0 0,-1 0 1,0 0-1,1-1 0,-1 1 0,0 0 0,1 0 0,-1 0 0,0-1 0,1 1 0,-1 0 0,0 0 0,0-1 0,1 1 1,-1 0-1,0-1 0,0 1 0,0 0 0,1-1 0,2-4 52,1 0-1,-1 0 1,0 0 0,-1-1-1,1 1 1,-1-1 0,0 0-1,-1 0 1,2-6 0,6-58 300,-7 48-244,3-68 35,-5 90-155,0-1 0,0 1 0,1-1 0,-1 1 0,0 0 0,0-1 0,0 1 0,0-1-1,0 1 1,-1-1 0,1 1 0,0-1 0,0 1 0,0-1 0,0 1 0,0-1-1,-1 1 1,1 0 0,0-1 0,0 1 0,-1-1 0,1 1 0,0 0 0,-1-1-1,1 1 1,0 0 0,-1-1 0,0 1 0,1 1 0,0-1 0,-1 0 0,1 0 0,0 1 0,-1-1 0,1 0-1,0 0 1,-1 1 0,1-1 0,0 0 0,0 1 0,0-1 0,-1 1 0,1-1 0,0 0 0,0 1 0,0-1-1,0 1 1,-1-1 0,1 1 0,0-1 0,0 0 0,0 1 0,0-1 0,0 1 0,-1 11-117,0 0-1,0 1 1,2-1 0,0 12 0,0-21 35,-1 0 0,0 0-1,1 0 1,0-1 0,-1 1 0,1 0 0,0-1 0,1 1 0,-1-1 0,0 1 0,1-1 0,-1 1-1,1-1 1,0 0 0,0 0 0,0 0 0,0 0 0,0 0 0,0 0 0,0-1 0,1 1 0,-1-1-1,0 1 1,4 0 0,4 0-251,0 0 0,0-1-1,0 0 1,1-1 0,-1 0-1,0-1 1,0 0 0,0 0 0,0-1-1,0 0 1,19-8 0,12-3-514</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37.072"/>
    </inkml:context>
    <inkml:brush xml:id="br0">
      <inkml:brushProperty name="width" value="0.05" units="cm"/>
      <inkml:brushProperty name="height" value="0.05" units="cm"/>
    </inkml:brush>
  </inkml:definitions>
  <inkml:trace contextRef="#ctx0" brushRef="#br0">153 7 15675,'0'0'111,"-1"-1"0,1 1 0,-1-1 1,1 1-1,-1-1 0,1 1 0,-1-1 0,1 1 0,-1 0 0,1-1 0,-1 1 0,0 0 0,1-1 0,-1 1 0,1 0 0,-1 0 0,0 0 0,1-1 0,-1 1 0,0 0 0,1 0 0,-1 0 0,0 0 0,1 0 1,-1 0-1,0 0 0,1 0 0,-1 1 0,0-1 0,1 0 0,-1 0 0,0 0 0,1 1 0,-1-1 0,1 0 0,-1 1 0,0-1 0,1 1 0,-1-1 0,0 1 0,-24 17 1544,14-9-1486,2 0 0,-1 1 0,2 1 0,-1-1 0,1 1 0,1 1 0,0-1 0,1 1 0,0 1 0,0-1 0,2 1 0,-6 20 0,10-32-167,-1 0 0,1 0 1,0 0-1,0 1 0,0-1 0,-1 0 1,1 0-1,0 0 0,0 1 0,1-1 1,-1 0-1,0 0 0,0 0 0,1 1 1,-1-1-1,0 0 0,1 0 0,-1 0 1,1 0-1,-1 0 0,1 0 0,0 0 1,0 0-1,-1 0 0,1 0 1,0 0-1,0 0 0,0-1 0,0 1 1,0 0-1,0-1 0,0 1 0,0-1 1,0 1-1,0-1 0,0 1 0,0-1 1,1 1-1,-1-1 0,0 0 0,0 0 1,0 0-1,1 0 0,-1 0 0,0 0 1,0 0-1,0 0 0,2-1 0,4 0 0,0 0-1,0-1 0,-1 0 1,1 0-1,-1-1 0,1 1 1,8-6-1,9-10 35,0 0 1,0-2-1,-2 0 0,-1-1 0,35-45 1,-71 104 81,1-9-103,-3 3-20,-21 62 1,37-93-31,1 0 0,-1 1 0,1-1 0,-1 0 0,1 0 0,0 0 0,0 0 0,0 0 0,-1 1 1,1-1-1,0 0 0,0 0 0,1 0 0,-1 0 0,0 1 0,0-1 0,0 0 0,1 0 0,-1 0 1,1 0-1,-1 0 0,1 0 0,-1 0 0,1 0 0,-1 0 0,1 0 0,0 0 0,1 1 1,-1-2-17,1 1 1,0-1 0,-1 1 0,1-1 0,0 1 0,-1-1 0,1 0 0,0 0-1,-1 0 1,1 0 0,0 0 0,0-1 0,-1 1 0,1 0 0,0-1 0,-1 1-1,1-1 1,2-1 0,40-19-475,-19 8 53</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5.803"/>
    </inkml:context>
    <inkml:brush xml:id="br0">
      <inkml:brushProperty name="width" value="0.05" units="cm"/>
      <inkml:brushProperty name="height" value="0.05" units="cm"/>
    </inkml:brush>
  </inkml:definitions>
  <inkml:trace contextRef="#ctx0" brushRef="#br0">23 1 22061,'-10'1'1696,"2"4"-1400,3 0-224,7 2-112,2-2 448,-4-7-424,2-3-160</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37.459"/>
    </inkml:context>
    <inkml:brush xml:id="br0">
      <inkml:brushProperty name="width" value="0.05" units="cm"/>
      <inkml:brushProperty name="height" value="0.05" units="cm"/>
    </inkml:brush>
  </inkml:definitions>
  <inkml:trace contextRef="#ctx0" brushRef="#br0">247 14 16099,'-1'-1'121,"1"0"0,-1 0-1,0 0 1,0 0 0,0 0-1,0 0 1,0 0-1,0 1 1,0-1 0,0 0-1,0 1 1,0-1 0,0 1-1,-1-1 1,1 1-1,0-1 1,0 1 0,0 0-1,-1 0 1,1 0 0,0 0-1,0 0 1,-1 0-1,1 0 1,0 0 0,0 0-1,-1 0 1,1 1 0,-2 0-1,-39 14 1715,40-14-1586,-17 9 119,0 0 1,0 1-1,1 2 1,1-1-1,0 2 1,-29 31-1,45-44-362,0 0-1,-1 0 1,1 1-1,0-1 1,0 1-1,0-1 1,0 1 0,1-1-1,-1 1 1,0-1-1,1 1 1,-1 0-1,0 2 1,6 3-33,11-6-88,79-18-816,-75 12 609,0 0 0,0 2-1,1 0 1,-1 2 0,37 1 0,-55 0 293,0 0 0,0 0 0,0 1 0,0-1 0,0 1 1,0-1-1,0 1 0,0 0 0,0-1 0,0 1 0,-1 0 1,1 0-1,0 1 0,0-1 0,-1 0 0,1 1 0,-1-1 1,1 0-1,-1 1 0,1 1 0,-1-1 30,-1-1 0,1 1-1,-1-1 1,0 1 0,0 0 0,0-1-1,0 1 1,0-1 0,0 1 0,0-1-1,-1 1 1,1 0 0,0-1 0,-1 1-1,1-1 1,-1 1 0,0-1-1,1 0 1,-1 1 0,0-1 0,0 0-1,0 1 1,0-1 0,0 0 0,0 0-1,-2 1 1,-6 7 51,0-1-1,0 0 0,-1 0 1,0-1-1,0-1 0,-1 0 1,0 0-1,0-1 1,0 0-1,-1-1 0,1 0 1,-20 3-1,30-7-31,0 0-1,0 0 1,0 1-1,0-1 1,0 0-1,0 0 0,0 0 1,0 0-1,0 0 1,0 0-1,0-1 1,0 1-1,0 0 1,0 0-1,0-1 0,0 1 1,1-1-1,-1 1 1,0-1-1,0 1 1,0-1-1,1 1 1,-1-1-1,0 0 1,0 1-1,1-1 0,-1 0 1,1 0-1,-1 1 1,0-1-1,1 0 1,0 0-1,-1 0 1,1 0-1,-1 0 0,1 0 1,0 0-1,0 0 1,0 0-1,-1-1 1,5-9-12</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38.778"/>
    </inkml:context>
    <inkml:brush xml:id="br0">
      <inkml:brushProperty name="width" value="0.05" units="cm"/>
      <inkml:brushProperty name="height" value="0.05" units="cm"/>
    </inkml:brush>
  </inkml:definitions>
  <inkml:trace contextRef="#ctx0" brushRef="#br0">1 480 16796,'2'2'605,"1"0"-1,0-1 1,-1 1 0,1 0 0,0-1 0,0 0 0,0 1 0,6 0 0,-8-1-499,1-1 1,0 0-1,0 0 1,0-1-1,0 1 1,0 0-1,-1-1 1,1 1-1,0-1 1,0 1-1,-1-1 1,1 0-1,0 0 1,-1 0-1,1 0 1,2-2-1,2-1-13,-1-1-1,0 1 0,0-1 0,0 0 0,0 0 0,-1-1 1,0 1-1,6-13 0,-17 33-70,-13 34-26,19-47 2,1 1 0,-1 0 0,0 0 1,1 0-1,-1 0 0,1 0 0,0 0 0,0 1 1,0-1-1,1 0 0,-1 0 0,1 0 0,-1 0 0,3 4 1,-2-6 1,0 1 1,1-1-1,-1 1 0,1-1 1,-1 0-1,1 0 1,0 1-1,-1-1 1,1 0-1,0 0 1,0-1-1,0 1 1,0 0-1,0-1 0,0 1 1,0-1-1,0 1 1,0-1-1,0 0 1,0 0-1,0 0 1,0 0-1,0 0 0,0-1 1,3 0-1,10-1 6,0-1 1,18-6-1,-29 8-7,125-49-238,-89 32-450,71-20-1,-109 37 616,-1 1-1,1-1 0,0 1 1,0-1-1,-1 1 0,1 0 1,0 0-1,0 0 0,-1 0 0,1 0 1,0 0-1,3 1 0,-4 0 10,-1 0-1,1-1 1,-1 1-1,0-1 1,1 1 0,-1 0-1,0-1 1,0 1-1,1 0 1,-1 0-1,0-1 1,0 1-1,0 0 1,0-1-1,0 1 1,0 0-1,0 0 1,0-1-1,0 1 1,0 0-1,0 0 1,-1-1-1,1 1 1,0 0-1,0-1 1,-1 1-1,1 0 1,0-1-1,-1 2 1,2 0-1347,3-5 936,7-4 16,11-17-367,0-1 1,-1-1-1,26-42 1,42-91 255,-80 141 681,-2 5 182,-1 0-1,0 0 1,8-26-1,-38 86 2128,20-37-2209,-71 182 2626,66-167-2467,3 0-1,0 1 1,1 0-1,1 0 1,1 48-1,2-71-331,2-1-1,-1 1 0,0 0 1,1 0-1,-1 0 0,1 0 1,0 0-1,0-1 0,0 1 1,0 0-1,0-1 0,1 1 1,-1-1-1,1 1 0,0-1 1,-1 0-1,1 0 0,3 3 1,-4-5-25,0 1 1,0 0 0,0-1 0,0 1-1,0-1 1,0 1 0,1-1-1,-1 0 1,0 1 0,0-1 0,1 0-1,-1 0 1,0 0 0,0 0-1,1 0 1,-1 0 0,2-1 0,-1 1-4,1-1 0,-1 0 1,0 0-1,1 0 1,-1 0-1,0-1 0,0 1 1,1-1-1,-1 1 1,0-1-1,1-2 0,5-4 20,-1 0-1,-1 0 0,0-1 0,0 0 0,-1-1 0,7-15 0,-3 3 10,12-45 0,-20 64-38,-1-1 1,0 1 0,1-1 0,-1 1 0,0-1 0,-1 0-1,0-4 1,1 8-2,0-1 0,0 1 0,0 0 0,0-1-1,0 1 1,0 0 0,-1-1 0,1 1 0,0 0 0,0-1 0,0 1-1,0 0 1,-1-1 0,1 1 0,0 0 0,0 0 0,-1-1 0,1 1-1,0 0 1,0 0 0,-1-1 0,1 1 0,0 0 0,-1 0-1,1 0 1,0 0 0,0 0 0,-1-1 0,0 2-2,0-1 0,0 0 0,1 1-1,-1-1 1,0 1 0,0-1 0,1 1 0,-1-1 0,0 1 0,1 0 0,-1-1 0,1 1-1,-1 0 1,1 0 0,-1-1 0,1 1 0,-1 1 0,-5 9-12,0 1 0,0 0-1,-6 22 1,11-29 23,-1 0 0,1-1-1,0 1 1,1 0 0,-1 0-1,1-1 1,0 1 0,0 0-1,0 0 1,1 0 0,-1 0-1,1-1 1,3 8 0,-3-10 0,0 0 1,0 0-1,1-1 1,-1 1 0,1 0-1,-1-1 1,1 1-1,0-1 1,0 1-1,-1-1 1,1 0 0,0 0-1,0 1 1,0-2-1,1 1 1,-1 0 0,0 0-1,0-1 1,0 1-1,1-1 1,-1 1 0,0-1-1,0 0 1,1 0-1,1 0 1,5-1 22,0 0 0,0 0 1,-1-1-1,1 0 0,10-3 0,-4-1-22,0 0 0,0-1 0,-1 0 1,0-1-1,0-1 0,-1 0 0,0 0 0,-1-2 0,0 1 0,0-2 0,-2 0 0,1 0 0,-1 0 0,10-20 0,-19 32-12,0-1-1,-1 0 1,1 0-1,-1 1 1,1-1-1,-1 0 1,0 0-1,1 0 1,-1 0-1,0 0 1,0 1-1,1-1 1,-1 0 0,0 0-1,0 0 1,0 0-1,0 0 1,0 0-1,0 0 1,-1 0-1,1 0 1,0 1-1,0-1 1,-1 0-1,1 0 1,-1-1-1,0 2 2,0 0 0,1 0-1,-1 0 1,0 0 0,0 0 0,0 0-1,0 0 1,1 0 0,-1 0 0,0 0-1,0 0 1,0 1 0,0-1 0,1 0-1,-1 1 1,0-1 0,0 0 0,1 1-1,-1-1 1,0 1 0,1-1 0,-1 1-1,1 0 1,-1-1 0,0 1-1,1 0 1,-1 1 0,-9 8 25,1 1 1,-15 23-1,21-31-9,1 1 1,0 0-1,0-1 1,0 1 0,1 0-1,-1 0 1,1 0-1,0 0 1,0 0-1,1 0 1,-1 0-1,1 0 1,0 0-1,0 8 1,1-10-7,-1-1 1,1 0-1,-1 0 1,1 1-1,0-1 1,0 0-1,0 0 0,-1 0 1,1 0-1,0 0 1,0 0-1,0 0 0,1 0 1,-1 0-1,0 0 1,0-1-1,0 1 0,1 0 1,-1-1-1,0 1 1,1-1-1,-1 0 1,0 1-1,1-1 0,-1 0 1,1 0-1,-1 0 1,0 0-1,1 0 0,-1 0 1,2 0-1,5-1 23,0 0 0,0 0 0,0-1 0,8-3 0,2-1 19,-1-2-1,28-15 1,10-5-35,-55 28-17,0 0 1,1 0-1,-1 0 1,0 0-1,0 0 0,0-1 1,0 1-1,1 0 0,-1 0 1,0 0-1,0 0 0,0 0 1,0 0-1,1 0 0,-1 0 1,0 0-1,0 0 0,0 0 1,1 0-1,-1 0 1,0 0-1,0 0 0,0 0 1,0 0-1,1 0 0,-1 0 1,0 0-1,0 0 0,0 0 1,0 0-1,1 0 0,-1 0 1,0 1-1,0-1 0,0 0 1,0 0-1,1 0 1,-1 0-1,0 0 0,0 0 1,0 1-1,0-1 0,0 0 1,0 0-1,0 0 0,0 0 1,1 1-1,-1-1 0,0 0 1,0 0-1,0 0 0,0 1 1,0-1-1,0 0 0,0 0 1,0 0-1,0 0 1,0 1-1,0-1 0,0 0 1,0 1-1,-5 12-54,4-10 45,-11 28-68,8-21 62,0-1 1,0 1-1,1 0 0,1 0 1,-1 0-1,2 0 0,-2 15 1,3-23 19,0 0 1,0-1-1,1 1 1,-1-1-1,0 1 1,0-1-1,1 1 1,-1-1 0,1 1-1,0-1 1,-1 1-1,1-1 1,0 1-1,0-1 1,0 0-1,0 0 1,0 1-1,0-1 1,0 0-1,0 0 1,2 1 0,-1-1-1,1 1 1,-1-1-1,1-1 1,-1 1 0,1 0-1,-1-1 1,1 1 0,-1-1-1,1 0 1,-1 0 0,1 0-1,2 0 1,4-1-25,-1 0 0,1-1 1,-1 0-1,0-1 0,1 0 0,14-7 1,-13 4-125,0-1 0,0 0 0,-1-1 0,1 1 0,-2-2 0,1 0 0,-1 0 0,13-19 0,0-7-788,23-50 0,-31 57 361,1 1 0,1 0 0,30-38 0,-13 28 340,2 3-1,1 0 0,2 3 1,48-33-1,-85 64 254,0 0 1,0 0-1,0 0 0,0 1 0,0-1 0,-1 0 0,1 0 1,0 0-1,0 0 0,0 1 0,0-1 0,0 0 1,0 0-1,0 0 0,0 0 0,1 0 0,-1 1 0,0-1 1,0 0-1,0 0 0,0 0 0,0 0 0,0 1 0,0-1 1,0 0-1,0 0 0,0 0 0,0 0 0,1 0 0,-1 0 1,0 0-1,0 1 0,0-1 0,0 0 0,0 0 0,0 0 1,1 0-1,-1 0 0,0 0 0,0 0 0,0 0 0,0 0 1,0 0-1,1 0 0,-1 0 0,0 0 0,0 0 0,0 0 1,0 0-1,1 0 0,-1 0 0,0 0 0,0 0 0,0 0 1,0 0-1,0 0 0,1 0 0,-1 0 0,0 0 0,0 0 1,0 0-1,0-1 0,0 1 0,1 0 0,-1 0 0,-5 14 493,-15 28 376,-1-3-372,3 1 0,1 1 0,-18 70 0,34-108-496,-5 25 327,-6 56 1,12-77-297,-1 0-1,1-1 0,0 1 0,1 0 1,0-1-1,0 1 0,0-1 1,1 1-1,0-1 0,0 1 1,0-1-1,1 0 0,0 0 1,6 8-1,-9-13-47,1 0 1,-1-1-1,0 1 1,1-1-1,-1 1 0,0-1 1,1 1-1,-1-1 1,1 1-1,-1-1 0,1 0 1,-1 1-1,1-1 0,-1 1 1,1-1-1,0 0 1,-1 0-1,1 1 0,-1-1 1,1 0-1,0 0 1,-1 0-1,2 1 0,0-14 80,-10-23-28,-52-99-90,34 82 56,-19-58 0,44 107-2,0 0-1,0-1 1,0 1-1,0 0 1,0 0-1,1 0 1,0-1-1,0-3 1,0 7-14,0 0-1,1 0 1,-1 0 0,0 0-1,1 0 1,-1 0 0,0 0 0,1 0-1,-1 0 1,1 1 0,0-1-1,-1 0 1,1 0 0,0 1 0,-1-1-1,1 0 1,0 1 0,0-1 0,-1 1-1,1-1 1,0 1 0,0-1-1,0 1 1,0 0 0,0-1 0,0 1-1,0 0 1,0 0 0,0-1-1,0 1 1,0 0 0,0 0 0,0 0-1,0 0 1,0 1 0,0-1-1,1 0 1,12 3-70,1 0 1,-1 0-1,0 2 0,18 7 1,-18-6-364,1-1 1,0 0 0,22 4 0,-26-11 48,-13-7-139</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39.257"/>
    </inkml:context>
    <inkml:brush xml:id="br0">
      <inkml:brushProperty name="width" value="0.05" units="cm"/>
      <inkml:brushProperty name="height" value="0.05" units="cm"/>
    </inkml:brush>
  </inkml:definitions>
  <inkml:trace contextRef="#ctx0" brushRef="#br0">41 23 20812,'-22'-7'1993,"11"0"-1345,4 1-296,8 5 520,6-1-800,3 2 208,2 2-200,-5-2-360</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39.827"/>
    </inkml:context>
    <inkml:brush xml:id="br0">
      <inkml:brushProperty name="width" value="0.05" units="cm"/>
      <inkml:brushProperty name="height" value="0.05" units="cm"/>
    </inkml:brush>
  </inkml:definitions>
  <inkml:trace contextRef="#ctx0" brushRef="#br0">168 177 17892,'-2'-2'183,"0"-1"-1,-1 1 1,1 0 0,0 0-1,-1-1 1,1 2 0,-1-1 0,0 0-1,0 1 1,0-1 0,0 1-1,0 0 1,0 0 0,-4-1 0,4 2-119,1-1 1,-1 2 0,1-1 0,-1 0 0,1 1 0,-1-1-1,1 1 1,-1 0 0,1-1 0,-1 1 0,1 1 0,0-1 0,-1 0-1,1 0 1,0 1 0,0-1 0,0 1 0,-2 2 0,-4 4-8,1 0 0,0 0 1,0 1-1,1-1 0,0 2 1,0-1-1,1 1 0,-6 16 1,8-19-58,1 0 0,0 0 0,0 0 0,0 0 0,1 0 0,0 0 0,0 0 1,1 0-1,0 1 0,1-1 0,-1 0 0,1 0 0,4 13 0,-5-18 1,0-1 0,1 0 0,0 1-1,-1-1 1,1 0 0,-1 1 0,1-1 0,0 0 0,0 0-1,0 0 1,0 0 0,0 0 0,0 0 0,0 0 0,0 0-1,0 0 1,1 0 0,-1-1 0,0 1 0,0 0 0,1-1-1,1 1 1,-1-1 1,1 1 0,-1-1-1,0-1 1,0 1 0,1 0 0,-1 0-1,0-1 1,0 1 0,0-1 0,0 0-1,0 0 1,1 0 0,1-1 0,5-4 4,-1 1 1,1-2-1,-1 0 1,0 0-1,8-9 1,5-8 116,0-2 0,-2 0 0,-1-1 0,-1-1 0,-1-1 1,-2 0-1,-1-1 0,10-32 0,-22 57-52,1-1 1,0 0-1,-1 0 0,0 0 0,-1 0 1,1 1-1,-1-1 0,-1-9 1,1 15-67,0-1 0,0 1 0,-1 0 0,1 0 1,0 0-1,0 0 0,0 0 0,0 0 1,0-1-1,0 1 0,0 0 0,0 0 0,-1 0 1,1 0-1,0 0 0,0 0 0,0 0 1,0 0-1,0 0 0,-1-1 0,1 1 0,0 0 1,0 0-1,0 0 0,0 0 0,-1 0 1,1 0-1,0 0 0,0 0 0,0 0 0,0 0 1,0 0-1,-1 0 0,1 0 0,0 1 1,0-1-1,0 0 0,0 0 0,-1 0 0,1 0 1,0 0-1,0 0 0,0 0 0,0 0 1,0 0-1,0 0 0,-1 1 0,1-1 1,0 0-1,0 0 0,0 0 0,0 0 0,0 0 1,0 1-1,0-1 0,0 0 0,0 0 1,0 0-1,0 0 0,0 1 0,-6 7 48,1 0 0,1 1 0,-1-1-1,1 1 1,1 0 0,0 0 0,0 1 0,1-1 0,-2 13-1,0-4-5,-4 21-5,-5 44 1,12-67-46,0 0 1,1 0 0,1 0-1,0 0 1,6 27 0,-6-40-37,0 0 0,0 0 0,0 1 1,0-1-1,0 0 0,1 0 0,-1 0 0,1 0 1,0-1-1,0 1 0,0 0 0,0-1 0,0 1 1,1-1-1,-1 0 0,1 0 0,0 0 1,-1 0-1,1 0 0,6 2 0,-6-3-43,0 0 0,0-1 0,0 0 0,1 1 0,-1-1 0,0 0 0,0-1 0,0 1 0,1 0 0,-1-1 0,0 0 0,0 0 0,0 0 0,0 0 0,0 0 0,0-1 0,0 1 0,0-1 0,-1 0 0,1 0 0,3-3-1,5-5-57,0-1-1,-2 0 0,1-1 0,-1 0 0,-1 0 0,8-14 0,14-37-580</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0.190"/>
    </inkml:context>
    <inkml:brush xml:id="br0">
      <inkml:brushProperty name="width" value="0.05" units="cm"/>
      <inkml:brushProperty name="height" value="0.05" units="cm"/>
    </inkml:brush>
  </inkml:definitions>
  <inkml:trace contextRef="#ctx0" brushRef="#br0">59 39 15547,'-8'31'1660,"-11"30"0,13-44-1225,0 0-1,1 1 0,1 0 0,0 0 0,1 0 0,0 36 0,3-52-444,0 1-1,0-1 1,1 0 0,-1 1-1,1-1 1,0 0-1,-1 1 1,1-1 0,0 0-1,0 0 1,0 0 0,1 0-1,-1 0 1,0 0 0,1 0-1,2 3 1,-2-4-24,-1 0 0,0-1 0,1 1 1,-1 0-1,1-1 0,-1 1 0,1-1 1,-1 0-1,1 1 0,0-1 0,-1 0 0,1 0 1,-1 0-1,1 0 0,-1 0 0,1 0 1,0 0-1,-1-1 0,1 1 0,-1-1 0,1 1 1,-1-1-1,1 1 0,-1-1 0,0 0 1,2-1-1,5-3-125,-1 0 0,0-1 1,0 0-1,0 0 0,-1 0 0,0-1 0,0 0 1,-1-1-1,6-10 0,37-77-749,-41 79 801,52-129 456,-135 418 2769,68-241-2961,2 1-1,1-1 1,1 1-1,2 46 1,2-74-252,1-1 0,0 1 0,0-1 0,0 1 1,0-1-1,4 8 0,-5-12 81,0 1-1,0 0 1,1-1 0,-1 1-1,0 0 1,1-1 0,-1 1-1,1-1 1,-1 1 0,0-1-1,1 1 1,-1-1 0,1 1-1,0-1 1,-1 0 0,1 1-1,-1-1 1,1 0 0,-1 1-1,1-1 1,0 0 0,-1 0-1,1 0 1,0 1 0,-1-1 0,1 0-1,0 0 1,-1 0 0,1 0-1,0 0 1,-1 0 0,1 0-1,0 0 1,-1-1 0,1 1-1,0 0 1,-1 0 0,1 0-1,0-1 1,-1 1 0,1 0-1,-1-1 1,1 1 0,-1-1-1,1 1 1,-1 0 0,1-1-1,-1 1 1,1-1 0,-1 1-1,1-1 1,-1 0 0,17-20-312</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0.605"/>
    </inkml:context>
    <inkml:brush xml:id="br0">
      <inkml:brushProperty name="width" value="0.05" units="cm"/>
      <inkml:brushProperty name="height" value="0.05" units="cm"/>
    </inkml:brush>
  </inkml:definitions>
  <inkml:trace contextRef="#ctx0" brushRef="#br0">43 133 17844,'4'1'284,"-1"0"1,0 0-1,1 0 0,-1-1 1,0 1-1,1-1 1,-1 0-1,1 0 0,-1 0 1,0 0-1,1-1 1,-1 1-1,1-1 0,-1 0 1,5-2-1,7-2 380,-1-1 0,14-9-1,-23 13-484,64-39 1078,-62 36-1171,0 0-1,0-1 1,0 1-1,-1-1 1,0 0 0,10-14-1,-16 19-82,0 1 0,1 0-1,-1 0 1,0 0-1,0 0 1,0-1 0,0 1-1,0 0 1,0 0 0,1 0-1,-1-1 1,0 1 0,0 0-1,0 0 1,0 0-1,0-1 1,0 1 0,0 0-1,0 0 1,0 0 0,0-1-1,0 1 1,0 0-1,0 0 1,0 0 0,0-1-1,0 1 1,0 0 0,0 0-1,0 0 1,-1-1 0,1 1-1,0 0 1,0 0-1,0 0 1,0-1 0,0 1-1,0 0 1,-1 0 0,1 0-1,0-1 1,-12 1 51,-12 5-3,9 2-37,1 0-1,-1 0 1,1 2-1,0 0 0,1 0 1,0 1-1,-16 17 1,13-11-15,0 1 0,2 0 1,0 2-1,-20 34 0,29-43-1,0-1 0,1 2 0,0-1 0,0 0 0,2 1-1,-1-1 1,-1 12 0,4-19-19,0 0 0,-1 0-1,1 0 1,0 0 0,0-1 0,1 1-1,-1 0 1,0 0 0,1 0 0,0 0-1,0 0 1,0-1 0,0 1 0,0 0-1,1-1 1,-1 1 0,1-1 0,-1 1-1,1-1 1,0 0 0,0 1 0,0-1-1,0 0 1,1 0 0,-1-1 0,0 1-1,1 0 1,-1-1 0,1 0-1,5 3 1,1-2-93,0-1 0,0 1 0,1-1 0,-1-1 0,1 0 0,-1 0 0,0-1 0,1 0 0,-1-1-1,0 0 1,0 0 0,16-7 0,33-12-262</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1.947"/>
    </inkml:context>
    <inkml:brush xml:id="br0">
      <inkml:brushProperty name="width" value="0.05" units="cm"/>
      <inkml:brushProperty name="height" value="0.05" units="cm"/>
    </inkml:brush>
  </inkml:definitions>
  <inkml:trace contextRef="#ctx0" brushRef="#br0">42 75 15619,'3'-5'298,"-1"0"0,1 0 0,-1 0-1,1 1 1,1-1 0,-1 1 0,1 0-1,-1 0 1,1 0 0,1 0 0,5-4 0,-8 6-117,1 0 0,0 0 0,0 1 0,0-1 0,0 0 0,0 1 0,0 0 0,1 0 0,-1 0 0,0 0 0,1 1 1,-1-1-1,0 1 0,1 0 0,-1 0 0,1 0 0,-1 0 0,0 0 0,5 2 0,-6-2-120,-1 1-1,1 0 1,-1-1-1,1 1 1,-1 0-1,0 0 0,1 0 1,-1 0-1,0 0 1,0 0-1,1 0 1,-1 0-1,0 0 1,0 1-1,-1-1 1,1 0-1,0 1 1,0-1-1,-1 1 1,2 1-1,-1 0-2,-1 1 1,1 0-1,-1-1 0,1 1 1,-1 0-1,0-1 1,0 1-1,-1 5 0,-2 5 4,-1-1 0,0 0-1,-9 23 1,-49 80 60,45-88-11,2 0 0,0 0-1,2 2 1,1-1 0,-10 41 0,21-67-84,1 0 0,-1 1 0,1-1 0,0 0 1,-1 1-1,1-1 0,1 0 0,-1 1 0,1-1 0,-1 0 0,2 5 0,-1-7-13,0 1-1,0-1 0,0 0 0,-1 0 1,1 1-1,0-1 0,1 0 0,-1 0 1,0 0-1,0 0 0,0-1 0,1 1 0,-1 0 1,0 0-1,1-1 0,-1 1 0,0-1 1,1 1-1,-1-1 0,1 1 0,-1-1 1,1 0-1,-1 0 0,1 0 0,-1 0 0,1 0 1,1 0-1,8-1-9,1-1 0,-1 0 0,0 0 0,0-1 0,0-1 0,0 0 0,17-9 0,-19 9-322,-1-1-1,0 0 1,0 0 0,0-1 0,-1 0 0,0 0-1,0-1 1,0 0 0,9-12 0,-15 17 254,0 0 1,1 0-1,-1 0 0,0 0 1,0 0-1,0 0 0,-1 0 1,1 0-1,0-1 0,-1 1 1,1 0-1,-1 0 1,0-1-1,0 1 0,0 0 1,0-1-1,0 1 0,0 0 1,-1 0-1,1-1 0,-2-1 1,-9-19-858</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2.336"/>
    </inkml:context>
    <inkml:brush xml:id="br0">
      <inkml:brushProperty name="width" value="0.05" units="cm"/>
      <inkml:brushProperty name="height" value="0.05" units="cm"/>
    </inkml:brush>
  </inkml:definitions>
  <inkml:trace contextRef="#ctx0" brushRef="#br0">1 40 17972,'11'5'1664,"11"-2"-1040,7-1-264,15-2 553,9-3-473,7-3-792,2-3-136,-8-2 448,-4-1-225,-7 4-295</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2.787"/>
    </inkml:context>
    <inkml:brush xml:id="br0">
      <inkml:brushProperty name="width" value="0.05" units="cm"/>
      <inkml:brushProperty name="height" value="0.05" units="cm"/>
    </inkml:brush>
  </inkml:definitions>
  <inkml:trace contextRef="#ctx0" brushRef="#br0">12 147 15891,'-4'17'1241,"2"-8"-873,0-1-1,1 1 1,0 0 0,0 0 0,0 0 0,2 0-1,-1-1 1,1 1 0,2 11 0,-3-19-309,1 0 0,0 1-1,-1-1 1,1 0 0,0 0 0,-1 0 0,1 0 0,0 0 0,0 0 0,0 0 0,0 0-1,0 0 1,0 0 0,0-1 0,0 1 0,0 0 0,1-1 0,-1 1 0,0-1 0,0 1-1,1-1 1,-1 0 0,0 1 0,1-1 0,-1 0 0,0 0 0,1 0 0,-1 0 0,0 0 0,1 0-1,-1 0 1,0-1 0,0 1 0,1 0 0,0-1 0,7-2 42,-1 0 1,0 0-1,0-1 1,9-5-1,-15 8-77,72-45 106,13-7-133,-83 51 0,1-1 0,-1 1 0,1 0 0,0 1 0,0-1 0,-1 1 0,1 0 0,7-1 0,-10 2 10,-1 0 0,0 0 1,1 1-1,-1-1 1,0 0-1,1 1 0,-1-1 1,0 1-1,0-1 0,0 1 1,1 0-1,-1-1 0,0 1 1,0 0-1,0 0 1,0 0-1,0 0 0,0 0 1,0 0-1,0 0 0,-1 0 1,1 0-1,0 0 0,-1 0 1,1 1-1,-1-1 1,1 0-1,-1 0 0,1 1 1,-1-1-1,0 0 0,0 1 1,0-1-1,0 2 0,2 10 167,-1 0-1,-2 19 1,0-24-48,1 1 1,0-1 0,0 1-1,1 0 1,0-1-1,0 1 1,1-1-1,0 0 1,4 10-1,-5-17-99,0 1 0,0-1 0,0 0 0,0 1 0,0-1-1,0 0 1,1 0 0,-1 0 0,0 0 0,1 0 0,-1 0 0,1 0 0,-1-1 0,1 1-1,-1 0 1,1-1 0,-1 1 0,1-1 0,0 0 0,-1 1 0,1-1 0,0 0 0,-1 0-1,1 0 1,0 0 0,0 0 0,-1-1 0,1 1 0,-1 0 0,1-1 0,0 1-1,1-2 1,8-2 44,0 0-1,-1-1 0,16-9 0,-24 13-62,81-50-246,34-19-2243,-93 64 1200,-16 6-83,-12 5-1588,2-5 2802,0 1 0,0 0-1,0 0 1,1-1 0,-1 1 0,0-1-1,0 0 1,0 1 0,0-1 0,-2 0 0,-14-1-523</inkml:trace>
  <inkml:trace contextRef="#ctx0" brushRef="#br0" timeOffset="1">528 1 13339,'8'9'960,"2"3"-800,2 1-240,6-1 384,2-2-112,13-4-144</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3.209"/>
    </inkml:context>
    <inkml:brush xml:id="br0">
      <inkml:brushProperty name="width" value="0.05" units="cm"/>
      <inkml:brushProperty name="height" value="0.05" units="cm"/>
    </inkml:brush>
  </inkml:definitions>
  <inkml:trace contextRef="#ctx0" brushRef="#br0">152 0 18436,'-53'39'3809,"35"-28"-2572,-24 21 0,38-28-1116,0 0 1,0 0-1,1 0 0,-1 0 0,1 1 0,0 0 1,0-1-1,0 1 0,1 0 0,-3 8 0,5-12-126,0-1-1,-1 1 0,1 0 0,0-1 1,0 1-1,0 0 0,0-1 0,0 1 1,1-1-1,-1 1 0,0 0 0,0-1 1,0 1-1,0-1 0,1 1 0,-1 0 1,0-1-1,1 1 0,-1-1 0,0 1 1,1-1-1,-1 1 0,1-1 0,-1 1 1,1-1-1,-1 0 0,1 1 0,-1-1 1,1 1-1,-1-1 0,1 0 1,-1 0-1,1 1 0,0-1 0,-1 0 1,1 0-1,-1 0 0,1 0 0,0 0 1,-1 1-1,1-1 0,1-1 0,34 2-689,-27-1 457,29-1-484,-17-1 166,0 2 0,0 0 1,41 7-1,-57-6 537,-1 0 0,0 0 1,0 0-1,0 0 0,0 1 0,0 0 0,0 0 0,0 0 0,-1 0 1,1 0-1,-1 1 0,1-1 0,-1 1 0,0 0 0,0 0 0,0 1 0,-1-1 1,1 0-1,-1 1 0,1 0 0,-1-1 0,0 1 0,-1 0 0,1 0 0,1 6 1,-3-5 114,1 0 0,-1 0 0,0 0 0,0 0 0,-1 0 0,1 0 0,-1 0 0,0 0 0,-1 0 0,1 0 0,-1 0 0,0 0 1,0-1-1,-1 1 0,1-1 0,-1 0 0,-6 8 0,3-5 127,0 0 0,0 0 1,-1 0-1,0-1 0,0 0 0,-1-1 0,1 1 1,-17 7-1,21-12-244,0 1 0,-1-1 0,1 0 1,0 0-1,-1-1 0,0 1 0,1 0 1,-1-1-1,1 0 0,-1 0 0,0 0 1,-4-1-1,6 0-68,0 0-1,0 1 1,0-1 0,0 0-1,0 0 1,0 0 0,0 0 0,1 0-1,-1 0 1,0 0 0,1-1-1,-1 1 1,1-1 0,-1 1 0,1-1-1,0 0 1,0 1 0,-1-1 0,1 0-1,0 0 1,1 0 0,-1 0-1,0-2 1,-4-28-426,5-4-255</inkml:trace>
  <inkml:trace contextRef="#ctx0" brushRef="#br0" timeOffset="1">545 135 18348,'20'8'2224,"-1"-2"-1319,-3-3-385,5-4 1552,2-4-1120,6-5-440,1-3-111,0-1-393</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6.451"/>
    </inkml:context>
    <inkml:brush xml:id="br0">
      <inkml:brushProperty name="width" value="0.05" units="cm"/>
      <inkml:brushProperty name="height" value="0.05" units="cm"/>
    </inkml:brush>
  </inkml:definitions>
  <inkml:trace contextRef="#ctx0" brushRef="#br0">344 32 18308,'0'-1'148,"-1"-1"0,1 0 0,-1 0 0,0 0 0,0 1 0,0-1 0,0 0 0,0 1 0,0-1 0,0 1 0,0-1 0,-1 1 0,1-1 0,-1 1 0,1 0 0,-1 0 0,1 0 0,-1 0 0,-2-1 0,2 1-20,-1 1-1,1 0 0,-1-1 0,1 1 0,-1 0 0,1 0 0,-1 0 0,1 1 0,-1-1 0,1 1 0,0-1 0,-1 1 0,1 0 0,-1 0 0,-3 2 0,-10 5 124,1 1-1,1 1 1,-1 0-1,2 1 1,-1 0 0,2 2-1,-1-1 1,-19 28-1,8-7-211,2 1-1,-31 66 0,46-85-36,1 0 0,-9 31-1,14-43-4,0 1 0,0-1 0,0 1-1,1 0 1,0-1 0,-1 1-1,1 0 1,1-1 0,-1 1 0,0 0-1,1-1 1,0 1 0,0-1-1,0 1 1,0-1 0,0 1 0,1-1-1,0 1 1,2 2 0,-3-5 0,0 0 0,0 0 0,1 0 0,-1 0 0,1 0 0,-1 0 0,1 0 0,-1 0 1,1-1-1,-1 1 0,1-1 0,0 1 0,-1-1 0,1 0 0,0 1 0,-1-1 0,1 0 0,0 0 0,0 0 0,-1-1 0,1 1 1,0 0-1,-1 0 0,1-1 0,0 1 0,-1-1 0,1 0 0,-1 0 0,1 1 0,-1-1 0,3-1 0,4-4-7,0 1-1,1-2 0,12-12 1,-13 12 12,0-1 1,-1 0 0,0 0-1,0-1 1,-1 0 0,0 0-1,0 0 1,-1-1 0,-1 0-1,1 0 1,-2 0 0,5-18-1,-10 22-14,-4 10-5,-5 10-8,7-8 16,0 1 0,1-1 0,0 1 0,0 0 0,0 0 0,1 0 0,0 0 0,0 1 0,1-1 1,0 1-1,0-1 0,1 10 0,0-16 6,0 1 1,0-1-1,0 0 0,0 0 1,0 0-1,0 0 1,1 0-1,-1 0 0,0 0 1,1 0-1,-1 0 1,1 0-1,-1 0 0,1 0 1,0 0-1,-1 0 1,1-1-1,0 1 1,0 0-1,-1 0 0,1-1 1,0 1-1,0 0 1,0-1-1,0 1 0,0-1 1,0 1-1,0-1 1,0 0-1,0 1 0,0-1 1,0 0-1,0 0 1,0 0-1,0 0 1,0 0-1,1 0 0,-1 0 1,0 0-1,0 0 1,2-1-1,3 0-9,0-1 0,0 0 0,0 0 0,0 0 0,-1-1 1,8-4-1,17-14-76,47-40 1,-47 36 34,40-27 1,-69 52 50,-1 0 1,1-1-1,-1 1 1,1-1-1,0 1 0,-1 0 1,1-1-1,-1 1 1,1 0-1,0 0 1,-1 0-1,1-1 1,0 1-1,-1 0 1,1 0-1,0 0 1,-1 0-1,1 0 1,0 0-1,-1 0 1,2 1-1,-2-1 1,0 0 1,1 1-1,-1-1 0,0 0 0,0 1 0,1-1 1,-1 1-1,0-1 0,0 1 0,0-1 1,0 1-1,1-1 0,-1 0 0,0 1 1,0-1-1,0 1 0,0-1 0,0 1 1,0-1-1,0 1 0,0-1 0,-1 1 1,-9 34-14,8-30 11,-17 47-21,-26 83-314,42-112-362,4-16 422,4-12 71,4-11-48</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3.629"/>
    </inkml:context>
    <inkml:brush xml:id="br0">
      <inkml:brushProperty name="width" value="0.05" units="cm"/>
      <inkml:brushProperty name="height" value="0.05" units="cm"/>
    </inkml:brush>
  </inkml:definitions>
  <inkml:trace contextRef="#ctx0" brushRef="#br0">83 0 17772,'2'5'1712,"-8"13"-1128,-5 7-280,-2 12 1097,0 6-473,-2 11-544,4 2-200,4-1-232,0-4-96,5-13-360,2-8-152,4-23-489,4-11-359,-1-24 1024,-3-6-304,0-13-88</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4.083"/>
    </inkml:context>
    <inkml:brush xml:id="br0">
      <inkml:brushProperty name="width" value="0.05" units="cm"/>
      <inkml:brushProperty name="height" value="0.05" units="cm"/>
    </inkml:brush>
  </inkml:definitions>
  <inkml:trace contextRef="#ctx0" brushRef="#br0">1 57 14475,'2'-24'1760,"4"9"-903,6 5-281,6 6 992,5 1-128,10 4-271,4 4-97,6-4-376,3 1-160,0-2-200,-3 0-136,-6 0-416,-2 0-280,-14 0-576,-5 1-120,-13 2 800,-4 4-249,-15 5-127</inkml:trace>
  <inkml:trace contextRef="#ctx0" brushRef="#br0" timeOffset="1">23 207 16828,'11'15'1952,"16"-10"-840,6-3-376,14-5 969,3-4-233,5-3-392,-1-2-272,-5-1-719,-6 3-498,-16 3 1234,-8 3-889,-16 4-80,-6 3-64</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4.438"/>
    </inkml:context>
    <inkml:brush xml:id="br0">
      <inkml:brushProperty name="width" value="0.05" units="cm"/>
      <inkml:brushProperty name="height" value="0.05" units="cm"/>
    </inkml:brush>
  </inkml:definitions>
  <inkml:trace contextRef="#ctx0" brushRef="#br0">0 15 15699,'8'25'1473,"7"-10"-1017,5-8-216,12-4 184,1-3-392,4-15 160,0-3-184,2-14-232</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4.905"/>
    </inkml:context>
    <inkml:brush xml:id="br0">
      <inkml:brushProperty name="width" value="0.05" units="cm"/>
      <inkml:brushProperty name="height" value="0.05" units="cm"/>
    </inkml:brush>
  </inkml:definitions>
  <inkml:trace contextRef="#ctx0" brushRef="#br0">15 208 14675,'-6'34'1355,"4"-24"-1065,-1 0 1,2 0-1,-1 0 0,1 0 1,1 1-1,0-1 0,1 0 1,0 1-1,2 10 0,-3-20-238,1 1-1,-1-1 0,1 0 0,-1 0 1,1 0-1,0 0 0,-1 0 1,1 0-1,0 0 0,0 0 0,-1 0 1,1 0-1,0 0 0,0-1 0,0 1 1,0 0-1,0-1 0,1 1 1,-1 0-1,0-1 0,0 0 0,0 1 1,0-1-1,1 0 0,-1 1 0,0-1 1,0 0-1,0 0 0,1 0 1,-1 0-1,0 0 0,0 0 0,1 0 1,-1-1-1,2 0 0,5-1 105,-1-1 0,0 0 0,1 0 0,10-7 0,-11 6-48,51-31 394,-35 20-331,0 1-1,2 0 1,0 2 0,49-16-1,-71 27-165,0 0-1,0 0 0,0 1 1,0 0-1,0-1 0,0 1 0,0 0 1,0 0-1,0 1 0,0-1 1,0 1-1,0-1 0,0 1 1,0 0-1,0 0 0,4 3 1,-5-3-2,0 1 1,-1-1-1,1 1 1,0 0-1,-1-1 1,1 1 0,-1 0-1,1 0 1,-1 0-1,0 1 1,0-1-1,0 0 1,0 0-1,0 1 1,-1-1 0,1 0-1,-1 1 1,1-1-1,-1 0 1,0 5-1,0 7 62,-1 1-1,-4 23 1,2-26 47,2-1 1,-1 1-1,2 0 1,0 17-1,0-28-94,0 0-1,1-1 0,-1 1 0,0 0 0,0 0 1,0 0-1,1 0 0,-1 0 0,0 0 0,1 0 1,-1-1-1,1 1 0,-1 0 0,1 0 0,0-1 0,-1 1 1,1 0-1,0-1 0,-1 1 0,1 0 0,0-1 1,0 1-1,-1-1 0,1 1 0,0-1 0,0 0 1,0 1-1,0-1 0,0 0 0,0 0 0,0 1 1,-1-1-1,3 0 0,1 0-126,1 0-1,0-1 1,0 0-1,0 0 1,6-2 0,10-1-808,-23 4 560</inkml:trace>
  <inkml:trace contextRef="#ctx0" brushRef="#br0" timeOffset="1">363 7 19476,'13'-7'1472,"-4"7"-1127,-2 0-321,0 6 80,0 0-2457,0 2 2097,1 2-360,9-1-248</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5.342"/>
    </inkml:context>
    <inkml:brush xml:id="br0">
      <inkml:brushProperty name="width" value="0.05" units="cm"/>
      <inkml:brushProperty name="height" value="0.05" units="cm"/>
    </inkml:brush>
  </inkml:definitions>
  <inkml:trace contextRef="#ctx0" brushRef="#br0">124 1 17316,'-3'15'553,"0"0"1,-1-1 0,0 1 0,-8 16-1,-4 10 343,-43 176 1350,51-172-1915,1 0 0,0 88 0,6-128-303,2-1 1,-1 1 0,0 0 0,1-1 0,0 1-1,0 0 1,0-1 0,1 1 0,0-1 0,2 5-1,-4-8-18,0-1-1,1 1 0,0 0 0,-1-1 1,1 1-1,-1-1 0,1 1 0,0-1 0,-1 1 1,1-1-1,0 1 0,0-1 0,-1 1 1,1-1-1,0 0 0,0 0 0,0 1 1,0-1-1,-1 0 0,1 0 0,0 0 1,1 0-1,0 0 6,0-1 0,0 1 0,1-1 1,-1 0-1,0 1 0,0-1 0,0 0 0,-1 0 1,1-1-1,0 1 0,0 0 0,2-3 0,19-18 211,32-39-1,-9 10 0,357-344-409,-402 392 171,-5 5-154,-11 10-117</inkml:trace>
  <inkml:trace contextRef="#ctx0" brushRef="#br0" timeOffset="1">316 415 17300,'3'30'1640,"4"-1"-1136,5-5-352,9-5 336,2-5-488,12-14 184,0-6-304,11-14-256</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5.775"/>
    </inkml:context>
    <inkml:brush xml:id="br0">
      <inkml:brushProperty name="width" value="0.05" units="cm"/>
      <inkml:brushProperty name="height" value="0.05" units="cm"/>
    </inkml:brush>
  </inkml:definitions>
  <inkml:trace contextRef="#ctx0" brushRef="#br0">122 1 16091,'-21'19'975,"2"2"1,-20 25-1,34-40-765,0 1 0,0 0 0,1 1 0,0-1 1,1 1-1,0-1 0,0 1 0,0 0 1,1 0-1,0 0 0,-1 15 0,3-22-187,0 0 0,0 0 0,0 0-1,0 0 1,0 0 0,0 0 0,0 0-1,0 0 1,1 1 0,-1-1 0,0 0 0,1 0-1,-1 0 1,1 0 0,-1 0 0,1 0-1,0-1 1,-1 1 0,1 0 0,0 0 0,0 0-1,-1-1 1,1 1 0,0 0 0,0-1-1,0 1 1,0 0 0,0-1 0,0 1 0,0-1-1,0 0 1,0 1 0,0-1 0,0 0-1,0 0 1,0 1 0,0-1 0,1 0-1,-1 0 1,0 0 0,0-1 0,2 1 0,4-1-2,1 0 0,-1-1 0,0 0 1,1 0-1,8-4 0,21-12-155,69-42 0,-73 39 9,2 1 1,48-21 0,-77 39 102,-1 0 0,1 0 1,-1 1-1,1 0 0,0 0 0,11-1 1,-16 2 20,0 0 0,0 0 0,0 1 0,0-1 0,0 0 0,0 0 0,0 1-1,-1-1 1,1 0 0,0 1 0,0-1 0,0 1 0,0-1 0,0 1 0,-1 0 0,1-1 0,0 1 0,0 1 0,0-1 4,0 0 0,-1 0 0,1 1 0,-1-1-1,1 0 1,-1 1 0,0-1 0,1 1 0,-1-1 0,0 0 0,0 1 0,0-1-1,0 1 1,0-1 0,-1 0 0,1 3 0,-5 14 107,0 0 1,-15 32-1,13-34 58,0 0 1,2 1-1,-5 17 0,10-33-143,0 0 0,0 0 0,-1 0 0,1 0 0,0 0 0,0 0 0,0 0 0,0 0 0,0 0 0,0 1 0,1-1 0,-1 0 0,0 0 0,0 0 0,1 0-1,-1 0 1,1 0 0,-1 0 0,2 1 0,-2-1-5,1-1 0,0 0 0,-1 1 0,1-1 0,0 1 0,-1-1 0,1 0 0,0 0 0,0 0 0,-1 1-1,1-1 1,0 0 0,0 0 0,-1 0 0,1 0 0,0 0 0,0 0 0,0 0 0,-1-1 0,2 1 0,4-2 66,0 0 1,0-1-1,-1 0 1,1 1-1,6-6 1,87-68 246,-65 48-681,62-39 1,-95 66 318,0 0 1,1 0-1,-1 0 0,0 1 0,1-1 0,-1 0 1,1 1-1,-1-1 0,1 1 0,-1 0 0,1-1 1,-1 1-1,1 0 0,0 0 0,-1 0 1,3 0-1,-4 0 17,1 1 1,-1-1-1,1 1 1,-1-1-1,1 0 1,-1 1-1,0-1 1,1 1-1,-1-1 1,1 1-1,-1-1 1,0 1-1,0-1 1,1 1-1,-1-1 1,0 1-1,0 0 1,1-1-1,-1 1 1,0-1-1,0 1 1,0 0-1,0-1 1,0 1-1,0-1 1,0 1-1,0 0 1,-2 8-21,1-1-1,-1 1 1,0-1 0,-5 11-1,3-9 98,2-4-30,-6 26 204,8-31-225,0-1 0,0 1-1,0-1 1,0 1 0,0-1-1,0 1 1,0-1 0,0 1 0,0-1-1,0 1 1,0 0 0,0-1-1,0 1 1,0-1 0,0 1-1,1-1 1,-1 1 0,0-1-1,0 0 1,1 1 0,-1-1-1,0 1 1,1-1 0,-1 1 0,0-1-1,1 0 1,-1 1 0,1-1-1,-1 0 1,0 1 0,1-1-1,-1 0 1,1 0 0,-1 1-1,1-1 1,-1 0 0,1 0-1,-1 0 1,1 0 0,-1 0 0,1 0-1,0 0 1,-1 0 0,1 0-1,-1 0 1,1 0 0,-1 0-1,1 0 1,0 0 0,10-4 85,0 0 0,-1-1 0,0 0 0,0 0 0,0-1-1,0 0 1,10-10 0,11-5-15,-29 19-83,18-11-117,1 0 1,0 1-1,0 1 1,1 0-1,35-10 1,-55 21 87,0-1 1,0 1-1,0-1 1,0 1 0,0 0-1,0-1 1,0 1-1,0 0 1,0 0 0,0 1-1,0-1 1,0 0-1,0 1 1,0-1 0,0 1-1,0 0 1,0-1-1,0 1 1,2 2 0,-3-2 8,1 1 0,-1 0 1,0-1-1,0 1 0,0 0 1,-1 0-1,1-1 0,0 1 1,-1 0-1,1 0 0,-1 0 0,1 0 1,-1 0-1,0 0 0,0 0 1,0 0-1,0 0 0,0 0 1,-1 0-1,0 2 0,-1 10 44,-1 0 0,-9 23-1,8-27 37,1 1-1,0-1 0,0 1 1,1 0-1,1-1 0,-1 15 0,2-25-66,-1 1-1,1 0 1,0-1 0,0 1-1,0-1 1,1 1-1,-1-1 1,0 1-1,0 0 1,0-1-1,0 1 1,0-1-1,1 1 1,-1-1-1,0 1 1,0-1-1,1 1 1,-1-1-1,0 1 1,1-1-1,-1 0 1,1 1-1,-1-1 1,1 1 0,-1-1-1,0 0 1,1 0-1,-1 1 1,2-1-1,-1 0-34,0 0 1,0 0-1,0 0 0,0 0 0,0 0 1,1 0-1,-1 0 0,0-1 0,0 1 1,0 0-1,0-1 0,0 1 0,2-2 1,30-23-515,-2-3 294,6-5-104</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6.132"/>
    </inkml:context>
    <inkml:brush xml:id="br0">
      <inkml:brushProperty name="width" value="0.05" units="cm"/>
      <inkml:brushProperty name="height" value="0.05" units="cm"/>
    </inkml:brush>
  </inkml:definitions>
  <inkml:trace contextRef="#ctx0" brushRef="#br0">57 28 18860,'-15'19'1966,"10"-14"-1613,1 1-1,-1-1 1,1 1-1,0 1 1,0-1 0,0 0-1,1 1 1,0 0-1,-2 8 1,5-15-336,-1 1 1,1 0-1,0-1 0,0 1 1,0 0-1,0-1 0,0 1 1,0 0-1,0-1 0,0 1 1,1 0-1,-1-1 0,0 1 1,0-1-1,0 1 0,1 0 1,-1-1-1,0 1 1,1-1-1,-1 1 0,1 0 1,-1-1-1,0 1 0,1-1 1,-1 0-1,1 1 0,-1-1 1,2 1-1,-1 0-35,1-1 1,-1 1-1,1-1 0,0 1 0,-1-1 0,1 0 1,0 0-1,-1 0 0,1 0 0,0 0 0,1 0 1,5-1-178,-1-1 1,0 1-1,0-1 1,10-4-1,15-10-771,35-23 0,-44 24 592,1 2 1,1 0 0,31-11 0,-55 23 390,1 0 0,0 1-1,0-1 1,0 1 0,-1-1-1,1 1 1,0 0 0,0 0-1,0 0 1,0 0 0,0 0 0,-1 0-1,1 1 1,2 0 0,-3-1 5,-1 1 0,1-1 0,-1 1 0,1-1 0,-1 1 0,0-1 0,1 1 0,-1 0 1,0-1-1,1 1 0,-1 0 0,0-1 0,0 1 0,1 0 0,-1-1 0,0 1 0,0 0 1,0 0-1,0-1 0,0 1 0,0 0 0,0-1 0,0 1 0,0 0 0,-1 0 0,1-1 0,0 1 1,0 0-1,-1-1 0,1 1 0,0 0 0,-1-1 0,1 1 0,0-1 0,-1 1 0,0 0 1,-6 11 428,0-1 0,-17 19 0,18-22-252,0-1 0,0 0 0,1 1 0,0 0 0,0 1 0,1-1 0,-5 14 1,9-22-191,0 1 0,0 0 1,0-1-1,0 1 1,0 0-1,0-1 1,0 1-1,0 0 1,0-1-1,0 1 1,0 0-1,1-1 1,-1 1-1,0-1 0,0 1 1,1 0-1,-1-1 1,1 1-1,-1-1 1,0 1-1,1-1 1,-1 1-1,1-1 1,-1 0-1,1 1 1,-1-1-1,1 1 0,0-1 1,-1 0-1,1 0 1,-1 1-1,1-1 1,0 0-1,-1 0 1,1 0-1,0 0 1,-1 1-1,1-1 1,-1 0-1,1 0 0,0 0 1,-1 0-1,1-1 1,1 1-1,36-3-316,-33 2 178,29 1-1411,4-1-1497,-24-2 2282</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6.599"/>
    </inkml:context>
    <inkml:brush xml:id="br0">
      <inkml:brushProperty name="width" value="0.05" units="cm"/>
      <inkml:brushProperty name="height" value="0.05" units="cm"/>
    </inkml:brush>
  </inkml:definitions>
  <inkml:trace contextRef="#ctx0" brushRef="#br0">54 45 15939,'-2'2'208,"1"-1"-1,0 1 1,0 0 0,1 0-1,-1 0 1,0 0-1,1 0 1,-1 0-1,1 1 1,-1-1-1,1 0 1,0 0-1,0 0 1,0 0-1,0 0 1,1 4-1,-1-6-130,1 1-1,-1 0 0,0-1 0,1 1 0,-1-1 0,0 0 1,1 1-1,-1-1 0,1 1 0,-1-1 0,0 1 0,1-1 0,-1 0 1,1 1-1,0-1 0,-1 0 0,1 0 0,-1 1 0,1-1 1,-1 0-1,1 0 0,0 0 0,1 0 47,1 0 0,-1 0 0,0 0 0,0 0 1,0 0-1,0-1 0,0 1 0,0-1 0,3-1 0,2-1-3,0-1 0,-1 1 0,1-1 1,-1 0-1,9-8 0,-13 10-133,0 1 1,0-1 0,0 0 0,-1 0-1,1 0 1,0 0 0,-1 0-1,0 0 1,1 0 0,-1 0 0,0-1-1,0 1 1,0 0 0,0-1 0,-1 1-1,1-1 1,-1 1 0,1 0-1,-1-1 1,0-2 0,0 4 2,0 1 1,0 0-1,0-1 1,0 1-1,0 0 1,-1-1-1,1 1 1,0 0-1,0-1 1,0 1-1,0 0 1,-1-1-1,1 1 1,0 0-1,0-1 0,-1 1 1,1 0-1,0 0 1,0 0-1,-1-1 1,1 1-1,0 0 1,-1 0-1,1 0 1,0-1-1,-1 1 1,1 0-1,0 0 1,-1 0-1,1 0 1,0 0-1,-1 0 0,-15 3-128,-13 14 79,20-9 136,0 0 0,0 0 0,0 1 0,1 1 0,1-1 0,0 1 0,0 1 0,1-1 0,0 1 0,1 0 0,0 0 0,-5 18 0,9-27-48,1 0 0,-1 0 0,1 0-1,0 0 1,-1 0 0,1 0-1,0 0 1,0 0 0,1 0 0,-1 1-1,0-1 1,1 0 0,-1 0 0,1 0-1,-1 0 1,1 0 0,0-1 0,0 1-1,1 2 1,0-3-10,-1 1 0,0-1 0,1 0 0,0 0 0,-1 0 0,1 0 0,0 0 0,-1 0 0,1-1 0,0 1 0,0 0 0,-1-1 0,1 0 0,0 1 0,0-1 0,0 0 0,0 0 0,0 0 0,0 0 0,0 0 0,2-1 0,8-1-38,0-1 0,-1 0 0,1 0 0,-1-1 0,0-1 1,12-6-1,64-42-370,-59 35 264,49-30-592,-103 87 631,26-39 86,-6 8 24,-1 0 0,2 0-1,-1 0 1,1 1 0,1 0 0,-1 0-1,2 0 1,-7 20 0,10-28-34,0-1 0,0 1 0,0-1 1,0 1-1,-1 0 0,1-1 1,0 1-1,0-1 0,0 1 0,0 0 1,0-1-1,1 1 0,-1 0 1,0-1-1,0 1 0,0-1 0,0 1 1,1-1-1,-1 1 0,0 0 1,1-1-1,-1 1 0,0-1 0,1 1 1,-1-1-1,0 1 0,1-1 1,-1 0-1,1 1 0,-1-1 0,1 0 1,-1 1-1,1-1 0,-1 0 0,1 1 1,0-1-1,-1 0 0,1 0 1,-1 0-1,1 0 0,0 1 0,-1-1 1,1 0-1,-1 0 0,1 0 1,0 0-1,-1 0 0,1 0 0,-1-1 1,1 1-1,0 0 0,-1 0 1,2-1-1,2 0 17,1-1 0,0 1 0,0-1 0,-1-1 0,7-3 0,21-14-117,9-5-60</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7.016"/>
    </inkml:context>
    <inkml:brush xml:id="br0">
      <inkml:brushProperty name="width" value="0.05" units="cm"/>
      <inkml:brushProperty name="height" value="0.05" units="cm"/>
    </inkml:brush>
  </inkml:definitions>
  <inkml:trace contextRef="#ctx0" brushRef="#br0">91 1 17268,'-9'4'807,"-37"18"869,42-20-1529,1 0-1,0 0 1,0 0-1,1 0 1,-1 1-1,0-1 0,1 1 1,-1-1-1,1 1 1,0 0-1,-2 3 1,3-5-135,1 0 0,0 0 1,0 0-1,-1 0 1,1-1-1,0 1 1,0 0-1,0 0 1,0 0-1,0 0 0,0 0 1,1-1-1,-1 1 1,0 0-1,0 0 1,0 0-1,1 0 0,-1-1 1,1 1-1,-1 0 1,0 0-1,1-1 1,-1 1-1,1 0 0,0-1 1,-1 1-1,1 0 1,-1-1-1,1 1 1,0-1-1,-1 1 1,1-1-1,0 1 0,0-1 1,0 0-1,-1 1 1,1-1-1,0 0 1,0 0-1,0 0 0,0 1 1,1-1-1,40 7-1213,-39-7 1090,24 1-771,25 2-698,-49-3 1471,1 0 1,-1 1 0,0-1 0,0 1 0,0 0 0,0 0-1,0 1 1,0-1 0,0 0 0,0 1 0,-1 0-1,4 2 1,-5-2 147,0-1-1,0 1 0,0 0 1,0 0-1,0 0 0,0 1 1,-1-1-1,1 0 0,0 0 1,-1 0-1,0 1 1,0-1-1,1 0 0,-1 0 1,-1 0-1,1 1 0,0-1 1,0 0-1,-1 0 0,0 1 1,1-1-1,-1 0 0,0 0 1,-1 2-1,-3 8 597,-1 0 0,-12 17 0,18-28-609,-10 15 751,-1 0-1,0 0 1,-1-1-1,-20 19 0,31-34-757,1 1 0,-1 0-1,0 0 1,0-1 0,0 1-1,0-1 1,0 1 0,0-1 0,0 1-1,0-1 1,0 1 0,0-1-1,0 0 1,-2 1 0,3-1-15,0 0 1,-1-1-1,1 1 1,0 0-1,-1 0 1,1 0-1,0 0 1,0 0-1,-1-1 1,1 1-1,0 0 1,0 0-1,-1 0 1,1-1-1,0 1 1,0 0-1,0 0 1,-1-1-1,1 1 1,0 0-1,0-1 1,0 1-1,0 0 1,0-1-1,0 1 1,0 0-1,0 0 1,-1-1-1,1 1 1,0-1-1,0-2 5,1 0 0,-1 0 0,0-1 0,1 1 0,-1 0 1,1 0-1,0 0 0,2-5 0,11-20-52</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7.448"/>
    </inkml:context>
    <inkml:brush xml:id="br0">
      <inkml:brushProperty name="width" value="0.05" units="cm"/>
      <inkml:brushProperty name="height" value="0.05" units="cm"/>
    </inkml:brush>
  </inkml:definitions>
  <inkml:trace contextRef="#ctx0" brushRef="#br0">1 37 19908,'24'0'1905,"7"0"-1433,8-5-456,3-3 800,-1 0-384,2-1-272,0 2-280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6.934"/>
    </inkml:context>
    <inkml:brush xml:id="br0">
      <inkml:brushProperty name="width" value="0.05" units="cm"/>
      <inkml:brushProperty name="height" value="0.05" units="cm"/>
    </inkml:brush>
  </inkml:definitions>
  <inkml:trace contextRef="#ctx0" brushRef="#br0">1 298 16836,'0'8'1001,"0"-5"-763,0 0 1,1 0-1,-1-1 0,0 1 1,1 0-1,0 0 1,1 4-1,-1-6-154,-1 0-1,1 0 1,0-1 0,-1 1-1,1 0 1,0-1 0,0 1-1,-1 0 1,1-1-1,0 1 1,0-1 0,0 1-1,0-1 1,0 0 0,0 1-1,-1-1 1,1 0 0,0 0-1,0 0 1,0 1 0,0-1-1,0 0 1,0 0-1,0 0 1,0-1 0,0 1-1,2 0 1,10-3 236,1 0-1,-1-1 1,0 0-1,0-1 1,-1-1-1,1 0 1,15-10-1,-2-1-193,0-1-1,26-25 1,-5-4-28,-43 43-91,0-1 1,-1 0 0,1 0-1,-1 0 1,0 0-1,-1 0 1,1-1 0,2-9-1,-5 15-6,1-1 0,-1 1 0,0 0 0,0-1-1,0 1 1,0-1 0,0 1 0,1-1 0,-1 1-1,0-1 1,0 1 0,0-1 0,0 1-1,0 0 1,0-1 0,-1 1 0,1-1 0,0 1-1,0-1 1,0 1 0,0-1 0,0 1 0,-1 0-1,1-1 1,0 1 0,0-1 0,-1 1 0,1 0-1,0-1 1,-1 1 0,1 0 0,0-1 0,-1 1-1,1 0 1,0 0 0,-1-1 0,1 1 0,-1 0-1,1 0 1,0 0 0,-1-1 0,1 1-1,-1 0 1,1 0 0,-1 0 0,1 0 0,-1 0-1,1 0 1,-1 0 0,1 0 0,0 0 0,-1 0-1,1 0 1,-1 0 0,1 1 0,-1-1 0,1 0-1,-1 0 1,1 0 0,0 1 0,-1-1 0,0 0-1,-28 16 38,17-6-37,0 0 0,1 1 0,0 0-1,1 1 1,0 0 0,1 1 0,0 0-1,1 0 1,1 1 0,0 0 0,1 1 0,0-1-1,-4 18 1,10-30-4,-1 0-1,1 0 1,0 0 0,-1 0-1,1 0 1,0-1 0,0 1-1,0 0 1,1 0 0,-1 0-1,0 0 1,1 0-1,-1 0 1,1 0 0,-1-1-1,1 1 1,2 3 0,-2-4 0,0 0 0,0 0 0,0 0 0,0-1 0,0 1 1,0 0-1,0-1 0,1 1 0,-1 0 0,0-1 0,0 0 1,1 1-1,-1-1 0,0 0 0,1 0 0,-1 1 0,0-1 0,1 0 1,1-1-1,4 0-6,0 0 1,0 0-1,-1-1 1,1 0-1,0-1 1,-1 1-1,13-8 1,2-4 1,0 0 0,-1-1 0,0-1 0,-1-1 0,29-34 0,-23 19 54,-1-1 0,36-64 1,-46 59-44,-14 38-4,0 0 0,0 0-1,0-1 1,0 1 0,0 0-1,0-1 1,0 1 0,0 0 0,0 0-1,1-1 1,-1 1 0,0 0-1,0-1 1,-1 1 0,1 0-1,0 0 1,0-1 0,0 1 0,0 0-1,0-1 1,0 1 0,0 0-1,0 0 1,0-1 0,-1 1-1,1 0 1,0 0 0,0-1 0,0 1-1,-1 0 1,1 0 0,0-1-1,-1 1 1,0 1-1,0-1 0,0 1 0,0-1 0,0 1 0,-1 0 1,1-1-1,0 1 0,0 0 0,0 0 0,0 0 0,1 0 0,-1 0 0,-1 1 0,-16 22-28,1 0 1,1 1-1,2 1 0,0 1 0,2 0 0,-15 46 1,22-60-98,1 0 0,1 1 0,0 0 0,-1 14 0,4-25 50,0 0 0,0 0 0,0 0 0,0 0-1,1 0 1,-1 0 0,1 0 0,0-1 0,0 1 0,0 0-1,2 5 1,-2-7 26,0 0-1,0 0 1,0 0-1,1 0 0,-1 0 1,0 0-1,0 0 1,1 0-1,-1 0 1,0 0-1,1-1 1,-1 1-1,1 0 1,-1-1-1,1 0 0,-1 1 1,1-1-1,-1 0 1,1 0-1,0 1 1,-1-1-1,1-1 1,2 1-1,28-10-392,3-7-131</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8.351"/>
    </inkml:context>
    <inkml:brush xml:id="br0">
      <inkml:brushProperty name="width" value="0.05" units="cm"/>
      <inkml:brushProperty name="height" value="0.05" units="cm"/>
    </inkml:brush>
  </inkml:definitions>
  <inkml:trace contextRef="#ctx0" brushRef="#br0">166 1 15763,'-3'2'130,"0"1"-1,0 1 1,0-1-1,1 0 1,-1 1-1,1-1 1,0 1-1,0 0 1,1-1-1,-1 1 1,1 0-1,-1 0 0,0 5 1,-3 7 94,0-1-40,-65 188 1159,51-141-1044,-13 84 1,32-145-296,-2 9 52,1-1 0,0 1-1,1 17 1,0-25-39,0 0-1,1 0 1,-1-1-1,0 1 1,0 0-1,1 0 1,-1-1-1,1 1 1,0 0-1,-1-1 1,1 1-1,0-1 1,0 1-1,0-1 1,0 1-1,0-1 1,0 0-1,1 1 1,-1-1-1,0 0 1,1 0-1,-1 0 1,1 0-1,-1 0 1,1 0-1,-1-1 1,1 1-1,0 0 1,1 0-1,2-1 19,-1 1-1,1-1 1,0 0-1,-1-1 1,1 1-1,0-1 1,-1 0-1,1 0 1,-1 0-1,1-1 1,-1 0-1,0 1 1,7-5-1,4-3 63,0-1-1,17-15 1,-1-1-11,-1-2 1,-1-1 0,-2-2 0,-1 0 0,-2-2 0,-1 0-1,-1-2 1,27-59 0,-45 85-140,-3 6-4,1 0 0,-1 0 0,0 1 0,0-1 0,0 0 0,0 0 0,-1 0 0,1 0-1,-1 0 1,1-1 0,-1 1 0,-1-4 0,1 7 38,0-1 0,0 1 0,0 0 0,0 0-1,0-1 1,-1 1 0,1 0 0,0 0 0,0-1-1,0 1 1,-1 0 0,1 0 0,0 0 0,0-1 0,-1 1-1,1 0 1,0 0 0,-1 0 0,1 0 0,0-1-1,0 1 1,-1 0 0,1 0 0,0 0 0,-1 0 0,1 0-1,0 0 1,-1 0 0,1 0 0,0 0 0,-1 0-1,1 0 1,0 0 0,-1 0 0,1 0 0,0 1 0,0-1-1,-1 0 1,1 0 0,0 0 0,-1 0 0,1 0-1,0 1 1,0-1 0,-1 0 0,1 0 0,0 0 0,0 1-1,0-1 1,-1 1 0,-15 12-249,16-12 238,-17 16-377</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8.790"/>
    </inkml:context>
    <inkml:brush xml:id="br0">
      <inkml:brushProperty name="width" value="0.05" units="cm"/>
      <inkml:brushProperty name="height" value="0.05" units="cm"/>
    </inkml:brush>
  </inkml:definitions>
  <inkml:trace contextRef="#ctx0" brushRef="#br0">2 1 14155,'-1'16'1392,"1"6"-904,0 3-176,0 4 729,5 3-353,7 4-688,3-1-304,10-9 328,2-6-112,10-10-112</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9.194"/>
    </inkml:context>
    <inkml:brush xml:id="br0">
      <inkml:brushProperty name="width" value="0.05" units="cm"/>
      <inkml:brushProperty name="height" value="0.05" units="cm"/>
    </inkml:brush>
  </inkml:definitions>
  <inkml:trace contextRef="#ctx0" brushRef="#br0">203 1 14579,'-37'22'1507,"1"2"-1,1 2 1,-49 47 0,83-72-1481,0-1 1,0 1 0,1 0 0,-1 0-1,0-1 1,0 1 0,1 0 0,-1 0-1,1 0 1,-1 0 0,1-1 0,-1 1-1,1 0 1,-1 0 0,1 2 0,0-3-13,0 0 1,1 1-1,-1-1 1,0 0-1,1 0 0,-1 0 1,0 0-1,1 1 1,-1-1-1,1 0 1,-1 0-1,0 0 1,1 0-1,-1 0 1,1 0-1,-1 0 1,0 0-1,1 0 1,-1 0-1,1 0 0,-1-1 1,0 1-1,1 0 1,-1 0-1,1-1 1,35-14 229,32-24-117,-30 16-73,62-27 1,-97 49-54,1-1 0,-1 1 0,1 0 0,0 0 1,0 0-1,-1 1 0,1-1 0,0 1 0,0 0 0,0 0 0,0 0 0,5 1 0,-8 0-1,1-1 0,0 1-1,-1 0 1,1 0-1,-1 0 1,1 0 0,-1 0-1,1 0 1,-1 1 0,0-1-1,1 0 1,-1 1-1,0-1 1,0 0 0,0 1-1,0 0 1,0-1-1,-1 1 1,1 0 0,0-1-1,-1 1 1,1 0 0,-1 0-1,0-1 1,1 1-1,-1 3 1,1 21 5,-1-19 0,0-1 1,1 0 0,-1 1-1,1-1 1,1 0-1,-1 1 1,1-1-1,2 6 1,-3-11-3,0 0 1,0 0 0,0 0-1,0 0 1,0 0 0,0-1 0,0 1-1,0 0 1,0-1 0,0 1-1,0-1 1,0 1 0,1-1-1,-1 1 1,0-1 0,0 0-1,0 1 1,1-1 0,-1 0-1,0 0 1,1 0 0,-1 0 0,0 0-1,0 0 1,1-1 0,-1 1-1,0 0 1,3-2 0,38-14 66,-36 13-59,24-12 26,6-2 3,38-13 1,-63 26-56,0 1 1,0 0-1,0 1 1,1 0-1,-1 1 0,1 0 1,-1 1-1,15 1 0,-23-1 7,1 1-1,-1 0 0,1-1 0,-1 1 0,0 1 1,1-1-1,-1 0 0,0 1 0,0 0 1,0-1-1,0 1 0,0 0 0,0 1 0,4 3 1,-2 1-61,0-1 1,-1 1 0,0 0-1,6 13 1,12 19-591,-21-38 625,-1 0 0,1 0 1,0 0-1,-1 0 0,1-1 0,0 1 0,-1 0 0,1-1 1,0 1-1,0 0 0,0-1 0,-1 1 0,1-1 0,0 1 1,0-1-1,0 0 0,0 1 0,0-1 0,0 0 0,0 0 1,0 1-1,0-1 0,0 0 0,0 0 0,0 0 1,0 0-1,0 0 0,0-1 0,0 1 0,0 0 0,0 0 1,0-1-1,0 1 0,0-1 0,1 0 0,2-1-55,0-1 0,0 0 0,0 0 0,0 0 0,6-8 0,13-13-290</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49.614"/>
    </inkml:context>
    <inkml:brush xml:id="br0">
      <inkml:brushProperty name="width" value="0.05" units="cm"/>
      <inkml:brushProperty name="height" value="0.05" units="cm"/>
    </inkml:brush>
  </inkml:definitions>
  <inkml:trace contextRef="#ctx0" brushRef="#br0">150 0 15011,'-10'24'1142,"0"-1"-1,-26 41 1,20-37-162,-13 30-1,23-45-757,1 1 0,1 1-1,0-1 1,0 1 0,1-1 0,-2 27-1,5-38-215,0 0 0,0-1 0,0 1-1,0-1 1,0 1 0,0 0 0,1-1-1,-1 1 1,1-1 0,-1 1 0,1-1 0,-1 1-1,1-1 1,0 1 0,-1-1 0,1 0-1,0 1 1,0-1 0,0 0 0,0 0-1,1 1 1,-1-1 0,0 0 0,0 0-1,1 0 1,-1-1 0,0 1 0,1 0 0,-1 0-1,1-1 1,-1 1 0,1-1 0,-1 1-1,1-1 1,-1 0 0,1 1 0,0-1-1,-1 0 1,1 0 0,-1 0 0,3-1 0,8 0-152,0-1 0,0 0 1,0-1-1,17-6 0,-19 6 43,7-3-53,1 0-178,32-6 1,-46 11 286,0 0 0,0 1 1,0-1-1,0 1 1,0 0-1,1 0 0,-1 1 1,0-1-1,0 1 0,0 0 1,0 0-1,-1 1 0,1-1 1,4 3-1,-6-3 62,-1 0-1,1 0 1,-1 0 0,1 1 0,-1-1-1,0 1 1,1-1 0,-1 1 0,0 0-1,0-1 1,0 1 0,-1 0-1,1 0 1,0-1 0,0 1 0,-1 0-1,0 0 1,1 0 0,-1 0 0,0 0-1,0 0 1,0 0 0,0 0 0,0 0-1,0 0 1,0 0 0,-1-1 0,1 1-1,-1 0 1,0 0 0,1 0 0,-2 2-1,-2 5 175,-1 0 0,0 0-1,0 0 1,-12 14 0,4-7 344,-1 1 1,-1-2 0,-29 24 0,37-33-344,-1 0 0,0-1 0,0 0 0,-1 0 0,1-1 1,-1 0-1,0-1 0,0 0 0,-1 0 0,-15 2 0,22-5-220,0 0-1,0 0 1,0 0 0,0 0-1,0 0 1,0-1 0,1 1 0,-1-1-1,0 0 1,0 0 0,1 0-1,-1 0 1,0 0 0,1-1 0,-1 1-1,1-1 1,0 0 0,-1 0-1,1 0 1,0 0 0,0 0 0,0 0-1,0 0 1,1-1 0,-1 1-1,-1-5 1,1 3-145,0 0 0,0-1 0,1 1 0,-1-1 0,1 1 0,1-1 0,-1 1-1,0-1 1,1 0 0,0 1 0,0-1 0,1 0 0,-1 1 0,1-1 0,0 1 0,2-6 0,6-8-726</inkml:trace>
  <inkml:trace contextRef="#ctx0" brushRef="#br0" timeOffset="1">572 287 16884,'8'-3'1600,"-4"13"-1008,-4 4-240,-4 9 1000,-2 3-519,-1 6-441,1 2-40,2-1-160,-1-4-112,4-11-232,1-5-248,4-13-464,2-10 703,1-13-127,-1-4-120</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0.022"/>
    </inkml:context>
    <inkml:brush xml:id="br0">
      <inkml:brushProperty name="width" value="0.05" units="cm"/>
      <inkml:brushProperty name="height" value="0.05" units="cm"/>
    </inkml:brush>
  </inkml:definitions>
  <inkml:trace contextRef="#ctx0" brushRef="#br0">38 23 18252,'-2'-3'2040,"1"-1"-1167,0-4-345,-1 3 1080,1 2-392,-1 5-464,1 1-271,-2 5-385,0 4-176,-1 1-521,0 0-263,-2-3 1696,1-2-984,3-3-48</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0.459"/>
    </inkml:context>
    <inkml:brush xml:id="br0">
      <inkml:brushProperty name="width" value="0.05" units="cm"/>
      <inkml:brushProperty name="height" value="0.05" units="cm"/>
    </inkml:brush>
  </inkml:definitions>
  <inkml:trace contextRef="#ctx0" brushRef="#br0">37 0 15971,'3'1'173,"-1"1"-1,1-1 0,0 1 1,-1-1-1,1 1 0,-1 0 1,0 0-1,1 0 0,-1 1 1,0-1-1,0 0 1,0 1-1,-1-1 0,1 1 1,-1 0-1,1-1 0,-1 1 1,0 0-1,0 0 0,0 0 1,0 0-1,-1 0 0,1 0 1,-1 0-1,0 0 0,1 0 1,-2 5-1,1 9 303,-2-1 0,1 1-1,-8 26 1,9-41-437,-35 116 1438,5-15-430,29-101-1022,1-1 0,-1 1 0,1 0 1,0 0-1,0-1 0,-1 1 0,1 0 0,1 0 0,-1 0 0,0 2 1,1-4-20,-1 0 1,0 1 0,0-1 0,0 0 0,0 1 0,0-1 0,1 0 0,-1 0-1,0 0 1,0 1 0,1-1 0,-1 0 0,0 0 0,0 0 0,1 1 0,-1-1-1,0 0 1,0 0 0,1 0 0,-1 0 0,0 0 0,1 0 0,-1 0 0,0 1-1,0-1 1,1 0 0,-1 0 0,0 0 0,1 0 0,-1 0 0,0-1 0,1 1-1,-1 0 1,1 0 0,2-2 11,1 1 1,0-1-1,-1 0 0,1-1 1,-1 1-1,1-1 0,4-4 1,60-58 30,-36 33-63,1 1 0,59-41-1,-87 69-3,0 0-1,0 0 1,0 0-1,10-3 0,-14 6 17,0 0 0,-1 0 0,1 0 0,0-1-1,-1 1 1,1 0 0,0 0 0,-1 0 0,1 0 0,0 0-1,-1 0 1,1 0 0,0 1 0,-1-1 0,1 0-1,-1 0 1,1 0 0,0 1 0,-1-1 0,1 0-1,-1 1 1,1-1 0,-1 0 0,1 1 0,-1-1-1,1 1 1,-1-1 0,1 1 0,-1-1 0,1 1-1,-1-1 1,0 1 0,1-1 0,-1 1 0,0 0-1,1-1 1,-1 1 0,0-1 0,0 1 0,0 0 0,0-1-1,0 1 1,0 0 0,0-1 0,0 1 0,0 0-1,0-1 1,0 1 0,0 1 0,-1 14-29,-1 0 1,-1 0-1,-5 23 0,4-25-29,0 1 1,2 0-1,0 0 0,-1 21 0,3-35 10,0 0 0,0-1-1,0 1 1,0 0 0,0 0 0,1 0 0,-1-1 0,0 1-1,0 0 1,0 0 0,1-1 0,-1 1 0,0 0-1,1-1 1,-1 1 0,1 0 0,-1-1 0,1 1-1,-1 0 1,1-1 0,-1 1 0,1-1 0,0 1 0,-1-1-1,1 1 1,0-1 0,1 1-27,-1-1 0,1 0 0,-1 0 0,1 0 0,-1 1 0,1-2 0,-1 1-1,0 0 1,1 0 0,-1 0 0,1-1 0,-1 1 0,2-1 0,6-3-198,0 1-1,-1-2 0,12-7 1,-18 11 260,29-19-707</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0.953"/>
    </inkml:context>
    <inkml:brush xml:id="br0">
      <inkml:brushProperty name="width" value="0.05" units="cm"/>
      <inkml:brushProperty name="height" value="0.05" units="cm"/>
    </inkml:brush>
  </inkml:definitions>
  <inkml:trace contextRef="#ctx0" brushRef="#br0">141 434 15035,'-10'3'512,"0"1"-1,1 1 0,-1 0 1,1 1-1,0-1 0,1 2 1,0-1-1,0 1 0,0 0 1,1 1-1,0 0 1,0 0-1,1 0 0,0 1 1,-8 15-1,14-23-462,-1 0 0,0 1 0,1-1 1,-1 0-1,1 1 0,0-1 0,-1 0 0,1 1 0,0-1 1,0 1-1,0-1 0,0 1 0,0-1 0,0 1 0,0-1 1,0 0-1,1 1 0,-1-1 0,0 1 0,1-1 0,-1 0 1,1 1-1,1 1 0,-1-2-31,0 0-1,0-1 1,1 1-1,-1 0 1,0 0-1,1-1 1,-1 1-1,0-1 1,1 1-1,-1-1 1,1 0-1,-1 0 1,1 1-1,-1-1 1,0 0-1,1 0 1,-1 0-1,1 0 1,-1-1-1,1 1 1,-1 0-1,1-1 1,1 0-1,10-3-62,-1-1-1,0 0 1,0-1-1,-1 0 1,0 0-1,0-2 1,0 1-1,17-18 1,-5 3-471,-2-1 0,28-38 0,-60 77-42,-16 31 0,23-39 633,0 0 0,1 0 0,0 1 0,0-1 0,1 1 0,0 0 0,-1 13-1,3-21-52,-1 0 0,1 0-1,0 0 1,0 0 0,0 0-1,0-1 1,0 1 0,0 0-1,0 0 1,1 0 0,-1 0-1,0 0 1,0 0 0,1 0-1,-1-1 1,0 1 0,1 0-1,-1 0 1,1 0 0,-1-1-1,1 1 1,0 0 0,-1-1-1,1 1 1,-1 0 0,1-1-1,0 1 1,0-1 0,-1 1-1,1-1 1,0 0-1,0 1 1,0-1 0,0 0-1,-1 1 1,1-1 0,0 0-1,0 0 1,0 0 0,0 0-1,0 1 1,0-2 0,0 1-1,0 0 1,-1 0 0,3 0-1,3-2 87,0 1-1,0-1 0,0-1 1,0 1-1,8-6 0,9-5 42,-1-1 0,-1-1 0,-1-2 0,0 0 0,-1-1 0,25-29 0,-5-3-28,49-81-1,-66 96-143,-1-2 0,-2 0 0,-2-2 0,14-42-1,-27 65-40,-6 18-21,-11 33-31,-34 95 9,17-54 223,4 2 0,-20 99 0,46-175-106,-1 0 0,1 0-1,0 0 1,0 0 0,0 0-1,0 0 1,0 0 0,1-1-1,-1 1 1,1 0 0,-1 0-1,1 0 1,-1 0 0,2 2-1,-1-4-5,-1 0-1,0 1 0,0-1 0,0 0 1,1 1-1,-1-1 0,0 0 1,1 0-1,-1 0 0,0 1 0,0-1 1,1 0-1,-1 0 0,0 0 0,1 0 1,-1 0-1,0 1 0,1-1 1,-1 0-1,0 0 0,1 0 0,-1 0 1,1 0-1,-1 0 0,0 0 0,1 0 1,0-1 1,0 1 0,0-1 0,0 1 0,0-1 0,0 1 1,0-1-1,-1 0 0,1 1 0,0-1 0,0 0 0,-1 0 0,1 0 1,0-1-1,4-6 15,0-1 0,-1 1 0,0-1 0,0 0 0,-1-1 0,-1 1 0,3-16 0,-1 4-1,-2 1-1,-1-33 1,-2 43-19,1-4-25,2 20-8,-1-1 33,1 1-1,-1-1 0,1 0 0,1 0 0,-1 1 0,0-1 0,1-1 0,0 1 0,1 0 0,-1-1 0,1 1 0,-1-1 0,1 0 0,0 0 0,1-1 1,-1 1-1,1-1 0,0 0 0,-1 0 0,1-1 0,0 1 0,1-1 0,-1 0 0,0 0 0,1-1 0,-1 0 0,1 0 0,-1 0 0,7 0 0,3-1 10,0 0-1,-1-1 0,1-1 1,-1 0-1,1-1 0,-1-1 0,0 0 1,0-1-1,21-10 0,-1-3 19,-1-1 0,44-32 1,-84 57-21,1 0 0,0 1 0,0 0 0,1 0 0,-6 11 0,3-6 8,-11 18 118,-18 37 1,31-55-60,1 1-1,0 0 1,0 0 0,2 0 0,-1 0 0,-1 18 0,5-30-65,0 0 0,0 1 0,0-1 1,0 1-1,0-1 0,0 0 0,0 1 0,0-1 0,0 1 1,0-1-1,1 0 0,-1 1 0,1-1 0,-1 0 0,1 0 1,0 1-1,-1-1 0,1 0 0,0 0 0,0 0 0,0 0 0,0 0 1,0 0-1,0 0 0,0 0 0,1 1 0,0-1-48,-1-1-1,1 0 0,0 0 0,-1 1 1,1-1-1,0 0 0,-1 0 0,1 0 1,0-1-1,-1 1 0,1 0 0,-1-1 1,1 1-1,0-1 0,-1 1 0,1-1 1,-1 0-1,1 0 0,-1 1 0,0-1 1,1 0-1,1-2 0,3-2-104,0 0 0,-1-1 0,1 0 0,-1 0 1,0 0-1,-1-1 0,1 0 0,-1 0 0,-1 0 0,1 0 0,-1 0 0,4-16 0,8-36-456</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1.406"/>
    </inkml:context>
    <inkml:brush xml:id="br0">
      <inkml:brushProperty name="width" value="0.05" units="cm"/>
      <inkml:brushProperty name="height" value="0.05" units="cm"/>
    </inkml:brush>
  </inkml:definitions>
  <inkml:trace contextRef="#ctx0" brushRef="#br0">24 1 17084,'-7'34'1104,"-2"6"-1016,3 3-168,5 1 1784,4-2-1512,10-3 88,8-6 24</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1.812"/>
    </inkml:context>
    <inkml:brush xml:id="br0">
      <inkml:brushProperty name="width" value="0.05" units="cm"/>
      <inkml:brushProperty name="height" value="0.05" units="cm"/>
    </inkml:brush>
  </inkml:definitions>
  <inkml:trace contextRef="#ctx0" brushRef="#br0">135 1 16692,'-16'16'1954,"-27"20"1,31-26-1050,-1 0 1,1 1-1,1 0 1,-15 18-1,26-29-887,0 1 0,0-1 0,0 0 0,-1 0 0,1 0 0,0 0 0,0 0 0,0 0 0,0 1 0,0-1 0,0 0 0,0 0 0,-1 0 0,1 0 0,0 1 0,0-1 0,0 0 0,0 0 0,0 0 0,0 0 0,0 1 0,0-1 0,0 0 0,0 0 0,0 0 0,0 1-1,0-1 1,0 0 0,0 0 0,0 0 0,0 1 0,0-1 0,0 0 0,0 0 0,1 0 0,-1 0 0,0 1 0,0-1 0,0 0 0,0 0 0,0 0 0,1 0 0,8 0 126,13-8-261,42-29-284,-46 26 149,37-19 1,-34 25 125,-20 5 124,-1 0 1,1 0-1,0 0 1,-1 0-1,1 0 0,-1 0 1,1 0-1,-1 0 1,1 1-1,-1-1 1,1 0-1,0 0 1,-1 1-1,0-1 1,1 0-1,-1 1 1,1-1-1,-1 1 0,1 0 1,0 1 14,0 0 1,0 0-1,0 0 0,-1 1 0,1-1 1,-1 0-1,0 0 0,1 1 0,-1-1 1,-1 4-1,5 24 244,-3-29-247,-1 0-1,1 0 1,-1 0-1,1 0 1,-1 0-1,1 0 1,0 0 0,-1 0-1,1-1 1,0 1-1,0 0 1,-1-1-1,1 1 1,0 0-1,0-1 1,0 1 0,0-1-1,0 1 1,0-1-1,0 0 1,0 1-1,0-1 1,0 0-1,0 0 1,0 0 0,1 0-1,16 0-2,1-1-1,-2-1 1,1 0-1,33-10 1,8-1-164,-50 11 128,50-5-208,-55 7 218,-1-1-1,0 1 0,1 1 0,-1-1 1,1 0-1,-1 1 0,0 0 1,0 0-1,1 0 0,-1 0 1,0 0-1,0 1 0,0-1 0,4 3 1,-6-2 24,0 0 1,0-1-1,0 1 1,0 0 0,0 0-1,0-1 1,0 1 0,-1 0-1,1 0 1,-1 0-1,1 0 1,-1 0 0,0 0-1,0 0 1,0 0-1,0 0 1,0 0 0,0 0-1,-1 0 1,1 0-1,-1 0 1,1 0 0,-1 0-1,-1 2 1,-1 4 1,0 0 0,-1-1 0,0 1 1,-8 10-1,5-11-443,4-7 327,3-4 63,1-7-129</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2.453"/>
    </inkml:context>
    <inkml:brush xml:id="br0">
      <inkml:brushProperty name="width" value="0.05" units="cm"/>
      <inkml:brushProperty name="height" value="0.05" units="cm"/>
    </inkml:brush>
  </inkml:definitions>
  <inkml:trace contextRef="#ctx0" brushRef="#br0">0 327 18100,'7'0'347,"0"-1"-1,0 0 1,0 0 0,0-1-1,0 0 1,0 0 0,-1-1-1,12-6 1,48-33 682,-61 39-879,21-15 293,0-2-1,31-31 0,-49 42-360,1 0 0,-2 0 0,1-1 1,-1 0-1,0 0 0,-1-1 0,0 0 0,-1 0 1,5-16-1,-9 24-64,0 1 1,-1 0-1,1 0 1,-1-1-1,0 1 1,0 0-1,0-1 1,0 1-1,0 0 1,0 0-1,-1-1 1,1 1-1,-1 0 1,1-1-1,-2-2 1,1 4-9,0 0 1,0 0-1,0-1 1,0 1-1,0 1 1,0-1 0,-1 0-1,1 0 1,0 0-1,0 0 1,-1 1-1,1-1 1,0 1-1,-1-1 1,1 1-1,-1-1 1,1 1-1,0 0 1,-1 0-1,1 0 1,-1 0-1,1 0 1,-1 0-1,1 0 1,-1 0 0,-1 1-1,-5 1 2,0 0 0,0 0 0,1 1 0,-1 0 0,1 1 0,-1-1 0,1 1-1,0 1 1,1-1 0,-12 11 0,0 1-8,1 1-1,-21 28 0,25-29-5,1 1-1,0 0 0,2 0 1,0 1-1,1 1 0,0-1 1,2 1-1,0 1 0,-4 24 1,10-42 3,1-1 1,-1 1 0,1 0 0,0 0-1,0 0 1,-1 0 0,2 0-1,-1-1 1,0 1 0,0 0-1,0 0 1,1 0 0,-1 0-1,1-1 1,-1 1 0,1 0 0,0-1-1,0 1 1,0 0 0,0-1-1,0 1 1,0-1 0,0 1-1,0-1 1,1 0 0,-1 1-1,1-1 1,-1 0 0,1 0 0,-1 0-1,1 0 1,-1 0 0,1 0-1,0-1 1,0 1 0,-1-1-1,1 1 1,0-1 0,0 1 0,0-1-1,-1 0 1,1 0 0,0 0-1,0 0 1,0 0 0,2-1-1,9 0 7,-1-1 0,1 0-1,-1-1 1,1-1-1,13-6 1,23-11 29,51-31 1,9-4-20,-106 55-18,0-1 0,0 1-1,0 0 1,1 0-1,-1 0 1,0 0 0,1 1-1,-1-1 1,6 1 0,-9 0-1,1 0 1,-1 0-1,1 0 1,-1 0 0,1 0-1,-1 1 1,1-1 0,-1 0-1,1 0 1,-1 1 0,1-1-1,-1 0 1,0 1 0,1-1-1,-1 0 1,1 1-1,-1-1 1,0 0 0,1 1-1,-1-1 1,0 1 0,1 0-1,-1 1 0,1-1 0,-1 1-1,0-1 1,0 1 0,0 0-1,0-1 1,0 1 0,0 0-1,0-1 1,0 1 0,-1 1-1,-9 36 2,-5 27-11,14-60 19,0 0 0,1 0 1,0 0-1,0 0 1,0-1-1,1 1 1,0 0-1,3 10 0,-3-14 0,0 0-1,0 0 0,0 0 0,0-1 0,0 1 1,0 0-1,1-1 0,-1 1 0,1-1 0,-1 0 1,1 1-1,0-1 0,-1 0 0,1 0 0,0 0 0,0 0 1,0 0-1,0-1 0,0 1 0,0 0 0,0-1 1,0 0-1,0 1 0,0-1 0,0 0 0,0 0 1,0 0-1,0 0 0,0-1 0,0 1 0,2-1 1,8-1 23,-1-1 0,1 0 0,-1 0 0,12-6 0,117-60 195,-93 43-172,97-36 1,-138 59-61,1 2 1,-1-1 0,1 1 0,9-1 0,-16 1 4,1 1 1,0 0 0,0 0-1,-1 0 1,1 0 0,0 0-1,-1 0 1,1 0 0,0 0-1,-1 0 1,1 1 0,0-1-1,-1 0 1,1 0 0,0 1-1,-1-1 1,1 0 0,-1 1-1,1-1 1,-1 0 0,1 1-1,-1-1 1,1 1 0,-1-1-1,1 1 1,-1-1 0,1 1-1,-1 0 1,0-1 0,1 1-1,-1-1 1,0 1 0,1 0-1,-1-1 1,0 1 0,0 0-1,0-1 1,0 1 0,0 0-1,0-1 1,0 1 0,0 0-1,0-1 1,0 1 0,0 0-1,0-1 1,0 1 0,0 0-1,-1-1 1,1 1 0,0 0-1,0-1 1,-1 1 0,-2 8 0,-1-2 1,0 1-1,0 0 1,-7 7 0,7-9-16,1-1 0,-1 0 0,1 1 0,0 0 0,0 0 0,1 0 1,0 0-1,-3 11 0,5-17 5,0 0 0,0 0 0,0 1 0,0-1 1,0 0-1,0 0 0,0 0 0,0 0 0,0 0 0,1 1 1,-1-1-1,0 0 0,0 0 0,0 0 0,0 0 0,0 0 0,0 0 1,0 0-1,0 1 0,1-1 0,-1 0 0,0 0 0,0 0 1,0 0-1,0 0 0,0 0 0,0 0 0,1 0 0,-1 0 0,0 0 1,0 0-1,0 0 0,0 0 0,1 0 0,-1 0 0,0 0 0,0 0 1,0 0-1,0 0 0,0 0 0,1 0 0,-1 0 0,0 0 1,0 0-1,0 0 0,0 0 0,0 0 0,1 0 0,-1 0 0,0 0 1,0 0-1,0-1 0,0 1 0,0 0 0,0 0 0,0 0 0,1 0 1,-1 0-1,0 0 0,0-1 0,0 1 0,0 0 0,0 0 1,13-10-76,-10 8 37,16-11-111,5 0-61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7.337"/>
    </inkml:context>
    <inkml:brush xml:id="br0">
      <inkml:brushProperty name="width" value="0.05" units="cm"/>
      <inkml:brushProperty name="height" value="0.05" units="cm"/>
    </inkml:brush>
  </inkml:definitions>
  <inkml:trace contextRef="#ctx0" brushRef="#br0">119 269 16307,'-69'65'3196,"63"-59"-2954,0 1-1,1 0 0,0 0 1,0 0-1,1 1 0,-1-1 1,2 1-1,-5 12 0,7-19-239,1-1 1,0 1-1,-1 0 0,1-1 0,0 1 0,0-1 0,0 1 0,-1 0 1,1-1-1,0 1 0,0 0 0,0-1 0,0 1 0,0-1 0,0 1 1,0 0-1,1-1 0,-1 1 0,0 0 0,0-1 0,0 1 0,1-1 1,-1 1-1,0 0 0,0-1 0,1 1 0,-1-1 0,1 1 0,-1-1 1,0 1-1,1-1 0,-1 0 0,1 1 0,-1-1 0,1 1 1,-1-1-1,1 0 0,-1 1 0,1-1 0,0 0 0,-1 0 0,1 0 1,-1 1-1,1-1 0,0 0 0,-1 0 0,1 0 0,0 0 0,-1 0 1,1 0-1,0 0 0,-1 0 0,1 0 0,-1 0 0,2-1 0,4 0-149,0-1 0,0 1 0,0-1 0,9-5 0,6-4-250,-1-1 0,-1-1 0,1-1 0,-2 0 0,0-2-1,-1 0 1,17-20 0,7-14-299,46-74-1,-76 107 881,-1 1-1,0-1 1,-1-1-1,9-26 1,-18 44-164,0 0 0,0 0 0,0 0 1,0 0-1,-1 0 0,1 0 0,0 0 0,0 0 1,0 0-1,0 0 0,0 0 0,0 0 0,0 0 1,0 0-1,0 0 0,0 0 0,0 0 0,-1 0 1,1 0-1,0 0 0,0 0 0,0 0 0,0 0 1,0 0-1,0 0 0,0 0 0,0 0 0,0 0 1,0 0-1,0 0 0,0 0 0,0-1 1,0 1-1,-1 0 0,1 0 0,0 0 0,0 0 1,0 0-1,0 0 0,0 0 0,0 0 0,0 0 1,0 0-1,-7 10 346,-15 26 457,-69 122 1564,72-122-1818,3 1-1,-20 59 0,34-90-568,1-1-1,-1 1 0,1 1 1,0-1-1,1 0 0,0 0 1,0 0-1,0 0 0,1 8 1,0-13-32,-1 1 1,0-1-1,1 1 1,0-1-1,-1 1 0,1-1 1,0 0-1,0 1 1,0-1-1,0 0 1,0 0-1,0 1 0,0-1 1,0 0-1,0 0 1,2 1-1,-1-1 4,0 0 1,1 0-1,-1 0 1,0-1-1,1 1 1,-1-1-1,0 1 0,1-1 1,-1 0-1,1 0 1,-1 0-1,0 0 0,5-1 1,20-6-369</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2.870"/>
    </inkml:context>
    <inkml:brush xml:id="br0">
      <inkml:brushProperty name="width" value="0.05" units="cm"/>
      <inkml:brushProperty name="height" value="0.05" units="cm"/>
    </inkml:brush>
  </inkml:definitions>
  <inkml:trace contextRef="#ctx0" brushRef="#br0">31 0 20012,'1'15'1777,"-2"6"-1233,-4 5-208,1 7 816,0 6-440,-2 2-1200,0-3 672,2-8-176,3-12-104</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3.323"/>
    </inkml:context>
    <inkml:brush xml:id="br0">
      <inkml:brushProperty name="width" value="0.05" units="cm"/>
      <inkml:brushProperty name="height" value="0.05" units="cm"/>
    </inkml:brush>
  </inkml:definitions>
  <inkml:trace contextRef="#ctx0" brushRef="#br0">103 2 12587,'1'0'87,"-1"0"0,1-1 1,-1 1-1,1 0 1,0 0-1,-1 0 0,1 0 1,0 0-1,-1-1 0,1 1 1,0 0-1,-1 1 1,1-1-1,0 0 0,-1 0 1,1 0-1,0 0 1,-1 0-1,1 1 0,-1-1 1,1 0-1,0 1 0,-1-1 1,1 0-1,-1 1 1,1-1-1,-1 0 0,1 1 1,-1-1-1,1 1 1,-1-1-1,1 1 0,-1 0 1,0-1-1,1 1 0,-1-1 1,0 1-1,0-1 1,1 1-1,-1 0 0,0-1 1,0 1-1,0 0 0,0-1 1,0 2-1,0 4 379,0 0 0,0 0-1,-1 0 1,-2 9 0,2-10 0,-14 54 1788,-28 70 0,-12 49-189,53-172-2007,1 0 0,-1 0 1,2 0-1,-1 0 1,1 0-1,0 0 1,0 1-1,2 10 1,-1-15-52,0-1-1,-1 1 1,1 0 0,0-1 0,0 1 0,0-1-1,1 1 1,-1-1 0,0 1 0,1-1 0,-1 0 0,0 0-1,1 0 1,-1 0 0,1 0 0,0 0 0,-1 0-1,1 0 1,0 0 0,0-1 0,0 1 0,-1-1 0,1 1-1,0-1 1,0 0 0,0 0 0,0 0 0,0 0-1,-1 0 1,5-1 0,16-1-98,1-1 1,0-2-1,-1 0 1,0-1-1,22-10 1,-17 7-147,0 0-1,46-7 1,-69 15 195,-1 1 0,1 0 0,0 0 0,0 0 0,-1 0 1,1 0-1,0 1 0,5 1 0,-9-2 35,1 0 0,-1 0 0,1 1 0,-1-1 1,1 0-1,-1 1 0,1-1 0,-1 0 0,1 1 0,-1-1 0,1 1 1,-1-1-1,0 0 0,1 1 0,-1-1 0,0 1 0,1-1 1,-1 1-1,0 0 0,0-1 0,1 2 0,-1-1 8,0 0 0,0 0 0,0 1 0,-1-1 0,1 0 1,0 0-1,0 0 0,-1 1 0,1-1 0,-1 0 0,1 0 0,-1 0 0,1 0 0,-2 2 0,-5 5 64,0 1 1,0-1-1,-1-1 0,1 0 1,-2 0-1,1 0 0,-1-1 0,-19 10 1,7-5 149,-2-1 1,-43 14 0,50-20-163,0 0 1,-24 2-1,34-5-162,1-1 0,-1 0 0,0 0 0,1 0 0,-1-1 0,1 0 0,-1 0 0,1 0 0,-1-1 0,-7-3 0,11 4 47,1 0 0,-1 0 1,1 0-1,-1-1 0,1 1 0,0 0 0,0-1 0,-1 1 0,1-1 1,0 1-1,0-1 0,0 1 0,1-1 0,-1 0 0,0 1 0,1-1 1,-1 0-1,1 0 0,-1 1 0,1-1 0,0 0 0,0 0 1,0 0-1,0 0 0,0 0 0,0 1 0,0-1 0,1 0 0,-1 0 1,1 0-1,1-3 0,8-16-606</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3.759"/>
    </inkml:context>
    <inkml:brush xml:id="br0">
      <inkml:brushProperty name="width" value="0.05" units="cm"/>
      <inkml:brushProperty name="height" value="0.05" units="cm"/>
    </inkml:brush>
  </inkml:definitions>
  <inkml:trace contextRef="#ctx0" brushRef="#br0">1 134 18820,'13'7'1078,"-5"-2"-110,0-1-1,0 0 0,15 5 1,-20-9-792,1 1 0,-1 0 1,1-1-1,0 0 1,-1 1-1,1-2 1,0 1-1,-1 0 1,1-1-1,0 1 1,-1-1-1,6-2 1,7-4-60,-1-1 0,0 0 0,0-1 0,-1 0 0,0-1 0,0-1 0,-2 0 0,1-1 1,-1 0-1,17-24 0,-20 18-86,-9 17-31,0 1 0,0 0 1,0 0-1,0-1 0,0 1 1,0 0-1,0-1 0,0 1 1,0 0-1,0 0 0,0-1 0,0 1 1,0 0-1,0 0 0,0-1 1,0 1-1,0 0 0,-1 0 1,1-1-1,0 1 0,0 0 1,0 0-1,0-1 0,-1 1 1,1 0-1,0 0 0,0 0 0,0 0 1,-1-1-1,1 1 0,0 0 1,-1 0-1,-1 0 1,1 0 0,-1 0 0,0 0 0,0 0-1,1 1 1,-1-1 0,0 1 0,1-1 0,-1 1 0,0-1 0,1 1 0,-1 0-1,1 0 1,-1 0 0,1 0 0,-2 2 0,-10 7-1,1 1 1,0 0-1,1 0 1,0 2-1,-15 21 1,20-24-3,0-1 1,0 1-1,1 0 1,1 1-1,-1-1 1,2 1-1,-1 0 1,-2 21-1,5-30 4,1 0 0,0-1-1,0 1 1,0 0 0,0 0 0,0-1-1,0 1 1,1 0 0,-1 0-1,1-1 1,-1 1 0,1 0 0,0-1-1,-1 1 1,1-1 0,0 1 0,0-1-1,0 1 1,0-1 0,0 1 0,1-1-1,0 1 1,1 0 0,-1-1 0,1 1 0,-1-1 1,1 0-1,0 0 0,0 0 0,0 0 0,-1 0 0,1-1 1,0 1-1,0-1 0,3 0 0,7 0 10,0-1 1,0-1-1,-1 0 0,23-6 1,-11 0 0,0-1 1,-1-1 0,0-1-1,40-27 1,74-67-401,-137 105 381,0 0 1,0 0-1,0 0 1,0 0 0,0 0-1,0 0 1,0 0-1,0 1 1,0-1-1,0 0 1,0 0-1,0 0 1,0 0-1,0 0 1,0 0 0,0 0-1,0 0 1,0 0-1,0 0 1,0 0-1,0 0 1,0 0-1,0 0 1,0 0-1,0 0 1,0 0 0,0 0-1,0 0 1,0 0-1,0 0 1,0 0-1,0 0 1,0 0-1,1 0 1,-1 0-1,0 0 1,0 0 0,0 0-1,0 0 1,0 0-1,0 0 1,0 0-1,0 0 1,0 0-1,0 0 1,0 0-1,0 0 1,0 0 0,0 0-1,0 0 1,0 0-1,0 0 1,0 0-1,0 0 1,0 0-1,1 0 1,-1 0-1,-3 9-128,-8 14 67,9-18 27,1-2 68,-28 64-531,26-58 429,0 0 1,0 0-1,1 1 0,0-1 1,0 15-1,2-23 73,0-1 0,0 0 0,-1 1 0,1-1-1,0 0 1,0 0 0,0 1 0,0-1 0,0 0 0,0 1 0,1-1 0,-1 0 0,0 1 0,0-1 0,0 0 0,0 0-1,0 1 1,0-1 0,0 0 0,1 1 0,-1-1 0,0 0 0,0 0 0,0 1 0,1-1 0,-1 0 0,0 0 0,0 0 0,1 1-1,-1-1 1,0 0 0,0 0 0,1 0 0,-1 0 0,0 0 0,1 0 0,-1 1 0,0-1 0,0 0 0,1 0 0,-1 0-1,0 0 1,1 0 0,-1 0 0,0 0 0,1 0 0,-1 0 0,0 0 0,1-1 0,-1 1 0,0 0 0,0 0 0,1 0 0,-1 0-1,0 0 1,1 0 0,-1-1 0,0 1 0,0 0 0,1 0 0,-1 0 0,0-1 0,16-8-177</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4.164"/>
    </inkml:context>
    <inkml:brush xml:id="br0">
      <inkml:brushProperty name="width" value="0.05" units="cm"/>
      <inkml:brushProperty name="height" value="0.05" units="cm"/>
    </inkml:brush>
  </inkml:definitions>
  <inkml:trace contextRef="#ctx0" brushRef="#br0">38 16 22029,'-10'-16'1720,"-2"16"-1472,2 3-360,5 5 1248,5 1-600,3-6-496,4-3-48</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4.722"/>
    </inkml:context>
    <inkml:brush xml:id="br0">
      <inkml:brushProperty name="width" value="0.05" units="cm"/>
      <inkml:brushProperty name="height" value="0.05" units="cm"/>
    </inkml:brush>
  </inkml:definitions>
  <inkml:trace contextRef="#ctx0" brushRef="#br0">307 229 16291,'0'-3'326,"0"0"0,0-1-1,0 1 1,0-1-1,0 1 1,-1 0-1,1-1 1,-1 1 0,0 0-1,0-1 1,-1-2-1,1 5-246,0 0 0,1 0 0,-1 0 0,0 0 0,0 0 0,0 1 0,0-1 0,1 0 0,-1 0 0,0 1 0,0-1 0,0 1 0,0-1 0,-1 1 0,1-1 0,0 1 0,0 0 0,0-1 0,0 1 0,0 0 0,0 0 0,-1 0 0,1 0 0,0 0 0,0 0 0,0 0-1,0 0 1,-1 1 0,1-1 0,0 0 0,0 1 0,0-1 0,0 1 0,-2 0 0,-7 5 192,0 0 0,0 1 0,0 0 0,1 0 0,0 1 0,1 0 0,-1 0 0,-11 18-1,8-13-67,-12 17-75,1 0-1,2 2 1,1 0 0,1 2 0,-16 40 0,33-68-128,-1 0-1,1 1 1,0-1 0,1 1 0,-1-1 0,1 1 0,1-1 0,-1 8 0,1-13-2,0 1 1,0-1-1,1 0 1,-1 0 0,0 0-1,1 0 1,-1 0 0,0 0-1,1 0 1,-1 0-1,1 0 1,-1 0 0,1 0-1,0 0 1,0 0-1,-1 0 1,1-1 0,0 1-1,0 0 1,1 1 0,0-2-4,0 1 1,0-1 0,0 1 0,0-1 0,0 1 0,0-1 0,-1 0 0,1 0 0,0 0-1,0 0 1,0-1 0,0 1 0,0 0 0,0-1 0,0 1 0,2-2 0,9-3-26,0-1 1,0 0 0,0-1 0,-1-1 0,0 0 0,-1-1-1,0 0 1,0 0 0,-1-1 0,11-13 0,7-11-40,-2-1 0,23-39 0,-30 43 81,-1-1 0,-2-1 0,-1 0 0,-2-1 0,-1 0 1,-1-1-1,8-53 0,-19 64 92,-2 21 5,-3 7-63,-5 12 8,-16 48 16,2 2-1,-24 106 0,42-152-78,2 0 0,0 0 0,1 0 0,1 0 1,1 0-1,2 30 0,-1-48-33,0 1 1,1-1-1,-1 0 1,0 1 0,1-1-1,0 0 1,-1 1 0,1-1-1,0 0 1,0 0 0,0 0-1,0 0 1,1 0-1,-1 0 1,1 0 0,-1 0-1,1 0 1,0 0 0,-1-1-1,1 1 1,0-1-1,0 0 1,0 1 0,0-1-1,0 0 1,0 0 0,1 0-1,-1 0 1,0-1-1,1 1 1,-1-1 0,0 1-1,1-1 1,-1 0 0,0 0-1,1 0 1,-1 0-1,1 0 1,-1 0 0,0-1-1,1 1 1,2-2 0,20-7-321</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5.328"/>
    </inkml:context>
    <inkml:brush xml:id="br0">
      <inkml:brushProperty name="width" value="0.05" units="cm"/>
      <inkml:brushProperty name="height" value="0.05" units="cm"/>
    </inkml:brush>
  </inkml:definitions>
  <inkml:trace contextRef="#ctx0" brushRef="#br0">0 181 16163,'1'7'557,"0"1"1,0-1-1,0 1 0,1-1 0,0 0 0,6 13 0,-7-18-446,0-1 1,0 1 0,0 0 0,0-1-1,0 0 1,1 1 0,-1-1 0,0 0 0,1 0-1,-1 1 1,1-1 0,-1 0 0,1-1-1,0 1 1,-1 0 0,1 0 0,0-1-1,0 1 1,-1-1 0,1 1 0,0-1 0,0 0-1,0 0 1,0 0 0,-1 0 0,1 0-1,0 0 1,0 0 0,0-1 0,-1 1-1,1-1 1,0 1 0,0-1 0,1 0-1,6-3 36,-1 0 0,1 0 0,-1-1 0,0 0 0,-1-1 0,1 1 0,-1-2 0,0 1 0,0-1 0,-1 0 0,0 0 0,9-15 1,-9 13-124,-1 1 1,0-1-1,-1-1 1,0 1-1,0-1 1,-1 1-1,0-1 1,-1 0 0,0 0-1,-1 0 1,1-18-1,-2 26-18,-1-1-1,1 1 1,0-1-1,-1 0 0,0 1 1,1-1-1,-1 1 1,0-1-1,0 1 1,0 0-1,-3-4 0,3 5-3,1 0-1,-1 0 1,0 1-1,0-1 0,0 0 1,1 1-1,-1-1 1,0 1-1,0-1 0,0 1 1,0-1-1,0 1 0,0-1 1,0 1-1,0 0 1,0 0-1,0 0 0,-1-1 1,1 1-1,0 0 0,0 0 1,0 1-1,0-1 1,0 0-1,0 0 0,0 0 1,0 1-1,0-1 0,0 0 1,0 1-1,-2 0 1,-3 3 2,-1 1 0,0-1 0,1 1 1,0 0-1,0 1 0,0-1 0,1 1 0,0 0 1,0 1-1,-6 10 0,-3 6-4,-19 46-1,20-37-2,-13 49 1,23-68 1,0 0 0,1 0 1,0 0-1,1 0 0,1 1 0,1 22 0,0-33 1,-1-1 0,1 1 0,-1-1 0,1 1 0,0-1 0,0 1 0,0-1 0,0 0 0,0 0 0,0 1 0,1-1 0,-1 0 0,1 0 0,-1 0 0,1 0 0,0-1 0,0 1-1,0 0 1,4 2 0,-2-2-2,0-1 0,0 1 0,0-1-1,0 0 1,0 0 0,0-1-1,0 1 1,0-1 0,0 0 0,1 0-1,3 0 1,10-3-26,0 0 1,-1-2-1,0 1 0,24-11 1,9-8-90,-1-2 1,80-55 0,0 0-129,-106 69 241,-23 11 6,1-1 0,-1 1 0,0 0 0,0 0 1,1 0-1,-1 0 0,0 0 0,0 0 0,1 0 0,-1 0 0,0 0 0,0 0 0,1 0 0,-1 0 0,0 0 0,0 0 1,1 0-1,-1 0 0,0 0 0,0 1 0,1-1 0,-1 0 0,0 0 0,0 0 0,1 0 0,-1 0 0,0 1 0,0-1 1,0 0-1,0 0 0,1 0 0,-1 0 0,0 1 0,0-1 0,0 0 0,0 0 0,0 1 0,0-1 0,1 0 0,-2 15 54,-8 12 18,8-26-68,-10 26 87,4-14-11,2 1 0,-1 1 0,2-1-1,0 0 1,-3 22 0,6-35-72,1 0-1,0 0 1,0 0 0,0 0 0,0 0-1,0 0 1,0 0 0,0 0 0,0 0-1,0 0 1,0 0 0,1 0 0,-1 0-1,0 0 1,1 0 0,-1 0 0,1 0-1,-1 0 1,1 0 0,-1-1 0,1 1-1,0 0 1,-1 0 0,1-1 0,0 1-1,0 0 1,-1-1 0,2 2 0,0-2 3,0 1 0,0-1 0,0 0 0,0 0 0,0 1 1,0-1-1,0-1 0,1 1 0,-1 0 0,0 0 0,0-1 0,-1 1 1,4-2-1,9-3 27,-1-1 1,0 0-1,13-10 1,-24 15-38,106-69-29,19-12-425,-124 80 420,1 0 0,-1 0 1,1 0-1,0 1 0,0 0 1,-1 0-1,1 0 0,5-1 1,-9 2 23,1 0 0,-1 0 0,1 0 0,0 0 0,-1 0 0,1 0 0,-1 0 0,1 0 0,-1 1 0,1-1 0,-1 0 0,1 0 1,-1 0-1,1 1 0,-1-1 0,1 0 0,-1 1 0,0-1 0,1 0 0,-1 1 0,1-1 0,-1 0 0,0 1 0,1 0 0,0 0 2,-1 1 0,0-1 0,0 0 0,0 1 0,1-1 0,-1 0 0,0 1 0,0-1 0,-1 0 0,1 1 0,0-1 0,0 0 0,-1 0 0,1 1 0,-1 0 0,-5 14 44,-1-1 0,-10 18 1,10-21 99,0 0 1,1 1 0,-8 25-1,14-37-130,0 0-1,-1-1 0,1 1 1,0 0-1,0-1 1,0 1-1,0 0 0,0-1 1,0 1-1,0 0 1,0-1-1,0 1 0,0 0 1,0-1-1,0 1 0,0-1 1,1 1-1,-1 0 1,0-1-1,0 1 0,1 0 1,-1-1-1,0 1 0,1-1 1,-1 1-1,1-1 1,-1 1-1,1-1 0,-1 1 1,1-1-1,-1 0 0,1 1 1,-1-1-1,1 0 1,-1 1-1,1-1 0,0 0 1,-1 0-1,1 1 1,0-1-1,-1 0 0,1 0 1,0 0-1,-1 0 0,1 0 1,0 0-1,-1 0 1,1 0-1,0 0 0,0 0 1,4-1-7,-1 0 1,1 0-1,-1 0 1,1 0 0,8-4-1,57-31-953,-63 31 857,1 1 0,-1-2 0,0 1 0,-1-1 1,1 0-1,9-12 0,-12 8-304</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6.012"/>
    </inkml:context>
    <inkml:brush xml:id="br0">
      <inkml:brushProperty name="width" value="0.05" units="cm"/>
      <inkml:brushProperty name="height" value="0.05" units="cm"/>
    </inkml:brush>
  </inkml:definitions>
  <inkml:trace contextRef="#ctx0" brushRef="#br0">92 0 18660,'-1'19'1228,"0"0"0,-2 0 0,-8 34-1,-23 55 29,11-41-982,16-47-180,5-16-73,1 0-1,-1 0 0,0 1 0,1-1 0,0 1 0,0-1 1,0 1-1,1-1 0,-1 1 0,1-1 0,0 1 0,1 6 0,0-11-20,-1 1-1,0-1 0,0 1 1,1-1-1,-1 1 1,1-1-1,-1 0 0,0 1 1,1-1-1,-1 1 0,1-1 1,-1 0-1,1 0 0,-1 1 1,1-1-1,-1 0 0,1 0 1,-1 1-1,1-1 0,-1 0 1,1 0-1,0 0 1,-1 0-1,1 0 0,-1 0 1,1 0-1,-1 0 0,1 0 1,-1 0-1,1 0 0,0 0 1,-1 0-1,1-1 0,-1 1 1,1 0-1,-1 0 0,1-1 1,-1 1-1,1 0 1,-1-1-1,1 0 0,25-17-300,82-87-1006,-8 6 242,-97 96 1062,0 1 0,0-1-1,1 1 1,0-1 0,-1 1 0,1 0 0,6-2 0,-10 4 13,1 0 1,-1 0-1,1 0 0,-1 0 1,1 0-1,-1 0 1,1 0-1,-1 0 1,1 0-1,0 0 0,-1 0 1,1 0-1,-1 0 1,1 0-1,-1 0 0,1 0 1,-1 1-1,1-1 1,-1 0-1,0 0 0,1 1 1,-1-1-1,1 0 1,0 1-1,-1 0 17,1 0 0,-1 0 0,1 1 1,-1-1-1,0 0 0,1 0 0,-1 0 0,0 0 0,0 1 0,0-1 1,0 0-1,0 0 0,0 0 0,0 0 0,0 3 0,-5 17 291,-1 0-1,0 0 1,-2-1 0,0 0-1,-21 34 1,5-5 66,17-39-636,9-12 145</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6.964"/>
    </inkml:context>
    <inkml:brush xml:id="br0">
      <inkml:brushProperty name="width" value="0.05" units="cm"/>
      <inkml:brushProperty name="height" value="0.05" units="cm"/>
    </inkml:brush>
  </inkml:definitions>
  <inkml:trace contextRef="#ctx0" brushRef="#br0">0 324 16099,'0'1'138,"1"0"0,-1 0 0,1 0 0,-1 0 0,1-1-1,-1 1 1,1 0 0,-1 0 0,1-1 0,0 1-1,-1-1 1,1 1 0,0 0 0,0-1 0,-1 1 0,1-1-1,0 0 1,0 1 0,0-1 0,0 1 0,0-1 0,-1 0-1,1 0 1,0 0 0,0 0 0,0 1 0,0-1-1,0 0 1,1-1 0,32-2 1986,-12-3-1539,-1 0 0,0-2 0,0 0 1,0-2-1,-1 0 0,31-22 0,-17 8-228,-2-1 1,53-53-1,-79 72-331,35-41 126,-38 44-143,-1-1 0,1 1 0,-1 0 0,0-1 0,-1 1-1,1-1 1,-1 0 0,1 1 0,-1-1 0,0 0 0,0 0-1,0-6 1,-1 9-7,0 0 0,0 0 0,-1 0-1,1 0 1,0 0 0,0 0 0,-1 0 0,1 1-1,0-1 1,-1 0 0,1 0 0,-1 0 0,1 1-1,-1-1 1,0 0 0,1 0 0,-1 1-1,0-1 1,1 1 0,-1-1 0,0 0 0,0 1-1,1 0 1,-1-1 0,0 1 0,0-1 0,0 1-1,0 0 1,0 0 0,1-1 0,-1 1-1,0 0 1,0 0 0,0 0 0,0 0 0,0 0-1,0 0 1,0 0 0,0 0 0,-1 1 0,-3 0 5,-1 0 1,0 0-1,1 0 0,-11 5 1,-3 3 2,1 1 1,0 1-1,1 0 1,0 2-1,1 0 0,-27 27 1,17-12-1,2 1 0,-39 58 0,57-76-9,-22 36 13,26-43-12,0 0 0,1 0 0,-1 0 0,1 0 0,0 0 0,0 1 0,0-1-1,1 0 1,-1 7 0,1-10-1,0 0 0,1-1 0,-1 1 0,0 0 0,0 0 0,0-1 0,0 1 0,1 0 0,-1-1 0,0 1 0,1 0 0,-1-1 0,0 1 0,1 0 0,-1-1 0,1 1 0,-1-1 0,1 1 0,-1-1 0,1 1 0,0-1 0,-1 1 0,1-1 0,0 0 0,-1 1 0,1-1 0,0 0 0,-1 0 0,1 1 0,0-1 0,-1 0 0,1 0 0,0 0 0,0 0 0,-1 0 0,1 0 0,0 0 0,0 0 0,0 0 0,30-8 33,-28 7-29,24-12 7,-1 0 0,-1-1 0,0-2 0,34-27 1,11-7-27,-68 48 9,0 1 1,0-1 0,1 1-1,-1 0 1,1 0 0,0-1-1,-1 2 1,1-1 0,3-1-1,-6 2 3,1 0 0,-1 0 0,1 0 0,-1 0 0,0 0 0,1 1 0,-1-1 0,0 0 0,1 0 0,-1 0 0,0 0 0,1 0 0,-1 1 0,0-1 1,1 0-1,-1 0 0,0 0 0,0 1 0,1-1 0,-1 0 0,0 0 0,0 1 0,1-1 0,-1 0 0,0 1 0,0-1 0,1 18-28,-9 19-25,6-29 48,0-1-1,1 1 1,0-1-1,0 1 1,0-1-1,1 1 1,1 10-1,-1-16 8,1 0 1,-1-1-1,1 1 0,-1-1 0,1 1 0,0-1 1,0 1-1,0-1 0,0 1 0,0-1 0,0 0 0,0 0 1,0 1-1,1-1 0,-1 0 0,0 0 0,1 0 0,-1 0 1,1-1-1,-1 1 0,1 0 0,-1-1 0,1 1 0,-1-1 1,1 1-1,0-1 0,-1 0 0,1 1 0,0-1 0,-1 0 1,1 0-1,0 0 0,2-1 0,6 0-3,0 0 1,0 0-1,0-1 0,13-5 0,17-7-50,-1-2 0,48-28 0,45-20-154,-130 63 198,1 0 1,-1 1 0,1-1-1,-1 0 1,1 1 0,-1-1 0,1 1-1,0 0 1,-1 0 0,1 0 0,-1 0-1,4 0 1,-5 1 7,-1-1 0,1 1 0,0-1-1,0 1 1,-1-1 0,1 1 0,0 0 0,-1-1 0,1 1-1,-1 0 1,1-1 0,-1 1 0,1 0 0,-1 0 0,1-1-1,-1 1 1,0 0 0,1 0 0,-1 0 0,0 0 0,0 0-1,0 0 1,0-1 0,1 1 0,-1 0 0,-1 0 0,1 0-1,0 0 1,0 0 0,0 0 0,0 0 0,-1 0 0,1-1 0,0 1-1,-1 1 1,-3 12-139,0-1 0,-1 1 0,0-1 0,-1-1 0,-1 1 0,-12 19 0,15-29-61</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8.007"/>
    </inkml:context>
    <inkml:brush xml:id="br0">
      <inkml:brushProperty name="width" value="0.05" units="cm"/>
      <inkml:brushProperty name="height" value="0.05" units="cm"/>
    </inkml:brush>
  </inkml:definitions>
  <inkml:trace contextRef="#ctx0" brushRef="#br0">234 126 19892,'-1'0'134,"-1"0"-1,0 0 0,0 0 1,1 0-1,-1 0 1,0 1-1,1-1 0,-1 1 1,0-1-1,1 1 1,-1 0-1,0 0 1,1 0-1,0-1 0,-1 1 1,-1 2-1,-24 20 63,25-21-66,-22 21 186,2 2 1,0 0-1,2 2 0,1 0 0,1 1 1,-15 32-1,29-53-307,1 0 0,1 0 0,-1 0-1,-1 10 1,4-16-7,-1 1 0,1-1 0,0 1-1,0-1 1,0 0 0,0 1 0,0-1 0,0 1-1,0-1 1,0 1 0,0-1 0,1 0-1,-1 1 1,0-1 0,1 0 0,0 1 0,-1-1-1,1 0 1,0 1 0,-1-1 0,1 0-1,0 0 1,0 0 0,0 0 0,0 0 0,0 0-1,0 0 1,1 0 0,-1 0 0,0-1 0,2 2-1,0-1 4,1 0 0,0-1 0,-1 1 0,1-1 0,0 1 0,0-1 0,-1-1 0,1 1 0,0 0 0,-1-1 0,1 0 0,0 0-1,-1 0 1,1 0 0,5-3 0,4-2 5,0-1-1,20-14 0,-3-2-4,-1-2 0,-1 0 0,-1-2 0,-2-1 0,0-1 0,-2-1 0,-2-1 0,0-1 0,-2-1 0,15-38 0,-29 60-8,-3 6 1,1 0 0,-1 0 0,0-1 0,0 1-1,-1-1 1,0 0 0,2-10 0,-4 16 2,1 0 0,0 0 0,0 0 0,0 0 0,0 1 0,0-1-1,0 0 1,0 0 0,0 0 0,-1 0 0,1 0 0,0 0 0,0 0 0,0 1 0,0-1 0,0 0 0,-1 0 0,1 0 0,0 0 0,0 0 0,0 0 0,0 0 0,-1 0 0,1 0 0,0 0 0,0 0 0,0 0 0,0 0 0,-1 0 0,1 0 0,0 0 0,0 0 0,0 0 0,0 0 0,0 0 0,-1 0 0,1 0 0,0-1 0,0 1 0,0 0 0,0 0 0,0 0 0,-1 0 0,1 0 0,0 0-1,0 0 1,0-1 0,0 1 0,0 0 0,0 0 0,0 0 0,0 0 0,0 0 0,0-1 0,-1 1 0,1 0 0,0 0 0,-11 16 0,-6 18 50,0 1 0,2 0 0,2 1-1,1 1 1,-12 68 0,22-90 11,0-1 0,1 1 0,1 24 0,0-37-46,0 1 1,0 0-1,0-1 1,0 1 0,1-1-1,0 1 1,-1 0-1,1-1 1,0 0 0,0 1-1,0-1 1,1 1-1,-1-1 1,0 0-1,1 0 1,0 0 0,-1 0-1,1 0 1,0 0-1,0 0 1,0-1 0,0 1-1,0-1 1,1 1-1,-1-1 1,0 0 0,5 2-1,0-2 10,-1-1 0,0 0 0,0 0 1,0 0-1,1-1 0,-1 0 0,0 0 0,0 0 0,0-1 0,0 0 0,-1 0 0,12-6 0,5-4 41,37-26 0,-26 14-37,-2-2 0,-1-1 1,35-41-1,-74 80-36,0 0-1,1 0 1,1 0-1,-1 1 1,2 0-1,0 1 1,1-1 0,0 1-1,1 0 1,0 1-1,2-1 1,-1 0-1,1 22 1,2-32 7,0 0 0,0 0 1,1 0-1,0 0 0,-1 0 1,2-1-1,-1 1 0,0 0 0,1-1 1,0 1-1,-1 0 0,1-1 0,1 0 1,-1 0-1,0 1 0,4 2 0,-2-3 1,0 0-1,0 0 0,1 0 1,-1 0-1,1-1 0,-1 1 1,1-1-1,0 0 0,0-1 1,9 3-1,1-2-5,0 0 0,0-1 0,0-1-1,0-1 1,0 0 0,0 0 0,21-6 0,-35 7 4,12-3-9,0 0-1,-1-1 1,0-1 0,15-6 0,-25 10 10,0 0 1,0 0-1,1-1 1,-1 1-1,0-1 1,0 1-1,0-1 1,-1 1-1,1-1 1,0 0-1,-1 0 1,1 0-1,-1 0 1,1 0-1,-1-1 1,0 1-1,0 0 1,0-1-1,0 1 1,0 0-1,-1-1 1,1 1-1,-1-1 1,0 1-1,1-1 1,-1 1-1,0-1 1,-1-4-1,-4-9 33,0 0 0,-1 0 0,0 0 0,-1 1 0,-14-22 0,12 22 58,1 0 0,0 0 0,1-1 0,1 0 0,-5-18 0,11 34-86,0-1 0,-1 1 0,1-1-1,0 1 1,0-1 0,0 1-1,0-1 1,0 1 0,-1-1 0,1 1-1,0-1 1,0 1 0,0-1-1,0 0 1,1 1 0,-1-1 0,0 1-1,0-1 1,0 1 0,0-1-1,0 1 1,1-1 0,-1 1 0,0-1-1,1 1 1,-1-1 0,0 1-1,1 0 1,-1-1 0,0 1 0,1 0-1,-1-1 1,1 1 0,-1 0-1,0-1 1,1 1 0,-1 0 0,1 0-1,-1-1 1,1 1 0,-1 0-1,1 0 1,0 0 0,-1 0 0,1 0-1,-1 0 1,1 0 0,-1 0-1,1 0 1,-1 0 0,1 0 0,-1 0-1,2 0 1,34 13-524,-22-8 167,-6-2 284,0-1-1,0-1 0,1 1 0,-1-1 0,0-1 1,15 0-1,19-5-253</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8.610"/>
    </inkml:context>
    <inkml:brush xml:id="br0">
      <inkml:brushProperty name="width" value="0.05" units="cm"/>
      <inkml:brushProperty name="height" value="0.05" units="cm"/>
    </inkml:brush>
  </inkml:definitions>
  <inkml:trace contextRef="#ctx0" brushRef="#br0">327 78 15779,'12'-9'636,"-6"5"-378,-1 0-1,1 0 1,-1-1 0,0 0-1,0 0 1,0 0 0,-1 0 0,0-1-1,6-9 1,-10 15-218,1-1 0,-1 1 0,0 0 0,0 0 0,0-1 0,0 1 0,0 0 0,0 0 0,0-1 0,0 1 0,0 0 0,0-1 0,0 1 0,0 0 0,0 0 0,0-1 0,0 1 0,0 0 0,0 0 0,0-1 0,0 1 0,0 0 0,-1 0 0,1-1 0,0 1 0,0 0 1,0 0-1,0 0 0,-1-1 0,1 1 0,0 0 0,0 0 0,0 0 0,-1-1 0,1 1 0,0 0 0,0 0 0,-1 0 0,-14-1 838,-14 6 21,18-1-691,-1 1 0,1 0 1,1 1-1,-1 0 0,1 0 0,0 1 0,-12 11 0,-59 62 300,58-55-461,2 2 1,0 0 0,-32 58 0,45-70-42,1 1 0,0 0 0,1 0 0,1 0 0,0 1 0,1-1 0,1 1 0,1 0 1,-1 30-1,3-45-4,0 1 0,0 0 0,0 0 0,0 0 0,1 0 1,-1 0-1,1-1 0,0 1 0,0 0 0,0-1 0,0 1 1,0 0-1,1-1 0,-1 1 0,1-1 0,0 0 0,-1 0 0,1 1 1,0-1-1,0 0 0,1 0 0,-1-1 0,0 1 0,1 0 1,-1-1-1,1 0 0,-1 1 0,1-1 0,-1 0 0,1 0 1,0-1-1,0 1 0,4 0 0,4 0 7,-1 0 0,0-1 0,1-1 0,-1 1 0,0-2 0,0 1 0,0-1 0,0-1 0,0 0 0,15-7 0,-14 5 3,1 0 0,0-1-1,-1-1 1,0 0-1,-1-1 1,0 0-1,18-18 1,-26 25-10,0-1 1,-1 0-1,0 0 1,1 0-1,-1 0 0,0 0 1,0 0-1,0-1 1,0 1-1,1-4 0,-2 5 0,0 0 0,0 0 0,0 0 0,0 0 0,0 0 0,0 0 0,0 0 0,0 0 0,-1 0 0,1 1 0,0-1 0,0 0 0,-1 0 0,1 0 0,-1 0-1,1 0 1,-1 1 0,1-1 0,-2-1 0,1 1 0,-1 0 0,0-1 0,1 1 0,-1 0 1,0 0-1,0 1 0,0-1 0,0 0 0,0 1 0,0-1 0,0 1 0,0-1 0,0 1 0,-1 0 0,1 0 0,0 0 0,0 0 0,0 0 0,0 1 1,0-1-1,-3 2 0,-3 0 1,-1 1 1,1 0 0,0 1-1,0 0 1,0 0-1,-8 7 1,13-9-3,-1 0 0,1 0 0,0 1 0,0-1 0,1 1 1,-1 0-1,0 0 0,1 0 0,0 0 0,-1 0 0,1 1 0,1-1 0,-1 1 0,0-1 0,-1 8 0,3-10 0,0 0-1,0-1 1,0 1-1,0 0 0,0 0 1,0 0-1,0 0 1,0 0-1,1-1 0,-1 1 1,0 0-1,1 0 1,-1 0-1,1-1 0,-1 1 1,1 0-1,-1-1 1,1 1-1,-1 0 0,1-1 1,-1 1-1,1-1 1,0 1-1,0 0 0,-1-1 1,1 0-1,0 1 1,0-1-1,-1 0 0,1 1 1,0-1-1,0 0 1,0 0-1,0 1 0,1-1 1,32 1 20,-33-1-21,14-2 4,1 0-1,-1-1 0,0 0 0,0-2 0,17-7 0,72-36 25,-69 30-23,-7 2 0,-21 12-8,1 0 1,-1 0 0,1 0-1,0 1 1,0 0-1,0 0 1,9-1 0,-17 4 2,1 0 0,0 0 0,-1 0 0,1 0 0,-1 0 0,1 0 0,-1 0 0,1 0 0,-1 0-1,1 0 1,0 0 0,-1 0 0,1 1 0,-1-1 0,1 0 0,-1 0 0,1 1 0,-1-1 0,1 0 0,-1 0 0,1 1 0,-1-1 0,0 1 0,1-1 0,-1 0 0,1 1 0,-1-1 0,1 1 0,-1 1 0,0-1 0,1 0 0,-1 1-1,0-1 1,0 0 0,1 1 0,-1-1 0,0 0 0,0 1-1,-1-1 1,1 3 0,-14 37-10,13-39 8,-30 59 48,21-43-809,1 0 1,0 1-1,-9 29 0,18-47 745,0-1 1,1 0-1,-1 0 0,0 0 0,0 0 0,0 0 0,0 0 0,0 1 0,0-1 0,0 0 0,0 0 0,0 0 0,0 0 0,0 0 0,0 0 1,0 0-1,1 1 0,-1-1 0,0 0 0,0 0 0,0 0 0,0 0 0,0 0 0,0 0 0,1 0 0,-1 0 0,0 0 0,0 0 0,0 0 0,0 0 1,0 0-1,0 0 0,1 0 0,-1 0 0,0 0 0,0 0 0,0 0 0,0 0 0,0 0 0,1 0 0,-1 0 0,0 0 0,0 0 0,0 0 1,0 0-1,0 0 0,0 0 0,1 0 0,-1-1 0,0 1 0,9-3-307,10-8-459</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7.975"/>
    </inkml:context>
    <inkml:brush xml:id="br0">
      <inkml:brushProperty name="width" value="0.05" units="cm"/>
      <inkml:brushProperty name="height" value="0.05" units="cm"/>
    </inkml:brush>
  </inkml:definitions>
  <inkml:trace contextRef="#ctx0" brushRef="#br0">120 0 19132,'-9'20'1249,"-1"0"1,-13 18-1,-10 21 29,28-51-1146,-25 63 493,28-65-593,0 0 1,0 0-1,1 0 1,0 1-1,0-1 1,0 0-1,1 0 1,0 1 0,1 9-1,0-14-28,-1-1 0,0 0 0,0 0 0,1 0 0,-1 0-1,0 0 1,1 0 0,-1 0 0,1 0 0,-1 0 0,1-1 0,0 1 0,-1 0 0,1 0 0,0 0-1,0-1 1,0 1 0,-1 0 0,1-1 0,0 1 0,0 0 0,0-1 0,2 1 0,-1 0 1,0-1 0,0 0 0,0 0 0,1 0 0,-1 0 0,0 0 0,0 0 0,0 0 0,0-1 0,0 1 0,3-2 0,5-2 4,-1 0-1,1-1 0,-1 0 1,9-7-1,108-91 11,-26 19 3,-98 83-23,-1 0-1,1-1 1,-1 1-1,1 0 1,-1 0-1,1 1 1,0-1-1,-1 0 1,1 1-1,0-1 1,0 1-1,3-1 0,1 6-6,-5 11 4,-9 16-6,6-27 7,0 0 0,0 0 0,1 0 0,0 1 0,0-1 0,0 1 1,1-1-1,0 0 0,0 1 0,0-1 0,2 11 0,-2-15 3,1-1 0,-1 1 0,1 0 0,-1-1 1,1 1-1,-1-1 0,1 1 0,-1-1 0,1 1 0,-1-1 0,1 0 0,0 1 0,-1-1 0,1 1 1,0-1-1,-1 0 0,1 0 0,0 1 0,-1-1 0,1 0 0,0 0 0,0 0 0,-1 0 0,1 0 1,0 0-1,-1 0 0,1 0 0,0 0 0,0 0 0,-1-1 0,1 1 0,0 0 0,0-1 0,23-9 0,-23 10 0,72-48-30,-53 34 18,0 1 0,0 0 0,1 2-1,25-10 1,-43 20 8,-1 0-1,1 0 1,0 0 0,0 0-1,0 1 1,-1 0 0,1-1-1,0 1 1,0 0-1,4 1 1,-6-1 2,0 1 1,0-1-1,0 0 1,-1 1-1,1-1 1,0 1-1,0-1 0,-1 1 1,1-1-1,0 1 1,-1 0-1,1-1 0,0 1 1,-1 0-1,1-1 1,-1 1-1,0 0 0,1 0 1,-1 0-1,1 0 1,-1-1-1,0 1 0,0 0 1,1 0-1,-1 0 1,0 0-1,0 0 0,0 0 1,0-1-1,0 1 1,0 0-1,0 0 1,-1 0-1,1 0 0,-1 1 1,-1 10-13,-1 0 1,-1 0-1,-8 18 1,-4 11-455,17-35-949,5-9 907,12-16 360,-15 16-57,17-18-301</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9.092"/>
    </inkml:context>
    <inkml:brush xml:id="br0">
      <inkml:brushProperty name="width" value="0.05" units="cm"/>
      <inkml:brushProperty name="height" value="0.05" units="cm"/>
    </inkml:brush>
  </inkml:definitions>
  <inkml:trace contextRef="#ctx0" brushRef="#br0">1 457 17868,'0'8'731,"0"-4"-393,0-1 1,0 1-1,0 0 0,0-1 0,1 1 1,1 6-1,-1-9-263,-1 0 0,1 0 0,-1 0 1,1 0-1,-1-1 0,1 1 0,0 0 0,-1 0 1,1-1-1,0 1 0,0-1 0,-1 1 0,1 0 0,0-1 1,0 1-1,0-1 0,0 0 0,0 1 0,0-1 1,0 0-1,0 0 0,0 1 0,0-1 0,0 0 1,0 0-1,-1 0 0,1 0 0,0 0 0,0 0 1,0 0-1,2-1 0,8-2 156,0 1 1,0-2-1,0 1 0,0-2 1,-1 1-1,0-2 1,14-8-1,64-50-9,-88 64-221,25-20-56,23-24 1,-41 38 9,-1-1 1,0 0 0,0-1-1,0 0 1,-1 1 0,-1-2-1,1 1 1,3-11 0,-7 18 34,-1 1 1,0-1 0,1 0 0,-1 1-1,0-1 1,0 1 0,1-1-1,-1 0 1,0 0 0,0 1 0,0-1-1,0 0 1,0 1 0,0-1-1,0 0 1,0 1 0,0-1 0,0 0-1,0 0 1,0 1 0,-1-1-1,1 0 1,0 1 0,-1-1 0,1 1-1,0-1 1,-1 0 0,1 1 0,0-1-1,-1 1 1,1-1 0,-1 1-1,-1-2 1,1 2-8,-1 0-1,1 0 1,-1 0 0,0 0 0,1 0-1,-1 0 1,0 1 0,1-1-1,-1 1 1,1-1 0,-1 1 0,1-1-1,-1 1 1,1 0 0,-1 0-1,-1 1 1,-13 9-36,0 1 1,0 0-1,1 1 0,1 1 1,-20 25-1,9-8 31,-36 64 0,59-92 25,-6 11 13,0 0 0,1 1 0,0 0 0,-6 24 0,12-36-10,0 0 1,1 0 0,-1 0 0,1 0-1,0 1 1,0-1 0,0 0 0,0 0 0,1 0-1,-1 1 1,1-1 0,0 0 0,1 3 0,-1-4 1,0 0 0,1 0 1,-1 0-1,1-1 1,-1 1-1,1 0 1,0-1-1,-1 1 1,1-1-1,0 1 0,0-1 1,0 0-1,0 0 1,0 0-1,0 0 1,1 0-1,-1-1 1,0 1-1,0 0 0,4-1 1,4 2 17,0-2-1,0 0 1,0 0 0,0 0 0,0-1-1,0-1 1,0 0 0,0 0 0,-1-1-1,14-5 1,2-3 23,0-1 0,40-26 1,-30 14 2,-1-2 0,-1-1 0,-2-2 0,51-59 0,-47 45-16,-3-1 1,-2-2-1,32-64 0,-55 98-26,-1 0-1,-1-1 1,0 0 0,-1 0 0,-1 0-1,3-18 1,-6 29-10,1 1 1,-1 0-1,0-1 0,-1 1 1,1-1-1,0 1 0,0 0 1,0-1-1,-1 1 0,1 0 0,-1 0 1,1-1-1,-1 1 0,-1-2 1,2 3-1,0-1 0,-1 1 0,1-1 0,-1 1 0,0 0 0,1-1 0,-1 1 1,1 0-1,-1 0 0,1-1 0,-1 1 0,0 0 0,1 0 0,-1 0 0,0 0 0,1 0 1,-1 0-1,0 0 0,1 0 0,-1 0 0,1 0 0,-1 0 0,0 0 0,1 0 0,-1 1 1,0-1-1,1 0 0,-1 0 0,1 1 0,-2 0 0,-4 3 0,-1 0-1,1 0 1,0 1-1,0 0 1,1 0-1,-1 0 0,-8 12 1,-31 49-13,31-45 10,-16 27 24,-41 86 0,57-101 10,2 0 0,0 0 0,-11 63-1,21-88-68,1 0 0,0 0 0,1 0 0,0 0 0,0 1 0,1-1-1,1 11 1,-1-17 37,-1 0-1,1 0 1,0 0 0,0-1-1,-1 1 1,1 0-1,1 0 1,-1 0-1,0-1 1,0 1 0,1 0-1,-1-1 1,1 0-1,-1 1 1,1-1-1,-1 0 1,1 1 0,0-1-1,0 0 1,0-1-1,-1 1 1,1 0 0,0 0-1,0-1 1,0 1-1,0-1 1,0 1-1,1-1 1,-1 0 0,0 0-1,4 0 1,2-1 8,0-1-1,1 1 1,-1-1 0,0 0 0,0-1 0,0 0 0,11-6-1,25-16-102</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59.497"/>
    </inkml:context>
    <inkml:brush xml:id="br0">
      <inkml:brushProperty name="width" value="0.05" units="cm"/>
      <inkml:brushProperty name="height" value="0.05" units="cm"/>
    </inkml:brush>
  </inkml:definitions>
  <inkml:trace contextRef="#ctx0" brushRef="#br0">184 307 15755,'-53'59'2574,"25"-29"-1129,2 2 0,-30 43 0,53-70-1275,0 1 0,0-1 0,0 1 0,1 0 0,-2 6 0,3-10-136,1-1 0,-1 0-1,1 1 1,0-1-1,0 0 1,0 0-1,0 1 1,0-1 0,0 0-1,0 1 1,0-1-1,0 0 1,1 1-1,-1-1 1,0 0 0,1 0-1,-1 1 1,1-1-1,0 0 1,-1 0-1,1 0 1,0 0 0,0 0-1,0 0 1,-1 0-1,1 0 1,0 0-1,0 0 1,1 0 0,-1-1-1,2 2 1,1 0-7,0-1 0,0 0 0,0 0 1,0 0-1,0 0 0,0-1 1,0 1-1,0-1 0,1 0 0,-1-1 1,0 1-1,0-1 0,6-1 1,4-2-38,1 0 0,19-10 0,-11 2-63,-1-1 1,0 0-1,-1-2 1,0 0-1,-2-1 1,1-2-1,-2 0 1,31-39-1,-19 17-99,-2-2 0,-1-2 0,31-69 0,-47 88 131,-5 15 50,-1-1 0,0 0 0,0 0 0,-1 0 0,-1 0 0,0-1 0,2-22 0,-5 34-6,0 0-1,1-1 0,-1 1 1,0 0-1,0 0 1,0-1-1,0 1 1,0 0-1,0-1 1,0 1-1,0 0 1,0-1-1,0 1 1,0 0-1,0 0 1,0-1-1,0 1 0,0 0 1,0-1-1,0 1 1,-1 0-1,1-1 1,0 1-1,0 0 1,0 0-1,0-1 1,-1 1-1,1 0 1,0 0-1,0-1 1,0 1-1,-1 0 0,1 0 1,0 0-1,0 0 1,-1-1-1,1 1 1,0 0-1,-1 0 1,1 0-1,0 0 1,0 0-1,-1 0 1,1 0-1,0 0 1,-1 0-1,1 0 0,-1 0 1,-13 11 121,3 3-10,0 0-1,1 0 0,0 1 0,-10 23 0,-28 71 376,38-84-389,-51 144 588,57-153-666,0 0 0,1 0 0,0 1-1,2-1 1,0 1 0,0-1 0,2 1 0,3 25 0,-3-39-25,0 0 0,0 0 1,0 0-1,0 0 0,0 0 1,1 0-1,-1 0 0,1 0 1,0 0-1,0-1 0,0 1 1,0-1-1,0 1 0,1-1 1,-1 0-1,1 0 0,3 2 1,18 4-70</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0.277"/>
    </inkml:context>
    <inkml:brush xml:id="br0">
      <inkml:brushProperty name="width" value="0.05" units="cm"/>
      <inkml:brushProperty name="height" value="0.05" units="cm"/>
    </inkml:brush>
  </inkml:definitions>
  <inkml:trace contextRef="#ctx0" brushRef="#br0">125 76 12067,'13'-35'3159,"-10"27"644,-11 21-1783,-20 24-1,1-2-766,10-11-642,8-13-424,0 1 0,1 1 0,1-1 1,0 1-1,-11 28 0,18-40-182,-1-1 0,1 1 0,0 0 0,0-1 0,-1 1 0,1 0 0,0 0 0,0 0 0,0-1 1,-1 1-1,1 0 0,0 0 0,0 0 0,0-1 0,1 1 0,-1 0 0,0 0 0,0 0 0,0-1 0,0 1 0,1 0 0,-1 0 0,0-1 0,1 1 0,-1 0 1,1-1-1,-1 1 0,1 0 0,-1-1 0,1 1 0,-1-1 0,1 1 0,0-1 0,-1 1 0,1-1 0,0 1 0,-1-1 0,1 1 0,0-1 0,0 0 0,-1 0 1,1 1-1,0-1 0,0 0 0,-1 0 0,1 0 0,0 0 0,0 0 0,0 0 0,-1 0 0,1 0 0,0 0 0,0 0 0,1-1 0,5 0 6,-1 0 0,0-1-1,0 0 1,0 0 0,11-6 0,1-2-4,0-2 0,-1 0 1,0 0-1,24-26 0,52-65-29,-39 40-55,-47 58 38,-6 12 21,-6 16 16,4-21 4,-30 88 21,21-67 38,1 1 1,1 0 0,1 1 0,1 0 0,-2 28 0,8-52-48,0 1 0,-1 0 0,1-1 0,1 1 0,-1 0 0,0-1 0,0 1 0,1 0 0,-1-1 0,1 1-1,-1 0 1,1-1 0,0 1 0,1 2 0,-1-4-3,0 1-1,0 0 1,-1-1-1,1 1 1,0 0-1,0-1 0,0 1 1,0-1-1,0 0 1,1 1-1,-1-1 1,0 0-1,0 0 1,0 0-1,0 1 1,0-1-1,0 0 1,0 0-1,0-1 1,1 1-1,-1 0 1,0 0-1,0-1 1,2 0-1,8-2 36,0-2 0,0 1-1,0-2 1,-1 1 0,0-1-1,0-1 1,14-12 0,61-61 80,1-22-185,-78 92-187,-35 57 285,-34 80 1,61-126-36,-1 0 1,0 0-1,1 1 1,-1-1 0,1 0-1,-1 0 1,1 1 0,0-1-1,-1 0 1,1 1 0,0-1-1,0 0 1,0 1 0,0-1-1,0 0 1,0 1 0,0-1-1,1 0 1,-1 1-1,0-1 1,1 0 0,-1 0-1,1 1 1,-1-1 0,1 0-1,0 0 1,0 0 0,-1 0-1,1 0 1,1 1 0,2 0-132,-1 0 0,1-1 0,-1 0 0,1 1 0,0-1 1,-1-1-1,1 1 0,0-1 0,6 1 0,-2 0-109,-1-1 1,1 0-1,0 0 0,-1-1 0,1 0 0,-1 0 1,1-1-1,-1 1 0,0-2 0,12-4 0,6-4-169</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0.746"/>
    </inkml:context>
    <inkml:brush xml:id="br0">
      <inkml:brushProperty name="width" value="0.05" units="cm"/>
      <inkml:brushProperty name="height" value="0.05" units="cm"/>
    </inkml:brush>
  </inkml:definitions>
  <inkml:trace contextRef="#ctx0" brushRef="#br0">206 67 15299,'0'-1'99,"0"1"1,0-1-1,0 1 0,0 0 0,0-1 0,0 1 1,0-1-1,-1 1 0,1 0 0,0-1 0,0 1 0,0 0 1,-1-1-1,1 1 0,0 0 0,-1-1 0,1 1 0,0 0 1,-1-1-1,1 1 0,0 0 0,-1 0 0,1 0 1,0-1-1,-1 1 0,1 0 0,-1 0 0,1 0 0,0 0 1,-1 0-1,1 0 0,-1 0 0,1 0 0,-1 0 1,1 0-1,0 0 0,-1 0 0,1 0 0,-1 0 0,1 0 1,-1 0-1,1 0 0,0 0 0,-1 1 0,1-1 0,-1 0 1,-21 10 1793,6 3-1453,0-1 0,1 2 0,0 0 0,1 1 0,0 1 0,1 0 0,1 0 0,1 1 0,0 1 0,-15 36 0,25-52-410,0 0 0,0 0 1,1 0-1,-1 0 0,0 0 0,1 0 1,0 0-1,0 0 0,-1 1 0,1-1 1,1 0-1,-1 0 0,0 0 1,0 0-1,1 0 0,-1 0 0,1 0 1,0 1-1,1 1 0,-1-3-15,0 1 0,0-1-1,1 0 1,-1 0 0,0 0 0,1 0-1,-1 0 1,1 0 0,0-1-1,-1 1 1,1 0 0,-1-1 0,1 1-1,0-1 1,0 0 0,-1 1-1,1-1 1,0 0 0,0 0 0,-1 0-1,1 0 1,0 0 0,0-1 0,1 0-1,12-1-16,0-2 0,0 0 0,0-1 0,0-1 0,-1 0 0,16-9 0,81-55-591,-84 51 295,22-12-601,-49 31 886,-1 0-1,1 0 1,0 1 0,0-1 0,0 0 0,0 0 0,0 0-1,0 0 1,0 0 0,0 0 0,0 0 0,0 0-1,0 0 1,0 1 0,0-1 0,0 0 0,0 0-1,0 0 1,0 0 0,0 0 0,0 0 0,0 0 0,0 0-1,0 1 1,0-1 0,0 0 0,0 0 0,1 0-1,-1 0 1,0 0 0,0 0 0,0 0 0,0 0-1,0 0 1,0 0 0,0 0 0,0 0 0,0 1 0,0-1-1,0 0 1,0 0 0,1 0 0,-1 0 0,0 0-1,0 0 1,0 0 0,0 0 0,0 0 0,0 0 0,0 0-1,0 0 1,0 0 0,1 0 0,-1 0 0,0 0-1,0 0 1,0 0 0,0 0 0,0 0 0,0 0-1,0 0 1,-8 14-355,-13 17 98,-13 10 85,22-29 227,1 1 0,1 0 0,0 1 0,-11 19 0,21-33-38,0 0 0,0 0 0,0 1 0,0-1 0,-1 0 0,1 0-1,0 0 1,0 0 0,0 1 0,0-1 0,0 0 0,0 0 0,-1 0 0,1 0 0,0 1 0,0-1 0,0 0 0,0 0 0,0 1 0,0-1 0,0 0 0,0 0-1,0 0 1,0 1 0,0-1 0,0 0 0,0 0 0,0 0 0,0 1 0,0-1 0,0 0 0,0 0 0,1 0 0,-1 1 0,0-1 0,0 0 0,0 0 0,0 0 0,0 0-1,0 1 1,1-1 0,-1 0 0,0 0 0,0 0 0,0 0 0,0 0 0,1 1 0,-1-1 0,0 0 0,0 0 0,0 0 0,1 0 0,-1 0 0,0 0 0,0 0-1,0 0 1,1 0 0,-1 0 0,0 0 0,0 0 0,0 0 0,1 0 0,-1 0 0,0 0 0,15-5 149,-15 5-149,28-15-323,-1 0 0,-1-2 0,-1-1 0,24-21 0,-30 21-399,0-1 0,-1 0 0,-1-1 0,-1-1 0,-1 0-1,0-2 1,12-26 0,1-3-408</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1.287"/>
    </inkml:context>
    <inkml:brush xml:id="br0">
      <inkml:brushProperty name="width" value="0.05" units="cm"/>
      <inkml:brushProperty name="height" value="0.05" units="cm"/>
    </inkml:brush>
  </inkml:definitions>
  <inkml:trace contextRef="#ctx0" brushRef="#br0">209 11 15883,'-61'115'2753,"-29"62"-231,77-148-2248,3-1 1,0 2-1,2-1 1,-7 43-1,14-67-262,1 1 1,-1-1-1,1 1 0,0-1 1,1 1-1,-1-1 0,1 0 0,3 11 1,-3-15-37,-1 1 0,1-1 1,-1 0-1,1 0 0,0 0 1,0 1-1,0-1 0,0 0 1,0 0-1,-1 0 0,2 0 1,-1-1-1,0 1 0,0 0 1,0 0-1,0-1 0,0 1 1,1 0-1,-1-1 0,0 1 1,1-1-1,-1 0 0,0 1 1,1-1-1,-1 0 0,0 0 1,1 0-1,-1 0 0,1 0 1,-1 0-1,0 0 0,1-1 1,-1 1-1,0 0 0,1-1 1,-1 1-1,0-1 0,0 0 1,2 0-1,6-3-122,-1-1 1,0 0-1,-1 0 0,1 0 0,-1-1 1,0 0-1,0-1 0,-1 0 1,6-7-1,53-76-962,-56 76 928,221-362-786,-220 355 1493,-15 24 261,-22 35 293,-8 16-252,3 2-1,-41 97 1,57-113-583,2 0 0,2 0 1,2 1-1,2 0 0,-4 47 1,11-80-188,1 0 1,0 1 0,1-1-1,0 0 1,0 0 0,3 10-1,-4-17-47,1 0 0,-1 1 0,0-1 0,1 0 0,-1 0 0,0 0 0,1 0 0,0 0 0,-1 0 0,1 0 0,0 0 0,-1 0 0,1 0 0,0 0 0,0 0 0,0 0 0,0 0 0,0-1 0,0 1 0,0 0 0,0-1 0,0 1 0,0-1 0,0 1 0,0-1 0,0 1 0,1-1-1,-1 0 1,0 0 0,0 0 0,0 1 0,1-1 0,-1 0 0,0-1 0,0 1 0,0 0 0,1 0 0,-1 0 0,0-1 0,0 1 0,0 0 0,0-1 0,0 1 0,1-1 0,-1 0 0,0 1 0,0-1 0,1-1 0,1-1-1,1 0 1,-1 0 0,0 0 0,0 0-1,-1 0 1,1-1 0,-1 1-1,0-1 1,1 1 0,-2-1 0,1 0-1,0 0 1,-1 0 0,0 0 0,0 0-1,0-1 1,0 1 0,-1 0-1,1-6 1,-1-1-98,0-1 0,0 1-1,-1 0 1,-1-1 0,0 1 0,-4-13-1,-1 4-186,-2 1-1,0-1 0,-1 2 0,-21-31 1,7 13 256,24 36 31,0 0 0,0-1 0,0 1 0,0 0 0,0 0 0,-1 0 0,1-1 0,0 1 0,0 0 0,0 0 0,0-1 0,0 1 0,0 0 0,0 0 0,0-1 0,0 1 0,0 0 0,0 0 0,0-1 0,0 1 0,0 0 1,0 0-1,0-1 0,1 1 0,-1 0 0,0 0 0,0 0 0,0-1 0,0 1 0,0 0 0,0 0 0,1 0 0,-1-1 0,0 1 0,0 0 0,0 0 0,1 0 0,-1 0 0,0 0 0,0 0 0,0-1 0,1 1 0,-1 0 0,0 0 0,0 0 0,1 0 0,-1 0 0,0 0 1,0 0-1,1 0 0,-1 0 0,0 0 0,0 0 0,1 0 0,-1 0 0,0 0 0,20 1 220,-17-1-148,0 0-43,26 2 52,48-2 0,-67-2-153,0 1-1,0-1 1,0 0-1,0-1 1,0 0-1,0-1 1,-1 0-1,12-7 1,12-10-100</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2.327"/>
    </inkml:context>
    <inkml:brush xml:id="br0">
      <inkml:brushProperty name="width" value="0.05" units="cm"/>
      <inkml:brushProperty name="height" value="0.05" units="cm"/>
    </inkml:brush>
  </inkml:definitions>
  <inkml:trace contextRef="#ctx0" brushRef="#br0">28 0 14675,'0'2'1881,"-19"91"4141,15-69-5602,1 0 1,2-1 0,0 1 0,3 25-1,-2-44-378,1 0 0,0 0-1,0 0 1,0 0 0,1 0-1,0 0 1,0 0 0,4 7-1,-5-10-29,1 1 0,0-1-1,0 0 1,0 0 0,0 0-1,0 0 1,0 0 0,1 0-1,-1-1 1,1 1 0,-1-1 0,1 1-1,-1-1 1,1 0 0,0 0-1,-1 0 1,6 0 0,1 0-2,1-1 0,-1 0 0,1 0 0,0-1 0,-1 0 0,1-1-1,-1 0 1,0 0 0,0-1 0,1 0 0,-2-1 0,10-4 0,17-11 24,48-34-1,-80 51-31,21-15 8,-18 12-2,1-1 1,1 1-1,-1 0 1,1 1-1,-1 0 0,1 0 1,1 0-1,10-2 1,-19 6-6,1 0 0,-1 0 0,0 0 1,0 0-1,1 0 0,-1 0 0,0 0 0,1 0 1,-1 0-1,0 0 0,1 0 0,-1 0 0,0 0 1,1 0-1,-1 0 0,0 1 0,0-1 0,1 0 1,-1 0-1,0 0 0,0 0 0,1 1 0,-1-1 1,0 0-1,0 0 0,0 1 0,1-1 0,-1 0 1,0 0-1,0 1 0,0-1 0,0 0 0,0 1 1,0-1-1,0 0 0,1 0 0,-1 1 0,0-1 1,0 1-1,-1 13 87,1-11-68,-14 68 291,9-55-212,2 0 0,0 1 0,0 0-1,1 32 1,2-47-95,0-1-1,0 0 0,0 0 1,0 0-1,0 0 1,0 0-1,0 0 0,0 0 1,1 0-1,-1 0 0,0 0 1,1 0-1,-1 0 0,1 0 1,-1 0-1,1 0 1,-1 0-1,1 0 0,0 0 1,0 0-1,-1-1 0,1 1 1,0 0-1,0 0 1,0-1-1,0 1 0,0-1 1,0 1-1,0-1 0,0 1 1,0-1-1,0 0 0,0 1 1,0-1-1,0 0 1,0 0-1,0 0 0,0 0 1,0 0-1,0 0 0,0 0 1,0 0-1,1 0 1,-1 0-1,0 0 0,0-1 1,0 1-1,1-1 0,7-3 10,0 0 0,0 0 0,-1-1-1,12-8 1,-17 11-12,76-54 32,61-38-45,-116 80-17,-1 1 1,2 1 0,-1 2 0,31-9 0,-46 16 3,-1 1 1,1 1-1,0-1 1,-1 1-1,1 1 1,0-1-1,16 3 1,-22-2 15,0 1 0,-1 0 0,1-1-1,-1 1 1,1 0 0,-1 0 0,1 0 0,-1 1 0,1-1 0,-1 1 0,0-1 0,0 1 0,0 0 0,0 0 0,0-1 0,0 1 0,-1 1-1,1-1 1,0 0 0,-1 0 0,0 1 0,1-1 0,-1 1 0,0-1 0,0 1 0,-1-1 0,1 1 0,0 0 0,-1 3 0,1 4-9,-1-1-1,0 0 1,-3 16 0,1 7-63,1-30-956,-1-9 748,-3-13 237,4 19-25,-6-22-211</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2.734"/>
    </inkml:context>
    <inkml:brush xml:id="br0">
      <inkml:brushProperty name="width" value="0.05" units="cm"/>
      <inkml:brushProperty name="height" value="0.05" units="cm"/>
    </inkml:brush>
  </inkml:definitions>
  <inkml:trace contextRef="#ctx0" brushRef="#br0">23 3 21237,'9'-2'1680,"-8"2"-1216,-1 1-280,0 5 1648,-3 2-1159,-10-2-281,-4-6-56</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4.011"/>
    </inkml:context>
    <inkml:brush xml:id="br0">
      <inkml:brushProperty name="width" value="0.05" units="cm"/>
      <inkml:brushProperty name="height" value="0.05" units="cm"/>
    </inkml:brush>
  </inkml:definitions>
  <inkml:trace contextRef="#ctx0" brushRef="#br0">526 31 17404,'-5'-4'148,"0"1"0,0-1 1,-1 1-1,1 1 0,-1-1 0,0 1 1,0 0-1,1 0 0,-1 0 0,-1 1 1,1 0-1,0 0 0,0 1 0,0-1 1,0 2-1,-1-1 0,1 0 0,0 1 1,0 0-1,-6 2 0,-9 4 99,0-1 0,0 2 0,0 1-1,-23 14 1,21-10-150,0 2 0,1 0-1,0 1 1,2 2-1,-32 33 1,39-38-58,2 2 0,0-1 0,0 2 0,1-1 0,1 1 0,1 1 0,0 0 0,2 0 0,-7 21 0,11-31-19,1-1 0,0 1 0,0-1 0,0 1 0,1 0 0,0-1 0,0 1 0,1 0 0,0-1 0,0 1 0,0-1 0,1 1 0,4 11 0,-4-15-14,0 0 1,0 0 0,1 1 0,-1-1-1,1-1 1,-1 1 0,1 0 0,0-1-1,0 1 1,0-1 0,1 0-1,-1 0 1,0 0 0,1 0 0,-1-1-1,1 1 1,0-1 0,-1 0 0,1 0-1,0 0 1,0-1 0,0 0-1,0 1 1,6-2 0,2 1 4,0-2 0,-1 0 0,1 0 0,-1-1 0,0-1 1,0 1-1,0-2 0,0 0 0,-1 0 0,16-11 0,-11 6 6,0-1-1,-1 0 1,0-1-1,-1-1 0,0 0 1,11-15-1,-20 22-2,0 0-1,0 0 1,-1-1-1,1 1 1,-2-1-1,4-8 1,-6 14-12,1-1 1,-1 1 0,1 0-1,-1 0 1,0 0 0,0 0 0,1 0-1,-1 0 1,0-1 0,0 1-1,0 0 1,0 0 0,-1 0 0,1 0-1,0 0 1,0-1 0,-1 1-1,1 0 1,-1 0 0,1 0-1,-1 0 1,1 0 0,-1 0 0,1 0-1,-1 0 1,0 0 0,0 0-1,0 1 1,1-1 0,-1 0 0,0 0-1,0 1 1,0-1 0,0 0-1,0 1 1,0-1 0,0 1-1,0 0 1,-1-1 0,1 1 0,0 0-1,0 0 1,0-1 0,0 1-1,-2 0 1,-5 0 6,-1 0 1,0 1-1,1 0 1,-1 0-1,1 1 0,-1 0 1,1 1-1,0 0 0,-15 7 1,12-5-2,1 0 0,0 1 0,0 1 0,1-1 0,0 2 1,-15 15-1,22-22-6,0 1 0,1 0 0,0 0 0,-1 0 1,1 0-1,0 1 0,0-1 0,0 0 0,0 0 0,-1 4 0,2-6-1,0 1 0,0 0 0,0 0 0,1-1 0,-1 1 0,0 0 0,0 0 0,0-1 0,0 1 0,1 0 0,-1 0 0,0-1 0,1 1 0,-1 0 0,0-1 0,1 1 0,-1 0 0,1-1 0,-1 1 0,1-1-1,0 1 1,-1-1 0,1 1 0,-1-1 0,1 1 0,0-1 0,-1 0 0,1 1 0,0-1 0,0 0 0,-1 1 0,1-1 0,0 0 0,0 0 0,-1 0 0,1 0 0,1 0 0,7 1-16,0 0-1,0-1 1,0 0 0,-1-1 0,1 0 0,0 0 0,0-1-1,0 0 1,9-3 0,79-34-250,-83 33 230,-5 1 9,1 1-25,-1 0 1,1 0 0,0 0 0,13-1-1,-22 4 50,0 1 0,0 0 0,0 0 0,0 0 0,1 0 0,-1 0 0,0 0 0,0 0 0,0 0 0,0 1 0,0-1 0,0 0 0,-1 1 0,1-1 0,0 0 0,0 1 0,0-1 0,0 1 0,0 0 0,0-1 0,-1 1 0,1 0 0,0-1 0,0 1 0,-1 0 0,1 0 0,-1 0 0,1-1-1,-1 1 1,1 0 0,-1 0 0,1 0 0,-1 0 0,0 0 0,1 0 0,-1 0 0,0 0 0,0 0 0,0 0 0,0 0 0,0 0 0,0 1 0,0 7 39,0-1 0,-1 1 0,0-1 0,-3 10 0,3-13-22,-20 74 226,14-61-257,2 0-1,0 0 1,1 1 0,1 0 0,-1 32-1,4-50-9,-1-1-1,1 1 0,0-1 0,0 1 1,0 0-1,0-1 0,0 1 1,0-1-1,0 1 0,0-1 0,0 1 1,0-1-1,1 1 0,-1-1 0,0 1 1,0-1-1,0 1 0,1-1 0,-1 1 1,0-1-1,0 1 0,1-1 1,-1 1-1,0-1 0,1 0 0,-1 1 1,1-1-1,-1 0 0,0 1 0,1-1 1,-1 0-1,1 1 0,-1-1 1,1 0-1,-1 0 0,1 0 0,-1 0 1,1 1-1,-1-1 0,1 0 0,0 0 1,-1 0-1,1 0 0,-1 0 1,1 0-1,-1 0 0,1 0 0,-1-1 1,1 1-1,-1 0 0,1 0 0,-1 0 1,1 0-1,-1-1 0,1 1 0,-1 0 1,1-1-1,3-1-54,0-1 0,-1 1 0,0-1 0,1 0 0,3-5 0,21-30-330,5-12-126</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4.680"/>
    </inkml:context>
    <inkml:brush xml:id="br0">
      <inkml:brushProperty name="width" value="0.05" units="cm"/>
      <inkml:brushProperty name="height" value="0.05" units="cm"/>
    </inkml:brush>
  </inkml:definitions>
  <inkml:trace contextRef="#ctx0" brushRef="#br0">151 26 15171,'5'-6'500,"-4"5"-391,0-1-1,1 1 1,-1-1-1,0 1 0,0 0 1,1-1-1,-1 1 0,1 0 1,-1 0-1,1 0 0,0 0 1,-1 0-1,1 1 1,0-1-1,-1 0 0,1 1 1,0-1-1,3 0 0,-5 2-86,1-1-1,-1 0 0,0 0 0,0 0 0,0 0 0,1 0 0,-1 0 0,0 1 0,0-1 0,0 0 0,1 0 0,-1 0 0,0 1 0,0-1 0,0 0 0,0 0 0,0 0 0,1 1 1,-1-1-1,0 0 0,0 0 0,0 1 0,0-1 0,0 0 0,0 0 0,0 1 0,0-1 0,0 0 0,0 1 0,0-1 0,0 0 0,0 0 0,0 1 0,0-1 0,0 0 0,0 0 1,-1 1-1,-2 10 529,-1 0 1,0 0 0,0-1 0,-2 1 0,-6 9 0,-3 8 80,-6 13 37,-63 138 1249,76-159-1810,1 1-1,1 0 1,1 1-1,1-1 1,1 1-1,-1 40 0,9-34-490,-5-28 353,0 1 0,0-1 0,0 1-1,0-1 1,1 1 0,-1-1 0,0 1 0,0-1-1,1 1 1,-1-1 0,0 0 0,1 1 0,-1-1-1,1 1 1,-1-1 0,0 0 0,1 1 0,-1-1-1,1 0 1,-1 0 0,1 1 0,-1-1 0,1 0-1,-1 0 1,1 0 0,0 1 0,-1-1 0,1 0-1,-1 0 1,1 0 0,-1 0 0,1 0 0,-1 0-1,1 0 1,-1-1 0,1 1 0,0 0 0,-1 0-1,1 0 1,-1 0 0,1-1 0,-1 1 0,1 0-1,-1 0 1,0-1 0,1 1 0,-1 0 0,1-1-1,0 0 1,3-3-299,0 0-1,0 0 1,-1 0-1,0 0 1,1-1-1,-1 1 1,-1-1-1,5-8 1,16-48-3208,-16 40 1954,6-18-246,-1-1-1,7-46 1,-20 91 2423,1 0-1,0 0 0,0 0 1,0 0-1,0 0 1,1 0-1,0 0 1,0 0-1,0 0 0,1 0 1,-1-1-1,1 1 1,0 0-1,4 4 1,-4-5-440,1 0 0,0 0 0,0 0 0,1 0 0,-1 0 0,1-1 0,0 0 1,0 1-1,0-1 0,0-1 0,0 1 0,1-1 0,-1 0 0,1 0 0,0 0 1,-1 0-1,1-1 0,0 0 0,0 0 0,0 0 0,0-1 0,0 1 0,8-2 1,1-1 11,0-1 0,-1 0 1,1-1-1,-1 0 0,0-2 1,0 1-1,-1-1 0,0-1 1,0 0-1,0-1 1,-1-1-1,0 1 0,0-2 1,-1 1-1,-1-1 0,0-1 1,9-13-1,-16 22-156,0-1 1,-1 0-1,1 1 0,-1-1 1,1 0-1,-1 0 0,0 0 1,0-1-1,-1 1 0,1 0 1,-1 0-1,1 0 0,-1-6 0,0 8-8,0 0-1,0 1 1,-1-1-1,1 0 1,0 1-1,0-1 1,-1 1-1,1-1 0,0 0 1,-1 1-1,1-1 1,0 1-1,-1-1 1,1 1-1,-1-1 1,1 1-1,-1-1 1,1 1-1,-1 0 0,1-1 1,-1 1-1,1 0 1,-1-1-1,0 1 1,0-1-1,-1 1-1,-1 0 0,1 0 1,0 0-1,0 0 0,0 0 0,0 1 0,0-1 0,0 0 0,0 1 0,0 0 1,0-1-1,-3 3 0,-4 2-1,1-1 0,1 2-1,-1-1 1,1 1 0,0 0 0,0 1 0,0-1-1,1 1 1,0 1 0,1-1 0,-6 10 0,0 2 5,1 0 1,1 0-1,-13 38 1,18-43 3,0-1 0,2 1 0,-1 0 0,1 0 0,1 20 0,1-31-1,0 1-1,0 0 0,1-1 0,0 1 1,0 0-1,0-1 0,0 1 1,0-1-1,1 1 0,-1-1 1,4 5-1,-4-6-1,1 0 0,-1-1 0,1 1 0,0-1 0,0 1 0,-1-1 0,1 0 0,0 0 0,0 0 0,0 0 0,0 0 0,0 0 0,1 0 0,-1-1 0,0 1 0,0-1 0,0 0 0,1 1 1,-1-1-1,4-1 0,1 1 3,0-1 0,-1 0-1,1-1 1,-1 0 0,1 0 0,-1 0 0,0-1 0,11-5 0,47-35 37,-53 35-38,58-43 22,-4-3 0,114-120 0,-191 189-52,1 0-1,0 1 1,-14 29 0,20-34 42,0-1-1,0 1 0,1 0 0,1 0 0,0 1 1,1-1-1,0 0 0,-1 18 0,3-26-9,0 0-1,0 0 0,1 0 0,-1 0 0,1 0 1,0 0-1,0 0 0,0 0 0,0 0 0,1-1 1,-1 1-1,1 0 0,-1-1 0,1 1 1,2 2-1,-2-4-35,-1 0 0,0 0 0,1 1 0,-1-1 0,1-1 0,0 1 0,-1 0-1,1 0 1,0-1 0,-1 1 0,1 0 0,0-1 0,0 0 0,-1 1 0,1-1 0,0 0 0,0 0 0,0 0 0,-1 0 0,1 0 0,0-1 0,0 1 0,0-1 0,-1 1 0,1-1 0,3-1 0,0-1-303,1 0 1,0-1 0,-1 1-1,0-1 1,1-1-1,-2 1 1,1-1-1,0 0 1,-1 0 0,5-7-1,2-5-288,0-1-1,9-21 1,0-8-595</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5.087"/>
    </inkml:context>
    <inkml:brush xml:id="br0">
      <inkml:brushProperty name="width" value="0.05" units="cm"/>
      <inkml:brushProperty name="height" value="0.05" units="cm"/>
    </inkml:brush>
  </inkml:definitions>
  <inkml:trace contextRef="#ctx0" brushRef="#br0">6 0 14715,'-1'27'1104,"-4"1"-1144,7 0-288,1-2 912,7-7-560,4-3-136</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8.771"/>
    </inkml:context>
    <inkml:brush xml:id="br0">
      <inkml:brushProperty name="width" value="0.05" units="cm"/>
      <inkml:brushProperty name="height" value="0.05" units="cm"/>
    </inkml:brush>
  </inkml:definitions>
  <inkml:trace contextRef="#ctx0" brushRef="#br0">55 40 18348,'-13'11'1460,"7"-5"-957,0-1 0,0 1 0,0-1-1,1 2 1,-7 8 0,12-15-478,0 0-1,0 0 1,0 0 0,0 0 0,0 0 0,0 0-1,0 0 1,0 0 0,0 1 0,-1-1 0,1 0-1,0 0 1,0 0 0,0 0 0,0 0-1,0 0 1,0 0 0,0 0 0,0 0 0,0 0-1,0 0 1,0 0 0,0 0 0,0 1-1,0-1 1,0 0 0,0 0 0,0 0 0,0 0-1,0 0 1,0 0 0,0 0 0,0 0 0,0 0-1,0 0 1,0 0 0,0 1 0,0-1-1,0 0 1,0 0 0,1 0 0,-1 0 0,0 0-1,0 0 1,0 0 0,0 0 0,0 0 0,0 0-1,0 0 1,0 0 0,0 0 0,0 0-1,0 0 1,0 0 0,0 0 0,0 0 0,1 0-1,-1 0 1,0 0 0,0 0 0,0 0 0,0 0-1,0 0 1,0 0 0,0 0 0,0 0-1,0 0 1,1 0 0,7-3 468,10-7-453,-12 4-76,0 1 0,0-1 0,0 0-1,-1-1 1,1 1 0,-2-1 0,9-15 0,-13 22 30,-1 0 1,1 0-1,0 0 1,-1 0-1,1 0 0,-1 0 1,1 0-1,-1 0 1,1 0-1,0 0 1,-1 0-1,1 0 1,-1 0-1,1 0 1,0 0-1,-1 0 1,1 0-1,-1 0 1,1 1-1,0-1 0,-1 0 1,1 0-1,0 1 1,-1-1-1,1 0 1,0 0-1,-1 1 1,1-1-1,0 0 1,0 1-1,-1-1 1,1 0-1,0 1 1,-3 4-5,1-1 1,0 1-1,0 0 1,0 0-1,1 0 1,0 0-1,0 0 0,0 0 1,0 0-1,1 0 1,0 6-1,0-9 8,0 0 0,0 0 0,1 0 0,-1 0 0,0 0 0,1 0 0,0 0 0,-1 0 0,1 0 0,0-1 0,0 1 0,0 0 0,0-1 0,0 1 0,0 0-1,1-1 1,-1 1 0,0-1 0,1 0 0,-1 1 0,1-1 0,0 0 0,-1 0 0,1 0 0,0 0 0,0 0 0,-1-1 0,1 1 0,0 0 0,0-1 0,3 1 0,3 0-6,1-1 1,-1 0 0,0-1 0,0 0 0,0 0 0,0 0 0,0-1-1,12-5 1,65-29-348,-64 26 152,19-11-190,-20 11-251,40-16 0,-61 26 629,1 1-1,0-1 1,0 0-1,0 0 0,0 1 1,0-1-1,-1 0 1,1 0-1,0 1 0,0-1 1,0 0-1,0 0 0,0 1 1,0-1-1,0 0 1,0 0-1,0 1 0,0-1 1,0 0-1,0 0 1,0 1-1,0-1 0,0 0 1,0 0-1,0 1 1,0-1-1,0 0 0,1 0 1,-1 1-1,0-1 0,0 0 1,0 0-1,0 1 1,0-1-1,1 0 0,-1 0 1,0 0-1,0 1 1,0-1-1,1 0 0,-1 0 1,0 0-1,0 0 1,1 0-1,-1 0 0,0 1 1,0-1-1,1 0 0,-1 0 1,0 0-1,0 0 1,1 0-1,-1 0 0,0 0 1,1 0-1,-1 0 1,0 0-1,0 0 0,1 0 1,-1 0-1,0-1 1,0 1-1,1 0 0,-1 0 1,0 0-1,1 0 0,-15 22 51,12-19-41,1-3 10,1 1-1,-1-1 1,1 1 0,-1-1 0,1 1-1,0-1 1,-1 1 0,1-1-1,0 1 1,0 0 0,-1-1 0,1 1-1,0-1 1,0 1 0,0 0 0,0-1-1,0 1 1,0 0 0,0-1 0,0 1-1,0-1 1,0 1 0,0 0 0,0-1-1,0 1 1,0 0 0,1-1-1,-1 1 1,0-1 0,0 1 0,1-1-1,-1 1 1,0-1 0,1 1 0,-1-1-1,1 1 1,-1-1 0,1 1 0,-1-1-1,1 1 1,-1-1 0,1 0 0,-1 1-1,1-1 1,-1 0 0,1 0-1,0 1 1,-1-1 0,1 0 0,-1 0-1,1 0 1,0 0 0,-1 0 0,2 0-1,3 1 11,0-1-1,0-1 0,1 1 1,-1-1-1,6-1 0,55-19-268,-51 15-5,1 1 1,0 0-1,17-2 1,-32 7 231,0-1 0,0 1 1,0 0-1,0 0 1,0 0-1,1 0 1,-1 0-1,0 0 0,0 0 1,0 0-1,0 0 1,0 0-1,0 0 1,0 1-1,0-1 0,0 0 1,0 1-1,0-1 1,0 1-1,0-1 1,0 1-1,-1-1 0,1 1 1,0 0-1,0 0 1,0-1-1,-1 1 0,1 0 1,0 0-1,-1 0 1,1 0-1,-1 0 1,1-1-1,-1 1 0,1 0 1,-1 0-1,0 0 1,1 0-1,-1 2 1,0 2-17,0 1 1,0 0 0,0 0 0,-1 0 0,0-1-1,-2 7 1,2-6 79,-59 266 2454,56-249-2245,2-9-100,0 0 0,-1-1 0,-1 1 0,0-1 0,-11 26 0,15-40-144,0 1 0,0 0 0,-1 0 0,1-1 0,0 1 0,0 0 0,0 0 1,0 0-1,0-1 0,0 1 0,0 0 0,0 0 0,-1 0 0,1 0 0,0-1 0,0 1 0,0 0 0,0 0 1,-1 0-1,1 0 0,0 0 0,0 0 0,0-1 0,-1 1 0,1 0 0,0 0 0,0 0 0,-1 0 1,1 0-1,0 0 0,0 0 0,0 0 0,-1 0 0,1 0 0,0 0 0,0 0 0,-1 0 0,1 0 1,0 0-1,0 0 0,0 0 0,-1 0 0,1 1 0,0-1 0,0 0 0,0 0 0,-1 0 0,1 0 0,0 0 1,0 0-1,0 1 0,0-1 0,-1 0 0,1 0 0,0 0 0,0 1 0,0-1 0,0-23 81,5 5-11,1 2 0,0-1 0,1 1 0,17-29 0,45-56 192,-19 41 38,92-83 1,-102 104-89,-33 33-123,-6 5-60,1 0-1,-1 0 1,0 0-1,1 0 1,-1-1-1,0 1 1,0 0 0,0-1-1,0 1 1,0-1-1,0 1 1,1-3 0,-3 3-16,1 1 0,0 0 1,-1 0-1,1-1 0,-1 1 1,1 0-1,0 0 0,-1 0 1,1 0-1,0-1 0,-1 1 1,1 0-1,-1 0 0,1 0 1,0 0-1,-1 0 0,1 0 1,-1 0-1,1 0 0,-1 0 1,1 0-1,0 1 0,-1-1 1,1 0-1,-1 0 0,1 0 1,0 0-1,-1 1 0,1-1 1,0 0-1,-1 0 0,1 0 1,-1 1-1,-17 7 208,9-2-96,0 0 0,1 1 0,0 0 0,0 0 0,-13 15 0,19-19-131,0-1 0,0 1 0,1 0 0,-1 0 0,0 0 0,1 0 0,0 1-1,0-1 1,-2 7 0,3-9-42,0 1 0,0 0 0,0-1 0,0 1 0,0-1 0,0 1 1,1 0-1,-1-1 0,1 1 0,-1-1 0,1 1 0,-1-1 0,1 1 0,0-1 0,0 1 0,0-1 0,0 0 0,0 0 0,0 1 0,0-1 0,2 2 0,1-1-114,-1 0-1,0-1 1,1 1-1,-1-1 1,1 1 0,0-1-1,-1-1 1,1 1 0,0 0-1,0-1 1,-1 0 0,1 1-1,0-2 1,0 1-1,0 0 1,5-2 0,23-4-595</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5.491"/>
    </inkml:context>
    <inkml:brush xml:id="br0">
      <inkml:brushProperty name="width" value="0.05" units="cm"/>
      <inkml:brushProperty name="height" value="0.05" units="cm"/>
    </inkml:brush>
  </inkml:definitions>
  <inkml:trace contextRef="#ctx0" brushRef="#br0">111 157 13739,'-17'22'1303,"1"1"0,1 1-1,-13 28 1,22-40-875,1 0 0,0 0 0,0 1 0,2 0 0,-1 0-1,2 0 1,0 0 0,-1 20 0,3-31-357,0 0 0,0 0 0,0 0 0,0 0 0,1 0 1,-1-1-1,0 1 0,1 0 0,0 0 0,-1 0 0,1 0 0,0 0 0,0 0 0,0-1 0,0 1 1,0 0-1,0-1 0,1 1 0,-1-1 0,3 3 0,-2-3-21,0 0 0,0 0 0,0-1 0,0 1 0,0 0 1,0-1-1,1 0 0,-1 1 0,0-1 0,0 0 0,0 0 0,0 0 0,1-1 0,-1 1 0,4-1 0,5-3 25,0 1-1,0-2 1,0 0 0,-1 0-1,16-10 1,2-5-53,0 0 1,-1-2-1,42-44 1,-55 51-82,-1 0 1,-1-1-1,-1-1 0,0 0 1,-1-1-1,0 0 1,11-33-1,-18 43 17,-1 1-1,-1-1 1,1 1-1,-1-1 1,0 1-1,-1-1 1,-1-14-1,1 20 32,0 0 0,0-1 0,-1 1 0,0 0 0,1 0 0,-1 0 0,0 0 0,0 0 0,0 0 0,0 0 0,0 0 0,0 0 0,-1 0-1,1 1 1,-1-1 0,1 0 0,-1 1 0,0-1 0,1 1 0,-1 0 0,0-1 0,0 1 0,0 0 0,0 0 0,0 0 0,0 1 0,0-1-1,-1 0 1,1 1 0,-3-1 0,-1 1 2,-1 0-1,0 0 1,0 1-1,0 0 1,1 0-1,-1 0 0,0 1 1,1 0-1,-1 0 1,1 1-1,0 0 1,0 0-1,0 0 1,0 1-1,-10 8 1,-1 2 78,1 0 0,1 1 0,-24 30 0,34-40-44,-26 39 112,28-40-118,1 0 1,0 0-1,1 0 0,-1 0 1,1 0-1,-1 0 0,1 0 1,0 0-1,1 0 1,-1 5-1,1-7-14,0-1 0,1 1 0,-1-1-1,1 0 1,-1 1 0,1-1 0,-1 0 0,1 1 0,0-1 0,0 0-1,-1 0 1,1 0 0,0 0 0,0 0 0,0 0 0,0 0 0,1 0 0,-1 0-1,0 0 1,0 0 0,0-1 0,1 1 0,-1 0 0,0-1 0,1 1-1,-1-1 1,1 0 0,-1 1 0,0-1 0,1 0 0,1 0 0,8 2-60,1-1-1,21 0 1,-24-1 10,0 0 6,10-1-50,0 1 0,1 1 0,-1 1 0,0 1 0,20 5 1,-35-7 54,1 1 1,-1 0 0,0 0 0,0 0-1,1 0 1,-1 0 0,-1 1 0,1 0 0,0 0-1,-1 0 1,1 0 0,-1 0 0,0 1 0,0-1-1,0 1 1,-1 0 0,1 0 0,-1 0-1,0 0 1,0 1 0,0-1 0,-1 0 0,0 1-1,0-1 1,0 1 0,1 7 0,-2-9 20,1 1 0,-1 0 0,0-1 0,0 1 1,-1-1-1,1 1 0,-1 0 0,0-1 0,1 1 1,-2-1-1,1 1 0,0-1 0,-1 0 0,-1 4 1,-13 4-103</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6.822"/>
    </inkml:context>
    <inkml:brush xml:id="br0">
      <inkml:brushProperty name="width" value="0.05" units="cm"/>
      <inkml:brushProperty name="height" value="0.05" units="cm"/>
    </inkml:brush>
  </inkml:definitions>
  <inkml:trace contextRef="#ctx0" brushRef="#br0">533 110 14019,'0'-1'98,"0"0"0,1-1 0,-1 1 0,0 0 1,0-1-1,0 1 0,0 0 0,0-1 0,0 1 0,-1-1 0,1 1 0,0 0 0,-1-1 1,1 1-1,-1 0 0,1 0 0,-1-1 0,0 1 0,1 0 0,-1 0 0,0 0 0,-1-2 1,-1 1 26,1 0 1,0 1 0,-1-1 0,0 1 0,1-1 0,-1 1-1,0 0 1,0 0 0,0 0 0,-3-1 0,-6 0 342,0 0 0,0 1 1,0 1-1,-17 0 1,10 2-164,1 0 0,0 2 1,0 0-1,0 1 1,0 0-1,1 2 0,0 0 1,0 1-1,0 0 1,1 1-1,1 1 0,0 1 1,0 0-1,-14 15 1,26-23-271,0 0-1,1 1 1,-1-1 0,1 1 0,-4 6 0,6-10-31,0 1-1,0-1 1,0 0 0,-1 1-1,1-1 1,0 0-1,0 1 1,0-1-1,0 0 1,0 0 0,0 1-1,0-1 1,0 0-1,0 1 1,0-1 0,0 0-1,0 1 1,0-1-1,0 0 1,0 1-1,0-1 1,0 0 0,1 1-1,-1-1 1,0 0-1,0 1 1,0-1 0,1 1-1,0-1 1,0 0 0,-1 0 0,1 0 0,0 0 0,0 0 0,0 0 0,0 0 0,0 0 0,0 0 0,0 0 0,-1 0 0,1-1 0,0 1 0,0 0 0,0 0 0,1-2 0,12-4 3,-1-1-1,20-13 1,-25 13-21,1 1-1,1 0 0,-1 1 1,1 0-1,0 1 1,0 0-1,15-4 1,-23 8 7,0 0 1,0 0-1,0-1 1,0 1-1,0 0 0,0 1 1,0-1-1,0 0 1,0 1-1,0-1 1,0 1-1,0-1 0,0 1 1,0 0-1,0 0 1,0 0-1,0 0 0,-1 0 1,1 0-1,0 1 1,-1-1-1,1 0 1,-1 1-1,0-1 0,1 1 1,-1 0-1,0-1 1,0 1-1,0 0 0,0 0 1,1 2-1,0 3-14,1 1 0,-1 0-1,0 0 1,-1 0 0,0 0-1,0 15 1,-1 19-14,-3 1 0,-1-1 0,-2 1 1,-2-2-1,-16 50 0,-2-13 272,-63 130 0,-46 33 816,133-238-1035,-1 3 28,-1-1 0,0 1-1,1-1 1,-2 0 0,1 0 0,-1 0 0,1-1-1,-8 5 1,12-8-41,0-1-1,-1 0 1,1 1-1,-1-1 1,1 0 0,-1 1-1,1-1 1,0 0-1,-1 0 1,1 0-1,-1 1 1,1-1-1,-1 0 1,1 0-1,-1 0 1,1 0 0,-1 0-1,0 0 1,1 0-1,-1 0 1,1 0-1,-1 0 1,1 0-1,-1 0 1,1 0 0,-1-1-1,1 1 1,-1 0-1,1 0 1,-1 0-1,1-1 1,0 1-1,-1 0 1,1-1-1,-1 1 1,1 0 0,0-1-1,-1 1 1,1-1-1,0 1 1,-1 0-1,1-1 1,0 1-1,0-1 1,-1 1-1,1-1 1,0 1 0,0-1-1,0 1 1,0-1-1,-1 0 1,1-4 5,-1 1 0,1-1 0,-1 0-1,1 1 1,1-8 0,3-16-77,2-1-1,1 1 1,1 0-1,1 1 1,2 0-1,0 0 1,2 1-1,19-29 1,18-22-419,76-88 0,88-69-354,-4 5 211,-196 212 595,-8 11 14,-1-1 0,0 1 0,0-1-1,5-11 1,-9 14-2,-9 9 40,-11 13 62,-1 5 81,1 1 0,2 1 0,-17 30 0,25-39-54,1 2 0,0-1 0,1 1 0,1 0 1,1 0-1,-4 24 0,8-38-84,1-1 1,-1 1-1,1-1 1,0 1-1,0-1 1,0 1 0,1-1-1,-1 0 1,1 1-1,0-1 1,0 0-1,0 1 1,0-1 0,1 0-1,-1 0 1,3 4-1,-2-5-12,0-1 0,-1 1 0,1-1 0,0 0 0,0 1 1,0-1-1,0 0 0,0 0 0,0 0 0,0-1 0,0 1 0,1-1 0,-1 1 0,0-1 0,0 1 0,1-1 0,-1 0 0,0 0 0,0 0 0,1-1 0,-1 1 0,0 0 0,0-1 0,1 0 0,-1 1 0,2-2 0,9-3 15,0 0 0,-1-1-1,1 0 1,-1-1-1,-1-1 1,16-12 0,63-61 76,-80 71-93,19-18-29,0-1 1,-3-1-1,0-2 0,-2 0 0,23-42 0,-46 73 15,-1 0 0,1 1 0,-1-1 0,1 0 0,-1 0 0,0 1 0,1-1 0,-1 0 0,0 0 0,0 1 0,1-1 0,-1 0 0,0 0 0,0 0 0,0 0 0,0 1-1,0-1 1,0 0 0,0 0 0,0 0 0,-1 0 0,1-1 0,-1 2-1,0 0 0,0 0 0,0 0 0,0 0 1,0 0-1,0 1 0,1-1 0,-1 0 0,0 0 0,0 1 0,0-1 0,0 1 0,0-1 1,1 0-1,-1 1 0,0 0 0,0-1 0,1 1 0,-1-1 0,0 1 0,1 0 0,-2 1 0,-10 10-23,1 0-1,0 2 0,0-1 0,1 1 1,-12 24-1,6-6 59,-21 58-1,34-82 1,0 1-1,1 0 0,0 0 1,0 0-1,1 0 1,0 14-1,1-21-16,0-1 0,0 1-1,0 0 1,1 0 0,-1 0 0,0 0 0,1-1-1,-1 1 1,1 0 0,0 0 0,0-1-1,-1 1 1,1 0 0,0-1 0,0 1 0,1-1-1,-1 1 1,0-1 0,0 0 0,1 0-1,-1 1 1,1-1 0,-1 0 0,1 0 0,-1 0-1,1 0 1,0-1 0,-1 1 0,1 0-1,0-1 1,0 1 0,-1-1 0,1 0 0,0 1-1,0-1 1,3 0 0,1 0 17,0-1 1,0 1-1,0-1 0,0 0 1,0-1-1,-1 0 1,1 1-1,-1-2 0,1 1 1,5-4-1,6-4 72,26-21 0,-30 21-53,22-17 1,-1-2-1,-1-1 0,-2-1 0,-1-2 0,-1-1 1,34-54-1,-55 71-108,-8 16 59,0 1-1,0 0 1,0 0 0,0 0-1,0 0 1,0 0 0,0 0-1,0 0 1,0 0 0,-1 0 0,1 0-1,0-1 1,0 1 0,0 0-1,0 0 1,0 0 0,0 0-1,0 0 1,-1 0 0,1 0-1,0 0 1,0 0 0,0 0-1,0 0 1,0 0 0,0 0-1,-1 0 1,1 0 0,0 0 0,0 0-1,0 0 1,0 0 0,0 0-1,0 0 1,0 0 0,-1 1-1,1-1 1,0 0 0,0 0-1,0 0 1,0 0 0,0 0-1,0 0 1,0 0 0,0 0-1,0 0 1,0 0 0,0 1 0,-1-1-1,1 0 1,0 0 0,0 0-1,0 0 1,0 0 0,0 0-1,0 0 1,0 1 0,0-1-1,-23 28-92,5 2 49,2 0 1,-15 42 0,24-56 46,2 1 1,0 0 0,1 0 0,1 0 0,0 0 0,0 27-1,3-42 6,0 0-1,0 0 0,0 0 0,0 0 1,0 0-1,1 0 0,-1 0 0,1 0 1,-1 0-1,1 0 0,0 0 0,-1 0 1,1-1-1,0 1 0,1 0 0,-1 0 1,1 1-1,-1-2 0,0-1 1,0 1-1,0-1 1,0 1-1,0-1 1,0 0-1,0 1 1,1-1-1,-1 0 0,0 0 1,0 0-1,0 0 1,0 0-1,0 0 1,0 0-1,0 0 1,1 0-1,-1 0 1,0 0-1,0-1 0,0 1 1,1-1-1,5-3 29,0 0-1,0 0 0,0 0 1,0-1-1,-1 0 0,11-11 1,4-5 10,-1-1 0,-2 0 0,0-2 0,-1 0 1,-1-1-1,-1 0 0,16-41 0,-31 65-47,1-1 0,0 1 0,-1-1 0,1 1 0,-1-1-1,0 1 1,1-1 0,-1 0 0,0 1 0,0-1 0,0 0 0,0 1-1,-1-1 1,0-2 0,1 3 0,0 1 1,0 0-1,0 0 0,0 0 0,0 0 1,-1 0-1,1-1 0,0 1 0,0 0 1,0 0-1,0 0 0,-1 0 0,1 0 0,0 0 1,0 0-1,0 0 0,-1 0 0,1 0 1,0 0-1,0 0 0,0 0 0,-1 0 1,1 0-1,0 0 0,0 0 0,0 0 1,-1 0-1,1 0 0,0 0 0,0 0 1,0 0-1,-1 0 0,1 0 0,0 1 0,0-1 1,-13 12-20,8-4 18,0-1-1,0 1 1,1 0 0,0 1-1,0-1 1,1 1-1,0-1 1,1 1-1,0 0 1,0 0 0,1 0-1,0 0 1,0 1-1,1-1 1,2 12 0,-2-19 9,0 0 1,1-1 0,-1 1 0,1 0 0,-1-1 0,1 1 0,0 0 0,0-1 0,0 1 0,0-1 0,0 0 0,0 1 0,0-1 0,0 0 0,1 0 0,-1 0 0,0 1 0,1-1 0,-1 0 0,3 1 0,-1-1 4,0-1 1,-1 1-1,1 0 1,0-1 0,0 0-1,-1 0 1,1 0-1,0 0 1,0 0 0,0 0-1,4-2 1,4-1 24,-1 0 1,1-1 0,-1-1-1,0 0 1,12-8 0,29-23-47,-2-2 1,86-87-1,-154 167-591,9-23 591,1 0 0,1 1 0,1 0 1,0 1-1,2-1 0,0 1 0,1 0 0,0 22 0,4-40 15,0 0 0,0 0 0,0 1 0,1-1 0,-1 0 0,1 0 0,0 0 0,0 0-1,0 0 1,1 0 0,-1 0 0,1 0 0,3 5 0,-4-7-3,0 0 0,0 0 0,1 0 0,-1 1 1,1-1-1,-1-1 0,1 1 0,-1 0 0,1 0 0,-1-1 0,1 1 0,0 0 0,-1-1 0,1 0 0,0 1 0,-1-1 1,1 0-1,0 0 0,0 0 0,-1 0 0,1 0 0,0 0 0,-1-1 0,1 1 0,0-1 0,-1 1 0,3-1 1,3-3-27,1 1 0,-1-1 1,0-1-1,0 1 0,0-1 1,-1 0-1,0 0 0,0-1 1,0 0-1,9-13 0,-8 10-183,-1 1 0,-1-1 0,1-1-1,-2 1 1,1-1 0,-1 0-1,-1 0 1,3-11 0,-5 17 12,0 0 1,-1 0-1,1 0 1,-1-1-1,0 1 1,-1 0-1,1 0 1,-1 0-1,1 0 1,-3-7 0,2 8 119,0 1 0,-1-1 0,1 1 0,-1 0 0,1 0 1,-1-1-1,1 1 0,-1 0 0,0 0 0,0 1 1,0-1-1,0 0 0,-1 1 0,1-1 0,0 1 1,-1 0-1,-4-2 0,-10-2-455</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7.287"/>
    </inkml:context>
    <inkml:brush xml:id="br0">
      <inkml:brushProperty name="width" value="0.05" units="cm"/>
      <inkml:brushProperty name="height" value="0.05" units="cm"/>
    </inkml:brush>
  </inkml:definitions>
  <inkml:trace contextRef="#ctx0" brushRef="#br0">19 2 18772,'-5'-1'1984,"3"2"-1407,-1 6-329,0-1 1640,1 4-1384,1 1-536,-1-1 1128,1 0-1056,4 3 72,6-1 8</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7.741"/>
    </inkml:context>
    <inkml:brush xml:id="br0">
      <inkml:brushProperty name="width" value="0.05" units="cm"/>
      <inkml:brushProperty name="height" value="0.05" units="cm"/>
    </inkml:brush>
  </inkml:definitions>
  <inkml:trace contextRef="#ctx0" brushRef="#br0">222 380 18644,'-23'6'838,"1"2"0,0 1 0,1 0 0,-23 14 1,37-19-647,1 1 1,-1-1-1,1 1 1,0 0 0,0 1-1,1-1 1,-1 1-1,1 0 1,1 0 0,-1 1-1,1 0 1,0 0-1,0 0 1,1 0 0,-4 13-1,6-18-162,0-1 0,1 1 1,-1 0-1,1 0 0,0 0 0,-1-1 0,1 1 0,0 0 0,0 0 0,0 0 0,0-1 0,0 1 1,1 0-1,-1 0 0,0 0 0,1-1 0,-1 1 0,1 0 0,0 0 0,0-1 0,0 1 1,0-1-1,0 1 0,0-1 0,0 1 0,0-1 0,0 0 0,1 1 0,-1-1 0,0 0 0,1 0 1,-1 0-1,1 0 0,0 0 0,-1 0 0,1 0 0,0-1 0,-1 1 0,1-1 0,0 1 0,2-1 1,3 1-4,0 0 0,1-1 0,-1 0 1,1 0-1,-1-1 0,1 0 0,-1 0 1,14-5-1,3-3-51,0-1 1,0-1-1,-1-1 0,0-1 1,-1-1-1,-1-1 0,0-1 1,-1-1-1,-1 0 0,-1-2 1,0 0-1,-1-1 0,-2-1 1,17-27-1,-26 37-49,0-1 0,0 0 1,-2 0-1,5-15 0,-9 26 59,1 0 0,-1 0 0,0 0 0,0-1 0,1 1 0,-1 0 0,0 0 0,0 0 0,0-1 0,-1 1 0,1 0 0,0 0 0,0 0 0,-1 0 0,1-1 0,0 1 0,-1 0 0,0-1 0,0 1 4,1 1-1,-1-1 1,1 1 0,-1 0-1,0-1 1,1 1-1,-1 0 1,0-1 0,1 1-1,-1 0 1,0 0-1,1 0 1,-1 0 0,0 0-1,1 0 1,-1-1-1,0 2 1,1-1 0,-1 0-1,0 0 1,0 0-1,0 0 1,-4 2-19,1-1 1,0 1-1,0 0 1,0 0-1,0 0 1,1 1 0,-1-1-1,-5 5 1,-3 6 13,0 1 0,1-1 0,0 2 0,1 0 0,-16 30 0,15-22 52,1 1 0,1 0 0,-10 40 0,18-59-17,0 1 0,0 0 0,0 0 0,1-1 0,0 1 0,0 0 0,0 0 0,1-1 0,0 1 0,0 0 0,3 7 0,-3-11-6,0 0 0,0 1 1,0-1-1,1 0 0,-1 0 0,1 1 1,0-1-1,-1 0 0,1-1 1,0 1-1,0 0 0,0-1 1,1 1-1,-1-1 0,0 1 0,0-1 1,1 0-1,-1 0 0,1 0 1,-1 0-1,1-1 0,-1 1 0,1-1 1,0 1-1,-1-1 0,5 0 1,2 0 14,0-1 0,0 0 0,0-1-1,0 0 1,0 0 0,0 0 0,-1-2 0,1 1 0,-1-1 0,15-9 0,2-2 43,-2-2-1,26-23 1,-18 11-25,-1-2-1,-1-1 1,30-44-1,60-113-48,-109 174-15,-2 0 0,1-1 0,-2 0-1,0 0 1,-1-1 0,-1 1 0,3-20 0,-7 29-21,-4 6 7,-5 13-17,-12 30-6,-8 24 5,-39 135 1,60-171 49,0 1 0,3 0 0,0 0 0,2 0 0,1 0 0,2 0 0,5 37 0,-1-46 1,-2-14 10,-1-12-27,-3-10-50,-59-191-944,27 102 845,24 61 491,9 41-321,0 1 0,0 0 0,-1 0 1,1 0-1,0 0 0,0 0 0,0 0 1,0-1-1,0 1 0,0 0 0,0 0 1,0 0-1,0 0 0,0 0 0,0-1 1,0 1-1,0 0 0,0 0 0,1 0 1,-1 0-1,0 0 0,0-1 0,0 1 1,0 0-1,0 0 0,0 0 1,0 0-1,0 0 0,0 0 0,0 0 1,1 0-1,-1-1 0,0 1 0,0 0 1,0 0-1,0 0 0,0 0 0,0 0 1,1 0-1,-1 0 0,0 0 0,0 0 1,0 0-1,0 0 0,0 0 0,1 0 1,-1 0-1,0 0 0,0 0 0,0 0 1,0 0-1,0 0 0,1 0 0,9 7 195,11 14-203,-20-21-16,7 10-192,2-2-1,-1 1 0,1-1 0,0 0 1,1-1-1,0 0 0,0-1 1,18 7-1,13 1-196</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8.205"/>
    </inkml:context>
    <inkml:brush xml:id="br0">
      <inkml:brushProperty name="width" value="0.05" units="cm"/>
      <inkml:brushProperty name="height" value="0.05" units="cm"/>
    </inkml:brush>
  </inkml:definitions>
  <inkml:trace contextRef="#ctx0" brushRef="#br0">109 247 16996,'-16'18'1864,"1"10"-984,-4 4-312,0 5 1505,4 6-945,3-1-552,3-4-464,5-8-880,4-8 856,7-18-256,5-7-184</inkml:trace>
  <inkml:trace contextRef="#ctx0" brushRef="#br0" timeOffset="1">142 1 19084,'6'0'1728,"-3"7"-1367,-2 9-578,1 4 778,-1 3-297,5 5-336,2 5-152</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8.643"/>
    </inkml:context>
    <inkml:brush xml:id="br0">
      <inkml:brushProperty name="width" value="0.05" units="cm"/>
      <inkml:brushProperty name="height" value="0.05" units="cm"/>
    </inkml:brush>
  </inkml:definitions>
  <inkml:trace contextRef="#ctx0" brushRef="#br0">225 1 20372,'-2'0'115,"-110"25"3008,100-22-2798,0 1 1,1 1-1,-1 0 1,1 0-1,0 1 1,0 1-1,-9 7 1,19-13-303,0-1 1,1 0 0,-1 1 0,0-1 0,1 1 0,-1-1 0,1 1 0,-1-1 0,1 1-1,-1-1 1,1 1 0,-1 0 0,1-1 0,-1 1 0,1 0 0,0-1 0,-1 1 0,1 0-1,0-1 1,0 1 0,0 0 0,0 0 0,-1-1 0,1 1 0,0 1 0,1-2-17,-1 1 0,1-1 1,0 1-1,-1-1 0,1 1 1,-1-1-1,1 1 0,0-1 1,-1 1-1,1-1 0,0 0 1,-1 1-1,1-1 0,0 0 1,0 0-1,-1 0 0,1 1 1,0-1-1,1 0 0,41 0-344,18-7-252,-33 2 164,45 0 1,-65 5 382,0 1-1,0-1 1,0 1 0,0 1 0,0 0 0,-1 0 0,1 0 0,-1 1 0,1 0 0,8 5 0,-14-7 59,-1 0 0,1 0-1,0 0 1,-1 0 0,0 0 0,1 0 0,-1 0 0,0 1 0,1-1 0,-1 0 0,0 1 0,0-1 0,0 1 0,0 0 0,0-1 0,0 1 0,-1 0 0,1-1 0,-1 1 0,1 0 0,0 3 0,-1-3 15,-1 0 0,1 1 0,-1-1 1,1 0-1,-1 0 0,0 0 0,0 1 1,0-1-1,0 0 0,0 0 0,0 0 1,0-1-1,-1 1 0,-2 3 0,-5 4 121,0-1 0,-1 0 0,0-1 0,-21 13 0,1-4 225,-42 17 1,59-28-344,-1 0 0,0-1 1,0 0-1,0-1 0,-25 1 1,38-4-67,0 0 1,-1 1-1,1-1 1,0 0 0,0-1-1,0 1 1,-1 0-1,1 0 1,0 0-1,0-1 1,0 1 0,0-1-1,0 1 1,-1-1-1,1 1 1,0-1 0,-1 0-1,2 0-16,0 1 0,-1-1 0,1 0 0,0 1 0,0-1 0,-1 1 0,1-1 0,0 0 0,0 1 0,0-1 0,0 1 0,0-1-1,0 0 1,0 1 0,0-1 0,0 0 0,0 1 0,0-1 0,0 1 0,0-1 0,0 0 0,1 0 0,1-4-103,1 0 0,-1 1-1,1-1 1,0 1 0,1 0 0,4-6 0,25-22-338,12-6-175</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09.035"/>
    </inkml:context>
    <inkml:brush xml:id="br0">
      <inkml:brushProperty name="width" value="0.05" units="cm"/>
      <inkml:brushProperty name="height" value="0.05" units="cm"/>
    </inkml:brush>
  </inkml:definitions>
  <inkml:trace contextRef="#ctx0" brushRef="#br0">231 0 17916,'-11'25'831,"-1"-2"0,-16 24 1,-10 21 321,21-32-635,1 0 0,2 2 0,-11 44 0,21-66-462,1 0 1,1 1-1,0-1 1,1 0 0,1 1-1,0-1 1,1 1-1,1-1 1,1 0 0,6 24-1,-8-37-134,0 0-1,1 0 0,-1 0 0,1 0 1,-1-1-1,1 1 0,0-1 1,4 5-1,-6-7 57,0 0 0,0 0 0,0 0 0,0 1 0,0-1 0,0 0 0,1 0-1,-1 0 1,0 0 0,0 0 0,0 0 0,1 0 0,-1 1 0,0-1 0,0 0 0,0 0 0,0 0 0,1 0 0,-1 0-1,0 0 1,0 0 0,0 0 0,1 0 0,-1 0 0,0 0 0,0 0 0,1 0 0,-1 0 0,0 0 0,0 0 0,0 0-1,0-1 1,1 1 0,-1 0 0,0 0 0,0 0 0,0 0 0,1 0 0,-1 0 0,0 0 0,0-1 0,1-18-789,-4-1 601,-2 0 0,-1 0 1,0 0-1,-1 1 0,-14-26 0,-15-40 1608,33 75-1015,0-1 0,0 0 1,1 1-1,0-1 0,1 0 1,1-13-1,-1 22-327,1 1 0,1-1 1,-1 1-1,0 0 0,0-1 0,0 1 0,1-1 0,-1 1 0,1 0 0,-1-1 0,1 1 0,0 0 0,-1-1 1,1 1-1,0 0 0,0 0 0,0 0 0,0 0 0,0 0 0,0 0 0,0 0 0,0 0 0,0 0 1,0 0-1,1 1 0,-1-1 0,0 0 0,1 1 0,-1-1 0,0 1 0,1-1 0,-1 1 0,1 0 0,-1 0 1,3 0-1,4 0 29,0 0 1,1 1 0,-1 0-1,0 0 1,8 3 0,-11-3-70,24 6-693,1-1 0,39 2 0,-57-7 457,0-1 0,0-1 0,0 0 0,0 0 0,0-1 0,-1-1 0,1 0 0,-1-1 0,12-4 0,35-24-607</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2.805"/>
    </inkml:context>
    <inkml:brush xml:id="br0">
      <inkml:brushProperty name="width" value="0.05" units="cm"/>
      <inkml:brushProperty name="height" value="0.05" units="cm"/>
    </inkml:brush>
  </inkml:definitions>
  <inkml:trace contextRef="#ctx0" brushRef="#br0">2 15 13355,'-1'-3'1504,"8"0"-904,7 0-40,6 0 665,5 2-81,0-1-32,7 2-112,1 4-87,3 2-137,-1 0-208,1-2-744,0 1-488,-9-7 624,-5 2-184,-11-3-120</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3.243"/>
    </inkml:context>
    <inkml:brush xml:id="br0">
      <inkml:brushProperty name="width" value="0.05" units="cm"/>
      <inkml:brushProperty name="height" value="0.05" units="cm"/>
    </inkml:brush>
  </inkml:definitions>
  <inkml:trace contextRef="#ctx0" brushRef="#br0">2 26 18020,'-2'5'1616,"11"-7"-1056,8-5-208,13 3 769,3 0-233,7 4-400,3 0-272,0 1-664,-1 3 1728,-11-5-1200,-6-5 16,-10-5-32</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3.614"/>
    </inkml:context>
    <inkml:brush xml:id="br0">
      <inkml:brushProperty name="width" value="0.05" units="cm"/>
      <inkml:brushProperty name="height" value="0.05" units="cm"/>
    </inkml:brush>
  </inkml:definitions>
  <inkml:trace contextRef="#ctx0" brushRef="#br0">0 1 16492,'32'0'1240,"5"4"-1024,3 5-72,8 5 272,-4 2-112,-2 10-176,-7 2-168,-17 10-400,-16 2 1240,-16 3-792,-13 3-8,-16 1 16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21:07.083"/>
    </inkml:context>
    <inkml:brush xml:id="br0">
      <inkml:brushProperty name="width" value="0.025" units="cm"/>
      <inkml:brushProperty name="height" value="0.025" units="cm"/>
    </inkml:brush>
  </inkml:definitions>
  <inkml:trace contextRef="#ctx0" brushRef="#br0">1 223 3651,'0'0'10474,"11"-52"-9128,13 40-1,0-3-608,6 1-65,0-2-127,6 1-353,3 1-128,-2 1-64,4-5-641,0-5-1377,-1-8-2626</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9.585"/>
    </inkml:context>
    <inkml:brush xml:id="br0">
      <inkml:brushProperty name="width" value="0.05" units="cm"/>
      <inkml:brushProperty name="height" value="0.05" units="cm"/>
    </inkml:brush>
  </inkml:definitions>
  <inkml:trace contextRef="#ctx0" brushRef="#br0">1 67 18812,'8'-8'757,"1"1"0,0 0 0,0 1 0,0 0 0,18-8 0,-21 11-548,1 0-1,-1 0 1,1 1 0,0 0 0,0 0-1,0 1 1,0 0 0,0 0 0,13 1-1,-19 0-198,0 0 0,1 0-1,-1 1 1,0-1-1,1 0 1,-1 1 0,0-1-1,1 1 1,-1-1 0,0 1-1,0 0 1,0 0-1,0-1 1,0 1 0,0 0-1,0 0 1,0 0-1,0 0 1,0 0 0,0 0-1,0 1 1,-1-1-1,1 0 1,0 0 0,-1 0-1,1 1 1,-1-1 0,1 0-1,-1 1 1,0-1-1,0 0 1,0 1 0,1-1-1,-1 1 1,-1-1-1,1 0 1,0 1 0,0 1-1,-2 7-32,0 0 0,0-1-1,-1 1 1,-4 11-1,3-9 18,-7 17-44,7-20 37,0-1 0,1 1 0,0-1 0,1 1 0,0 0 0,0 0-1,1 0 1,0 0 0,0 12 0,1-21 14,0 1-1,1 0 1,-1 0-1,0-1 1,0 1 0,1 0-1,-1 0 1,0-1-1,1 1 1,-1 0-1,1-1 1,-1 1 0,1 0-1,-1-1 1,1 1-1,-1-1 1,1 1-1,0-1 1,-1 1 0,1-1-1,0 1 1,-1-1-1,1 0 1,0 1-1,-1-1 1,1 0 0,0 0-1,1 1 1,1-1 3,-1 0 0,1 0 1,0 0-1,0 0 0,-1-1 0,1 1 1,0-1-1,4-1 0,5-3 26,0-1 0,18-10-1,-3 0 95,-1-1 1,-1-1-1,0-1 0,-1-1 0,-2-1 0,39-46 1,-59 64-103,-1 1 1,1-1-1,-1 1 1,0-1-1,0 0 1,0 1 0,0-1-1,1-4 1,-2 7-20,0 0 0,0 0 1,0-1-1,0 1 1,0 0-1,0 0 1,0 0-1,0-1 0,0 1 1,0 0-1,0 0 1,0-1-1,0 1 1,0 0-1,0 0 0,0-1 1,0 1-1,-1 0 1,1 0-1,0-1 1,0 1-1,0 0 0,0 0 1,0 0-1,-1 0 1,1-1-1,0 1 1,0 0-1,0 0 0,-1 0 1,1 0-1,0 0 1,-1-1-1,-13 7 20,10-4-33,0 1 0,0 0 0,0 0-1,1 0 1,-1 0 0,1 1 0,0 0-1,0-1 1,1 1 0,-1 0 0,1 0-1,-1 0 1,1 1 0,1-1 0,-3 5-1,4-8-24,0-1-1,0 0 0,0 1 1,0-1-1,0 1 0,0-1 0,0 1 1,1-1-1,-1 1 0,0-1 0,0 1 1,0-1-1,0 1 0,1-1 1,-1 1-1,0-1 0,0 0 0,1 1 1,-1-1-1,0 1 0,1-1 1,-1 0-1,0 1 0,1-1 0,-1 0 1,1 1-1,0-1 0,17 2-693,25-12-79,-34 7 689,25-5-428</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4.015"/>
    </inkml:context>
    <inkml:brush xml:id="br0">
      <inkml:brushProperty name="width" value="0.05" units="cm"/>
      <inkml:brushProperty name="height" value="0.05" units="cm"/>
    </inkml:brush>
  </inkml:definitions>
  <inkml:trace contextRef="#ctx0" brushRef="#br0">135 0 17764,'2'10'388,"0"-1"0,-1 1 1,0 0-1,0 0 0,-1-1 1,0 1-1,-2 11 0,-17 69 1033,12-62-827,-54 198 1198,28-110-1384,29-103-372,0-2-14,1-1 0,0 1 0,1 0 0,0 0 0,1 0 0,0 1 0,2 17 0,-1-29-21,0 1 0,0-1 0,0 1 0,0 0 0,0-1 0,1 1 0,-1-1 0,0 1 0,0-1 0,1 1 0,-1-1 0,0 1 0,1-1 0,-1 0 0,0 1 0,1-1 0,-1 1 0,1-1 0,-1 0 0,1 1 0,-1-1 0,1 0 0,-1 0 0,1 1 0,-1-1 0,1 0 0,-1 0 0,1 0 0,-1 0 0,1 0 0,0 0 0,-1 0 0,1 0 0,-1 0 0,1 0 0,-1 0 0,1 0 0,0 0 0,-1 0 0,1 0 0,-1 0 0,1-1-1,-1 1 1,1 0 0,-1 0 0,1-1 0,25-15 9,-23 14-8,81-53-1247,146-71 0,-184 104 785</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4.420"/>
    </inkml:context>
    <inkml:brush xml:id="br0">
      <inkml:brushProperty name="width" value="0.05" units="cm"/>
      <inkml:brushProperty name="height" value="0.05" units="cm"/>
    </inkml:brush>
  </inkml:definitions>
  <inkml:trace contextRef="#ctx0" brushRef="#br0">160 79 17004,'0'0'98,"-1"0"0,0 1 0,0-1 0,1 0 1,-1 0-1,0 1 0,1-1 0,-1 1 0,0-1 1,1 0-1,-1 1 0,1-1 0,-1 1 0,0 0 1,1-1-1,-1 1 0,1-1 0,0 1 0,-1 0 0,1-1 1,0 1-1,-1 0 0,1-1 0,-1 2 0,-12 26 173,9-21 111,-20 48 277,2 0 1,2 1-1,3 2 1,2 0-1,-12 101 1,26-156-654,0 6 24,0 0 1,0 0-1,1 1 1,1-1 0,-1 0-1,4 16 1,-4-24-28,0-1 1,0 1-1,0-1 1,0 1 0,0-1-1,0 1 1,0 0-1,0-1 1,1 1-1,-1-1 1,0 1-1,0-1 1,1 1-1,-1-1 1,0 1-1,1-1 1,-1 0-1,0 1 1,1-1 0,-1 1-1,0-1 1,1 0-1,-1 1 1,1-1-1,-1 0 1,1 1-1,-1-1 1,1 0-1,-1 0 1,1 0-1,-1 1 1,1-1 0,-1 0-1,1 0 1,-1 0-1,1 0 1,0 0-1,-1 0 1,1 0-1,-1 0 1,1 0-1,-1 0 1,1 0-1,-1-1 1,1 1-1,-1 0 1,1 0 0,-1 0-1,1-1 1,-1 1-1,1 0 1,-1-1-1,1 1 1,-1 0-1,1-1 1,-1 1-1,1-1 1,2-3 16,0 1 0,0-1 0,0 0 0,0 0 0,4-8 0,8-22 32,-2 0 0,-1-1 0,-1-1-1,-2 0 1,-2 0 0,-2-1 0,0 0-1,-3 0 1,-1 0 0,-5-41 0,4 73-47,-6-42 22,5 44-26,1 1 0,0 0 0,-1-1 0,0 1 0,0 0 0,1 0-1,-1 0 1,-1 0 0,1 0 0,0 0 0,0 0 0,-1 0 0,1 0 0,-1 0 0,0 1 0,-2-4 0,3 5-1,1 0 0,-1 0 0,1 0 1,-1 0-1,1 0 0,-1 0 0,1 0 0,-1 0 0,1 0 1,-1 0-1,1 0 0,0 0 0,-1 0 0,1 0 1,-1 0-1,1 0 0,-1 1 0,1-1 0,-1 0 1,1 0-1,0 1 0,-1-1 0,1 0 0,-1 0 1,1 1-1,0-1 0,-1 1 0,1-1 0,0 0 1,0 1-1,-1 0 0,-8 16-10,6-5 3,0 0 1,0 0 0,1 1-1,1-1 1,-1 15 0,2-22 3,0 1 1,0-1 0,0 0-1,1 1 1,0-1 0,0 0-1,0 0 1,1 0 0,-1 0-1,1 0 1,0 0-1,1 0 1,-1 0 0,7 7-1,-7-10 7,0 0-1,0-1 0,1 1 0,-1-1 1,1 1-1,-1-1 0,1 0 1,0 0-1,0 0 0,-1 0 0,1-1 1,0 1-1,0-1 0,0 1 0,-1-1 1,1 0-1,0 0 0,0-1 1,0 1-1,0 0 0,0-1 0,-1 0 1,1 0-1,0 0 0,3-1 0,8-4 12,-1-1-1,0 0 0,19-13 0,12-14 50,-1-1 0,71-80 1,-65 64-28,-19 24-41,-18 22 0,-12 6 4,1-1 0,-1 0 0,0 1 0,0-1 0,1 1 0,-1-1 0,0 1 0,0-1 0,0 0 0,1 1 0,-1-1 0,0 1 0,0-1 0,0 1 0,0-1 0,0 1 0,0-1-1,0 1 1,0-1 0,0 1 0,0-1 0,0 1 0,-1-1 0,1 1 0,0-1 0,0 0 0,0 1 0,-1 0 0,-13 44-21,-25 50 1,4-8-8,28-69 8,-40 123 64,40-117-117,1 2-1,1-1 1,-2 44-1,6-61 59,1 0 0,1 0-1,-1-1 1,4 12 0,-4-18 31,0 1 0,0-1 1,1 0-1,-1 0 0,0 1 0,1-1 1,-1 0-1,1 0 0,0 0 0,-1 1 1,1-1-1,0 0 0,0 0 0,0 0 1,0 0-1,0 0 0,0-1 0,0 1 1,0 0-1,0 0 0,0-1 0,0 1 1,0 0-1,1-1 0,-1 1 0,0-1 1,0 0-1,1 1 0,-1-1 0,0 0 1,1 0-1,-1 0 0,0 0 0,2 0 0,0 0-12,0-1 0,0 0 0,0 0 0,-1 0 0,1 0 0,0-1-1,-1 1 1,4-3 0,27-21 17</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4.808"/>
    </inkml:context>
    <inkml:brush xml:id="br0">
      <inkml:brushProperty name="width" value="0.05" units="cm"/>
      <inkml:brushProperty name="height" value="0.05" units="cm"/>
    </inkml:brush>
  </inkml:definitions>
  <inkml:trace contextRef="#ctx0" brushRef="#br0">0 0 19196,'3'0'2033,"2"0"-1361,3 5-240,5-1 960,6 2-496,2-1-240,6-2-264,4 0-239,2-3-762,-3 0 609,-10 0-128,-6-1-120</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5.259"/>
    </inkml:context>
    <inkml:brush xml:id="br0">
      <inkml:brushProperty name="width" value="0.05" units="cm"/>
      <inkml:brushProperty name="height" value="0.05" units="cm"/>
    </inkml:brush>
  </inkml:definitions>
  <inkml:trace contextRef="#ctx0" brushRef="#br0">117 1 16315,'1'36'1482,"-2"-1"-1,-11 66 0,-23 69 1097,11-67-1608,11-42-518,2-15-113,2 1-1,-3 47 1,12-92-326,0 0 1,-1 0-1,1-1 1,0 1-1,0 0 0,0 0 1,0-1-1,1 1 1,-1 0-1,0 0 0,1-1 1,-1 1-1,1 0 1,-1-1-1,1 1 1,0-1-1,0 1 0,0-1 1,0 1-1,2 2 1,-2-4-6,0 1 1,1-1 0,-1 0-1,0 0 1,0 0-1,0 0 1,1 0 0,-1 0-1,0 0 1,0 0 0,0-1-1,0 1 1,0 0 0,1-1-1,-1 1 1,0-1 0,0 1-1,0-1 1,0 1-1,0-1 1,0 0 0,1-1-1,10-8 43,-1 0-1,0-1 1,12-16-1,-21 25-44,246-332 111,-239 321-111,2-4-526,16-30 0,-25 43 411,0 0-1,0 0 1,-1 0 0,0 0 0,1 0 0,-2 0 0,1 0 0,0 0 0,-1-1 0,0 1 0,0 0-1,0 0 1,0-1 0,-2-4 0,2 7 70,-1 1-1,1-1 1,-1 1 0,0-1-1,1 1 1,-1 0 0,0-1-1,0 1 1,0 0 0,0 0-1,-2-2 1,-17-7-601</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6.922"/>
    </inkml:context>
    <inkml:brush xml:id="br0">
      <inkml:brushProperty name="width" value="0.05" units="cm"/>
      <inkml:brushProperty name="height" value="0.05" units="cm"/>
    </inkml:brush>
  </inkml:definitions>
  <inkml:trace contextRef="#ctx0" brushRef="#br0">9 115 15979,'-3'24'1239,"0"1"-263,0 34 0,3-54-790,0 1-1,1 0 1,-1 0 0,1-1-1,1 1 1,-1-1-1,1 1 1,0-1-1,0 1 1,0-1-1,5 8 1,-5-11-134,-1 0 0,1 0 0,0 0 1,0 0-1,0-1 0,0 1 1,0-1-1,0 1 0,0-1 1,1 0-1,-1 1 0,0-1 1,1 0-1,-1 0 0,1-1 0,4 2 1,-2-2-52,0 0 0,0 1 0,1-2 0,-1 1 0,0-1-1,0 0 1,0 0 0,5-2 0,8-3-222,-1-1-1,0-1 0,25-16 0,-8 2-413,-1-1-1,40-36 1,-55 42 366,0 0 0,-1-1 0,-1-2 0,-1 1 0,13-23-1,-25 34 349,-5 6 117,-12 11 320,3 1-143,0 2 0,1 0-1,0 0 1,-15 26 0,-25 60 1053,28-42-682,21-51-667,0-1-1,0 1 0,0-1 0,0 1 0,1 0 0,-1-1 0,1 1 0,1 0 0,-1-1 0,2 7 0,-2-10-60,0 0 1,1 0-1,-1 0 1,0 0 0,1 0-1,-1-1 1,1 1-1,-1 0 1,1 0-1,-1 0 1,1-1 0,0 1-1,0 0 1,-1-1-1,1 1 1,0 0-1,0-1 1,0 1 0,-1-1-1,1 0 1,0 1-1,0-1 1,0 1-1,0-1 1,0 0 0,0 0-1,0 0 1,0 0-1,0 0 1,0 0-1,0 0 1,0 0 0,0 0-1,0 0 1,0 0-1,1-1 1,3 0 20,-1 0 1,1-1-1,-1 0 0,0 0 1,9-5-1,5-5 23,0-1-1,-1-2 1,-1 1-1,0-2 1,0 0-1,13-20 1,71-115 331,-92 139-311,-5 8-23,0 0-1,-1-1 1,1 1 0,-1-1 0,0 0 0,0 0 0,1-6 0,-22 36 451,3 3-297,2 0-1,-16 40 1,25-56-146,2-1 1,-1 1-1,1 0 1,1 0 0,0 1-1,1-1 1,0 0-1,1 1 1,1 13-1,1-19-53,0-1-1,0-1 0,0 1 1,1 0-1,0 0 1,0-1-1,0 0 0,1 0 1,0 0-1,0 0 1,0 0-1,0-1 0,1 1 1,0-1-1,0 0 1,0-1-1,0 1 0,0-1 1,1 0-1,-1-1 1,11 4-1,-15-6-5,0 1 1,1-1-1,-1 0 0,0 0 0,1 0 1,-1 0-1,0 0 0,1 0 1,-1-1-1,0 1 0,1 0 1,-1-1-1,0 1 0,1-1 0,-1 1 1,0-1-1,0 0 0,0 1 1,1-1-1,-1 0 0,0 0 1,0 0-1,0 0 0,1-1 0,21-33 116,-16 23-97,37-62 133,-10 16-51,71-92 0,-98 144-191,-13 17-23,-14 20-51,14-23 156,-2 1 1,1-1-1,-1-1 1,0 1-1,-1-1 1,1-1-1,-2 1 1,-16 8-1,26-15 8,0 0 0,0 0 1,0 0-1,-1 0 0,1 0 0,0 0 0,0 0 0,0 0 0,-1 0 0,1 0 0,0 0 0,0 0 0,0 1 0,0-1 1,-1 0-1,1 0 0,0 0 0,0 0 0,0 0 0,0 1 0,0-1 0,0 0 0,-1 0 0,1 0 0,0 0 0,0 1 0,0-1 1,0 0-1,0 0 0,0 0 0,0 1 0,0-1 0,0 0 0,0 0 0,0 0 0,0 1 0,0-1 0,0 0 0,0 0 1,0 1-3,0-1 1,1 0 0,-1 0 0,0 0 0,0 0 0,0 0 0,1 0 0,-1 0 0,0 0 0,0 0 0,1 0 0,-1 0 0,0 0-1,0 0 1,0 0 0,1 0 0,-1 0 0,0 0 0,0 0 0,1 0 0,-1 0 0,0-1 0,0 1 0,0 0 0,0 0 0,1 0 0,-1 0-1,0 0 1,0 0 0,0-1 0,0 1 0,1 0 0,-1 0 0,0 0 0,0-1 0,0 1 0,10-8 46,1 0 0,-1 0 0,1 1 0,1 0 0,-1 1 0,1 1 1,0 0-1,13-4 0,-24 9-50,5-2-4,0 0 1,0 0-1,0 0 0,1 1 1,-1 0-1,7 0 0,-11 1 0,-1 0 0,1 0 0,0 1 0,-1-1 1,1 0-1,-1 1 0,1-1 0,-1 1 0,1 0 0,-1-1 0,1 1 0,-1 0 0,1 0 0,-1 0 0,0 0 0,1 0 0,-1 1 0,0-1 0,0 0 0,0 0 0,0 1 0,0-1 0,0 1 0,-1-1 0,1 1 0,0-1 0,-1 1 0,2 2 0,1 8-8,-1 1 1,0 0-1,0-1 0,-1 1 1,-1 0-1,0 0 0,-1 0 1,-4 20-1,-3 8-30,-17 51 0,-13 5 387,56-158-55,28-111 125,-38 137-382,-2 0 0,2-71-1,-11 94-44,-2 12-11,4 1 20,0-1-1,0 1 1,0 0-1,0 0 1,1 0-1,-1 0 1,0 0 0,1 0-1,-1 0 1,1 0-1,-1 1 1,1-1-1,0 0 1,-1 0-1,1 2 1,0-2 0,-1 0 0,1 1 0,0-1 0,0 0 0,0 1-1,0-1 1,0 0 0,0 1 0,0-1 0,0 0 0,0 0 0,1 1 0,-1-1 0,1 0 0,-1 1 0,1-1-1,-1 0 1,1 0 0,0 0 0,-1 0 0,1 0 0,0 0 0,0 0 0,0 0 0,0 0 0,0 0 0,2 1-1,-1-1 3,1 0 0,-1 0 0,1-1-1,0 0 1,-1 1 0,1-1-1,-1 0 1,1 0 0,0 0 0,-1-1-1,1 1 1,-1-1 0,6-1-1,74-25-6,-61 19-32,-1 1 0,1 0 0,0 2 0,1 0 0,29-2 0,-49 7 29,0 0-1,0 0 1,0 0 0,0 0-1,-1 0 1,1 1 0,0-1-1,0 0 1,0 1 0,-1-1-1,1 1 1,0 0 0,-1 0-1,1 0 1,0-1 0,-1 1-1,1 1 1,1 0 0,-2-1 1,0 1 0,-1-1 0,1 1 0,0-1 0,0 1 0,-1-1 0,1 1 0,-1-1 0,0 1 0,1-1 0,-1 1 0,0-1 0,0 1 0,0 0 0,0-1 0,0 4 0,-2 6-19,-1-1 0,0 1 0,-1-1 0,0 0 1,-5 10-1,2-5 16,-8 19-17,2-6 74,1 1 0,2 0 1,0 1-1,-6 39 0,16-67-35,-1 0-1,1 0 1,0 0-1,0 0 1,0 1-1,0-1 1,0 0-1,0 0 1,0 0-1,1 0 0,-1 0 1,1 1-1,0-1 1,0 0-1,0 0 1,0 0-1,2 2 1,-2-3-1,0 0 0,0 0-1,1 0 1,-1-1 0,0 1 0,1 0 0,-1-1 0,1 0 0,-1 1 0,1-1-1,-1 0 1,1 1 0,-1-1 0,1 0 0,-1 0 0,1 0 0,-1-1 0,1 1 0,-1 0-1,1 0 1,-1-1 0,1 1 0,-1-1 0,0 1 0,3-3 0,11-5 20,0 0 1,-1-1-1,-1-1 0,1 0 1,-2-1-1,22-24 1,-11 13 4,-21 20-34,65-68 11,-61 62-21,1 0 0,-1 0 0,-1-1-1,0 0 1,0 0 0,-1 0-1,5-14 1,-9 22 6,0 0 0,1 0 0,-1 0 0,0 0 0,0 0 0,1 0 0,-1 0 0,0 0 0,0 0 0,0 0 0,0 0 0,-1 0 0,1 0 0,0 0 0,0 0 0,-1-1 0,1 1 1,-1 1 0,1 0 0,0-1 0,-1 1 1,1 0-1,0 0 0,-1 0 0,1-1 0,0 1 0,-1 0 0,1 0 1,0 0-1,-1 0 0,1-1 0,-1 1 0,1 0 0,0 0 0,-1 0 0,1 0 1,-1 0-1,1 0 0,-1 0 0,1 0 0,0 0 0,-1 1 0,0-1 0,-1 1-5,-1 0 0,1 0-1,-1 0 1,1 0-1,0 0 1,0 1-1,0-1 1,-1 1-1,1 0 1,-2 3-1,2-3 4,0 1-1,0-1 0,0 1 0,1 0 0,-1 0 1,1 0-1,0 0 0,0 0 0,0 0 1,0 0-1,-1 5 0,2-7 6,0 0 1,0 0-1,0 0 1,0 0-1,0 0 0,1 0 1,-1 0-1,0 0 1,0 0-1,1 0 1,-1 0-1,1 0 0,-1 0 1,1 0-1,-1 0 1,1 0-1,-1 0 0,1 0 1,0-1-1,-1 1 1,1 0-1,0 0 0,0-1 1,0 1-1,0-1 1,-1 1-1,1-1 0,0 1 1,0-1-1,0 1 1,0-1-1,0 0 0,0 1 1,0-1-1,0 0 1,0 0-1,1 0 1,0 0-1,7 0 11,0 0 0,0-1 0,0 0-1,-1-1 1,1 0 0,-1 0 0,1-1 0,-1 0 0,10-4 0,73-43 77,-75 40-72,77-50 68,-80 51-67,-1-2-1,0 1 1,0-1-1,17-23 1,-22 20-3,-16 14-3,-17 16-9,14-6 2,1 1 0,0 1 1,1 0-1,0 0 0,1 1 1,1 0-1,0 1 0,0 0 1,2 0-1,-1 0 0,2 1 1,0 0-1,1 0 0,0 0 1,-1 16-1,5-25-9,0 0-1,-1 0 1,2-1 0,-1 1-1,1 0 1,0-1 0,0 1-1,0-1 1,5 11 0,-5-13-42,0-1 1,0 0-1,0 1 1,1-1-1,-1 0 1,1 0-1,0 0 1,0 0-1,0-1 1,-1 1-1,1 0 1,1-1-1,-1 1 1,0-1-1,0 0 1,1 0-1,-1 0 1,0 0-1,1 0 1,-1 0-1,1 0 0,-1-1 1,6 1-1,-2-1 1,0-1-1,1 0 1,-1 0-1,0 0 1,0-1-1,0 0 1,0 0-1,-1-1 0,1 1 1,7-6-1,26-19-262</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7.309"/>
    </inkml:context>
    <inkml:brush xml:id="br0">
      <inkml:brushProperty name="width" value="0.05" units="cm"/>
      <inkml:brushProperty name="height" value="0.05" units="cm"/>
    </inkml:brush>
  </inkml:definitions>
  <inkml:trace contextRef="#ctx0" brushRef="#br0">38 14 17540,'14'-10'2120,"-3"7"-1264,-8 11-271,-3 11 1127,-4 14-456,-6 8-200,0 11-448,-2 3-167,1-2-353,1-3-376,4-13-793,3-11 1857,3-20-880,6-11-120,3-19-72</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7.741"/>
    </inkml:context>
    <inkml:brush xml:id="br0">
      <inkml:brushProperty name="width" value="0.05" units="cm"/>
      <inkml:brushProperty name="height" value="0.05" units="cm"/>
    </inkml:brush>
  </inkml:definitions>
  <inkml:trace contextRef="#ctx0" brushRef="#br0">1 7 19156,'5'-7'1664,"-5"20"-1207,-1 3-193,1 5 648,0 2-824,6 0-1056,5-3-1689,11-10 2201,5-7-408,13-7-344</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8.147"/>
    </inkml:context>
    <inkml:brush xml:id="br0">
      <inkml:brushProperty name="width" value="0.05" units="cm"/>
      <inkml:brushProperty name="height" value="0.05" units="cm"/>
    </inkml:brush>
  </inkml:definitions>
  <inkml:trace contextRef="#ctx0" brushRef="#br0">213 435 18436,'-7'8'396,"1"0"-1,-1-1 1,-1 1 0,1-1-1,-1-1 1,-1 1 0,-15 8-1,-6 6 677,10-6-402,9-8-444,1 0 1,0 1-1,0 0 0,1 1 0,0 0 1,1 1-1,-9 11 0,17-21-225,-1 1 0,1-1 0,0 1-1,0-1 1,-1 1 0,1-1 0,0 0 0,0 1-1,0-1 1,0 1 0,0-1 0,-1 1 0,1-1-1,0 1 1,0-1 0,0 1 0,0-1-1,0 1 1,1-1 0,-1 1 0,0-1 0,0 1-1,0-1 1,0 1 0,0-1 0,1 1-1,-1-1 1,0 1 0,0-1 0,1 0 0,-1 1-1,0-1 1,1 1 0,-1-1 0,0 0-1,1 1 1,-1-1 0,1 0 0,-1 0 0,1 1-1,-1-1 1,0 0 0,1 0 0,-1 0-1,1 1 1,-1-1 0,1 0 0,-1 0 0,1 0-1,-1 0 1,1 0 0,-1 0 0,1 0-1,-1 0 1,1 0 0,-1 0 0,2-1 0,37-2-402,-32 3 339,40-8-424,41-5-271,-80 13 689,-1 0 0,1 0 0,0 0 0,-1 1 1,0 0-1,1 1 0,-1 0 0,0 0 0,8 3 0,-13-4 65,1 0 0,-1 0 0,0 0 0,0 0 0,0 1 0,0-1 1,0 1-1,0-1 0,-1 1 0,1 0 0,0-1 0,-1 1 0,1 0 0,-1 0 0,0 0 0,0 0 0,0 1 0,0-1 0,1 4 0,-1-3 16,-1 0 0,0 0 0,0 0 1,0 0-1,0 0 0,-1 0 0,1 0 0,-1 0 0,1 0 0,-1 0 0,0 0 0,-1 0 0,-1 3 1,-3 4 55,0 0 0,-1 0 0,0-1 0,-1 0 0,0-1 0,-17 15 0,11-12 63,0-1-1,-24 13 1,32-19-107,0-1 0,-1 0-1,1-1 1,-1 0 0,0 0 0,0 0 0,0-1 0,-14 1 0,19-2-64,0 1 1,0-2-1,0 1 0,1 0 1,-1 0-1,0-1 0,0 1 0,0-1 1,0 1-1,0-1 0,1 0 1,-1 0-1,0 0 0,1 0 0,-1 0 1,1 0-1,-1 0 0,1 0 1,-1-1-1,1 1 0,0-1 0,-1 1 1,1-1-1,0 1 0,0-1 1,0 0-1,1 1 0,-1-1 0,0 0 1,0 0-1,1 0 0,0 1 1,-1-1-1,1 0 0,0 0 0,0 0 1,0 0-1,0 0 0,0 0 1,0-2-1,1-6-64,0 0 1,1 0-1,0 0 0,1 0 1,0 0-1,5-10 0,15-29-395</inkml:trace>
  <inkml:trace contextRef="#ctx0" brushRef="#br0" timeOffset="1">540 0 18740,'0'7'205,"0"-1"-1,0 1 1,-1-1 0,0 0 0,0 0-1,0 1 1,-1-1 0,1 0-1,-2 0 1,-4 10 0,-3 10 145,-19 61 1177,-23 110 0,46-162-1371,1 0 0,1 1 1,2-1-1,2 1 0,1-1 0,8 50 0,-8-80-182,-1-1-26,1 0 0,0-1 0,0 1-1,0-1 1,0 1 0,0-1 0,1 1 0,2 3-1,0-3-452,-2-11 93,-5-13-162,-6-8 175,-2 0-1,0 1 1,-24-41-1,-3-7 637,29 57-41,-14-35 556,22 49-657,0 1 0,0-1 0,0 0-1,1 1 1,-1-1 0,1 0 0,0 0-1,0 1 1,0-1 0,0 0 0,1 0-1,0-3 1,0 5-59,0 0 1,0 0-1,0 1 0,0-1 0,0 0 1,1 1-1,-1-1 0,0 1 0,1 0 1,-1-1-1,1 1 0,-1 0 0,1 0 1,0 0-1,-1 0 0,1 0 0,0 0 1,0 1-1,0-1 0,0 0 0,0 1 1,-1 0-1,1-1 0,3 1 0,6-1 162,0 0 0,0 1-1,12 2 1,-12-1-162,37 2-167,-21 0-77,0-1 0,-1-1-1,1-1 1,0-2 0,32-6-1,7-13-91</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8.785"/>
    </inkml:context>
    <inkml:brush xml:id="br0">
      <inkml:brushProperty name="width" value="0.05" units="cm"/>
      <inkml:brushProperty name="height" value="0.05" units="cm"/>
    </inkml:brush>
  </inkml:definitions>
  <inkml:trace contextRef="#ctx0" brushRef="#br0">369 29 20980,'1'-1'93,"-1"0"-1,0 0 0,1 0 0,-1 0 1,0 0-1,1 1 0,-1-1 0,0 0 1,0 0-1,0 0 0,0 0 0,0 0 1,0 0-1,0 0 0,0 0 0,-1 0 1,1 0-1,0 0 0,0 1 1,-1-1-1,1 0 0,-1 0 0,1 0 1,-1 0-1,1 1 0,-1-1 0,1 0 1,-2-1-1,1 2-4,-1 0 1,1-1-1,-1 1 0,1 0 1,-1 0-1,1 0 1,-1 0-1,1 0 0,-1 0 1,1 0-1,-1 1 1,1-1-1,0 1 0,-1-1 1,-2 2-1,-7 3 255,0 1-1,0 0 1,-14 10-1,-17 18-159,1 1-1,2 2 1,1 2-1,-54 73 1,86-104-174,3-5 0,0 1 1,1-1-1,-1 1 0,1 0 1,0 0-1,0 0 0,-3 8 1,5-11-11,0-1 0,0 1 1,0-1-1,0 1 1,0-1-1,0 0 1,0 1-1,0-1 1,1 1-1,-1-1 1,0 0-1,0 1 1,0-1-1,1 1 1,-1-1-1,0 0 1,0 1-1,1-1 1,-1 0-1,0 0 1,1 1-1,-1-1 1,0 0-1,1 1 0,-1-1 1,1 0-1,-1 0 1,0 0-1,1 0 1,-1 1-1,1-1 1,-1 0-1,0 0 1,1 0-1,-1 0 1,1 0-1,-1 0 1,1 0-1,-1 0 1,0 0-1,1 0 1,-1 0-1,1-1 1,0 1-1,27-4-61,-23 3 46,20-3-59,93-13-239,-107 16 260,-1 1 0,1 0 0,-1 1 0,1 0 0,-1 0 0,1 1 0,-1 1 0,19 6 0,-25-7 39,-1-1 0,0 1 1,0-1-1,0 1 0,0 0 0,-1 0 0,1 1 0,0-1 0,-1 0 0,1 1 0,-1 0 0,0-1 0,0 1 1,0 0-1,0 0 0,-1 0 0,1 1 0,-1-1 0,0 0 0,1 0 0,-2 1 0,1-1 0,0 1 0,-1-1 1,1 1-1,-1-1 0,0 1 0,0-1 0,-1 1 0,0 5 0,-2 2 9,0 0 0,0-1 0,-1 1 0,0-1 0,-1 0 0,0 0 0,-1-1 0,-10 14 0,0-2 58,0-1 0,-2-1 0,-19 17 0,31-31-58,-1 1 1,0-1 0,0 0-1,-1 0 1,1 0-1,-1-1 1,0-1 0,0 1-1,0-1 1,-1-1-1,1 1 1,-15 1 0,20-4-61,0 0 0,0 0 1,1 0-1,-1 0 1,0-1-1,0 1 1,0-1-1,0 0 0,1 0 1,-1 0-1,0 0 1,1 0-1,-1 0 0,0-1 1,1 1-1,0-1 1,-1 0-1,1 0 1,0 0-1,0 0 0,0 0 1,0 0-1,0 0 1,1-1-1,-1 1 1,1-1-1,0 1 0,-1-1 1,1 0-1,0 1 1,0-1-1,1 0 1,-1 0-1,0-5 0,0-5-78,1-1 0,0 1 0,1-1 0,0 1-1,1 0 1,6-25 0,17-41-556</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9.472"/>
    </inkml:context>
    <inkml:brush xml:id="br0">
      <inkml:brushProperty name="width" value="0.05" units="cm"/>
      <inkml:brushProperty name="height" value="0.05" units="cm"/>
    </inkml:brush>
  </inkml:definitions>
  <inkml:trace contextRef="#ctx0" brushRef="#br0">69 1 14539,'2'0'126,"1"0"-1,-1 0 1,0 0 0,0 0-1,1 1 1,-1-1 0,0 1-1,0-1 1,0 1 0,0 0-1,0 0 1,0 0 0,0 0-1,0 0 1,0 0 0,0 0-1,-1 1 1,3 1 0,-2 0-39,-1 0 0,0-1 1,0 1-1,0 0 1,0 0-1,0 0 1,-1 0-1,1 0 0,-1 0 1,0 0-1,1 0 1,-2 0-1,1 5 1,-5 34 996,-1 0 0,-3-1 1,-14 44-1,3-12-167,13-43-592,-7 23 439,2 1 0,-10 110 0,22-158-715,0 0 1,0 0-1,1 0 1,0 0 0,0 1-1,0-1 1,1 0 0,0-1-1,5 12 1,-7-16-41,1 0-1,0 1 1,0-1-1,0 0 1,0 0-1,0 0 1,0 0-1,0 0 1,0 0-1,0 0 1,0-1 0,0 1-1,1 0 1,-1-1-1,0 1 1,0-1-1,1 1 1,-1-1-1,2 1 1,-1-1-5,1 0 0,-1 0 0,0-1 0,0 1 0,1-1 0,-1 1 0,0-1 0,0 0 0,0 0 0,0 0 0,0 0 0,0 0-1,0 0 1,0 0 0,3-4 0,2-1-1,0-2 0,0 1-1,-1-1 1,0 0-1,0 0 1,-1 0 0,0-1-1,0 0 1,-1 0-1,3-9 1,-1-1-26,0-1-1,-1 1 1,4-39-1,-10 24-64,-5 23 10,6 11 74,-1 0 0,1 0 0,-1 1 0,1-1 0,-1 0 0,1 0 0,-1 0 0,1 0-1,-1 1 1,1-1 0,-1 0 0,1 0 0,0 1 0,-1-1 0,1 0 0,-1 1 0,1-1 0,0 1 0,-1-1 0,1 0 0,0 1 0,0-1 0,-1 1 0,1-1 0,0 1 0,0-1 0,0 1 0,-5 9-8,2 0 1,-1 0-1,2 0 0,-1 0 0,1 1 0,1-1 1,0 0-1,0 1 0,1 0 0,1-1 0,-1 1 1,2-1-1,2 13 0,-3-20 22,-1-1-1,1 1 1,0-1 0,0 1 0,0-1-1,0 1 1,1-1 0,-1 0-1,1 0 1,-1 0 0,1 0 0,0 0-1,-1 0 1,1 0 0,0 0-1,0-1 1,1 1 0,-1-1 0,0 1-1,4 1 1,-2-2 12,0 0 1,1 0-1,-1-1 0,0 1 1,1-1-1,-1 0 1,1 0-1,-1 0 0,0 0 1,1-1-1,5-1 0,6-3 45,1-1-1,-1 0 1,0-1-1,-1-1 0,17-10 1,-3-2-2,0-1 1,-1-1-1,-1-2 1,-2-1-1,0 0 1,-2-2-1,27-39 1,-47 62-72,-1-1 0,1 1 0,-1-1 0,1 0 0,-1 0 0,1-7 0,-3 12 5,0 0 1,1 0-1,-1 0 1,0 0-1,0 0 0,0 0 1,0-1-1,0 1 1,0 0-1,0 0 0,0 0 1,0 0-1,0 0 1,0-1-1,0 1 1,0 0-1,0 0 0,0 0 1,0 0-1,0 0 1,0-1-1,0 1 0,0 0 1,0 0-1,-1 0 1,1 0-1,0 0 0,0 0 1,0 0-1,0-1 1,0 1-1,0 0 0,0 0 1,0 0-1,-1 0 1,1 0-1,0 0 0,0 0 1,0 0-1,0 0 1,0 0-1,0-1 0,-1 1 1,1 0-1,0 0 1,0 0-1,0 0 0,0 0 1,0 0-1,-1 0 1,1 0-1,0 0 0,0 0 1,0 0-1,0 0 1,0 1-1,-1-1 0,1 0 1,0 0-1,0 0 1,-19 16-34,5 1 56,1 0 0,0 1 0,1 0 0,1 1 0,1 1 0,1-1 0,1 2 0,0-1 0,-7 34 0,14-49-3,0-1 1,1 1-1,-1-1 0,1 0 1,0 1-1,0-1 0,1 1 1,1 7-1,-2-10-7,1 0-1,0-1 0,0 1 1,-1 0-1,1-1 0,0 1 1,0-1-1,1 1 1,-1-1-1,0 0 0,0 1 1,1-1-1,-1 0 1,1 0-1,-1 0 0,1 0 1,-1 0-1,1 0 0,0 0 1,-1 0-1,1-1 1,0 1-1,0-1 0,1 1 1,6 0 19,0 0 0,0-1 1,0 0-1,0 0 0,-1-1 0,1 0 1,0-1-1,0 0 0,-1 0 0,1-1 1,-1 0-1,0 0 0,8-5 1,6-4 13,-1 0 1,-1-1-1,30-26 1,-34 25-23,0-2 0,-2 0 1,0 0-1,16-25 0,39-76-146,-63 107 88,-10 20-35,0 0 0,1 0-1,-2 18 1,-2 1 33,-1 2 21,-2 7 87,1 1 1,1 1 0,-1 41-1,9-79-56,0 0 0,0 1-1,0-1 1,0 0 0,0 0-1,1 0 1,-1 0 0,1 0-1,-1 0 1,2 2-1,-2-3-34,0-1-1,1 0 0,-1 1 1,0-1-1,0 0 0,1 1 1,-1-1-1,0 0 0,0 0 1,1 1-1,-1-1 0,0 0 0,1 0 1,-1 0-1,1 1 0,-1-1 1,0 0-1,1 0 0,-1 0 1,0 0-1,1 0 0,-1 0 1,1 0-1,-1 0 0,0 0 1,1 0-1,-1 0 0,1 0 0,-1 0 1,1 0-1,1-1-141,0 0 0,0 0 1,-1-1-1,1 1 0,0 0 0,-1-1 0,1 1 1,-1-1-1,1 0 0,-1 1 0,0-1 0,0 0 0,0 0 1,0 0-1,0 0 0,1-3 0,4-12-195,-2 1-1,0-1 1,2-20-1,3-27-575</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0.242"/>
    </inkml:context>
    <inkml:brush xml:id="br0">
      <inkml:brushProperty name="width" value="0.05" units="cm"/>
      <inkml:brushProperty name="height" value="0.05" units="cm"/>
    </inkml:brush>
  </inkml:definitions>
  <inkml:trace contextRef="#ctx0" brushRef="#br0">188 33 20476,'-2'-2'163,"1"0"0,0 0 0,0 0 0,-1 0 1,0 0-1,1 0 0,-1 0 0,0 0 0,0 1 0,0-1 0,0 1 0,0-1 0,0 1 0,0 0 0,0 0 0,-1 0 0,1 0 0,0 0 0,-1 0 0,1 0 0,-1 1 0,1 0 0,-1-1 0,1 1 0,-1 0 0,1 0 0,-1 0 0,-2 1 0,-2 0-25,1 0 0,0 0 0,0 0 0,0 1-1,0 0 1,0 0 0,1 0 0,-1 1 0,1 0 0,-9 5-1,-20 25-98,32-31-44,0 0-1,0 1 0,1-1 1,-1 0-1,1 1 1,0-1-1,-1 1 0,1-1 1,0 1-1,0 0 1,1 0-1,-1-1 0,1 1 1,-1 3-1,1-5 3,0-1 1,0 1-1,1 0 0,-1-1 1,0 1-1,0 0 0,1-1 0,-1 1 1,0-1-1,1 1 0,-1 0 1,0-1-1,1 1 0,-1-1 0,1 1 1,-1-1-1,1 0 0,-1 1 1,1-1-1,-1 1 0,1-1 0,0 0 1,-1 0-1,1 1 0,0-1 1,-1 0-1,1 0 0,-1 0 0,1 1 1,0-1-1,-1 0 0,1 0 1,0 0-1,-1 0 0,2-1 1,26-3-53,-25 4 50,114-38-110,-86 26 108,-1 2 0,2 1 0,33-5 0,-60 13 11,1 1 1,-1-1-1,1 1 0,0 0 0,-1 1 1,9 1-1,-13-2-2,0 0 1,1 1 0,-1-1-1,1 1 1,-1-1-1,0 1 1,1 0 0,-1 0-1,0-1 1,0 1-1,0 0 1,0 0 0,0 0-1,0 0 1,0 0-1,0 1 1,0-1 0,0 0-1,0 0 1,-1 1-1,1-1 1,0 0 0,-1 1-1,1-1 1,-1 0-1,0 1 1,1 2 0,-1 19 17,0-19 3,-1 0 0,1-1 0,0 1 0,1-1-1,-1 1 1,1 0 0,1 5 0,-2-8-17,1 0 0,-1-1 0,1 1-1,0 0 1,-1 0 0,1-1 0,0 1 0,-1 0 0,1-1 0,0 1 0,0-1-1,0 1 1,0-1 0,-1 1 0,1-1 0,0 1 0,0-1 0,0 0-1,0 0 1,0 0 0,0 1 0,0-1 0,0 0 0,0 0 0,0 0-1,0 0 1,0 0 0,0-1 0,0 1 0,0 0 0,0 0 0,0-1 0,1 0-1,14-3 48,1-2 0,-1 0 0,27-15-1,-31 14-60,0 1 0,1 0-1,-1 1 1,1 0 0,0 1-1,0 1 1,18-3-1,-30 6-9,1-1-1,-1 1 1,0 0-1,1 0 0,-1 0 1,0 0-1,1 0 1,-1 1-1,0-1 0,0 0 1,1 1-1,-1-1 1,0 0-1,0 1 0,1 0 1,-1-1-1,0 1 1,0 0-1,0-1 1,0 1-1,0 0 0,0 0 1,0 0-1,0 0 1,0 0-1,0 0 0,-1 0 1,1 0-1,0 0 1,0 3-1,0-2-42,-1 0 0,0 1 0,1-1 1,-1 0-1,0 0 0,0 1 0,-1-1 0,1 0 0,0 1 0,-1-1 1,1 0-1,-1 0 0,0 1 0,0-1 0,0 0 0,-1 3 0,-4 3-187</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19.903"/>
    </inkml:context>
    <inkml:brush xml:id="br0">
      <inkml:brushProperty name="width" value="0.05" units="cm"/>
      <inkml:brushProperty name="height" value="0.05" units="cm"/>
    </inkml:brush>
  </inkml:definitions>
  <inkml:trace contextRef="#ctx0" brushRef="#br0">0 1 15811,'0'37'1361,"0"6"-1121,2 1-184,2 2 480,6-3-872,3-1-168,5-15 376,4-6-120,2-10-96</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20.354"/>
    </inkml:context>
    <inkml:brush xml:id="br0">
      <inkml:brushProperty name="width" value="0.05" units="cm"/>
      <inkml:brushProperty name="height" value="0.05" units="cm"/>
    </inkml:brush>
  </inkml:definitions>
  <inkml:trace contextRef="#ctx0" brushRef="#br0">147 0 17508,'-24'65'3006,"-3"7"-819,21-46-1760,1 1 0,1 0 0,2 0 1,0 0-1,2 0 0,1 0 0,1 0 0,11 51 1,13 92-349,-25-152-81,0 0-1,-1 0 0,-1 1 1,-1-1-1,-1 0 1,0 0-1,-8 23 0,9-37 7,1-1 0,-1 1 0,0 0 0,0-1 0,0 1-1,0-1 1,-1 0 0,1 1 0,-1-1 0,0 0 0,0-1-1,0 1 1,0-1 0,0 1 0,-1-1 0,-3 2-1,6-3 0,0-1 0,-1 0 0,1 1 0,0-1-1,0 0 1,0 0 0,-1 1 0,1-1-1,0 0 1,0 0 0,-1 0 0,1-1-1,0 1 1,0 0 0,0 0 0,-1-1 0,1 1-1,0-1 1,0 1 0,0-1 0,-2 0-1,2-1 1,-1 0 0,0 1 0,0-1 0,1 0-1,-1 0 1,1 0 0,0-1 0,-1 1 0,1 0-1,0-1 1,0 1 0,1 0 0,-1-1 0,0-3-1,-2-8-9,1 0 0,1 0-1,0-1 1,1 1-1,1 0 1,0 0-1,1-1 1,1 1-1,5-18 1,2-2-42,2 1 0,26-51 0,-9 31-69,3 1-1,52-67 1,88-82-375,-156 181 442,-14 17 93,-8 13 71,-7 10 3,-27 46 269,36-58-323,0 0 1,1 0 0,0 0-1,0 1 1,1 0-1,-3 13 1,5-21-52,0 1 0,0 0 0,0-1 0,0 1 0,0 0 0,0-1 0,0 1 0,0 0 0,1-1 0,-1 1 0,1 0 1,-1-1-1,1 1 0,-1-1 0,1 1 0,0-1 0,0 1 0,0-1 0,0 0 0,0 1 0,0-1 0,0 0 0,0 0 0,1 0 1,-1 0-1,0 0 0,1 0 0,-1 0 0,1 0 0,-1 0 0,1-1 0,-1 1 0,1 0 0,0-1 0,-1 0 0,1 1 0,0-1 0,-1 0 1,4 0-1,4 0 20,0 0 1,0 0 0,0-1 0,0-1 0,0 1-1,11-5 1,35-13 55,62-30-1,-39 14-59,-72 32-29,1 1-1,-1-1 1,0 1 0,1 1-1,-1-1 1,14 0-1,-19 2 4,1 0-1,-1 0 1,1 0-1,-1 1 0,0-1 1,1 0-1,-1 1 1,1-1-1,-1 1 0,0-1 1,0 1-1,1 0 1,-1 0-1,0 0 0,0-1 1,0 1-1,0 0 1,0 1-1,0-1 1,0 0-1,0 0 0,0 0 1,0 0-1,-1 1 1,1-1-1,0 0 0,-1 1 1,1-1-1,-1 0 1,0 1-1,1-1 0,-1 1 1,0-1-1,0 1 1,0-1-1,0 0 0,0 2 1,-1 29 24,0-26-5,1 0 0,0 0 0,0 0 0,0 0 0,1-1 0,0 1 0,2 7 0,-3-11-10,1 0-1,0-1 0,0 1 0,0 0 0,0-1 0,1 1 0,-1-1 0,0 0 0,1 1 0,-1-1 0,1 0 0,-1 0 0,1 0 0,0 0 0,-1 0 0,1 0 0,0 0 0,0 0 0,0-1 0,0 1 0,-1-1 0,1 1 0,0-1 0,0 0 1,0 0-1,0 0 0,2 0 0,7 0-33,0-1 0,0 0 1,0 0-1,-1-2 0,1 1 0,11-5 1,66-28-1126,-46 18 148,-21 8 408,-3 1-582,0 1 1,30-7 0,-47 14 1091,0 0 0,0-1-1,-1 1 1,1 0 0,0-1 0,0 1 0,0 0 0,0 0 0,0 0 0,0 0 0,0 0 0,0 0 0,0 0 0,0 0 0,0 1 0,0-1 0,0 0 0,0 1 0,0-1 0,0 0 0,0 1-1,-1-1 1,1 1 0,0-1 0,0 1 0,0 0 0,-1-1 0,1 1 0,0 0 0,-1-1 0,1 1 0,0 2 0,0 0-86,0 0-1,-1 0 1,0 0-1,0 0 1,0 1 0,0-1-1,0 0 1,-1 4 0,0-4 111,1 0 1,-1 0-1,1-1 1,0 1-1,0 0 1,0 0-1,0 0 1,1-1 0,-1 1-1,2 4 1,-1-6 47,-1-1 1,0 1 0,1-1 0,-1 0 0,1 1-1,0-1 1,-1 1 0,1-1 0,-1 0 0,1 1-1,-1-1 1,1 0 0,0 0 0,-1 0 0,1 1-1,0-1 1,-1 0 0,1 0 0,0 0-1,-1 0 1,1 0 0,0 0 0,-1 0 0,1 0-1,0 0 1,-1-1 0,1 1 0,0 0 0,-1 0-1,1 0 1,0-1 0,23-11-83,3-7-38</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20.806"/>
    </inkml:context>
    <inkml:brush xml:id="br0">
      <inkml:brushProperty name="width" value="0.05" units="cm"/>
      <inkml:brushProperty name="height" value="0.05" units="cm"/>
    </inkml:brush>
  </inkml:definitions>
  <inkml:trace contextRef="#ctx0" brushRef="#br0">190 217 16179,'-18'15'867,"-1"1"1,2 1-1,0 0 0,2 1 0,0 1 0,-22 34 0,30-42-526,0 0 0,0 0-1,1 1 1,0 0 0,1 0 0,1 0 0,-5 19 0,8-30-305,1 0 1,0 0-1,0 0 1,0 0-1,0 0 1,0 0-1,0 0 1,0-1-1,0 1 1,1 0-1,-1 0 1,0 0-1,0 0 1,1 0-1,-1 0 0,1-1 1,-1 1-1,0 0 1,1 0-1,0-1 1,-1 1-1,1 0 1,-1-1-1,1 1 1,0 0-1,1 0 1,0 0 3,0 0 0,0-1-1,0 1 1,0-1 0,0 1 0,0-1 0,0 0 0,0 0 0,0 1 0,0-2 0,4 1 0,3-2 24,-1 1 0,1-2 0,0 1 0,14-7 0,-1-2-69,-1-1 0,-1-2-1,1 0 1,-2-1-1,0 0 1,-1-2-1,-1 0 1,19-25 0,-11 10-35,-1-2 0,-2 0 0,-2-1 0,20-45 0,-35 69 38,17-45 10,-20 52 2,-1 0 0,0 0-1,0 0 1,0 0 0,0-1 0,-1 1 0,0 0 0,0-1 0,0 1 0,-1-5 0,1 9-7,0-1-1,0 1 1,0 0 0,-1 0-1,1-1 1,0 1 0,0 0-1,0 0 1,-1 0 0,1 0-1,0-1 1,0 1 0,-1 0-1,1 0 1,0 0 0,0 0-1,-1 0 1,1 0 0,0 0-1,-1-1 1,1 1 0,0 0-1,0 0 1,-1 0 0,1 0-1,0 0 1,-1 1 0,1-1-1,0 0 1,0 0 0,-1 0-1,1 0 1,0 0 0,-1 0-1,1 0 1,0 0 0,0 1-1,-1-1 1,1 0-1,0 0 1,0 0 0,0 1-1,-1-1 1,1 0 0,0 0-1,0 0 1,0 1 0,0-1-1,-1 0 1,1 1 0,0-1-1,0 1 1,-14 15 85,-2 10-56,1 1 0,1 1 0,2 0 0,1 1 0,1 1 0,1-1 0,1 1-1,2 1 1,-2 32 0,7-57-285,1 1 1,0-1-1,1 1 0,-1 0 0,1-1 0,0 1 1,1-1-1,3 9 0,-4-12 182,0-1 0,0 0 0,0 0 0,0 0 0,1-1 0,-1 1 0,0 0 0,1 0 0,0-1 0,-1 1 0,1-1 0,0 1 0,0-1 0,0 0 0,0 1 0,0-1 0,0 0 0,0 0 0,0-1 0,0 1 0,1 0 0,-1-1 0,0 1 1,0-1-1,1 0 0,3 0 0,-2 0-66,1-1 1,-1 0-1,1 0 1,-1 0-1,6-3 1</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21.486"/>
    </inkml:context>
    <inkml:brush xml:id="br0">
      <inkml:brushProperty name="width" value="0.05" units="cm"/>
      <inkml:brushProperty name="height" value="0.05" units="cm"/>
    </inkml:brush>
  </inkml:definitions>
  <inkml:trace contextRef="#ctx0" brushRef="#br0">60 1 16444,'-46'210'7484,"46"-206"-7369,-4 13 370,0 0 0,-1 21 0,5-35-428,0 0-1,-1 0 0,1 0 0,0-1 0,0 1 0,1 0 0,-1 0 0,1 0 0,-1 0 0,1-1 0,0 1 0,0 0 1,0-1-1,0 1 0,1 0 0,-1-1 0,1 0 0,-1 1 0,1-1 0,0 0 0,3 4 0,-2-5-24,-1 0-1,1 0 0,-1 0 1,1-1-1,0 1 1,-1 0-1,1-1 0,0 0 1,-1 0-1,1 0 0,0 0 1,-1 0-1,1 0 0,0-1 1,-1 1-1,1-1 1,4-2-1,6-1 45,-1-1 0,15-9 0,-26 13-70,27-16 67,0-1 0,-2-1-1,0-2 1,29-29 0,82-101 53,-117 129-106,-20 22-20,0-1 0,0 1 0,0 0 0,0 0 1,0 0-1,0 0 0,0 0 0,0-1 0,0 1 1,0 0-1,0 0 0,0 0 0,0 0 0,0 0 0,0 0 1,0-1-1,0 1 0,0 0 0,1 0 0,-1 0 1,0 0-1,0 0 0,0 0 0,0 0 0,0 0 1,0 0-1,0-1 0,1 1 0,-1 0 0,0 0 0,0 0 1,0 0-1,0 0 0,0 0 0,1 0 0,-1 0 1,0 0-1,0 0 0,0 0 0,0 0 0,0 0 1,0 0-1,1 0 0,-1 0 0,0 0 0,0 0 0,0 0 1,0 1-1,0-1 0,1 0 0,-1 0 0,0 0 1,0 0-1,0 0 0,0 0 0,0 0 0,0 0 1,0 0-1,0 1 0,0-1 0,1 0 0,-1 0 0,0 0 1,-3 14 15,-10 20 28,0-8-11,-37 89 49,44-98-49,0-1-1,2 1 0,0 0 1,1 1-1,-1 18 0,3-35-25,1 1-1,0 0 1,0 0 0,0 0-1,0-1 1,0 1 0,1 0-1,-1 0 1,0 0 0,1-1-1,0 1 1,-1 0 0,1-1-1,0 1 1,0 0 0,0-1-1,0 1 1,0-1 0,0 1-1,0-1 1,0 0 0,1 1-1,-1-1 1,1 0 0,-1 0-1,1 0 1,-1 0 0,1 0-1,-1 0 1,1-1 0,0 1-1,-1 0 1,4 0 0,1 0 7,1-1 0,-1 0 1,0 0-1,0 0 1,0-1-1,0 1 1,0-1-1,0-1 0,6-1 1,11-5-2,-1-1 1,0-1 0,-1-1-1,0-1 1,20-15 0,90-79-823,-108 87 433,-23 19 355,1-1 0,-1 1-1,1 0 1,-1-1 0,0 1 0,1 0 0,-1 0-1,1-1 1,-1 1 0,1 0 0,-1 0 0,1 0-1,-1 0 1,1-1 0,-1 1 0,1 0 0,-1 0 0,1 0-1,-1 0 1,1 0 0,0 1 0,2 6-301,-7 14 10,4-21 310,-46 126-498,11-32-167,43-105-805,0-6 1104</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21.925"/>
    </inkml:context>
    <inkml:brush xml:id="br0">
      <inkml:brushProperty name="width" value="0.05" units="cm"/>
      <inkml:brushProperty name="height" value="0.05" units="cm"/>
    </inkml:brush>
  </inkml:definitions>
  <inkml:trace contextRef="#ctx0" brushRef="#br0">3 0 19836,'-2'0'1497,"2"8"-1153,0-1-208,5 1 304,0 1-752,3-2 312,4 2-176,3-2-64</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2:22.343"/>
    </inkml:context>
    <inkml:brush xml:id="br0">
      <inkml:brushProperty name="width" value="0.05" units="cm"/>
      <inkml:brushProperty name="height" value="0.05" units="cm"/>
    </inkml:brush>
  </inkml:definitions>
  <inkml:trace contextRef="#ctx0" brushRef="#br0">181 66 23421,'-6'27'1515,"4"-19"-1177,0 0 0,0 1 0,1-1 0,0 1 0,0 0 0,1-1 0,0 10 0,1-16-295,-1 0 0,1 0 0,-1 0 0,1 0 0,0 0 1,0 0-1,0 0 0,0-1 0,0 1 0,0 0 0,1-1 0,-1 1 0,0 0 0,3 1 0,-1-1-20,-1 0 1,1-1-1,0 1 1,0-1-1,0 1 1,1-1-1,-1 0 1,0 0-1,0-1 1,1 1-1,4 0 0,5-1-200,-1 0-1,1-1 0,-1 0 0,0-1 0,0 0 0,1-1 1,-1-1-1,18-7 0,-7 1-647,0-1 0,-1-1 0,27-19-1,-21 9-837,-2-1-1,0-1 0,25-32 1,-51 56 1666,0 0 1,0 0-1,0 0 1,0 0-1,0 0 1,0 1-1,0-1 1,0 0 0,0 0-1,0 0 1,0 0-1,0 0 1,0 0-1,0 0 1,0 0-1,0 1 1,0-1-1,0 0 1,0 0-1,0 0 1,0 0 0,0 0-1,0 0 1,0 0-1,1 0 1,-1 0-1,0 1 1,0-1-1,0 0 1,0 0-1,0 0 1,0 0-1,0 0 1,0 0 0,0 0-1,0 0 1,1 0-1,-1 0 1,0 0-1,0 0 1,0 0-1,0 0 1,0 0-1,0 0 1,0 0 0,0 0-1,1 0 1,-1 0-1,0 0 1,0 0-1,0 0 1,0 0-1,0 0 1,0 0-1,1 0 1,-4 12 464,-196 444 9132,-99 63-6222,278-487-4640,0-2 0,-27 28 0,35-47 608,6-9-245</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9:27.116"/>
    </inkml:context>
    <inkml:brush xml:id="br0">
      <inkml:brushProperty name="width" value="0.05" units="cm"/>
      <inkml:brushProperty name="height" value="0.05" units="cm"/>
    </inkml:brush>
  </inkml:definitions>
  <inkml:trace contextRef="#ctx0" brushRef="#br0">8801 6792 11666,'-25'-1'1588,"0"-2"-1,-46-10 1,49 8-1078,0 1 0,-1 0 0,-45 0 0,-36 16 296,72-7-408,0-1 0,-49-1 1,56-4-57,-37-6 1,61 6-339,0 1 0,0-1-1,0 0 1,0 0 0,0 0-1,0 0 1,0 0 0,0 0 0,0 0-1,0 0 1,0 0 0,0 0-1,1 0 1,-1-1 0,1 1-1,-2-2 1,-3-6 24,4 8-13,-10-7 65,10 8-76,0-1 1,0 1 0,0 0 0,-1-1 0,1 1 0,0 0 0,-1 0 0,1 0 0,0 0 0,-1 0-1,1 0 1,0 0 0,-3 1 0,-1-1 56,-2-1-2,1-1 0,0 0 0,-1 0-1,1 0 1,0-1 0,1 0 0,-1 0 0,0-1 0,1 1 0,-6-6-1,-13-7 170,-3 2-36,-1 1 0,-54-18 1,52 21-166,1 0 1,-53-29 0,67 32-29,0 0 0,-1 1 1,1 1-1,-2 0 0,1 1 0,-29-3 0,18 3-25,-31-10-1,-300-82-30,317 86-36,0-1 0,0-2 0,-64-30 0,68 26 72,-1 2 0,0 2 0,-1 2 1,-65-11-1,85 20 24,0-2 0,0 0 0,0-1 0,0-1 0,1-1 0,0 0 0,0-2 0,1 0 0,0 0 0,-28-23 0,20 13-5,-1 1 0,-1 0 0,0 2-1,-1 2 1,-1 0 0,0 2 0,-44-12 0,16 5-17,0-3 0,1-1 0,1-3 0,-95-62 0,66 39-18,-111-46-1,27 15 44,120 53-7,2-3-1,-58-49 1,58 42-91,-93-56 0,49 45-2,-3-1-43,-159-112 1,2-5 84,204 138 53,5 1-30,0-2-1,2-2 0,2-1 0,0-2 0,-55-68 1,72 77-36,-1 1 0,-1 2 0,-1 0 0,-1 1 0,-54-35 0,-45-13-200,-36-22 3,135 74 248,0 0 0,1-2 0,1 0 0,-25-29 0,-95-105-8,114 127-7,-1 1 0,-1 2 0,-49-29 0,47 33 1,-129-79-257,126 75 225,2-2-1,-47-45 1,51 40 58,-332-311 18,255 245-32,-123-140 1,-71-129-19,218 249 24,-98-182 1,105 167 29,-93-126 0,51 103 2,-268-269 0,180 216-32,173 171 8,3-1 0,1-2-1,2-1 1,-24-47 0,-151-390 47,157 347-47,-7-20-717,47 140-301,4 8 969,0 1 0,-1 0 0,1 0 0,-1 0 0,1-1 0,-1 1 0,1 0 0,-1 0 0,0 0-1,0 0 1,1 0 0,-1 0 0,0 1 0,0-1 0,0 0 0,0 0 0,0 0 0,0 1 0,0-1-1,-2 0 1,-16-9-407</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9:44.104"/>
    </inkml:context>
    <inkml:brush xml:id="br0">
      <inkml:brushProperty name="width" value="0.05" units="cm"/>
      <inkml:brushProperty name="height" value="0.05" units="cm"/>
    </inkml:brush>
  </inkml:definitions>
  <inkml:trace contextRef="#ctx0" brushRef="#br0">86 176 14739,'0'-8'753,"-2"-21"457,2 28-1161,0 0 1,0 0-1,0 1 1,0-1-1,0 0 1,-1 0-1,1 1 1,0-1-1,-1 0 1,1 1-1,0-1 1,-1 1-1,1-1 1,-1 0-1,1 1 1,-1-1-1,1 1 1,-1-1-1,0 1 1,1-1-1,-1 1 0,1 0 1,-1-1-1,0 1 1,0 0-1,1-1 1,-1 1-1,0 0 1,1 0-1,-1 0 1,-1 0-1,1 0-14,0 0-1,0 0 0,1 0 1,-1 1-1,0-1 1,0 0-1,1 1 0,-1-1 1,0 1-1,1-1 1,-1 1-1,1-1 0,-1 1 1,0-1-1,1 1 1,-1-1-1,1 1 0,-1 0 1,1-1-1,0 1 1,-1 0-1,1 0 0,0-1 1,-1 2-1,-6 20 144,7-19-132,-13 66 6,-8 141 0,17-151-42,2-23-15,-2 5 3,2-1-1,5 62 1,-3-101 2,0 0 0,0 0-1,0 0 1,0 0 0,1 0 0,-1 1 0,0-1 0,0 0-1,1 0 1,-1 0 0,1 0 0,-1 0 0,1-1 0,-1 1 0,1 0-1,-1 0 1,1 0 0,0 0 0,0 0 0,0 0 0,0-1 0,0-1 0,0 1 0,0 0 1,-1-1-1,1 1 0,0-1 0,0 1 0,0-1 1,-1 1-1,1-1 0,0 0 0,-1 1 1,1-1-1,-1 0 0,1 0 0,0 1 0,-1-1 1,0 0-1,1 0 0,-1 0 0,1 0 1,-1 1-1,0-1 0,0 0 0,1-2 0,16-43 113,-2-1 0,12-59 0,7-100 483,-33 191-547,3-10 78,-1-1 0,-1 1 1,-1-1-1,-4-34 1,3 58-114,-1 0 0,1-1 1,-1 1-1,0 0 0,1 0 0,-1 0 0,0-1 1,0 1-1,0 0 0,-3-3 0,3 4-12,1 1 0,-1-1 0,1 1 0,-1 0 0,0-1 0,1 1 0,-1 0 0,0-1 0,1 1 0,-1 0 0,1 0 0,-1 0 0,0 0 0,0 0 0,1-1 0,-1 1 0,0 0 0,1 1 0,-1-1 0,0 0 0,1 0 0,-1 0 0,0 0 0,1 0 0,-1 1 0,0-1 0,1 0 0,-1 1 0,1-1 0,-1 0 0,0 1 0,1-1 0,-1 1 0,1-1 0,-1 0 0,1 1 0,-1 0 0,1-1 1,0 1-1,-1-1 0,1 1 0,-1 0 0,-4 6-7,0 1 1,0 0 0,0 0 0,1 0-1,1 1 1,-1-1 0,-3 15-1,-13 67-93,19-84 91,-6 38-70,2 0 0,1 84 0,9-94 14,-5-33 61,0-1 0,0 1 1,0-1-1,0 1 1,0-1-1,0 1 0,0-1 1,0 1-1,0-1 1,1 0-1,-1 1 1,0-1-1,0 1 0,0-1 1,1 0-1,-1 1 1,0-1-1,0 1 0,1-1 1,-1 0-1,0 0 1,1 1-1,-1-1 1,1 0-1,-1 1 0,0-1 1,1 0-1,-1 0 1,1 0-1,-1 0 0,0 1 1,1-1-1,-1 0 1,1 0-1,-1 0 1,1 0-1,-1 0 0,1 0 1,-1 0-1,1 0 1,-1 0-1,0 0 0,1 0 1,-1-1-1,1 1 1,-1 0-1,1 0 1,-1 0-1,0 0 0,1-1 1,-1 1-1,1 0 1,-1 0-1,0-1 1,1 1-1,-1 0 0,0-1 1,1 1-1,-1 0 1,0-1-1,1 0 0,6-9 12,1 0-1,-1-1 0,-1 0 0,0 0 1,-1-1-1,8-22 0,-6 15 10,13-34 167,-2-1 0,-3-1 0,15-105-1,-29 153-154,0 2-10,-1 0 0,1 0 1,-1 0-1,0-1 0,0 1 1,-1 0-1,1 0 1,-1 0-1,-2-6 0,3 10-19,0 1-1,0-1 1,0 1-1,0-1 1,0 1-1,-1 0 0,1-1 1,0 1-1,0-1 1,-1 1-1,1-1 1,0 1-1,0 0 1,-1-1-1,1 1 1,0 0-1,-1-1 0,1 1 1,-1 0-1,1-1 1,0 1-1,-1 0 1,1 0-1,-1 0 1,1-1-1,-1 1 1,1 0-1,0 0 0,-1 0 1,1 0-1,-1 0 1,1 0-1,-1 0 1,1 0-1,-1 0 1,1 0-1,-1 0 0,1 0 1,-1 0-1,1 0 1,-1 0-1,1 1 1,-1-1-1,1 0 1,0 0-1,-1 0 1,1 1-1,-1-1 0,1 0 1,0 1-1,-1-1 1,1 0-1,0 1 1,-1-1-1,-17 27-15,1 12-58,2 0 0,2 2 0,1-1 0,-9 64 0,20-96 58,-1 2-8,0 0 1,1-1-1,0 1 0,1 0 0,1 13 1,-1-23 19,0 1 0,-1-1 0,2 1 0,-1-1 0,0 1 1,0 0-1,0-1 0,0 1 0,0-1 0,0 1 0,0-1 1,1 1-1,-1-1 0,0 1 0,0-1 0,1 0 0,-1 1 1,0-1-1,1 1 0,-1-1 0,0 0 0,1 1 0,-1-1 1,1 0-1,-1 1 0,1-1 0,-1 0 0,0 1 0,1-1 1,-1 0-1,1 0 0,-1 0 0,1 0 0,0 0 0,-1 1 1,1-1-1,-1 0 0,1 0 0,-1 0 0,1 0 0,-1 0 1,1 0-1,-1-1 0,1 1 0,-1 0 0,1 0 0,-1 0 1,1 0-1,-1-1 0,1 1 0,-1 0 0,1 0 0,-1-1 1,1 1-1,-1 0 0,0-1 0,1 1 0,-1-1 0,0 1 1,1-1-1,4-3-8,0-1 1,-1 1 0,1-1-1,3-6 1,12-18 2,-1-1 1,-2-1-1,-1 0 0,-2-1 1,-1-1-1,-1 0 0,-2-1 1,9-48-1,-19 78 4,1 0-1,-1-1 1,0 1 0,0-1-1,0 1 1,-2-8 0,2 12 2,0-1 0,0 1 0,-1-1 1,1 0-1,0 1 0,0-1 0,0 1 1,-1-1-1,1 0 0,0 1 1,-1-1-1,1 1 0,-1-1 0,1 1 1,0 0-1,-1-1 0,1 1 1,-1-1-1,1 1 0,-1 0 0,0-1 1,1 1-1,-1 0 0,1-1 1,-1 1-1,1 0 0,-1 0 0,0 0 1,1 0-1,-1 0 0,0 0 0,1 0 1,-1 0-1,1 0 0,-1 0 1,0 0-1,1 0 0,-1 0 0,0 0 1,1 0-1,-1 1 0,1-1 1,-1 0-1,0 0 0,1 1 0,-1-1 1,1 0-1,-1 1 0,-3 2-2,0-1 1,0 1-1,1 0 0,-1 0 0,1 0 1,0 1-1,0-1 0,0 1 1,1 0-1,-1 0 0,-2 4 0,-20 53-35,20-48 25,-22 68-386,5 2 0,3 0 0,-12 119 0,26-176 156,3-22-53</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8:54.277"/>
    </inkml:context>
    <inkml:brush xml:id="br0">
      <inkml:brushProperty name="width" value="0.05" units="cm"/>
      <inkml:brushProperty name="height" value="0.05" units="cm"/>
    </inkml:brush>
  </inkml:definitions>
  <inkml:trace contextRef="#ctx0" brushRef="#br0">0 1 6057,'59'194'3513,"59"87"-2731,-78-209-443,2-2-1,60 75 1,44 69 1522,16 104-1211,-90-170-591,-51-106-57,149 269 65,84 67 704,-151-212-701,-57-88-60,93 119-1,-57-100 1,144 180 140,-4 66 17,-193-298-135,2-2 0,1 0 0,50 49 1,125 103 98,-121-117-106,173 151 11,88 84-92,-308-276 56,1-2 0,1-1 0,2-3-1,1-1 1,92 46 0,-124-71-5,145 73-105,-132-63 88,-1 0-1,-1 2 1,0 0 0,22 24-1,50 65-7,-2-2-44,-76-87 59,0-1 1,2-1-1,38 25 1,87 31-23,-16-8-192,-105-50 156,-1 1 0,0 1-1,28 26 1,17 21 41,-5-3-9,117 87-1,159 66-188,-214-137 153,171 75-601,-20-11-113,-235-116 752,1-2 1,0-2-1,2-1 1,78 20 0,-62-21-8,-2 3-1,0 2 1,-1 2 0,56 35 0,-63-34-93,1-2 1,1-3-1,1-1 0,1-3 0,103 17 1,-78-18-565,-1 2 0,-1 4 0,-1 3-1,73 34 1,-64-18 832,-22-10 56,1-2-1,117 34 1,-2-26-67,33 9-1275,-59-9-1825,-138-33 2865</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8:57.264"/>
    </inkml:context>
    <inkml:brush xml:id="br0">
      <inkml:brushProperty name="width" value="0.05" units="cm"/>
      <inkml:brushProperty name="height" value="0.05" units="cm"/>
    </inkml:brush>
  </inkml:definitions>
  <inkml:trace contextRef="#ctx0" brushRef="#br0">484 150 7298,'0'-6'341,"-1"-1"0,0 0 1,-1 1-1,0-1 0,-4-9 1,5 14-230,1 0 0,-2 0 0,1 1 0,0-1 1,0 1-1,0-1 0,-1 1 0,1-1 0,-1 1 0,1 0 0,-1 0 1,0-1-1,1 1 0,-1 0 0,0 1 0,0-1 0,0 0 0,0 0 1,1 1-1,-1-1 0,0 1 0,0 0 0,-3-1 0,-9 1 130,0 0 0,0 1 0,0 0-1,0 1 1,0 1 0,1 0 0,-1 1 0,1 0-1,0 1 1,0 1 0,1 0 0,-1 1 0,1 0-1,1 1 1,-17 13 0,11-7-143,1 2-1,0 0 1,1 0 0,1 2-1,0 0 1,1 0 0,1 2 0,-17 37-1,16-23-136,2 0 0,1 1 0,2 0 0,1 0 0,2 1 0,2 0 0,1 0 0,2 0 0,1 0 0,1 0 0,3 0 0,1-1 0,1 0 0,23 64-1,-24-82-16,2 0-1,0 0 0,0 0 0,2-1 0,0-1 0,22 26 0,-27-36 40,0 0-1,0 0 0,1-1 0,-1 1 0,1-1 1,0-1-1,0 1 0,1-1 0,7 3 0,-10-5 19,1 1-1,0-1 0,0 0 0,0-1 1,0 1-1,0-1 0,0 0 1,0 0-1,0-1 0,0 0 0,0 0 1,0 0-1,0 0 0,6-3 0,-1-1 44,1 0-1,-1-1 0,0-1 0,-1 0 0,1 0 0,-1 0 1,-1-1-1,1-1 0,-1 1 0,-1-2 0,7-9 1,4-8 181,-1-1 1,24-55-1,-17 25 157,-2-2-1,25-118 1,-39 134-214,-1 0 0,-3-1 0,-2 1 0,-6-89-1,3 122-148,-1-1 0,0 0 0,0 1 0,-2 0 0,1 0 0,-1 0 0,-1 0 0,0 0 0,0 1 0,-1 0 0,0 0 0,-1 0 0,0 1 0,-1 0 0,0 0 0,0 1 0,-1 0 0,0 1-1,0 0 1,-1 0 0,0 1 0,0 0 0,0 1 0,-1 0 0,-17-6 0,2 2-82,0 1-1,-1 1 1,-40-6 0,58 12 16,0 0 0,0 0 1,0 1-1,0 1 1,0-1-1,0 1 0,0 1 1,0 0-1,0 0 1,0 0-1,1 1 0,-1 1 1,1-1-1,-12 8 1,-8 15-182</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1.174"/>
    </inkml:context>
    <inkml:brush xml:id="br0">
      <inkml:brushProperty name="width" value="0.05" units="cm"/>
      <inkml:brushProperty name="height" value="0.05" units="cm"/>
    </inkml:brush>
  </inkml:definitions>
  <inkml:trace contextRef="#ctx0" brushRef="#br0">155 264 20420,'0'-1'81,"-1"1"0,1-1 0,-1 1 0,1-1 0,-1 0-1,1 1 1,-1-1 0,1 1 0,-1-1 0,1 1-1,-1 0 1,0-1 0,1 1 0,-1 0 0,0-1 0,1 1-1,-1 0 1,0 0 0,0 0 0,1-1 0,-1 1 0,0 0-1,1 0 1,-1 0 0,0 0 0,0 0 0,1 1 0,-1-1-1,0 0 1,0 0 0,0 1 0,-28 4 890,20-1-879,0-1 0,1 2 0,-1-1 0,1 1 0,0 0 0,1 1 0,-1 0 0,1 0 0,0 1 0,1 0-1,-7 8 1,13-14-103,-1-1-1,0 1 0,1 0 1,-1-1-1,1 1 0,-1 0 1,1 0-1,0-1 0,-1 1 1,1 0-1,0 0 0,0 0 1,-1 0-1,1 0 0,0-1 1,0 1-1,0 0 0,0 1 1,0-1 3,1-1 0,-1 0 0,0 1 0,0-1 0,1 0 0,-1 0 1,0 1-1,1-1 0,-1 0 0,1 0 0,-1 0 0,0 1 0,1-1 1,-1 0-1,0 0 0,1 0 0,-1 0 0,1 0 0,-1 0 0,1 0 1,-1 0-1,0 0 0,1 0 0,-1 0 0,1 0 0,-1 0 0,35-10-246,-15 1 190,-1-1-1,-1-1 0,0 0 1,0-2-1,17-16 0,76-78 58,-75 70 107,57-80-1,-93 117-97,0 0 0,0 0 0,0 0 0,0 0 0,0 0 0,1 0-1,-1 0 1,0 0 0,0 0 0,0 0 0,0 0 0,0 0 0,0 0 0,0 0 0,0 0 0,0 0-1,0 0 1,0 1 0,0-1 0,0 0 0,0 0 0,0 0 0,0 0 0,1 0 0,-1 0 0,0 0-1,0 0 1,0 0 0,0 0 0,0 0 0,0 0 0,0 0 0,0 0 0,0 0 0,0-1 0,0 1-1,0 0 1,0 0 0,0 0 0,0 0 0,1 0 0,-4 15 34,-11 30-24,8-25 2,1-3-9,-22 98-15,25-106 8,1 1 0,0 0 0,0 0 1,1-1-1,1 1 0,-1 0 0,2-1 0,-1 1 1,5 14-1,-5-22 2,0 0 0,0 1 1,1-1-1,-1 0 0,0 0 1,1 0-1,-1 0 0,1 0 0,0-1 1,0 1-1,0 0 0,0-1 0,0 1 1,0-1-1,0 0 0,0 1 1,0-1-1,1 0 0,-1 0 0,0-1 1,1 1-1,-1 0 0,1-1 1,-1 0-1,1 1 0,-1-1 0,1 0 1,-1 0-1,1-1 0,3 0 0,3 0 7,-1-1-1,0 0 0,1 0 0,-1-1 0,0 0 0,-1-1 0,13-6 0,-9 2 10,0 0 0,0-1 0,0 0 0,15-18 0,-20 20-10,-1 1 1,0-1-1,0-1 0,0 1 1,-1-1-1,0 0 1,-1 0-1,4-11 1,-6 18-7,-1 1 0,0 0 0,0-1 0,1 1 0,-1-1 0,0 1 0,0 0 0,0-1 0,0 1 0,0-1 0,1 1 1,-1-1-1,0 1 0,0-1 0,0 1 0,0-1 0,0 1 0,0-1 0,-1 1 0,1 0 0,0-1 0,0 1 0,0-1 1,0 1-1,0-1 0,-1 1 0,1 0 0,0-1 0,0 1 0,-1-1 0,1 1 0,0 0 0,-1-1 0,1 1 0,0 0 1,-1-1-1,1 1 0,0 0 0,-1 0 0,1-1 0,-1 1 0,1 0 0,-1 0 0,1 0 0,0 0 0,-1-1 0,1 1 1,-1 0-1,1 0 0,-1 0 0,1 0 0,-1 0 0,1 0 0,-1 0 0,1 0 0,-1 1 0,1-1 0,0 0 0,-1 0 1,1 0-1,-1 0 0,1 1 0,-1-1 0,1 0 0,-1 1 0,-3 0-3,1 1 0,-1 0-1,1 0 1,-1 0 0,1 1-1,-5 3 1,0 4-5,0 0 0,0 0 1,1 1-1,0-1 0,-5 14 0,9-18 5,0 0-1,0 1 1,1-1-1,0 0 1,0 1 0,1 0-1,0-1 1,0 1-1,0 0 1,1 0 0,1 9-1,-1-13 3,1-1-1,0 1 1,0-1 0,0 0-1,0 0 1,0 1-1,0-1 1,0 0 0,1 0-1,-1 0 1,1 0-1,0 0 1,-1-1-1,1 1 1,0 0 0,0-1-1,0 1 1,0-1-1,1 0 1,-1 0 0,0 1-1,0-2 1,1 1-1,-1 0 1,1 0 0,2 0-1,5 0 1,0 1 0,0-1-1,0-1 1,0 0 0,13-1 0,11-4-47,0-1 1,0-1-1,-1-2 0,0-1 1,0-2-1,54-28 0,-86 39 40,1 1 0,-1-1 0,0 1 0,0-1-1,0 0 1,1 0 0,-1 0 0,0 0-1,0 0 1,-1 0 0,1 0 0,0 0 0,0 0-1,1-2 1,-2 3 5,0-1 0,0 1 0,0-1 1,0 1-1,0-1 0,0 1 0,0 0 0,0-1 0,0 1 0,-1-1 0,1 1 0,0-1 1,0 1-1,0 0 0,-1-1 0,1 1 0,0 0 0,0-1 0,-1 1 0,1 0 1,0-1-1,-1 1 0,1 0 0,0-1 0,-1 1 0,1 0 0,0 0 0,-2-1 1,-4-2 21,-1 1 0,0-1 0,1 1 0,-11-1 0,-1-2 216,8 2-83,3 1 4,0 0-1,0 0 0,1 0 1,-1-1-1,1 0 0,0-1 1,-1 1-1,-8-8 0,15 10-137,0 1 0,-1 0 0,1 0 0,0-1 0,-1 1 0,1 0 0,0-1 0,0 1 0,0 0 0,-1-1 0,1 1 0,0 0-1,0-1 1,0 1 0,0 0 0,0-1 0,-1 1 0,1 0 0,0-1 0,0 1 0,0-1 0,0 1 0,0 0 0,0-1 0,0 1 0,0-1 0,1 1 0,-1 0 0,0-1 0,0 1-1,0 0 1,0-1 0,1 1 0,12-7 299,19 3-296,143 10-1696,-165-5 1654,46 2-326</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9:07.044"/>
    </inkml:context>
    <inkml:brush xml:id="br0">
      <inkml:brushProperty name="width" value="0.05" units="cm"/>
      <inkml:brushProperty name="height" value="0.05" units="cm"/>
    </inkml:brush>
  </inkml:definitions>
  <inkml:trace contextRef="#ctx0" brushRef="#br0">553 1 10946,'-3'3'244,"1"1"0,0 0 0,1 1 0,-1-1 0,1 0 0,0 0 0,0 1 0,0-1 0,0 0 0,1 1 0,0 8 0,-1 5 90,-21 263 993,16-154-1288,6 333 140,2-410-174,12 129 89,-6-115-37,-4 0-1,-6 116 0,-58 305 156,52-210-202,1-16 42,-23-12-17,-13 190 88,56-131 144,-4-204-217,-5 124 0,-21 8-21,-49 249 0,32-280-11,-11 303-1,0-19-72,-37-5 1,55-350 56,-36 208 18,47-229-15,-1 123 0,33 314-15,25 176-94,-20-348 144,-9-221-30,0-47-3,-5-61 4,0 59 1,-8-90-10,0 1 1,0 0-1,-2-1 0,0 0 1,-1 1-1,0-1 1,-10 21-1,-5 7-4,3-9-158,1 0 0,-11 43 0,25-71 78,1-6-20</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9:08.958"/>
    </inkml:context>
    <inkml:brush xml:id="br0">
      <inkml:brushProperty name="width" value="0.05" units="cm"/>
      <inkml:brushProperty name="height" value="0.05" units="cm"/>
    </inkml:brush>
  </inkml:definitions>
  <inkml:trace contextRef="#ctx0" brushRef="#br0">83 100 14507,'-1'-1'58,"-1"1"0,0-1 0,0 1 0,0-1 0,0 1 0,0 0-1,0-1 1,0 1 0,1 0 0,-1 0 0,0 1 0,0-1 0,0 0 0,0 1 0,0-1 0,0 1 0,0-1-1,1 1 1,-1 0 0,0 0 0,0 0 0,1 0 0,-1 0 0,1 0 0,-1 0 0,-2 3 0,2-1-17,1-1 1,0 1-1,-1-1 1,1 1-1,0 0 1,0-1-1,0 1 1,1 0 0,-1 0-1,1-1 1,-1 1-1,1 0 1,0 0-1,0 0 1,0 0-1,1 3 1,0-3-14,-1-1-1,1 1 1,-1 0 0,1-1-1,0 1 1,0 0 0,0-1-1,1 1 1,-1-1 0,1 1-1,-1-1 1,1 0 0,0 0-1,0 0 1,0 0 0,3 3 0,-3-4 4,0 0 1,0 0 0,-1 0 0,1-1 0,0 1 0,0 0 0,0-1 0,1 0 0,-1 1 0,0-1 0,0 0 0,0 0 0,0 0 0,0-1 0,0 1-1,0 0 1,0-1 0,0 1 0,0-1 0,0 0 0,0 1 0,0-1 0,0 0 0,0 0 0,3-3 0,-8 5 26,1 0 0,0 0 0,0 0 0,-1 0 1,1-1-1,-1 1 0,1-1 0,-1 0 0,1 0 0,-1 0 1,1 0-1,0 0 0,-1 0 0,1 0 0,-1-1 0,1 0 1,-1 1-1,1-1 0,0 0 0,0 0 0,-1 0 0,1 0 0,0-1 1,0 1-1,0 0 0,0-1 0,0 0 0,0 1 0,1-1 1,-1 0-1,1 0 0,-1 0 0,1 0 0,-1 0 0,1 0 0,0 0 1,0-1-1,0 1 0,1 0 0,-1-1 0,0 1 0,1-1 1,-1 1-1,1-1 0,0 1 0,0 0 0,0-1 0,0 1 0,0-1 1,1 1-1,-1-1 0,1 1 0,0 0 0,-1-1 0,1 1 1,0 0-1,0-1 0,1 1 0,-1 0 0,0 0 0,1 0 0,-1 0 1,1 0-1,0 1 0,-1-1 0,1 0 0,0 1 0,0-1 1,4-1-1,-8 4-75,-1 0 0,1 1 1,-1-1-1,1 1 1,-1 0-1,1 0 0,0 0 1,0 0-1,0 0 0,0 1 1,1-1-1,-1 1 1,0-1-1,1 1 0,0-1 1,0 1-1,-1 0 0,2 0 1,-1-1-1,0 1 0,0 0 1,1 0-1,0 0 1,0 0-1,-1 0 0,2 0 1,-1 0-1,1 4 0,-1-3-18,1-1 0,0 1 0,0 0-1,0-1 1,0 1 0,0 0 0,1-1-1,0 1 1,0-1 0,0 0 0,0 0-1,0 0 1,1 0 0,-1 0 0,1 0-1,0 0 1,0-1 0,0 0 0,0 1-1,0-1 1,5 2 0,-3-2 15,0-1 0,1 1 0,-1-1 0,0-1 0,0 1 0,1-1 0,-1 0 0,0 0 0,0 0 0,1-1 0,-1 0 0,0 0 1,0 0-1,0-1 0,0 0 0,0 0 0,0 0 0,0 0 0,-1-1 0,6-4 0,-5 4 45,-1 0-1,1 0 1,-1-1 0,0 0 0,0 1 0,-1-2-1,1 1 1,-1 0 0,0-1 0,0 1-1,0-1 1,-1 0 0,1 0 0,-1 0-1,-1-1 1,1 1 0,-1 0 0,1-1-1,-1-7 1,-1 10-1,0 1 0,0-1 0,0 1 0,-1-1 0,1 0 0,-1 1 0,1-1 0,-1 1 0,0 0 0,0-1 0,0 1 0,-1 0 0,1-1 0,0 1 0,-1 0 0,0 0 0,-1-2 0,0 1 14,-1 1-1,1-1 1,-1 0-1,1 1 1,-1 0-1,0 0 1,0 0 0,0 0-1,-7-1 1,4 1-4,-1 0 0,1 1 0,-1 0 0,1 1 0,-1-1 0,0 1 0,1 1 0,-1-1 0,0 1 0,1 1 0,-10 2 0,12-2-31,0 1 0,0-1 0,0 1-1,0 0 1,0 0 0,1 1 0,-1 0-1,1-1 1,0 1 0,-7 9 0,10-11-9,0 0 1,0-1-1,0 1 1,0 0-1,0 0 1,0 0-1,0-1 1,0 1 0,1 0-1,-1 0 1,1 0-1,-1 0 1,1 1-1,0-1 1,0 0 0,0 0-1,0 0 1,0 0-1,0 0 1,1 0-1,-1 0 1,1 0-1,-1 0 1,1 0 0,0 0-1,0 0 1,0 0-1,0-1 1,0 1-1,0 0 1,0-1 0,3 3-1,-1-2-5,-1 1 0,1-1 0,0-1 0,0 1 0,0 0 0,0-1 0,1 0 0,-1 1 0,0-1 0,0 0 0,1-1 0,-1 1 0,1-1 0,-1 1 0,1-1 0,-1 0 0,1 0 0,-1-1 0,6 0 0,3-2-17,0 1-1,0-2 1,0 1-1,14-8 1,-6 1-17,0 0 1,35-26 0,-48 31 69,-1 0 1,1-1-1,-1 1 1,0-2-1,0 1 1,-1 0-1,0-1 1,0 0-1,-1 0 1,7-13-1,-11 19-16,0 0-1,1 1 1,-1-1 0,0 0-1,0 0 1,1 0 0,-1 0 0,0 0-1,0 1 1,0-1 0,0 0-1,0 0 1,0 0 0,-1 0-1,1 0 1,0 0 0,0 1-1,0-1 1,-1 0 0,1 0-1,-1 0 1,1 1 0,0-1-1,-1 0 1,1 0 0,-1 1 0,0-1-1,1 0 1,-1 1 0,0-1-1,1 1 1,-1-1 0,0 1-1,1-1 1,-1 1 0,0-1-1,0 1 1,0 0 0,1 0-1,-1-1 1,0 1 0,0 0-1,0 0 1,0 0 0,0 0-1,0 0 1,1 0 0,-3 0 0,-4 0 35,1 0-1,-1 0 1,1 1 0,-1 0 0,-9 2 0,-3 4-33,0 0 0,0 2 1,1 0-1,0 0 0,1 2 0,0 0 0,0 1 0,1 1 0,1 1 0,0 0 0,-17 21 1,14-8-114,17-25 90,0-1-1,0 0 0,1 0 1,-1 0-1,1 0 1,-1 0-1,1 1 0,-1-1 1,1 0-1,0 0 0,-1 1 1,1-1-1,0 0 1,0 0-1,0 1 0,0-1 1,0 0-1,0 1 0,1-1 1,-1 0-1,1 3 1,0-4 3,-1 0 1,1 1 0,-1-1 0,1 1 0,0-1 0,-1 0-1,1 1 1,0-1 0,0 0 0,-1 0 0,1 0 0,0 0 0,-1 1-1,1-1 1,0 0 0,0 0 0,-1 0 0,1 0 0,0-1 0,0 1-1,-1 0 1,1 0 0,0 0 0,-1-1 0,1 1 0,0 0 0,-1 0-1,1-1 1,0 1 0,-1-1 0,2 0 0,21-15-88,-21 14 82,9-6-4,-1-1 0,0 0-1,0 0 1,-1-1 0,0-1-1,-1 1 1,0-2 0,-1 1-1,11-23 1,-17 32 23,-1 1-1,1 0 0,-1-1 1,1 1-1,-1-1 1,0 1-1,1 0 1,-1-1-1,0 1 1,0-1-1,0 1 1,0-1-1,0 1 1,-1-1-1,1 1 1,0 0-1,-1-1 1,0-1-1,1 2-2,-1 1 0,0-1 1,1 1-1,-1-1 0,0 0 0,0 1 0,0 0 1,1-1-1,-1 1 0,0-1 0,0 1 0,0 0 1,0 0-1,0-1 0,0 1 0,0 0 0,1 0 1,-1 0-1,0 0 0,0 0 0,0 0 0,0 0 1,0 1-1,0-1 0,0 0 0,0 0 0,1 1 1,-1-1-1,-1 1 0,-6 3-4,1-1 1,0 2-1,1-1 0,-1 1 0,1 0 0,-1 0 1,2 0-1,-1 1 0,1 0 0,-1 0 0,2 1 1,-1-1-1,1 1 0,0 0 0,0 0 1,-3 10-1,7-17-1,0 0 0,0 0 1,0 0-1,0 0 0,0 0 1,1 0-1,-1 0 0,0 0 1,0 0-1,0 0 0,0 0 1,0 0-1,0 0 0,0 0 0,0 0 1,0 0-1,0 0 0,0 0 1,0 0-1,0 0 0,1 0 1,-1 0-1,0 0 0,0 0 1,0 0-1,0 0 0,0 0 1,0 0-1,0 0 0,0 0 1,0 0-1,0 0 0,0 0 0,0 1 1,0-1-1,0 0 0,0 0 1,0 0-1,0 0 0,0 0 1,1 0-1,-1 0 0,0 0 1,0 0-1,0 0 0,0 0 1,5-7-14,7-42 20,-12 45 21,1 0 1,-1 0 0,1 0 0,-1 0-1,0 0 1,-1 0 0,1 0 0,-1 0 0,0 0-1,-1-6 1,2 10-22,0 0-1,0 0 0,-1-1 1,1 1-1,0 0 1,0 0-1,0 0 1,0-1-1,0 1 1,0 0-1,0 0 0,0 0 1,-1-1-1,1 1 1,0 0-1,0 0 1,0 0-1,0 0 1,-1-1-1,1 1 0,0 0 1,0 0-1,0 0 1,0 0-1,-1 0 1,1 0-1,0 0 1,0 0-1,-1-1 1,1 1-1,0 0 0,0 0 1,-1 0-1,1 0 1,0 0-1,0 0 1,0 0-1,-1 1 1,-4 8 84,0 15-17,5-16-88,0 1 0,1-1 1,0 1-1,0 0 0,1-1 0,0 0 0,6 14 1,-7-20-5,0 1 1,0-1 0,0 1-1,1-1 1,-1 0 0,1 0-1,0 1 1,0-1 0,0 0-1,0-1 1,0 1 0,3 2-1,-3-3 6,-1 0 0,1-1-1,-1 1 1,1-1 0,-1 0 0,1 1-1,0-1 1,-1 0 0,1 0 0,-1 0-1,1 0 1,0 0 0,-1 0 0,1 0-1,0-1 1,-1 1 0,1-1 0,-1 1-1,1-1 1,-1 1 0,1-1 0,2-2-1,-1 1-2,0-1-1,0 1 0,0-1 0,0 0 0,0-1 0,-1 1 0,1 0 0,-1-1 1,0 1-1,0-1 0,0 0 0,-1 0 0,1 0 0,-1 0 0,0 0 1,0 0-1,0 0 0,-1 0 0,1-7 0,-1 8-15,1-1 0,-1 0-1,0 0 1,0 0 0,-1 1 0,1-1-1,-1 0 1,0 0 0,0 1 0,0-1 0,0 0-1,-1 1 1,1 0 0,-1-1 0,0 1-1,0 0 1,0 0 0,0 0 0,-1 0 0,1 0-1,-5-3 1,6 5-12,0 0 0,0 1-1,0 0 1,0-1 0,0 1 0,0 0-1,0-1 1,0 1 0,0 0 0,0 0 0,0 0-1,0 0 1,0 0 0,0 0 0,0 0-1,0 0 1,0 0 0,0 0 0,0 0-1,0 1 1,0-1 0,0 1 0,0-1-1,0 0 1,0 1 0,1 0 0,-1-1-1,0 1 1,0-1 0,0 1 0,1 0-1,-1 0 1,0-1 0,0 2 0,-3 3-93,1-1 0,0 1 0,0 0 1,-4 10-1,-3 9-393</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9:34.591"/>
    </inkml:context>
    <inkml:brush xml:id="br0">
      <inkml:brushProperty name="width" value="0.05" units="cm"/>
      <inkml:brushProperty name="height" value="0.05" units="cm"/>
    </inkml:brush>
  </inkml:definitions>
  <inkml:trace contextRef="#ctx0" brushRef="#br0">3 138 12635,'-1'15'880,"-1"-2"-712,2-8-48,7-5 224,5-4 16,4-6 32,-1 0 16,0-6 0,-2 0 8,-3 1 1,-5 0-49,-3 0-384,-4 2-208,-3-5 264,-5-2-64,4 2-160</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9:35.072"/>
    </inkml:context>
    <inkml:brush xml:id="br0">
      <inkml:brushProperty name="width" value="0.05" units="cm"/>
      <inkml:brushProperty name="height" value="0.05" units="cm"/>
    </inkml:brush>
  </inkml:definitions>
  <inkml:trace contextRef="#ctx0" brushRef="#br0">116 78 14795,'-9'5'527,"-1"-1"0,1 0 0,-18 4-1,13-4 52,133-22 419,-119 18-995,0 0-1,1 0 0,-1 0 0,0 0 1,0 0-1,1 0 0,-1 0 1,0 0-1,1 0 0,-1 0 1,0 0-1,0 0 0,1 0 0,-1-1 1,0 1-1,0 0 0,1 0 1,-1 0-1,0 0 0,0-1 1,0 1-1,1 0 0,-1 0 1,0-1-1,0 1 0,0 0 0,0 0 1,0-1-1,1 1 0,-1 0 1,0 0-1,0-1 0,0 1 1,0 0-1,0-1 0,0 1 0,0 0 1,0-1-1,-8-11 59,-17-9-484,25 21 415,-1 0 0,0 0 0,0 0 0,0 0-1,1 0 1,-1 0 0,0 0 0,0 0 0,0 0 0,1 0 0,-1 0 0,0 1 0,0-1 0,1 0 0,-1 1 0,0-1-1,0 0 1,1 1 0,-1-1 0,0 1 0,1-1 0,-1 1 0,0 0 0,-19 18 20,9-9 1,10-9-2,0-1 0,1 0 0,-1 1 0,0-1 0,0 1 0,1-1 0,-1 0 0,0 0 1,0 0-1,1 1 0,-1-1 0,0 0 0,0 0 0,0 0 0,1 0 0,-1 0 0,0 0 0,0-1 0,0 1 0,1 0 0,-1 0 0,0 0 0,0-1 0,1 1 0,-1 0 0,0-1 0,1 1 0,-1-1 0,-1 0 0,-20-23 378,20 21-344,0 1 0,0-1 0,0 1 0,0 0 0,0 0 0,0 0 0,-1 0 0,1 0 0,0 0-1,-1 0 1,0 1 0,-3-2 0,5 3-55,1-1-1,0 1 1,-1 0-1,1 0 0,0 0 1,-1 0-1,1 0 0,0 0 1,-1 0-1,1 0 1,0 0-1,-1 0 0,1 0 1,0 1-1,-1-1 0,1 0 1,0 0-1,-1 0 1,1 0-1,0 0 0,-1 1 1,1-1-1,0 0 0,0 0 1,-1 1-1,1-1 1,0 0-1,0 0 0,-1 1 1,1-1-1,0 0 1,0 1-1,0-1 0,0 0 1,-1 1-1,1-1 0,0 0 1,0 1-1,0-1 1,0 0-1,0 1 0,0-1 1,0 0-1,0 1 0,0-1 1,0 0-1,0 1 1,0-1-1,0 0 0,0 1 1,0-1-1,1 0 0,-1 1 1,0-1-1,0 0 1,0 1-1,0-1 0,1 1 1,-1-1 0,1 1 0,-1-1 0,1 1 0,-1-1 0,1 1 0,0-1 0,-1 0 0,1 1 0,0-1 0,-1 0 0,1 1 0,0-1 0,-1 0 0,1 0 0,0 0 0,-1 1 0,1-1 0,0 0 0,0 0 0,-1 0 0,1 0 0,0 0 0,-1 0 0,1-1 0,0 1 0,0 0 0,-1 0 0,1 0 0,0-1 0,-1 1 0,1 0 0,-1-1 0,1 1 0,0 0 0,-1-1 0,1 1 0,-1-1 0,1 1 0,-1-1 0,1 0 0,35-38-246</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9:37.111"/>
    </inkml:context>
    <inkml:brush xml:id="br0">
      <inkml:brushProperty name="width" value="0.05" units="cm"/>
      <inkml:brushProperty name="height" value="0.05" units="cm"/>
    </inkml:brush>
  </inkml:definitions>
  <inkml:trace contextRef="#ctx0" brushRef="#br0">188 285 12307,'0'2'6838,"12"-3"-6345,11-1-418,0-1 1,0-2 0,0 0 0,0-2 0,32-13 0,-39 15-67,49-21-205,-2-3 0,87-54 0,-171 96 282,-11 7 257,-1-1 1,-50 20-1,55-30-124,0-1 0,0-1 0,-1-2 0,-30 3 0,37-7-113,1 0 0,0-2 1,-1 0-1,1-1 0,0-1 1,-26-7-1,45 9-104,-1 0-1,0 0 1,1 0 0,-1 0 0,1 0 0,-1 0 0,1-1 0,0 1-1,0-1 1,0 0 0,-1 0 0,1 0 0,1 0 0,-3-2 0,3 3-6,1 0 1,-1-1 0,1 1 0,-1 0 0,1 0 0,0-1 0,-1 1-1,1 0 1,0-1 0,0 1 0,0 0 0,0-1 0,0 1 0,0 0 0,1-1-1,-1 1 1,0 0 0,1-1 0,-1 1 0,1 0 0,-1 0 0,1 0-1,-1-1 1,1 1 0,0 0 0,0 0 0,-1 0 0,1 0 0,0 0 0,1-1-1,6-5-21,0 1-1,0-1 0,0 2 0,0-1 1,1 1-1,0 0 0,0 1 0,19-7 0,-8 5 0,0 1-1,0 0 0,29-2 1,-45 7 24,75-5-94,-71 5 64,0 1 1,0-1-1,0 1 0,-1 1 1,1 0-1,0 0 1,13 5-1,-48-3 16,-61 0 275,-169-13-1,246 8-239,0 1-13,0-1 0,0-1 0,0 1 0,0-2 0,0 1-1,-17-8 1,28 10-6,0 0-1,-1 0 0,1 0 0,0 0 0,0 0 1,0 0-1,0 0 0,-1 0 0,1 0 1,0 0-1,0 0 0,0-1 0,0 1 0,-1 0 1,1 0-1,0 0 0,0 0 0,0 0 1,0 0-1,0-1 0,0 1 0,-1 0 0,1 0 1,0 0-1,0 0 0,0-1 0,0 1 0,0 0 1,0 0-1,0 0 0,0 0 0,0-1 1,0 1-1,0 0 0,0 0 0,0 0 0,0-1 1,0 1-1,0 0 0,0 0 0,0 0 0,0-1 1,0 1-1,0 0 0,0 0 0,0 0 1,0 0-1,1-1 0,-1 1 0,0 0 0,0 0 1,0 0-1,0 0 0,0 0 0,0 0 0,1-1 1,11-3-40,22-1-120,1 2 0,-1 1-1,67 5 1,-87-2 97,81 9-375,-59-5-162,68 1 1,-85-10 395,-18 4 202,-1 0 0,1 0 0,-1 0 0,0 0-1,1-1 1,-1 1 0,0 0 0,1 0 0,-1 0 0,0 0-1,1-1 1,-1 1 0,0 0 0,1 0 0,-1-1 0,0 1 0,0 0-1,1 0 1,-1-1 0,0 1 0,0 0 0,0-1 0,1 1 0,-1 0-1,0-1 1,0 1 0,0 0 0,0-1 0,0 1 0,0-1-1,0 1 1,0 0 0,1-1 0,-2 1 0,1 0 0,0-1 0,0 1-1,0-1 1,0 1 0,0 0 0,0-1 0,0 1 0,0 0-1,0-1 1,-1 1 0,1 0 0,0-1 0,-2 0 9,1 0 0,0 0-1,0 1 1,0-1 0,0 1 0,-1-1 0,1 1 0,0-1 0,-1 1-1,1 0 1,0-1 0,0 1 0,-1 0 0,1 0 0,-1 0 0,1 0 0,0 0-1,-1 1 1,1-1 0,-1 1 0,-29 6 149,-9 7 150,-40 22 0,57-24-132,0-1 0,0-1-1,-1-2 1,-1 0 0,0-1 0,-33 4-1,57-11-165,-1 0 0,1 1 0,-1-1 0,1 0 0,-1-1-1,1 1 1,-1 0 0,1 0 0,-1-1 0,1 1 0,0-1 0,-1 1 0,1-1-1,-1 1 1,-1-2 0,3 1-10,-1 0 1,1 1-1,0-1 0,-1 0 0,1 1 0,0-1 1,-1 0-1,1 0 0,0 1 0,0-1 0,0 0 1,0 0-1,0 0 0,0 1 0,0-1 0,0 0 1,0 0-1,0 1 0,0-1 0,0 0 0,0 0 1,1 1-1,-1-1 0,0 0 0,1 0 1,-1 1-1,0-1 0,1 0 0,-1 1 0,1-1 1,-1 1-1,2-2 0,4-6-50,1 1 0,0 0 0,1 0 0,-1 1-1,1 0 1,1 0 0,-1 1 0,1 0 0,11-5 0,14-5-240,40-12 1,-52 20 43,0 2 0,0 0 1,0 1-1,0 2 0,1 0 1,0 1-1,-1 1 1,1 1-1,36 7 0,-59-8 247,0 0-1,0 0 1,0 0-1,0 0 1,0 1-1,0-1 1,0 0-1,0 0 1,-1 0-1,1 0 1,0 0 0,0 0-1,0 0 1,0 0-1,0 0 1,0 0-1,0 0 1,0 0-1,0 0 1,0 0-1,0 0 1,0 1-1,0-1 1,0 0-1,0 0 1,0 0-1,0 0 1,0 0 0,0 0-1,0 0 1,0 0-1,0 0 1,0 0-1,0 0 1,0 1-1,0-1 1,0 0-1,0 0 1,0 0-1,0 0 1,0 0-1,0 0 1,0 0-1,0 0 1,0 0-1,0 0 1,0 0 0,-16 4 173,-21 3 266,-208 6 1085,126-10-2217,111-3 536,-3-5-82</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9:56.430"/>
    </inkml:context>
    <inkml:brush xml:id="br0">
      <inkml:brushProperty name="width" value="0.05" units="cm"/>
      <inkml:brushProperty name="height" value="0.05" units="cm"/>
    </inkml:brush>
  </inkml:definitions>
  <inkml:trace contextRef="#ctx0" brushRef="#br0">1 0 9266,'25'5'4961,"15"11"-4308,-13-4-398,20 4-188,1-3-1,0-2 0,97 10 0,154-10-73,-85-7 19,28 18-2,-137-10 5,1-4 0,128-7-1,67-36 61,9-1-56,-239 32-5,0 2 1,98 12 0,-6 12 17,46 6-34,-128-19 2,135 34 0,-162-29 13,2-2 0,0-2 0,0-2-1,1-3 1,-1-3 0,64-5 0,337-64 94,-279 37-120,-77 14 4,427-61 25,-86 65 30,-142 9 17,-134-3-84,249 21 0,209 22-22,-585-38 41,199 0-23,-162 5 16,86 14 0,141 48 28,-59-10 19,-172-43-35,103 5-1,254-24-31,7 0 2,-30 21 33,2-25-4,290-22-120,-207 9 88,-319 13 20,91 9 29,-225 4 223,-1 2 1,0 1 0,-1 2 0,0 1 0,36 15 0,-66-20-630,-13-3 228,-15-3 37,-8-7-64</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0:01.212"/>
    </inkml:context>
    <inkml:brush xml:id="br0">
      <inkml:brushProperty name="width" value="0.05" units="cm"/>
      <inkml:brushProperty name="height" value="0.05" units="cm"/>
    </inkml:brush>
  </inkml:definitions>
  <inkml:trace contextRef="#ctx0" brushRef="#br0">690 233 11490,'-1'-8'169,"0"1"-1,-1-1 0,0 0 0,0 1 0,-1-1 0,0 1 1,0 0-1,-1-1 0,0 2 0,0-1 0,-1 0 0,0 1 0,-7-8 1,7 9-94,0 1 1,0 1-1,0-1 1,0 1-1,-1 0 1,1 0-1,-1 0 0,0 1 1,1 0-1,-1 0 1,-1 1-1,1-1 1,0 1-1,0 1 1,0-1-1,0 1 1,-12 1-1,-3 1-2,-1 2 1,0 0-1,1 1 0,0 1 0,0 2 0,0 0 0,1 1 0,0 0 1,1 2-1,-33 24 0,32-20-33,1 1 1,1 1-1,1 0 0,0 1 1,2 1-1,0 0 0,1 2 1,1-1-1,-17 36 1,13-13 1,2 0 0,2 0 0,1 2 1,3-1-1,-5 61 0,8-14-25,9 152-1,0-194-23,2 1 1,3-1-1,1 0 0,32 92 0,-31-115-71,1 0 0,2-1 0,0-1 0,2 0 0,0-1-1,2-1 1,0 0 0,2-1 0,0-1 0,29 23 0,-28-26-101,1-2 0,1 0 0,0-2 0,1 0 1,0-1-1,46 15 0,-60-24 147,1 0 1,-1-1 0,1-1-1,-1 1 1,1-1 0,-1-1-1,1 0 1,-1 0 0,1-1-1,0 0 1,-1-1 0,0 0-1,1-1 1,-1 1-1,0-2 1,0 1 0,0-1-1,-1-1 1,0 1 0,1-2-1,12-10 1,-2-2 144,0-1 0,-2-1 1,0 0-1,-2-2 0,22-36 0,-10 6 246,31-79-1,-15 19-221,-6-1-1,-5-1 1,-4-2-1,-6-1 1,9-143-1,-29 223-103,-1-1 0,-2 1 0,-2-1 1,-1 1-1,-2 0 0,-22-72 0,22 93-12,0 0 0,-2 1-1,0-1 1,0 2 0,-2-1 0,0 1 0,-16-18 0,16 22-17,0 1 1,-1 0-1,0 0 1,0 1-1,-1 1 1,0 0-1,0 0 1,-1 1-1,0 1 1,-15-5-1,11 5-81,-1 1-1,0 1 1,0 1 0,0 0-1,0 1 1,-31 2 0,37 0 19,0 1 1,0 0-1,0 1 1,1 0-1,-1 1 1,1 0-1,0 0 1,0 2 0,0-1-1,-18 14 1,-3 13-213</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9:18.265"/>
    </inkml:context>
    <inkml:brush xml:id="br0">
      <inkml:brushProperty name="width" value="0.05" units="cm"/>
      <inkml:brushProperty name="height" value="0.05" units="cm"/>
    </inkml:brush>
  </inkml:definitions>
  <inkml:trace contextRef="#ctx0" brushRef="#br0">90 88 13747,'-3'2'215,"-12"13"4043,18-11-2026,10-1-1263,-4-4-886,0 0 0,0 0 0,0-1 0,0 0 0,0 0 0,0-1 0,11-5 0,1 0-13,-9 3-44,-1 0 0,0 0 0,0-1-1,0-1 1,-1 0 0,0 0 0,0-1-1,-1 0 1,10-11 0,-19 19-20,1 0 0,-1 0 0,0-1-1,0 1 1,0 0 0,0 0 0,0 0 0,1 0 0,-1 0 0,0 0 0,0 0 0,0-1 0,0 1 0,0 0 0,0 0-1,0 0 1,0 0 0,0 0 0,0-1 0,1 1 0,-1 0 0,0 0 0,0 0 0,0 0 0,0-1 0,0 1 0,0 0-1,0 0 1,0 0 0,0 0 0,0-1 0,0 1 0,-1 0 0,1 0 0,0 0 0,0 0 0,0 0 0,0-1 0,0 1 0,0 0-1,0 0 1,0 0 0,0 0 0,-1-1 0,-8 1 109,-14 7 16,-234 108 892,256-115-1016,0 1 1,0 0 0,0-1-1,0 1 1,1-1 0,-1 0-1,0 1 1,0-1 0,0 0-1,0 1 1,0-1 0,0 0-1,0 0 1,0 0 0,0 0 0,-1 0-1,7-10-42,24-18-119,-16 17 96,1 2 0,0-1 0,0 2 0,1 0 0,0 0 0,1 2 0,-1 0 0,1 0 0,31-5 0,-68 27 5,0-6 69,2 2 1,-1 0 0,1 1-1,1 1 1,1 1 0,0 1-1,-17 20 1,24-21-334,10-15 311,-1 0-1,1 1 0,0-1 0,0 0 1,0 0-1,0 0 0,0 0 1,-1 1-1,1-1 0,0 0 1,0 0-1,0 1 0,0-1 0,0 0 1,0 0-1,0 0 0,0 1 1,0-1-1,0 0 0,0 0 1,0 1-1,0-1 0,0 0 0,0 0 1,0 1-1,0-1 0,0 0 1,0 0-1,0 1 0,0-1 1,0 0-1,0 0 0,0 0 0,0 1 1,1-1-1,-1 0 0,0 0 1,0 0-1,0 1 0,0-1 1,1 0-1,-1 0 0,0 0 0,0 0 1,0 0-1,1 1 0,-1-1 1,0 0-1,0 0 0,1 0 1,-1 0-1,0 0 0,0 0 1,0 0-1,1 0 0,-1 0 0,0 0 1,0 0-1,1 0 0,-1 0 1,0 0-1,0 0 0,1 0 1,-1 0-1,1-1 2,0 1 1,0-1 0,1 1-1,-1-1 1,0 1-1,-1-1 1,1 0-1,0 1 1,0-1 0,0 0-1,0 0 1,0 0-1,-1 0 1,1 0-1,0 0 1,-1 0 0,1 0-1,-1 0 1,1 0-1,-1 0 1,0 0-1,1-2 1,1-1-18,9-22-150</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9:19.197"/>
    </inkml:context>
    <inkml:brush xml:id="br0">
      <inkml:brushProperty name="width" value="0.05" units="cm"/>
      <inkml:brushProperty name="height" value="0.05" units="cm"/>
    </inkml:brush>
  </inkml:definitions>
  <inkml:trace contextRef="#ctx0" brushRef="#br0">0 152 14331,'3'3'5898,"9"0"-4278,14 1-1264,8-3-323,0-2-1,0 0 1,0-3 0,0 0 0,-1-3 0,0 0-1,0-2 1,-1-2 0,39-18 0,-70 29-41,19-11 37,-16 6 84,-13 2 58,-20 5 55,1 2 0,-56 13 0,36-7-62,10-2-34,-142 33 803,169-40-915,19-7-68,33-16-126,-20 11 106,28-16-48,1 2 0,99-33-1,-124 53-82,-23 7 37,-14 3 93,-75 26 295,-106 54-1,160-73-556,32-12 309,1 0 1,0 0 0,0 0-1,0 0 1,-1 0-1,1 0 1,0 0 0,0 0-1,0 0 1,-1 0 0,1 0-1,0 0 1,0 0-1,-1 0 1,1 0 0,0 0-1,0 0 1,0 0 0,-1 0-1,1 0 1,0 0-1,0-1 1,0 1 0,-1 0-1,1 0 1,0 0 0,0 0-1,0 0 1,0-1-1,0 1 1,-1 0 0,1 0-1,0 0 1,0-1 0,0 1-1,0 0 1,0 0-1,0 0 1,0-1 0,0 1-1,8-18-1234,25-24-1004,-23 34 1477</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0:07.634"/>
    </inkml:context>
    <inkml:brush xml:id="br0">
      <inkml:brushProperty name="width" value="0.05" units="cm"/>
      <inkml:brushProperty name="height" value="0.05" units="cm"/>
    </inkml:brush>
  </inkml:definitions>
  <inkml:trace contextRef="#ctx0" brushRef="#br0">1401 265 8322,'-10'2'471,"0"0"1,0-1-1,0 0 1,0-1-1,0 0 0,0 0 1,-17-4-1,8 0 196,1-1-1,0-1 1,-20-9-1,28 10-586,-2 2-1,1-1 1,0 2 0,-1-1-1,1 2 1,-1-1 0,0 2-1,-16 0 1,-9 3-26,-49 11 0,14-2 123,-80 3 267,-26 3 177,156-14-583,0 2-1,0 0 0,0 2 0,1 0 1,0 1-1,0 1 0,1 1 0,1 1 1,0 1-1,-18 15 0,-19 22-34,-84 95-1,125-129 5,4-3-15,-1 1 0,2 0 0,0 1 0,1 0 0,1 1 0,0 0 0,1 0 0,0 1 0,2 0 0,-5 21 0,5-10 2,1 0 0,2 0-1,1 0 1,1 0 0,6 48-1,2-12-8,3 0 0,30 95 0,-30-128-8,1 0 0,1-1 0,2 0 0,1-1 0,1-1 0,39 49 0,-27-44-153,0-2 0,3 0 1,0-2-1,60 40 0,-69-54 109,1-1-1,1-2 0,0 0 1,0-2-1,1 0 0,1-2 1,-1-1-1,41 5 1,-11-7 41,0-2 1,112-9-1,109-35 1,89-7-596,-342 45 568,-1-1 0,1 0 0,-1-2 0,0-1 0,0-1 1,-1-1-1,24-13 0,-16 5 180,-1-1 0,-2-2 0,0-1 0,35-34 0,-19 12-36,-1-2 0,-3-1 1,-2-3-1,-2 0 0,-2-3 0,-2-1 0,-3-1 1,-2-1-1,26-79 0,-47 114-80,0 1 1,-2-1-1,0 0 1,-1 0-1,0 0 0,-2 0 1,-1 0-1,0 0 0,-2 0 1,0 0-1,-1 0 1,-10-29-1,4 23 10,-1 1 0,-1 0 1,-1 1-1,-1 0 0,-1 1 0,-1 1 0,-1 0 1,-32-31-1,-2 6 130,-66-47 0,-63-33 233,162 115-345,-31-21 105,-73-35 1,95 55-129,-1 2 1,0 0-1,0 2 1,-49-9-1,27 12-79,0 2 0,0 2 0,0 3 0,-1 1 0,1 3 0,-80 17 0,61-4-158,1 2 0,2 3 0,0 2 0,-70 40 0,67-28-47</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1.674"/>
    </inkml:context>
    <inkml:brush xml:id="br0">
      <inkml:brushProperty name="width" value="0.05" units="cm"/>
      <inkml:brushProperty name="height" value="0.05" units="cm"/>
    </inkml:brush>
  </inkml:definitions>
  <inkml:trace contextRef="#ctx0" brushRef="#br0">30 14 16251,'8'-3'241,"0"1"0,0-1 0,0 2 0,0-1 0,0 1 0,1 0 0,-1 1 0,0-1 0,1 2 0,-1-1 0,0 1 0,1 1 0,-1-1 0,0 1 0,0 1 0,0 0 0,0 0 0,-1 0 0,1 1 0,-1 0 0,0 0 0,0 1 0,0 0 0,-1 0 0,0 1 0,0 0 0,0 0 0,9 13 0,-13-16-202,0 1 1,-1 0-1,1 0 1,-1 0-1,1 0 1,-1 0-1,-1 0 1,1 0-1,0 1 1,-1-1-1,0 0 1,0 0-1,0 0 1,-1 1-1,1-1 1,-1 0 0,0 0-1,0 0 1,-1 0-1,1 0 1,-1 0-1,0 0 1,-3 5-1,-4 5 5,-1 0 0,0 0 0,-1-1 0,-17 17 0,-27 20 56,36-34-45,1 0 1,1 1 0,1 0 0,0 2 0,-21 33 0,35-50-47,1 0 1,0 0 0,0 0-1,0 0 1,1 0-1,-1 0 1,0 0 0,1 0-1,-1 0 1,1 1 0,0-1-1,0 0 1,0 0 0,0 0-1,0 1 1,0-1-1,0 0 1,1 0 0,-1 0-1,2 4 1,0-4 3,-1 0 0,1 0 1,-1-1-1,1 1 0,0 0 0,0-1 1,-1 0-1,1 1 0,0-1 0,0 0 0,1 0 1,-1 0-1,0 0 0,0 0 0,0 0 1,1-1-1,-1 1 0,0-1 0,5 1 0,13 0 38,0 0-1,1-1 0,-1-1 1,0-1-1,34-7 0,-21 1-297,-2-1 1,56-23-1,-84 30 290,38-20 403,-39 21-448,-1 1 0,1-1 1,-1 0-1,0 0 1,1 0-1,-1-1 0,0 1 1,0 0-1,0 0 1,0-1-1,0 1 0,0 0 1,0-1-1,-1 1 1,1-1-1,0 1 1,-1-1-1,1 1 0,-1-1 1,0 0-1,1 1 1,-1-1-1,0-2 0,-8-13-122</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0:33.646"/>
    </inkml:context>
    <inkml:brush xml:id="br0">
      <inkml:brushProperty name="width" value="0.05" units="cm"/>
      <inkml:brushProperty name="height" value="0.05" units="cm"/>
    </inkml:brush>
  </inkml:definitions>
  <inkml:trace contextRef="#ctx0" brushRef="#br0">8 1 10114,'0'0'596,"1"27"72,0-22-483,-1 0 0,0 0-1,-1 0 1,1 1 0,-1-1-1,-1 5 1,1-5-396,0-1-1,0 1 1,0-1-1,1 1 1,0-1-1,0 1 1,0 0-1,1 7 1,-1-10-68,-2 0-56</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0:38.847"/>
    </inkml:context>
    <inkml:brush xml:id="br0">
      <inkml:brushProperty name="width" value="0.05" units="cm"/>
      <inkml:brushProperty name="height" value="0.05" units="cm"/>
    </inkml:brush>
  </inkml:definitions>
  <inkml:trace contextRef="#ctx0" brushRef="#br0">74 1 6673,'11'10'2277,"-10"-10"-2116,0 1 0,0-1 0,0 1 0,0 0 0,0 0 1,0-1-1,0 1 0,0 0 0,-1 0 0,1 0 0,0 0 0,0 0 0,0 2 0,-1-3-140,0 0-1,0 1 0,0-1 1,0 0-1,0 0 1,0 0-1,0 0 1,0 0-1,0 1 1,0-1-1,0 0 0,0 0 1,0 0-1,0 0 1,0 0-1,0 1 1,0-1-1,0 0 1,0 0-1,0 0 0,0 0 1,0 0-1,0 1 1,0-1-1,1 0 1,-1 0-1,0 0 1,0 0-1,0 0 0,0 0 1,0 0-1,0 0 1,0 1-1,0-1 1,1 0-1,-1 0 1,0 0-1,0 0 0,0 0 1,0 0-1,0 0 1,1 0-1,-1 0 1,0 0-1,0 0 1,0 0-1,0 0 0,0 0 1,1 0-1,-1 0 1,0 0-1,0 0 1,0 0-1,1 0 1,-4-4 1099,3 4-1032,-1 0 144,3 4-231,0 11 18,-7-13 19,3-2-16,4 5-13,1-2-24,-1 0 0,0 1 0,0-1 0,0 1-1,-1 0 1,1 0 0,-1 0 0,2 7 0,-4-8 15,-8 9 190,3-8-121,6-3-51,-24 9 289,23-9-293,0 1-10,-1 0 0,1 0 0,-1 1 0,1-1 0,0 0 0,0 0 0,0 1 0,0-1 0,1 1-1,-1 3 1,1-6 11,-9 4 9,6-2-24,1 0 0,0 0 0,0 0 0,0-1 1,-1 0 5,0-1-4,3 0-2,0 0 0,-1 0-1,1 0 1,0 0-1,0 0 1,-1 0 0,1 0-1,0 0 1,-1 0-1,1 0 1,0 0 0,0 0-1,-1 0 1,1 0-1,0 0 1,0 0 0,-1 1-1,1-1 1,0 0-1,-1 0 1,1 0 0,0 0-1,0 0 1,0 1-1,-1-1 1,1 0 0,0 0-1,0 1 1,0-1-1,-1 0 1,1 0 0,0 0-1,0 1 1,0-1 0,0 0-1,0 1 1,0-1-1,0 0 1,0 0 0,-1 1-1,1-1 1,0 0-1,0 1 1,0-1 0,0 0-1,0 0 1,0 1-1,1-1 1,-1 0 0,0 1-1,0-1 1,0 0-1,0 0 1,0 1 0,0-1-1,1 0 1,-2 1 4,1-1-5,0 0 1,0 0 0,-1 0-1,1 0 1,0 0 0,0 0-1,0 1 1,-1-1 0,1 0-1,0 0 1,0 0-1,0 0 1,0 1 0,0-1-1,-1 0 1,1 0 0,0 1-1,0-1 1,0 0 0,0 0-1,0 0 1,0 1 0,0-1-1,0 0 1,0 0 0,0 1-1,0-1 1,0 0-1,0 0 1,0 1 0,0-1-1,0 0 1,0 0 0,0 1-1,0-1 1,0 0 0,0 0-1,0 1 1,1-1 0,-3 3 0,-1-2 7,3-1-1,-6 16 12,-6-7-17,9 82-1897,3-91 1695</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0:30.275"/>
    </inkml:context>
    <inkml:brush xml:id="br0">
      <inkml:brushProperty name="width" value="0.05" units="cm"/>
      <inkml:brushProperty name="height" value="0.05" units="cm"/>
    </inkml:brush>
  </inkml:definitions>
  <inkml:trace contextRef="#ctx0" brushRef="#br0">77 104 9842,'1'-4'4553,"6"14"-3251,-3-6-1270,0 0-1,0-1 1,0 1 0,1-1 0,-1 0 0,1-1 0,0 1 0,0-1 0,0 1-1,0-2 1,0 1 0,0 0 0,1-1 0,-1 0 0,1 0 0,-1-1-1,1 0 1,9 0 0,-8-1-38,1-1 0,-1 1-1,1-2 1,-1 1 0,0-1 0,0 0-1,0 0 1,0-1 0,0 0 0,-1 0-1,0 0 1,10-10 0,25-32-2,-33 35 10,2 0 1,12-12 0,-25 32 78,-10 11-17,6-11 43,-2 0-1,0 0 1,0-1-1,0 0 1,-1 0-1,0-1 1,-1 0-1,1-1 1,-1 0-1,-1-1 1,1 0 0,-1-1-1,1 0 1,-1-1-1,-1-1 1,-12 2-1,5 0 41,-1-2-1,1-1 1,0 0-1,-1-2 1,-34-4-1,55 4-146,0 1 1,-1 0-1,1 0 1,0 0-1,-1 0 1,1-1-1,0 1 0,0 0 1,-1 0-1,1-1 1,0 1-1,0 0 0,0 0 1,-1-1-1,1 1 1,0 0-1,0-1 0,0 1 1,0 0-1,0 0 1,-1-1-1,1 1 0,0 0 1,0-1-1,0 1 1,0 0-1,0-1 0,0 1 1,0-1-1,0 1 1,0 0-1,1-1 0,-1 1 1,0 0-1,0 0 1,0-1-1,0 1 1,0 0-1,0-1 0,1 1 1,-1 0-1,0-1 1,0 1-1,0 0 0,1-1 1,2-1-5,0 0 1,0-1-1,0 1 0,0 0 1,0 0-1,1 1 1,-1-1-1,6-1 0,5-3-7,38-21-32,-1 2-94,62-24 1,-111 48 125,1 1-1,-1-1 1,0 0 0,1 1 0,-1-1 0,0 1 0,1 0 0,-1 0-1,1 0 1,-1 0 0,0 0 0,1 1 0,-1-1 0,0 1 0,1-1 0,-1 1-1,3 1 1,-4-1 6,1 0 0,-1 0-1,0 0 1,0 0-1,0 0 1,0 1 0,0-1-1,0 0 1,-1 1 0,1-1-1,0 0 1,-1 1 0,1-1-1,-1 1 1,1-1-1,-1 1 1,0-1 0,1 1-1,-1-1 1,0 1 0,0 0-1,0-1 1,0 1-1,-1-1 1,1 1 0,0-1-1,-1 1 1,0 1 0,0 1 17,0 1 1,0-1 0,-1 0 0,1 0-1,-1 0 1,0-1 0,0 1 0,-1 0-1,1-1 1,-1 1 0,0-1-1,0 0 1,0 0 0,0 0 0,0 0-1,-1 0 1,1-1 0,-1 0 0,0 0-1,0 0 1,0 0 0,0 0 0,0-1-1,-4 2 1,1-2 0,1 0 1,0 0-1,-1 0 0,1-1 0,-1 0 1,1 0-1,-1 0 0,1-1 1,0 0-1,-1-1 0,1 1 0,0-1 1,0 0-1,0-1 0,-9-4 0,20 8-32,-1 0 0,0-1 1,0 1-1,1-1 0,-1 0 0,0-1 0,8 0 0,-1-1-30,18 0-168,-1-2-1,43-11 0,-49 13 69,-19 5 141,-14 5 73,-4-1-12,1-1-1,-1 0 1,0-1 0,-1 0 0,1-2-1,-1 0 1,1 0 0,-21 0 0,19-6 3,15 1-25,11 1-22,9 1-22,6 1-7,0-2-1,39-5 0,-63 6 22,0 0 0,0 0 0,0 0 0,1 0-1,-1 0 1,0 0 0,0 0 0,0 0 0,0 0 0,0 0 0,0 0 0,0 0 0,1 0-1,-1 0 1,0 0 0,0 0 0,0 0 0,0 0 0,0 0 0,0 0 0,0-1 0,0 1 0,1 0-1,-1 0 1,0 0 0,0 0 0,0 0 0,0 0 0,0 0 0,0 0 0,0 0 0,0 0 0,0 0-1,0 0 1,0-1 0,0 1 0,1 0 0,-1 0 0,0 0 0,0 0 0,0 0 0,0 0-1,0 0 1,0-1 0,0 1 0,0 0 0,0 0 0,0 0 0,0 0 0,0 0 0,0 0 0,0 0-1,0 0 1,0-1 0,-1 1 0,1 0 0,0 0 0,0 0 0,0 0 0,0 0 0,0 0-1,-9-6 51,-16-1 16,24 7-68,0 0 0,1 0-1,-1 0 1,0 0 0,0 0 0,1 1-1,-1-1 1,0 0 0,0 0-1,1 0 1,-1 1 0,0-1-1,0 0 1,1 1 0,-1-1-1,0 0 1,1 1 0,-1-1 0,1 1-1,-1-1 1,0 1 0,1 0-1,-1-1 1,1 1 0,0-1-1,-1 1 1,1 0 0,-1-1 0,1 1-1,0 0 1,0 0 0,-1-1-1,1 1 1,0 0 0,0 0-1,0-1 1,0 1 0,0 0 0,0 0-1,0 0 1,0-1 0,0 1-1,0 1 1,0-2 14,0 0-42,0 1 29,-1-1 0,1 0 0,0 0 0,0 0 0,0 0 0,-1 0 0,1 0 0,0 0 0,0 1 0,0-1 0,-1 0 0,1 0 0,0 0 0,0 0 0,0 1 0,0-1 0,-1 0 0,1 0 0,0 1 0,0-1 0,0 0 0,0 0 0,0 0 0,0 1 0,0-1 0,0 0 0,0 0 0,0 1 0,0-1 0,0 0 0,0 0 0,0 1 0,0-1 0,0 1-45,0-1 1,0 1-1,0-1 0,0 0 1,0 1-1,-1-1 0,1 1 0,0-1 1,0 1-1,0-1 0,0 0 1,0 1-1,-1-1 0,1 0 1,0 1-1,0-1 0,-1 0 1,1 1-1,0-1 0,-1 0 1,1 1-1,0-1 0,-1 0 0,1 0 1,0 1-1,-1-1 0,0 0-31,1-1 0,0 1-1,-1 0 1,1-1-1,0 1 1,-1 0 0,1-1-1,0 1 1,0 0 0,0-1-1,-1 1 1,1-1-1,0 1 1,0-1 0,0 1-1,0-1 1,0 1-1,0 0 1,0-1 0,-1 1-1,2-1 1,-1 1-1,0-1 1,0 1 0,0-1-1,0-3-507</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0:31.342"/>
    </inkml:context>
    <inkml:brush xml:id="br0">
      <inkml:brushProperty name="width" value="0.05" units="cm"/>
      <inkml:brushProperty name="height" value="0.05" units="cm"/>
    </inkml:brush>
  </inkml:definitions>
  <inkml:trace contextRef="#ctx0" brushRef="#br0">105 3 12011,'-1'2'103,"-1"-1"1,1 1 0,0 0-1,0 0 1,0 0 0,0 0-1,0 0 1,0 0 0,-1 3-1,2-5-73,0 1 0,0 0 0,0 0 0,0-1 0,0 1-1,0 0 1,0 0 0,0-1 0,0 1 0,1 0 0,-1 0-1,0-1 1,0 1 0,1 0 0,-1-1 0,0 1 0,1 0 0,-1-1-1,1 2 1,2 0 15,0 0 0,0 0-1,0 0 1,0 0 0,0-1 0,1 1-1,-1-1 1,0 0 0,1 0 0,5 1-1,6 2-10,1-1 0,-1-1 0,1 0 0,0-1-1,0 0 1,-1-1 0,23-4 0,-28 2 4,0 0 1,-1-1-1,1 0 0,0 0 1,-1-1-1,0 0 0,0-1 1,0 0-1,0-1 1,-1 0-1,0 0 0,11-11 1,-27 23 167,-1 0 1,-1-1-1,1 1 0,-1-2 1,0 1-1,0-2 0,-1 1 1,1-1-1,-1-1 0,-10 2 0,-1 0-155,-1-2 0,1 0 0,0-1 0,0-1 0,-25-3 0,-21-10 32,95 17-128,0-1 0,30-1 1,-46-2 10,0 0 0,0-1 0,-1-1 0,1 0 0,0 0 0,-1-1 0,1 0 0,-1-1 0,13-6 0,-34 15 74,-1 0-1,0-1 0,0 0 0,0 0 0,-1-2 1,1 0-1,-1 0 0,-13 0 0,-113-1 298,138-1-333,-26-2-7,18 0-193,20-2-249,43-6 165,-17 3 80</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0:45.230"/>
    </inkml:context>
    <inkml:brush xml:id="br0">
      <inkml:brushProperty name="width" value="0.05" units="cm"/>
      <inkml:brushProperty name="height" value="0.05" units="cm"/>
    </inkml:brush>
  </inkml:definitions>
  <inkml:trace contextRef="#ctx0" brushRef="#br0">148 61 12787,'0'0'58,"-1"0"1,1 0-1,-1 0 1,1 0-1,-1-1 1,1 1-1,-1 0 1,1 0-1,-1-1 1,1 1-1,-1 0 0,1-1 1,-1 1-1,1-1 1,0 1-1,-1-1 1,1 1-1,0 0 1,-1-1-1,1 1 1,0-1-1,0 1 1,-1-1-1,1 0 1,0 1-1,0-1 1,0 0-1,0 0-39,0 0 1,1 1-1,-1-1 1,1 1-1,-1-1 0,1 0 1,0 1-1,-1-1 0,1 1 1,0 0-1,-1-1 0,1 1 1,0-1-1,-1 1 0,1 0 1,0 0-1,1-1 0,40-8-360,-38 9 448,19-4-82,0-1 0,0-1 0,26-11 0,-83 34 976,20-9-743,1-1 0,-17 5 0,12-7-78,0-2 0,-1 0 0,1-1-1,0-1 1,-1-1 0,1 0 0,-1-1 0,1-2 0,-32-6 0,42 5-202,12 0-26,12-2-41,9 5-26,1 0 1,-1 2-1,0 1 0,1 1 0,-1 1 0,0 1 0,-1 1 0,41 16 1,-65-21 114,0-1 0,1 0 1,-1 0-1,0 0 1,0 0-1,0 0 0,0 0 1,0 1-1,0-1 1,0 0-1,0 0 0,0 0 1,0 0-1,0 1 1,0-1-1,0 0 0,0 0 1,0 0-1,0 0 0,0 0 1,0 1-1,0-1 1,0 0-1,0 0 0,-1 0 1,1 0-1,0 0 1,0 0-1,0 1 0,0-1 1,0 0-1,0 0 1,0 0-1,0 0 0,-1 0 1,1 0-1,0 0 1,0 0-1,0 1 0,0-1 1,0 0-1,0 0 1,-1 0-1,1 0 0,0 0 1,0 0-1,0 0 0,0 0 1,0 0-1,-1 0 1,1 0-1,0 0 0,0 0 1,0 0-1,0 0 1,-1 0-1,1 0 0,0 0 1,-11 3 104,-19 0 65,0-1 0,0-2 0,0-1 0,-55-9 0,64 7-121,122-3-814,29-7-140,-143 17 1211,-16 0-149,-43-11-104,83 10-440,0 0 0,17 1-1,-15-4 288,-1-1 0,1-1-1,25-6 1,-61 23 539,17-10-400,-1-1 0,1 1 0,-1-1 0,-12 6-1,16-9-19,0 0-1,0 0 1,0 0-1,0 0 0,-1 0 1,1-1-1,0 0 1,0 1-1,-1-1 0,1 0 1,0-1-1,-1 1 1,1-1-1,-6-1 0,9 2-14,0 0 0,0 0 0,0 0 0,1 0 0,-1 0 0,0 0 0,0 0 0,0 0 0,0 0 0,0-1 0,0 1 0,0 0-1,0 0 1,0 0 0,0 0 0,0 0 0,0 0 0,0 0 0,0 0 0,0 0 0,1 0 0,-1-1 0,0 1 0,0 0 0,0 0-1,0 0 1,0 0 0,0 0 0,0 0 0,0 0 0,0 0 0,-1-1 0,1 1 0,0 0 0,0 0 0,0 0 0,0 0 0,0 0-1,0 0 1,0 0 0,0 0 0,0 0 0,0-1 0,0 1 0,0 0 0,0 0 0,0 0 0,0 0 0,0 0 0,-1 0 0,1 0-1,0 0 1,0 0 0,0 0 0,0 0 0,0 0 0,0 0 0,0 0 0,0 0 0,-1 0 0,1 0 0,0 0 0,0 0-1,0 0 1,0 0 0,13-2 9,-8 2-85,-1 0 0,0 1 0,0-1 0,1 1 0,-1 0 0,4 1 0,-7-2 74,-1 0 1,0 0-1,0 0 0,1 0 0,-1 0 0,0 1 0,0-1 0,1 0 0,-1 0 0,0 0 0,0 0 0,0 0 0,1 0 0,-1 0 0,0 0 0,0 0 0,0 1 0,1-1 0,-1 0 0,0 0 0,0 0 0,0 0 0,0 1 1,1-1-1,-1 0 0,0 0 0,0 1 0,0-1 0,0 0 0,0 0 0,0 0 0,0 1 0,0-1 0,0 0 0,0 0 0,0 1 0,0-1 0,0 0 0,0 0 0,0 1 0,0-1 0,0 0 0,0 0 0,0 1 0,0-1 21,0 0-1,-1 0 0,1 0 0,0 0 1,0 0-1,-1 0 0,1 0 0,0 0 1,0 0-1,-1 0 0,1 0 0,0 0 1,0 0-1,-1 0 0,1 0 0,0 0 1,0-1-1,0 1 0,-1 0 0,1 0 1,0 0-1,0 0 0,-1 0 1,1-1-1,0 1 0,0 0 0,0 0 1,0 0-1,-1-1 0,1 1 0,0 0 1,0 0-1,0 0 0,0-1 0,9 3-189,-5-1 226,-8-2 280,4 1-333,0 0 0,-1 0 0,1 0 0,0 0 0,0 0 0,0 0 0,-1-1 0,1 1 0,0 0 0,0 0 0,0 0 1,-1 0-1,1 0 0,0 0 0,0 0 0,0 0 0,-1 0 0,1 0 0,0 1 0,0-1 0,0 0 0,-1 0 0,1 0 0,0 0 0,0 0 0,0 0 0,0 0 0,-1 0 0,1 1 0,0-1 0,0 0 0,0 0 0,0 0 0,0 0 0,-1 0 1,1 1-1,0-1 0,0 0 0,0 0 0,0 0 0,0 0 0,0 1 0,-4 5 158,3-6-9,1 0-141,-1 0 1,1 0 0,-1 0 0,1 0-1,0 0 1,-1-1 0,1 1-1,-1 0 1,1 0 0,-1 0 0,1 0-1,0 0 1,-1 0 0,1 1-1,-1-1 1,1 0 0,0 0-1,-1 0 1,1 0 0,-1 0 0,1 1-1,0-1 1,-1 0 0,1 0-1,0 0 1,-1 1 0,1-1 0,0 0-1,-1 1 1,1-1 0,0 0-1,0 1 1,-1-1 0,1 0-1,0 1 1,0-1 0,-1 1-50,-5-2-934,1 0 785</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0:25.512"/>
    </inkml:context>
    <inkml:brush xml:id="br0">
      <inkml:brushProperty name="width" value="0.05" units="cm"/>
      <inkml:brushProperty name="height" value="0.05" units="cm"/>
    </inkml:brush>
  </inkml:definitions>
  <inkml:trace contextRef="#ctx0" brushRef="#br0">60 145 12291,'-21'-1'1479,"21"0"-1446,-1 1 0,1 0 1,-1 0-1,1 0 0,-1 0 1,1 0-1,-1 0 1,1 0-1,-1 0 0,1 0 1,-1 0-1,1 0 1,0 0-1,-1 0 0,1 0 1,-1 1-1,1-1 0,-1 0 1,1 0-1,-1 0 1,1 1-1,-1-1 0,1 0 1,0 1-1,-1-1 0,1 0 1,0 1-1,-1-1 1,1 0-1,0 1 0,-1-1 1,1 1-1,0 0 1,0-1-18,1 0 1,-1 1 0,0-1 0,1 0 0,-1 1 0,1-1 0,-1 0 0,1 1 0,-1-1 0,1 0 0,-1 0 0,1 0 0,-1 0 0,1 1 0,-1-1 0,1 0 0,-1 0 0,1 0-1,-1 0 1,1 0 0,-1 0 0,1 0 0,-1 0 0,1-1 0,0 1 0,-1 0 0,1 0 0,-1 0 0,0-1 0,1 1 0,-1 0 0,1 0 0,-1-1 0,1 1 0,-1 0 0,1-1-1,21-12 48,-16 8-42,0 0 0,0 0 0,-1-1 1,0 0-1,0 0 0,0 0 0,-1-1 0,1 1 0,-2-1 0,1 0 0,-1 0 0,0-1 0,0 1 0,-1 0 0,0-1 0,1-8 0,-3 16-14,0-1 0,0 0 0,0 1 0,0-1 0,0 0-1,0 0 1,0 1 0,0-1 0,0 0 0,0 1 0,0-1 0,0 0 0,0 1 0,-1-1 0,1 0-1,0 1 1,-1-1 0,1 0 0,0 1 0,-1-1 0,1 1 0,-1-1 0,1 1 0,0-1 0,-1 1-1,0-1 1,0 1 2,0-1-1,0 1 1,0 0-1,1 0 0,-1 0 1,0 1-1,0-1 1,0 0-1,0 0 0,1 0 1,-1 0-1,0 1 1,0-1-1,0 0 0,1 1 1,-1-1-1,-1 2 1,-2 1 26,-1 0 0,1 0 0,0 1 1,0 0-1,-5 7 0,1 0-8,1 1-1,1-1 1,-6 15 0,11-23-31,-1 1 0,1 0 0,-1 0 0,1 0 0,0 0 0,1 0 0,-1 0 0,1 0 0,0 0 0,0 1 0,0-1 0,0 0 0,1 0 0,1 5 0,-2-8 2,0-1 0,0 0 1,0 0-1,1 1 1,-1-1-1,0 0 0,0 0 1,0 1-1,1-1 1,-1 0-1,0 0 1,1 0-1,-1 1 0,0-1 1,0 0-1,1 0 1,-1 0-1,0 0 0,1 0 1,-1 0-1,0 1 1,1-1-1,-1 0 0,0 0 1,1 0-1,-1 0 1,0 0-1,1 0 1,-1 0-1,0-1 0,1 1 1,-1 0-1,0 0 1,1 0-1,-1 0 0,0 0 1,1 0-1,-1-1 1,0 1-1,0 0 1,1 0-1,-1 0 0,0-1 1,0 1-1,1 0 1,-1 0-1,0-1 0,0 1 1,1-1-1,11-13-3,-7 5 2,0 0 0,-1 0 0,0-1 0,3-9 0,-5 15 9,-1-1-1,0 1 1,0-1-1,0 1 0,-1-1 1,1 1-1,-1-1 0,0 1 1,0-1-1,-1 1 1,-1-7-1,2 11-5,0 0 0,0-1 0,0 1 0,0 0 0,-1-1 0,1 1-1,0 0 1,0-1 0,0 1 0,-1 0 0,1 0 0,0-1 0,-1 1 0,1 0 0,0 0 0,0 0 0,-1-1 0,1 1 0,0 0 0,-1 0 0,1 0 0,0 0-1,-1 0 1,1 0 0,-1 0 0,1 0 0,0 0 0,-1-1 0,1 2 0,0-1 0,-1 0 0,1 0 0,0 0 0,-1 0 0,1 0 0,0 0 0,-1 0 0,1 0-1,0 0 1,-1 1 0,1-1 0,0 0 0,-1 0 0,1 0 0,0 1 0,-1-1 0,1 0 0,0 0 0,0 1 0,0-1 0,-1 0 0,1 1 0,0-1 0,0 0-1,0 1 1,0-1 0,-1 1 0,-12 17 30,4 0-26,0 1-1,2-1 1,0 1-1,0 1 0,2-1 1,1 1-1,0 0 1,-1 33-1,7-35-9,-2-18 5,1 0-1,-1 1 1,0-1 0,0 0-1,0 1 1,0-1 0,0 0-1,1 0 1,-1 1 0,0-1-1,0 0 1,1 0-1,-1 1 1,0-1 0,0 0-1,1 0 1,-1 0 0,0 1-1,1-1 1,-1 0 0,0 0-1,0 0 1,1 0-1,-1 0 1,1 0 0,0 0-1,1 0 1,-1-1-1,1 0 1,-1 1-1,0-1 1,1 0-1,-1 1 0,0-1 1,0 0-1,0 0 1,0 0-1,0 0 1,0 0-1,0-1 1,0 1-1,0 0 1,1-2-1,5-7 1,1-1 1,-2 0-1,1 0 0,-2 0 0,1-1 1,-2 0-1,1 0 0,-2 0 0,0-1 0,0 1 1,1-16-1,-4 27 0,0 1 0,0 0 0,0 0 1,0 0-1,0-1 0,0 1 0,0 0 0,0 0 0,0-1 0,1 1 1,-1 0-1,0 0 0,-1-1 0,1 1 0,0 0 0,0 0 1,0 0-1,0-1 0,0 1 0,0 0 0,0 0 0,0-1 1,0 1-1,0 0 0,0 0 0,-1 0 0,1-1 0,0 1 0,0 0 1,0 0-1,0 0 0,-1 0 0,1 0 0,0-1 0,0 1 1,0 0-1,-1 0 0,1 0 0,0 0 0,0 0 0,0 0 0,-1 0 1,1 0-1,0 0 0,-1 0 0,-9 9 13,-10 20 6,6-5-16,2 1 1,1 0-1,1 1 0,-10 37 1,18-42-5,2-21 1,0 0 0,1 0 0,-1 0-1,0 0 1,0 0 0,1 0 0,-1 0 0,0 0 0,1 0 0,-1 0 0,0 0-1,0 0 1,1 0 0,-1 0 0,0-1 0,0 1 0,1 0 0,-1 0 0,0 0 0,0 0-1,0 0 1,1-1 0,-1 1 0,0 0 0,0 0 0,0-1 0,1 1 0,-1 0 0,0 0-1,0 0 1,0-1 0,0 1 0,0 0 0,0-1 0,21-34-16,32-92-142,-76 182 69,15-38 102,0 0-1,1 1 1,1 0-1,1 0 0,-4 23 1,10-39 11,3-6-6,9-17 5,12-28-18,1-15 11,-27 86 10,-36 109 68,31-116-16,6-25 2,4-22 18,-4 31-98,4-22 52,-1 1-3,3-35 0,-21 128-61,11-11-36,14-78 6,7-39-135,10-59 0,-59 236 57,48-181 152,-9 40-224,-1-1 0,4-29-1,-9 39 37</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0:28.224"/>
    </inkml:context>
    <inkml:brush xml:id="br0">
      <inkml:brushProperty name="width" value="0.05" units="cm"/>
      <inkml:brushProperty name="height" value="0.05" units="cm"/>
    </inkml:brush>
  </inkml:definitions>
  <inkml:trace contextRef="#ctx0" brushRef="#br0">197 194 10634,'1'1'119,"-1"-1"-1,0 1 0,0 0 1,0-1-1,0 1 1,1 0-1,-1 0 0,0-1 1,0 1-1,0 0 0,-1-1 1,1 1-1,0 0 1,0 0-1,0-1 0,0 1 1,-1 0-1,0 1 0,1-3-52,-1 1-1,1-1 0,-1 1 0,1-1 0,0 1 1,-1-1-1,1 0 0,0 1 0,-1-1 0,1 1 1,0-1-1,0 0 0,-1 1 0,1-1 0,0 0 1,0 1-1,0-1 0,0 0 0,0 1 0,0-1 1,0-1-1,-1-7 186,-1 0 0,0 0 1,-5-14-1,6 19-214,-1 1 0,1 0 0,-1-1 0,0 1 0,0 0-1,0 0 1,0 0 0,0 0 0,-1 0 0,1 0 0,-6-4 0,7 7-32,0-1 0,0 1 0,0-1 0,0 1 0,0-1-1,0 1 1,0 0 0,0-1 0,0 1 0,0 0 0,0 0 0,0 0 0,0 0 0,0 0-1,0 0 1,0 0 0,0 0 0,-1 0 0,1 0 0,0 1 0,0-1 0,0 0 0,-1 2 0,0-1-5,0 0 1,0 1-1,0-1 1,0 1-1,1 0 1,-1 0-1,0 0 1,1-1-1,-3 6 1,1-2-22,0 1 0,0 0-1,1 0 1,0 0 0,0 0 0,-2 13 0,3-18 16,1 0-1,0 0 1,0 0 0,0 0 0,0 0 0,0 1-1,0-1 1,0 0 0,0 0 0,0 0 0,1 0-1,-1 0 1,0 0 0,1 0 0,0 1 0,-1-2 3,0 0 0,1 0 0,-1 0-1,0 0 1,1 0 0,-1 1 0,0-1 0,1 0 0,-1 0 0,0 0 0,0 0 0,1 0 0,-1-1 0,0 1 0,1 0 0,-1 0 0,0 0 0,1 0 0,-1 0 0,0 0-1,0 0 1,1-1 0,-1 1 0,0 0 0,0 0 0,1 0 0,-1-1 0,0 1 0,0 0 0,1 0 0,-1-1 0,21-28-48,-14 18 59,-1-1 1,0 0-1,-1-1 1,0 1-1,-1-1 1,0 0-1,-1 0 1,-1 0-1,2-17 1,-4 30-6,0-1 0,0 1-1,0-1 1,0 1 0,0-1 0,0 0 0,0 1 0,0-1 0,0 1 0,0-1 0,0 1 0,0-1 0,0 0 0,0 1 0,-1-1-1,1 1 1,0-1 0,0 1 0,-1-1 0,1 1 0,0-1 0,-1 1 0,1-1 0,-1 1 0,1 0 0,0-1 0,-1 1 0,1-1 0,-1 1-1,1 0 1,-1 0 0,1-1 0,-1 1 0,1 0 0,-1 0 0,0-1 0,1 1 0,-1 0 0,1 0 0,-1 0 0,1 0 0,-1 0-1,0 0 1,1 0 0,-1 0 0,1 0 0,-1 0 0,0 0 0,1 1 0,-1-1 0,1 0 0,-1 0 0,1 1 0,-1-1 0,1 0 0,-1 0-1,1 1 1,-1-1 0,1 1 0,-1-1 0,1 1 0,-6 3 27,1 0 1,0 0-1,0 0 0,-6 8 1,-4 5 59,1 1 0,1 0 0,1 1 1,0 1-1,1 0 0,1 0 0,-10 33 0,42-92 244,44-114-271,-58 140-50,-8 24-12,-6 21-3,-7 22 7,11-42 30,10-35 24,16-55 107,-46 125 157,15-27-214,5-13-12,0 1 1,-1-1-1,0 1 0,-5 8 1,15-69 667,-1 34-648,-4 17-65,-1 13-42,0 14 32,-1-25-42,0 0 0,0 0 0,0 0 1,0 0-1,0-1 0,0 1 0,0 0 0,0 0 0,0 0 1,0 0-1,0 0 0,0 0 0,0 0 0,0 0 1,0 0-1,0 0 0,0 0 0,0 0 0,0 0 1,0 0-1,0 0 0,0 0 0,0-1 0,0 1 0,1 0 1,-1 0-1,0 0 0,0 0 0,0 0 0,0 0 1,0 0-1,0 0 0,0 0 0,0 0 0,0 0 0,0 0 1,0 0-1,0 0 0,0 0 0,0 0 0,0 0 1,1 0-1,-1 0 0,0 0 0,0 0 0,0 0 1,0 0-1,0 0 0,0 0 0,0 0 0,0 0 0,0 0 1,0 0-1,0 0 0,0 0 0,0 0 0,0 0 1,0 0-1,0 0 0,1 0 0,-1 1 0,0-1 0,5-17 44,-3 5-25,-2 8-18,1 0-1,0 0 0,0 0 0,0 0 0,0 1 1,0-1-1,1 0 0,3-6 0,-4 11-1,-1-1 1,0 1-1,1-1 0,-1 1 0,1 0 0,-1-1 0,0 1 1,0-1-1,1 1 0,-1 0 0,0-1 0,0 1 0,0 0 1,1-1-1,-1 1 0,0 0 0,0-1 0,0 1 1,0 0-1,0-1 0,-1 1 0,1 0 0,0-1 0,0 1 1,-1 0-1,0 26 3,0-24 10,3-7-6,3-16-10,2-9-28,-12 57-5,-26 109 33,35-177 50,1 21-44,13-43 0,-17 86-96,-10 40 57,12-85-31,2 0 0,0 1 0,8-23 0,-17 82-181,-6-3 228,12-61-38,0 17 39,-2 3-2,1 0 0,0 0-1,0 1 1,1-1-1,-1 1 1,1-1-1,0 1 1,5-8-1,-7 22-31,0 0 1,-2 20-1,-2-1 58,19-68-16,-3 4-67,-20 78-49,6-41 147,2-7-9,2-15 0,0 4 15,-1 15 4,0 9 17,2-49 55,-4 38-102,0 4-6,1-1 8,0 0 0,0 0 0,0 0-1,0 0 1,0 0 0,0 0 0,0 0 0,0 0 0,0 0-1,0 0 1,0 0 0,0 0 0,0 0 0,0 0-1,0-1 1,0 1 0,0 0 0,0 0 0,0 0-1,0 0 1,0 0 0,0 0 0,0 0 0,0 0-1,0 0 1,-1 0 0,1 0 0,0 0 0,0 0-1,0 0 1,0 0 0,0 0 0,0 0 0,0 0-1,0 0 1,0 0 0,0 0 0,0 0 0,0 0-1,0 0 1,0 0 0,0 0 0,-1 0 0,1 0-1,0 0 1,0 0 0,0 0 0,0 0 0,0 0-1,0 0 1,0 0 0,0 0 0,0 0 0,0 0-1,0 0 1,0 0 0,0 0 0,0 0 0,0 0-1,0 0 1,-1 0 0,0-9 55,2 5-40,4 17-21,-3-4-1,2 1 0,5-22-1,-5 7-3,-2 6 2,-2 13 1,-7 22 54,3-59 117,0 18-149,2 21-59,3-18-127,-1 1 0,1-1-1,-1 0 1,1 1 0,-1-1 0,0 0 0,0 0 0,0 1 0,0-1 0,0 0 0,0 1 0,-1-4 0,-1 0-223</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0:46.338"/>
    </inkml:context>
    <inkml:brush xml:id="br0">
      <inkml:brushProperty name="width" value="0.05" units="cm"/>
      <inkml:brushProperty name="height" value="0.05" units="cm"/>
    </inkml:brush>
  </inkml:definitions>
  <inkml:trace contextRef="#ctx0" brushRef="#br0">1 11 6905,'0'0'969,"0"-3"-489,3 0-144,0-1 832,2 4-664,2 0-80,2 3 0,5 1-64,2 2-207,3-3-25,5-3-72</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0:46.773"/>
    </inkml:context>
    <inkml:brush xml:id="br0">
      <inkml:brushProperty name="width" value="0.05" units="cm"/>
      <inkml:brushProperty name="height" value="0.05" units="cm"/>
    </inkml:brush>
  </inkml:definitions>
  <inkml:trace contextRef="#ctx0" brushRef="#br0">1 1 10026,'0'2'104,"1"-1"0,0 1 0,-1-1 0,1 1-1,0-1 1,0 1 0,0-1 0,0 1 0,0-1 0,0 0-1,0 0 1,0 1 0,0-1 0,1 0 0,-1 0 0,0 0-1,1 0 1,-1-1 0,3 2 0,-2-2-58,0 1-1,0-1 1,0 0 0,0 0 0,0 0-1,0 0 1,1 0 0,-1-1 0,0 1-1,0-1 1,0 1 0,0-1 0,0 0-1,0 0 1,3-1 0,-2 0-25,1 1 0,0 0-1,-1 0 1,1 0 0,0 0 0,7 0 0,19-4-1121,-17-1 765</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0:47.646"/>
    </inkml:context>
    <inkml:brush xml:id="br0">
      <inkml:brushProperty name="width" value="0.05" units="cm"/>
      <inkml:brushProperty name="height" value="0.05" units="cm"/>
    </inkml:brush>
  </inkml:definitions>
  <inkml:trace contextRef="#ctx0" brushRef="#br0">144 24 11771,'-8'-4'355,"0"1"1,0 0-1,0 0 1,-1 0-1,1 1 1,-1 0-1,1 1 1,-1 0-1,0 0 1,1 1-1,-1 0 1,0 0 0,0 1-1,-16 4 1,48 8-398,5 0 8,0-1 0,1-2 0,60 14 0,-87-23 267,-11 0-75,-15 0 51,7-2-122,0-1 0,0 0-1,0-1 1,0-1 0,1-1 0,-21-8-1,37 13-88,0 0-1,0 0 1,0 0 0,0 0-1,0 0 1,0 0 0,0 0-1,0 0 1,0 0-1,0 0 1,0 0 0,0 0-1,0 0 1,0 0-1,1 0 1,-1 0 0,0 0-1,0 0 1,0 0 0,0 0-1,0 0 1,0 0-1,0 0 1,0 0 0,0 0-1,0 0 1,0 0 0,0 0-1,0-1 1,0 1-1,0 0 1,0 0 0,0 0-1,0 0 1,0 0 0,0 0-1,0 0 1,1 0-1,-1 0 1,0 0 0,0 0-1,0 0 1,0 0-1,0 0 1,0 0 0,0 0-1,0-1 1,12 2-62,18 3-10,-5 1 66,1-2 0,25 1 0,-71-14 214,-19 0-81,20 4-114,-30-5-1,49 11-11,-1 0-1,1 0 1,0 0-1,0 0 1,0 0-1,0 0 1,0 0-1,-1-1 1,1 1-1,0 0 1,0 0-1,0 0 1,0 0-1,-1 0 1,1 0-1,0 0 1,0 0-1,0 0 1,0 0-1,-1 0 1,1 0-1,0 0 1,0 0-1,0 0 1,0 0-1,-1 0 1,1 0-1,0 1 1,0-1-1,0 0 1,0 0-1,-1 0 1,1 0-1,0 0 1,0 0-1,0 0 1,0 1-1,0-1 1,0 0-1,0 0 0,-1 0 1,1 0-1,0 0 1,0 1-1,0-1 1,0 0-1,0 0 1,0 0-1,0 0 1,0 1-1,0-1 1,0 0-1,0 0 1,0 0-1,0 0 1,0 1-1,0-1 1,0 0-1,0 0 1,0 0-1,0 0 1,0 1-1,0-1 1,0 0-1,9 8-66,1-4 30,-1 0 1,1-1 0,-1-1 0,14 3 0,-20-4 42,0-1 1,1 1-1,-1-1 0,0 0 1,0 0-1,0 0 0,0 0 1,0-1-1,0 1 0,1-1 1,-1 0-1,0 1 0,0-2 1,-1 1-1,1 0 0,0 0 1,5-4-1,-8 5-1,0 0 0,0-1 0,1 1 0,-1 0 0,0 0 0,0 0 0,0 0 0,0 0-1,0-1 1,0 1 0,1 0 0,-1 0 0,0 0 0,0 0 0,0-1 0,0 1 0,0 0 0,0 0 0,0 0 0,0 0 0,0-1-1,0 1 1,0 0 0,0 0 0,0 0 0,0-1 0,0 1 0,0 0 0,0 0 0,0 0 0,0-1 0,0 1 0,0 0 0,0 0-1,0 0 1,0 0 0,-1-1 0,1 1 0,-8-4 107,-11 2 59,-35 6 81,51-4-250,0 1 0,0-1-1,0 1 1,0 0 0,0 0-1,0 0 1,0 0-1,0 1 1,0-1 0,1 1-1,-1-1 1,1 1 0,-1 0-1,-2 3 1,12-9-388,-7 4 367,1-1 0,-1 0 0,1 1 0,-1-1-1,1 0 1,-1 1 0,1-1 0,-1 0 0,0 1 0,1-1 0,-1 0 0,0 0 0,0 1 0,1-1 0,-1 0 0,0 0 0,0 0 0,0 0 0,0 1 0,0-1 0,0 0 0,0-1 0,-4-14-80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2.125"/>
    </inkml:context>
    <inkml:brush xml:id="br0">
      <inkml:brushProperty name="width" value="0.05" units="cm"/>
      <inkml:brushProperty name="height" value="0.05" units="cm"/>
    </inkml:brush>
  </inkml:definitions>
  <inkml:trace contextRef="#ctx0" brushRef="#br0">1 1 15339,'8'7'1505,"14"-7"-913,4 0-256,10 0 528,4-2-416,10 1 1553,0-2-1577,5 2-64,-2 1 8</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0:53.440"/>
    </inkml:context>
    <inkml:brush xml:id="br0">
      <inkml:brushProperty name="width" value="0.05" units="cm"/>
      <inkml:brushProperty name="height" value="0.05" units="cm"/>
    </inkml:brush>
  </inkml:definitions>
  <inkml:trace contextRef="#ctx0" brushRef="#br0">191 485 14107,'0'1'80,"-1"-1"0,1 1 0,-1-1 0,1 1 0,-1-1 0,1 1 1,-1-1-1,0 1 0,1-1 0,-1 1 0,1-1 0,-1 0 0,0 1 0,1-1 0,-1 0 0,0 0 0,0 0 0,1 0 0,-1 1 1,0-1-1,1 0 0,-1 0 0,-1 0 0,2-1-24,0 0 0,-1 1 0,1-1 0,0 0 0,0 1 0,0-1 0,0 0 0,0 1 0,-1-1 0,1 0 0,0 1-1,1-1 1,-1 0 0,0 1 0,0-1 0,0 0 0,0 1 0,0-1 0,1 0 0,15-42 940,-14 40-896,33-82 522,-8 18-461,42-73 0,-69 140-164,-56 102-74,30-68 88,-2-1-1,-1-1 1,-1-2 0,-2-1-1,-61 43 1,83-64-11,-10 6 1,20-18 1,12-11 0,187-261 97,-92 120-56,-102 148-46,-2 4 1,0 0-1,0 0 1,0 0-1,0 0 1,1 0-1,7-5 1,-10 8 2,-1 1 0,0 0-1,0 0 1,0 0 0,1-1 0,-1 1 0,0 0 0,1 0 0,-1 0 0,0 0 0,0 0-1,1 0 1,-1 0 0,0 0 0,0-1 0,1 1 0,-1 0 0,0 0 0,1 0-1,-1 0 1,0 0 0,1 1 0,-1-1 0,0 0 0,0 0 0,1 0 0,-1 0 0,0 0-1,0 0 1,1 0 0,-1 0 0,0 1 0,0-1 0,1 0 0,-1 0 0,0 0-1,0 1 1,1-1 0,-1 0 0,0 0 0,0 1 0,0-1 0,0 0 0,0 0 0,1 1-1,-1-1 1,0 0 0,0 0 0,0 1 0,0-1 0,0 0 0,0 1 0,0-1-1,0 0 1,0 0 0,0 1 0,0-1 0,0 1 0,-2 20 0,-13 32 18,-2-1 0,-29 61 0,23-58-31,12-33-349,8-22-288,2-12 346,3-5 95,2-5-67</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0:53.858"/>
    </inkml:context>
    <inkml:brush xml:id="br0">
      <inkml:brushProperty name="width" value="0.05" units="cm"/>
      <inkml:brushProperty name="height" value="0.05" units="cm"/>
    </inkml:brush>
  </inkml:definitions>
  <inkml:trace contextRef="#ctx0" brushRef="#br0">26 90 14291,'-2'-1'99,"1"1"0,0 0-1,-1-1 1,1 1 0,0-1 0,-1 0-1,1 1 1,0-1 0,0 0 0,0 0 0,0 0-1,0 0 1,0 0 0,0 0 0,0 0-1,0 0 1,0 0 0,0 0 0,1 0-1,-1-1 1,0 1 0,1 0 0,-1-1 0,0-1-1,1 2-40,0 0 0,1 0 0,-1-1 0,0 1 0,0 0 0,1 0 1,-1-1-1,0 1 0,1 0 0,-1 0 0,1 0 0,0 0 0,-1 0 0,1-1 0,0 1 0,0 0 0,-1 1 0,1-1 0,0 0 0,0 0 0,0 0 0,0 0 0,0 1 0,1-1 0,-1 0 0,0 1 0,2-1 0,16-7-33,1 1 0,-1 2 0,1 0 0,0 1 0,0 0 1,0 2-1,1 1 0,34 1 0,-53 0-22,0 1-1,0-1 1,0 1 0,0-1 0,0 1 0,0 0 0,0 0 0,0-1-1,0 2 1,0-1 0,-1 0 0,1 0 0,0 0 0,-1 1 0,1-1 0,-1 1-1,1-1 1,-1 1 0,0 0 0,0 0 0,1-1 0,-1 1 0,-1 0-1,1 0 1,0 0 0,0 0 0,-1 0 0,1 3 0,2 6 24,-1 1 0,-1 0 0,0 22-1,-1-17-2,-2 146-252,-2-43-699,4-103 669</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1:05.953"/>
    </inkml:context>
    <inkml:brush xml:id="br0">
      <inkml:brushProperty name="width" value="0.05" units="cm"/>
      <inkml:brushProperty name="height" value="0.05" units="cm"/>
    </inkml:brush>
  </inkml:definitions>
  <inkml:trace contextRef="#ctx0" brushRef="#br0">251 295 10178,'0'0'213,"0"1"0,0-1-1,-1 0 1,1 1 0,0-1 0,0 0-1,-1 1 1,1-1 0,0 0-1,-1 1 1,1-1 0,0 0 0,-1 0-1,1 1 1,-1-1 0,1 0 0,0 0-1,-1 0 1,1 0 0,-1 1-1,1-1 1,0 0 0,-1 0 0,1 0-1,-1 0 1,1 0 0,-1 0 0,1 0-1,0 0 1,-1 0 0,1 0-1,-1 0 1,1-1 0,0 1 0,-1 0-1,1 0 1,-1 0 0,1 0-1,0-1 1,-1 1 0,1 0 0,0 0-1,-1-1 1,-8-22 1361,2 1-1452,4 17-102,1 1 1,-1 0-1,0 0 0,0 0 1,0 1-1,-1-1 0,1 1 1,-1 0-1,0-1 0,0 2 1,0-1-1,0 0 0,0 1 1,0 0-1,-7-2 0,9 3-20,0 0 0,-1 1 1,1 0-1,0 0 0,-1-1 0,1 1 0,-1 1 0,1-1 0,0 0 0,-1 1 0,1-1 0,-1 1 0,1-1 0,0 1 0,0 0 0,0 0 0,-1 0 0,1 1 0,0-1 0,0 0 0,0 1 0,1-1 0,-1 1 0,0 0 0,1 0 0,-1-1 0,1 1 0,-1 0 0,1 0 0,0 0 1,0 1-1,-2 3 0,1-2-13,0 0 0,1 0 1,-1 0-1,1 0 1,0 0-1,0 0 1,1 0-1,-1 0 1,1 1-1,0-1 0,0 0 1,0 0-1,0 1 1,1-1-1,0 0 1,2 6-1,-2-8 3,-1 0-1,2 0 1,-1 0-1,0 0 1,0 0 0,1 0-1,-1 0 1,0-1-1,1 1 1,0-1-1,-1 1 1,1-1 0,0 0-1,0 1 1,0-1-1,0 0 1,0 0 0,0 0-1,0-1 1,0 1-1,1 0 1,-1-1 0,0 1-1,0-1 1,0 0-1,1 0 1,-1 0-1,0 0 1,0 0 0,1 0-1,3-2 1,-1 1-10,0 0 1,0-1 0,-1 0-1,1 0 1,0 0 0,0-1-1,-1 1 1,0-1 0,1 0-1,5-6 1,-8 8 20,0-1 0,-1 1 0,1-1 0,-1 1 0,1-1 0,-1 0 0,0 1-1,0-1 1,0 0 0,0 0 0,0 0 0,0 0 0,0 0 0,0 0 0,-1 0 0,1 0 0,-1 0 0,0 0 0,0-1 0,1 1 0,-1 0 0,-1 0-1,1 0 1,0 0 0,0 0 0,-1 0 0,0-4 0,0 4 4,-1 1-1,1 0 1,0-1 0,0 1-1,-1 0 1,1-1 0,-1 1-1,1 0 1,-1 0 0,1 0-1,-1 0 1,1 0 0,-1 1-1,0-1 1,0 0 0,1 1-1,-1-1 1,0 1 0,0 0-1,0 0 1,0 0 0,0-1-1,1 2 1,-3-1 0,-4 0 3,1 1 1,0 0-1,0 0 1,0 1 0,-7 2-1,5-1-11,1 1 0,0 0 0,0 0 1,0 1-1,1-1 0,-1 2 0,1-1 0,0 1 0,1 0 0,-1 1 0,1-1 0,1 1 1,-1 0-1,1 1 0,1 0 0,-1-1 0,-5 15 0,9-21-1,1 1 1,-1-1-1,1 0 0,-1 1 1,1-1-1,0 0 0,0 1 1,-1-1-1,1 1 0,0-1 1,0 1-1,0-1 0,0 0 1,1 1-1,-1-1 0,0 1 1,1-1-1,-1 0 0,1 1 1,-1-1-1,1 0 0,-1 1 1,1-1-1,0 0 0,0 0 1,0 0-1,0 0 0,0 1 1,0-1-1,0 0 0,0-1 1,0 1-1,0 0 0,0 0 1,1 0-1,-1-1 0,0 1 1,1-1-1,-1 1 0,0-1 1,1 1-1,-1-1 0,1 0 1,-1 0-1,0 0 0,2 0 1,4 1-13,0-1 0,0-1 1,0 1-1,-1-1 0,1 0 1,0-1-1,-1 0 0,10-3 1,-2-2 14,0 1 0,0-2 0,0 0 0,-1-1 0,0 0 0,-1 0 1,0-2-1,-1 0 0,0 0 0,0-1 0,15-23 0,-25 34 12,0-1-1,0 0 0,0 0 1,0 0-1,0 0 1,0 0-1,0 0 1,-1 0-1,1-1 1,-1 1-1,0 0 1,0 0-1,0 0 1,0-1-1,0 1 0,0-2 1,-1 3-2,1 0-1,-1 0 1,1 0 0,-1 0 0,1 0-1,-1 0 1,0 0 0,1 0 0,-1 0-1,0 1 1,0-1 0,0 0 0,0 1-1,1-1 1,-1 1 0,0-1 0,0 1-1,0-1 1,0 1 0,0-1 0,0 1-1,-2 0 1,-3-1 16,1 0-1,-1 1 1,1 0-1,-1 1 1,1-1 0,-1 1-1,1 0 1,0 0-1,0 1 1,-11 3 0,5 1-10,0-1 0,1 2 0,-16 10 0,22-14-20,0 1 0,1-1 0,-1 0-1,0 1 1,1 0 0,0 0-1,0 0 1,0 0 0,1 0-1,-1 1 1,-2 5 0,5-9 1,-1 0 0,1-1 0,0 1 0,0 0 1,-1-1-1,1 1 0,0 0 0,0 0 0,0-1 0,0 1 0,0 0 0,0-1 1,0 1-1,0 0 0,0 0 0,0-1 0,0 1 0,1 0 0,-1-1 0,0 1 1,0 0-1,1-1 0,-1 1 0,0 0 0,1-1 0,-1 1 0,1-1 0,-1 1 1,1-1-1,-1 1 0,2 0 0,-1 0-3,1-1 0,0 0 0,-1 1 0,1-1 0,-1 0 1,1 0-1,0 0 0,-1 0 0,1 0 0,0 0 0,-1-1 0,1 1 0,1-1 0,5-1-20,0-1 0,0 0 0,-1 0 0,12-8 0,-10 5 9,-1 0-1,0-1 1,13-15 0,-18 19 20,0 0 1,-1-1-1,1 1 1,-1-1-1,0 1 1,0-1 0,-1 0-1,1 0 1,-1 0-1,0 0 1,0 0-1,1-7 1,-2 9-1,0 0-1,0 1 1,0-1 0,-1 1 0,1-1-1,0 1 1,-1-1 0,1 1 0,-1-1-1,0 1 1,0-1 0,1 1-1,-1 0 1,0-1 0,0 1 0,0 0-1,0 0 1,-1 0 0,1 0 0,0 0-1,0 0 1,-1 0 0,1 0 0,0 0-1,-1 1 1,1-1 0,-1 0 0,1 1-1,-1-1 1,1 1 0,-1 0 0,1 0-1,-1-1 1,-1 1 0,-5-1-1,-1 1 0,1-1 0,0 2 1,-1-1-1,-8 2 0,7 0-9,1 0 0,-1 1-1,1 0 1,0 1 0,-14 6 0,18-7-4,1-1 1,0 1-1,0 0 1,0-1-1,0 2 1,0-1-1,1 0 1,0 1-1,-1 0 1,1 0-1,0 0 1,-3 7-1,5-10 6,1-1-1,-1 1 1,1 0 0,0 0-1,-1 0 1,1 0 0,0 0-1,-1 0 1,1 0 0,0 0-1,0 0 1,0 0 0,0 0-1,0 0 1,0-1 0,0 1-1,1 0 1,-1 0-1,0 0 1,0 0 0,1 0-1,-1 0 1,0 0 0,1 0-1,-1 0 1,2 0 0,-1 0-5,0 0 1,1 0-1,-1 0 1,0 0-1,1-1 1,-1 1-1,1 0 1,-1-1-1,1 1 0,-1-1 1,1 0-1,0 1 1,-1-1-1,3 0 1,3 0-32,0 0-1,0-1 1,0 0 0,1 0 0,12-4-1,-6 0-7,0-2 0,0 1-1,-1-2 1,0 0 0,16-12-1,-21 14 46,-1 0-1,0-1 0,-1 0 0,1 0 0,-1 0 0,0-1 1,-1 1-1,0-1 0,7-15 0,-11 21 12,-1 1 0,1-1-1,0 0 1,-1 1-1,0-1 1,1 0 0,-1 0-1,0 1 1,0-1 0,0 0-1,0 0 1,0 1 0,0-1-1,0 0 1,-1 0-1,1 1 1,-2-3 0,2 3-3,-1 0-1,0 0 1,1 0 0,-1 1 0,0-1 0,0 0-1,0 1 1,1-1 0,-1 1 0,0-1 0,0 1-1,0-1 1,0 1 0,0 0 0,0-1-1,0 1 1,0 0 0,0 0 0,0 0 0,0-1-1,0 1 1,0 0 0,0 1 0,0-1 0,0 0-1,0 0 1,0 0 0,0 1 0,-2 0 0,-8 3-4,0 1 1,0 0-1,1 0 1,0 1-1,0 1 1,0 0-1,1 0 1,0 1-1,0 0 1,1 0-1,0 1 1,0 0-1,1 1 1,1 0 0,-1 0-1,-4 12 1,10-21-8,0 0 1,1 0 0,-1 1 0,1-1-1,-1 0 1,1 1 0,0-1 0,0 1 0,-1-1-1,1 0 1,0 1 0,0-1 0,0 1-1,1-1 1,-1 2 0,0-3 0,1 1 1,-1-1-1,0 1 1,0-1-1,1 0 1,-1 1-1,0-1 1,1 0-1,-1 1 1,1-1-1,-1 0 1,0 1-1,1-1 1,-1 0-1,1 0 1,-1 1-1,1-1 0,-1 0 1,1 0-1,-1 0 1,1 0-1,-1 0 1,1 0-1,-1 0 1,1 0-1,0 0 1,2 0-15,1-1 0,-1 0-1,0 1 1,0-1 0,0 0 0,0-1 0,0 1 0,0-1 0,0 1 0,3-4-1,11-7-58,-1-2 0,-1 0 0,24-29 0,-32 34 85,-1 1 0,0-1 0,0 0 0,-1 0 0,-1 0 0,1-1 0,-1 0 0,-1 0 0,3-14 0,-5 23-3,-1 0-1,0 0 1,1 0 0,-1 0 0,0 0 0,0 0-1,0-1 1,0 1 0,0 0 0,0 0 0,0 0 0,-1 0-1,1 0 1,0 0 0,-1 0 0,1 0 0,-1-1-1,1 1 1,-1 0 0,1 1 0,-1-1 0,0-1-1,0 1 0,0 1 0,0-1 0,0 1 0,0 0 0,0-1 0,0 1 0,0 0 0,0 0 0,0 0 0,0-1 0,0 1 0,0 0 0,0 1 0,0-1 0,0 0 0,0 0 0,0 0-1,-2 1 1,-5 2 0,0 1 0,0-1 0,0 2 0,-8 4 0,16-8-1,-12 7-23,0 0 0,1 2 0,0-1 1,0 1-1,1 1 0,1 0 0,0 0 0,0 1 1,-7 14-1,15-25 13,0 0 0,1 0 0,-1 0 0,1 0 0,-1 0 0,1 0 1,-1 0-1,1 0 0,0 0 0,-1 0 0,1 0 0,0 0 0,0 0 0,0 0 0,0 1 1,0-1-1,0 0 0,0 1 0,1-2 2,-1 1 1,1-1 0,-1 0-1,1 0 1,-1 0-1,0 0 1,1 1-1,-1-1 1,1 0 0,-1 0-1,1 0 1,-1 0-1,1 0 1,-1 0-1,1 0 1,-1 0 0,1 0-1,-1-1 1,1 1-1,-1 0 1,1 0-1,-1 0 1,1 0 0,-1-1-1,1 1 1,-1-1-1,7-2-42,-2 0-1,1-1 0,0 0 1,6-6-1,17-18-118,-1-2 0,31-42-1,-47 47 164,-12 14 19,0 11-11,0 0-1,-1-1 1,1 1 0,-1 0-1,1 0 1,0 0-1,-1 0 1,1 0-1,0-1 1,-1 1 0,1 0-1,-1 0 1,1 0-1,0 0 1,-1 0 0,1 0-1,-1 0 1,1 1-1,0-1 1,-1 0 0,1 0-1,0 0 1,-1 0-1,1 0 1,0 1-1,-1-1 1,1 0 0,0 0-1,-1 1 1,-14 7 52,2 1 0,-1 0 1,1 1-1,-23 23 0,-40 52 292,74-81-247,4-5-42,11-8-27,17-15-65,-17 11 28,-8 6 3,1 1 1,0 0-1,1 0 1,0 0-1,9-5 1,-28 19 683,11-7-643,0 0-1,0 0 1,-1-1 0,1 1-1,0-1 1,0 0 0,-1 1 0,1-1-1,0 0 1,-1 1 0,1-1 0,-1 0-1,1 0 1,0 0 0,-1 0-1,1-1 1,0 1 0,-2-1 0,2 1 43,4 4 454,-4-6 143,0 2-581,-3-2-8,1 1 84,2 8-115,0-7-47,1-1-1,-1 1 1,1 0 0,-1 0-1,1 0 1,-1 0 0,0 1-1,1-1 1,-1 0-1,1 0 1,-1 0 0,1 0-1,-1 0 1,1 1 0,-1-1-1,1 0 1,-1 1 0,1-1-1,-1 0 1,0 1 0,1-1-112,0 0 0,0 1 1,0-1-1,0 0 1,0 0-1,-1 0 0,1 0 1,0 0-1,0 1 1,0-1-1,-1 0 0,1 0 1,0 0-1,0 0 1,0 0-1,-1 0 0,1 0 1,0 0-1,0 0 1,0 0-1,-1 0 0,1 0 1,0 0-1,0 0 1,-1 0-1,1 0 0,0 0 1,0 0-1,0 0 1,-1 0-1,1 0 0,0 0 1,0 0-1,0 0 1,-1 0-1,1 0 0,0-1 1,0 1-1,0 0 1,-1 0-1,1 0 0,0 0 1,0 0-1,0-1 1,0 1-1,-1 0 0,-12-10-515,0-2-388</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1:07.416"/>
    </inkml:context>
    <inkml:brush xml:id="br0">
      <inkml:brushProperty name="width" value="0.05" units="cm"/>
      <inkml:brushProperty name="height" value="0.05" units="cm"/>
    </inkml:brush>
  </inkml:definitions>
  <inkml:trace contextRef="#ctx0" brushRef="#br0">145 126 12395,'-1'-1'209,"-1"1"12,0 0 0,1-1 1,-1 1-1,0-1 1,1 1-1,-1-1 0,1 0 1,-1 0-1,1 1 1,-1-1-1,1 0 1,-1 0-1,-1-3 0,3 4-164,1 0 0,-1-1-1,1 1 1,-1-1-1,1 1 1,0 0 0,-1-1-1,1 1 1,-1 0 0,1 0-1,0-1 1,-1 1-1,1 0 1,-1 0 0,1 0-1,0 0 1,-1 0-1,1 0 1,0 0 0,-1 0-1,2 0 1,8 4 6,-1-1-1,0 2 1,0-1 0,0 2-1,0-1 1,-1 1 0,0 0 0,12 12-1,-2-3-50,11 10-7,-12-10 10,32 22 0,-44-34-10,-1 0-1,2 0 0,-1 0 0,0-1 0,0 0 0,1 0 1,0 0-1,-1-1 0,1 0 0,0 0 0,9 0 0,-13-1 1,-1 0 0,1 0 0,-1 0 0,1 0 0,0 0 0,-1-1 0,1 1 0,-1 0 0,1-1-1,-1 1 1,1-1 0,-1 0 0,0 1 0,1-1 0,-1 0 0,0 0 0,1 0 0,-1 0 0,0 0-1,0 0 1,0 0 0,0-1 0,0 1 0,0 0 0,0-1 0,0 1 0,-1 0 0,1-1 0,-1 1-1,1-1 1,-1 1 0,1-1 0,-1 1 0,1-4 0,-1 2 21,0 1 0,-1-1 0,1 0 1,0 0-1,-1 1 0,0-1 0,1 0 0,-1 1 0,0-1 1,-1 1-1,1-1 0,0 1 0,-1-1 0,1 1 0,-1 0 1,0 0-1,0 0 0,0 0 0,-3-3 0,-2 1 46,0-1-1,0 1 1,-1 0-1,1 1 1,-1 0-1,0 0 1,0 0-1,-14-1 1,-69-6 339,76 9-356,-57-4 459,-95 5 0,187-2-585,-1-2 0,1 0 0,-1-1-1,0 0 1,-1-2 0,0 0 0,0-1 0,0-1 0,-1-1-1,25-17 1,31-31-137</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1:08.906"/>
    </inkml:context>
    <inkml:brush xml:id="br0">
      <inkml:brushProperty name="width" value="0.05" units="cm"/>
      <inkml:brushProperty name="height" value="0.05" units="cm"/>
    </inkml:brush>
  </inkml:definitions>
  <inkml:trace contextRef="#ctx0" brushRef="#br0">373 79 15603,'-13'4'1237,"0"0"-1,-1-1 0,-21 2 0,34-5-1173,1 0 0,-1 0 0,1 0 1,-1 0-1,1 0 0,-1 0 0,0 1 0,1-1 0,-1 0 0,1 0 0,-1 0 0,1 0 0,-1 1 0,1-1 0,-1 0 0,1 1 0,-1-1 0,1 0 0,0 1 0,-1-1 0,0 1 0,4 8 669,-2-7-689,1 0 0,0 0 0,0-1 0,0 1 0,0-1 0,0 1 0,0-1 0,3 2 0,4-1-46,0 1 0,1-2 0,-1 1 1,0-1-1,0-1 0,1 0 0,-1 0 0,0-1 0,0 0 0,1 0 0,17-6 0,4-4-135,58-26 1,-88 37 132,30-14-194,0-2 1,41-27-1,-72 41 81,-5 2 89,-8 2 42,-235 91 240,233-88-238,-39 13 176,-111 21 1,465-84-1378,-285 45 950,-19 7 116,-19 7 172,4-7 87,-1-1 1,0-1-1,-37 5 1,-66 0 244,47-5-153,-90 5 151,180-13-409,1 0 1,20-8-1,-11 4-65,75-22-671,110-34-1886,-185 54 2024</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1:11.783"/>
    </inkml:context>
    <inkml:brush xml:id="br0">
      <inkml:brushProperty name="width" value="0.05" units="cm"/>
      <inkml:brushProperty name="height" value="0.05" units="cm"/>
    </inkml:brush>
  </inkml:definitions>
  <inkml:trace contextRef="#ctx0" brushRef="#br0">130 57 13859,'7'-57'2291,"-29"136"192,-7 71-2423,6 2 0,-5 207 0,45-480 461,-4 33-380,-7 48-81,6-46 101,0-94-1,-12 149-133,-5 21-14,-1 12-24,-5 15-59,0 14-42,1-1 1,1 1 0,2 1-1,-5 43 1,6-36 14,1-11 36,-6 48-74,10-68 134,0 1-1,1-1 1,0 1 0,1-1 0,0 1-1,2 8 1,-3-17 3,0 0 1,0 1-1,0-1 0,0 0 0,0 1 1,0-1-1,0 0 0,0 0 1,0 1-1,0-1 0,1 0 0,-1 0 1,0 1-1,0-1 0,0 0 0,0 0 1,0 1-1,1-1 0,-1 0 1,0 0-1,0 0 0,0 0 0,1 1 1,-1-1-1,0 0 0,0 0 0,1 0 1,-1 0-1,0 0 0,0 0 1,1 1-1,-1-1 0,0 0 0,1 0 1,-1 0-1,0 0 0,0 0 0,1 0 1,-1 0-1,0 0 0,0 0 1,1 0-1,-1-1 0,0 1 0,1 0 1,-1 0-1,0 0 0,0 0 0,1 0 1,-1 0-1,0 0 0,0-1 1,1 1-1,11-14 110,15-29 176,-2-1 0,-3-1 0,19-52 0,36-150 974,-74 234-1191,0 5-4,-1-1 0,0 0 0,0 0 0,-1 0 1,-1-1-1,0-9 0,0 18-60,0 0 0,0 1 0,0-1-1,0 0 1,0 1 0,0-1 0,0 1 0,0-1 0,0 0-1,-1 1 1,1-1 0,0 0 0,0 1 0,-1-1-1,1 1 1,-1-1 0,1 1 0,0-1 0,-1 1 0,1-1-1,-2 0 1,2 1-4,-1 0 0,1 0-1,-1 0 1,1 0 0,-1 0-1,1 0 1,-1 0-1,1 0 1,-1 0 0,1 0-1,-1 1 1,1-1 0,-1 0-1,1 0 1,-1 0 0,1 1-1,-1-1 1,1 0 0,0 1-1,-1-1 1,0 1-1,-3 3-1,1 0 0,-1 0 0,1 1 0,-6 8 0,-5 15-49,0 1 0,2 1 0,1-1-1,-7 34 1,7-11-576,-10 86 0,20-115 361,0 39 0,5-51-61</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1:14.887"/>
    </inkml:context>
    <inkml:brush xml:id="br0">
      <inkml:brushProperty name="width" value="0.05" units="cm"/>
      <inkml:brushProperty name="height" value="0.05" units="cm"/>
    </inkml:brush>
  </inkml:definitions>
  <inkml:trace contextRef="#ctx0" brushRef="#br0">166 319 12587,'0'1'83,"-1"1"-1,1-1 1,-1 1 0,1-1 0,-1 1 0,1-1 0,0 1 0,0-1 0,0 1-1,0-1 1,0 1 0,0-1 0,0 1 0,0-1 0,0 1 0,1 1-1,0-2-55,-1-1-1,0 0 0,0 1 1,1-1-1,-1 0 0,0 1 1,1-1-1,-1 0 0,0 0 1,1 1-1,-1-1 0,0 0 0,1 0 1,-1 0-1,0 0 0,1 1 1,-1-1-1,0 0 0,1 0 1,-1 0-1,1 0 0,-1 0 1,1 0-1,16-6 572,-11 2-392,0-1 0,-1 0 0,1 0 1,-1 0-1,0-1 0,0 0 0,0 0 1,-1 0-1,0 0 0,5-11 0,-6 12-100,-1 0-1,0 0 0,0 0 0,0 0 1,-1 0-1,0-1 0,0 1 0,0 0 1,-1-1-1,1 1 0,-1-1 0,0 1 1,-1-1-1,0 1 0,-1-7 0,1 10-69,0-1 0,0 0-1,0 1 1,-1-1 0,1 1-1,-1 0 1,0-1-1,0 1 1,0 0 0,0 0-1,0 0 1,0 0-1,0 0 1,0 1 0,-6-4-1,3 3 5,0 0 0,-1 0 0,1 0 0,-1 1 0,1-1 0,-1 1 0,-9 0 1,1 1 0,-1 0 1,1 1 0,0 0-1,0 2 1,-24 6 0,-1 5-30,37-13-13,0 0 0,1-1 0,-1 1 0,1 0 0,-1 0 0,0 0 0,1 0 0,0 0 0,-1 0 0,1 0 0,0 1 0,-1-1 0,1 0 0,0 1 0,0-1 0,0 1 0,0 0 0,0-1 0,0 3 0,1-4 1,0 1-1,0-1 1,0 0 0,0 1 0,1-1 0,-1 0 0,0 1 0,0-1 0,0 0-1,1 1 1,-1-1 0,0 0 0,1 0 0,-1 1 0,0-1 0,0 0 0,1 0 0,-1 0-1,0 1 1,1-1 0,-1 0 0,1 0 0,-1 0 0,0 0 0,1 0 0,-1 0-1,0 1 1,1-1 0,-1 0 0,1 0 0,-1 0 0,0 0 0,1-1 0,-1 1 0,19-1 8,4-6 6,0 0 0,-1-1 1,0-2-1,0 0 1,-1-1-1,-1-1 0,0-1 1,0-1-1,32-30 1,-50 42-6,0 0 1,0-1 0,0 0 0,0 1-1,0-1 1,0 0 0,-1 0-1,2-3 1,-3 6-7,0-1 0,0 1 0,1-1 0,-1 1 0,0-1 0,0 1 1,0-1-1,0 1 0,0-1 0,-1 1 0,1-1 0,0 1 0,0-1 0,0 1 0,0-1 0,-1 1 0,1-1 0,0 1 0,0-1 0,-1 1 0,1-1 1,0 1-1,-1 0 0,1-1 0,0 1 0,-1-1 0,1 1 0,-1 0 0,1-1 0,-1 1 0,1 0 0,0 0 0,-1-1 0,1 1 0,-1 0 1,1 0-1,-1 0 0,0 0 0,1 0 0,-1 0 0,1 0 0,-1 0 0,1 0 0,-1 0 0,1 0 0,-1 0 0,0 0 0,-9 0 36,0 1-1,0 0 1,1 1-1,-1 0 1,1 0-1,-1 1 1,1 0-1,-14 8 1,-3 1 107,-39 27 0,62-37-136,-3 1 20,0 1-1,1 0 0,-1 1 0,1-1 0,-9 11 1,14-15-29,0 0 1,-1 0 0,1 0 0,0 0 0,0 0 0,0 1 0,0-1 0,0 0 0,0 0 0,-1 0 0,1 0-1,0 0 1,0 1 0,0-1 0,0 0 0,0 0 0,0 0 0,0 1 0,0-1 0,0 0 0,0 0-1,0 0 1,0 0 0,0 1 0,0-1 0,0 0 0,0 0 0,0 0 0,0 1 0,0-1 0,0 0-1,0 0 1,0 0 0,1 0 0,-1 1 0,0-1 0,0 0 0,0 0 0,0 0 0,0 0 0,0 1-1,0-1 1,1 0 0,-1 0 0,0 0 0,0 0 0,13 0 46,11-7-7,-8 0-17,0 0-1,26-18 0,-36 22-8,-1-1 0,0 0 0,0 0 0,0 0 0,-1-1 0,1 1 0,-1-1 0,0 0 0,-1-1 0,6-8 0,-8 13-11,-1 0 0,0 0 1,1 1-1,-1-1 0,0 0 0,1 0 0,-1 0 0,0 1 1,0-1-1,0 0 0,0 0 0,0 0 0,0 0 0,0 0 1,0 0-1,0 1 0,0-1 0,0 0 0,0 0 0,-1 0 1,1 0-1,0 1 0,-1-1 0,1 0 0,0 0 1,-2 0-1,1 0 0,0 0 1,0 1 0,0-1-1,0 1 1,0-1 0,0 1-1,-1-1 1,1 1-1,0 0 1,0 0 0,-1-1-1,1 1 1,0 0 0,0 0-1,-3 1 1,-3-1 8,0 1 0,1 1 1,-1-1-1,0 1 0,-7 4 1,-17 10 0,29-15-45,0 0 1,1 0-1,-1 0 1,1 1-1,-1-1 1,1 0-1,0 1 1,-1-1 0,1 1-1,0-1 1,0 1-1,0 0 1,0-1-1,0 1 1,0 2-1,1-3 9,0-1 1,0 0-1,0 1 0,0-1 0,-1 0 0,1 0 0,0 1 0,0-1 0,1 0 1,-1 1-1,0-1 0,0 0 0,0 1 0,0-1 0,0 0 0,0 1 0,0-1 1,0 0-1,1 1 0,-1-1 0,0 0 0,0 0 0,0 1 0,1-1 0,-1 0 1,0 0-1,0 1 0,1-1 0,-1 0 0,0 0 0,0 0 0,1 0 0,-1 1 1,1-1-1,14 0-220,15-9 70,6-14-128</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1:29.380"/>
    </inkml:context>
    <inkml:brush xml:id="br0">
      <inkml:brushProperty name="width" value="0.05" units="cm"/>
      <inkml:brushProperty name="height" value="0.05" units="cm"/>
    </inkml:brush>
  </inkml:definitions>
  <inkml:trace contextRef="#ctx0" brushRef="#br0">2 63 17684,'-1'0'1320,"1"-2"-1080,1 2-96,8-2 200,2 1-280,4-4-664,0-2 552,-3-11-168,-1-10-96</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1:30.834"/>
    </inkml:context>
    <inkml:brush xml:id="br0">
      <inkml:brushProperty name="width" value="0.05" units="cm"/>
      <inkml:brushProperty name="height" value="0.05" units="cm"/>
    </inkml:brush>
  </inkml:definitions>
  <inkml:trace contextRef="#ctx0" brushRef="#br0">1 171 16091,'7'-13'1728,"1"-3"-412,-7 17-1248,-1-1 0,0 0 0,0 0 1,0 0-1,0 0 0,0 0 0,0 0 1,0 0-1,0 1 273,0-1-273,0 0 0,0 0 1,1 0-1,-1 0 0,0 0 0,0 0 0,0 0 1,0 0-1,0 0 0,0 0 0,0 0 1,0 0-1,1 0 0,-1 0 0,0 0 1,0 0-1,0 0 0,0 0 0,0 0 0,0 0 1,0 0-1,0 0 0,1 0 0,-1 0 1,0 0-1,0 0 0,0 0 0,0 0 1,0 0-1,0 0 0,0 0 0,1 0 137,-1-1-137,0 2-26,-1 0-1,1-1 1,0 1 0,0-1-1,0 1 1,0 0 0,0-1-1,0 1 1,0-1-1,1 1 1,-1 0 0,0-1-1,0 1 1,0-1 0,0 1-1,1-1 1,-1 1-1,0-1 1,1 1 0,-1-1-1,0 1 1,1-1 0,-1 1-1,1-1 1,-1 1-1,1-1 1,-1 0 0,1 1-1,0-1-23,0 0 0,0 0 0,0 0-1,0 0 1,0 0 0,0-1 0,0 1 0,0 0-1,0-1 1,-1 1 0,1 0 0,0-1 0,0 1-1,0-1 1,-1 1 0,2-2 0,27-27-4,-18 16 25,-1-1-1,0-1 1,-1 0-1,0 0 1,12-32-1,-21 47-38,0 0 0,0 0-1,0 0 1,0 0 0,0 0 0,0 0-1,0 0 1,-1 0 0,1 0 0,0 0 0,0 0-1,0 0 1,0 0 0,0 0 0,0 0-1,0 0 1,0 0 0,-1 0 0,1 0-1,0 0 1,0 0 0,0 0 0,0-1-1,0 1 1,0 0 0,0 0 0,0 0-1,0 0 1,0 0 0,-1 0 0,1 0-1,0 0 1,0 0 0,0 0 0,0 0-1,0-1 1,0 1 0,0 0 0,0 0-1,0 0 1,0 0 0,0 0 0,0 0-1,0 0 1,0 0 0,0-1 0,0 1-1,0 0 1,0 0 0,0 0 0,0 0 0,0 0-1,0 0 1,0 0 0,0 0 0,0-1-1,0 1 1,0 0 0,0 0 0,0 0-1,0 0 1,1 0 0,-1 0 0,0 0-1,0 0 1,0 0 0,-7 5-46,-1 6-81,0 0 1,0 0 0,1 1 0,0 0 0,-5 15 0,8-19-141,1 1 0,0-1 0,1 1 0,0 0 0,0 0 0,1 0 0,0 0 0,0 15 0,1-24 246,0 1 0,0-1 0,0 1 0,0 0 0,0-1 0,0 1 0,0 0 0,0-1 0,0 1 1,1-1-1,-1 1 0,0-1 0,0 1 0,1 0 0,-1-1 0,0 1 0,1-1 0,-1 1 0,1-1 0,-1 1 0,0-1 0,1 0 0,-1 1 0,1-1 0,-1 1 0,1-1 0,-1 0 0,1 1 0,0-1 0,-1 0 0,1 0 0,-1 0 0,1 1 0,0-1 0,-1 0 0,1 0 0,-1 0 1,1 0-1,0 0 0,-1 0 0,1 0 0,0 0 0,-1 0 0,1-1 0,-1 1 0,1 0 0,0 0 0,-1 0 0,2-1 0,22-13-622</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1:31.283"/>
    </inkml:context>
    <inkml:brush xml:id="br0">
      <inkml:brushProperty name="width" value="0.05" units="cm"/>
      <inkml:brushProperty name="height" value="0.05" units="cm"/>
    </inkml:brush>
  </inkml:definitions>
  <inkml:trace contextRef="#ctx0" brushRef="#br0">60 0 14171,'-7'4'885,"0"0"0,0 1 0,1-1 0,-8 7-1,13-9-819,-1-1 0,1 0 0,0 0 0,-1 1 0,1-1 0,0 0 0,0 1 0,0-1 0,0 1 0,0 0 0,0-1 0,0 1-1,0 0 1,1 0 0,-1-1 0,1 1 0,-1 0 0,1 0 0,0 0 0,0 0 0,0-1 0,0 1 0,0 3 0,1-4-35,-1-1-1,1 1 1,-1 0 0,1 0 0,0-1 0,0 1 0,-1 0 0,1-1 0,0 1-1,0-1 1,0 1 0,0-1 0,0 1 0,-1-1 0,1 0 0,0 0 0,0 1-1,0-1 1,0 0 0,0 0 0,0 0 0,0 0 0,0 0 0,0 0 0,0 0-1,0 0 1,0 0 0,0-1 0,1 1 0,30-9 118,11-13 21,-42 21-142,1 0 0,0 0 0,0 0 0,-1 0 0,1 0 0,-1-1 0,1 1 0,-1 0 0,0-1 0,0 1 0,1-1 0,-1 0 0,0 1 0,0-1 1,0 0-1,-1 0 0,1 0 0,0 0 0,-1 0 0,1 1 0,-1-4 0,0 5-10,0-1-1,-1 0 1,1 1-1,-1-1 1,1 0-1,0 1 1,-1-1-1,0 1 1,1-1-1,-1 1 1,1-1 0,-1 1-1,0-1 1,1 1-1,-1 0 1,0-1-1,1 1 1,-1 0-1,0 0 1,1-1-1,-1 1 1,0 0 0,0 0-1,0 0 1,1 0-1,-1 0 1,0 0-1,0 0 1,1 0-1,-1 0 1,0 0-1,-1 1 1,-27 4-36,29-5 15,-5 1-51,1 0 0,-1 0 0,1 1 1,-1 0-1,1 0 0,0 0 0,0 0 0,-6 4 0,6-1-155</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2.559"/>
    </inkml:context>
    <inkml:brush xml:id="br0">
      <inkml:brushProperty name="width" value="0.05" units="cm"/>
      <inkml:brushProperty name="height" value="0.05" units="cm"/>
    </inkml:brush>
  </inkml:definitions>
  <inkml:trace contextRef="#ctx0" brushRef="#br0">7 133 14923,'-1'1'101,"0"0"1,1-1-1,-1 1 0,1 0 0,-1 0 0,1-1 0,-1 1 1,1 0-1,0 0 0,-1-1 0,1 1 0,0 0 0,0 0 0,-1 0 1,1 0-1,0 0 0,0 0 0,0-1 0,0 1 0,0 0 1,0 2-1,1-3-1,-1 1 0,1-1 0,-1 1 0,1-1 0,-1 1 0,1-1 0,-1 1 0,1-1 0,0 1 0,-1-1 0,1 0 0,0 0 0,-1 1 0,1-1 0,0 0 0,-1 0 0,1 1 0,0-1 0,-1 0 0,2 0 0,4 0 372,-1 0 0,0 0-1,1-1 1,-1 1 0,11-4-1,-5 0-206,0 0-1,0-1 0,0-1 1,0 0-1,-1 0 0,0-1 1,11-9-1,-14 10-164,0-1-1,0 0 1,0 0-1,-1 0 1,0-1-1,0 1 1,-1-1-1,0-1 1,5-11-1,-8 6-19,-10 15-41,-14 17-26,8-2-37,1 1 0,-19 29 0,28-40 19,0 0 0,1 1 0,0-1 0,0 1 1,0 0-1,1 0 0,0 0 0,1 0 1,-1 1-1,0 13 0,2-19 6,1-1-1,-1 1 1,0-1 0,1 1 0,-1-1-1,1 0 1,0 1 0,-1-1-1,1 0 1,0 1 0,0-1 0,0 0-1,0 0 1,0 0 0,0 0-1,0 0 1,0 0 0,1 0 0,-1 0-1,0 0 1,0-1 0,1 1-1,-1 0 1,1-1 0,-1 1 0,0-1-1,1 0 1,-1 1 0,1-1-1,-1 0 1,3 0 0,6 1 6,1-1 0,-1 0 1,15-2-1,-22 1-6,49-7 6,60-18-1,29-5 5,-135 31-13,27-3-31,-32 3 32,-1 1 0,1-1 1,0 0-1,-1 0 0,1 0 1,-1 0-1,1 1 0,-1-1 1,1 0-1,-1 0 0,1 1 1,-1-1-1,1 0 0,-1 1 1,1-1-1,-1 1 0,1-1 1,-1 0-1,0 1 0,1-1 1,-1 1-1,0-1 0,1 1 1,-1 0-1,0-1 1,0 1-1,1-1 0,-1 1 1,0-1-1,0 1 0,0 0 1,0-1-1,0 1 0,0-1 1,0 1-1,0 0 0,0-1 1,0 1-1,0-1 0,0 1 1,-1 0-1,1-1 0,0 1 1,0-1-1,-1 1 0,1 0 1,-7 13 8,-4 13 54,10-26-53,1 0-1,0 0 0,-1 0 1,1 0-1,0 0 0,0 0 1,0 0-1,0 0 0,0 0 1,0 0-1,0 0 0,0 1 1,0-1-1,0 0 0,1 0 1,-1 0-1,0 0 0,1 0 1,0 1-1,0-1-8,0 0 0,0-1 0,0 1 0,0-1 0,0 1 0,0-1 0,0 1 0,0-1 0,0 1 0,0-1 0,0 0 0,0 0 0,0 0 0,1 0 0,-1 1 0,0-1 0,0-1 0,0 1 0,0 0 0,0 0 0,1 0 0,1-1 0,29-10-1065,-24 8 563,56-16-277,-28 8 318</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1:30.071"/>
    </inkml:context>
    <inkml:brush xml:id="br0">
      <inkml:brushProperty name="width" value="0.05" units="cm"/>
      <inkml:brushProperty name="height" value="0.05" units="cm"/>
    </inkml:brush>
  </inkml:definitions>
  <inkml:trace contextRef="#ctx0" brushRef="#br0">38 173 19932,'0'0'30,"0"0"-1,0-1 0,-1 1 0,1 0 1,0-1-1,0 1 0,0 0 0,0-1 1,-1 1-1,1 0 0,0 0 1,0-1-1,-1 1 0,1 0 0,0-1 1,0 1-1,-1 0 0,1 0 0,0 0 1,-1-1-1,1 1 0,0 0 1,-1 0-1,1 0 0,0 0 0,-1 0 1,1 0-1,-1 0 0,1 0 0,0 0 1,-1 0-1,1 0 0,0 0 1,-1 0-1,-18 3 1242,10 1-189,29-4-624,-8-2-499,0 0 0,-1-1 0,1-1 0,-1 0 0,1 0 1,-1-1-1,-1-1 0,15-8 0,-19 10 18,0-1 0,0 1 0,0-1 0,-1 0 0,1 0 0,-1-1 0,-1 1 0,1-1 0,-1 0 0,0-1-1,0 1 1,-1-1 0,0 1 0,5-14 0,-8 19 29,0 0-1,1 0 1,-1-1 0,0 1-1,0 0 1,1-1-1,-1 1 1,0 0 0,0-1-1,0 1 1,-1 0-1,1-1 1,0 1-1,0 0 1,-1 0 0,1-1-1,-1 1 1,1 0-1,-2-1 1,2 1-1,-1 0 1,0 1-1,1-1 0,-1 1 1,0-1-1,0 1 0,0 0 1,1-1-1,-1 1 1,0 0-1,0-1 0,0 1 1,0 0-1,0 0 0,0 0 1,0 0-1,1 0 0,-1 0 1,0 0-1,-2 0 0,-2 1 12,0 0-1,0 1 0,0-1 1,0 1-1,0 0 0,1 1 0,-1-1 1,-4 4-1,1 0 1,1 0 1,0 0-1,1 0 0,-12 14 1,16-17-18,-1 1 1,1-1-1,0 0 1,0 1-1,0 0 0,0 0 1,0-1-1,1 1 1,0 0-1,0 0 1,0 0-1,0 1 1,0 3-1,1-7-16,0 0-1,1 0 0,-1 0 0,0 0 0,0 1 0,0-1 1,1 0-1,-1 0 0,0 0 0,1 0 0,-1 0 0,1 0 1,-1 0-1,1 0 0,0 0 0,-1 0 0,1-1 0,0 1 1,0 0-1,0 0 0,-1-1 0,1 1 0,0 0 0,0-1 1,0 1-1,0-1 0,0 1 0,0-1 0,0 1 0,0-1 1,1 0-1,-1 0 0,0 1 0,1-1 0,2 0-117,0 0 0,-1 0 0,1 0 0,0-1 0,0 1 0,-1-1 0,1 0 0,-1 0 0,5-2 0,3-2 28,0-2 1,-1 1 0,0-1 0,0-1 0,-1 0-1,0 0 1,14-17 0,26-29-398</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1:31.781"/>
    </inkml:context>
    <inkml:brush xml:id="br0">
      <inkml:brushProperty name="width" value="0.05" units="cm"/>
      <inkml:brushProperty name="height" value="0.05" units="cm"/>
    </inkml:brush>
  </inkml:definitions>
  <inkml:trace contextRef="#ctx0" brushRef="#br0">38 0 16788,'-1'6'768,"-5"4"-2449,-7-6 1793,3-1 280,3-3-792</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1:36.711"/>
    </inkml:context>
    <inkml:brush xml:id="br0">
      <inkml:brushProperty name="width" value="0.05" units="cm"/>
      <inkml:brushProperty name="height" value="0.05" units="cm"/>
    </inkml:brush>
  </inkml:definitions>
  <inkml:trace contextRef="#ctx0" brushRef="#br0">1 5689 13283,'0'-3'150,"0"0"1,1 0-1,-1 0 1,1 0-1,0 0 1,0 0-1,0 1 0,1-1 1,-1 0-1,0 1 1,3-4-1,23-28 356,-10 14-221,22-32-67,2 1 0,3 3 1,94-82-1,-40 49-174,-3-4 1,139-161 0,-187 191 8,1 1 0,110-93 0,-104 104 92,-3-3-1,64-73 1,70-121 252,-165 211-365,16-25-8,2 2 0,67-71 0,6 14 0,201-192 191,-265 263-193,2 3-1,96-54 1,-91 58-27,0-2 0,67-56 0,-70 40 8,-2-3 0,47-62 0,-50 55 0,93-90 0,18 19-1,32-28 3,-56 25 38,121-106 796,-183 182-298,115-121 0,-122 105-453,93-98 5,-124 140-44,0 1 0,2 2-1,47-29 1,-28 25 20,-9 6 1,-1-2-1,-2-1 0,68-62 1,3-31-57,-67 70-3,2 2 1,77-63-1,111-44-7,-13 9-6,-37 6 31,172-173 0,-331 288-4,-1-2 0,-2-1 0,34-55 0,-56 82-28,1 0 1,-1 1 0,0-1-1,1 0 1,-1 1-1,1-1 1,0 1-1,0 0 1,0 0 0,0 0-1,0 0 1,0 1-1,5-2 1,-8 3 23,0 0 1,0 0-1,0 0 1,0 1-1,0-1 1,1 0-1,-1 0 1,0 1-1,0-1 0,0 0 1,0 0-1,0 1 1,0-1-1,0 0 1,0 0-1,0 0 1,0 1-1,0-1 1,0 0-1,0 0 0,0 1 1,-1-1-1,1 0 1,0 0-1,0 1 1,0-1-1,0 0 1,0 0-1,0 0 1,0 1-1,-1-1 1,1 0-1,0 0 0,0 0 1,0 0-1,-1 0 1,1 1-1,0-1 1,0 0-1,0 0 1,-1 0-1,1 0 1,0 0-1,-2 1 15,1-1-1,-1 1 0,1-1 1,-1 1-1,1-1 1,-1 0-1,1 0 1,-1 0-1,1 0 1,-1 0-1,1 0 1,-1 0-1,-2-1 1,-11-4 213</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3:16.525"/>
    </inkml:context>
    <inkml:brush xml:id="br0">
      <inkml:brushProperty name="width" value="0.05" units="cm"/>
      <inkml:brushProperty name="height" value="0.05" units="cm"/>
    </inkml:brush>
  </inkml:definitions>
  <inkml:trace contextRef="#ctx0" brushRef="#br0">6 133 14155,'-4'12'943,"2"2"-88,3-13-849,-1-1 0,1 0 0,-1 1 0,0-1 0,1 0 1,-1 1-1,1-1 0,0 0 0,-1 0 0,1 1 0,-1-1 0,1 0 1,-1 0-1,1 0 0,-1 0 0,1 0 0,0 0 0,-1 0 0,1 0 1,-1 0-1,1 0 0,-1 0 0,1 0 0,0 0 0,-1 0 0,1 0 1,0-1-1,104-18-477,-21 3 415,163-9-1,-155 23 64,394-15-17,316-38 21,-51 27 25,-1 36-48,-266 12 13,534 37-129,-714-29 129,589 52 5,2-27 0,1879-36 1,-1728-44-43,661-7 48,-704 35-10,1564-9 21,-1759-15 5,77-1 15,1 45-11,-622-3-60,419 25 854,0-33-1207,-542-11-1696,-122 4 1530</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1:55.886"/>
    </inkml:context>
    <inkml:brush xml:id="br0">
      <inkml:brushProperty name="width" value="0.05" units="cm"/>
      <inkml:brushProperty name="height" value="0.05" units="cm"/>
    </inkml:brush>
  </inkml:definitions>
  <inkml:trace contextRef="#ctx0" brushRef="#br0">598 1 11843,'-20'0'207,"1"0"1,-1 2 0,1 0 0,0 1 0,0 2 0,0-1 0,1 2 0,0 1 0,-22 10-1,20-6-36,0 1 0,1 0-1,0 2 1,1 0-1,0 1 1,1 1-1,-21 25 1,12-9-2,1 2 0,1 0 0,2 2 0,2 0 0,1 2-1,2 0 1,-20 62 0,30-75-142,1 0 0,1 0 0,1 0 0,1 1 0,1-1 0,2 1 0,0 0 0,2 0 1,1-1-1,1 1 0,1-1 0,1 0 0,13 33 0,-5-24-71,2-2 0,1 0 1,2-1-1,1-1 1,31 36-1,-34-47-30,1 0-1,0-1 1,2-1-1,0-1 1,0 0-1,2-2 0,0 0 1,27 11-1,-35-19 26,0-1 0,0 0 0,1-1 0,-1-1 0,1 0 0,0-1 0,0-1 0,0 0 0,0-1 0,0-1 0,27-4 0,-24 1 51,0-1 0,-1-1 0,1 0 0,-1-1 0,-1-1 0,0 0 0,0-2 0,0 0 0,19-16 0,-12 6 164,-1-2-1,0-1 0,-2 0 0,-1-1 0,-1-2 1,0 1-1,-2-2 0,-2 0 0,0-1 0,14-44 1,-7 6 348,-3-2 1,-2 0-1,9-111 1,-25 176-499,10-156 527,-10 143-542,-1 1 0,0-1-1,-1 0 1,-1 0-1,-1 1 1,0 0-1,-12-28 1,14 38-53,-1 0 0,0 1 0,0-1 0,0 1-1,0 0 1,-1 0 0,0 0 0,0 1 0,0-1 0,0 1 0,0 0 0,-1 0 0,1 0-1,-1 1 1,-6-3 0,-1 1-80,0 0-1,-1 1 0,0 0 1,1 1-1,-16 0 0,28 2 129,-11-1-70,1 0 0,-1 0 0,-14-5 0,13 1-37,0 0 0,-20-13 0</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1:57.175"/>
    </inkml:context>
    <inkml:brush xml:id="br0">
      <inkml:brushProperty name="width" value="0.05" units="cm"/>
      <inkml:brushProperty name="height" value="0.05" units="cm"/>
    </inkml:brush>
  </inkml:definitions>
  <inkml:trace contextRef="#ctx0" brushRef="#br0">494 91 14227,'-20'-3'384,"1"0"0,-1 1-1,0 1 1,0 1 0,0 1 0,0 1-1,1 0 1,-23 6 0,27-3-218,1-1 1,0 2-1,0 0 0,0 1 1,1 0-1,0 1 1,0 0-1,1 1 0,0 0 1,1 1-1,-14 16 1,12-11-133,1 1 0,1 0 0,1 1 0,0 0 0,1 0 0,1 1 0,0 1 0,-7 28 0,7-13-39,1 2 0,1-1-1,-1 65 1,7-68-14,1-1 1,2 0-1,1 0 0,2-1 1,0 1-1,14 36 0,-13-50-16,0 0-1,1-1 0,1 0 1,0 0-1,13 15 0,-15-22-4,1 0 1,0 0-1,1-1 1,-1 0-1,2-1 0,-1 0 1,1 0-1,17 8 0,-19-11 6,1 0 0,0-1 0,0 0 0,0-1 0,0 1 0,1-2 0,-1 0 0,0 0-1,1 0 1,-1-1 0,14-2 0,-11 0 37,0 0 0,0-1 0,-1-1 0,1 0 0,0-1 0,-1 0 0,20-12 0,-8 0 160,0 0 0,-1-2 0,0-1 1,-2 0-1,0-2 0,28-40 0,-25 28 170,-1-1 0,-1-2 0,-2 0 0,-2 0 0,-1-2 0,-2 0 0,-2-1 0,-1 0 0,-2-1 0,-2 0 0,2-58 0,-8 81-221,-1 1 0,-1 0-1,-1-1 1,-1 1-1,0 0 1,-1 0 0,-11-29-1,11 37-109,0-1-1,-1 1 1,-1 0 0,1 1-1,-2-1 1,1 1 0,-1 0-1,0 1 1,0 0 0,-1 0-1,0 0 1,-1 1 0,1 0-1,-13-6 1,12 8-83,0 0 1,-1 0-1,1 1 1,-1 0-1,0 1 1,0 0-1,0 0 0,-12 0 1,0 2 25,0 1 0,-35 6 0,28-5-122,7-5 5</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12.287"/>
    </inkml:context>
    <inkml:brush xml:id="br0">
      <inkml:brushProperty name="width" value="0.05" units="cm"/>
      <inkml:brushProperty name="height" value="0.05" units="cm"/>
    </inkml:brush>
  </inkml:definitions>
  <inkml:trace contextRef="#ctx0" brushRef="#br0">1 360 11875,'17'4'114,"1"-1"1,-1-1 0,1-1-1,0-1 1,0 0 0,31-5-1,105-29-437,-126 27 282,61-17-492,-12 3-1277,0 2 0,136-13 1,-36 28 2839,-8 1 2479,184-17-371,179-22-3143,446 9-1639,231 34 2975,-690-6-1398,-15 23-16,1 23 109,128-5 75,1-27 66,-19 0-82,771 46 148,-1041-39-186,730 16 212,1-51-255,-648-5-33,855-33-366,-851 50 368,1286-34 7,-1426 28 21,1243-63 217,-934 58 574,-597 19-797,0-1 0,0 0 0,0-1 0,0 1 0,0-1 0,0 1 0,0-1 0,5-2 0,-9 3 5,1-1-1,-1 1 1,1 0 0,-1-1 0,1 1 0,-1-1 0,1 1 0,-1 0 0,1-1 0,-1 1-1,0-1 1,1 1 0,-1-1 0,0 0 0,1 1 0,-1-1 0,0 1 0,0-1 0,1 0-1,-1 1 1,0-1 0,0-1 0,0 1 1,0-1 0,-1 0-1,1 0 1,-1 0 0,1 0 0,-1 1-1,1-1 1,-1 0 0,0 0 0,0 1-1,-2-3 1,-28-38-37</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14.078"/>
    </inkml:context>
    <inkml:brush xml:id="br0">
      <inkml:brushProperty name="width" value="0.05" units="cm"/>
      <inkml:brushProperty name="height" value="0.05" units="cm"/>
    </inkml:brush>
  </inkml:definitions>
  <inkml:trace contextRef="#ctx0" brushRef="#br0">2849 140 11674,'-47'-21'327,"-1"2"-1,0 1 1,-1 3-1,-58-10 1,6 9-110,-112-5 1,79 17-37,0 5 0,0 6 0,1 6 0,1 6 0,0 5 0,1 6 0,-238 90 0,244-66-170,2 6 1,-179 118 0,258-149-13,0 2 0,2 2 0,2 2 0,-52 58 0,76-74 0,1 1 0,0 0 0,2 1 0,-20 43 1,27-49-1,0 1 1,1 0-1,1 1 1,0-1 0,1 1-1,1 0 1,0 33 0,3-35 1,1 0 0,0 0 0,1 0 0,0 0 0,2-1 0,-1 0 0,2 0 0,0 0 0,0 0 0,2-1 0,-1 0 0,2-1 0,10 13 0,-5-9 5,0-1-1,1 0 0,1-1 1,0-1-1,1-1 0,0 0 1,1-1-1,0-1 0,21 9 1,7-2 3,1-2 0,1-1 1,0-3-1,60 6 0,202 4 51,545-46 40,-4-72 267,-36-32 1555,-779 123-1782,245-53 778,-248 49-817,-1-1 1,0-1 0,-1-2-1,0-1 1,-1-1 0,34-25 0,-51 31-30,0-1 0,-1 0 1,0-1-1,-1 0 1,-1-1-1,0 0 1,0-1-1,-2 0 1,0 0-1,0-1 1,-1 0-1,-1 0 1,0 0-1,-1-1 1,-1 0-1,-1 0 1,0-1-1,-1 1 1,-1 0-1,0-1 1,-1 1-1,-1-1 1,0 1-1,-6-21 1,1 10-1,-1 0 0,-1 1 0,-2 0 0,-1 1 0,-1-1 0,-1 2 0,-1 0 0,-1 1 0,-1 0 0,-1 1 0,-1 1 0,-32-29 0,22 25-123,-1 1-1,-1 2 1,-1 0 0,-1 3 0,-1 0 0,-1 2 0,0 2 0,-64-20 0,32 19-266,0 2 1,-1 4-1,-133-5 0,108 16-92,1 4 0,-124 22 0,97-3 17</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15.141"/>
    </inkml:context>
    <inkml:brush xml:id="br0">
      <inkml:brushProperty name="width" value="0.05" units="cm"/>
      <inkml:brushProperty name="height" value="0.05" units="cm"/>
    </inkml:brush>
  </inkml:definitions>
  <inkml:trace contextRef="#ctx0" brushRef="#br0">0 449 17940,'18'-1'1712,"6"1"-1320,15-14-160,11-12 553,16-8-345,10-2-64,15-6-144,7-2-80,1 2-112,-9-1 8,-14 6-280,-10 2-192,-22 7 1720,-13-1-1280,-37 9 96,-16 3 40</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15.557"/>
    </inkml:context>
    <inkml:brush xml:id="br0">
      <inkml:brushProperty name="width" value="0.05" units="cm"/>
      <inkml:brushProperty name="height" value="0.05" units="cm"/>
    </inkml:brush>
  </inkml:definitions>
  <inkml:trace contextRef="#ctx0" brushRef="#br0">199 15 15571,'7'-3'473,"-1"0"-1,1 1 0,0 0 0,10-2 0,-15 4-427,-1-1 1,1 1-1,-1 0 0,0 0 0,1 0 0,-1 0 1,0 0-1,1 0 0,-1 1 0,0-1 0,1 0 0,-1 1 1,3 0-1,-4 0-18,1-1 0,-1 1 1,1-1-1,-1 1 0,0-1 0,1 1 1,-1-1-1,0 1 0,0 0 0,1-1 1,-1 1-1,0 0 0,0-1 0,0 1 1,0 0-1,0-1 0,0 1 0,0 0 1,0-1-1,0 1 0,0 0 0,0-1 1,0 1-1,0 0 0,0-1 0,-1 1 1,1-1-1,0 1 0,-1 0 0,0 0 0,-7 16 48,-2-2-1,0 1 1,-1-1-1,0-1 1,-18 17-1,-7 11-26,27-30-32,-77 102 146,78-101-143,0 0 0,1 0 1,1 0-1,0 1 0,1 0 1,0 0-1,-4 20 0,9-31-15,-1 0 0,1 0-1,0-1 1,0 1-1,0 0 1,0 0 0,0 0-1,1 0 1,-1 0-1,1 0 1,-1 0 0,1-1-1,0 1 1,1 0 0,-1-1-1,0 1 1,1-1-1,-1 1 1,3 2 0,-1-3-2,0 1 0,0-1 0,0 0 0,0 0 0,0 0 0,0-1 0,0 1-1,1-1 1,-1 0 0,0 0 0,1 0 0,-1 0 0,1 0 0,0-1 0,4 0 0,25 2-144,1-1 0,0-2 1,0-2-1,-1 0 0,1-3 0,57-17 0,-25-4-33</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2.963"/>
    </inkml:context>
    <inkml:brush xml:id="br0">
      <inkml:brushProperty name="width" value="0.05" units="cm"/>
      <inkml:brushProperty name="height" value="0.05" units="cm"/>
    </inkml:brush>
  </inkml:definitions>
  <inkml:trace contextRef="#ctx0" brushRef="#br0">97 1 16812,'3'8'405,"-1"0"0,-1 0 0,1 0 1,-1 0-1,0 0 0,-1 0 1,0 0-1,-2 13 0,-14 66 1473,12-67-1245,-37 126 1479,3-14-1134,38-129-961,-5 32 148,5-34-163,0 1 1,0-1 0,0 0-1,0 0 1,0 0 0,0 0-1,0 0 1,1 0 0,-1 1-1,1-1 1,-1 0 0,1 0-1,-1 0 1,1 0 0,-1 0-1,1 0 1,0-1 0,-1 1-1,1 0 1,0 0 0,0 0-1,0-1 1,0 1 0,0 0-1,0-1 1,0 1 0,2 0-1,1 0-1,0 0 1,0-1-1,0 1 0,1-1 0,-1 0 0,0 0 0,0 0 1,0-1-1,1 0 0,5-1 0,45-17-36,-34 11-1,93-32-435,-114 39 461,1 1 0,-1 0 0,0 0 0,1-1 0,-1 1 0,1 0 0,-1 0 0,0 0 0,1 0 0,-1 0 0,1-1 0,-1 1 0,0 0 0,1 0 0,-1 0 0,1 0 0,-1 0 0,0 0 0,1 0 0,-1 0 0,1 1 0,-1-1 0,0 0 0,1 0 0,-1 0 0,1 0 0,-1 0 0,0 1 0,1-1 0,-1 0 0,0 0 0,1 1 0,-1-1 0,0 0 0,0 0 0,1 1 0,-1-1 0,1 1 0,-5 16-230,-1 2 168,5-19 75,0 1 0,0-1 0,0 1 0,0-1 1,0 1-1,0 0 0,0-1 0,0 1 0,0-1 0,1 1 0,-1-1 0,0 1 0,0-1 0,0 1 0,1-1 0,-1 1 0,0-1 0,1 1 0,-1-1 0,0 0 0,1 1 0,-1-1 0,0 0 1,1 1-1,-1-1 0,1 0 0,0 1 0,3 1 48,0-1 0,0 0 0,0 0 1,1-1-1,-1 1 0,0-1 1,0 0-1,0 0 0,7-1 0,40-9 309,-42 8-284,2 0 47,1 0-121,0-1 1,0 0-1,-1-1 0,15-6 1,-24 9-83,0 0 1,0 0 0,0-1 0,0 1 0,0 0 0,0-1-1,-1 1 1,1-1 0,0 1 0,-1-1 0,1 0 0,-1 0-1,0 1 1,1-1 0,-1 0 0,0 0 0,0 0-1,0-1 1,-1 1 0,1 0 0,0 0 0,-1 0 0,1-1-1,-1 1 1,0 0 0,0 0 0,0-1 0,0 1 0,-1-3-1,-6-19-381,-5-1-151</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16.635"/>
    </inkml:context>
    <inkml:brush xml:id="br0">
      <inkml:brushProperty name="width" value="0.05" units="cm"/>
      <inkml:brushProperty name="height" value="0.05" units="cm"/>
    </inkml:brush>
  </inkml:definitions>
  <inkml:trace contextRef="#ctx0" brushRef="#br0">6 136 18612,'1'0'61,"-1"0"0,1 0-1,0 0 1,-1 0 0,1 1 0,-1-1 0,1 0-1,-1 0 1,1 1 0,-1-1 0,1 0-1,-1 0 1,0 1 0,1-1 0,-1 1 0,1-1-1,-1 0 1,0 1 0,1-1 0,-1 1 0,0-1-1,1 1 1,-1-1 0,0 1 0,0-1 0,1 1-1,-1-1 1,0 1 0,0-1 0,0 1 0,0 0-1,4 22 215,-5 10 514,-5 36 0,-1 15-431,6-57-283,0-4 43,0 1 0,2 0-1,1-1 1,6 34 0,-8-56-84,0 0 1,1 1 0,-1-1-1,1 1 1,-1-1-1,1 0 1,0 0 0,-1 1-1,1-1 1,0 0 0,0 0-1,1 2 1,-2-3-16,1 0 0,-1 0-1,0 0 1,0 1 0,1-1 0,-1 0 0,0 0 0,1 0 0,-1 0-1,0 0 1,1 0 0,-1 0 0,0 0 0,1 0 0,-1 0 0,0 0-1,1 0 1,-1 0 0,0 0 0,1 0 0,-1 0 0,0 0 0,1 0-1,-1-1 1,0 1 0,1 0 0,-1 0 0,0 0 0,1 0-1,-1-1 1,0 1 0,2-2 57,0 0 1,-1 0-1,0 0 0,1 0 0,-1 0 1,0-1-1,0 1 0,0 0 0,0-1 0,-1 1 1,1 0-1,0-5 0,1-19 334,0-1 0,-2 1 0,-1 0 0,-7-44 0,1 28-231,-3 0 0,-16-42 0,25 72-239,6 9 15,16 12-24,-8-3 23,2-2 22,1 0 0,-1-1-1,1-1 1,-1 0 0,1-1-1,0-1 1,0 0 0,0-1-1,23-5 1,-27 4 28,0-1 1,-1 0-1,1 0 1,-1-2-1,0 1 1,0-1-1,0-1 1,-1 0-1,1-1 1,-2 0-1,1 0 0,17-17 1,-24 19 6,1 0-1,-1 0 1,0 0 0,0 0 0,-1 0-1,1-1 1,-1 1 0,1-7 0,-2 10-10,0 1 1,-1-1-1,0 1 1,1-1 0,-1 1-1,0-1 1,0 0-1,0 1 1,0-1 0,0 1-1,0-1 1,0 0-1,0 1 1,-1-1-1,1 1 1,-1-1 0,1 1-1,-1-1 1,0 1-1,1 0 1,-1-1 0,0 1-1,0 0 1,0-1-1,0 1 1,0 0-1,0 0 1,0 0 0,-1 0-1,1 0 1,0 0-1,-1 0 1,-2-1 0,3 2-4,-1-1 1,0 1-1,0 0 0,0 0 1,0-1-1,0 1 1,0 1-1,0-1 1,0 0-1,0 0 1,0 1-1,0-1 1,1 1-1,-1 0 0,0-1 1,0 1-1,1 0 1,-1 0-1,0 0 1,1 0-1,-1 1 1,1-1-1,-1 0 1,1 0-1,0 1 0,-1-1 1,1 1-1,0 0 1,0-1-1,-1 3 1,-3 3-14,1 1 1,0-1-1,1 1 1,-1 0-1,-2 13 1,3-8-48,0-1 1,2 1-1,0-1 0,0 1 0,1 0 1,2 18-1,-1-25-76,0-1 0,0 1 1,1-1-1,-1 0 0,1 0 0,0 0 0,6 9 0,-7-12-6,1 1 0,0-1-1,0 0 1,0 0 0,0 0-1,0 0 1,0 0 0,0 0 0,1 0-1,-1-1 1,1 0 0,-1 1-1,1-1 1,0 0 0,4 1-1,-4-1 66,0-1 0,0 0 0,1 0 0,-1 0 0,0 0-1,0 0 1,0-1 0,0 1 0,0-1 0,0 0 0,0 0 0,0 0-1,0-1 1,0 1 0,0-1 0,5-3 0,20-20-865</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17.090"/>
    </inkml:context>
    <inkml:brush xml:id="br0">
      <inkml:brushProperty name="width" value="0.05" units="cm"/>
      <inkml:brushProperty name="height" value="0.05" units="cm"/>
    </inkml:brush>
  </inkml:definitions>
  <inkml:trace contextRef="#ctx0" brushRef="#br0">36 23 20092,'-5'8'318,"0"0"0,1 0 0,0 1 0,0 0 0,1 0 0,0 0 0,1 0 0,0 0 0,0 0 0,1 1 1,1-1-1,-1 12 0,2-2-60,1 1 1,0-1 0,1 0-1,11 36 1,1-15-87,25 48 0,-25-60-144,-2 1 1,-1 1-1,15 55 1,-27-55 70,-3-22 23,-4-18 13,2-14-68,0 0-1,2 0 1,0-1 0,2-33 0,0 21-11,-2-130 63,4 135-120,2 0 1,1 0-1,9-34 0,-12 61 0,1-1-1,-1 1 0,1 1 0,0-1 0,1 0 1,-1 0-1,1 1 0,0-1 0,0 1 0,1 0 1,-1 0-1,1 0 0,0 1 0,0-1 0,0 1 1,7-5-1,-7 6-5,0 1 0,-1-1 0,1 1 1,0 0-1,0 0 0,0 0 0,0 0 1,0 1-1,0-1 0,0 1 0,0 0 0,0 0 1,0 1-1,0-1 0,0 1 0,0 0 0,0 0 1,-1 0-1,1 1 0,0-1 0,-1 1 0,5 2 1,-6-3 2,-1 0 0,1 0-1,-1 0 1,1 0 0,-1 0 0,0 0 0,0 0 0,1 1 0,-1-1 0,0 0 0,0 1 0,0-1 0,0 1 0,0-1-1,-1 1 1,1 0 0,0-1 0,-1 1 0,1 0 0,-1-1 0,1 1 0,-1 2 0,0 0-1,0-1 1,-1 1-1,1-1 1,-1 0 0,0 1-1,0-1 1,0 0-1,-1 0 1,1 0-1,-4 6 1,-3 3 1,-1-1-1,0 0 1,0-1-1,-18 16 1,7-9-264,-1 0 1,-1-1-1,-38 20 1,48-33-860,13-9-40,15-15 232,12-8 227,6-4-232</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17.650"/>
    </inkml:context>
    <inkml:brush xml:id="br0">
      <inkml:brushProperty name="width" value="0.05" units="cm"/>
      <inkml:brushProperty name="height" value="0.05" units="cm"/>
    </inkml:brush>
  </inkml:definitions>
  <inkml:trace contextRef="#ctx0" brushRef="#br0">6 77 15907,'1'0'97,"-1"0"0,1 0 0,-1 1 0,0-1 0,1 0-1,-1 0 1,1 1 0,-1-1 0,0 0 0,1 1 0,-1-1-1,0 1 1,1-1 0,-1 0 0,0 1 0,0-1 0,0 1-1,1-1 1,-1 1 0,0-1 0,0 0 0,0 1 0,0-1-1,0 1 1,0-1 0,0 1 0,0-1 0,0 2 0,-2 16 334,1-13-71,-3 26 1481,-1 43 1,5-66-1701,0 1 0,1 0 0,0-1 1,0 1-1,1-1 0,0 1 0,0-1 0,1 0 0,0 0 0,5 9 1,-7-16-116,-1 0 1,1 1 0,0-1 0,0 0-1,0 0 1,0 0 0,0 1 0,0-1-1,0 0 1,0 0 0,0-1 0,0 1-1,1 0 1,-1 0 0,0 0 0,1-1-1,-1 1 1,3 0 0,-3-1 3,0 0-1,0 0 1,0 0-1,0 0 1,0-1 0,0 1-1,0 0 1,0-1 0,0 1-1,0 0 1,0-1-1,0 1 1,0-1 0,0 0-1,0 1 1,0-1-1,-1 0 1,1 1 0,1-2-1,1-2 52,0 0 0,-1 1-1,1-1 1,-1 0 0,0 0 0,0-1-1,-1 1 1,1 0 0,-1 0-1,1-8 1,0-6 125,-1 1-1,0-1 1,-4-30-1,1 37-184,1 0 0,-2 1-1,1-1 1,-1 1 0,-1 0 0,0 0 0,-7-13-1,0 11-78,11 12 45,-1-1 0,1 1 0,0 0 0,0 0 0,0 0-1,0 0 1,-1 0 0,1 0 0,0 0 0,0 0 0,0 0 0,-1 0 0,1 0 0,0 0 0,0 0 0,0 0-1,-1 0 1,1 0 0,0 0 0,0 0 0,-1 0 0,1 0 0,0 0 0,0 0 0,0 0 0,0 0 0,-1 0-1,1 1 1,0-1 0,0 0 0,0 0 0,0 0 0,-1 0 0,1 0 0,0 1 0,0 0-51,-1 0 1,1 0 0,0 0 0,0 0-1,0 0 1,0 0 0,0 1 0,0-1-1,0 0 1,0 0 0,0 0 0,1 0-1,-1 0 1,0 0 0,1 0 0,-1 0-1,1 0 1,-1 0 0,1 0 0,-1 0-1,1 0 1,1 0 0,1 3-197,0-1 0,0 0 0,1 0 0,-1 0 0,1 0 0,0-1-1,0 0 1,0 1 0,0-2 0,1 1 0,-1 0 0,0-1 0,1 0 0,-1 0 0,1 0 0,5 0 0,4 0-526,-1 0 0,0-1 0,1-1 0,17-3 0,-12 1-48,-1-2 0,1 0 0,-1-1 0,32-15 0,-39 15 860,0 0 0,-1-1-1,1 0 1,16-15 0,-12 2 949,-15 19-921,0 1 0,1 0 0,-1-1 0,0 1 0,0 0 0,1 0 0,-1-1 0,0 1 0,0 0 0,0-1 0,0 1 0,1-1 0,-1 1 0,0 0 0,0-1 0,0 1-1,0-1 1,0 1 0,0 0 0,0-1 0,0 1 0,0 0 0,0-1 0,0 1 0,0-1 0,0 1 0,-1 0 0,1-1 0,0 1 0,0 0 0,0-1 0,-1 1 0,1 0 0,0-1 0,0 1 0,0 0 0,-1-1 0,1 1 0,0 0 0,-1 0 0,1-1-1,0 1 1,-1 0 0,1 0 0,0 0 0,-1 0 0,1-1 0,0 1 0,-1 0 0,1 0 0,-1 0 0,1 0 0,0 0 0,-1 0 0,1 0 0,0 0 0,-1 0 0,1 0 0,-1 0 0,-2 1 217,0-1 1,0 1 0,0 0-1,0 0 1,0 0 0,1 0-1,-1 1 1,0-1 0,1 1-1,-1 0 1,1 0 0,-1-1-1,1 2 1,-4 3 0,-1 2 329,-1 1-1,-10 15 1,15-17-477,-1-1 1,1 0-1,0 1 1,0-1-1,1 1 1,0 0-1,0 0 1,1 0-1,-2 10 1,3-15-97,0 0 0,0 0 1,0 1-1,0-1 1,0 0-1,1 0 0,-1 0 1,1 1-1,-1-1 1,1 0-1,0 0 0,0 0 1,0 0-1,0 0 1,0 0-1,0 0 0,0-1 1,1 1-1,-1 0 0,1 0 1,-1-1-1,1 1 1,0-1-1,-1 0 0,1 1 1,0-1-1,0 0 1,0 0-1,0 0 0,0 0 1,0-1-1,0 1 0,5 0 1,-3 0 29,1 0 1,0-1-1,0 0 1,0 0 0,0 0-1,0 0 1,0-1-1,0 0 1,-1 0-1,1 0 1,0 0-1,-1-1 1,1 0-1,-1 0 1,1 0 0,-1-1-1,0 1 1,0-1-1,0 0 1,0 0-1,0-1 1,-1 1-1,0-1 1,0 1-1,6-9 1,-4 4 13,0-1 0,0 0 0,0 0-1,-1 0 1,-1 0 0,0-1 0,0 1 0,0-1 0,-1 0 0,-1 0-1,1-16 1,-2 26-76,0 0-1,0 0 1,0 1-1,0-1 1,-1 0-1,1 0 1,0 0-1,0 0 0,0 0 1,0 0-1,0 0 1,0 0-1,0 0 1,0 0-1,-1 0 1,1 0-1,0 0 1,0 0-1,0 0 1,0 0-1,0 0 1,0 0-1,0 0 0,0 0 1,-1 0-1,1 0 1,0 0-1,0 0 1,0 0-1,0 0 1,0-1-1,0 1 1,0 0-1,0 0 1,0 0-1,-1 0 0,1 0 1,0 0-1,0 0 1,0 0-1,0 0 1,0 0-1,0-1 1,0 1-1,0 0 1,0 0-1,0 0 1,0 0-1,0 0 0,0 0 1,0 0-1,0 0 1,0-1-1,0 1 1,0 0-1,0 0 1,0 0-1,0 0 1,0 0-1,0 0 1,0 0-1,0-1 0,-4 10-270,3-5 81,1 0-1,0 0 1,0 0 0,0 0-1,1 0 1,-1 1 0,1-1-1,0 0 1,0 0 0,0 0-1,1-1 1,-1 1 0,1 0 0,0 0-1,0-1 1,0 1 0,4 3-1,-4-5 71,0 0 0,0 0 0,1 0 0,-1-1 0,1 1-1,-1-1 1,1 1 0,-1-1 0,1 0 0,0 0 0,0 0 0,-1-1-1,1 1 1,0 0 0,0-1 0,0 0 0,0 0 0,0 0-1,0 0 1,0 0 0,0-1 0,-1 1 0,1-1 0,0 1 0,3-3-1,27-11-827</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18.049"/>
    </inkml:context>
    <inkml:brush xml:id="br0">
      <inkml:brushProperty name="width" value="0.05" units="cm"/>
      <inkml:brushProperty name="height" value="0.05" units="cm"/>
    </inkml:brush>
  </inkml:definitions>
  <inkml:trace contextRef="#ctx0" brushRef="#br0">147 22 16083,'0'-1'89,"0"0"0,0 0 0,0 0-1,0 0 1,0 0 0,-1 1 0,1-1-1,0 0 1,-1 0 0,1 0 0,-1 0-1,1 0 1,-1 0 0,1 0 0,-1 1-1,0-1 1,1 0 0,-1 0 0,0 1-1,0-1 1,1 1 0,-1-1 0,0 0-1,-1 0 1,0 1-8,1 0 0,0 0 0,-1 0 0,1 0 0,-1 0 0,1 0 0,0 0 1,0 1-1,-1-1 0,1 1 0,0-1 0,-1 1 0,1-1 0,0 1 0,-2 1 0,-4 3 329,0 0 0,0 1 1,1-1-1,-11 13 0,7-5 16,1-1 0,0 1 0,-9 18 0,15-25-317,0 1 0,0 0 0,1-1 0,0 1 1,0 0-1,0 0 0,1 1 0,0-1 0,0 8 0,1-14-103,0 0 0,0 1 0,0-1 0,1 0-1,-1 0 1,0 0 0,0 0 0,1 0 0,-1 0 0,1 0 0,-1 0-1,1 0 1,0-1 0,-1 1 0,1 0 0,0 0 0,-1 0-1,1-1 1,0 1 0,0 0 0,0-1 0,0 1 0,0 0 0,0-1-1,0 1 1,-1-1 0,2 0 0,-1 1 0,0-1 0,0 0-1,0 0 1,0 0 0,0 1 0,0-1 0,0 0 0,0 0 0,2-1-1,4 1-84,1-1 0,0 0 0,-1 0-1,9-3 1,-7 1-5,19-3-207,-12 1 85,0 1 0,0 1-1,0 0 1,0 2-1,1-1 1,17 2-1,-33 0 192,0 1 0,0-1 0,0 0 0,1 0 0,-1 0 0,0 0 0,0 1-1,0-1 1,0 0 0,0 1 0,0-1 0,0 1 0,0-1 0,0 1-1,0 0 1,-1-1 0,1 1 0,0 0 0,0 0 0,0 0 0,-1-1 0,1 1-1,0 1 1,-1 0 17,1-1 0,-1 0-1,0 0 1,0 0 0,0 0-1,0 1 1,-1-1 0,1 0-1,0 0 1,0 0 0,-1 0-1,1 0 1,0 0 0,-1 1-1,1-1 1,-1 0 0,-1 1-1,-2 4 86,-1 0 0,0 0-1,0 0 1,-12 9-1,11-10-17,-8 7-61,-1 0 1,0-1 0,-1 0 0,0-2-1,0 0 1,-21 8 0,36-16-25,-1-1 1,1 1-1,0-1 1,-1 1-1,1-1 0,-1 0 1,1 0-1,-1 1 1,1-1-1,0 0 0,-1 0 1,1-1-1,-1 1 1,1 0-1,-1 0 1,1-1-1,-1 1 0,-1-2 1,-2-8-301</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18.492"/>
    </inkml:context>
    <inkml:brush xml:id="br0">
      <inkml:brushProperty name="width" value="0.05" units="cm"/>
      <inkml:brushProperty name="height" value="0.05" units="cm"/>
    </inkml:brush>
  </inkml:definitions>
  <inkml:trace contextRef="#ctx0" brushRef="#br0">8 1 17788,'-7'68'3929,"7"-39"305,0-34-3811,1 0 1,0 1-1,0-1 1,1 0-1,2-6 1,5-21 116,-6 13-262,-5 25-104,-3 33-156,4-27-19,1-1-1,0 0 1,0 0 0,1 1-1,1-1 1,0 0-1,0 0 1,1 0-1,0 0 1,1-1 0,1 1-1,5 10 1,-3-9-24,0-1-148,-6-11 155,0 0 0,-1 0 1,1 0-1,-1-1 0,1 1 1,0 0-1,-1 0 0,1-1 1,-1 1-1,1 0 0,-1-1 1,1 1-1,-1-1 0,1 1 1,-1-1-1,1 1 0,-1-1 1,1 1-1,-1-1 0,0 1 1,1-2-1,1-2-118,-1 0 0,0 0 1,0 0-1,0-1 0,0 1 1,-1 0-1,1 0 0,-1-1 1,-1-4-1,1 0-83,1-17-176</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0.467"/>
    </inkml:context>
    <inkml:brush xml:id="br0">
      <inkml:brushProperty name="width" value="0.05" units="cm"/>
      <inkml:brushProperty name="height" value="0.05" units="cm"/>
    </inkml:brush>
  </inkml:definitions>
  <inkml:trace contextRef="#ctx0" brushRef="#br0">1 1008 16764,'7'-4'429,"1"-1"1,-1 0-1,0-1 1,0 0 0,-1 0-1,1 0 1,-2-1-1,1 1 1,9-16-1,-2 1 171,-1-1 1,10-28-1,-14 33-396,-1-1 0,-1 0 0,-1 0 0,-1 0 1,0-1-1,2-32 0,-8 40-47,-3 18-21,-3 20 13,7-18-137,0 0 1,1 0 0,0 0 0,1 0 0,-1 0-1,4 14 1,-4-21-9,1-1-1,-1 1 0,1 0 1,-1 0-1,1 0 0,0-1 1,-1 1-1,1 0 0,0-1 0,0 1 1,0-1-1,1 1 0,-1-1 1,0 1-1,0-1 0,1 0 1,-1 0-1,1 0 0,-1 1 1,1-1-1,0-1 0,-1 1 1,1 0-1,0 0 0,0-1 1,-1 1-1,1-1 0,0 1 1,0-1-1,0 0 0,0 0 1,-1 0-1,1 0 0,0 0 1,0 0-1,0 0 0,2-1 1,4-1 28,0-1 1,0 0 0,0 0 0,0-1-1,-1 0 1,1 0 0,-1-1-1,0 1 1,10-10 0,7-8 151,24-30 1,-23 24-13,-21 24-152,20-17 127,-24 21-143,0-1-1,1 1 0,-1 0 0,1 0 0,-1 0 0,0-1 1,1 1-1,-1 0 0,1 0 0,-1 0 0,1 0 0,-1 0 0,1 0 1,-1 0-1,0 0 0,1 0 0,-1 0 0,1 0 0,-1 0 0,1 0 1,0 1-1,0-1-1,-1 1 0,1-1 0,-1 1 0,1-1 0,-1 1 1,0 0-1,1-1 0,-1 1 0,0 0 0,1-1 0,-1 1 0,0 0 0,0 0 1,1-1-1,-1 1 0,0 0 0,0 0 0,0 0 0,2 31 19,-2-25-26,0 0 1,0 0-1,0 0 1,1 0-1,0 0 0,1-1 1,-1 1-1,2 0 0,-1-1 1,0 1-1,7 10 1,-8-15-2,1-1 0,-1 0 0,0 0 0,0 0 0,1 0 0,-1-1 0,0 1 0,1 0 0,-1-1 0,1 1 0,-1-1 0,1 1 0,0-1 0,-1 1 0,1-1 0,-1 0 0,1 0 0,-1 0 0,1 0 0,0 0 0,-1 0 0,1-1 0,-1 1 0,1 0 0,-1-1 0,1 1 0,-1-1 0,1 1 0,-1-1 0,1 0 0,-1 0 0,0 0 0,1 0 0,1-1 0,6-5-115,-1 0-1,0 0 0,13-15 0,-3 0-286,-1-1-1,-1 0 0,-1-1 0,-1-1 1,-2 0-1,0-1 0,13-45 0,-12 26-411,-2-2-1,-1 0 1,4-82-1,-14 125 794,1-8-11,0 0 0,-1 0 0,-1 0 0,-2-16 0,3 28 44,0 0-1,0 0 1,0-1 0,0 1 0,0 0-1,0 0 1,0-1 0,0 1 0,0 0-1,0 0 1,0-1 0,0 1 0,0 0-1,0 0 1,0-1 0,-1 1 0,1 0-1,0 0 1,0-1 0,0 1 0,0 0-1,0 0 1,-1 0 0,1-1 0,0 1-1,0 0 1,0 0 0,-1 0-1,1 0 1,0-1 0,0 1 0,-1 0-1,1 0 1,0 0 0,0 0 0,-1 0-1,1 0 1,0 0 0,0 0 0,-1 0-1,1 0 1,0 0 0,0 0 0,-1 0-1,1 0 1,0 0 0,-1 0 0,1 0-1,0 0 1,-9 14 418,2 12-141,0-1 0,2 1 0,1 0 1,1 0-1,1 0 0,1 1 0,2-1 0,0 0 1,2 0-1,1 1 0,1-2 0,1 1 0,18 47 1,-20-63-244,2 1 0,-1-2 0,9 11 0,-13-17-36,1 0 1,1 0-1,-1-1 0,0 1 1,1-1-1,-1 0 0,1 0 1,0 0-1,-1 0 0,1 0 1,0 0-1,0-1 0,1 0 1,3 2-1,-5-3 1,-1 0-1,1 0 1,0 0-1,-1 0 1,1-1-1,0 1 1,-1-1-1,1 1 1,-1-1-1,1 1 1,-1-1-1,1 0 1,-1 0-1,1 0 1,-1 0-1,0 0 1,1 0-1,-1 0 1,0 0-1,0 0 1,0-1-1,0 1 1,0 0-1,0-1 1,0 1-1,0-1 1,-1 1-1,1-1 1,0-3-1,2-3 26,0 0 0,0-1 0,-1 1 0,1-11 0,-2 11-7,2-29 116,-3 35-118,0-1 0,0 1 0,0 0-1,0 0 1,0 0 0,-1 0-1,1 0 1,-1 0 0,0 0 0,1 0-1,-1 0 1,0 0 0,-2-3 0,2 4-17,1 1 1,0 0-1,0-1 1,0 1-1,0 0 1,-1 0-1,1-1 1,0 1 0,0 0-1,-1 0 1,1-1-1,0 1 1,0 0-1,-1 0 1,1 0-1,0 0 1,-1 0 0,1-1-1,0 1 1,-1 0-1,1 0 1,0 0-1,0 0 1,-1 0 0,1 0-1,0 0 1,-1 0-1,1 0 1,0 0-1,-1 0 1,1 0-1,0 0 1,-1 0 0,1 0-1,0 1 1,-1-1-1,1 0 1,0 0-1,-1 0 1,-5 15 113,4 20 19,3-32-134,-1 0-1,1 0 1,0 0 0,0 0 0,0 0 0,0 0-1,0 0 1,1 0 0,-1-1 0,1 1-1,0-1 1,-1 1 0,1-1 0,1 1-1,-1-1 1,0 0 0,0 0 0,1 0-1,-1 0 1,1-1 0,0 1 0,-1-1-1,1 1 1,0-1 0,3 1 0,-2-1 21,0-1 1,0 1-1,0-1 0,0 0 1,0 0-1,0-1 1,1 1-1,-1-1 1,0 0-1,0 0 1,-1 0-1,1 0 0,0-1 1,0 1-1,-1-1 1,1 0-1,-1 0 1,6-4-1,-5 2 20,1 1-1,-1-1 1,0 1 0,0-1-1,-1-1 1,1 1-1,-1 0 1,0-1 0,0 0-1,0 1 1,-1-1-1,1 0 1,-1-1 0,0 1-1,-1 0 1,2-8 0,-3 13-44,0 0 0,0-1 0,0 1 0,0 0 0,1-1 0,-1 1 0,0 0 0,0 0 0,0-1 1,0 1-1,0 0 0,0 0 0,0-1 0,0 1 0,-1 0 0,1-1 0,0 1 0,0 0 1,0 0-1,0-1 0,0 1 0,0 0 0,0 0 0,-1-1 0,1 1 0,0 0 0,0 0 0,0-1 1,-1 1-1,1 0 0,0 0 0,0 0 0,0 0 0,-1-1 0,1 1 0,-1 0 0,-8 6-11,-9 17-20,17-20 27,0 0-1,-1-1 1,1 1 0,1 0 0,-1 0-1,0-1 1,1 1 0,-1 0 0,1 0-1,0 0 1,0 0 0,0 0-1,0 0 1,1 0 0,-1-1 0,2 6-1,-1-6 8,1-1-1,-1 1 0,0-1 0,1 1 1,-1-1-1,1 0 0,-1 0 0,1 0 1,0 0-1,-1 0 0,1 0 0,0 0 1,0 0-1,-1 0 0,1-1 0,0 1 0,0-1 1,0 0-1,0 1 0,0-1 0,0 0 1,0 0-1,0 0 0,0 0 0,0-1 1,2 0-1,9 0 18,0-1 1,-1-1 0,1 0-1,-1-1 1,18-7 0,57-33 76,-22 10-415,-65 34 306,1 0 0,-1-1 1,0 1-1,0 0 1,1 0-1,-1 0 1,0 0-1,1 0 0,-1 0 1,0-1-1,1 1 1,-1 0-1,0 0 1,1 0-1,-1 0 1,0 0-1,1 0 0,-1 0 1,1 0-1,-1 0 1,0 1-1,1-1 1,-1 0-1,0 0 1,1 0-1,-1 0 0,0 0 1,0 1-1,1-1 1,-1 0-1,0 0 1,1 0-1,-1 1 1,0-1-1,0 0 0,0 0 1,1 1-1,-1-1 1,0 0-1,0 1 1,0-1-1,1 0 1,-1 1-1,0-1 0,0 0 1,0 1-1,0-1 1,0 0-1,0 1 1,0 24-277,0-8 143,0-15 143,0-1 1,1 1-1,-1 0 1,1-1-1,0 1 1,0 0 0,-1-1-1,1 1 1,0-1-1,0 1 1,0-1-1,1 0 1,-1 1 0,0-1-1,0 0 1,1 0-1,-1 0 1,1 0-1,-1 0 1,1 0 0,-1 0-1,1 0 1,0-1-1,-1 1 1,1 0-1,0-1 1,0 0 0,-1 1-1,1-1 1,0 0-1,0 0 1,0 0-1,-1 0 1,1 0 0,0-1-1,0 1 1,2-1-1,5-1 5,-1 0 0,0-1 0,-1 1 0,1-1 0,0-1 0,-1 0 0,8-4 0,-3-2 1,1 0 0,-1-1 1,-1 0-1,0 0 0,0-2 0,-1 1 0,-1-1 1,0 0-1,-1-1 0,-1 0 0,0-1 1,0 1-1,4-18 0,-1-2-15,-1-1-1,-2 1 1,-1-2 0,1-65 0,-6 90 13,-2-40 9,1 48-8,0 0-1,-1 0 0,1 0 0,-1 0 1,0 1-1,0-1 0,0 0 0,0 0 1,0 1-1,0-1 0,-1 1 0,0-1 1,-2-3-1,3 6 0,1-1-1,0 1 1,-1 0 0,1-1-1,-1 1 1,1 0 0,0 0 0,-1 0-1,1-1 1,-1 1 0,1 0-1,-1 0 1,1 0 0,-1 0 0,1 0-1,-1 0 1,1 0 0,0 0-1,-1 0 1,1 0 0,-1 0-1,1 0 1,-1 0 0,1 0 0,-1 0-1,1 0 1,-1 1 0,1-1-1,0 0 1,-1 0 0,1 1 0,-1-1-1,1 0 1,0 0 0,-1 1-1,1-1 1,0 1 0,-1-1-1,1 0 1,0 1 0,0-1 0,-1 0-1,1 1 1,0-1 0,0 1-1,0-1 1,-1 1 0,1-1 0,0 1-1,0-1 1,0 1 0,-8 28 92,4-1-70,1 0 0,1 0 0,1 1 0,2-1 0,1 0 0,1 0 0,1 0 1,2 0-1,0 0 0,2-1 0,19 43 0,-25-65-75,0 0 0,0-1-1,1 0 1,0 1 0,0-1 0,0 0-1,0 0 1,0-1 0,1 1 0,0-1-1,0 1 1,0-1 0,0 0 0,0-1-1,1 1 1,-1-1 0,1 0 0,-1 0-1,1 0 1,7 1 0,-20-12-783,-6 2 787,1-1 0,0 0 0,0-1 0,1-1 0,0 0 0,1-1 0,0 0 0,-12-16 0,16 17 160,0 0 0,1 0 0,0 0 0,0-1-1,1 0 1,1 0 0,0-1 0,0 1 0,1-1 0,0 0-1,0-16 1,2 25-56,1 0 0,0-1 0,0 1 0,0 0 0,1-1 0,-1 1 0,1 0 0,0 0 0,0-1 0,0 1 0,2-4 0,-2 6-32,0-1 1,0 0 0,0 1 0,1 0-1,-1-1 1,1 1 0,-1 0 0,1 0-1,-1-1 1,1 1 0,-1 0 0,1 1-1,0-1 1,0 0 0,-1 0 0,1 1-1,0-1 1,0 1 0,0 0 0,4-1-1,21 1-313,-23 1 103,1 0 1,0-1-1,-1 0 1,1 0-1,-1-1 1,1 1-1,0-1 1,-1 0-1,7-2 1,-3-7-240,-7-5-135</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0.902"/>
    </inkml:context>
    <inkml:brush xml:id="br0">
      <inkml:brushProperty name="width" value="0.05" units="cm"/>
      <inkml:brushProperty name="height" value="0.05" units="cm"/>
    </inkml:brush>
  </inkml:definitions>
  <inkml:trace contextRef="#ctx0" brushRef="#br0">8 5 19716,'-7'-4'1288,"13"4"-1808,11 0 512,16 4 312,4-1-7</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1.328"/>
    </inkml:context>
    <inkml:brush xml:id="br0">
      <inkml:brushProperty name="width" value="0.05" units="cm"/>
      <inkml:brushProperty name="height" value="0.05" units="cm"/>
    </inkml:brush>
  </inkml:definitions>
  <inkml:trace contextRef="#ctx0" brushRef="#br0">134 172 15779,'3'-12'768,"-1"6"-543,0 1 0,-1-1 0,1 1-1,-1-1 1,-1 1 0,1-1-1,-1 0 1,0 1 0,0-1 0,0 0-1,-1 1 1,0-1 0,-3-9 0,4 14-152,-1 0 1,1 0 0,-1 0-1,0 0 1,1 0 0,-1 0-1,0 0 1,1 1 0,-1-1-1,0 0 1,0 0 0,0 1-1,0-1 1,1 0 0,-1 1 0,0-1-1,0 1 1,0 0 0,0-1-1,0 1 1,-1 0 0,1-1-1,0 1 1,0 0 0,0 0-1,0 0 1,0 0 0,0 0-1,0 0 1,0 0 0,0 0 0,0 1-1,-1-1 1,1 0 0,0 1-1,0-1 1,0 1 0,0-1-1,0 1 1,1-1 0,-1 1-1,0-1 1,0 1 0,-1 1-1,-4 2 140,1 1-1,0 0 0,0 0 0,0 0 0,-7 10 1,3-2-81,1 1 1,0 0 0,2 0 0,-1 1 0,-4 17 0,8-24-125,1 1 0,0 0 1,0 0-1,1-1 0,1 1 0,-1 0 1,1 0-1,1 0 0,-1 0 0,4 13 1,-3-19-6,-1 0 0,1-1-1,0 1 1,0-1 0,0 1 0,0-1 0,1 1 0,-1-1 0,1 0 0,-1 1 0,1-1-1,0 0 1,0 0 0,0 0 0,0 0 0,0-1 0,1 1 0,-1-1 0,0 1 0,1-1-1,-1 0 1,1 0 0,-1 0 0,1 0 0,0 0 0,-1 0 0,1-1 0,0 0 0,-1 1 0,1-1-1,0 0 1,0 0 0,0 0 0,-1-1 0,5 0 0,2-1 36,0 0 0,1-1 1,-1-1-1,0 1 0,-1-1 0,1-1 1,-1 0-1,15-10 0,-5 0 88,0-1-1,-1 0 1,-1-2 0,0 0 0,17-26-1,-24 30-40,0-1-1,-1 1 1,-1-1-1,0 0 1,-1-1-1,-1 0 1,-1 0-1,5-23 1,-8 12 15,-1 26-100,0 1 0,0 0-1,0 0 1,0-1 0,0 1 0,0 0 0,0 0-1,0 0 1,0-1 0,0 1 0,0 0-1,0 0 1,0-1 0,0 1 0,0 0 0,0 0-1,0 0 1,0-1 0,0 1 0,-1 0-1,1 0 1,0 0 0,0-1 0,0 1-1,0 0 1,0 0 0,-1 0 0,1 0 0,0 0-1,0-1 1,0 1 0,-1 0 0,1 0-1,0 0 1,0 0 0,-1 0 0,1 0-1,0 0 1,0 0 0,0 0 0,-1 0 0,1 0-1,0 0 1,0 0 0,-1 0 0,1 0-1,0 0 1,0 0 0,0 0 0,-1 0 0,1 0-1,0 0 1,0 0 0,-1 1 0,1-1-1,0 0 1,-10 10-25,3 2-36,1 0 0,0 0 0,1 0 0,0 1 0,1-1-1,-5 26 1,4-6-524,-2 57-1,7-77 252,0 0-1,1 0 0,0 0 1,4 17-1,-5-27 251,1 0 0,-1 1 0,1-1 0,0 0 0,0 1 1,-1-1-1,1 0 0,1 0 0,-1 0 0,0 0 0,1 0 0,-1 0 1,1 0-1,-1 0 0,1 0 0,0-1 0,0 1 0,0-1 0,0 1 1,0-1-1,0 0 0,0 0 0,0 0 0,0 0 0,1 0 0,-1 0 1,0-1-1,5 1 0,-5-1 24,1 0 0,-1 0 0,0 0 0,0 0 0,0-1-1,1 1 1,-1-1 0,0 0 0,0 0 0,0 0 0,0 0 0,2-1 0,30-29-835</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1.777"/>
    </inkml:context>
    <inkml:brush xml:id="br0">
      <inkml:brushProperty name="width" value="0.05" units="cm"/>
      <inkml:brushProperty name="height" value="0.05" units="cm"/>
    </inkml:brush>
  </inkml:definitions>
  <inkml:trace contextRef="#ctx0" brushRef="#br0">60 59 16636,'-11'21'571,"2"1"0,0 1 0,1 0 0,1 0 0,-6 41 0,12-53-484,0 0 1,0 0-1,1 0 1,0 0-1,1 0 1,1 0-1,0 0 1,0 0-1,1 0 1,0-1-1,1 1 1,0-1-1,1 0 0,8 14 1,-10-20-95,-1 0 1,1 0-1,0 0 1,0 0 0,1-1-1,-1 1 1,1-1-1,0 0 1,0 0-1,0-1 1,0 1-1,0-1 1,0 0-1,1 0 1,-1 0-1,1 0 1,0-1-1,-1 0 1,1 0-1,0 0 1,0-1-1,0 1 1,-1-1-1,1 0 1,0-1-1,0 1 1,0-1 0,-1 0-1,1 0 1,0 0-1,-1-1 1,1 0-1,-1 0 1,6-2-1,0-4 13,-1 1 0,1-1-1,-1-1 1,-1 0 0,1 0-1,-2-1 1,1 0-1,-1 0 1,-1-1 0,9-18-1,-1-3 162,-1-1-1,13-51 1,-18 54 114,-1 1 0,-2-1 0,3-34 0,-11 42 76,3 22-341,0 0 1,0-1 0,-1 1-1,1-1 1,0 1 0,0 0-1,0-1 1,-1 1 0,1 0-1,0-1 1,0 1-1,-1 0 1,1 0 0,0-1-1,-1 1 1,1 0 0,0 0-1,-1-1 1,1 1 0,-1 0-1,1 0 1,0 0 0,-1 0-1,1-1 1,-1 1 0,0 1 11,-1-1 0,1 1 0,0 0 1,-1-1-1,1 1 0,0 0 0,0 0 1,0 0-1,0-1 0,0 1 0,0 0 0,0 1 1,0-1-1,0 0 0,0 0 0,1 0 1,-1 1-1,0-1 0,1 0 0,-1 0 1,0 3-1,-5 13 15,0 1 0,1-1 1,1 1-1,1 0 0,1 0 0,0 1 1,1-1-1,1 0 0,1 1 1,1-1-1,0 0 0,1 0 0,1 0 1,1 0-1,0-1 0,1 1 0,9 15 1,-13-28-32,1-1 0,0 1 0,-1-1 1,1 0-1,1 0 0,-1 0 1,1 0-1,-1 0 0,9 5 0,8-5-16</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2.355"/>
    </inkml:context>
    <inkml:brush xml:id="br0">
      <inkml:brushProperty name="width" value="0.05" units="cm"/>
      <inkml:brushProperty name="height" value="0.05" units="cm"/>
    </inkml:brush>
  </inkml:definitions>
  <inkml:trace contextRef="#ctx0" brushRef="#br0">1 244 14859,'2'3'188,"0"-1"-1,0 1 1,1 0 0,-1-1-1,1 0 1,-1 1 0,1-1-1,0 0 1,0 0-1,0-1 1,0 1 0,0-1-1,1 1 1,-1-1 0,0 0-1,1 0 1,-1 0 0,1-1-1,-1 1 1,1-1-1,-1 0 1,1 0 0,-1 0-1,7-2 1,5 0 286,0-1 0,0-1 0,-1 0 1,20-8-1,-8 1-1,-1-1-1,41-26 1,-54 30-376,0-1 0,0 0 0,-1 0 0,0-2-1,-1 1 1,16-23 0,-23 30-65,-1-1 0,0 0 1,1 0-1,-2 0 0,1 0 0,0-1 0,-1 1 1,0 0-1,0-1 0,1-6 0,-2 9-20,0 1 0,0-1 0,0 0 0,-1 0 0,1 0 0,-1 1 0,1-1 0,-1 0 0,1 1 0,-1-1 0,0 0 0,0 1 0,0-1 0,0 1 0,0-1 0,0 1 0,0-1 0,0 1 0,-1 0 0,1 0 0,-1 0 0,1 0 0,-1 0 0,1 0 0,-1 0 0,1 0 0,-1 0 0,-2 0 0,-3-1 10,0 0 0,-1 0 1,1 1-1,0 0 0,-1 1 1,1-1-1,-1 2 0,1-1 1,-1 1-1,1 0 0,0 0 1,-1 1-1,-8 3 1,0 0-12,1 1 1,0 1-1,0 1 1,-27 18-1,32-19-13,1 0-1,0 1 0,0 1 0,1 0 0,0 0 0,1 0 1,0 1-1,-10 16 0,15-22-1,0 0-1,0 0 1,0 0 0,1 0-1,-1 0 1,1 1 0,0-1 0,0 0-1,1 1 1,-1-1 0,1 1-1,0-1 1,0 0 0,0 1 0,1-1-1,0 1 1,0-1 0,0 0-1,0 1 1,1-1 0,-1 0-1,1 0 1,0 0 0,0 0 0,1 0-1,3 4 1,-1-2-111,2 0 1,-1-1-1,0 0 1,1 0-1,0-1 0,0 1 1,0-1-1,1-1 1,-1 0-1,1 0 1,0 0-1,0-1 0,0 0 1,0 0-1,0-1 1,1 0-1,-1-1 0,0 0 1,9-1-1,5 0-152,0-2 0,0-1 0,-1 0 0,1-2 0,-1 0 0,20-10 0,38-19-484</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3.387"/>
    </inkml:context>
    <inkml:brush xml:id="br0">
      <inkml:brushProperty name="width" value="0.05" units="cm"/>
      <inkml:brushProperty name="height" value="0.05" units="cm"/>
    </inkml:brush>
  </inkml:definitions>
  <inkml:trace contextRef="#ctx0" brushRef="#br0">1 61 16227,'10'-3'1689,"8"-5"-1009,8-2-288,10 2 744,7-1-488,8 1-1608,2 2 1144,6 2-336,0-1-184</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3.412"/>
    </inkml:context>
    <inkml:brush xml:id="br0">
      <inkml:brushProperty name="width" value="0.05" units="cm"/>
      <inkml:brushProperty name="height" value="0.05" units="cm"/>
    </inkml:brush>
  </inkml:definitions>
  <inkml:trace contextRef="#ctx0" brushRef="#br0">32 182 15163,'0'-1'38,"27"-29"1709,1 1 0,1 2 0,64-48 0,-88 72-1496,0 0 1,1 0 0,-1 0 0,8-2-1,-12 5-217,0-1 1,0 1-1,0 0 0,0-1 0,0 1 0,0 0 0,0 0 0,0 0 0,0 0 0,0 0 1,0 0-1,0 0 0,0 0 0,-1 0 0,1 0 0,0 1 0,0-1 0,0 0 0,0 1 0,0-1 1,0 0-1,0 1 0,-1-1 0,1 1 0,0-1 0,0 1 0,-1 0 0,1-1 0,0 1 1,-1 0-1,1 0 0,0-1 0,-1 1 0,1 0 0,-1 0 0,1 1 0,0 1 0,-1 0 0,1 0 0,-1 0 0,0 0 0,0 0 0,0 1 0,0-1 0,-1 0 0,1 0 0,-1 0 0,0 0 0,0 0 0,0-1 0,-1 4 0,-23 41 81,21-40-98,-81 122 130,48-76-74,-48 92 0,60-85-41,23-55-29,1 0 1,0 0-1,0 0 0,0 1 1,0-1-1,1 0 0,0 1 1,0-1-1,1 9 0,0-13-1,-1 0-1,0 0 1,1 1-1,-1-1 1,1 0-1,-1 0 1,1 0-1,0 1 1,-1-1-1,1 0 1,0 0-1,0 0 1,0 0-1,0 0 1,0-1-1,0 1 1,0 0-1,0 0 1,0-1-1,0 1 0,2 1 1,0-2 2,0 1 1,-1 0-1,1-1 0,0 1 0,0-1 1,0 0-1,0 0 0,-1 0 1,6-1-1,3-1 11,-1-1 0,0 0 0,1-1 0,12-6 0,11-7 6,52-35 0,-73 44-553,0-2 0,-1 0-1,-1 0 1,1-1 0,-2-1 0,18-23 0,-27 34 473,1-1-1,-1 1 1,0-1 0,0 0 0,0 0 0,0 1-1,0-1 1,0 0 0,0 0 0,-1 0 0,1 0-1,-1 0 1,0 0 0,1 0 0,-1 0-1,0 0 1,0 0 0,0 0 0,0 0 0,-1 0-1,1 0 1,0 0 0,-1 0 0,1 0 0,-1 0-1,0 1 1,-1-3 0,-15-15-952</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3.834"/>
    </inkml:context>
    <inkml:brush xml:id="br0">
      <inkml:brushProperty name="width" value="0.05" units="cm"/>
      <inkml:brushProperty name="height" value="0.05" units="cm"/>
    </inkml:brush>
  </inkml:definitions>
  <inkml:trace contextRef="#ctx0" brushRef="#br0">0 92 14779,'14'0'1592,"15"-4"-991,6-4-281,15-5 472,4-1-792,6-3 304,-2-2-88,2 2-408</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4.229"/>
    </inkml:context>
    <inkml:brush xml:id="br0">
      <inkml:brushProperty name="width" value="0.05" units="cm"/>
      <inkml:brushProperty name="height" value="0.05" units="cm"/>
    </inkml:brush>
  </inkml:definitions>
  <inkml:trace contextRef="#ctx0" brushRef="#br0">0 483 17292,'2'15'1201,"-2"-8"-820,1 0 1,0 0-1,0-1 1,4 12-1,-4-17-314,-1 0-1,1 1 1,-1-1-1,1 0 1,-1 0-1,1 0 1,0 0-1,0 0 1,-1 0-1,1 0 1,0 0-1,0 0 1,0 0-1,0 0 1,0-1 0,0 1-1,0 0 1,0-1-1,1 1 1,-1-1-1,0 1 1,0-1-1,0 0 1,1 1-1,-1-1 1,0 0-1,1 0 1,-1 0-1,0 0 1,0 0-1,2 0 1,5-2 93,-1 1 0,1-1 1,-1-1-1,0 1 0,1-1 1,-1-1-1,11-6 0,47-37 368,-27 18-187,-29 22-281,-5 4-41,0 0 0,0 0 0,0 1 0,0-1 0,0 1 1,1 0-1,-1 0 0,1 0 0,-1 0 0,1 1 0,8-1 0,-12 2-18,0 0-1,0 0 0,0 0 0,0 1 1,-1-1-1,1 0 0,0 1 0,0-1 1,0 0-1,0 1 0,0-1 0,-1 1 0,1 0 1,0-1-1,0 1 0,-1 0 0,1-1 1,-1 1-1,1 0 0,0 0 0,-1-1 1,1 1-1,-1 0 0,0 0 0,1 0 1,-1 0-1,0 0 0,1-1 0,-1 1 1,0 0-1,0 2 0,4 37 6,-3-26-4,-1-12 9,0 0-1,1 1 1,-1-1-1,0 0 0,1 0 1,0 0-1,-1 1 0,1-1 1,0 0-1,0 0 1,0 0-1,0 0 0,0 0 1,1-1-1,-1 1 1,1 0-1,-1-1 0,3 3 1,-1-3 6,-1 0 1,0 0-1,0 0 0,0-1 1,0 1-1,0-1 1,0 0-1,1 0 0,-1 1 1,0-1-1,0-1 1,0 1-1,1 0 0,-1 0 1,0-1-1,0 1 1,0-1-1,0 0 0,3-1 1,9-5 12,0 0 1,-1-1 0,0 0 0,0-1-1,-1 0 1,0-1 0,11-13-1,-7 8-379,-1 1 0,32-20 0,-47 34 328,0 0-1,1-1 1,-1 1-1,0 0 1,1-1 0,-1 1-1,1 0 1,-1 0-1,1 0 1,-1-1-1,1 1 1,-1 0-1,1 0 1,-1 0 0,1 0-1,-1 0 1,1 0-1,-1 0 1,1 0-1,-1 0 1,1 0-1,-1 0 1,0 0-1,1 0 1,-1 0 0,1 1-1,-1-1 1,1 0-1,-1 0 1,1 1-1,-1-1 1,1 0-1,-1 0 1,0 1-1,1-1 1,-1 0 0,0 1-1,1-1 1,-1 1-1,0-1 1,0 0-1,1 1 1,-1-1-1,0 1 1,0-1-1,1 1 1,-1 0 0,3 26-582,-3-24 539,-4 76-1966,3-73 1543,2-20 79</inkml:trace>
  <inkml:trace contextRef="#ctx0" brushRef="#br0" timeOffset="1">579 2 14667,'-1'-2'1536,"7"7"-1063,2-1-417,11 0 1456,4-1-3377,6-3 1545,2 0-288,8-4-264</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4.628"/>
    </inkml:context>
    <inkml:brush xml:id="br0">
      <inkml:brushProperty name="width" value="0.05" units="cm"/>
      <inkml:brushProperty name="height" value="0.05" units="cm"/>
    </inkml:brush>
  </inkml:definitions>
  <inkml:trace contextRef="#ctx0" brushRef="#br0">143 22 18612,'-22'18'1138,"-2"1"0,-26 26-1,45-40-992,0 0-1,0 0 0,1 1 1,0 0-1,0-1 0,0 1 1,1 1-1,0-1 0,0 0 1,-3 14-1,6-19-156,0-1-1,0 1 1,0 0 0,0 0-1,0-1 1,0 1 0,0 0-1,0-1 1,0 1 0,0 0 0,1-1-1,-1 1 1,0 0 0,0-1-1,1 1 1,-1-1 0,1 1-1,-1-1 1,0 1 0,1 0-1,-1-1 1,1 1 0,-1-1-1,1 0 1,-1 1 0,1-1-1,0 1 1,-1-1 0,1 0-1,-1 0 1,1 1 0,0-1-1,-1 0 1,1 0 0,0 0-1,-1 1 1,1-1 0,0 0-1,0 0 1,-1 0 0,1 0 0,0 0-1,-1-1 1,1 1 0,0 0-1,0 0 1,40-8-706,-33 7 587,7-3-97,1 2 1,0 0-1,0 1 1,0 0-1,0 1 1,20 3-1,-29-2 178,0 1 0,0-1-1,-1 1 1,1 0 0,-1 0-1,0 1 1,1 0 0,-1 0 0,0 0-1,-1 1 1,1 0 0,-1 0-1,1 1 1,-1-1 0,-1 1-1,1 0 1,5 7 0,-8-8 71,0-1 0,0 0 0,-1 0 0,1 1 0,-1-1 0,0 1 0,0-1 0,0 1 0,0 0 1,-1-1-1,0 1 0,1 0 0,-1-1 0,0 1 0,-1 4 0,0-2 91,-1 0-1,1 0 1,-1-1 0,0 1 0,-1-1-1,1 1 1,-1-1 0,-6 9 0,1-5 110,1 1 1,-2-1 0,1-1 0,-1 0 0,0 0 0,-1-1 0,0 0 0,-20 10 0,-8-3-89,36-14-120,0 1 0,0-1 0,0 0 0,0 1 0,0-1 0,0 0 0,-1-1 0,1 1 0,0 0 0,0-1 0,0 1 1,0-1-1,0 1 0,0-1 0,0 0 0,-2-1 0,-7-13-130</inkml:trace>
  <inkml:trace contextRef="#ctx0" brushRef="#br0" timeOffset="1">573 90 22229,'15'-2'1704,"6"-8"-1384,5-1-408,3-7 624,-1 1-32,-3 1-416,-3 1-152</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5.053"/>
    </inkml:context>
    <inkml:brush xml:id="br0">
      <inkml:brushProperty name="width" value="0.05" units="cm"/>
      <inkml:brushProperty name="height" value="0.05" units="cm"/>
    </inkml:brush>
  </inkml:definitions>
  <inkml:trace contextRef="#ctx0" brushRef="#br0">8 1 18732,'-7'14'1576,"7"4"-1128,0 4-192,1 9 745,5 3-313,1 3-360,3 3-136,2 0-152,-2-4-104,1-8-296,-1-7-152,0-15-536,-3-6-185,-2-13 849,-5-9-232,-2-15-168</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5.490"/>
    </inkml:context>
    <inkml:brush xml:id="br0">
      <inkml:brushProperty name="width" value="0.05" units="cm"/>
      <inkml:brushProperty name="height" value="0.05" units="cm"/>
    </inkml:brush>
  </inkml:definitions>
  <inkml:trace contextRef="#ctx0" brushRef="#br0">1 78 18124,'15'-12'2336,"3"2"-1463,7 3-361,8 0 1136,9 0-544,4 0-272,0 0-736,0 2-536,-5 1 1289,-8-2-873,-17 3-64,-13 1-41</inkml:trace>
  <inkml:trace contextRef="#ctx0" brushRef="#br0" timeOffset="1">95 286 16227,'17'11'2209,"5"-8"-1249,8-12-384,6-5 1457,7-6-985,0 3-280,-2 0-696,-2 4-384,-13 6-1504,-7 4 1552,-18 8-329,-10 6-199</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5.925"/>
    </inkml:context>
    <inkml:brush xml:id="br0">
      <inkml:brushProperty name="width" value="0.05" units="cm"/>
      <inkml:brushProperty name="height" value="0.05" units="cm"/>
    </inkml:brush>
  </inkml:definitions>
  <inkml:trace contextRef="#ctx0" brushRef="#br0">1 357 17684,'11'10'2192,"5"-6"-1464,14-10-296,4-4 1089,9-4-905,3-5-384,3-1-968,0-3-280,-5-5 696,2-2-217,-7-3-279</inkml:trace>
  <inkml:trace contextRef="#ctx0" brushRef="#br0" timeOffset="1">510 123 15219,'-1'2'109,"1"3"192,-1 1 0,1 0 0,-1 0 0,2 0 0,0 7 0,-1-13-248,0 1 0,0 0 0,0 0 0,1 0 0,-1 0 0,0 0 0,1 0 0,-1-1 0,0 1 0,1 0 0,-1 0 0,1 0 0,0-1 0,-1 1 0,1 0 0,-1-1 0,1 1 1,0 0-1,0-1 0,-1 1 0,1-1 0,0 1 0,0-1 0,0 0 0,-1 1 0,1-1 0,0 0 0,0 1 0,0-1 0,0 0 0,0 0 0,0 0 0,0 0 0,0 0 0,-1 0 0,1 0 0,0 0 1,0 0-1,0-1 0,0 1 0,0 0 0,1-1 0,11-5 340,-1 0-1,1-1 1,-2 0 0,1-1 0,-1 0-1,20-20 1,-16 15-54,9-8 168,-5 4-32,0 1 0,40-25 0,-58 40-463,0 1 1,0-1 0,0 0 0,0 1 0,0-1 0,0 1 0,0 0 0,1-1 0,-1 1 0,0 0-1,0-1 1,0 1 0,1 0 0,-1 0 0,0 0 0,0 0 0,0 0 0,1 0 0,-1 1-1,2 0 1,-2-1-7,0 1 0,-1-1 0,1 1 0,0 0 0,-1 0 0,1 0 0,0-1 0,-1 1 0,1 0 0,-1 0 0,0 0 0,1 0 0,-1 0 0,0 0 0,1 0 0,-1 0 0,0 0 0,0 0 0,0 1 0,0 8 27,-1 0 0,0 0-1,0-1 1,-3 12-1,2-11 60,1-9-73,1 0 0,0 0 1,-1 0-1,1 1 0,0-1 0,0 0 1,0 0-1,0 1 0,0-1 0,0 0 1,0 0-1,0 0 0,0 1 0,1-1 0,-1 0 1,1 0-1,-1 0 0,1 1 0,-1-1 1,1 0-1,-1 0 0,2 1 0,-1-1 2,0-1 0,0 1 0,0-1 0,0 0 1,0 1-1,1-1 0,-1 0 0,0 0 0,0 0 0,0 0 0,0 0 0,0 0 0,0 0 0,1 0 0,-1 0 0,0 0 0,0-1 0,0 1 0,2-1 0,8-4 115,-1 0 0,1 0 0,16-12-1,-19 11-105,16-10 3,-15 10-234,0-1 0,1 2-1,0-1 1,11-4 0,-20 10 167,-1 0-1,0 0 1,0 0 0,1-1 0,-1 1 0,0 0-1,0 0 1,1 0 0,-1 0 0,0 0 0,0 0-1,1 0 1,-1 0 0,0 0 0,1 0 0,-1 0-1,0 0 1,0 0 0,1 0 0,-1 0 0,0 0-1,1 0 1,-1 0 0,0 0 0,0 0-1,1 0 1,-1 0 0,0 1 0,0-1 0,1 0-1,-1 0 1,0 0 0,0 0 0,1 1 0,-1-1-1,0 0 1,0 0 0,0 1 0,0-1 0,1 0-1,-1 0 1,0 1 0,0-1 0,0 0 0,0 0-1,0 1 1,0-1 0,0 0 0,0 1 0,0-1-1,0 0 1,0 0 0,0 1 0,0-1 0,0 0-1,0 1 1,0-1 0,-5 18-817,-2-2 204</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6.378"/>
    </inkml:context>
    <inkml:brush xml:id="br0">
      <inkml:brushProperty name="width" value="0.05" units="cm"/>
      <inkml:brushProperty name="height" value="0.05" units="cm"/>
    </inkml:brush>
  </inkml:definitions>
  <inkml:trace contextRef="#ctx0" brushRef="#br0">1 11 18060,'6'-2'872,"-2"-1"-880,-7-1-24,-3 3 728</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6.787"/>
    </inkml:context>
    <inkml:brush xml:id="br0">
      <inkml:brushProperty name="width" value="0.05" units="cm"/>
      <inkml:brushProperty name="height" value="0.05" units="cm"/>
    </inkml:brush>
  </inkml:definitions>
  <inkml:trace contextRef="#ctx0" brushRef="#br0">16 1 19356,'0'3'1412,"-4"52"-156,-7 148 292,11-163-1506,2-1 1,1 1-1,10 43 0,-11-75 20,0 0 1,0-1-1,1 1 1,0-1-1,0 1 1,0-1-1,8 11 0,-9-16-25,-1-1-1,0 1 1,1 0 0,0-1-1,-1 1 1,1-1-1,0 0 1,0 1-1,-1-1 1,1 0-1,0 0 1,0 0-1,0-1 1,1 1-1,-1 0 1,0-1-1,0 1 1,0-1 0,0 0-1,1 0 1,-1 0-1,0 0 1,0 0-1,0 0 1,1-1-1,-1 1 1,0-1-1,0 1 1,0-1-1,0 0 1,3-1-1,7-4 124,-1 0 0,-1-1 0,1-1 0,-1 1 0,0-1 0,-1-1 0,0 0 0,8-11 0,61-86 927,-71 96-978,24-37-48,-2-1 1,-2-1-1,-2-2 1,23-68 0,-42 91-525,-7 18 236,0 10 219,1 0-1,0-1 0,0 1 1,0 0-1,0 0 1,-1 0-1,1 0 0,0 0 1,0 0-1,0 0 0,-1 0 1,1 0-1,0 0 1,0 0-1,0 0 0,-1 0 1,1 0-1,0 0 0,0 0 1,0 0-1,-1 0 1,1 0-1,0 0 0,0 0 1,0 1-1,0-1 1,-1 0-1,1 0 0,0 0 1,0 0-1,0 0 0,0 0 1,0 0-1,-1 1 1,1-1-1,0 0 0,0 0 1,0 0-1,0 0 0,0 1 1,-11 13-408</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7.413"/>
    </inkml:context>
    <inkml:brush xml:id="br0">
      <inkml:brushProperty name="width" value="0.05" units="cm"/>
      <inkml:brushProperty name="height" value="0.05" units="cm"/>
    </inkml:brush>
  </inkml:definitions>
  <inkml:trace contextRef="#ctx0" brushRef="#br0">0 355 18372,'3'3'154,"-1"0"0,1-1 0,0 1 1,0-1-1,0 0 0,0 0 0,0 0 0,1 0 0,-1-1 0,1 1 1,-1-1-1,1 0 0,-1 0 0,1 0 0,0 0 0,7 0 1,-5-2-83,0 1 1,1-1-1,-1 0 1,0 0-1,0-1 1,0 0-1,0 0 1,0 0-1,7-4 1,6-5-486,-1-1 0,-1-1-1,1 0 1,27-29 0,-25 21-601,32-42-1,-45 52 794,0 1-1,0-1 1,-1-1-1,-1 1 1,0-1-1,6-19 1,-11 30 223,0-1 0,1 1 0,-1 0 0,0 0-1,1 0 1,-1-1 0,0 1 0,0 0 0,0 0 0,0-1 0,-1 1 0,1 0 0,0 0 0,0-1 0,-1 1 0,1 0 0,-1 0 0,0-2 0,1 3 17,-1 0 1,1-1 0,-1 1-1,1-1 1,-1 1 0,1 0 0,-1 0-1,0-1 1,1 1 0,-1 0-1,0 0 1,1 0 0,-1 0-1,1 0 1,-1-1 0,0 1-1,1 1 1,-1-1 0,0 0-1,1 0 1,-1 0 0,0 0-1,1 0 1,-2 1 0,-2 0 86,0 1 1,1 0 0,-1 0-1,0 0 1,1 0-1,-1 1 1,1-1 0,-1 1-1,-3 5 1,0 0 95,1 0 1,0 1 0,0 0 0,1 1-1,-7 17 1,9-22-108,1 1 0,0 0 0,1 0 0,0 0 0,0 0-1,0 0 1,0 0 0,1 0 0,0 0 0,0 0 0,2 11 0,-1-15-56,0 0 1,0 0-1,0 0 1,0 0-1,0 0 0,0 0 1,1-1-1,-1 1 1,0 0-1,1-1 1,-1 1-1,1-1 0,0 1 1,0-1-1,-1 0 1,1 0-1,0 0 0,0 0 1,0 0-1,0 0 1,0 0-1,0-1 1,0 1-1,1-1 0,-1 0 1,0 1-1,0-1 1,0 0-1,4 0 0,6-1 106,0 0 0,0 0-1,0-1 1,13-4 0,9-5 153,0 0 0,-1-3 0,37-19 0,90-61 587,-115 67-751,-45 27-134,4-3 11,-1 1-1,0 0 1,1 1-1,0-1 1,6-2-1,-9 4-9,-1 0 0,0 0 0,1 0-1,-1 0 1,0 0 0,1 0-1,-1 0 1,0 0 0,1 0-1,-1 0 1,0 0 0,1 0-1,-1 0 1,0 1 0,1-1 0,-1 0-1,0 0 1,1 0 0,-1 0-1,0 1 1,0-1 0,1 0-1,-1 0 1,0 1 0,1-1-1,1 15 7,-12 35 167,1 6 277,9-56-438,-1 1 0,1-1 0,0 1 0,0-1 0,0 1 0,0-1 0,0 0 0,0 1 0,0-1 0,0 1 0,0-1 0,1 0 0,-1 1 0,0-1 0,0 1 0,0-1 0,0 0 0,0 1 0,1-1 0,-1 0 0,0 1 0,0-1 0,1 0 0,-1 1 0,0-1 0,1 0 0,-1 1 0,0-1 0,1 0 0,-1 0 0,0 0 0,1 1 0,-1-1 0,1 0 0,-1 0 0,1 0 0,17-5 283,21-22-28,-36 25-248,19-15 77,-4 2-129,0 1-1,0 1 0,41-20 0,-39 28-119,-19 5 143,0 0-1,-1 0 0,1 0 1,-1 0-1,1 0 1,-1 0-1,1 1 0,0-1 1,-1 0-1,1 0 1,-1 1-1,1-1 0,-1 0 1,1 1-1,-1-1 1,1 0-1,-1 1 0,0-1 1,1 2-1,0 0-18,0 0 0,0 1-1,0-1 1,0 1 0,-1 0 0,0-1 0,1 1-1,-1-1 1,0 6 0,2 15 98,-2-22-58,0 0 0,1 0 0,-1 0 0,1 0-1,-1 0 1,1 0 0,0 0 0,-1-1 0,1 1 0,0 0 0,0 0 0,-1-1-1,1 1 1,0 0 0,0-1 0,0 1 0,0 0 0,0-1 0,0 0 0,0 1-1,0-1 1,0 1 0,0-1 0,0 0 0,0 0 0,0 0 0,0 0 0,0 0-1,0 0 1,1 0 0,-1 0 0,1 0 0,38-9 272,11-11 15,70-36 0,-9 3-598,-109 52 267,0-1 0,0 1-1,0 0 1,1 0 0,-1 0 0,0 0 0,1 0-1,-1 1 1,0 0 0,1-1 0,4 2 0,-7-1 26,0 1 0,1 0 0,-1-1 0,0 1 0,1 0 0,-1 0 0,0 0 0,0 0 0,0 0 0,0 0 0,0 0 0,0 1 0,0-1 0,0 0 1,-1 0-1,1 1 0,0-1 0,-1 1 0,1-1 0,-1 1 0,1-1 0,-1 0 0,0 1 0,1 0 0,-1-1 0,0 2 0,0 2-55,1 0-1,0 0 1,1-1-1,-1 1 1,4 6 0,-5-10 18,1 0 1,-1 0-1,1 0 1,0 0-1,0 0 1,-1 0-1,1 0 1,0-1-1,0 1 1,0 0-1,0-1 1,0 1-1,0 0 1,0-1-1,0 1 1,0-1-1,0 1 1,0-1-1,0 0 1,0 1-1,0-1 1,1 0 0,-1 0-1,0 0 1,0 0-1,0 0 1,0 0-1,0 0 1,2 0-1,10-4-289</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3.761"/>
    </inkml:context>
    <inkml:brush xml:id="br0">
      <inkml:brushProperty name="width" value="0.05" units="cm"/>
      <inkml:brushProperty name="height" value="0.05" units="cm"/>
    </inkml:brush>
  </inkml:definitions>
  <inkml:trace contextRef="#ctx0" brushRef="#br0">47 358 16275,'-15'30'1428,"10"-23"-1120,0 2 0,1-1-1,0 0 1,1 1-1,0 0 1,0 0 0,-1 10-1,4-18-251,0 0 0,0 0-1,0 0 1,0 0-1,0 0 1,0 0 0,0 1-1,0-1 1,0 0 0,1 0-1,-1 0 1,0 0 0,1 0-1,-1 0 1,1 0 0,-1 0-1,1 0 1,-1 0-1,1 0 1,0 0 0,-1-1-1,1 1 1,0 0 0,0 0-1,0-1 1,0 1 0,1 1-1,0-2-11,1 1-1,-1 0 0,0-1 1,1 1-1,-1-1 0,1 0 1,-1 0-1,1 0 0,-1 0 1,1 0-1,4-2 0,3 0-27,0-1-1,0-1 1,-1 1-1,1-1 1,10-7-1,-8 3 12,0-1 0,0 0-1,-1-1 1,0 0 0,-1-1-1,0 0 1,-1-1 0,0 0-1,-1 0 1,-1-1 0,1 0-1,5-16 1,-10 18 10,-9 15-10,-10 18-19,11-14-8,0 1-1,1-1 0,0 1 1,1 0-1,0 1 0,0-1 1,1 1-1,0-1 0,-1 20 1,3-28 12,0 1 0,0 0 1,0-1-1,1 1 1,-1-1-1,0 1 1,1-1-1,-1 1 0,1-1 1,-1 1-1,1-1 1,0 1-1,-1-1 1,1 0-1,0 1 1,0-1-1,0 0 0,0 0 1,0 0-1,0 1 1,1-1-1,-1-1 1,0 1-1,0 0 1,1 0-1,-1 0 0,1-1 1,-1 1-1,1 0 1,-1-1-1,1 0 1,-1 1-1,1-1 1,-1 0-1,1 0 0,-1 0 1,1 0-1,0 0 1,-1 0-1,3 0 1,5-1 65,0 0 0,0-1 1,0 0-1,0-1 0,16-6 1,-3-1 37,-1-1-1,-1-1 1,0-1 0,0-1 0,-2 0 0,1-2 0,25-28-1,-21 17 4,0-1-1,-2-1 1,-1 0-1,22-47 1,-16 17 52,-24 54-152,0 0-1,-1 0 1,0 0-1,0 0 1,0 0-1,0 0 0,-1 0 1,0-1-1,-1-9 1,1 15-18,0-1 0,0 1 0,-1-1 0,1 1 1,0-1-1,0 1 0,0-1 0,0 1 0,-1-1 0,1 1 1,0-1-1,-1 1 0,1 0 0,0-1 0,-1 1 0,1 0 0,0-1 1,-1 1-1,1 0 0,0-1 0,-1 1 0,1 0 0,-1-1 1,1 1-1,-1 0 0,1 0 0,-1 0 0,1 0 0,-1 0 1,1-1-1,-1 1 0,1 0 0,-1 0 0,-16 7 17,7 1-15,0 1-1,1 0 1,0 1-1,1 0 0,-14 20 1,-29 61 28,41-71 5,1 1 0,0 0 0,-7 31 0,15-46-58,-1 0 0,1 0 1,0 0-1,0 0 0,1 1 0,0-1 1,0 0-1,0 0 0,1 0 1,0 0-1,0 0 0,1 0 0,-1 0 1,2 0-1,-1 0 0,0 0 0,5 6 1,-4-8-32,0-1 0,0 1 0,0-1 1,1 0-1,-1-1 0,1 1 0,0 0 0,0-1 0,0 0 1,0 0-1,0 0 0,0-1 0,0 1 0,1-1 1,-1 0-1,1 0 0,-1 0 0,1-1 0,4 0 1,23-4-250</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7.865"/>
    </inkml:context>
    <inkml:brush xml:id="br0">
      <inkml:brushProperty name="width" value="0.05" units="cm"/>
      <inkml:brushProperty name="height" value="0.05" units="cm"/>
    </inkml:brush>
  </inkml:definitions>
  <inkml:trace contextRef="#ctx0" brushRef="#br0">1 92 16644,'1'0'157,"-1"0"0,1 1 1,-1-1-1,0 0 1,1 0-1,-1 1 0,1-1 1,-1 0-1,1 1 1,-1-1-1,0 0 0,1 1 1,-1-1-1,1 1 1,-1-1-1,0 0 1,0 1-1,1-1 0,-1 1 1,0-1-1,0 1 1,0-1-1,1 1 0,-1-1 1,0 1-1,0-1 1,0 1-1,0-1 0,0 1 1,0-1-1,0 2 1,0 24 2282,0-13-1826,1-10-579,-1 0 1,0 0-1,1 0 1,0-1 0,-1 1-1,1 0 1,0 0-1,1-1 1,-1 1 0,0-1-1,1 1 1,-1-1-1,1 0 1,0 0 0,0 1-1,0-1 1,0 0-1,0-1 1,0 1 0,4 2-1,-3-3-23,0 1 0,0-1 1,1 0-1,-1 0 0,1-1 0,-1 1 0,0-1 0,1 1 0,-1-1 0,1 0 0,-1 0 1,1-1-1,-1 1 0,1-1 0,-1 1 0,6-3 0,2-1 6,0-1 0,0 0 0,-1 0 0,0-1 0,1-1-1,-2 0 1,1 0 0,13-14 0,4-8-193,29-38 0,-43 51 16,-13 16 143,0-1 1,0 1-1,0-1 0,1 1 1,-1-1-1,0 1 0,1 0 1,-1-1-1,0 1 0,1 0 1,-1-1-1,0 1 0,1 0 1,-1-1-1,1 1 1,-1 0-1,1 0 0,-1-1 1,1 1-1,-1 0 0,1 0 1,-1 0-1,1 0 0,-1 0 1,1 0-1,-1 0 0,1 0 1,4 12-239,-8 32 110,2-35 155,1-4 1,0-1 0,0 0 0,0 0 0,1 0 0,0 0 0,-1 0 0,1 0 1,1 0-1,1 6 0,-2-9-3,0 0-1,-1 1 1,1-1 0,0 0-1,0 0 1,0 0 0,0 0 0,0 0-1,1 0 1,-1-1 0,0 1 0,0 0-1,0 0 1,1-1 0,-1 1 0,0-1-1,1 1 1,-1-1 0,1 0 0,-1 0-1,0 1 1,1-1 0,-1 0-1,1 0 1,-1 0 0,1 0 0,-1-1-1,0 1 1,1 0 0,2-1 0,5-2-63,0 0 0,-1 0 0,1 0 0,0-1 0,-1-1 0,12-7 0,44-39-1314,-2 2-1463,-61 48 2682,1 0-1,-1 0 1,1 0 0,-1 0 0,1 1 0,-1-1 0,1 0 0,0 1-1,-1-1 1,1 1 0,2-1 0,-3 1 88,-1 1-1,1-1 1,-1 0 0,1 0-1,-1 0 1,1 0 0,-1 0 0,1 0-1,-1 1 1,0-1 0,1 0-1,-1 0 1,1 1 0,-1-1-1,0 0 1,1 1 0,-1-1 0,0 0-1,1 1 1,-1-1 0,0 1-1,1-1 1,-1 0 0,0 1 0,1 0-1,0 4-211,-1-1 1,1 1-1,-1-1 0,1 1 0,-1-1 0,-1 9 0,0 7 311,2-4-85</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8.284"/>
    </inkml:context>
    <inkml:brush xml:id="br0">
      <inkml:brushProperty name="width" value="0.05" units="cm"/>
      <inkml:brushProperty name="height" value="0.05" units="cm"/>
    </inkml:brush>
  </inkml:definitions>
  <inkml:trace contextRef="#ctx0" brushRef="#br0">148 0 17156,'-1'4'257,"0"0"0,0-1 0,1 1 0,-1 0 0,1 0 0,0 0 0,0 0 0,0-1 0,1 1 0,-1 0 0,1 0 0,0 0 0,0-1 0,0 1 0,1-1 0,-1 1 0,1-1 0,2 5 0,-4-8-243,0 0 0,0 0-1,0 1 1,0-1 0,1 0-1,-1 0 1,0 0 0,0 1 0,0-1-1,0 0 1,0 0 0,1 0-1,-1 0 1,0 1 0,0-1-1,0 0 1,1 0 0,-1 0-1,0 0 1,0 0 0,0 0-1,1 1 1,-1-1 0,0 0-1,0 0 1,1 0 0,-1 0 0,0 0-1,0 0 1,1 0 0,-1 0-1,0 0 1,0 0 0,0 0-1,1 0 1,-1 0 0,0 0-1,0-1 1,1 1 0,-1 0-1,0 0 1,0 0 0,1 0-1,-1-1 5,0 1 0,0-1 0,0 1 0,0 0 0,0-1 0,0 1 0,0-1 0,0 1 0,0-1 0,0 1 0,0 0 0,0-1 0,0 1 0,0-1 0,-1 1 0,1 0 0,0-1 0,0 1 0,0-1 0,-1 1 0,1 0 0,0-1 0,-1 1 0,0-2 17,-1 0 0,1 0 1,-1 1-1,0-1 0,1 1 0,-1 0 0,0-1 1,0 1-1,0 0 0,0 0 0,0 0 0,-1 0 1,1 0-1,0 1 0,0-1 0,0 1 1,-1-1-1,1 1 0,0 0 0,-1 0 0,1 0 1,0 0-1,-1 0 0,1 0 0,0 1 0,0-1 1,-1 1-1,1 0 0,0 0 0,0-1 1,0 1-1,0 1 0,0-1 0,-3 2 0,-1 1-40,0 1-1,0-1 0,1 1 0,0 1 0,-1-1 0,2 1 0,-1 0 0,1 0 0,-6 10 1,4-4-187,0 0 1,2 0 0,-1 1 0,-2 13-1,6-22 88,0 0 0,1-1 0,-1 1 0,1 0 0,0 0 0,0 0 0,0-1 0,0 1 0,1 0-1,-1 0 1,1 0 0,0-1 0,0 1 0,0-1 0,1 1 0,-1-1 0,1 1 0,2 3 0,-2-5 60,0-1 0,0 1 0,0-1 0,-1 1 0,1-1 1,0 0-1,1 1 0,-1-1 0,0 0 0,0-1 1,0 1-1,1 0 0,-1-1 0,0 1 0,1-1 0,-1 1 1,1-1-1,-1 0 0,0 0 0,5-1 0,30-2-552</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8.690"/>
    </inkml:context>
    <inkml:brush xml:id="br0">
      <inkml:brushProperty name="width" value="0.05" units="cm"/>
      <inkml:brushProperty name="height" value="0.05" units="cm"/>
    </inkml:brush>
  </inkml:definitions>
  <inkml:trace contextRef="#ctx0" brushRef="#br0">2 1 20092,'1'0'104,"0"0"0,0 0 0,0 0 1,0 0-1,0 1 0,0-1 0,0 0 0,0 1 0,0-1 0,0 0 0,0 1 0,0-1 0,0 1 0,0 0 0,-1-1 0,1 1 0,0 0 0,0-1 1,-1 1-1,1 0 0,0 0 0,-1 0 0,1 0 0,-1 0 0,1-1 0,-1 1 0,1 0 0,-1 0 0,0 0 0,1 0 0,-1 0 0,0 1 1,0-1-1,0 0 0,0 0 0,0 0 0,0 2 0,0 5 388,-1 0 0,0 0 0,-4 16 0,3-17-300,-3 17 257,2-12-244,0 0 1,1 1-1,0-1 1,1 19-1,0-31-203,1 1-1,0 0 1,0 0-1,0-1 1,0 1-1,1 0 0,-1 0 1,0-1-1,0 1 1,0 0-1,1-1 1,-1 1-1,0 0 1,0-1-1,1 1 1,-1 0-1,1-1 1,-1 1-1,1-1 0,-1 1 1,1-1-1,-1 1 1,1-1-1,-1 1 1,1-1-1,0 1 1,-1-1-1,1 0 1,1 1-1,-1-1-10,1 0 1,0 0-1,-1 0 1,1 0-1,0 0 1,0 0-1,-1 0 0,1-1 1,0 1-1,-1-1 1,1 1-1,2-2 1,4-3-61,0 1 1,0-1-1,13-11 1,48-54-409,-2 2-636,-59 64 630,-5 8 20,-3 16-547,0-1-461,0-18 1406,1 0-1,-1 0 1,1-1 0,-1 1 0,1 0-1,-1 0 1,1-1 0,0 1 0,-1-1 0,1 1-1,0-1 1,0 1 0,-1-1 0,1 1 0,0-1-1,0 1 1,0-1 0,0 0 0,-1 1-1,1-1 1,0 0 0,0 0 0,0 0 0,1 0-1,21-3-560,4-5-182</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9.127"/>
    </inkml:context>
    <inkml:brush xml:id="br0">
      <inkml:brushProperty name="width" value="0.05" units="cm"/>
      <inkml:brushProperty name="height" value="0.05" units="cm"/>
    </inkml:brush>
  </inkml:definitions>
  <inkml:trace contextRef="#ctx0" brushRef="#br0">72 4 16796,'0'0'47,"0"0"1,0 0 0,0 0-1,0-1 1,0 1 0,0 0 0,0 0-1,0 0 1,0 0 0,0 0-1,0-1 1,0 1 0,0 0 0,0 0-1,0 0 1,0 0 0,0 0-1,0-1 1,0 1 0,0 0 0,-1 0-1,1 0 1,0 0 0,0 0-1,0 0 1,0 0 0,0 0 0,0-1-1,-1 1 1,1 0 0,0 0-1,0 0 1,0 0 0,0 0 0,0 0-1,-1 0 1,1 0 0,0 0-1,0 0 1,0 0 0,0 0 0,-1 0-1,1 0 1,0 0 0,-10 4 768,-8 10 707,15-12-1365,0 1 0,1 0-1,-1 0 1,1 1 0,0-1 0,0 0 0,0 1-1,0-1 1,0 1 0,1 0 0,0 0 0,0-1-1,0 1 1,0 0 0,0 0 0,1 0 0,0 5 0,0-4-179,1 0 0,0-1 0,1 1 0,-1-1 0,1 0 0,-1 1 0,1-1 0,1 0 0,-1 0 1,1 0-1,-1 0 0,1-1 0,0 1 0,6 4 0,5 6-378,-5-6 57,-1 0-1,-1 0 0,1 0 1,-1 1-1,8 14 0,-14-21 304,0 0-1,0 0 1,0 0 0,0 1-1,0-1 1,-1 1-1,1-1 1,-1 0-1,0 1 1,0-1 0,0 1-1,0-1 1,0 1-1,0-1 1,0 0 0,-1 1-1,1-1 1,-1 1-1,0-1 1,0 0-1,0 0 1,0 1 0,0-1-1,0 0 1,-1 0-1,1 0 1,-1 0 0,1 0-1,-1-1 1,-3 3-1,2 0 38,0-1 0,-1 0 0,0 0-1,1 0 1,-1-1 0,0 1 0,-1-1-1,1 0 1,0 0 0,-1-1 0,1 1-1,-1-1 1,1 0 0,-1 0 0,-9 1-1,-10-7 47</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29.582"/>
    </inkml:context>
    <inkml:brush xml:id="br0">
      <inkml:brushProperty name="width" value="0.05" units="cm"/>
      <inkml:brushProperty name="height" value="0.05" units="cm"/>
    </inkml:brush>
  </inkml:definitions>
  <inkml:trace contextRef="#ctx0" brushRef="#br0">0 248 22837,'29'-17'1696,"12"-10"-1336,10-2-320,13 0-96,5-1 296,5-7-200,0-2-128,-7-1-192</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0.079"/>
    </inkml:context>
    <inkml:brush xml:id="br0">
      <inkml:brushProperty name="width" value="0.05" units="cm"/>
      <inkml:brushProperty name="height" value="0.05" units="cm"/>
    </inkml:brush>
  </inkml:definitions>
  <inkml:trace contextRef="#ctx0" brushRef="#br0">1 150 17924,'6'117'4186,"0"-67"-3494,17 71 0,-23-119-676,3 9 123,0 0 0,1 0 0,9 19 0,-12-28-93,0 1 0,1-1 0,-1 0-1,1 0 1,-1 0 0,1-1 0,0 1-1,0 0 1,0-1 0,3 3 0,-4-3-9,1-1 0,-1 1 0,0-1 0,1 1 0,-1-1 0,0 0 0,1 0 0,-1 1 0,0-1 0,1 0 0,-1 0 0,0-1 0,1 1 0,-1 0 0,0 0 0,1 0 0,-1-1 0,0 1 0,1-1 0,1-1 0,2-1 62,0 0 1,-1 0 0,1 0 0,-1-1-1,0 0 1,0 0 0,0 0-1,0-1 1,3-5 0,27-48 579,-26 42-514,15-30 385,-1-1 0,26-89 0,-38 98-1139,-1-1-1,4-44 1,-13 83 556,0-1 1,0 0 0,1 0-1,-1 1 1,0-1 0,0 0-1,0 0 1,0 0 0,0 1-1,0-1 1,0 0 0,0 0-1,-1 1 1,1-1 0,0 0-1,0 0 1,-1 1 0,1-1-1,0 0 1,-1 0 0,1 1-1,-1-1 1,0-1 0,-3 9-488</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0.507"/>
    </inkml:context>
    <inkml:brush xml:id="br0">
      <inkml:brushProperty name="width" value="0.05" units="cm"/>
      <inkml:brushProperty name="height" value="0.05" units="cm"/>
    </inkml:brush>
  </inkml:definitions>
  <inkml:trace contextRef="#ctx0" brushRef="#br0">0 1 15683,'7'21'1737,"3"0"-1209,5-9-224,5-2 704,6-7-648,5-3-440,6-7 192,6-7-160,3-8-160</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0.915"/>
    </inkml:context>
    <inkml:brush xml:id="br0">
      <inkml:brushProperty name="width" value="0.05" units="cm"/>
      <inkml:brushProperty name="height" value="0.05" units="cm"/>
    </inkml:brush>
  </inkml:definitions>
  <inkml:trace contextRef="#ctx0" brushRef="#br0">94 161 14163,'-7'3'363,"1"0"1,0 0-1,1 1 0,-1-1 0,1 1 1,-1 1-1,1-1 0,0 1 0,1 0 1,-7 7-1,8-8-181,0 0-1,0 1 1,1-1-1,-1 0 1,1 1-1,0 0 1,0-1-1,0 1 1,1 0-1,0 0 1,0 0-1,0 0 1,0 0-1,1 6 1,0-10-154,0 0-1,0 0 1,1 0 0,-1 0-1,0 0 1,1 0 0,-1 1 0,1-2-1,-1 1 1,1 0 0,-1 0 0,1 0-1,0 0 1,-1 0 0,1 0 0,0-1-1,0 1 1,0 0 0,-1 0 0,1-1-1,0 1 1,0-1 0,0 1-1,0-1 1,0 1 0,0-1 0,0 0-1,0 1 1,0-1 0,1 0 0,-1 0-1,0 0 1,0 0 0,0 0 0,0 0-1,0 0 1,0 0 0,2-1-1,3 0 46,1 0-1,-1 0 1,0-1-1,0 0 1,10-5-1,25-15 298,47-33 0,4-3-67,-87 55-304,-1 1 1,1-1-1,-1 1 0,1 1 0,0-1 1,9-1-1,-13 2-3,0 1-1,1 0 1,-1 0 0,0 0 0,0 0-1,1 0 1,-1 1 0,0-1 0,0 0-1,1 1 1,-1-1 0,0 0 0,0 1-1,0-1 1,0 1 0,0 0 0,0-1-1,0 1 1,0 0 0,0 0 0,0 0-1,0-1 1,0 1 0,-1 0 0,1 0-1,0 0 1,0 0 0,-1 1 0,1-1-1,-1 0 1,1 0 0,-1 2 0,4 14-43,-3-14 57,-1 0-1,1 0 1,0 0-1,-1-1 1,1 1 0,0 0-1,2 3 1,-2-5 3,-1-1 1,1 1-1,0 0 0,-1-1 1,1 1-1,0-1 1,-1 1-1,1-1 0,0 0 1,0 1-1,-1-1 1,1 0-1,0 1 0,0-1 1,0 0-1,-1 0 1,1 0-1,0 1 0,0-1 1,0 0-1,0 0 1,0 0-1,-1-1 0,1 1 1,0 0-1,0 0 0,0 0 1,0-1-1,-1 1 1,2-1-1,23-8 251,0-2-1,40-24 1,-37 19-104,39-16 0,-59 28-164,1 1 0,-1 0 0,1 1 0,0 0-1,0 0 1,13 0 0,-20 2-1,1 0 0,-1 0 0,0 0 0,0 0 0,1 1 0,-1-1 0,0 1 1,0 0-1,0-1 0,1 1 0,-1 0 0,0 0 0,0 1 0,-1-1 0,1 0 0,0 1 0,0-1 0,-1 1 0,1-1 0,0 1 0,-1 0 0,0 0 0,1-1 0,-1 1 0,0 0 0,0 0 0,0 0 0,0 1 0,-1-1 0,2 3 0,2 12-54,-4-14 74,0-1 0,1 0 0,-1 0 0,1 1 0,0-1 0,-1 0 0,1 0 0,0 0 0,0 0 0,3 4 0,-3-5-3,0-1-1,0 1 1,1-1-1,-1 1 0,0-1 1,0 0-1,0 0 1,0 0-1,1 1 1,-1-1-1,0 0 1,0 0-1,0-1 1,1 1-1,-1 0 1,0 0-1,0-1 0,0 1 1,0 0-1,1-1 1,-1 1-1,0-1 1,0 0-1,0 1 1,0-1-1,0 0 1,1-1-1,21-14-106,0-1 1,-1-1-1,21-24 0,4-2-1669,-9 12 728,-27 28 324</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1.325"/>
    </inkml:context>
    <inkml:brush xml:id="br0">
      <inkml:brushProperty name="width" value="0.05" units="cm"/>
      <inkml:brushProperty name="height" value="0.05" units="cm"/>
    </inkml:brush>
  </inkml:definitions>
  <inkml:trace contextRef="#ctx0" brushRef="#br0">40 3 18772,'0'0'39,"0"0"0,0 0 0,0 0 0,0-1 1,0 1-1,-1 0 0,1 0 0,0 0 0,0 0 0,0 0 0,0-1 0,-1 1 0,1 0 0,0 0 1,0 0-1,0 0 0,-1 0 0,1 0 0,0 0 0,0 0 0,-1 0 0,1 0 0,0 0 1,0 0-1,0 0 0,-1 0 0,1 0 0,0 0 0,0 0 0,-1 0 0,1 0 0,0 0 0,0 0 1,0 0-1,-1 0 0,1 1 0,0-1 0,0 0 0,0 0 0,0 0 0,-1 0 0,1 0 0,0 1 1,0-1-1,-9 14 537,-2 17 162,7-16-500,1 1 1,1-1-1,1 0 0,0 1 1,1-1-1,0 1 1,4 15-1,-3-24-197,0-1 0,1 0-1,-1 0 1,2 0 0,-1-1 0,1 1 0,0 0 0,6 8-1,-7-10-25,1-1 0,0 0 0,0 0 0,0-1 0,0 1 0,1-1 0,-1 1 0,0-1-1,1 0 1,0 0 0,-1-1 0,1 1 0,0-1 0,6 2 0,6-1-134,0-1 0,0 0 0,0-1 0,0 0 0,0-2 0,27-5 0,25-1-482,-43 10 272,-20 4 275,-11 5 168,-3-4 13,1 1 1,-1-2-1,0 1 1,0-1-1,-1 0 1,-18 8-1,-2-2 223,-34 9 0,57-19-513,0 0-1,-1 0 1,1-1-1,-12 1 1,19-2 136,0 0 0,0 0 1,-1 0-1,1 0 0,0 0 1,0 0-1,-1 0 1,1 0-1,0 0 0,-1 0 1,1 0-1,0 0 0,0 0 1,-1 0-1,1 0 0,0 0 1,0-1-1,-1 1 0,1 0 1,0 0-1,0 0 0,-1 0 1,1-1-1,0 1 1,0 0-1,0 0 0,0 0 1,-1-1-1,1 1 0,0 0 1,0 0-1,0 0 0,0-1 1,-1 1-1,6-10-311,16-12-40,13-3-200</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1.708"/>
    </inkml:context>
    <inkml:brush xml:id="br0">
      <inkml:brushProperty name="width" value="0.05" units="cm"/>
      <inkml:brushProperty name="height" value="0.05" units="cm"/>
    </inkml:brush>
  </inkml:definitions>
  <inkml:trace contextRef="#ctx0" brushRef="#br0">39 126 18892,'0'9'530,"1"1"1,-1-1-1,-1 1 1,0 0-1,0-1 0,-1 1 1,0-1-1,-6 17 1,-2 13 962,6-22-1126,-5 36 377,8-49-710,1 0 0,-1 0 0,1 0 0,0 0 0,1 0 1,-1 0-1,1 0 0,0 0 0,1 6 0,-1-9-49,-1-1 0,0 1 1,1-1-1,-1 0 0,1 1 0,-1-1 0,1 0 0,-1 1 1,0-1-1,1 0 0,-1 1 0,1-1 0,-1 0 1,1 0-1,-1 0 0,1 0 0,0 1 0,-1-1 0,1 0 1,-1 0-1,1 0 0,-1 0 0,1 0 0,-1 0 1,1 0-1,0-1 0,-1 1 0,1 0 0,-1 0 0,1 0 1,-1 0-1,1-1 0,-1 1 0,1 0 0,-1 0 1,0-1-1,1 1 0,-1 0 0,1-1 0,-1 1 0,0-1 1,1 0-1,18-16-688,15-27-1417,-1-1 0,28-54 0,-19 30 1,-23 36 1283,-13 22 852,0 0 0,0 0 1,2 0-1,-1 1 1,12-11-1,-30 51 4188,8-24-3781,-9 16 613,2 0 0,1 0 0,0 1 0,2 1 0,-5 25-1,11-48-1022,1 0 0,0-1-1,0 1 1,-1 0-1,1 0 1,0 0-1,0 0 1,0 0 0,0 0-1,0 0 1,0 0-1,0 0 1,1-1-1,-1 1 1,0 0 0,0 0-1,1 0 1,-1 0-1,0 0 1,1-1 0,-1 1-1,1 0 1,-1 0-1,1-1 1,0 1-1,-1 0 1,1-1 0,0 1-1,-1 0 1,1-1-1,0 1 1,0-1-1,-1 1 1,1-1 0,0 0-1,0 1 1,0-1-1,0 0 1,0 1-1,-1-1 1,1 0 0,0 0-1,0 0 1,0 0-1,0 0 1,0 0-1,0 0 1,0 0 0,0 0-1,0-1 1,-1 1-1,3-1 1,3-1-15,0 0-1,0 0 1,0-1 0,0 1 0,-1-1-1,7-5 1,25-21-2,63-64-1,-56 50-8,-42 41 8,-1 0 1,1 1-1,0-1 1,-1 1-1,1 0 1,0-1-1,0 1 1,0 0 0,0 0-1,0 0 1,0 1-1,0-1 1,4-1-1,-6 2 2,0 0 0,1 1 1,-1-1-1,1 0 0,-1 0 0,0 0 0,1 0 0,-1 0 0,0 0 0,1 1 0,-1-1 0,0 0 0,1 0 1,-1 0-1,0 1 0,0-1 0,1 0 0,-1 0 0,0 1 0,0-1 0,1 0 0,-1 1 0,0-1 1,0 0-1,0 1 0,0-1 0,1 0 0,-1 1 0,-1 21-64,-33 101-28,13-52 114,21-71-29,0 0 0,0 0 0,0 0 1,0 0-1,0 0 0,0 0 0,0 0 0,0 0 0,1 0 0,-1 0 0,0 0 0,0 0 0,0 0 0,0 0 1,0 0-1,0 0 0,0 0 0,0 0 0,0 0 0,1 0 0,-1 0 0,0 0 0,0 0 0,0 0 0,0 0 1,0 0-1,0 0 0,0 0 0,0 0 0,0 0 0,0 1 0,0-1 0,0 0 0,1 0 0,-1 0 0,0 0 1,7-11-344,44-117-2475,-34 92 2177</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4.225"/>
    </inkml:context>
    <inkml:brush xml:id="br0">
      <inkml:brushProperty name="width" value="0.05" units="cm"/>
      <inkml:brushProperty name="height" value="0.05" units="cm"/>
    </inkml:brush>
  </inkml:definitions>
  <inkml:trace contextRef="#ctx0" brushRef="#br0">171 0 17124,'-2'15'497,"-1"0"1,-1-1 0,0 1 0,-1-1 0,-1 0-1,-7 15 1,2-6 413,-23 50 176,11-27-435,-30 92-1,52-134-627,0-1 0,0 1 0,0 0 0,1-1 0,0 1 0,-1 0 0,1 4 0,1-7-20,-1 0 0,0 0 0,0 0 0,1 0 0,-1 0 0,1 0-1,-1 0 1,1 0 0,-1 0 0,1-1 0,-1 1 0,1 0 0,0 0 0,-1 0 0,1-1 0,0 1 0,0 0 0,0-1 0,-1 1-1,1-1 1,0 1 0,0-1 0,0 1 0,0-1 0,0 0 0,0 1 0,0-1 0,0 0 0,0 0 0,0 0 0,0 0 0,2 0 0,12 0-81,0-2 1,1 1 0,-1-2-1,0 0 1,0-1 0,14-6-1,17-3-234,-41 12 271,67-14-523,-67 14 489,1 0 1,0 1 0,0 0-1,-1 0 1,1 0-1,0 1 1,-1 0-1,1 0 1,0 0-1,5 3 1,-10-3 73,0-1-1,0 0 1,0 1-1,0 0 1,0-1 0,0 1-1,0 0 1,0-1-1,0 1 1,0 0 0,-1 0-1,1 0 1,0-1-1,-1 1 1,1 0 0,0 0-1,-1 0 1,1 0-1,-1 1 1,0-1-1,1 0 1,-1 0 0,0 0-1,0 0 1,1 0-1,-1 0 1,0 0 0,0 1-1,0-1 1,0 0-1,-1 0 1,1 0 0,0 0-1,0 0 1,-1 0-1,1 0 1,-1 1 0,1-1-1,-1 0 1,1 0-1,-1 0 1,1-1-1,-1 1 1,0 0 0,0 0-1,0 1 1,-3 3 102,0-1 0,-1 1 0,1 0 0,-1-1 0,0 0 0,-10 6 0,-6 0 85,0-2-1,0 0 1,-1-2 0,0 0-1,-1-1 1,1-1 0,-1-1 0,1-2-1,-1 0 1,-39-3 0,37-5-1178,20 1-36,14-2-389,3 2 753,0 2 0,1-1 1,0 1-1,15-2 1,-10 2 100,32-7-601</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2.143"/>
    </inkml:context>
    <inkml:brush xml:id="br0">
      <inkml:brushProperty name="width" value="0.05" units="cm"/>
      <inkml:brushProperty name="height" value="0.05" units="cm"/>
    </inkml:brush>
  </inkml:definitions>
  <inkml:trace contextRef="#ctx0" brushRef="#br0">7 24 19388,'-6'-8'1777,"6"1"-1321,0 1-312,7 5 632,-1-1-704,8 5 24,3 1-184,6 3-200,4 1-144</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2.562"/>
    </inkml:context>
    <inkml:brush xml:id="br0">
      <inkml:brushProperty name="width" value="0.05" units="cm"/>
      <inkml:brushProperty name="height" value="0.05" units="cm"/>
    </inkml:brush>
  </inkml:definitions>
  <inkml:trace contextRef="#ctx0" brushRef="#br0">132 399 19388,'-4'-2'239,"-1"1"0,1-1-1,-1 1 1,0 1 0,1-1 0,-1 1-1,0 0 1,0 0 0,1 0 0,-1 0-1,0 1 1,0 0 0,-6 2 0,8-2-168,-1 1 1,1 0 0,-1 0 0,1 0-1,0 0 1,0 0 0,0 1 0,0-1 0,1 1-1,-1 0 1,1 0 0,-1 0 0,1 0-1,0 0 1,0 0 0,0 1 0,-1 4-1,1-5-43,1 0-1,0 1 0,0-1 0,0 1 1,0-1-1,0 1 0,1 0 0,-1-1 0,1 1 1,0 0-1,0-1 0,0 1 0,1 0 1,-1-1-1,3 7 0,-3-9-16,1 0-1,-1 0 1,1 0 0,0 0 0,0 0-1,-1 0 1,1 0 0,0 0 0,0 0-1,0 0 1,0 0 0,0 0-1,0-1 1,1 1 0,-1 0 0,0-1-1,0 1 1,2 0 0,-1-1 3,1 1 1,0-1-1,0 0 0,-1 0 1,1 0-1,0 0 1,0 0-1,-1 0 0,1-1 1,0 0-1,3-1 1,10-3 30,-1-2 0,0 0 0,0 0 0,-1-2 0,0 0 0,17-14 0,0-3 94,39-43 0,-40 35-62,-1-1 0,-3-1 0,0-2 1,-3-1-1,32-70 0,-51 101-80,0-1-1,-1 0 1,0 0 0,-1-1-1,2-12 1,-4 22 2,0 0 0,0 0 0,0 0 0,0-1 0,0 1 0,0 0 0,0 0 0,0 0 0,0 0 0,0 0 0,0-1 0,0 1 0,0 0 0,0 0 0,0 0 0,0 0 0,0 0 0,0 0 0,0-1 0,0 1 0,0 0 0,0 0 0,0 0 0,0 0 0,0 0 0,-1 0 0,1-1 0,0 1 0,0 0 0,0 0 0,0 0 0,0 0 0,0 0 0,-1 0 0,1 0 0,0 0 0,0 0 0,0 0 0,0 0 0,0 0 0,-1 0 0,1 0 0,0 0 0,0 0 0,0 0 0,0 0 0,0 0 0,-1 0 0,1 0 0,0 0 0,0 0 0,0 0 0,0 0 0,0 0 0,0 0 0,-1 0 0,1 0 0,0 0 0,0 0 0,0 0 0,0 1 0,0-1 0,0 0 0,0 0 0,-1 0 0,1 0 0,-9 10-23,-8 23 112,1 0 0,2 1 0,1 0-1,1 1 1,3 0 0,-9 55 0,16-79-36,1 0 1,1-1-1,0 1 0,0 0 0,3 11 1,-3-19-47,0-1 0,1 0 1,-1 0-1,1 1 0,-1-1 1,1 0-1,0 0 0,0 0 1,0 0-1,0 0 0,0 0 1,0 0-1,0 0 0,1-1 0,-1 1 1,1 0-1,0-1 0,-1 1 1,1-1-1,0 1 0,0-1 1,0 0-1,0 0 0,0 0 1,0 0-1,0 0 0,0 0 0,0-1 1,0 1-1,3 0 0,-3-1-3,0-1 0,1 1 0,-1 0 0,1-1 0,-1 1 0,0-1-1,1 0 1,-1 0 0,0 0 0,0 0 0,0 0 0,0 0 0,0 0 0,0-1-1,0 1 1,0-1 0,0 0 0,0 1 0,-1-1 0,1 0 0,-1 0-1,0 0 1,1 0 0,-1 0 0,0 0 0,1-4 0,2-4-14,0 1 0,-1-1 0,-1 0 0,1 0 0,0-10 0,-2 8-9,6-69-111,-6 75 96,-1 0 0,-1 0 0,1 0 0,-1 0-1,0 1 1,0-1 0,-1 0 0,0 0 0,0 1 0,-5-11 0,7 16 28,0 0 1,0-1-1,-1 1 1,1 0-1,0-1 1,0 1-1,0 0 1,-1-1-1,1 1 1,0 0-1,0-1 0,-1 1 1,1 0-1,0 0 1,-1-1-1,1 1 1,0 0-1,-1 0 1,1 0-1,0 0 1,-1 0-1,1-1 1,0 1-1,-1 0 0,1 0 1,-1 0-1,1 0 1,0 0-1,-1 0 1,1 0-1,-1 0 1,-6 10-108,2 20 26,5-25 85,0 0 0,0 0 0,1 0 0,-1 0 0,1 0 0,0 0 0,0 0 0,1 0 0,0 0 0,0-1 0,3 7 0,-4-9 12,1 0 0,0 1 0,0-1 0,0 0 1,0 0-1,0 0 0,1 0 0,-1 0 0,1-1 0,-1 1 1,1-1-1,-1 1 0,1-1 0,0 0 0,0 0 0,0 0 1,-1-1-1,1 1 0,0-1 0,0 1 0,4-1 1,5 0 22,-1-1 0,0 0 0,1-1 0,-1 0 1,0-1-1,0 0 0,0-1 0,0 0 1,-1-1-1,1 0 0,15-11 0,9-8 107,57-51-1,-61 48-59,-17 18-27,-13 9-51,-1 0 1,0 0 0,0 0-1,0 0 1,0 0-1,0 0 1,1 0 0,-1 0-1,0 0 1,0 0-1,0 0 1,0 0 0,0 0-1,0 1 1,1-1-1,-1 0 1,0 0 0,0 0-1,0 0 1,0 0 0,0 0-1,0 0 1,0 1-1,0-1 1,0 0 0,0 0-1,0 0 1,1 0-1,-1 0 1,0 0 0,0 1-1,0-1 1,0 0-1,0 0 1,0 0 0,0 0-1,0 0 1,0 1 0,0-1-1,0 0 1,0 0-1,-1 0 1,1 0 0,0 0-1,0 1 1,0-1-1,0 0 1,-11 28 135,8-22-124,-9 21 105,-29 70 252,38-88-322,1 0 0,-1 0-1,2 0 1,-1 0 0,1 0 0,1 0-1,-1 1 1,3 17 0,-2-26-48,0 1 1,1-1 0,-1 1 0,0-1 0,1 0-1,-1 1 1,1-1 0,-1 0 0,1 1-1,-1-1 1,1 0 0,0 0 0,0 1-1,0-1 1,0 0 0,0 0 0,0 0 0,0 0-1,0 0 1,0-1 0,0 1 0,0 0-1,1 0 1,-1-1 0,0 1 0,1-1-1,-1 1 1,0-1 0,1 1 0,-1-1 0,1 0-1,-1 0 1,0 0 0,1 1 0,-1-2-1,1 1 1,-1 0 0,1 0 0,-1 0 0,0-1-1,1 1 1,1-1 0,4-2-185,0 1 1,-1-1 0,1 0-1,-1-1 1,0 1 0,0-1-1,6-5 1,-2-1-23,0 0-1,-1 0 1,-1-1 0,0 0-1,0 0 1,-1-1 0,0 0-1,-1 0 1,-1 0 0,8-24-1,8-36-509</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3"/>
    </inkml:context>
    <inkml:brush xml:id="br0">
      <inkml:brushProperty name="width" value="0.05" units="cm"/>
      <inkml:brushProperty name="height" value="0.05" units="cm"/>
    </inkml:brush>
  </inkml:definitions>
  <inkml:trace contextRef="#ctx0" brushRef="#br0">35 0 20404,'-16'30'1577,"3"0"-1313,7-1-224,9-5 136,11-2-600,11-9 408,5-8-232,6-6-136</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3.406"/>
    </inkml:context>
    <inkml:brush xml:id="br0">
      <inkml:brushProperty name="width" value="0.05" units="cm"/>
      <inkml:brushProperty name="height" value="0.05" units="cm"/>
    </inkml:brush>
  </inkml:definitions>
  <inkml:trace contextRef="#ctx0" brushRef="#br0">116 1 15803,'-15'33'2540,"-26"41"0,-11 24 1462,51-96-3891,-1 1 0,1-1 0,0 1 0,1 0 0,-1 0 0,0-1 0,1 1 0,-1 0 0,1 0 0,0 0 0,0-1 0,1 6 0,-1-7-86,1-1 0,-1 1 1,1 0-1,0 0 0,-1 0 0,1 0 0,0 0 1,-1-1-1,1 1 0,0 0 0,0-1 0,0 1 1,0 0-1,0-1 0,-1 1 0,1-1 0,0 1 1,0-1-1,0 0 0,1 1 0,-1-1 0,0 0 0,0 0 1,0 0-1,0 0 0,0 0 0,0 0 0,0 0 1,0 0-1,0 0 0,0 0 0,0-1 0,0 1 1,1-1-1,22-5-61,-2-1 1,1-1-1,-1-1 1,0-1 0,24-16-1,-2 3-177,-20 11 98,-13 5 24,1 1 1,0 1-1,0 0 0,20-6 0,-31 11 87,-1 0 0,1-1 0,0 1 0,0 0 0,0 0 0,0 0 0,0 0 0,0 0 0,0 0 0,0 0 1,0 0-1,0 0 0,0 0 0,0 0 0,0 1 0,0-1 0,0 0 0,0 1 0,0-1 0,0 1 0,-1-1 0,1 1 0,0-1 0,0 1 0,0 0 0,-1-1 0,1 1 0,0 0 1,-1-1-1,1 1 0,-1 0 0,1 0 0,-1 0 0,1 0 0,-1 0 0,1 0 0,-1-1 0,0 1 0,0 0 0,1 0 0,-1 0 0,0 1 0,0 5 74,0 1 0,0-1-1,-1 0 1,0 0 0,-2 7-1,0 11 170,3-25-229,0 1 0,0-1 0,0 1 1,0-1-1,0 1 0,0-1 0,0 1 1,0-1-1,0 1 0,0-1 0,1 1 1,-1-1-1,0 1 0,0-1 0,1 1 1,-1-1-1,0 0 0,1 1 0,-1-1 1,1 1-1,-1-1 0,0 0 0,1 1 1,-1-1-1,1 0 0,-1 0 0,1 1 0,-1-1 1,1 0-1,-1 0 0,1 1 0,23-2 134,27-17-129,-46 16-17,80-39-379,12-5-398,-68 40 186,-29 5 573,0 1-1,1 0 1,-1 0-1,1 0 0,-1 0 1,1 0-1,-1 0 0,1 0 1,-1 0-1,1 0 1,-1 0-1,0 0 0,1 0 1,-1 1-1,1-1 1,-1 0-1,1 0 0,-1 0 1,0 1-1,1-1 1,-1 0-1,0 0 0,1 1 1,-1-1-1,0 0 0,1 1 1,-1-1-1,0 0 1,1 1-1,-1-1 0,0 1 1,0-1-1,0 0 1,1 1-1,-1-1 0,0 1 1,0-1-1,0 1 0,0-1 1,0 1-1,0-1 1,0 0-1,0 1 0,0-1 1,0 1-1,0-1 1,0 1-1,0-1 0,0 1 1,0-1-1,-1 0 1,1 1-1,0-1 0,0 1 1,0-1-1,-1 0 0,1 1 1,-1 0-1,-11 15-188,-11-1-2</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4.001"/>
    </inkml:context>
    <inkml:brush xml:id="br0">
      <inkml:brushProperty name="width" value="0.05" units="cm"/>
      <inkml:brushProperty name="height" value="0.05" units="cm"/>
    </inkml:brush>
  </inkml:definitions>
  <inkml:trace contextRef="#ctx0" brushRef="#br0">1 392 16396,'3'-1'203,"0"1"0,0-1 0,0 0 0,0-1 0,0 1 0,0 0 1,0-1-1,0 1 0,0-1 0,-1 0 0,1 0 0,2-3 1,28-32 558,-15 15 162,69-83 1240,-73 86-1710,-2 0 0,0-1 0,17-39 0,-18 17 122,-10 41-562,-1 0-1,0 0 0,0 0 0,0 0 1,0 0-1,0 0 0,0 0 1,0 0-1,0 0 0,-1 1 0,1-1 1,0 0-1,-1 0 0,1 0 1,0 0-1,-2-1 0,2 2-9,-1 0 0,1-1 0,-1 1 0,1 0 0,-1 0 0,0 0 0,1-1 0,-1 1 0,0 0 0,1 0 0,-1 0 0,0 0 0,1 0 0,-1 0 0,1 1 0,-1-1 0,0 0-1,1 0 1,-1 0 0,0 0 0,1 1 0,-1-1 0,1 0 0,-1 1 0,1-1 0,-1 0 0,0 2 0,-5 2-2,1 0-1,-1 1 1,1 0 0,0 0-1,1 0 1,-1 0-1,1 1 1,0 0-1,1 0 1,-6 12 0,0 1-47,1 1 0,-6 26 0,12-40 35,-7 35-32,8-39 45,1 1 0,0 0 0,0-1 1,0 1-1,0-1 0,0 1 0,0 0 1,1-1-1,-1 1 0,1-1 0,0 1 1,0-1-1,1 3 0,-1-4 1,-1 0 1,1-1-1,0 1 1,0 0-1,-1-1 0,1 1 1,0-1-1,0 1 1,0-1-1,-1 1 0,1-1 1,0 1-1,0-1 0,0 0 1,0 0-1,0 1 1,0-1-1,0 0 0,0 0 1,0 0-1,0 0 0,0 0 1,0 0-1,0 0 1,0-1-1,0 1 0,0 0 1,0 0-1,-1-1 1,1 1-1,0-1 0,1 0 1,33-20 97,-31 18-85,153-127 367,-53 40-213,-102 89-169,33-23 0,-18 19-9,-16 5 7,-1 0 0,1 0-1,-1 0 1,1 1 0,-1-1-1,0 0 1,1 0 0,-1 1-1,1-1 1,-1 0 0,1 0 0,-1 1-1,0-1 1,1 0 0,-1 1-1,0-1 1,1 0 0,-1 1 0,0-1-1,0 1 1,0-1 0,1 1-1,-1-1 1,0 1 0,0-1-1,0 0 1,0 1 0,0-1 0,1 1-1,-1 0 1,0 8-6,0 0 0,0 0 1,-3 18-1,2-18 21,0 0 1,0 0-1,1 0 1,2 13 0,-2-21-12,0 0 1,0 0-1,0 0 1,1 0 0,-1-1-1,0 1 1,1 0 0,-1 0-1,1-1 1,-1 1-1,1 0 1,-1 0 0,1-1-1,-1 1 1,1-1-1,0 1 1,-1 0 0,1-1-1,0 1 1,0-1 0,-1 0-1,1 1 1,0-1-1,0 0 1,0 1 0,-1-1-1,1 0 1,0 0-1,0 0 1,0 1 0,0-1-1,0 0 1,-1 0 0,1-1-1,0 1 1,0 0-1,0 0 1,0 0 0,0 0-1,-1-1 1,2 1-1,4-2 18,0 0-1,0-1 1,-1 1 0,10-6-1,44-31 66,-37 23-149,0 2-1,1 0 1,1 1-1,34-13 1,-56 26 46,0-1 0,0 0 0,0 1 1,0 0-1,0-1 0,0 1 0,0 0 0,0 0 1,0 0-1,0 0 0,-1 0 0,1 1 1,4 0-1,-6-1-2,1 1 1,0-1 0,-1 1-1,1-1 1,0 1 0,-1 0-1,1-1 1,0 1 0,-1 0-1,1-1 1,-1 1 0,0 0-1,1 0 1,-1-1-1,1 1 1,-1 0 0,0 0-1,0 0 1,1-1 0,-1 1-1,0 0 1,0 0 0,0 0-1,0 0 1,0 0 0,0 0-1,0-1 1,-1 1 0,1 0-1,0 0 1,-1 1-1,0 3-71,0 0-1,0 0 0,-1 0 0,0 0 0,0-1 1,0 1-1,-1-1 0,-2 5 0,-4-2-78</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4.387"/>
    </inkml:context>
    <inkml:brush xml:id="br0">
      <inkml:brushProperty name="width" value="0.05" units="cm"/>
      <inkml:brushProperty name="height" value="0.05" units="cm"/>
    </inkml:brush>
  </inkml:definitions>
  <inkml:trace contextRef="#ctx0" brushRef="#br0">48 42 18524,'-8'-4'1912,"-1"-6"-1320,5-3-119,1 1 1023,3 10-680,-2 3-168,-2 18-176,0 8-136,-1 10-616,1 5-440,1 4 616,2 4-216,1-4-8</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4.918"/>
    </inkml:context>
    <inkml:brush xml:id="br0">
      <inkml:brushProperty name="width" value="0.05" units="cm"/>
      <inkml:brushProperty name="height" value="0.05" units="cm"/>
    </inkml:brush>
  </inkml:definitions>
  <inkml:trace contextRef="#ctx0" brushRef="#br0">12 1 19196,'1'4'261,"0"-1"1,-1 1-1,1 0 0,0-1 1,-1 1-1,0 0 0,0 0 0,0 0 1,-1-1-1,1 1 0,-1 0 1,0 0-1,-1 4 0,-2 10 857,1 1-700,1 0 0,1 0 0,1 0 0,3 34 0,-3-49-411,1 0 0,-1 0 1,1 0-1,0 0 0,1 0 0,-1 0 1,1 0-1,-1-1 0,1 1 1,0 0-1,1-1 0,-1 0 1,0 1-1,1-1 0,0 0 1,0 0-1,0-1 0,0 1 1,0-1-1,1 1 0,-1-1 0,1 0 1,-1 0-1,1 0 0,0-1 1,0 1-1,0-1 0,7 1 1,4-1-92,0 0 0,0-1 0,0-1 0,0-1 1,0 0-1,28-8 0,-23 5-149,1 1-1,30-2 1,-50 6 214,0 0 0,0-1 0,0 1 0,0 0 0,1 0 0,-1 0 0,0 1 0,0-1 1,0 0-1,1 0 0,-1 1 0,0-1 0,0 0 0,0 1 0,0-1 0,0 1 0,0 0 0,0-1 0,0 1 1,0 0-1,0-1 0,0 1 0,0 0 0,0 1 0,0 0 18,-1-1-1,0 0 1,1 1 0,-1-1 0,0 0-1,0 1 1,0-1 0,0 1 0,0-1-1,0 0 1,-1 1 0,1-1-1,0 1 1,-1-1 0,1 0 0,-1 1-1,0 0 1,-2 5 67,-1 0 0,0-1 1,0 1-1,-1-1 0,0 0 0,-7 7 1,-2-2 54,0 0 0,-1-1 0,0-1 1,-1 0-1,0-1 0,0-1 0,-1 0 1,0-1-1,0-1 0,0-1 0,-1 0 1,-33 2-1,50-6-177,0 0 1,0 0-1,0 0 0,0 0 0,0 0 1,0 0-1,0 0 0,0 0 1,0 0-1,0 0 0,0-1 0,0 1 1,0 0-1,1-1 0,-1 1 1,0-1-1,-1 0 0,2 0 18,-1 1 0,1 0-1,0-1 1,0 1 0,0-1-1,0 1 1,0 0 0,0-1 0,0 1-1,0-1 1,0 1 0,0 0-1,0-1 1,0 1 0,0-1-1,1 1 1,-1 0 0,0-1 0,0 1-1,0-1 1,1 1 0,-1 0-1,0-1 1,0 1 0,1 0-1,-1 0 1,1-1 0,2-3-135,1 1 0,0-1 1,0 1-1,0 0 0,8-4 1,24-11-627</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5.431"/>
    </inkml:context>
    <inkml:brush xml:id="br0">
      <inkml:brushProperty name="width" value="0.05" units="cm"/>
      <inkml:brushProperty name="height" value="0.05" units="cm"/>
    </inkml:brush>
  </inkml:definitions>
  <inkml:trace contextRef="#ctx0" brushRef="#br0">24 218 20748,'5'22'6188,"-5"-21"-6173,1-1 0,-1 0 0,1 1 0,-1-1-1,1 0 1,0 0 0,-1 1 0,1-1 0,-1 0-1,1 0 1,0 0 0,-1 0 0,1 0-1,0 0 1,-1 0 0,1 0 0,-1 0 0,1 0-1,0 0 1,-1 0 0,1-1 0,0 1 0,-1 0-1,1 0 1,0-1 0,14-14 120,-11 10-106,-1 0 0,0-1 0,0 1 0,4-10 0,-6 10-2,-1 0 0,1 0 1,-1 0-1,1 0 1,-1 0-1,-1-1 0,-1-7 1,2 11-25,0 1 0,0-1 0,-1 1 1,1 0-1,-1-1 0,1 1 0,-1 0 0,0 0 0,1-1 1,-1 1-1,0 0 0,0 0 0,0 0 0,-1-1 0,1 1-4,1 1 0,-1 0 0,0-1-1,0 1 1,1 0 0,-1 0-1,0 0 1,0-1 0,0 1 0,1 0-1,-1 0 1,0 0 0,0 0-1,0 0 1,1 0 0,-1 1 0,0-1-1,0 0 1,0 0 0,1 1-1,-1-1 1,0 0 0,0 1-1,1-1 1,-1 1 0,-1 0 0,-1 2-15,-1 0 0,1 0 1,0 0-1,0 1 1,0-1-1,1 1 0,-1 0 1,1 0-1,0 0 1,0 0-1,0 0 0,0 0 1,1 0-1,-1 6 1,-1 2-30,0 0 0,1 0 0,0 25 0,2-32 48,-1-1 0,2 0 1,-1 1-1,1-1 0,-1 0 0,1 0 0,0 1 0,1-1 1,-1 0-1,1 0 0,-1 0 0,1 0 0,0-1 0,1 1 0,-1 0 1,1-1-1,0 0 0,-1 1 0,2-1 0,-1 0 0,0-1 0,0 1 1,1-1-1,0 1 0,-1-1 0,1 0 0,0 0 0,0 0 0,0-1 1,0 0-1,0 1 0,0-2 0,1 1 0,-1 0 0,0-1 0,1 0 1,-1 1-1,6-2 0,4 0 41,1-1 1,-1-1-1,0 0 1,-1-1-1,1 0 1,0-1-1,-1-1 1,0 0-1,-1 0 1,18-13-1,-12 7 31,0-2 0,-1 0-1,-1-1 1,0-1 0,-1 0-1,14-19 1,-21 24-41,-1 0 1,0 0-1,0-1 0,-1 0 0,0 0 0,-1 0 1,-1-1-1,0 1 0,0-1 0,-1 0 1,1-19-1,-4 31-36,0 1 1,1-1-1,-1 0 1,0 0-1,0 0 1,0 0-1,-1 0 1,1 0-1,0 0 1,0 0-1,0 0 1,-1 0-1,1 1 1,0-1-1,-1 0 1,1 0-1,-2-1 1,2 2-1,0-1 0,-1 1 0,1 0 0,-1 0 0,1 0-1,0 0 1,-1 0 0,1 0 0,-1 1 0,1-1 0,0 0 0,-1 0 0,1 0 0,-1 0 0,1 0 0,0 0 0,-1 1 0,1-1 0,0 0 0,-1 0 0,1 1 0,0-1 0,-1 0 0,1 0 0,0 1 0,0-1 0,-1 1 0,-2 3-10,0 0-1,0 0 1,0 0-1,0 1 1,-2 5-1,-1 6-11,0 1 0,1-1 1,1 1-1,-4 31 0,7-38 10,1 0 0,-1 0 0,2 0 0,-1 0 0,1 0 0,1-1 0,0 1 0,0 0 0,7 16 0,-8-24-46,-1 0-1,1 0 0,0 0 1,0 0-1,0-1 0,0 1 1,1 0-1,-1-1 0,0 1 1,1-1-1,-1 1 1,1-1-1,-1 0 0,1 1 1,0-1-1,0 0 0,-1 0 1,1 0-1,0-1 0,0 1 1,0 0-1,0-1 0,0 1 1,4 0-1,-4-2-22,0 1 0,0-1 0,0 1 0,1-1 0,-1 0 0,0 0 0,0 0 0,0 0 0,0 0 0,-1 0 0,1-1 0,0 1 1,0 0-1,-1-1 0,1 0 0,-1 1 0,1-1 0,-1 0 0,0 0 0,0 0 0,1 0 0,-1 0 0,0-2 0,14-34-490,-1-6-177</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5.851"/>
    </inkml:context>
    <inkml:brush xml:id="br0">
      <inkml:brushProperty name="width" value="0.05" units="cm"/>
      <inkml:brushProperty name="height" value="0.05" units="cm"/>
    </inkml:brush>
  </inkml:definitions>
  <inkml:trace contextRef="#ctx0" brushRef="#br0">6 4 19532,'-6'-3'1825,"6"4"-1305,3 4-240,6 3 1280,3 1-824,6 2-1112,6 2-536,3-1 760,9 0-160,-2 0-88</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6.276"/>
    </inkml:context>
    <inkml:brush xml:id="br0">
      <inkml:brushProperty name="width" value="0.05" units="cm"/>
      <inkml:brushProperty name="height" value="0.05" units="cm"/>
    </inkml:brush>
  </inkml:definitions>
  <inkml:trace contextRef="#ctx0" brushRef="#br0">137 201 18740,'-6'0'314,"-1"1"0,1 0 0,-1 0 0,1 1 1,0 0-1,0 0 0,0 0 0,0 1 0,0 0 0,0 0 0,1 0 0,-1 1 1,1-1-1,0 2 0,0-1 0,0 0 0,1 1 0,0 0 0,0 0 0,0 0 1,0 1-1,1-1 0,0 1 0,0 0 0,-3 8 0,5-12-294,1-1 0,0 0-1,-1 0 1,1 0 0,0 1 0,-1-1-1,1 0 1,0 1 0,0-1 0,0 0-1,0 1 1,0-1 0,1 0 0,-1 0-1,0 1 1,1-1 0,-1 0 0,0 0 0,1 1-1,0-1 1,-1 0 0,2 1 0,-1-1-10,0 0 1,0 0 0,0-1 0,0 1-1,1 0 1,-1-1 0,0 1 0,0-1-1,1 0 1,-1 1 0,0-1 0,1 0 0,-1 0-1,0 0 1,1 1 0,-1-2 0,2 1-1,5-1-1,0 0 0,-1-1 0,1 0 0,-1 0 0,0-1 0,12-5 0,2-4 13,0-1 0,-1-1 1,0-1-1,-1-1 0,-1 0 0,17-21 1,-21 22 17,-1-1 0,0-1 0,-2 0 0,0 0 1,-1-1-1,-1-1 0,11-30 0,-19 47-35,0 0 0,-1 0 0,1-1-1,-1 1 1,1 0 0,-1 0 0,0-1-1,0 1 1,-1-4 0,1 6-5,0 0 0,0 0 1,0-1-1,0 1 0,0 0 1,0 0-1,0 0 0,0 0 1,0 0-1,0 0 0,0 0 1,0 0-1,0 0 0,0 0 1,0 0-1,0 0 0,-1-1 1,1 1-1,0 0 0,0 0 0,0 0 1,0 0-1,0 0 0,0 0 1,0 0-1,0 0 0,0 0 1,-1 0-1,1 0 0,0 0 1,0 0-1,0 0 0,0 0 1,0 0-1,0 0 0,0 0 1,0 0-1,0 0 0,-1 0 1,1 0-1,0 0 0,0 0 1,0 1-1,0-1 0,0 0 0,0 0 1,0 0-1,0 0 0,0 0 1,0 0-1,0 0 0,-1 0 1,1 0-1,0 0 0,0 0 1,0 0-1,0 1 0,-7 13-11,-1 6 5,1 0-1,2 0 1,0 1-1,1 0 1,-1 23 0,3-31-138,2 0 0,0 0 0,1 0 0,0 0 1,1 0-1,0 0 0,1 0 0,0-1 0,9 20 1,-10-27-49,0-1 0,0 0 0,1 0 0,0 0 0,0 0 0,0-1 0,0 1 0,1-1 0,-1 0 0,8 6 0,-9-8 122,0 0 0,0 0 0,1 0 0,-1 0 1,0 0-1,0-1 0,0 1 0,1-1 0,-1 1 1,0-1-1,1 0 0,-1 0 0,0 0 1,1 0-1,-1 0 0,0-1 0,1 1 0,-1-1 1,0 1-1,0-1 0,1 0 0,-1 0 0,0 0 1,2-1-1,22-18-958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46:05.684"/>
    </inkml:context>
    <inkml:brush xml:id="br0">
      <inkml:brushProperty name="width" value="0.05" units="cm"/>
      <inkml:brushProperty name="height" value="0.05" units="cm"/>
    </inkml:brush>
  </inkml:definitions>
  <inkml:trace contextRef="#ctx0" brushRef="#br0">1 87 22389 0 0,'4'8'1304'0'0,"-2"-4"-658"0"0,-1-9 1769 0 0,1 4-2740 0 0,0-1 0 0 0,0 0 0 0 0,0 1 1 0 0,0-1-1 0 0,0 0 0 0 0,-1 0 0 0 0,1 0 1 0 0,0 0-1 0 0,-1 0 0 0 0,0 0 0 0 0,0 0 0 0 0,2-3 1 0 0,2-3-1365 0 0,21-27-607 0 0,-7 12 2033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4.720"/>
    </inkml:context>
    <inkml:brush xml:id="br0">
      <inkml:brushProperty name="width" value="0.05" units="cm"/>
      <inkml:brushProperty name="height" value="0.05" units="cm"/>
    </inkml:brush>
  </inkml:definitions>
  <inkml:trace contextRef="#ctx0" brushRef="#br0">129 57 17444,'0'0'77,"0"0"1,0-1-1,0 1 0,-1-1 1,1 1-1,0 0 1,0-1-1,0 1 0,0 0 1,-1-1-1,1 1 1,0 0-1,0-1 1,-1 1-1,1 0 0,0-1 1,-1 1-1,1 0 1,0 0-1,-1-1 0,1 1 1,0 0-1,-1 0 1,1 0-1,0-1 1,-1 1-1,1 0 0,-1 0 1,1 0-1,-1 0 1,-14 3 698,-14 16 394,20-12-884,1 0 1,1 1-1,0 0 1,0 0-1,-8 13 1,12-17-236,0 1-1,1 0 1,-1 1 0,1-1 0,0 0 0,0 1-1,1-1 1,0 1 0,0-1 0,0 1 0,0 11-1,1-16-36,0 1-1,1 0 1,-1-1-1,0 1 1,1 0-1,0-1 0,-1 1 1,1-1-1,0 1 1,0-1-1,0 1 1,0-1-1,0 0 0,0 1 1,0-1-1,0 0 1,1 0-1,-1 0 1,0 0-1,1 0 0,-1 0 1,1 0-1,-1 0 1,1 0-1,-1-1 0,1 1 1,0-1-1,-1 1 1,1-1-1,0 0 1,-1 0-1,1 1 0,0-1 1,-1 0-1,3-1 1,6 1 32,-1-1 0,1 0 0,-1 0-1,1-1 1,9-3 0,77-32 236,-15 5-165,-79 31-114,23-4-19,-25 5 15,1 0-1,-1 0 0,1 0 1,-1 0-1,1 0 1,-1 0-1,1 0 1,-1 0-1,1 0 1,-1 1-1,0-1 1,1 0-1,-1 0 1,1 1-1,-1-1 0,0 0 1,1 0-1,-1 1 1,0-1-1,1 1 1,-1-1-1,0 0 1,1 1-1,-1-1 1,0 0-1,0 1 1,0-1-1,1 1 0,-1-1 1,0 1-1,0-1 1,0 1-1,0-1 1,0 1-1,0-1 1,0 1-1,0-1 1,0 0-1,0 1 1,0-1-1,0 1 0,0-1 1,0 1-1,0-1 1,-1 1-1,1 0 1,-4 12-24,2-9-39,1 0-1,0 0 0,0 0 1,0 1-1,0-1 1,1 5-1,0-9 33,0 1 0,0 0 0,0-1 0,0 1-1,1 0 1,-1 0 0,0-1 0,0 1 0,1-1 0,-1 1 0,1 0 0,-1-1-1,0 1 1,1-1 0,-1 1 0,1-1 0,-1 1 0,1-1 0,0 1 0,-1-1-1,1 1 1,-1-1 0,1 0 0,0 1 0,-1-1 0,1 0 0,0 0 0,-1 1 0,1-1-1,0 0 1,0 0 0,-1 0 0,1 0 0,0 0 0,-1 0 0,1 0 0,0 0-1,0 0 1,-1-1 0,1 1 0,1 0 0,5-2-247,0 1 0,-1-1 0,1-1 1,-1 1-1,1-1 0,-1 0 0,8-5 0,44-33-1981,-40 28 1485,12-11-138,47-48 0,-19 14-109</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6.885"/>
    </inkml:context>
    <inkml:brush xml:id="br0">
      <inkml:brushProperty name="width" value="0.05" units="cm"/>
      <inkml:brushProperty name="height" value="0.05" units="cm"/>
    </inkml:brush>
  </inkml:definitions>
  <inkml:trace contextRef="#ctx0" brushRef="#br0">7 218 15067,'0'0'84,"0"0"-1,0 0 1,0 0-1,0 1 1,0-1-1,0 0 1,0 0-1,1 0 1,-1 1-1,0-1 1,0 0-1,0 0 1,0 0-1,0 1 1,0-1-1,0 0 1,0 0-1,0 0 1,0 1-1,0-1 1,0 0 0,0 0-1,0 0 1,0 1-1,0-1 1,-1 0-1,1 0 1,0 0-1,0 1 1,0-1-1,0 0 1,0 0-1,0 0 1,0 0-1,-1 1 1,1-1-1,0 0 1,0 0-1,0 0 1,0 0-1,-1 0 1,1 0-1,0 0 1,0 0-1,0 1 1,-1-1-1,1 0 1,0 0-1,0 0 1,0 0-1,-1 0 1,1 0-1,0 0 1,0 0-1,0 0 1,-1 0-1,1 0 1,0 0-1,0 0 1,0 0 0,-1-1-1,1 1 1,0 0-1,0 0 1,0 0-1,-1 0 1,1 0-1,6 17 2225,-4-14-2125,0 1-1,1-1 1,-1 0-1,1 0 1,0 0 0,0 0-1,0-1 1,0 1-1,0-1 1,1 0-1,-1 0 1,7 3-1,-8-4-106,1 0 0,-1 0-1,1-1 1,0 1 0,-1-1-1,1 1 1,0-1 0,0 0-1,-1 0 1,1 0 0,0 0-1,-1 0 1,1-1-1,0 1 1,-1-1 0,1 0-1,0 0 1,-1 0 0,4-1-1,-5 1-46,0 1-1,-1-1 0,1 0 0,0 1 0,0-1 0,0 1 0,-1-1 0,1 0 1,0 0-1,-1 1 0,1-1 0,0 0 0,-1 0 0,1 0 0,-1 0 1,0 0-1,1 0 0,-1 0 0,0 0 0,1 0 0,-1 0 0,0 0 0,0 0 1,0 0-1,0 0 0,0 0 0,0 0 0,0 0 0,0 0 0,0 0 0,-1 0 1,1 0-1,0 0 0,0 0 0,-1 0 0,0-1 0,0 0-26,0 0 0,0 1 0,-1-1 0,1 0-1,0 1 1,-1-1 0,1 1 0,-1 0 0,0-1-1,1 1 1,-1 0 0,0 0 0,0 0 0,1 0 0,-1 0-1,0 1 1,-3-2 0,2 2-30,1 0 1,-1 0-1,0 0 0,1 0 1,-1 0-1,1 1 0,-1-1 0,1 1 1,-1-1-1,1 1 0,-1 0 1,1 0-1,-1 0 0,1 1 1,0-1-1,0 0 0,0 1 0,-1 0 1,2-1-1,-1 1 0,0 0 1,-2 3-1,2-3 7,0 0 1,0 1-1,1-1 0,-1 1 1,1 0-1,0-1 0,0 1 0,-1 0 1,2 0-1,-1 0 0,0 0 1,1 0-1,-1 0 0,1 0 1,0 0-1,0 0 0,0 0 0,0 0 1,1 4-1,0-6 18,-1 0 1,0 0-1,1 1 1,0-1-1,-1 0 0,1 0 1,0 0-1,-1 0 0,1 0 1,0 0-1,0 0 0,0 0 1,0 0-1,0 0 0,0 0 1,0-1-1,0 1 0,0 0 1,0-1-1,2 2 0,1-1 1,-1 0-1,1-1 1,-1 1-1,1-1 1,-1 1-1,1-1 1,5 0-1,5-2 3,1 0-1,24-8 1,-38 9 0,54-18 67,-2-3 0,0-3 1,84-52-1,-136 76-60,0 0 0,0 0 1,1 0-1,-1 1 0,1-1 0,-1 0 0,0 1 0,1-1 0,-1 1 0,1-1 0,0 1 1,-1 0-1,1-1 0,-1 1 0,1 0 0,-1 0 0,3 0 0,-4 1-1,1-1 0,-1 0 0,0 0 0,0 1 0,1-1 0,-1 0 0,0 0 0,0 1 0,1-1 0,-1 0 0,0 1 0,0-1 0,0 0 0,0 1 0,1-1-1,-1 1 1,0-1 0,0 0 0,0 1 0,0-1 0,0 0 0,0 1 0,0-1 0,0 1 0,-5 17 179,2-10-70,-10 28 232,13-35-322,-1 1 0,1-1-1,0 0 1,-1 0 0,1 1 0,0-1 0,0 1 0,0-1-1,0 0 1,0 1 0,0-1 0,0 0 0,1 1 0,-1-1-1,0 0 1,1 0 0,-1 1 0,1-1 0,-1 0 0,1 0-1,0 0 1,1 3 0,-1-4-6,1 1-1,0-1 1,-1 1 0,1-1-1,-1 1 1,1-1-1,0 0 1,-1 0 0,1 0-1,-1 0 1,1 0-1,0 0 1,-1 0 0,1-1-1,-1 1 1,1 0-1,0-1 1,-1 1 0,1-1-1,1-1 1,35-17 38,-31 15-49,8-6-106,1-1-1,-1-1 1,20-19-1,-19 15-589,31-21 1,-47 37 665,0 0 1,0 0 0,0 0-1,0 0 1,0 0 0,0 0 0,0-1-1,0 1 1,0 0 0,1 0 0,-1 0-1,0 0 1,0 0 0,0 0 0,0 0-1,0 0 1,0 0 0,0 0 0,1 0-1,-1 0 1,0 0 0,0 0 0,0 0-1,0 0 1,0 0 0,0 0 0,1 0-1,-1 0 1,0 0 0,0 0 0,0 0-1,0 0 1,0 0 0,0 0 0,1 0-1,-1 0 1,0 0 0,0 0 0,0 1-1,0-1 1,0 0 0,0 0 0,0 0-1,0 0 1,0 0 0,0 0 0,1 0-1,-1 0 1,0 1 0,0-1 0,0 0-1,0 0 1,0 0 0,0 0-1,-1 13-513,-10 26 206,4-15-410,7-23 625,0 0 1,-1 1-1,1-1 0,0 0 1,-1 1-1,1-1 0,0 0 1,0 1-1,0-1 1,0 0-1,0 1 0,0-1 1,1 0-1,-1 0 0,0 1 1,1-1-1,-1 0 0,1 1 1,-1-1-1,1 0 0,0 0 1,-1 0-1,2 1 1,0-1 1,-1 0 0,1-1 0,-1 1 1,1-1-1,-1 0 0,1 0 0,-1 0 1,1 1-1,-1-1 0,1 0 0,0-1 1,-1 1-1,1 0 0,-1 0 0,1-1 1,-1 1-1,1-1 0,-1 1 0,2-2 1,9-3-462,-1 0 0,1-1 0,-2-1 1,1 0-1,-1 0 0,0-1 1,0 0-1,10-12 0,-8 6 1127,1 0 0,-2-2-1,0 1 1,16-31 0,-19 23 2079,-10 19 415,-7 13-1352,-51 84 847,60-93-2556,0 0-1,0 1 1,0-1-1,-1 1 1,1-1-1,0 1 1,0-1-1,0 1 1,0-1-1,0 1 0,0-1 1,0 1-1,0-1 1,0 1-1,0-1 1,0 1-1,1-1 1,-1 1-1,0-1 0,0 0 1,0 1-1,1-1 1,-1 1-1,0-1 1,0 1-1,1-1 1,-1 0-1,0 1 1,1-1-1,-1 0 0,1 1 1,-1-1-1,0 0 1,1 0-1,-1 1 1,1-1-1,-1 0 1,1 0-1,-1 0 1,0 1-1,1-1 0,-1 0 1,2 0-1,25 6-276,-22-5 352,6 1-35,0-1 0,0-1-1,0 0 1,0 0-1,0-1 1,0-1 0,0 1-1,-1-2 1,1 0-1,-1 0 1,1 0 0,17-10-1,6-6 25,-2-1 0,40-31 0,-33 22-79,-39 29 24,0 0 0,1-1-1,-1 1 1,1-1 0,-1 1 0,0 0-1,1-1 1,-1 1 0,1 0 0,-1-1 0,1 1-1,-1 0 1,1 0 0,-1 0 0,1-1-1,-1 1 1,1 0 0,-1 0 0,1 0 0,-1 0-1,1 0 1,-1 0 0,1 0 0,0 0-1,-1 0 1,1 0 0,-1 0 0,1 1 0,-1-1-1,1 0 1,-1 0 0,1 0 0,-1 1-1,1-1 1,-1 0 0,1 1 0,-1-1 0,0 0-1,1 1 1,-1-1 0,1 0 0,-1 1-1,0-1 1,1 1 0,-1-1 0,0 1 0,0-1-1,1 1 1,-1-1 0,0 1 0,0-1-1,0 1 1,0-1 0,0 1 0,1-1 0,-1 1-1,0-1 1,0 1 0,0 0 0,-1 0-1,0 45-88,-1-33 68,2-5-43,0 0 1,1 0-1,-1-1 1,5 16-1,-5-21 44,1 0-1,-1 0 0,1 0 1,0 1-1,0-1 0,0 0 1,0-1-1,1 1 0,-1 0 1,0 0-1,1 0 0,-1-1 1,1 1-1,0-1 0,-1 1 1,1-1-1,0 0 0,0 1 1,0-1-1,0 0 0,4 1 1,11 0-122</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8.163"/>
    </inkml:context>
    <inkml:brush xml:id="br0">
      <inkml:brushProperty name="width" value="0.05" units="cm"/>
      <inkml:brushProperty name="height" value="0.05" units="cm"/>
    </inkml:brush>
  </inkml:definitions>
  <inkml:trace contextRef="#ctx0" brushRef="#br0">232 387 19348,'-4'-4'134,"1"0"-1,-1 1 1,0-1-1,0 1 1,0 0-1,-1 0 1,1 0-1,-1 1 1,1-1-1,-1 1 1,0 0-1,0 1 1,0-1-1,0 1 1,0 0-1,0 0 1,0 0-1,-1 1 1,1 0-1,0 0 1,0 0-1,-1 1 1,1 0-1,0 0 1,0 0-1,-5 2 1,4-1-84,0 1 0,0-1 0,0 1-1,1 0 1,0 1 0,-1-1 0,1 1 0,0 0 0,1 1 0,-1-1 0,1 1 0,0 0-1,0 0 1,0 0 0,1 0 0,-1 1 0,2-1 0,-1 1 0,0 0 0,1 0 0,-2 7-1,4-11-50,-1 0 0,0 1 0,1-1-1,0 0 1,-1 0 0,1 0-1,0 0 1,0 1 0,0-1-1,1 0 1,-1 0 0,1 0 0,-1 0-1,1 1 1,0 1 0,0-3 1,0 0 1,-1-1-1,1 1 0,0 0 1,-1-1-1,1 1 1,0 0-1,0-1 1,-1 1-1,1-1 1,0 0-1,0 1 0,0-1 1,0 0-1,0 1 1,-1-1-1,1 0 1,0 0-1,0 0 0,0 0 1,0 0-1,0 0 1,0 0-1,1 0 1,3-1 14,1-1 1,-1 1-1,0-1 0,0 0 1,0 0-1,0-1 1,0 0-1,0 0 1,-1 0-1,6-5 1,13-13 221,0-2 0,-2 0 1,0-1-1,26-43 1,-25 31 287,-1-2 0,30-74 1,-41 85-218,-2-1 0,6-30 0,-21 71-452,3 10-71,1 1 1,0-1-1,3 38 0,11 73-356,-9-114 468,2 0-1,9 31 0,-12-46 97,0-1 0,1 1-1,0-1 1,0 0 0,0 0-1,0 0 1,1 0 0,-1 0-1,1 0 1,0-1 0,1 1-1,-1-1 1,0 0 0,1 0-1,0 0 1,0 0 0,5 2 0,-7-4 20,1 0 0,0-1 1,-1 1-1,1-1 0,0 0 1,0 0-1,-1 0 1,1 0-1,0 0 0,0 0 1,-1-1-1,1 1 1,0-1-1,-1 0 0,1 0 1,-1 0-1,1 0 0,-1-1 1,0 1-1,1 0 1,-1-1-1,0 0 0,0 1 1,0-1-1,3-3 1,3-4 39,0 0 0,-1-1 1,0 1-1,9-17 0,-6 8 10,-1-1-1,-1-1 0,0 0 0,-2 0 0,0 0 1,-1 0-1,-1-1 0,-2 0 0,1 0 0,-3-42 0,0 60-71,0 0 0,-1-1 0,1 1 0,-1 0 0,0-1 0,0 1-1,0 0 1,0 0 0,-1 0 0,1 0 0,-1 0 0,-1-2 0,2 4 4,1 1 0,-1-1-1,1 1 1,-1-1 0,1 1 0,-1 0 0,1-1 0,-1 1 0,1 0 0,-1 0 0,1-1 0,-1 1 0,0 0 0,1 0 0,-1 0 0,1 0 0,-1 0 0,0 0 0,1-1 0,-1 2 0,1-1 0,-1 0 0,0 0-1,0 0 1,-1 1-5,0 0 0,1 0-1,-1 0 1,1 0-1,-1 0 1,1 0 0,-1 0-1,1 0 1,0 1 0,0-1-1,0 1 1,-2 2-1,-4 6-21,1 1-1,0 1 1,1-1-1,1 1 1,-1 0-1,2 0 1,0 1 0,0-1-1,1 0 1,1 1-1,0 0 1,0-1-1,4 26 1,-3-35 31,0 0 1,1-1 0,0 1 0,-1 0 0,1-1-1,0 1 1,1 0 0,-1-1 0,0 0 0,1 1-1,-1-1 1,1 0 0,0 1 0,0-1-1,-1 0 1,2 0 0,-1-1 0,0 1 0,3 2-1,-1-2 2,0-1-1,-1 0 1,1 1-1,0-1 1,0-1-1,0 1 1,0 0-1,0-1 1,0 0-1,0 0 1,0 0-1,0 0 1,5-2-1,141-35-44,-116 26 24,2 2 0,-1 1 0,1 1 0,48-2 0,-84 9 30,0 0-1,0 0 1,1 0-1,-1 0 1,0 0 0,0 0-1,0 0 1,0 0-1,0-1 1,0 1-1,0 0 1,0 0-1,0 0 1,1 0-1,-1 0 1,0 0 0,0 0-1,0-1 1,0 1-1,0 0 1,0 0-1,0 0 1,0 0-1,0 0 1,0-1-1,0 1 1,0 0 0,0 0-1,0 0 1,0 0-1,0 0 1,0 0-1,0-1 1,0 1-1,0 0 1,-1 0-1,1 0 1,0 0-1,0 0 1,0 0 0,0 0-1,0-1 1,0 1-1,0 0 1,0 0-1,0 0 1,0 0-1,-1 0 1,1 0-1,0 0 1,0 0 0,0 0-1,0 0 1,0 0-1,0 0 1,-1 0-1,1-1 1,0 1-1,0 0 1,0 0-1,-7-6 201,-7-5-18,0-1 0,1 0-1,1-1 1,0-1-1,1 0 1,1 0 0,0-1-1,-16-32 1,26 46-281,-1-1-1,0 0 1,1 0 0,-1 0-1,1 1 1,-1-1 0,1 0 0,0 0-1,0 0 1,0 0 0,0 0-1,0 0 1,1 0 0,-1 0 0,0 1-1,1-1 1,-1 0 0,1 0-1,0 0 1,0 1 0,0-1 0,1-2-1,0 2 17,1-1 0,0 1 0,-1-1 1,1 1-1,0 0 0,0 0 0,0 1 0,0-1 0,1 0 0,-1 1 0,7-2 0,39-9-618</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8.866"/>
    </inkml:context>
    <inkml:brush xml:id="br0">
      <inkml:brushProperty name="width" value="0.05" units="cm"/>
      <inkml:brushProperty name="height" value="0.05" units="cm"/>
    </inkml:brush>
  </inkml:definitions>
  <inkml:trace contextRef="#ctx0" brushRef="#br0">270 41 20300,'1'-2'121,"0"1"0,0 0 1,-1-1-1,1 1 0,0 0 0,-1-1 0,1 1 0,-1-1 0,0 1 0,1-1 0,-1 1 0,0-1 0,0 0 0,0 1 0,0-4 0,-1 4-93,1 1 0,0-1 0,-1 0 0,1 0 0,-1 0 0,1 1 0,-1-1 0,0 0 0,1 0 0,-1 1 0,0-1 0,1 1 0,-1-1 0,0 0 0,0 1 0,0 0 0,1-1 0,-1 1 0,0-1 0,0 1 0,0 0 0,0 0 0,0-1 0,0 1 0,0 0 0,0 0 0,0 0 0,1 0 0,-3 0 0,-2 1 112,0-1 0,0 1 0,0 1 0,0-1 1,0 0-1,0 1 0,1 0 0,-1 0 0,1 1 0,-1-1 0,1 1 0,0 0 1,-7 7-1,-5 4 17,2 0 0,-16 20 1,16-18-133,1 2 0,1-1 0,0 2 0,2 0 0,0 0 0,1 0-1,1 2 1,0-1 0,2 1 0,0 0 0,2 0 0,0 0 0,0 29 0,3-43-17,2 0-1,-1 0 1,1 0 0,0 0-1,0 0 1,1 0 0,0-1-1,0 1 1,1 0 0,0-1-1,3 7 1,-3-10-4,-1 1 0,0-1 0,1 0 0,0 0 0,0 0 0,0-1 0,0 1 1,0 0-1,1-1 0,-1 0 0,1 0 0,-1 0 0,1 0 0,0-1 0,0 1 0,0-1 0,0 0 0,0 0 0,0-1 0,4 1 1,2-1 11,-1-1 0,0 0 1,0 0-1,1-1 1,-1 0-1,0-1 1,-1 1-1,1-2 0,0 0 1,-1 0-1,0 0 1,0-1-1,0 0 1,12-10-1,-11 7 34,0 0 0,-1 0-1,1 0 1,-1-1 0,-1-1 0,0 1 0,0-1 0,-1 0-1,0-1 1,-1 1 0,4-13 0,-7 19-18,-1-1 1,0 0-1,0 0 1,-1 0-1,1 0 1,-1 1-1,0-1 1,0 0-1,-1 0 1,1 0-1,-1 0 1,-1 0-1,1 1 1,0-1-1,-1 0 1,0 1-1,-4-7 1,5 9-23,-1-1 1,0 1-1,0 0 1,0 0-1,0 0 0,0 0 1,-1 0-1,1 0 1,0 1-1,-1-1 1,1 1-1,-1 0 0,0 0 1,1 0-1,-1 0 1,0 0-1,0 0 1,0 1-1,0-1 0,0 1 1,1 0-1,-1 0 1,0 0-1,0 0 0,0 0 1,0 1-1,0 0 1,0-1-1,1 1 1,-5 2-1,3-2-15,0 1 1,-1 0-1,1 1 1,0-1-1,0 1 1,0 0-1,1 0 0,-1 0 1,1 0-1,-1 1 1,1-1-1,0 1 1,1 0-1,-1 0 0,0 0 1,-2 7-1,4-9 1,0 1-1,0-1 0,0 1 1,1-1-1,-1 1 0,1-1 1,-1 1-1,1-1 0,0 1 1,0 0-1,0-1 0,0 1 1,1-1-1,-1 1 0,1-1 1,-1 1-1,1-1 0,0 1 1,0-1-1,0 1 0,0-1 1,0 0-1,1 0 0,-1 0 1,1 1-1,0-2 0,-1 1 1,1 0-1,0 0 1,0 0-1,4 2 0,-1-2 2,0 1 0,-1-1 0,1 0 0,0-1 0,0 1 0,1-1 0,-1 0 0,0 0 0,0 0 0,0-1 0,1 0-1,-1 0 1,0-1 0,0 1 0,1-1 0,-1 0 0,0 0 0,0-1 0,7-2 0,3-2 8,-1 0 0,1-2 0,-2 1 0,1-2 0,15-11 1,-4-1 4,12-9 2,-36 29-13,-1 1 0,0 0 0,0 0 0,0 0 0,1-1 0,-1 1 0,0 0 0,1 0 0,-1 0 0,0 0 0,0 0 0,1 0 0,-1-1 0,0 1 0,1 0 0,-1 0 0,0 0 0,1 0 0,-1 0-1,0 0 1,1 0 0,-1 0 0,0 0 0,1 0 0,-1 1 0,0-1 0,0 0 0,1 0 0,-1 0 0,0 0 0,1 0 0,-1 1 0,0-1 0,0 0 0,1 0 0,-1 0 0,0 1 0,0-1 0,0 0 0,1 0 0,-1 1 0,0-1 0,0 0 0,0 0 0,0 1 0,0-1-1,1 0 1,-1 1 0,1 15-109,-1-15 93,0 45-519,2 73-1174,-2-117 1685,0 0-1,0-1 1,0 1 0,0-1 0,1 1 0,-1-1 0,0 1 0,1-1-1,-1 1 1,0-1 0,1 0 0,0 1 0,-1-1 0,1 0 0,0 1-1,0-1 1,0 0 0,0 0 0,2 3 0,8-8-374</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9.409"/>
    </inkml:context>
    <inkml:brush xml:id="br0">
      <inkml:brushProperty name="width" value="0.05" units="cm"/>
      <inkml:brushProperty name="height" value="0.05" units="cm"/>
    </inkml:brush>
  </inkml:definitions>
  <inkml:trace contextRef="#ctx0" brushRef="#br0">1 564 14203,'0'5'256,"1"0"0,1 0 1,-1 0-1,1 0 0,0-1 0,0 1 1,1 0-1,-1-1 0,1 1 0,0-1 0,0 0 1,0 0-1,1 0 0,5 5 0,-5-6-85,0-1 0,0 0-1,0 0 1,0 0 0,0 0-1,1-1 1,-1 1-1,1-1 1,-1 0 0,0-1-1,1 1 1,0-1 0,-1 0-1,1 0 1,-1 0 0,1-1-1,5 0 1,-3-1 30,0 0-1,1 0 1,-1-1 0,0 0 0,0 0-1,0 0 1,0-1 0,-1 0 0,0-1-1,1 1 1,-2-1 0,1 0 0,0-1-1,-1 1 1,0-1 0,6-10 0,-7 11-101,-1 0 1,0 0 0,-1-1 0,1 1 0,-1-1-1,0 0 1,0 1 0,-1-1 0,1 0 0,-1 0-1,-1 0 1,1 0 0,-1 0 0,0 0 0,0 0-1,-1 0 1,0 0 0,0 0 0,0 0 0,-1 0 0,-3-8-1,4 12-94,0 0-1,1 0 0,-1 1 1,0-1-1,0 0 0,-1 0 1,1 1-1,0-1 1,-1 1-1,1-1 0,-1 1 1,1-1-1,-1 1 0,0 0 1,1 0-1,-1 0 0,0 0 1,0 0-1,0 0 0,0 0 1,0 1-1,0-1 0,0 1 1,0-1-1,0 1 0,0 0 1,0 0-1,0 0 0,0 0 1,0 0-1,0 0 0,0 1 1,0-1-1,0 1 1,-3 0-1,-1 1-31,0 1 0,0 0 1,1 0-1,-1 1 0,1-1 0,-1 1 0,1 0 1,0 1-1,-7 8 0,3-3-13,1 1-1,1-1 1,0 2 0,0-1 0,1 1-1,1 0 1,0 0 0,1 1-1,0-1 1,1 1 0,0 0-1,1 0 1,0 0 0,1 1 0,1-1-1,1 15 1,-1-24 34,1 0-1,0 0 1,0-1-1,0 1 1,0 0 0,0-1-1,1 0 1,0 1 0,-1-1-1,1 0 1,1 1 0,-1-1-1,0 0 1,1-1-1,-1 1 1,1 0 0,0-1-1,0 1 1,0-1 0,0 0-1,1 0 1,-1 0 0,0-1-1,1 1 1,-1-1-1,1 0 1,0 0 0,-1 0-1,1 0 1,0-1 0,0 1-1,6-1 1,3 0-5,-1-1 0,0 0 0,0-1 0,0 0 0,0-1 0,0 0 1,0-1-1,-1 0 0,14-7 0,-3-2-16,0 0 1,-2-1-1,1-1 0,-2-1 1,0-1-1,-1-1 0,-1 0 1,0-1-1,-2-1 1,0-1-1,-1 0 0,17-35 1,-16 23-115,-1 0 0,-2-1-1,-1 0 1,-2 0 0,-1-1 0,-1-1 0,-2 1 0,0-46 0,-5 78 127,-3-50-212,3 50 224,-1-1-1,1 1 1,-1 0 0,0-1 0,0 1 0,-1 0 0,1 0 0,-1 0 0,1 0 0,-1 0 0,0 0 0,-4-4 0,5 6 14,0 0 0,0 0 0,0 1 0,0-1 0,0 0 0,-1 1 0,1-1 0,0 1 0,0-1 0,-1 1 0,1 0 0,0-1 0,-1 1 0,1 0 0,0 0 0,-1 0 0,1 0 0,-1 0 0,1 0 0,0 0 1,-1 1-1,1-1 0,0 0 0,-1 1 0,1-1 0,0 1 0,0-1 0,-1 1 0,1 0 0,0 0 0,0-1 0,0 1 0,0 0 0,0 0 0,0 0 0,0 0 0,-1 1 0,-5 6 84,0 0 0,1 0 0,-10 15 0,2 2-22,1 0 0,0 1 0,2 0 0,1 1 0,2 0 0,0 1 0,2 0 0,1 0 1,1 0-1,1 1 0,2-1 0,1 1 0,5 42 0,-4-62-105,1 0 0,0 0 0,1 0 0,0 0 0,0-1-1,1 1 1,0-1 0,0 0 0,8 10 0,-8-13-24,0 0-1,0-1 0,0 0 1,1 1-1,-1-2 0,1 1 1,0 0-1,1-1 0,-1 0 1,1 0-1,-1-1 1,1 0-1,0 0 0,11 3 1,18 0-168</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39.909"/>
    </inkml:context>
    <inkml:brush xml:id="br0">
      <inkml:brushProperty name="width" value="0.05" units="cm"/>
      <inkml:brushProperty name="height" value="0.05" units="cm"/>
    </inkml:brush>
  </inkml:definitions>
  <inkml:trace contextRef="#ctx0" brushRef="#br0">144 254 21149,'-1'-1'80,"0"-1"1,0 1 0,0-1 0,0 1 0,-1-1 0,1 1 0,0 0 0,0 0-1,-1 0 1,1 0 0,-1 0 0,1 0 0,-1 0 0,0 0 0,1 0 0,-1 1-1,0-1 1,1 0 0,-1 1 0,0 0 0,0-1 0,1 1 0,-1 0 0,0 0-1,0 0 1,0 0 0,0 0 0,1 1 0,-1-1 0,0 0 0,0 1 0,1-1-1,-1 1 1,0 0 0,1 0 0,-1-1 0,1 1 0,-1 0 0,1 0 0,-1 1-1,1-1 1,0 0 0,-2 2 0,-4 3 84,1 1-1,0 0 1,0 0 0,1 0-1,0 1 1,0 0 0,-5 11-1,5-6-108,1-1 0,-1 1 0,-3 20 0,7-29-54,1 1 0,-1-1-1,1 1 1,0-1 0,0 1 0,0-1-1,0 1 1,1-1 0,0 1-1,0-1 1,0 1 0,0-1-1,1 0 1,2 5 0,-4-8 0,1 0 0,0 0 0,0 0 0,0 1 1,0-1-1,0 0 0,0 0 0,0 0 0,0-1 0,0 1 1,0 0-1,0 0 0,1-1 0,-1 1 0,0 0 0,1-1 1,-1 1-1,0-1 0,1 0 0,-1 0 0,2 1 1,0-1 4,-1 0 0,1-1 0,-1 1 0,1-1 0,-1 1 0,1-1 1,-1 0-1,1 0 0,-1 0 0,5-2 0,2-3 24,-1 0 0,1-1-1,-1 1 1,12-14 0,5-10 50,-2-2 0,0 0 1,-2-1-1,-1-1 0,-2 0 1,-2-2-1,-1 0 0,-2-1 1,10-41-1,-22 74-100,0 0 0,-1-1 0,1 1 0,-1 0 0,0-10 0,0 14 15,0 0 1,0 0 0,0 0 0,0 0 0,0 0-1,0 0 1,0 0 0,0-1 0,0 1 0,0 0 0,0 0-1,0 0 1,0 0 0,0 0 0,0 0 0,0 0 0,0 0-1,0-1 1,0 1 0,0 0 0,0 0 0,0 0-1,0 0 1,0 0 0,0 0 0,0 0 0,0 0 0,0 0-1,-1 0 1,1 0 0,0-1 0,0 1 0,0 0-1,0 0 1,0 0 0,0 0 0,0 0 0,0 0 0,0 0-1,0 0 1,-1 0 0,1 0 0,0 0 0,0 0 0,0 0-1,0 0 1,0 0 0,0 0 0,0 0 0,0 0-1,-1 0 1,1 0 0,0 0 0,0 0 0,0 0 0,0 0-1,0 0 1,0 0 0,0 0 0,0 0 0,0 0 0,-1 1-1,1-1 1,0 0 0,0 0 0,0 0 0,-8 18-321,-5 26-566,2 1 0,2 0 0,2 1 0,1 0-1,2 67 1,9-64 134,6-9-115</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40.404"/>
    </inkml:context>
    <inkml:brush xml:id="br0">
      <inkml:brushProperty name="width" value="0.05" units="cm"/>
      <inkml:brushProperty name="height" value="0.05" units="cm"/>
    </inkml:brush>
  </inkml:definitions>
  <inkml:trace contextRef="#ctx0" brushRef="#br0">68 92 15195,'-1'-1'147,"1"0"0,0-1 1,0 1-1,-1 0 0,1 0 0,0 0 0,-1-1 0,1 1 0,-1 0 0,0 0 0,1 0 0,-2-2 0,1 3-109,1 0 0,0 0 1,0-1-1,-1 1 0,1 0 0,0 0 0,-1 0 0,1 0 0,0 0 0,-1 0 0,1 0 0,0 0 0,-1 0 0,1-1 0,0 1 0,-1 1 0,1-1 0,0 0 0,-1 0 0,1 0 0,0 0 0,-1 0 0,1 0 1,0 0-1,-1 0 0,1 0 0,0 1 0,0-1 0,-1 0 0,1 0 0,-3 3 179,1-1 1,0 0 0,0 1-1,0-1 1,0 1 0,1-1-1,-1 1 1,1 0-1,-3 5 1,-1 5-16,-1 1 0,2-1 0,0 1 0,1 0 0,0 0 0,1 0 0,0 0 0,2 0 0,-1 1 0,2-1 0,0 0 0,5 25 0,-5-35-163,0-1 1,0 0-1,0 0 1,0 0-1,1 0 1,0 0-1,-1 0 0,1 0 1,0 0-1,4 3 1,-4-5-3,-1 1-1,1-1 1,0 0 0,0 0 0,0 0-1,0 0 1,0 0 0,0 0 0,0-1-1,0 1 1,0-1 0,0 1 0,0-1-1,0 0 1,1 0 0,-1 0 0,0 0-1,3 0 1,4-2 44,-1 0 0,0-1 0,0 0 0,0 0 0,0 0 0,0-1 0,-1 0-1,0-1 1,0 0 0,0 0 0,9-8 0,11-12 206,30-37 0,-48 51-207,32-39 87,16-18-230,-57 68 61,0-1 1,0 1 0,0 0-1,0 0 1,0 0 0,0 0 0,0 0-1,0 0 1,0-1 0,0 1 0,1 0-1,-1 0 1,0 0 0,0 0-1,0 0 1,0 0 0,0 0 0,0-1-1,0 1 1,0 0 0,1 0 0,-1 0-1,0 0 1,0 0 0,0 0-1,0 0 1,0 0 0,1 0 0,-1 0-1,0 0 1,0 0 0,0 0 0,0 0-1,0 0 1,1 0 0,-1 0-1,0 0 1,0 0 0,0 0 0,0 0-1,0 0 1,0 0 0,1 0 0,-1 0-1,0 0 1,0 1 0,0-1-1,0 0 1,0 0 0,0 0 0,0 0-1,1 0 1,-1 0 0,0 0 0,0 0-1,0 1 1,0-1 0,0 0-1,0 0 1,0 14-49,-8 20 38,7-31 20,-1 7 22,-9 38 50,10-45-51,1 1 1,0-1-1,-1 1 1,1-1-1,0 1 1,1-1-1,-1 1 1,1-1 0,0 0-1,1 6 1,-2-8-17,1 0 0,-1-1 1,0 1-1,1-1 1,-1 1-1,0-1 1,1 1-1,-1-1 1,1 0-1,-1 1 1,1-1-1,-1 1 0,1-1 1,-1 0-1,1 1 1,-1-1-1,1 0 1,-1 0-1,1 1 1,-1-1-1,1 0 1,0 0-1,-1 0 0,1 0 1,-1 0-1,1 0 1,0 0-1,0 0 1,20-8 261,19-25 56,-36 29-295,44-41 229,98-87-253,-145 131-18,6-4-50,-1 0-1,1 1 1,12-7-1,-18 10 50,0 1-1,-1-1 0,1 1 1,0-1-1,-1 1 0,1 0 1,0 0-1,-1-1 0,1 1 1,0 0-1,0 0 0,-1 0 1,1 0-1,0 0 0,0-1 0,-1 2 1,1-1-1,0 0 0,0 0 1,-1 0-1,1 0 0,0 0 1,0 1-1,-1-1 0,1 0 1,0 0-1,-1 1 0,1-1 1,0 1-1,-1-1 0,1 1 0,-1-1 1,1 1-1,0-1 0,-1 1 1,1-1-1,-1 1 0,0 0 1,1-1-1,-1 1 0,1 0 1,-1-1-1,0 1 0,0 0 1,1-1-1,-1 1 0,0 0 1,0 0-1,0-1 0,0 1 0,0 0 1,0 0-1,0 1 0,0 11 6,-1 0-1,-1-1 1,0 1-1,-6 22 1,-5 27 244,12-59-229,0 8 58,0 0 0,1-1 1,1 19-1,-1-28-62,0 1 0,1 0-1,-1 0 1,0-1 0,1 1 0,-1 0-1,0-1 1,1 1 0,0 0 0,-1-1-1,1 1 1,0-1 0,0 1 0,0-1-1,0 0 1,0 1 0,0-1 0,1 0-1,-1 0 1,0 0 0,1 0 0,-1 0-1,1 0 1,-1 0 0,1 0 0,-1 0-1,1-1 1,-1 1 0,1 0 0,3 0-1,-2-1-82,0-1 0,0 1-1,0 0 1,0-1 0,0 0 0,0 1-1,0-1 1,0 0 0,0-1 0,-1 1-1,1 0 1,5-4 0,31-27-656,-25 20 698,29-25-305,1-9-101</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41.073"/>
    </inkml:context>
    <inkml:brush xml:id="br0">
      <inkml:brushProperty name="width" value="0.05" units="cm"/>
      <inkml:brushProperty name="height" value="0.05" units="cm"/>
    </inkml:brush>
  </inkml:definitions>
  <inkml:trace contextRef="#ctx0" brushRef="#br0">216 469 17084,'-5'-2'309,"0"1"1,0-1 0,0 1 0,0 0-1,0 0 1,-1 0 0,1 1 0,0 0-1,-1 0 1,1 0 0,0 0-1,0 1 1,-1 0 0,1 0 0,0 1-1,0-1 1,0 1 0,0 0 0,1 1-1,-1-1 1,0 1 0,1 0 0,-8 6-1,3-2-186,1 1 1,0 0-1,0 1 0,0-1 0,1 2 0,1-1 0,0 1 1,0 0-1,0 0 0,-3 12 0,7-19-111,1 0 0,0 1 0,0-1 0,1 0 0,-1 1 0,1-1 0,-1 1-1,1-1 1,0 0 0,1 1 0,-1-1 0,1 5 0,0-7-6,-1 0 0,1 0 0,-1 1 0,1-1 0,-1 0-1,1 0 1,0 0 0,0 0 0,-1 0 0,1 0 0,0 0 0,0 0 0,0 0 0,0-1 0,0 1-1,0 0 1,0-1 0,1 1 0,-1 0 0,0-1 0,0 1 0,0-1 0,1 0 0,-1 1 0,0-1 0,1 0-1,-1 0 1,0 0 0,0 0 0,1 0 0,-1 0 0,0 0 0,1-1 0,0 1 0,8-2 30,0-1 1,0 1 0,-1-2 0,0 1-1,1-1 1,-1-1 0,12-8 0,60-45 195,-64 45-168,-2 1-13,-7 4-27,1 1 1,-1 1-1,2 0 0,-1 0 1,0 1-1,1 0 0,15-5 1,-24 9-24,0 1 1,1 0-1,-1 0 0,0-1 1,0 1-1,0 0 1,0 0-1,0 0 0,0 1 1,1-1-1,-1 0 0,0 0 1,0 0-1,0 1 1,0-1-1,0 1 0,0-1 1,0 1-1,0-1 1,0 1-1,0 0 0,0-1 1,0 1-1,0 0 1,-1 0-1,1 0 0,0-1 1,0 1-1,-1 0 1,1 0-1,-1 0 0,1 0 1,-1 0-1,1 0 0,-1 0 1,1 1-1,-1 0 1,0-1 4,1 1 1,-1-1-1,1 0 1,-1 0-1,1 0 1,0 1-1,0-1 1,-1 0-1,1 0 1,0 0-1,0 0 1,0 0-1,0 0 1,0 0-1,0-1 1,0 1-1,0 0 1,1 0-1,-1-1 1,0 1-1,0-1 1,2 1-1,-1-1 12,0 0 0,0 0 0,0-1 0,-1 1-1,1-1 1,0 1 0,0-1 0,0 0-1,0 1 1,-1-1 0,1 0 0,0 0-1,-1 0 1,1 0 0,-1-1 0,3-2 0,24-26 144,-25 27-141,13-17 35,-1-1-1,-1-1 1,-1 0 0,-1 0 0,-1-1-1,15-44 1,-20 46-185,0 0-1,-1 0 1,-2-1-1,0 0 1,-1 1-1,-1-1 1,-1 0 0,-4-27-1,3 40-103,-1 1 0,-1 0 0,0 0 0,-5-12 0,7 19 125,0-1 0,1 1 0,-1-1-1,0 0 1,-1 1 0,1 0 0,0-1-1,0 1 1,-1 0 0,1 0 0,-3-2-1,3 2 42,1 1 0,-1 0 0,1 0 0,-1 0-1,0 0 1,1 0 0,-1 0 0,0 0 0,1 0 0,-1 0-1,0 0 1,1 0 0,-1 0 0,1 0 0,-1 0-1,0 1 1,1-1 0,-1 0 0,1 1 0,-1-1-1,1 0 1,-1 1 0,0-1 0,1 0 0,-1 1-1,1-1 1,0 1 0,-1-1 0,1 1 0,-1-1-1,1 1 1,-1 0 0,-1 3-267,0 1-1,0-1 1,0 1-1,0-1 1,1 1-1,0-1 1,-1 1 0,2 0-1,-1 0 1,1 0-1,-1-1 1,1 1-1,1 0 1,-1 0 0,1 0-1,1 6 1,0-3-180,0 0 1,0 0 0,1 0 0,0 0-1,0-1 1,1 1 0,0-1 0,9 13-1,-1-9-249</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41.556"/>
    </inkml:context>
    <inkml:brush xml:id="br0">
      <inkml:brushProperty name="width" value="0.05" units="cm"/>
      <inkml:brushProperty name="height" value="0.05" units="cm"/>
    </inkml:brush>
  </inkml:definitions>
  <inkml:trace contextRef="#ctx0" brushRef="#br0">1 672 12883,'1'8'290,"1"-1"1,0 1 0,1-1-1,-1 0 1,1 0 0,1 0-1,-1 0 1,6 7 0,-7-12-163,-1 0 0,1-1 0,0 1 0,0 0 0,-1-1 0,1 1 0,0-1 1,1 0-1,-1 1 0,0-1 0,0 0 0,0 0 0,1-1 0,-1 1 1,0 0-1,1-1 0,-1 1 0,1-1 0,-1 0 0,0 0 0,1 0 1,-1 0-1,1 0 0,-1-1 0,1 1 0,-1-1 0,0 1 0,1-1 1,-1 0-1,3-1 0,5-3 202,0-1 0,0 0 0,-1 0-1,0-1 1,0 0 0,0 0 0,-1-1 0,0 0 0,-1-1 0,0 0 0,11-16 0,0-6 216,-1 0 1,19-48-1,-16 28-638,-1-1-1,-3-1 0,-2-1 1,-3 0-1,9-100 0,-20 147-11,1-1 0,-1 1-1,-1-1 1,1 1 0,-1 0 0,-1-1-1,1 1 1,-1 0 0,-6-14-1,8 20 86,-1 1 0,1-1 0,0 0 0,-1 1 0,1-1 0,-1 0 0,1 1 0,-1-1 0,0 1 0,1-1 0,-1 1 0,0-1 0,1 1 0,-1 0 0,0-1 0,1 1 0,-1 0 0,0 0 0,0-1 0,1 1 0,-1 0 0,0 0 0,0 0 0,1 0 0,-1 0 0,0 0 0,0 0 0,0 0 0,1 0 0,-1 0 0,0 1 0,0-1 0,1 0 0,-1 0 0,0 1 0,0-1 0,1 0 0,-1 1 0,1-1 0,-1 1 0,0-1 0,1 1 0,-1-1 0,1 1 0,-1 0 0,1-1 0,-1 1 0,0 0 0,-3 4-13,1 0 0,-1 0 0,1 0 0,-4 9 0,-3 9 126,2 0 0,0 1 1,2 0-1,1 1 0,1-1 0,1 1 0,0 0 0,3 0 0,0 0 0,1 0 0,1 0 0,2-1 0,10 43 0,-9-53-52,1 0 0,0 0 1,1 0-1,1-1 0,0 0 0,1 0 1,0-1-1,19 19 0,-22-25-38,0 0-1,0 0 0,0-1 1,1 0-1,0 0 0,0-1 1,1 0-1,-1 0 1,1-1-1,0 0 0,0 0 1,0-1-1,0 0 1,0 0-1,0-1 0,1 0 1,10 0-1,-18-1-6,0 0 0,0 0 0,0 0 1,0 0-1,-1 0 0,1 0 0,0-1 0,0 1 0,0 0 0,0-1 0,0 1 0,0 0 0,-1-1 1,1 1-1,0-1 0,0 1 0,-1-1 0,1 1 0,1-2 0,-2 1-4,0 1 0,0-1 1,1 0-1,-1 1 0,0-1 0,0 1 0,0-1 1,0 0-1,0 1 0,0-1 0,0 0 0,0 1 0,0-1 1,-1 1-1,1-1 0,0 0 0,0 1 0,0-1 0,-1 1 1,1-1-1,-1 0 0,-2-4-47,0 1 0,0 0 1,0 0-1,-1 0 0,-6-5 0,-70-58-442,-95-88 1184,171 151-554,0 0 0,0 0 0,1-1 0,-6-7 0,9 11-110,0 1 1,-1-1-1,1 0 0,0 1 0,0-1 0,0 1 0,-1-1 1,1 1-1,0-1 0,0 0 0,0 1 0,0-1 0,0 1 0,0-1 1,0 0-1,0 1 0,0-1 0,0 1 0,1-1 0,-1 0 1,0 0-1,1 1-1,-1-1 0,1 0 1,0 1-1,0-1 0,-1 1 0,1-1 1,0 1-1,0 0 0,-1-1 1,1 1-1,0 0 0,0 0 0,0-1 1,0 1-1,-1 0 0,1 0 1,0 0-1,0 0 0,1 0 0,67 0-219,51-4-908,-49-6 819,3-5-70</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42.429"/>
    </inkml:context>
    <inkml:brush xml:id="br0">
      <inkml:brushProperty name="width" value="0.05" units="cm"/>
      <inkml:brushProperty name="height" value="0.05" units="cm"/>
    </inkml:brush>
  </inkml:definitions>
  <inkml:trace contextRef="#ctx0" brushRef="#br0">2 318 16820,'-1'31'2281,"0"-9"-1190,1-1-1,6 37 1,-6-52-1022,1-1 0,1 0 1,-1 0-1,1 0 0,0 0 0,0 0 1,0 0-1,1 0 0,0-1 0,0 1 1,0-1-1,0 0 0,1 0 1,0 0-1,8 7 0,-9-9-16,1 0 0,-1 0 0,1 0 0,0-1 0,0 1 0,0-1 0,0 0 0,0 0 1,0-1-1,0 1 0,1-1 0,-1 0 0,0 0 0,0 0 0,0-1 0,0 1 0,0-1 0,0 0 0,0 0 0,0 0 0,0-1 0,0 1 0,6-5 0,6-3 110,-1 0-1,0-2 1,-1 1-1,15-15 1,-7 4 28,0-1 1,-2-1-1,22-32 1,42-81 59,-74 120-299,-10 16 47,0 0 0,0 0-1,0 0 1,0 1 0,0-1 0,0 0 0,0 0 0,0 0 0,1 0 0,-1 0 0,0 0 0,0 0 0,0 0 0,0 0 0,0 0 0,0 0 0,0 0 0,0 0 0,0 0 0,0 0 0,0 0 0,0 0 0,0 1 0,0-1 0,0 0 0,0 0 0,0 0 0,0 0 0,0 0 0,1 0 0,-1 0 0,0 0 0,0 0 0,0 0-1,0 0 1,0 0 0,0 0 0,0 0 0,0 0 0,0 0 0,0 0 0,0 0 0,0 0 0,0 0 0,1 0 0,-1 0 0,0 0 0,0 0 0,0 0 0,0-1 0,0 1 0,0 0 0,0 0 0,0 0 0,0 0 0,0 0 0,0 0 0,0 0 0,0 0 0,0 0 0,-6 27-120,2-10 84,4-13 21,-3 8 0,1 0-1,1 1 0,0-1 0,1 14 0,0-24 29,0 0-1,1 1 1,-1-1 0,1 0-1,-1 1 1,1-1 0,0 0 0,0 0-1,0 0 1,0 1 0,0-1-1,3 2 1,-3-3 3,0 0 1,0 0-1,0 0 1,0 0-1,1 0 0,-1-1 1,0 1-1,0-1 0,1 1 1,-1-1-1,1 1 0,-1-1 1,1 0-1,-1 1 0,0-1 1,1 0-1,-1 0 1,1 0-1,-1 0 0,1 0 1,-1-1-1,2 1 0,7-3 47,0 1-1,-1-1 1,1-1-1,-1 0 1,0 0-1,11-7 0,51-38 226,-55 37-217,58-46 124,-35 26-328,44-26 1,-83 57 121,1 0-1,0 1 1,0-1 0,0 1 0,0-1-1,0 1 1,0 0 0,-1-1 0,1 1-1,0 0 1,0-1 0,0 1 0,0 0 0,0 0-1,1 0 1,-1 0 0,1 0 0,-2 1 4,1-1 1,-1 0-1,0 0 1,1 1-1,-1-1 1,0 0-1,1 1 1,-1-1-1,0 0 1,0 1-1,1-1 1,-1 1 0,0-1-1,0 1 1,0-1-1,1 0 1,-1 1-1,0-1 1,0 1-1,0-1 1,0 1-1,0-1 1,0 1-1,0-1 1,0 1 0,-1 6-35,0 0 0,-1-1 0,1 1 0,-3 5 0,1-3 50,-3 10 1,3-11 47,1-1-1,0 1 0,0-1 0,0 1 1,1 0-1,0 0 0,1 0 0,0 9 1,0-16-43,0-1 1,0 1 0,0-1 0,0 0 0,0 1 0,0-1 0,1 0 0,-1 1 0,0-1 0,0 1 0,0-1 0,0 0-1,1 1 1,-1-1 0,0 0 0,0 1 0,1-1 0,-1 0 0,0 0 0,0 1 0,1-1 0,-1 0 0,0 0 0,1 1-1,-1-1 1,1 0 0,-1 0 0,0 0 0,1 0 0,-1 1 0,0-1 0,1 0 0,-1 0 0,1 0 0,0 0 0,16-8 326,13-18 53,8-17-318,-2-2 0,40-65 0,-54 76-396,-9 19-21,-13 15 334,0 0 1,1 0 0,-1 0-1,0 0 1,0 0 0,0 0-1,0 0 1,1 0-1,-1 0 1,0 0 0,0 0-1,0 0 1,0 0 0,0 0-1,1 0 1,-1 0 0,0 0-1,0 1 1,0-1-1,0 0 1,0 0 0,1 0-1,-1 0 1,0 0 0,0 0-1,0 0 1,0 0-1,0 1 1,0-1 0,0 0-1,1 0 1,-1 0 0,0 0-1,0 0 1,0 1-1,0-1 1,0 0 0,0 0-1,0 0 1,0 0 0,0 1-1,0-1 1,0 0-1,0 0 1,0 0 0,0 0-1,0 0 1,0 1 0,-3 33-447,1-22 486,0 1-65,0 4 3,0 1 1,0 0-1,2 0 0,0 0 1,5 31-1,2-37-419,-7-12 436,0 0 0,0 1 0,1-1 1,-1 0-1,0 0 0,0 0 0,1 0 0,-1 0 0,0 0 0,0 0 0,1 0 0,-1 0 0,0 0 0,0 0 0,1 0 0,-1 0 0,0 0 0,0 0 0,0 0 0,1 0 0,-1 0 0,0 0 0,0 0 0,1 0 0,-1-1 0,0 1 0,0 0 0,0 0 0,1 0 0,-1 0 0,1-2-9,1 1 0,-1-1 0,0 1 0,0-1 0,0 0 0,0 1 0,-1-1 0,1 0 0,0 1 0,-1-1 0,1-3 0,4-22-179,-1-5-61</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43.176"/>
    </inkml:context>
    <inkml:brush xml:id="br0">
      <inkml:brushProperty name="width" value="0.05" units="cm"/>
      <inkml:brushProperty name="height" value="0.05" units="cm"/>
    </inkml:brush>
  </inkml:definitions>
  <inkml:trace contextRef="#ctx0" brushRef="#br0">301 89 22381,'2'-5'250,"0"0"1,-1 0-1,1 0 0,-1 0 1,-1-1-1,1 1 1,-1 0-1,0 0 0,0 0 1,-1-6-1,1 9-204,-1 1-1,1-1 1,0 1-1,-1 0 1,1-1 0,-1 1-1,1 0 1,-1 0-1,0-1 1,0 1-1,1 0 1,-1 0 0,0 0-1,0 0 1,0 0-1,0 0 1,-2-1-1,1 1 26,1 1-1,-1-1 0,0 1 0,1-1 0,-1 1 0,0 0 0,1 0 0,-1-1 0,0 1 0,1 1 0,-1-1 1,0 0-1,1 0 0,-1 1 0,0-1 0,1 0 0,-1 1 0,-2 1 0,-4 2 1,0 0-1,0 1 0,0 0 1,0 1-1,1-1 0,0 2 1,0-1-1,0 1 0,-7 10 1,-7 9-68,-21 39 0,20-28-7,-32 74 0,46-89 5,0-1 0,2 2 0,0-1-1,2 1 1,-3 27 0,7-46-3,0 1 0,0-1 0,0 1 0,1-1 0,-1 1 0,1-1 0,0 0 0,0 1 0,0-1 0,1 0 0,0 0 0,0 0 0,4 7 0,-4-8 2,1 0 0,-1-1 0,1 1 0,0-1 1,-1 1-1,1-1 0,0 0 0,1 0 0,-1 0 0,0-1 0,0 1 0,1-1 0,-1 0 0,1 0 0,-1 0 0,1 0 0,3 0 0,4 0 15,-1-1-1,0 0 1,1-1-1,-1 0 0,0 0 1,0-1-1,0 0 1,0-1-1,0 0 1,0-1-1,-1 0 1,0 0-1,1-1 0,-2 0 1,1-1-1,0 0 1,-1 0-1,-1-1 1,1 0-1,-1-1 0,0 1 1,6-10-1,-11 14 4,0 1 0,-1-2 0,1 1 0,-1 0 0,0 0 0,0 0 0,0-1 0,0 1 0,-1 0 0,1-1 0,-1 1-1,0 0 1,0-1 0,0 1 0,0-1 0,-1 1 0,1 0 0,-1-1 0,-2-5 0,2 7-9,0 1 0,0-1-1,0 0 1,0 0 0,0 0 0,-1 1 0,1-1 0,-1 0-1,0 1 1,1-1 0,-1 1 0,0 0 0,0 0 0,0 0-1,0 0 1,0 0 0,0 0 0,0 0 0,0 0 0,0 1 0,0-1-1,0 1 1,0 0 0,-1 0 0,1-1 0,0 1 0,0 1-1,0-1 1,-1 0 0,1 0 0,-3 2 0,-1-1 0,1 1 0,-1 0 0,1 0 0,0 0 0,0 1 1,0-1-1,-7 6 0,10-7-11,0 0 0,1 0-1,0 1 1,-1-1 0,1 0 0,-1 0 0,1 1 0,0-1-1,0 1 1,0-1 0,0 1 0,0-1 0,0 1 0,0 0-1,1 0 1,-1-1 0,1 1 0,-1 0 0,1 0 0,0 0-1,-1-1 1,1 1 0,0 0 0,0 0 0,0 0 0,1 3 0,0-4 1,-1 1 1,1-1 0,0 0 0,0 0 0,0 1 0,0-1 0,0 0-1,0 0 1,0 0 0,0 0 0,0 0 0,0 0 0,1-1 0,-1 1-1,0 0 1,1-1 0,-1 1 0,0-1 0,1 1 0,-1-1 0,1 1-1,-1-1 1,1 0 0,-1 0 0,1 0 0,-1 0 0,1 0 0,-1 0-1,3-1 1,5 1-7,-1-2 0,1 1-1,15-6 1,5-3 9,0-1-1,47-28 1,49-39-7,-88 54-47,-19 16 4,-18 8 43,1-1 1,-1 1 0,0 0-1,1 0 1,-1 0-1,0 0 1,1 0 0,-1 0-1,0 0 1,1 0-1,-1 0 1,0 0 0,1 0-1,-1 0 1,0 0-1,1 1 1,-1-1 0,0 0-1,1 0 1,-1 0-1,0 0 1,1 1-1,-1-1 1,0 0 0,0 0-1,1 1 1,-1 1-7,1-1 0,-1 1 0,0 0 0,0-1 0,0 1 0,0 0 0,0-1 0,0 1 0,-1 0 0,1-1 0,-1 1 0,1 0 0,-1-1-1,1 1 1,-1-1 0,-2 4 0,-27 56-159,19-41 54,0 0 1,2 0-1,0 1 0,2 1 1,-7 29-1,13-50 53,1 0-1,0 0 0,0 0 0,-1 0 1,1 0-1,0 0 0,0 1 1,0-1-1,0 0 0,0 0 0,1 0 1,-1 0-1,0 0 0,0 0 1,1 0-1,-1 0 0,1 0 1,-1 0-1,1 0 0,-1 0 0,1 0 1,-1 0-1,1 0 0,1 1 1,0-1-13,-1-1 1,0 0-1,1 1 1,-1-1 0,0 0-1,1 1 1,-1-1-1,0 0 1,1 0 0,-1 0-1,0-1 1,1 1-1,-1 0 1,1 0 0,-1-1-1,3 0 1,4-2-175,0-1 1,0 0 0,0-1 0,15-10-1,13-17-611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5.094"/>
    </inkml:context>
    <inkml:brush xml:id="br0">
      <inkml:brushProperty name="width" value="0.05" units="cm"/>
      <inkml:brushProperty name="height" value="0.05" units="cm"/>
    </inkml:brush>
  </inkml:definitions>
  <inkml:trace contextRef="#ctx0" brushRef="#br0">287 8 15131,'12'-7'2165,"-14"11"-1061,-24 21-170,14-13-4,-34 37 749,-52 69-1,79-92-1479,2 1 0,0 0 1,2 1-1,-22 59 0,35-81-190,0 0 1,0-1-1,1 1 0,0 0 0,0 0 1,1 0-1,0 0 0,0 6 0,0-10-10,0-1 0,1 0-1,-1 0 1,0 0 0,1 0-1,-1 0 1,0 0 0,1 0 0,-1 0-1,1-1 1,0 1 0,-1 0-1,1 0 1,0 0 0,-1 0 0,1-1-1,0 1 1,0 0 0,0-1-1,1 2 1,0-2-2,0 1-1,0-1 1,-1 0-1,1 1 1,0-1 0,0 0-1,0 0 1,0 0-1,0 0 1,0-1 0,0 1-1,0 0 1,0-1-1,-1 0 1,4-1 0,16-7-3,-1-2 0,0-1 0,-1 0 0,0-2 0,22-20 0,-12 10 30,264-231 34,-282 241-531,-25 25-175,-170 163-5565,68-53-678,116-121 6902,-1 0-1,0 1 1,1-1 0,-1 1 0,1-1 0,-1 1 0,1-1 0,-1 1 0,1-1 0,-1 1 0,1-1 0,0 1 0,-1 0 0,1-1 0,0 1 0,-1 0 0,1-1 0,0 1 0,0 0 0,0-1 0,0 1 0,-1 0 0,1-1 0,0 1 0,0 0 0,0 0 0,1-1-1,-1 1 1,0 0 0,0-1 0,0 2 0,2-1 309,-1 0-1,1-1 1,-1 1-1,0 0 0,1-1 1,-1 1-1,1-1 1,-1 1-1,1-1 0,2 1 1,13 3 1918,3 5-399,-1 2 0,0 0 0,18 15 0,31 18 402,-54-36-2054</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43.693"/>
    </inkml:context>
    <inkml:brush xml:id="br0">
      <inkml:brushProperty name="width" value="0.05" units="cm"/>
      <inkml:brushProperty name="height" value="0.05" units="cm"/>
    </inkml:brush>
  </inkml:definitions>
  <inkml:trace contextRef="#ctx0" brushRef="#br0">140 1 18756,'-67'136'4854,"49"-93"-4029,3 1-1,-13 57 1,24-83-706,1 0 1,1 0-1,0 1 0,1-1 1,1 1-1,1-1 0,1 1 0,6 29 1,-7-43-111,1-1 1,0 1 0,-1 0-1,1-1 1,1 1 0,-1-1-1,1 1 1,0-1 0,0 0-1,0 0 1,0-1-1,1 1 1,7 6 0,-9-9-2,0 0 0,0 0 1,1 0-1,-1 0 1,1 0-1,-1 0 0,1 0 1,-1-1-1,1 1 0,-1-1 1,1 0-1,-1 0 0,1 0 1,0 0-1,-1 0 1,1-1-1,-1 1 0,1-1 1,-1 0-1,1 1 0,-1-1 1,0 0-1,1-1 0,-1 1 1,0 0-1,0-1 0,0 1 1,3-3-1,-1 1 38,-1 0-1,0 0 1,0 0-1,-1 0 1,1-1-1,-1 1 1,1-1 0,-1 1-1,0-1 1,-1 0-1,1 0 1,0 0-1,-1 0 1,0 0-1,0 0 1,0-7 0,0 9-29,-1 0 0,0 0 0,0 0 1,-1 0-1,1 0 0,0 0 0,-1 0 0,1 0 1,-1 0-1,1 0 0,-1 0 0,0 0 1,0 1-1,0-1 0,0 0 0,0 0 1,0 1-1,-1-1 0,1 1 0,0-1 1,-1 1-1,1 0 0,-1-1 0,0 1 1,1 0-1,-1 0 0,0 0 0,0 0 1,0 1-1,0-1 0,1 0 0,-1 1 1,0-1-1,0 1 0,0 0 0,-3-1 1,1 1-22,1 0 0,-1 0 0,1 0 1,-1 1-1,0-1 0,1 1 1,-6 1-1,8-1-1,0-1 0,0 0 1,0 0-1,1 1 0,-1-1 1,0 0-1,0 1 0,0-1 1,0 1-1,1-1 0,-1 1 1,0-1-1,0 1 0,1 0 1,-1-1-1,0 1 0,1 0 1,-1 0-1,1-1 0,-1 1 1,1 0-1,-1 0 0,1 0 1,0 0-1,-1 0 0,1-1 1,0 1-1,0 0 0,0 0 1,0 0-1,0 0 0,0 1 0,0-1 3,0-1-1,0 1 1,1-1-1,-1 1 1,0-1-1,1 1 1,-1-1-1,0 0 1,1 1-1,-1-1 0,1 1 1,-1-1-1,1 0 1,-1 1-1,1-1 1,-1 0-1,1 0 1,-1 1-1,1-1 1,0 0-1,-1 0 0,1 0 1,-1 0-1,1 0 1,-1 0-1,1 0 1,0 0-1,-1 0 1,1 0-1,0 0 0,20-3-12,-7 0 5,0-2-1,0 0 1,-1 0 0,25-15 0,48-37-52,-63 41 49,-6 8-1,-17 8 14,0 1-1,1-1 1,-1 0 0,0 0-1,0 0 1,0 0 0,1 1-1,-1-1 1,0 0 0,0 0 0,0 0-1,0 0 1,0 1 0,0-1-1,1 0 1,-1 0 0,0 1-1,0-1 1,0 0 0,0 0-1,0 1 1,0-1 0,0 0 0,0 0-1,0 1 1,0-1 0,0 0-1,0 0 1,0 0 0,0 1-1,0-1 1,0 0 0,0 0 0,0 1-1,-1-1 1,1 0 0,0 1-1,-16 33 43,12-27-10,-7 16 71,0 0-1,-8 27 1,16-40-246,0 1-1,1-1 1,0 1 0,0 0-1,1 0 1,1 0 0,0 16 0,1-25 114,-1 0 1,0 0 0,0 0 0,1 0 0,-1 0 0,1 0 0,0-1-1,-1 1 1,1 0 0,0 0 0,0-1 0,0 1 0,0 0-1,0-1 1,1 1 0,-1-1 0,2 2 0,16 4-324</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44.475"/>
    </inkml:context>
    <inkml:brush xml:id="br0">
      <inkml:brushProperty name="width" value="0.05" units="cm"/>
      <inkml:brushProperty name="height" value="0.05" units="cm"/>
    </inkml:brush>
  </inkml:definitions>
  <inkml:trace contextRef="#ctx0" brushRef="#br0">10 1 21341,'-4'25'1576,"1"3"-1248,0-3-144,3 0 592,3 6-344,3 1-256,1-2-128,3-6-584,0-6-360,0-11 752,0-3-152,0-13-120</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44.896"/>
    </inkml:context>
    <inkml:brush xml:id="br0">
      <inkml:brushProperty name="width" value="0.05" units="cm"/>
      <inkml:brushProperty name="height" value="0.05" units="cm"/>
    </inkml:brush>
  </inkml:definitions>
  <inkml:trace contextRef="#ctx0" brushRef="#br0">50 9 18548,'-12'-7'2577,"1"5"-1401,-1 2-560,5 2 2721,0 0-1865,10 3-976,5-1-392,11-1-832,4 0-384,14-3-553,6 0-199,6-3 1184,4-3-432,-3-4-185</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45.271"/>
    </inkml:context>
    <inkml:brush xml:id="br0">
      <inkml:brushProperty name="width" value="0.05" units="cm"/>
      <inkml:brushProperty name="height" value="0.05" units="cm"/>
    </inkml:brush>
  </inkml:definitions>
  <inkml:trace contextRef="#ctx0" brushRef="#br0">237 0 17940,'-10'1'658,"1"0"1,-1 0-1,1 1 0,0 0 1,-18 7-1,-42 21 1593,58-24-1625,4-3-393,0 0-68,1 0 1,-1 0-1,1 0 0,0 1 0,1-1 1,-1 1-1,1 1 0,-1-1 0,1 1 0,-7 9 1,11-14-155,1 1 0,0 0 1,-1-1-1,1 1 0,0 0 0,-1-1 1,1 1-1,0 0 0,-1-1 1,1 1-1,0 0 0,0 0 0,0-1 1,0 1-1,0 0 0,0-1 1,0 1-1,0 0 0,0 0 0,0-1 1,0 1-1,1 0 0,-1 0 1,0-1-1,0 1 0,1 0 1,-1-1-1,0 1 0,1-1 0,-1 1 1,1 0-1,-1-1 0,1 1 1,-1-1-1,1 1 0,-1-1 0,1 1 1,0-1-1,-1 0 0,1 1 1,0-1-1,-1 0 0,1 1 0,0-1 1,-1 0-1,1 0 0,1 1 1,5 0 7,0 1 1,0-1-1,14 1 1,-15-1-3,84 2 40,25 2-92,-99-3 6,1 1 0,-1 0-1,0 1 1,28 11 0,-42-15 21,0 1 1,0 0-1,0 0 0,1 0 0,-1 0 0,0 0 0,0 0 1,0 1-1,-1-1 0,1 1 0,0 0 0,0-1 0,-1 1 1,1 0-1,-1 0 0,0 0 0,1 0 0,-1 0 0,0 0 1,0 0-1,0 0 0,-1 0 0,1 1 0,0-1 1,-1 0-1,0 1 0,1-1 0,-1 3 0,-1-1 5,0 1-1,0-1 1,0 0-1,-1 0 1,1 1-1,-1-1 0,0 0 1,-1-1-1,1 1 1,0 0-1,-1-1 1,0 1-1,0-1 1,-4 4-1,-14 12-130,1-1 0,-2 0-1,-1-2 1,0-1 0,0-1 0,-2 0-1,0-2 1,-33 11 0,53-21-23,0-1 0,0 0 0,0 0 0,0 0 0,0 0 0,0-1 0,-8-1 1,12 1 129,-1 0 0,1 0 0,-1-1 0,1 1 0,-1 0 0,1-1 0,-1 0 0,1 1 0,0-1 1,-1 0-1,1 0 0,0 0 0,0 0 0,-1 0 0,1 0 0,0 0 0,0 0 0,0 0 0,0 0 1,1-1-1,-1 1 0,0 0 0,0-1 0,1 1 0,-1 0 0,1-1 0,-1-2 0,-4-27-554</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45.676"/>
    </inkml:context>
    <inkml:brush xml:id="br0">
      <inkml:brushProperty name="width" value="0.05" units="cm"/>
      <inkml:brushProperty name="height" value="0.05" units="cm"/>
    </inkml:brush>
  </inkml:definitions>
  <inkml:trace contextRef="#ctx0" brushRef="#br0">79 1 18444,'-7'14'495,"1"1"0,1-1-1,0 1 1,1 1 0,1-1 0,0 0 0,2 1 0,-1 0-1,2 19 1,3 12-140,16 80 0,-10-80-396,4 74 0,-16-92-433,3-28 461,0-1 0,0 0 0,0 0 1,0 0-1,-1 1 0,1-1 0,0 0 0,0 0 1,0 0-1,0 1 0,0-1 0,0 0 0,0 0 0,0 0 1,-1 0-1,1 1 0,0-1 0,0 0 0,0 0 0,0 0 1,-1 0-1,1 0 0,0 0 0,0 0 0,0 1 0,-1-1 1,1 0-1,0 0 0,0 0 0,0 0 0,-1 0 1,1 0-1,0 0 0,0 0 0,-1 0 0,-8-13-323,0-12 140,1-1 0,1 0 1,1-1-1,-3-33 0,2 17 126,5 33 63,-6-38 147,-4-81 1,12 127-134,-1 1 0,1-1 0,0 0 0,0 0 0,1 0 0,-1 1 0,0-1 0,1 0 0,-1 1 0,1-1 0,-1 0 0,1 1 0,0-1 0,-1 0 0,1 1 0,0-1 0,0 1 0,0 0 0,2-2 0,-2 2-6,0 1 0,0-1 1,0 1-1,0-1 1,0 1-1,1 0 1,-1 0-1,0 0 1,0-1-1,0 1 1,1 0-1,-1 0 1,0 1-1,0-1 1,0 0-1,1 0 1,-1 0-1,0 1 1,0-1-1,0 1 0,1 0 1,8 4-8,0 1 1,0 0-1,-1 1 0,14 12 1,-15-12 14,26 22-74</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0.992"/>
    </inkml:context>
    <inkml:brush xml:id="br0">
      <inkml:brushProperty name="width" value="0.05" units="cm"/>
      <inkml:brushProperty name="height" value="0.05" units="cm"/>
    </inkml:brush>
  </inkml:definitions>
  <inkml:trace contextRef="#ctx0" brushRef="#br0">6 136 18612,'1'0'61,"-1"0"0,1 0-1,0 0 1,-1 0 0,1 1 0,-1-1 0,1 0-1,-1 0 1,1 1 0,-1-1 0,1 0-1,-1 0 1,0 1 0,1-1 0,-1 1 0,1-1-1,-1 0 1,0 1 0,1-1 0,-1 1 0,0-1-1,1 1 1,-1-1 0,0 1 0,0-1 0,1 1-1,-1-1 1,0 1 0,0-1 0,0 1 0,0 0-1,4 22 215,-5 10 514,-5 36 0,-1 15-431,6-57-283,0-4 43,0 1 0,2 0-1,1-1 1,6 34 0,-8-56-84,0 0 1,1 1 0,-1-1-1,1 1 1,-1-1-1,1 0 1,0 0 0,-1 1-1,1-1 1,0 0 0,0 0-1,1 2 1,-2-3-16,1 0 0,-1 0-1,0 0 1,0 1 0,1-1 0,-1 0 0,0 0 0,1 0 0,-1 0-1,0 0 1,1 0 0,-1 0 0,0 0 0,1 0 0,-1 0 0,0 0-1,1 0 1,-1 0 0,0 0 0,1 0 0,-1 0 0,0 0 0,1 0-1,-1-1 1,0 1 0,1 0 0,-1 0 0,0 0 0,1 0-1,-1-1 1,0 1 0,2-2 57,0 0 1,-1 0-1,0 0 0,1 0 0,-1 0 1,0-1-1,0 1 0,0 0 0,0-1 0,-1 1 1,1 0-1,0-5 0,1-19 334,0-1 0,-2 1 0,-1 0 0,-7-44 0,1 28-231,-3 0 0,-16-42 0,25 72-239,6 9 15,16 12-24,-8-3 23,2-2 22,1 0 0,-1-1-1,1-1 1,-1 0 0,1-1-1,0-1 1,0 0 0,0-1-1,23-5 1,-27 4 28,0-1 1,-1 0-1,1 0 1,-1-2-1,0 1 1,0-1-1,0-1 1,-1 0-1,1-1 1,-2 0-1,1 0 0,17-17 1,-24 19 6,1 0-1,-1 0 1,0 0 0,0 0 0,-1 0-1,1-1 1,-1 1 0,1-7 0,-2 10-10,0 1 1,-1-1-1,0 1 1,1-1 0,-1 1-1,0-1 1,0 0-1,0 1 1,0-1 0,0 1-1,0-1 1,0 0-1,0 1 1,-1-1-1,1 1 1,-1-1 0,1 1-1,-1-1 1,0 1-1,1 0 1,-1-1 0,0 1-1,0 0 1,0-1-1,0 1 1,0 0-1,0 0 1,0 0 0,-1 0-1,1 0 1,0 0-1,-1 0 1,-2-1 0,3 2-4,-1-1 1,0 1-1,0 0 0,0 0 1,0-1-1,0 1 1,0 1-1,0-1 1,0 0-1,0 0 1,0 1-1,0-1 1,1 1-1,-1 0 0,0-1 1,0 1-1,1 0 1,-1 0-1,0 0 1,1 0-1,-1 1 1,1-1-1,-1 0 1,1 0-1,0 1 0,-1-1 1,1 1-1,0 0 1,0-1-1,-1 3 1,-3 3-14,1 1 1,0-1-1,1 1 1,-1 0-1,-2 13 1,3-8-48,0-1 1,2 1-1,0-1 0,0 1 0,1 0 1,2 18-1,-1-25-76,0-1 0,0 1 1,1-1-1,-1 0 0,1 0 0,0 0 0,6 9 0,-7-12-6,1 1 0,0-1-1,0 0 1,0 0 0,0 0-1,0 0 1,0 0 0,0 0 0,1 0-1,-1-1 1,1 0 0,-1 1-1,1-1 1,0 0 0,4 1-1,-4-1 66,0-1 0,0 0 0,1 0 0,-1 0 0,0 0-1,0 0 1,0-1 0,0 1 0,0-1 0,0 0 0,0 0 0,0 0-1,0-1 1,0 1 0,0-1 0,5-3 0,20-20-865</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0.993"/>
    </inkml:context>
    <inkml:brush xml:id="br0">
      <inkml:brushProperty name="width" value="0.05" units="cm"/>
      <inkml:brushProperty name="height" value="0.05" units="cm"/>
    </inkml:brush>
  </inkml:definitions>
  <inkml:trace contextRef="#ctx0" brushRef="#br0">36 23 20092,'-5'8'318,"0"0"0,1 0 0,0 1 0,0 0 0,1 0 0,0 0 0,1 0 0,0 0 0,0 0 0,1 1 1,1-1-1,-1 12 0,2-2-60,1 1 1,0-1 0,1 0-1,11 36 1,1-15-87,25 48 0,-25-60-144,-2 1 1,-1 1-1,15 55 1,-27-55 70,-3-22 23,-4-18 13,2-14-68,0 0-1,2 0 1,0-1 0,2-33 0,0 21-11,-2-130 63,4 135-120,2 0 1,1 0-1,9-34 0,-12 61 0,1-1-1,-1 1 0,1 1 0,0-1 0,1 0 1,-1 0-1,1 1 0,0-1 0,0 1 0,1 0 1,-1 0-1,1 0 0,0 1 0,0-1 0,0 1 1,7-5-1,-7 6-5,0 1 0,-1-1 0,1 1 1,0 0-1,0 0 0,0 0 0,0 0 1,0 1-1,0-1 0,0 1 0,0 0 0,0 0 1,0 1-1,0-1 0,0 1 0,0 0 0,0 0 1,-1 0-1,1 1 0,0-1 0,-1 1 0,5 2 1,-6-3 2,-1 0 0,1 0-1,-1 0 1,1 0 0,-1 0 0,0 0 0,0 0 0,1 1 0,-1-1 0,0 0 0,0 1 0,0-1 0,0 1 0,0-1-1,-1 1 1,1 0 0,0-1 0,-1 1 0,1 0 0,-1-1 0,1 1 0,-1 2 0,0 0-1,0-1 1,-1 1-1,1-1 1,-1 0 0,0 1-1,0-1 1,0 0-1,-1 0 1,1 0-1,-4 6 1,-3 3 1,-1-1-1,0 0 1,0-1-1,-18 16 1,7-9-264,-1 0 1,-1-1-1,-38 20 1,48-33-860,13-9-40,15-15 232,12-8 227,6-4-232</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0.994"/>
    </inkml:context>
    <inkml:brush xml:id="br0">
      <inkml:brushProperty name="width" value="0.05" units="cm"/>
      <inkml:brushProperty name="height" value="0.05" units="cm"/>
    </inkml:brush>
  </inkml:definitions>
  <inkml:trace contextRef="#ctx0" brushRef="#br0">6 77 15907,'1'0'97,"-1"0"0,1 0 0,-1 1 0,0-1 0,1 0-1,-1 0 1,1 1 0,-1-1 0,0 0 0,1 1 0,-1-1-1,0 1 1,1-1 0,-1 0 0,0 1 0,0-1 0,0 1-1,1-1 1,-1 1 0,0-1 0,0 0 0,0 1 0,0-1-1,0 1 1,0-1 0,0 1 0,0-1 0,0 2 0,-2 16 334,1-13-71,-3 26 1481,-1 43 1,5-66-1701,0 1 0,1 0 0,0-1 1,0 1-1,1-1 0,0 1 0,0-1 0,1 0 0,0 0 0,5 9 1,-7-16-116,-1 0 1,1 1 0,0-1 0,0 0-1,0 0 1,0 0 0,0 1 0,0-1-1,0 0 1,0 0 0,0-1 0,0 1-1,1 0 1,-1 0 0,0 0 0,1-1-1,-1 1 1,3 0 0,-3-1 3,0 0-1,0 0 1,0 0-1,0 0 1,0-1 0,0 1-1,0 0 1,0-1 0,0 1-1,0 0 1,0-1-1,0 1 1,0-1 0,0 0-1,0 1 1,0-1-1,-1 0 1,1 1 0,1-2-1,1-2 52,0 0 0,-1 1-1,1-1 1,-1 0 0,0 0 0,0-1-1,-1 1 1,1 0 0,-1 0-1,1-8 1,0-6 125,-1 1-1,0-1 1,-4-30-1,1 37-184,1 0 0,-2 1-1,1-1 1,-1 1 0,-1 0 0,0 0 0,-7-13-1,0 11-78,11 12 45,-1-1 0,1 1 0,0 0 0,0 0 0,0 0-1,0 0 1,-1 0 0,1 0 0,0 0 0,0 0 0,0 0 0,-1 0 0,1 0 0,0 0 0,0 0 0,0 0-1,-1 0 1,1 0 0,0 0 0,0 0 0,-1 0 0,1 0 0,0 0 0,0 0 0,0 0 0,0 0 0,-1 0-1,1 1 1,0-1 0,0 0 0,0 0 0,0 0 0,-1 0 0,1 0 0,0 1 0,0 0-51,-1 0 1,1 0 0,0 0 0,0 0-1,0 0 1,0 0 0,0 1 0,0-1-1,0 0 1,0 0 0,0 0 0,1 0-1,-1 0 1,0 0 0,1 0 0,-1 0-1,1 0 1,-1 0 0,1 0 0,-1 0-1,1 0 1,1 0 0,1 3-197,0-1 0,0 0 0,1 0 0,-1 0 0,1 0 0,0-1-1,0 0 1,0 1 0,0-2 0,1 1 0,-1 0 0,0-1 0,1 0 0,-1 0 0,1 0 0,5 0 0,4 0-526,-1 0 0,0-1 0,1-1 0,17-3 0,-12 1-48,-1-2 0,1 0 0,-1-1 0,32-15 0,-39 15 860,0 0 0,-1-1-1,1 0 1,16-15 0,-12 2 949,-15 19-921,0 1 0,1 0 0,-1-1 0,0 1 0,0 0 0,1 0 0,-1-1 0,0 1 0,0 0 0,0-1 0,0 1 0,1-1 0,-1 1 0,0 0 0,0-1 0,0 1-1,0-1 1,0 1 0,0 0 0,0-1 0,0 1 0,0 0 0,0-1 0,0 1 0,0-1 0,0 1 0,-1 0 0,1-1 0,0 1 0,0 0 0,0-1 0,-1 1 0,1 0 0,0-1 0,0 1 0,0 0 0,-1-1 0,1 1 0,0 0 0,-1 0 0,1-1-1,0 1 1,-1 0 0,1 0 0,0 0 0,-1 0 0,1-1 0,0 1 0,-1 0 0,1 0 0,-1 0 0,1 0 0,0 0 0,-1 0 0,1 0 0,0 0 0,-1 0 0,1 0 0,-1 0 0,-2 1 217,0-1 1,0 1 0,0 0-1,0 0 1,0 0 0,1 0-1,-1 1 1,0-1 0,1 1-1,-1 0 1,1 0 0,-1-1-1,1 2 1,-4 3 0,-1 2 329,-1 1-1,-10 15 1,15-17-477,-1-1 1,1 0-1,0 1 1,0-1-1,1 1 1,0 0-1,0 0 1,1 0-1,-2 10 1,3-15-97,0 0 0,0 0 1,0 1-1,0-1 1,0 0-1,1 0 0,-1 0 1,1 1-1,-1-1 1,1 0-1,0 0 0,0 0 1,0 0-1,0 0 1,0 0-1,0 0 0,0-1 1,1 1-1,-1 0 0,1 0 1,-1-1-1,1 1 1,0-1-1,-1 0 0,1 1 1,0-1-1,0 0 1,0 0-1,0 0 0,0 0 1,0-1-1,0 1 0,5 0 1,-3 0 29,1 0 1,0-1-1,0 0 1,0 0 0,0 0-1,0 0 1,0-1-1,0 0 1,-1 0-1,1 0 1,0 0-1,-1-1 1,1 0-1,-1 0 1,1 0 0,-1-1-1,0 1 1,0-1-1,0 0 1,0 0-1,0-1 1,-1 1-1,0-1 1,0 1-1,6-9 1,-4 4 13,0-1 0,0 0 0,0 0-1,-1 0 1,-1 0 0,0-1 0,0 1 0,0-1 0,-1 0 0,-1 0-1,1-16 1,-2 26-76,0 0-1,0 0 1,0 1-1,0-1 1,-1 0-1,1 0 1,0 0-1,0 0 0,0 0 1,0 0-1,0 0 1,0 0-1,0 0 1,0 0-1,-1 0 1,1 0-1,0 0 1,0 0-1,0 0 1,0 0-1,0 0 1,0 0-1,0 0 0,0 0 1,-1 0-1,1 0 1,0 0-1,0 0 1,0 0-1,0 0 1,0-1-1,0 1 1,0 0-1,0 0 1,0 0-1,-1 0 0,1 0 1,0 0-1,0 0 1,0 0-1,0 0 1,0 0-1,0-1 1,0 1-1,0 0 1,0 0-1,0 0 1,0 0-1,0 0 0,0 0 1,0 0-1,0 0 1,0-1-1,0 1 1,0 0-1,0 0 1,0 0-1,0 0 1,0 0-1,0 0 1,0 0-1,0-1 0,-4 10-270,3-5 81,1 0-1,0 0 1,0 0 0,0 0-1,1 0 1,-1 1 0,1-1-1,0 0 1,0 0 0,0 0-1,1-1 1,-1 1 0,1 0 0,0 0-1,0-1 1,0 1 0,4 3-1,-4-5 71,0 0 0,0 0 0,1 0 0,-1-1 0,1 1-1,-1-1 1,1 1 0,-1-1 0,1 0 0,0 0 0,0 0 0,-1-1-1,1 1 1,0 0 0,0-1 0,0 0 0,0 0 0,0 0-1,0 0 1,0 0 0,0-1 0,-1 1 0,1-1 0,0 1 0,3-3-1,27-11-827</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0.995"/>
    </inkml:context>
    <inkml:brush xml:id="br0">
      <inkml:brushProperty name="width" value="0.05" units="cm"/>
      <inkml:brushProperty name="height" value="0.05" units="cm"/>
    </inkml:brush>
  </inkml:definitions>
  <inkml:trace contextRef="#ctx0" brushRef="#br0">147 22 16083,'0'-1'89,"0"0"0,0 0 0,0 0-1,0 0 1,0 0 0,-1 1 0,1-1-1,0 0 1,-1 0 0,1 0 0,-1 0-1,1 0 1,-1 0 0,1 0 0,-1 1-1,0-1 1,1 0 0,-1 0 0,0 1-1,0-1 1,1 1 0,-1-1 0,0 0-1,-1 0 1,0 1-8,1 0 0,0 0 0,-1 0 0,1 0 0,-1 0 0,1 0 0,0 0 1,0 1-1,-1-1 0,1 1 0,0-1 0,-1 1 0,1-1 0,0 1 0,-2 1 0,-4 3 329,0 0 0,0 1 1,1-1-1,-11 13 0,7-5 16,1-1 0,0 1 0,-9 18 0,15-25-317,0 1 0,0 0 0,1-1 0,0 1 1,0 0-1,0 0 0,1 1 0,0-1 0,0 8 0,1-14-103,0 0 0,0 1 0,0-1 0,1 0-1,-1 0 1,0 0 0,0 0 0,1 0 0,-1 0 0,1 0 0,-1 0-1,1 0 1,0-1 0,-1 1 0,1 0 0,0 0 0,-1 0-1,1-1 1,0 1 0,0 0 0,0-1 0,0 1 0,0 0 0,0-1-1,0 1 1,-1-1 0,2 0 0,-1 1 0,0-1 0,0 0-1,0 0 1,0 0 0,0 1 0,0-1 0,0 0 0,0 0 0,2-1-1,4 1-84,1-1 0,0 0 0,-1 0-1,9-3 1,-7 1-5,19-3-207,-12 1 85,0 1 0,0 1-1,0 0 1,0 2-1,1-1 1,17 2-1,-33 0 192,0 1 0,0-1 0,0 0 0,1 0 0,-1 0 0,0 0 0,0 1-1,0-1 1,0 0 0,0 1 0,0-1 0,0 1 0,0-1 0,0 1-1,0 0 1,-1-1 0,1 1 0,0 0 0,0 0 0,0 0 0,-1-1 0,1 1-1,0 1 1,-1 0 17,1-1 0,-1 0-1,0 0 1,0 0 0,0 0-1,0 1 1,-1-1 0,1 0-1,0 0 1,0 0 0,-1 0-1,1 0 1,0 0 0,-1 1-1,1-1 1,-1 0 0,-1 1-1,-2 4 86,-1 0 0,0 0-1,0 0 1,-12 9-1,11-10-17,-8 7-61,-1 0 1,0-1 0,-1 0 0,0-2-1,0 0 1,-21 8 0,36-16-25,-1-1 1,1 1-1,0-1 1,-1 1-1,1-1 0,-1 0 1,1 0-1,-1 1 1,1-1-1,0 0 0,-1 0 1,1-1-1,-1 1 1,1 0-1,-1 0 1,1-1-1,-1 1 0,-1-2 1,-2-8-301</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0.996"/>
    </inkml:context>
    <inkml:brush xml:id="br0">
      <inkml:brushProperty name="width" value="0.05" units="cm"/>
      <inkml:brushProperty name="height" value="0.05" units="cm"/>
    </inkml:brush>
  </inkml:definitions>
  <inkml:trace contextRef="#ctx0" brushRef="#br0">8 1 17788,'-7'68'3929,"7"-39"305,0-34-3811,1 0 1,0 1-1,0-1 1,1 0-1,2-6 1,5-21 116,-6 13-262,-5 25-104,-3 33-156,4-27-19,1-1-1,0 0 1,0 0 0,1 1-1,1-1 1,0 0-1,0 0 1,1 0-1,0 0 1,1-1 0,1 1-1,5 10 1,-3-9-24,0-1-148,-6-11 155,0 0 0,-1 0 1,1 0-1,-1-1 0,1 1 1,0 0-1,-1 0 0,1-1 1,-1 1-1,1 0 0,-1-1 1,1 1-1,-1-1 0,1 1 1,-1-1-1,1 1 0,-1-1 1,1 1-1,-1-1 0,0 1 1,1-2-1,1-2-118,-1 0 0,0 0 1,0 0-1,0-1 0,0 1 1,-1 0-1,1 0 0,-1-1 1,-1-4-1,1 0-83,1-17-176</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6.221"/>
    </inkml:context>
    <inkml:brush xml:id="br0">
      <inkml:brushProperty name="width" value="0.05" units="cm"/>
      <inkml:brushProperty name="height" value="0.05" units="cm"/>
    </inkml:brush>
  </inkml:definitions>
  <inkml:trace contextRef="#ctx0" brushRef="#br0">242 59 19532,'1'-1'79,"-1"1"0,0-1-1,1 1 1,-1 0 0,0-1 0,1 1-1,-1-1 1,0 1 0,0-1-1,0 1 1,0-1 0,1 0 0,-1 1-1,0-1 1,0 1 0,0-1 0,0 1-1,0-1 1,0 1 0,0-1-1,0 1 1,-1-1 0,1 1 0,0-1-1,0 1 1,0-1 0,-1 1 0,1-1-1,0 0 1,-1 0 17,0 0-1,0 1 1,0-1 0,0 0-1,0 0 1,-1 1 0,1-1-1,0 1 1,0-1 0,0 1-1,0-1 1,-2 1 0,-2-1 137,0 0 1,0 1 0,0-1 0,0 1 0,0 0 0,-6 1 0,1 2-88,0 0 1,-1 0-1,2 1 1,-1 1 0,0 0-1,1 0 1,0 0-1,-10 9 1,7-5-138,1 1-1,0 0 1,0 1-1,1 0 1,-10 15 0,6 4-98,13-16 10,1-14 75,1 0 1,-1 1-1,0-1 0,0 0 0,1 0 1,-1 0-1,0 1 0,0-1 0,1 0 1,-1 0-1,0 0 0,1 0 0,-1 0 0,0 0 1,1 0-1,-1 0 0,1 1 0,-1-1 1,0 0-1,1 0 0,-1-1 0,0 1 1,1 0-1,-1 0 0,0 0 0,1 0 1,-1 0-1,0 0 0,1 0 0,-1 0 0,0-1 1,0 1-1,1 0 0,-1 0 0,0 0 1,1-1-1,11-7-41,0 0 0,0-1 0,0 0 0,-2-1 0,1 0 0,-1-1 0,17-23 0,12-13-325,-38 47 356,-1-1-1,0 1 0,0 0 1,0-1-1,1 1 1,-1 0-1,0-1 0,1 1 1,-1 0-1,0 0 0,1-1 1,-1 1-1,0 0 0,1 0 1,-1-1-1,1 1 1,-1 0-1,0 0 0,1 0 1,-1 0-1,1 0 0,-1 0 1,1 0-1,-1 0 0,0 0 1,1 0-1,-1 0 0,1 0 1,4 12-265,-8 30-13,2-31 222,-3 47-118,-14 136 262,12-157 153,-1-1 0,-1-1 1,-18 46-1,25-78-195,-24 51 423,24-52-428,0 1-1,-1 0 1,0-1 0,1 0 0,-1 1 0,0-1-1,0 0 1,0 0 0,-1 0 0,1 0 0,0 0-1,-1 0 1,1-1 0,-1 1 0,0-1 0,-5 2 0,7-3-22,0 0 0,0 0 0,0 0 0,0 0 0,0 0 0,0-1 0,0 1 0,0 0 0,0 0 0,0-1 0,0 1 0,0-1 0,1 1 0,-1-1 0,0 1 0,0-1 0,0 0 0,0 1 0,1-1 0,-1 0 0,0 0 0,1 1 0,-1-1 0,1 0 0,-1 0 0,1 0 0,-1 0 0,1 0 0,-1 0 0,1-1 0,-2-2 6,1-1-1,-1 0 1,1 1 0,0-1 0,0-7 0,1 3-5,0 0 1,1 0 0,0 0 0,0 0 0,1 1 0,0-1 0,0 0 0,1 1 0,6-12-1,-2 6-9,0 1-1,1 0 0,1 1 1,20-23-1,4 4-26,1 0-1,62-41 0,-95 71 31,127-85-23,44-34 53,-164 115-19,25-22 24,-31 26-28,-1 0-1,1-1 0,-1 1 1,1 0-1,-1-1 0,0 1 1,0-1-1,0 0 1,0 1-1,0-1 0,0 0 1,0 0-1,-1 1 0,1-1 1,-1 0-1,1-3 1,-1 5-5,0 0 0,0-1 0,-1 1 0,1-1 0,0 1 0,0 0 0,0-1 1,-1 1-1,1 0 0,0-1 0,-1 1 0,1 0 0,0 0 0,-1-1 1,1 1-1,0 0 0,-1 0 0,1 0 0,-1-1 0,1 1 0,0 0 0,-1 0 1,1 0-1,-1 0 0,1 0 0,-1 0 0,1 0 0,0 0 0,-1 0 0,-15 0 36,6 2-23,0 1 0,0 0 0,0 0 0,1 1 0,-1 0 0,1 1 0,0 0 0,0 0 0,-14 12 0,10-7-13,-1 2 0,2 0 1,0 0-1,0 1 1,-9 15-1,17-22-60,0 1 0,0-1-1,1 1 1,0 0 0,0 0 0,1 0 0,0 0-1,0 0 1,0 1 0,1-1 0,0 9 0,1-14-13,0 0 0,0 0 0,0 0 0,1 0 0,-1 0 0,1 0 0,-1 0 0,1 0 0,0 0 0,-1 0 0,1-1 0,0 1 0,0 0 0,1 0 0,-1-1 0,0 1 0,3 2 0,-1-2-44,-1-1 0,1 0 0,-1 1 0,1-1 0,-1 0 0,1 0 0,0-1 0,0 1 1,-1 0-1,1-1 0,0 0 0,0 0 0,0 0 0,0 0 0,-1 0 0,6-1 0,3-1-121,0-1 1,1 0-1,-1 0 0,0-1 1,19-11-1,19-13-667</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0.997"/>
    </inkml:context>
    <inkml:brush xml:id="br0">
      <inkml:brushProperty name="width" value="0.05" units="cm"/>
      <inkml:brushProperty name="height" value="0.05" units="cm"/>
    </inkml:brush>
  </inkml:definitions>
  <inkml:trace contextRef="#ctx0" brushRef="#br0">1 1008 16764,'7'-4'429,"1"-1"1,-1 0-1,0-1 1,0 0 0,-1 0-1,1 0 1,-2-1-1,1 1 1,9-16-1,-2 1 171,-1-1 1,10-28-1,-14 33-396,-1-1 0,-1 0 0,-1 0 0,-1 0 1,0-1-1,2-32 0,-8 40-47,-3 18-21,-3 20 13,7-18-137,0 0 1,1 0 0,0 0 0,1 0 0,-1 0-1,4 14 1,-4-21-9,1-1-1,-1 1 0,1 0 1,-1 0-1,1 0 0,0-1 1,-1 1-1,1 0 0,0-1 0,0 1 1,0-1-1,1 1 0,-1-1 1,0 1-1,0-1 0,1 0 1,-1 0-1,1 0 0,-1 1 1,1-1-1,0-1 0,-1 1 1,1 0-1,0 0 0,0-1 1,-1 1-1,1-1 0,0 1 1,0-1-1,0 0 0,0 0 1,-1 0-1,1 0 0,0 0 1,0 0-1,0 0 0,2-1 1,4-1 28,0-1 1,0 0 0,0 0 0,0-1-1,-1 0 1,1 0 0,-1-1-1,0 1 1,10-10 0,7-8 151,24-30 1,-23 24-13,-21 24-152,20-17 127,-24 21-143,0-1-1,1 1 0,-1 0 0,1 0 0,-1 0 0,0-1 1,1 1-1,-1 0 0,1 0 0,-1 0 0,1 0 0,-1 0 0,1 0 1,-1 0-1,0 0 0,1 0 0,-1 0 0,1 0 0,-1 0 0,1 0 1,0 1-1,0-1-1,-1 1 0,1-1 0,-1 1 0,1-1 0,-1 1 1,0 0-1,1-1 0,-1 1 0,0 0 0,1-1 0,-1 1 0,0 0 0,0 0 1,1-1-1,-1 1 0,0 0 0,0 0 0,0 0 0,2 31 19,-2-25-26,0 0 1,0 0-1,0 0 1,1 0-1,0 0 0,1-1 1,-1 1-1,2 0 0,-1-1 1,0 1-1,7 10 1,-8-15-2,1-1 0,-1 0 0,0 0 0,0 0 0,1 0 0,-1-1 0,0 1 0,1 0 0,-1-1 0,1 1 0,-1-1 0,1 1 0,0-1 0,-1 1 0,1-1 0,-1 0 0,1 0 0,-1 0 0,1 0 0,0 0 0,-1 0 0,1-1 0,-1 1 0,1 0 0,-1-1 0,1 1 0,-1-1 0,1 1 0,-1-1 0,1 0 0,-1 0 0,0 0 0,1 0 0,1-1 0,6-5-115,-1 0-1,0 0 0,13-15 0,-3 0-286,-1-1-1,-1 0 0,-1-1 0,-1-1 1,-2 0-1,0-1 0,13-45 0,-12 26-411,-2-2-1,-1 0 1,4-82-1,-14 125 794,1-8-11,0 0 0,-1 0 0,-1 0 0,-2-16 0,3 28 44,0 0-1,0 0 1,0-1 0,0 1 0,0 0-1,0 0 1,0-1 0,0 1 0,0 0-1,0 0 1,0-1 0,0 1 0,0 0-1,0 0 1,0-1 0,-1 1 0,1 0-1,0 0 1,0-1 0,0 1 0,0 0-1,0 0 1,-1 0 0,1-1 0,0 1-1,0 0 1,0 0 0,-1 0-1,1 0 1,0-1 0,0 1 0,-1 0-1,1 0 1,0 0 0,0 0 0,-1 0-1,1 0 1,0 0 0,0 0 0,-1 0-1,1 0 1,0 0 0,0 0 0,-1 0-1,1 0 1,0 0 0,-1 0 0,1 0-1,0 0 1,-9 14 418,2 12-141,0-1 0,2 1 0,1 0 1,1 0-1,1 0 0,1 1 0,2-1 0,0 0 1,2 0-1,1 1 0,1-2 0,1 1 0,18 47 1,-20-63-244,2 1 0,-1-2 0,9 11 0,-13-17-36,1 0 1,1 0-1,-1-1 0,0 1 1,1-1-1,-1 0 0,1 0 1,0 0-1,-1 0 0,1 0 1,0 0-1,0-1 0,1 0 1,3 2-1,-5-3 1,-1 0-1,1 0 1,0 0-1,-1 0 1,1-1-1,0 1 1,-1-1-1,1 1 1,-1-1-1,1 1 1,-1-1-1,1 0 1,-1 0-1,1 0 1,-1 0-1,0 0 1,1 0-1,-1 0 1,0 0-1,0 0 1,0-1-1,0 1 1,0 0-1,0-1 1,0 1-1,0-1 1,-1 1-1,1-1 1,0-3-1,2-3 26,0 0 0,0-1 0,-1 1 0,1-11 0,-2 11-7,2-29 116,-3 35-118,0-1 0,0 1 0,0 0-1,0 0 1,0 0 0,-1 0-1,1 0 1,-1 0 0,0 0 0,1 0-1,-1 0 1,0 0 0,-2-3 0,2 4-17,1 1 1,0 0-1,0-1 1,0 1-1,0 0 1,-1 0-1,1-1 1,0 1 0,0 0-1,-1 0 1,1-1-1,0 1 1,0 0-1,-1 0 1,1 0-1,0 0 1,-1 0 0,1-1-1,0 1 1,-1 0-1,1 0 1,0 0-1,0 0 1,-1 0 0,1 0-1,0 0 1,-1 0-1,1 0 1,0 0-1,-1 0 1,1 0-1,0 0 1,-1 0 0,1 0-1,0 1 1,-1-1-1,1 0 1,0 0-1,-1 0 1,-5 15 113,4 20 19,3-32-134,-1 0-1,1 0 1,0 0 0,0 0 0,0 0 0,0 0-1,0 0 1,1 0 0,-1-1 0,1 1-1,0-1 1,-1 1 0,1-1 0,1 1-1,-1-1 1,0 0 0,0 0 0,1 0-1,-1 0 1,1-1 0,0 1 0,-1-1-1,1 1 1,0-1 0,3 1 0,-2-1 21,0-1 1,0 1-1,0-1 0,0 0 1,0 0-1,0-1 1,1 1-1,-1-1 1,0 0-1,0 0 1,-1 0-1,1 0 0,0-1 1,0 1-1,-1-1 1,1 0-1,-1 0 1,6-4-1,-5 2 20,1 1-1,-1-1 1,0 1 0,0-1-1,-1-1 1,1 1-1,-1 0 1,0-1 0,0 0-1,0 1 1,-1-1-1,1 0 1,-1-1 0,0 1-1,-1 0 1,2-8 0,-3 13-44,0 0 0,0-1 0,0 1 0,0 0 0,1-1 0,-1 1 0,0 0 0,0 0 0,0-1 1,0 1-1,0 0 0,0 0 0,0-1 0,0 1 0,-1 0 0,1-1 0,0 1 0,0 0 1,0 0-1,0-1 0,0 1 0,0 0 0,0 0 0,-1-1 0,1 1 0,0 0 0,0 0 0,0-1 1,-1 1-1,1 0 0,0 0 0,0 0 0,0 0 0,-1-1 0,1 1 0,-1 0 0,-8 6-11,-9 17-20,17-20 27,0 0-1,-1-1 1,1 1 0,1 0 0,-1 0-1,0-1 1,1 1 0,-1 0 0,1 0-1,0 0 1,0 0 0,0 0-1,0 0 1,1 0 0,-1-1 0,2 6-1,-1-6 8,1-1-1,-1 1 0,0-1 0,1 1 1,-1-1-1,1 0 0,-1 0 0,1 0 1,0 0-1,-1 0 0,1 0 0,0 0 1,0 0-1,-1 0 0,1-1 0,0 1 0,0-1 1,0 0-1,0 1 0,0-1 0,0 0 1,0 0-1,0 0 0,0 0 0,0-1 1,2 0-1,9 0 18,0-1 1,-1-1 0,1 0-1,-1-1 1,18-7 0,57-33 76,-22 10-415,-65 34 306,1 0 0,-1-1 1,0 1-1,0 0 1,1 0-1,-1 0 1,0 0-1,1 0 0,-1 0 1,0-1-1,1 1 1,-1 0-1,0 0 1,1 0-1,-1 0 1,0 0-1,1 0 0,-1 0 1,1 0-1,-1 0 1,0 1-1,1-1 1,-1 0-1,0 0 1,1 0-1,-1 0 0,0 0 1,0 1-1,1-1 1,-1 0-1,0 0 1,1 0-1,-1 1 1,0-1-1,0 0 0,0 0 1,1 1-1,-1-1 1,0 0-1,0 1 1,0-1-1,1 0 1,-1 1-1,0-1 0,0 0 1,0 1-1,0-1 1,0 0-1,0 1 1,0 24-277,0-8 143,0-15 143,0-1 1,1 1-1,-1 0 1,1-1-1,0 1 1,0 0 0,-1-1-1,1 1 1,0-1-1,0 1 1,0-1-1,1 0 1,-1 1 0,0-1-1,0 0 1,1 0-1,-1 0 1,1 0-1,-1 0 1,1 0 0,-1 0-1,1 0 1,0-1-1,-1 1 1,1 0-1,0-1 1,0 0 0,-1 1-1,1-1 1,0 0-1,0 0 1,0 0-1,-1 0 1,1 0 0,0-1-1,0 1 1,2-1-1,5-1 5,-1 0 0,0-1 0,-1 1 0,1-1 0,0-1 0,-1 0 0,8-4 0,-3-2 1,1 0 0,-1-1 1,-1 0-1,0 0 0,0-2 0,-1 1 0,-1-1 1,0 0-1,-1-1 0,-1 0 0,0-1 1,0 1-1,4-18 0,-1-2-15,-1-1-1,-2 1 1,-1-2 0,1-65 0,-6 90 13,-2-40 9,1 48-8,0 0-1,-1 0 0,1 0 0,-1 0 1,0 1-1,0-1 0,0 0 0,0 0 1,0 1-1,0-1 0,-1 1 0,0-1 1,-2-3-1,3 6 0,1-1-1,0 1 1,-1 0 0,1-1-1,-1 1 1,1 0 0,0 0 0,-1 0-1,1-1 1,-1 1 0,1 0-1,-1 0 1,1 0 0,-1 0 0,1 0-1,-1 0 1,1 0 0,0 0-1,-1 0 1,1 0 0,-1 0-1,1 0 1,-1 0 0,1 0 0,-1 0-1,1 0 1,-1 1 0,1-1-1,0 0 1,-1 0 0,1 1 0,-1-1-1,1 0 1,0 0 0,-1 1-1,1-1 1,0 1 0,-1-1-1,1 0 1,0 1 0,0-1 0,-1 0-1,1 1 1,0-1 0,0 1-1,0-1 1,-1 1 0,1-1 0,0 1-1,0-1 1,0 1 0,-8 28 92,4-1-70,1 0 0,1 0 0,1 1 0,2-1 0,1 0 0,1 0 0,1 0 1,2 0-1,0 0 0,2-1 0,19 43 0,-25-65-75,0 0 0,0-1-1,1 0 1,0 1 0,0-1 0,0 0-1,0 0 1,0-1 0,1 1 0,0-1-1,0 1 1,0-1 0,0 0 0,0-1-1,1 1 1,-1-1 0,1 0 0,-1 0-1,1 0 1,7 1 0,-20-12-783,-6 2 787,1-1 0,0 0 0,0-1 0,1-1 0,0 0 0,1-1 0,0 0 0,-12-16 0,16 17 160,0 0 0,1 0 0,0 0 0,0-1-1,1 0 1,1 0 0,0-1 0,0 1 0,1-1 0,0 0-1,0-16 1,2 25-56,1 0 0,0-1 0,0 1 0,0 0 0,1-1 0,-1 1 0,1 0 0,0 0 0,0-1 0,0 1 0,2-4 0,-2 6-32,0-1 1,0 0 0,0 1 0,1 0-1,-1-1 1,1 1 0,-1 0 0,1 0-1,-1-1 1,1 1 0,-1 0 0,1 1-1,0-1 1,0 0 0,-1 0 0,1 1-1,0-1 1,0 1 0,0 0 0,4-1-1,21 1-313,-23 1 103,1 0 1,0-1-1,-1 0 1,1 0-1,-1-1 1,1 1-1,0-1 1,-1 0-1,7-2 1,-3-7-240,-7-5-135</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0.998"/>
    </inkml:context>
    <inkml:brush xml:id="br0">
      <inkml:brushProperty name="width" value="0.05" units="cm"/>
      <inkml:brushProperty name="height" value="0.05" units="cm"/>
    </inkml:brush>
  </inkml:definitions>
  <inkml:trace contextRef="#ctx0" brushRef="#br0">8 5 19716,'-7'-4'1288,"13"4"-1808,11 0 512,16 4 312,4-1-7</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0.999"/>
    </inkml:context>
    <inkml:brush xml:id="br0">
      <inkml:brushProperty name="width" value="0.05" units="cm"/>
      <inkml:brushProperty name="height" value="0.05" units="cm"/>
    </inkml:brush>
  </inkml:definitions>
  <inkml:trace contextRef="#ctx0" brushRef="#br0">134 172 15779,'3'-12'768,"-1"6"-543,0 1 0,-1-1 0,1 1-1,-1-1 1,-1 1 0,1-1-1,-1 0 1,0 1 0,0-1 0,0 0-1,-1 1 1,0-1 0,-3-9 0,4 14-152,-1 0 1,1 0 0,-1 0-1,0 0 1,1 0 0,-1 0-1,0 0 1,1 1 0,-1-1-1,0 0 1,0 0 0,0 1-1,0-1 1,1 0 0,-1 1 0,0-1-1,0 1 1,0 0 0,0-1-1,0 1 1,-1 0 0,1-1-1,0 1 1,0 0 0,0 0-1,0 0 1,0 0 0,0 0-1,0 0 1,0 0 0,0 0 0,0 1-1,-1-1 1,1 0 0,0 1-1,0-1 1,0 1 0,0-1-1,0 1 1,1-1 0,-1 1-1,0-1 1,0 1 0,-1 1-1,-4 2 140,1 1-1,0 0 0,0 0 0,0 0 0,-7 10 1,3-2-81,1 1 1,0 0 0,2 0 0,-1 1 0,-4 17 0,8-24-125,1 1 0,0 0 1,0 0-1,1-1 0,1 1 0,-1 0 1,1 0-1,1 0 0,-1 0 0,4 13 1,-3-19-6,-1 0 0,1-1-1,0 1 1,0-1 0,0 1 0,0-1 0,1 1 0,-1-1 0,1 0 0,-1 1 0,1-1-1,0 0 1,0 0 0,0 0 0,0 0 0,0-1 0,1 1 0,-1-1 0,0 1 0,1-1-1,-1 0 1,1 0 0,-1 0 0,1 0 0,0 0 0,-1 0 0,1-1 0,0 0 0,-1 1 0,1-1-1,0 0 1,0 0 0,0 0 0,-1-1 0,5 0 0,2-1 36,0 0 0,1-1 1,-1-1-1,0 1 0,-1-1 0,1-1 1,-1 0-1,15-10 0,-5 0 88,0-1-1,-1 0 1,-1-2 0,0 0 0,17-26-1,-24 30-40,0-1-1,-1 1 1,-1-1-1,0 0 1,-1-1-1,-1 0 1,-1 0-1,5-23 1,-8 12 15,-1 26-100,0 1 0,0 0-1,0 0 1,0-1 0,0 1 0,0 0 0,0 0-1,0 0 1,0-1 0,0 1 0,0 0-1,0 0 1,0-1 0,0 1 0,0 0 0,0 0-1,0 0 1,0-1 0,0 1 0,-1 0-1,1 0 1,0 0 0,0-1 0,0 1-1,0 0 1,0 0 0,-1 0 0,1 0 0,0 0-1,0-1 1,0 1 0,-1 0 0,1 0-1,0 0 1,0 0 0,-1 0 0,1 0-1,0 0 1,0 0 0,0 0 0,-1 0 0,1 0-1,0 0 1,0 0 0,-1 0 0,1 0-1,0 0 1,0 0 0,0 0 0,-1 0 0,1 0-1,0 0 1,0 0 0,-1 1 0,1-1-1,0 0 1,-10 10-25,3 2-36,1 0 0,0 0 0,1 0 0,0 1 0,1-1-1,-5 26 1,4-6-524,-2 57-1,7-77 252,0 0-1,1 0 0,0 0 1,4 17-1,-5-27 251,1 0 0,-1 1 0,1-1 0,0 0 0,0 1 1,-1-1-1,1 0 0,1 0 0,-1 0 0,0 0 0,1 0 0,-1 0 1,1 0-1,-1 0 0,1 0 0,0-1 0,0 1 0,0-1 0,0 1 1,0-1-1,0 0 0,0 0 0,0 0 0,0 0 0,1 0 0,-1 0 1,0-1-1,5 1 0,-5-1 24,1 0 0,-1 0 0,0 0 0,0 0 0,0-1-1,1 1 1,-1-1 0,0 0 0,0 0 0,0 0 0,0 0 0,2-1 0,30-29-835</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
    </inkml:context>
    <inkml:brush xml:id="br0">
      <inkml:brushProperty name="width" value="0.05" units="cm"/>
      <inkml:brushProperty name="height" value="0.05" units="cm"/>
    </inkml:brush>
  </inkml:definitions>
  <inkml:trace contextRef="#ctx0" brushRef="#br0">60 59 16636,'-11'21'571,"2"1"0,0 1 0,1 0 0,1 0 0,-6 41 0,12-53-484,0 0 1,0 0-1,1 0 1,0 0-1,1 0 1,1 0-1,0 0 1,0 0-1,1 0 1,0-1-1,1 1 1,0-1-1,1 0 0,8 14 1,-10-20-95,-1 0 1,1 0-1,0 0 1,0 0 0,1-1-1,-1 1 1,1-1-1,0 0 1,0 0-1,0-1 1,0 1-1,0-1 1,0 0-1,1 0 1,-1 0-1,1 0 1,0-1-1,-1 0 1,1 0-1,0 0 1,0-1-1,0 1 1,-1-1-1,1 0 1,0-1-1,0 1 1,0-1 0,-1 0-1,1 0 1,0 0-1,-1-1 1,1 0-1,-1 0 1,6-2-1,0-4 13,-1 1 0,1-1-1,-1-1 1,-1 0 0,1 0-1,-2-1 1,1 0-1,-1 0 1,-1-1 0,9-18-1,-1-3 162,-1-1-1,13-51 1,-18 54 114,-1 1 0,-2-1 0,3-34 0,-11 42 76,3 22-341,0 0 1,0-1 0,-1 1-1,1-1 1,0 1 0,0 0-1,0-1 1,-1 1 0,1 0-1,0-1 1,0 1-1,-1 0 1,1 0 0,0-1-1,-1 1 1,1 0 0,0 0-1,-1-1 1,1 1 0,-1 0-1,1 0 1,0 0 0,-1 0-1,1-1 1,-1 1 0,0 1 11,-1-1 0,1 1 0,0 0 1,-1-1-1,1 1 0,0 0 0,0 0 1,0 0-1,0-1 0,0 1 0,0 0 0,0 1 1,0-1-1,0 0 0,0 0 0,1 0 1,-1 1-1,0-1 0,1 0 0,-1 0 1,0 3-1,-5 13 15,0 1 0,1-1 1,1 1-1,1 0 0,1 0 0,0 1 1,1-1-1,1 0 0,1 1 1,1-1-1,0 0 0,1 0 0,1 0 1,1 0-1,0-1 0,1 1 0,9 15 1,-13-28-32,1-1 0,0 1 0,-1-1 1,1 0-1,1 0 0,-1 0 1,1 0-1,-1 0 0,9 5 0,8-5-16</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01"/>
    </inkml:context>
    <inkml:brush xml:id="br0">
      <inkml:brushProperty name="width" value="0.05" units="cm"/>
      <inkml:brushProperty name="height" value="0.05" units="cm"/>
    </inkml:brush>
  </inkml:definitions>
  <inkml:trace contextRef="#ctx0" brushRef="#br0">1 244 14859,'2'3'188,"0"-1"-1,0 1 1,1 0 0,-1-1-1,1 0 1,-1 1 0,1-1-1,0 0 1,0 0-1,0-1 1,0 1 0,0-1-1,1 1 1,-1-1 0,0 0-1,1 0 1,-1 0 0,1-1-1,-1 1 1,1-1-1,-1 0 1,1 0 0,-1 0-1,7-2 1,5 0 286,0-1 0,0-1 0,-1 0 1,20-8-1,-8 1-1,-1-1-1,41-26 1,-54 30-376,0-1 0,0 0 0,-1 0 0,0-2-1,-1 1 1,16-23 0,-23 30-65,-1-1 0,0 0 1,1 0-1,-2 0 0,1 0 0,0-1 0,-1 1 1,0 0-1,0-1 0,1-6 0,-2 9-20,0 1 0,0-1 0,0 0 0,-1 0 0,1 0 0,-1 1 0,1-1 0,-1 0 0,1 1 0,-1-1 0,0 0 0,0 1 0,0-1 0,0 1 0,0-1 0,0 1 0,0-1 0,0 1 0,-1 0 0,1 0 0,-1 0 0,1 0 0,-1 0 0,1 0 0,-1 0 0,1 0 0,-1 0 0,-2 0 0,-3-1 10,0 0 0,-1 0 1,1 1-1,0 0 0,-1 1 1,1-1-1,-1 2 0,1-1 1,-1 1-1,1 0 0,0 0 1,-1 1-1,-8 3 1,0 0-12,1 1 1,0 1-1,0 1 1,-27 18-1,32-19-13,1 0-1,0 1 0,0 1 0,1 0 0,0 0 0,1 0 1,0 1-1,-10 16 0,15-22-1,0 0-1,0 0 1,0 0 0,1 0-1,-1 0 1,1 1 0,0-1 0,0 0-1,1 1 1,-1-1 0,1 1-1,0-1 1,0 0 0,0 1 0,1-1-1,0 1 1,0-1 0,0 0-1,0 1 1,1-1 0,-1 0-1,1 0 1,0 0 0,0 0 0,1 0-1,3 4 1,-1-2-111,2 0 1,-1-1-1,0 0 1,1 0-1,0-1 0,0 1 1,0-1-1,1-1 1,-1 0-1,1 0 1,0 0-1,0-1 0,0 0 1,0 0-1,0-1 1,1 0-1,-1-1 0,0 0 1,9-1-1,5 0-152,0-2 0,0-1 0,-1 0 0,1-2 0,-1 0 0,20-10 0,38-19-484</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02"/>
    </inkml:context>
    <inkml:brush xml:id="br0">
      <inkml:brushProperty name="width" value="0.05" units="cm"/>
      <inkml:brushProperty name="height" value="0.05" units="cm"/>
    </inkml:brush>
  </inkml:definitions>
  <inkml:trace contextRef="#ctx0" brushRef="#br0">32 182 15163,'0'-1'38,"27"-29"1709,1 1 0,1 2 0,64-48 0,-88 72-1496,0 0 1,1 0 0,-1 0 0,8-2-1,-12 5-217,0-1 1,0 1-1,0 0 0,0-1 0,0 1 0,0 0 0,0 0 0,0 0 0,0 0 0,0 0 1,0 0-1,0 0 0,0 0 0,-1 0 0,1 0 0,0 1 0,0-1 0,0 0 0,0 1 0,0-1 1,0 0-1,0 1 0,-1-1 0,1 1 0,0-1 0,0 1 0,-1 0 0,1-1 0,0 1 1,-1 0-1,1 0 0,0-1 0,-1 1 0,1 0 0,-1 0 0,1 1 0,0 1 0,-1 0 0,1 0 0,-1 0 0,0 0 0,0 0 0,0 1 0,0-1 0,-1 0 0,1 0 0,-1 0 0,0 0 0,0 0 0,0-1 0,-1 4 0,-23 41 81,21-40-98,-81 122 130,48-76-74,-48 92 0,60-85-41,23-55-29,1 0 1,0 0-1,0 0 0,0 1 1,0-1-1,1 0 0,0 1 1,0-1-1,1 9 0,0-13-1,-1 0-1,0 0 1,1 1-1,-1-1 1,1 0-1,-1 0 1,1 0-1,0 1 1,-1-1-1,1 0 1,0 0-1,0 0 1,0 0-1,0 0 1,0-1-1,0 1 1,0 0-1,0 0 1,0-1-1,0 1 0,2 1 1,0-2 2,0 1 1,-1 0-1,1-1 0,0 1 0,0-1 1,0 0-1,0 0 0,-1 0 1,6-1-1,3-1 11,-1-1 0,0 0 0,1-1 0,12-6 0,11-7 6,52-35 0,-73 44-553,0-2 0,-1 0-1,-1 0 1,1-1 0,-2-1 0,18-23 0,-27 34 473,1-1-1,-1 1 1,0-1 0,0 0 0,0 0 0,0 1-1,0-1 1,0 0 0,0 0 0,-1 0 0,1 0-1,-1 0 1,0 0 0,1 0 0,-1 0-1,0 0 1,0 0 0,0 0 0,0 0 0,-1 0-1,1 0 1,0 0 0,-1 0 0,1 0 0,-1 0-1,0 1 1,-1-3 0,-15-15-952</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03"/>
    </inkml:context>
    <inkml:brush xml:id="br0">
      <inkml:brushProperty name="width" value="0.05" units="cm"/>
      <inkml:brushProperty name="height" value="0.05" units="cm"/>
    </inkml:brush>
  </inkml:definitions>
  <inkml:trace contextRef="#ctx0" brushRef="#br0">0 92 14779,'14'0'1592,"15"-4"-991,6-4-281,15-5 472,4-1-792,6-3 304,-2-2-88,2 2-408</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04"/>
    </inkml:context>
    <inkml:brush xml:id="br0">
      <inkml:brushProperty name="width" value="0.05" units="cm"/>
      <inkml:brushProperty name="height" value="0.05" units="cm"/>
    </inkml:brush>
  </inkml:definitions>
  <inkml:trace contextRef="#ctx0" brushRef="#br0">0 483 17292,'2'15'1201,"-2"-8"-820,1 0 1,0 0-1,0-1 1,4 12-1,-4-17-314,-1 0-1,1 1 1,-1-1-1,1 0 1,-1 0-1,1 0 1,0 0-1,0 0 1,-1 0-1,1 0 1,0 0-1,0 0 1,0 0-1,0 0 1,0-1 0,0 1-1,0 0 1,0-1-1,1 1 1,-1-1-1,0 1 1,0-1-1,0 0 1,1 1-1,-1-1 1,0 0-1,1 0 1,-1 0-1,0 0 1,0 0-1,2 0 1,5-2 93,-1 1 0,1-1 1,-1-1-1,0 1 0,1-1 1,-1-1-1,11-6 0,47-37 368,-27 18-187,-29 22-281,-5 4-41,0 0 0,0 0 0,0 1 0,0-1 0,0 1 1,1 0-1,-1 0 0,1 0 0,-1 0 0,1 1 0,8-1 0,-12 2-18,0 0-1,0 0 0,0 0 0,0 1 1,-1-1-1,1 0 0,0 1 0,0-1 1,0 0-1,0 1 0,0-1 0,-1 1 0,1 0 1,0-1-1,0 1 0,-1 0 0,1-1 1,-1 1-1,1 0 0,0 0 0,-1-1 1,1 1-1,-1 0 0,0 0 0,1 0 1,-1 0-1,0 0 0,1-1 0,-1 1 1,0 0-1,0 2 0,4 37 6,-3-26-4,-1-12 9,0 0-1,1 1 1,-1-1-1,0 0 0,1 0 1,0 0-1,-1 1 0,1-1 1,0 0-1,0 0 1,0 0-1,0 0 0,0 0 1,1-1-1,-1 1 1,1 0-1,-1-1 0,3 3 1,-1-3 6,-1 0 1,0 0-1,0 0 0,0-1 1,0 1-1,0-1 1,0 0-1,1 0 0,-1 1 1,0-1-1,0-1 1,0 1-1,1 0 0,-1 0 1,0-1-1,0 1 1,0-1-1,0 0 0,3-1 1,9-5 12,0 0 1,-1-1 0,0 0 0,0-1-1,-1 0 1,0-1 0,11-13-1,-7 8-379,-1 1 0,32-20 0,-47 34 328,0 0-1,1-1 1,-1 1-1,0 0 1,1-1 0,-1 1-1,1 0 1,-1 0-1,1 0 1,-1-1-1,1 1 1,-1 0-1,1 0 1,-1 0 0,1 0-1,-1 0 1,1 0-1,-1 0 1,1 0-1,-1 0 1,1 0-1,-1 0 1,0 0-1,1 0 1,-1 0 0,1 1-1,-1-1 1,1 0-1,-1 0 1,1 1-1,-1-1 1,1 0-1,-1 0 1,0 1-1,1-1 1,-1 0 0,0 1-1,1-1 1,-1 1-1,0-1 1,0 0-1,1 1 1,-1-1-1,0 1 1,0-1-1,1 1 1,-1 0 0,3 26-582,-3-24 539,-4 76-1966,3-73 1543,2-20 79</inkml:trace>
  <inkml:trace contextRef="#ctx0" brushRef="#br0" timeOffset="1">579 2 14667,'-1'-2'1536,"7"7"-1063,2-1-417,11 0 1456,4-1-3377,6-3 1545,2 0-288,8-4-264</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06"/>
    </inkml:context>
    <inkml:brush xml:id="br0">
      <inkml:brushProperty name="width" value="0.05" units="cm"/>
      <inkml:brushProperty name="height" value="0.05" units="cm"/>
    </inkml:brush>
  </inkml:definitions>
  <inkml:trace contextRef="#ctx0" brushRef="#br0">143 22 18612,'-22'18'1138,"-2"1"0,-26 26-1,45-40-992,0 0-1,0 0 0,1 1 1,0 0-1,0-1 0,0 1 1,1 1-1,0-1 0,0 0 1,-3 14-1,6-19-156,0-1-1,0 1 1,0 0 0,0 0-1,0-1 1,0 1 0,0 0-1,0-1 1,0 1 0,0 0 0,1-1-1,-1 1 1,0 0 0,0-1-1,1 1 1,-1-1 0,1 1-1,-1-1 1,0 1 0,1 0-1,-1-1 1,1 1 0,-1-1-1,1 0 1,-1 1 0,1-1-1,0 1 1,-1-1 0,1 0-1,-1 0 1,1 1 0,0-1-1,-1 0 1,1 0 0,0 0-1,-1 1 1,1-1 0,0 0-1,0 0 1,-1 0 0,1 0 0,0 0-1,-1-1 1,1 1 0,0 0-1,0 0 1,40-8-706,-33 7 587,7-3-97,1 2 1,0 0-1,0 1 1,0 0-1,0 1 1,20 3-1,-29-2 178,0 1 0,0-1-1,-1 1 1,1 0 0,-1 0-1,0 1 1,1 0 0,-1 0 0,0 0-1,-1 1 1,1 0 0,-1 0-1,1 1 1,-1-1 0,-1 1-1,1 0 1,5 7 0,-8-8 71,0-1 0,0 0 0,-1 0 0,1 1 0,-1-1 0,0 1 0,0-1 0,0 1 0,0 0 1,-1-1-1,0 1 0,1 0 0,-1-1 0,0 1 0,-1 4 0,0-2 91,-1 0-1,1 0 1,-1-1 0,0 1 0,-1-1-1,1 1 1,-1-1 0,-6 9 0,1-5 110,1 1 1,-2-1 0,1-1 0,-1 0 0,0 0 0,-1-1 0,0 0 0,-20 10 0,-8-3-89,36-14-120,0 1 0,0-1 0,0 0 0,0 1 0,0-1 0,0 0 0,-1-1 0,1 1 0,0 0 0,0-1 0,0 1 1,0-1-1,0 1 0,0-1 0,0 0 0,-2-1 0,-7-13-130</inkml:trace>
  <inkml:trace contextRef="#ctx0" brushRef="#br0" timeOffset="1">573 90 22229,'15'-2'1704,"6"-8"-1384,5-1-408,3-7 624,-1 1-32,-3 1-416,-3 1-152</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08"/>
    </inkml:context>
    <inkml:brush xml:id="br0">
      <inkml:brushProperty name="width" value="0.05" units="cm"/>
      <inkml:brushProperty name="height" value="0.05" units="cm"/>
    </inkml:brush>
  </inkml:definitions>
  <inkml:trace contextRef="#ctx0" brushRef="#br0">8 1 18732,'-7'14'1576,"7"4"-1128,0 4-192,1 9 745,5 3-313,1 3-360,3 3-136,2 0-152,-2-4-104,1-8-296,-1-7-152,0-15-536,-3-6-185,-2-13 849,-5-9-232,-2-15-168</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6.865"/>
    </inkml:context>
    <inkml:brush xml:id="br0">
      <inkml:brushProperty name="width" value="0.05" units="cm"/>
      <inkml:brushProperty name="height" value="0.05" units="cm"/>
    </inkml:brush>
  </inkml:definitions>
  <inkml:trace contextRef="#ctx0" brushRef="#br0">154 1 25918,'-9'1'56,"-5"3"-56,-2 6 16,-1 0-16,1 5 32,3 1 24,-10 16 32,-1 1 8,11 3-8,4 2 16,11-6-16,6-3-32,14-9-176,4-5-240,8-15-793,5-10 1001,-1-13-176,-2-3-120</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09"/>
    </inkml:context>
    <inkml:brush xml:id="br0">
      <inkml:brushProperty name="width" value="0.05" units="cm"/>
      <inkml:brushProperty name="height" value="0.05" units="cm"/>
    </inkml:brush>
  </inkml:definitions>
  <inkml:trace contextRef="#ctx0" brushRef="#br0">1 78 18124,'15'-12'2336,"3"2"-1463,7 3-361,8 0 1136,9 0-544,4 0-272,0 0-736,0 2-536,-5 1 1289,-8-2-873,-17 3-64,-13 1-41</inkml:trace>
  <inkml:trace contextRef="#ctx0" brushRef="#br0" timeOffset="1">95 286 16227,'17'11'2209,"5"-8"-1249,8-12-384,6-5 1457,7-6-985,0 3-280,-2 0-696,-2 4-384,-13 6-1504,-7 4 1552,-18 8-329,-10 6-199</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11"/>
    </inkml:context>
    <inkml:brush xml:id="br0">
      <inkml:brushProperty name="width" value="0.05" units="cm"/>
      <inkml:brushProperty name="height" value="0.05" units="cm"/>
    </inkml:brush>
  </inkml:definitions>
  <inkml:trace contextRef="#ctx0" brushRef="#br0">1 357 17684,'11'10'2192,"5"-6"-1464,14-10-296,4-4 1089,9-4-905,3-5-384,3-1-968,0-3-280,-5-5 696,2-2-217,-7-3-279</inkml:trace>
  <inkml:trace contextRef="#ctx0" brushRef="#br0" timeOffset="1">510 123 15219,'-1'2'109,"1"3"192,-1 1 0,1 0 0,-1 0 0,2 0 0,0 7 0,-1-13-248,0 1 0,0 0 0,0 0 0,1 0 0,-1 0 0,0 0 0,1 0 0,-1-1 0,0 1 0,1 0 0,-1 0 0,1 0 0,0-1 0,-1 1 0,1 0 0,-1-1 0,1 1 1,0 0-1,0-1 0,-1 1 0,1-1 0,0 1 0,0-1 0,0 0 0,-1 1 0,1-1 0,0 0 0,0 1 0,0-1 0,0 0 0,0 0 0,0 0 0,0 0 0,0 0 0,-1 0 0,1 0 0,0 0 1,0 0-1,0-1 0,0 1 0,0 0 0,1-1 0,11-5 340,-1 0-1,1-1 1,-2 0 0,1-1 0,-1 0-1,20-20 1,-16 15-54,9-8 168,-5 4-32,0 1 0,40-25 0,-58 40-463,0 1 1,0-1 0,0 0 0,0 1 0,0-1 0,0 1 0,0 0 0,1-1 0,-1 1 0,0 0-1,0-1 1,0 1 0,1 0 0,-1 0 0,0 0 0,0 0 0,0 0 0,1 0 0,-1 1-1,2 0 1,-2-1-7,0 1 0,-1-1 0,1 1 0,0 0 0,-1 0 0,1 0 0,0-1 0,-1 1 0,1 0 0,-1 0 0,0 0 0,1 0 0,-1 0 0,0 0 0,1 0 0,-1 0 0,0 0 0,0 0 0,0 1 0,0 8 27,-1 0 0,0 0-1,0-1 1,-3 12-1,2-11 60,1-9-73,1 0 0,0 0 1,-1 0-1,1 1 0,0-1 0,0 0 1,0 0-1,0 1 0,0-1 0,0 0 1,0 0-1,0 0 0,0 1 0,1-1 0,-1 0 1,1 0-1,-1 0 0,1 1 0,-1-1 1,1 0-1,-1 0 0,2 1 0,-1-1 2,0-1 0,0 1 0,0-1 0,0 0 1,0 1-1,1-1 0,-1 0 0,0 0 0,0 0 0,0 0 0,0 0 0,0 0 0,0 0 0,1 0 0,-1 0 0,0 0 0,0-1 0,0 1 0,2-1 0,8-4 115,-1 0 0,1 0 0,16-12-1,-19 11-105,16-10 3,-15 10-234,0-1 0,1 2-1,0-1 1,11-4 0,-20 10 167,-1 0-1,0 0 1,0 0 0,1-1 0,-1 1 0,0 0-1,0 0 1,1 0 0,-1 0 0,0 0 0,0 0-1,1 0 1,-1 0 0,0 0 0,1 0 0,-1 0-1,0 0 1,0 0 0,1 0 0,-1 0 0,0 0-1,1 0 1,-1 0 0,0 0 0,0 0-1,1 0 1,-1 0 0,0 1 0,0-1 0,1 0-1,-1 0 1,0 0 0,0 0 0,1 1 0,-1-1-1,0 0 1,0 0 0,0 1 0,0-1 0,1 0-1,-1 0 1,0 1 0,0-1 0,0 0 0,0 0-1,0 1 1,0-1 0,0 0 0,0 1 0,0-1-1,0 0 1,0 0 0,0 1 0,0-1 0,0 0-1,0 1 1,0-1 0,-5 18-817,-2-2 204</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13"/>
    </inkml:context>
    <inkml:brush xml:id="br0">
      <inkml:brushProperty name="width" value="0.05" units="cm"/>
      <inkml:brushProperty name="height" value="0.05" units="cm"/>
    </inkml:brush>
  </inkml:definitions>
  <inkml:trace contextRef="#ctx0" brushRef="#br0">1 11 18060,'6'-2'872,"-2"-1"-880,-7-1-24,-3 3 728</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14"/>
    </inkml:context>
    <inkml:brush xml:id="br0">
      <inkml:brushProperty name="width" value="0.05" units="cm"/>
      <inkml:brushProperty name="height" value="0.05" units="cm"/>
    </inkml:brush>
  </inkml:definitions>
  <inkml:trace contextRef="#ctx0" brushRef="#br0">16 1 19356,'0'3'1412,"-4"52"-156,-7 148 292,11-163-1506,2-1 1,1 1-1,10 43 0,-11-75 20,0 0 1,0-1-1,1 1 1,0-1-1,0 1 1,0-1-1,8 11 0,-9-16-25,-1-1-1,0 1 1,1 0 0,0-1-1,-1 1 1,1-1-1,0 0 1,0 1-1,-1-1 1,1 0-1,0 0 1,0 0-1,0-1 1,1 1-1,-1 0 1,0-1-1,0 1 1,0-1 0,0 0-1,1 0 1,-1 0-1,0 0 1,0 0-1,0 0 1,1-1-1,-1 1 1,0-1-1,0 1 1,0-1-1,0 0 1,3-1-1,7-4 124,-1 0 0,-1-1 0,1-1 0,-1 1 0,0-1 0,-1-1 0,0 0 0,8-11 0,61-86 927,-71 96-978,24-37-48,-2-1 1,-2-1-1,-2-2 1,23-68 0,-42 91-525,-7 18 236,0 10 219,1 0-1,0-1 0,0 1 1,0 0-1,0 0 1,-1 0-1,1 0 0,0 0 1,0 0-1,0 0 0,-1 0 1,1 0-1,0 0 1,0 0-1,0 0 0,-1 0 1,1 0-1,0 0 0,0 0 1,0 0-1,-1 0 1,1 0-1,0 0 0,0 0 1,0 1-1,0-1 1,-1 0-1,1 0 0,0 0 1,0 0-1,0 0 0,0 0 1,0 0-1,-1 1 1,1-1-1,0 0 0,0 0 1,0 0-1,0 0 0,0 1 1,-11 13-408</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15"/>
    </inkml:context>
    <inkml:brush xml:id="br0">
      <inkml:brushProperty name="width" value="0.05" units="cm"/>
      <inkml:brushProperty name="height" value="0.05" units="cm"/>
    </inkml:brush>
  </inkml:definitions>
  <inkml:trace contextRef="#ctx0" brushRef="#br0">0 355 18372,'3'3'154,"-1"0"0,1-1 0,0 1 1,0-1-1,0 0 0,0 0 0,0 0 0,1 0 0,-1-1 0,1 1 1,-1-1-1,1 0 0,-1 0 0,1 0 0,0 0 0,7 0 1,-5-2-83,0 1 1,1-1-1,-1 0 1,0 0-1,0-1 1,0 0-1,0 0 1,0 0-1,7-4 1,6-5-486,-1-1 0,-1-1-1,1 0 1,27-29 0,-25 21-601,32-42-1,-45 52 794,0 1-1,0-1 1,-1-1-1,-1 1 1,0-1-1,6-19 1,-11 30 223,0-1 0,1 1 0,-1 0 0,0 0-1,1 0 1,-1-1 0,0 1 0,0 0 0,0 0 0,0-1 0,-1 1 0,1 0 0,0 0 0,0-1 0,-1 1 0,1 0 0,-1 0 0,0-2 0,1 3 17,-1 0 1,1-1 0,-1 1-1,1-1 1,-1 1 0,1 0 0,-1 0-1,0-1 1,1 1 0,-1 0-1,0 0 1,1 0 0,-1 0-1,1 0 1,-1-1 0,0 1-1,1 1 1,-1-1 0,0 0-1,1 0 1,-1 0 0,0 0-1,1 0 1,-2 1 0,-2 0 86,0 1 1,1 0 0,-1 0-1,0 0 1,1 0-1,-1 1 1,1-1 0,-1 1-1,-3 5 1,0 0 95,1 0 1,0 1 0,0 0 0,1 1-1,-7 17 1,9-22-108,1 1 0,0 0 0,1 0 0,0 0 0,0 0-1,0 0 1,0 0 0,1 0 0,0 0 0,0 0 0,2 11 0,-1-15-56,0 0 1,0 0-1,0 0 1,0 0-1,0 0 0,0 0 1,1-1-1,-1 1 1,0 0-1,1-1 1,-1 1-1,1-1 0,0 1 1,0-1-1,-1 0 1,1 0-1,0 0 0,0 0 1,0 0-1,0 0 1,0 0-1,0-1 1,0 1-1,1-1 0,-1 0 1,0 1-1,0-1 1,0 0-1,4 0 0,6-1 106,0 0 0,0 0-1,0-1 1,13-4 0,9-5 153,0 0 0,-1-3 0,37-19 0,90-61 587,-115 67-751,-45 27-134,4-3 11,-1 1-1,0 0 1,1 1-1,0-1 1,6-2-1,-9 4-9,-1 0 0,0 0 0,1 0-1,-1 0 1,0 0 0,1 0-1,-1 0 1,0 0 0,1 0-1,-1 0 1,0 0 0,1 0-1,-1 0 1,0 1 0,1-1 0,-1 0-1,0 0 1,1 0 0,-1 0-1,0 1 1,0-1 0,1 0-1,-1 0 1,0 1 0,1-1-1,1 15 7,-12 35 167,1 6 277,9-56-438,-1 1 0,1-1 0,0 1 0,0-1 0,0 1 0,0-1 0,0 0 0,0 1 0,0-1 0,0 1 0,0-1 0,1 0 0,-1 1 0,0-1 0,0 1 0,0-1 0,0 0 0,0 1 0,1-1 0,-1 0 0,0 1 0,0-1 0,1 0 0,-1 1 0,0-1 0,1 0 0,-1 1 0,0-1 0,1 0 0,-1 0 0,0 0 0,1 1 0,-1-1 0,1 0 0,-1 0 0,1 0 0,17-5 283,21-22-28,-36 25-248,19-15 77,-4 2-129,0 1-1,0 1 0,41-20 0,-39 28-119,-19 5 143,0 0-1,-1 0 0,1 0 1,-1 0-1,1 0 1,-1 0-1,1 1 0,0-1 1,-1 0-1,1 0 1,-1 1-1,1-1 0,-1 0 1,1 1-1,-1-1 1,1 0-1,-1 1 0,0-1 1,1 2-1,0 0-18,0 0 0,0 1-1,0-1 1,0 1 0,-1 0 0,0-1 0,1 1-1,-1-1 1,0 6 0,2 15 98,-2-22-58,0 0 0,1 0 0,-1 0 0,1 0-1,-1 0 1,1 0 0,0 0 0,-1-1 0,1 1 0,0 0 0,0 0 0,-1-1-1,1 1 1,0 0 0,0-1 0,0 1 0,0 0 0,0-1 0,0 0 0,0 1-1,0-1 1,0 1 0,0-1 0,0 0 0,0 0 0,0 0 0,0 0 0,0 0-1,0 0 1,1 0 0,-1 0 0,1 0 0,38-9 272,11-11 15,70-36 0,-9 3-598,-109 52 267,0-1 0,0 1-1,0 0 1,1 0 0,-1 0 0,0 0 0,1 0-1,-1 1 1,0 0 0,1-1 0,4 2 0,-7-1 26,0 1 0,1 0 0,-1-1 0,0 1 0,1 0 0,-1 0 0,0 0 0,0 0 0,0 0 0,0 0 0,0 0 0,0 1 0,0-1 0,0 0 1,-1 0-1,1 1 0,0-1 0,-1 1 0,1-1 0,-1 1 0,1-1 0,-1 0 0,0 1 0,1 0 0,-1-1 0,0 2 0,0 2-55,1 0-1,0 0 1,1-1-1,-1 1 1,4 6 0,-5-10 18,1 0 1,-1 0-1,1 0 1,0 0-1,0 0 1,-1 0-1,1 0 1,0-1-1,0 1 1,0 0-1,0-1 1,0 1-1,0 0 1,0-1-1,0 1 1,0-1-1,0 1 1,0-1-1,0 0 1,0 1-1,0-1 1,1 0 0,-1 0-1,0 0 1,0 0-1,0 0 1,0 0-1,0 0 1,2 0-1,10-4-289</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16"/>
    </inkml:context>
    <inkml:brush xml:id="br0">
      <inkml:brushProperty name="width" value="0.05" units="cm"/>
      <inkml:brushProperty name="height" value="0.05" units="cm"/>
    </inkml:brush>
  </inkml:definitions>
  <inkml:trace contextRef="#ctx0" brushRef="#br0">1 92 16644,'1'0'157,"-1"0"0,1 1 1,-1-1-1,0 0 1,1 0-1,-1 1 0,1-1 1,-1 0-1,1 1 1,-1-1-1,0 0 0,1 1 1,-1-1-1,1 1 1,-1-1-1,0 0 1,0 1-1,1-1 0,-1 1 1,0-1-1,0 1 1,0-1-1,1 1 0,-1-1 1,0 1-1,0-1 1,0 1-1,0-1 0,0 1 1,0-1-1,0 2 1,0 24 2282,0-13-1826,1-10-579,-1 0 1,0 0-1,1 0 1,0-1 0,-1 1-1,1 0 1,0 0-1,1-1 1,-1 1 0,0-1-1,1 1 1,-1-1-1,1 0 1,0 0 0,0 1-1,0-1 1,0 0-1,0-1 1,0 1 0,4 2-1,-3-3-23,0 1 0,0-1 1,1 0-1,-1 0 0,1-1 0,-1 1 0,0-1 0,1 1 0,-1-1 0,1 0 0,-1 0 1,1-1-1,-1 1 0,1-1 0,-1 1 0,6-3 0,2-1 6,0-1 0,0 0 0,-1 0 0,0-1 0,1-1-1,-2 0 1,1 0 0,13-14 0,4-8-193,29-38 0,-43 51 16,-13 16 143,0-1 1,0 1-1,0-1 0,1 1 1,-1-1-1,0 1 0,1 0 1,-1-1-1,0 1 0,1 0 1,-1-1-1,0 1 0,1 0 1,-1-1-1,1 1 1,-1 0-1,1 0 0,-1-1 1,1 1-1,-1 0 0,1 0 1,-1 0-1,1 0 0,-1 0 1,1 0-1,-1 0 0,1 0 1,4 12-239,-8 32 110,2-35 155,1-4 1,0-1 0,0 0 0,0 0 0,1 0 0,0 0 0,-1 0 0,1 0 1,1 0-1,1 6 0,-2-9-3,0 0-1,-1 1 1,1-1 0,0 0-1,0 0 1,0 0 0,0 0 0,0 0-1,1 0 1,-1-1 0,0 1 0,0 0-1,0 0 1,1-1 0,-1 1 0,0-1-1,1 1 1,-1-1 0,1 0 0,-1 0-1,0 1 1,1-1 0,-1 0-1,1 0 1,-1 0 0,1 0 0,-1-1-1,0 1 1,1 0 0,2-1 0,5-2-63,0 0 0,-1 0 0,1 0 0,0-1 0,-1-1 0,12-7 0,44-39-1314,-2 2-1463,-61 48 2682,1 0-1,-1 0 1,1 0 0,-1 0 0,1 1 0,-1-1 0,1 0 0,0 1-1,-1-1 1,1 1 0,2-1 0,-3 1 88,-1 1-1,1-1 1,-1 0 0,1 0-1,-1 0 1,1 0 0,-1 0 0,1 0-1,-1 1 1,0-1 0,1 0-1,-1 0 1,1 1 0,-1-1-1,0 0 1,1 1 0,-1-1 0,0 0-1,1 1 1,-1-1 0,0 1-1,1-1 1,-1 0 0,0 1 0,1 0-1,0 4-211,-1-1 1,1 1-1,-1-1 0,1 1 0,-1-1 0,-1 9 0,0 7 311,2-4-85</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17"/>
    </inkml:context>
    <inkml:brush xml:id="br0">
      <inkml:brushProperty name="width" value="0.05" units="cm"/>
      <inkml:brushProperty name="height" value="0.05" units="cm"/>
    </inkml:brush>
  </inkml:definitions>
  <inkml:trace contextRef="#ctx0" brushRef="#br0">148 0 17156,'-1'4'257,"0"0"0,0-1 0,1 1 0,-1 0 0,1 0 0,0 0 0,0 0 0,0-1 0,1 1 0,-1 0 0,1 0 0,0 0 0,0-1 0,0 1 0,1-1 0,-1 1 0,1-1 0,2 5 0,-4-8-243,0 0 0,0 0-1,0 1 1,0-1 0,1 0-1,-1 0 1,0 0 0,0 1 0,0-1-1,0 0 1,0 0 0,1 0-1,-1 0 1,0 1 0,0-1-1,0 0 1,1 0 0,-1 0-1,0 0 1,0 0 0,0 0-1,1 1 1,-1-1 0,0 0-1,0 0 1,1 0 0,-1 0 0,0 0-1,0 0 1,1 0 0,-1 0-1,0 0 1,0 0 0,0 0-1,1 0 1,-1 0 0,0 0-1,0-1 1,1 1 0,-1 0-1,0 0 1,0 0 0,1 0-1,-1-1 5,0 1 0,0-1 0,0 1 0,0 0 0,0-1 0,0 1 0,0-1 0,0 1 0,0-1 0,0 1 0,0 0 0,0-1 0,0 1 0,0-1 0,-1 1 0,1 0 0,0-1 0,0 1 0,0-1 0,-1 1 0,1 0 0,0-1 0,-1 1 0,0-2 17,-1 0 0,1 0 1,-1 1-1,0-1 0,1 1 0,-1 0 0,0-1 1,0 1-1,0 0 0,0 0 0,0 0 0,-1 0 1,1 0-1,0 1 0,0-1 0,0 1 1,-1-1-1,1 1 0,0 0 0,-1 0 0,1 0 1,0 0-1,-1 0 0,1 0 0,0 1 0,0-1 1,-1 1-1,1 0 0,0 0 0,0-1 1,0 1-1,0 1 0,0-1 0,-3 2 0,-1 1-40,0 1-1,0-1 0,1 1 0,0 1 0,-1-1 0,2 1 0,-1 0 0,1 0 0,-6 10 1,4-4-187,0 0 1,2 0 0,-1 1 0,-2 13-1,6-22 88,0 0 0,1-1 0,-1 1 0,1 0 0,0 0 0,0 0 0,0-1 0,0 1 0,1 0-1,-1 0 1,1 0 0,0-1 0,0 1 0,0-1 0,1 1 0,-1-1 0,1 1 0,2 3 0,-2-5 60,0-1 0,0 1 0,0-1 0,-1 1 0,1-1 1,0 0-1,1 1 0,-1-1 0,0 0 0,0-1 1,0 1-1,1 0 0,-1-1 0,0 1 0,1-1 0,-1 1 1,1-1-1,-1 0 0,0 0 0,5-1 0,30-2-552</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18"/>
    </inkml:context>
    <inkml:brush xml:id="br0">
      <inkml:brushProperty name="width" value="0.05" units="cm"/>
      <inkml:brushProperty name="height" value="0.05" units="cm"/>
    </inkml:brush>
  </inkml:definitions>
  <inkml:trace contextRef="#ctx0" brushRef="#br0">2 1 20092,'1'0'104,"0"0"0,0 0 0,0 0 1,0 0-1,0 1 0,0-1 0,0 0 0,0 1 0,0-1 0,0 0 0,0 1 0,0-1 0,0 1 0,0 0 0,-1-1 0,1 1 0,0 0 0,0-1 1,-1 1-1,1 0 0,0 0 0,-1 0 0,1 0 0,-1 0 0,1-1 0,-1 1 0,1 0 0,-1 0 0,0 0 0,1 0 0,-1 0 0,0 1 1,0-1-1,0 0 0,0 0 0,0 0 0,0 2 0,0 5 388,-1 0 0,0 0 0,-4 16 0,3-17-300,-3 17 257,2-12-244,0 0 1,1 1-1,0-1 1,1 19-1,0-31-203,1 1-1,0 0 1,0 0-1,0-1 1,0 1-1,1 0 0,-1 0 1,0-1-1,0 1 1,0 0-1,1-1 1,-1 1-1,0 0 1,0-1-1,1 1 1,-1 0-1,1-1 1,-1 1-1,1-1 0,-1 1 1,1-1-1,-1 1 1,1-1-1,-1 1 1,1-1-1,0 1 1,-1-1-1,1 0 1,1 1-1,-1-1-10,1 0 1,0 0-1,-1 0 1,1 0-1,0 0 1,0 0-1,-1 0 0,1-1 1,0 1-1,-1-1 1,1 1-1,2-2 1,4-3-61,0 1 1,0-1-1,13-11 1,48-54-409,-2 2-636,-59 64 630,-5 8 20,-3 16-547,0-1-461,0-18 1406,1 0-1,-1 0 1,1-1 0,-1 1 0,1 0-1,-1 0 1,1-1 0,0 1 0,-1-1 0,1 1-1,0-1 1,0 1 0,-1-1 0,1 1 0,0-1-1,0 1 1,0-1 0,0 0 0,-1 1-1,1-1 1,0 0 0,0 0 0,0 0 0,1 0-1,21-3-560,4-5-182</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19"/>
    </inkml:context>
    <inkml:brush xml:id="br0">
      <inkml:brushProperty name="width" value="0.05" units="cm"/>
      <inkml:brushProperty name="height" value="0.05" units="cm"/>
    </inkml:brush>
  </inkml:definitions>
  <inkml:trace contextRef="#ctx0" brushRef="#br0">72 4 16796,'0'0'47,"0"0"1,0 0 0,0 0-1,0-1 1,0 1 0,0 0 0,0 0-1,0 0 1,0 0 0,0 0-1,0-1 1,0 1 0,0 0 0,0 0-1,0 0 1,0 0 0,0 0-1,0-1 1,0 1 0,0 0 0,-1 0-1,1 0 1,0 0 0,0 0-1,0 0 1,0 0 0,0 0 0,0-1-1,-1 1 1,1 0 0,0 0-1,0 0 1,0 0 0,0 0 0,0 0-1,-1 0 1,1 0 0,0 0-1,0 0 1,0 0 0,0 0 0,-1 0-1,1 0 1,0 0 0,-10 4 768,-8 10 707,15-12-1365,0 1 0,1 0-1,-1 0 1,1 1 0,0-1 0,0 0 0,0 1-1,0-1 1,0 1 0,1 0 0,0 0 0,0-1-1,0 1 1,0 0 0,0 0 0,1 0 0,0 5 0,0-4-179,1 0 0,0-1 0,1 1 0,-1-1 0,1 0 0,-1 1 0,1-1 0,1 0 0,-1 0 1,1 0-1,-1 0 0,1-1 0,0 1 0,6 4 0,5 6-378,-5-6 57,-1 0-1,-1 0 0,1 0 1,-1 1-1,8 14 0,-14-21 304,0 0-1,0 0 1,0 0 0,0 1-1,0-1 1,-1 1-1,1-1 1,-1 0-1,0 1 1,0-1 0,0 1-1,0-1 1,0 1-1,0-1 1,0 0 0,-1 1-1,1-1 1,-1 1-1,0-1 1,0 0-1,0 0 1,0 1 0,0-1-1,0 0 1,-1 0-1,1 0 1,-1 0 0,1 0-1,-1-1 1,-3 3-1,2 0 38,0-1 0,-1 0 0,0 0-1,1 0 1,-1-1 0,0 1 0,-1-1-1,1 0 1,0 0 0,-1-1 0,1 1-1,-1-1 1,1 0 0,-1 0 0,-9 1-1,-10-7 47</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20"/>
    </inkml:context>
    <inkml:brush xml:id="br0">
      <inkml:brushProperty name="width" value="0.05" units="cm"/>
      <inkml:brushProperty name="height" value="0.05" units="cm"/>
    </inkml:brush>
  </inkml:definitions>
  <inkml:trace contextRef="#ctx0" brushRef="#br0">0 248 22837,'29'-17'1696,"12"-10"-1336,10-2-320,13 0-96,5-1 296,5-7-200,0-2-128,-7-1-192</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7.508"/>
    </inkml:context>
    <inkml:brush xml:id="br0">
      <inkml:brushProperty name="width" value="0.05" units="cm"/>
      <inkml:brushProperty name="height" value="0.05" units="cm"/>
    </inkml:brush>
  </inkml:definitions>
  <inkml:trace contextRef="#ctx0" brushRef="#br0">0 130 18196,'3'3'260,"0"-1"0,-1 1 0,1-1 0,0 0-1,0 0 1,1-1 0,-1 1 0,0 0 0,0-1 0,1 0 0,-1 0 0,1 0 0,-1 0 0,1-1 0,0 1-1,3-1 1,6 1 41,-1-1 0,1-1 0,16-2 0,-16 1-229,0-1-1,0-1 1,0 0 0,-1-1-1,18-8 1,-23 9-26,1 0 0,-1-1 0,0 1 0,0-2 0,-1 1 0,0-1 0,1 0 0,-2 0 0,9-12 0,-13 17-24,1-1 0,-1 0 0,0 0 0,0 0 0,0 0-1,-1 0 1,1 0 0,0 0 0,-1 0 0,1 0 0,-1 0 0,0 0 0,0 0 0,0-3 0,0 4-4,0 0 0,0 0 1,-1 0-1,1 0 0,-1 0 1,1 0-1,-1 0 0,1 1 0,-1-1 1,1 0-1,-1 0 0,0 0 1,1 0-1,-1 1 0,0-1 1,0 0-1,1 1 0,-1-1 0,0 1 1,-2-2-1,-1 1 21,1 0 1,-1 0-1,-1 0 1,1 0-1,0 0 1,0 1-1,0 0 0,0 0 1,0 0-1,0 0 1,0 1-1,-8 1 1,-5 4-17,1 0 1,0 1 0,0 1 0,1 1 0,0 0-1,0 0 1,1 2 0,1 0 0,0 0 0,0 1-1,1 1 1,-12 15 0,20-23-27,1 0 1,0-1-1,0 1 0,1 0 1,-1 1-1,1-1 0,0 0 1,-2 8-1,4-12-37,0 1 0,-1-1 1,1 0-1,0 0 0,0 1 1,0-1-1,0 0 0,0 1 0,1-1 1,-1 0-1,0 0 0,1 1 0,-1-1 1,0 0-1,1 0 0,0 0 1,-1 0-1,1 0 0,0 1 0,-1-1 1,1 0-1,0 0 0,0-1 1,0 1-1,0 0 0,0 0 0,0 0 1,0-1-1,0 1 0,0 0 1,0-1-1,0 1 0,1-1 0,-1 1 1,0-1-1,0 0 0,0 1 0,1-1 1,-1 0-1,0 0 0,2 0 1,3 0-50,0 1 0,0-2 0,0 1-1,0-1 1,0 0 0,0 0 0,9-3 0,18-8-368</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21"/>
    </inkml:context>
    <inkml:brush xml:id="br0">
      <inkml:brushProperty name="width" value="0.05" units="cm"/>
      <inkml:brushProperty name="height" value="0.05" units="cm"/>
    </inkml:brush>
  </inkml:definitions>
  <inkml:trace contextRef="#ctx0" brushRef="#br0">1 150 17924,'6'117'4186,"0"-67"-3494,17 71 0,-23-119-676,3 9 123,0 0 0,1 0 0,9 19 0,-12-28-93,0 1 0,1-1 0,-1 0-1,1 0 1,-1 0 0,1-1 0,0 1-1,0 0 1,0-1 0,3 3 0,-4-3-9,1-1 0,-1 1 0,0-1 0,1 1 0,-1-1 0,0 0 0,1 0 0,-1 1 0,0-1 0,1 0 0,-1 0 0,0-1 0,1 1 0,-1 0 0,0 0 0,1 0 0,-1-1 0,0 1 0,1-1 0,1-1 0,2-1 62,0 0 1,-1 0 0,1 0 0,-1-1-1,0 0 1,0 0 0,0 0-1,0-1 1,3-5 0,27-48 579,-26 42-514,15-30 385,-1-1 0,26-89 0,-38 98-1139,-1-1-1,4-44 1,-13 83 556,0-1 1,0 0 0,1 0-1,-1 1 1,0-1 0,0 0-1,0 0 1,0 0 0,0 1-1,0-1 1,0 0 0,0 0-1,-1 1 1,1-1 0,0 0-1,0 0 1,-1 1 0,1-1-1,0 0 1,-1 0 0,1 1-1,-1-1 1,0-1 0,-3 9-488</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22"/>
    </inkml:context>
    <inkml:brush xml:id="br0">
      <inkml:brushProperty name="width" value="0.05" units="cm"/>
      <inkml:brushProperty name="height" value="0.05" units="cm"/>
    </inkml:brush>
  </inkml:definitions>
  <inkml:trace contextRef="#ctx0" brushRef="#br0">0 1 15683,'7'21'1737,"3"0"-1209,5-9-224,5-2 704,6-7-648,5-3-440,6-7 192,6-7-160,3-8-160</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23"/>
    </inkml:context>
    <inkml:brush xml:id="br0">
      <inkml:brushProperty name="width" value="0.05" units="cm"/>
      <inkml:brushProperty name="height" value="0.05" units="cm"/>
    </inkml:brush>
  </inkml:definitions>
  <inkml:trace contextRef="#ctx0" brushRef="#br0">94 161 14163,'-7'3'363,"1"0"1,0 0-1,1 1 0,-1-1 0,1 1 1,-1 1-1,1-1 0,0 1 0,1 0 1,-7 7-1,8-8-181,0 0-1,0 1 1,1-1-1,-1 0 1,1 1-1,0 0 1,0-1-1,0 1 1,1 0-1,0 0 1,0 0-1,0 0 1,0 0-1,1 6 1,0-10-154,0 0-1,0 0 1,1 0 0,-1 0-1,0 0 1,1 0 0,-1 1 0,1-2-1,-1 1 1,1 0 0,-1 0 0,1 0-1,0 0 1,-1 0 0,1 0 0,0-1-1,0 1 1,0 0 0,-1 0 0,1-1-1,0 1 1,0-1 0,0 1-1,0-1 1,0 1 0,0-1 0,0 0-1,0 1 1,0-1 0,1 0 0,-1 0-1,0 0 1,0 0 0,0 0 0,0 0-1,0 0 1,0 0 0,2-1-1,3 0 46,1 0-1,-1 0 1,0-1-1,0 0 1,10-5-1,25-15 298,47-33 0,4-3-67,-87 55-304,-1 1 1,1-1-1,-1 1 0,1 1 0,0-1 1,9-1-1,-13 2-3,0 1-1,1 0 1,-1 0 0,0 0 0,0 0-1,1 0 1,-1 1 0,0-1 0,0 0-1,1 1 1,-1-1 0,0 0 0,0 1-1,0-1 1,0 1 0,0 0 0,0-1-1,0 1 1,0 0 0,0 0 0,0 0-1,0-1 1,0 1 0,-1 0 0,1 0-1,0 0 1,0 0 0,-1 1 0,1-1-1,-1 0 1,1 0 0,-1 2 0,4 14-43,-3-14 57,-1 0-1,1 0 1,0 0-1,-1-1 1,1 1 0,0 0-1,2 3 1,-2-5 3,-1-1 1,1 1-1,0 0 0,-1-1 1,1 1-1,0-1 1,-1 1-1,1-1 0,0 0 1,0 1-1,-1-1 1,1 0-1,0 1 0,0-1 1,0 0-1,-1 0 1,1 0-1,0 1 0,0-1 1,0 0-1,0 0 1,0 0-1,-1-1 0,1 1 1,0 0-1,0 0 0,0 0 1,0-1-1,-1 1 1,2-1-1,23-8 251,0-2-1,40-24 1,-37 19-104,39-16 0,-59 28-164,1 1 0,-1 0 0,1 1 0,0 0-1,0 0 1,13 0 0,-20 2-1,1 0 0,-1 0 0,0 0 0,0 0 0,1 1 0,-1-1 0,0 1 1,0 0-1,0-1 0,1 1 0,-1 0 0,0 0 0,0 1 0,-1-1 0,1 0 0,0 1 0,0-1 0,-1 1 0,1-1 0,0 1 0,-1 0 0,0 0 0,1-1 0,-1 1 0,0 0 0,0 0 0,0 0 0,0 1 0,-1-1 0,2 3 0,2 12-54,-4-14 74,0-1 0,1 0 0,-1 0 0,1 1 0,0-1 0,-1 0 0,1 0 0,0 0 0,0 0 0,3 4 0,-3-5-3,0-1-1,0 1 1,1-1-1,-1 1 0,0-1 1,0 0-1,0 0 1,0 0-1,1 1 1,-1-1-1,0 0 1,0 0-1,0-1 1,1 1-1,-1 0 1,0 0-1,0-1 0,0 1 1,0 0-1,1-1 1,-1 1-1,0-1 1,0 0-1,0 1 1,0-1-1,0 0 1,1-1-1,21-14-106,0-1 1,-1-1-1,21-24 0,4-2-1669,-9 12 728,-27 28 324</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24"/>
    </inkml:context>
    <inkml:brush xml:id="br0">
      <inkml:brushProperty name="width" value="0.05" units="cm"/>
      <inkml:brushProperty name="height" value="0.05" units="cm"/>
    </inkml:brush>
  </inkml:definitions>
  <inkml:trace contextRef="#ctx0" brushRef="#br0">40 3 18772,'0'0'39,"0"0"0,0 0 0,0 0 0,0-1 1,0 1-1,-1 0 0,1 0 0,0 0 0,0 0 0,0 0 0,0-1 0,-1 1 0,1 0 0,0 0 1,0 0-1,0 0 0,-1 0 0,1 0 0,0 0 0,0 0 0,-1 0 0,1 0 0,0 0 1,0 0-1,0 0 0,-1 0 0,1 0 0,0 0 0,0 0 0,-1 0 0,1 0 0,0 0 0,0 0 1,0 0-1,-1 0 0,1 1 0,0-1 0,0 0 0,0 0 0,0 0 0,-1 0 0,1 0 0,0 1 1,0-1-1,-9 14 537,-2 17 162,7-16-500,1 1 1,1-1-1,1 0 0,0 1 1,1-1-1,0 1 1,4 15-1,-3-24-197,0-1 0,1 0-1,-1 0 1,2 0 0,-1-1 0,1 1 0,0 0 0,6 8-1,-7-10-25,1-1 0,0 0 0,0 0 0,0-1 0,0 1 0,1-1 0,-1 1 0,0-1-1,1 0 1,0 0 0,-1-1 0,1 1 0,0-1 0,6 2 0,6-1-134,0-1 0,0 0 0,0-1 0,0 0 0,0-2 0,27-5 0,25-1-482,-43 10 272,-20 4 275,-11 5 168,-3-4 13,1 1 1,-1-2-1,0 1 1,0-1-1,-1 0 1,-18 8-1,-2-2 223,-34 9 0,57-19-513,0 0-1,-1 0 1,1-1-1,-12 1 1,19-2 136,0 0 0,0 0 1,-1 0-1,1 0 0,0 0 1,0 0-1,-1 0 1,1 0-1,0 0 0,-1 0 1,1 0-1,0 0 0,0 0 1,-1 0-1,1 0 0,0 0 1,0-1-1,-1 1 0,1 0 1,0 0-1,0 0 0,-1 0 1,1-1-1,0 1 1,0 0-1,0 0 0,0 0 1,-1-1-1,1 1 0,0 0 1,0 0-1,0 0 0,0-1 1,-1 1-1,6-10-311,16-12-40,13-3-200</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25"/>
    </inkml:context>
    <inkml:brush xml:id="br0">
      <inkml:brushProperty name="width" value="0.05" units="cm"/>
      <inkml:brushProperty name="height" value="0.05" units="cm"/>
    </inkml:brush>
  </inkml:definitions>
  <inkml:trace contextRef="#ctx0" brushRef="#br0">39 126 18892,'0'9'530,"1"1"1,-1-1-1,-1 1 1,0 0-1,0-1 0,-1 1 1,0-1-1,-6 17 1,-2 13 962,6-22-1126,-5 36 377,8-49-710,1 0 0,-1 0 0,1 0 0,0 0 0,1 0 1,-1 0-1,1 0 0,0 0 0,1 6 0,-1-9-49,-1-1 0,0 1 1,1-1-1,-1 0 0,1 1 0,-1-1 0,1 0 0,-1 1 1,0-1-1,1 0 0,-1 1 0,1-1 0,-1 0 1,1 0-1,-1 0 0,1 0 0,0 1 0,-1-1 0,1 0 1,-1 0-1,1 0 0,-1 0 0,1 0 0,-1 0 1,1 0-1,0-1 0,-1 1 0,1 0 0,-1 0 0,1 0 1,-1 0-1,1-1 0,-1 1 0,1 0 0,-1 0 1,0-1-1,1 1 0,-1 0 0,1-1 0,-1 1 0,0-1 1,1 0-1,18-16-688,15-27-1417,-1-1 0,28-54 0,-19 30 1,-23 36 1283,-13 22 852,0 0 0,0 0 1,2 0-1,-1 1 1,12-11-1,-30 51 4188,8-24-3781,-9 16 613,2 0 0,1 0 0,0 1 0,2 1 0,-5 25-1,11-48-1022,1 0 0,0-1-1,0 1 1,-1 0-1,1 0 1,0 0-1,0 0 1,0 0 0,0 0-1,0 0 1,0 0-1,0 0 1,1-1-1,-1 1 1,0 0 0,0 0-1,1 0 1,-1 0-1,0 0 1,1-1 0,-1 1-1,1 0 1,-1 0-1,1-1 1,0 1-1,-1 0 1,1-1 0,0 1-1,-1 0 1,1-1-1,0 1 1,0-1-1,-1 1 1,1-1 0,0 0-1,0 1 1,0-1-1,0 0 1,0 1-1,-1-1 1,1 0 0,0 0-1,0 0 1,0 0-1,0 0 1,0 0-1,0 0 1,0 0 0,0 0-1,0-1 1,-1 1-1,3-1 1,3-1-15,0 0-1,0 0 1,0-1 0,0 1 0,-1-1-1,7-5 1,25-21-2,63-64-1,-56 50-8,-42 41 8,-1 0 1,1 1-1,0-1 1,-1 1-1,1 0 1,0-1-1,0 1 1,0 0 0,0 0-1,0 0 1,0 1-1,0-1 1,4-1-1,-6 2 2,0 0 0,1 1 1,-1-1-1,1 0 0,-1 0 0,0 0 0,1 0 0,-1 0 0,0 0 0,1 1 0,-1-1 0,0 0 0,1 0 1,-1 0-1,0 1 0,0-1 0,1 0 0,-1 0 0,0 1 0,0-1 0,1 0 0,-1 1 0,0-1 1,0 0-1,0 1 0,0-1 0,1 0 0,-1 1 0,-1 21-64,-33 101-28,13-52 114,21-71-29,0 0 0,0 0 0,0 0 1,0 0-1,0 0 0,0 0 0,0 0 0,0 0 0,1 0 0,-1 0 0,0 0 0,0 0 0,0 0 0,0 0 1,0 0-1,0 0 0,0 0 0,0 0 0,0 0 0,1 0 0,-1 0 0,0 0 0,0 0 0,0 0 0,0 0 1,0 0-1,0 0 0,0 0 0,0 0 0,0 0 0,0 1 0,0-1 0,0 0 0,1 0 0,-1 0 0,0 0 1,7-11-344,44-117-2475,-34 92 2177</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26"/>
    </inkml:context>
    <inkml:brush xml:id="br0">
      <inkml:brushProperty name="width" value="0.05" units="cm"/>
      <inkml:brushProperty name="height" value="0.05" units="cm"/>
    </inkml:brush>
  </inkml:definitions>
  <inkml:trace contextRef="#ctx0" brushRef="#br0">7 24 19388,'-6'-8'1777,"6"1"-1321,0 1-312,7 5 632,-1-1-704,8 5 24,3 1-184,6 3-200,4 1-144</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27"/>
    </inkml:context>
    <inkml:brush xml:id="br0">
      <inkml:brushProperty name="width" value="0.05" units="cm"/>
      <inkml:brushProperty name="height" value="0.05" units="cm"/>
    </inkml:brush>
  </inkml:definitions>
  <inkml:trace contextRef="#ctx0" brushRef="#br0">132 399 19388,'-4'-2'239,"-1"1"0,1-1-1,-1 1 1,0 1 0,1-1 0,-1 1-1,0 0 1,0 0 0,1 0 0,-1 0-1,0 1 1,0 0 0,-6 2 0,8-2-168,-1 1 1,1 0 0,-1 0 0,1 0-1,0 0 1,0 0 0,0 1 0,0-1 0,1 1-1,-1 0 1,1 0 0,-1 0 0,1 0-1,0 0 1,0 0 0,0 1 0,-1 4-1,1-5-43,1 0-1,0 1 0,0-1 0,0 1 1,0-1-1,0 1 0,1 0 0,-1-1 0,1 1 1,0 0-1,0-1 0,0 1 0,1 0 1,-1-1-1,3 7 0,-3-9-16,1 0-1,-1 0 1,1 0 0,0 0 0,0 0-1,-1 0 1,1 0 0,0 0 0,0 0-1,0 0 1,0 0 0,0 0-1,0-1 1,1 1 0,-1 0 0,0-1-1,0 1 1,2 0 0,-1-1 3,1 1 1,0-1-1,0 0 0,-1 0 1,1 0-1,0 0 1,0 0-1,-1 0 0,1-1 1,0 0-1,3-1 1,10-3 30,-1-2 0,0 0 0,0 0 0,-1-2 0,0 0 0,17-14 0,0-3 94,39-43 0,-40 35-62,-1-1 0,-3-1 0,0-2 1,-3-1-1,32-70 0,-51 101-80,0-1-1,-1 0 1,0 0 0,-1-1-1,2-12 1,-4 22 2,0 0 0,0 0 0,0 0 0,0-1 0,0 1 0,0 0 0,0 0 0,0 0 0,0 0 0,0 0 0,0-1 0,0 1 0,0 0 0,0 0 0,0 0 0,0 0 0,0 0 0,0 0 0,0-1 0,0 1 0,0 0 0,0 0 0,0 0 0,0 0 0,0 0 0,-1 0 0,1-1 0,0 1 0,0 0 0,0 0 0,0 0 0,0 0 0,0 0 0,-1 0 0,1 0 0,0 0 0,0 0 0,0 0 0,0 0 0,0 0 0,-1 0 0,1 0 0,0 0 0,0 0 0,0 0 0,0 0 0,0 0 0,-1 0 0,1 0 0,0 0 0,0 0 0,0 0 0,0 0 0,0 0 0,0 0 0,-1 0 0,1 0 0,0 0 0,0 0 0,0 0 0,0 1 0,0-1 0,0 0 0,0 0 0,-1 0 0,1 0 0,-9 10-23,-8 23 112,1 0 0,2 1 0,1 0-1,1 1 1,3 0 0,-9 55 0,16-79-36,1 0 1,1-1-1,0 1 0,0 0 0,3 11 1,-3-19-47,0-1 0,1 0 1,-1 0-1,1 1 0,-1-1 1,1 0-1,0 0 0,0 0 1,0 0-1,0 0 0,0 0 1,0 0-1,0 0 0,1-1 0,-1 1 1,1 0-1,0-1 0,-1 1 1,1-1-1,0 1 0,0-1 1,0 0-1,0 0 0,0 0 1,0 0-1,0 0 0,0 0 0,0-1 1,0 1-1,3 0 0,-3-1-3,0-1 0,1 1 0,-1 0 0,1-1 0,-1 1 0,0-1-1,1 0 1,-1 0 0,0 0 0,0 0 0,0 0 0,0 0 0,0 0 0,0-1-1,0 1 1,0-1 0,0 0 0,0 1 0,-1-1 0,1 0 0,-1 0-1,0 0 1,1 0 0,-1 0 0,0 0 0,1-4 0,2-4-14,0 1 0,-1-1 0,-1 0 0,1 0 0,0-10 0,-2 8-9,6-69-111,-6 75 96,-1 0 0,-1 0 0,1 0 0,-1 0-1,0 1 1,0-1 0,-1 0 0,0 0 0,0 1 0,-5-11 0,7 16 28,0 0 1,0-1-1,-1 1 1,1 0-1,0-1 1,0 1-1,0 0 1,-1-1-1,1 1 1,0 0-1,0-1 0,-1 1 1,1 0-1,0 0 1,-1-1-1,1 1 1,0 0-1,-1 0 1,1 0-1,0 0 1,-1 0-1,1-1 1,0 1-1,-1 0 0,1 0 1,-1 0-1,1 0 1,0 0-1,-1 0 1,1 0-1,-1 0 1,-6 10-108,2 20 26,5-25 85,0 0 0,0 0 0,1 0 0,-1 0 0,1 0 0,0 0 0,0 0 0,1 0 0,0 0 0,0-1 0,3 7 0,-4-9 12,1 0 0,0 1 0,0-1 0,0 0 1,0 0-1,0 0 0,1 0 0,-1 0 0,1-1 0,-1 1 1,1-1-1,-1 1 0,1-1 0,0 0 0,0 0 0,0 0 1,-1-1-1,1 1 0,0-1 0,0 1 0,4-1 1,5 0 22,-1-1 0,0 0 0,1-1 0,-1 0 1,0-1-1,0 0 0,0-1 0,0 0 1,-1-1-1,1 0 0,15-11 0,9-8 107,57-51-1,-61 48-59,-17 18-27,-13 9-51,-1 0 1,0 0 0,0 0-1,0 0 1,0 0-1,0 0 1,1 0 0,-1 0-1,0 0 1,0 0-1,0 0 1,0 0 0,0 0-1,0 1 1,1-1-1,-1 0 1,0 0 0,0 0-1,0 0 1,0 0 0,0 0-1,0 0 1,0 1-1,0-1 1,0 0 0,0 0-1,0 0 1,1 0-1,-1 0 1,0 0 0,0 1-1,0-1 1,0 0-1,0 0 1,0 0 0,0 0-1,0 0 1,0 1 0,0-1-1,0 0 1,0 0-1,-1 0 1,1 0 0,0 0-1,0 1 1,0-1-1,0 0 1,-11 28 135,8-22-124,-9 21 105,-29 70 252,38-88-322,1 0 0,-1 0-1,2 0 1,-1 0 0,1 0 0,1 0-1,-1 1 1,3 17 0,-2-26-48,0 1 1,1-1 0,-1 1 0,0-1 0,1 0-1,-1 1 1,1-1 0,-1 0 0,1 1-1,-1-1 1,1 0 0,0 0 0,0 1-1,0-1 1,0 0 0,0 0 0,0 0 0,0 0-1,0 0 1,0-1 0,0 1 0,0 0-1,1 0 1,-1-1 0,0 1 0,1-1-1,-1 1 1,0-1 0,1 1 0,-1-1 0,1 0-1,-1 0 1,0 0 0,1 1 0,-1-2-1,1 1 1,-1 0 0,1 0 0,-1 0 0,0-1-1,1 1 1,1-1 0,4-2-185,0 1 1,-1-1 0,1 0-1,-1-1 1,0 1 0,0-1-1,6-5 1,-2-1-23,0 0-1,-1 0 1,-1-1 0,0 0-1,0 0 1,-1-1 0,0 0-1,-1 0 1,-1 0 0,8-24-1,8-36-509</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28"/>
    </inkml:context>
    <inkml:brush xml:id="br0">
      <inkml:brushProperty name="width" value="0.05" units="cm"/>
      <inkml:brushProperty name="height" value="0.05" units="cm"/>
    </inkml:brush>
  </inkml:definitions>
  <inkml:trace contextRef="#ctx0" brushRef="#br0">35 0 20404,'-16'30'1577,"3"0"-1313,7-1-224,9-5 136,11-2-600,11-9 408,5-8-232,6-6-136</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29"/>
    </inkml:context>
    <inkml:brush xml:id="br0">
      <inkml:brushProperty name="width" value="0.05" units="cm"/>
      <inkml:brushProperty name="height" value="0.05" units="cm"/>
    </inkml:brush>
  </inkml:definitions>
  <inkml:trace contextRef="#ctx0" brushRef="#br0">116 1 15803,'-15'33'2540,"-26"41"0,-11 24 1462,51-96-3891,-1 1 0,1-1 0,0 1 0,1 0 0,-1 0 0,0-1 0,1 1 0,-1 0 0,1 0 0,0 0 0,0-1 0,1 6 0,-1-7-86,1-1 0,-1 1 1,1 0-1,0 0 0,-1 0 0,1 0 0,0 0 1,-1-1-1,1 1 0,0 0 0,0-1 0,0 1 1,0 0-1,0-1 0,-1 1 0,1-1 0,0 1 1,0-1-1,0 0 0,1 1 0,-1-1 0,0 0 0,0 0 1,0 0-1,0 0 0,0 0 0,0 0 0,0 0 1,0 0-1,0 0 0,0 0 0,0-1 0,0 1 1,1-1-1,22-5-61,-2-1 1,1-1-1,-1-1 1,0-1 0,24-16-1,-2 3-177,-20 11 98,-13 5 24,1 1 1,0 1-1,0 0 0,20-6 0,-31 11 87,-1 0 0,1-1 0,0 1 0,0 0 0,0 0 0,0 0 0,0 0 0,0 0 0,0 0 0,0 0 1,0 0-1,0 0 0,0 0 0,0 0 0,0 1 0,0-1 0,0 0 0,0 1 0,0-1 0,0 1 0,-1-1 0,1 1 0,0-1 0,0 1 0,0 0 0,-1-1 0,1 1 0,0 0 1,-1-1-1,1 1 0,-1 0 0,1 0 0,-1 0 0,1 0 0,-1 0 0,1 0 0,-1-1 0,0 1 0,0 0 0,1 0 0,-1 0 0,0 1 0,0 5 74,0 1 0,0-1-1,-1 0 1,0 0 0,-2 7-1,0 11 170,3-25-229,0 1 0,0-1 0,0 1 1,0-1-1,0 1 0,0-1 0,0 1 1,0-1-1,0 1 0,0-1 0,1 1 1,-1-1-1,0 1 0,0-1 0,1 1 1,-1-1-1,0 0 0,1 1 0,-1-1 1,1 1-1,-1-1 0,0 0 0,1 1 1,-1-1-1,1 0 0,-1 0 0,1 1 0,-1-1 1,1 0-1,-1 0 0,1 1 0,23-2 134,27-17-129,-46 16-17,80-39-379,12-5-398,-68 40 186,-29 5 573,0 1-1,1 0 1,-1 0-1,1 0 0,-1 0 1,1 0-1,-1 0 0,1 0 1,-1 0-1,1 0 1,-1 0-1,0 0 0,1 0 1,-1 1-1,1-1 1,-1 0-1,1 0 0,-1 0 1,0 1-1,1-1 1,-1 0-1,0 0 0,1 1 1,-1-1-1,0 0 0,1 1 1,-1-1-1,0 0 1,1 1-1,-1-1 0,0 1 1,0-1-1,0 0 1,1 1-1,-1-1 0,0 1 1,0-1-1,0 1 0,0-1 1,0 1-1,0-1 1,0 0-1,0 1 0,0-1 1,0 1-1,0-1 1,0 1-1,0-1 0,0 1 1,0-1-1,-1 0 1,1 1-1,0-1 0,0 1 1,0-1-1,-1 0 0,1 1 1,-1 0-1,-11 15-188,-11-1-2</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30"/>
    </inkml:context>
    <inkml:brush xml:id="br0">
      <inkml:brushProperty name="width" value="0.05" units="cm"/>
      <inkml:brushProperty name="height" value="0.05" units="cm"/>
    </inkml:brush>
  </inkml:definitions>
  <inkml:trace contextRef="#ctx0" brushRef="#br0">1 392 16396,'3'-1'203,"0"1"0,0-1 0,0 0 0,0-1 0,0 1 0,0 0 1,0-1-1,0 1 0,0-1 0,-1 0 0,1 0 0,2-3 1,28-32 558,-15 15 162,69-83 1240,-73 86-1710,-2 0 0,0-1 0,17-39 0,-18 17 122,-10 41-562,-1 0-1,0 0 0,0 0 0,0 0 1,0 0-1,0 0 0,0 0 1,0 0-1,0 0 0,-1 1 0,1-1 1,0 0-1,-1 0 0,1 0 1,0 0-1,-2-1 0,2 2-9,-1 0 0,1-1 0,-1 1 0,1 0 0,-1 0 0,0 0 0,1-1 0,-1 1 0,0 0 0,1 0 0,-1 0 0,0 0 0,1 0 0,-1 0 0,1 1 0,-1-1 0,0 0-1,1 0 1,-1 0 0,0 0 0,1 1 0,-1-1 0,1 0 0,-1 1 0,1-1 0,-1 0 0,0 2 0,-5 2-2,1 0-1,-1 1 1,1 0 0,0 0-1,1 0 1,-1 0-1,1 1 1,0 0-1,1 0 1,-6 12 0,0 1-47,1 1 0,-6 26 0,12-40 35,-7 35-32,8-39 45,1 1 0,0 0 0,0-1 1,0 1-1,0-1 0,0 1 0,0 0 1,1-1-1,-1 1 0,1-1 0,0 1 1,0-1-1,1 3 0,-1-4 1,-1 0 1,1-1-1,0 1 1,0 0-1,-1-1 0,1 1 1,0-1-1,0 1 1,0-1-1,-1 1 0,1-1 1,0 1-1,0-1 0,0 0 1,0 0-1,0 1 1,0-1-1,0 0 0,0 0 1,0 0-1,0 0 0,0 0 1,0 0-1,0 0 1,0-1-1,0 1 0,0 0 1,0 0-1,-1-1 1,1 1-1,0-1 0,1 0 1,33-20 97,-31 18-85,153-127 367,-53 40-213,-102 89-169,33-23 0,-18 19-9,-16 5 7,-1 0 0,1 0-1,-1 0 1,1 1 0,-1-1-1,0 0 1,1 0 0,-1 1-1,1-1 1,-1 0 0,1 0 0,-1 1-1,0-1 1,1 0 0,-1 1-1,0-1 1,1 0 0,-1 1 0,0-1-1,0 1 1,0-1 0,1 1-1,-1-1 1,0 1 0,0-1-1,0 0 1,0 1 0,0-1 0,1 1-1,-1 0 1,0 8-6,0 0 0,0 0 1,-3 18-1,2-18 21,0 0 1,0 0-1,1 0 1,2 13 0,-2-21-12,0 0 1,0 0-1,0 0 1,1 0 0,-1-1-1,0 1 1,1 0 0,-1 0-1,1-1 1,-1 1-1,1 0 1,-1 0 0,1-1-1,-1 1 1,1-1-1,0 1 1,-1 0 0,1-1-1,0 1 1,0-1 0,-1 0-1,1 1 1,0-1-1,0 0 1,0 1 0,-1-1-1,1 0 1,0 0-1,0 0 1,0 1 0,0-1-1,0 0 1,-1 0 0,1-1-1,0 1 1,0 0-1,0 0 1,0 0 0,0 0-1,-1-1 1,2 1-1,4-2 18,0 0-1,0-1 1,-1 1 0,10-6-1,44-31 66,-37 23-149,0 2-1,1 0 1,1 1-1,34-13 1,-56 26 46,0-1 0,0 0 0,0 1 1,0 0-1,0-1 0,0 1 0,0 0 0,0 0 1,0 0-1,0 0 0,-1 0 0,1 1 1,4 0-1,-6-1-2,1 1 1,0-1 0,-1 1-1,1-1 1,0 1 0,-1 0-1,1-1 1,0 1 0,-1 0-1,1-1 1,-1 1 0,0 0-1,1 0 1,-1-1-1,1 1 1,-1 0 0,0 0-1,0 0 1,1-1 0,-1 1-1,0 0 1,0 0 0,0 0-1,0 0 1,0 0 0,0 0-1,0-1 1,-1 1 0,1 0-1,0 0 1,-1 1-1,0 3-71,0 0-1,0 0 0,-1 0 0,0 0 0,0-1 1,0 1-1,-1-1 0,-2 5 0,-4-2-78</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8.922"/>
    </inkml:context>
    <inkml:brush xml:id="br0">
      <inkml:brushProperty name="width" value="0.05" units="cm"/>
      <inkml:brushProperty name="height" value="0.05" units="cm"/>
    </inkml:brush>
  </inkml:definitions>
  <inkml:trace contextRef="#ctx0" brushRef="#br0">150 148 10770,'65'-147'8749,"-89"190"-5049,-22 28-3237,5-7-304,20-30-21,-5 6 257,-24 53 0,49-91-373,0 0 0,1-1 0,-1 1-1,0 0 1,0 0 0,1-1 0,0 1 0,-1 0-1,1 0 1,0 0 0,0 0 0,0 0 0,0 0-1,0 0 1,0 3 0,1-5-13,-1 1 1,1-1-1,-1 1 0,1-1 0,-1 1 1,1-1-1,-1 0 0,1 1 0,-1-1 1,1 0-1,-1 1 0,1-1 0,0 0 1,-1 1-1,1-1 0,-1 0 1,1 0-1,0 0 0,-1 0 0,1 0 1,0 0-1,-1 0 0,1 0 0,0 0 1,-1 0-1,1 0 0,0 0 0,0 0 1,8-3 26,0 0 0,0 0 1,0 0-1,12-8 0,-21 11-37,73-41 40,18-10-23,-78 45-11,0 0 1,0 1-1,1 1 1,27-6-1,-40 9-4,1 1-1,0 0 1,-1 0-1,1-1 1,0 1-1,0 0 0,-1 0 1,1 1-1,0-1 1,-1 0-1,1 0 1,0 1-1,-1-1 0,1 1 1,-1 0-1,1-1 1,-1 1-1,1 0 1,-1 0-1,2 1 0,-1 0 1,-1-1 0,0 1 0,0 0 0,-1 0-1,1 0 1,0 0 0,-1-1 0,1 1 0,-1 0-1,1 0 1,-1 0 0,0 0 0,0 0 0,0 0 0,0 0-1,0 3 1,-2 11 7,-1-1 0,0 1 0,-11 28 0,9-32-7,1 0 0,1 0 0,0 1 1,1-1-1,0 1 0,0 23 0,2-34-1,0 0-1,0 0 0,0 0 1,1 0-1,-1 0 0,1 0 1,-1 0-1,1-1 0,0 1 1,-1 0-1,1 0 0,0-1 1,0 1-1,1 0 1,-1-1-1,0 1 0,0-1 1,1 0-1,-1 1 0,4 1 1,-2-1 0,0-1 0,0 0 0,0 0 0,0 0 0,1 0 0,-1 0 1,0-1-1,1 1 0,-1-1 0,0 0 0,5 0 0,3-1-132,0-1 0,0 0 0,0 0 0,0-1 0,-1-1 0,15-6 0,-17 6-43,0 0 1,-1-1-1,1 0 0,-1-1 1,0 0-1,-1 0 1,0 0-1,10-13 0,-5 5 63,-1-2-1,-1 1 1,10-24-1,-2-1-316</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31"/>
    </inkml:context>
    <inkml:brush xml:id="br0">
      <inkml:brushProperty name="width" value="0.05" units="cm"/>
      <inkml:brushProperty name="height" value="0.05" units="cm"/>
    </inkml:brush>
  </inkml:definitions>
  <inkml:trace contextRef="#ctx0" brushRef="#br0">48 42 18524,'-8'-4'1912,"-1"-6"-1320,5-3-119,1 1 1023,3 10-680,-2 3-168,-2 18-176,0 8-136,-1 10-616,1 5-440,1 4 616,2 4-216,1-4-8</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32"/>
    </inkml:context>
    <inkml:brush xml:id="br0">
      <inkml:brushProperty name="width" value="0.05" units="cm"/>
      <inkml:brushProperty name="height" value="0.05" units="cm"/>
    </inkml:brush>
  </inkml:definitions>
  <inkml:trace contextRef="#ctx0" brushRef="#br0">12 1 19196,'1'4'261,"0"-1"1,-1 1-1,1 0 0,0-1 1,-1 1-1,0 0 0,0 0 0,0 0 1,-1-1-1,1 1 0,-1 0 1,0 0-1,-1 4 0,-2 10 857,1 1-700,1 0 0,1 0 0,1 0 0,3 34 0,-3-49-411,1 0 0,-1 0 1,1 0-1,0 0 0,1 0 0,-1 0 1,1 0-1,-1-1 0,1 1 1,0 0-1,1-1 0,-1 0 1,0 1-1,1-1 0,0 0 1,0 0-1,0-1 0,0 1 1,0-1-1,1 1 0,-1-1 0,1 0 1,-1 0-1,1 0 0,0-1 1,0 1-1,0-1 0,7 1 1,4-1-92,0 0 0,0-1 0,0-1 0,0-1 1,0 0-1,28-8 0,-23 5-149,1 1-1,30-2 1,-50 6 214,0 0 0,0-1 0,0 1 0,0 0 0,1 0 0,-1 0 0,0 1 0,0-1 1,0 0-1,1 0 0,-1 1 0,0-1 0,0 0 0,0 1 0,0-1 0,0 1 0,0 0 0,0-1 0,0 1 1,0 0-1,0-1 0,0 1 0,0 0 0,0 1 0,0 0 18,-1-1-1,0 0 1,1 1 0,-1-1 0,0 0-1,0 1 1,0-1 0,0 1 0,0-1-1,0 0 1,-1 1 0,1-1-1,0 1 1,-1-1 0,1 0 0,-1 1-1,0 0 1,-2 5 67,-1 0 0,0-1 1,0 1-1,-1-1 0,0 0 0,-7 7 1,-2-2 54,0 0 0,-1-1 0,0-1 1,-1 0-1,0-1 0,0-1 0,-1 0 1,0-1-1,0-1 0,0-1 0,-1 0 1,-33 2-1,50-6-177,0 0 1,0 0-1,0 0 0,0 0 0,0 0 1,0 0-1,0 0 0,0 0 1,0 0-1,0 0 0,0-1 0,0 1 1,0 0-1,1-1 0,-1 1 1,0-1-1,-1 0 0,2 0 18,-1 1 0,1 0-1,0-1 1,0 1 0,0-1-1,0 1 1,0 0 0,0-1 0,0 1-1,0-1 1,0 1 0,0 0-1,0-1 1,0 1 0,0-1-1,1 1 1,-1 0 0,0-1 0,0 1-1,0-1 1,1 1 0,-1 0-1,0-1 1,0 1 0,1 0-1,-1 0 1,1-1 0,2-3-135,1 1 0,0-1 1,0 1-1,0 0 0,8-4 1,24-11-627</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33"/>
    </inkml:context>
    <inkml:brush xml:id="br0">
      <inkml:brushProperty name="width" value="0.05" units="cm"/>
      <inkml:brushProperty name="height" value="0.05" units="cm"/>
    </inkml:brush>
  </inkml:definitions>
  <inkml:trace contextRef="#ctx0" brushRef="#br0">24 218 20748,'5'22'6188,"-5"-21"-6173,1-1 0,-1 0 0,1 1 0,-1-1-1,1 0 1,0 0 0,-1 1 0,1-1 0,-1 0-1,1 0 1,0 0 0,-1 0 0,1 0-1,0 0 1,-1 0 0,1 0 0,-1 0 0,1 0-1,0 0 1,-1 0 0,1-1 0,0 1 0,-1 0-1,1 0 1,0-1 0,14-14 120,-11 10-106,-1 0 0,0-1 0,0 1 0,4-10 0,-6 10-2,-1 0 0,1 0 1,-1 0-1,1 0 1,-1 0-1,-1-1 0,-1-7 1,2 11-25,0 1 0,0-1 0,-1 1 1,1 0-1,-1-1 0,1 1 0,-1 0 0,0 0 0,1-1 1,-1 1-1,0 0 0,0 0 0,0 0 0,-1-1 0,1 1-4,1 1 0,-1 0 0,0-1-1,0 1 1,1 0 0,-1 0-1,0 0 1,0-1 0,0 1 0,1 0-1,-1 0 1,0 0 0,0 0-1,0 0 1,1 0 0,-1 1 0,0-1-1,0 0 1,0 0 0,1 1-1,-1-1 1,0 0 0,0 1-1,1-1 1,-1 1 0,-1 0 0,-1 2-15,-1 0 0,1 0 1,0 0-1,0 1 1,0-1-1,1 1 0,-1 0 1,1 0-1,0 0 1,0 0-1,0 0 0,0 0 1,1 0-1,-1 6 1,-1 2-30,0 0 0,1 0 0,0 25 0,2-32 48,-1-1 0,2 0 1,-1 1-1,1-1 0,-1 0 0,1 0 0,0 1 0,1-1 1,-1 0-1,1 0 0,-1 0 0,1 0 0,0-1 0,1 1 0,-1 0 1,1-1-1,0 0 0,-1 1 0,2-1 0,-1 0 0,0-1 0,0 1 1,1-1-1,0 1 0,-1-1 0,1 0 0,0 0 0,0 0 0,0-1 1,0 0-1,0 1 0,0-2 0,1 1 0,-1 0 0,0-1 0,1 0 1,-1 1-1,6-2 0,4 0 41,1-1 1,-1-1-1,0 0 1,-1-1-1,1 0 1,0-1-1,-1-1 1,0 0-1,-1 0 1,18-13-1,-12 7 31,0-2 0,-1 0-1,-1-1 1,0-1 0,-1 0-1,14-19 1,-21 24-41,-1 0 1,0 0-1,0-1 0,-1 0 0,0 0 0,-1 0 1,-1-1-1,0 1 0,0-1 0,-1 0 1,1-19-1,-4 31-36,0 1 1,1-1-1,-1 0 1,0 0-1,0 0 1,0 0-1,-1 0 1,1 0-1,0 0 1,0 0-1,0 0 1,-1 0-1,1 1 1,0-1-1,-1 0 1,1 0-1,-2-1 1,2 2-1,0-1 0,-1 1 0,1 0 0,-1 0 0,1 0-1,0 0 1,-1 0 0,1 0 0,-1 1 0,1-1 0,0 0 0,-1 0 0,1 0 0,-1 0 0,1 0 0,0 0 0,-1 1 0,1-1 0,0 0 0,-1 0 0,1 1 0,0-1 0,-1 0 0,1 0 0,0 1 0,0-1 0,-1 1 0,-2 3-10,0 0-1,0 0 1,0 0-1,0 1 1,-2 5-1,-1 6-11,0 1 0,1-1 1,1 1-1,-4 31 0,7-38 10,1 0 0,-1 0 0,2 0 0,-1 0 0,1 0 0,1-1 0,0 1 0,0 0 0,7 16 0,-8-24-46,-1 0-1,1 0 0,0 0 1,0 0-1,0-1 0,0 1 1,1 0-1,-1-1 0,0 1 1,1-1-1,-1 1 1,1-1-1,-1 0 0,1 1 1,0-1-1,0 0 0,-1 0 1,1 0-1,0-1 0,0 1 1,0 0-1,0-1 0,0 1 1,4 0-1,-4-2-22,0 1 0,0-1 0,0 1 0,1-1 0,-1 0 0,0 0 0,0 0 0,0 0 0,0 0 0,-1 0 0,1-1 0,0 1 1,0 0-1,-1-1 0,1 0 0,-1 1 0,1-1 0,-1 0 0,0 0 0,0 0 0,1 0 0,-1 0 0,0-2 0,14-34-490,-1-6-177</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34"/>
    </inkml:context>
    <inkml:brush xml:id="br0">
      <inkml:brushProperty name="width" value="0.05" units="cm"/>
      <inkml:brushProperty name="height" value="0.05" units="cm"/>
    </inkml:brush>
  </inkml:definitions>
  <inkml:trace contextRef="#ctx0" brushRef="#br0">6 4 19532,'-6'-3'1825,"6"4"-1305,3 4-240,6 3 1280,3 1-824,6 2-1112,6 2-536,3-1 760,9 0-160,-2 0-88</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35"/>
    </inkml:context>
    <inkml:brush xml:id="br0">
      <inkml:brushProperty name="width" value="0.05" units="cm"/>
      <inkml:brushProperty name="height" value="0.05" units="cm"/>
    </inkml:brush>
  </inkml:definitions>
  <inkml:trace contextRef="#ctx0" brushRef="#br0">137 201 18740,'-6'0'314,"-1"1"0,1 0 0,-1 0 0,1 1 1,0 0-1,0 0 0,0 0 0,0 1 0,0 0 0,0 0 0,1 0 0,-1 1 1,1-1-1,0 2 0,0-1 0,0 0 0,1 1 0,0 0 0,0 0 0,0 0 1,0 1-1,1-1 0,0 1 0,0 0 0,-3 8 0,5-12-294,1-1 0,0 0-1,-1 0 1,1 0 0,0 1 0,-1-1-1,1 0 1,0 1 0,0-1 0,0 0-1,0 1 1,0-1 0,1 0 0,-1 0-1,0 1 1,1-1 0,-1 0 0,0 0 0,1 1-1,0-1 1,-1 0 0,2 1 0,-1-1-10,0 0 1,0 0 0,0-1 0,0 1-1,1 0 1,-1-1 0,0 1 0,0-1-1,1 0 1,-1 1 0,0-1 0,1 0 0,-1 0-1,0 0 1,1 1 0,-1-2 0,2 1-1,5-1-1,0 0 0,-1-1 0,1 0 0,-1 0 0,0-1 0,12-5 0,2-4 13,0-1 0,-1-1 1,0-1-1,-1-1 0,-1 0 0,17-21 1,-21 22 17,-1-1 0,0-1 0,-2 0 0,0 0 1,-1-1-1,-1-1 0,11-30 0,-19 47-35,0 0 0,-1 0 0,1-1-1,-1 1 1,1 0 0,-1 0 0,0-1-1,0 1 1,-1-4 0,1 6-5,0 0 0,0 0 1,0-1-1,0 1 0,0 0 1,0 0-1,0 0 0,0 0 1,0 0-1,0 0 0,0 0 1,0 0-1,0 0 0,0 0 1,0 0-1,0 0 0,-1-1 1,1 1-1,0 0 0,0 0 0,0 0 1,0 0-1,0 0 0,0 0 1,0 0-1,0 0 0,0 0 1,-1 0-1,1 0 0,0 0 1,0 0-1,0 0 0,0 0 1,0 0-1,0 0 0,0 0 1,0 0-1,0 0 0,-1 0 1,1 0-1,0 0 0,0 0 1,0 1-1,0-1 0,0 0 0,0 0 1,0 0-1,0 0 0,0 0 1,0 0-1,0 0 0,-1 0 1,1 0-1,0 0 0,0 0 1,0 0-1,0 1 0,-7 13-11,-1 6 5,1 0-1,2 0 1,0 1-1,1 0 1,-1 23 0,3-31-138,2 0 0,0 0 0,1 0 0,0 0 1,1 0-1,0 0 0,1 0 0,0-1 0,9 20 1,-10-27-49,0-1 0,0 0 0,1 0 0,0 0 0,0 0 0,0-1 0,0 1 0,1-1 0,-1 0 0,8 6 0,-9-8 122,0 0 0,0 0 0,1 0 0,-1 0 1,0 0-1,0-1 0,0 1 0,1-1 0,-1 1 1,0-1-1,1 0 0,-1 0 0,0 0 1,1 0-1,-1 0 0,0-1 0,1 1 0,-1-1 1,0 1-1,0-1 0,1 0 0,-1 0 0,0 0 1,2-1-1,22-18-958</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36"/>
    </inkml:context>
    <inkml:brush xml:id="br0">
      <inkml:brushProperty name="width" value="0.05" units="cm"/>
      <inkml:brushProperty name="height" value="0.05" units="cm"/>
    </inkml:brush>
  </inkml:definitions>
  <inkml:trace contextRef="#ctx0" brushRef="#br0">7 218 15067,'0'0'84,"0"0"-1,0 0 1,0 0-1,0 1 1,0-1-1,0 0 1,0 0-1,1 0 1,-1 1-1,0-1 1,0 0-1,0 0 1,0 0-1,0 1 1,0-1-1,0 0 1,0 0-1,0 0 1,0 1-1,0-1 1,0 0 0,0 0-1,0 0 1,0 1-1,0-1 1,-1 0-1,1 0 1,0 0-1,0 1 1,0-1-1,0 0 1,0 0-1,0 0 1,0 0-1,-1 1 1,1-1-1,0 0 1,0 0-1,0 0 1,0 0-1,-1 0 1,1 0-1,0 0 1,0 0-1,0 1 1,-1-1-1,1 0 1,0 0-1,0 0 1,0 0-1,-1 0 1,1 0-1,0 0 1,0 0-1,0 0 1,-1 0-1,1 0 1,0 0-1,0 0 1,0 0 0,-1-1-1,1 1 1,0 0-1,0 0 1,0 0-1,-1 0 1,1 0-1,6 17 2225,-4-14-2125,0 1-1,1-1 1,-1 0-1,1 0 1,0 0 0,0 0-1,0-1 1,0 1-1,0-1 1,1 0-1,-1 0 1,7 3-1,-8-4-106,1 0 0,-1 0-1,1-1 1,0 1 0,-1-1-1,1 1 1,0-1 0,0 0-1,-1 0 1,1 0 0,0 0-1,-1 0 1,1-1-1,0 1 1,-1-1 0,1 0-1,0 0 1,-1 0 0,4-1-1,-5 1-46,0 1-1,-1-1 0,1 0 0,0 1 0,0-1 0,0 1 0,-1-1 0,1 0 1,0 0-1,-1 1 0,1-1 0,0 0 0,-1 0 0,1 0 0,-1 0 1,0 0-1,1 0 0,-1 0 0,0 0 0,1 0 0,-1 0 0,0 0 0,0 0 1,0 0-1,0 0 0,0 0 0,0 0 0,0 0 0,0 0 0,0 0 0,-1 0 1,1 0-1,0 0 0,0 0 0,-1 0 0,0-1 0,0 0-26,0 0 0,0 1 0,-1-1 0,1 0-1,0 1 1,-1-1 0,1 1 0,-1 0 0,0-1-1,1 1 1,-1 0 0,0 0 0,0 0 0,1 0 0,-1 0-1,0 1 1,-3-2 0,2 2-30,1 0 1,-1 0-1,0 0 0,1 0 1,-1 0-1,1 1 0,-1-1 0,1 1 1,-1-1-1,1 1 0,-1 0 1,1 0-1,-1 0 0,1 1 1,0-1-1,0 0 0,0 1 0,-1 0 1,2-1-1,-1 1 0,0 0 1,-2 3-1,2-3 7,0 0 1,0 1-1,1-1 0,-1 1 1,1 0-1,0-1 0,0 1 0,-1 0 1,2 0-1,-1 0 0,0 0 1,1 0-1,-1 0 0,1 0 1,0 0-1,0 0 0,0 0 0,0 0 1,1 4-1,0-6 18,-1 0 1,0 0-1,1 1 1,0-1-1,-1 0 0,1 0 1,0 0-1,-1 0 0,1 0 1,0 0-1,0 0 0,0 0 1,0 0-1,0 0 0,0 0 1,0-1-1,0 1 0,0 0 1,0-1-1,2 2 0,1-1 1,-1 0-1,1-1 1,-1 1-1,1-1 1,-1 1-1,1-1 1,5 0-1,5-2 3,1 0-1,24-8 1,-38 9 0,54-18 67,-2-3 0,0-3 1,84-52-1,-136 76-60,0 0 0,0 0 1,1 0-1,-1 1 0,1-1 0,-1 0 0,0 1 0,1-1 0,-1 1 0,1-1 0,0 1 1,-1 0-1,1-1 0,-1 1 0,1 0 0,-1 0 0,3 0 0,-4 1-1,1-1 0,-1 0 0,0 0 0,0 1 0,1-1 0,-1 0 0,0 0 0,0 1 0,1-1 0,-1 0 0,0 1 0,0-1 0,0 0 0,0 1 0,1-1-1,-1 1 1,0-1 0,0 0 0,0 1 0,0-1 0,0 0 0,0 1 0,0-1 0,0 1 0,-5 17 179,2-10-70,-10 28 232,13-35-322,-1 1 0,1-1-1,0 0 1,-1 0 0,1 1 0,0-1 0,0 1 0,0-1-1,0 0 1,0 1 0,0-1 0,0 0 0,1 1 0,-1-1-1,0 0 1,1 0 0,-1 1 0,1-1 0,-1 0 0,1 0-1,0 0 1,1 3 0,-1-4-6,1 1-1,0-1 1,-1 1 0,1-1-1,-1 1 1,1-1-1,0 0 1,-1 0 0,1 0-1,-1 0 1,1 0-1,0 0 1,-1 0 0,1-1-1,-1 1 1,1 0-1,0-1 1,-1 1 0,1-1-1,1-1 1,35-17 38,-31 15-49,8-6-106,1-1-1,-1-1 1,20-19-1,-19 15-589,31-21 1,-47 37 665,0 0 1,0 0 0,0 0-1,0 0 1,0 0 0,0 0 0,0-1-1,0 1 1,0 0 0,1 0 0,-1 0-1,0 0 1,0 0 0,0 0 0,0 0-1,0 0 1,0 0 0,0 0 0,1 0-1,-1 0 1,0 0 0,0 0 0,0 0-1,0 0 1,0 0 0,0 0 0,1 0-1,-1 0 1,0 0 0,0 0 0,0 0-1,0 0 1,0 0 0,0 0 0,1 0-1,-1 0 1,0 0 0,0 0 0,0 1-1,0-1 1,0 0 0,0 0 0,0 0-1,0 0 1,0 0 0,0 0 0,1 0-1,-1 0 1,0 1 0,0-1 0,0 0-1,0 0 1,0 0 0,0 0-1,-1 13-513,-10 26 206,4-15-410,7-23 625,0 0 1,-1 1-1,1-1 0,0 0 1,-1 1-1,1-1 0,0 0 1,0 1-1,0-1 1,0 0-1,0 1 0,0-1 1,1 0-1,-1 0 0,0 1 1,1-1-1,-1 0 0,1 1 1,-1-1-1,1 0 0,0 0 1,-1 0-1,2 1 1,0-1 1,-1 0 0,1-1 0,-1 1 1,1-1-1,-1 0 0,1 0 0,-1 0 1,1 1-1,-1-1 0,1 0 0,0-1 1,-1 1-1,1 0 0,-1 0 0,1-1 1,-1 1-1,1-1 0,-1 1 0,2-2 1,9-3-462,-1 0 0,1-1 0,-2-1 1,1 0-1,-1 0 0,0-1 1,0 0-1,10-12 0,-8 6 1127,1 0 0,-2-2-1,0 1 1,16-31 0,-19 23 2079,-10 19 415,-7 13-1352,-51 84 847,60-93-2556,0 0-1,0 1 1,0-1-1,-1 1 1,1-1-1,0 1 1,0-1-1,0 1 1,0-1-1,0 1 0,0-1 1,0 1-1,0-1 1,0 1-1,0-1 1,0 1-1,1-1 1,-1 1-1,0-1 0,0 0 1,0 1-1,1-1 1,-1 1-1,0-1 1,0 1-1,1-1 1,-1 0-1,0 1 1,1-1-1,-1 0 0,1 1 1,-1-1-1,0 0 1,1 0-1,-1 1 1,1-1-1,-1 0 1,1 0-1,-1 0 1,0 1-1,1-1 0,-1 0 1,2 0-1,25 6-276,-22-5 352,6 1-35,0-1 0,0-1-1,0 0 1,0 0-1,0-1 1,0-1 0,0 1-1,-1-2 1,1 0-1,-1 0 1,1 0 0,17-10-1,6-6 25,-2-1 0,40-31 0,-33 22-79,-39 29 24,0 0 0,1-1-1,-1 1 1,1-1 0,-1 1 0,0 0-1,1-1 1,-1 1 0,1 0 0,-1-1 0,1 1-1,-1 0 1,1 0 0,-1 0 0,1-1-1,-1 1 1,1 0 0,-1 0 0,1 0 0,-1 0-1,1 0 1,-1 0 0,1 0 0,0 0-1,-1 0 1,1 0 0,-1 0 0,1 1 0,-1-1-1,1 0 1,-1 0 0,1 0 0,-1 1-1,1-1 1,-1 0 0,1 1 0,-1-1 0,0 0-1,1 1 1,-1-1 0,1 0 0,-1 1-1,0-1 1,1 1 0,-1-1 0,0 1 0,0-1-1,1 1 1,-1-1 0,0 1 0,0-1-1,0 1 1,0-1 0,0 1 0,1-1 0,-1 1-1,0-1 1,0 1 0,0 0 0,-1 0-1,0 45-88,-1-33 68,2-5-43,0 0 1,1 0-1,-1-1 1,5 16-1,-5-21 44,1 0-1,-1 0 0,1 0 1,0 1-1,0-1 0,0 0 1,0-1-1,1 1 0,-1 0 1,0 0-1,1 0 0,-1-1 1,1 1-1,0-1 0,-1 1 1,1-1-1,0 0 0,0 1 1,0-1-1,0 0 0,4 1 1,11 0-122</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37"/>
    </inkml:context>
    <inkml:brush xml:id="br0">
      <inkml:brushProperty name="width" value="0.05" units="cm"/>
      <inkml:brushProperty name="height" value="0.05" units="cm"/>
    </inkml:brush>
  </inkml:definitions>
  <inkml:trace contextRef="#ctx0" brushRef="#br0">232 387 19348,'-4'-4'134,"1"0"-1,-1 1 1,0-1-1,0 1 1,0 0-1,-1 0 1,1 0-1,-1 1 1,1-1-1,-1 1 1,0 0-1,0 1 1,0-1-1,0 1 1,0 0-1,0 0 1,0 0-1,-1 1 1,1 0-1,0 0 1,0 0-1,-1 1 1,1 0-1,0 0 1,0 0-1,-5 2 1,4-1-84,0 1 0,0-1 0,0 1-1,1 0 1,0 1 0,-1-1 0,1 1 0,0 0 0,1 1 0,-1-1 0,1 1 0,0 0-1,0 0 1,0 0 0,1 0 0,-1 1 0,2-1 0,-1 1 0,0 0 0,1 0 0,-2 7-1,4-11-50,-1 0 0,0 1 0,1-1-1,0 0 1,-1 0 0,1 0-1,0 0 1,0 1 0,0-1-1,1 0 1,-1 0 0,1 0 0,-1 0-1,1 1 1,0 1 0,0-3 1,0 0 1,-1-1-1,1 1 0,0 0 1,-1-1-1,1 1 1,0 0-1,0-1 1,-1 1-1,1-1 1,0 0-1,0 1 0,0-1 1,0 0-1,0 1 1,-1-1-1,1 0 1,0 0-1,0 0 0,0 0 1,0 0-1,0 0 1,0 0-1,1 0 1,3-1 14,1-1 1,-1 1-1,0-1 0,0 0 1,0 0-1,0-1 1,0 0-1,0 0 1,-1 0-1,6-5 1,13-13 221,0-2 0,-2 0 1,0-1-1,26-43 1,-25 31 287,-1-2 0,30-74 1,-41 85-218,-2-1 0,6-30 0,-21 71-452,3 10-71,1 1 1,0-1-1,3 38 0,11 73-356,-9-114 468,2 0-1,9 31 0,-12-46 97,0-1 0,1 1-1,0-1 1,0 0 0,0 0-1,0 0 1,1 0 0,-1 0-1,1 0 1,0-1 0,1 1-1,-1-1 1,0 0 0,1 0-1,0 0 1,0 0 0,5 2 0,-7-4 20,1 0 0,0-1 1,-1 1-1,1-1 0,0 0 1,0 0-1,-1 0 1,1 0-1,0 0 0,0 0 1,-1-1-1,1 1 1,0-1-1,-1 0 0,1 0 1,-1 0-1,1 0 0,-1-1 1,0 1-1,1 0 1,-1-1-1,0 0 0,0 1 1,0-1-1,3-3 1,3-4 39,0 0 0,-1-1 1,0 1-1,9-17 0,-6 8 10,-1-1-1,-1-1 0,0 0 0,-2 0 0,0 0 1,-1 0-1,-1-1 0,-2 0 0,1 0 0,-3-42 0,0 60-71,0 0 0,-1-1 0,1 1 0,-1 0 0,0-1 0,0 1-1,0 0 1,0 0 0,-1 0 0,1 0 0,-1 0 0,-1-2 0,2 4 4,1 1 0,-1-1-1,1 1 1,-1-1 0,1 1 0,-1 0 0,1-1 0,-1 1 0,1 0 0,-1 0 0,1-1 0,-1 1 0,0 0 0,1 0 0,-1 0 0,1 0 0,-1 0 0,0 0 0,1-1 0,-1 2 0,1-1 0,-1 0 0,0 0-1,0 0 1,-1 1-5,0 0 0,1 0-1,-1 0 1,1 0-1,-1 0 1,1 0 0,-1 0-1,1 0 1,0 1 0,0-1-1,0 1 1,-2 2-1,-4 6-21,1 1-1,0 1 1,1-1-1,1 1 1,-1 0-1,2 0 1,0 1 0,0-1-1,1 0 1,1 1-1,0 0 1,0-1-1,4 26 1,-3-35 31,0 0 1,1-1 0,0 1 0,-1 0 0,1-1-1,0 1 1,1 0 0,-1-1 0,0 0 0,1 1-1,-1-1 1,1 0 0,0 1 0,0-1-1,-1 0 1,2 0 0,-1-1 0,0 1 0,3 2-1,-1-2 2,0-1-1,-1 0 1,1 1-1,0-1 1,0-1-1,0 1 1,0 0-1,0-1 1,0 0-1,0 0 1,0 0-1,0 0 1,5-2-1,141-35-44,-116 26 24,2 2 0,-1 1 0,1 1 0,48-2 0,-84 9 30,0 0-1,0 0 1,1 0-1,-1 0 1,0 0 0,0 0-1,0 0 1,0 0-1,0-1 1,0 1-1,0 0 1,0 0-1,0 0 1,1 0-1,-1 0 1,0 0 0,0 0-1,0-1 1,0 1-1,0 0 1,0 0-1,0 0 1,0 0-1,0 0 1,0-1-1,0 1 1,0 0 0,0 0-1,0 0 1,0 0-1,0 0 1,0 0-1,0-1 1,0 1-1,0 0 1,-1 0-1,1 0 1,0 0-1,0 0 1,0 0 0,0 0-1,0-1 1,0 1-1,0 0 1,0 0-1,0 0 1,0 0-1,-1 0 1,1 0-1,0 0 1,0 0 0,0 0-1,0 0 1,0 0-1,0 0 1,-1 0-1,1-1 1,0 1-1,0 0 1,0 0-1,-7-6 201,-7-5-18,0-1 0,1 0-1,1-1 1,0-1-1,1 0 1,1 0 0,0-1-1,-16-32 1,26 46-281,-1-1-1,0 0 1,1 0 0,-1 0-1,1 1 1,-1-1 0,1 0 0,0 0-1,0 0 1,0 0 0,0 0-1,0 0 1,1 0 0,-1 0 0,0 1-1,1-1 1,-1 0 0,1 0-1,0 0 1,0 1 0,0-1 0,1-2-1,0 2 17,1-1 0,0 1 0,-1-1 1,1 1-1,0 0 0,0 0 0,0 1 0,0-1 0,1 0 0,-1 1 0,7-2 0,39-9-618</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44"/>
    </inkml:context>
    <inkml:brush xml:id="br0">
      <inkml:brushProperty name="width" value="0.05" units="cm"/>
      <inkml:brushProperty name="height" value="0.05" units="cm"/>
    </inkml:brush>
  </inkml:definitions>
  <inkml:trace contextRef="#ctx0" brushRef="#br0">2 318 16820,'-1'31'2281,"0"-9"-1190,1-1-1,6 37 1,-6-52-1022,1-1 0,1 0 1,-1 0-1,1 0 0,0 0 0,0 0 1,0 0-1,1 0 0,0-1 0,0 1 1,0-1-1,0 0 0,1 0 1,0 0-1,8 7 0,-9-9-16,1 0 0,-1 0 0,1 0 0,0-1 0,0 1 0,0-1 0,0 0 0,0 0 1,0-1-1,0 1 0,1-1 0,-1 0 0,0 0 0,0 0 0,0-1 0,0 1 0,0-1 0,0 0 0,0 0 0,0 0 0,0-1 0,0 1 0,6-5 0,6-3 110,-1 0-1,0-2 1,-1 1-1,15-15 1,-7 4 28,0-1 1,-2-1-1,22-32 1,42-81 59,-74 120-299,-10 16 47,0 0 0,0 0-1,0 0 1,0 1 0,0-1 0,0 0 0,0 0 0,0 0 0,1 0 0,-1 0 0,0 0 0,0 0 0,0 0 0,0 0 0,0 0 0,0 0 0,0 0 0,0 0 0,0 0 0,0 0 0,0 0 0,0 0 0,0 1 0,0-1 0,0 0 0,0 0 0,0 0 0,0 0 0,0 0 0,1 0 0,-1 0 0,0 0 0,0 0 0,0 0-1,0 0 1,0 0 0,0 0 0,0 0 0,0 0 0,0 0 0,0 0 0,0 0 0,0 0 0,0 0 0,1 0 0,-1 0 0,0 0 0,0 0 0,0 0 0,0-1 0,0 1 0,0 0 0,0 0 0,0 0 0,0 0 0,0 0 0,0 0 0,0 0 0,0 0 0,0 0 0,-6 27-120,2-10 84,4-13 21,-3 8 0,1 0-1,1 1 0,0-1 0,1 14 0,0-24 29,0 0-1,1 1 1,-1-1 0,1 0-1,-1 1 1,1-1 0,0 0 0,0 0-1,0 0 1,0 1 0,0-1-1,3 2 1,-3-3 3,0 0 1,0 0-1,0 0 1,0 0-1,1 0 0,-1-1 1,0 1-1,0-1 0,1 1 1,-1-1-1,1 1 0,-1-1 1,1 0-1,-1 1 0,0-1 1,1 0-1,-1 0 1,1 0-1,-1 0 0,1 0 1,-1-1-1,2 1 0,7-3 47,0 1-1,-1-1 1,1-1-1,-1 0 1,0 0-1,11-7 0,51-38 226,-55 37-217,58-46 124,-35 26-328,44-26 1,-83 57 121,1 0-1,0 1 1,0-1 0,0 1 0,0-1-1,0 1 1,0 0 0,-1-1 0,1 1-1,0 0 1,0-1 0,0 1 0,0 0 0,0 0-1,1 0 1,-1 0 0,1 0 0,-2 1 4,1-1 1,-1 0-1,0 0 1,1 1-1,-1-1 1,0 0-1,1 1 1,-1-1-1,0 0 1,0 1-1,1-1 1,-1 1 0,0-1-1,0 1 1,0-1-1,1 0 1,-1 1-1,0-1 1,0 1-1,0-1 1,0 1-1,0-1 1,0 1-1,0-1 1,0 1 0,-1 6-35,0 0 0,-1-1 0,1 1 0,-3 5 0,1-3 50,-3 10 1,3-11 47,1-1-1,0 1 0,0-1 0,0 1 1,1 0-1,0 0 0,1 0 0,0 9 1,0-16-43,0-1 1,0 1 0,0-1 0,0 0 0,0 1 0,0-1 0,1 0 0,-1 1 0,0-1 0,0 1 0,0-1 0,0 0-1,1 1 1,-1-1 0,0 0 0,0 1 0,1-1 0,-1 0 0,0 0 0,0 1 0,1-1 0,-1 0 0,0 0 0,1 1-1,-1-1 1,1 0 0,-1 0 0,0 0 0,1 0 0,-1 1 0,0-1 0,1 0 0,-1 0 0,1 0 0,0 0 0,16-8 326,13-18 53,8-17-318,-2-2 0,40-65 0,-54 76-396,-9 19-21,-13 15 334,0 0 1,1 0 0,-1 0-1,0 0 1,0 0 0,0 0-1,0 0 1,1 0-1,-1 0 1,0 0 0,0 0-1,0 0 1,0 0 0,0 0-1,1 0 1,-1 0 0,0 0-1,0 1 1,0-1-1,0 0 1,0 0 0,1 0-1,-1 0 1,0 0 0,0 0-1,0 0 1,0 0-1,0 1 1,0-1 0,0 0-1,1 0 1,-1 0 0,0 0-1,0 0 1,0 1-1,0-1 1,0 0 0,0 0-1,0 0 1,0 0 0,0 1-1,0-1 1,0 0-1,0 0 1,0 0 0,0 0-1,0 0 1,0 1 0,-3 33-447,1-22 486,0 1-65,0 4 3,0 1 1,0 0-1,2 0 0,0 0 1,5 31-1,2-37-419,-7-12 436,0 0 0,0 1 0,1-1 1,-1 0-1,0 0 0,0 0 0,1 0 0,-1 0 0,0 0 0,0 0 0,1 0 0,-1 0 0,0 0 0,0 0 0,1 0 0,-1 0 0,0 0 0,0 0 0,0 0 0,1 0 0,-1 0 0,0 0 0,0 0 0,1 0 0,-1-1 0,0 1 0,0 0 0,0 0 0,1 0 0,-1 0 0,1-2-9,1 1 0,-1-1 0,0 1 0,0-1 0,0 0 0,0 1 0,-1-1 0,1 0 0,0 1 0,-1-1 0,1-3 0,4-22-179,-1-5-61</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45"/>
    </inkml:context>
    <inkml:brush xml:id="br0">
      <inkml:brushProperty name="width" value="0.05" units="cm"/>
      <inkml:brushProperty name="height" value="0.05" units="cm"/>
    </inkml:brush>
  </inkml:definitions>
  <inkml:trace contextRef="#ctx0" brushRef="#br0">301 89 22381,'2'-5'250,"0"0"1,-1 0-1,1 0 0,-1 0 1,-1-1-1,1 1 1,-1 0-1,0 0 0,0 0 1,-1-6-1,1 9-204,-1 1-1,1-1 1,0 1-1,-1 0 1,1-1 0,-1 1-1,1 0 1,-1 0-1,0-1 1,0 1-1,1 0 1,-1 0 0,0 0-1,0 0 1,0 0-1,0 0 1,-2-1-1,1 1 26,1 1-1,-1-1 0,0 1 0,1-1 0,-1 1 0,0 0 0,1 0 0,-1-1 0,0 1 0,1 1 0,-1-1 1,0 0-1,1 0 0,-1 1 0,0-1 0,1 0 0,-1 1 0,-2 1 0,-4 2 1,0 0-1,0 1 0,0 0 1,0 1-1,1-1 0,0 2 1,0-1-1,0 1 0,-7 10 1,-7 9-68,-21 39 0,20-28-7,-32 74 0,46-89 5,0-1 0,2 2 0,0-1-1,2 1 1,-3 27 0,7-46-3,0 1 0,0-1 0,0 1 0,1-1 0,-1 1 0,1-1 0,0 0 0,0 1 0,0-1 0,1 0 0,0 0 0,0 0 0,4 7 0,-4-8 2,1 0 0,-1-1 0,1 1 0,0-1 1,-1 1-1,1-1 0,0 0 0,1 0 0,-1 0 0,0-1 0,0 1 0,1-1 0,-1 0 0,1 0 0,-1 0 0,1 0 0,3 0 0,4 0 15,-1-1-1,0 0 1,1-1-1,-1 0 0,0 0 1,0-1-1,0 0 1,0-1-1,0 0 1,0-1-1,-1 0 1,0 0-1,1-1 0,-2 0 1,1-1-1,0 0 1,-1 0-1,-1-1 1,1 0-1,-1-1 0,0 1 1,6-10-1,-11 14 4,0 1 0,-1-2 0,1 1 0,-1 0 0,0 0 0,0 0 0,0-1 0,0 1 0,-1 0 0,1-1 0,-1 1-1,0 0 1,0-1 0,0 1 0,0-1 0,-1 1 0,1 0 0,-1-1 0,-2-5 0,2 7-9,0 1 0,0-1-1,0 0 1,0 0 0,0 0 0,-1 1 0,1-1 0,-1 0-1,0 1 1,1-1 0,-1 1 0,0 0 0,0 0 0,0 0-1,0 0 1,0 0 0,0 0 0,0 0 0,0 0 0,0 1 0,0-1-1,0 1 1,0 0 0,-1 0 0,1-1 0,0 1 0,0 1-1,0-1 1,-1 0 0,1 0 0,-3 2 0,-1-1 0,1 1 0,-1 0 0,1 0 0,0 0 0,0 1 1,0-1-1,-7 6 0,10-7-11,0 0 0,1 0-1,0 1 1,-1-1 0,1 0 0,-1 0 0,1 1 0,0-1-1,0 1 1,0-1 0,0 1 0,0-1 0,0 1 0,0 0-1,1 0 1,-1-1 0,1 1 0,-1 0 0,1 0 0,0 0-1,-1-1 1,1 1 0,0 0 0,0 0 0,0 0 0,1 3 0,0-4 1,-1 1 1,1-1 0,0 0 0,0 0 0,0 1 0,0-1 0,0 0-1,0 0 1,0 0 0,0 0 0,0 0 0,0 0 0,1-1 0,-1 1-1,0 0 1,1-1 0,-1 1 0,0-1 0,1 1 0,-1-1 0,1 1-1,-1-1 1,1 0 0,-1 0 0,1 0 0,-1 0 0,1 0 0,-1 0-1,3-1 1,5 1-7,-1-2 0,1 1-1,15-6 1,5-3 9,0-1-1,47-28 1,49-39-7,-88 54-47,-19 16 4,-18 8 43,1-1 1,-1 1 0,0 0-1,1 0 1,-1 0-1,0 0 1,1 0 0,-1 0-1,0 0 1,1 0-1,-1 0 1,0 0 0,1 0-1,-1 0 1,0 0-1,1 1 1,-1-1 0,0 0-1,1 0 1,-1 0-1,0 0 1,1 1-1,-1-1 1,0 0 0,0 0-1,1 1 1,-1 1-7,1-1 0,-1 1 0,0 0 0,0-1 0,0 1 0,0 0 0,0-1 0,0 1 0,-1 0 0,1-1 0,-1 1 0,1 0 0,-1-1-1,1 1 1,-1-1 0,-2 4 0,-27 56-159,19-41 54,0 0 1,2 0-1,0 1 0,2 1 1,-7 29-1,13-50 53,1 0-1,0 0 0,0 0 0,-1 0 1,1 0-1,0 0 0,0 1 1,0-1-1,0 0 0,0 0 0,1 0 1,-1 0-1,0 0 0,0 0 1,1 0-1,-1 0 0,1 0 1,-1 0-1,1 0 0,-1 0 0,1 0 1,-1 0-1,1 0 0,1 1 1,0-1-13,-1-1 1,0 0-1,1 1 1,-1-1 0,0 0-1,1 1 1,-1-1-1,0 0 1,1 0 0,-1 0-1,0-1 1,1 1-1,-1 0 1,1 0 0,-1-1-1,3 0 1,4-2-175,0-1 1,0 0 0,0-1 0,15-10-1,13-17-611</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46"/>
    </inkml:context>
    <inkml:brush xml:id="br0">
      <inkml:brushProperty name="width" value="0.05" units="cm"/>
      <inkml:brushProperty name="height" value="0.05" units="cm"/>
    </inkml:brush>
  </inkml:definitions>
  <inkml:trace contextRef="#ctx0" brushRef="#br0">140 1 18756,'-67'136'4854,"49"-93"-4029,3 1-1,-13 57 1,24-83-706,1 0 1,1 0-1,0 1 0,1-1 1,1 1-1,1-1 0,1 1 0,6 29 1,-7-43-111,1-1 1,0 1 0,-1 0-1,1-1 1,1 1 0,-1-1-1,1 1 1,0-1 0,0 0-1,0 0 1,0-1-1,1 1 1,7 6 0,-9-9-2,0 0 0,0 0 1,1 0-1,-1 0 1,1 0-1,-1 0 0,1 0 1,-1-1-1,1 1 0,-1-1 1,1 0-1,-1 0 0,1 0 1,0 0-1,-1 0 1,1-1-1,-1 1 0,1-1 1,-1 0-1,1 1 0,-1-1 1,0 0-1,1-1 0,-1 1 1,0 0-1,0-1 0,0 1 1,3-3-1,-1 1 38,-1 0-1,0 0 1,0 0-1,-1 0 1,1-1-1,-1 1 1,1-1 0,-1 1-1,0-1 1,-1 0-1,1 0 1,0 0-1,-1 0 1,0 0-1,0 0 1,0-7 0,0 9-29,-1 0 0,0 0 0,0 0 1,-1 0-1,1 0 0,0 0 0,-1 0 0,1 0 1,-1 0-1,1 0 0,-1 0 0,0 0 1,0 1-1,0-1 0,0 0 0,0 0 1,0 1-1,-1-1 0,1 1 0,0-1 1,-1 1-1,1 0 0,-1-1 0,0 1 1,1 0-1,-1 0 0,0 0 0,0 0 1,0 1-1,0-1 0,1 0 0,-1 1 1,0-1-1,0 1 0,0 0 0,-3-1 1,1 1-22,1 0 0,-1 0 0,1 0 1,-1 1-1,0-1 0,1 1 1,-6 1-1,8-1-1,0-1 0,0 0 1,0 0-1,1 1 0,-1-1 1,0 0-1,0 1 0,0-1 1,0 1-1,1-1 0,-1 1 1,0-1-1,0 1 0,1 0 1,-1-1-1,0 1 0,1 0 1,-1 0-1,1-1 0,-1 1 1,1 0-1,-1 0 0,1 0 1,0 0-1,-1 0 0,1-1 1,0 1-1,0 0 0,0 0 1,0 0-1,0 0 0,0 1 0,0-1 3,0-1-1,0 1 1,1-1-1,-1 1 1,0-1-1,1 1 1,-1-1-1,0 0 1,1 1-1,-1-1 0,1 1 1,-1-1-1,1 0 1,-1 1-1,1-1 1,-1 0-1,1 0 1,-1 1-1,1-1 1,0 0-1,-1 0 0,1 0 1,-1 0-1,1 0 1,-1 0-1,1 0 1,0 0-1,-1 0 1,1 0-1,0 0 0,20-3-12,-7 0 5,0-2-1,0 0 1,-1 0 0,25-15 0,48-37-52,-63 41 49,-6 8-1,-17 8 14,0 1-1,1-1 1,-1 0 0,0 0-1,0 0 1,0 0 0,1 1-1,-1-1 1,0 0 0,0 0 0,0 0-1,0 0 1,0 1 0,0-1-1,1 0 1,-1 0 0,0 1-1,0-1 1,0 0 0,0 0-1,0 1 1,0-1 0,0 0 0,0 0-1,0 1 1,0-1 0,0 0-1,0 0 1,0 0 0,0 1-1,0-1 1,0 0 0,0 0 0,0 1-1,-1-1 1,1 0 0,0 1-1,-16 33 43,12-27-10,-7 16 71,0 0-1,-8 27 1,16-40-246,0 1-1,1-1 1,0 1 0,0 0-1,1 0 1,1 0 0,0 16 0,1-25 114,-1 0 1,0 0 0,0 0 0,1 0 0,-1 0 0,1 0 0,0-1-1,-1 1 1,1 0 0,0 0 0,0-1 0,0 1 0,0 0-1,0-1 1,1 1 0,-1-1 0,2 2 0,16 4-324</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9.355"/>
    </inkml:context>
    <inkml:brush xml:id="br0">
      <inkml:brushProperty name="width" value="0.05" units="cm"/>
      <inkml:brushProperty name="height" value="0.05" units="cm"/>
    </inkml:brush>
  </inkml:definitions>
  <inkml:trace contextRef="#ctx0" brushRef="#br0">198 15 15107,'1'-1'91,"-1"0"0,0 1 0,0-1 0,0 1 0,0-1-1,0 1 1,0-1 0,0 0 0,0 1 0,0-1 0,0 1 0,0-1-1,0 1 1,-1-1 0,1 1 0,0-1 0,0 0 0,-1 1 0,1-1-1,0 1 1,0 0 0,-1-1 0,1 1 0,-1-1 0,0 0 0,-8 10 1550,-10 25 22,19-32-1586,-19 42 596,3 0 0,2 1 0,1 0 0,3 1 0,-8 84 0,16-120-580,2-6-71,-1-1 1,1 0 0,-1 1-1,1-1 1,0 1 0,0-1-1,0 0 1,1 1 0,-1-1-1,1 1 1,0-1-1,2 6 1,-3-9-28,0 0 0,1 0 0,-1 0 0,0 0 0,0 0 0,1 0 0,-1 0-1,0 0 1,0 0 0,0-1 0,1 1 0,-1 0 0,0 0 0,0 0 0,1 0 0,-1 0 0,0 0 0,0-1 0,0 1 0,1 0-1,-1 0 1,0 0 0,0-1 0,0 1 0,0 0 0,0 0 0,1 0 0,-1-1 0,0 1 0,0 0 0,0 0 0,0-1 0,0 1-1,0 0 1,0 0 0,0-1 0,0 1 0,0 0 0,0 0 0,0-1 0,0 1 0,0 0 0,0 0 0,0-1 0,2-14-175,-2 2 83,0-1 1,-1 1-1,-1-1 1,-1 1-1,1 0 0,-2 0 1,-5-14-1,-44-85 152,47 101 23,1-6 108,5 17-173,0 0 0,0-1 0,0 1 0,0-1 0,0 1 0,0 0 0,0-1 0,0 1 0,0 0 0,1-1 0,-1 1 0,0 0 0,0-1 0,0 1 0,0 0 0,1-1 0,-1 1 0,0 0 0,1-1 0,-1 1 0,0 0 0,0 0 0,1-1 0,2 0 35,0 0-1,-1 1 0,1-1 1,0 1-1,0 0 1,0 0-1,-1 0 0,1 0 1,4 0-1,64 7 326,-34-3-1007,0-2 0,42-2 1,-67-2 305,-11 0-115</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47"/>
    </inkml:context>
    <inkml:brush xml:id="br0">
      <inkml:brushProperty name="width" value="0.05" units="cm"/>
      <inkml:brushProperty name="height" value="0.05" units="cm"/>
    </inkml:brush>
  </inkml:definitions>
  <inkml:trace contextRef="#ctx0" brushRef="#br0">10 1 21341,'-4'25'1576,"1"3"-1248,0-3-144,3 0 592,3 6-344,3 1-256,1-2-128,3-6-584,0-6-360,0-11 752,0-3-152,0-13-120</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48"/>
    </inkml:context>
    <inkml:brush xml:id="br0">
      <inkml:brushProperty name="width" value="0.05" units="cm"/>
      <inkml:brushProperty name="height" value="0.05" units="cm"/>
    </inkml:brush>
  </inkml:definitions>
  <inkml:trace contextRef="#ctx0" brushRef="#br0">50 9 18548,'-12'-7'2577,"1"5"-1401,-1 2-560,5 2 2721,0 0-1865,10 3-976,5-1-392,11-1-832,4 0-384,14-3-553,6 0-199,6-3 1184,4-3-432,-3-4-185</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49"/>
    </inkml:context>
    <inkml:brush xml:id="br0">
      <inkml:brushProperty name="width" value="0.05" units="cm"/>
      <inkml:brushProperty name="height" value="0.05" units="cm"/>
    </inkml:brush>
  </inkml:definitions>
  <inkml:trace contextRef="#ctx0" brushRef="#br0">237 0 17940,'-10'1'658,"1"0"1,-1 0-1,1 1 0,0 0 1,-18 7-1,-42 21 1593,58-24-1625,4-3-393,0 0-68,1 0 1,-1 0-1,1 0 0,0 1 0,1-1 1,-1 1-1,1 1 0,-1-1 0,1 1 0,-7 9 1,11-14-155,1 1 0,0 0 1,-1-1-1,1 1 0,0 0 0,-1-1 1,1 1-1,0 0 0,-1-1 1,1 1-1,0 0 0,0 0 0,0-1 1,0 1-1,0 0 0,0-1 1,0 1-1,0 0 0,0 0 0,0-1 1,0 1-1,1 0 0,-1 0 1,0-1-1,0 1 0,1 0 1,-1-1-1,0 1 0,1-1 0,-1 1 1,1 0-1,-1-1 0,1 1 1,-1-1-1,1 1 0,-1-1 0,1 1 1,0-1-1,-1 0 0,1 1 1,0-1-1,-1 0 0,1 1 0,0-1 1,-1 0-1,1 0 0,1 1 1,5 0 7,0 1 1,0-1-1,14 1 1,-15-1-3,84 2 40,25 2-92,-99-3 6,1 1 0,-1 0-1,0 1 1,28 11 0,-42-15 21,0 1 1,0 0-1,0 0 0,1 0 0,-1 0 0,0 0 0,0 0 1,0 1-1,-1-1 0,1 1 0,0 0 0,0-1 0,-1 1 1,1 0-1,-1 0 0,0 0 0,1 0 0,-1 0 0,0 0 1,0 0-1,0 0 0,-1 0 0,1 1 0,0-1 1,-1 0-1,0 1 0,1-1 0,-1 3 0,-1-1 5,0 1-1,0-1 1,0 0-1,-1 0 1,1 1-1,-1-1 0,0 0 1,-1-1-1,1 1 1,0 0-1,-1-1 1,0 1-1,0-1 1,-4 4-1,-14 12-130,1-1 0,-2 0-1,-1-2 1,0-1 0,0-1 0,-2 0-1,0-2 1,-33 11 0,53-21-23,0-1 0,0 0 0,0 0 0,0 0 0,0 0 0,0-1 0,-8-1 1,12 1 129,-1 0 0,1 0 0,-1-1 0,1 1 0,-1 0 0,1-1 0,-1 0 0,1 1 0,0-1 1,-1 0-1,1 0 0,0 0 0,0 0 0,-1 0 0,1 0 0,0 0 0,0 0 0,0 0 0,0 0 1,1-1-1,-1 1 0,0 0 0,0-1 0,1 1 0,-1 0 0,1-1 0,-1-2 0,-4-27-554</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01.050"/>
    </inkml:context>
    <inkml:brush xml:id="br0">
      <inkml:brushProperty name="width" value="0.05" units="cm"/>
      <inkml:brushProperty name="height" value="0.05" units="cm"/>
    </inkml:brush>
  </inkml:definitions>
  <inkml:trace contextRef="#ctx0" brushRef="#br0">79 1 18444,'-7'14'495,"1"1"0,1-1-1,0 1 1,1 1 0,1-1 0,0 0 0,2 1 0,-1 0-1,2 19 1,3 12-140,16 80 0,-10-80-396,4 74 0,-16-92-433,3-28 461,0-1 0,0 0 0,0 0 1,0 0-1,-1 1 0,1-1 0,0 0 0,0 0 1,0 0-1,0 1 0,0-1 0,0 0 0,0 0 0,0 0 1,-1 0-1,1 1 0,0-1 0,0 0 0,0 0 0,0 0 1,-1 0-1,1 0 0,0 0 0,0 0 0,0 1 0,-1-1 1,1 0-1,0 0 0,0 0 0,0 0 0,-1 0 1,1 0-1,0 0 0,0 0 0,-1 0 0,-8-13-323,0-12 140,1-1 0,1 0 1,1-1-1,-3-33 0,2 17 126,5 33 63,-6-38 147,-4-81 1,12 127-134,-1 1 0,1-1 0,0 0 0,0 0 0,1 0 0,-1 1 0,0-1 0,1 0 0,-1 1 0,1-1 0,-1 0 0,1 1 0,0-1 0,-1 0 0,1 1 0,0-1 0,0 1 0,0 0 0,2-2 0,-2 2-6,0 1 0,0-1 1,0 1-1,0-1 1,0 1-1,1 0 1,-1 0-1,0 0 1,0-1-1,0 1 1,1 0-1,-1 0 1,0 1-1,0-1 1,0 0-1,1 0 1,-1 0-1,0 1 1,0-1-1,0 1 0,1 0 1,8 4-8,0 1 1,0 0-1,-1 1 0,14 12 1,-15-12 14,26 22-74</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54.896"/>
    </inkml:context>
    <inkml:brush xml:id="br0">
      <inkml:brushProperty name="width" value="0.05" units="cm"/>
      <inkml:brushProperty name="height" value="0.05" units="cm"/>
    </inkml:brush>
  </inkml:definitions>
  <inkml:trace contextRef="#ctx0" brushRef="#br0">472 65 17620,'-5'-8'781,"4"5"-545,0-1 0,-1 1 1,0 0-1,0-1 0,0 1 1,0 0-1,0 0 0,-1 1 1,1-1-1,-1 0 0,0 1 1,0 0-1,0-1 0,0 1 1,0 0-1,0 1 0,0-1 0,-1 0 1,1 1-1,-1 0 0,-5-2 1,-1 2-15,0 1-1,1-1 1,-1 2 0,0-1 0,0 1 0,1 1 0,-1-1 0,1 2 0,-1-1-1,1 1 1,0 1 0,0 0 0,0 0 0,-9 6 0,-1 2-86,1 0 0,1 1 0,0 1 0,0 1 0,-17 20 1,18-16-129,1 0 0,0 1-1,2 1 1,0 0 0,1 1 0,1 0 0,-13 40 0,21-50-20,0-1-1,1 0 1,0 1 0,1-1-1,0 1 1,1-1-1,0 1 1,3 13 0,-2-17 3,1-1 1,0 1-1,0-1 1,1 0-1,0 0 1,0 0-1,1 0 1,0 0-1,0-1 1,0 1-1,1-1 1,0 0-1,7 6 1,-5-7 2,-1-1-1,1 1 1,-1-1 0,1-1-1,0 0 1,1 0 0,-1 0-1,0-1 1,1 1 0,0-2-1,-1 1 1,1-1 0,0-1-1,0 1 1,-1-1 0,1-1-1,0 1 1,0-1 0,-1-1-1,13-3 1,-13 4 15,0-1 1,-1 0-1,1-1 0,-1 1 1,0-1-1,1 0 1,-1-1-1,-1 0 0,1 0 1,-1 0-1,1 0 0,-1-1 1,0 0-1,-1 0 1,1 0-1,-1-1 0,0 1 1,0-1-1,-1 0 0,0 0 1,0 0-1,0-1 1,2-10-1,-4 14 4,-1 1 1,1 0-1,-1 0 1,0 0-1,0-1 1,0 1-1,-1 0 0,1 0 1,0 0-1,-1-1 1,1 1-1,-1 0 1,0 0-1,0 0 0,0 0 1,0 0-1,0 0 1,0 0-1,0 1 1,-1-1-1,1 0 0,-1 1 1,1-1-1,-4-2 1,2 2-5,0 0-1,0 0 1,0 1 0,-1 0 0,1-1-1,0 1 1,-1 0 0,1 1 0,0-1-1,-1 0 1,1 1 0,-1 0 0,1 0-1,-1 0 1,-4 1 0,-1 3-131,21-5-5,12-8 103,0-2 0,-1-1 1,0-1-1,0-1 0,22-18 0,9-5 27,-53 36-6,-1 1 1,1-1 0,-1 1-1,1-1 1,-1 1 0,1 0-1,0-1 1,-1 1 0,1 0-1,-1 0 1,1-1 0,0 1-1,-1 0 1,1 0 0,0 0-1,-1 0 1,1 0 0,0 0-1,-1 0 1,1 0 0,0 0-1,-1 0 1,1 0 0,0 0-1,-1 1 1,2-1 0,-1 1-2,0 0 1,-1 0 0,1 0 0,-1 0-1,1 0 1,-1-1 0,1 1 0,-1 0 0,0 0-1,1 0 1,-1 0 0,0 0 0,0 0-1,0 0 1,0 2 0,0 8-19,0-1 1,-4 20-1,2-22 15,-8 47 48,6-34 37,0-1 0,1 1 0,1-1 1,1 33-1,2-51-253,-1 1 0,1 0 0,-1-1-1,1 1 1,0 0 0,0-1 0,0 1 0,1-1 0,-1 1 0,0-1-1,1 0 1,0 1 0,-1-1 0,1 0 0,0 0 0,0 0-1,0 0 1,1-1 0,-1 1 0,4 2 0,-1-4-544</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56.008"/>
    </inkml:context>
    <inkml:brush xml:id="br0">
      <inkml:brushProperty name="width" value="0.05" units="cm"/>
      <inkml:brushProperty name="height" value="0.05" units="cm"/>
    </inkml:brush>
  </inkml:definitions>
  <inkml:trace contextRef="#ctx0" brushRef="#br0">12 336 16115,'-5'44'1884,"2"-32"-1674,1 1 1,1 0-1,0-1 0,1 1 0,1 0 1,0-1-1,0 1 0,1-1 0,5 18 1,-5-26-158,-1 1-1,1-2 1,-1 1 0,1 0 0,0 0 0,0 0 0,1-1 0,-1 0 0,1 1 0,0-1 0,0 0 0,4 3 0,-6-5-7,1 0 0,-1-1 0,1 1 0,0 0 0,0-1 0,-1 0 0,1 1 0,0-1 0,0 0 0,0 0 0,0 0 0,-1 0 0,1 0 0,0 0 1,0 0-1,0-1 0,-1 1 0,1-1 0,0 1 0,0-1 0,-1 0 0,1 0 0,-1 0 0,1 1 0,0-2 0,-1 1 0,0 0 0,1 0 0,-1 0 0,0-1 0,2-1 0,12-12 336,0-1 0,-1-1 0,-1 0-1,11-20 1,42-80 780,-58 101-1093,19-34 148,-27 50-215,0 0 0,0 0 0,0 0-1,0 0 1,0 0 0,1 0 0,-1 0 0,0-1-1,0 1 1,0 0 0,0 0 0,0 0 0,0 0-1,0 0 1,0 0 0,0 0 0,0 0 0,0 0 0,0 0-1,1 0 1,-1 0 0,0-1 0,0 1 0,0 0-1,0 0 1,0 0 0,0 0 0,0 0 0,0 0-1,1 0 1,-1 0 0,0 0 0,0 0 0,0 0 0,0 0-1,0 0 1,0 0 0,0 0 0,1 0 0,-1 0-1,0 0 1,0 0 0,0 0 0,0 1 0,0-1-1,0 0 1,0 0 0,0 0 0,0 0 0,1 0-1,-1 0 1,0 0 0,0 0 0,0 0 0,0 0 0,0 0-1,0 1 1,2 9 31,-2 11-22,-5 28-3,3-29-16,-1 1 0,2 0 1,1 0-1,4 37 1,-4-56-10,1-1 0,-1 1 0,0-1-1,1 1 1,-1-1 0,1 1 0,0-1 0,-1 1 0,1-1 0,0 1 0,0-1 0,0 0 0,2 3 0,-2-4-2,-1 0 0,1 1 1,-1-1-1,1 0 0,-1 0 1,1 1-1,-1-1 0,1 0 1,-1 0-1,1 0 0,0 0 1,-1 0-1,1 0 0,-1 0 1,1 0-1,-1 0 0,1 0 1,0 0-1,-1 0 0,1-1 1,-1 1-1,1 0 0,-1 0 1,1-1-1,0 1 0,3-3-89,-1 0-1,1 0 0,-1-1 1,0 1-1,0 0 0,0-1 0,0 0 1,2-5-1,18-32-725,-3-1-1,27-72 1,16-95-335,-50 162 1149,-7 25 154,-4 13 243,-2 13 134,-13 47 728,-17 134 1316,27-160-2285,2 0 0,1 0 1,1 0-1,1 0 0,8 37 1,-8-53-238,0 0 1,1 0-1,0-1 1,0 1-1,1-1 1,5 8-1,-7-16 113,-3-7-67,-4-9 15,-15-30 133,12 30-169,0-1-1,2 0 1,-8-28 0,14 45-62,0-1 1,-1 0-1,1 1 1,0-1 0,0 0-1,1 1 1,-1-1-1,0 1 1,0-1 0,0 0-1,0 1 1,0-1-1,1 1 1,-1-1-1,0 1 1,0-1 0,1 1-1,-1-1 1,1 1-1,-1-1 1,0 1 0,1-1-1,-1 1 1,1 0-1,-1-1 1,1 1 0,-1-1-1,1 1 1,-1 0-1,1 0 1,-1-1-1,1 1 1,-1 0 0,2 0-1,24-4-40,-17 3 22,15-3-33,0 0-1,0-2 1,0-1-1,-1 0 1,0-2 0,37-20-1,-37 8 30,-19 11 57,-5 9-30,1 1 0,-1 0 1,1 0-1,-1-1 0,1 1 0,-1 0 1,0 0-1,1 0 0,-1 0 0,1 0 1,-1 0-1,1 0 0,-1 0 0,0 0 1,1 0-1,-1 0 0,1 0 0,-1 0 1,1 0-1,-1 0 0,0 1 0,1-1 1,-1 1-1,-6 1 0,1 1 0,1 0 1,-1 0-1,0 0 0,1 1 1,-1 0-1,1 0 0,0 0 1,0 1-1,1-1 0,-7 9 1,6-6-3,1-1 1,-1 0-1,1 1 1,1 0 0,-1 0-1,1 0 1,0 0 0,1 0-1,-3 12 1,4-17-1,1-1 0,0 0 0,0 0 1,0 0-1,0 0 0,0 0 0,0 1 1,0-1-1,0 0 0,0 0 0,1 0 0,-1 0 1,0 0-1,1 0 0,-1 1 0,1-1 0,-1 0 1,1 0-1,-1 0 0,1 0 0,0-1 1,0 1-1,-1 0 0,1 0 0,0 0 0,0-1 1,0 1-1,0 0 0,0-1 0,0 1 0,0-1 1,0 1-1,0-1 0,0 1 0,0-1 1,0 0-1,1 1 0,-1-1 0,0 0 0,0 0 1,0 0-1,2 0 0,6 0-1,-1-1 0,1 1 0,0-2 0,12-2 0,-15 2 0,51-12-26,42-8 42,-88 20-9,0 1 0,-1 0 0,1 1 0,0 1 1,0-1-1,-1 2 0,15 2 0,-25-4 12,1 1 1,-1-1-1,1 0 0,-1 0 1,0 0-1,1 0 0,-1 0 1,1 0-1,-1 0 0,1 0 0,-1 0 1,1-1-1,-1 1 0,0 0 1,1 0-1,-1 0 0,1 0 0,-1-1 1,0 1-1,1 0 0,-1 0 1,0-1-1,1 1 0,-1 0 1,0-1-1,1 1 0,-1 0 0,0-1 1,1 0-1,5-17 409,-5-28 325,-1 38-525,-1-19 547,0 1 0,-10-51 0,13 77-879,0 0 1,0 1-1,0-1 0,0 0 0,0 1 1,0 0-1,0-1 0,0 1 0,0 0 0,-1 0 1,1 0-1,2 2 0,11 4-1484,30 3-1678,-30-9 2186</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57.070"/>
    </inkml:context>
    <inkml:brush xml:id="br0">
      <inkml:brushProperty name="width" value="0.05" units="cm"/>
      <inkml:brushProperty name="height" value="0.05" units="cm"/>
    </inkml:brush>
  </inkml:definitions>
  <inkml:trace contextRef="#ctx0" brushRef="#br0">0 69 16452,'0'-1'49,"0"1"0,1 0 0,-1 0 0,0 0 0,0 0 0,0 0 0,0 0 0,0 0 1,0 0-1,0 0 0,0 0 0,0-1 0,0 1 0,0 0 0,1 0 0,-1 0 0,0 0 1,0 0-1,0 0 0,0 0 0,0 0 0,0 0 0,0 0 0,0 0 0,1 0 1,-1 0-1,0 0 0,0 0 0,0 0 0,0 0 0,0 0 0,0 0 0,0 0 0,0 0 1,1 0-1,-1 0 0,0 0 0,0 0 0,0 0 0,0 0 0,0 1 0,0-1 0,0 0 1,0 0-1,0 0 0,0 0 0,1 0 0,-1 0 0,0 0 0,0 0 0,0 0 1,0 1-1,4 8 1956,1 19 561,-4-22-2100,1 4-190,-1 0-197,0 0 0,1-1 1,0 0-1,1 1 1,0-1-1,0 0 1,1 0-1,8 14 1,-11-22-59,0 0 0,-1-1 1,1 1-1,0 0 1,0 0-1,0-1 0,0 1 1,0 0-1,0-1 0,0 1 1,0-1-1,0 1 0,0-1 1,0 1-1,0-1 1,1 0-1,-1 0 0,0 1 1,0-1-1,0 0 0,0 0 1,0 0-1,3-1 0,-1 0 37,-1 0-1,1 0 1,0 0-1,-1 0 1,1 0-1,-1-1 1,1 1-1,-1-1 1,4-3-1,4-6 229,0 0-1,0 0 1,8-14-1,-14 19-126,21-33 607,-18 27-504,0 1-1,0 0 1,1 0-1,10-9 1,-18 19-249,1 1 0,-1-1 0,0 1 1,1 0-1,-1-1 0,0 1 0,1-1 0,-1 1 0,1 0 0,-1 0 1,1-1-1,-1 1 0,1 0 0,-1 0 0,1 0 0,-1-1 0,1 1 0,-1 0 1,1 0-1,-1 0 0,1 0 0,-1 0 0,1 0 0,-1 0 0,1 0 1,-1 0-1,1 0 0,-1 0 0,1 1 0,-1-1 0,1 0 0,0 1 0,0 0-1,0 0 0,0 0 0,-1 0 0,1 0 0,0 0 1,-1 0-1,1 0 0,-1 0 0,1 1 0,-1-1 0,0 0 1,1 2-1,4 49 14,-5-41 10,1 8-17,-1-12-6,1 1 1,0-1-1,2 13 0,-3-19-11,1-1-1,-1 0 1,0 1-1,0-1 1,0 0-1,0 1 1,0-1-1,0 0 1,1 1-1,-1-1 1,0 0-1,0 0 1,0 1-1,1-1 1,-1 0-1,0 0 1,0 1-1,1-1 1,-1 0-1,0 0 1,1 0-1,-1 0 1,0 1-1,0-1 1,1 0-1,-1 0 1,0 0-1,1 0 1,-1 0-1,0 0 1,1 0-1,-1 0 1,0 0-1,1 0 1,-1 0-1,0 0 1,1 0-1,-1 0 1,0 0-1,1 0 1,-1 0-1,0-1 1,1 1-1,-1 0 1,0 0-1,1 0 1,-1 0-1,0-1 0,1 1 1,11-12 66,-12 12-68,14-18 119,0-2 0,19-38 0,10-13 92,-43 70-209,0 1-1,0-1 1,0 1-1,1 0 1,-1-1-1,0 1 0,0 0 1,1-1-1,-1 1 1,0 0-1,0-1 1,1 1-1,-1 0 1,0-1-1,1 1 1,-1 0-1,1 0 0,-1 0 1,0-1-1,1 1 1,-1 0-1,1 0 1,-1 0-1,0 0 1,1 0-1,-1 0 1,2 0-1,2 10 14,-2 22-39,-2-29 15,0 79-881,0-82 850,0 0 0,0 0 0,0 0 0,0 0 0,0 0 0,0 1-1,0-1 1,0 0 0,0 0 0,1 0 0,-1 0 0,0 0 0,0 0-1,0 0 1,0 1 0,0-1 0,0 0 0,0 0 0,1 0 0,-1 0-1,0 0 1,0 0 0,0 0 0,0 0 0,0 0 0,1 0 0,-1 0-1,0 0 1,0 0 0,0 0 0,0 0 0,1 0 0,-1 0-1,0 0 1,0 0 0,0 0 0,0 0 0,0 0 0,1 0 0,-1 0-1,0 0 1,0 0 0,0 0 0,0 0 0,0 0 0,1 0 0,-1-1-1,0 1 1,0 0 0,0 0 0,0 0 0,0 0 0,0 0 0,0 0-1,1-1 1,6-5-1527,3-3-521,17-15-204,-9 12 937</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57.507"/>
    </inkml:context>
    <inkml:brush xml:id="br0">
      <inkml:brushProperty name="width" value="0.05" units="cm"/>
      <inkml:brushProperty name="height" value="0.05" units="cm"/>
    </inkml:brush>
  </inkml:definitions>
  <inkml:trace contextRef="#ctx0" brushRef="#br0">116 124 15843,'12'-34'2827,"-12"32"-2628,1 1-1,-1-1 1,1 0 0,-1 1-1,0-1 1,1 0-1,-1 1 1,0-1 0,0 0-1,0 1 1,-1-1-1,1 0 1,0 1 0,0-1-1,-1 0 1,1 1-1,-1-1 1,-1-1-1,2 3-121,-1 0-1,0 0 1,1 0-1,-1 0 0,0 0 1,1 0-1,-1 0 0,0 0 1,1 1-1,-1-1 0,1 0 1,-1 1-1,0-1 0,1 0 1,-1 1-1,1-1 0,-1 0 1,1 1-1,-1-1 0,1 1 1,-1-1-1,1 1 0,0-1 1,-1 1-1,1 0 0,-15 18 377,14-18-366,-13 18 134,0 2-1,1 0 1,1 0-1,1 1 1,1 1 0,-9 30-1,19-52-212,-1 0 0,1 1 0,0-1 0,-1 1 0,1-1 0,0 0 0,0 1 0,0-1 0,0 1 0,0-1 0,0 1 0,0-1-1,1 0 1,-1 1 0,0-1 0,1 0 0,-1 1 0,1-1 0,0 2 0,0-2-4,0-1 0,0 1 0,0-1 0,0 1 0,0-1 0,0 1 0,0-1 0,1 1 0,-1-1-1,0 0 1,0 0 0,0 0 0,0 0 0,0 0 0,0 0 0,1 0 0,-1 0 0,0 0 0,0 0 0,0-1 0,0 1 0,0 0 0,2-1 0,28-10 5,41-20 1,-52 21 1,1 1 1,-1 1-1,2 1 0,-1 0 0,30-4 0,-51 11 15,1 0 0,-1 0 0,1 0 0,-1 0 0,1 0 0,-1 0 0,1 0-1,-1 0 1,1 0 0,-1 0 0,1 0 0,-1 0 0,0-1 0,1 1-1,-1 0 1,1 0 0,-1 0 0,1-1 0,-1 1 0,0 0 0,1-1 0,-1 1-1,0 0 1,1-1 0,-1 1 0,0-1 0,1 0 0,-7-11 1396,2 5-1239,-9-13 662,10 16-701,0 0 0,0 0 0,0 0 1,1-1-1,0 1 0,0-1 0,-3-8 0,5 12-169,0 0 0,0 0 0,0 0 0,0 0 0,1 1 0,-1-1 0,0 0 0,1 0 1,-1 0-1,0 1 0,1-1 0,-1 0 0,1 1 0,-1-1 0,1 0 0,-1 1 0,1-1 0,-1 0 0,1 1 0,0-1 0,-1 1 0,1-1 0,0 1 0,0 0 1,-1-1-1,1 1 0,0 0 0,1-1 0,30-8-1581,-19 5 590,-4 1 617,0 0 0,-1-1 0,1 0 0,-1 0 0,0-1 0,0 0 0,0 0 0,11-12 0,9-15-760</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58.132"/>
    </inkml:context>
    <inkml:brush xml:id="br0">
      <inkml:brushProperty name="width" value="0.05" units="cm"/>
      <inkml:brushProperty name="height" value="0.05" units="cm"/>
    </inkml:brush>
  </inkml:definitions>
  <inkml:trace contextRef="#ctx0" brushRef="#br0">37 28 15515,'-5'8'525,"1"0"-1,0 1 1,1 0 0,0-1-1,0 1 1,1 0-1,-3 18 1,-1 66 1119,6-84-1453,-1 21-249,1 0 0,8 44 0,-6-59-456,2 0 0,0 0 1,0-1-1,1 1 0,1-1 0,14 25 0,-20-39 533,1 1-1,-1-1 1,0 1 0,1 0-1,-1-1 1,0 1 0,1-1-1,-1 0 1,1 1 0,-1-1 0,1 1-1,-1-1 1,1 0 0,-1 1-1,1-1 1,-1 0 0,1 1 0,0-1-1,-1 0 1,1 0 0,-1 0-1,1 0 1,0 1 0,-1-1-1,1 0 1,0 0 0,0 0 0,1-1 65,-1 1 0,1-1 0,-1 0 0,0 1 0,1-1 1,-1 0-1,0 0 0,0 0 0,0 0 0,0 0 0,2-2 0,4-6 601,0 0 0,9-18 0,-9 16-371,33-52 455,18-25-8,77-160-1,-129 231-137,-6 17-609,0 0-1,0 0 0,0 0 0,0 0 0,0 0 0,0 0 0,0 0 0,0 0 0,0 0 1,0 0-1,0 0 0,0 0 0,0 0 0,-1 0 0,1 0 0,0 0 0,0 0 0,0 0 1,0 0-1,0 0 0,0 0 0,0 0 0,0 0 0,0 0 0,0 0 0,0 0 0,0 0 1,-1 0-1,1 0 0,0 0 0,0 0 0,0 0 0,0 0 0,0 0 0,0 0 0,0 0 1,0 0-1,0 0 0,0-1 0,0 1 0,0 0 0,0 0 0,0 0 0,0 0 1,0 0-1,0 0 0,0 0 0,0 0 0,0 0 0,0 0 0,0 0 0,0 0 0,0 0 1,0-1-1,0 1 0,0 0 0,0 0 0,0 0 0,0 0 0,0 0 0,0 0 0,0 0 1,0 0-1,0 0 0,-2 2 108,0 0 1,0 1-1,1-1 1,-1 1-1,1 0 1,0-1 0,-1 1-1,0 3 1,-6 19 15,1 0 1,1 1-1,1 0 0,2 0 1,0 0-1,2 0 1,2 43-1,1-48-143,1 0-1,1-1 0,0 1 1,2-1-1,0-1 1,1 1-1,1-1 0,1 0 1,1 0-1,14 20 1,-108-175-508,63 106 719,-31-60 0,51 88-193,0 1 0,0-1 0,1 1 0,-1-1 0,0 1 0,1-1 0,0 1 0,-1-1 0,1 1 0,0-1 0,0 0 0,0 1 0,0-1 0,0 0 1,0 1-1,0-1 0,0 1 0,1-1 0,-1 0 0,1 1 0,-1-1 0,1 1 0,0-1 0,-1 1 0,1-1 0,0 1 0,0 0 0,0-1 1,0 1-1,0 0 0,0 0 0,1 0 0,-1 0 0,0 0 0,0 0 0,3-1 0,4-2-164,1 0 0,0 0 0,0 1-1,0 1 1,13-3 0,6-2-440,-4-3 293,-6-1-87</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58.553"/>
    </inkml:context>
    <inkml:brush xml:id="br0">
      <inkml:brushProperty name="width" value="0.05" units="cm"/>
      <inkml:brushProperty name="height" value="0.05" units="cm"/>
    </inkml:brush>
  </inkml:definitions>
  <inkml:trace contextRef="#ctx0" brushRef="#br0">2 105 20516,'-1'4'1625,"8"-7"-1289,0-5-320,14-7 296,8 0-776,13-5 464,-1-2-216,2-4-280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09.712"/>
    </inkml:context>
    <inkml:brush xml:id="br0">
      <inkml:brushProperty name="width" value="0.05" units="cm"/>
      <inkml:brushProperty name="height" value="0.05" units="cm"/>
    </inkml:brush>
  </inkml:definitions>
  <inkml:trace contextRef="#ctx0" brushRef="#br0">5 59 17332,'-5'-7'1880,"7"-2"-1064,6 1-304,11-2 1121,4 1-353,13 3-424,5 1-216,9 2-776,5 1-592,5 5 728,-3 1-144,1-2-216</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3:58.957"/>
    </inkml:context>
    <inkml:brush xml:id="br0">
      <inkml:brushProperty name="width" value="0.05" units="cm"/>
      <inkml:brushProperty name="height" value="0.05" units="cm"/>
    </inkml:brush>
  </inkml:definitions>
  <inkml:trace contextRef="#ctx0" brushRef="#br0">5 32 21085,'-3'17'1848,"2"-7"-2000,1-12-8,10-17 1944,3-18-1632</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46.520"/>
    </inkml:context>
    <inkml:brush xml:id="br0">
      <inkml:brushProperty name="width" value="0.05" units="cm"/>
      <inkml:brushProperty name="height" value="0.05" units="cm"/>
    </inkml:brush>
  </inkml:definitions>
  <inkml:trace contextRef="#ctx0" brushRef="#br0">52 0 15299,'-24'26'1713,"8"-4"-905,5-6-304,11-2 912,10-1-160,17-6-191,12-1-113,22-6-264,10 0-176,12-3-104,0 1-64,-4-2-416,-5 0-312,-12-1-480,-12 3-280,-24 0 848,-22 2-224,5-13-249</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2:46.907"/>
    </inkml:context>
    <inkml:brush xml:id="br0">
      <inkml:brushProperty name="width" value="0.05" units="cm"/>
      <inkml:brushProperty name="height" value="0.05" units="cm"/>
    </inkml:brush>
  </inkml:definitions>
  <inkml:trace contextRef="#ctx0" brushRef="#br0">500 51 16564,'9'-6'474,"0"0"0,0 0 1,1 1-1,-1 0 0,1 1 1,0 0-1,1 1 0,-1 0 1,0 1-1,1 0 0,-1 0 1,14 0-1,-22 2-439,-1 0 1,1 0-1,0 0 0,0 0 0,-1 0 0,1 1 1,0-1-1,0 0 0,-1 1 0,1-1 0,0 1 1,-1 0-1,1 0 0,0-1 0,-1 1 0,1 0 0,-1 0 1,0 0-1,1 1 0,-1-1 0,0 0 0,0 0 1,1 1-1,-1-1 0,0 1 0,-1-1 0,1 1 1,0-1-1,0 1 0,0 0 0,-1-1 0,1 1 1,-1 0-1,0 0 0,1-1 0,-1 1 0,0 0 1,0 0-1,0-1 0,-1 5 0,0 3-4,-1 1 1,-1 0-1,0-1 0,0 0 1,-1 0-1,0 0 0,-5 9 0,-42 60 77,49-74-102,-40 51 224,-3-1 0,-78 74 0,-117 79 627,171-156-574,-9 8 128,78-59-408,-1 0-1,1 1 1,-1-1 0,1 0 0,-1 1 0,1-1-1,-1 0 1,1 1 0,0-1 0,-1 0 0,1 1-1,0-1 1,-1 1 0,1-1 0,0 1-1,0-1 1,-1 1 0,1-1 0,0 1 0,0-1-1,0 1 1,0-1 0,0 1 0,0-1 0,0 1-1,0 0 1,0-1 0,0 2 0,1-2-2,-1 1 1,1-1-1,0 0 0,0 1 1,-1-1-1,1 1 0,0-1 1,0 0-1,0 0 0,-1 0 1,1 1-1,0-1 0,0 0 1,0 0-1,0 0 0,1 0 1,33-3-21,-1 0 0,38-10 0,20-3-190,-43 10-212,1 2 0,0 2 0,82 8 0,-93 2 78</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4:02.226"/>
    </inkml:context>
    <inkml:brush xml:id="br0">
      <inkml:brushProperty name="width" value="0.05" units="cm"/>
      <inkml:brushProperty name="height" value="0.05" units="cm"/>
    </inkml:brush>
  </inkml:definitions>
  <inkml:trace contextRef="#ctx0" brushRef="#br0">118 172 15147,'1'-1'138,"1"1"0,0-1-1,-1 0 1,1 1 0,-1-1 0,0 0-1,1 0 1,-1 0 0,1 0 0,-1 0-1,0 0 1,0 0 0,0 0 0,0 0-1,0-1 1,0 1 0,0 0 0,0-1-1,0 1 1,0-1 0,-1 1 0,1-1-1,-1 0 1,1 1 0,-1-1 0,0 1-1,1-4 1,1-4 528,-1 0-1,0 0 0,0-17 1,-8-7 908,7 31-1527,-1 0-1,1 0 0,-1 1 1,0-1-1,1 0 0,-1 1 1,0-1-1,0 1 0,0-1 1,0 1-1,-1-1 0,1 1 1,0 0-1,0 0 0,-1-1 1,1 1-1,-2-1 0,0 2-43,5 5-34,1-3 13,-2-8 16,-1 5 6,-1 0 0,1 0-1,0 0 1,0 0 0,0 0-1,0 0 1,-1 0-1,1 1 1,0-1 0,-1 0-1,1 0 1,-1 0-1,1 0 1,-1 1 0,1-1-1,-1 0 1,1 1-1,-1-1 1,0 0 0,1 1-1,-1-1 1,0 1-1,0-1 1,1 1 0,-1-1-1,0 1 1,0-1-1,0 1 1,0 0 0,0 0-1,1-1 1,-1 1-1,0 0 1,-2 0 0,2 0-2,-1 0 0,1 0 1,-1 1-1,1-1 0,-1 1 1,1-1-1,-1 1 0,1-1 0,0 1 1,-1 0-1,1-1 0,0 1 1,0 0-1,-1 0 0,1 0 1,0 0-1,0 0 0,0 0 1,0 1-1,-1 1 0,0 1-23,0 1 0,0 0 1,0-1-1,1 1 0,0 0 0,0 0 0,0 0 0,0 1 1,1-1-1,0 0 0,0 0 0,0 0 0,1 0 0,0 0 0,0 0 1,0 0-1,0 0 0,1 0 0,2 5 0,-3-8 8,0 0 0,0 0 0,0 1 1,0-1-1,0-1 0,1 1 0,-1 0 0,1 0 0,-1 0 0,1-1 0,0 1 0,0-1 0,-1 1 0,1-1 0,0 0 0,0 1 1,0-1-1,0 0 0,1 0 0,-1-1 0,0 1 0,0 0 0,1-1 0,-1 1 0,0-1 0,1 0 0,-1 0 0,0 0 0,1 0 1,-1 0-1,0-1 0,0 1 0,1 0 0,-1-1 0,0 0 0,0 0 0,1 1 0,-1-1 0,0-1 0,0 1 0,0 0 0,0 0 1,1-2-1,2-2 15,0 1 0,0 0 0,-1-1 0,1 0 0,-1 0 1,-1 0-1,1-1 0,-1 1 0,0-1 0,3-8 0,-4 11 8,-1-1 0,0 1 0,0-1 0,0 1 0,0-1 0,-1 1 0,0-1 0,0 1 0,0-5-1,0 6-3,0 1 0,-1-1 0,1 1-1,0-1 1,-1 0 0,0 1-1,1-1 1,-1 1 0,0-1 0,0 1-1,0 0 1,0-1 0,0 1-1,0 0 1,0 0 0,0-1 0,0 1-1,-1 0 1,1 0 0,-2 0-1,0-1 1,0 1 1,0 0-1,0 0 0,0 0 0,-1 0 0,1 1 0,0-1 0,0 1 0,-1 0 1,1 0-1,0 0 0,-1 1 0,1-1 0,0 1 0,0-1 0,-1 1 0,1 0 0,0 1 1,0-1-1,0 0 0,0 1 0,0 0 0,1-1 0,-6 5 0,-2 2-27,1 0-1,0 0 0,1 0 0,-1 1 1,-10 15-1,11-11-71,0-1 0,1 1 1,-8 20-1,12-27 5,1 0 0,0 0 0,1 0 0,-1 0 1,1 1-1,0-1 0,1 0 0,0 1 0,0-1 0,1 9 0,-1-15 54,0 1-1,0 0 1,0 0-1,0 0 1,0 0 0,0 0-1,0 0 1,0-1-1,1 1 1,-1 0-1,0 0 1,1 0-1,-1-1 1,1 1-1,-1 0 1,1 0-1,-1-1 1,1 1-1,-1 0 1,1-1-1,0 1 1,-1-1-1,1 1 1,0-1-1,0 1 1,-1-1-1,1 1 1,0-1-1,0 0 1,0 1 0,-1-1-1,1 0 1,0 0-1,0 0 1,0 1-1,0-1 1,0 0-1,-1 0 1,1 0-1,0-1 1,0 1-1,0 0 1,1 0-1,1-1-72,-1-1 0,1 1 0,0 0 1,-1-1-1,1 0 0,-1 1 0,0-1 0,0 0 0,0 0 0,1 0 0,2-5 0,10-19-369,-2-2-27</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4:04.887"/>
    </inkml:context>
    <inkml:brush xml:id="br0">
      <inkml:brushProperty name="width" value="0.05" units="cm"/>
      <inkml:brushProperty name="height" value="0.05" units="cm"/>
    </inkml:brush>
  </inkml:definitions>
  <inkml:trace contextRef="#ctx0" brushRef="#br0">2 0 12315,'-1'4'81,"1"0"0,0 0 0,0 0 0,0-1-1,1 1 1,-1 0 0,1 0 0,0 0 0,0 0 0,0-1 0,0 1 0,1 0 0,-1-1 0,1 1 0,0-1 0,0 0 0,0 0 0,1 1 0,-1-2 0,4 4 0,37 50 9,-2 1-1,-3 3 1,-3 0 0,31 72-1,-44-76-210,-1 0 0,-3 2-1,-3 0 1,-2 0-1,6 72 1,-10 152 119,-21 3 599,0 115 655,47-9-351,30-2-638,16 117-204,-43 0 28,-21 3 103,15 271 597,-28-726-708,35 518 655,-26 0-353,-66 396-248,-1 31 124,70-471-51,-8-455-262,6 119-1136,-15-190 1039,0-1 1,0 0-1,-1 1 1,1-1 0,0 0-1,0 0 1,-1 0-1,1 0 1,0 0-1,-1 0 1,1 0 0,-1-1-1,-3 2 1,-2 0-322</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4:05.324"/>
    </inkml:context>
    <inkml:brush xml:id="br0">
      <inkml:brushProperty name="width" value="0.05" units="cm"/>
      <inkml:brushProperty name="height" value="0.05" units="cm"/>
    </inkml:brush>
  </inkml:definitions>
  <inkml:trace contextRef="#ctx0" brushRef="#br0">5 156 12811,'-5'83'1678,"11"136"0,-1-176-1392,1-1-1,2 0 1,2 0 0,2-1-1,17 40 1,-26-74-222,0 0-1,1-1 0,-1 1 1,7 6-1,-10-12-40,1 0 1,-1 0-1,1 0 0,0 0 0,0 0 1,-1 0-1,1-1 0,0 1 0,0 0 0,0-1 1,0 1-1,0 0 0,0-1 0,0 1 1,0-1-1,0 0 0,0 1 0,0-1 0,0 0 1,0 0-1,0 1 0,0-1 0,0 0 1,1 0-1,-1 0 0,0 0 0,0 0 0,0-1 1,0 1-1,0 0 0,0 0 0,0-1 1,0 1-1,0-1 0,0 1 0,2-2 0,3-4 117,0-1-1,0 0 0,0 0 1,-1-1-1,0 0 1,0 0-1,-1 0 0,0 0 1,4-14-1,-2 7 5,198-486 486,-167 404-799,-2 2-99</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2:54.362"/>
    </inkml:context>
    <inkml:brush xml:id="br0">
      <inkml:brushProperty name="width" value="0.05" units="cm"/>
      <inkml:brushProperty name="height" value="0.05" units="cm"/>
    </inkml:brush>
  </inkml:definitions>
  <inkml:trace contextRef="#ctx0" brushRef="#br0">62 6521 11386,'-2'1'46,"1"0"0,-1-1 0,0 1 0,0-1 0,1 0 0,-1 1 0,0-1 0,0 0 0,1 0 0,-1 0 0,0 0 0,0-1 0,1 1-1,-1 0 1,0-1 0,0 1 0,1-1 0,-1 0 0,0 0 0,1 1 0,-1-1 0,1 0 0,-1 0 0,1 0 0,-2-2 0,1-1 104,-1 1 0,2 0 1,-1-1-1,0 1 1,1-1-1,0 0 0,-1 1 1,1-1-1,1 0 1,-2-6-1,3 9-111,-1 0 0,1 0 0,-1 1 0,1-1 0,-1 0 0,1 0 0,-1 1 0,1-1 0,0 1 0,-1-1 0,1 0 0,0 1 0,-1-1 0,1 1 0,0 0 0,0-1 0,-1 1-1,1-1 1,0 1 0,0 0 0,0 0 0,0 0 0,0-1 0,0 1 0,-1 0 0,1 0 0,0 0 0,2 1 0,9-4-29,20-11 8,0-2 1,-1-1-1,56-40 0,79-78 126,-140 113-127,327-254-176,594-433-372,-824 614 546,45-37 3,276-200 13,221-125-68,-206 118 322,-290 209-70,19-17 64,215-154 55,-182 149-301,246-160 30,122-65-32,-152 94-23,168-101 12,78-1 57,-107 62-24,-14-21 81,-396 236 0,320-222 579,-396 264-527,106-86 176,-189 147-384,19-19-53,-25 23 70,1 0-1,-1-1 1,0 1-1,0-1 1,0 1-1,0-1 0,0 0 1,0 1-1,0-1 1,-1 0-1,1 0 1,0 0-1,0-3 0,-4 3-72</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2:55.883"/>
    </inkml:context>
    <inkml:brush xml:id="br0">
      <inkml:brushProperty name="width" value="0.05" units="cm"/>
      <inkml:brushProperty name="height" value="0.05" units="cm"/>
    </inkml:brush>
  </inkml:definitions>
  <inkml:trace contextRef="#ctx0" brushRef="#br0">23 0 12651,'-2'2'73,"0"0"1,0 0 0,0 1 0,1-1-1,-1 0 1,0 1 0,1-1 0,-1 1-1,1 0 1,0-1 0,0 1-1,0 0 1,0 0 0,1-1 0,-1 1-1,1 0 1,0 0 0,-1 0 0,1 0-1,1 0 1,-1 4 0,1-2-32,0 0-1,0-1 1,1 1 0,-1-1 0,1 1 0,0-1 0,0 0-1,0 0 1,1 0 0,-1 0 0,1 0 0,5 5 0,63 55 249,18 20-108,322 319-63,-216-230-152,32 28-46,-158-146 53,109 67 0,2-21 2,-82-48 2,118 84 1,-115-55 14,97 102-1,68 57-4,275 139 17,-199-148-4,22 76-4,-37-28 4,529 352 48,-407-256-23,-323-263-24,179 121 83,18-24 60,-138-92-98,-41-32 180,298 127 0,-223-107 25,-175-80-159,0 1 0,68 59 0,-98-74-71,355 293 462,-249-212-210,61 45 241,-161-125-427,0 0 0,1-2-1,1 0 1,0-1 0,33 9-1,-55-19-92,0 0-1,0 0 1,1 0 0,-1 0-1,0 0 1,0 0 0,0 0-1,0 0 1,1 0-1,-1 0 1,0 0 0,0 0-1,0 0 1,0 0-1,0 0 1,1 0 0,-1 0-1,0 0 1,0 0-1,0 0 1,0 0 0,0 0-1,1-1 1,-1 1-1,0 0 1,0 0 0,0 0-1,0 0 1,0 0-1,0 0 1,0-1 0,0 1-1,0 0 1,0 0 0,1 0-1,-1 0 1,0 0-1,0-1 1,0 1 0,0 0-1,0 0 1,0 0-1,0 0 1,0 0 0,0-1-1,0 1 1,0 0-1,0 0 1,0 0 0,-1 0-1,1-1 1,0 1-1,0 0 1,0 0 0,0 0-1,0 0 1,0 0-1,0 0 1,0-1 0,0 1-1,-1 0 1,-3-11-33,-9-8 5,-3-5-32</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2:58.339"/>
    </inkml:context>
    <inkml:brush xml:id="br0">
      <inkml:brushProperty name="width" value="0.05" units="cm"/>
      <inkml:brushProperty name="height" value="0.05" units="cm"/>
    </inkml:brush>
  </inkml:definitions>
  <inkml:trace contextRef="#ctx0" brushRef="#br0">88 75 14939,'0'0'22,"0"0"1,0 0-1,0-1 0,0 1 0,0 0 1,0 0-1,0-1 0,-1 1 0,1 0 1,0 0-1,0-1 0,0 1 0,0 0 1,0 0-1,0-1 0,0 1 0,-1 0 1,1 0-1,0 0 0,0-1 0,0 1 1,0 0-1,-1 0 0,1 0 0,0 0 1,0 0-1,0-1 0,-1 1 0,1 0 1,0 0-1,0 0 0,-1 0 0,1 0 1,0 0-1,0 0 0,-1 0 0,1 0 1,0 0-1,0 0 0,-1 0 0,1 0 0,0 0 1,0 0-1,-1 0 0,1 0 0,0 0 1,0 0-1,-1 0 0,1 0 0,0 1 1,0-1-1,-1 0 0,1 0 0,0 0 1,0 0-1,0 1 0,-1-1 0,1 0 1,0 1-1,-14 13 322,9-7-287,0 1-1,1-1 0,0 1 0,0 0 1,0 0-1,1 0 0,-3 15 1,4-17-20,1 0 0,0 0 0,0 0 0,0 0 0,1 1 1,0-1-1,0 0 0,1 0 0,0 0 0,0 0 0,3 10 0,-4-14-9,1 0-1,0 0 0,0-1 1,0 1-1,0-1 0,0 1 1,0-1-1,0 1 0,0-1 1,1 1-1,-1-1 0,1 0 1,-1 0-1,1 0 0,-1 0 0,1 0 1,-1 0-1,1 0 0,0-1 1,0 1-1,2 0 0,0 0 36,-1-1 1,1 0-1,-1 0 0,1 0 0,-1 0 0,1-1 0,-1 1 0,1-1 0,-1 0 0,6-2 0,2-2 158,-1 0 0,0 0-1,0-1 1,-1 0-1,1-1 1,8-8 0,-11 8 0,0 0 0,-1-1 0,0 0 0,0 0 0,-1 0 0,1-1 0,-2 0 0,1 0 0,-2 0 0,6-17 0,-8 23-162,0-1 0,0 1 0,-1 0 0,1-1 0,-1 1 0,0-1 0,0 1 0,0-1 0,0 1 0,0-1 0,-1 1 0,0-1 0,0 1 0,0 0 0,0-1 0,0 1 0,0 0 0,-1 0 0,0 0 0,0 0 0,0 0 0,0 0 0,0 1 1,0-1-1,-1 1 0,1-1 0,-1 1 0,0 0 0,1 0 0,-1 0 0,0 0 0,0 0 0,-5-1 0,2 1-44,1 0 0,-1 0 1,0 1-1,1 0 0,-1 0 0,0 0 1,0 1-1,0 0 0,1 0 0,-1 0 1,0 1-1,0 0 0,1 0 0,-1 0 1,0 1-1,1 0 0,-1 0 0,1 0 1,0 1-1,0 0 0,0 0 0,-7 5 1,7-4-26,0 1 1,0-1 0,0 1-1,0 1 1,1-1 0,0 1-1,0-1 1,0 1 0,1 0-1,-1 1 1,2-1 0,-1 0-1,1 1 1,0 0 0,0-1-1,1 1 1,-1 0 0,1 10-1,1-14 9,-1 0-1,1-1 0,1 1 0,-1 0 0,0 0 1,1 0-1,-1 0 0,1 0 0,0-1 0,0 1 1,0 0-1,0-1 0,0 1 0,1-1 0,-1 1 1,1-1-1,-1 1 0,1-1 0,0 0 0,0 0 1,0 0-1,0 0 0,1 0 0,-1-1 0,0 1 1,1-1-1,-1 1 0,1-1 0,0 0 0,-1 0 1,1 0-1,0 0 0,0 0 0,-1-1 1,1 0-1,0 1 0,3-1 0,1 0 4,0 0 0,0 0 0,0-1-1,0 0 1,0-1 0,-1 1 0,1-1-1,0 0 1,-1-1 0,1 0 0,-1 0 0,0 0-1,0-1 1,8-6 0,-11 7-13,0 0 1,0 0-1,0 0 0,0-1 1,-1 1-1,0-1 0,0 0 1,0 1-1,0-1 0,0 0 1,-1 0-1,2-7 0,-3 10-33,1-1 0,-1 1 0,0-1 0,0 1 0,0-1 0,0 0 0,0 1 0,0-1 0,-1 1 0,1 0 0,0-1 0,-1 1 0,1-1 0,-1 1 0,0-1 0,1 1 0,-1 0 0,0-1 0,0 1-1,0 0 1,0 0 0,0 0 0,0 0 0,0 0 0,0 0 0,0 0 0,0 0 0,-1 0 0,1 0 0,0 1 0,-1-1 0,1 0 0,0 1 0,-1-1 0,1 1 0,-1 0 0,1-1 0,-4 1 0,0 0-97,-1 0 0,1 0 0,-1 0 1,1 1-1,-1 0 0,1 0 0,-1 0 1,1 1-1,0 0 0,0 0 0,0 0 1,0 1-1,0-1 0,-7 6 0,-14 10-651</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4:32.448"/>
    </inkml:context>
    <inkml:brush xml:id="br0">
      <inkml:brushProperty name="width" value="0.05" units="cm"/>
      <inkml:brushProperty name="height" value="0.05" units="cm"/>
      <inkml:brushProperty name="color" value="#008C3A"/>
    </inkml:brush>
  </inkml:definitions>
  <inkml:trace contextRef="#ctx0" brushRef="#br0">1521 146 14075,'-3'-3'48,"1"0"-1,-1 1 1,0-1-1,0 1 1,0 0 0,0 0-1,0 0 1,-1 0-1,1 1 1,-1-1 0,1 1-1,-1 0 1,1 0 0,-1 0-1,0 0 1,1 1-1,-1-1 1,0 1 0,-4 0-1,-11 2 3,0 1 0,1 0 0,-1 1 0,1 1 0,-24 10-1,-11 2-28,8-7 145,-1-2 0,0-1-1,-75-1 1,94-4-14,6-1-79,1 2 1,0 0-1,0 1 0,0 1 1,1 1-1,-26 12 1,-106 61-87,81-39-10,-23 11 87,1 3 0,-94 75 1,169-114-54,0 1 0,1 1-1,1 0 1,1 1 0,0 0 0,1 1 0,-16 32-1,13-16-23,1 2 0,1-1 0,-13 61-1,23-80 7,1-1 0,1 1 0,0-1-1,1 1 1,1 0 0,0-1 0,2 1 0,0-1-1,6 27 1,-4-31 1,1 0-1,-1 1 1,2-1 0,0-1-1,0 1 1,1-1 0,0-1-1,1 1 1,1-1 0,-1 0-1,1-1 1,19 15 0,6 0-26,0-2-1,1-1 1,2-2 0,0-1 0,0-2 0,2-2 0,0-1 0,0-2 0,81 11 0,128-2-67,4-21-3,98 5-115,-254 7-318,101 25 0,-27-3-81,-108-26 659,0-2-1,1-3 1,98-8 0,188-43 820,-145 17-683,-192 31-179,351-63-4,-314 52-3,-1-3-1,-1-1 1,0-3-1,-1-2 1,58-36 0,87-79 28,-152 103-21,-2-1 0,54-64 0,-80 84-15,0 0 1,-1-1-1,-1 0 0,-1-1 1,0 0-1,11-33 1,-16 39 7,0 0 0,-1 0 0,-1 0 0,0 0 0,0 0 0,-1 0 1,0 0-1,-1-1 0,0 1 0,-1 0 0,0 0 0,0 0 0,-6-14 1,-1 7 17,1-1 1,-2 1-1,0 1 0,-2 0 1,1 1-1,-2 0 1,0 0-1,-25-20 1,-1 3 99,-1 2 1,-52-29-1,17 17 202,-107-43 1,-89-18 180,142 55-339,5 4-211,-148-34 0,205 64-490,0 2-1,-1 4 1,0 3-1,-75 3 0,28 11 65,2 3-155</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10.786"/>
    </inkml:context>
    <inkml:brush xml:id="br0">
      <inkml:brushProperty name="width" value="0.05" units="cm"/>
      <inkml:brushProperty name="height" value="0.05" units="cm"/>
    </inkml:brush>
  </inkml:definitions>
  <inkml:trace contextRef="#ctx0" brushRef="#br0">111 1 16764,'-2'0'172,"0"1"0,-1-1 0,1 1 0,0-1 0,-1 1 0,1 0 0,0 0 0,0 0 0,-1 1 0,1-1 1,0 0-1,0 1 0,1-1 0,-1 1 0,0 0 0,0-1 0,1 1 0,-3 3 0,-23 39 1292,27-43-1407,-7 13 10,0 0-1,2 0 1,-1 1-1,2-1 1,0 1-1,1 0 1,0 0-1,1 1 1,1-1 0,1 0-1,1 24 1,-1-36-59,1 0 0,-1 0 0,1 0 0,-1-1 1,1 1-1,0 0 0,0-1 0,0 1 0,1-1 1,-1 1-1,0-1 0,1 0 0,0 1 0,-1-1 0,1 0 1,0 0-1,0 0 0,0 0 0,0-1 0,5 4 1,-3-4 9,-1 1 1,1-1-1,0 0 1,0-1-1,-1 1 1,1 0 0,0-1-1,0 0 1,0 0-1,0 0 1,0-1-1,0 1 1,4-2 0,7-2 53,0-1 1,0 0-1,-1-1 1,0-1 0,0 0-1,16-11 1,0-3 221,-1-1-1,37-37 1,-53 47-134,-1-2 0,0 1 0,-1-1 0,-1-1 0,-1 0 1,16-32-1,-24 45-122,0 0 1,-1 0 0,1 0-1,-1 0 1,1 0 0,-1 0-1,1-1 1,-1 1 0,0 0-1,0-2 1,0 3-34,0 1-1,0 0 1,0 0 0,0 0-1,-1 0 1,1 0 0,0 0-1,0-1 1,0 1 0,0 0-1,0 0 1,0 0 0,0 0-1,0 0 1,0 0 0,0 0-1,0 0 1,0-1 0,-1 1-1,1 0 1,0 0 0,0 0-1,0 0 1,0 0 0,0 0-1,0 0 1,-1 0 0,1 0-1,0 0 1,0 0 0,0 0-1,0 0 1,0 0 0,0 0-1,-1 0 1,1 0 0,0 0-1,0 0 1,0 0 0,0 0-1,0 0 1,0 0 0,-1 0-1,1 0 1,0 0 0,0 0-1,-11 11 48,2 4-57,1-1 1,1 1-1,0 0 0,1 1 1,1 0-1,0 0 1,1 0-1,1 0 0,0 1 1,0 28-1,3-41 3,0-1-1,0 1 1,0-1-1,1 1 1,0-1-1,-1 0 1,1 1-1,1-1 1,-1 0 0,0 0-1,3 5 1,-3-7 3,0 0 0,0 0 1,0 0-1,0 0 0,0 0 0,0 0 1,0-1-1,0 1 0,0 0 1,0-1-1,1 1 0,-1 0 1,0-1-1,0 1 0,1-1 0,-1 0 1,0 1-1,1-1 0,-1 0 1,0 0-1,1 0 0,-1 0 1,0 0-1,1 0 0,-1 0 0,0-1 1,1 1-1,-1 0 0,0-1 1,0 1-1,1-1 0,0 0 1,7-4 21,-1 0 0,0 0 0,0-1 1,-1 1-1,1-2 0,-1 1 1,-1-1-1,1 0 0,-1-1 0,6-9 1,-2 2 42,0 0 0,-2-1 1,0 0-1,10-27 1,-15 35-34,-1 0 0,1-1 0,-1 1 0,-1-1 0,1 0 0,-2 1 0,1-10 0,-1 18-32,0-1-1,0 1 1,0 0 0,0-1 0,0 1-1,0-1 1,0 1 0,0 0 0,0-1 0,0 1-1,0 0 1,0-1 0,-1 1 0,1 0 0,0-1-1,0 1 1,0 0 0,-1-1 0,1 1 0,0 0-1,0-1 1,-1 1 0,1 0 0,0 0-1,0-1 1,-1 1 0,1 0 0,0 0 0,-1 0-1,1-1 1,0 1 0,-1 0 0,-10 6-3,-7 18-9,13-14-1,0 1 0,1 0 0,1 0 0,-3 13 0,4-18 2,1 0 1,1 1-1,-1-1 0,1 0 0,0 0 1,0 0-1,1 0 0,0 0 0,2 11 1,-3-16 7,1 1 0,-1-1 1,1 0-1,0 0 0,-1 1 1,1-1-1,0 0 1,-1 0-1,1 0 0,0 0 1,0 0-1,0 0 0,0 0 1,0 0-1,0 0 0,0-1 1,0 1-1,1 0 1,-1-1-1,0 1 0,0 0 1,1-1-1,-1 0 0,2 1 1,0-1-4,0 0 1,0 0 0,-1 0-1,1 0 1,0-1-1,0 1 1,0-1 0,-1 0-1,1 0 1,0 0-1,2-1 1,6-4-4,0-1 0,-1 0-1,0 0 1,12-11 0,-12 9-11,0 0-1,-1-1 1,0 0 0,0-1-1,-1 1 1,-1-2 0,13-22-1,-20 34 16,-1 0 1,1 0-1,0 0 0,0 0 0,0 0 0,0 0 0,0 0 1,0 0-1,-1 0 0,1 0 0,0 0 0,0 0 0,0 0 1,0 0-1,0 0 0,-1 0 0,1 0 0,0 0 0,0 0 0,0 0 1,0 0-1,0 0 0,0 0 0,-1-1 0,1 1 0,0 0 1,0 0-1,0 0 0,0 0 0,0 0 0,0 0 0,0 0 1,0-1-1,0 1 0,0 0 0,0 0 0,0 0 0,0 0 0,0 0 1,-1 0-1,1-1 0,0 1 0,0 0 0,0 0 0,0 0 1,0 0-1,1 0 0,-1-1 0,0 1 0,0 0 0,0 0 1,0 0-1,0 0 0,0 0 0,0 0 0,0-1 0,0 1 1,-10 8-111,2 4 68,0 0 0,0 0 0,2 0 0,-1 1 0,1 0-1,1 0 1,1 1 0,0 0 0,-4 22 0,7-31 43,1-1 1,-1 0-1,1 0 0,0 1 1,0-1-1,0 0 1,1 1-1,-1-1 1,1 0-1,2 5 0,-3-7 3,1 0 0,0-1-1,0 1 1,0 0-1,0-1 1,1 1-1,-1 0 1,0-1 0,1 0-1,-1 1 1,1-1-1,-1 0 1,1 1-1,0-1 1,-1 0 0,1 0-1,0-1 1,0 1-1,0 0 1,0 0-1,0-1 1,0 0 0,3 1-1,8 0-22,0-1-1,1 0 0,-1-1 1,0-1-1,0 0 1,0 0-1,17-7 1,-17 5-12,0 1 1,1 0-1,-1 0 0,1 2 1,0 0-1,24 1 0,-36 0 15,0 1 0,0-1-1,0 1 1,0 0 0,0-1-1,0 1 1,0 0 0,-1 1-1,1-1 1,0 0 0,-1 0-1,1 1 1,2 1 0,-4-2 18,0-1-1,1 1 1,-1-1 0,1 1 0,-1-1 0,0 1 0,0-1 0,1 1-1,-1-1 1,0 1 0,0-1 0,0 1 0,1 0 0,-1-1 0,0 1-1,0-1 1,0 1 0,0-1 0,0 1 0,0 0 0,0-1-1,0 1 1,-1-1 0,1 1 0,0 0 0,0-1 0,0 1 0,-1-1-1,1 1 1,0-1 0,-1 1 0,1-1 0,0 1 0,-1-1 0,1 1-1,0-1 1,-1 0 0,1 1 0,-1-1 0,1 0 0,-1 1-1,1-1 1,-1 0 0,1 1 0,-1-1 0,1 0 0,-1 0 0,0 0-1,0 1 1,0-1 12,1 0 1,-1 0-1,1-1 0,-1 1 0,1 0 0,-1 0 1,1 0-1,-1 0 0,1 0 0,-1-1 0,1 1 1,-1 0-1,1 0 0,0-1 0,-1 1 0,1 0 1,-1-1-1,1 1 0,0 0 0,-1-1 0,1 1 0,0-1 1,0 1-1,-1 0 0,1-1 0,0 1 0,0-1 1,-1 1-1,1-1 0,0 1 0,0-1 0,0 1 1,0-1-1,0 0 0,-7-23 235,6 19-183,-3-14 67,1 0 0,0-1 0,1 1 0,2-1 0,-1 0 0,2 1 0,1-1 0,5-26 0,-6 45-139,-1-1-1,1 1 1,-1-1 0,1 0 0,0 1 0,0-1 0,-1 1 0,1 0 0,0-1 0,0 1-1,0 0 1,1 0 0,-1-1 0,0 1 0,0 0 0,1 0 0,-1 0 0,1 0-1,-1 1 1,1-1 0,-1 0 0,1 1 0,2-2 0,3 1-384,0 0 1,-1 0-1,1 1 0,12 0 1,18-2-853,-20-1 602</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4:39.014"/>
    </inkml:context>
    <inkml:brush xml:id="br0">
      <inkml:brushProperty name="width" value="0.05" units="cm"/>
      <inkml:brushProperty name="height" value="0.05" units="cm"/>
    </inkml:brush>
  </inkml:definitions>
  <inkml:trace contextRef="#ctx0" brushRef="#br0">2442 726 8682,'-120'-52'3306,"80"33"-2673,0 2-1,-1 1 0,-56-12 1,-256-24-588,270 47-48,-1 4 0,-107 11 0,-166 44-14,-59 5 425,408-58-391,-67 6 211,-121 25 0,172-26-220,0 2 0,0 0 0,1 1 0,1 1-1,0 2 1,0 0 0,1 1 0,0 1 0,-18 17 0,29-23-18,1 1 1,0 0 0,1 1 0,0 0 0,0 0-1,1 1 1,0 0 0,1 0 0,-8 21-1,11-22-5,0-1 0,1 1-1,0-1 1,1 1-1,0 0 1,0-1 0,1 1-1,1 0 1,0 0-1,0-1 1,1 1-1,0-1 1,4 14 0,0-8-10,0 1-1,1-1 1,0-1 0,1 0 0,1 0 0,0 0 0,1-1 0,0-1 0,13 13 0,-6-10 6,1 0-1,0-2 0,1 0 1,0 0-1,37 16 1,-14-12 10,0-1 0,47 11 1,89 13 33,-133-30-15,153 28-171,1-9 0,2-8 0,283-7 0,-372-20 97,0-6 0,-1-4 0,0-5 0,207-69 0,-174 35 227,-2-6 0,-3-6 0,136-88 0,386-275 106,-643 418-266,14-10 18,34-30 1,-58 45-15,-1-1 0,1 0 1,-1 0-1,-1 0 0,0-1 1,0 0-1,0 0 0,-1 0 1,4-13-1,-7 18-2,-1-1-1,0 0 1,0 1 0,0-1 0,-1 0 0,0 0-1,1 1 1,-2-1 0,1 0 0,-1 0 0,1 1-1,-1-1 1,-1 0 0,1 1 0,-1-1 0,1 1-1,-1-1 1,-1 1 0,1 0 0,0 0 0,-1 0-1,0 0 1,0 0 0,0 1 0,-1-1 0,1 1-1,-7-5 1,-7-5 22,-1 1 1,0 1-1,0 1 0,-1 1 0,-21-8 0,-33-10 59,0 4 0,-84-17-1,-158-14 121,192 35-146,-573-66-105,509 75-6,-325 24-1,325 7-11</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4:40.710"/>
    </inkml:context>
    <inkml:brush xml:id="br0">
      <inkml:brushProperty name="width" value="0.05" units="cm"/>
      <inkml:brushProperty name="height" value="0.05" units="cm"/>
    </inkml:brush>
  </inkml:definitions>
  <inkml:trace contextRef="#ctx0" brushRef="#br0">867 1 12203,'-63'-1'491,"0"3"0,0 3 1,1 2-1,-1 4 0,2 2 1,-103 35-1,148-42-461,1 0 1,0 1-1,0 1 1,0 1-1,1 0 1,0 1-1,1 0 1,0 1-1,0 0 1,2 1-1,-1 1 0,1 0 1,1 0-1,0 1 1,1 0-1,1 1 1,-10 22-1,0 10-48,2 0-1,2 1 1,-13 78-1,17-49-74,0 124 0,10-170 55,1-1-1,2 1 1,1-1-1,14 51 1,-13-66 20,0 0 0,1 0 0,1-1 0,0 1 1,1-2-1,0 1 0,1-1 0,0 0 1,1-1-1,22 21 0,-9-15-6,0-1 1,1-1-1,1-2 1,0 0-1,1-1 0,38 12 1,172 43-1245,-214-63 1017,340 82-4364,-282-70 3550</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4:41.141"/>
    </inkml:context>
    <inkml:brush xml:id="br0">
      <inkml:brushProperty name="width" value="0.05" units="cm"/>
      <inkml:brushProperty name="height" value="0.05" units="cm"/>
    </inkml:brush>
  </inkml:definitions>
  <inkml:trace contextRef="#ctx0" brushRef="#br0">660 1612 8890,'584'-142'713,"-474"107"-973,-2-5 1,-2-5-1,121-69 0,-58 16 3203,302-124 0,-435 208-2844,117-49 82,-136 54-178,1-1 0,-1 0-1,-1-1 1,0-1 0,0 0 0,14-17 0,-25 25-4,-1-1 0,0 1 0,0-1 0,0 0-1,-1-1 1,0 1 0,0 0 0,0-1 0,-1 0 0,1 0 0,-1 0 0,-1 0 0,1 0 0,-1 0 0,0 0 0,-1 0 0,1-1 0,-1 1 0,0 0-1,-1 0 1,0 0 0,0-1 0,0 1 0,-4-12 0,0 8-7,-1 0 0,0 1 0,0 0 0,0 0 0,-1 0-1,-1 0 1,-12-10 0,-67-50 37,87 69-29,-70-47 89,-138-70-1,-87-13 305,220 100-305,-1 4 1,-2 2 0,0 5 0,-1 2-1,0 5 1,-2 2 0,1 5 0,-115 5-1,79 10-184,-203 45-1,-105 59-580,115-31 0,231-66 460</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4:48.352"/>
    </inkml:context>
    <inkml:brush xml:id="br0">
      <inkml:brushProperty name="width" value="0.05" units="cm"/>
      <inkml:brushProperty name="height" value="0.05" units="cm"/>
    </inkml:brush>
  </inkml:definitions>
  <inkml:trace contextRef="#ctx0" brushRef="#br0">71 143 12003,'1'14'941,"1"-17"111,4-24 715,-4 17-1405,0 0 69,-1 0 0,1 1 0,-2-1 0,0-17 0,0 25-379,0 0 1,0 0 0,0 0-1,0 0 1,-1 0 0,1 0 0,-1 0-1,1 0 1,-1 0 0,0 0-1,0 0 1,0 0 0,0 1 0,0-1-1,0 0 1,0 1 0,0-1-1,-1 1 1,1-1 0,-1 1 0,1-1-1,-1 1 1,0 0 0,1 0-1,-1 0 1,0 0 0,0 0 0,-4-1-1,5 2-48,-1 0 0,0 0 0,1 0 0,-1 0 0,0 1 1,1-1-1,-1 0 0,0 1 0,1-1 0,-1 1 0,1 0 0,-1 0 0,1-1 0,-1 1 0,1 0 0,-1 0 0,1 0 0,0 1 0,0-1 0,-1 0 0,1 0 0,0 1 0,0-1 0,0 1 0,0-1 1,0 2-1,-1 1-90,0-1 0,0 1 0,0 0 1,1 0-1,-1 0 0,1 0 0,0 0 1,1 0-1,-2 7 0,2-11 79,0 0-1,1 0 1,-1 0 0,0 0-1,0 0 1,0 0 0,0 0-1,0 0 1,0 0-1,0 0 1,0 0 0,0 0-1,1 1 1,-1-1 0,0 0-1,0 0 1,0 0 0,0 0-1,0 0 1,0 0-1,0 0 1,0 0 0,1 0-1,-1 0 1,0 0 0,0 0-1,0 0 1,0 0-1,0 0 1,0 0 0,0 0-1,1-1 1,-1 1 0,0 0-1,0 0 1,0 0 0,0 0-1,0 0 1,0 0-1,0 0 1,0 0 0,0 0-1,0 0 1,1 0 0,-1 0-1,0-1 1,0 1 0,0 0-1,0 0 1,0 0-1,0 0 1,0 0 0,0 0-1,0 0 1,0 0 0,0-1-1,0 1 1,0 0 0,0 0-1,0 0 1,0 0-1,6-8-219,-4 3-57,0 1 1,0-1-1,-1 1 0,1-1 1,-1 0-1,0 0 0,0 1 1,0-1-1,-1-8 0,-3 8-142,-2 4-132</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4:38.840"/>
    </inkml:context>
    <inkml:brush xml:id="br0">
      <inkml:brushProperty name="width" value="0.05" units="cm"/>
      <inkml:brushProperty name="height" value="0.05" units="cm"/>
    </inkml:brush>
  </inkml:definitions>
  <inkml:trace contextRef="#ctx0" brushRef="#br0">1 127 16187,'104'-8'4205,"353"-5"-2472,-263 14-1724,-87-7 34,-1-6-1,121-27 1,-28 3 9,-180 33-77,59-7-8,-69 10-68,-1 0 1,1 0-1,-1 0 1,1 1 0,-1 0-1,15 5 1,-6 5-483,-17-11 574,1 0 0,-1 0 0,0 1 0,0-1 0,1 0 1,-1 0-1,0 1 0,0-1 0,1 0 0,-1 0 0,0 1 0,0-1 1,0 0-1,0 1 0,1-1 0,-1 0 0,0 1 0,0-1 1,0 0-1,0 1 0,0-1 0,0 0 0,0 1 0,0-1 0,0 0 1,0 1-1,0-1 0,0 0 0,0 1 0,0-1 0,-1 0 1,1 1-1,0-1 0,0 0 0,0 1 0,0-1 0,0 0 0,-1 1 1,1-1-1,0 0 0,0 0 0,-1 1 0,1-1 0,0 0 0,0 0 1,-1 0-1,1 1 0,0-1 0,-1 0 0,1 0 0,0 0 1,-1 0-1,1 0 0,-1 1 0,-19 2-318</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4:32.305"/>
    </inkml:context>
    <inkml:brush xml:id="br0">
      <inkml:brushProperty name="width" value="0.05" units="cm"/>
      <inkml:brushProperty name="height" value="0.05" units="cm"/>
    </inkml:brush>
  </inkml:definitions>
  <inkml:trace contextRef="#ctx0" brushRef="#br0">1 197 12875,'0'0'83,"1"-1"1,0 1-1,0-1 1,0 1-1,0 0 1,-1-1-1,1 1 1,0 0-1,0 0 1,0 0-1,0 0 0,0 0 1,0 0-1,0 0 1,-1 0-1,1 0 1,0 0-1,1 1 1,25 3 80,-16-1 3,34 2-70,0-2-1,0-1 1,0-3-1,0-2 1,45-8-1,64-10 212,288-2-1,632 29 93,-201 45-317,-318-10-66,1-33 117,301-77 235,-129 5-217,203 34-62,-471 19 561,-363 5-287,167-32-1,-262 38-408,-1 0 0,1-1 0,0 1-1,-1-1 1,1 1 0,0-1 0,-1 1-1,1-1 1,0 0 0,-1 0 0,3-1-1,-4-5-280,-11-4 175,-10-3-90</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4:34.022"/>
    </inkml:context>
    <inkml:brush xml:id="br0">
      <inkml:brushProperty name="width" value="0.05" units="cm"/>
      <inkml:brushProperty name="height" value="0.05" units="cm"/>
    </inkml:brush>
  </inkml:definitions>
  <inkml:trace contextRef="#ctx0" brushRef="#br0">0 79 13043,'5'0'252,"1"0"1,-1 0-1,0 0 1,0 1-1,1-1 1,-1 1 0,0 1-1,0-1 1,8 4-1,22 5-25,18-4 32,1-1-1,81-5 1,43 2-105,147 37-20,38 3-112,719-14-10,282-75 28,-655 3-42,672-58-24,-1366 100 34,114-12 225,168 3 1,-289 11-192,44 4 238,-50-4-251,1 1 0,-1-1 0,1 1 0,-1-1 0,1 1-1,-1 0 1,1 0 0,-1 0 0,0 0 0,0 1 0,0-1 0,1 1 0,-1-1 0,0 1-1,-1 0 1,3 1 0,-4-1-27,1-1 0,-1 0-1,0 0 1,1 0 0,-1 0-1,0 1 1,0-1 0,0 0-1,0 0 1,0 1 0,0-1-1,0 0 1,0 0 0,-1 0-1,1 0 1,0 1 0,-1-1-1,1 0 1,-1 0 0,0 0-1,1 0 1,-1 0 0,0 0-1,1 0 1,-1 0 0,0 0-1,0 0 1,0-1 0,0 1-1,0 0 1,0 0 0,0-1-1,0 1 1,-1 0 0,-5 3 4,1 0 0,-1 0 0,0-1 0,-10 4 1,-28 5-22</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4:41.754"/>
    </inkml:context>
    <inkml:brush xml:id="br0">
      <inkml:brushProperty name="width" value="0.05" units="cm"/>
      <inkml:brushProperty name="height" value="0.05" units="cm"/>
    </inkml:brush>
  </inkml:definitions>
  <inkml:trace contextRef="#ctx0" brushRef="#br0">274 48 15187,'12'-7'331,"0"1"0,0 0-1,1 1 1,-1 0 0,1 1 0,0 0-1,1 1 1,17-2 0,-21 4-235,0 0 1,0 1-1,0 0 0,-1 0 1,1 1-1,0 1 0,0 0 1,-1 0-1,1 0 0,-1 1 0,0 1 1,11 5-1,-16-7-89,0 1 1,-1 0-1,1 1 1,-1-1-1,1 0 0,-1 1 1,0 0-1,0 0 0,-1 0 1,1 0-1,-1 0 0,0 1 1,0-1-1,0 1 0,0-1 1,-1 1-1,0-1 0,0 1 1,0 0-1,-1 0 0,1 0 1,-2 9-1,0 4-5,-1 1-1,0-1 1,-1 0 0,-11 32 0,-1-8 67,-2 0 1,-2-1-1,-30 48 1,-82 110 582,115-176-558,-65 90 392,-30 44 245,85-117-376,-40 84 1,59-106-318,0 0-1,1 0 1,1 0-1,0 1 1,-3 35-1,7-43-68,1 0 0,0-1-1,1 1 1,0 0 0,1-1-1,0 1 1,1-1-1,0 0 1,0 0 0,1 0-1,1 0 1,5 9-1,22 30-238,3-2 0,47 50 0,16 20 100,-75-87 98,-1 1 0,-1 1-1,-2 1 1,-1 1 0,-2 1-1,-1 0 1,-2 1 0,17 70-1,-25-79-3,38 175-1004,-34-168 552,2-1-1,2 0 1,30 58-1,-27-61 322,-1 1 0,-2 1-1,-1 0 1,9 39 0,21 137 178,-19-80-25,-15-89 69,4 18 243,6 63 0,-17-101 22,-1 0 1,0 0-1,-1 0 0,-1-1 0,-1 1 0,0 0 0,-10 26 0,3-19 357,-1 0 1,-1-1-1,-1 0 1,-1-1-1,-2-1 1,0 0-1,-1-1 1,-2-1-1,0-1 0,-1 0 1,-1-1-1,-41 28 1,54-43-635,0 0 1,0 0 0,0 0-1,-11 2 1,17-5-36,-1 0 1,0 0-1,0-1 1,0 1-1,0-1 1,0 0-1,0 0 1,0 0-1,0 0 0,0 0 1,0-1-1,0 1 1,0-1-1,0 0 1,-5-2-1,-3-6-221</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4:42.627"/>
    </inkml:context>
    <inkml:brush xml:id="br0">
      <inkml:brushProperty name="width" value="0.05" units="cm"/>
      <inkml:brushProperty name="height" value="0.05" units="cm"/>
    </inkml:brush>
  </inkml:definitions>
  <inkml:trace contextRef="#ctx0" brushRef="#br0">396 17 14995,'-1'-2'64,"-1"0"0,0 1 0,1 0-1,-1-1 1,0 1 0,0 0 0,0 0 0,0 0 0,0 0-1,0 0 1,-1 0 0,1 1 0,0-1 0,0 1 0,-1-1-1,1 1 1,0 0 0,0 0 0,-1 0 0,1 0-1,0 1 1,0-1 0,-1 0 0,1 1 0,0 0 0,0-1-1,-3 2 1,-5 2 75,-1 0 1,1 1-1,-1 0 0,-11 9 0,3-1 108,1 2 0,1 0 0,0 1 0,1 1 0,1 1 0,1 0 0,0 0 0,2 2 0,0-1 0,-15 35 0,11-15 123,1 1-1,1 0 1,3 1 0,-12 79-1,13 5 232,9-112-553,2 0 0,0-1 0,0 1 1,1 0-1,1-1 0,0 0 0,7 20 0,-8-30-21,-1 1 1,0-1-1,0 1 0,1-1 1,0 0-1,-1 1 1,1-1-1,0 0 0,0 0 1,0 0-1,0-1 1,0 1-1,1 0 0,-1-1 1,1 1-1,-1-1 1,1 0-1,-1 0 0,1 0 1,0 0-1,-1 0 0,1-1 1,0 1-1,0-1 1,-1 0-1,1 0 0,0 0 1,4 0-1,-5-1 34,0 1 0,1-1 0,-1 0-1,0 1 1,0-1 0,0 0 0,0-1 0,0 1-1,0 0 1,0 0 0,0-1 0,0 1 0,0-1-1,-1 0 1,1 0 0,-1 1 0,1-1 0,-1 0-1,0 0 1,0 0 0,0 0 0,0-1 0,0 1-1,0 0 1,0 0 0,-1 0 0,1-1 0,-1 1-1,0 0 1,1-1 0,-1 1 0,-1-5 0,1 4-39,-1 1 1,0-1 0,0 1 0,1-1 0,-2 1 0,1 0 0,0-1 0,0 1 0,-1 0 0,1 0 0,-1 0 0,0 0 0,0 0 0,0 0 0,0 0 0,0 1 0,0-1 0,0 1 0,0-1 0,0 1 0,-1 0 0,1 0 0,-1 0 0,1 0 0,-1 0 0,1 1 0,-1-1 0,1 1 0,-1-1 0,0 1 0,1 0 0,-1 0 0,0 0 0,1 1 0,-1-1 0,1 1 0,-1-1 0,0 1 0,1 0 0,0 0 0,-1 0 0,-2 1 0,5-1-28,-1-1 1,1 0-1,-1 1 0,1-1 1,-1 0-1,1 1 1,-1-1-1,1 0 0,-1 1 1,1-1-1,0 1 0,-1-1 1,1 1-1,0-1 1,-1 1-1,1-1 0,0 1 1,0-1-1,-1 1 1,1-1-1,0 1 0,0 0 1,0-1-1,0 1 1,0-1-1,0 1 0,0 0 1,0-1-1,0 1 1,0-1-1,0 1 0,0 0 1,0-1-1,0 1 1,1-1-1,-1 1 0,0-1 1,0 1-1,1-1 1,-1 1-1,0-1 0,1 1 1,-1-1-1,1 1 1,0 0-1,1 0-10,-1 0 0,2 1 0,-1-1 1,0 0-1,0 0 0,0 0 0,1 0 0,-1 0 1,0-1-1,4 2 0,11-1-29,0 0 1,0 0-1,0-2 0,0 0 1,25-5-1,84-25-88,-109 27 115,186-55-133,-202 59 149,0 0 0,0-1 0,0 1 1,0 0-1,1-1 0,-1 1 0,0 0 1,0 0-1,0 0 0,1 0 0,-1 0 1,0 1-1,0-1 0,0 0 0,0 0 1,0 1-1,2 0 0,-3-1 2,1 1-1,-1-1 1,0 1-1,1-1 1,-1 1-1,0-1 1,0 1-1,0-1 1,1 1-1,-1-1 1,0 1-1,0-1 1,0 1-1,0-1 1,0 1-1,0-1 1,0 1-1,0-1 1,0 1-1,0-1 1,0 1-1,-1-1 1,1 1-1,0-1 1,-1 2-1,-2 5 18,-1 0 0,0 0 0,-9 12 0,7-10 8,-19 27 108,13-20-17,0 1-1,1 1 1,1-1 0,-8 21-1,18-37-133,-1 0-1,1 0 1,-1 1-1,1-1 1,0 1-1,-1-1 1,1 0-1,0 1 1,0-1-1,0 1 1,0-1-1,0 1 1,0 1-1,1-2 5,-1-1 0,0 0-1,0 0 1,1 1-1,-1-1 1,0 0 0,0 0-1,1 1 1,-1-1-1,0 0 1,1 0 0,-1 0-1,0 0 1,1 0 0,-1 1-1,0-1 1,1 0-1,-1 0 1,0 0 0,1 0-1,-1 0 1,0 0-1,1 0 1,-1 0 0,0 0-1,1 0 1,-1 0-1,0-1 1,1 1 0,-1 0-1,0 0 1,1 0-1,5-3-44,0 0 0,0 0 0,0-1-1,5-4 1,-8 6 117,23-18-275,3-3-68</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4:43.642"/>
    </inkml:context>
    <inkml:brush xml:id="br0">
      <inkml:brushProperty name="width" value="0.05" units="cm"/>
      <inkml:brushProperty name="height" value="0.05" units="cm"/>
    </inkml:brush>
  </inkml:definitions>
  <inkml:trace contextRef="#ctx0" brushRef="#br0">28 474 18468,'-8'25'1157,"4"-13"-904,0-1-1,1 1 1,0 0 0,1 1 0,1-1 0,-1 0-1,2 19 1,0-29-211,0-1 0,0 1 0,1 0 0,-1-1 0,1 1 0,-1-1 0,1 1 0,-1-1 0,1 1 0,0-1 1,0 1-1,0-1 0,0 0 0,0 0 0,0 1 0,0-1 0,0 0 0,0 0 0,1 0 0,-1 0 0,0 0 0,3 1 0,-2-1-22,1-1 0,-1 1 0,1-1 0,0 1 0,-1-1 0,1 0 0,-1 0 0,1 0 0,0 0 0,-1 0 0,1-1 0,4 0 0,1-2-23,1 0 0,0-1 0,-1 1-1,0-2 1,0 1 0,14-11 0,-10 3 15,0 0 0,0 0 0,-1-2 0,-1 1 0,0-2 0,-1 1 0,-1-1 0,0 0 0,9-28 0,-22 65 6,0 1 1,1-1 0,1 1-1,1 30 1,2-49-15,0-1 0,0 0-1,0 1 1,1-1 0,-1 0 0,1 0 0,0 1-1,0-1 1,0 0 0,0 0 0,0 0 0,1 0-1,0 0 1,-1 0 0,4 3 0,-3-5-6,0 1 0,0 0 0,1 0 0,-1-1 0,1 1-1,-1-1 1,1 0 0,0 1 0,-1-1 0,1-1 0,0 1 0,0 0 0,-1-1 0,1 1 0,0-1 0,0 0 0,5 0 0,3-1-85,-1-1 0,0 0 1,0 0-1,0-1 0,0 0 0,0-1 1,-1 0-1,1 0 0,-1-1 0,0 0 1,-1-1-1,1 0 0,9-9 0,7-8-364,-1 0 0,37-49-1,-12 6 80,-3-3-1,-3-2 1,-3-2-1,46-115 0,-81 175 875,-8 18 58,-10 25 251,12-30-806,-19 49 419,1 0-1,3 1 1,1 1-1,3 1 1,3-1 0,1 2-1,0 92 1,8-125-404,1-11 16,-1 0-1,0 0 1,-3 16-1,3-25-32,0 0 0,0 0 0,0 1 0,0-1-1,0 0 1,0 0 0,0 1 0,0-1 0,0 0-1,-1 0 1,1 1 0,0-1 0,0 0 0,0 0-1,0 1 1,0-1 0,0 0 0,-1 0 0,1 0-1,0 1 1,0-1 0,0 0 0,0 0 0,-1 0-1,1 0 1,0 1 0,0-1 0,-1 0 0,1 0-1,0 0 1,0 0 0,0 0 0,-1 0 0,1 0-1,0 0 1,0 0 0,-1 0 0,1 0-1,0 0 1,-1 0 0,1 0 0,0 0 0,0 0-1,-1 0 1,1 0 0,0 0 0,0 0 0,0 0-1,-1 0 1,1 0 0,0-1 0,0 1 0,-1 0-1,1 0 1,0 0 0,0 0 0,0 0 0,-1-1-1,-8-10 88,-26-49 113,-9-13-212,49 78-10,-1 0 0,1-1 0,0 0 0,0 0 0,1 0 0,-1-1 1,1 0-1,-1 0 0,1 0 0,0-1 0,1 0 0,-1 0 0,0 0 1,0-1-1,1 0 0,11 1 0,2-1 28,0 0 0,0-2 0,-1 0 0,34-7 0,-35 4 11,0 0 0,-1-1 0,1-1 0,-1-1 0,-1 0 0,1-1 0,-1-1 0,-1-1 0,0 0 0,27-24 0,-39 31-4,0-1 0,0 0 0,0 0 0,0 0 1,-1 0-1,3-7 0,-5 10-12,1 0 1,-1 1-1,0-1 0,0 0 0,0 1 0,1-1 1,-1 0-1,0 0 0,0 1 0,0-1 1,0 0-1,0 1 0,0-1 0,-1 0 0,1 1 1,0-1-1,0 0 0,0 1 0,-1-1 1,1 0-1,-1 0 0,0 1 1,1-1 0,-1 1 0,0 0-1,1-1 1,-1 1 0,0 0 0,0 0-1,1-1 1,-1 1 0,0 0 0,0 0-1,1 0 1,-1 0 0,0 0 0,0 0-1,0 0 1,1 0 0,-1 0 0,0 1-1,0-1 1,1 0 0,-2 1 0,-7 2 46,1 0 1,0 1 0,-1 0 0,1 0-1,1 1 1,-1 0 0,1 0 0,-10 10 0,6-5 28,0 2 1,0-1 0,1 1-1,-9 15 1,16-23-51,1 0 0,0 0-1,0 0 1,0 0 0,0 1 0,1-1 0,-1 1-1,1-1 1,-1 8 0,2-11-22,0 1 0,0-1 1,1 1-1,-1-1 0,0 1 0,0-1 1,1 1-1,-1-1 0,1 0 0,-1 1 0,1-1 1,0 0-1,-1 1 0,1-1 0,0 0 1,0 0-1,0 0 0,0 1 0,0-1 0,0 0 1,0 0-1,0 0 0,0-1 0,1 1 1,-1 0-1,0 0 0,1-1 0,-1 1 0,0-1 1,1 1-1,-1-1 0,1 1 0,1-1 1,18 3 8,-1-1 1,1-1-1,0-1 1,36-5-1,-27 3-4,15-3 3,-24 2-8,1 1 1,-1 1-1,1 1 1,29 4-1,-50-4-1,1 0 8,0 0 1,-1 0-1,1 1 0,-1-1 1,1 0-1,-1 1 0,0-1 1,1 1-1,-1 0 0,1-1 1,-1 1-1,0 0 0,1 0 1,-1 0-1,0 0 0,0 0 1,1 1-1,-2-2 19,-1 0 0,1 0 0,-1 0 1,1 0-1,-1 0 0,1 0 0,-1 0 0,1 0 0,-1 0 0,0 0 0,1 0 1,-1-1-1,1 1 0,-1 0 0,1 0 0,-1-1 0,1 1 0,0 0 0,-1-1 1,1 1-1,-1-1 0,-3-4 76,1 1 1,0-1-1,0 0 1,1 0-1,-1 0 0,1-1 1,0 1-1,1 0 1,-3-11-1,2-1 121,-2-32 0,3 44-219,1 1 1,0-1-1,1 0 1,-1 1-1,1-1 1,0 1 0,0 0-1,0-1 1,1 1-1,-1 0 1,1-1 0,0 1-1,0 0 1,4-4-1,-2 3-63,0 1-1,1 0 1,-1 0-1,1 0 1,0 1-1,0 0 1,0 0 0,1 0-1,-1 0 1,8-2-1,-3 1-45,-3 2-270,0-1 1,0 0-1,0 0 1,0-1-1,7-5 1,-13 8 294,1 0 0,-1 0 1,0-1-1,0 1 0,0 0 1,0-1-1,0 1 0,0 0 1,0-1-1,0 1 0,0-1 1,-1 1-1,1-1 0,0 0 1,-1 1-1,0-1 0,1 0 1,-1 1-1,0-1 0,0 0 1,0 1-1,0-1 0,0 0 1,0 0-1,0 1 0,-1-1 1,1 0-1,-1 1 0,0-3 1,-13-20-772</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11.175"/>
    </inkml:context>
    <inkml:brush xml:id="br0">
      <inkml:brushProperty name="width" value="0.05" units="cm"/>
      <inkml:brushProperty name="height" value="0.05" units="cm"/>
    </inkml:brush>
  </inkml:definitions>
  <inkml:trace contextRef="#ctx0" brushRef="#br0">21 3 15395,'-12'-3'1721,"7"8"-1073,2 3-280,6 4 1392,4 1-1056,10 2-808,4 4-408,8-3 384,3 0-120,6-5-104</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4:44.091"/>
    </inkml:context>
    <inkml:brush xml:id="br0">
      <inkml:brushProperty name="width" value="0.05" units="cm"/>
      <inkml:brushProperty name="height" value="0.05" units="cm"/>
    </inkml:brush>
  </inkml:definitions>
  <inkml:trace contextRef="#ctx0" brushRef="#br0">2 26 16307,'-2'-10'1753,"7"3"-1241,12 1 680,6 3 433,8 7-1001,11-1-112</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4:44.654"/>
    </inkml:context>
    <inkml:brush xml:id="br0">
      <inkml:brushProperty name="width" value="0.05" units="cm"/>
      <inkml:brushProperty name="height" value="0.05" units="cm"/>
    </inkml:brush>
  </inkml:definitions>
  <inkml:trace contextRef="#ctx0" brushRef="#br0">26 19 14187,'-6'-10'1873,"0"2"-784,6 8-1028,-1 0 0,1 0 0,0 0 0,0 0-1,0 0 1,-1 0 0,1 0 0,0 0-1,0 0 1,0 0 0,0 0 0,-1 0 0,1 0-1,0 0 1,0 0 0,0 0 0,0 0-1,-1 0 1,1 1 0,0-1 0,0 0 0,0 0-1,0 0 1,0 0 0,-1 0 0,1 1 0,0-1-1,0 0 1,0 0 0,0 0 0,0 0-1,0 1 1,0-1 0,0 0 0,0 0 0,0 0-1,0 0 1,0 1 0,0-1 0,0 0 0,0 0-1,0 0 1,0 1 0,0-1 0,0 0-1,0 0 1,0 1 0,-4 20 772,2 0 0,0 0 0,3 32 0,-1-1-287,-1-31-362,0 46 262,1-63-412,1-1 1,-1 1-1,1 0 0,0 0 1,0 0-1,0-1 1,0 1-1,1 0 0,-1-1 1,1 1-1,0-1 0,0 0 1,4 5-1,-5-7-21,0 0 0,1 0 0,-1-1 0,0 1 1,1 0-1,-1 0 0,1-1 0,-1 1 0,1-1 0,-1 0 0,1 1 0,-1-1 1,1 0-1,-1 0 0,1 0 0,0 0 0,-1 0 0,1 0 0,-1 0 0,1-1 0,-1 1 1,1-1-1,-1 1 0,1-1 0,-1 1 0,1-1 0,-1 0 0,0 0 0,1 1 1,-1-1-1,2-2 0,6-4 43,0 0-1,-1-1 1,10-10 0,-14 14-32,20-25 193,26-39-1,-4 5 46,-39 57-193,-4 10-12,-4 14-3,1-17-54,-5 35 48,2-22-38,1 0 0,0 0-1,1 1 1,1-1 0,2 26-1,-2-39-8,1 0-1,-1 0 1,0 0 0,0 0-1,1 0 1,-1 0-1,1 0 1,-1 0-1,1-1 1,-1 1 0,1 0-1,-1 0 1,1-1-1,-1 1 1,1 0-1,0 0 1,0-1-1,-1 1 1,1-1 0,0 1-1,0-1 1,0 1-1,0-1 1,0 0-1,-1 1 1,1-1-1,0 0 1,0 0 0,0 1-1,0-1 1,0 0-1,0 0 1,0 0-1,0 0 1,0 0-1,0 0 1,0-1 0,0 1-1,0 0 1,1-1-1,3 0 0,0-1-1,0 0 1,0-1 0,0 1-1,-1-1 1,6-3-1,15-14 0,35-33 0,-5 3 11,-53 48-8,0 0-1,0 1 1,0-1-1,1 1 1,-1-1-1,0 1 1,0 0 0,4-1-1,-6 2-1,1 0 1,-1 0-1,0 0 0,0 0 0,1 0 1,-1 0-1,0 0 0,0 0 0,1 0 1,-1 0-1,0 0 0,0 0 1,1 0-1,-1 0 0,0 0 0,0 0 1,1 0-1,-1 1 0,0-1 0,0 0 1,0 0-1,1 0 0,-1 0 1,0 1-1,0-1 0,0 0 0,0 0 1,1 0-1,-1 1 0,1 14 4,-11 32 6,7-33-15,0 1-1,0 0 1,0 25 0,3-38-21,0-1 0,0 0 0,0 1 0,0-1 0,1 1 0,-1-1 0,0 1 0,1-1 0,-1 0 0,1 1 0,-1-1 0,1 1 0,-1-1 0,1 0 0,0 0 0,0 0 0,0 1 0,0-1 0,0 0 0,0 0 0,0 0 0,2 1 0,-1-1-68,0 0 0,0-1 0,0 1 0,0-1 1,0 1-1,0-1 0,0 0 0,0 0 0,0 0 0,0 0 0,0 0 0,0-1 0,0 1 0,3-1 1,6-3-546,0 0 1,0-1-1,-1 0 1,15-9 0,-4-1-265,23-17 0,-12 5-220</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4:45.617"/>
    </inkml:context>
    <inkml:brush xml:id="br0">
      <inkml:brushProperty name="width" value="0.05" units="cm"/>
      <inkml:brushProperty name="height" value="0.05" units="cm"/>
    </inkml:brush>
  </inkml:definitions>
  <inkml:trace contextRef="#ctx0" brushRef="#br0">12 352 16412,'7'-7'2091,"-4"8"-286,-5 17 615,0-4-1950,-15 184 733,21-232-229,-1 15-893,-1 0 0,-1 0 0,0 0 0,-4-33 0,64 50-1584,-50-1 1259,-1 0-1,1-1 0,0 0 1,-1-1-1,0 0 1,0-1-1,0 0 1,-1 0-1,14-12 0,0-3-605,-1-1-1,25-31 0,-27 28-230,26-44 1,-38 55 929,-1 1 1,0-1 0,-1 0-1,-1-1 1,6-22-1,-11 25 507,-5 10 361,3 3-650,1-1-1,0 1 1,0 0-1,0 0 1,0 0 0,0 0-1,0 0 1,0 0-1,1 0 1,-1 0-1,0 0 1,0 0-1,1 0 1,-1 2 0,-4 10 235,0 0 1,1 1 0,1 0 0,0 0 0,-1 21 0,3-6-387,3 50 0,0-56-130,1 0 0,2-1 1,0 0-1,12 34 0,-16-54 194,0 1 0,0-1 1,0 0-1,0 0 0,0 0 1,1 0-1,-1 0 0,1-1 1,-1 1-1,1 0 1,-1-1-1,1 1 0,0-1 1,0 1-1,3 0 0,-4-1 26,1 0 0,0-1-1,-1 0 1,1 1 0,0-1-1,-1 0 1,1 0 0,0 0-1,-1 0 1,1 0 0,0 0-1,-1-1 1,1 1 0,0-1 0,-1 1-1,1-1 1,-1 1 0,1-1-1,-1 0 1,1 0 0,2-1-1,9-10 112,1 0 1,-1 0-1,-1-1 0,0-1 0,-1 0 0,15-27 0,-2 6 82,75-94 186,11-17-459,-100 136 28,-10 18 57,-10 28 121,8-31-86,-11 40 361,2 1-1,2 0 1,2 0 0,2 1 0,2 0 0,3-1 0,1 1 0,11 72 0,-4-90-222,0-18 5,-8-11-182,0 0 1,1 0 0,-1 0 0,0 0-1,1 0 1,-1 0 0,0 0 0,1 0-1,-1 0 1,0 0 0,1 0 0,-1 0-1,0 0 1,0-1 0,1 1 0,-1 0-1,0 0 1,1 0 0,-1 0 0,0-1-1,0 1 1,0 0 0,1 0 0,-1-1 0,0 1-1,0 0 1,0 0 0,1-1 0,-1 1-1,0 0 1,0 0 0,0-1 0,0 1-1,0 0 1,0-1 0,1 1 0,0-3 27,0 0 0,-1 0 0,1 0 1,0 0-1,-1 0 0,0 0 1,0 0-1,0 0 0,0 0 0,0 0 1,0 0-1,-1 0 0,1 0 0,-2-4 1,-18-41 115,17 40-147,-83-163-167,48 100 432,37 69-265,-10-26 424,11 27-414,0 1 0,0-1 0,0 1 0,0-1 1,0 1-1,0-1 0,0 0 0,0 1 0,1-1 0,-1 1 1,0-1-1,0 1 0,0-1 0,1 1 0,-1-1 0,0 1 0,0-1 1,1 1-1,-1-1 0,0 1 0,1-1 0,-1 1 0,1 0 1,-1-1-1,0 1 0,1 0 0,-1-1 0,1 1 0,-1 0 0,1-1 1,-1 1-1,1 0 0,0 0 0,-1 0 0,1 0 0,-1 0 1,1-1-1,-1 1 0,1 0 0,-1 0 0,1 0 0,0 0 1,-1 1-1,1-1 0,0 0 0,104 7 682,-17 1-1141,-49-8 286,76-10-1,-65 2-22</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4:46.972"/>
    </inkml:context>
    <inkml:brush xml:id="br0">
      <inkml:brushProperty name="width" value="0.05" units="cm"/>
      <inkml:brushProperty name="height" value="0.05" units="cm"/>
    </inkml:brush>
  </inkml:definitions>
  <inkml:trace contextRef="#ctx0" brushRef="#br0">115 56 16195,'2'-6'196,"1"1"0,0 0 0,0 0 0,0 0-1,1 0 1,7-7 0,-9 10-170,-1 1 0,1 0 0,-1 0 0,1 0-1,-1 0 1,1 0 0,-1 0 0,1 1 0,0-1 0,0 0 0,-1 1 0,1-1-1,0 1 1,0 0 0,0 0 0,-1 0 0,1 0 0,0 0 0,0 0 0,0 0-1,-1 0 1,1 1 0,0-1 0,0 1 0,0-1 0,-1 1 0,3 1 0,-1 0 7,0 0 1,0 0-1,0 0 1,0 1 0,0 0-1,-1-1 1,1 1 0,-1 0-1,0 0 1,0 1 0,0-1-1,0 0 1,0 1-1,-1-1 1,0 1 0,2 5-1,1 6 34,0 1 0,1 26 0,-2-6-38,-3 1 0,-1-1 1,-1 0-1,-2 1 0,-18 69 0,-69 174 301,60-196-150,22-58-145,-61 198 513,64-196-500,1 0-1,1 1 1,1-1 0,2 1-1,1-1 1,4 36-1,13 43-412,4-2 0,40 119 1,-55-202 145,2-1 0,1-1 1,13 25-1,-18-38 137,0-1 0,0-1-1,1 1 1,-1-1 0,1 1 0,0-1 0,1 0 0,-1-1-1,1 0 1,0 0 0,0 0 0,0 0 0,0-1 0,9 3-1,17 5-149,1-1-2</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4:47.374"/>
    </inkml:context>
    <inkml:brush xml:id="br0">
      <inkml:brushProperty name="width" value="0.05" units="cm"/>
      <inkml:brushProperty name="height" value="0.05" units="cm"/>
    </inkml:brush>
  </inkml:definitions>
  <inkml:trace contextRef="#ctx0" brushRef="#br0">338 0 13611,'-16'151'1887,"7"-85"-781,0 101 0,9-161-1088,-2 201 1198,-1-180-810,0 1 1,-2-1-1,-1 0 1,-2 0 0,-14 36-1,10-35 407,-18 30-1,25-50-619,1-1-1,-1 0 1,-1 0 0,1 0 0,-1-1-1,0 0 1,-1 0 0,-12 9 0,17-14-201,-1 1-1,1-1 1,-1 0 0,0 1 0,0-1 0,0-1 0,0 1 0,0 0 0,0-1 0,0 1 0,0-1 0,0 0 0,0 0 0,0 0 0,0-1 0,0 1-1,0-1 1,1 1 0,-1-1 0,0 0 0,0 0 0,0 0 0,0-1 0,1 1 0,-1-1 0,1 1 0,-3-3 0,-3-3-185,0 1 1,1-2-1,0 1 1,0-1-1,1-1 0,-7-11 1,1-2-332</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4:48.122"/>
    </inkml:context>
    <inkml:brush xml:id="br0">
      <inkml:brushProperty name="width" value="0.05" units="cm"/>
      <inkml:brushProperty name="height" value="0.05" units="cm"/>
    </inkml:brush>
  </inkml:definitions>
  <inkml:trace contextRef="#ctx0" brushRef="#br0">1 41 14491,'0'0'66,"0"1"-1,0 0 1,-1 0-1,1-1 1,0 1-1,0 0 1,0 0-1,0-1 1,0 1-1,0 0 0,0-1 1,0 1-1,0 0 1,1 0-1,-1-1 1,0 1-1,0 0 1,1-1-1,-1 1 1,0 0-1,1-1 1,-1 1-1,1 0 1,-1-1-1,1 1 1,0 0-1,1 0-13,-1 0 0,1 0 0,0 0-1,0 0 1,0 0 0,0-1 0,0 1-1,0 0 1,4 0 0,31 2 628,1-2 0,-1-1-1,69-9 1,-58 4-344,76-7 308,407-29 891,-372 36-1517,213 19 0,-311-6-543,-36-4 156,1-1 1,33 0-1,-51-5 21</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5:09.466"/>
    </inkml:context>
    <inkml:brush xml:id="br0">
      <inkml:brushProperty name="width" value="0.05" units="cm"/>
      <inkml:brushProperty name="height" value="0.05" units="cm"/>
    </inkml:brush>
  </inkml:definitions>
  <inkml:trace contextRef="#ctx0" brushRef="#br0">500 9 15563,'-2'-1'118,"1"0"0,-1 0 0,0 0 1,1 1-1,-1-1 0,0 0 0,0 1 0,0-1 0,1 1 0,-1-1 0,0 1 0,0 0 0,0 0 0,0 0 0,0 0 0,0 0 0,1 0 0,-3 1 0,-36 9 805,20-3-600,1 1 0,0 1-1,0 1 1,1 1 0,0 0-1,1 1 1,0 1-1,-15 16 1,7-5-60,2 1-1,0 1 1,2 2 0,-22 35-1,26-34-104,1 2 0,2 0-1,1 0 1,-15 56 0,21-62-113,2 1 1,1 0-1,1-1 1,1 1-1,2 0 1,4 46-1,-2-60-41,0 0-1,2 1 1,-1-2-1,2 1 0,-1 0 1,2-1-1,-1 0 1,2 0-1,-1 0 1,1-1-1,1 0 1,0 0-1,0-1 1,1 0-1,0-1 1,1 0-1,0 0 1,0-1-1,21 11 0,-29-17 4,0 1 0,0-1-1,0 0 1,1 0 0,-1 0-1,0-1 1,1 1-1,-1 0 1,1-1 0,-1 0-1,1 1 1,-1-1 0,1 0-1,-1-1 1,1 1-1,-1 0 1,1-1 0,-1 1-1,1-1 1,-1 0 0,0 1-1,1-1 1,2-2-1,-2 0 12,-1 1-1,0 0 0,1-1 1,-1 1-1,-1-1 0,1 0 1,0 0-1,-1 0 0,1 0 1,-1 0-1,0 0 0,0 0 1,0 0-1,0 0 0,-1 0 1,1-1-1,-1-5 0,0 0 32,0 1-1,-1-1 0,0 1 0,0 0 0,-1-1 1,-1 1-1,1 0 0,-1 0 0,0 0 1,-8-12-1,9 17-31,0 0 0,0-1 1,0 1-1,0 1 0,-1-1 0,0 0 1,0 1-1,1-1 0,-1 1 0,-1 0 1,-5-4-1,7 5-10,0 1 0,0-1 0,-1 0 0,1 1 1,0 0-1,-1-1 0,1 1 0,-1 0 0,1 0 0,-1 0 0,1 0 0,0 1 1,-1-1-1,1 1 0,0 0 0,-1-1 0,1 1 0,0 0 0,-5 3 0,6-4-8,0 1-1,-1 0 1,1 0-1,0-1 1,0 1-1,0 0 1,0 1-1,0-1 1,0 0-1,0 0 1,0 0-1,0 0 1,0 1-1,0-1 1,1 0-1,-1 1 1,0-1-1,1 1 1,0-1-1,-1 1 1,1-1-1,0 1 1,0-1-1,-1 1 1,1-1-1,0 1 1,1-1-1,-1 1 1,0-1-1,0 1 1,1-1-1,-1 1 1,1-1-1,-1 1 1,1-1-1,-1 0 1,1 1-1,0-1 1,0 0-1,0 0 1,0 1-1,0-1 1,0 0-1,0 0 1,0 0-1,0 0 1,0 0-1,1 0 1,-1-1-1,0 1 1,1 0-1,-1-1 1,0 1-1,1-1 1,2 1-1,2 0-6,1-1 0,-1-1-1,1 0 1,-1 1 0,0-2-1,0 1 1,1-1-1,-1 0 1,0 0 0,0-1-1,-1 0 1,11-6 0,8-6-35,32-29 1,-49 38 35,23-19-22,-18 13 17,1 1 0,1 0 0,16-9 0,-29 19 12,0 0-1,0 1 1,0-1 0,0 1 0,0-1-1,0 1 1,0-1 0,0 1-1,0-1 1,0 1 0,1 0-1,-1 0 1,0-1 0,0 1-1,0 0 1,0 0 0,1 0 0,-1 0-1,0 1 1,0-1 0,0 0-1,0 0 1,0 1 0,0-1-1,1 1 1,-1-1 0,0 1-1,0-1 1,0 1 0,0-1 0,0 1-1,-1 0 1,1 0 0,0-1-1,0 1 1,0 0 0,-1 0-1,1 0 1,0 0 0,-1 0-1,1 0 1,-1 0 0,1 0 0,-1 0-1,0 0 1,1 1 0,-1-1-1,0 1 1,2 7 7,0 1-1,-1-1 1,-1 1 0,0 15-1,0-17 1,-12 127 157,4-57 31,9-70-652,2-8 157,9-16 63,11-27 440,-9 16-369,-1-3-56</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5:10"/>
    </inkml:context>
    <inkml:brush xml:id="br0">
      <inkml:brushProperty name="width" value="0.05" units="cm"/>
      <inkml:brushProperty name="height" value="0.05" units="cm"/>
    </inkml:brush>
  </inkml:definitions>
  <inkml:trace contextRef="#ctx0" brushRef="#br0">1 578 14867,'17'6'1374,"-13"-4"-1170,1 0 1,-1 0 0,0-1-1,1 1 1,0-1 0,-1 0-1,1 0 1,0-1-1,-1 0 1,1 1 0,0-2-1,0 1 1,-1 0 0,1-1-1,0 0 1,-1 0 0,9-3-1,-4-1 17,-1 1 0,1-2 0,-1 1 0,0-1 0,0 0 0,-1 0 0,0-1 0,0 0-1,0-1 1,-1 1 0,0-1 0,-1-1 0,0 1 0,0-1 0,0 1 0,-1-1 0,-1-1 0,0 1 0,3-13 0,-7 12 232,-6 13-257,-8 17-92,-2 6-104,2 2-1,1 0 1,1 1 0,1 0-1,1 1 1,2 0 0,-10 59-1,19-84-2,-1 0 1,1 0-1,0 0 0,0 0 0,1 0 0,-1 0 0,1 0 0,0 0 1,3 8-1,-3-12 2,0 1 0,-1-1 0,1 0 0,0 0 1,-1 0-1,1 0 0,0 0 0,0 0 0,0 0 0,0 0 0,0 0 1,0 0-1,1 0 0,-1-1 0,0 1 0,0-1 0,0 1 1,1-1-1,-1 1 0,0-1 0,1 1 0,-1-1 0,0 0 1,1 0-1,-1 0 0,0 0 0,1 0 0,-1 0 0,1 0 1,-1 0-1,0 0 0,1-1 0,-1 1 0,0-1 0,0 1 1,1-1-1,-1 1 0,2-2 0,9-5 0,1-1 1,-2 0-1,1 0 0,-1-2 0,0 1 1,-1-1-1,0-1 0,15-21 0,-11 15 0,42-56 73,-4-2 1,-3-2-1,-3-2 0,53-127 0,-89 183-45,16-44 59,-23 60-69,-2 0-1,1 0 1,-1 0-1,0 0 0,0 0 1,-1-1-1,-1-9 0,1 16-14,1 1-1,-1-1 1,0 1-1,0-1 1,0 1-1,0-1 0,0 0 1,0 1-1,0-1 1,0 1-1,-1-1 0,1 1 1,0-1-1,0 0 1,0 1-1,-1-1 1,1 1-1,0-1 0,-1 1 1,1-1-1,0 1 1,-1 0-1,1-1 0,0 1 1,-1-1-1,1 1 1,-1 0-1,1-1 0,-1 1 1,1 0-1,-1-1 1,1 1-1,-1 0 1,1 0-1,-1 0 0,0 0 1,1-1-1,-1 1 1,1 0-1,-1 0 0,1 0 1,-1 0-1,0 0 1,1 0-1,-1 0 1,1 1-1,-1-1 0,1 0 1,-1 0-1,0 0 1,1 0-1,-1 1 0,1-1 1,-1 0-1,1 1 1,-1 0-1,-4 2-1,1 0 0,0 0 0,0 1 0,0 0 0,-5 7-1,-17 24-3,2 2-1,2 0 1,1 2-1,2 0 1,2 1-1,2 1 0,1 1 1,-9 51-1,19-75-54,1 0-1,1 1 1,0-1 0,2 33-1,0-46-11,1 0-1,-1 0 1,1-1-1,0 1 0,0 0 1,1 0-1,-1 0 1,1-1-1,0 1 1,1-1-1,-1 1 0,1-1 1,-1 0-1,1 0 1,1 0-1,-1 0 1,0-1-1,1 1 0,0-1 1,0 0-1,0 0 1,6 3-1,-8-5 40,0 0 1,1 0-1,-1 0 0,1 0 0,-1 0 1,1-1-1,-1 1 0,1-1 0,3 0 1,24-8-396</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5:10.389"/>
    </inkml:context>
    <inkml:brush xml:id="br0">
      <inkml:brushProperty name="width" value="0.05" units="cm"/>
      <inkml:brushProperty name="height" value="0.05" units="cm"/>
    </inkml:brush>
  </inkml:definitions>
  <inkml:trace contextRef="#ctx0" brushRef="#br0">126 381 18436,'-19'23'854,"1"0"0,-28 49 1,39-60-719,1 1 1,0 0-1,1 0 0,1 0 1,0 1-1,0 0 1,-2 28-1,6-39-126,0-1 0,0 1 0,0 0 0,0 0 0,0 0 0,1 0 1,0-1-1,-1 1 0,3 5 0,-2-7-5,-1 0 0,1 0 0,-1 0 0,1 0 0,0 0 0,0-1 1,-1 1-1,1 0 0,0 0 0,0 0 0,0-1 0,0 1 0,0 0 0,0-1 1,0 1-1,0-1 0,2 1 0,0 0 8,0-1 0,0 0 0,0 0 0,0-1 0,0 1 0,-1 0 1,1-1-1,0 0 0,0 0 0,0 1 0,-1-2 0,1 1 0,0 0 0,-1 0 0,1-1 0,-1 0 0,0 1 0,4-4 0,13-12 131,0-1 0,-1-1 0,-1-1 0,-1 0-1,15-23 1,61-118 983,-68 112-748,-2-1 0,-1 0-1,-3-2 1,16-79 0,-33 129-363,0-1-1,-1 0 1,0 0 0,0 0-1,0 0 1,0 0 0,-1-4-1,1 6-13,0 1 0,0 0 0,0 0 0,0 0-1,0-1 1,0 1 0,0 0 0,0 0 0,0 0-1,0-1 1,0 1 0,-1 0 0,1 0 0,0 0-1,0-1 1,0 1 0,0 0 0,-1 0 0,1 0-1,0 0 1,0 0 0,0 0 0,-1-1 0,1 1-1,0 0 1,0 0 0,0 0 0,-1 0 0,1 0-1,0 0 1,0 0 0,0 0 0,-1 0 0,1 0-1,0 0 1,0 0 0,-1 0 0,1 0 0,0 0-1,0 0 1,0 0 0,-1 0 0,1 1 0,0-1-1,0 0 1,0 0 0,-1 0 0,1 0 0,-3 3 4,0 0 1,0 0 0,1 0 0,-1 0 0,1 0 0,-1 1 0,1-1 0,0 1 0,-1 5 0,-15 30 9,3 0 1,2 1 0,1 1 0,2 0 0,1 1-1,-2 46 1,10-79-143,1-1-1,0 0 1,1 0 0,-1 1 0,1-1-1,1 0 1,0 0 0,0 0-1,0 0 1,1 0 0,1-1-1,-1 1 1,1-1 0,0 0 0,1 0-1,6 9 1,-3-10-222,-3-6-111</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5:11.336"/>
    </inkml:context>
    <inkml:brush xml:id="br0">
      <inkml:brushProperty name="width" value="0.05" units="cm"/>
      <inkml:brushProperty name="height" value="0.05" units="cm"/>
    </inkml:brush>
  </inkml:definitions>
  <inkml:trace contextRef="#ctx0" brushRef="#br0">22 7 21109,'0'0'49,"1"0"0,-1-1 0,0 1 0,0 0 0,0 0 0,0 0 0,0-1 0,0 1 0,0 0 0,0 0 0,0 0 0,0-1 0,0 1 0,0 0 0,0 0 0,0 0 0,-1-1 0,1 1 0,0 0 0,0 0 0,0 0 0,0 0 0,0-1 0,0 1 0,0 0 0,0 0 1,-1 0-1,1 0 0,0 0 0,0-1 0,0 1 0,0 0 0,-1 0 0,1 0 0,0 0 0,0 0 0,0 0 0,-1 0 0,1 0 0,0 0 0,0 0 0,0 0 0,0 0 0,-1 0 0,1 0 0,-4 10 818,-1 18-469,4-10-311,-3 14-30,2 0-1,1 1 1,5 49 0,-3-79-53,-1-1 1,1 1 0,-1-1-1,1 0 1,0 1-1,0-1 1,0 0 0,3 4-1,-4-5 1,0 0-1,1-1 1,-1 0-1,1 1 1,0-1-1,-1 1 1,1-1 0,-1 1-1,1-1 1,0 0-1,-1 0 1,1 1-1,-1-1 1,1 0-1,0 0 1,0 0-1,-1 1 1,1-1-1,0 0 1,-1 0-1,1 0 1,0 0 0,-1 0-1,1-1 1,0 1-1,-1 0 1,1 0-1,0 0 1,-1-1-1,1 1 1,0 0-1,-1-1 1,1 1-1,0 0 1,-1-1-1,2 0 1,9-9 52,-1-1 0,0 1 0,0-2 0,-1 0 0,0 0 0,9-19 0,-7 15 21,7-18 100,-14 26-128,1-1-1,-1 1 0,1 0 0,1 0 1,-1 1-1,9-9 0,-14 16-47,0 0 1,0 0-1,0 0 0,0 0 0,0 0 1,0 0-1,1 0 0,-1 0 0,0 0 1,0 0-1,0 0 0,0 0 0,0 0 0,0 0 1,0 0-1,1 0 0,-1 0 0,0 0 1,0 0-1,0 0 0,0 0 0,0 0 1,0 0-1,1 0 0,-1 0 0,0 0 0,0 0 1,0 0-1,0 0 0,0 0 0,0 0 1,0 0-1,0 0 0,1 0 0,-1 1 1,0-1-1,0 0 0,0 0 0,0 0 0,0 0 1,0 0-1,0 0 0,0 0 0,0 0 1,0 1-1,0-1 0,0 0 0,0 0 1,3 10 51,-2 9-12,-2 22-2,1 33-28,0-74-12,0 0 0,0 1 0,0-1 0,-1 0 0,1 1-1,0-1 1,0 0 0,0 0 0,0 1 0,0-1 0,0 0 0,0 1 0,0-1 0,1 0 0,-1 0 0,0 1 0,0-1 0,0 0 0,0 1 0,0-1 0,0 0 0,0 0 0,1 1 0,-1-1 0,0 0 0,0 0 0,0 0 0,1 1 0,-1-1 0,0 0 0,0 0 0,1 0 0,-1 1 0,0-1 0,0 0 0,1 0 0,-1 0 0,0 0 0,1 0-1,-1 0 1,0 0 0,0 0 0,1 0 0,-1 0 0,0 0 0,1 0 0,-1 0 0,0 0 0,0 0 0,1 0 0,-1 0 0,0 0 0,1 0 0,-1 0 0,0 0 0,0 0 0,1-1 0,-1 1 0,0 0 0,0 0 0,1 0 0,-1-1 0,0 1 0,0 0 0,0 0 0,1 0 0,-1-1 0,0 1 0,0-1 0,15-18 37,-13 17-32,10-18 48,-5 8-4,1 1-1,-1 0 1,1 1 0,1 0-1,14-13 1,-23 22-44,1 1 1,-1-1-1,1 0 1,0 1-1,-1 0 0,1-1 1,0 1-1,0-1 0,-1 1 1,1 0-1,0-1 1,0 1-1,-1 0 0,1 0 1,0 0-1,0-1 0,0 1 1,0 0-1,-1 0 0,1 0 1,0 0-1,0 1 1,0-1-1,-1 0 0,1 0 1,2 1-1,-2 0 0,0 0 0,0 0 1,0 0-1,0 0 0,-1 0 0,1 0 0,0 0 1,0 1-1,-1-1 0,1 0 0,0 0 0,-1 1 1,1-1-1,-1 3 0,2 6 17,0 1 0,-1 0 0,0 14 0,-1-20-4,-2 65-552,2-70 481,0 0 1,0 0 0,0 0 0,0 0 0,0 0-1,0 0 1,0-1 0,1 1 0,-1 0 0,0 0-1,0 0 1,0 0 0,0 0 0,0 0 0,0 0-1,0 0 1,0 0 0,0 0 0,1 0 0,-1 0-1,0 0 1,0 0 0,0 0 0,0 0 0,0 0-1,0 0 1,0 0 0,0 0 0,0 0 0,1 0-1,-1 0 1,0 1 0,0-1 0,0 0 0,0 0-1,0 0 1,0 0 0,0 0 0,0 0 0,0 0-1,0 0 1,0 0 0,0 0 0,1 0 0,-1 0-1,0 1 1,0-1 0,4-11-750,-1 0 101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46:06.065"/>
    </inkml:context>
    <inkml:brush xml:id="br0">
      <inkml:brushProperty name="width" value="0.05" units="cm"/>
      <inkml:brushProperty name="height" value="0.05" units="cm"/>
    </inkml:brush>
  </inkml:definitions>
  <inkml:trace contextRef="#ctx0" brushRef="#br0">6 200 22613 0 0,'2'6'288'0'0,"-2"-6"-249"0"0,1 0 0 0 0,-1 0 0 0 0,0 1 0 0 0,0-1 1 0 0,0 0-1 0 0,0 0 0 0 0,1 1 0 0 0,-1-1 0 0 0,0 0 0 0 0,0 0 0 0 0,0 0 0 0 0,0 1 0 0 0,0-1 0 0 0,0 0 0 0 0,0 0 0 0 0,0 1 0 0 0,0-1 0 0 0,1 0 0 0 0,-1 1 0 0 0,0-1 0 0 0,0 0 0 0 0,0 0 0 0 0,0 1 0 0 0,-1-1 1 0 0,1 0-1 0 0,0 0 0 0 0,0 1 0 0 0,0-1 0 0 0,0 0 0 0 0,0 0 0 0 0,0 1 0 0 0,0-1 0 0 0,0 0 0 0 0,-1 0 0 0 0,1 1 0 0 0,0-1 0 0 0,0 0 0 0 0,0 0 0 0 0,0 0 0 0 0,-1 1 0 0 0,1-1 0 0 0,0 0 0 0 0,0 0 0 0 0,0 0 1 0 0,-1 0-1 0 0,1 0 0 0 0,0 1 0 0 0,0-1 0 0 0,-1 0 0 0 0,1 0 0 0 0,0 0 0 0 0,0 0 0 0 0,-1 0 0 0 0,1 0 0 0 0,0 0 0 0 0,-1 0 0 0 0,1 0 0 0 0,0 0 0 0 0,0 0 0 0 0,-1 0 0 0 0,1 0 0 0 0,0 0 0 0 0,0 0 0 0 0,-1 0 1 0 0,1 0-1 0 0,0-1 0 0 0,0 1 0 0 0,-1 0 0 0 0,1 0 0 0 0</inkml:trace>
  <inkml:trace contextRef="#ctx0" brushRef="#br0" timeOffset="1">468 1 17228 0 0,'-17'4'1224'0'0,"-1"1"-864"0"0,-2-4-384 0 0,6 2 1592 0 0,3 1-1656 0 0,-1-1 32 0 0,1 1 0 0 0,1-1-48 0 0,-2 1 64 0 0,5-2-496 0 0,4 1-248 0 0,-3-2-704 0 0,16-1-5674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11.625"/>
    </inkml:context>
    <inkml:brush xml:id="br0">
      <inkml:brushProperty name="width" value="0.05" units="cm"/>
      <inkml:brushProperty name="height" value="0.05" units="cm"/>
    </inkml:brush>
  </inkml:definitions>
  <inkml:trace contextRef="#ctx0" brushRef="#br0">229 174 17068,'-12'0'589,"0"0"0,0 0 0,-1 1-1,1 1 1,1 0 0,-1 1 0,0 0 0,-21 9 0,26-9-396,0 0 0,0 0-1,0 1 1,1 0 0,0 0-1,0 1 1,0 0 0,0 0-1,1 0 1,0 1 0,0-1-1,0 1 1,1 1-1,0-1 1,-5 9 0,9-14-166,-1 1 0,0-1 0,1 0 1,-1 1-1,1-1 0,-1 1 0,1-1 1,0 1-1,-1-1 0,1 1 0,0 0 1,0-1-1,0 1 0,0-1 0,1 1 0,-1-1 1,0 1-1,1-1 0,-1 1 0,1 1 1,0-2-13,0 0 1,0 0-1,0-1 1,0 1-1,0 0 1,0 0 0,0 0-1,0-1 1,0 1-1,0-1 1,0 1 0,1-1-1,-1 1 1,0-1-1,0 0 1,1 0 0,-1 1-1,3-1 1,4 0 7,0-1 0,0 1 1,0-1-1,0-1 0,0 0 0,10-3 1,10-6-6,0 0 1,-2-2-1,1-1 1,-2-1-1,0-1 0,0-2 1,-2 0-1,0-1 1,-2-1-1,0-2 1,-1 0-1,17-25 1,-36 46-20,2-3-11,1-1 1,-1 1 0,0-1 0,-1 0 0,1 0-1,-1 0 1,0 0 0,0 0 0,1-8-1,-3 13 10,0 0 0,0-1 0,1 1 0,-1 0 0,0-1-1,0 1 1,0 0 0,0-1 0,0 1 0,0-1 0,0 1 0,0 0-1,0-1 1,0 1 0,0 0 0,0-1 0,0 1 0,0-1 0,0 1-1,0 0 1,0-1 0,-1 1 0,1 0 0,0-1 0,0 1-1,0 0 1,-1-1 0,1 1 0,0 0 0,0 0 0,-1-1 0,1 1-1,0 0 1,0 0 0,-1-1 0,1 1 0,0 0 0,-1 0 0,1 0-1,0 0 1,-1-1 0,1 1 0,-1 0 0,1 0 0,0 0-1,-1 0 1,1 0 0,0 0 0,-1 0 0,1 0 0,-1 0 0,1 0-1,0 0 1,-1 0 0,1 0 0,0 1 0,-1-1 0,1 0-1,0 0 1,-1 0 0,1 0 0,0 1 0,-1-1 0,1 0 0,-1 1-1,-24 18-95,11-4 83,1 0 0,0 1-1,1 0 1,1 1 0,0 0-1,1 1 1,-11 28-1,16-32 18,0 0-1,1-1 1,0 2-1,1-1 1,1 0-1,0 1 1,1-1-1,1 1 1,0-1-1,1 1 0,3 19 1,-3-29-45,0-1-1,0 1 1,1-1-1,-1 0 1,1 1-1,0-1 1,0 0 0,1 0-1,-1 0 1,1 0-1,0-1 1,0 1-1,0-1 1,0 1 0,0-1-1,1 0 1,0 0-1,-1-1 1,1 1 0,0-1-1,0 0 1,1 0-1,-1 0 1,0-1-1,1 1 1,-1-1 0,1 0-1,-1 0 1,1-1-1,-1 1 1,1-1-1,0 0 1,7-1 0,30-9-275</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5:11.854"/>
    </inkml:context>
    <inkml:brush xml:id="br0">
      <inkml:brushProperty name="width" value="0.05" units="cm"/>
      <inkml:brushProperty name="height" value="0.05" units="cm"/>
    </inkml:brush>
  </inkml:definitions>
  <inkml:trace contextRef="#ctx0" brushRef="#br0">146 115 18372,'1'-1'150,"0"-1"0,0 1 0,-1 0 0,1-1-1,-1 1 1,1 0 0,-1-1 0,0 1 0,1 0 0,-1-1 0,0 1 0,0-1 0,0-1 0,0 2-79,0 0 0,-1 1 0,1-1 0,0 1 1,0-1-1,-1 1 0,1-1 0,0 1 0,-1-1 1,1 1-1,0-1 0,-1 1 0,1-1 1,-1 1-1,1 0 0,0-1 0,-1 1 0,1 0 1,-1-1-1,1 1 0,-1 0 0,0 0 1,0-1-1,-1 1 45,0 0 0,0-1 0,0 1 0,0 0 0,0 0 0,0 0 0,0 1 0,0-1 0,0 0 1,0 1-1,0 0 0,0-1 0,0 1 0,0 0 0,0 0 0,0 0 0,-1 1 0,-7 6-70,2-1-1,-1 1 1,1 1 0,1 0-1,-1 0 1,2 0 0,-1 1-1,1 0 1,1 0 0,-1 1-1,2-1 1,0 1 0,0 0-1,1 0 1,0 1-1,1-1 1,-2 20 0,4-29-48,0-1 1,0 1-1,0 0 1,0-1-1,0 1 1,1-1-1,-1 1 1,0 0-1,1-1 1,-1 1-1,1-1 1,0 1-1,-1-1 1,1 1-1,0-1 0,0 0 1,1 2-1,-1-2 1,0 0-1,0-1 0,0 1 0,0-1 0,0 1 0,0-1 0,0 0 0,0 1 0,0-1 1,0 0-1,0 0 0,0 0 0,1 0 0,-1 0 0,0 0 0,0 0 0,0 0 0,0 0 0,2 0 1,2-2-6,1 0 1,-1 0-1,1-1 0,-1 0 1,0 0-1,0 0 1,8-6-1,8-10-2,26-29-1,8-6-24,-55 53 28,1 0 1,-1 1-1,1-1 0,0 0 1,0 1-1,-1-1 0,1 1 1,0-1-1,0 1 1,0-1-1,0 1 0,-1 0 1,1-1-1,0 1 0,0 0 1,0 0-1,0 0 0,0 0 1,0-1-1,0 1 0,0 0 1,0 1-1,1-1 1,-1 0-3,0 1 0,-1 0 1,1-1-1,0 1 1,0 0-1,-1-1 1,1 1-1,-1 0 1,1 0-1,-1 0 1,1 0-1,-1-1 1,1 1-1,-1 0 1,0 0-1,1 0 0,-1 0 1,0 2-1,2 7-42,-1 0 0,-1 1-1,0 14 1,0-14 37,2 7 261,2-30 135,5-31 173,-9 42-553,3-22 240,-2 14-256,0 1 1,0 0 0,1-1-1,0 1 1,5-10 0,-5 15-165,1 1 0,-1 0 0,1-1 0,0 2 0,0-1 1,0 0-1,0 0 0,0 1 0,0-1 0,0 1 1,0 0-1,1 0 0,-1 1 0,4-2 0,13-3-877,1-4 392,-1-1 0,1-1 0,32-22 0,-9-3-149</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5:12.433"/>
    </inkml:context>
    <inkml:brush xml:id="br0">
      <inkml:brushProperty name="width" value="0.05" units="cm"/>
      <inkml:brushProperty name="height" value="0.05" units="cm"/>
    </inkml:brush>
  </inkml:definitions>
  <inkml:trace contextRef="#ctx0" brushRef="#br0">141 167 11042,'0'-1'51,"-1"1"-1,1 0 0,-1-1 1,1 1-1,0 0 1,-1 0-1,1 0 0,-1-1 1,1 1-1,0 0 0,-1 0 1,1 0-1,-1 0 0,1 0 1,-1 0-1,1 0 1,-1 0-1,1 0 0,0 0 1,-1 0-1,1 0 0,-1 0 1,1 0-1,-1 1 0,1-1 1,0 0-1,-1 0 1,1 0-1,-1 1 0,1-1 1,0 0-1,-1 0 0,1 1 1,0-1-1,-1 0 0,1 1 1,0-1-1,-1 0 1,1 1-1,0-1 0,0 1 1,0-1-1,-1 1 0,-14 21 237,14-20-104,-20 35 711,1 0 1,-14 40-1,27-59-924,1-1 1,1 1-1,1 0 0,0 0 1,1 1-1,1-1 1,1 20-1,1-33-100,1 0-1,0 0 0,0-1 1,1 1-1,-1-1 1,1 1-1,0-1 0,0 1 1,0-1-1,1 0 1,-1 0-1,1 0 0,0-1 1,0 1-1,1-1 1,4 5-1,-5-5 9,0-1 1,0 0-1,0 0 0,0 0 1,0 0-1,0-1 0,0 1 1,1-1-1,-1 0 0,0 0 1,1 0-1,-1 0 0,1-1 1,-1 1-1,1-1 0,-1 0 1,1 0-1,-1 0 0,1 0 1,-1-1-1,1 0 0,5-1 1,-5 0 586,0 0 0,-1 0 1,1-1-1,-1 1 0,1-1 1,-1 0-1,0 0 0,0 0 1,-1 0-1,6-7 0,22-41 1667,-22 36-1011,226-424 3704,-227 426-4796,-2 2-18,1 1-1,13-19 0,-19 30-11,0-1 0,0 0 0,0 0 0,0 0 0,-1 0 0,1 0-1,0 1 1,0-1 0,0 0 0,0 0 0,0 0 0,0 0 0,0 0 0,1 1 0,-1-1 0,0 0 0,0 0 0,0 0 0,0 0 0,0 0 0,0 1 0,0-1-1,0 0 1,0 0 0,0 0 0,0 0 0,0 0 0,1 0 0,-1 0 0,0 0 0,0 1 0,0-1 0,0 0 0,0 0 0,0 0 0,0 0 0,1 0 0,-1 0 0,0 0-1,0 0 1,0 0 0,0 0 0,0 0 0,1 0 0,-1 0 0,0 0 0,0 0 0,0 0 0,0 0 0,0 0 0,1 0 0,-1 0 0,0 0 0,0 0 0,0 0-1,0 0 1,0 0 0,0 0 0,1 0 0,-1-1 0,0 1 0,0 0 0,0 0 0,0 0 0,0 0 0,-1 16-30,-40 154-116,3-21 224,34-134-53,-18 118 196,21-120-186,0 1 0,0 0 0,2 0 0,0 0 0,0-1-1,2 1 1,4 20 0,-6-32-34,0 0 1,0 0-1,0-1 0,0 1 1,0 0-1,0 0 0,0 0 1,0-1-1,1 1 0,-1 0 1,1-1-1,-1 0 0,1 1 1,0-1-1,-1 0 0,4 2 1,-4-3-11,-1 1 0,1-1 0,-1 0 0,1 0 0,-1 0 0,1 0 1,-1 0-1,1 0 0,-1 0 0,1 0 0,-1 0 0,1 0 0,-1 0 0,1 0 0,0 0 1,-1 0-1,0-1 0,1 1 0,-1 0 0,1 0 0,-1 0 0,1-1 0,-1 1 1,1-1-1,0 0-16,0 0 0,0 0 0,-1 0 0,1 0 0,-1-1 0,1 1 1,-1 0-1,1 0 0,-1-1 0,0 1 0,1 0 0,-1 0 0,0-1 0,0-1 0,0-5-82,0-1-1,-1 0 0,0 1 1,-1-1-1,0 1 0,0 0 1,0 0-1,-1 0 0,-6-12 1,-8-11-124,-19-29 1,17 31 375,12 18 16,2 4 31,1 0 1,0 0 0,0 0 0,1 0 0,-4-10-1,7 15-122,0 1-1,-1-1 0,1 1 0,0-1 1,0 1-1,0-1 0,0 1 1,0-1-1,0 0 0,0 1 0,0-1 1,1 1-1,-1-1 0,1 1 0,-1-1 1,1 1-1,0-1 0,-1 1 1,1 0-1,0-1 0,0 1 0,0 0 1,0 0-1,0-1 0,0 1 0,0 0 1,1 0-1,-1 0 0,0 0 0,0 1 1,1-1-1,1-1 0,16-6 322,-1 1 1,39-10-1,-36 12-446,0-2 1,27-11 0,0-7 25,1-2-47</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6:42.840"/>
    </inkml:context>
    <inkml:brush xml:id="br0">
      <inkml:brushProperty name="width" value="0.05" units="cm"/>
      <inkml:brushProperty name="height" value="0.05" units="cm"/>
    </inkml:brush>
  </inkml:definitions>
  <inkml:trace contextRef="#ctx0" brushRef="#br0">0 12 15235,'7'-11'2358,"-3"10"473,0 20 685,-3-11-3883,3 45 853,-2 0-1,-3 0 1,-8 59 0,-1 58-330,10-170-153,0 0 0,0 0-1,0 0 1,0 0 0,-1 0 0,1 0 0,0 1-1,0-1 1,0 0 0,0 0 0,0 0 0,0 0-1,0 0 1,0 0 0,0 0 0,0 0-1,0 0 1,0 0 0,0 1 0,0-1 0,0 0-1,0 0 1,0 0 0,0 0 0,0 0-1,0 0 1,0 0 0,0 0 0,0 0 0,0 1-1,0-1 1,1 0 0,-1 0 0,0 0-1,0 0 1,0 0 0,0 0 0,0 0 0,0 0-1,0 0 1,0 0 0,0 0 0,0 0 0,0 0-1,0 0 1,1 0 0,-1 0 0,0 0-1,0 1 1,0-1 0,0 0 0,0 0 0,0 0-1,0 0 1,0 0 0,0 0 0,1 0-1,-1 0 1,0-1 0,0 1 0,0 0 0,0 0-1,5-7-447,4-14-1744,-8-4 1150,-4 10 302</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6:43.229"/>
    </inkml:context>
    <inkml:brush xml:id="br0">
      <inkml:brushProperty name="width" value="0.05" units="cm"/>
      <inkml:brushProperty name="height" value="0.05" units="cm"/>
    </inkml:brush>
  </inkml:definitions>
  <inkml:trace contextRef="#ctx0" brushRef="#br0">1 135 16732,'37'-14'5562,"-22"8"-4679,155-48 1763,-53 29-4729,-113 24 1882,0 0 0,0 0 0,0 0 0,0-1 1,0 0-1,0 1 0,0-2 0,0 1 0,-1 0 1,1-1-1,2-2 0,4-7-637</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6:43.636"/>
    </inkml:context>
    <inkml:brush xml:id="br0">
      <inkml:brushProperty name="width" value="0.05" units="cm"/>
      <inkml:brushProperty name="height" value="0.05" units="cm"/>
    </inkml:brush>
  </inkml:definitions>
  <inkml:trace contextRef="#ctx0" brushRef="#br0">2 152 17876,'-1'-16'1840,"4"1"-1112,5-4-296,4 3 777,3-1-161,4 1-368,1-1-272,7 6-640,1 1-352,7 5-664,5 4 1016,5-2-208,2-3-161</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6:44.057"/>
    </inkml:context>
    <inkml:brush xml:id="br0">
      <inkml:brushProperty name="width" value="0.05" units="cm"/>
      <inkml:brushProperty name="height" value="0.05" units="cm"/>
    </inkml:brush>
  </inkml:definitions>
  <inkml:trace contextRef="#ctx0" brushRef="#br0">205 1 16996,'-38'24'3167,"31"-20"-2738,-1 0 1,1 1-1,-10 8 1,7-4-289,2 0 0,-1 1 0,1 0 0,1 0 0,0 1 0,-8 14 0,12-19-161,0 0 0,1 0 1,-1 1-1,1 0 0,0-1 0,1 1 0,0 0 0,0 0 0,0 0 1,1 0-1,0 0 0,0-1 0,2 9 0,-1-12 11,-1-1 0,1 0 0,0 0 0,0 0 0,0 0 0,0 0 0,1 0 0,-1 0 0,0 0 0,1 0 0,-1 0 0,1-1 0,0 1 0,0-1 0,-1 1 0,1-1 0,3 2 0,40 16-34,-4-1-27,-38-17 61,-1 1-1,0 0 1,1 0-1,-1 0 0,0 0 1,0 0-1,0 1 1,0-1-1,0 0 0,-1 1 1,1 0-1,-1-1 0,0 1 1,1 0-1,-1 0 1,0-1-1,-1 1 0,2 6 1,-2-5 21,0 1 0,0 0 0,0 0 0,-1-1 0,0 1 0,0 0 0,0-1 0,-1 1 0,1-1 0,-1 0 0,-2 5 0,-1 0 180,0 0 0,-1-1 0,0 0 0,0 0 0,-1-1 0,1 0 0,-2 0 0,1 0 0,-1-1 0,-16 10 0,20-14-18,-1 0 1,1 0-1,-1-1 0,0 0 0,1 0 1,-1 0-1,0 0 0,0-1 0,-9 0 0,13 0-209,-1 0-1,1 0 0,-1 0 0,1 0 1,-1-1-1,1 1 0,0 0 1,-1-1-1,1 1 0,-1-1 0,1 0 1,0 1-1,0-1 0,-1 0 1,1 0-1,0 0 0,0 0 0,0 0 1,0 0-1,0 0 0,0 0 0,0 0 1,0 0-1,0-1 0,1 1 1,-1 0-1,0-1 0,1 1 0,-1 0 1,1-1-1,0 1 0,-1-1 0,1 1 1,0 0-1,0-3 0,0 2-83,0 0 0,1 0 0,-1 0-1,1 0 1,0 0 0,-1 0-1,1 0 1,0 0 0,0 0 0,1 1-1,-1-1 1,0 1 0,0-1 0,1 0-1,-1 1 1,1 0 0,-1-1 0,1 1-1,0 0 1,1-1 0,14-8-753</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6:44.474"/>
    </inkml:context>
    <inkml:brush xml:id="br0">
      <inkml:brushProperty name="width" value="0.05" units="cm"/>
      <inkml:brushProperty name="height" value="0.05" units="cm"/>
    </inkml:brush>
  </inkml:definitions>
  <inkml:trace contextRef="#ctx0" brushRef="#br0">12 2 21669,'-6'-1'1984,"2"1"-1528,4 1 320,3 1-656,3 1-144,1 2-96</inkml:trace>
  <inkml:trace contextRef="#ctx0" brushRef="#br0" timeOffset="1">4 213 20180,'-3'7'2169,"4"-7"-2057,1-6-136,0-5 512,7-3-280,1-2-216</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6:59.682"/>
    </inkml:context>
    <inkml:brush xml:id="br0">
      <inkml:brushProperty name="width" value="0.05" units="cm"/>
      <inkml:brushProperty name="height" value="0.05" units="cm"/>
    </inkml:brush>
  </inkml:definitions>
  <inkml:trace contextRef="#ctx0" brushRef="#br0">1 1 19580,'21'31'2963,"-4"-11"-2885,0-1 0,40 32 0,-56-50-100,38 25 223,-36-25-321,-1 1 0,1-1 0,0 0 0,0 0 0,-1 0 0,1 0 0,0 0 0,0-1 0,0 1 0,0-1-1,0 0 1,0 0 0,4 0 0,-7 0 97,0 0-1,1-1 1,-1 1-1,1 0 1,-1 0-1,0-1 1,1 1-1,-1 0 0,0-1 1,0 1-1,1 0 1,-1-1-1,0 1 1,0-1-1,1 1 1,-1 0-1,0-1 1,0 1-1,0-1 1,0 1-1,1-1 1,-1 1-1,0 0 1,0-1-1,0 1 0,0-1 1,0 0-1,0-7-428</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00.085"/>
    </inkml:context>
    <inkml:brush xml:id="br0">
      <inkml:brushProperty name="width" value="0.05" units="cm"/>
      <inkml:brushProperty name="height" value="0.05" units="cm"/>
    </inkml:brush>
  </inkml:definitions>
  <inkml:trace contextRef="#ctx0" brushRef="#br0">211 1 16876,'1'0'54,"-1"0"0,0 0 1,0 0-1,1 0 0,-1 0 1,0 0-1,0 0 0,1 0 1,-1 1-1,0-1 0,0 0 1,1 0-1,-1 0 0,0 0 1,0 1-1,1-1 1,-1 0-1,0 0 0,0 0 1,0 1-1,0-1 0,1 0 1,-1 0-1,0 1 0,0-1 1,0 0-1,0 0 0,0 1 1,0-1-1,0 0 0,0 0 1,0 1-1,-3 12 1111,-16 19 238,10-19-597,-15 39-418,1 1 1,3 1-1,-20 84 0,-32 86-3273,68-218 2247,2-9 227,2-16-279</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00.492"/>
    </inkml:context>
    <inkml:brush xml:id="br0">
      <inkml:brushProperty name="width" value="0.05" units="cm"/>
      <inkml:brushProperty name="height" value="0.05" units="cm"/>
    </inkml:brush>
  </inkml:definitions>
  <inkml:trace contextRef="#ctx0" brushRef="#br0">32 0 18244,'11'0'2008,"-8"2"-1224,-3 2-351,-4 8 1351,0 3-728,-2 7-480,3 4-168,0 2-280,0 4-144,2-3-192,1-2-104,0-3-336,1-7-176,1-2-432,-2-5-121,-5-5 833,-2-3-240,-6-2-80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42.777"/>
    </inkml:context>
    <inkml:brush xml:id="br0">
      <inkml:brushProperty name="width" value="0.05" units="cm"/>
      <inkml:brushProperty name="height" value="0.05" units="cm"/>
    </inkml:brush>
  </inkml:definitions>
  <inkml:trace contextRef="#ctx0" brushRef="#br0">1 174 16388,'56'-6'6837,"127"-29"-5765,-126 24-1879,-1-2 0,-1-3 0,94-41 0,-143 55 603,-1-1 1,0 0 0,0-1 0,0 1 0,8-8 0,-6 1-579</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00.881"/>
    </inkml:context>
    <inkml:brush xml:id="br0">
      <inkml:brushProperty name="width" value="0.05" units="cm"/>
      <inkml:brushProperty name="height" value="0.05" units="cm"/>
    </inkml:brush>
  </inkml:definitions>
  <inkml:trace contextRef="#ctx0" brushRef="#br0">7 144 16420,'-1'-3'241,"0"-1"1,0 1 0,0-1-1,0 1 1,0-1 0,1 1-1,0-1 1,0 1 0,0-1 0,0 0-1,0 1 1,1-1 0,-1 1-1,1-1 1,0 1 0,0-1-1,2-3 1,0 3-35,-1 0 1,1 1-1,-1-1 0,1 1 1,0 0-1,1 0 0,-1 0 1,0 0-1,1 1 0,0-1 1,-1 1-1,1 0 0,0 0 0,5-1 1,9-4 3,1 0 1,0 2-1,1 1 1,0 0-1,-1 1 1,1 1-1,33 1 1,-38 2-202,1 0 1,-1 1 0,1 0 0,-1 1 0,0 1 0,0 1 0,0 0 0,0 1 0,-1 0 0,17 10 0,-27-13-13,0 0 0,0 0 0,0 1-1,0-1 1,0 1 0,-1-1 0,0 1 0,1 0-1,-2 1 1,1-1 0,0 0 0,-1 1 0,0 0-1,0-1 1,0 1 0,0 0 0,-1 0-1,0 0 1,0 0 0,0 0 0,-1 0 0,0 0-1,0 8 1,-1-4 5,-1 0 0,0 0 0,0 0 0,-1 0-1,0-1 1,0 1 0,-1-1 0,0 0 0,-1 0 0,0 0-1,0-1 1,-10 11 0,3-5 76,-1-1 1,0 0-1,-1-1 0,0-1 0,-1 0 1,0-1-1,-1-1 0,0 0 1,0-1-1,0 0 0,-1-2 0,0 0 1,-1-1-1,1 0 0,-18 0 0,31-4-135,1 1-1,0-1 1,-1 0-1,1 0 1,0-1-1,-1 1 1,1-1-1,0 1 1,0-1-1,-1 0 1,1 0-1,-4-3 0,5 3-3,1 0 0,-1-1-1,1 1 1,0 0 0,0-1-1,-1 1 1,1-1 0,0 0-1,0 0 1,0 1 0,1-1-1,-1 0 1,0 0-1,1 0 1,-1 0 0,1 1-1,-1-1 1,1 0 0,0 0-1,0 0 1,0 0 0,1-4-1,1-20-411</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01.427"/>
    </inkml:context>
    <inkml:brush xml:id="br0">
      <inkml:brushProperty name="width" value="0.05" units="cm"/>
      <inkml:brushProperty name="height" value="0.05" units="cm"/>
    </inkml:brush>
  </inkml:definitions>
  <inkml:trace contextRef="#ctx0" brushRef="#br0">0 25 16916,'33'0'1840,"2"0"-1288,9 0-248,5-3 776,4-1-567,-1-2-81,-5 4-592,-6-3-361,-12 2 121,-10 2 224,-18 1-152,2 1-120</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01.845"/>
    </inkml:context>
    <inkml:brush xml:id="br0">
      <inkml:brushProperty name="width" value="0.05" units="cm"/>
      <inkml:brushProperty name="height" value="0.05" units="cm"/>
    </inkml:brush>
  </inkml:definitions>
  <inkml:trace contextRef="#ctx0" brushRef="#br0">0 20 17540,'30'9'1920,"13"-9"-1072,6 0-360,10-2 753,1-1-161,3 1-688,-1-3-528,-15 0 240,-10-1-168,-12 0-240</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03.978"/>
    </inkml:context>
    <inkml:brush xml:id="br0">
      <inkml:brushProperty name="width" value="0.05" units="cm"/>
      <inkml:brushProperty name="height" value="0.05" units="cm"/>
    </inkml:brush>
  </inkml:definitions>
  <inkml:trace contextRef="#ctx0" brushRef="#br0">306 26 16916,'42'-17'2909,"-18"8"636,-46 10-701,-2 4-2763,1 2 1,-1 1-1,1 1 1,1 1-1,-1 0 1,2 2 0,0 1-1,0 0 1,1 2-1,1 0 1,-33 33-1,46-40-88,-1 0-1,1 0 0,0 1 0,1 0 0,0 0 0,0 0 0,1 0 0,-4 13 1,7-19-4,0 0 1,1 0 0,-1 0 0,1 0 0,-1 0 0,1 0 0,0 0 0,0 0-1,0 0 1,1 0 0,-1 0 0,1 0 0,-1 0 0,1 0 0,0-1 0,0 1 0,0 0-1,1 0 1,-1-1 0,1 1 0,-1-1 0,1 1 0,0-1 0,0 0 0,0 1-1,0-1 1,0 0 0,1 0 0,-1-1 0,1 1 0,4 2 0,1 0-163,0-1 1,0 0 0,0-1-1,1 0 1,-1 0 0,1-1 0,-1 0-1,1 0 1,-1-1 0,1 0-1,9-2 1,14-2-565,50-14 0,-75 16 726,54-13-637</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04.356"/>
    </inkml:context>
    <inkml:brush xml:id="br0">
      <inkml:brushProperty name="width" value="0.05" units="cm"/>
      <inkml:brushProperty name="height" value="0.05" units="cm"/>
    </inkml:brush>
  </inkml:definitions>
  <inkml:trace contextRef="#ctx0" brushRef="#br0">86 0 18324,'-15'28'1632,"-10"3"-1120,4-1-208,6 2 457,5 1-105,10-3-160,2-1-192,6-5-360,2-3-240,0-3-600,-4-5 736,-6-9-88,-1-4-153</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04.812"/>
    </inkml:context>
    <inkml:brush xml:id="br0">
      <inkml:brushProperty name="width" value="0.05" units="cm"/>
      <inkml:brushProperty name="height" value="0.05" units="cm"/>
    </inkml:brush>
  </inkml:definitions>
  <inkml:trace contextRef="#ctx0" brushRef="#br0">0 158 18684,'17'-2'1960,"9"2"-1423,11-3-209,8 0 584,9-1-1136,2-2 584,9 4-328,1 2-200</inkml:trace>
  <inkml:trace contextRef="#ctx0" brushRef="#br0" timeOffset="1">850 1 18972,'-6'20'1648,"-10"0"-1232,2 1-143,4 4 583,3-2-304,7 0-384,1 0-296,5-2-752,0-1 2048,-5-3-1216,-1-1-72,-4-3-56</inkml:trace>
  <inkml:trace contextRef="#ctx0" brushRef="#br0" timeOffset="2">632 270 18612,'22'2'2128,"6"-2"-1415,17-6-353,5 0 976,12-2-416,1-2-280,-3-2-952,-4 2-368,-10-1-424,-12-4 824,-21 5-184,-13 0-224</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05.263"/>
    </inkml:context>
    <inkml:brush xml:id="br0">
      <inkml:brushProperty name="width" value="0.05" units="cm"/>
      <inkml:brushProperty name="height" value="0.05" units="cm"/>
    </inkml:brush>
  </inkml:definitions>
  <inkml:trace contextRef="#ctx0" brushRef="#br0">2 131 19860,'-1'-3'1937,"11"-10"-1289,9-1-256,9-5 848,10 3-248,6-2-976,5 2-688,-1 3 640,-3 0-192,4 7-136</inkml:trace>
  <inkml:trace contextRef="#ctx0" brushRef="#br0" timeOffset="1">795 182 19156,'1'18'1768,"-2"0"-1223,-2 0-193,0 2 680,3 1-312,3-1-312,4 0-352,-1-1-728,0-2-248,-3-4-280,-2-2 815,-2-6-247,-8-2-312</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05.680"/>
    </inkml:context>
    <inkml:brush xml:id="br0">
      <inkml:brushProperty name="width" value="0.05" units="cm"/>
      <inkml:brushProperty name="height" value="0.05" units="cm"/>
    </inkml:brush>
  </inkml:definitions>
  <inkml:trace contextRef="#ctx0" brushRef="#br0">0 15 16876,'9'0'2160,"9"-2"-1320,9-1-360,6 2 1385,5-2-929,3 0-632,4 0 48,-7 3-104,0 0-232</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06.166"/>
    </inkml:context>
    <inkml:brush xml:id="br0">
      <inkml:brushProperty name="width" value="0.05" units="cm"/>
      <inkml:brushProperty name="height" value="0.05" units="cm"/>
    </inkml:brush>
  </inkml:definitions>
  <inkml:trace contextRef="#ctx0" brushRef="#br0">403 9 18868,'-10'-3'292,"0"1"0,-1 1 0,1 0 0,-1 0 0,1 1 0,-1 0 0,1 1 0,-1 0 0,1 0 0,0 1-1,0 1 1,-17 6 0,14-3-105,0 1-1,0 0 0,1 0 0,-1 2 1,2 0-1,0 0 0,0 1 1,-15 17-1,8-7-16,2 1 0,0 1 0,1 0 0,-15 32 0,24-43-124,1 1-1,1 0 1,-1 0-1,2 0 0,0 0 1,0 1-1,1-1 0,1 1 1,0-1-1,1 1 0,1 14 1,0-22-38,0 0 1,0 0 0,1-1-1,0 1 1,0-1-1,0 1 1,0-1-1,1 0 1,-1 0 0,1 0-1,0 0 1,0-1-1,1 1 1,-1-1-1,1 1 1,0-1 0,0 0-1,0-1 1,0 1-1,0-1 1,1 0-1,-1 0 1,1 0 0,7 2-1,-5-2 11,1 0-1,0 0 1,0-1-1,0 0 1,0 0-1,0-1 1,0 0-1,0 0 1,0-1-1,0 0 1,0-1-1,0 0 1,15-5-1,-22 7-4,1-1 0,0 0 1,-1 1-1,1-1 0,-1 0 0,1 0 0,-1 0 0,1 0 0,-1 0 0,0 0 1,1-1-1,-1 1 0,0 0 0,0-1 0,0 1 0,0-1 0,0 1 0,0-1 0,1-2 1,-2 3-2,0 0 1,0-1 0,0 1 0,0 0 0,-1 0 0,1-1 0,0 1 0,-1 0 0,1 0 0,0-1-1,-1 1 1,0 0 0,1 0 0,-1 0 0,0 0 0,1 0 0,-1 0 0,0 0 0,0 0 0,-1-1 0,-3-2 21,0 0 0,0 0 0,0 1 1,0 0-1,-1 0 0,1 0 0,-1 1 1,0 0-1,-9-3 0,11 4-35,0 0 0,-1 0 0,1 1 0,0 0 0,0-1 0,-1 1 0,1 1 0,0-1 0,-1 1 0,-6 1 0,11-2-1,0 0 0,0 0 0,0 0 0,-1 1 0,1-1 0,0 0 0,0 0 0,0 0-1,0 0 1,0 0 0,0 0 0,0 1 0,0-1 0,0 0 0,0 0 0,0 0 0,0 0 0,0 1 0,0-1 0,0 0-1,0 0 1,0 0 0,0 0 0,0 0 0,0 1 0,0-1 0,0 0 0,0 0 0,0 0 0,0 0 0,0 0 0,0 0 0,0 1-1,1-1 1,-1 0 0,0 0 0,0 0 0,0 0 0,0 0 0,0 0 0,0 0 0,0 1 0,1-1 0,-1 0 0,0 0 0,0 0-1,0 0 1,0 0 0,11 5-46,10 1-50,0-1-1,1-1 1,-1 0 0,1-2-1,25 0 1,111-11-655,-72 0 213,-82 12 523,-8 4 59,-7 6 74,11-13-114,-8 8 76,-52 56 456,54-56-463,0-1 0,0 2 1,1-1-1,0 0 0,1 1 1,-6 16-1,9-24-101,0 0 0,1 1 0,0-1 0,-1 0 0,1 1 0,0-1 0,0 0 0,0 1 0,0-1 0,0 0 0,0 1 0,0-1 0,0 0 0,0 1 0,1-1 0,-1 0 0,2 3 0,-2-3-18,1-1 1,-1 1-1,1-1 1,-1 1 0,1-1-1,0 1 1,-1-1-1,1 0 1,0 1 0,0-1-1,-1 0 1,1 1-1,0-1 1,0 0 0,-1 0-1,1 0 1,0 0-1,0 0 1,0 0-1,-1 0 1,3 0 0,2-1-99,1 0 0,0 0 0,-1-1 0,1 0 0,-1 0 0,9-5 0,14-10-383</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06.604"/>
    </inkml:context>
    <inkml:brush xml:id="br0">
      <inkml:brushProperty name="width" value="0.05" units="cm"/>
      <inkml:brushProperty name="height" value="0.05" units="cm"/>
    </inkml:brush>
  </inkml:definitions>
  <inkml:trace contextRef="#ctx0" brushRef="#br0">17 2 19116,'11'0'2225,"0"0"-1481,0-2-360,2 4 1568,5 4-1128,3-1-207,3 4-361,1-2-184,1 0-392,-1 0-409,-5-1-535,-1-3 1024,-7-2-184,-10-1-208</inkml:trace>
  <inkml:trace contextRef="#ctx0" brushRef="#br0" timeOffset="1">0 109 17932,'13'9'2032,"12"-3"-1184,3-3-359,12-3 1119,0 0-536,3-3-1032,-1-4 64,-6 4-56,-5 1-168,-8-1-168</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43.364"/>
    </inkml:context>
    <inkml:brush xml:id="br0">
      <inkml:brushProperty name="width" value="0.05" units="cm"/>
      <inkml:brushProperty name="height" value="0.05" units="cm"/>
    </inkml:brush>
  </inkml:definitions>
  <inkml:trace contextRef="#ctx0" brushRef="#br0">1 1558 18028,'0'10'1688,"14"-7"-1032,7-3-256,17-4 625,6-3-121,15-2-288,4-1-104,4-1-624,-1-1-376,0 2-608,-7 0 912,-6 1-184,-6 2-185</inkml:trace>
  <inkml:trace contextRef="#ctx0" brushRef="#br0" timeOffset="1">928 935 19636,'19'6'1641,"2"2"-1361,-7 9-176,2 8 896,-1 15-856,-5 9-112,-8 12-32,-2 7-64,-10 7-120,-10 3-128,-7-1-352,-4-7 528,-1-18-88,0-15-113</inkml:trace>
  <inkml:trace contextRef="#ctx0" brushRef="#br0" timeOffset="2">1668 1141 18796,'-2'3'198,"0"1"0,1-1 0,0 1 0,0-1 0,0 1 0,0-1 0,1 1 1,-1-1-1,1 1 0,0 4 0,0-7-165,0 0 0,0 0 0,1 0 0,-1-1 1,0 1-1,0 0 0,1-1 0,-1 1 0,0 0 1,1-1-1,-1 1 0,1 0 0,-1-1 0,1 1 1,-1-1-1,1 1 0,0 0 0,-1-1 0,1 0 1,-1 1-1,2 0 0,0-1 32,-1 1 1,1-1-1,0 0 1,0 1-1,0-1 0,-1 0 1,1 0-1,0 0 1,0 0-1,0 0 1,-1-1-1,1 1 0,2-1 1,6-3 49,0 1 0,0-1 0,-1-1 1,0 0-1,1 0 0,-2-1 0,1 0 1,-1 0-1,0-1 0,0 0 0,-1-1 0,0 0 1,7-9-1,-2 0 17,0-1 1,-1-1-1,0 1 0,-2-2 1,11-29-1,-19 44-102,2-2 22,0 0 0,-1 0 1,0 0-1,-1 0 0,0 0 0,0-1 1,0 1-1,-1-11 0,0 19-50,0-1 0,0 0 0,0 0 1,0 0-1,0 0 0,0 0 0,0 0 0,0 0 0,0 0 0,0 0 0,0 0 0,0 1 0,0-1 0,0 0 1,0 0-1,0 0 0,0 0 0,0 0 0,0 0 0,0 0 0,0 0 0,0 0 0,0 0 0,0 0 1,0 0-1,0 1 0,0-1 0,0 0 0,0 0 0,0 0 0,0 0 0,0 0 0,0 0 0,-1 0 1,1 0-1,0 0 0,0 0 0,0 0 0,0 0 0,0 0 0,0 0 0,0 0 0,0 0 0,0 0 1,0 0-1,-1 0 0,1 0 0,0 0 0,0 0 0,0 0 0,0 0 0,0 0 0,0 0 0,0 0 0,0 0 1,0 0-1,0 0 0,0 0 0,-1 0 0,1 0 0,0 0 0,0 0 0,0 0 0,0 0 0,0 0 1,0 0-1,0-1 0,-4 11 31,1 10-30,1 0-1,0 1 1,2 0 0,0-1-1,1 1 1,2-1 0,0 1-1,1-1 1,9 29 0,-11-44-13,-1 0 0,1-1-1,0 1 1,0-1 0,0 1 0,1-1 0,0 0 0,0 0 0,0 0 0,0 0 0,0-1-1,1 1 1,0-1 0,0 0 0,0 0 0,6 3 0,-5-4-1,-1 0 0,1-1 0,0 0 0,-1 0 0,1 0 0,0 0 0,0-1 0,0 0 0,0 0 0,0 0 0,-1-1 0,1 1 0,0-1 0,0 0 0,-1-1 0,7-2 0,-3 1 34,0 0 0,0-1 0,0 0 0,-1 0 0,1-1 0,-1 0 0,-1-1 0,1 1 0,-1-1 0,9-10 0,-12 13 28,-1 0-1,1-1 0,-1 1 1,0-1-1,0 1 1,0-1-1,-1 0 1,1 0-1,-1 0 0,0 0 1,0 0-1,0 0 1,-1 0-1,1 0 0,-1 0 1,0 0-1,0-1 1,-1 1-1,1 0 1,-1 0-1,0 0 0,0 0 1,0 0-1,-2-4 1,-1 1 36,0-1 0,-1 1 0,0 0 0,0 0 0,0 0 0,-1 0 0,0 1 0,0 0 0,-10-6 1,2 1-7,-1 2 0,-1-1 0,-23-9 0,51 20-386,-1 0 1,0-1-1,0 0 1,1-1-1,-1 0 1,15-4 0,-5 0-149,0-2 1,-1 0 0,0-1 0,31-17 0,-5-1-304</inkml:trace>
  <inkml:trace contextRef="#ctx0" brushRef="#br0" timeOffset="3">2311 480 18532,'0'13'263,"8"198"2860,-5-185-2869,1 0 0,1 0 1,1-1-1,1 0 0,2 0 0,11 23 0,-17-41-220,1 0 1,0-1-1,0 1 0,1-1 0,0 0 0,0 0 1,0-1-1,1 1 0,0-1 0,7 5 1,-10-8-30,-1-1 0,1 1 0,0-1 0,0 0 0,0 0 0,0 1 0,0-2 1,0 1-1,0 0 0,0-1 0,0 1 0,0-1 0,0 0 0,1 0 0,-1-1 1,0 1-1,0 0 0,0-1 0,0 0 0,0 0 0,0 0 0,0 0 1,0 0-1,0 0 0,-1-1 0,1 0 0,3-2 0,2-3 8,0-1-1,0 0 0,-1-1 1,0 0-1,0 0 0,-1 0 1,0-1-1,-1 0 0,5-12 1,17-27 102,-27 48-109,1 0 1,0-1-1,0 1 1,-1 0-1,1 0 0,0 0 1,0 0-1,0-1 1,1 1-1,-1 0 1,0 1-1,0-1 0,1 0 1,-1 0-1,2 0 1,-2 1-3,-1 0 1,1 0 0,-1 0-1,1 0 1,-1 0 0,1 0-1,0 0 1,-1 0-1,1 0 1,-1 1 0,1-1-1,-1 0 1,1 0-1,-1 1 1,0-1 0,1 0-1,-1 1 1,1-1 0,-1 1-1,0-1 1,1 0-1,-1 1 1,0-1 0,1 1-1,-1-1 1,0 1-1,1 0 1,2 5 28,-1 1 0,0-1-1,0 1 1,2 13 0,-4-18-33,6 35 30,-5-23-154,1 1 1,1-1-1,9 26 1,-12-39 84,0-1-1,0 1 1,0-1 0,0 1-1,1-1 1,-1 1 0,0-1 0,1 1-1,-1-1 1,0 1 0,1-1 0,-1 1-1,0-1 1,1 1 0,-1-1-1,1 0 1,-1 1 0,1-1 0,-1 0-1,1 1 1,-1-1 0,1 0-1,-1 0 1,1 1 0,-1-1 0,1 0-1,-1 0 1,1 0 0,0 0-1,0 0-7,1-1 0,-1 1 0,0 0-1,0-1 1,0 0 0,0 1 0,0-1-1,0 0 1,0 1 0,-1-1-1,1 0 1,0 0 0,1-1 0,24-40-513,-23 36 455,20-36-461</inkml:trace>
  <inkml:trace contextRef="#ctx0" brushRef="#br0" timeOffset="4">2922 652 15739,'-24'62'1700,"-33"102"1153,56-162-2769,-1 6 205,0 0 1,1-1 0,-2 16 0,3-22-257,0 0 0,0 0 0,0 1 0,0-1 0,0 0 1,0 0-1,0 0 0,0 1 0,1-1 0,-1 0 0,0 0 0,1 0 0,-1 0 0,1 0 0,-1 0 0,1 1 0,0-1 0,-1-1 1,1 1-1,0 0 0,0 0 0,0 0 0,-1 0 0,1 0 0,0-1 0,0 1 0,0 0 0,0-1 0,0 1 0,1-1 1,-1 1-1,0-1 0,0 1 0,2-1 0,1 0 2,-1 0-1,1 0 1,-1-1 0,0 1 0,1-1-1,-1 0 1,1 0 0,-1 0 0,0-1 0,0 1-1,0-1 1,1 0 0,-2 0 0,1 0-1,4-3 1,4-4 7,-1-1 1,14-15-1,-6 4 20,-1-1 1,-2 0-1,0-1 1,-1-1-1,-1 0 1,-1-1 0,-1-1-1,-2 1 1,0-2-1,8-44 1,-16 47 85,-1 23-145,0 1 0,1 0 0,-1 0 0,0 0 0,0 0 0,0 0 0,0 0 0,0-1 0,0 1 0,0 0 0,0 0 0,0 0 0,0 0 0,0 0 0,0-1 0,0 1 0,0 0 0,0 0 0,0 0 0,0 0 0,0 0 0,0-1 0,0 1 0,0 0 0,0 0 0,0 0 0,0 0 0,0 0 0,0-1 0,0 1 0,0 0 0,0 0 0,0 0 0,-1 0 0,1 0 0,0 0 0,0 0 1,0-1-1,0 1 0,0 0 0,0 0 0,-1 0 0,1 0 0,0 0 0,0 0 0,0 0 0,0 0 0,0 0 0,0 0 0,-1 0 0,1 0 0,0 0 0,0 0 0,0 0 0,0 0 0,-1 0 0,1 0 0,0 0 0,-5 9 106,-5 17-82,2 0 0,1 1-1,1 1 1,1-1 0,2 1 0,0-1 0,2 1 0,3 29 0,-2-51-23,1 0 0,-1 0-1,2 1 1,-1-2 0,1 1-1,0 0 1,4 10-1,-5-14 0,0-1-1,0 0 0,0 0 0,-1 0 0,1 0 0,0 0 0,0 0 0,1 0 1,-1 0-1,0 0 0,0 0 0,0-1 0,0 1 0,1 0 0,-1-1 0,0 1 1,1-1-1,-1 0 0,0 1 0,1-1 0,-1 0 0,1 0 0,-1 0 0,0 0 1,1 0-1,-1 0 0,1 0 0,-1 0 0,0-1 0,1 1 0,-1 0 0,1-1 1,-1 1-1,0-1 0,0 0 0,1 1 0,-1-1 0,2-2 0,6-2 10,-1-2 0,1 1 0,-1-1 0,-1-1 0,1 1 0,-2-1 0,1-1 1,-1 1-1,9-16 0,4-12 25,18-43 1,-15 24 61,20-73 1,-34 98-51,-1 0 0,-2-1 1,-1 0-1,-1-38 1,-3 60-33,1 5-8,-1 1-1,0 0 1,0 0-1,0-1 0,0 1 1,0 0-1,-1 0 1,0-1-1,0 1 1,1 0-1,-2 0 1,1 0-1,0 0 1,-1 0-1,1 0 1,-4-4-1,4 7-5,1-1 0,-1 1 0,1-1 0,-1 1 0,1 0 0,-1-1-1,1 1 1,-1 0 0,0 0 0,1 0 0,-1-1 0,0 1 0,1 0 0,-1 0 0,0 0 0,1 0-1,-1 0 1,1 0 0,-1 0 0,0 0 0,1 0 0,-1 0 0,0 1 0,1-1 0,-1 0 0,1 0 0,-2 1-1,-15 15 28,-6 28-11,9-8-15,2 0 1,1 0 0,-7 50 0,13-58 1,2 1 0,1 0 0,1 0 0,6 57 0,-4-81-6,-1 0 1,1 0-1,1-1 0,-1 1 1,0 0-1,1-1 0,0 1 1,0-1-1,1 0 0,-1 1 1,1-1-1,0 0 0,0-1 1,5 6-1,-5-7 0,0 0 0,0 0 0,0 0 0,0-1 0,0 1 0,0-1 0,1 0 0,-1 0-1,0 0 1,1 0 0,-1-1 0,1 1 0,-1-1 0,1 0 0,0 0 0,-1 0 0,1 0 0,-1-1 0,1 1 0,3-2 0,6-2-1,0-1 0,0 0 1,-1 0-1,0-1 0,0-1 1,0 0-1,-1-1 0,0 0 1,0-1-1,-1 0 0,15-16 1,-6 3 12,-1-1 0,-2 0 1,0-1-1,19-40 0,-23 37 86,-1 0 1,-2 0-1,-1 0 0,-1-1 1,-1-1-1,-2 1 0,-1-1 1,-1 1-1,-2-45 0,-4 55 62,4 17-154,0 1-1,0 0 1,-1 0-1,1-1 1,0 1 0,0 0-1,0 0 1,0 0-1,0-1 1,-1 1 0,1 0-1,0 0 1,0 0-1,0-1 1,-1 1 0,1 0-1,0 0 1,0 0-1,-1 0 1,1 0 0,0-1-1,0 1 1,-1 0-1,1 0 1,0 0 0,0 0-1,-1 0 1,1 0-1,-1 0 1,0 1 3,0 0-1,0 0 1,0-1 0,0 1-1,1 0 1,-1 0 0,0 1-1,0-1 1,0 0-1,1 0 1,-1 0 0,1 0-1,-1 1 1,1-1 0,-1 0-1,1 0 1,0 1 0,-1 2-1,-2 17-1,0 0 0,2 0 0,0 0 0,1 0-1,1 1 1,1-1 0,9 36 0,1-10-8,2 0 0,24 57 0,20 8-13,-37-75 8,-21-37 6,0 0 0,0 0 0,0 0 0,0 0 0,-1 0 0,1 0 0,0 0 1,0 0-1,0 0 0,0 0 0,0 0 0,0 0 0,0 0 0,-1 0 0,1 0 0,0 0 0,0 0 0,0 0 0,0 0 0,0 0 0,0 0 0,0 0 0,0 0 0,-1 0 0,1 0 0,0 0 0,0 0 0,0 0 0,0 0 0,0 0 1,0 0-1,0 0 0,0 1 0,0-1 0,0 0 0,-1 0 0,1 0 0,0 0 0,0 0 0,0 0 0,0 0 0,0 0 0,0 1 0,0-1 0,0 0 0,0 0 0,0 0 0,0 0 0,0 0 0,0 0 0,0 0 0,0 1 0,0-1 1,0 0-1,-10-7 4,-154-185-23,159 186 18,-4-5-3,-37-50 20,41 54-11,1-1 0,-1 1 0,1-1 0,1 0 0,-1-1 0,-1-9 0,4 16-6,1-1 1,-1 1 0,1 0 0,0 0 0,0 0-1,0-1 1,1 1 0,-1 0 0,0 0-1,1 0 1,-1 0 0,1-1 0,0 1 0,0 0-1,0 0 1,0 0 0,0 1 0,0-1 0,0 0-1,1 0 1,-1 1 0,1-1 0,-1 0 0,1 1-1,0 0 1,-1-1 0,1 1 0,0 0 0,0 0-1,3-2 1,6-2-250,1 1 1,-1 0-1,1 0 0,16-2 0,-11 2-623,-10 2 192,28-9-2025,-35 11 2679,0 0 0,0 0 0,1 0 0,-1-1 0,0 1-1,0 0 1,1 0 0,-1 0 0,0 0 0,0 0 0,0-1 0,1 1 0,-1 0 0,0 0 0,0-1 0,0 1 0,0 0 0,0 0 0,0 0 0,1-1 0,-1 1 0,0 0 0,0 0 0,0-1 0,0 1 0,0 0 0,0-1 0,0 1 0,0 0 0,0 0 0,0-1 0,0 1-1,-8-9-1176</inkml:trace>
  <inkml:trace contextRef="#ctx0" brushRef="#br0" timeOffset="5">2747 311 18980,'31'0'1688,"17"-8"-1119,3-5-321,12-9-1313,5 4 1433,-1-1-256,-4 0-184</inkml:trace>
  <inkml:trace contextRef="#ctx0" brushRef="#br0" timeOffset="6">4438 399 17996,'-2'10'830,"1"0"1,0-1 0,1 1-1,0 0 1,0 0-1,4 20 1,-1-6 22,-1-8-560,-2-3-206,1-1-1,1 1 1,0 0-1,1-1 1,0 0-1,1 1 1,8 18-1,-12-31-83,1 1-1,-1 0 0,0 0 1,1-1-1,-1 1 1,1 0-1,-1-1 0,1 1 1,-1-1-1,1 1 1,0-1-1,-1 1 1,1-1-1,0 1 0,-1-1 1,1 1-1,0-1 1,-1 0-1,1 1 0,0-1 1,0 0-1,0 0 1,-1 0-1,1 0 1,0 1-1,0-1 0,0 0 1,-1 0-1,1-1 1,0 1-1,0 0 0,0 0 1,-1 0-1,1 0 1,0-1-1,0 1 1,0 0-1,-1-1 0,1 1 1,0-1-1,-1 1 1,1-1-1,0 1 0,-1-1 1,1 1-1,-1-1 1,1 1-1,-1-1 1,1 0-1,0 0 0,4-6 23,1 0-1,-1 0 1,6-13-1,-9 17-19,30-60 120,-18 34-18,21-34-1,-14 39-28,-21 23-76,1 1 0,-1-1 1,1 1-1,0-1 1,-1 1-1,1 0 0,-1-1 1,1 1-1,0-1 1,-1 1-1,1 0 1,0 0-1,-1-1 0,1 1 1,0 0-1,0 0 1,-1 0-1,1 0 0,0 0 1,-1 0-1,1 0 1,0 0-1,0 0 1,-1 0-1,1 0 0,0 0 1,0 1-1,-1-1 1,1 0-1,0 0 0,-1 1 1,1-1-1,-1 1 1,1-1-1,0 0 0,-1 1 1,1-1-1,-1 1 1,1-1-1,-1 1 1,1 1-1,4 8 11,0 0 0,-1 1 1,-1-1-1,0 1 0,0 0 0,-1 0 0,-1 0 1,1 12-1,3 11-3,-3-19-2,6 27 8,-7-40-15,-1 1-1,1-1 1,0 1-1,0-1 1,0 0-1,1 1 1,-1-1-1,0 0 1,1 0-1,0 0 1,-1 0-1,1 0 1,2 1-1,-3-2 1,0-1 0,0 1-1,0-1 1,1 0 0,-1 1 0,0-1 0,0 0-1,0 0 1,0 1 0,0-1 0,0 0 0,1 0-1,-1 0 1,0-1 0,0 1 0,0 0-1,0 0 1,0-1 0,1 1 0,-1 0 0,0-1-1,0 1 1,0-1 0,0 0 0,0 1 0,0-1-1,0 0 1,-1 1 0,1-1 0,1-1 0,24-30 15,28-64 63,-36 61 0,27-37 1,-44 70-74,1-1 0,-1 1 0,1 1 0,0-1 0,-1 0 1,1 0-1,0 1 0,0-1 0,3-1 0,-4 3-4,-1 0 0,1 0 0,-1 0-1,1-1 1,0 1 0,-1 0 0,1 0 0,0 0 0,-1 0 0,1 0-1,0 1 1,-1-1 0,1 0 0,0 0 0,-1 0 0,1 1 0,0-1-1,-1 0 1,1 1 0,-1-1 0,1 0 0,-1 1 0,1-1 0,-1 1-1,1-1 1,-1 0 0,1 1 0,-1 0 0,1-1 0,-1 1 0,0-1-1,1 1 1,-1-1 0,0 1 0,0 0 0,1-1 0,-1 1 0,0 0-1,0-1 1,0 2 0,6 15 10,-1 1 0,-1 0 0,2 28 1,-4-29-36,1 1 1,0-1-1,1 0 1,7 17-1,-11-34 3,0 1 1,0 0-1,1 0 1,-1-1-1,0 1 0,0 0 1,1-1-1,-1 1 1,1 0-1,-1-1 0,0 1 1,1-1-1,-1 1 1,1-1-1,-1 1 0,1-1 1,-1 1-1,1-1 1,0 1-1,-1-1 0,1 0 1,0 1-1,-1-1 1,1 0-1,0 1 0,-1-1 1,1 0-1,0 0 1,-1 0-1,1 0 0,1 0 1,0 0-59,-1-1-1,0 0 1,1 0 0,-1 1 0,0-1 0,0 0 0,1 0-1,-1-1 1,0 1 0,0 0 0,0 0 0,0 0 0,1-3-1,4-7-314,-1 1 0,7-20-1,1-8-87,2-5-122</inkml:trace>
  <inkml:trace contextRef="#ctx0" brushRef="#br0" timeOffset="7">5155 396 16980,'-16'34'2393,"12"-26"-1759,0 0 0,0 0 1,1 0-1,0 0 0,-1 11 0,3-18-607,1-1 0,0 0 0,0 0 0,0 0 0,0 1 0,0-1 0,0 0 0,0 0 0,0 1 0,0-1 0,0 0 0,0 1 0,0-1 0,0 0 0,0 0 0,0 1 0,0-1-1,0 0 1,0 0 0,0 1 0,0-1 0,0 0 0,0 0 0,1 0 0,-1 1 0,0-1 0,0 0 0,0 0 0,0 0 0,1 1 0,-1-1 0,0 0 0,0 0 0,0 0 0,1 0 0,-1 1 0,0-1 0,0 0 0,1 0 0,-1 0-1,0 0 1,0 0 0,1 0 0,12-6 257,12-14-320,1-9 36,-20 22-4,0 0 0,0 0-1,0 0 1,12-8 0,-17 15 3,-1 0 0,1 0 1,0-1-1,-1 1 0,1 0 1,-1 0-1,1 0 1,0 0-1,-1 0 0,1 0 1,0 0-1,-1 0 0,1 0 1,-1 0-1,1 0 1,0 0-1,-1 0 0,1 1 1,-1-1-1,1 0 1,0 0-1,-1 1 0,1-1 1,-1 0-1,1 1 0,-1-1 1,1 1-1,-1-1 1,0 0-1,1 1 0,-1-1 1,1 1-1,-1-1 0,0 1 1,1 0-1,-1-1 1,0 1-1,0-1 0,1 1 1,-1-1-1,0 1 0,0 0 1,0-1-1,0 2 1,9 33-22,-8-30 18,0 0-2,0 0-1,0-1 0,0 1 0,1-1 1,-1 0-1,1 1 0,4 5 0,-5-9 7,0 0 1,0 0-1,-1 0 0,1-1 0,0 1 0,0 0 0,0 0 0,0-1 0,0 1 1,1-1-1,-1 1 0,0-1 0,0 1 0,0-1 0,0 0 0,1 1 1,-1-1-1,0 0 0,0 0 0,0 0 0,1 0 0,-1 0 0,0 0 0,0 0 1,1-1-1,-1 1 0,0 0 0,0-1 0,0 1 0,0-1 0,0 1 1,1-1-1,-1 0 0,2-1 0,11-7 12,0-1 0,0-1 0,-1 0 0,16-19 0,-13 14 3,34-28-1,-45 40-14,1 1-1,-1-1 0,1 1 1,-1 0-1,1 1 0,9-4 1,-14 6 0,1 0 1,0-1 0,-1 1-1,1 0 1,0 0-1,0 0 1,-1 0-1,1 0 1,0 0 0,0 0-1,-1 1 1,1-1-1,0 1 1,-1-1 0,1 1-1,0 0 1,-1-1-1,1 1 1,-1 0 0,1 0-1,-1 0 1,0 0-1,1 0 1,-1 1-1,0-1 1,0 0 0,2 3-1,0 2 16,1 1 1,-1-1-1,0 1 0,-1 0 0,1 0 1,-1 0-1,1 10 0,-2-10 31,0-1 0,1 1-1,0-1 1,0 0 0,0 1 0,1-1 0,6 10-1,-8-15-33,-1-1 1,1 1-1,-1-1 0,1 1 0,0-1 0,-1 1 0,1-1 0,-1 0 0,1 1 1,0-1-1,0 0 0,-1 1 0,1-1 0,0 0 0,0 0 0,-1 0 0,1 1 0,0-1 1,0 0-1,-1 0 0,1 0 0,0 0 0,0-1 0,0 1 0,-1 0 0,1 0 1,0 0-1,0-1 0,-1 1 0,1 0 0,0-1 0,-1 1 0,1 0 0,0-1 1,-1 1-1,1-1 0,-1 1 0,1-1 0,0 1 0,-1-1 0,0 0 0,2 0 0,20-30 264,-21 30-261,13-23 106,-8 13-165,0 1-1,1-1 0,14-17 1,-20 28 43,-1-1 0,1 1 0,-1-1 0,1 1 0,0-1 0,-1 1 0,1 0 0,0-1 0,0 1 0,-1 0 0,1-1 0,0 1 0,0 0 1,-1 0-1,1 0 0,0 0 0,0-1 0,1 1 0,2 0-109</inkml:trace>
  <inkml:trace contextRef="#ctx0" brushRef="#br0" timeOffset="8">6235 425 17852,'1'1'80,"-1"1"-1,0 0 1,1 0 0,-1 0-1,1-1 1,0 1 0,-1 0-1,1 0 1,0-1 0,0 1-1,0-1 1,0 1 0,0-1-1,1 1 1,-1-1 0,0 0 0,1 1-1,-1-1 1,1 0 0,-1 0-1,1 0 1,-1 0 0,1 0-1,0-1 1,0 1 0,-1 0-1,1-1 1,0 1 0,0-1 0,0 0-1,0 0 1,-1 1 0,1-1-1,0 0 1,0-1 0,0 1-1,0 0 1,0 0 0,-1-1-1,1 1 1,0-1 0,0 0 0,-1 1-1,4-3 1,2-1 64,0 0 0,-1-1 0,1 0 1,-1 0-1,0-1 0,0 1 0,-1-1 0,0 0 0,0-1 1,0 0-1,-1 1 0,0-2 0,4-7 0,-3 4-27,0-1 0,-1 1 0,-1-1 0,0 1 0,0-1 0,-1 0 0,-1 0 0,1-16 0,-2 24-66,-1-1 0,1 0 0,-1 0 0,0 1 0,0-1 0,0 1 0,-1-1 0,1 1 0,-1-1 0,0 1 0,0 0 0,-1 0 1,1 0-1,-5-5 0,5 8-31,0-1 1,1 0 0,-1 1-1,0 0 1,0-1 0,-1 1-1,1 0 1,0 0 0,0 0-1,0 0 1,-1 0 0,1 1-1,-1-1 1,1 1 0,0-1-1,-1 1 1,1 0 0,-1 0-1,1 0 1,-1 0 0,1 1-1,0-1 1,-1 1 0,1-1-1,0 1 1,-1 0 0,1 0-1,0 0 1,-4 2 0,-1 2-9,0-1 0,1 1 1,0 0-1,0 1 0,1-1 0,-1 1 0,1 0 1,0 1-1,1-1 0,0 1 0,0 0 1,0 0-1,1 0 0,0 0 0,0 1 0,-3 13 1,2-4-17,0 1-1,2-1 1,0 1 0,1 0 0,0 0 0,3 25 0,-1-35-1,0 0-1,1 0 1,0-1 0,0 1 0,1-1 0,-1 1 0,2-1 0,3 7 0,-5-11 3,-1-1 0,1 1 1,0-1-1,-1 0 0,1 0 0,0 0 0,0 0 0,1 0 0,-1-1 0,0 1 0,1 0 0,-1-1 1,0 0-1,1 1 0,0-1 0,-1 0 0,1-1 0,0 1 0,0 0 0,-1-1 0,1 1 0,0-1 1,0 0-1,0 0 0,4-1 0,0 0-2,0-1 0,0 0 0,0-1 0,0 1 1,0-1-1,-1-1 0,1 1 0,-1-1 0,0-1 0,0 1 0,0-1 1,5-5-1,9-10-2,30-39 1,63-102 38,-113 160-32,1 0-1,-1 0 1,1 0-1,-1 1 1,1-1 0,-1 0-1,1 1 1,0-1 0,-1 0-1,1 1 1,0-1-1,0 1 1,0-1 0,-1 1-1,1-1 1,0 1 0,0 0-1,0-1 1,0 1 0,1 0-1,-2 0 1,1 0-1,-1 1 1,1-1-1,-1 0 1,1 1-1,-1-1 1,1 0-1,-1 1 1,0-1-1,1 1 1,-1-1-1,0 1 1,1-1-1,-1 1 1,0-1 0,0 1-1,1-1 1,-1 1-1,0-1 1,0 1-1,0 0 1,0-1-1,0 2 1,1 45 20,-1-37-15,0-2 0,3 48 32,-3-53-29,1-1 0,-1 1-1,1 0 1,0-1 0,-1 1 0,1 0-1,1-1 1,-1 1 0,0-1 0,1 0-1,-1 1 1,1-1 0,-1 0 0,1 0-1,0 0 1,0 0 0,3 2 0,-4-4 4,1 1 0,0 0-1,0-1 1,0 1 0,-1-1 0,1 0 0,0 0 0,0 0 0,0 0 0,0 0 0,0 0 0,-1 0 0,1 0 0,0-1 0,0 1 0,0-1 0,-1 1 0,1-1 0,0 0 0,0 0 0,-1 0 0,1 1 0,-1-2-1,1 1 1,2-2 0,5-5 57,0 0 0,15-17 0,-17 17-28,28-33 109,-17 20-61,0 0 0,23-18 0,-40 38-89,0 0-1,0 0 1,0 0 0,1 0-1,-1 0 1,0 0 0,1 1-1,-1-1 1,0 0 0,1 1-1,-1-1 1,1 1 0,-1-1-1,1 1 1,-1 0 0,1 0-1,-1 0 1,1-1 0,-1 1-1,1 1 1,2-1 0,-3 1-2,0 0 0,0 0 1,1 0-1,-1 0 0,0 0 1,0 0-1,0 0 0,0 0 1,0 0-1,0 0 0,0 1 1,-1-1-1,1 0 0,0 1 1,-1-1-1,1 1 0,-1-1 1,0 1-1,1-1 0,-1 1 1,0 2-1,15 104 53,-15-107-45,0 0-1,0 0 0,1 0 1,-1 0-1,0 0 1,0 0-1,1 0 0,-1-1 1,0 1-1,1 0 0,-1 0 1,1 0-1,-1 0 1,1 0-1,-1-1 0,1 1 1,0 0-1,-1-1 1,1 1-1,0 0 0,0-1 1,-1 1-1,1-1 1,1 1-1,-1-1 5,0 0-1,1 0 1,-1 0-1,0 0 1,0 0 0,0-1-1,0 1 1,0 0-1,0-1 1,0 1 0,0-1-1,0 1 1,0-1-1,-1 1 1,1-1 0,0 0-1,0 1 1,0-2-1,6-5 66,0-1 0,0 0 0,7-12-1,-13 18-68,3-4-11,18-26-49,-20 29-8,0 1 1,0 0-1,-1 1 0,1-1 1,1 0-1,-1 0 1,0 1-1,0-1 1,0 1-1,1 0 0,3-2 1,-6 3 17,0 0 0,1 0 0,-1 0 1,0 0-1,0-1 0,1 1 0,-1 0 1,0 0-1,1 0 0,-1 0 0,0 0 1,0 0-1,1 0 0,-1 0 0,0 0 0,0 0 1,1 0-1,-1 0 0,0 0 0,1 0 1,-1 1-1,0-1 0,0 0 0,1 0 0,-1 0 1,0 0-1,0 0 0,0 1 0,1-1 1,-1 0-1,0 0 0,0 0 0,0 0 1,1 1-1,-1-1 0,0 0 0,0 0 0,0 1 1,0-1-1,0 0 0,0 0 0,1 1 1,-1-1-1,0 0 0,0 0 0,0 1 1,0-1-1,0 0 0,0 1 0,0-1 0,0 0 1,0 0-1,0 1 0,-1 0-39,1 0 1,0-1-1,0 1 0,-1-1 1,1 1-1,0 0 0,-1-1 1,1 1-1,-1-1 0,1 1 0,-1-1 1,1 1-1,-1-1 0,1 1 1,-1-1-1,1 1 0,-1-1 1,1 0-1,-1 1 0,0-1 1,1 0-1,-1 1 0,-1-1 1,-6 1-598</inkml:trace>
  <inkml:trace contextRef="#ctx0" brushRef="#br0" timeOffset="9">6902 18 14691,'4'0'1288,"3"7"-1344,5 4-48,2 2 1225,5 4-913</inkml:trace>
  <inkml:trace contextRef="#ctx0" brushRef="#br0" timeOffset="10">7257 198 19892,'4'-1'227,"0"1"0,0-1 0,0-1 0,0 1 0,-1-1 0,1 1 0,0-1 0,-1 0 0,1 0 0,-1 0 0,0-1 0,0 1 0,0-1 0,0 0 0,0 0 0,-1 0 0,1 0 0,-1 0 0,0-1 0,0 1 0,0-1 0,2-6 0,-2 6-167,0 0 0,0 0 0,-1 0 0,0-1 0,0 1 0,0 0 0,-1-1 0,1 1 0,-1-1 0,0 1 0,-1-1 0,1 1 0,-1-1-1,1 1 1,-1 0 0,-1-1 0,1 1 0,0 0 0,-5-8 0,4 9-57,0-1-1,0 1 0,-1 0 1,1 1-1,-1-1 1,1 0-1,-1 1 0,0-1 1,0 1-1,0 0 0,0 0 1,0 0-1,-1 1 0,1-1 1,0 1-1,-1-1 1,0 1-1,1 0 0,-1 1 1,0-1-1,1 0 0,-1 1 1,0 0-1,1 0 1,-1 0-1,0 1 0,0-1 1,1 1-1,-1 0 0,1 0 1,-1 0-1,-4 2 1,2 0-6,1 0 1,-1 0-1,1 0 1,-1 1 0,1 0-1,0 0 1,1 1 0,-1-1-1,1 1 1,0 0 0,0 0-1,0 0 1,1 1-1,0-1 1,0 1 0,0 0-1,1 0 1,-3 9 0,3-8 8,0 1-1,1-1 1,0 0 0,1 1 0,0-1 0,0 1 0,0-1 0,1 1 0,0-1 0,1 1-1,-1-1 1,1 0 0,1 0 0,5 12 0,-6-14 6,1 0-1,1-1 1,-1 1 0,1-1 0,-1 0-1,1 0 1,1 0 0,-1 0 0,0 0-1,1-1 1,0 0 0,-1 0 0,1-1-1,1 1 1,-1-1 0,0 0-1,1 0 1,-1-1 0,1 1 0,7 0-1,-1-1-161,0 0 0,0-1 0,1-1 1,-1 0-1,0 0 0,0-1 0,0-1 0,18-6 0,-10 2-387,0-2 0,0 0 0,36-24 1,-17 6-131</inkml:trace>
  <inkml:trace contextRef="#ctx0" brushRef="#br0" timeOffset="11">2645 1413 18844,'2'5'248,"-1"0"0,0-1 0,0 1 0,0 0 0,0 0 0,-1-1 1,1 7-1,0 14 17,42 202 1789,-30-176-1746,3-1 0,29 67 0,-42-110-236,1 1 0,0-1 0,0 0 0,8 9 0,-11-15-47,0 0-1,0 1 1,0-1 0,0 0-1,1 0 1,-1 0-1,0 0 1,1 0-1,-1 0 1,1 0 0,-1 0-1,1-1 1,-1 1-1,1 0 1,-1-1-1,1 0 1,0 1 0,-1-1-1,1 0 1,0 0-1,-1 1 1,1-1-1,0-1 1,-1 1 0,1 0-1,0 0 1,-1-1-1,1 1 1,2-1-1,0-2 32,1 0 0,-1 0 0,0 0 0,0 0 0,-1-1 0,1 0 0,0 1 0,-1-1 0,0-1 0,0 1 0,4-9 0,5-9 149,9-28 0,-16 36-126,33-86 62,-5-1 1,30-166 0,-62 255-1798,-7 26 246,3-5 1331,-9 15-630</inkml:trace>
  <inkml:trace contextRef="#ctx0" brushRef="#br0" timeOffset="12">3038 1864 14019,'7'10'565,"1"0"0,0-1 0,0 0 0,1 0 0,15 11 1,-22-18-471,0-1 0,1 1 0,-1-1 0,1 0 0,-1 1 0,1-1 0,-1-1 0,1 1 0,-1 0 0,1 0 0,0-1 0,-1 0 0,1 1 0,0-1 0,0 0 0,-1-1 0,1 1 0,0 0 0,-1-1 0,1 1 0,0-1 0,-1 0 0,1 0 0,-1 0 0,1 0 0,-1 0 0,1-1 1,-1 1-1,0-1 0,0 0 0,0 1 0,3-4 0,2-2-46,-1-1 1,1 0-1,-1-1 0,0 0 1,-1 0-1,0 0 1,-1 0-1,0-1 1,0 0-1,-1 0 1,3-15-1,-1-2-23,-1 0 1,-1 0-1,-1-32 1,-2 50-5,1 5-5,-1 0 0,0 1-1,1-1 1,-2 0 0,1 0 0,0 1 0,-1-1-1,0 0 1,0 1 0,0-1 0,0 1-1,0-1 1,-4-5 0,5 9-14,0 0 1,0 0-1,-1 0 1,1 0-1,0 0 1,0 0-1,-1 0 0,1 0 1,0 0-1,0 0 1,0 0-1,-1 0 1,1 0-1,0 0 1,0 0-1,0 0 0,-1 0 1,1 0-1,0 0 1,0 0-1,0 0 1,-1 1-1,1-1 1,0 0-1,0 0 0,0 0 1,0 0-1,-1 0 1,1 1-1,0-1 1,0 0-1,0 0 1,0 0-1,0 1 1,0-1-1,-1 0 0,1 0 1,0 0-1,0 1 1,0-1-1,0 0 1,0 0-1,0 1 1,-4 11 95,0 14 16,1-1 1,1 1-1,2 0 1,0 0-1,2 0 1,1 0-1,8 36 1,-9-56-68,0 1 0,0-1 0,0 0 0,1 0 0,4 9 0,-6-14-35,-1 0 1,0-1-1,1 1 1,-1 0-1,1 0 1,-1-1-1,1 1 1,-1 0-1,1-1 1,0 1-1,-1 0 1,1-1 0,0 1-1,0-1 1,-1 1-1,1-1 1,0 0-1,0 1 1,0-1-1,-1 0 1,1 0-1,0 1 1,0-1-1,0 0 1,0 0-1,0 0 1,0 0-1,0 0 1,-1 0-1,1 0 1,0 0-1,0 0 1,0-1 0,0 1-1,0 0 1,-1-1-1,1 1 1,0 0-1,0-1 1,0 1-1,-1-1 1,1 1-1,0-1 1,-1 1-1,1-1 1,0 0-1,-1 1 1,1-1-1,-1 0 1,2-1-1,3-6 75,0 1 0,0-1-1,-1 0 1,0-1-1,0 1 1,-1-1-1,3-12 1,13-67 437,-15 52-228,-1 0 0,-3-66 0,-2 86-159,0 19-44,0 28-41,3 21-53,2 1 0,2-1-1,3 0 1,14 51 0,-19-94-1,0-1 0,0 0 0,1 1-1,0-1 1,1 0 0,0-1 0,8 12 0,-11-17-1,-1-1 0,1 1-1,-1 0 1,1-1 0,0 1 0,0-1 0,0 0 0,0 1-1,0-1 1,0 0 0,0 0 0,0 0 0,0 0 0,0-1-1,1 1 1,-1-1 0,0 1 0,1-1 0,-1 0 0,0 0-1,1 0 1,-1 0 0,0 0 0,0 0 0,1-1 0,-1 1-1,0-1 1,1 1 0,-1-1 0,0 0 0,0 0 0,0 0-1,3-2 1,2-2-7,0-1 1,-1 1-1,1-1 0,-1 0 0,0-1 1,-1 1-1,1-1 0,-1 0 0,-1-1 1,1 1-1,-1-1 0,5-13 0,1-8-8,-1-1 0,5-36 0,-5 28 14,-5 28-55,1 16-41,-1 15-71,-3-5 65,0-1-1,-2 19 1,2 26-64,-2-60 169,1 0-1,0 0 1,0 1-1,0-1 1,0 0-1,0 0 1,0 1-1,0-1 1,0 0-1,0 0 1,0 1 0,0-1-1,0 0 1,0 0-1,0 1 1,0-1-1,0 0 1,0 0-1,1 1 1,-1-1-1,0 0 1,0 0-1,0 0 1,0 1 0,0-1-1,1 0 1,-1 0-1,0 0 1,0 1-1,0-1 1,1 0-1,-1 0 1,0 0-1,0 0 1,0 0 0,1 0-1,-1 1 1,0-1-1,0 0 1,1 0-1,-1 0 1,0 0-1,0 0 1,1 0-1,-1 0 1,0 0 0,0 0-1,1 0 1,-1 0-1,0 0 1,1 0-1,12-15 43,13-29 63,-24 40-104,7-12 30,27-45 27,-33 56-60,1-1 1,0 1 0,1 0 0,0 0-1,-1 1 1,1-1 0,1 1 0,5-4-1,-10 7 0,0 1 0,1-1 0,-1 0 0,0 1 0,1-1 0,-1 1 0,0 0 0,1-1 0,-1 1 0,0 0 0,1 0 0,-1 0 0,1 0 0,-1 0 0,0 0 0,1 0 0,-1 0-1,1 0 1,-1 1 0,0-1 0,1 1 0,0 0 0,1 0-1,-1 1 0,0 0 0,0-1 0,0 1 0,0 0 1,-1 0-1,1 0 0,0 0 0,-1 0 0,0 0 0,2 4 0,3 6-9,-1 1 1,-1-1-1,5 24 1,-8-32 9,14 73-20,-11-49 58,1-1 0,1 1 0,16 39 0,-22-65-19,1 0-1,0-1 0,0 1 0,0 0 0,0-1 0,0 1 0,0-1 1,0 1-1,1-1 0,-1 1 0,0-1 0,1 0 0,-1 0 0,3 2 1,-4-3-4,1 0 0,-1 0 0,1 0 0,-1 0 0,0 0 0,1 0 0,-1 0 0,1 0 0,-1 0 0,0 0 0,1 0 1,-1 0-1,1 0 0,-1 0 0,0 0 0,1 0 0,-1 0 0,1 0 0,-1-1 0,0 1 0,1 0 0,-1 0 1,0 0-1,1-1 0,7-15 311,-5 1-108,-1 0 0,-1-1 1,0 1-1,-1 0 0,-3-24 1,0 11-64,-2 1-1,-10-32 1,13 48-130,-2 1 1,1 0-1,-1 0 0,-1 1 0,1-1 1,-2 1-1,1 0 0,-2 0 0,-9-11 0,15 19-23,1 1-1,0-1 1,-1 1-1,1-1 1,0 1-1,-1-1 1,1 0-1,0 1 1,0-1-1,-1 1 1,1-1-1,0 0 1,0 1-1,0-1 1,0 1-1,0-1 1,0 0-1,0 1 1,0-1-1,0 0 1,0 1-1,0-1 1,0 1-1,0-1 1,0 0-1,1 0 1,13-19-9,25-9 15,-30 23-22,1 1 1,0 0-1,1 0 0,-1 1 0,1 1 0,0 0 0,18-4 0,-25 7 1,-1-1-1,1 1 1,0 0 0,0 0-1,0 0 1,-1 0-1,1 0 1,0 1-1,0 0 1,-1 0-1,1 0 1,-1 0 0,1 0-1,-1 1 1,1 0-1,-1-1 1,0 1-1,0 1 1,0-1-1,0 0 1,0 1-1,0-1 1,0 1 0,-1 0-1,0 0 1,3 4-1,1 6-21,0 1 0,-1 0 1,0 1-1,-2-1 0,1 1 0,-2-1 0,2 28 0,-3-23 27,2 0 0,0 0 0,10 33 0,-13-50 11,1-1-1,-1 1 0,1-1 0,0 0 1,-1 1-1,1-1 0,0 0 0,0 1 1,-1-1-1,1 0 0,0 0 0,1 0 0,-1 1 1,0-1-1,0 0 0,0-1 0,1 1 1,-1 0-1,0 0 0,1 0 0,-1-1 1,0 1-1,3 0 0,-2-1 1,0 0-1,0 0 1,0 0-1,0-1 1,0 1-1,0-1 1,0 1-1,0-1 1,0 0-1,0 1 1,0-1 0,0 0-1,0 0 1,3-2-1,3-4 9,1 0-1,-1-1 1,0 0 0,0 0-1,6-10 1,1-4 10,-2-1-1,0-1 1,-2 1 0,0-2 0,-2 0 0,0 0 0,-2 0-1,6-40 1,-11 46-5,-2 17-11,-1 5-1,-2 30 9,3-24-11,0 1 1,2 0 0,-1 0 0,1 0 0,0 0-1,1-1 1,7 17 0,-9-24 0,-1 0-1,1 0 1,0 0-1,0 0 1,1 0-1,-1 0 1,0-1-1,1 1 1,-1 0 0,1-1-1,-1 1 1,1-1-1,0 1 1,-1-1-1,1 0 1,0 0-1,0 0 1,0 0 0,0 0-1,0 0 1,0 0-1,0-1 1,1 1-1,-1-1 1,0 0-1,0 1 1,0-1 0,1 0-1,-1 0 1,0-1-1,0 1 1,0 0-1,0-1 1,1 1-1,-1-1 1,0 0 0,0 1-1,0-1 1,0 0-1,3-2 1,2-2 13,1-1 1,-1 1 0,-1-1-1,1-1 1,-1 1 0,0-1-1,0 0 1,-1 0 0,0-1-1,0 0 1,6-13-1,-1-1 51,-2 0-1,0-1 0,6-27 0,-12 41-35,0-1 0,-1 0-1,0-10 1,0 18-25,-1 1-1,0-1 1,0 0-1,0 1 1,0-1 0,0 1-1,-1-1 1,1 0-1,0 1 1,-1-1 0,1 1-1,-1-1 1,1 1-1,-1-1 1,0 1 0,0 0-1,1-1 1,-1 1-1,0 0 1,0-1-1,-1 1 1,1 0 0,0 0-1,0 0 1,0 0-1,-3-1 1,3 2-3,-1 0 1,1 0-1,-1 0 0,1 0 0,-1 0 1,1 1-1,-1-1 0,1 0 1,-1 1-1,1-1 0,-1 1 1,1 0-1,0-1 0,-1 1 0,1 0 1,0 0-1,0 0 0,0 0 1,-1 0-1,1 0 0,0 0 0,0 0 1,1 0-1,-1 0 0,0 1 1,0-1-1,0 2 0,-20 40-1,15-28 12,2 1 0,0 0 1,1 0-1,0 1 0,0 16 0,3-26-85,0 1 0,0-1-1,0 0 1,1 1 0,0-1 0,0 0-1,1 0 1,0 0 0,0 0 0,1 0 0,-1 0-1,2-1 1,5 11 0,-8-16-6,0 1-1,0-1 1,0 0 0,0 0 0,0 0 0,0 0 0,1 0-1,-1 0 1,0-1 0,1 1 0,-1 0 0,0 0 0,1-1-1,-1 1 1,1-1 0,-1 0 0,1 1 0,-1-1 0,1 0-1,-1 0 1,1 0 0,-1 0 0,1 0 0,-1 0 0,1 0-1,-1 0 1,1-1 0,-1 1 0,0-1 0,1 1-1,-1-1 1,1 1 0,-1-1 0,0 0 0,1 0 0,-1 0-1,0 1 1,0-1 0,0 0 0,2-2 0,17-17-680</inkml:trace>
  <inkml:trace contextRef="#ctx0" brushRef="#br0" timeOffset="13">5178 1472 18484,'2'2'472,"0"0"0,1-1 1,-1 1-1,0 0 0,0 0 0,0 0 0,-1 1 0,3 2 1,11 12 1505,-6-9-1669,1-1 0,0 0 0,0-1 1,0 0-1,0-1 0,1 0 0,0-1 0,0 0 0,0 0 0,1-1 0,20 2 1,-24-4-473,1-1 1,0 0 0,0 0 0,0-1-1,0 0 1,0-1 0,0 0 0,0 0-1,-1-1 1,1 0 0,-1-1 0,0 0-1,0 0 1,0 0 0,14-12 0,-13 8-488,0 0 1,0-1-1,-1 0 1,0 0-1,-1-1 1,8-12-1,-11 15 144,0 1 0,-1-1-1,0 0 1,0-1 0,-1 1-1,0 0 1,0-1 0,0 1 0,-1-1-1,0-14 1,-1 20 498,0 0-1,0 1 1,-1-1 0,1 1 0,0-1-1,-1 1 1,1-1 0,-1 0-1,0 1 1,1 0 0,-1-1 0,0 1-1,0-1 1,0 1 0,-1-2-1,1 3 59,1 0-1,0-1 0,-1 1 0,1 0 0,0 0 1,-1 0-1,1-1 0,0 1 0,-1 0 0,1 0 0,0 0 1,-1 0-1,1 0 0,0 0 0,-1 0 0,1 0 1,0 0-1,-1 0 0,1 0 0,0 0 0,-1 0 0,1 0 1,0 0-1,-1 0 0,1 0 0,-1 1 0,0-1 70,0 1-1,1 0 1,-1 0 0,0-1-1,0 1 1,1 0-1,-1 0 1,0 0-1,1 0 1,-1 0 0,1 0-1,-1 0 1,0 1-1,-3 15 598,0 0 0,0 1-1,2-1 1,0 1 0,1-1-1,1 28 1,0-12-301,-1 62-388,18 159 0,-9-224-13,-7-29-15,-1-1 1,0 0 0,0 1 0,0-1-1,1 0 1,-1 1 0,0-1 0,0 0 0,1 1-1,-1-1 1,0 0 0,1 0 0,-1 1-1,0-1 1,1 0 0,-1 0 0,0 1-1,1-1 1,-1 0 0,0 0 0,1 0 0,-1 0-1,1 0 1,-1 0 0,1 0 0,0 0-10,0 0 1,-1-1-1,1 1 1,0-1-1,0 1 1,-1-1-1,1 1 1,0-1-1,-1 0 1,1 1-1,0-1 1,-1 0-1,1 1 1,-1-1 0,1 0-1,-1 0 1,1-1-1,13-30-226</inkml:trace>
  <inkml:trace contextRef="#ctx0" brushRef="#br0" timeOffset="14">5787 996 16091,'-3'-19'3398,"3"19"-3315,-1 0 0,1 0 0,0 0 0,-1 0 0,1 0 0,0 0 0,0 0-1,-1 0 1,1 0 0,0 0 0,0 0 0,-1 0 0,1 1 0,0-1 0,0 0 0,-1 0-1,1 0 1,0 0 0,0 0 0,0 1 0,-1-1 0,1 0 0,0 0 0,0 0 0,0 1 0,0-1-1,-1 0 1,1 0 0,0 1 0,0-1 0,0 0 0,0 0 0,0 1 0,0-1 0,-15 39 2663,1 25-2211,3 2-1,2-1 0,3 1 0,4 86 1,2-140-540,1 24 58,5 38 0,-5-65-133,1 0 0,0 0-1,0 0 1,1-1 0,0 1-1,0-1 1,1 1 0,1-1-1,7 12 1,-11-18 40,0-1 0,1 1 0,-1 0 0,0-1 0,1 0 0,-1 1 0,1-1 0,-1 0 0,1 1 0,0-1 0,-1 0 0,1 0 0,0 0 1,0-1-1,0 1 0,0 0 0,0-1 0,0 1 0,0-1 0,0 0 0,0 0 0,0 1 0,0-1 0,0-1 0,0 1 0,0 0 0,0 0 0,0-1 0,0 1 0,0-1 0,-1 0 0,1 1 0,0-1 0,0 0 0,0 0 0,1-1 0,20-17-407</inkml:trace>
  <inkml:trace contextRef="#ctx0" brushRef="#br0" timeOffset="15">6098 1117 17220,'0'-6'455,"1"1"1,0 0 0,0 0-1,0-1 1,1 1 0,0 0-1,0 0 1,0 1 0,1-1-1,-1 0 1,1 1 0,5-7-1,-6 9-337,-1 1-1,1-1 0,0 0 0,-1 1 0,1-1 0,0 1 1,0 0-1,0 0 0,0 0 0,0 0 0,0 0 0,0 0 0,1 0 1,-1 1-1,0-1 0,0 1 0,1-1 0,-1 1 0,0 0 1,0 0-1,1 0 0,-1 0 0,0 1 0,1-1 0,-1 1 0,0-1 1,0 1-1,1 0 0,-1-1 0,0 1 0,2 2 0,1 0-80,-1 0 0,0 0 0,0 1 0,-1 0-1,1-1 1,-1 1 0,0 0 0,0 1 0,0-1 0,0 1-1,-1-1 1,0 1 0,0 0 0,0 0 0,0 0-1,-1 0 1,0 0 0,1 7 0,1 7-13,-1 0 0,-1 0-1,-2 31 1,-4-10 5,-11 51 0,-4 29 8,19-116-37,1-1 0,0 1 0,0 0 0,0 0-1,0 0 1,1-1 0,-1 1 0,1 0 0,1 3 0,-1-6 0,0 0 0,-1 0 0,1 0 1,-1 0-1,1 0 0,0 0 0,0 0 0,0 0 0,0-1 1,-1 1-1,1 0 0,0 0 0,0-1 0,0 1 0,0-1 0,1 1 1,-1-1-1,0 1 0,0-1 0,0 0 0,0 0 0,0 1 1,1-1-1,-1 0 0,0 0 0,0 0 0,0 0 0,0 0 0,1-1 1,-1 1-1,2-1 0,6-1-61,-1 0-1,1-1 1,-1-1 0,0 1 0,0-1-1,0-1 1,-1 1 0,1-1 0,8-8-1,-6 5-249,-2 0-1,1-1 1,-1 0-1,0 0 0,-1-1 1,9-15-1,-5 1-140,-7 1-139</inkml:trace>
  <inkml:trace contextRef="#ctx0" brushRef="#br0" timeOffset="16">6104 1315 17244,'1'5'1920,"12"0"-1168,3-5-336,11-6 1305,3-4-793,4-4-1064,2-4-288,-1 0 416,0-5-216,-7-4-144</inkml:trace>
  <inkml:trace contextRef="#ctx0" brushRef="#br0" timeOffset="17">6419 1241 14571,'-1'23'1626,"0"-16"-1205,1 0 0,-1 0 1,1 0-1,1-1 0,-1 1 0,1 0 1,0 0-1,1-1 0,4 13 1,-6-18-355,1 0 0,0 0 0,-1 0 1,1-1-1,0 1 0,0 0 0,0-1 1,-1 1-1,1 0 0,0-1 0,0 1 1,0-1-1,0 0 0,0 1 0,0-1 1,0 0-1,0 1 0,0-1 1,0 0-1,0 0 0,0 0 0,0 0 1,0 0-1,0 0 0,0 0 0,0 0 1,1 0-1,-1-1 0,0 1 0,0 0 1,0-1-1,-1 1 0,1-1 0,0 1 1,0-1-1,0 1 0,2-2 0,3-3 91,1 0-1,-1 0 1,10-10-1,-15 14-115,75-88 963,1 0-230,-74 86-747,0 0 0,0 0-1,0 0 1,1 1-1,-1 0 1,1-1-1,-1 1 1,1 1-1,5-3 1,-8 3-23,0 1 0,0 0 0,0 0 1,0 0-1,0 0 0,1 0 0,-1 0 0,0 0 0,0 1 0,0-1 1,0 0-1,0 1 0,0-1 0,0 0 0,0 1 0,0-1 0,0 1 0,0 0 1,0-1-1,0 1 0,-1 0 0,1-1 0,0 1 0,0 0 0,-1 0 1,1 0-1,0 0 0,-1 0 0,1 0 0,-1 0 0,1 0 0,-1 0 1,0 0-1,1 0 0,-1 0 0,0 0 0,1 2 0,2 11 11,-1 1 1,0 0-1,0 0 0,-2 27 0,-1-27 26,2 1-1,-1-1 0,2 0 1,4 19-1,-6-34-36,0 0 0,0 1 0,0-1 0,0 0 0,0 0 0,0 1 0,0-1 0,0 0 0,0 0 0,0 1 0,1-1 0,-1 0-1,0 0 1,0 0 0,0 1 0,0-1 0,1 0 0,-1 0 0,0 0 0,0 1 0,0-1 0,1 0 0,-1 0 0,0 0 0,0 0 0,1 0 0,-1 1 0,0-1-1,0 0 1,1 0 0,-1 0 0,0 0 0,0 0 0,1 0 0,-1 0 0,0 0 0,0 0 0,1 0 0,-1 0 0,0 0 0,1 0 0,-1 0 0,0-1 0,0 1-1,1 0 1,-1 0 0,0 0 0,0 0 0,0 0 0,1 0 0,-1-1 0,0 1 0,0 0 0,0 0 0,1 0 0,-1-1 0,0 1 0,0 0 0,0 0 0,0-1-1,0 1 1,1 0 0,-1 0 0,0-1 0,0 1 0,0 0 0,0 0 0,0-1 0,12-20 173,11-38 95,14-28 55,-32 76-332,1 1 0,0-1 0,1 1-1,0 0 1,12-12 0,-18 21-3,-1 0 0,1 1-1,0-1 1,0 0 0,-1 0-1,1 1 1,0-1 0,0 0-1,0 1 1,0-1 0,0 1-1,0-1 1,0 1 0,0-1 0,0 1-1,0 0 1,0 0 0,0-1-1,0 1 1,0 0 0,1 0-1,-1 0 1,0 0 0,2 1 0,-2-1-1,0 1 1,0 0 0,0 0 0,0 0-1,0-1 1,0 1 0,0 0 0,0 0 0,0 1-1,0-1 1,0 0 0,-1 0 0,1 0 0,0 1-1,-1-1 1,1 2 0,2 8-35,0-1-1,-1 1 1,2 19-1,-3-26 23,2 33-348,-2 69-1,-5-89-116,0-10 233,4-6 247,0-1 0,0 0 0,0 0 0,0 0 0,0 0-1,0 0 1,0 0 0,0 0 0,0 0 0,0 0 0,0 0 0,0 0-1,-1 0 1,1 0 0,0 0 0,0 0 0,0 0 0,0 0 0,0 0-1,0 0 1,0 0 0,0 0 0,0 0 0,0 0 0,-1 0 0,1 0-1,0 0 1,0 0 0,0 0 0,0 0 0,0 0 0,0 0-1,0 0 1,0 0 0,0 0 0,0 0 0,0 0 0,0 0 0,-1 0-1,1 0 1,0 0 0,0 0 0,0 0 0,0 0 0,0 0 0,0 0-1,0-1 1,0 1 0,0 0 0,0 0 0,0 0 0,0 0 0,0 0-1,0 0 1,0 0 0,0 0 0,0 0 0,0-1 0,-3-12-301</inkml:trace>
  <inkml:trace contextRef="#ctx0" brushRef="#br0" timeOffset="18">6734 919 21397,'3'0'1720,"-1"0"-1320,0 0-232,7 3 440,2-2-672,4 2-576,-2 0 472,8 1-176,1 1-152</inkml:trace>
  <inkml:trace contextRef="#ctx0" brushRef="#br0" timeOffset="19">7018 928 15371,'0'2'414,"0"1"-1,-1 0 1,1-1-1,-1 1 1,1-1 0,-1 1-1,0-1 1,0 1-1,0-1 1,0 1-1,0-1 1,-1 0-1,-1 3 1,-4 8 1066,6-11-1265,-10 29 1047,11-29-1218,-1-1 1,1 1 0,-1 0-1,1-1 1,0 1-1,0 0 1,0-1-1,0 1 1,0 0-1,0 0 1,0-1-1,1 1 1,-1 0 0,0-1-1,2 3 1,-2-3-41,1-1 0,-1 0 0,1 1 0,-1-1 0,1 0 0,-1 0 0,1 1 0,-1-1 0,1 0 0,-1 0 0,1 0 0,-1 0 0,1 0 0,-1 0 0,1 0 0,-1 0 0,1 0 0,0 0 0,-1 0 0,1 0 0,-1 0 0,1 0 0,-1 0 0,1-1 0,-1 1 0,1 0 0,18-8-17,-13 5 18,-1 0-26,1 1-1,0 0 1,0 1 0,0-1 0,1 1 0,-1 0 0,0 1 0,0-1-1,1 1 1,-1 0 0,0 1 0,8 1 0,-11-1 6,1 0 1,-1 0-1,0 0 1,0 1 0,0-1-1,0 1 1,0 0-1,0 0 1,0 0-1,0 0 1,-1 0-1,1 1 1,-1-1 0,0 1-1,0 0 1,0-1-1,0 1 1,0 0-1,-1 0 1,1 0 0,-1 1-1,0-1 1,2 6-1,-2-2 16,1-1-1,-2 1 1,1-1-1,-1 1 0,0-1 1,0 0-1,-1 1 1,0-1-1,-2 11 1,2-14 53,0 0 0,0 0 0,0 0 0,0 0 1,0 0-1,-1-1 0,1 1 0,-1 0 0,0-1 0,0 1 1,0-1-1,0 1 0,0-1 0,-1 0 0,1 0 0,-1 0 1,1 0-1,-1 0 0,0-1 0,0 1 0,-2 0 0,3-1-37,1-1 0,0 1-1,0-1 1,0 0-1,0 0 1,0 0-1,0 1 1,-1-1-1,1 0 1,0 0-1,0-1 1,0 1-1,0 0 1,0 0-1,-1-1 1,1 1-1,0 0 1,0-1-1,0 1 1,0-1 0,0 1-1,0-1 1,0 0-1,0 1 1,0-1-1,1 0 1,-1 0-1,0 0 1,0 1-1,1-1 1,-1 0-1,-1-2 1,-12-21 250</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08.322"/>
    </inkml:context>
    <inkml:brush xml:id="br0">
      <inkml:brushProperty name="width" value="0.05" units="cm"/>
      <inkml:brushProperty name="height" value="0.05" units="cm"/>
    </inkml:brush>
  </inkml:definitions>
  <inkml:trace contextRef="#ctx0" brushRef="#br0">98 0 16588,'-4'54'7638,"1"-31"-7290,1 36 1,2-56-350,1-1 1,-1 1 0,0-1-1,1 0 1,-1 1 0,1-1 0,0 1-1,0-1 1,0 0 0,0 0-1,0 1 1,0-1 0,1 0-1,-1 0 1,1 0 0,-1 0 0,1-1-1,0 1 1,0 0 0,0-1-1,0 1 1,0-1 0,0 1 0,3 0-1,5 2-43,-1-1-1,1 0 0,0-1 0,20 2 1,-16-2-29,0 1 1,17 4 0,-28-6 63,-1 0 0,1 0 0,0 0 0,0 1 0,0-1 0,-1 1 0,1 0 0,-1-1 0,0 1 0,1 0 0,-1 1 0,0-1 0,0 0 0,0 1 0,2 2 0,-3-2 11,1 0 1,-1 0-1,1 0 1,-1 0-1,0 0 1,0 0-1,0 1 1,-1-1-1,1 0 1,-1 1-1,0-1 1,0 0-1,0 0 1,0 1-1,-1-1 1,1 0-1,-2 6 1,0-5 23,0 0 1,0 0 0,0 0 0,0 0-1,-1-1 1,0 1 0,1 0-1,-1-1 1,-1 0 0,1 0-1,-6 5 1,1-3 65,0 0 0,-1 0 0,1 0 1,-1-1-1,0 0 0,0-1 0,0 0 0,-1-1 0,1 1 0,-1-2 0,-11 2 1,15-3-144,1 0 0,0-1 1,0 1-1,-1-1 1,1 0-1,0 0 0,0 0 1,0-1-1,0 0 1,0 0-1,1 0 0,-1-1 1,0 0-1,1 1 1,0-1-1,0-1 0,-7-5 1,6 3-97,0 0 1,1-1-1,0 0 0,0 1 1,0-1-1,0-1 1,1 1-1,1 0 0,-1-1 1,1 1-1,-1-11 1,-4-28-517</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08.759"/>
    </inkml:context>
    <inkml:brush xml:id="br0">
      <inkml:brushProperty name="width" value="0.05" units="cm"/>
      <inkml:brushProperty name="height" value="0.05" units="cm"/>
    </inkml:brush>
  </inkml:definitions>
  <inkml:trace contextRef="#ctx0" brushRef="#br0">1 40 19388,'18'0'1849,"2"-3"-1257,5-4-200,6 2 416,4 1-680,-1-2 208,-1-1-184,-4 0-320</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09.178"/>
    </inkml:context>
    <inkml:brush xml:id="br0">
      <inkml:brushProperty name="width" value="0.05" units="cm"/>
      <inkml:brushProperty name="height" value="0.05" units="cm"/>
    </inkml:brush>
  </inkml:definitions>
  <inkml:trace contextRef="#ctx0" brushRef="#br0">173 40 16796,'-4'5'406,"-1"-1"1,0 0 0,0 0-1,0 0 1,-1 0-1,-7 3 1,-24 17 1118,26-13-1264,0-1-1,1 2 1,0-1 0,-11 19-1,17-23-231,0-1 0,0 0 0,1 1 0,0 0 0,1 0 0,0 0 0,0 0 0,0 0 0,1 1 0,0-1 0,0 9 0,1-14-6,0 1-1,0-1 1,0 1-1,1-1 1,-1 1-1,1-1 1,-1 1-1,1-1 1,0 0-1,0 1 1,0-1-1,1 0 1,-1 0-1,0 0 0,1 0 1,-1 0-1,1 0 1,0 0-1,0 0 1,2 1-1,-1-1 20,1 0-1,0 0 0,0 0 0,0-1 1,0 1-1,0-1 0,0 0 0,0 0 0,0 0 1,0-1-1,5 1 0,4-1 77,-1-1-1,1 0 0,0-1 1,-1 0-1,1-1 0,-1 0 1,13-6-1,-11 3 61,0 0 1,0-1-1,-1-1 0,0 0 1,0 0-1,20-20 0,-28 24-119,-1 0 0,0-1 0,0 1 0,-1-1 0,1 0 0,-1 0 0,0 0 0,-1-1 0,1 1 0,-1 0 0,0-1-1,0 0 1,-1 0 0,0 1 0,0-1 0,0 0 0,-1 0 0,0 0 0,0 0 0,-1-8 0,0 10-36,1 0 0,-1 0-1,-1 0 1,1 1 0,0-1 0,-1 0 0,0 1 0,0-1 0,0 1 0,0 0-1,-1-1 1,1 1 0,-1 0 0,0 1 0,0-1 0,0 0 0,0 1 0,0 0-1,0 0 1,-1 0 0,1 0 0,-1 0 0,0 0 0,1 1 0,-1 0 0,-7-2-1,5 2-164,-1 0-1,0 0 1,1 1-1,-1 0 0,0 0 1,0 0-1,1 1 0,-1 0 1,0 0-1,1 1 1,-1 0-1,1 0 0,-1 0 1,1 1-1,-6 3 0,-1 3-267,10-7-152</inkml:trace>
  <inkml:trace contextRef="#ctx0" brushRef="#br0" timeOffset="1">679 0 19860,'0'24'1865,"-8"1"-1265,-2 1-280,4 4 1032,2 1-648,4 4-248,4-1-176,5-2-344,1-5-192,0-6-264,1-1-160,-4-8-536,-4-5-1361,-6-7 1977,-4-1-376,-4-10-144</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09.581"/>
    </inkml:context>
    <inkml:brush xml:id="br0">
      <inkml:brushProperty name="width" value="0.05" units="cm"/>
      <inkml:brushProperty name="height" value="0.05" units="cm"/>
    </inkml:brush>
  </inkml:definitions>
  <inkml:trace contextRef="#ctx0" brushRef="#br0">1 267 20068,'10'-6'1777,"11"-5"-1313,4-2-192,10 3 536,7 1-672,4-5 96,3-2-112,2-1-256</inkml:trace>
  <inkml:trace contextRef="#ctx0" brushRef="#br0" timeOffset="1">730 1 17884,'-7'-1'230,"0"1"0,-1 1 0,1-1 1,0 1-1,-1 1 0,1-1 0,0 1 0,0 1 1,0-1-1,0 1 0,1 0 0,-1 1 0,1 0 1,0 0-1,0 0 0,0 0 0,0 1 0,1 0 1,0 0-1,0 1 0,0 0 0,-7 10 0,6-7-125,1 0 0,-1 0 1,2 1-1,-1-1 0,1 1 0,0 0 0,1 0 0,1 1 0,-1-1 0,1 1 0,1-1 1,0 1-1,1-1 0,0 1 0,2 14 0,-2-22-57,1 0 0,-1 1 0,1-1-1,0 1 1,0-1 0,1 0 0,-1 0 0,1 0 0,-1 0 0,1 0-1,0 0 1,0 0 0,0-1 0,1 1 0,-1-1 0,1 1-1,-1-1 1,1 0 0,0 0 0,0 0 0,0 0 0,0 0 0,0-1-1,0 0 1,0 1 0,1-1 0,-1 0 0,0-1 0,1 1 0,-1-1-1,0 1 1,1-1 0,-1 0 0,1 0 0,5-1 0,0 0 18,1-1 0,-1 0 1,0 0-1,0-1 0,0 0 0,0-1 1,-1 0-1,0 0 0,1-1 1,-1 0-1,-1 0 0,9-8 1,-9 6-1,0 0 1,-1-1-1,1 0 1,-2 0-1,1-1 1,-1 0-1,0 0 1,6-17-1,-9 22-51,-1 0-1,0 0 0,0 0 0,0 0 0,0 0 0,0 0 0,-1 0 0,0 0 1,0 0-1,0 0 0,0 0 0,-1 0 0,1 0 0,-1 0 0,0 0 1,0 1-1,-1-1 0,1 0 0,-1 0 0,0 1 0,0-1 0,0 1 0,0-1 1,-5-4-1,5 6-63,0 0 0,0 0-1,0 1 1,-1-1 0,1 1 0,0 0 0,0 0 0,-1 0 0,1 0 0,-1 0 0,1 0 0,-1 1 0,1-1-1,-1 1 1,0-1 0,1 1 0,-1 0 0,1 0 0,-1 0 0,0 1 0,1-1 0,-1 1 0,1-1 0,-1 1 0,1 0-1,-1 0 1,1 0 0,0 0 0,-1 0 0,1 1 0,-4 2 0,2-1-125,0 0 0,0 1 1,0-1-1,1 1 0,-1 0 1,1 0-1,0 0 0,0 1 0,0-1 1,0 1-1,1-1 0,0 1 1,0 0-1,0 0 0,-1 7 0,3 8-507</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09.988"/>
    </inkml:context>
    <inkml:brush xml:id="br0">
      <inkml:brushProperty name="width" value="0.05" units="cm"/>
      <inkml:brushProperty name="height" value="0.05" units="cm"/>
    </inkml:brush>
  </inkml:definitions>
  <inkml:trace contextRef="#ctx0" brushRef="#br0">49 1 18540,'-11'23'1552,"-2"-2"-1280,2-2-440,3 0 1105,3-6-465,6-2-176,8-2-176</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10.405"/>
    </inkml:context>
    <inkml:brush xml:id="br0">
      <inkml:brushProperty name="width" value="0.05" units="cm"/>
      <inkml:brushProperty name="height" value="0.05" units="cm"/>
    </inkml:brush>
  </inkml:definitions>
  <inkml:trace contextRef="#ctx0" brushRef="#br0">83 67 18500,'-3'1'123,"0"-1"-1,0 1 1,1-1-1,-1 1 1,0 0 0,0 0-1,0 0 1,0 1-1,1-1 1,-1 1 0,1-1-1,-1 1 1,1 0-1,-1 0 1,1 0 0,0 0-1,0 1 1,0-1-1,0 0 1,1 1 0,-1-1-1,1 1 1,-1 0-1,1 0 1,0-1 0,-1 5-1,0-1-83,0 0 1,0 0-1,1 0 0,0 0 0,0 1 0,0-1 1,1 0-1,0 0 0,0 1 0,1-1 1,2 12-1,1-8-58,0 0-1,1-1 1,1 1 0,0-1 0,0-1 0,1 1 0,0-1 0,0 0-1,1 0 1,0-1 0,9 7 0,-6-5-46,0 0-1,-1 1 1,0 0 0,-1 1 0,15 22-1,-23-31 70,0 0-1,0 0 1,0 1-1,0-1 1,0 0-1,-1 0 1,1 1-1,-1-1 1,1 0-1,-1 1 0,0-1 1,0 0-1,0 1 1,0-1-1,-1 0 1,1 1-1,-1-1 1,1 0-1,-1 1 1,0-1-1,0 0 1,1 0-1,-2 0 1,1 0-1,0 0 1,0 0-1,-1 0 0,1 0 1,-1 0-1,0-1 1,1 1-1,-1 0 1,0-1-1,0 0 1,0 1-1,0-1 1,0 0-1,-3 1 1,0 1 63,0-1 0,0 0 0,0 0-1,0-1 1,0 1 0,0-1 0,0 0 0,-1 0 0,1-1 0,0 0 0,0 0 0,-1 0 0,1 0 0,0-1 0,-1 0 0,-8-3 0,11 3-32,0-1 0,0 1 0,0-1 0,0 0 0,0 0 0,1 0 0,-1 0 0,1 0 0,-1-1 0,1 1 0,0-1 0,0 0-1,0 0 1,0 0 0,-2-5 0,2 2-29,0 1-1,0 0 0,1-1 1,0 1-1,0-1 0,1 1 1,0-1-1,-1 0 0,2-5 1,1-1-46,-1 0 0,2 0-1,0 1 1,0-1 0,1 1 0,1 0 0,0 0 0,10-16 0,-6 14-3,0 0 1,2 1-1,-1 0 1,2 1-1,17-14 1,68-41 558,-38 27 561,-57 38-998,0 0-1,0 0 1,-1-1 0,1 1 0,0 0 0,-1-1 0,1 1 0,-1-1 0,1 1 0,-1-1 0,0 0 0,0 0 0,0 0 0,0 0 0,0 0 0,0 0-1,0 0 1,-1 0 0,1 0 0,0-3 0,-2 3-33,1 1-1,-1-1 1,1 1 0,-1-1-1,0 1 1,0-1 0,0 1-1,0-1 1,0 1 0,0 0-1,0 0 1,0-1 0,0 1-1,-1 0 1,1 0-1,0 0 1,-1 0 0,1 1-1,-1-1 1,1 0 0,-1 0-1,0 1 1,1-1 0,-1 1-1,1 0 1,-4-1 0,-1-1-89,-1 1 0,0 0 0,1 0 0,-1 1 0,0 0 1,0 0-1,1 0 0,-1 1 0,0 0 0,-10 3 1,13-3-6,-1 1 0,1 0 0,-1-1 1,1 2-1,0-1 0,0 0 0,0 1 1,0 0-1,0 0 0,0 0 0,1 1 1,0-1-1,-1 1 0,1-1 0,-4 8 1,2 3-183,6-1-81</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10.827"/>
    </inkml:context>
    <inkml:brush xml:id="br0">
      <inkml:brushProperty name="width" value="0.05" units="cm"/>
      <inkml:brushProperty name="height" value="0.05" units="cm"/>
    </inkml:brush>
  </inkml:definitions>
  <inkml:trace contextRef="#ctx0" brushRef="#br0">72 1 22749,'-29'17'2264,"12"4"-1688,3-1-311,2 3 983,12 0-712,7 0-216,12-6-584,7-2-296,7-8-640,0-4-313,0-6 73,0-7 816,-6-7-312,0-2-209</inkml:trace>
  <inkml:trace contextRef="#ctx0" brushRef="#br0" timeOffset="1">300 58 17452,'-10'19'1952,"-6"6"-1024,-4 7-320,0 5 945,-3 3-257,3 3-336,0-1-144,7-2-447,3-4-297,7-3-809,0-6 1578,9-4-865,4-3-48,1-7-24</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12.090"/>
    </inkml:context>
    <inkml:brush xml:id="br0">
      <inkml:brushProperty name="width" value="0.05" units="cm"/>
      <inkml:brushProperty name="height" value="0.05" units="cm"/>
    </inkml:brush>
  </inkml:definitions>
  <inkml:trace contextRef="#ctx0" brushRef="#br0">37 3 19476,'-2'-3'2513,"-3"4"-2193,1 15 984,-2 10-424,1 7-336,-1 6-208,2 5-288,-1 3-40,5-2 16,0-4 0,6-8-104,3-5-176,-2-11-552,3-3-312,-3-11 880,-1-4-152,-5-9-200</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12.509"/>
    </inkml:context>
    <inkml:brush xml:id="br0">
      <inkml:brushProperty name="width" value="0.05" units="cm"/>
      <inkml:brushProperty name="height" value="0.05" units="cm"/>
    </inkml:brush>
  </inkml:definitions>
  <inkml:trace contextRef="#ctx0" brushRef="#br0">3 1 17724,'-2'10'1808,"12"-2"-992,4-3-312,15 1 857,5-5-265,10 0-560,8 1-600,0-5 256,-2-3-88,-11-8-240</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12.944"/>
    </inkml:context>
    <inkml:brush xml:id="br0">
      <inkml:brushProperty name="width" value="0.05" units="cm"/>
      <inkml:brushProperty name="height" value="0.05" units="cm"/>
    </inkml:brush>
  </inkml:definitions>
  <inkml:trace contextRef="#ctx0" brushRef="#br0">57 1 20404,'6'0'561,"3"0"52,1 0 1,-1 1-1,0-1 0,0 2 0,10 2 0,-17-4-556,0 1 0,0-1-1,-1 1 1,1 0-1,0 0 1,-1 0 0,1 0-1,-1 0 1,1 0 0,-1 0-1,1 0 1,-1 1-1,0-1 1,0 0 0,1 1-1,-1-1 1,0 1 0,0 0-1,-1-1 1,1 1-1,0 0 1,0-1 0,-1 1-1,1 0 1,-1 0 0,0 0-1,1-1 1,-1 1-1,0 0 1,0 0 0,0 3-1,-1 0-34,0 1 0,0-1 0,0 1 0,-1-1 0,0 0 0,0 1 0,0-1 0,-1 0 0,1-1 0,-1 1 0,-5 6 0,-5 4-5,-26 27 0,-3 2 24,41-44-41,1 0 0,-1 0 0,1 1 0,0-1 0,-1 0 0,1 1 0,0-1 0,-1 0 0,1 1 0,0-1 0,0 1 0,-1-1 0,1 0 0,0 1-1,0-1 1,0 1 0,-1-1 0,1 1 0,0-1 0,0 1 0,0-1 0,0 1 0,0-1 0,0 1 0,0-1 0,0 0 0,0 1 0,0-1 0,0 1 0,1-1 0,-1 1 0,0-1 0,0 1 0,0-1 0,1 1 0,-1-1 0,0 0 0,0 1 0,1-1 0,-1 0-1,0 1 1,1-1 0,-1 0 0,0 1 0,1-1 0,-1 0 0,1 1 0,-1-1 0,0 0 0,1 0 0,-1 0 0,1 0 0,-1 1 0,1-1 0,31 3-12,-20-2 6,-1 0-19,0 1 0,0 1 0,0 0 0,0 1 0,0 0 0,-1 0 0,15 9 0,-21-11 6,0 1 1,0 0-1,-1-1 1,1 2-1,-1-1 0,0 0 1,0 1-1,0-1 1,4 6-1,-6-6 6,0-1 1,0 1-1,0-1 1,0 1-1,0-1 1,-1 1-1,1 0 1,-1 0-1,1-1 1,-1 1-1,0 0 1,0 0-1,0-1 1,-1 1-1,1 0 1,-2 4-1,0-3 29,1-1 0,-1 1-1,0-1 1,0 0-1,-1 0 1,1 0 0,-1 0-1,1 0 1,-1 0 0,0-1-1,0 0 1,0 1-1,-1-1 1,1 0 0,0 0-1,-1-1 1,1 1 0,-1-1-1,0 1 1,1-1 0,-1 0-1,-5 0 1,-6 2 171,0-1 1,0 0 0,0-1-1,-21-2 1,26 1-113,5 0-91,-1 0-1,1 0 0,0-1 1,0 0-1,0 0 1,0 0-1,-10-4 1,15 5-19,0 0 0,1 0 1,-1 0-1,0 0 1,0 0-1,1 0 1,-1 0-1,0 0 1,0 0-1,1 0 1,-1 0-1,0-1 1,0 1-1,0 0 1,1 0-1,-1 0 0,0 0 1,0 0-1,0-1 1,1 1-1,-1 0 1,0 0-1,0 0 1,0 0-1,0-1 1,1 1-1,-1 0 1,0 0-1,0 0 1,0-1-1,0 1 1,0 0-1,0 0 0,0-1 1,0 1-1,0 0 1,0 0-1,0-1 1,0 1-1,0 0 1,0 0-1,0-1 1,0 1-1,0 0 1,0 0-1,0-1 1,0 1-1,0 0 1,0 0-1,0-1 0,0 1 1,0 0-1,-1 0 1,1 0-1,0-1 1,0 1-1,0 0 1,0 0-1,-1 0 1,1 0-1,0-1 1,0 1-1,0 0 1,-1 0-1,1 0 1,0 0-1,0 0 0,-1 0 1,26-7-791,-20 6 709,28-6-660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44.403"/>
    </inkml:context>
    <inkml:brush xml:id="br0">
      <inkml:brushProperty name="width" value="0.05" units="cm"/>
      <inkml:brushProperty name="height" value="0.05" units="cm"/>
    </inkml:brush>
  </inkml:definitions>
  <inkml:trace contextRef="#ctx0" brushRef="#br0">0 137 19332,'7'-9'558,"0"1"-1,1-1 1,0 1-1,0 1 1,1-1 0,0 2-1,0-1 1,1 1-1,12-6 1,-13 8-385,0 0 1,1 0 0,-1 1-1,1 1 1,0 0 0,0 0-1,0 1 1,0 0-1,0 0 1,16 2 0,-14 2-148,-9 1 17,-4-4-35,0 1-1,0-1 1,1 1 0,-1-1-1,0 0 1,0 0 0,0 1-1,0-1 1,0 0 0,0 0-1,0 0 1,1 0 0,-1 0-1,0 0 1,0 0 0,0 0-1,0-1 1,0 1 0,-1 0-1,-68-16 988,69 16-960,2 0-38,-1 0 0,1-1-1,0 1 1,0 0 0,-1 0 0,1-1-1,0 1 1,0-1 0,-1 1 0,1 0 0,0-1-1,-1 1 1,1-1 0,-1 0 0,1 1 0,-1-1-1,1 1 1,-1-1 0,1 0 0,-1 0-1,0 1 1,1-1 0,-1-1 0,1 2 3,-1 0 0,0 0 1,0-1-1,1 1 0,-1 0 0,0-1 1,0 1-1,0 0 0,0-1 0,1 1 1,-1 0-1,0-1 0,0 1 0,0 0 1,0-1-1,0 1 0,0 0 0,0-1 1,0 1-1,0 0 0,0-1 0,0 1 1,0-1-1,0 1 0,0 0 0,-1-1 1,1 1-1,0 0 0,0-1 0,0 1 1,0 0-1,-1 0 0,1-1 0,0 1 1,0 0-1,-1-1 0,1 1 0,0 0 1,0 0-1,-1 0 0,1-1 0,0 1 1,-1 0-1,1 0 0,0 0 0,-1 0 1,1-1-1,0 1 0,-1 0 0,1 0 1,0 0-1,-1 0 0,1 0 0,-1 0 1,1 0-1,0 0 0,-1 0 0,1 0 1,0 0-1,-1 0 0,1 1 0,0-1 1,-1 0-1,1 0 0,0 0 0,-1 0 1,1 1-1,-6 0 5,1 1 0,0 0 0,-1 0 0,1 0-1,0 1 1,0 0 0,1 0 0,-1 0 0,-8 8 0,6-5-2,0 1 0,1 0 0,0 0 0,0 0 0,-5 10 0,8-12-5,0 0 1,1 0-1,-1 0 1,1 1-1,0-1 1,1 1 0,-2 10-1,3-15 2,0 0-1,0 0 0,0 0 1,0 0-1,0 0 0,0 1 1,0-1-1,1 0 1,-1 0-1,0 0 0,1 0 1,-1 0-1,1 0 1,-1 0-1,1 0 0,-1 0 1,1 0-1,1 1 1,-1-1-3,0-1 1,0 1 0,0 0 0,1-1-1,-1 1 1,0-1 0,1 1 0,-1-1 0,0 0-1,1 1 1,-1-1 0,1 0 0,-1 0-1,0 0 1,1 0 0,-1 0 0,1-1 0,1 1-1,58-16 21,-42 11-35,35-7 0,-48 11 13,-1 1 0,1-1 0,-1 1 0,1 1 1,0-1-1,-1 1 0,1 0 0,-1 0 0,1 0 0,9 5 1,-13-5-1,0 0 0,0 0 1,0 0-1,0 0 1,0 0-1,0 1 1,0-1-1,-1 1 1,1-1-1,-1 1 0,1 0 1,-1-1-1,1 1 1,-1 0-1,0 0 1,0 0-1,0 0 0,0 0 1,1 4-1,-2-2 4,1-1 1,-1 1-1,0 0 0,0-1 0,0 1 0,-1-1 1,1 1-1,-1-1 0,0 1 0,0-1 1,-2 5-1,-2 4 15,-1-2 0,0 1 1,0-1-1,-1 0 1,-1 0-1,-10 11 0,11-15-1,0 1 0,0-2-1,0 1 1,0-1 0,-10 6-1,14-10-69,1 0-1,0 0 0,0 0 0,0 0 0,-1 0 0,1 0 0,0 0 0,-1-1 0,1 0 0,-1 1 0,1-1 0,-1 0 0,1 0 0,0 0 0,-1 0 1,1 0-1,-1-1 0,1 1 0,-1-1 0,1 0 0,0 0 0,0 0 0,-5-2 0,5 1-38,0 0-1,1-1 0,-1 1 1,1-1-1,-1 1 1,1-1-1,0 0 1,0 0-1,0 1 1,0-1-1,0 0 1,1 0-1,-1 0 1,1 0-1,0 0 1,0 0-1,0 0 1,0 0-1,1 1 1,1-7-1,6-23-536</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13.354"/>
    </inkml:context>
    <inkml:brush xml:id="br0">
      <inkml:brushProperty name="width" value="0.05" units="cm"/>
      <inkml:brushProperty name="height" value="0.05" units="cm"/>
    </inkml:brush>
  </inkml:definitions>
  <inkml:trace contextRef="#ctx0" brushRef="#br0">171 0 20964,'-9'2'280,"0"0"0,-1 0 0,1 1 0,0 0 0,1 0 0,-1 1 0,1 1-1,-1-1 1,1 1 0,1 1 0,-1-1 0,-8 9 0,11-10-234,1 1 0,-1 0 1,1 0-1,0 1 1,0-1-1,0 1 0,1-1 1,0 1-1,0 1 0,1-1 1,-1 0-1,1 0 1,0 1-1,1-1 0,0 1 1,0 0-1,0 11 0,1-15-42,1 0 0,-1 1 0,1-1 0,-1 0 0,1 1 0,0-1 0,0 0 0,1 0 0,-1 0 0,1 0-1,0 0 1,-1 0 0,1 0 0,0 0 0,4 2 0,-2-1 5,0-1-1,0 1 1,1-1-1,-1 0 1,1 0 0,0-1-1,0 0 1,9 4-1,-1-3 20,0 0 0,0 0 0,0-2 0,1 1 0,-1-2-1,0 0 1,16-2 0,-19 1 17,0-1 0,0 0 0,0 0 0,0-1 0,0-1 0,-1 0-1,1 0 1,-1-1 0,0 0 0,0 0 0,9-9 0,-14 11-16,-1 0 0,0 0 0,0 0 0,0 0-1,0 0 1,-1-1 0,1 1 0,-1-1 0,0 0 0,0 0 0,0 0 0,-1 0 0,1 0 0,-1 0 0,0 0 0,0 0 0,-1 0 0,1-1 0,-1 1-1,0 0 1,0-1 0,0 1 0,0 0 0,-1-1 0,0 1 0,0 0 0,0 0 0,-4-8 0,2 6-1,0 1 1,0-1-1,-1 1 1,0 0-1,0 0 1,-1 0-1,1 1 1,-1 0-1,0-1 0,0 2 1,0-1-1,-1 1 1,1-1-1,-1 1 1,0 1-1,-6-3 1,6 3-89,1 0 1,-1 0-1,0 1 1,0-1-1,1 1 1,-1 1-1,0-1 1,0 1-1,0 0 1,0 0-1,0 1 1,0 0-1,0 0 1,0 0-1,1 1 1,-1-1 0,-7 5-1,-1 6-883,15-12 930,-1 0 1,0 0 0,0 0-1,1 0 1,-1 0 0,0 0 0,0 0-1,0 0 1,1 0 0,-1 0-1,0 0 1,0 0 0,0 0 0,1 0-1,-1 0 1,0 0 0,0 0 0,0 0-1,1 0 1,-1 0 0,0 0-1,0 1 1,0-1 0,1 0 0,-1 0-1,0 0 1,0 0 0,0 0-1,0 1 1,0-1 0,1 0 0,-1 0-1,0 0 1,0 1 0,0-1-1,0 0 1,0 0 0,0 0 0,0 1-1,0-1 1,0 0 0,0 0 0,0 0-1,0 1 1,0-1 0,0 0-1,0 0 1,0 1 0,0-1 0,0 0-1,0 0 1,0 0 0,0 1-1,0-1 1,0 0 0,0 0 0,-1 0-1,1 1 1,0-1 0,0 0-1,0 0 1,0 0 0,0 0 0,-1 1-1,22-6-511</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13.762"/>
    </inkml:context>
    <inkml:brush xml:id="br0">
      <inkml:brushProperty name="width" value="0.05" units="cm"/>
      <inkml:brushProperty name="height" value="0.05" units="cm"/>
    </inkml:brush>
  </inkml:definitions>
  <inkml:trace contextRef="#ctx0" brushRef="#br0">1 108 20620,'14'-4'1897,"11"-1"-1209,7-2-288,13 0 840,2-2-311,8-2-841,1-1-777,-1 0 713,0-4-144,-9-9-248</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14.166"/>
    </inkml:context>
    <inkml:brush xml:id="br0">
      <inkml:brushProperty name="width" value="0.05" units="cm"/>
      <inkml:brushProperty name="height" value="0.05" units="cm"/>
    </inkml:brush>
  </inkml:definitions>
  <inkml:trace contextRef="#ctx0" brushRef="#br0">16 15 22589,'14'-3'1065,"4"-1"117,29-3 0,-43 7-1057,0-1 0,1 1 0,-1 1-1,1-1 1,-1 0 0,0 1 0,0 0 0,1 0-1,-1 1 1,0-1 0,0 1 0,4 2 0,-6-3-115,-1-1 0,0 1 0,0 0 0,0 0 0,0 0 1,0 0-1,0 0 0,0 0 0,0 0 0,0 0 0,-1 0 0,1 1 1,0-1-1,-1 0 0,1 0 0,-1 1 0,1-1 0,-1 0 1,1 1-1,-1 1 0,0 0-14,0 0-1,0 0 1,-1-1-1,1 1 1,-1 0 0,0-1-1,1 1 1,-1 0 0,0-1-1,-2 3 1,-3 6-61,-1 0 0,-1-1 0,-13 16 0,17-21 65,-37 38-138,19-20-16,-22 31-1,43-53 148,0 0 0,0 1 1,0-1-1,0 0 0,0 1 0,1-1 0,-1 0 1,0 1-1,1-1 0,-1 1 0,1-1 0,0 1 0,-1-1 1,1 1-1,0 0 0,0-1 0,0 1 0,1 2 1,-1-3-4,1 0 0,-1 0 1,1 0-1,-1 0 0,1 0 0,0 0 1,0 0-1,0 0 0,-1 0 1,1-1-1,0 1 0,0 0 1,0 0-1,0-1 0,0 1 1,0-1-1,0 1 0,1-1 1,0 1-1,7 1-73,1 0-1,0 0 1,0-1 0,17 0 0,-13 0-1,11 0-266,46 10-1,-63-10 252,-1 1-1,1 0 0,-1 1 0,1 0 0,-1 0 0,0 1 0,0 0 0,0 0 0,-1 1 0,8 5 0,-12-8 78,-1-1 1,1 1-1,0 0 0,-1-1 1,1 1-1,-1 0 0,1 0 1,-1 0-1,0 0 0,0 1 1,0-1-1,0 0 0,0 0 1,-1 1-1,1-1 0,-1 0 1,1 1-1,-1-1 0,0 1 1,0-1-1,0 0 0,0 1 1,0-1-1,-1 1 0,1-1 1,-1 0-1,1 1 0,-1-1 1,0 0-1,0 0 0,-2 4 1,0-1 96,-1 0 0,0-1 0,0 0 0,0 0 1,0 0-1,-1 0 0,1 0 0,-1-1 0,0 0 0,0 0 1,0-1-1,-8 4 0,-8 2 564,-1-1-1,-33 7 1,44-12-440,1 0 0,-1-1-1,1-1 1,-1 0 0,1 0 0,-1-1-1,-17-4 1,26 5-252,0 0 0,1-1 0,-1 1 0,1-1 1,-1 1-1,1-1 0,-1 0 0,1 1 0,0-1 0,-1 0 0,1 0 0,0 0 0,0 0 1,-1 0-1,1 0 0,-1-3 0,1 3-12,1 0 0,0 0 1,-1 0-1,1-1 0,0 1 0,0 0 0,0 0 1,0 0-1,0 0 0,0 0 0,1 0 0,-1-1 0,0 1 1,1 0-1,-1 0 0,0 0 0,1 0 0,-1 0 1,1 0-1,-1 0 0,1 0 0,0 0 0,0 0 1,0 0-1,16-17-449,8 0-178</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14.603"/>
    </inkml:context>
    <inkml:brush xml:id="br0">
      <inkml:brushProperty name="width" value="0.05" units="cm"/>
      <inkml:brushProperty name="height" value="0.05" units="cm"/>
    </inkml:brush>
  </inkml:definitions>
  <inkml:trace contextRef="#ctx0" brushRef="#br0">252 44 18652,'-1'-1'122,"0"0"-1,1 0 1,-1 0-1,0 0 1,0 0-1,0 1 1,0-1 0,0 0-1,-1 1 1,1-1-1,0 0 1,0 1-1,0 0 1,0-1 0,-1 1-1,1 0 1,0-1-1,0 1 1,-3 0-1,-24 2 250,17 0-261,1 1 0,-1 0 0,1 0-1,0 2 1,0-1 0,1 1 0,-1 0 0,1 1 0,0 0 0,0 1-1,1 0 1,0 0 0,0 0 0,1 1 0,0 1 0,0-1 0,1 1 0,0 0-1,1 0 1,0 1 0,0 0 0,1 0 0,0 0 0,1 0 0,-4 19 0,6-26-94,1 0 1,0 0 0,-1 0 0,1 0 0,0 1 0,1-1 0,-1 0-1,0 0 1,1 0 0,0 0 0,0 0 0,0 0 0,0 0 0,0 0 0,1 0-1,-1 0 1,1-1 0,0 1 0,-1-1 0,1 1 0,0-1 0,1 1 0,-1-1-1,0 0 1,1 0 0,-1 0 0,1-1 0,0 1 0,-1-1 0,1 1-1,0-1 1,0 0 0,0 0 0,5 1 0,-2-1 19,1 0-1,0 0 1,-1-1-1,1 0 1,0 0 0,-1-1-1,1 0 1,-1 0-1,1-1 1,-1 1 0,0-1-1,1-1 1,-1 1 0,0-1-1,8-5 1,-5 2 24,-1-1 0,0 1 0,-1-1 0,0-1 0,0 1 1,0-1-1,-1 0 0,-1-1 0,1 1 0,-1-1 0,0 0 0,5-16 1,-8 18-34,0 1 1,0 0 0,-1-1 0,0 1 0,0-1-1,0 0 1,-1 1 0,0-1 0,0 0 0,-1 1-1,1-1 1,-2 0 0,1 1 0,-1 0 0,0-1-1,0 1 1,-1 0 0,1 0 0,-1 0 0,-6-8-1,7 11-102,0 0-1,-1 0 0,1 0 0,-1 1 0,1-1 0,-1 0 0,0 1 0,0 0 1,-1 0-1,1 0 0,0 0 0,-1 0 0,1 1 0,-1-1 0,1 1 0,-1 0 1,0 0-1,1 0 0,-1 1 0,0-1 0,0 1 0,0 0 0,1 0 0,-1 0 1,0 1-1,0-1 0,0 1 0,1 0 0,-1 0 0,0 0 0,1 1 1,-1-1-1,1 1 0,0 0 0,-1 0 0,1 0 0,0 0 0,0 1 0,0-1 1,1 1-1,-1 0 0,0-1 0,1 1 0,0 0 0,0 1 0,0-1 0,0 0 1,0 1-1,1-1 0,-1 1 0,1-1 0,0 1 0,0 0 0,-1 5 1,2-5-58,-1 1 1,1-1 0,0 0 0,0 0 0,0 0 0,0 0 0,1 0 0,0 1 0,0-1 0,0 0 0,0 0-1,1-1 1,-1 1 0,1 0 0,0 0 0,0-1 0,0 1 0,1-1 0,-1 0 0,4 4 0,22 7-682</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14.990"/>
    </inkml:context>
    <inkml:brush xml:id="br0">
      <inkml:brushProperty name="width" value="0.05" units="cm"/>
      <inkml:brushProperty name="height" value="0.05" units="cm"/>
    </inkml:brush>
  </inkml:definitions>
  <inkml:trace contextRef="#ctx0" brushRef="#br0">235 1 21541,'-11'-1'299,"0"1"0,-1 0 0,1 1 0,0 0 0,0 1 0,0 0 0,0 1 0,1 0 0,-1 0 1,1 1-1,-1 1 0,1 0 0,0 0 0,-10 9 0,14-10-213,1 0 0,-1 0 1,1 1-1,1 0 0,-1 0 0,1 0 0,0 1 1,0 0-1,0-1 0,-4 12 0,6-12-66,0 0 1,1 0-1,0 0 0,0 1 1,0-1-1,0 0 0,1 1 1,0-1-1,0 1 0,1-1 1,-1 0-1,1 1 1,0-1-1,1 0 0,1 5 1,-2-6-19,0-1 0,1 1 1,-1-1-1,1 1 0,0-1 1,0 0-1,0 0 0,0 0 1,1 0-1,-1 0 1,1-1-1,-1 1 0,1-1 1,0 1-1,0-1 0,0 0 1,1 0-1,-1 0 1,0-1-1,1 1 0,-1-1 1,1 0-1,-1 0 0,1 0 1,0 0-1,-1-1 1,1 0-1,0 1 0,0-1 1,-1 0-1,1-1 0,0 1 1,0-1-1,-1 0 0,1 0 1,-1 0-1,1 0 1,-1 0-1,1-1 0,-1 0 1,0 1-1,1-1 0,-1 0 1,5-5-1,1-1 22,-1 0-1,0 0 0,0-1 1,-1 0-1,0 0 1,0-1-1,-1 0 1,-1 0-1,9-21 1,-12 26-23,0 0 0,-1 0 0,0 0 1,0 0-1,0 0 0,-1 0 1,0 0-1,0 0 0,0 0 0,0 0 1,-2-5-1,1 7-23,0-1 0,0 1 0,0 0 0,-1 0 0,1 1 0,-1-1 0,0 0 0,0 0-1,0 1 1,0-1 0,0 1 0,0 0 0,-1 0 0,1 0 0,-1 0 0,0 0 0,1 0 0,-6-2 0,3 2-223,-1 0 0,1 0 0,-1 1 1,1-1-1,-1 1 0,1 0 0,-1 1 1,-7 0-1,10-1 141,1 1 0,0 0 0,0 1 0,-1-1 0,1 0 1,0 1-1,0-1 0,-1 1 0,1-1 0,0 1 0,0 0 1,0 0-1,0 0 0,0 0 0,0 1 0,0-1 0,0 1 0,0-1 1,1 1-1,-1-1 0,1 1 0,-3 3 0,2 11-801</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15.380"/>
    </inkml:context>
    <inkml:brush xml:id="br0">
      <inkml:brushProperty name="width" value="0.05" units="cm"/>
      <inkml:brushProperty name="height" value="0.05" units="cm"/>
    </inkml:brush>
  </inkml:definitions>
  <inkml:trace contextRef="#ctx0" brushRef="#br0">84 211 17724,'-17'27'4782,"3"-5"-3223,1 0 0,-14 33 0,25-49-1558,0-1 1,0 1-1,0 1 0,1-1 0,-1 0 1,2 0-1,-1 0 0,1 1 0,-1-1 1,2 0-1,-1 1 0,1-1 0,0 0 1,0 0-1,3 7 0,-2-9-35,1 0 0,-1 1 0,1-1 0,0 0 0,1 0 0,-1-1 0,1 1 0,0-1 0,-1 1 0,2-1 0,-1-1 0,0 1-1,0 0 1,1-1 0,0 0 0,-1 0 0,1 0 0,0-1 0,0 0 0,7 2 0,-5-2-130,0 0-1,0 0 1,0 0-1,0-1 1,1 0 0,-1 0-1,0-1 1,0 0-1,0 0 1,0 0 0,0-1-1,0 0 1,12-6-1,-14 5 88,-1 0 0,-1 0-1,1 0 1,0-1 0,4-5-1,16-23-527</inkml:trace>
  <inkml:trace contextRef="#ctx0" brushRef="#br0" timeOffset="1">81 6 22333,'-2'-4'1848,"7"3"-1296,3 1-352,5 0 128,2 0-736,5 1 472,0 0-264,1-2-240</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15.942"/>
    </inkml:context>
    <inkml:brush xml:id="br0">
      <inkml:brushProperty name="width" value="0.05" units="cm"/>
      <inkml:brushProperty name="height" value="0.05" units="cm"/>
    </inkml:brush>
  </inkml:definitions>
  <inkml:trace contextRef="#ctx0" brushRef="#br0">55 1 18628,'-3'11'1960,"-7"8"-1263,-2 4-321,1 8 1792,2 4-1336,2 5-536,4 1-112,3-2-168,6-3-120,6-9-352,-2-4-240,0-10 1632,-3-3-1024,-6-9 16,3 2-88</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16.345"/>
    </inkml:context>
    <inkml:brush xml:id="br0">
      <inkml:brushProperty name="width" value="0.05" units="cm"/>
      <inkml:brushProperty name="height" value="0.05" units="cm"/>
    </inkml:brush>
  </inkml:definitions>
  <inkml:trace contextRef="#ctx0" brushRef="#br0">1 72 20972,'4'-3'1921,"10"2"-1361,2-4-248,14 4 856,9-1-231,12-2-761,5 0-649,6-5-759,-5-4 1040,-8-1-192,-2-2-168</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16.751"/>
    </inkml:context>
    <inkml:brush xml:id="br0">
      <inkml:brushProperty name="width" value="0.05" units="cm"/>
      <inkml:brushProperty name="height" value="0.05" units="cm"/>
    </inkml:brush>
  </inkml:definitions>
  <inkml:trace contextRef="#ctx0" brushRef="#br0">58 11 19980,'8'-3'416,"0"1"0,1 0 0,-1 0 0,0 1-1,1 1 1,-1-1 0,0 1 0,1 0 0,-1 1 0,1 0-1,8 3 1,-14-4-322,0 1 0,-1 0 0,1 0 0,-1 0 0,1 1 0,-1-1 0,0 0 0,0 1 0,1 0 0,-1-1 0,0 1 0,0 0 0,-1 0 0,1 0 0,3 5 0,-4-5-74,0 1 1,0 0-1,0 0 1,0 0-1,-1 0 1,1 0-1,-1 0 1,0 0 0,0 0-1,0 0 1,0 0-1,-1 0 1,1 0-1,-1 0 1,1 0-1,-1 0 1,-2 4-1,-5 12-17,-2-1 1,0 1-1,0-2 0,-2 1 0,0-2 1,-27 28-1,25-29-3,0 1-1,2 0 1,-1 1 0,2 0 0,0 0 0,-14 35-1,24-51-16,1 0-1,-1 1 0,1-1 0,-1 0 0,1 1 1,-1-1-1,1 0 0,0 1 0,0-1 0,-1 1 1,1-1-1,0 1 0,1-1 0,-1 0 0,0 1 1,0-1-1,0 1 0,1-1 0,-1 0 0,1 1 1,-1-1-1,1 0 0,0 1 0,-1-1 0,1 0 1,0 0-1,0 0 0,0 0 0,0 0 1,0 0-1,0 0 0,0 0 0,0 0 0,0 0 1,0 0-1,1-1 0,-1 1 0,0 0 0,2 0 1,2 0-23,-1 0 0,1 0 0,0-1 0,-1 0 0,1 1 0,0-2 0,-1 1 0,1 0 0,-1-1 0,9-2 1,-1-1-5,-1-1 1,1 0 0,-1-1-1,0 0 1,12-9 0,-20 13 29,46-29-253</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17.129"/>
    </inkml:context>
    <inkml:brush xml:id="br0">
      <inkml:brushProperty name="width" value="0.05" units="cm"/>
      <inkml:brushProperty name="height" value="0.05" units="cm"/>
    </inkml:brush>
  </inkml:definitions>
  <inkml:trace contextRef="#ctx0" brushRef="#br0">184 1 18788,'-13'1'418,"1"0"0,-1 1-1,0 0 1,1 1 0,-1 1 0,1 0-1,0 1 1,-14 7 0,21-10-293,1 1 0,-1 0 0,1 0 0,0 1 0,0-1 0,0 1 0,1 0 0,-1 0 0,-5 8 0,7-9-50,0 1 0,1-1 0,0 0 0,0 0-1,0 1 1,0-1 0,0 1 0,1-1-1,-1 1 1,1-1 0,0 1 0,0-1-1,0 1 1,1 0 0,-1-1 0,2 5-1,0-2-44,0 0 1,1 0-1,0 0 0,0-1 0,1 1 0,-1-1 0,1 0 0,0 0 0,1 0 0,-1 0 0,1-1 0,0 0 1,0 0-1,0 0 0,1 0 0,-1-1 0,9 4 0,-4-2-3,1 0 1,1-1-1,-1 0 0,1-1 0,0 0 0,0 0 1,0-1-1,17 0 0,-20-3 42,0 0 1,0 0-1,0 0 0,-1-1 1,1-1-1,-1 0 0,1 0 0,-1 0 1,0-1-1,0 0 0,0-1 0,-1 0 1,14-11-1,-18 14-66,0-1 0,0 0-1,0 0 1,0 0 0,0-1 0,-1 1 0,1-1 0,-1 1-1,0-1 1,0 0 0,0 0 0,-1 0 0,1 0 0,-1 0-1,0 0 1,0 0 0,-1 0 0,1-1 0,-1 1 0,0 0-1,0 0 1,0-1 0,-1 1 0,1 0 0,-1 0 0,0-1-1,-1 1 1,1 0 0,0 0 0,-5-7 0,4 7-80,-1 0 0,0 1 0,1-1 0,-1 0 0,-1 1 0,1 0-1,-1-1 1,1 1 0,-1 1 0,0-1 0,0 1 0,0-1 0,0 1 0,0 0 0,-1 0 0,-5-1 0,-17-2-386</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44.777"/>
    </inkml:context>
    <inkml:brush xml:id="br0">
      <inkml:brushProperty name="width" value="0.05" units="cm"/>
      <inkml:brushProperty name="height" value="0.05" units="cm"/>
    </inkml:brush>
  </inkml:definitions>
  <inkml:trace contextRef="#ctx0" brushRef="#br0">54 56 19916,'-6'7'233,"0"0"0,1 1 0,0 0 0,0-1-1,1 2 1,0-1 0,0 0 0,1 1 0,1 0-1,-1-1 1,1 1 0,0 0 0,1 1 0,0-1 0,1 0-1,0 0 1,0 0 0,3 16 0,-3-24-228,0 0 0,0 0-1,0 0 1,1 0 0,-1 0 0,0 0 0,0 0 0,1 0 0,-1 0-1,1 0 1,-1 0 0,0-1 0,1 1 0,0 0 0,-1 0 0,1 0-1,-1-1 1,1 1 0,0 0 0,0-1 0,-1 1 0,1-1 0,0 1-1,0-1 1,0 1 0,0-1 0,-1 1 0,1-1 0,0 0 0,0 1-1,0-1 1,0 0 0,0 0 0,0 0 0,0 0 0,0 0 0,0 0-1,0 0 1,0 0 0,0 0 0,0 0 0,0-1 0,0 1 0,0 0-1,-1-1 1,1 1 0,0-1 0,0 1 0,1-1 0,2-2 24,0 0 0,0 0 0,0 0 0,0-1 1,0 1-1,-1-1 0,1 0 0,3-6 0,6-14 62,-1 0 0,-1 0 0,-2-1 0,11-38 0,-3 8-260,-19 102-354,1-20 255,-1 58-1065,2-74 1025,1 0 1,0 0 0,1-1 0,0 1-1,6 15 1,0-11-69,-8-15 356,1 0 0,-1 1 0,1-1-1,-1 0 1,0 0 0,1 1 0,-1-1-1,1 0 1,-1 0 0,0 0 0,1 1 0,-1-1-1,1 0 1,-1 0 0,1 0 0,-1 0 0,1 0-1,-1 0 1,1 0 0,-1 0 0,0 0-1,1 0 1,-1 0 0,1-1 0,-1 1 0,1 0-1,-1 0 1,0 0 0,1 0 0,-1-1-1,1 1 1,12-13-676</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17.530"/>
    </inkml:context>
    <inkml:brush xml:id="br0">
      <inkml:brushProperty name="width" value="0.05" units="cm"/>
      <inkml:brushProperty name="height" value="0.05" units="cm"/>
    </inkml:brush>
  </inkml:definitions>
  <inkml:trace contextRef="#ctx0" brushRef="#br0">1 24 20244,'7'0'2009,"19"-2"-1281,5-3-312,15 0 856,9-1-256,11 3-383,1 0-249,-4 3-664,-6 3-497,-15 3 649,-11-1-128,-26 1-96</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17.951"/>
    </inkml:context>
    <inkml:brush xml:id="br0">
      <inkml:brushProperty name="width" value="0.05" units="cm"/>
      <inkml:brushProperty name="height" value="0.05" units="cm"/>
    </inkml:brush>
  </inkml:definitions>
  <inkml:trace contextRef="#ctx0" brushRef="#br0">0 88 18756,'30'0'2240,"7"-8"-1479,14-5-345,2-2 1192,4 2-864,-1 3-536,-7 5 0,-4-7-120,-6 1-208</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45.747"/>
    </inkml:context>
    <inkml:brush xml:id="br0">
      <inkml:brushProperty name="width" value="0.05" units="cm"/>
      <inkml:brushProperty name="height" value="0.05" units="cm"/>
    </inkml:brush>
  </inkml:definitions>
  <inkml:trace contextRef="#ctx0" brushRef="#br0">42 1 14851,'-4'1'727,"-1"-1"-1,0 0 1,1 0 0,-1 0-1,-6-1 1,3 1 2526,21 4-1804,9 2-1161,0-1 1,0 0-1,1-2 0,31 0 1,93-7 36,-88 1-138,-10 0-105,-14 0-552,-1 2 1,57 6-1,-84-4 374,3 1-32,0-1 1,1 0-1,12-1 0,8-5-272</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46.748"/>
    </inkml:context>
    <inkml:brush xml:id="br0">
      <inkml:brushProperty name="width" value="0.05" units="cm"/>
      <inkml:brushProperty name="height" value="0.05" units="cm"/>
    </inkml:brush>
  </inkml:definitions>
  <inkml:trace contextRef="#ctx0" brushRef="#br0">5 32 13667,'-3'15'1864,"2"1"-1048,14-11-223,5-5 1703,12-3-1392,6-2-72,10-4-199,6-2-153,2 2-576,2-1-368,-4 3 424,-6 2-120,-8-3-88</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47.515"/>
    </inkml:context>
    <inkml:brush xml:id="br0">
      <inkml:brushProperty name="width" value="0.05" units="cm"/>
      <inkml:brushProperty name="height" value="0.05" units="cm"/>
    </inkml:brush>
  </inkml:definitions>
  <inkml:trace contextRef="#ctx0" brushRef="#br0">4 62 15259,'-4'6'1633,"10"-2"-1081,13-5-256,5-3 1160,15-1-976,5 1-176,21-3-160,3 0-192,4-5-128,1 2 120,-7 0-48,-4-1-64</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50.188"/>
    </inkml:context>
    <inkml:brush xml:id="br0">
      <inkml:brushProperty name="width" value="0.05" units="cm"/>
      <inkml:brushProperty name="height" value="0.05" units="cm"/>
    </inkml:brush>
  </inkml:definitions>
  <inkml:trace contextRef="#ctx0" brushRef="#br0">1 372 17860,'0'1'82,"0"0"0,0-1 0,0 1 0,0 0 0,0 0 0,0-1 1,0 1-1,0 0 0,0-1 0,0 1 0,1 0 0,-1 0 0,0-1 0,0 1 0,1 0 1,-1-1-1,1 1 0,-1-1 0,0 1 0,1-1 0,-1 1 0,1 0 0,-1-1 0,1 0 1,-1 1-1,1-1 0,1 1 0,-1-1 7,0 1 1,0-1-1,1 0 1,-1 0-1,0 0 1,1 0-1,-1 0 1,0-1-1,0 1 1,1 0-1,-1-1 1,0 1-1,0-1 1,2 0-1,7-4 374,0-1-1,17-13 0,-21 14-165,74-54 512,-3-4-1,133-138 1,-192 178-758,-13 17-37,-16 26-118,-12 20-195,-19 49-1,34-67 76,0 0-1,1 0 0,1 1 1,-3 27-1,9-47 180,-1 1-96,0 1-1,0 0 1,1-1 0,-1 1-1,1 0 1,0-1 0,1 1-1,-1 0 1,1 0-1,0-1 1,0 1 0,1-1-1,-1 1 1,4 5 0,-5-9 120,1-1 0,-1 1 0,0-1 0,1 1 0,-1-1 0,1 1 0,-1-1 0,1 0 1,-1 1-1,1-1 0,0 0 0,-1 1 0,1-1 0,-1 0 0,1 0 0,0 1 0,-1-1 1,1 0-1,-1 0 0,2 0 0,19-4-573</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50.611"/>
    </inkml:context>
    <inkml:brush xml:id="br0">
      <inkml:brushProperty name="width" value="0.05" units="cm"/>
      <inkml:brushProperty name="height" value="0.05" units="cm"/>
    </inkml:brush>
  </inkml:definitions>
  <inkml:trace contextRef="#ctx0" brushRef="#br0">158 4 19052,'3'-3'1141,"-4"4"-412,-11 8-88,-19 18 279,15-8-601,1 0-1,1 1 1,-18 32-1,26-39-322,0 0 0,0 0 0,1 0 0,1 0 0,0 1 0,1 0 0,-2 21 0,5-32 5,0 1 0,0-1 0,0 0 0,0 1-1,0-1 1,1 0 0,0 1 0,0-1 0,0 0 0,0 0 0,0 1 0,1-1-1,1 4 1,-2-6 8,1 0-1,-1 0 0,0 0 1,0 1-1,0-1 1,1 0-1,-1-1 0,1 1 1,-1 0-1,0 0 0,1-1 1,-1 1-1,1 0 0,0-1 1,-1 0-1,1 1 0,-1-1 1,1 0-1,0 0 1,-1 0-1,1 0 0,0 0 1,-1 0-1,1 0 0,-1-1 1,1 1-1,0-1 0,2 0 1,4-3 69,1 0 1,-1 0-1,-1 0 1,1-1-1,-1 0 1,1-1 0,-2 1-1,1-1 1,7-10-1,-2 3 144,-1-1-1,0 0 0,14-28 1,-22 37-160,0-1 0,-1 0 0,0 1 0,0-1 0,0 0 0,-1 0-1,0 0 1,0 0 0,0-11 0,-1 15-65,0 0 0,0 0-1,-1-1 1,1 1 0,0 0-1,-1 0 1,0-1 0,0 1-1,1 0 1,-1 0 0,0 0-1,-1 0 1,1 0 0,0 0-1,-1 1 1,1-1 0,-1 0-1,1 1 1,-1-1 0,0 1-1,1-1 1,-1 1 0,0 0-1,0 0 1,0 0 0,0 0-1,0 0 1,-4-1 0,-1 0-173,0 1 0,1 0 0,-1 0 0,0 0 0,0 1 0,0 0 0,-9 2 0,13-2 3,-1 1 1,0-1 0,1 1 0,-1 0 0,1 0 0,-1 0 0,1 1-1,-1-1 1,1 1 0,0 0 0,0 0 0,0 0 0,0 1 0,0-1 0,-3 3-1,1 3-497</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51.005"/>
    </inkml:context>
    <inkml:brush xml:id="br0">
      <inkml:brushProperty name="width" value="0.05" units="cm"/>
      <inkml:brushProperty name="height" value="0.05" units="cm"/>
    </inkml:brush>
  </inkml:definitions>
  <inkml:trace contextRef="#ctx0" brushRef="#br0">168 5 15259,'3'-4'1531,"-6"4"-313,-13 7 468,-23 16 13,27-13-1555,1 0 1,-1 1 0,2 1 0,0 0 0,-13 20 0,18-25-141,1 1 0,0 0 0,0 0 0,1 0 0,0 0 0,0 0 0,1 1 0,0-1 0,0 1 0,1 0 0,0 11 0,1-18 9,-1 1 1,2-1-1,-1 1 0,0-1 1,0 1-1,1-1 0,-1 1 0,1-1 1,0 0-1,0 1 0,0-1 0,0 0 1,0 1-1,0-1 0,1 0 1,-1 0-1,1 0 0,-1 0 0,1 0 1,0 0-1,0-1 0,0 1 1,0-1-1,0 1 0,0-1 0,0 0 1,1 1-1,-1-1 0,0 0 1,1-1-1,-1 1 0,1 0 0,-1-1 1,0 1-1,1-1 0,4 0 1,2 0 84,0 0 0,0-1 0,0-1 0,0 1 0,0-1 0,-1-1 0,1 0 0,-1 0 0,11-6 0,0-1 254,0-1 0,-1 0-1,23-20 1,-33 24-196,-1 0 1,1 0-1,-1-1 0,-1 0 1,1 0-1,-1 0 0,-1-1 1,0 0-1,5-11 0,-9 17-122,0 1 0,0-1-1,0 1 1,-1-1-1,1 1 1,-1-1 0,0 1-1,1-1 1,-1 1-1,0-1 1,-1 0 0,1 1-1,0-1 1,-1 1-1,1-1 1,-1 1-1,0-1 1,0 1 0,-2-4-1,1 3-49,0 1-1,0-1 1,0 1-1,-1-1 1,1 1-1,-1 0 1,0 0-1,1 0 1,-1 0-1,0 0 1,0 0-1,0 1 1,-1 0-1,-4-2 0,-1 0-179,-1 1 0,0 0-1,0 0 1,1 1 0,-1 0-1,0 1 1,0 0-1,0 0 1,0 1 0,0 1-1,-10 2 1,-3 4-379</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53.260"/>
    </inkml:context>
    <inkml:brush xml:id="br0">
      <inkml:brushProperty name="width" value="0.05" units="cm"/>
      <inkml:brushProperty name="height" value="0.05" units="cm"/>
    </inkml:brush>
  </inkml:definitions>
  <inkml:trace contextRef="#ctx0" brushRef="#br0">1 69 17652,'11'3'392,"1"-1"-1,0 1 1,0-2 0,-1 0 0,24-1-1,59-10 500,-47 4-241,136-20 758,-87 11-1242,186-6 1,-215 28 964,-59-7-949</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00.417"/>
    </inkml:context>
    <inkml:brush xml:id="br0">
      <inkml:brushProperty name="width" value="0.05" units="cm"/>
      <inkml:brushProperty name="height" value="0.05" units="cm"/>
    </inkml:brush>
  </inkml:definitions>
  <inkml:trace contextRef="#ctx0" brushRef="#br0">11 41 13771,'-1'0'65,"1"0"1,-1 0-1,1 0 1,-1 0-1,1 0 1,-1 0-1,1 1 0,0-1 1,-1 0-1,1 0 1,-1 0-1,1 0 1,0 1-1,-1-1 0,1 0 1,0 0-1,-1 1 1,1-1-1,0 0 1,-1 1-1,1-1 0,0 0 1,0 1-1,-1-1 1,1 0-1,0 1 1,0-1-1,-1 0 0,1 1 1,12 4 1163,27 0 387,-39-5-1594,20 2 305,639 33 4630,-539-35-5190,-1-7 1,-1-4 0,180-40 0,-262 40 6,-26 8-13,0 0 0,1 0 0,-1 1 0,21-2 0,-30 6 540,-7 2-278,-7 4-139,-4-2-6</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45.194"/>
    </inkml:context>
    <inkml:brush xml:id="br0">
      <inkml:brushProperty name="width" value="0.05" units="cm"/>
      <inkml:brushProperty name="height" value="0.05" units="cm"/>
    </inkml:brush>
  </inkml:definitions>
  <inkml:trace contextRef="#ctx0" brushRef="#br0">55 42 15483,'0'-7'456,"0"5"-365,0 0 1,0 0 0,0 0 0,0 1-1,-1-1 1,1 0 0,0 0 0,-1 1 0,1-1-1,-1 0 1,1 1 0,-1-1 0,0 0 0,0 1-1,0-1 1,0 1 0,0 0 0,-2-3-1,3 4-76,0 0-1,0 0 0,-1 0 1,1 0-1,0 0 0,0 0 0,-1 0 1,1 0-1,0 0 0,-1 0 0,1 0 1,0 0-1,0 0 0,-1 0 0,1 0 1,0 0-1,0 1 0,0-1 1,-1 0-1,1 0 0,0 0 0,0 0 1,-1 0-1,1 1 0,0-1 0,0 0 1,0 0-1,0 0 0,-1 1 1,1-1-1,0 0 0,0 0 0,0 1 1,0-1-1,0 0 0,0 0 0,0 1 1,0-1-1,-1 1 0,-3 12 455,1 1-1,0 0 1,1 1-1,-1 19 1,-1 1-141,1-6-107,-3 5 17,2 0-1,2 0 1,1 0-1,5 49 1,-3-81-216,-1-1 1,0 0 0,0 1-1,0-1 1,1 0 0,-1 0-1,1 0 1,-1 1 0,1-1-1,-1 0 1,1 0 0,0 0-1,-1 0 1,1 0 0,0 0-1,0 0 1,0 0 0,1 1-1,-1-2-4,0 1-1,0-1 1,0 0 0,0 0-1,0 1 1,-1-1-1,1 0 1,0 0-1,0 0 1,0 0-1,0 0 1,0-1-1,0 1 1,0 0-1,0 0 1,-1 0-1,1-1 1,0 1-1,1-1 1,4-3 39,0 0 1,0 0-1,-1-1 1,0 1-1,6-7 1,-8 8-57,13-15 75,-11 13-59,-1-1 1,1 1-1,0 0 0,0 1 1,0-1-1,0 1 0,1 0 1,0 1-1,11-7 0,-16 10-19,0 0 1,-1 0-1,1 0 0,0 0 1,-1 0-1,1 0 0,0 0 1,-1 0-1,1 1 0,0-1 1,-1 0-1,1 0 0,-1 0 1,1 1-1,0-1 0,-1 0 0,1 1 1,-1-1-1,1 0 0,-1 1 1,1-1-1,-1 1 0,1-1 1,-1 1-1,0-1 0,1 1 1,-1-1-1,0 1 0,1 0 1,-1-1-1,0 1 0,0-1 1,1 1-1,-1 0 0,0-1 0,0 1 1,0 0-1,0-1 0,0 1 1,0 0-1,0-1 0,0 1 1,0 0-1,0 0 0,-3 36-29,3-34 31,-6 32-13,3-19 90,0 0 0,1 1 0,1 23 0,1-39-49,0 0-1,0 0 1,0 0-1,0 0 1,0 1-1,0-1 1,0 0-1,0 0 1,1 0-1,-1 0 1,1 0-1,-1 0 1,0 0-1,1 0 1,0 0-1,-1 0 1,1 0-1,-1-1 1,1 1 0,0 0-1,0 0 1,0 0-1,-1-1 1,1 1-1,0 0 1,0-1-1,2 2 1,-1-2 17,0 0-1,0 0 1,0 0 0,0 0 0,0 0 0,0-1 0,0 1 0,0-1 0,0 1 0,0-1-1,0 1 1,-1-1 0,1 0 0,2-1 0,8-5 182,0-1-1,-1-1 1,14-11 0,-24 19-205,4-4 25,6-3-215,-2 0 0,1-1 0,-1-1 0,0 1 0,-1-1-1,-1-1 1,10-15 0,-16 25 144,-1 0 0,1 0-1,-1 1 1,0-1 0,1 0 0,-1 0-1,0 0 1,1 0 0,-1 0 0,0-1-1,0 1 1,0 0 0,0 0 0,0 0-1,0 0 1,0 0 0,0 0 0,0 0-1,-1 0 1,1 0 0,0 0 0,-1 0-1,1 0 1,-1 0 0,1 0 0,-1 1-1,1-1 1,-1 0 0,0 0 0,1 0-1,-1 0 1,-1 0 0,-15-10-503</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22.593"/>
    </inkml:context>
    <inkml:brush xml:id="br0">
      <inkml:brushProperty name="width" value="0.05" units="cm"/>
      <inkml:brushProperty name="height" value="0.05" units="cm"/>
    </inkml:brush>
  </inkml:definitions>
  <inkml:trace contextRef="#ctx0" brushRef="#br0">0 6 17980,'3'-5'2072,"4"6"-1112,0 2-391,0 9 1127,2 0-280,-2 8-359,2 1-265,-1 3-400,4 2-96,-1-5-232,1 2-136,2-9-352,2-2-200,4-8-441,0-2-359,6-9 992,-2-6-304,5-9-120</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22.999"/>
    </inkml:context>
    <inkml:brush xml:id="br0">
      <inkml:brushProperty name="width" value="0.05" units="cm"/>
      <inkml:brushProperty name="height" value="0.05" units="cm"/>
    </inkml:brush>
  </inkml:definitions>
  <inkml:trace contextRef="#ctx0" brushRef="#br0">268 0 17084,'-21'20'1920,"-6"5"-1272,-8 8-192,2 5 921,0 8-481,2 3-128,6 1-296,5 0-112,9-1-112,1 0-176,7-3-368,0-5-264,0-1-384,0-4-953,-1-12 1489,0 2-296,2-7-328</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23.437"/>
    </inkml:context>
    <inkml:brush xml:id="br0">
      <inkml:brushProperty name="width" value="0.05" units="cm"/>
      <inkml:brushProperty name="height" value="0.05" units="cm"/>
    </inkml:brush>
  </inkml:definitions>
  <inkml:trace contextRef="#ctx0" brushRef="#br0">0 0 19700,'0'10'1913,"7"-4"-1105,8 0-280,13-2 792,7-3-168,8 1-343,3-2-177,4 0-400,-3 0-256,-4 1-632,-6 1-393,-14 1 825,-5-1-176,-16 6-184</inkml:trace>
  <inkml:trace contextRef="#ctx0" brushRef="#br0" timeOffset="1">3 126 18668,'7'8'1928,"12"-7"-1151,5 0-329,12-1 856,4 0-176,8-1-496,-1 0-344,2-1-1016,-2-2 728,-3 2-192,-4 1-80</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24.275"/>
    </inkml:context>
    <inkml:brush xml:id="br0">
      <inkml:brushProperty name="width" value="0.05" units="cm"/>
      <inkml:brushProperty name="height" value="0.05" units="cm"/>
    </inkml:brush>
  </inkml:definitions>
  <inkml:trace contextRef="#ctx0" brushRef="#br0">0 369 17260,'4'-1'321,"0"0"1,0 0 0,-1 0 0,1 0-1,-1-1 1,1 1 0,-1-1 0,1 0-1,-1 0 1,0 0 0,0-1 0,0 1-1,0-1 1,5-5 0,10-8 1201,81-62-111,120-122-1,-183 158-1321,-80 141-128,43-97 29,-4 9-28,0 1 0,1-1 1,0 1-1,1 0 0,0 1 1,1-1-1,0 0 1,1 1-1,0 12 0,2-24-33,-1 1-1,0-1 1,0 0 0,0 1-1,1-1 1,-1 0-1,1 1 1,-1-1 0,1 0-1,-1 0 1,1 0-1,0 1 1,0-1-1,-1 0 1,1 0 0,0 0-1,0 0 1,0 0-1,0 0 1,0-1 0,3 3-1,-2-3-9,0 1 0,1 0 1,-1 0-1,1-1 0,-1 0 0,1 1 0,0-1 1,-1 0-1,1 0 0,4-1 0,14-2-428</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24.697"/>
    </inkml:context>
    <inkml:brush xml:id="br0">
      <inkml:brushProperty name="width" value="0.05" units="cm"/>
      <inkml:brushProperty name="height" value="0.05" units="cm"/>
    </inkml:brush>
  </inkml:definitions>
  <inkml:trace contextRef="#ctx0" brushRef="#br0">161 10 16828,'-2'0'160,"1"-1"0,0 1 1,0 0-1,-1 0 1,1 0-1,0 0 0,0 0 1,-1 0-1,1 0 1,0 0-1,0 1 0,-1-1 1,1 0-1,0 1 1,0-1-1,0 1 0,-1 0 1,-21 12 425,21-12-400,-8 6 117,0 0 0,1 0 0,0 0 0,0 2 0,1-1 0,0 1 0,1 0 0,0 0-1,0 1 1,1 0 0,0 0 0,-6 15 0,11-23-307,1 0-1,-1 0 0,0 0 1,1 0-1,0 0 0,-1 0 1,1 0-1,0 0 1,0 0-1,0 0 0,0 1 1,0-1-1,1 0 0,-1 0 1,1 0-1,-1 0 1,1 0-1,0 0 0,0 0 1,-1 0-1,2 0 0,-1 0 1,0-1-1,0 1 0,0 0 1,1-1-1,-1 1 1,1-1-1,0 1 0,-1-1 1,1 0-1,0 1 0,0-1 1,-1 0-1,1 0 1,0-1-1,0 1 0,0 0 1,0 0-1,0-1 0,3 1 1,2 0 0,0 0 1,0 0 0,0-1-1,-1 0 1,1 0-1,0-1 1,0 1 0,0-1-1,0-1 1,-1 0-1,1 0 1,6-2 0,-6 0 66,-1 0 0,0 0 0,0-1 0,0 1 0,0-1 0,0 0 0,-1-1 0,0 1 0,0-1 0,-1 0 1,0-1-1,0 1 0,0-1 0,3-8 0,-5 12-19,-1-1 1,1 0-1,-1 1 1,0-1-1,0 0 1,0 0-1,-1 1 1,1-1-1,-1 0 1,0 0-1,0 0 1,-1 0-1,1 0 0,-1 0 1,0 1-1,0-1 1,0 0-1,0 1 1,0-1-1,-1 0 1,0 1-1,0 0 1,0-1-1,0 1 1,0 0-1,-1 0 1,1 0-1,-1 0 1,-3-2-1,3 3-52,0 0 0,0 0 0,0 1-1,0-1 1,0 1 0,0 0 0,-1 0 0,1 0 0,0 0-1,-1 1 1,1-1 0,-1 1 0,-4 0 0,6 0-79,1 0 0,-1 0-1,1 0 1,-1 0 0,1 1 0,-1-1 0,1 0 0,-1 1 0,1-1-1,0 1 1,-1 0 0,1-1 0,0 1 0,-1 0 0,1 0-1,0 0 1,0 0 0,0 0 0,0 0 0,0 0 0,0 0 0,0 0-1,0 1 1,0-1 0,0 0 0,1 0 0,-1 1 0,0-1 0,1 1-1,0-1 1,-1 1 0,0 1 0,1-2-9,0 0 1,0 0-1,0-1 0,0 1 1,0 0-1,1 0 1,-1-1-1,0 1 0,0 0 1,0-1-1,1 1 0,-1 0 1,0-1-1,1 1 1,-1 0-1,0-1 0,1 1 1,-1 0-1,1-1 0,-1 1 1,1-1-1,-1 1 0,1-1 1,0 0-1,-1 1 1,1-1-1,1 1 0,18 5-813,2-4-177</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25.087"/>
    </inkml:context>
    <inkml:brush xml:id="br0">
      <inkml:brushProperty name="width" value="0.05" units="cm"/>
      <inkml:brushProperty name="height" value="0.05" units="cm"/>
    </inkml:brush>
  </inkml:definitions>
  <inkml:trace contextRef="#ctx0" brushRef="#br0">152 1 19084,'-38'29'1824,"22"-18"-1352,1 0 1,1 1 0,0 1-1,0 0 1,-14 20 0,26-31-434,1-1 0,0 1 1,0-1-1,0 1 0,0 0 0,0-1 1,0 1-1,0 0 0,1 0 1,-1-1-1,1 1 0,-1 0 0,1 0 1,0 0-1,0 0 0,0 0 0,0 0 1,0 0-1,0 0 0,0-1 1,1 1-1,0 2 0,0-2-15,0-1 0,0 1 0,0-1 0,1 1 0,-1-1 0,0 0 0,1 1 0,-1-1 0,1 0 0,0 0 0,-1 0 0,1 0 0,0 0 0,0-1 1,0 1-1,-1-1 0,4 2 0,6-1 55,-1 1 0,0-1 0,0-1 0,1 0 0,-1 0 0,18-3 0,-17 0 47,0 1 0,-1-1 0,0-1 0,1 0 0,12-8 0,-17 9-37,-1 0 1,1-1-1,-1 0 0,0 0 1,0 0-1,0-1 0,-1 0 0,0 1 1,0-2-1,4-5 0,-6 9-67,-1 0-1,-1 1 0,1-1 0,0 0 1,0 0-1,-1 1 0,1-1 1,-1 0-1,1 0 0,-1 0 1,0 0-1,0 0 0,0 0 1,0 0-1,0 0 0,0 0 1,0 0-1,-1 0 0,1 1 1,-1-1-1,1 0 0,-1 0 1,0 0-1,0 1 0,0-1 1,0 0-1,0 1 0,0-1 1,0 1-1,0-1 0,-1 1 0,1-1 1,-1 1-1,1 0 0,-1 0 1,1 0-1,-1 0 0,0 0 1,-2-1-1,-2-1-290,0 0 0,1 1 0,-1 0 0,0 0 0,0 1 0,-1 0 0,1 0 0,0 0 0,0 1 0,0 0 0,-9 0 0,10 1 110,0 0-1,1 0 1,-1 1-1,1-1 1,-1 1-1,1 0 1,-1 0-1,-7 6 1,-6 7-741</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26.674"/>
    </inkml:context>
    <inkml:brush xml:id="br0">
      <inkml:brushProperty name="width" value="0.05" units="cm"/>
      <inkml:brushProperty name="height" value="0.05" units="cm"/>
    </inkml:brush>
  </inkml:definitions>
  <inkml:trace contextRef="#ctx0" brushRef="#br0">38 0 15499,'-6'15'2065,"0"2"-1241,0 2-352,-4 2 2009,5 5-1729,0 1-224,5-1-136,0-3-96,3-3-168,6 0-40,-2-7-56,5 0-16,-5-3-280,0-5-272,-1 0-440,-5-5 816,0-3-168,-5-3-137</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27.077"/>
    </inkml:context>
    <inkml:brush xml:id="br0">
      <inkml:brushProperty name="width" value="0.05" units="cm"/>
      <inkml:brushProperty name="height" value="0.05" units="cm"/>
    </inkml:brush>
  </inkml:definitions>
  <inkml:trace contextRef="#ctx0" brushRef="#br0">1 14 17444,'13'0'1832,"14"0"-1112,3-1-304,13 0 785,1-1-481,4 1-864,0-2 1736,-2-2-1440,-1 5-64,-11-1-88</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27.484"/>
    </inkml:context>
    <inkml:brush xml:id="br0">
      <inkml:brushProperty name="width" value="0.05" units="cm"/>
      <inkml:brushProperty name="height" value="0.05" units="cm"/>
    </inkml:brush>
  </inkml:definitions>
  <inkml:trace contextRef="#ctx0" brushRef="#br0">242 0 15491,'-23'8'730,"0"1"1,0 1-1,-27 17 0,37-19-459,0 0 0,1 1 0,1 0 0,0 1 0,0 0 1,-16 21-1,23-27-195,1 0 1,1 1-1,-1 0 1,1-1-1,0 1 0,0 0 1,0 0-1,0 1 1,0 5-1,2-9-40,-1-1-1,1 1 1,0-1 0,0 1-1,0 0 1,0-1-1,1 1 1,-1-1-1,0 1 1,1-1 0,-1 1-1,1-1 1,-1 1-1,1-1 1,0 1-1,0-1 1,-1 1 0,1-1-1,0 0 1,0 0-1,0 0 1,1 1 0,-1-1-1,0 0 1,0 0-1,0 0 1,1-1-1,-1 1 1,1 0 0,-1 0-1,1-1 1,-1 1-1,1-1 1,2 1-1,5 1 117,-1-2-1,1 1 1,-1-1-1,1-1 1,-1 1-1,1-1 1,-1-1-1,1 0 0,-1 0 1,0 0-1,0-1 1,0 0-1,0-1 1,0 0-1,-1 0 1,11-8-1,-12 8-26,-1-1-1,0 1 1,0-1-1,0 1 1,-1-1 0,0-1-1,0 1 1,0-1-1,6-10 1,-9 12-60,1 0-1,-1 0 1,0 0 0,0 0-1,0-1 1,0 1 0,-1 0-1,1 0 1,-1 0 0,-1-1-1,1 1 1,0 0-1,-1 0 1,0 0 0,0 0-1,-2-7 1,2 9-83,-1 0-1,1-1 1,-1 1-1,1 0 1,-1 0-1,0 0 1,0 0 0,0 0-1,0 0 1,0 1-1,0-1 1,0 0-1,-1 1 1,1 0-1,-1 0 1,1-1 0,-1 2-1,1-1 1,-1 0-1,1 0 1,-1 1-1,-4-1 1,5 1-72,1 0 1,-1 0-1,1 0 1,-1 0-1,1 0 1,-1 0-1,1 0 0,-1 1 1,1-1-1,-1 0 1,1 1-1,-1 0 1,1-1-1,-1 1 1,1 0-1,0 0 1,-1 0-1,1-1 1,0 1-1,0 1 0,0-1 1,0 0-1,0 0 1,0 0-1,0 1 1,0-1-1,0 0 1,0 1-1,1-1 1,-1 1-1,1-1 0,-1 0 1,1 1-1,-1 0 1,1-1-1,0 1 1,0-1-1,0 1 1,0-1-1,0 3 1,5 14-622,9 3-221</inkml:trace>
  <inkml:trace contextRef="#ctx0" brushRef="#br0" timeOffset="1">416 195 15323,'-12'19'1673,"2"8"-913,0-1-288,1 4 792,2 2-320,7-7-231,2 0-273,9-12-800,4-5-321,0-12 545,4-8-152,1-8-112</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27.941"/>
    </inkml:context>
    <inkml:brush xml:id="br0">
      <inkml:brushProperty name="width" value="0.05" units="cm"/>
      <inkml:brushProperty name="height" value="0.05" units="cm"/>
    </inkml:brush>
  </inkml:definitions>
  <inkml:trace contextRef="#ctx0" brushRef="#br0">170 0 14691,'-4'1'388,"-1"1"0,1-1 0,0 1 0,0 0 0,-1 0 0,1 0 0,0 1 0,1 0 0,-1-1 0,0 1 0,-4 5 0,-3 2 895,1-3-698,1 1 1,0 0-1,1 1 1,-11 14-1,15-18-461,0 1 1,1-1-1,0 1 0,0-1 0,1 1 1,-1 0-1,1 0 0,0 0 0,1 0 1,-1 8-1,2-12-105,0 0-1,0 0 1,0 0-1,0 0 1,1 0-1,-1 0 1,1 0-1,-1 0 1,1 0-1,0-1 1,0 1-1,0 0 1,0 0-1,0-1 1,0 1-1,0-1 1,0 1 0,1-1-1,-1 1 1,1-1-1,-1 0 1,1 1-1,0-1 1,-1 0-1,5 1 1,3 3-8,1-1 0,0 0 0,17 3 0,-18-4 8,23 5-30,-12-4-105,35 13 0,-51-15 76,0 0 0,0 0 0,1 0 0,-1 0 0,0 1 0,-1 0 0,1 0 0,0 0 0,-1 0 0,0 0 0,1 1 0,-1-1 1,3 6-1,-5-7 27,0 0-1,-1 0 1,1 0 0,-1 0 0,1 1 0,-1-1 0,0 0 0,0 0 0,1 0 0,-2 0 0,1 0 0,0 0 0,0 0 0,-1 0 0,1 1 0,-1-1 0,1 0 0,-1 0-1,0-1 1,0 1 0,0 0 0,0 0 0,0 0 0,0-1 0,-1 1 0,1 0 0,-1-1 0,1 1 0,-1-1 0,1 0 0,-4 3 0,-3 2 53,0-1 0,0 0 0,0 0 0,0-1 0,-17 6 0,11-5 45,0-1-1,0-1 0,0 0 1,-23 1-1,32-3-69,0-1 0,0 0 1,0 0-1,0-1 0,-1 1 1,2-1-1,-1 0 0,0 0 0,0-1 1,0 0-1,0 0 0,1 0 1,-1 0-1,1 0 0,0-1 0,-7-5 1,10 7-26,0 0 1,0-1 0,0 1 0,0 0 0,0-1-1,0 1 1,1-1 0,-1 1 0,0-1-1,1 1 1,-1-1 0,1 0 0,0 1 0,-1-1-1,1 0 1,0 1 0,0-1 0,0 0-1,0 0 1,0 1 0,1-1 0,-1 0-1,0 1 1,1-1 0,-1 1 0,1-1 0,0 0-1,-1 1 1,1 0 0,0-1 0,0 1-1,0-1 1,0 1 0,0 0 0,0-1 0,2 0-1,5-6-49,0 0-1,0 1 1,1 0 0,10-6-1,-18 12 56,54-33-220,33-23 133,-80 51 162,-1 0-1,0 0 0,-1 0 0,0-1 0,0 0 1,0 0-1,0-1 0,7-14 0,-12 19-4,0-1-1,0 0 0,0 1 0,0-1 1,0 0-1,-1 0 0,0 1 0,0-1 1,0 0-1,0 0 0,0 0 1,-1 1-1,1-1 0,-1 0 0,0 1 1,-1-1-1,1 0 0,-2-3 0,1 3-45,-1-1-1,0 0 1,1 1-1,-2 0 0,1 0 1,0 0-1,-1 0 1,0 0-1,0 1 0,0-1 1,0 1-1,-7-4 1,10 7-98,0-1 1,1 1-1,-1 0 1,0 0-1,0 0 1,0-1 0,0 1-1,0 0 1,0 0-1,0 0 1,0 0-1,0 0 1,0 1-1,0-1 1,0 0 0,0 0-1,0 1 1,0-1-1,1 0 1,-1 1-1,-2 0 1,3 0 38,0-1 1,-1 0-1,1 0 0,-1 1 0,1-1 1,0 0-1,-1 1 0,1-1 1,0 0-1,0 1 0,-1-1 1,1 1-1,0-1 0,0 0 1,0 1-1,-1-1 0,1 1 0,0-1 1,0 1-1,0-1 0,0 1 1,0-1-1,0 1 0,0-1 1,0 1-1,0-1 0,0 1 1,0-1-1,0 0 0,0 1 1,0-1-1,1 1 0,-1-1 0,0 1 1,0-1-1,0 0 0,1 1 1,-1-1-1,0 1 0,1-1 1,-1 0-1,0 1 0,1 0 1,11 5-641</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3:45.571"/>
    </inkml:context>
    <inkml:brush xml:id="br0">
      <inkml:brushProperty name="width" value="0.05" units="cm"/>
      <inkml:brushProperty name="height" value="0.05" units="cm"/>
    </inkml:brush>
  </inkml:definitions>
  <inkml:trace contextRef="#ctx0" brushRef="#br0">8 459 16948,'-8'-3'1760,"16"-1"-1032,4-6-248,13-6 1025,6-3-433,7-3-608,6-4-464,2-6 176,3-1-80,-6-8-136</inkml:trace>
  <inkml:trace contextRef="#ctx0" brushRef="#br0" timeOffset="1">438 0 18084,'10'22'2272,"-3"7"-1351,7 4-345,0 5 1568,4 8-936,-1 9-207,-6 6-385,-4 5-128,-11 10-208,-9 6-216,-20 7-592,-8-2-232,-14 1 616,-2-10-136,1-22-129</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28.343"/>
    </inkml:context>
    <inkml:brush xml:id="br0">
      <inkml:brushProperty name="width" value="0.05" units="cm"/>
      <inkml:brushProperty name="height" value="0.05" units="cm"/>
    </inkml:brush>
  </inkml:definitions>
  <inkml:trace contextRef="#ctx0" brushRef="#br0">41 1 23405,'-13'15'1960,"0"-2"-1463,2 3-233,8 0 680,3 1-200,10-1-352,7-5-160,7-1-360,5-1-168,1-5-648,-3-2-184,4-2 1656,-7-8-792,-1-3-128,-2-5-169</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28.777"/>
    </inkml:context>
    <inkml:brush xml:id="br0">
      <inkml:brushProperty name="width" value="0.05" units="cm"/>
      <inkml:brushProperty name="height" value="0.05" units="cm"/>
    </inkml:brush>
  </inkml:definitions>
  <inkml:trace contextRef="#ctx0" brushRef="#br0">164 0 17812,'-12'18'1952,"-4"0"-1168,-1 4-304,3 2 913,-2 3-241,0 5-392,1 1-224,2 7-320,0 0-96,3 2-120,1-1-160,3-3-640,2-8 696,1-17-64,6-12-80</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29.397"/>
    </inkml:context>
    <inkml:brush xml:id="br0">
      <inkml:brushProperty name="width" value="0.05" units="cm"/>
      <inkml:brushProperty name="height" value="0.05" units="cm"/>
    </inkml:brush>
  </inkml:definitions>
  <inkml:trace contextRef="#ctx0" brushRef="#br0">0 27 18308,'10'0'2600,"8"1"-1535,5-1-417,2-3 1832,5-1-1295,5 0-209,-1 1-704,-2-1-576,-1-1-2865,-5 1 2857,-3 4-440,-4 0-304</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29.959"/>
    </inkml:context>
    <inkml:brush xml:id="br0">
      <inkml:brushProperty name="width" value="0.05" units="cm"/>
      <inkml:brushProperty name="height" value="0.05" units="cm"/>
    </inkml:brush>
  </inkml:definitions>
  <inkml:trace contextRef="#ctx0" brushRef="#br0">18 15 23509,'51'-7'2851,"-5"0"-1877,-28 6-407,33 4 0,-45-3-542,0 1 0,0 0 0,0 1 0,-1-1 0,1 1 0,0 0 0,-1 1 0,0-1 0,9 7 0,-12-8-34,-1 0 0,1 1 0,0-1 0,-1 1 0,0-1 0,1 1 0,-1 0 0,0-1 0,0 1 0,0 0 0,0 0 0,0 0 0,0 0 0,0 0 0,-1 0 0,1 0 0,-1 0 0,0 0 1,1 0-1,-1 0 0,0 0 0,0 1 0,0-1 0,-1 0 0,1 0 0,0 0 0,-1 0 0,0 0 0,1 0 0,-1 0 0,0 0 0,0 0 0,0 0 0,0 0 0,-3 3 0,-2 4-37,-1 1 0,-1-1-1,0 0 1,0-1 0,-11 8 0,-7 5-28,-1-2 0,0 0 0,-55 25 0,81-44 71,1 1 0,-1-1 1,1 0-1,-1 0 0,1 0 0,0 0 0,-1 0 1,1 1-1,-1-1 0,1 0 0,-1 0 0,1 1 1,0-1-1,-1 0 0,1 1 0,0-1 0,-1 0 1,1 1-1,0-1 0,0 1 0,-1-1 0,1 1 1,0-1-1,0 0 0,0 1 0,-1 0 0,12 3-57,32-2-22,-34-2 63,11-1-90,0 2 0,0 0 0,0 2 0,-1 0 1,1 1-1,37 13 0,-55-16 95,-1-1 0,1 1 0,-1 0 0,1-1 0,-1 1 0,0 0 0,0 0 0,1 0 0,-1 0 0,0 0-1,0 0 1,0 0 0,0 0 0,0 0 0,0 1 0,0-1 0,0 0 0,-1 0 0,1 1 0,0-1 0,0 2 0,-1-1 16,0-1 0,-1 0 0,1 1-1,0-1 1,0 0 0,-1 1 0,1-1 0,-1 0 0,1 0 0,-1 1 0,1-1 0,-1 0-1,0 0 1,0 0 0,1 0 0,-1 0 0,0 0 0,-2 2 0,-4 2 83,1 0 0,-1 0 0,0-1 0,0 0 0,-1 0 0,-10 3-1,3-1 40,0-1-1,-1 0 0,1-2 0,-1 0 0,0 0 1,0-2-1,0 0 0,-1-1 0,1 0 0,-24-4 0,39 3-209,-1 1 0,1 0-1,-1-1 1,1 1 0,-1-1-1,1 0 1,-1 1-1,1-1 1,-1 0 0,1 0-1,0 0 1,-2-1 0,2 1 4,1 1 0,0-1 0,0 1 0,-1-1 0,1 1 0,0-1 0,0 1 0,-1-1 0,1 1 0,0-1 0,0 1 0,0-1 1,0 1-1,0-1 0,0 1 0,0-1 0,0 1 0,0-1 0,0 1 0,0-1 0,0 1 0,0-1 0,1 1 0,-1-2 0,1 0-50,1 0-1,-1 1 1,1-1-1,-1 0 0,1 1 1,0-1-1,-1 1 0,1-1 1,0 1-1,0 0 0,0 0 1,0-1-1,0 2 1,0-1-1,3-1 0,29-8-948</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30.355"/>
    </inkml:context>
    <inkml:brush xml:id="br0">
      <inkml:brushProperty name="width" value="0.05" units="cm"/>
      <inkml:brushProperty name="height" value="0.05" units="cm"/>
    </inkml:brush>
  </inkml:definitions>
  <inkml:trace contextRef="#ctx0" brushRef="#br0">207 43 17124,'-10'-1'462,"1"0"0,-1 1 0,1 0 0,-1 0 1,0 1-1,1 0 0,-1 1 0,1 0 0,0 1 0,-1-1 1,-13 8-1,18-8-355,0 1 0,0-1 0,0 1 0,1 1 0,-1-1 0,1 1 0,-1-1 0,1 1 1,0 0-1,0 1 0,1-1 0,0 1 0,-1 0 0,1-1 0,1 1 0,-1 1 0,1-1 0,0 0 0,0 1 1,-2 9-1,4-13-75,0 0 1,-1 1 0,1-1-1,0 0 1,0 1 0,1-1-1,-1 0 1,0 0 0,1 0 0,-1 1-1,1-1 1,0 0 0,-1 0-1,1 0 1,0 0 0,1 0-1,-1 0 1,0 0 0,3 2-1,-2-1 10,1-1 0,0 1-1,0-1 1,0 0 0,1 0-1,-1-1 1,0 1-1,1-1 1,-1 1 0,1-1-1,3 1 1,4 0 80,-1-1 0,0 0 0,1 0 0,-1-1-1,1 0 1,-1-1 0,20-3 0,-22 2 21,1-1 0,-1 1 0,1-2 0,-1 1 0,0-1 0,0 0 0,-1 0 0,1-1 0,8-7-1,-13 9-66,0 0 0,-1 1-1,1-1 1,-1 0-1,0-1 1,1 1-1,-1 0 1,0-1-1,-1 1 1,1-1-1,-1 1 1,0-1-1,0 0 1,0 0-1,0 1 1,0-1-1,-1 0 1,0 0 0,0 0-1,0 0 1,0 0-1,-1 0 1,0-5-1,-1 3-90,1 1-1,-1 0 0,0 1 1,0-1-1,-1 0 1,1 0-1,-1 1 1,0 0-1,0-1 1,-1 1-1,1 0 0,-1 1 1,0-1-1,0 1 1,0-1-1,-1 1 1,1 0-1,-1 1 1,1-1-1,-8-2 1,8 4-115,0-1 0,0 1 0,0 0 0,0 0 1,0 1-1,0-1 0,0 1 0,0 0 1,-1 0-1,1 0 0,0 0 0,0 1 1,0 0-1,0 0 0,0 0 0,0 0 1,0 1-1,0-1 0,0 1 0,1 0 1,-1 0-1,0 1 0,1-1 0,0 1 0,0 0 1,-3 2-1,-13 20-772</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31.039"/>
    </inkml:context>
    <inkml:brush xml:id="br0">
      <inkml:brushProperty name="width" value="0.05" units="cm"/>
      <inkml:brushProperty name="height" value="0.05" units="cm"/>
    </inkml:brush>
  </inkml:definitions>
  <inkml:trace contextRef="#ctx0" brushRef="#br0">260 70 17156,'5'-4'773,"0"-1"1,-1 0-1,0 0 1,0 0-1,6-11 1,-9 15-643,-1 1 0,1-1-1,-1 0 1,0 0 0,1 0 0,-1 0 0,0 0 0,0 0 0,0 0-1,1 0 1,-1 0 0,0 0 0,0 0 0,-1 0 0,1 0 0,0 0 0,0 0-1,0 0 1,-1-1 0,0 1-5,0 0 0,0 0 0,0 1-1,1-1 1,-1 0 0,0 1 0,0-1 0,-1 0 0,1 1-1,0-1 1,0 1 0,0 0 0,0-1 0,0 1-1,0 0 1,-1-1 0,1 1 0,0 0 0,0 0 0,-3 0-1,-3 1 48,0 0 0,-1 0-1,1 0 1,0 1-1,0 0 1,0 1-1,0-1 1,0 1-1,1 0 1,-10 7-1,-1 0-137,1 2 0,-25 21-1,26-19-36,1 1 0,0 0-1,1 0 1,0 2 0,2 0-1,-11 19 1,21-35 1,1 0 0,-1 1 1,0 0-1,0-1 0,1 1 0,-1-1 0,1 1 0,0 0 0,-1-1 0,1 1 0,0 0 1,0-1-1,0 1 0,0 0 0,0-1 0,1 1 0,0 3 0,-1-4 2,1 0 0,-1-1-1,1 1 1,0 0-1,-1 0 1,1 0 0,0-1-1,0 1 1,0 0 0,0-1-1,0 1 1,0 0 0,0-1-1,0 1 1,0-1 0,0 0-1,0 1 1,0-1-1,0 0 1,1 1 0,5-1 4,-1 0 1,0 0-1,0 0 1,1-1-1,-1 1 1,0-1-1,11-4 1,2-2 23,0 0 1,-1-1-1,0-1 1,-1-1-1,19-13 1,-24 15 0,-1-1-1,-1 0 1,1 0 0,-2-1 0,1-1 0,-1 1-1,-1-1 1,9-15 0,-15 22-28,0 0 1,-1 1-1,1-1 0,-1 0 0,0 0 1,0 1-1,0-1 0,-1 0 0,1 0 1,-1 0-1,0 0 0,-1-5 1,1 8-24,0 0 1,0 0 0,-1 0 0,1 0 0,-1-1 0,1 1 0,0 0 0,-1 0 0,0 0 0,1 1 0,-1-1-1,0 0 1,1 0 0,-1 0 0,0 0 0,0 1 0,0-1 0,-1-1 0,0 2-41,1-1 0,-1 1 1,0-1-1,1 1 0,-1-1 1,0 1-1,1 0 0,-1 0 1,0 0-1,0 0 0,1 0 1,-1 0-1,0 1 0,0-1 1,-2 1-1,-2 2-242,0 0-1,0 0 1,0 0-1,1 1 1,-1 0-1,1 0 1,0 0-1,0 1 1,0 0-1,1 0 1,-1 0-1,1 0 1,-5 9-1,-3 11-672</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31.441"/>
    </inkml:context>
    <inkml:brush xml:id="br0">
      <inkml:brushProperty name="width" value="0.05" units="cm"/>
      <inkml:brushProperty name="height" value="0.05" units="cm"/>
    </inkml:brush>
  </inkml:definitions>
  <inkml:trace contextRef="#ctx0" brushRef="#br0">169 11 15563,'1'0'77,"-1"0"1,0-1-1,0 1 0,1 0 0,-1 0 0,0-1 0,0 1 1,0 0-1,0 0 0,1-1 0,-1 1 0,0 0 0,0 0 1,0-1-1,0 1 0,0 0 0,0 0 0,0-1 0,0 1 1,0 0-1,0-1 0,0 1 0,0 0 0,0-1 0,0 1 1,0 0-1,0 0 0,0-1 0,0 1 0,0 0 0,0-1 1,0 1-1,0 0 0,-1 0 0,1-1 0,0 1 0,0 0 1,0-1-1,-13 3 2303,-16 12 15,12-2-1636,0 1 0,1 0 0,-15 17 0,26-25-659,0 0 1,1 1-1,-1-1 1,1 1-1,1 0 1,-1 0-1,1 0 1,0 0-1,0 1 0,1-1 1,0 1-1,-3 13 1,5-19-92,0 1 0,0-1 0,0 1 0,1-1 0,-1 1 0,0-1 0,1 1 0,-1-1 0,1 1 0,-1-1 0,1 1 0,-1-1 0,1 0 0,0 0 0,0 1 0,0-1 0,0 0 0,0 0 0,0 0 0,0 0 0,0 0 0,0 0 0,1 0 0,-1 0 0,0 0 0,1-1 0,-1 1 0,0 0 0,1-1 0,-1 1 0,1-1 0,-1 0 0,1 1 0,-1-1 0,1 0 0,1 0 0,6 1-35,-1-1 1,1 0-1,-1 0 1,0-1-1,10-2 1,-9 2-105,0-1-1,0-1 1,-1 0 0,0 0-1,1 0 1,-1-1-1,0 0 1,-1-1 0,1 0-1,-1 0 1,0-1 0,0 1-1,0-2 1,-1 1 0,7-9-1,8-19-304</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31.846"/>
    </inkml:context>
    <inkml:brush xml:id="br0">
      <inkml:brushProperty name="width" value="0.05" units="cm"/>
      <inkml:brushProperty name="height" value="0.05" units="cm"/>
    </inkml:brush>
  </inkml:definitions>
  <inkml:trace contextRef="#ctx0" brushRef="#br0">0 2 19364,'6'4'2457,"0"-1"-1393,-6 2-488,7-5 2585,3 0-2289,3-3-368,-7-2-224,-3 0-304</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35.872"/>
    </inkml:context>
    <inkml:brush xml:id="br0">
      <inkml:brushProperty name="width" value="0.05" units="cm"/>
      <inkml:brushProperty name="height" value="0.05" units="cm"/>
    </inkml:brush>
  </inkml:definitions>
  <inkml:trace contextRef="#ctx0" brushRef="#br0">1 1 14707,'1'0'1552,"-1"6"-711,3-1-193,0 3 840,1-1-72,11-3-23,5-1-97,8-3-304,4-1-128,7-5-215,-1-1-225,4 1-600,-2 0-361,-8 2-751,-7 1 2056,-12 4-984,-4 5-104,-8 3-184</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36.295"/>
    </inkml:context>
    <inkml:brush xml:id="br0">
      <inkml:brushProperty name="width" value="0.05" units="cm"/>
      <inkml:brushProperty name="height" value="0.05" units="cm"/>
    </inkml:brush>
  </inkml:definitions>
  <inkml:trace contextRef="#ctx0" brushRef="#br0">3 0 15803,'-3'7'1529,"7"0"-921,5-1-232,14-2 664,3 1-144,8-2-296,3-2-87,2-1-369,-2 0-272,1-4-593,-4-2 665,-4-3-160,-3 4-64</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2:41.760"/>
    </inkml:context>
    <inkml:brush xml:id="br0">
      <inkml:brushProperty name="width" value="0.05" units="cm"/>
      <inkml:brushProperty name="height" value="0.05" units="cm"/>
    </inkml:brush>
  </inkml:definitions>
  <inkml:trace contextRef="#ctx0" brushRef="#br0">509 956 11851,'-40'27'375,"-33"21"248,-106 93-1,159-123-563,1 1 0,0 1 0,2 1-1,0 1 1,2 0 0,0 1 0,1 1-1,2 0 1,-15 38 0,16-26-53,2 0 0,2 1 0,0 0 1,3 0-1,1 1 0,3 45 0,4-19-64,3-1 0,27 116 0,-16-113 28,3-1 0,3-1 0,2-1 0,4-1 0,2-2 0,2-1 0,3-1 0,3-3 0,2-1 0,2-2 0,3-2 0,85 71 0,-51-59 51,2-5 0,4-2 1,99 45-1,-71-48 25,2-5-1,138 36 1,-86-41 10,2-8 1,1-8 0,346 8 0,193-77-2,-8-72-94,-246 10-53,801-297 0,-1017 304 147,-4-10-1,368-228 1,-535 290 74,-2-2 0,93-87 0,-135 110-20,-1-1-1,-2-1 0,0-2 0,-2 0 1,-1-1-1,-2-1 0,-1 0 0,17-45 1,-27 57-32,-1 0 0,-1 0 1,-1-1-1,-1 0 1,0 1-1,-2-1 1,0 0-1,-1 0 1,-1 0-1,-1 0 0,-1 0 1,-1 1-1,0-1 1,-12-29-1,3 14 27,-2 1 0,-1 1-1,-1 0 1,-43-58 0,27 48-29,-2 2 0,-73-65 1,8 25-72,-3 5-1,-123-69 1,91 67-144,-3 6 0,-262-96 0,146 83-246,-4 12-1,-2 11 0,-3 12 0,-2 10 1,-482-7-1,486 53 167,0 11 0,1 12 0,1 11 1,-348 101-1,448-91 161,2 7-1,2 6 1,-250 143-1,159-53 14</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36.688"/>
    </inkml:context>
    <inkml:brush xml:id="br0">
      <inkml:brushProperty name="width" value="0.05" units="cm"/>
      <inkml:brushProperty name="height" value="0.05" units="cm"/>
    </inkml:brush>
  </inkml:definitions>
  <inkml:trace contextRef="#ctx0" brushRef="#br0">19 1 19548,'4'2'251,"-1"-1"0,1 1 0,0 0 0,-1-1 0,1 0 0,0 0 0,0 0 0,0 0 0,0-1 0,7 1 0,4 0 330,29 8-129,0 2 0,0 1 1,55 25-1,-94-35-450,0 1 1,0-1 0,0 1 0,0 0 0,0 1 0,-1-1 0,7 8-1,-10-10-2,0 0 0,0 0-1,0 0 1,0 0 0,0 0 0,-1 1-1,1-1 1,-1 0 0,1 0-1,-1 1 1,1-1 0,-1 0 0,1 1-1,-1-1 1,0 1 0,0-1-1,0 1 1,0-1 0,0 0 0,0 1-1,0-1 1,-1 1 0,1-1-1,0 0 1,-1 1 0,1-1-1,-1 0 1,0 1 0,1-1 0,-1 0-1,0 0 1,0 0 0,1 1-1,-1-1 1,0 0 0,-2 1 0,-14 12-5,-1 0 0,0-1 0,0-1 1,-1-1-1,-29 12 0,13-6-41,-3 4-79,11-6-1233,0-2 0,-47 18-1,57-28 567</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45.804"/>
    </inkml:context>
    <inkml:brush xml:id="br0">
      <inkml:brushProperty name="width" value="0.05" units="cm"/>
      <inkml:brushProperty name="height" value="0.05" units="cm"/>
    </inkml:brush>
  </inkml:definitions>
  <inkml:trace contextRef="#ctx0" brushRef="#br0">0 104 9962,'3'6'269,"1"0"1,-1 0-1,1-1 0,0 1 0,1-1 0,-1 0 1,1 0-1,0-1 0,0 1 0,0-1 1,1 0-1,0-1 0,0 1 0,0-1 1,0 0-1,0 0 0,7 1 0,7 3 31,0-2-1,0 0 1,0-1 0,29 1-1,-8-4 225,-1-1-1,0-2 1,43-8-1,121-31 302,-53 9-778,33 0-34,2 9 1,213 0-1,273-18 2026,-631 37-1643,0 1 0,0 2 0,0 2 0,43 7-1,-80-8-386,-1 0 0,1 1 0,0 0 0,0 0 0,0 0 0,-1 1 0,1-1 0,0 1 0,-1 0 0,1 0 0,-1 0 0,0 0 0,0 0 0,0 1 0,0 0 0,0-1 0,0 1 0,-1 0 0,1 0 0,-1 1 0,0-1 0,0 0 0,2 5 0,-4-6-42,0-1-1,1 0 0,-1 0 0,1 0 0,-1-1 0,1 1 0,0 0 0,-1 0 1,1 0-1,0 0 0,0 0 0,-1-1 0,1 1 0,0 0 0,0-1 1,0 1-1,0-1 0,0 1 0,0-1 0,0 1 0,0-1 0,0 1 1,0-1-1,0 0 0,0 0 0,0 0 0,0 1 0,0-1 0,1 0 1,-1 0-1,0-1 0,0 1 0,0 0 0,0 0 0,0 0 0,0-1 1,0 1-1,0-1 0,0 1 0,1-1 0,23-15-223</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46.829"/>
    </inkml:context>
    <inkml:brush xml:id="br0">
      <inkml:brushProperty name="width" value="0.05" units="cm"/>
      <inkml:brushProperty name="height" value="0.05" units="cm"/>
    </inkml:brush>
  </inkml:definitions>
  <inkml:trace contextRef="#ctx0" brushRef="#br0">0 214 14715,'98'-29'764,"0"3"0,2 5 0,0 5 0,137-6 0,241 8-708,41-1 6,-473 12-49,486-20 638,1 41 296,-254 13-659,178 14 310,-263-45-127,-158-3-287,0-1 1,0-3 0,46-13-1,96-49 607,-121 44-565,-54 24-224,0 0 0,1 0 0,-1 0 0,0 0 0,1 0 0,-1 1 0,1-1 0,-1 1 0,1 0 0,-1 0 0,1 0 0,-1 1 0,1-1 0,-1 1 0,0 0 0,1 0 0,-1 0 0,0 0 1,0 1-1,5 2 0,-7-4-3,11 5 7,1-2 0,0 0-1,-1 0 1,2-1-1,-1 0 1,0-1-1,20-2 1,7-2-478,46-9-1,-84 12 379,-1 0 22,0 0 0,0 0 0,0-1-1,0 1 1,0 0 0,0 0-1,0-1 1,0 1 0,-1-1-1,1 1 1,0-1 0,0 1-1,0-1 1,0 1 0,0-1 0,1-1-1,0-8-326</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47.809"/>
    </inkml:context>
    <inkml:brush xml:id="br0">
      <inkml:brushProperty name="width" value="0.05" units="cm"/>
      <inkml:brushProperty name="height" value="0.05" units="cm"/>
    </inkml:brush>
  </inkml:definitions>
  <inkml:trace contextRef="#ctx0" brushRef="#br0">54 0 21197,'-12'12'1424,"-1"2"-1248,2 0-56,2-1 16,3 6-272,4 1-512,3 2-280,3-4 704,1-3-193,3-7-167</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48.276"/>
    </inkml:context>
    <inkml:brush xml:id="br0">
      <inkml:brushProperty name="width" value="0.05" units="cm"/>
      <inkml:brushProperty name="height" value="0.05" units="cm"/>
    </inkml:brush>
  </inkml:definitions>
  <inkml:trace contextRef="#ctx0" brushRef="#br0">0 78 16083,'16'-10'758,"-1"0"-1,1 2 1,1-1-1,-1 2 1,1 1-1,1 0 1,27-6-1,-27 9-448,0 0-1,0 1 0,0 1 1,0 0-1,0 2 1,1 0-1,25 5 1,-39-5-294,-1 0 1,0 0-1,1 0 1,-1 1-1,0 0 0,0 0 1,0 0-1,0 0 1,0 0-1,0 1 1,-1 0-1,1 0 1,-1 0-1,0 0 1,0 0-1,0 1 1,0-1-1,-1 1 1,1 0-1,-1 0 1,2 5-1,-2-4-19,0 1 1,-1 0-1,0 1 0,0-1 0,0 0 1,-1 0-1,0 0 0,0 0 0,-1 1 1,1-1-1,-1 0 0,-1 0 0,1 0 0,-5 11 1,-2 1-51,-1 0 0,-1-1 0,-1 0 0,-16 21 0,27-37 13,0-1 0,0 1 0,0-1 0,0 1 0,0-1 0,-1 1 0,1-1 0,0 1 1,0-1-1,0 1 0,1-1 0,-1 1 0,0-1 0,0 1 0,0-1 0,0 1 0,0-1 0,1 1 0,-1-1 0,0 1 0,0-1 0,1 1 0,-1-1 0,0 1 0,1-1 0,-1 0 0,0 1 0,1-1 0,-1 0 0,1 1 0,-1-1 0,0 0 0,1 1 0,-1-1 0,1 0 0,-1 0 0,1 0 0,-1 1 0,2-1 0,26 12-867,-20-9 488,-2 0 269,-1 0 1,1 0-1,-1 0 0,1 1 1,-1 0-1,0 0 1,8 9-1,-12-12 160,0 1-1,0-1 1,1 1-1,-1-1 1,0 1 0,-1-1-1,1 1 1,0 0-1,0-1 1,-1 1-1,1 0 1,-1 0 0,0-1-1,1 1 1,-1 0-1,0 0 1,0 0 0,0-1-1,0 1 1,0 0-1,0 0 1,-1 0 0,1-1-1,-1 1 1,1 0-1,-1 0 1,0-1-1,0 1 1,1 0 0,-1-1-1,0 1 1,-2 1-1,-2 2 171,0 0 0,-1 0-1,0 0 1,0-1-1,0 0 1,0 0 0,0 0-1,-1-1 1,1 0-1,-1-1 1,0 1 0,-13 2-1,0-1 391,-1-1 1,1-1-1,-28 0 0,30-4-683,18 2 91,0-1 0,-1 1 1,1 0-1,0 0 1,0 0-1,0 0 1,-1 0-1,1 0 0,0 0 1,0 0-1,0-1 1,0 1-1,0 0 0,-1 0 1,1 0-1,0 0 1,0 0-1,0-1 0,0 1 1,0 0-1,0 0 1,0 0-1,0-1 1,-1 1-1,1 0 0,0 0 1,0 0-1,0-1 1,0 1-1,0 0 0,0 0 1,0 0-1,0-1 1,0 1-1,0 0 0,1 0 1,-1 0-1,0-1 1,1 0-46,0-1 1,1 1-1,-1 0 1,1-1 0,0 1-1,-1 0 1,1 0-1,0 0 1,0 0-1,-1 1 1,1-1 0,0 0-1,3 0 1,27-6-428</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48.709"/>
    </inkml:context>
    <inkml:brush xml:id="br0">
      <inkml:brushProperty name="width" value="0.05" units="cm"/>
      <inkml:brushProperty name="height" value="0.05" units="cm"/>
    </inkml:brush>
  </inkml:definitions>
  <inkml:trace contextRef="#ctx0" brushRef="#br0">107 118 16636,'1'0'157,"0"1"-1,0-1 1,0 0 0,0 1 0,0-1 0,0 0 0,1 0 0,-1 0 0,0 0 0,0 0 0,0 0 0,0 0 0,0 0 0,0 0 0,0 0 0,0-1 0,0 1 0,0 0 0,0-1 0,0 1 0,0-1 0,0 1-1,1-2 1,24-13 1528,14-19-330,-38 32-1326,0 0 0,0 0 0,0 0 0,-1-1 0,1 1 0,0 0 0,-1-1 0,0 1 0,1-1 0,-1 0 0,0 1 0,0-1 0,-1 0 0,1 0 0,0-4 0,-1 6-21,0 0-1,0 0 0,-1 0 0,1 0 1,-1 0-1,1 0 0,0 0 0,-1 0 0,1 0 1,-1 0-1,0 1 0,1-1 0,-1 0 1,0 0-1,0 0 0,1 1 0,-1-1 0,0 0 1,0 1-1,0-1 0,0 1 0,0-1 1,0 1-1,0-1 0,0 1 0,0 0 1,0-1-1,0 1 0,0 0 0,0 0 0,0 0 1,0 0-1,0 0 0,0 0 0,-2 0 1,-3 1 25,-1-1 1,1 1-1,0 0 1,-11 3 0,4 1 2,1 0 0,1 0 1,-1 1-1,1 1 0,0-1 1,-11 11-1,17-14-26,0 1 1,0 0-1,1 1 0,-1-1 0,1 1 1,0 0-1,1 0 0,-1 0 0,1 1 0,0-1 1,0 1-1,1 0 0,-1 0 0,-1 9 1,4-14-8,-1 1 0,1-1 0,0 1 0,0-1 0,0 1 1,0 0-1,0-1 0,1 1 0,-1-1 0,0 1 0,1-1 1,-1 0-1,1 1 0,-1-1 0,1 1 0,0-1 1,0 0-1,0 1 0,0-1 0,1 2 0,0-1-20,1-1-1,-1 1 1,0 0-1,1-1 1,-1 0 0,1 1-1,0-1 1,-1 0-1,1-1 1,4 2 0,4 0-210,0-1 1,0 0-1,0-1 1,19-2-1,-13 0 6,0-2 0,-1 0 1,1 0-1,-1-2 0,-1 0 0,20-10 0,8-8-321</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49.099"/>
    </inkml:context>
    <inkml:brush xml:id="br0">
      <inkml:brushProperty name="width" value="0.05" units="cm"/>
      <inkml:brushProperty name="height" value="0.05" units="cm"/>
    </inkml:brush>
  </inkml:definitions>
  <inkml:trace contextRef="#ctx0" brushRef="#br0">55 160 17764,'-18'34'1686,"10"-20"-1105,1 0 1,-9 25-1,15-35-521,0 1 1,0-1-1,0 0 0,0 1 0,1-1 1,0 0-1,-1 1 0,2-1 0,-1 1 1,0-1-1,1 0 0,0 1 1,0-1-1,2 5 0,-2-8-42,-1 0 1,1 0-1,-1 1 1,1-1-1,0 0 1,-1 0-1,1 0 1,0 0-1,0 0 0,0 0 1,0-1-1,0 1 1,0 0-1,0 0 1,0-1-1,0 1 1,0 0-1,1-1 0,-1 1 1,2 0-1,0-1 19,0 0-1,-1 1 1,1-1-1,0 0 1,-1-1 0,1 1-1,0 0 1,-1-1-1,5-1 1,2-1 72,0 0 1,0-1-1,0-1 1,14-9-1,-4-1 71,0-1-1,-1-1 1,0 0-1,27-36 0,-17 14 55,35-62 0,-56 90-172,-2 0 0,9-23 0,-14 34-60,0 0 0,0 0 0,0 1 0,0-1-1,-1 0 1,1 0 0,0 0 0,0 0 0,0 0-1,0 0 1,0 0 0,0 0 0,0 0 0,-1 0-1,1 0 1,0 0 0,0 0 0,0 0 0,0 0-1,0 0 1,0 0 0,0 0 0,-1-1 0,1 1-1,0 0 1,0 0 0,0 0 0,0 0-1,0 0 1,0 0 0,0 0 0,0 0 0,0 0-1,0 0 1,-1 0 0,1 0 0,0-1 0,0 1-1,0 0 1,0 0 0,0 0 0,0 0 0,0 0-1,0 0 1,0 0 0,0 0 0,0-1 0,0 1-1,0 0 1,0 0 0,0 0 0,0 0 0,0 0-1,0 0 1,0 0 0,0-1 0,0 1 0,0 0-1,0 0 1,0 0 0,0 0 0,-8 8 45,-5 14-42,1 1 0,0 0 0,2 1 1,0 1-1,2-1 0,-6 30 0,12-44-194,0 1 1,0 0-1,0 18 0,2-26 151,0 0-1,0 0 0,0-1 1,1 1-1,-1 0 0,1-1 1,0 1-1,0 0 0,0-1 1,0 1-1,0-1 0,0 0 0,1 1 1,-1-1-1,1 0 0,-1 0 1,1 0-1,0 0 0,0 0 1,3 2-1,18 10-261</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49.456"/>
    </inkml:context>
    <inkml:brush xml:id="br0">
      <inkml:brushProperty name="width" value="0.05" units="cm"/>
      <inkml:brushProperty name="height" value="0.05" units="cm"/>
    </inkml:brush>
  </inkml:definitions>
  <inkml:trace contextRef="#ctx0" brushRef="#br0">29 1 16371,'-13'12'1913,"5"-2"-1153,0-4 1593,13-7-1585,5-9-360</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49.895"/>
    </inkml:context>
    <inkml:brush xml:id="br0">
      <inkml:brushProperty name="width" value="0.05" units="cm"/>
      <inkml:brushProperty name="height" value="0.05" units="cm"/>
    </inkml:brush>
  </inkml:definitions>
  <inkml:trace contextRef="#ctx0" brushRef="#br0">63 13 18596,'15'-13'1952,"-14"13"-1207,-4 9-329,-7 20 1096,-3 4-304,-1 7-552,1 1-256,0 5-288,4-3 16,5-6-160,4-6-112,3-13-400,1-2-224,1-6-1488,-5-9 1896,-3 5-329,-4-3-303</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50.298"/>
    </inkml:context>
    <inkml:brush xml:id="br0">
      <inkml:brushProperty name="width" value="0.05" units="cm"/>
      <inkml:brushProperty name="height" value="0.05" units="cm"/>
    </inkml:brush>
  </inkml:definitions>
  <inkml:trace contextRef="#ctx0" brushRef="#br0">0 482 18460,'9'0'2472,"12"0"-1495,14-2-369,8-3 1480,13-5-984,7 0-95,5-2-409,-2-1-336,-4 3-608,-5 0-408,-12 0-609,-9-1 33,-16 1 864,-12-3-336,-9-3-232</inkml:trace>
  <inkml:trace contextRef="#ctx0" brushRef="#br0" timeOffset="1">46 66 17564,'-1'6'2200,"8"-6"-1384,11-9-303,11 2 1223,11-3-768,7 1-128,11-1-800,3 3-560,7 0 496,1 1-128,-5-1-168</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2:42.397"/>
    </inkml:context>
    <inkml:brush xml:id="br0">
      <inkml:brushProperty name="width" value="0.05" units="cm"/>
      <inkml:brushProperty name="height" value="0.05" units="cm"/>
    </inkml:brush>
  </inkml:definitions>
  <inkml:trace contextRef="#ctx0" brushRef="#br0">914 1 15171,'-119'31'992,"1"-3"-944,-1-1-144,3-1-88,1 1-296,8 3 392,-1 0-72,-3 9-112</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50.745"/>
    </inkml:context>
    <inkml:brush xml:id="br0">
      <inkml:brushProperty name="width" value="0.05" units="cm"/>
      <inkml:brushProperty name="height" value="0.05" units="cm"/>
    </inkml:brush>
  </inkml:definitions>
  <inkml:trace contextRef="#ctx0" brushRef="#br0">250 24 16219,'0'0'81,"1"0"0,-1 0 0,1 0 0,-1-1 0,1 1 0,-1 0 0,0-1 0,1 1 0,-1 0 0,1-1 0,-1 1 0,0 0 0,1-1-1,-1 1 1,0-1 0,1 1 0,-1 0 0,0-1 0,0 1 0,1-1 0,-1 1 0,0-1 0,0 1 0,0-1 0,0 1 0,0-1 0,0 1-1,0-1 1,0 0 0,0 1 0,0-1 0,0 1 0,0-1 0,0 1 0,0-1 0,0 1 0,0-1 0,-1 1 0,1-1 0,0 1 0,-1-1-1,0 0 71,0 0 0,0 1-1,0-1 1,-1 1 0,1-1-1,0 1 1,-1-1 0,1 1-1,0 0 1,-1-1 0,1 1-1,0 0 1,-1 0 0,1 0-1,-1 0 1,1 0-1,-2 1 1,-6 1 121,1 0-1,-1 1 1,1-1-1,-1 2 1,1-1 0,0 2-1,1-1 1,-1 1-1,-8 6 1,-2 3-205,1 1 1,-22 23-1,30-27-69,0-1 1,1 1-1,0 1 1,0-1-1,-8 21 0,14-28-2,1 0 0,-1 0 0,1 0 0,0 0 0,0 0 0,1 0 0,-1 0 0,1 1-1,0-1 1,1 5 0,-1-6-1,1-1 1,-1 0-1,1 1 0,0-1 0,0 0 0,0 1 0,0-1 1,1 0-1,-1 0 0,0 0 0,1 0 0,0 0 0,-1 0 1,1 0-1,0-1 0,0 1 0,0-1 0,3 3 0,7 1-23,-1-1-1,1 0 0,0-1 0,0 0 0,0 0 0,0-1 1,0-1-1,20 0 0,-5 1-53,1-1-16,-12 0 7,0 0-1,-1 1 0,1 0 0,-1 1 1,27 9-1,-41-11 77,1-1 0,0 1 1,-1 0-1,1-1 0,-1 1 1,0 0-1,1 0 0,-1 0 1,0 0-1,1 0 0,-1 1 1,0-1-1,0 0 0,0 0 1,0 1-1,0-1 0,0 1 1,0-1-1,-1 1 0,2 1 1,-2-1 8,0-1 0,0 1 0,0 0 0,0-1 0,-1 1 0,1 0 0,0-1 0,-1 1 0,1-1 0,-1 1 0,1-1 0,-1 1 0,0-1 0,1 1 0,-1-1 0,-2 3 0,-2 2 56,-1-1 0,1 1 0,-1-1 0,0 0 0,0 0-1,-1-1 1,-7 5 0,-5 2 196,-1-1 1,0-1-1,-1-1 0,1-1 1,-2 0-1,1-2 0,-1-1 0,-22 3 1,42-7-313,0 0 1,1 0-1,-1 0 1,1 0-1,-1 0 1,1 0-1,-1-1 1,1 1-1,-1-1 1,1 1-1,-1-1 1,1 1-1,-1-1 1,1 0-1,-3-1 0,3 1 34,1 0 0,0 0-1,-1 0 1,1 1 0,-1-1-1,1 0 1,0 0-1,0 0 1,-1 0 0,1 0-1,0 0 1,0 0 0,0 1-1,0-1 1,0 0-1,0 0 1,0 0 0,0 0-1,1 0 1,-1 0 0,0 0-1,0 0 1,1 1-1,-1-1 1,1 0 0,-1 0-1,1 0 1,0 0 0,10-16-462</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51.152"/>
    </inkml:context>
    <inkml:brush xml:id="br0">
      <inkml:brushProperty name="width" value="0.05" units="cm"/>
      <inkml:brushProperty name="height" value="0.05" units="cm"/>
    </inkml:brush>
  </inkml:definitions>
  <inkml:trace contextRef="#ctx0" brushRef="#br0">8 27 20236,'-7'10'2265,"7"-4"-1369,1-6-416,8-1 1697,4-2-993,7 3-656,1-3-432,9 0-960,3-1-433,0-3 1025,-4-2-200,-8-4-216</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51.588"/>
    </inkml:context>
    <inkml:brush xml:id="br0">
      <inkml:brushProperty name="width" value="0.05" units="cm"/>
      <inkml:brushProperty name="height" value="0.05" units="cm"/>
    </inkml:brush>
  </inkml:definitions>
  <inkml:trace contextRef="#ctx0" brushRef="#br0">52 1 20940,'-9'22'579,"0"1"-1,2 1 1,0-1-1,2 1 1,-5 46-1,6 123 40,4-193-618,0 6 1,0-1 0,1 1 0,-1-1 0,1 1 0,2 5 0,-3-10 0,0 0 1,1-1-1,-1 1 0,0-1 0,1 1 0,-1 0 0,0-1 1,1 1-1,-1-1 0,1 1 0,-1 0 0,1-1 1,-1 1-1,1-1 0,-1 0 0,1 1 0,0-1 0,-1 1 1,1-1-1,-1 0 0,1 0 0,0 1 0,0-1 1,-1 0-1,1 0 0,0 0 0,-1 0 0,1 0 0,0 0 1,-1 0-1,1 0 0,0 0 0,0 0 0,-1 0 1,1 0-1,0 0 0,-1 0 0,1-1 0,0 1 0,-1 0 1,1-1-1,0 1 0,-1 0 0,1-1 0,-1 1 0,2-2 1,12-8 18,-1-2 1,0 1 0,0-2-1,-1 1 1,-1-2 0,11-16-1,3-2 36,5-3-74,-2-1-1,-1-2 1,-3-1 0,23-45 0,-46 81-108,0 0 1,0 0-1,0 1 0,-1-1 1,1 0-1,-1 0 0,1-1 1,-1-4-1,0 4-210</inkml:trace>
  <inkml:trace contextRef="#ctx0" brushRef="#br0" timeOffset="1">187 324 18628,'-6'31'1688,"14"-17"-1168,3-5-215,8-4 487,1-2-376,5-1-720,0-2 712,1-9-472,-1-3-104,-4-5-112</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52.043"/>
    </inkml:context>
    <inkml:brush xml:id="br0">
      <inkml:brushProperty name="width" value="0.05" units="cm"/>
      <inkml:brushProperty name="height" value="0.05" units="cm"/>
    </inkml:brush>
  </inkml:definitions>
  <inkml:trace contextRef="#ctx0" brushRef="#br0">53 35 15267,'-12'19'1388,"-16"32"170,26-47-1335,0 0 1,0 1-1,0-1 1,1 1-1,0-1 0,0 1 1,0-1-1,1 1 1,0 6-1,0-9-189,0-1-1,0 1 1,1-1 0,-1 1-1,1-1 1,-1 0 0,1 1-1,-1-1 1,1 0 0,0 1-1,0-1 1,0 0 0,0 0-1,0 0 1,0 0 0,0 1-1,0-1 1,0-1 0,0 1-1,0 0 1,1 0 0,-1 0-1,0-1 1,1 1 0,-1-1-1,1 1 1,-1-1 0,1 1-1,-1-1 1,0 0 0,1 0-1,-1 0 1,1 0 0,1 0-1,4 0-12,-1 0 0,0-1 0,0 1-1,0-1 1,0-1 0,0 1 0,8-4-1,-3 0 11,-1 0 0,0-1 0,0 0 0,0-1 0,17-15 0,-22 17-20,0 0 0,0 0 0,0 0 0,-1-1 0,0 0-1,0 1 1,-1-2 0,1 1 0,-1 0 0,-1-1 0,3-7-1,-4 1 1,-8 11 17,6 2-20,-1 1-1,0 0 0,1 0 0,-1 0 0,1 0 0,-1 0 0,1 0 0,0 0 0,-1 1 0,1-1 0,-1 2 0,-3 3 49,0 0 0,1 0 0,-1 0 0,1 0 0,1 1 0,0 0 1,0 0-1,0 0 0,0 0 0,1 0 0,1 1 0,-1-1 0,1 0 0,0 14 0,1-20-40,0 0 1,0 1 0,1-1 0,-1 0 0,0 0-1,1 1 1,-1-1 0,1 0 0,0 0-1,-1 0 1,1 0 0,0 0 0,0 0 0,-1 0-1,1 0 1,0 0 0,0 0 0,0 0-1,2 1 1,0-1 6,0 0-1,-1 1 0,1-1 1,0 0-1,0-1 0,0 1 1,0 0-1,4-1 1,7 1 3,-1-2 1,1 1-1,13-4 1,-18 3-38,66-12-168,-49 7-55,54-4 0,-79 9 224,1 1 0,-1 0 0,0 0 1,0 0-1,1 0 0,-1 0 0,0 0 0,1 0 0,-1 1 0,0-1 1,1 0-1,-1 1 0,0-1 0,0 1 0,1-1 0,-1 1 0,0 0 1,0-1-1,0 1 0,0 0 0,0 0 0,0 0 0,0 0 1,0 0-1,1 1 0,-2 0 79,1 1 1,0-1-1,-1 1 0,0 0 1,1-1-1,-1 1 0,0-1 1,0 1-1,-1 0 0,1-1 1,-1 5-1,5-49 3390,-1-30-2935,-2 24-1438,-1 46 743,0 0 0,0 0 1,0 0-1,0 0 1,1 0-1,-1 1 0,1-1 1,-1 0-1,1 0 0,0 0 1,-1 0-1,1 1 0,0-1 1,0 0-1,0 1 0,0-1 1,1 0-1,-1 1 1,0 0-1,4-3 0,3-2-590</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52.587"/>
    </inkml:context>
    <inkml:brush xml:id="br0">
      <inkml:brushProperty name="width" value="0.05" units="cm"/>
      <inkml:brushProperty name="height" value="0.05" units="cm"/>
    </inkml:brush>
  </inkml:definitions>
  <inkml:trace contextRef="#ctx0" brushRef="#br0">1 97 15579,'5'1'429,"0"-1"0,1 1 1,-1 0-1,1 0 0,-1 0 0,0 1 0,8 3 0,-11-4-314,-1 0 1,1 0-1,-1 0 0,0 0 1,1 0-1,-1 0 0,0 1 1,0-1-1,0 0 1,0 1-1,0-1 0,0 1 1,0-1-1,0 1 0,-1-1 1,1 1-1,0 0 0,-1-1 1,0 1-1,1 0 1,-1-1-1,0 1 0,0 0 1,0 0-1,0-1 0,0 1 1,0 2-1,-3 8 213,1 0 1,-2 0-1,-6 18 0,5-19-179,1 1 0,1 0 0,-4 17-1,7-28-133,0 0-1,0 0 1,-1 0-1,1 0 1,0 1-1,0-1 1,0 0-1,1 0 1,-1 0-1,0 0 1,0 0-1,0 0 1,1 1-1,-1-1 0,1 0 1,-1 0-1,1 0 1,-1 0-1,1 0 1,0 0-1,-1 0 1,1-1-1,0 1 1,0 0-1,-1 0 1,1 0-1,0-1 1,1 2-1,1-2 9,-1 1-1,1 0 1,-1-1-1,1 1 1,-1-1-1,1 1 1,-1-1-1,1 0 1,-1 0-1,1-1 1,5 0-1,4-2 37,0 0 0,-1 0 0,1-2 0,13-6 0,-10 4-5,-1-2-1,0 1 1,0-2 0,19-17 0,-27 21-40,0-1 0,0 0 1,0 0-1,-1 0 0,0 0 0,0-1 0,-1 0 1,0 0-1,-1 0 0,4-10 0,-7 17-6,1 0-1,-1 0 1,1-1 0,-1 1-1,1 0 1,-1 0-1,0 0 1,0-1 0,0 1-1,0 0 1,0 0-1,0 0 1,0-1 0,0 1-1,0 0 1,-1 0 0,1 0-1,0-1 1,-1 1-1,1 0 1,-1 0 0,1 0-1,-2-1 1,2 2-3,0 0 0,0 0 1,-1 1-1,1-1 0,0 0 1,0 0-1,0 1 0,0-1 1,0 0-1,0 0 0,-1 1 1,1-1-1,0 0 0,0 1 1,0-1-1,0 0 0,0 0 0,0 1 1,0-1-1,0 0 0,0 1 1,0-1-1,0 0 0,0 0 1,1 1-1,-1-1 0,0 0 1,0 1-1,0-1 0,0 0 1,0 0-1,0 1 0,1-1 0,-1 0 1,6 16 67,-3-13-63,0 0 1,1 0 0,-1 0 0,1 0 0,0-1 0,-1 1-1,1-1 1,0 0 0,1 0 0,-1-1 0,0 1 0,0-1-1,1 0 1,-1 0 0,1-1 0,-1 1 0,0-1 0,7 0 0,2 0 8,1-1 0,-1 0 1,1-1-1,23-6 0,-17 2-2,-1 0-1,0-2 0,0 0 0,-1-1 1,0 0-1,-1-2 0,0 0 1,28-25-1,-43 35-14,0-1-1,-1 0 1,1 0 0,-1 0 0,0 0-1,0 0 1,0 0 0,1 0 0,-2 0-1,1 0 1,0 0 0,0 0 0,0-5-1,-1 6 0,0 0-1,0 1 1,0-1-1,-1 0 0,1 0 1,0 1-1,0-1 1,-1 0-1,1 0 0,0 1 1,-1-1-1,1 0 1,0 1-1,-1-1 0,1 0 1,-1 1-1,0-1 0,1 1 1,-1-1-1,1 1 1,-1-1-1,0 1 0,1-1 1,-1 1-1,0 0 1,1-1-1,-1 1 0,0 0 1,0 0-1,0 0 1,1-1-1,-1 1 0,0 0 1,0 0-1,1 0 1,-1 0-1,0 0 0,0 0 1,0 0-1,1 1 1,-1-1-1,-1 0 0,-6 2 21,0-1 0,0 1 0,0 1 0,0 0 0,0 0-1,0 0 1,1 1 0,-1 0 0,1 0 0,0 1 0,-8 7 0,4-3 37,1 0 0,0 1 0,0 0-1,1 1 1,1 0 0,-9 13 0,14-19-31,1-1 0,0 0 0,0 1 0,0-1 0,0 1 0,1 0-1,0 0 1,0-1 0,0 1 0,0 0 0,1 0 0,0 0 0,0 0-1,0 0 1,1 0 0,0 6 0,1-8-89,-1 1 0,1 0 1,-1-1-1,1 1 0,0-1 0,0 0 0,1 0 1,-1 0-1,1 0 0,0 0 0,-1 0 0,1 0 0,0-1 1,1 0-1,-1 1 0,0-1 0,1-1 0,-1 1 1,1 0-1,5 1 0,-1 0-13,0-1-1,0 0 1,0-1 0,0 1-1,1-2 1,-1 1 0,10-1-1,31-6-335</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03.039"/>
    </inkml:context>
    <inkml:brush xml:id="br0">
      <inkml:brushProperty name="width" value="0.05" units="cm"/>
      <inkml:brushProperty name="height" value="0.05" units="cm"/>
    </inkml:brush>
  </inkml:definitions>
  <inkml:trace contextRef="#ctx0" brushRef="#br0">272 1 19596,'-5'0'1066,"-13"6"-698,-24 13-81,16-2-157,2 0 1,0 2-1,-27 27 0,42-38-106,1 1-1,1 0 1,-1 0-1,1 0 1,1 1-1,0 0 0,0 1 1,1-1-1,0 1 1,1 0-1,-4 17 0,7-26-15,1 1-1,-1 0 0,1-1 0,0 1 0,0 0 0,0-1 1,0 1-1,0 0 0,1-1 0,-1 1 0,1-1 0,-1 1 1,1 0-1,0-1 0,0 1 0,0-1 0,1 0 0,-1 1 1,1-1-1,-1 0 0,1 0 0,0 0 0,-1 0 0,1 0 1,0 0-1,0-1 0,1 1 0,-1 0 0,0-1 0,0 0 1,1 0-1,-1 1 0,1-1 0,-1-1 0,1 1 0,3 1 1,4 0 13,1-1 0,-1 0 0,0 0 0,1-1 0,-1 0 0,0-1 0,1 0 0,12-3 0,-2-1 123,0-1 0,0-1 0,-1-1 0,0-1 0,0-1 0,-1 0 0,0-2-1,-1 0 1,0-1 0,17-16 0,-31 24-49,1 0 0,-1 0 0,0-1 0,0 1-1,0-1 1,-1 0 0,0 0 0,4-12 0,-6 16-74,0 0 0,-1 0 0,1 0 0,-1 0 1,0 0-1,0 0 0,0 0 0,0 0 0,0 0 1,0 0-1,0 0 0,0 0 0,-1 0 0,1 0 0,-1 0 1,0 1-1,0-1 0,1 0 0,-1 0 0,0 0 1,0 1-1,-1-1 0,1 0 0,0 1 0,-1-1 0,1 1 1,0 0-1,-1-1 0,0 1 0,1 0 0,-1 0 0,0 0 1,-3-2-1,-2 1-84,1 0 0,-1 0 0,0 0 0,0 1 0,0 0 0,-1 0 0,1 1 0,0 0 0,0 0 0,0 1 0,0 0 0,0 0 0,0 0 0,0 1 0,0 0 0,0 1 0,0-1 1,-6 5-1,12-6 48,-1-1 1,1 1-1,-1 0 1,1 1 0,-1-1-1,1 0 1,0 0-1,-1 0 1,1 1 0,0-1-1,0 1 1,0-1 0,0 1-1,0-1 1,1 1-1,-1 0 1,0-1 0,0 4-1,-2 11-305</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03.460"/>
    </inkml:context>
    <inkml:brush xml:id="br0">
      <inkml:brushProperty name="width" value="0.05" units="cm"/>
      <inkml:brushProperty name="height" value="0.05" units="cm"/>
    </inkml:brush>
  </inkml:definitions>
  <inkml:trace contextRef="#ctx0" brushRef="#br0">42 1 19956,'-1'14'1777,"-5"9"-1233,-3 5-224,2 8 640,-1 2-288,3 3-208,1 1-184,2-8-416,4-2-176,4-9-392,1-6-224,1-13 664,0-4-192,-1-13-72</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03.899"/>
    </inkml:context>
    <inkml:brush xml:id="br0">
      <inkml:brushProperty name="width" value="0.05" units="cm"/>
      <inkml:brushProperty name="height" value="0.05" units="cm"/>
    </inkml:brush>
  </inkml:definitions>
  <inkml:trace contextRef="#ctx0" brushRef="#br0">0 39 17828,'3'-4'317,"1"1"1,0 0-1,-1 0 0,1 1 1,0-1-1,0 1 1,0 0-1,1 0 0,-1 0 1,1 1-1,-1-1 0,1 1 1,5-1-1,9-1 848,35 0 0,-44 3-961,-1 0-1,0 1 0,-1 0 1,1 1-1,0 0 0,17 6 1,-24-7-179,0 0 0,0 0 0,0 0 0,0 0 0,0 1 0,0-1 0,0 1 0,0-1 0,-1 1 1,1 0-1,0-1 0,-1 1 0,3 3 0,-4-3-20,1 0 1,-1-1-1,1 1 0,-1-1 0,0 1 1,0 0-1,1 0 0,-1-1 1,0 1-1,-1 0 0,1-1 0,0 1 1,0 0-1,-1-1 0,1 1 1,-1 0-1,1-1 0,-1 1 0,0-1 1,0 1-1,-1 1 0,-3 5-5,0 0 0,-1-1 0,0 0-1,0 0 1,-1 0 0,-9 7 0,-51 33-9,46-34 36,-34 29 0,54-41-27,-1 0 0,1 0 0,0 1 0,0-1-1,0 0 1,0 1 0,0-1 0,0 1 0,0-1-1,0 1 1,0-1 0,1 1 0,-2 3 0,2-5-1,0 1 0,0 0 1,0 0-1,0-1 0,0 1 1,1 0-1,-1-1 0,0 1 1,0 0-1,0 0 0,1-1 1,-1 1-1,0 0 0,1-1 0,-1 1 1,1-1-1,-1 1 0,1 0 1,-1-1-1,1 1 0,-1-1 1,2 1-1,1 1 0,0 0 0,0-1 1,1 1-1,-1-1 0,0 0 0,1 0 0,-1 0 1,1-1-1,0 1 0,-1-1 0,5 0 0,22-1-436,0-1-1,0-2 1,0-2-1,44-12 0,-44 10 274,0 0-259</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04.769"/>
    </inkml:context>
    <inkml:brush xml:id="br0">
      <inkml:brushProperty name="width" value="0.05" units="cm"/>
      <inkml:brushProperty name="height" value="0.05" units="cm"/>
    </inkml:brush>
  </inkml:definitions>
  <inkml:trace contextRef="#ctx0" brushRef="#br0">1 0 19748,'1'0'1785,"3"9"-1209,-1 1-256,3 3 728,1 3-256,2 2-336,1 2-64,3-3-352,2-2-176,8-8-480,3-4-368,3-8 792,2-5-168,1-7-128</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05.204"/>
    </inkml:context>
    <inkml:brush xml:id="br0">
      <inkml:brushProperty name="width" value="0.05" units="cm"/>
      <inkml:brushProperty name="height" value="0.05" units="cm"/>
    </inkml:brush>
  </inkml:definitions>
  <inkml:trace contextRef="#ctx0" brushRef="#br0">209 1 15315,'-23'26'2281,"-9"4"-1257,-4 7-384,3 2 2161,1 5-1689,6-1-224,11 0-400,5-3-240,8-7-648,2-3-416,6-8 1760,0-5-1040,-5-7-72,-1-9-72</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2:42.975"/>
    </inkml:context>
    <inkml:brush xml:id="br0">
      <inkml:brushProperty name="width" value="0.05" units="cm"/>
      <inkml:brushProperty name="height" value="0.05" units="cm"/>
    </inkml:brush>
  </inkml:definitions>
  <inkml:trace contextRef="#ctx0" brushRef="#br0">0 2270 8706,'20'46'77,"1"-2"0,3-1 1,1 0-1,3-2 0,1-1 0,1-2 0,3-1 1,1-1-1,1-2 0,74 55 0,-45-45-71,3-4 0,1-2 0,79 31 0,-47-30 1,179 44 0,-62-39 55,358 24 0,310-29 173,2-43 270,222-81 443,-813 38-615,494-146 0,-598 132-196,248-115 1,-356 134-61,124-84 0,-154 87-11,-1-2 0,93-96 1,-123 111-6,-1 0 0,-1-1 0,-2-1 0,0-1 0,-2-1 0,-2 0 0,20-53 0,-27 58 4,-1 0 1,-1 0-1,-2 0 0,0-1 1,-2 0-1,0 0 0,-2 1 1,-1-1-1,-1 0 0,-10-43 1,-1 20 65,-2 1 0,-2 0 0,-3 2 0,-1 0 0,-3 1 0,-31-45 0,-5 4 150,-135-149 0,103 141-211,-4 5 1,-4 3 0,-3 5-1,-4 5 1,-3 4 0,-3 5-1,-3 6 1,-2 4 0,-3 5-1,-193-53 1,156 64-143,-2 8-1,-1 7 1,-2 6-1,0 8 1,0 7-1,-1 7 1,-221 31-1,150 5-879,-259 75 0,-210 121-229,326-86 543</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05.609"/>
    </inkml:context>
    <inkml:brush xml:id="br0">
      <inkml:brushProperty name="width" value="0.05" units="cm"/>
      <inkml:brushProperty name="height" value="0.05" units="cm"/>
    </inkml:brush>
  </inkml:definitions>
  <inkml:trace contextRef="#ctx0" brushRef="#br0">0 73 15835,'8'-1'2689,"2"1"-1385,1 0-504,5-2 2417,10 2-1849,4 0-143,7-1-473,6 1-280,3-2-384,3 0-176,-2-4-408,-1 0-344,-12-2-673,-7-5-407,-14 1 1376,-6-1-376,-18 6-241</inkml:trace>
  <inkml:trace contextRef="#ctx0" brushRef="#br0" timeOffset="1">30 141 17540,'10'11'1896,"11"-5"-1016,6-3-288,9 0 801,1-2-145,6 2-344,1-2-232,-2 2-1024,-6-3 1457,-3 2-1025,-2-1-56,-4-5-24</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07.463"/>
    </inkml:context>
    <inkml:brush xml:id="br0">
      <inkml:brushProperty name="width" value="0.05" units="cm"/>
      <inkml:brushProperty name="height" value="0.05" units="cm"/>
    </inkml:brush>
  </inkml:definitions>
  <inkml:trace contextRef="#ctx0" brushRef="#br0">16 296 16660,'-16'9'3040,"18"-8"-1619,10-7-288,45-31-300,-1-3-1,-2-2 1,65-66-1,-97 86-780,-12 12-33,0 0 1,0 0-1,16-10 0,-26 25-18,-4 5-7,-26 40-624,3 2 0,-27 70 0,53-119 464,0 0 0,0 0 1,0 0-1,0 0 0,1 1 0,-1-1 0,1 0 0,0 0 0,0 1 0,0-1 0,1 5 0,0-7 108,-1 0 1,1 0-1,-1 0 0,1 0 1,0 0-1,0 0 0,-1 0 1,1 0-1,0 0 0,0 0 1,0-1-1,0 1 0,0 0 1,0 0-1,0-1 0,1 1 1,-1-1-1,0 1 0,0-1 1,0 1-1,1-1 0,-1 0 1,0 0-1,0 0 0,1 0 1,-1 1-1,0-2 0,0 1 1,1 0-1,-1 0 0,1 0 1,32-4-889</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07.916"/>
    </inkml:context>
    <inkml:brush xml:id="br0">
      <inkml:brushProperty name="width" value="0.05" units="cm"/>
      <inkml:brushProperty name="height" value="0.05" units="cm"/>
    </inkml:brush>
  </inkml:definitions>
  <inkml:trace contextRef="#ctx0" brushRef="#br0">173 0 16916,'-9'7'2095,"5"-3"-1889,-21 19 680,1 1 0,-21 28 0,36-40-834,1 0 0,0 0 0,1 0 0,0 1-1,1 0 1,0 1 0,-5 19 0,10-31-50,1-1 0,-1 1 0,1-1 0,-1 1 0,1-1-1,0 1 1,-1 0 0,1-1 0,0 1 0,0-1 0,0 1 0,1 0 0,-1-1-1,0 1 1,1-1 0,-1 1 0,0-1 0,1 1 0,0-1 0,-1 1 0,1-1-1,0 0 1,0 1 0,0-1 0,0 0 0,0 0 0,0 0 0,0 1 0,0-1 0,0 0-1,1 0 1,-1-1 0,0 1 0,1 0 0,-1 0 0,1-1 0,-1 1 0,1 0-1,-1-1 1,1 0 0,-1 1 0,1-1 0,-1 0 0,1 0 0,-1 0 0,1 0-1,2 0 1,6-1 53,-1 1 0,0-2 0,1 1 0,-1-1 0,0-1 0,15-5 0,-11 2 109,-1 0 1,1-1 0,-1 0-1,-1-1 1,1 0 0,18-18-1,-24 21-42,-1-1 0,0 0 0,0 0 0,0 0 0,-1-1 0,0 1 0,0-1 0,-1 0 0,0 0 0,0-1 0,0 1 0,-1-1 0,2-13 0,-3 19-95,-1 0 0,0 0 0,1 1 0,-1-1 0,0 0 0,0 0-1,0 0 1,-1 0 0,1 0 0,0 0 0,-1 0 0,1 0-1,-1 0 1,0 0 0,0 1 0,1-1 0,-1 0 0,0 0-1,0 1 1,-1-1 0,1 1 0,0-1 0,0 1 0,-1-1 0,1 1-1,-1 0 1,1 0 0,-1 0 0,0 0 0,1 0 0,-1 0-1,0 0 1,0 0 0,0 1 0,0-1 0,1 1 0,-1-1 0,0 1-1,0 0 1,0 0 0,0 0 0,0 0 0,0 0 0,0 0-1,-3 1 1,-2 0-66,0 0 0,1 0 0,-1 1 0,1 0 0,0 0 0,-1 1 0,1 0 0,0 0 1,1 0-1,-1 1 0,0-1 0,-7 8 0,10-7-140,0 0 1,0-1 0,0 2-1,0-1 1,0 0 0,-2 8-1,4-11 175,1 0-1,-1 0 1,1 0-1,0-1 0,-1 1 1,1 0-1,0 0 1,0 1-1,-1-1 0,1 0 1,0 0-1,0 0 1,0 0-1,0 0 0,1 0 1,-1 0-1,0 0 1,0 0-1,1 0 0,-1 0 1,0 0-1,1 0 1,-1 0-1,1-1 0,-1 1 1,1 0-1,0 0 1,-1 0-1,1 0 0,0-1 1,-1 1-1,1 0 1,0-1-1,0 1 0,0 0 1,0-1-1,1 1 1,19 3-360,6-4-78</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08.288"/>
    </inkml:context>
    <inkml:brush xml:id="br0">
      <inkml:brushProperty name="width" value="0.05" units="cm"/>
      <inkml:brushProperty name="height" value="0.05" units="cm"/>
    </inkml:brush>
  </inkml:definitions>
  <inkml:trace contextRef="#ctx0" brushRef="#br0">172 16 15131,'-60'58'3812,"40"-41"-2498,-29 32 1,44-43-1207,0 0 1,1 1 0,0 0 0,0-1 0,0 2-1,1-1 1,0 0 0,0 0 0,-3 15 0,6-20-89,-1 0 1,1-1 0,0 1 0,0 0 0,0 0 0,0 0 0,0 0 0,0 0 0,0 0 0,1 0 0,-1 0 0,1 0 0,-1 0 0,1 0 0,0-1 0,0 1 0,0 0 0,0 0 0,0-1-1,1 3 1,1-2 11,-1 0-1,0 0 1,1-1-1,-1 1 1,1-1-1,0 1 1,-1-1-1,1 0 1,0 0-1,0 0 1,0 0-1,3 0 1,4 1 78,1-1 0,-1-1 0,1 0 0,-1 0 1,1-1-1,16-3 0,-11 0 85,0-1 0,1-1-1,-1 0 1,-1-1 0,0 0 0,0-1 0,26-19 0,-34 22-115,-1 0 1,1-1 0,-1 1-1,0-1 1,-1-1-1,1 1 1,-1-1 0,-1 0-1,1 0 1,-1 0-1,0 0 1,-1-1 0,0 0-1,0 0 1,-1 0 0,1 0-1,1-16 1,-4 22-60,0-1 0,0 0 1,0 0-1,0 0 0,-1 1 0,1-1 1,-1 0-1,1 1 0,-1-1 0,0 0 1,0 1-1,0-1 0,0 1 0,-1-1 1,1 1-1,-1 0 0,1 0 0,-1-1 0,-3-2 1,2 3-5,0 0 0,0 1 1,0-1-1,0 0 0,0 1 0,0 0 1,0 0-1,-1 0 0,1 0 0,0 0 1,-1 1-1,1-1 0,-7 1 0,4 0-125,0 0-1,0 1 1,0 0-1,0 0 0,0 0 1,1 1-1,-1-1 1,0 2-1,1-1 0,-1 0 1,1 1-1,0 0 1,0 0-1,0 1 0,1 0 1,-1-1-1,-6 9 1,5 2 184,8-10-140,7-7-204,8-10-57</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08.724"/>
    </inkml:context>
    <inkml:brush xml:id="br0">
      <inkml:brushProperty name="width" value="0.05" units="cm"/>
      <inkml:brushProperty name="height" value="0.05" units="cm"/>
    </inkml:brush>
  </inkml:definitions>
  <inkml:trace contextRef="#ctx0" brushRef="#br0">1 16 18044,'1'16'1800,"10"-10"-976,7 2-239,7-5 695,10-2-40,2-1-184,5 0-119,-2-1-249,-6-3-200,-5 1-640,-5 0-528,-17-4 616,-9-3-136,-13-12-113</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09.677"/>
    </inkml:context>
    <inkml:brush xml:id="br0">
      <inkml:brushProperty name="width" value="0.05" units="cm"/>
      <inkml:brushProperty name="height" value="0.05" units="cm"/>
    </inkml:brush>
  </inkml:definitions>
  <inkml:trace contextRef="#ctx0" brushRef="#br0">0 78 22389,'57'-25'2294,"-37"15"-1942,1 2 0,24-8 0,-19 10 128,29-4 1,-47 9-422,1 0-1,0 0 1,-1 1-1,1 1 1,0 0-1,-1 0 1,11 3-1,-18-4-56,0 0-1,0 0 0,0 0 1,0 0-1,-1 1 0,1-1 0,0 0 1,0 1-1,0-1 0,-1 0 1,1 1-1,0-1 0,0 1 1,-1-1-1,1 1 0,0 0 0,-1-1 1,1 1-1,-1-1 0,1 1 1,-1 0-1,1 0 0,-1-1 0,0 1 1,1 0-1,-1 0 0,0 0 1,1 0-1,-1-1 0,0 1 0,0 0 1,0 0-1,0 0 0,0 0 1,0 0-1,0-1 0,0 1 0,0 0 1,0 0-1,0 0 0,-1 0 1,1 0-1,0-1 0,-1 1 0,1 0 1,0 0-1,-1-1 0,1 1 1,-1 0-1,0 0 0,-3 5-4,0-1 0,-1 0 0,0 0-1,0 0 1,-6 4 0,-70 47-8,6-4-18,73-51 25,1 0-1,-1 0 1,1 1 0,0-1-1,-1 0 1,1 1-1,0-1 1,0 1 0,0-1-1,0 1 1,0-1 0,0 1-1,0 0 1,1-1-1,-1 3 1,0-3-2,1 0 0,0 0 0,1 0 0,-1 0 1,0-1-1,0 1 0,0 0 0,1 0 0,-1 0 0,0 0 0,1 0 0,-1-1 1,0 1-1,1 0 0,-1 0 0,1-1 0,-1 1 0,1 0 0,0-1 1,-1 1-1,1-1 0,1 2 0,4 1-69,0 1 1,1-1-1,0 1 1,0-2-1,13 5 1,-9-4-49,24 8-337,-12-5-57,0 2 1,0 1 0,36 19-1,-57-27 477,-1 0-1,1 0 0,0 0 0,0 0 1,-1 1-1,1-1 0,-1 1 0,0-1 0,1 1 1,-1-1-1,0 1 0,0 0 0,0 0 0,0 0 1,1 3-1,-2-4 45,1 0 1,-1 1-1,0-1 0,0 0 0,-1 1 1,1-1-1,0 0 0,0 0 1,-1 1-1,1-1 0,0 0 1,-1 0-1,1 0 0,-1 1 1,0-1-1,1 0 0,-1 0 1,0 0-1,0 0 0,0 0 0,1 0 1,-1 0-1,0-1 0,0 1 1,0 0-1,-2 0 0,-4 4 154,-1-1-1,0 1 1,0-2-1,0 1 1,0-1-1,-15 3 1,-56 8 917,61-12-805,-92 10 148,148-15-1097,4-1 351</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10.112"/>
    </inkml:context>
    <inkml:brush xml:id="br0">
      <inkml:brushProperty name="width" value="0.05" units="cm"/>
      <inkml:brushProperty name="height" value="0.05" units="cm"/>
    </inkml:brush>
  </inkml:definitions>
  <inkml:trace contextRef="#ctx0" brushRef="#br0">185 20 18476,'0'-1'56,"0"1"1,0-1-1,0 0 0,0 0 1,-1 1-1,1-1 1,0 0-1,0 0 0,0 1 1,-1-1-1,1 0 1,0 0-1,-1 1 0,1-1 1,0 0-1,-1 1 1,1-1-1,-1 1 0,1-1 1,-1 0-1,1 1 0,-1-1 1,0 1-1,1 0 1,-1-1-1,0 1 0,1-1 1,-1 1-1,0 0 1,1 0-1,-1-1 0,0 1 1,0 0-1,1 0 0,-1 0 1,0 0-1,0 0 1,1 0-1,-1 0 0,0 0 1,0 0-1,0 0 1,1 0-1,-1 0 0,-1 1 1,-4 0 175,0 0 1,0 1 0,0 0 0,0 0-1,-7 4 1,4-1-137,1 0 0,0 0 0,0 1 0,1 0 0,0 1 0,0 0 0,0 0 0,1 0 0,0 1 0,1 0 0,-1 0 0,1 0 0,1 1 0,0-1 0,0 1 0,1 0 0,0 1 1,0-1-1,1 0 0,0 1 0,-1 17 0,3-24-79,0 0 0,1 0 0,-1 0 0,0 0 0,1 0 0,0-1 0,0 1 1,0 0-1,0 0 0,0-1 0,0 1 0,1-1 0,-1 1 0,1-1 0,-1 1 0,1-1 1,0 0-1,0 0 0,0 0 0,1 0 0,-1 0 0,0 0 0,1-1 0,-1 1 0,1-1 1,-1 0-1,1 0 0,0 1 0,0-2 0,-1 1 0,1 0 0,0-1 0,0 1 0,0-1 1,0 0-1,4 0 0,4 0 49,-1 0 1,1-1-1,0-1 0,-1 1 1,1-2-1,-1 1 1,1-2-1,16-7 1,-16 6 22,-1-2 0,0 1-1,0-1 1,0 0 0,-1-1 0,0 0 0,-1-1 0,15-18 0,-20 23-55,0 0-1,-1 0 0,0 0 1,0-1-1,0 1 0,0-1 0,0 0 1,-1 0-1,0 1 0,1-10 1,-2 11-21,0 0-1,0-1 1,-1 1 0,1-1 0,-1 1 0,0 0 0,0-1 0,0 1 0,0 0 0,-1 0 0,1 0 0,-1 0 0,0 0 0,0 0 0,0 0 0,-4-4-1,1 2-107,0 1-1,0 0 0,-1 0 0,1 1 0,-1-1 0,1 1 0,-1 0 0,0 1 0,0-1 1,-9-1-1,12 3-92,-1 0 0,0 0 0,0 1 0,0-1 0,0 1 0,0 0 0,0 0 0,1 0 1,-1 0-1,0 1 0,0 0 0,0-1 0,0 1 0,0 1 0,1-1 0,-1 1 0,1-1 0,-5 4 0,0 3-593,11 1-173</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10.513"/>
    </inkml:context>
    <inkml:brush xml:id="br0">
      <inkml:brushProperty name="width" value="0.05" units="cm"/>
      <inkml:brushProperty name="height" value="0.05" units="cm"/>
    </inkml:brush>
  </inkml:definitions>
  <inkml:trace contextRef="#ctx0" brushRef="#br0">192 36 16396,'0'0'43,"0"0"1,1 0-1,-1 0 1,0 0-1,0 0 1,0 0-1,1 0 1,-1-1-1,0 1 1,0 0-1,0 0 1,0 0-1,1 0 1,-1-1-1,0 1 1,0 0-1,0 0 1,0 0-1,0 0 1,0-1-1,1 1 1,-1 0-1,0 0 1,0-1-1,0 1 1,0 0-1,0 0 1,0 0-1,0-1 1,0 1-1,0 0 1,0 0-1,0-1 1,0 1-1,0 0 1,0 0-1,0 0 1,0-1-1,0 1 1,0 0-1,-1 0 1,1 0-1,0-1 1,-12-2 708,-20 5 356,23 2-870,-1-1 0,0 2 1,1-1-1,-1 1 0,1 1 1,1 0-1,-1 0 0,-13 14 1,16-15-162,1 0 1,1 0-1,-1 0 1,1 1 0,0 0-1,0 0 1,0 0-1,1 1 1,0-1 0,0 1-1,1-1 1,0 1-1,-3 13 1,5-17-42,0-1-1,0 0 1,0 1-1,0-1 1,0 0 0,0 0-1,1 1 1,-1-1-1,1 0 1,-1 0-1,1 1 1,0-1 0,0 0-1,0 0 1,0 0-1,0 0 1,1 0 0,-1 0-1,0-1 1,4 4-1,-2-3-5,0 0 0,0 0 0,1 0-1,-1 0 1,0-1 0,1 0 0,-1 0-1,1 0 1,-1 0 0,1 0 0,0-1-1,3 1 1,6-1 28,-1 0-1,1-1 1,-1 0 0,1-1-1,-1-1 1,21-6 0,-19 4 54,1-1 0,-1 0 0,0-2 0,-1 1 0,23-18 0,-32 22-70,-1 0-1,1 0 0,0 0 0,-1-1 1,0 1-1,1-1 0,-2 0 0,1 0 1,0 0-1,-1 0 0,0-1 1,0 1-1,0-1 0,0 1 0,-1-1 1,1 0-1,-1 1 0,-1-1 0,1 0 1,-1 0-1,0 0 0,0-6 0,-1 7-37,0 0 1,-1 0-1,0 0 0,1 1 0,-1-1 0,-1 1 0,1-1 0,0 1 0,-1 0 0,0 0 0,1 0 0,-1 0 1,0 0-1,-1 1 0,1-1 0,0 1 0,-1 0 0,1 0 0,-1 0 0,0 1 0,0-1 0,0 1 0,1 0 0,-1 0 1,0 0-1,-5 0 0,5 0-146,-1 0 1,1 1-1,0-1 1,-1 1-1,1 0 0,0 0 1,-1 0-1,1 1 1,0-1-1,-1 1 1,1 0-1,0 1 0,0-1 1,0 1-1,0-1 1,0 1-1,0 0 1,0 1-1,1-1 0,-1 1 1,1 0-1,-1-1 1,1 1-1,-4 5 1,1 11-530,10 2-145</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10.918"/>
    </inkml:context>
    <inkml:brush xml:id="br0">
      <inkml:brushProperty name="width" value="0.05" units="cm"/>
      <inkml:brushProperty name="height" value="0.05" units="cm"/>
    </inkml:brush>
  </inkml:definitions>
  <inkml:trace contextRef="#ctx0" brushRef="#br0">125 266 18812,'-4'8'560,"-1"0"1,1 0-1,-2-1 1,1 1-1,-12 10 1,-6 11 838,14-17-1101,0 1 0,2 0-1,-1 0 1,2 1-1,0 0 1,-5 16 0,10-26-271,0 0 0,0 0 0,1 1 1,-1-1-1,1 0 0,0 0 1,0 0-1,0 0 0,1 0 0,0 0 1,2 8-1,-2-10-22,0 1-1,1 0 1,-1 0-1,1-1 1,0 1-1,0-1 1,0 0-1,0 1 1,0-1-1,1 0 1,-1 0 0,1-1-1,-1 1 1,1 0-1,0-1 1,0 1-1,5 1 1,-2-1-55,0 0 0,0 0 0,1-1 0,-1 1 0,1-1 0,0-1 0,-1 1 0,1-1 0,7-1 0,-10 0 12,-1 1 0,1-1 1,-1 0-1,1 0 0,-1 0 0,1 0 1,-1-1-1,0 1 0,0-1 1,1 0-1,-1 0 0,-1 0 1,1-1-1,0 1 0,0-1 1,-1 1-1,0-1 0,4-4 1,9-28-165,-3-7-66</inkml:trace>
  <inkml:trace contextRef="#ctx0" brushRef="#br0" timeOffset="1">105 6 22421,'3'-1'2168,"4"1"-1640,3 0-504,2-1 496,-2-1-143,-2 2-153,-1-1-384</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42.546"/>
    </inkml:context>
    <inkml:brush xml:id="br0">
      <inkml:brushProperty name="width" value="0.05" units="cm"/>
      <inkml:brushProperty name="height" value="0.05" units="cm"/>
    </inkml:brush>
  </inkml:definitions>
  <inkml:trace contextRef="#ctx0" brushRef="#br0">169 14 17260,'11'-13'2595,"-11"13"-2547,0 0 0,0 0 0,0 0 0,0 0-1,0 0 1,1 0 0,-1 0 0,0 0 0,0 0 0,0 0 0,0 0 0,0 0 0,0 0 0,1 0 0,-1 0-1,0 0 1,0 0 0,0 0 0,0 0 0,0 0 0,0 0 0,0 1 0,1-1 0,-1 0 0,0 0 0,0 0-1,0 0 1,0 0 0,0 0 0,0 0 0,0 1 0,0-1 0,0 0 0,0 0 0,0 0 0,0 0 0,0 0-1,0 0 1,0 1 0,0-1 0,0 0 0,0 0 0,0 0 0,0 0 0,0 0 0,0 0 0,0 1 0,0-1-1,0 0 1,0 0 0,-6 32 2271,-63 158-374,38-113-1776,4 0-1,-18 87 1,45-163-167,-1 6 12,-1-1-1,2 1 1,-1 0 0,1 0-1,0 8 1,0-13-8,0-1 0,0 0 1,1 0-1,-1 0 0,0 0 1,1 0-1,-1 1 0,1-1 1,-1 0-1,1 0 0,-1 0 0,1 0 1,0 0-1,0 0 0,-1-1 1,1 1-1,0 0 0,0 0 1,0 0-1,0-1 0,0 1 0,0-1 1,0 1-1,0 0 0,0-1 1,0 0-1,0 1 0,1-1 0,-1 0 1,0 1-1,0-1 0,0 0 1,0 0-1,1 0 0,-1 0 1,0 0-1,1-1 0,13-1 72,-1 0 0,0-2 0,-1 0-1,23-9 1,-6 2 29,239-90-760,-262 98 593,0 0-1,0-1 1,0 1 0,0-1 0,-1 0 0,1-1 0,10-10-1,0-12-261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46:12.137"/>
    </inkml:context>
    <inkml:brush xml:id="br0">
      <inkml:brushProperty name="width" value="0.05" units="cm"/>
      <inkml:brushProperty name="height" value="0.05" units="cm"/>
    </inkml:brush>
  </inkml:definitions>
  <inkml:trace contextRef="#ctx0" brushRef="#br0">6 27 15259 0 0,'-2'-7'419'0'0,"-2"-13"142"0"0,8 21-731 0 0,6 12-168 0 0,61 111 182 0 0,-50-82 177 0 0,3-2 1 0 0,33 46-1 0 0,69 58 122 0 0,33 44-747 0 0,-86-78-1744 0 0,-34-48-763 0 0,-25-42 1690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41.656"/>
    </inkml:context>
    <inkml:brush xml:id="br0">
      <inkml:brushProperty name="width" value="0.05" units="cm"/>
      <inkml:brushProperty name="height" value="0.05" units="cm"/>
    </inkml:brush>
  </inkml:definitions>
  <inkml:trace contextRef="#ctx0" brushRef="#br0">60 74 12859,'0'0'156,"0"0"1,-1-1 0,1 1-1,0 0 1,0 0 0,0 0-1,0-1 1,-1 1 0,1 0-1,0 0 1,0-1 0,0 1-1,0 0 1,0 0 0,0-1-1,0 1 1,0 0 0,0 0-1,0-1 1,0 1 0,0 0-1,0 0 1,0-1 0,0 1-1,0 0 1,0-1 0,0 1 0,0 0-1,0 0 1,0-1 0,0 1-1,0 0 1,0 0 0,1-1-1,-1 1 1,0 0 0,0 0-1,0 0 1,0-1 0,1 1-1,-1 0 1,0 0 0,0 0-1,1 0 1,-1 0 0,0-1-1,0 1 1,1 0 0,-1 0-1,0 0 1,0 0 0,1 0-1,-1 0 1,0 0 0,0 0-1,1 0 1,-1 0 0,0 0-1,0 0 1,1 0 0,-1 0-1,0 0 1,1 0 0,-1 0-1,20-1 2251,1 1-2317,1-1 0,-1-1-1,0-1 1,1-1 0,-1-1-1,-1 0 1,1-2 0,23-11-1,-38 14-223,-11 4 56,-11 3 2,-67 25 94,-86 19-1,141-44 29,25-4-26,15-2-7,12-1-26,33-8-29,1 4 0,71-3 0,-149 13 46,14-2-167,-1 1 0,0-1 0,1 0-1,-13-1 1,18 0 138,0 1 0,-1 0 1,1-1-1,0 1 0,0-1 0,-1 1 0,1-1 1,0 1-1,0-1 0,0 0 0,0 0 0,0 1 0,0-1 1,0 0-1,0 0 0,0 0 0,0 0 0,0 0 1,1-1-1,-1 1 0,0 0 0,1 0 0,-1 0 0,1-1 1,-1 1-1,1 0 0,0 0 0,-1-1 0,1 0 1,-1-26-222</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43.122"/>
    </inkml:context>
    <inkml:brush xml:id="br0">
      <inkml:brushProperty name="width" value="0.05" units="cm"/>
      <inkml:brushProperty name="height" value="0.05" units="cm"/>
    </inkml:brush>
  </inkml:definitions>
  <inkml:trace contextRef="#ctx0" brushRef="#br0">107 59 21589,'-4'3'236,"0"0"0,0 0 1,0 0-1,0 1 1,1 0-1,0-1 0,0 1 1,0 1-1,0-1 0,-3 7 1,-19 49 759,15-25-813,1-1 0,2 1 0,1 1 0,-2 52 0,8-87-162,0 1 1,0-1-1,0 1 0,0-1 0,0 1 0,0 0 0,0-1 0,0 1 0,1-1 1,-1 1-1,1-1 0,-1 1 0,1-1 0,0 3 0,0-4-10,-1 0 1,1 0-1,-1 0 0,1 0 0,-1 0 1,0 0-1,1 0 0,-1 0 0,1 0 1,-1 0-1,0 0 0,1 0 0,-1 0 1,1-1-1,-1 1 0,0 0 0,1 0 0,-1 0 1,1-1-1,-1 1 0,0 0 0,1 0 1,-1-1-1,0 1 0,0 0 0,1-1 1,-1 1-1,0 0 0,0-1 0,1 1 1,-1-1-1,5-7 100,1 1 0,-2-2 0,5-8-1,2-7-27,-2-1 0,0 0-1,-1 0 1,-2 0-1,-1-1 1,0 0-1,-2 0 1,-1-52-1,-8 52-125,1 19 5,4 7 37,1 0 0,0 0 0,-1 1-1,1-1 1,0 0 0,-1 0 0,1 0 0,0 1-1,-1-1 1,1 0 0,0 0 0,0 1 0,-1-1-1,1 0 1,0 1 0,0-1 0,0 0 0,-1 1-1,1-1 1,0 0 0,0 1 0,0-1 0,0 1-1,0-1 1,0 0 0,0 1 0,0 0 0,-1 1-4,0 1 1,0-1 0,1 1 0,-1-1 0,1 1-1,-1 0 1,1-1 0,0 1 0,0 0-1,1-1 1,-1 1 0,0 0 0,1-1 0,0 1-1,-1-1 1,1 1 0,0-1 0,1 1-1,-1-1 1,0 0 0,0 1 0,1-1 0,2 3-1,-2-3 6,0-1 0,1 1 0,-1 0 0,1-1 0,-1 1 0,1-1 1,-1 0-1,1 0 0,0 0 0,-1 0 0,1 0 0,0-1 0,0 1 0,0-1 0,0 0 0,0 0 0,-1 0 0,1 0 0,0 0 0,0-1 0,4-1 0,7-1 3,0-2 0,-1 0 0,0-1 0,0 0 0,0-1 0,15-10 0,1-4-15,35-33 1,-59 49 0,-4 4 6,0 0 0,0-1 1,0 1-1,0 0 0,0 0 0,0 0 1,0 0-1,0 0 0,1 1 0,-1-1 1,0 0-1,1 0 0,-1 1 0,1-1 1,-1 1-1,3-1 0,-11 23-54,-28 63 23,-16 41 72,45-105-8,0-1 0,1 1 0,2 1-1,-3 29 1,6-44-67,0 0 0,1 0 0,0 0 0,0 0 0,0 0 0,4 10 0,-5-16 40,1 0-1,-1 0 0,0 0 0,1 1 0,-1-1 0,1 0 0,-1 0 0,1 0 0,0-1 0,-1 1 1,1 0-1,0 0 0,-1 0 0,1 0 0,0-1 0,0 1 0,0 0 0,0-1 0,0 1 0,0 0 1,0-1-1,0 1 0,0-1 0,0 0 0,0 1 0,0-1 0,1 0 0,-1 0 0,0 0 0,0 0 1,0 0-1,0 0 0,0 0 0,1 0 0,-1 0 0,0 0 0,0-1 0,0 1 0,0 0 0,0-1 0,0 1 1,0-1-1,0 1 0,0-1 0,0 1 0,0-1 0,0 0 0,1-1 0,15-15-51,-1-6-25</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43.514"/>
    </inkml:context>
    <inkml:brush xml:id="br0">
      <inkml:brushProperty name="width" value="0.05" units="cm"/>
      <inkml:brushProperty name="height" value="0.05" units="cm"/>
    </inkml:brush>
  </inkml:definitions>
  <inkml:trace contextRef="#ctx0" brushRef="#br0">43 1 17804,'-4'0'2440,"0"6"-1311,-1 4-521,1-3 2704,3 1-2223,-1-1-1553,2-1 744,6 1-352,0-2-168</inkml:trace>
  <inkml:trace contextRef="#ctx0" brushRef="#br0" timeOffset="0.99">10 313 19028,'-7'27'2505,"6"-6"-1209,-1-10-552,2-5 3489,3-12-3441,1-5-840,5-14 208,-2 1-128,2-9-280</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54.309"/>
    </inkml:context>
    <inkml:brush xml:id="br0">
      <inkml:brushProperty name="width" value="0.05" units="cm"/>
      <inkml:brushProperty name="height" value="0.05" units="cm"/>
    </inkml:brush>
  </inkml:definitions>
  <inkml:trace contextRef="#ctx0" brushRef="#br0">18 110 14579,'9'-23'3134,"-8"19"-2107,0 0 1,1-1-1,0 1 0,0 0 1,0 0-1,0 0 1,6-7-1,-16 79-164,-6-14-874,7-33 16,2 1-1,0-1 1,-2 44 0,7-65-4,-1 0 0,1 0 0,0 0 0,0 0 0,0 1 0,0-1 0,0 0 0,1 0 0,-1 0 0,0 0 0,0 0 0,0 1 0,0-1 0,0 0 0,0 0-1,0 0 1,0 0 0,0 0 0,0 1 0,0-1 0,0 0 0,1 0 0,-1 0 0,0 0 0,0 0 0,0 0 0,0 0 0,0 1 0,0-1 0,1 0 0,-1 0 0,0 0 0,0 0 0,0 0 0,0 0 0,0 0 0,1 0 0,-1 0 0,0 0 0,0 0 0,0 0 0,0 0-1,1 0 1,-1 0 0,0 0 0,0 0 0,0 0 0,0 0 0,1 0 0,-1 0 0,0 0 0,0 0 0,0-1 0,0 1 0,0 0 0,1 0 0,-1 0 0,0 0 0,0 0 0,0 0 0,0 0 0,0-1 0,0 1 0,0 0 0,0 0 0,1 0 0,7-9 35,-1-3-33,0 0-1,-1 0 0,-1-1 0,0 0 0,0-1 1,-2 1-1,0-1 0,0 1 0,-1-1 0,0-25 0,-1 33-23,-1 0 0,0 0-1,-1 0 1,1 1 0,-1-1-1,0 0 1,-1 0 0,-3-9-1,6 15 20,-1 0-1,0 1 1,0-1-1,0 0 1,0 0-1,0 0 1,0 0-1,0 0 1,0 1-1,0-1 1,0 0-1,0 0 1,0 0-1,0 0 1,0 0-1,0 1 1,-1-1-1,1 0 1,0 0-1,0 0 1,0 0-1,0 0 1,0 0-1,0 1 1,0-1-1,0 0 1,0 0-1,0 0 1,-1 0-1,1 0 1,0 0-1,0 0 1,0 0-1,0 0 1,0 0-1,0 1 1,-1-1-1,1 0 1,0 0-1,0 0 1,0 0-1,0 0 1,0 0-1,-1 0 1,1 0-1,0 0 1,0 0-1,0 0 1,0 0-1,0 0 1,-1 0-1,1 0 1,0-1-1,0 1 1,0 0-1,0 0 1,0 0-1,0 0 1,-1 0-1,1 0 1,0 0-1,0 0 1,0-1-1,-1 14-61,2-8 53,1-1 0,0 1 0,0 0 0,1-1 0,-1 1 0,1-1 0,0 0 0,0 0 0,1 0 0,-1 0 0,1 0 0,0-1 0,0 0 0,0 0 0,0 0 0,0 0 0,1 0 0,-1-1 0,1 0-1,9 3 1,-1-1 24,0 0-1,0-1 0,0-1 0,0 0 0,1-1 0,24-1 1,-30 0 4,0-1 1,0 0 0,0-1 0,1 0 0,-1 0 0,-1-1-1,1 0 1,0 0 0,-1-1 0,0 0 0,1 0 0,-1 0 0,-1-1-1,11-10 1,-9 7 9,0-1 0,-1 0 1,0 0-1,-1-1 0,0 1 0,0-1 0,-1-1 0,0 1 0,6-23 0,-17 74-42,2 0 0,2 0 0,6 73 0,-4-113 7,0 5-69,0-1 0,1 1 0,0 0 0,0-1 0,0 1 0,1 0 0,0-1 0,0 1 1,0-1-1,6 8 0,0-28-1537,-4 5 1131</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55.306"/>
    </inkml:context>
    <inkml:brush xml:id="br0">
      <inkml:brushProperty name="width" value="0.05" units="cm"/>
      <inkml:brushProperty name="height" value="0.05" units="cm"/>
    </inkml:brush>
  </inkml:definitions>
  <inkml:trace contextRef="#ctx0" brushRef="#br0">2 163 15491,'0'0'79,"0"0"-1,-1 1 1,1-1-1,0 1 1,0-1-1,0 1 1,0-1-1,0 0 0,-1 1 1,1-1-1,0 1 1,0-1-1,0 1 1,0-1-1,0 1 1,1-1-1,-1 1 1,0-1-1,0 0 1,0 1-1,0-1 0,0 1 1,1-1-1,-1 1 1,0-1-1,0 0 1,1 1-1,-1-1 1,0 0-1,0 1 1,1-1-1,-1 0 1,0 1-1,1-1 0,-1 0 1,1 0-1,-1 1 1,0-1-1,1 0 1,-1 0-1,1 0 1,-1 0-1,1 0 1,-1 1-1,0-1 1,1 0-1,0 0 0,30 3 1907,-21-3-1316,54 2 811,-1-3-1,122-19 1,-133 12-1558,-1-2 1,-1-2 0,0-3-1,48-21 1,-96 35-30,43-22-843,-43 21 931,0 1 0,0-1-1,0 1 1,0-1 0,-1 1 0,1-1-1,0 0 1,-1 0 0,0 0-1,1 0 1,-1 0 0,0 0 0,0 0-1,0 0 1,0-1 0,0 1-1,-1 0 1,1-3 0,0-13-316</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56.022"/>
    </inkml:context>
    <inkml:brush xml:id="br0">
      <inkml:brushProperty name="width" value="0.05" units="cm"/>
      <inkml:brushProperty name="height" value="0.05" units="cm"/>
    </inkml:brush>
  </inkml:definitions>
  <inkml:trace contextRef="#ctx0" brushRef="#br0">42 1 19404,'0'10'1801,"-3"10"-1177,-4 4-264,-2 12 800,2 7-272,1 9-328,0-1-160,4 4-352,0-4-120,2-9-376,7-3-200,-2-15-448,-4-11-152,-1-23 71,-7-19 385</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56.459"/>
    </inkml:context>
    <inkml:brush xml:id="br0">
      <inkml:brushProperty name="width" value="0.05" units="cm"/>
      <inkml:brushProperty name="height" value="0.05" units="cm"/>
    </inkml:brush>
  </inkml:definitions>
  <inkml:trace contextRef="#ctx0" brushRef="#br0">0 61 19572,'10'-6'579,"0"1"0,0 1 0,0 0-1,1 0 1,-1 1 0,1 0 0,21-2-1,-17 2-112,131-18 772,-125 19-1180,1 2-1,0 0 1,-1 1-1,39 7 1,-56-7-59,1 0 1,-1 1 0,1-1 0,-1 1 0,0 0 0,1 0 0,-1 0 0,0 1 0,0-1 0,-1 1-1,1 0 1,-1 0 0,1 0 0,4 7 0,-7-8 5,0 0 1,1 0-1,-1 1 1,0-1-1,-1 0 1,1 1-1,0-1 1,0 1-1,-1-1 0,0 1 1,1-1-1,-1 1 1,0-1-1,0 1 1,-1 0-1,1-1 0,0 1 1,-1-1-1,0 1 1,1-1-1,-1 1 1,0-1-1,0 0 1,-1 0-1,1 1 0,0-1 1,-3 3-1,-2 2 77,0 0 0,0 0 0,-1 0 0,0-1 0,0 0 0,-1 0 0,0-1-1,0 0 1,0 0 0,-15 5 0,13-6 4,-1 0 0,1-1-1,0 0 1,-1 0 0,0-1-1,1-1 1,-1 0 0,0 0-1,-11-2 1,20 1-162,-1-1 0,1 1 0,0-1 0,0 1 0,0-1 0,0 0 0,0 0 1,0 0-1,1 0 0,-1 0 0,0 0 0,0-1 0,1 1 0,-2-2 0,2 2 32,1 1 0,-1-1 0,0 0 0,1 1 0,0-1 0,-1 0 0,1 0 0,-1 0 0,1 1 0,0-1 0,0 0 0,-1 0 0,1 0 0,0 0 0,0 1 0,0-1 0,0 0 0,0 0 0,0 0 0,0 0 0,0 0 0,0 1 0,1-1 0,-1 0 0,0 0 0,0 0 0,1 0 0,-1 1 0,1-1 0,-1 0 0,0 0 0,1 1 0,0-1 0,-1 0 0,1 1 0,0-2 0,14-8-534</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57.050"/>
    </inkml:context>
    <inkml:brush xml:id="br0">
      <inkml:brushProperty name="width" value="0.05" units="cm"/>
      <inkml:brushProperty name="height" value="0.05" units="cm"/>
    </inkml:brush>
  </inkml:definitions>
  <inkml:trace contextRef="#ctx0" brushRef="#br0">1 21 17484,'3'4'2208,"1"-3"-1320,7 2-215,2-1 1191,7-2-464,5-2-184,8 2-383,5 0-185,1-3-184,3 2-152,-5-3-512,0-1-256,-8 4-712,-5-2-353,-14-1 1129,-8-1-288,-12 3-280</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57.437"/>
    </inkml:context>
    <inkml:brush xml:id="br0">
      <inkml:brushProperty name="width" value="0.05" units="cm"/>
      <inkml:brushProperty name="height" value="0.05" units="cm"/>
    </inkml:brush>
  </inkml:definitions>
  <inkml:trace contextRef="#ctx0" brushRef="#br0">0 79 17316,'5'7'2216,"13"-4"-1048,5-5-415,10-5 1183,5 0-352,5-2-367,0-2-465,0 1-1152,0-1-1217,-18 1 1417,-5 1-296,-14-4-216</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59.643"/>
    </inkml:context>
    <inkml:brush xml:id="br0">
      <inkml:brushProperty name="width" value="0.05" units="cm"/>
      <inkml:brushProperty name="height" value="0.05" units="cm"/>
    </inkml:brush>
  </inkml:definitions>
  <inkml:trace contextRef="#ctx0" brushRef="#br0">100 1 15483,'9'-1'14270,"-13"15"-15274,-40 176 915,-14 85 62,57-273 28,1-1 0,-1 1 0,1-1 0,0 1 0,0 0 0,0-1 0,0 1 0,0 0 0,0-1 0,1 1 0,-1 0 0,0-1 0,1 1 0,-1 0 0,1-1 0,0 1 0,-1-1 0,3 3 0,-2-3-1,1 0-1,0 0 1,-1 0-1,1 0 1,0 0-1,0 0 1,-1-1 0,1 1-1,0-1 1,0 1-1,0-1 1,0 0-1,0 0 1,0 0 0,0 0-1,2 0 1,62-1-97,1-4 0,93-17 0,-160 22 56,0-1-1,0 1 1,0 0 0,0 0-1,0 0 1,0 0-1,0 0 1,0 0 0,0 0-1,0 0 1,0 0-1,-1 0 1,1 0 0,0 0-1,0 0 1,0 0 0,0 0-1,0-1 1,0 1-1,0 0 1,0 0 0,0 0-1,0 0 1,0 0-1,0 0 1,0 0 0,0 0-1,0 0 1,0 0-1,0 0 1,0 0 0,0-1-1,1 1 1,-1 0 0,0 0-1,0 0 1,0 0-1,0 0 1,0 0 0,0 0-1,0 0 1,0 0-1,0 0 1,0 0 0,0 0-1,0 0 1,0 0 0,0 0-1,0 0 1,0 0-1,1 0 1,-1 0 0,0-1-1,0 1 1,0 0-1,0 0 1,0 0 0,0 0-1,0 0 1,0 0 0,0 0-1,0 1 1,-8-6-86,1 2-237,-5-7-199</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00.063"/>
    </inkml:context>
    <inkml:brush xml:id="br0">
      <inkml:brushProperty name="width" value="0.05" units="cm"/>
      <inkml:brushProperty name="height" value="0.05" units="cm"/>
    </inkml:brush>
  </inkml:definitions>
  <inkml:trace contextRef="#ctx0" brushRef="#br0">115 51 19204,'7'-7'948,"41"-37"2234,-81 100-749,10-19-2343,2 0 0,1 2 0,-17 48 1,29-65-38,1 0 1,1 0 0,1 1 0,1 0-1,1 0 1,1 0 0,1 38 0,2-56-49,-1 0 0,1 0 1,0 0-1,0 0 1,0 0-1,0 0 0,1 0 1,0 0-1,0-1 0,1 1 1,-1-1-1,1 0 1,0 1-1,0-1 0,0-1 1,5 5-1,-5-5-92,0-1-1,0-1 1,0 1 0,1 0 0,-1-1-1,1 1 1,-1-1 0,1 0-1,-1 0 1,1-1 0,-1 1 0,1-1-1,0 1 1,0-1 0,-1 0-1,1-1 1,0 1 0,-1-1-1,1 1 1,-1-1 0,1 0 0,5-3-1,-1 1-33,0 0-1,0-1 0,-1 0 0,1 0 1,-1-1-1,8-7 0,13-19-470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16.252"/>
    </inkml:context>
    <inkml:brush xml:id="br0">
      <inkml:brushProperty name="width" value="0.05" units="cm"/>
      <inkml:brushProperty name="height" value="0.05" units="cm"/>
    </inkml:brush>
  </inkml:definitions>
  <inkml:trace contextRef="#ctx0" brushRef="#br0">1 138 18020,'16'-17'1295,"1"0"-1,1 1 1,35-23 0,-43 32-983,1 1 1,1 0-1,-1 0 1,1 1-1,0 1 0,0 0 1,0 1-1,21-4 1,-31 7-295,0 0 0,0-1 0,0 1 0,0 0 0,0 0 0,0 0 0,0 0 0,0 1 0,-1-1 0,1 0 0,0 1 0,0 0 0,0-1 0,0 1 0,-1 0 0,1 0 0,0 0 0,-1 0 0,1 0 0,-1 0 0,1 0 0,-1 1 0,1-1 0,-1 0 0,0 1 0,0-1 0,2 3 0,-2-1-8,-1-1 0,1 1 0,0-1 0,-1 1 0,0-1 0,1 1 0,-1 0 0,0-1 0,-1 1 1,1 0-1,0-1 0,-1 1 0,1-1 0,-1 1 0,0 0 0,0-1 0,0 0 0,0 1 0,-2 3 0,-3 4 10,-1-1-1,0 1 1,0-1-1,-1 0 1,0-1-1,0 0 1,-18 13-1,-5 0 90,-37 18 0,14-8 92,44-22-83,17-5-27,22-5 15,-24 1-95,46-5 121,-28 2-531,0 1 0,0 1 0,0 0 1,1 2-1,33 6 0,-33 0-48</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00.481"/>
    </inkml:context>
    <inkml:brush xml:id="br0">
      <inkml:brushProperty name="width" value="0.05" units="cm"/>
      <inkml:brushProperty name="height" value="0.05" units="cm"/>
    </inkml:brush>
  </inkml:definitions>
  <inkml:trace contextRef="#ctx0" brushRef="#br0">18 1 17340,'0'11'1872,"-6"9"-1032,-1 0-296,4 3 1041,1 3-433,5 0-272,4-3-168,6-8-320,3-2-72,4-8-288,3-4-192,-1-7-648,1-5-344,-2-5 936,-4-3-216,-1-1-152</inkml:trace>
  <inkml:trace contextRef="#ctx0" brushRef="#br0" timeOffset="1">264 16 14451,'2'0'2105,"-4"6"-953,-2 3-456,-2 5 2041,-2 7-1265,-5 10-512,0 3-232,-3 12-328,-3 3-96,2 5-136,-2-2-56,1-2-16,1-6-16,7-8-408,0-6-328,4-13 592,3-5-104,7-8-80</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00.855"/>
    </inkml:context>
    <inkml:brush xml:id="br0">
      <inkml:brushProperty name="width" value="0.05" units="cm"/>
      <inkml:brushProperty name="height" value="0.05" units="cm"/>
    </inkml:brush>
  </inkml:definitions>
  <inkml:trace contextRef="#ctx0" brushRef="#br0">91 0 19844,'-7'26'2025,"-4"0"-1481,-5-2-280,0 6 1008,3-1-712,2 0-48,3-5-432,1-3-176,6-5-600,1-3-288,0-12 800,0 4-168,3-5-152</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01.287"/>
    </inkml:context>
    <inkml:brush xml:id="br0">
      <inkml:brushProperty name="width" value="0.05" units="cm"/>
      <inkml:brushProperty name="height" value="0.05" units="cm"/>
    </inkml:brush>
  </inkml:definitions>
  <inkml:trace contextRef="#ctx0" brushRef="#br0">42 1 21981,'0'6'1744,"0"4"-1360,-3 2-160,-2 6 696,1 3-263,0 4-601,1 3-297,-3 1-775,2-3 1832,0-8-888,1-8-80,-3-10-64</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01.722"/>
    </inkml:context>
    <inkml:brush xml:id="br0">
      <inkml:brushProperty name="width" value="0.05" units="cm"/>
      <inkml:brushProperty name="height" value="0.05" units="cm"/>
    </inkml:brush>
  </inkml:definitions>
  <inkml:trace contextRef="#ctx0" brushRef="#br0">1 8 21253,'1'3'2200,"1"-3"-1360,-1-3-344,2 3 993,0 0 479,0 0-1584,1 1-1096,0-1-112,4-1 648,-1-1-192,1-3-96</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02.146"/>
    </inkml:context>
    <inkml:brush xml:id="br0">
      <inkml:brushProperty name="width" value="0.05" units="cm"/>
      <inkml:brushProperty name="height" value="0.05" units="cm"/>
    </inkml:brush>
  </inkml:definitions>
  <inkml:trace contextRef="#ctx0" brushRef="#br0">165 11 17500,'1'-1'141,"-1"0"0,1 1 1,-1-1-1,1 0 0,-1 1 1,1-1-1,0 1 0,-1-1 1,1 0-1,0 1 0,-1 0 1,1-1-1,0 1 0,0-1 1,-1 1-1,1 0 0,0 0 1,0-1-1,0 1 0,0 0 1,-1 0-1,1 0 0,0 0 1,0 0-1,0 0 0,0 0 1,0 0-1,-1 0 0,1 1 1,0-1-1,1 1 0,0 0 89,0 0-1,0 1 0,0-1 1,0 1-1,0 0 0,-1 0 0,1 0 1,-1 0-1,1 0 0,1 4 0,3 5 21,-1 0 0,0 0-1,4 17 1,-5-11-233,-2-1 1,0 1-1,-1 0 0,0-1 1,-2 1-1,0 0 1,-1-1-1,0 1 1,-1-1-1,-1 1 0,-7 17 1,-2 0-112,-1 0 0,-2-1 0,-1-1-1,-22 32 1,-61 70-1054,77-106 852</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03.416"/>
    </inkml:context>
    <inkml:brush xml:id="br0">
      <inkml:brushProperty name="width" value="0.05" units="cm"/>
      <inkml:brushProperty name="height" value="0.05" units="cm"/>
    </inkml:brush>
  </inkml:definitions>
  <inkml:trace contextRef="#ctx0" brushRef="#br0">418 64 18468,'1'-3'155,"-1"1"-1,1-1 1,-1 0 0,1 1 0,-1-1-1,0 1 1,0-1 0,-1 0 0,1 1-1,0-1 1,-1 1 0,0-1 0,1 1-1,-1-1 1,0 1 0,0-1-1,-3-3 1,3 5-72,-1-1 0,0 1 1,1 0-1,-1 0 0,0-1 0,0 1 0,0 0 0,0 1 0,0-1 0,0 0 1,-1 1-1,1-1 0,0 1 0,0-1 0,0 1 0,-1 0 0,1 0 0,0 0 0,0 0 1,0 1-1,-1-1 0,-1 1 0,-8 2 49,0 0 0,0 0 0,0 1 0,1 1 0,-1 0 0,1 1 0,-19 12 0,4 1-113,-45 40 1,54-42-21,0 1 0,1 0-1,1 1 1,0 1 0,-14 27 0,22-34 7,1 0 0,0 0 0,1 0 0,0 1 0,1-1 0,1 1 1,0 0-1,1 0 0,1 1 0,0 19 0,1-29 0,0 1 1,1 0 0,0-1-1,0 0 1,0 1-1,1-1 1,0 0 0,0 1-1,0-1 1,1 0-1,-1 0 1,1-1 0,1 1-1,-1-1 1,0 1-1,1-1 1,7 6-1,-5-5 2,0-1-1,1 0 1,-1-1-1,1 1 0,0-1 1,0-1-1,0 1 1,0-1-1,0 0 0,1-1 1,-1 0-1,14 1 1,-8-2 9,0 0 1,0-1 0,0-1 0,0 0 0,0-1 0,-1 0 0,1-1 0,-1 0 0,0-1-1,0-1 1,-1 0 0,0 0 0,0-1 0,0 0 0,0-1 0,8-9 0,-17 15-1,1-1 0,-1 1 0,0 0 0,-1-1 1,1 1-1,0-1 0,-1 1 0,1-1 0,-1 0 1,0 0-1,0 0 0,0 0 0,0 0 1,-1 0-1,1 0 0,-1 0 0,1-6 0,-2 7-4,1 0-1,-1 0 0,0 0 1,1 0-1,-1 0 0,0 0 1,0 0-1,0 1 0,-1-1 1,1 0-1,0 1 0,-1-1 1,1 1-1,-1-1 0,1 1 1,-1 0-1,0-1 0,1 1 1,-1 0-1,0 0 0,0 0 0,0 0 1,0 1-1,0-1 0,0 1 1,0-1-1,-3 0 0,-6-1 5,-1 1 0,1 0-1,-1 0 1,1 1 0,-1 0-1,1 1 1,-1 1 0,1 0-1,-1 0 1,1 1 0,-21 8-1,17 0-40,15-11 22,0 0 0,-1 0 0,1 0 0,0 0 0,0 1 0,0-1 0,0 0 0,0 0 0,0 1 0,0-1 0,-1 0 0,1 0 0,0 0 0,0 1 0,0-1 0,0 0 0,0 0 0,0 1 0,0-1 0,0 0 0,0 0 1,0 1-1,0-1 0,0 0 0,1 0 0,-1 0 0,0 1 0,0-1 0,0 0 0,0 0 0,0 1 0,0-1 0,0 0 0,1 0 0,-1 0 0,2 1-8,-1 0 1,1 0-1,0 0 1,0-1 0,-1 1-1,1-1 1,0 1-1,0-1 1,0 0-1,0 0 1,0 0-1,0 0 1,0 0 0,2 0-1,15-2-78,0-1-1,0-1 1,-1-1-1,1 0 1,24-12-1,84-47-381,-100 50 352,-25 12 99,1 1 1,-1-1-1,1 1 0,0 0 0,0 0 0,0 0 0,0 0 1,0 0-1,4 0 0,-6 1 17,-1 0 0,0 0 0,1 0 0,-1 0 0,0 1 0,1-1 0,-1 0 1,0 0-1,1 0 0,-1 0 0,0 1 0,1-1 0,-1 0 0,0 0 0,1 1 0,-1-1 0,0 0 0,0 0 0,1 1 1,-1-1-1,0 0 0,0 1 0,0-1 0,0 0 0,1 1 0,-1-1 0,0 1 0,-1 19 3,-24 74 31,15-64-334,2 0 0,-5 36 0,13-49 134,0-16 163,0-1-1,0 0 1,0 1-1,0-1 1,0 0-1,0 0 1,0 1-1,0-1 1,0 0-1,0 1 1,0-1-1,0 0 1,0 1-1,1-1 1,-1 0-1,0 1 1,0-1-1,0 0 1,0 0-1,1 1 1,-1-1-1,0 0 1,0 0-1,1 0 1,-1 1-1,0-1 1,0 0-1,1 0 1,-1 0-1,0 0 1,0 1-1,1-1 1,-1 0-1,0 0 1,1 0-1,-1 0 1,0 0-1,1 0 1,12-10-254</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04.024"/>
    </inkml:context>
    <inkml:brush xml:id="br0">
      <inkml:brushProperty name="width" value="0.05" units="cm"/>
      <inkml:brushProperty name="height" value="0.05" units="cm"/>
    </inkml:brush>
  </inkml:definitions>
  <inkml:trace contextRef="#ctx0" brushRef="#br0">317 0 18820,'-1'0'114,"-1"0"0,0 0 0,0 0 0,0 1 0,0-1 0,1 0 0,-1 1 0,0-1 0,0 1 0,1-1 0,-1 1 0,0 0 0,1 0 0,-1 0 0,1 0-1,-4 2 1,-25 25 50,18-16 104,-29 27 610,-49 60 1,74-78-799,0 0 0,1 1 0,2 0 0,0 1 0,-11 31 0,21-44-71,0-1 0,0 0 0,1 1 0,1 0 1,0-1-1,0 1 0,1 0 0,0 0 0,0 0 0,1-1 0,1 1 0,0 0 0,0-1 0,1 1 0,5 12 0,-6-17 1,1 1 0,0-1 0,0 0 0,0 0 0,1 0 0,0 0-1,0 0 1,0-1 0,1 0 0,-1 0 0,1 0 0,0 0 0,0-1 0,0 0 0,0 0 0,1 0 0,-1-1 0,1 0 0,0 0 0,0 0-1,0 0 1,0-1 0,0 0 0,0-1 0,9 1 0,-7-2 44,0 0 0,0 0-1,0-1 1,-1 0 0,1 0-1,0-1 1,-1 0 0,0 0-1,0-1 1,0 0 0,0 0 0,0-1-1,11-10 1,-15 13-1,1-1 0,-1 0 0,0 0 1,0 0-1,-1 0 0,1-1 0,-1 1 0,0-1 0,1 0 1,-2 0-1,1 0 0,0 1 0,-1-2 0,0 1 0,0 0 1,0 0-1,0 0 0,-1 0 0,1-1 0,-1 1 0,0 0 1,0 0-1,-1-1 0,0 1 0,1 0 0,-1 0 0,-3-7 1,2 7-18,-1 0 0,0 0 1,0 0-1,0 0 0,0 0 1,-1 1-1,0-1 1,1 1-1,-1 0 0,0 0 1,-1 1-1,1-1 0,0 1 1,-1 0-1,1 0 1,-1 0-1,0 1 0,0 0 1,-5-2-1,1 2-28,1-1-1,-1 1 1,0 0-1,1 1 1,-1 0 0,0 1-1,1-1 1,-1 2-1,0-1 1,-8 4-1,15-5-9,1 0-1,0 1 1,0-1-1,0 1 0,-1-1 1,1 1-1,0-1 0,0 1 1,0 0-1,0 0 0,0 0 1,0-1-1,0 1 0,0 0 1,0 0-1,0 0 1,1 0-1,-1 1 0,0-1 1,1 0-1,-1 0 0,0 2 1,1-2-1,0 0 0,0 0 0,1 0 0,-1 0 0,0 0 0,0 0 1,1 0-1,-1 0 0,1 0 0,-1 0 0,1 0 0,-1 0 0,1-1 0,-1 1 1,1 0-1,0 0 0,-1-1 0,1 1 0,0 0 0,0-1 0,0 1 0,0 0 0,-1-1 1,1 0-1,0 1 0,0-1 0,2 1 0,6 3-12,0-1 0,1-1 1,-1 0-1,1 0 0,-1 0 0,1-1 0,0-1 0,0 0 0,-1 0 1,1-1-1,0 0 0,11-3 0,1-1-23,0-1 0,-1-1 0,1-1 0,21-12 0,7-7-30,-46 24 45,1 0 0,0 0 0,-1-1 0,0 0-1,0 1 1,0-1 0,4-6 0,-89 153 259,73-126-164,1 0 0,1 0 0,0 0 0,1 1-1,1 0 1,0 0 0,0 20 0,4-36-179,0 0 1,0 0-1,0 1 1,1-1-1,-1 0 1,1 1-1,-1-1 1,1 0-1,0 0 1,0 0-1,1 2 1,-2-3 52,0-1 1,0 0 0,1 1-1,-1-1 1,0 0-1,0 0 1,1 1-1,-1-1 1,0 0 0,0 0-1,1 0 1,-1 1-1,0-1 1,1 0 0,-1 0-1,0 0 1,0 0-1,1 0 1,-1 0-1,0 0 1,1 0 0,-1 1-1,0-1 1,1 0-1,-1 0 1,0 0-1,1-1 1,0 1 0,0 0-13,0-1 1,0 1-1,-1-1 1,1 0-1,0 0 0,0 1 1,0-1-1,-1 0 1,1 0-1,0 0 1,-1 0-1,1 0 1,-1 1-1,1-3 1,7-14-682</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04.458"/>
    </inkml:context>
    <inkml:brush xml:id="br0">
      <inkml:brushProperty name="width" value="0.05" units="cm"/>
      <inkml:brushProperty name="height" value="0.05" units="cm"/>
    </inkml:brush>
  </inkml:definitions>
  <inkml:trace contextRef="#ctx0" brushRef="#br0">44 1 20404,'-10'6'1729,"-1"4"-1305,0 0-184,5 0 560,0 1-272,7-4-792,7-2-408,-1-5 592,3-2-208,0-2-104</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04.865"/>
    </inkml:context>
    <inkml:brush xml:id="br0">
      <inkml:brushProperty name="width" value="0.05" units="cm"/>
      <inkml:brushProperty name="height" value="0.05" units="cm"/>
    </inkml:brush>
  </inkml:definitions>
  <inkml:trace contextRef="#ctx0" brushRef="#br0">7 1 16355,'-6'0'2097,"6"3"-1025,4-2-352,12 0 1681,7 1-889,4-2-496,6 0-143,7 0-369,0 0-288,1 0-864,-7 0-553,-3 0 1001,-5 1-232,-6 1-128</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05.381"/>
    </inkml:context>
    <inkml:brush xml:id="br0">
      <inkml:brushProperty name="width" value="0.05" units="cm"/>
      <inkml:brushProperty name="height" value="0.05" units="cm"/>
    </inkml:brush>
  </inkml:definitions>
  <inkml:trace contextRef="#ctx0" brushRef="#br0">79 1 19556,'2'14'1505,"-8"6"-1185,-4 3-136,-1 5 784,1 0-568,0 4-304,2 1-208,3-2-552,-1-1-256,2-7 752,-1-3-185,0-5-103</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58.318"/>
    </inkml:context>
    <inkml:brush xml:id="br0">
      <inkml:brushProperty name="width" value="0.05" units="cm"/>
      <inkml:brushProperty name="height" value="0.05" units="cm"/>
    </inkml:brush>
  </inkml:definitions>
  <inkml:trace contextRef="#ctx0" brushRef="#br0">0 318 12403,'631'-49'3658,"-504"34"-3470,968-77 903,-784 75-187,307-9 480,-605 26-1349,167-4 571,-149 1-387,1-1-1,-1-1 1,49-15-1,-59 10-171,-21 9-61,1 1-1,-1 0 1,0-1-1,1 1 0,-1-1 1,0 1-1,0 0 1,1-1-1,-1 1 1,0-1-1,0 1 1,1-1-1,-1 1 0,0-1 1,0 1-1,0-1 1,0 1-1,0-1 1,0 1-1,0-1 0,0 1 1,0-2-1,-1 0-64,0 0-1,0-1 0,-1 1 0,1 0 0,-1 0 0,0 0 0,1 0 1,-1 0-1,0 0 0,-3-1 0,-10-12 19,-4-7-219</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05.739"/>
    </inkml:context>
    <inkml:brush xml:id="br0">
      <inkml:brushProperty name="width" value="0.05" units="cm"/>
      <inkml:brushProperty name="height" value="0.05" units="cm"/>
    </inkml:brush>
  </inkml:definitions>
  <inkml:trace contextRef="#ctx0" brushRef="#br0">1 70 21165,'2'-5'173,"1"0"0,0 1 1,0-1-1,1 1 1,-1 0-1,1 0 1,0 0-1,0 0 1,0 1-1,1-1 1,-1 1-1,1 0 1,0 0-1,-1 1 1,1 0-1,0 0 1,1 0-1,-1 0 1,0 1-1,1-1 1,-1 2-1,0-1 1,1 0-1,7 1 1,0 0-70,0 1 0,0 0 0,0 1 0,0 1 0,0 0 0,0 0 0,-1 1 0,0 1 0,14 7 0,-22-10-107,0 0 0,0 0 0,-1 0 0,1 1 0,-1-1 0,0 1 0,0 0 1,0 0-1,0 0 0,0 0 0,-1 1 0,1-1 0,-1 1 0,0-1 0,0 1 0,2 5 1,-4-5-3,1-1 1,-1 0 0,1 0 0,-1 0 0,0 0 0,0 0 0,-1 0 0,1 0-1,-1 0 1,1 0 0,-1 0 0,0 0 0,0 0 0,0 0 0,-1 0 0,1 0-1,-1-1 1,1 1 0,-1 0 0,0-1 0,0 1 0,-4 3 0,-8 7-10,-1-1-1,0-1 1,-24 15 0,-3 2 12,42-28-4,0 0 0,-1 0 0,1 0-1,0 0 1,0 1 0,-1-1 0,1 0 0,0 0 0,0 0-1,-1 0 1,1 1 0,0-1 0,0 0 0,0 0 0,0 1 0,-1-1-1,1 0 1,0 0 0,0 1 0,0-1 0,0 0 0,0 1 0,0-1-1,0 0 1,0 0 0,-1 1 0,1-1 0,0 0 0,0 1 0,0-1-1,0 0 1,1 0 0,-1 1 0,0-1 0,0 1 0,12 5-248,31 1-307,-25-4 250,-7-1 83,-1 0 0,1 1-1,-1 0 1,0 1 0,12 6 0,-19-9 186,-1 0 1,0 1 0,0-1-1,1 1 1,-1 0-1,0 0 1,0 0 0,-1 0-1,1 0 1,0 0-1,-1 0 1,1 0 0,-1 1-1,0-1 1,0 1-1,0-1 1,0 1 0,0-1-1,0 1 1,-1 0-1,1-1 1,-1 1-1,0 0 1,0-1 0,0 1-1,0 4 1,-2 2 78,0-1 0,0 1-1,-1-1 1,0 0 0,-1 0 0,0 0 0,0 0 0,0-1 0,-1 1 0,0-1 0,-10 10 0,-2 2 597,-1-1 1,-35 27 0,47-41-434,0 0 0,0 0 1,0 0-1,-1-1 0,1 0 0,-1 0 0,-7 1 1,13-3-206,-1-1 1,1 1-1,-1-1 1,1 0 0,-1 0-1,1 0 1,-1 0-1,1 0 1,-1 0-1,1 0 1,-1 0 0,1-1-1,-1 1 1,1 0-1,-1-1 1,1 1 0,0-1-1,-1 0 1,1 1-1,0-1 1,0 0-1,-1 0 1,1 0 0,0 0-1,0 0 1,0 0-1,0 0 1,0 0 0,0-1-1,0 1 1,1 0-1,-1 0 1,0-1 0,1 1-1,-1-1 1,1 1-1,-1 0 1,1-1-1,0 1 1,-1-4 0,0-4-381,1-1 0,0 0 0,0 0 0,1 0 0,1 0 0,-1 1 0,1-1 0,5-12 0,5-15-549</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06.176"/>
    </inkml:context>
    <inkml:brush xml:id="br0">
      <inkml:brushProperty name="width" value="0.05" units="cm"/>
      <inkml:brushProperty name="height" value="0.05" units="cm"/>
    </inkml:brush>
  </inkml:definitions>
  <inkml:trace contextRef="#ctx0" brushRef="#br0">46 30 16860,'8'3'674,"-1"0"0,1 0 1,0 0-1,1-1 1,-1 0-1,0-1 0,1 0 1,-1 0-1,12 0 1,-9-2-371,-1 0 0,1-1 0,0 0 0,0 0 0,-1-1 0,19-8 0,-28 10-286,1 1-1,0-1 1,-1 0-1,1 0 1,-1 0-1,1 0 1,-1-1-1,1 1 1,-1 0-1,2-2 1,-3-4 28,-12 2-26,0 4-21,-1 0 1,1 1 0,-1 0-1,1 1 1,0 0-1,-1 1 1,1 1 0,0 0-1,0 0 1,0 1-1,1 1 1,-1 0-1,1 1 1,0 0 0,-19 14-1,27-18-3,1 1 0,-1-1 0,1 0 1,0 1-1,0 0 0,0-1 0,0 1 0,1 0 0,-1 0 0,1 0 0,-1 0 0,1 0 0,0 0 0,-1 7 0,2-9-27,0 1 0,0-1 0,0 1 0,1 0 0,-1-1 0,0 1-1,1-1 1,-1 1 0,1-1 0,-1 1 0,1-1 0,0 1 0,0-1 0,-1 1-1,1-1 1,0 0 0,0 0 0,1 1 0,-1-1 0,0 0 0,0 0 0,0 0-1,1 0 1,-1 0 0,1-1 0,-1 1 0,0 0 0,1-1 0,0 1 0,-1-1-1,3 1 1,6 1 70,0 0 0,1-1 0,-1 0 0,0 0 0,0-2 0,0 1 0,1-1-1,-1-1 1,13-3 0,-17 4-45,54-11-125</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06.611"/>
    </inkml:context>
    <inkml:brush xml:id="br0">
      <inkml:brushProperty name="width" value="0.05" units="cm"/>
      <inkml:brushProperty name="height" value="0.05" units="cm"/>
    </inkml:brush>
  </inkml:definitions>
  <inkml:trace contextRef="#ctx0" brushRef="#br0">144 168 21253,'-24'11'1185,"-30"19"0,47-26-1018,1 1 1,0-1 0,1 1-1,-1 0 1,1 0-1,0 0 1,0 1 0,1 0-1,-7 10 1,10-15-153,0 0 0,1 0 0,-1 0 0,1 0 1,-1 0-1,1 0 0,-1 0 0,1 1 0,0-1 0,0 0 1,-1 0-1,1 0 0,0 0 0,0 0 0,0 0 0,0 0 1,0 1-1,1-1 0,-1 0 0,0 0 0,0 0 0,1 0 1,-1 0-1,1 0 0,-1 0 0,1 0 0,-1 0 0,1 0 0,-1 0 1,1 0-1,0 0 0,0 0 0,-1-1 0,1 1 0,0 0 1,0-1-1,0 1 0,0 0 0,0-1 0,0 1 0,0-1 1,0 1-1,0-1 0,0 0 0,0 1 0,2-1 0,3 1-15,0 1 0,1-2 0,-1 1 0,0-1 0,1 0 0,10-1 0,0-2 4,0-2 0,-1 1 0,1-2 0,-1 0 0,0-1 0,-1-1 0,0 0 0,0-1 0,-1-1 0,15-12 0,3-5 3,-1-1 1,-2-2-1,26-34 0,-46 55-7,-2-1 0,0 0 0,12-21 0,-16 18-4,-8 9 2,3 4 2,0 1 0,1 0-1,-1-1 1,0 1 0,0 0-1,1 0 1,-1 0 0,0 0-1,1 0 1,-4 3 0,-8 7-23,1 1-1,0 0 1,0 1-1,1 1 1,1 0 0,0 0-1,1 1 1,-13 30 0,18-38 9,1 1 1,1-1-1,0 0 1,0 1 0,0 0-1,1-1 1,0 1-1,0 0 1,1 0 0,0 0-1,1 0 1,0-1-1,0 1 1,0 0-1,1 0 1,0-1 0,1 1-1,-1-1 1,2 0-1,-1 0 1,9 13-1,-1-5-38</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15.993"/>
    </inkml:context>
    <inkml:brush xml:id="br0">
      <inkml:brushProperty name="width" value="0.05" units="cm"/>
      <inkml:brushProperty name="height" value="0.05" units="cm"/>
    </inkml:brush>
  </inkml:definitions>
  <inkml:trace contextRef="#ctx0" brushRef="#br0">0 23 21501,'22'-3'1856,"2"2"-1312,6-1-240,-1 2 752,7 2-303,4-1-313,1 1-104,1-2-360,-6 0-152,-3-3-472,-6 0-321,-10-3 761,-5-1-152,-11 4-144</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16.424"/>
    </inkml:context>
    <inkml:brush xml:id="br0">
      <inkml:brushProperty name="width" value="0.05" units="cm"/>
      <inkml:brushProperty name="height" value="0.05" units="cm"/>
    </inkml:brush>
  </inkml:definitions>
  <inkml:trace contextRef="#ctx0" brushRef="#br0">0 72 18796,'22'8'2256,"3"-4"-1495,11-7-329,6-3 1016,5-2-576,0-2-248,2-2-976,-1-1-536,-13 2 704,-2 1-176,-8 0-176</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16.801"/>
    </inkml:context>
    <inkml:brush xml:id="br0">
      <inkml:brushProperty name="width" value="0.05" units="cm"/>
      <inkml:brushProperty name="height" value="0.05" units="cm"/>
    </inkml:brush>
  </inkml:definitions>
  <inkml:trace contextRef="#ctx0" brushRef="#br0">12 0 18788,'33'1'3225,"39"6"0,-43-3-3069,0 2-1,-1 1 1,40 16-1,-64-22-159,0 1 0,1 0 0,-1 0 1,-1 0-1,1 1 0,0-1 0,0 1 0,-1 0 0,1 0 0,-1 0 0,0 1 0,4 5 0,-6-7 0,0 1-1,0-1 1,0 0-1,0 1 1,0 0-1,-1-1 1,1 1-1,-1-1 1,0 1-1,0-1 1,0 1-1,0 0 1,0-1-1,0 1 1,-1-1-1,1 1 1,-1 0-1,0-1 1,0 0-1,0 1 1,0-1-1,0 1 1,-3 2-1,-18 28-59,-1-2 0,-2-1 0,-42 41 0,33-36-110,12-11-26,10-10-70,0-2 1,0 1-1,-1-1 1,-22 14 0,12-18-14,5-7-73</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19.749"/>
    </inkml:context>
    <inkml:brush xml:id="br0">
      <inkml:brushProperty name="width" value="0.05" units="cm"/>
      <inkml:brushProperty name="height" value="0.05" units="cm"/>
    </inkml:brush>
  </inkml:definitions>
  <inkml:trace contextRef="#ctx0" brushRef="#br0">0 97 19884,'64'-31'3114,"-7"1"-1669,-47 26-1131,60-21 1148,-65 23-1387,1 1 1,-1 0-1,1 0 0,-1 0 0,1 1 0,-1-1 0,1 1 0,0 1 1,-1-1-1,9 3 0,-12-3-70,-1 1 0,1-1 0,-1 1 0,0-1 0,1 1 0,-1 0 0,0-1 0,1 1 0,-1 0 0,0 0 0,0 0 0,0 0 0,0 0 0,0 0-1,0 0 1,0 1 0,0-1 0,0 0 0,0 0 0,-1 1 0,2 1 0,-2 0-6,1-1 0,-1 1-1,0-1 1,0 0 0,0 1-1,0-1 1,0 1 0,-1-1 0,1 0-1,-1 1 1,0-1 0,-1 3-1,-2 4-14,0 0 0,-1 0 0,0-1 0,-1 1 0,-9 10 0,0-3 2,0-1 0,0-1 0,-2-1 0,1 0 0,-2-1 0,0 0 0,0-2 0,-1 0 0,-36 13 0,35-20-182,20-3 186,0 0 0,-1 0-1,1 0 1,0 0 0,0 0 0,0 0-1,0 0 1,-1 0 0,1 0-1,0 0 1,0 0 0,0 0 0,-1 0-1,1-1 1,0 1 0,0 0-1,0 0 1,0 0 0,-1 0-1,1 0 1,0 0 0,0-1 0,0 1-1,0 0 1,0 0 0,0 0-1,0 0 1,-1-1 0,1 1 0,0 0-1,0 0 1,0 0 0,0-1-1,0 1 1,0 0 0,0 0 0,0 0-1,0-1 1,0 1 0,1-2-33,0 1 1,0 0 0,-1-1 0,2 1-1,-1 0 1,0-1 0,0 1 0,0 0-1,0 0 1,1 0 0,-1 0 0,0 0 0,1 0-1,-1 0 1,4 0 0,-3-1 8,0 1 0,1 0-1,0 0 1,-1 0 0,1 0 0,0 0 0,-1 1 0,1-1 0,0 1-1,-1 0 1,1-1 0,0 1 0,0 1 0,0-1 0,-1 0 0,1 1-1,0-1 1,-1 1 0,1 0 0,0 0 0,-1 0 0,1 0 0,-1 0-1,4 3 1,-2-1 26,-1 1-1,0-1 1,0 1 0,0 0-1,0-1 1,0 1 0,-1 1-1,0-1 1,0 0-1,0 1 1,0-1 0,-1 1-1,2 6 1,-3-8 25,1-1 1,0 1-1,-1-1 0,1 0 1,0 1-1,0-1 0,0 1 0,1-1 1,-1 0-1,0 0 0,1 0 1,0 0-1,-1 0 0,4 3 1,-3-4 19,1 0 0,-1 0 1,1 0-1,-1 0 1,1 0-1,-1-1 0,1 1 1,0-1-1,-1 1 0,1-1 1,0 0-1,-1 0 0,1 0 1,3-1-1,11-1 135,0-2 0,0 0 0,-1 0-1,1-1 1,21-11 0,-11 3 75,0-1 0,28-21 0,-55 35-249,1 0 0,-1 0 0,1 0 0,-1 0 0,0-1 0,1 1 0,-1 0 0,0 0 0,1-1 0,-1 1 0,0 0 0,1-1 0,-1 1 0,0 0 0,0-1-1,1 1 1,-1 0 0,0-1 0,0 1 0,0 0 0,0-1 0,1 1 0,-1-1 0,0 1 0,0 0 0,0-2 0,-7-3-923,0 1 571,2-2 29</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17.594"/>
    </inkml:context>
    <inkml:brush xml:id="br0">
      <inkml:brushProperty name="width" value="0.05" units="cm"/>
      <inkml:brushProperty name="height" value="0.05" units="cm"/>
    </inkml:brush>
  </inkml:definitions>
  <inkml:trace contextRef="#ctx0" brushRef="#br0">1 57 16964,'1'-1'371,"20"-32"2419,-20 31-2553,0 0 1,0 0-1,1 0 0,-1 1 1,1-1-1,-1 1 0,1-1 1,0 1-1,0-1 0,-1 1 1,1 0-1,0 0 0,4-2 1,-6 3-189,0 1 0,1-1 0,-1 0 1,1 0-1,-1 0 0,0 1 1,1-1-1,-1 0 0,0 0 0,0 1 1,1-1-1,-1 0 0,0 0 1,0 1-1,1-1 0,-1 0 0,0 1 1,0-1-1,0 0 0,1 1 0,-1-1 1,0 1-1,0-1 0,0 0 1,0 1-1,0-1 0,0 1 0,0-1 1,0 0-1,0 1 0,0-1 0,0 0 1,0 1-1,0 0 0,-1 17 284,0-15-257,-18 111 267,-1-8-333,19-91-1,0 0 0,0 0 0,1 1 0,5 28 0,-5-42-32,1 0 0,-1 0-1,1 0 1,-1 0 0,1 0 0,0 0 0,0 0 0,0 0 0,0 0-1,0 0 1,0-1 0,0 1 0,1 0 0,-1-1 0,1 1 0,-1-1 0,1 1-1,3 1 1,-4-2-7,1-1 0,-1 1-1,1-1 1,-1 0 0,1 0-1,0 1 1,-1-1-1,1 0 1,-1 0 0,1-1-1,-1 1 1,1 0 0,-1 0-1,1-1 1,0 1 0,-1-1-1,0 1 1,1-1 0,-1 0-1,1 0 1,-1 1 0,0-1-1,1 0 1,-1 0 0,0 0-1,2-2 1,19-23-162,-1-9-67</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18.011"/>
    </inkml:context>
    <inkml:brush xml:id="br0">
      <inkml:brushProperty name="width" value="0.05" units="cm"/>
      <inkml:brushProperty name="height" value="0.05" units="cm"/>
    </inkml:brush>
  </inkml:definitions>
  <inkml:trace contextRef="#ctx0" brushRef="#br0">20 1 20444,'-7'35'1809,"0"-10"-1281,1 3-232,9-2 736,6-3-176,9-3-640,2-5-528,5-5-800,1-2-200,-1-2 984,-2-3-272,-1-5-225</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18.432"/>
    </inkml:context>
    <inkml:brush xml:id="br0">
      <inkml:brushProperty name="width" value="0.05" units="cm"/>
      <inkml:brushProperty name="height" value="0.05" units="cm"/>
    </inkml:brush>
  </inkml:definitions>
  <inkml:trace contextRef="#ctx0" brushRef="#br0">159 1 17020,'-6'1'153,"1"0"0,0 0 0,0 1 1,-1 0-1,1 0 0,0 0 0,1 1 1,-1-1-1,0 1 0,1 0 0,-1 1 1,1-1-1,0 1 0,0-1 0,-4 8 1,-2 1 89,0 0 1,2 1 0,-1 0-1,-6 16 1,10-18-145,1 0-1,0 0 1,1 0 0,0 0 0,0 0-1,1 1 1,1-1 0,0 1 0,1-1-1,1 17 1,-1-23-75,1-1 1,-1 0-1,1 0 0,0 0 0,0 0 0,1 0 1,-1 0-1,1 0 0,0 0 0,0 0 1,0-1-1,0 1 0,1-1 0,-1 1 1,1-1-1,0 0 0,0 0 0,0 0 0,0 0 1,1-1-1,-1 0 0,1 1 0,0-1 1,-1 0-1,1-1 0,0 1 0,0-1 1,0 0-1,0 1 0,1-2 0,3 2 0,-2-2 35,-1 0 0,0 1-1,1-2 1,-1 1-1,1-1 1,-1 1 0,1-1-1,-1-1 1,0 1 0,0-1-1,0 0 1,0 0-1,8-5 1,-7 3 58,1-1-1,-1 0 1,0 0-1,0-1 1,-1 0 0,1 0-1,-1 0 1,7-12-1,-6 8 43,-1 0 0,0-1-1,0 0 1,-1 0 0,0 0-1,-1 0 1,0-1 0,-1 1 0,0-1-1,-1 0 1,-1 1 0,0-21-1,-1 26-113,-1-1-1,1 1 0,-1 0 0,0-1 0,-1 1 0,0 0 1,0 0-1,0 0 0,0 1 0,-1-1 0,0 1 1,-7-8-1,9 11-155,0 0 0,0 0 1,0 0-1,0 1 0,-1-1 1,1 0-1,-1 1 0,1 0 1,-1-1-1,1 1 0,-1 0 1,0 0-1,0 1 0,1-1 1,-1 0-1,0 1 0,0 0 1,0 0-1,0 0 0,1 0 1,-1 0-1,0 0 0,0 1 0,0-1 1,0 1-1,1 0 0,-1 0 1,0 0-1,1 0 0,-6 3 1,8-3 7,-1-1-1,0 0 1,0 1 0,1-1 0,-1 1-1,1-1 1,-1 1 0,0 0 0,1-1 0,-1 1-1,1 0 1,-1-1 0,1 1 0,-1 0-1,1-1 1,0 1 0,-1 0 0,1 0 0,0 0-1,0-1 1,0 1 0,-1 1 0,2-2 45,-1 1 1,0 0 0,0-1 0,0 1-1,1-1 1,-1 1 0,0-1 0,1 1-1,-1-1 1,1 1 0,-1-1 0,0 1-1,1-1 1,-1 0 0,1 1 0,-1-1-1,1 0 1,-1 1 0,1-1 0,-1 0-1,1 0 1,0 1 0,-1-1 0,1 0-1,-1 0 1,1 0 0,-1 0 0,1 0-1,0 0 1,-1 0 0,2 0-1,19 1-839</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40.645"/>
    </inkml:context>
    <inkml:brush xml:id="br0">
      <inkml:brushProperty name="width" value="0.05" units="cm"/>
      <inkml:brushProperty name="height" value="0.05" units="cm"/>
    </inkml:brush>
  </inkml:definitions>
  <inkml:trace contextRef="#ctx0" brushRef="#br0">15302 406 10098,'-130'-18'2130,"-131"-38"0,229 49-1962,-1 1 0,0 2 0,0 1 0,-1 2 0,-46 4 0,-166 30 14,176-21-109,-650 77 430,-5-34-70,-80 8-466,252-34-15,114-6 29,-518 20-692,-299 24 268,290 35 273,4 38-37,797-111 206,-505 83-12,-6-46-104,-355-66-48,1-54 474,-316 18 227,1217 40-428,0 5 0,0 6 0,1 6 0,1 5-1,-162 56 1,266-74-97,-326 118 62,290-100-72,1 2 1,2 3-1,-94 68 0,107-64 7,2 2 0,2 1-1,-39 48 1,25-17-17,-56 92 1,100-147-7,1 1 1,0 1-1,2-1 1,-1 1-1,2 0 1,0 0-1,-5 32 1,9-34-1,0-1 1,1 0-1,1 0 1,0 0-1,0 1 1,1-1-1,1 0 0,0-1 1,1 1-1,9 20 1,-3-13 9,1 0 0,0 0-1,2-2 1,0 1 0,1-2 0,1 0 0,0 0 0,2-1 0,-1-1 0,27 17 0,-15-14 24,0-1 0,1-2 0,0-1 0,1-1 0,1-2 0,51 12 0,316 47 47,-238-46-53,-19-1-11,169 25 13,1-21-6,150-32-8,-1-23-2,-280 16 0,1718-141-163,-777 87 138,-629 44-76,184-1 71,1 51 322,-505-12-266,1-8-1,182-14 0,-284 0-24,437-28 15,-387 25-10,135-29 0,115-44 8,-263 56-13,457-106-7,149 36 41,-339 54-45,105-23 2,113-15-12,151-29 53,-12-53 0,264-154-26,-945 298 56,-2-3 1,-1-1 0,-1-3 0,0-1-1,66-52 1,-15-3 112,151-162-1,-234 227-90,-2-1 0,0 0 0,-1 0 0,-1-1-1,-1 0 1,14-33 0,-19 35-12,0 0 0,-1 0 0,-1 0 0,0 0 0,-1 0 0,-1-1 0,-1 1 0,0-1 0,-3-18 0,-1 8-42,-1 0-1,-1 1 0,-2 0 1,0 0-1,-2 0 1,-1 1-1,-1 1 1,-1 0-1,-1 1 0,-22-29 1,22 34-85,-1 1 0,-1 0 0,-1 1 0,0 1 0,-1 0 0,-1 1 0,0 2 0,-1 0 0,0 0 0,-1 2 0,0 1 0,-37-12 0,-28 3-111</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18.842"/>
    </inkml:context>
    <inkml:brush xml:id="br0">
      <inkml:brushProperty name="width" value="0.05" units="cm"/>
      <inkml:brushProperty name="height" value="0.05" units="cm"/>
    </inkml:brush>
  </inkml:definitions>
  <inkml:trace contextRef="#ctx0" brushRef="#br0">138 12 18700,'-30'23'2614,"19"-13"-2276,0 0 0,1 1 0,0 0 0,1 1 0,1 0 0,-1 0-1,-9 21 1,14-26-294,1-1-1,0 1 1,1 0-1,-1 0 1,1 0-1,1 0 1,-1 0-1,1 0 1,1 0-1,-1 1 1,1-1-1,0 0 1,1 0-1,0 0 1,0 1-1,0-1 1,4 10-1,-3-13-26,0 0-1,0 1 1,0-2-1,1 1 1,-1 0-1,1 0 1,0-1-1,0 1 1,0-1-1,0 0 1,1 0 0,-1 0-1,1-1 1,0 1-1,0-1 1,0 0-1,0 0 1,0 0-1,0 0 1,1-1 0,-1 0-1,1 0 1,-1 0-1,1 0 1,-1-1-1,1 0 1,-1 0-1,1 0 1,-1 0 0,1-1-1,6-1 1,0-1 64,0 0 1,0 0-1,-1-1 1,1-1-1,-1 0 1,0 0 0,-1-1-1,1 0 1,-1-1-1,0 0 1,13-14-1,-14 13 49,0-1 0,-1 0 0,-1 0 0,0-1 0,0 0 0,0 0-1,-1 0 1,-1 0 0,5-18 0,-7 23-93,-1 0 0,-1 0 0,1 0 0,-1 1-1,0-1 1,0 0 0,0 0 0,0 0 0,-1 0 0,0 1 0,0-1 0,0 0-1,-1 0 1,0 1 0,0-1 0,0 1 0,0 0 0,-1 0 0,1 0-1,-1 0 1,0 0 0,0 0 0,-1 0 0,-5-4 0,3 3-41,-1 0-1,0 0 1,0 1 0,-1-1 0,-12-4 0,16 7-102,-1 1 0,1 0 0,0-1 1,0 2-1,-1-1 0,1 0 0,-1 1 0,1 0 1,0 0-1,-1 0 0,1 1 0,-7 0 0,11-1 83,0 0 0,-1 0 0,1 0 0,-1 0 0,1 0 0,-1 0 0,1 1 0,-1-1 0,1 0-1,-1 0 1,1 0 0,0 0 0,-1 0 0,1 1 0,-1-1 0,1 0 0,0 0 0,-1 1 0,1-1-1,0 0 1,-1 1 0,1-1 0,0 0 0,-1 1 0,1-1 0,0 0 0,0 1 0,0-1 0,-1 1-1,1-1 1,0 0 0,0 1 0,0-1 0,0 1 0,0-1 0,-1 1 0,1-1 0,0 1 0,0-1-1,0 0 1,0 1 0,1-1 0,-1 1 0,0-1 0,0 1 0,0-1 0,1 1 0,0 1-18,0-1 1,0 1-1,1-1 1,-1 1-1,1-1 1,-1 0 0,1 0-1,-1 0 1,1 0-1,2 1 1,18 8-418</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19.258"/>
    </inkml:context>
    <inkml:brush xml:id="br0">
      <inkml:brushProperty name="width" value="0.05" units="cm"/>
      <inkml:brushProperty name="height" value="0.05" units="cm"/>
    </inkml:brush>
  </inkml:definitions>
  <inkml:trace contextRef="#ctx0" brushRef="#br0">1 125 19244,'3'1'231,"0"1"-1,1-1 1,-1-1 0,1 1-1,-1 0 1,1-1-1,-1 0 1,1 0 0,0 0-1,-1 0 1,6-1 0,7 0 160,312-15 3115,162-34-2957,-127 11-448,-341 37-127,251-15-327,-272 17-310,-14-4-1152,5 3 1286</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20.194"/>
    </inkml:context>
    <inkml:brush xml:id="br0">
      <inkml:brushProperty name="width" value="0.05" units="cm"/>
      <inkml:brushProperty name="height" value="0.05" units="cm"/>
    </inkml:brush>
  </inkml:definitions>
  <inkml:trace contextRef="#ctx0" brushRef="#br0">12 21 16852,'-9'-3'2424,"7"4"-1192,2 1-535,11-2 2311,9 0-1407,9 0-729,9-2-224,11-1-384,4 0-248,6 1-384,-2-1-272,-14 1-593,-5 1-247,-23-2 1048,-9 2-280,-23 1-280</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20.567"/>
    </inkml:context>
    <inkml:brush xml:id="br0">
      <inkml:brushProperty name="width" value="0.05" units="cm"/>
      <inkml:brushProperty name="height" value="0.05" units="cm"/>
    </inkml:brush>
  </inkml:definitions>
  <inkml:trace contextRef="#ctx0" brushRef="#br0">2 2 17060,'-2'10'1968,"16"-4"-992,7-3-384,10 1 977,5 1-345,5-1-304,7-3-152,-2-1-608,1-5-536,-6-3 328,-2-2-72,-4-1-88</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22.128"/>
    </inkml:context>
    <inkml:brush xml:id="br0">
      <inkml:brushProperty name="width" value="0.05" units="cm"/>
      <inkml:brushProperty name="height" value="0.05" units="cm"/>
    </inkml:brush>
  </inkml:definitions>
  <inkml:trace contextRef="#ctx0" brushRef="#br0">231 115 15827,'8'-9'777,"-1"1"-1,0-1 0,7-10 1,-13 17-601,1 0 0,-1 0-1,0 0 1,1 0 0,-1-1 0,0 1 0,-1 0 0,1-1 0,0 1 0,-1 0-1,1-1 1,-1 1 0,0-1 0,1 1 0,-1 0 0,0-1 0,-1 1 0,1-1-1,0 1 1,-2-5 0,1 6-82,0 0 0,-1 0 0,1 0-1,0-1 1,-1 1 0,1 1 0,-1-1 0,0 0 0,1 0-1,-1 1 1,1-1 0,-1 0 0,0 1 0,0 0-1,1-1 1,-1 1 0,0 0 0,0 0 0,1 0 0,-1 0-1,0 0 1,0 1 0,1-1 0,-1 0 0,-2 2-1,-6 0 49,0 0 0,0 1-1,-10 5 1,4-1-107,0 1 0,1 1 0,0 0 1,1 1-1,-16 14 0,22-17-52,0 0 1,1 1 0,0-1-1,1 1 1,0 1 0,0-1-1,1 1 1,0 0 0,0 0-1,-4 12 1,8-19 10,1 0-1,-1-1 1,0 1 0,1 0 0,-1 0 0,1 0 0,0 0-1,0 0 1,-1 0 0,1 0 0,0-1 0,1 1 0,-1 0-1,0 0 1,0 0 0,1 0 0,-1 0 0,1 0 0,0-1 0,0 1-1,-1 0 1,1 0 0,0-1 0,0 1 0,1-1 0,-1 1-1,0-1 1,0 1 0,1-1 0,-1 0 0,1 0 0,-1 1-1,1-1 1,-1 0 0,1-1 0,0 1 0,0 0 0,1 0-1,3 1-2,-1-1 0,1 0 0,-1 0 0,1-1 0,0 0 0,-1 0 0,1 0 0,-1-1-1,1 1 1,-1-1 0,1-1 0,6-1 0,-2-1 43,0-1-1,0 0 1,0 0-1,-1-1 1,1 0-1,-1-1 1,-1 1-1,1-2 1,-1 1-1,7-10 1,-11 12 12,1 0 0,-1-1 0,-1 1 1,1-1-1,-1 0 0,0 0 0,0 0 0,0 0 1,-1 0-1,0-1 0,-1 1 0,1-1 0,-1 0 1,0 1-1,-1-1 0,0 0 0,-1-12 0,1 17-68,0-1 0,-1 1 0,1-1 0,-1 1 0,0 0 0,1 0 0,-1-1 0,0 1 0,0 0 0,-1 0 0,1 0 0,0 0 0,-1 0 1,1 0-1,-1 0 0,0 1 0,0-1 0,1 1 0,-1-1 0,0 1 0,0-1 0,0 1 0,-1 0 0,1 0 0,0 0 0,0 0 0,0 1 0,-1-1 0,1 0 0,-1 1 0,1 0 0,0 0 0,-1-1 0,-3 2 0,2-1-202,0 1 0,0-1 0,0 1 1,1 0-1,-1 1 0,0-1 0,1 1 0,-1-1 1,1 1-1,0 0 0,-1 0 0,1 1 0,0-1 1,0 1-1,0-1 0,1 1 0,-1 0 0,1 0 1,-1 0-1,1 1 0,-2 3 0,3-5 135,0 0-1,1 0 1,-1 0 0,1 0-1,-1 0 1,1 0 0,0 0-1,0-1 1,0 1 0,0 3-1,6 21-1182</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22.560"/>
    </inkml:context>
    <inkml:brush xml:id="br0">
      <inkml:brushProperty name="width" value="0.05" units="cm"/>
      <inkml:brushProperty name="height" value="0.05" units="cm"/>
    </inkml:brush>
  </inkml:definitions>
  <inkml:trace contextRef="#ctx0" brushRef="#br0">33 0 18956,'-6'25'1880,"-4"8"-1239,0-2-289,4 4 672,5-2-216,4-5-640,4-2-512,3-12-744,4-5 864,-2-13-232,-1-9-176</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22.920"/>
    </inkml:context>
    <inkml:brush xml:id="br0">
      <inkml:brushProperty name="width" value="0.05" units="cm"/>
      <inkml:brushProperty name="height" value="0.05" units="cm"/>
    </inkml:brush>
  </inkml:definitions>
  <inkml:trace contextRef="#ctx0" brushRef="#br0">97 115 19836,'-10'12'893,"2"-4"-308,0 1 0,1 1 0,0-1 0,1 1 0,-9 18 0,14-26-563,0 0-1,0 0 1,1 0-1,-1 0 0,1 1 1,0-1-1,0 0 1,-1 0-1,1 0 1,1 0-1,-1 1 0,0-1 1,0 0-1,1 0 1,-1 0-1,1 0 1,0 0-1,0 0 0,0 0 1,0 0-1,0 0 1,0 0-1,0 0 0,0-1 1,1 1-1,-1 0 1,1-1-1,-1 1 1,1-1-1,0 0 0,0 1 1,-1-1-1,1 0 1,0 0-1,0 0 1,0 0-1,3 0 0,11 5-49,0-1-1,22 5 0,-24-7 28,0 0-1,0 1 1,0 1 0,22 11-1,-32-14 3,-1 0 0,0 0 0,0 1 0,0-1 0,0 1 0,0-1 0,-1 1 0,1 0 0,-1 0 1,0 0-1,1 1 0,-2-1 0,1 0 0,0 1 0,-1-1 0,1 1 0,-1 0 0,0-1 0,0 1 0,-1 0 0,1 0 0,-1 5 0,0-6 18,0 1 1,-1-1-1,1 0 0,-1 0 0,0 0 1,0 0-1,-1 0 0,1 0 0,0 0 1,-1 0-1,0 0 0,0-1 0,1 1 1,-2-1-1,1 1 0,0-1 0,0 0 1,-1 0-1,1 0 0,-1 0 0,0 0 1,0 0-1,1-1 0,-1 0 0,-5 2 1,-2 2 15,0-2 0,0 0 0,0 0 0,-1 0 0,1-1 0,-19 0-1,23-1-126,0-1 0,0 0 0,0-1 0,0 1 0,0-1 0,0 0 0,0-1 0,0 1 0,0-1 0,1 0 0,-1-1-1,1 1 1,0-1 0,-1 0 0,1-1 0,0 1 0,1-1 0,-1 0 0,-5-6 0,-8-20-343</inkml:trace>
  <inkml:trace contextRef="#ctx0" brushRef="#br0" timeOffset="1">36 102 18380,'16'-11'2136,"4"-4"-1191,3-1-369,9 4 1184,2-3-376,3 5-567,3 4-393,-1 4-1064,-4 2 311,-10-3 217,-2-2-176,-7-2-112</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23.888"/>
    </inkml:context>
    <inkml:brush xml:id="br0">
      <inkml:brushProperty name="width" value="0.05" units="cm"/>
      <inkml:brushProperty name="height" value="0.05" units="cm"/>
    </inkml:brush>
  </inkml:definitions>
  <inkml:trace contextRef="#ctx0" brushRef="#br0">1 0 19084,'0'7'2209,"0"1"-1521,1 3-344,2 5 1896,4 4-1552,0 4-199,6 2-329,5 1-104,0-2-144,4-1-113,-1-8-335,2-6-232,1-7-560,-1-3 96,0-13 736,-1-4-289,1-9-127</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24.305"/>
    </inkml:context>
    <inkml:brush xml:id="br0">
      <inkml:brushProperty name="width" value="0.05" units="cm"/>
      <inkml:brushProperty name="height" value="0.05" units="cm"/>
    </inkml:brush>
  </inkml:definitions>
  <inkml:trace contextRef="#ctx0" brushRef="#br0">297 1 18028,'-6'13'1952,"-7"5"-1320,-8 11-216,-4 4 1105,-2 10-657,-3 1-168,0 5-232,1 3-48,2 4-112,1-2-88,6-2-448,0-2-456,6-10 600,5-8-96,9-18-96</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27.526"/>
    </inkml:context>
    <inkml:brush xml:id="br0">
      <inkml:brushProperty name="width" value="0.05" units="cm"/>
      <inkml:brushProperty name="height" value="0.05" units="cm"/>
    </inkml:brush>
  </inkml:definitions>
  <inkml:trace contextRef="#ctx0" brushRef="#br0">1 18 15683,'2'2'9523,"11"2"-7578,142-26-882,-153 22-1108,20-1-1724,-32 3 85,-6-2 877</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4:59.689"/>
    </inkml:context>
    <inkml:brush xml:id="br0">
      <inkml:brushProperty name="width" value="0.05" units="cm"/>
      <inkml:brushProperty name="height" value="0.05" units="cm"/>
    </inkml:brush>
  </inkml:definitions>
  <inkml:trace contextRef="#ctx0" brushRef="#br0">848 160 9986,'-16'-10'314,"0"2"-1,-1 0 1,0 1-1,-1 0 1,0 2-1,0 0 1,0 1-1,0 0 1,-1 2 0,1 0-1,-1 1 1,1 1-1,-1 1 1,1 1-1,-1 0 1,1 1-1,-32 11 1,29-7-245,0 1 0,1 1 0,0 0 0,0 2 0,2 1 0,-1 0 0,1 1 0,1 1 0,0 0 0,1 2 0,1 0 0,1 0 0,0 2 0,-19 30 0,-2 18 90,3 1 1,2 1-1,4 1 0,3 2 1,-18 92-1,33-119-104,1-1 0,2 1 0,2 0 0,2 0 0,6 62 1,-2-81-23,1 0 1,1 0-1,1 0 1,1-1 0,2 1-1,0-2 1,1 1-1,2-1 1,0-1 0,26 36-1,-28-47-8,0 0-1,0 0 1,1-1 0,0-1-1,1 1 1,0-2 0,1 0-1,0 0 1,13 5-1,-6-5 22,-1-1-1,1-1 0,0 0 0,1-2 1,38 4-1,-21-7 68,1-1 0,0-2 0,0-1 0,-1-3 0,0-1 0,56-18 0,-56 12 42,0-1 1,-2-3-1,0-1 1,0-1-1,-2-2 1,-1-2-1,50-43 1,-48 34 2,-1-2 0,-2-1 0,-2-2 0,-1-1 0,-2-1-1,27-50 1,-37 55-78,-2 0 0,-1-1 0,-1-1 0,-2 0 0,-2-1 0,-1 1 0,-2-2 0,-2 1 0,-1-1 0,-3-59 0,-2 70-40,-1 1 0,-1 0 0,-1 0 1,-1 0-1,-2 0 0,0 1 0,-2 1 0,-1-1 0,0 2 0,-2-1 0,-1 2 1,-1 0-1,0 0 0,-2 1 0,-34-32 0,25 31-224,0 2 0,-2 1 0,-1 1-1,0 1 1,-1 1 0,0 2 0,-2 1 0,1 2 0,-2 1-1,-50-10 1,62 15-182,10-5-123</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28.400"/>
    </inkml:context>
    <inkml:brush xml:id="br0">
      <inkml:brushProperty name="width" value="0.05" units="cm"/>
      <inkml:brushProperty name="height" value="0.05" units="cm"/>
    </inkml:brush>
  </inkml:definitions>
  <inkml:trace contextRef="#ctx0" brushRef="#br0">95 78 17220,'10'-8'560,"0"0"1,0 0-1,1 1 1,-1 0 0,2 1-1,-1 1 1,1-1-1,0 2 1,0 0 0,0 0-1,0 1 1,1 1-1,22-3 1,-33 5-533,1 0 0,-1 0 1,1 0-1,-1 0 0,1 0 0,-1 0 0,1 1 1,-1-1-1,0 1 0,1 0 0,-1-1 0,1 1 0,-1 0 1,0 1-1,0-1 0,0 0 0,0 1 0,0-1 1,0 1-1,0-1 0,0 1 0,0 0 0,-1 0 1,1 0-1,-1 0 0,1 0 0,-1 0 0,0 0 0,0 0 1,0 1-1,0-1 0,0 1 0,-1-1 0,1 0 1,-1 1-1,1-1 0,-1 1 0,0-1 0,0 1 1,0-1-1,0 1 0,0-1 0,-2 4 0,-1 7-15,0 1 0,-2-1 0,0-1 1,0 1-1,-1-1 0,0 0 0,-15 21 0,-66 74-71,75-94 53,-73 74-105,14-16-12,65-66 102,2 1 0,-1 0 0,-6 11 1,10-16 15,1 0 1,-1 0 0,0-1 0,1 1 0,-1 0 0,1 0 0,0 0 0,-1 0-1,1 0 1,0-1 0,0 1 0,-1 0 0,1 0 0,0 0 0,0 0 0,0 0-1,0 0 1,0 0 0,0 0 0,0 0 0,1 0 0,-1 0 0,0 0 0,0-1-1,1 1 1,-1 0 0,1 0 0,-1 0 0,0 0 0,1-1 0,0 1 0,-1 0-1,1 0 1,-1-1 0,1 1 0,0 0 0,0-1 0,-1 1 0,3 0 0,2 1-9,1 0 1,0 0 0,0-1 0,1 0 0,-1 0 0,0-1-1,10 0 1,49-5-317,-48 3 113,131-24-1221,-102 15 1092</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28.808"/>
    </inkml:context>
    <inkml:brush xml:id="br0">
      <inkml:brushProperty name="width" value="0.05" units="cm"/>
      <inkml:brushProperty name="height" value="0.05" units="cm"/>
    </inkml:brush>
  </inkml:definitions>
  <inkml:trace contextRef="#ctx0" brushRef="#br0">169 0 19284,'-21'21'1267,"-29"34"0,44-47-1075,0 0 0,0 1 1,1-1-1,0 1 1,0 1-1,1-1 1,-6 20-1,10-27-193,-1-1 0,1 1 0,-1 0 0,1-1 0,0 1 1,0 0-1,-1-1 0,1 1 0,0 0 0,0 0 0,1-1 0,-1 1 0,0 0 0,0-1 1,1 1-1,-1 0 0,1-1 0,0 1 0,-1-1 0,1 1 0,0-1 0,0 1 0,0-1 0,0 0 1,0 1-1,0-1 0,1 0 0,-1 0 0,0 0 0,1 0 0,-1 0 0,0 0 0,1 0 0,-1 0 1,1 0-1,0-1 0,-1 1 0,1-1 0,-1 1 0,1-1 0,0 0 0,1 1 0,40 4-147,-23-3 118,1 1 0,31 9 0,-47-10 38,0-1 1,-1 1-1,1 0 1,-1 0 0,0 0-1,1 1 1,-1-1 0,0 1-1,0 0 1,-1 1-1,1-1 1,-1 0 0,0 1-1,1 0 1,-2 0 0,4 5-1,-5-7 10,1 1 0,-1 0-1,0-1 1,0 1 0,-1 0-1,1 0 1,-1 0 0,1 0-1,-1 0 1,0-1-1,0 1 1,0 0 0,0 0-1,-1 0 1,1 0 0,-1 0-1,-1 3 1,0-1 54,0 0 1,0-1-1,-1 1 1,0 0-1,0-1 0,0 0 1,-1 1-1,-6 5 0,1-1 113,-1-2 0,1 0 0,-1 0 0,-1-1 0,1 0 0,-1 0 0,-18 6 0,21-10-215,1 0 1,0 0 0,-1-1-1,1 0 1,-1 0-1,0 0 1,1-1 0,-1-1-1,-14-1 1,18 1-35,1 0-1,-1 0 1,1 0 0,-1-1-1,1 1 1,0-1-1,0 0 1,0 0 0,0 0-1,0 0 1,0-1 0,1 1-1,-1-1 1,1 1 0,0-1-1,-1 0 1,1 0 0,0 0-1,1 0 1,-1-1 0,1 1-1,-3-7 1,-6-31-424</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29.225"/>
    </inkml:context>
    <inkml:brush xml:id="br0">
      <inkml:brushProperty name="width" value="0.05" units="cm"/>
      <inkml:brushProperty name="height" value="0.05" units="cm"/>
    </inkml:brush>
  </inkml:definitions>
  <inkml:trace contextRef="#ctx0" brushRef="#br0">0 25 21061,'6'0'1848,"8"0"-1320,2 0-224,6 0 704,3-1-488,7-1-1104,4 1-512,2-5 872,3 0-224,-3-2-216</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29.616"/>
    </inkml:context>
    <inkml:brush xml:id="br0">
      <inkml:brushProperty name="width" value="0.05" units="cm"/>
      <inkml:brushProperty name="height" value="0.05" units="cm"/>
    </inkml:brush>
  </inkml:definitions>
  <inkml:trace contextRef="#ctx0" brushRef="#br0">155 0 16347,'-11'21'1181,"-24"34"0,-5 8-124,27-37-475,0 2 1,-12 41-1,20-54-444,1 1 0,1-1 0,1 1 0,0 0-1,1 0 1,1 20 0,0-34-111,0 1-1,0-1 1,0 1-1,0-1 1,1 1-1,-1-1 1,1 1-1,0-1 1,0 0-1,0 1 1,0-1-1,0 0 1,0 0-1,0 0 1,1 0-1,-1 0 1,1 0 0,0 0-1,-1 0 1,1-1-1,0 1 1,0 0-1,0-1 1,0 0-1,0 1 1,1-1-1,-1 0 1,0 0-1,0-1 1,1 1-1,-1 0 1,1-1-1,-1 1 1,4-1-1,-1 0 40,1 0-1,-1-1 0,0 1 0,0-1 0,0-1 0,0 1 1,0-1-1,0 1 0,0-2 0,0 1 0,-1 0 1,1-1-1,-1 0 0,0 0 0,6-6 0,0-1 99,0-1-1,-1 0 0,-1 0 0,0-1 1,0 0-1,-2 0 0,1-1 1,-1 0-1,-1 0 0,-1-1 1,0 0-1,0 1 0,-1-1 1,-1 0-1,0 0 0,-1-1 0,-1 1 1,0 0-1,-1 0 0,-1-1 1,-3-16-1,3 27-159,1 0-1,-1 0 1,0 0 0,1 0-1,-2 0 1,1 1 0,0-1-1,-1 1 1,0 0 0,1-1-1,-1 1 1,0 1 0,-1-1 0,1 0-1,-1 1 1,1-1 0,-1 1-1,0 0 1,1 0 0,-1 1-1,-7-3 1,7 3-142,1 1 0,-1-1 1,1 1-1,-1 0 0,1 0 0,-1 0 0,1 0 1,-1 0-1,1 1 0,0 0 0,-1-1 0,1 1 1,0 1-1,-1-1 0,1 0 0,0 1 0,0 0 1,0-1-1,0 1 0,0 0 0,1 1 1,-1-1-1,0 0 0,1 1 0,0 0 0,-4 4 1,5-2-589</inkml:trace>
  <inkml:trace contextRef="#ctx0" brushRef="#br0" timeOffset="1">649 63 21637,'0'3'188,"1"0"1,-1 0-1,0 0 1,0 0 0,-1 0-1,1 0 1,-1 0 0,1 0-1,-1 0 1,0-1-1,0 1 1,-2 3 0,-20 32 332,10-17 200,-1 2-251,-44 84 468,52-96-917,1 1 0,1 1 1,0-1-1,1 1 1,0 0-1,1-1 0,-1 15 1,3-25-23,-1 0-1,2 1 1,-1-1 0,0 0 0,0 0-1,1 0 1,-1 0 0,1 0 0,-1 0-1,1 0 1,0 0 0,0 0 0,0 0-1,0-1 1,0 1 0,0 0 0,1 0-1,-1-1 1,1 1 0,-1-1 0,1 0-1,-1 1 1,1-1 0,0 0 0,0 0-1,-1 0 1,1 0 0,0 0 0,0 0-1,0 0 1,0-1 0,0 1 0,0-1-1,0 0 1,0 1 0,1-1 0,-1 0-1,3 0 1,4-1-143,0 1 1,0-1-1,0 0 0,0-1 1,0 0-1,-1-1 0,1 0 1,8-4-1,-8 3-5,-1 0 0,0-1 0,0-1 0,0 1 0,0-1 0,-1 0 0,0-1 0,0 0 1,-1 0-1,0 0 0,0-1 0,7-13 0,13-30-454</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30.006"/>
    </inkml:context>
    <inkml:brush xml:id="br0">
      <inkml:brushProperty name="width" value="0.05" units="cm"/>
      <inkml:brushProperty name="height" value="0.05" units="cm"/>
    </inkml:brush>
  </inkml:definitions>
  <inkml:trace contextRef="#ctx0" brushRef="#br0">2 27 20724,'-1'-5'2857,"2"3"-2641,3 2 1568,-1 0-1712,3-2 209,-13-4-337,0-5-153</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33.759"/>
    </inkml:context>
    <inkml:brush xml:id="br0">
      <inkml:brushProperty name="width" value="0.05" units="cm"/>
      <inkml:brushProperty name="height" value="0.05" units="cm"/>
    </inkml:brush>
  </inkml:definitions>
  <inkml:trace contextRef="#ctx0" brushRef="#br0">0 3 15675,'3'6'2337,"6"-2"-1297,10-2-432,2-4 2161,5-2-1737,4 1-200,3 2-304,1-4-168,-4 5-248,-1 0-112,-6 3-312,-3 1-264,-9 2-584,-3-2 952,-11-2-184,-3-1-152</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34.192"/>
    </inkml:context>
    <inkml:brush xml:id="br0">
      <inkml:brushProperty name="width" value="0.05" units="cm"/>
      <inkml:brushProperty name="height" value="0.05" units="cm"/>
    </inkml:brush>
  </inkml:definitions>
  <inkml:trace contextRef="#ctx0" brushRef="#br0">1 43 16195,'3'7'2249,"20"-5"-1105,2-2-464,11-4 1817,2-5-1121,6 0-464,3-1-368,1 2-1056,-1-1-560,-13 6 880,-5 3-208,-12 2-184</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34.553"/>
    </inkml:context>
    <inkml:brush xml:id="br0">
      <inkml:brushProperty name="width" value="0.05" units="cm"/>
      <inkml:brushProperty name="height" value="0.05" units="cm"/>
    </inkml:brush>
  </inkml:definitions>
  <inkml:trace contextRef="#ctx0" brushRef="#br0">46 0 12923,'72'8'4628,"2"-1"-571,-67-6-3805,0 1 0,0 0 0,0 0 0,-1 1-1,1 0 1,-1 0 0,0 0 0,8 6-1,-11-7-191,-1 0-1,1 0 0,-1 1 0,0-1 1,1 1-1,-1 0 0,0-1 0,-1 1 0,1 0 1,0 0-1,-1 0 0,0 1 0,1-1 1,0 5-1,-1-2-8,0 1 1,-1-1 0,1 1-1,-1-1 1,0 0 0,-1 1-1,-1 7 1,-3 4-3,0 0 0,-1 0 0,0-1 0,-14 24 0,7-15-57,-3 0-1,0-1 1,-30 36 0,37-50 37,-1-1 1,-1 0 0,1 0 0,-2-1 0,1-1-1,-1 0 1,-1 0 0,1-1 0,-19 7-1,6-6-13</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53.435"/>
    </inkml:context>
    <inkml:brush xml:id="br0">
      <inkml:brushProperty name="width" value="0.05" units="cm"/>
      <inkml:brushProperty name="height" value="0.05" units="cm"/>
    </inkml:brush>
  </inkml:definitions>
  <inkml:trace contextRef="#ctx0" brushRef="#br0">1 35 16628,'10'-5'1840,"13"1"-984,7 0-336,13-1 969,11 1-409,8 0-224,0 1-168,-2 0-576,-4 0-232,-9 3-496,-5 0-224,-16 0 1208,-14 0-560,-14 2-640</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53.843"/>
    </inkml:context>
    <inkml:brush xml:id="br0">
      <inkml:brushProperty name="width" value="0.05" units="cm"/>
      <inkml:brushProperty name="height" value="0.05" units="cm"/>
    </inkml:brush>
  </inkml:definitions>
  <inkml:trace contextRef="#ctx0" brushRef="#br0">1 33 15051,'0'7'1953,"13"-1"-865,7-5-408,13-2 1552,8-2-951,10-1-321,2 0-168,4-2-680,-1 0-408,-5 2-784,-5-1-1193,-11 1 1817,-7 0-336,-5-2-344</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1.125"/>
    </inkml:context>
    <inkml:brush xml:id="br0">
      <inkml:brushProperty name="width" value="0.05" units="cm"/>
      <inkml:brushProperty name="height" value="0.05" units="cm"/>
    </inkml:brush>
  </inkml:definitions>
  <inkml:trace contextRef="#ctx0" brushRef="#br0">2 433 16227,'-2'-6'1857,"2"1"-1209,7-7-200,12-1 824,18-5-207,12-4-177,15-7-304,7-1-128,8-4-152,1-2-32,0 0-200,-4-1-168,-16 3-496,-8 1-296,-22 1 720,-9 1-160,-19 6-104</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54.263"/>
    </inkml:context>
    <inkml:brush xml:id="br0">
      <inkml:brushProperty name="width" value="0.05" units="cm"/>
      <inkml:brushProperty name="height" value="0.05" units="cm"/>
    </inkml:brush>
  </inkml:definitions>
  <inkml:trace contextRef="#ctx0" brushRef="#br0">41 3 19940,'9'-1'306,"1"0"-1,0 0 1,0 1-1,0 0 1,0 1-1,0 0 0,-1 1 1,1 0-1,0 1 1,-1 0-1,17 7 1,-22-8-297,0 0 1,0 0-1,-1 1 0,1 0 1,-1 0-1,1 0 1,-1 0-1,0 0 1,0 0-1,0 1 1,-1 0-1,1-1 1,-1 1-1,0 0 0,0 0 1,0 0-1,-1 1 1,1-1-1,-1 0 1,0 1-1,0-1 1,-1 0-1,1 1 1,-1-1-1,0 1 0,0-1 1,-1 1-1,0 4 1,-2 4 2,0 0 0,0 0 0,-1-1 0,-1 0 0,-12 23 0,-39 57 140,48-79-130,-20 29 37,-70 100-1323,94-137 1004</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36.366"/>
    </inkml:context>
    <inkml:brush xml:id="br0">
      <inkml:brushProperty name="width" value="0.05" units="cm"/>
      <inkml:brushProperty name="height" value="0.05" units="cm"/>
    </inkml:brush>
  </inkml:definitions>
  <inkml:trace contextRef="#ctx0" brushRef="#br0">330 57 14603,'0'-2'165,"0"1"-1,0-1 1,0 1 0,-1 0-1,1-1 1,0 1 0,-1 0-1,1 0 1,-1-1-1,1 1 1,-1 0 0,0 0-1,0 0 1,1-1 0,-1 1-1,0 0 1,0 0 0,0 0-1,0 0 1,0 1-1,0-1 1,0 0 0,0 0-1,-1 1 1,1-1 0,0 0-1,0 1 1,-1 0 0,1-1-1,0 1 1,-1-1-1,1 1 1,0 0 0,-2 0-1,-6-2 358,0 1-1,-1 1 1,-16 0-1,15 1-466,1 0-1,0 1 0,-1 0 1,1 1-1,0 0 0,0 1 0,1 0 1,-1 1-1,1 0 0,0 0 1,0 1-1,1 0 0,-1 0 0,1 1 1,1 0-1,-11 12 0,9-8-14,1-1-1,0 1 0,1 1 1,0 0-1,1 0 1,0 0-1,1 0 0,1 1 1,0 0-1,0 0 1,1 0-1,-2 19 0,5-27-9,0 1-1,0 0 0,0-1 0,0 1 1,1-1-1,0 1 0,0-1 0,1 0 1,-1 1-1,1-1 0,4 8 0,-4-10-1,0 0-1,0 0 0,0-1 1,1 1-1,-1 0 0,1-1 1,-1 1-1,1-1 1,0 0-1,0 0 0,0 0 1,0 0-1,0-1 0,1 1 1,-1-1-1,0 0 1,1 0-1,6 2 0,-1-3 61,1 1-1,-1-1 1,1-1-1,-1 0 1,1 0 0,-1-1-1,0 0 1,0 0-1,0-1 1,0 0-1,0-1 1,0 0-1,-1 0 1,14-11-1,-2 2 188,-1-2 0,0 0 0,-1-1 0,27-32 0,-36 37-144,0-1 0,-1 0 0,-1 0 0,0-1 1,0 0-1,-1 0 0,-1 0 0,5-21 0,-9 30-146,0-1 0,0 0 0,-1 1 0,1-1 0,-1 0 0,0 1 1,-1-1-1,1 0 0,-1 0 0,0 1 0,0-1 0,-3-6 0,2 7-97,0 1 1,0 0 0,0 0 0,0 0 0,-1 0-1,1 0 1,-1 1 0,0-1 0,0 1 0,0 0-1,0-1 1,0 1 0,0 1 0,-1-1-1,1 0 1,-1 1 0,1 0 0,-5-1 0,4 1 5,0 0 1,-1 0 0,1 0 0,-1 1 0,1 0-1,0 0 1,-1 0 0,-4 1 0,-14 5-525</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36.778"/>
    </inkml:context>
    <inkml:brush xml:id="br0">
      <inkml:brushProperty name="width" value="0.05" units="cm"/>
      <inkml:brushProperty name="height" value="0.05" units="cm"/>
    </inkml:brush>
  </inkml:definitions>
  <inkml:trace contextRef="#ctx0" brushRef="#br0">97 0 21085,'-9'35'1632,"-4"5"-1272,-3 3-192,2 6 560,-2-1-264,5-3-416,2-2-248,4-12-400,2-5-136,3-11-200,1-7-193,5-9 625,2-9-264,2-12 104</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37.231"/>
    </inkml:context>
    <inkml:brush xml:id="br0">
      <inkml:brushProperty name="width" value="0.05" units="cm"/>
      <inkml:brushProperty name="height" value="0.05" units="cm"/>
    </inkml:brush>
  </inkml:definitions>
  <inkml:trace contextRef="#ctx0" brushRef="#br0">154 1 18324,'-3'1'277,"1"0"0,-1 0 0,1 0 1,0 0-1,-1 1 0,1-1 0,0 1 0,0-1 1,0 1-1,-2 2 0,-2 1 205,-40 35 2210,42-36-2619,1 0 1,0 0 0,-1 0 0,2 1-1,-1-1 1,0 1 0,1 0 0,0 0-1,-2 5 1,4-8-70,-1-1-1,1 1 1,0-1 0,0 0-1,0 1 1,0-1 0,0 1-1,1-1 1,-1 0 0,0 1-1,1-1 1,-1 0 0,1 1-1,-1-1 1,1 0-1,0 0 1,-1 1 0,1-1-1,0 0 1,0 0 0,0 0-1,0 0 1,0 0 0,0 0-1,0 0 1,0-1 0,0 1-1,0 0 1,1 0 0,-1-1-1,0 1 1,1-1 0,-1 1-1,3 0 1,6 2 3,1 0 1,0-1-1,16 2 0,-13-2 7,2 0-5,-1 1-1,0 1 1,0 0 0,0 1 0,22 10 0,-34-13-10,-1-1 1,1 0-1,0 1 0,-1 0 1,1 0-1,-1 0 1,0 0-1,0 0 0,1 0 1,-1 1-1,-1-1 0,1 1 1,0-1-1,-1 1 1,1 0-1,-1-1 0,0 1 1,0 0-1,0 0 0,0 0 1,0 0-1,-1 0 1,1 0-1,-1 0 0,0 0 1,0 0-1,0 1 0,0-1 1,-1 0-1,1 0 1,-1 0-1,0 0 0,1 0 1,-2 0-1,0 3 0,-2 1 5,1 0-1,-1 0 0,0-1 1,-1 1-1,0-1 0,0 0 0,0 0 1,-1-1-1,1 0 0,-12 8 1,7-6-18,0-1 1,0 0-1,-1 0 1,0-1 0,0 0-1,-14 3 1,21-7-16,0 0 0,1 0 1,-1 0-1,0-1 0,0 0 0,0 0 0,1 0 0,-1 0 0,0 0 1,0-1-1,0 0 0,1 0 0,-1 0 0,0 0 0,1 0 0,-1-1 1,1 1-1,0-1 0,-1 0 0,-3-3 0,2 0 38,0 1 1,1-1-1,-1 0 0,1-1 0,0 1 1,0-1-1,1 0 0,0 0 0,0 0 1,-4-11-1,-6-26-152</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37.604"/>
    </inkml:context>
    <inkml:brush xml:id="br0">
      <inkml:brushProperty name="width" value="0.05" units="cm"/>
      <inkml:brushProperty name="height" value="0.05" units="cm"/>
    </inkml:brush>
  </inkml:definitions>
  <inkml:trace contextRef="#ctx0" brushRef="#br0">0 1 18364,'17'3'2328,"2"-2"-1439,4 1-369,6-1 1480,4 1-992,1-1-175,2 2-673,-2-2-569,-2 4-1031,-4-5 1240,0 4-248,-3 2-160</inkml:trace>
  <inkml:trace contextRef="#ctx0" brushRef="#br0" timeOffset="1">512 108 17948,'0'13'2064,"-2"7"-1160,1 1-351,1 1 1135,3 4-424,4-1-408,3-4-231,9-7-353,2-5-152,5-8-312,1-3-393,-1-11-751,0-4 64,0-9 904,-2-2-272,-4 3-257</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38.039"/>
    </inkml:context>
    <inkml:brush xml:id="br0">
      <inkml:brushProperty name="width" value="0.05" units="cm"/>
      <inkml:brushProperty name="height" value="0.05" units="cm"/>
    </inkml:brush>
  </inkml:definitions>
  <inkml:trace contextRef="#ctx0" brushRef="#br0">254 1 13811,'-13'15'2248,"-4"5"-927,-2 5-497,-4 8 2321,-1 5-1561,1 11-472,0 3-224,2 2-400,1 2-135,2-1-522,1-4-191,7-11-536,0-8 760,2-12-144,0-3-112</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39.684"/>
    </inkml:context>
    <inkml:brush xml:id="br0">
      <inkml:brushProperty name="width" value="0.05" units="cm"/>
      <inkml:brushProperty name="height" value="0.05" units="cm"/>
    </inkml:brush>
  </inkml:definitions>
  <inkml:trace contextRef="#ctx0" brushRef="#br0">2 2 15603,'-2'-2'2233,"4"2"-1297,5 2-344,4-1 1561,6 5-953,4 0-232,6 2-400,6 1-176,4 1-200,3 0-80,3-1-232,0-4-328,-3-2-664,2-3 2088,-12-6-1080,-6-1-40,-12 0-104</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40.104"/>
    </inkml:context>
    <inkml:brush xml:id="br0">
      <inkml:brushProperty name="width" value="0.05" units="cm"/>
      <inkml:brushProperty name="height" value="0.05" units="cm"/>
    </inkml:brush>
  </inkml:definitions>
  <inkml:trace contextRef="#ctx0" brushRef="#br0">0 33 13827,'0'13'2376,"4"-3"-1127,9-7-313,7-1 2257,8-1-1617,4 1-184,9-2-368,3-2-183,0-2-513,1-1-328,-5 1-1065,-1-2 745,-18-6 96,-6-3-184,-10-1-144</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00.889"/>
    </inkml:context>
    <inkml:brush xml:id="br0">
      <inkml:brushProperty name="width" value="0.05" units="cm"/>
      <inkml:brushProperty name="height" value="0.05" units="cm"/>
    </inkml:brush>
  </inkml:definitions>
  <inkml:trace contextRef="#ctx0" brushRef="#br0">3 3 21813,'-3'-3'1744,"3"6"-1256,5 3-208,3 2 656,4 2-263,5 0-241,4 2-136,2-2-144,2-2-88,1-3-352,1-1-296,0-4-609,2 0-271,-5-7 1064,0-5-264,-1-5-296</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01.324"/>
    </inkml:context>
    <inkml:brush xml:id="br0">
      <inkml:brushProperty name="width" value="0.05" units="cm"/>
      <inkml:brushProperty name="height" value="0.05" units="cm"/>
    </inkml:brush>
  </inkml:definitions>
  <inkml:trace contextRef="#ctx0" brushRef="#br0">288 1 17764,'-13'17'2240,"-2"3"-1376,-13 8-279,0 5 1271,-2 10-704,-5 3-184,7 4-367,0 2-177,5-2-224,5 0-200,5-4-480,3-6-345,4-7 1209,2-4-512,-1-5-120,1-4-64</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1.545"/>
    </inkml:context>
    <inkml:brush xml:id="br0">
      <inkml:brushProperty name="width" value="0.05" units="cm"/>
      <inkml:brushProperty name="height" value="0.05" units="cm"/>
    </inkml:brush>
  </inkml:definitions>
  <inkml:trace contextRef="#ctx0" brushRef="#br0">196 0 15723,'-3'1'297,"-1"0"0,0 0 0,0 0 0,0 1-1,1-1 1,-1 1 0,1 0 0,-1 0 0,1 0-1,0 1 1,-1-1 0,1 1 0,1 0-1,-1 0 1,0 0 0,-2 4 0,-3 5 173,1 0 1,1 0-1,-7 20 1,4-12-681,-7 18 242,-2 1-13,2 0-1,2 2 0,-11 48 0,23-80-24,1 0 0,0 0 0,1 14 0,0-21 2,0 0 1,0 0 0,0-1-1,0 1 1,1 0 0,-1-1 0,0 1-1,1 0 1,-1-1 0,1 1-1,0 0 1,0-1 0,0 1-1,-1-1 1,1 1 0,1-1-1,-1 0 1,0 1 0,0-1-1,0 0 1,1 0 0,-1 0-1,1 0 1,-1 0 0,3 1-1,4-1-3,0 0-1,0-1 1,0 0-1,0 0 1,0-1-1,-1 0 0,1 0 1,0-1-1,0 0 1,9-4-1,0 2 6,439-127-1408,-386 106 1180,-13 2-84</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01.760"/>
    </inkml:context>
    <inkml:brush xml:id="br0">
      <inkml:brushProperty name="width" value="0.05" units="cm"/>
      <inkml:brushProperty name="height" value="0.05" units="cm"/>
    </inkml:brush>
  </inkml:definitions>
  <inkml:trace contextRef="#ctx0" brushRef="#br0">36 18 20148,'-7'-5'1985,"11"5"-1265,5 0-304,8 0 1168,5 0-623,6-1-417,5 1-152,7-1-296,3-2-168,0 0-312,-1 0-160,-12 2-537,-6 1-255,-15 0 928,-22 1-1088</inkml:trace>
  <inkml:trace contextRef="#ctx0" brushRef="#br0" timeOffset="1">5 120 14779,'-5'14'2033,"12"-3"-825,6-3-424,12-3 1577,0-2-705,10-1-408,2-2-224,2 0-359,0-2-225,-6-1-776,-2-1-473,-7 0 689,-5 1-152,-10 1-112</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41.132"/>
    </inkml:context>
    <inkml:brush xml:id="br0">
      <inkml:brushProperty name="width" value="0.05" units="cm"/>
      <inkml:brushProperty name="height" value="0.05" units="cm"/>
    </inkml:brush>
  </inkml:definitions>
  <inkml:trace contextRef="#ctx0" brushRef="#br0">130 110 13339,'-7'-9'862,"-1"2"-1,-15-13 1,18 16-461,0 0 0,-1-1 0,1 1 0,0-1 0,1 0 0,0-1 0,-1 1 0,2-1 0,-1 0 0,-3-7 0,7 12-350,-1 1 0,1 0 1,0 0-1,0 0 0,0-1 0,0 1 1,0 0-1,0-1 0,0 1 0,0 0 0,0 0 1,0-1-1,0 1 0,0 0 0,0 0 1,0-1-1,0 1 0,0 0 0,0 0 0,1-1 1,-1 1-1,0 0 0,0 0 0,0-1 1,0 1-1,0 0 0,0 0 0,1 0 0,-1-1 1,0 1-1,0 0 0,0 0 0,1 0 1,-1 0-1,12-3 983,14 6 3,-17-1-955,-1 1 1,0-1 0,0 2 0,0-1 0,-1 1 0,1 0 0,-1 0 0,0 1 0,0 0 0,0 1 0,9 9 0,-13-12-80,-1 0 0,0-1 0,0 1 1,-1 0-1,1 0 0,-1 0 0,1 0 1,-1 0-1,0 0 0,0 0 0,0 1 0,0-1 1,-1 0-1,1 1 0,-1-1 0,0 0 1,0 1-1,0-1 0,-1 0 0,1 1 0,-1-1 1,0 0-1,1 1 0,-2-1 0,1 0 1,0 0-1,0 0 0,-1 0 0,0 0 0,0 0 1,0-1-1,-3 5 0,-6 5 10,0 0 1,-1-1-1,-1 0 1,-17 11-1,20-15-5,0 0 0,0 1-1,0 0 1,1 0 0,1 1 0,-1 0 0,1 1 0,-12 19-1,19-27-22,0-1-1,0 1 0,0 0 0,1-1 0,-1 1 0,0 0 0,1 0 1,-1 0-1,1 0 0,0-1 0,0 1 0,-1 0 0,1 0 0,0 0 1,1 0-1,-1 0 0,0 0 0,1 0 0,-1 0 0,1-1 0,-1 1 0,1 0 1,0 0-1,0 0 0,0-1 0,0 1 0,0-1 0,0 1 0,0-1 1,0 1-1,1-1 0,1 2 0,0-1-113,1 0 1,-1 0-1,1 0 0,-1 0 1,1-1-1,0 0 0,-1 0 1,1 0-1,0 0 0,0-1 1,0 1-1,0-1 1,0 0-1,0 0 0,4-1 1,10-2-184,-1-1 0,33-13 1,2-3-333</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41.536"/>
    </inkml:context>
    <inkml:brush xml:id="br0">
      <inkml:brushProperty name="width" value="0.05" units="cm"/>
      <inkml:brushProperty name="height" value="0.05" units="cm"/>
    </inkml:brush>
  </inkml:definitions>
  <inkml:trace contextRef="#ctx0" brushRef="#br0">191 8 19836,'-3'-2'160,"-1"1"0,0 0 0,0 0-1,0 0 1,0 1 0,0-1 0,0 1-1,0 0 1,0 0 0,0 0 0,0 1 0,0-1-1,0 1 1,0 0 0,1 0 0,-1 1-1,0-1 1,-5 4 0,-1 0 60,-1 1 0,1 0 1,0 1-1,-17 15 0,22-17-207,1-1 0,-1 1 0,1 0 0,1 0 0,-1 0 0,1 0 0,0 1 0,0-1 0,-3 9 0,5-12-10,1 0 1,-1 0 0,0 1 0,1-1-1,0 0 1,0 1 0,-1-1-1,1 0 1,1 1 0,-1-1 0,0 0-1,0 1 1,1-1 0,0 0-1,-1 0 1,1 1 0,0-1 0,0 0-1,0 0 1,0 0 0,0 0 0,1 0-1,-1 0 1,1 0 0,-1-1-1,1 1 1,0 0 0,2 1 0,2 1 60,0-1 0,0 1 1,1-1-1,-1-1 0,1 1 1,0-1-1,0 0 0,0-1 1,0 0-1,0 0 0,0 0 1,0-1-1,0 0 1,0 0-1,0-1 0,0 0 1,0 0-1,9-3 0,-8 2 67,0-1-1,0 1 1,0-1-1,0-1 1,-1 1-1,1-1 1,-1-1-1,0 1 0,0-1 1,-1-1-1,1 1 1,-1-1-1,0 0 1,-1 0-1,7-9 1,-11 13-120,1-1 0,-1 1 0,1-1 0,-1 0-1,0 1 1,0-1 0,0 0 0,0 1 0,-1-1 0,1 0 0,-1 0 0,0 0 0,1 0 0,-1 0 0,-1 0 0,1 0 0,0 1 0,-1-1 0,1 0 0,-1 0 0,0 0 0,0 1 0,0-1 0,0 0 0,0 1 0,-1-1 0,1 1 0,-1-1 0,0 1 0,0 0 0,0 0 0,0 0 0,0 0 0,0 0 0,0 0 0,-1 0 0,1 1 0,-1-1 0,1 1 0,-1 0 0,1 0 0,-1 0 0,0 0 0,0 0 0,0 0 0,1 1 0,-1-1 0,0 1 0,-3 0 0,-3 0-230,1 0 1,-1 0-1,1 1 0,-1 0 1,1 1-1,-12 3 0,18-4 40,0-1 0,0 1 0,0-1 0,-1 1-1,1 0 1,0 0 0,0 0 0,0 0 0,0 0 0,1 1-1,-1-1 1,0 1 0,0-1 0,1 1 0,-1-1-1,1 1 1,0 0 0,-1 0 0,1 0 0,0 0 0,0 0-1,0 0 1,0 0 0,0 0 0,1 0 0,-1 0 0,1 0-1,-1 5 1,1-7 114,0 1-1,1 0 1,-1 0-1,0 0 1,1 0-1,-1 0 0,1 0 1,-1 0-1,1-1 1,0 1-1,-1 0 1,1 0-1,0-1 1,-1 1-1,1 0 1,0-1-1,0 1 1,-1-1-1,1 1 0,0-1 1,0 0-1,0 1 1,0-1-1,0 0 1,0 1-1,0-1 1,2 0-1,23 5-974</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41.940"/>
    </inkml:context>
    <inkml:brush xml:id="br0">
      <inkml:brushProperty name="width" value="0.05" units="cm"/>
      <inkml:brushProperty name="height" value="0.05" units="cm"/>
    </inkml:brush>
  </inkml:definitions>
  <inkml:trace contextRef="#ctx0" brushRef="#br0">136 10 18548,'6'-9'1792,"-15"8"-844,-18 10 327,18-4-1061,1 0 0,0 0 0,0 1 0,1 0 0,0 0 0,0 1 0,-10 12 0,13-14-205,1 0 0,-1 0 0,1 0 0,0 1 0,0-1 0,0 1 0,1 0 1,0 0-1,0 0 0,0 0 0,1 0 0,-1 12 0,2-16 13,0 0 1,0 1-1,1-1 0,-1 0 0,1 1 1,0-1-1,-1 0 0,1 0 0,0 0 0,0 0 1,0 0-1,1 0 0,-1 0 0,0 0 1,1 0-1,-1 0 0,1-1 0,0 1 0,0-1 1,-1 1-1,1-1 0,0 1 0,0-1 1,0 0-1,0 0 0,1 0 0,-1 0 0,0-1 1,0 1-1,1-1 0,-1 1 0,0-1 1,3 1-1,4 0 123,0-1 0,-1 1 1,1-1-1,0-1 0,0 0 0,0 0 1,14-4-1,-9 0 138,1 0 0,-1 0 1,0-1-1,13-9 0,-23 14-230,-1-1-1,-1 0 0,1 0 1,0 0-1,0 0 0,-1 0 1,1 0-1,-1-1 0,0 1 1,1-1-1,-1 0 0,0 1 1,-1-1-1,1 0 0,0 0 1,-1-1-1,0 1 0,0 0 1,0 0-1,0 0 0,0-1 1,-1 1-1,1-1 0,-1-3 1,-1 4-41,1 0 0,-1 0 0,-1 0 0,1 0 0,0 0 0,-1 1 0,0-1 0,1 0 1,-1 1-1,0-1 0,0 1 0,-1-1 0,1 1 0,0 0 0,-1 0 0,1 0 1,-1 0-1,0 1 0,0-1 0,-2 0 0,-6-4-169,1 2 0,-1 0 1,0 0-1,-13-2 0,13 4-356,0 0 0,0 1 0,-13-1 0,21 2 379,-1 1-1,0-1 0,0 0 0,0 1 0,0 0 0,0 0 0,1 0 1,-1 0-1,0 1 0,1-1 0,-1 1 0,-3 2 0,-3 8-721</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43.369"/>
    </inkml:context>
    <inkml:brush xml:id="br0">
      <inkml:brushProperty name="width" value="0.05" units="cm"/>
      <inkml:brushProperty name="height" value="0.05" units="cm"/>
    </inkml:brush>
  </inkml:definitions>
  <inkml:trace contextRef="#ctx0" brushRef="#br0">10 0 18372,'0'1'153,"0"-1"0,1 0 0,-1 0-1,0 1 1,0-1 0,1 0 0,-1 1 0,0-1 0,0 0 0,0 1 0,1-1-1,-1 1 1,0-1 0,0 0 0,0 1 0,0-1 0,0 1 0,0-1 0,0 0-1,0 1 1,0-1 0,0 1 0,0-1 0,0 0 0,0 1 0,0-1 0,0 1-1,0-1 1,-1 0 0,1 1 0,-2 23 752,2-19-597,-3 33 37,-4 112 111,8-135-439,0 0 0,0 0 0,2-1 0,0 1 0,0 0 0,2-1 0,9 24 0,-14-38-40,0 1-1,0-1 1,0 1-1,1-1 1,-1 1-1,0-1 1,0 1-1,0-1 1,0 1-1,1-1 1,-1 1 0,0-1-1,1 0 1,-1 1-1,0-1 1,1 1-1,-1-1 1,0 0-1,1 1 1,-1-1-1,1 0 1,-1 1-1,1-1 1,-1 0-1,1 0 1,-1 0-1,1 1 1,-1-1-1,1 0 1,-1 0-1,1 0 1,-1 0-1,1 0 1,-1 0-1,1 0 1,-1 0-1,1 0 1,0 0-1,0-1-29,-1 0-1,1 0 0,-1 0 1,1 0-1,-1 0 1,0 0-1,1 0 0,-1 0 1,0 0-1,0 0 1,0 0-1,0 0 1,0 0-1,0 0 0,0 0 1,0 0-1,0 0 1,0 0-1,0 0 0,-1 0 1,1-1-1,-9-16-283,-7-3-95</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43.791"/>
    </inkml:context>
    <inkml:brush xml:id="br0">
      <inkml:brushProperty name="width" value="0.05" units="cm"/>
      <inkml:brushProperty name="height" value="0.05" units="cm"/>
    </inkml:brush>
  </inkml:definitions>
  <inkml:trace contextRef="#ctx0" brushRef="#br0">1 27 17116,'12'1'2400,"6"2"-1336,7-3-343,7-2 1423,5-2-792,3 0-135,3-2-649,2 0-480,-7 1-1185,0 2 1065,-10 3-280,-3 0-120</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47.811"/>
    </inkml:context>
    <inkml:brush xml:id="br0">
      <inkml:brushProperty name="width" value="0.05" units="cm"/>
      <inkml:brushProperty name="height" value="0.05" units="cm"/>
    </inkml:brush>
  </inkml:definitions>
  <inkml:trace contextRef="#ctx0" brushRef="#br0">51 119 18324,'1'-4'278,"-1"1"0,1-1-1,0 0 1,0 0 0,1 1 0,-1-1 0,1 1-1,-1-1 1,1 1 0,0-1 0,1 1 0,-1 0-1,0 0 1,1 0 0,0 0 0,0 1 0,0-1-1,0 1 1,0 0 0,4-3 0,7-3 234,0 0 0,0 1 0,23-8 0,-30 12-427,0 1 0,1 0 0,-1 1 0,1-1 0,-1 1 0,1 1 1,0-1-1,-1 1 0,1 1 0,13 1 0,-19-1-74,1 0 0,-1-1 1,0 1-1,1 0 0,-1 0 0,0 0 0,0 1 0,0-1 1,0 0-1,0 1 0,0 0 0,0-1 0,0 1 0,-1 0 1,3 2-1,-3-1-10,0-1 1,0 1-1,0 0 1,0-1-1,0 1 1,0 0-1,-1 0 1,1 0-1,-1 0 1,0 0-1,0 0 1,0-1-1,0 1 1,0 0-1,-2 5 1,-1 4-22,-1-1 0,0 0 0,0-1 0,-1 1 0,0-1 0,-1 1 0,0-2 0,-1 1 0,-9 10 0,-14 13-83,-35 30 0,56-54 83,-38 33-75,25-24 24,1 1 0,-25 29 0,45-47 65,-1 1 1,1 0-1,0 0 1,0 0-1,0-1 1,0 1-1,0 0 0,0 1 1,0-1-1,0 0 1,0 3-1,1-4 4,0-1 1,1 1-1,-1 0 0,0 0 0,0 0 1,0 0-1,1 0 0,-1-1 0,1 1 1,-1 0-1,0 0 0,1-1 0,-1 1 1,1 0-1,0-1 0,-1 1 0,1 0 1,-1-1-1,1 1 0,0-1 0,0 1 1,-1-1-1,1 1 0,0-1 1,0 1-1,-1-1 0,1 0 0,0 0 1,0 1-1,0-1 0,1 0 0,9 3-37,0-1 1,0-1-1,0 0 0,0 0 0,0-1 0,1-1 0,11-1 1,6-3-322,43-11-1,-25 1 207,-3 0-40</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48.265"/>
    </inkml:context>
    <inkml:brush xml:id="br0">
      <inkml:brushProperty name="width" value="0.05" units="cm"/>
      <inkml:brushProperty name="height" value="0.05" units="cm"/>
    </inkml:brush>
  </inkml:definitions>
  <inkml:trace contextRef="#ctx0" brushRef="#br0">182 0 19332,'3'2'373,"-1"-1"-1,0 1 1,1 0 0,-1 0-1,0 0 1,0 0 0,0 0-1,0 0 1,0 0-1,-1 1 1,1-1 0,-1 0-1,1 1 1,-1 0 0,2 4-1,11 18-91,-5-17-331,0 1 1,0-1 0,15 9-1,-12-8-34,0 0 0,16 17 0,-25-24 69,-1 1 0,1 0-1,-1 0 1,0 0-1,0 0 1,-1 0-1,1 0 1,-1 0 0,1 1-1,-1-1 1,0 1-1,0-1 1,0 1-1,-1-1 1,1 6 0,-1-4 4,-1-1 0,0 1 0,0 0 0,0-1 0,-1 1 0,1-1 0,-1 0 0,0 1 0,0-1 0,-1 0 0,1 0 0,-1 0 0,0-1 0,0 1 0,0 0 0,-4 2 0,0 1 15,0-1 0,-1 0 0,0 0 0,0-1 0,-1 0 0,-16 7 0,14-8-63,1 0-1,-2-1 1,1 0 0,0-1 0,0 0-1,-1-1 1,1 0 0,-18-2 0,21 0-71,0 0 1,0 0-1,0-1 1,0 0 0,0-1-1,1 1 1,-1-2 0,1 1-1,0-1 1,0 0 0,0 0-1,-11-10 1,-2-7-299</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48.640"/>
    </inkml:context>
    <inkml:brush xml:id="br0">
      <inkml:brushProperty name="width" value="0.05" units="cm"/>
      <inkml:brushProperty name="height" value="0.05" units="cm"/>
    </inkml:brush>
  </inkml:definitions>
  <inkml:trace contextRef="#ctx0" brushRef="#br0">0 48 20852,'26'-6'2305,"-3"1"-1609,3-1-360,4 2 1393,4-1-1129,-2 5-480,2 0-1201,-2 0-1135,-2-1 1792,0-5-352,-2-8-280</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49.061"/>
    </inkml:context>
    <inkml:brush xml:id="br0">
      <inkml:brushProperty name="width" value="0.05" units="cm"/>
      <inkml:brushProperty name="height" value="0.05" units="cm"/>
    </inkml:brush>
  </inkml:definitions>
  <inkml:trace contextRef="#ctx0" brushRef="#br0">187 1 16940,'-53'47'3016,"40"-36"-2570,-1 0-1,2 1 1,0 1 0,0-1-1,1 2 1,1 0-1,-11 18 1,16-22-328,1 0 0,0 0 0,0 0 0,1 0 0,1 1 0,0-1 0,-1 12 0,2-19-84,1 0-1,0 0 0,0 0 0,0 0 1,0 0-1,0 0 0,1 0 0,-1 0 1,1 0-1,0 0 0,0-1 0,0 1 1,0 0-1,1-1 0,-1 1 0,1 0 1,-1-1-1,1 0 0,0 1 0,0-1 1,0 0-1,0 0 0,0 0 0,1 0 1,-1 0-1,1-1 0,-1 1 0,1-1 1,4 3-1,1-3 36,-1 1-1,0-1 1,1 0 0,0 0 0,-1-1 0,1 0-1,-1 0 1,1-1 0,-1 0 0,1 0 0,-1-1 0,1 0-1,-1 0 1,14-7 0,-7 2 76,0 0 1,0-1-1,0-1 0,-1 0 1,0-1-1,12-12 1,-18 15-70,-1 1 0,-1-1 1,1 0-1,-1-1 1,0 1-1,-1-1 1,0 0-1,0 0 1,0-1-1,-1 1 1,2-12-1,-4 16-51,0 0-1,0 0 1,-1 0 0,0-1-1,0 1 1,0 0-1,0 0 1,-1 0 0,0 0-1,0-1 1,0 1 0,0 0-1,0 0 1,-1 1-1,0-1 1,0 0 0,0 0-1,0 1 1,0-1-1,-1 1 1,0 0 0,0 0-1,0 0 1,0 0 0,-6-5-1,3 5-23,-1-1-1,1 1 0,-1 0 1,1 0-1,-1 1 1,0 0-1,0 0 0,0 1 1,0 0-1,0 0 0,0 0 1,-1 1-1,1 0 1,0 1-1,0-1 0,-7 3 1,6-2-109,1 1 0,0 0 0,-1 0 1,1 1-1,0 0 0,0 0 0,1 0 1,-1 1-1,1 0 0,0 0 0,0 1 1,0 0-1,0 0 0,1 0 0,-6 7 1,10-10 19,0-1 1,0 0 0,0 0 0,0 1 0,1-1 0,-1 1-1,0-1 1,1 0 0,-1 1 0,0-1 0,1 1 0,0 0-1,-1-1 1,1 1 0,0-1 0,0 1 0,0 0 0,0-1-1,0 1 1,0-1 0,1 1 0,-1 0 0,0-1 0,1 1 0,-1-1-1,1 1 1,0-1 0,-1 1 0,1-1 0,0 0 0,0 1-1,0-1 1,0 0 0,0 1 0,0-1 0,0 0 0,0 0-1,1 0 1,-1 0 0,0 0 0,1-1 0,-1 1 0,1 0 0,2 0-1,16 11-793</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2.139"/>
    </inkml:context>
    <inkml:brush xml:id="br0">
      <inkml:brushProperty name="width" value="0.05" units="cm"/>
      <inkml:brushProperty name="height" value="0.05" units="cm"/>
    </inkml:brush>
  </inkml:definitions>
  <inkml:trace contextRef="#ctx0" brushRef="#br0">20 5 16011,'0'0'69,"0"0"-1,1-1 0,-1 1 0,0 0 0,0-1 0,1 1 0,-1 0 0,0-1 0,1 1 0,-1 0 1,0 0-1,1 0 0,-1-1 0,1 1 0,-1 0 0,0 0 0,1 0 0,-1 0 0,1-1 1,-1 1-1,1 0 0,-1 0 0,0 0 0,1 0 0,-1 0 0,1 0 0,-1 0 0,1 0 1,0 1-1,4 11 766,-6 24 583,-15 72 132,9-74-1428,2 0-1,-2 54 1,7-86-118,0-1-1,0 0 1,0 1 0,0-1 0,0 1 0,0-1-1,0 0 1,1 1 0,-1-1 0,0 0 0,1 1 0,-1-1-1,1 0 1,0 1 0,-1-1 0,1 0 0,0 0 0,0 0-1,0 0 1,0 0 0,0 0 0,0 0 0,0 0-1,1 1 1,0-1 1,0-1-1,0 0 0,-1 1 1,1-1-1,0 0 0,0 0 0,0 0 1,-1 0-1,1 0 0,0-1 1,0 1-1,0-1 0,-1 1 1,1-1-1,0 1 0,1-2 1,8-3 13,-1-1 0,1-1 1,-1 0-1,10-9 0,26-26 120,51-59 0,-30 28 93,-66 72-223,0 0 0,0 0-1,0 0 1,0-1 0,0 1 0,0 0 0,0 1-1,1-1 1,-1 0 0,0 0 0,1 0-1,-1 1 1,0-1 0,1 1 0,-1-1-1,3 1 1,-4 0-2,1 1-1,0-1 0,-1 1 1,1-1-1,0 1 1,-1-1-1,1 1 1,-1 0-1,1 0 1,-1-1-1,1 1 1,-1 0-1,1 0 1,-1-1-1,0 1 1,1 0-1,-1 0 1,0 0-1,0 0 1,0 0-1,0-1 0,0 1 1,0 0-1,0 0 1,0 0-1,0 0 1,0 1-1,0 10-54,0-1-1,1 0 1,1 1 0,0-1-1,6 19 1,-7-27 35,0-1 1,0 0 0,0 1-1,1-1 1,-1 0 0,1 1-1,-1-1 1,1 0 0,0 0-1,0 0 1,0-1 0,0 1 0,0 0-1,1-1 1,-1 0 0,0 1-1,1-1 1,-1 0 0,1 0-1,-1 0 1,1 0 0,-1-1-1,1 1 1,0-1 0,-1 0-1,1 1 1,0-1 0,0 0-1,3-1 1,7 0-7,1-1-1,16-5 1,4-1-152</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0:49.467"/>
    </inkml:context>
    <inkml:brush xml:id="br0">
      <inkml:brushProperty name="width" value="0.05" units="cm"/>
      <inkml:brushProperty name="height" value="0.05" units="cm"/>
    </inkml:brush>
  </inkml:definitions>
  <inkml:trace contextRef="#ctx0" brushRef="#br0">48 413 18564,'0'1'95,"1"-1"-1,-1 0 1,0 0-1,0 0 1,1 1 0,-1-1-1,0 0 1,0 0 0,0 1-1,1-1 1,-1 0 0,0 1-1,0-1 1,0 0-1,0 1 1,0-1 0,0 0-1,0 0 1,1 1 0,-1-1-1,0 0 1,0 1-1,0-1 1,0 0 0,0 1-1,-1-1 1,1 0 0,0 1-1,0-1 1,0 0 0,0 1-1,0-1 1,0 0-1,0 1 1,-1-1 0,1 0-1,0 1 1,-6 15 1334,6-16-1182,-11 23 1357,6-11-1308,-1-1 1,2 1-1,0-1 0,0 1 0,1 0 1,-3 22-1,6-33-283,0 1 0,0-1 1,0 0-1,0 1 0,0-1 0,1 0 1,-1 1-1,0-1 0,1 0 0,-1 1 1,1-1-1,-1 0 0,1 0 0,0 1 1,-1-1-1,1 0 0,0 0 1,0 0-1,0 0 0,0 0 0,0 0 1,1 1-1,1-1-45,-1 1 1,1-1-1,0 0 1,-1 0-1,1 0 1,0-1-1,0 1 1,-1 0-1,1-1 1,4 0-1,1 0-225,0 0-1,-1-1 0,1 0 1,-1 0-1,1-1 0,-1 0 0,12-5 1,-15 6 179,-1-1 1,0 0-1,0 0 0,0 0 1,0 0-1,0 0 1,0-1-1,-1 1 0,1-1 1,2-3-1,9-19-562</inkml:trace>
  <inkml:trace contextRef="#ctx0" brushRef="#br0" timeOffset="1">121 1 20892,'-13'0'2121,"2"4"-1513,4 0-664,4 1 992,6-3-664,1 0-96,2-2-376</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25.576"/>
    </inkml:context>
    <inkml:brush xml:id="br0">
      <inkml:brushProperty name="width" value="0.05" units="cm"/>
      <inkml:brushProperty name="height" value="0.05" units="cm"/>
    </inkml:brush>
  </inkml:definitions>
  <inkml:trace contextRef="#ctx0" brushRef="#br0">66 1 17404,'0'3'549,"1"1"1,-1 0-1,0 0 1,-1 0-1,1-1 0,-1 1 1,-1 6-1,-57 347 3695,56-310-4076,3-30 130,4-27 412,5-42-89,7-98-1,-15-55-655,-2 179-179,2 29 180,1 0 0,-1 1 0,1-1 0,-1 0 1,1 0-1,0 0 0,0 0 0,0 0 0,4 3 0,30 30-35,-32-33 87,1 1 1,0-1-1,0 0 0,0-1 0,0 1 0,0-1 0,1 0 1,-1 0-1,1-1 0,-1 0 0,1 0 0,-1 0 0,1 0 1,0-1-1,0 0 0,-1 0 0,1-1 0,0 0 0,-1 0 1,1 0-1,5-2 0,-4 0 22,-1 1 0,0-1 0,0 0 0,0 0 0,0-1 1,0 0-1,-1 0 0,0 0 0,0-1 0,0 0 0,0 0 0,-1 0 0,0 0 0,0-1 1,0 0-1,-1 0 0,4-8 0,-6 6-30,-4 10-15,3-2 3,-3 4-4,1 0 0,0 0 0,0 0 0,1 1 0,-1-1 0,1 1 1,0-1-1,1 1 0,-1-1 0,0 7 0,-1 7 5,-3 4-84,2 1 0,0 0 1,2 1-1,0-1 0,2 0 0,0 0 0,9 43 0,-9-64-66,-1 0 1,1 1-1,0-1 0,0 0 0,0 0 0,0 0 0,0-1 0,0 1 0,0 0 0,1 0 0,-1 0 0,3 1 0,-4-3 111,1 1 0,0-1 0,-1 0 0,1 1 0,0-1-1,-1 0 1,1 0 0,0 1 0,-1-1 0,1 0-1,0 0 1,0 0 0,-1 0 0,1 0 0,0 0 0,0 0-1,-1 0 1,1-1 0,0 1 0,0 0 0,-1 0 0,1-1-1,0 1 1,-1 0 0,1-1 0,0 1 0,-1 0-1,1-1 1,-1 1 0,1-1 0,-1 1 0,1-1 0,-1 1-1,1-1 1,-1 0 0,1 1 0,0-2 0,12-16-786</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25.950"/>
    </inkml:context>
    <inkml:brush xml:id="br0">
      <inkml:brushProperty name="width" value="0.05" units="cm"/>
      <inkml:brushProperty name="height" value="0.05" units="cm"/>
    </inkml:brush>
  </inkml:definitions>
  <inkml:trace contextRef="#ctx0" brushRef="#br0">0 26 19324,'0'8'1953,"9"-3"-1073,0-2-312,5-2 832,0 0-176,2-1-295,3-1-193,-3-3-424,-1-1-336,-5-2-904,0-1 864,0-1-160,0-1-145</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33.243"/>
    </inkml:context>
    <inkml:brush xml:id="br0">
      <inkml:brushProperty name="width" value="0.05" units="cm"/>
      <inkml:brushProperty name="height" value="0.05" units="cm"/>
    </inkml:brush>
  </inkml:definitions>
  <inkml:trace contextRef="#ctx0" brushRef="#br0">168 1 17172,'1'0'149,"-1"1"0,1-1 1,-1 0-1,1 1 0,-1-1 0,1 1 1,-1-1-1,1 1 0,-1-1 1,0 1-1,1-1 0,-1 1 0,1 0 1,-1-1-1,0 1 0,0-1 1,1 1-1,-1 0 0,0-1 1,0 1-1,0 0 0,0-1 0,0 1 1,0 0-1,0-1 0,0 1 1,0 0-1,0 0 0,-2 26 1759,-6 38-613,-3 0 1,-32 104-1,-62 117-927,104-284-352,0 0 0,0 1 0,0-1-1,1 0 1,-1 1 0,0-1 0,1 1 0,-1 0 0,1-1-1,0 1 1,0-1 0,1 4 0,-1-5-6,0-1 1,0 1 0,1-1 0,-1 1-1,0-1 1,1 1 0,-1-1-1,0 1 1,1-1 0,-1 1 0,1-1-1,-1 0 1,1 1 0,-1-1-1,1 0 1,-1 1 0,1-1-1,-1 0 1,1 0 0,0 1 0,20 0 232,14-7 117,-1-1 0,59-21 0,-63 18-316,0 0 1,1 3-1,57-8 0,-65 17-1370,-23-2 1301,1 0-1,-1 1 1,0-1-1,0 0 1,0 0-1,1 0 1,-1 1-1,0-1 1,0 0-1,0 1 1,0-1 0,0 0-1,1 0 1,-1 1-1,0-1 1,0 0-1,0 1 1,0-1-1,0 0 1,0 0-1,0 1 1,0-1 0,0 0-1,0 1 1,0-1-1,0 0 1,0 1-1,0-1 1,0 0-1,-1 0 1,1 1-1,0-1 1,0 0 0,0 1-1,0-1 1,0 0-1,-1 0 1,1 0-1,0 1 1,0-1-1,-1 0 1,1 0 0,0 0-1,0 1 1,-1-1-1,1 0 1,0 0-1,0 0 1,-1 0-1,1 0 1,-1 1-1,-4 3-568</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34.057"/>
    </inkml:context>
    <inkml:brush xml:id="br0">
      <inkml:brushProperty name="width" value="0.05" units="cm"/>
      <inkml:brushProperty name="height" value="0.05" units="cm"/>
    </inkml:brush>
  </inkml:definitions>
  <inkml:trace contextRef="#ctx0" brushRef="#br0">104 12 18348,'10'-11'2654,"-10"11"-2603,0 0 1,0 0-1,0 0 1,0 0-1,0 0 0,0 0 1,1 0-1,-1 0 1,0 0-1,0 0 1,0 0-1,0 0 1,0 0-1,1 0 1,-1 0-1,0 0 1,0 0-1,0 0 1,0 0-1,0 1 1,0-1-1,0 0 1,0 0-1,1 0 1,-1 0-1,0 0 1,0 0-1,0 0 1,0 1-1,0-1 1,0 0-1,0 0 0,0 0 1,0 0-1,0 0 1,0 0-1,0 1 1,0-1-1,0 0 1,0 0-1,0 0 1,0 0-1,0 0 1,0 1-1,-3 25 2156,-43 114-264,28-93-1655,3 1-1,-17 88 0,31-134-265,1-1 0,-1 1-1,1 0 1,0 0 0,0-1-1,0 1 1,0 0 0,0 0 0,0 0-1,0-1 1,1 1 0,-1 0 0,1 0-1,-1-1 1,1 1 0,0 0-1,-1-1 1,1 1 0,1 1 0,-1-2-2,0-1 1,0 0-1,0 1 0,0-1 1,0 1-1,0-1 1,0 0-1,0 0 1,0 0-1,0 0 0,0 1 1,0-1-1,0 0 1,0-1-1,0 1 1,0 0-1,0 0 1,0 0-1,0-1 0,0 1 1,0 0-1,0-1 1,1 0-1,8-4 112,-1-1 0,0 1 0,0-2 0,12-10-1,53-54 166,-3-3-1,79-108 1,-147 179-469,-2 1-45,1 1-1,-1 0 0,0-1 1,0 1-1,0 0 1,0-1-1,0 0 0,0 1 1,0-1-1,0 0 0,-1 1 1,1-1-1,-1 0 0,1 0 1,-1 1-1,1-5 0,-7 13-1458,3 1 609</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34.478"/>
    </inkml:context>
    <inkml:brush xml:id="br0">
      <inkml:brushProperty name="width" value="0.05" units="cm"/>
      <inkml:brushProperty name="height" value="0.05" units="cm"/>
    </inkml:brush>
  </inkml:definitions>
  <inkml:trace contextRef="#ctx0" brushRef="#br0">12 0 19852,'-3'10'712,"0"-1"0,1 1-1,1-1 1,-1 1 0,2 0-1,-1 0 1,1 0 0,3 19-1,-1-16-481,1-1-1,0 1 0,7 18 0,-9-29-272,0 1 0,0-1 1,0 1-1,1-1 0,-1 1 0,0-1 0,1 0 1,0 0-1,-1 0 0,1 0 0,0 0 1,0 0-1,0 0 0,0-1 0,0 1 1,1-1-1,-1 0 0,0 1 0,1-1 1,2 1-1,-2-2-124,0 0 1,-1 1-1,1-1 0,-1-1 0,1 1 1,0 0-1,-1-1 0,1 1 1,-1-1-1,1 0 0,-1 0 1,1 0-1,-1 0 0,0 0 1,0 0-1,1-1 0,-1 1 1,0-1-1,0 0 0,0 0 1,2-2-1,15-17-547,3-3-209</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35.961"/>
    </inkml:context>
    <inkml:brush xml:id="br0">
      <inkml:brushProperty name="width" value="0.05" units="cm"/>
      <inkml:brushProperty name="height" value="0.05" units="cm"/>
    </inkml:brush>
  </inkml:definitions>
  <inkml:trace contextRef="#ctx0" brushRef="#br0">84 38 16956,'-1'6'600,"0"0"1,-1 1 0,1-1 0,-1 0-1,0 0 1,-1 0 0,1 0 0,-5 5-1,-4 13 782,-24 69 571,31-80-1860,1 0 1,0 0-1,1 0 1,0 1-1,0 18 1,2-31-82,0 1 1,0-1 0,0 0-1,0 1 1,0-1 0,0 0-1,1 1 1,-1-1 0,0 0-1,1 1 1,-1-1 0,1 0-1,-1 0 1,1 1 0,0-1-1,-1 0 1,1 0 0,0 0-1,0 0 1,0 0 0,0 0 0,0 0-1,2 1 1,-2-1 9,1-1 0,0 0 0,-1 1-1,1-1 1,-1 0 0,1 0 0,0 0 0,-1 0 0,1 0 0,-1-1 0,1 1 0,-1 0 0,1-1-1,-1 1 1,1-1 0,2-1 0,4-2 72,-1-1 1,1 0-1,-1 0 0,0 0 0,12-13 0,-5 3-22,-1-1 0,-1-1 0,0 0 0,-1 0 0,0-1 0,-2-1 0,0 0 0,7-24 0,-16 31-30,-6 14 17,-10 13 36,7 1-62,0 0 0,-11 26 0,18-36-22,-1 1 0,1 0 0,0 0 0,1 0 0,-1 0 0,2 0 0,-1 0 0,1 1-1,0 9 1,0-16-6,0-1 0,0 0 0,0 1 0,0-1 0,0 1 0,1-1 0,-1 0 0,0 1 0,0-1 0,0 0 0,0 1 0,0-1 0,1 0 0,-1 0 0,0 1 0,0-1 0,0 0 0,1 1 0,-1-1 0,0 0 0,1 0 0,-1 0 0,0 1 0,0-1 0,1 0 0,-1 0 0,0 0 0,1 0 0,-1 1 0,0-1 0,1 0-1,-1 0 1,1 0 0,14-5 117,13-18 25,-26 21-131,56-53 218,25-20-239,-88 80-62,0 0-1,0 1 1,0-1-1,1 1 1,0 0-1,-6 13 1,1-2 28,-9 30-1,6-1 32,11-42 10,1 1 0,-1-1 0,1 0 0,0 0 0,0 0 0,0 0 0,0 0 0,1 1 0,1 4 0,-2-8 1,1-1 0,-1 1-1,0 0 1,1-1 0,-1 1-1,1 0 1,-1-1 0,1 1-1,0-1 1,-1 1 0,1-1-1,0 1 1,-1-1-1,1 1 1,0-1 0,0 1-1,-1-1 1,1 0 0,0 0-1,0 1 1,-1-1 0,1 0-1,0 0 1,0 0 0,0 0-1,0 0 1,-1 0 0,1 0-1,0 0 1,0 0-1,0 0 1,0-1 0,-1 1-1,1 0 1,0 0 0,0-1-1,-1 1 1,1-1 0,0 1-1,-1 0 1,1-1 0,0 0-1,4-1 14,-1-1 0,0 0 0,0 0 0,-1 0 0,1 0 0,3-4 0,1-4 37,-1-1 0,0 0-1,0 0 1,-1 0 0,-1-1 0,0 0 0,0 0 0,-2-1 0,0 1 0,0-1-1,-1 1 1,-1-1 0,0-24 0,-1 32 63,0 5-113,0 1 1,0 0-1,-1 0 0,1 0 1,0-1-1,0 1 0,0 0 0,0 0 1,0 0-1,0-1 0,0 1 0,0 0 1,0 0-1,0-1 0,0 1 1,0 0-1,1 0 0,-1 0 0,0-1 1,0 1-1,0 0 0,0 0 0,0 0 1,0 0-1,0-1 0,0 1 1,1 0-1,-1 0 0,0 0 0,0 0 1,0-1-1,0 1 0,1 0 0,-1 0 1,0 0-1,0 0 0,0 0 1,1 0-1,-1 0 0,0 0 0,0 0 1,0 0-1,1 0 0,-1 0 0,0 0 1,0 0-1,0 0 0,1 0 1,-1 0-1,0 0 0,0 0 0,1 0 1,6-1-21,26-7-48,-19 4-14,1 1 0,0 1-1,0 0 1,25 0 0,-39 2 71,0 0 1,0 0-1,-1 0 1,1 1-1,0-1 1,0 0-1,0 1 0,0-1 1,0 1-1,-1-1 1,1 1-1,0-1 0,0 1 1,-1-1-1,1 1 1,0 0-1,-1-1 1,1 1-1,-1 0 0,1 0 1,-1 0-1,1-1 1,-1 1-1,1 0 1,-1 0-1,0 0 0,1 0 1,-1 0-1,0 0 1,0 0-1,0-1 0,0 1 1,0 0-1,0 0 1,0 0-1,0 0 1,0 0-1,0 0 0,-1 1 1,0 7-17,-1 1 1,0-1 0,-5 10-1,3-7-10,0 5 25,-1-3 14,1 0-1,1 0 1,0 0 0,1 1-1,0 21 1,2-35 1,0 0 0,0 0-1,0 0 1,0-1 0,0 1 0,0 0 0,1 0 0,-1 0 0,0-1 0,0 1-1,1 0 1,-1 0 0,1-1 0,-1 1 0,1 0 0,-1-1 0,1 1 0,-1 0-1,1-1 1,0 1 0,-1-1 0,1 1 0,0-1 0,0 1 0,-1-1 0,2 1-1,0-1 11,0 1-1,1-1 0,-1 1 0,0-1 1,0 0-1,0 0 0,1 0 0,-1 0 0,4-1 1,3-1 39,0-1 0,0 0 0,16-7 0,-18 6-37,1-1 1,-1 0 0,0 0-1,0 0 1,0-1-1,-1 0 1,1 0 0,-2-1-1,1 1 1,-1-2 0,0 1-1,0 0 1,6-14 0,-6 8 15,0 0 0,-1-1 0,0 1 0,-1-1 0,-1 0 0,0 0 0,0-25 0,-2 34-68,0 7-7,6 13-12,-2-11 47,0-1-1,0 1 1,1 0 0,-1-1-1,1 0 1,0 0 0,0 0-1,0-1 1,0 0-1,0 0 1,1 0 0,-1 0-1,1-1 1,-1 0 0,1 0-1,-1-1 1,1 1 0,0-1-1,-1 0 1,1-1-1,-1 0 1,10-1 0,-6 0 8,1 0 0,-1-1 0,1 0 0,-1 0 0,0-1 0,0 0 1,-1-1-1,1 0 0,-1 0 0,0-1 0,-1 0 0,11-9 0,-17 13 0,1 1-1,-1 0 1,0 0-1,0-1 1,0 1-1,0-1 1,0 1-1,-1-1 1,1 1-1,0-1 1,-1 1-1,1-1 1,-1 0 0,1 1-1,-1-4 1,0 4-2,0 0 0,0 1 1,0-1-1,-1 0 0,1 1 1,0-1-1,0 0 0,-1 1 0,1-1 1,-1 1-1,1-1 0,0 0 1,-1 1-1,1-1 0,-1 1 1,0-1-1,1 1 0,-1 0 1,1-1-1,-1 1 0,0-1 1,1 1-1,-1 0 0,1 0 1,-2-1-1,-2 0-1,1 1 0,0-1 0,-1 1 0,1 0 0,-1 0 0,1 0 0,0 0 0,-1 1 0,1-1 0,0 1 0,-1 0 0,1 0 0,0 0 0,-5 2 0,-1 2 3,1 1 1,0 0 0,0 0 0,0 0-1,1 1 1,0 0 0,0 1 0,1-1-1,0 1 1,0 0 0,1 1 0,0 0-1,0 0 1,1 0 0,-4 11 0,7-15-8,-1 0 1,1 0 0,-1 0 0,2 1 0,-1-1 0,0 0 0,1 0 0,0 1-1,0-1 1,1 0 0,0 0 0,-1 1 0,2-1 0,-1 0 0,1 0 0,-1 0-1,1 0 1,1 0 0,-1-1 0,1 1 0,-1-1 0,2 1 0,-1-1 0,0 0-1,1 0 1,-1 0 0,1-1 0,0 1 0,1-1 0,4 3 0,-3-2-79,1 0 1,-1-1 0,1 0 0,-1 0-1,1-1 1,0 1 0,0-2 0,0 1-1,0-1 1,0 0 0,0 0 0,0-1-1,0 0 1,0 0 0,0-1 0,1 0-1,-1 0 1,0-1 0,0 1 0,-1-2-1,11-3 1,29-23-298</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40.782"/>
    </inkml:context>
    <inkml:brush xml:id="br0">
      <inkml:brushProperty name="width" value="0.05" units="cm"/>
      <inkml:brushProperty name="height" value="0.05" units="cm"/>
    </inkml:brush>
  </inkml:definitions>
  <inkml:trace contextRef="#ctx0" brushRef="#br0">149 1602 12811,'20'-1'1258,"1"-1"1,21-5 0,17-2-369,288-12 737,49-5-1550,809-53 842,-1074 73-867,703-5 59,-27 1 2,-13-33-69,383-12-34,514 39 12,-1417 17-23,232 2-8,-1 22 3,-418-17 8,335 21 41,-319-27-30,1-4-1,108-17 1,-203 18-6,-1-1-1,1 0 1,0 0 0,0-1 0,10-4-1,-14 4 2,-1 0-1,1 0 0,0 0 1,-1-1-1,0 1 0,0-1 0,0 0 1,0 0-1,4-8 0,30-46-16,-3-2-1,-3-1 0,-2-2 1,-3 0-1,-3-2 0,17-74 0,48-258 29,-88 394-19,4-27 54,3-47-1,-8 68-14,0 1-1,-1-1 0,1 1 0,-2 0 1,1-1-1,-1 1 0,0 0 0,-1 0 1,0 0-1,-7-13 0,10 20-33,-1 1 0,0-1 0,1 0 1,-1 0-1,0 0 0,0 1 0,0-1 0,1 1 0,-1-1 0,0 0 0,0 1 0,0-1 0,0 1 0,0 0 1,0-1-1,0 1 0,0 0 0,-1 0 0,-1-1 0,2 1-2,-1 0 1,1 0-1,-1-1 1,1 1-1,-1-1 0,1 1 1,-1-1-1,1 1 1,-1-1-1,1 0 0,0 0 1,-1 0-1,0-1 1,-4-3-8,0 0 0,-1 1 0,1 0 0,-1 0 0,1 0 0,-1 1 1,0 0-1,-1 1 0,1-1 0,-12-1 0,-11-2-37,-37-1-1,60 7 36,-400-50-276,-156-9 273,144 61-52,29 0 50,-463 45 81,387-14-16,360-29-59,-1042 54 20,486-25 6,435-23-43,-1051 53-521,843-42 467,-385 30-172,649-35 120,-537 33-172,557-48 294,-501-8 52,509-8-29,86 8-3,-87-2 1,107 13-10,1 0 0,0 3 0,0 1 0,-52 19 0,85-26-6,1 0 1,0 0-1,0 0 1,0 0-1,0 1 1,0-1-1,0 0 1,0 1-1,0 0 1,1-1-1,-1 1 0,1 0 1,-1 0-1,1 0 1,0 0-1,-1 0 1,1 0-1,0 0 1,0 0-1,1 1 1,-1-1-1,0 0 1,1 0-1,-1 1 1,1-1-1,0 1 0,0 2 1,0 7 9,0 0 0,1 0 0,1 0 1,3 14-1,-2-13 5,29 113 106,1 4 72,-7 46 159,8 39 13,-27-181-316,2 0 0,2-1 0,1 0 0,19 35 0,-23-53-23,20 24 0,-21-30-2,0 0 1,-1 0-1,0 0 0,0 1 1,-1 0-1,4 12 1,-6-15 69,-2-16-560,0-9 122,2 10 163</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47.542"/>
    </inkml:context>
    <inkml:brush xml:id="br0">
      <inkml:brushProperty name="width" value="0.05" units="cm"/>
      <inkml:brushProperty name="height" value="0.05" units="cm"/>
    </inkml:brush>
  </inkml:definitions>
  <inkml:trace contextRef="#ctx0" brushRef="#br0">328 68 12339,'-2'-2'54,"-1"0"0,0 0 0,0 1-1,0-1 1,0 1 0,-1 0 0,1 0 0,0 0 0,0 1 0,-1-1 0,1 1 0,0-1 0,-1 1 0,1 0 0,0 0 0,-1 1 0,1-1 0,0 1 0,-1 0 0,1 0 0,0 0 0,0 0 0,0 0 0,0 1 0,0-1 0,0 1 0,-3 2 0,-6 4 32,1 0 1,0 1 0,0 0-1,1 1 1,-11 14 0,2 0-45,1 1 1,2 0 0,0 2 0,2 0-1,1 0 1,1 1 0,1 1 0,1 0-1,2 1 1,1-1 0,2 1-1,-3 34 1,5-10 5,2 0-1,3 0 0,2 0 1,2 0-1,3-1 0,15 54 1,-18-86-40,0 0 1,1 1 0,2-2 0,17 34 0,-22-49 10,-1 0 1,1 0-1,0 0 1,0-1-1,0 1 1,0-1-1,1 0 1,0 0-1,8 5 1,-9-8 19,-1 1 0,0-1 0,1 1 0,0-1 0,-1-1 0,1 1 0,0 0 0,-1-1 1,1 0-1,0 1 0,-1-2 0,1 1 0,0 0 0,-1-1 0,1 1 0,0-1 0,3-2 0,4-1 114,0 0-1,-1-1 0,0-1 0,0 0 0,0 0 0,-1 0 0,10-10 0,7-8 357,24-29 1,0-9 199,-2-1 0,-4-3 0,-2-2 0,-3-1 0,52-130 0,-79 170-548,-2-1-1,-1 0 1,-2 0 0,0 0 0,4-62-1,-11 81-130,-1-1 0,1 1 1,-2 0-1,0 0 0,0 0 0,-1 0 0,0 0 0,-8-16 0,8 20-37,-1 0-1,0 1 1,-1-1-1,0 1 1,0 0-1,0 0 1,-1 0-1,0 1 1,0 0 0,0 0-1,0 0 1,-1 1-1,-10-5 1,2 3-175,0 1 0,0 1 0,0 0 0,0 1 0,-1 0 0,0 1 0,1 1 0,-23 2 0,12-2-903,-44-5 0,46-3 445,9-3-168</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02.277"/>
    </inkml:context>
    <inkml:brush xml:id="br0">
      <inkml:brushProperty name="width" value="0.05" units="cm"/>
      <inkml:brushProperty name="height" value="0.05" units="cm"/>
    </inkml:brush>
  </inkml:definitions>
  <inkml:trace contextRef="#ctx0" brushRef="#br0">26 42 19884,'11'-16'2036,"-10"12"-1576,1 1 1,0 0-1,0 0 0,0 1 1,0-1-1,6-4 1,-8 7-346,0 1 0,1 0 1,-1-1-1,1 1 0,-1 0 1,0 0-1,1-1 0,-1 1 1,0 0-1,0 0 0,1 0 1,-1-1-1,0 1 0,0 0 1,0 0-1,0 0 0,0 0 1,0-1-1,-1 2 0,0 20 295,-4 7-169,-17 57-1,-2 6-193,21-80-40,2 1 0,0-1-1,0 1 1,1-1 0,2 18-1,-2-27-25,1-1 0,-1 1 0,1-1 0,0 0 0,-1 1 0,1-1 0,1 0 0,-1 0 0,0 1 0,0-1 0,1 0 0,-1 0 0,1 0 0,0-1 0,-1 1 0,1 0 0,0-1 0,0 1 0,0-1 0,0 1 0,1-1 0,-1 0 0,0 0-1,0 0 1,1 0 0,-1-1 0,1 1 0,-1 0 0,1-1 0,-1 0 0,1 0 0,-1 1 0,6-2 0,-1 1-200,0-1 0,0 1 0,0-2 1,0 1-1,0-1 0,-1 0 0,1 0 0,0-1 0,-1 0 0,0 0 0,7-4 0,12-14-305,-3-2-196</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2.523"/>
    </inkml:context>
    <inkml:brush xml:id="br0">
      <inkml:brushProperty name="width" value="0.05" units="cm"/>
      <inkml:brushProperty name="height" value="0.05" units="cm"/>
    </inkml:brush>
  </inkml:definitions>
  <inkml:trace contextRef="#ctx0" brushRef="#br0">61 41 15451,'-7'7'563,"1"0"0,0 0 0,0 0 1,0 1-1,1 0 0,-7 16 0,11-22-472,0 0 0,0 0 1,0 0-1,1 0 0,-1 0 1,1 1-1,-1-1 0,1 0 1,0 0-1,0 0 0,0 1 1,0-1-1,0 0 0,0 0 0,1 1 1,-1-1-1,1 0 0,0 0 1,-1 0-1,1 0 0,0 0 1,0 0-1,0 0 0,1 0 1,-1 0-1,0-1 0,1 1 1,-1 0-1,1-1 0,-1 1 1,1-1-1,0 1 0,0-1 1,3 2-1,-1-1-54,1 0 0,0-1 0,0 1 0,-1-1 0,1 0 0,0 0 0,0-1 1,0 1-1,0-1 0,0 0 0,0 0 0,0-1 0,0 0 0,0 0 0,0 0 0,0 0 0,0-1 0,-1 1 0,8-5 1,-5 3-8,-1 0 0,0-1 0,0 0 0,0 0 0,0 0 0,0-1 0,-1 1 0,0-1 0,0-1 0,-1 1 0,1-1 1,-1 0-1,4-7 0,-7 10-12,1 0 1,-1-1 0,0 1 0,0-1-1,0 1 1,0-1 0,0 1 0,-1-1-1,0 0 1,0 1 0,0-1 0,0 0-1,0 1 1,-1-1 0,0 1 0,0-1-1,0 0 1,0 1 0,-3-6-1,3 7-9,-1 0-1,1 0 0,-1 0 1,0 0-1,1 0 0,-1 0 0,0 1 1,0-1-1,0 1 0,0 0 0,-1-1 1,1 1-1,0 0 0,0 0 1,-1 0-1,1 1 0,-1-1 0,1 1 1,-1-1-1,1 1 0,-1 0 0,1 0 1,-1 0-1,1 0 0,-1 0 0,1 0 1,-1 1-1,1-1 0,-4 2 1,-1 1-6,0 0 0,0 0 1,0 0-1,0 1 1,0 0-1,1 1 0,0-1 1,0 1-1,0 0 1,1 1-1,0-1 0,0 1 1,-8 12-1,5-6-74,0 0 0,1 0 0,1 1 0,0 0 0,1 0 0,-6 23 0,10-32-65,0 0 0,0 0 0,1 1-1,0-1 1,0 0 0,0 0 0,0 0 0,0 0 0,2 7 0,-1-9 83,-1-1 0,1 0 0,0 0 0,-1 1 0,1-1 0,0 0 0,0 0 0,-1 0 0,1 0 0,0 0 0,0 0 0,0 0 0,1 0 1,-1 0-1,0-1 0,0 1 0,0 0 0,0-1 0,1 1 0,-1-1 0,0 1 0,1-1 0,-1 0 0,0 1 0,1-1 0,-1 0 0,1 0 1,-1 0-1,0 0 0,1 0 0,1 0 0,24-6-523,8-11-202</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02.695"/>
    </inkml:context>
    <inkml:brush xml:id="br0">
      <inkml:brushProperty name="width" value="0.05" units="cm"/>
      <inkml:brushProperty name="height" value="0.05" units="cm"/>
    </inkml:brush>
  </inkml:definitions>
  <inkml:trace contextRef="#ctx0" brushRef="#br0">22 1 18628,'-7'20'2008,"1"0"-1151,0 1-345,3 0 984,3 0-256,3 1-560,4-4-440,5-3-928,5-4-432,7-5 880,2-5-216,7-5-208</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03.056"/>
    </inkml:context>
    <inkml:brush xml:id="br0">
      <inkml:brushProperty name="width" value="0.05" units="cm"/>
      <inkml:brushProperty name="height" value="0.05" units="cm"/>
    </inkml:brush>
  </inkml:definitions>
  <inkml:trace contextRef="#ctx0" brushRef="#br0">164 45 17748,'-1'-1'96,"1"0"1,0 0 0,-1 1-1,1-1 1,0 0 0,-1 0-1,1 0 1,-1 1 0,1-1-1,-1 0 1,0 0-1,1 1 1,-1-1 0,0 1-1,1-1 1,-1 1 0,0-1-1,0 1 1,0-1 0,1 1-1,-1-1 1,0 1 0,0 0-1,0 0 1,-1-1-1,0 1 15,0 0 0,0 1 0,0-1-1,0 0 1,0 1 0,0-1-1,0 1 1,0 0 0,0 0-1,1-1 1,-4 3 0,-3 2 281,0 1-1,1 0 1,-14 14 0,10-8-170,1 0 1,0 0 0,-14 25-1,21-32-210,0 1-1,1-1 1,-1 1 0,1 0-1,0 0 1,1 0-1,-1 0 1,1 0 0,0 0-1,1 0 1,-1 0 0,2 10-1,-1-14 0,1 1 0,0-1 0,0 1 0,-1-1 0,1 0 0,1 1 0,-1-1 0,0 0 0,1 0 0,-1 0 0,1 0 0,-1 0 0,1 0 0,0 0 0,0 0 0,0-1 0,0 1 0,0-1 1,0 0-1,0 1 0,1-1 0,-1 0 0,0 0 0,1 0 0,-1-1 0,1 1 0,-1-1 0,1 1 0,4-1 0,-1 1 59,1-1-1,0 0 1,-1 0 0,1 0 0,-1-1 0,1 0 0,-1-1 0,1 1-1,-1-1 1,10-4 0,-11 3 21,1-1-1,-1 1 1,0-1 0,0 0 0,0 0-1,0-1 1,-1 0 0,0 1-1,0-1 1,0-1 0,-1 1 0,1 0-1,-1-1 1,-1 0 0,1 0-1,-1 0 1,0 0 0,0 0-1,0 0 1,-1 0 0,0-1 0,-1 1-1,1-7 1,-1 7-127,0 0 0,-1-1 0,1 1 0,-1 0 0,0 0 0,-1 0 1,0 0-1,1 0 0,-2 1 0,1-1 0,-1 1 0,0-1 0,0 1 0,0 0 0,-1 0 0,0 0 0,0 0 0,0 1 1,-1 0-1,1 0 0,-1 0 0,0 0 0,0 1 0,-6-4 0,-18 2-1694,16 7 667,13-2 1035,0 0 1,0 0-1,0 1 1,0-1 0,-1 0-1,1 0 1,0 1-1,0-1 1,0 0-1,0 0 1,0 1-1,0-1 1,0 0 0,-1 0-1,1 1 1,0-1-1,0 0 1,0 0-1,0 1 1,0-1-1,0 0 1,0 1 0,1-1-1,-1 0 1,0 0-1,0 1 1,0-1-1,0 0 1,0 0-1,0 1 1,0-1 0,1 0-1,-1 0 1,0 0-1,0 1 1,0-1-1,0 0 1,1 1 0,11 10-816</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03.491"/>
    </inkml:context>
    <inkml:brush xml:id="br0">
      <inkml:brushProperty name="width" value="0.05" units="cm"/>
      <inkml:brushProperty name="height" value="0.05" units="cm"/>
    </inkml:brush>
  </inkml:definitions>
  <inkml:trace contextRef="#ctx0" brushRef="#br0">145 0 19124,'-7'1'267,"1"0"-1,0 0 1,-1 0-1,1 1 1,0 0-1,0 0 1,0 0-1,0 1 1,0 0 0,1 0-1,-1 1 1,1-1-1,0 1 1,0 1-1,0-1 1,-7 9-1,8-9-188,0 1 0,0 0-1,0 0 1,1 0-1,0 0 1,0 1 0,0-1-1,1 1 1,0 0-1,0-1 1,0 1-1,1 0 1,0 0 0,0 0-1,0 1 1,1-1-1,1 11 1,-1-14-39,1 0 1,0 0-1,0 0 1,0 0-1,0 0 1,0 0-1,1 0 0,-1 0 1,1-1-1,0 1 1,0 0-1,0-1 1,0 1-1,0-1 1,4 4-1,-1-3 27,-1-1 0,1 1 0,-1-1 1,1 0-1,0 0 0,-1 0 0,1 0 0,0-1 0,6 1 0,-1 0 85,1-1 0,-1-1 0,1 0 0,-1 0 0,0-1 0,1 0 0,-1-1 0,0 0 0,12-4 0,-14 2 1,0 0 0,0 0 0,0 0 0,-1-1 0,0 0 0,0 0 0,0-1 0,0 0 0,-1 0 0,10-13-1,-14 16-112,0 0 0,0 1 0,0-1 0,-1 0 0,1 0 0,-1 0 1,1 0-1,-1 0 0,0-1 0,0 1 0,0 0 0,-1-1 0,1 1 0,-1 0 0,0-1 0,0 1 0,0 0 0,0-1 0,-1 1 0,1-1 0,-1 1 0,0 0 0,0 0 0,0-1 0,0 1 0,-1 0 0,1 0 0,-1 0 0,0 0 0,-4-5 0,3 5-88,-1 0 1,1 0-1,-1 0 1,0 1-1,0-1 1,0 1-1,-1 0 1,1 0-1,0 0 1,-1 0 0,1 1-1,-1 0 1,0 0-1,1 0 1,-1 1-1,-8-1 1,-2 1-234,0 1 1,1 0-1,-1 1 1,-15 4-1,6 0-191</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03.901"/>
    </inkml:context>
    <inkml:brush xml:id="br0">
      <inkml:brushProperty name="width" value="0.05" units="cm"/>
      <inkml:brushProperty name="height" value="0.05" units="cm"/>
    </inkml:brush>
  </inkml:definitions>
  <inkml:trace contextRef="#ctx0" brushRef="#br0">3 0 22861,'4'7'3241,"-5"10"-2571,1-13-184,-2 34 523,0-4-1060,1 0 1,1 0-1,2 0 0,2 0 0,9 43 0,-7-63-641,0 2-547,-6-16 1185,-1-1 0,1 1 0,0 0 0,0 0-1,0 0 1,0 0 0,0 0 0,0 0 0,0 0 0,0 0-1,-1 0 1,1 0 0,0 0 0,0 0 0,0 0-1,0 0 1,0 0 0,0 0 0,0 0 0,0 0-1,0 0 1,-1 1 0,1-1 0,0 0 0,0 0-1,0 0 1,0 0 0,0 0 0,0 0 0,0 0-1,0 0 1,0 0 0,0 0 0,0 0 0,0 0 0,-1 1-1,1-1 1,0 0 0,0 0 0,0 0 0,0 0-1,0 0 1,0 0 0,0 0 0,0 0 0,0 0-1,0 1 1,0-1 0,0 0 0,0 0 0,-9-8-777</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04.303"/>
    </inkml:context>
    <inkml:brush xml:id="br0">
      <inkml:brushProperty name="width" value="0.05" units="cm"/>
      <inkml:brushProperty name="height" value="0.05" units="cm"/>
    </inkml:brush>
  </inkml:definitions>
  <inkml:trace contextRef="#ctx0" brushRef="#br0">0 57 20508,'16'0'2065,"9"-3"-1153,3-2-400,12-1 992,6-1-263,4-2-513,2 1-384,-3 0-1072,-3 3-320,-11 3 800,-3 1-185,-5-2-231</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04.741"/>
    </inkml:context>
    <inkml:brush xml:id="br0">
      <inkml:brushProperty name="width" value="0.05" units="cm"/>
      <inkml:brushProperty name="height" value="0.05" units="cm"/>
    </inkml:brush>
  </inkml:definitions>
  <inkml:trace contextRef="#ctx0" brushRef="#br0">119 97 20748,'-2'1'447,"0"0"-1,0 0 0,0 1 0,0-1 0,0 0 1,0 1-1,0 0 0,0-1 0,1 1 0,-1 0 1,-2 3-1,3-3-303,-1 1 0,0 0-1,1 0 1,0 0 0,0 0 0,0 0 0,0 0 0,-1 5 0,2-6-161,-1 1 0,1-1 1,0 0-1,0 0 0,0 1 0,0-1 1,0 0-1,1 1 0,-1-1 1,1 0-1,-1 0 0,1 0 1,0 0-1,0 1 0,0-1 1,0 0-1,0 0 0,0-1 1,1 1-1,-1 0 0,1 0 0,-1-1 1,1 1-1,0-1 0,-1 1 1,5 2-1,10 3-74,-1-1-1,31 8 1,-31-11 55,0 2 0,-1 0 1,23 11-1,-35-15 30,0 0-1,0 0 1,0 0-1,0 1 1,0-1-1,0 0 1,0 1-1,0 0 1,-1-1 0,1 1-1,-1 0 1,1 0-1,-1 0 1,0 0-1,1 0 1,-1 0-1,0 1 1,-1-1-1,1 0 1,0 1 0,0-1-1,-1 0 1,0 1-1,1-1 1,-1 0-1,0 1 1,0-1-1,0 1 1,-1-1 0,1 0-1,0 1 1,-1-1-1,0 0 1,1 1-1,-1-1 1,-2 3-1,-1 2 0,0 1 0,-1-1-1,0 0 1,0 0 0,0-1 0,-1 1-1,0-1 1,-1-1 0,-6 6-1,-1-1 123,0 0-1,-1-1 0,0-1 1,-18 8-1,29-14-123,0-1 0,-1 1 0,1 0-1,-1-1 1,1 0 0,-1 0 0,1-1 0,-1 1 0,0-1 0,0 0-1,1 0 1,-1 0 0,0-1 0,1 0 0,-1 0 0,1 0 0,-1 0 0,1-1-1,-9-3 1,10 2-78,0 0 1,0 0-1,0 0 0,0 0 0,1 0 0,-1-1 0,1 1 1,0-1-1,0 0 0,0 0 0,0 0 0,1 0 0,0 0 0,0 0 1,-1-4-1,-5-27-362</inkml:trace>
  <inkml:trace contextRef="#ctx0" brushRef="#br0" timeOffset="1">86 67 15987,'19'-6'2417,"3"-1"-1401,5-2-432,4 1 2577,8 1-2833,4-1-512,3 1 296,-5 0-192,5 0-256</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05.176"/>
    </inkml:context>
    <inkml:brush xml:id="br0">
      <inkml:brushProperty name="width" value="0.05" units="cm"/>
      <inkml:brushProperty name="height" value="0.05" units="cm"/>
    </inkml:brush>
  </inkml:definitions>
  <inkml:trace contextRef="#ctx0" brushRef="#br0">164 11 17068,'-27'23'1540,"2"2"1,-26 32 0,43-47-1321,1 0-1,0 0 1,1 1 0,0 0-1,1 0 1,0 0 0,0 1-1,2 0 1,-5 21-1,7-28-172,1 0 0,0 0 0,0-1 0,1 1 0,-1 0 0,1 0 0,0 0 0,1 0 0,-1-1 0,1 1 0,0 0 0,0-1-1,0 0 1,1 1 0,-1-1 0,1 0 0,0 0 0,0 0 0,1-1 0,-1 1 0,1-1 0,0 0 0,0 0 0,0 0 0,0 0 0,0-1-1,1 0 1,-1 0 0,1 0 0,-1 0 0,1-1 0,0 1 0,0-1 0,0-1 0,-1 1 0,1-1 0,0 1 0,0-1 0,0-1-1,0 1 1,0-1 0,0 0 0,0 0 0,-1 0 0,1 0 0,0-1 0,5-3 0,-5 2 59,-1-1 1,1 1-1,0-1 1,-1-1-1,0 1 1,0 0-1,0-1 1,-1 0-1,1 0 1,-1 0-1,0 0 1,-1-1-1,1 1 1,-1-1-1,0 1 1,-1-1-1,1 0 1,-1 0-1,0 0 1,0-7-1,0-2 4,0-1 0,-2 0 1,1 1-1,-2-1 0,0 0 0,-7-23 0,7 29-298,-1 1 0,0 0 0,0 0 0,-1 0 0,-1 0 0,1 0 0,-1 1 0,0 0 0,-1 0 0,-13-13 0,18 20 94,1 0-1,-1 1 1,0-1 0,1 1 0,-1-1 0,0 1 0,0 0-1,1-1 1,-1 1 0,0 0 0,0 0 0,0-1 0,0 1 0,1 0-1,-1 0 1,0 0 0,0 0 0,0 0 0,0 0 0,1 0-1,-1 0 1,0 1 0,0-1 0,0 0 0,0 0 0,1 1-1,-1-1 1,0 0 0,0 1 0,1-1 0,-1 1 0,0-1-1,1 1 1,-1-1 0,0 1 0,1 0 0,-1-1 0,1 1-1,-1 0 1,1-1 0,-1 1 0,1 0 0,0 0 0,-1-1-1,1 1 1,0 0 0,-1 0 0,1 0 0,0 0 0,0 0-1,1 13-919</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05.627"/>
    </inkml:context>
    <inkml:brush xml:id="br0">
      <inkml:brushProperty name="width" value="0.05" units="cm"/>
      <inkml:brushProperty name="height" value="0.05" units="cm"/>
    </inkml:brush>
  </inkml:definitions>
  <inkml:trace contextRef="#ctx0" brushRef="#br0">206 7 18820,'-13'4'562,"0"0"0,0 1 0,0 0 0,1 1 1,0 0-1,0 1 0,1 1 0,0 0 0,-16 14 0,21-16-473,0 0-1,0 1 1,0 0-1,1 0 1,0 0-1,0 0 1,0 1-1,1 0 1,1 0-1,-1 0 1,1 1-1,1-1 1,-1 1-1,2-1 1,-3 16 0,4-21-71,0 0 1,0 0-1,0 0 1,0 1-1,0-1 1,1 0-1,0 0 1,-1 0-1,1 0 1,0 0 0,0 0-1,1 0 1,-1 0-1,1 0 1,-1 0-1,1-1 1,0 1-1,0-1 1,0 1-1,0-1 1,1 0 0,-1 0-1,1 0 1,-1 0-1,1 0 1,0 0-1,-1-1 1,1 1-1,0-1 1,0 0-1,0 0 1,0 0 0,1 0-1,-1-1 1,0 1-1,0-1 1,5 1-1,2-1 96,0 0-1,0-1 1,0 1-1,0-2 1,0 1 0,-1-2-1,1 1 1,-1-1-1,1-1 1,16-8-1,-20 9-106,-1 0-1,0-1 1,0 0-1,-1 0 1,1 0-1,-1 0 1,0-1-1,0 1 0,-1-1 1,1 0-1,-1 0 1,0 0-1,0-1 1,-1 1-1,1-1 1,-1 0-1,0 1 1,-1-1-1,0 0 1,0 0-1,0 0 1,0 0-1,-1 0 1,0 0-1,0-1 0,-1 1 1,0 0-1,0 0 1,0 1-1,-1-1 1,0 0-1,0 0 1,0 1-1,-1-1 1,0 1-1,0 0 1,0-1-1,-1 2 1,-4-7-1,3 5-271,1 1 1,-1 0-1,0 1 1,0-1-1,0 1 0,-1 0 1,1 0-1,-1 1 1,0 0-1,0 0 1,0 0-1,0 0 0,-1 1 1,-10-2-1,1 4-727</inkml:trace>
  <inkml:trace contextRef="#ctx0" brushRef="#br0" timeOffset="1">698 7 19716,'-1'2'233,"0"-1"0,1 1 0,-1-1 0,0 1 0,0-1 0,0 1 0,0-1 0,0 0 0,-1 1 0,1-1 0,0 0 0,0 0 0,-4 2 0,-1 3 254,-5 6-121,1 0 0,0 1 0,1 0 0,0 1 0,1 0 0,0 0 0,1 1 0,1 0 0,1 0 0,-8 29 0,13-41-374,-1 0-1,1 1 1,-1-1-1,1 0 1,0 0 0,0 0-1,1 1 1,-1-1-1,1 0 1,-1 0-1,1 0 1,0 0-1,0 0 1,1 0-1,-1 0 1,0 0 0,1-1-1,0 1 1,0 0-1,0-1 1,0 1-1,0-1 1,0 0-1,0 0 1,1 0 0,-1 0-1,1 0 1,0 0-1,-1 0 1,1-1-1,0 0 1,0 1-1,0-1 1,0 0-1,0-1 1,0 1 0,6 0-1,-5 0-76,0-1 0,1 1 1,-1-1-1,1 0 0,-1-1 0,1 1 0,-1-1 0,0 0 0,1 0 0,-1 0 1,0-1-1,0 1 0,0-1 0,0 0 0,0 0 0,0 0 0,0-1 0,-1 0 1,1 1-1,-1-1 0,0 0 0,0-1 0,0 1 0,0 0 0,0-1 1,4-7-1,6-23-413</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06.002"/>
    </inkml:context>
    <inkml:brush xml:id="br0">
      <inkml:brushProperty name="width" value="0.05" units="cm"/>
      <inkml:brushProperty name="height" value="0.05" units="cm"/>
    </inkml:brush>
  </inkml:definitions>
  <inkml:trace contextRef="#ctx0" brushRef="#br0">7 9 19724,'-5'-6'2561,"4"3"-1641,2 3-400,5 2 2425,3-1-2777,1-1 336,-3 3-400,-1-2-104</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1:56.408"/>
    </inkml:context>
    <inkml:brush xml:id="br0">
      <inkml:brushProperty name="width" value="0.05" units="cm"/>
      <inkml:brushProperty name="height" value="0.05" units="cm"/>
    </inkml:brush>
  </inkml:definitions>
  <inkml:trace contextRef="#ctx0" brushRef="#br0">627 299 9866,'1'-3'94,"0"1"-1,0-1 1,-1 0-1,1 1 1,0-1-1,-1 0 1,0 0 0,1 1-1,-1-1 1,0 0-1,0 0 1,-1 1-1,1-1 1,-1 0-1,1 0 1,-1 1 0,0-1-1,0 1 1,0-1-1,0 1 1,-1-1-1,1 1 1,-1-1-1,1 1 1,-1 0 0,0 0-1,0 0 1,0 0-1,0 0 1,0 0-1,0 1 1,0-1-1,-1 1 1,1-1-1,-1 1 1,1 0 0,-1 0-1,1 0 1,-6-1-1,0 1 2,-1 0 0,0 0 0,0 0-1,0 1 1,0 1 0,0 0 0,0 0 0,0 0 0,0 1-1,1 1 1,-15 5 0,-3 3 105,0 1 1,-32 21-1,17-8 70,2 3-1,-64 56 0,83-64-192,0 0-1,1 2 1,1 0-1,1 1 0,1 0 1,-13 27-1,24-39-79,0 1 1,1-1-1,0 1 0,1 0 0,0-1 1,1 2-1,1-1 0,0 0 0,0 0 1,1 0-1,1 0 0,0 1 0,0-1 1,2 0-1,-1 0 0,1 0 0,1-1 1,0 1-1,1-1 0,0 0 0,1 0 1,9 14-1,-7-14-7,0-1 0,0 0 0,1 0 1,0-1-1,0 0 0,1-1 0,1 0 0,-1 0 1,1-1-1,0-1 0,1 0 0,0 0 0,0-1 1,0-1-1,0 0 0,1 0 0,-1-1 0,1-1 0,0 0 1,25-1-1,-23-1 13,1-2-1,-1 0 1,-1-1 0,1 0 0,0-1 0,-1-1 0,0 0-1,20-10 1,-15 4 41,-1-1 0,1 0-1,-2-1 1,0-1 0,21-22-1,-16 13 72,-2-1 0,-1-1 0,-1-1-1,-1 0 1,-1-2 0,-2 0 0,0 0-1,11-38 1,-15 32 31,-1-1 0,-2 0 0,-1 0 0,1-50 0,-6 62-126,-2 0 0,0 1 0,-2-1 0,0 0 1,-1 1-1,-2-1 0,-15-39 0,16 51-115,0 1-1,-1 0 1,0 0 0,0 1-1,-1 0 1,-1 0 0,1 1-1,-2 0 1,1 0 0,-1 0-1,0 1 1,0 1 0,-1 0 0,0 0-1,0 1 1,0 0 0,-1 0-1,-20-5 1,1 5-274</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2.927"/>
    </inkml:context>
    <inkml:brush xml:id="br0">
      <inkml:brushProperty name="width" value="0.05" units="cm"/>
      <inkml:brushProperty name="height" value="0.05" units="cm"/>
    </inkml:brush>
  </inkml:definitions>
  <inkml:trace contextRef="#ctx0" brushRef="#br0">129 1 15739,'-19'19'1099,"-77"88"1885,94-106-2901,1 1 0,-1 0 1,1-1-1,0 1 0,0 0 1,0 0-1,0 0 0,0 0 1,0 0-1,1 0 0,-1 0 1,0 4-1,1-6-79,0 0 0,0 0-1,0 1 1,0-1 0,0 0 0,1 0 0,-1 1-1,0-1 1,0 0 0,0 0 0,0 0 0,0 1-1,1-1 1,-1 0 0,0 0 0,0 0 0,0 1-1,1-1 1,-1 0 0,0 0 0,0 0 0,0 0-1,1 0 1,-1 0 0,0 1 0,0-1 0,1 0-1,-1 0 1,0 0 0,0 0 0,1 0-1,-1 0 1,18-4-326,27-17-425,-29 13 343,0 1-1,31-10 1,-45 17 393,0-1 0,0 1 0,0 0 0,0 0 0,0 0 0,0 0 0,-1 1 1,1-1-1,0 0 0,0 1 0,0-1 0,0 1 0,-1 0 0,1-1 0,0 1 0,-1 0 0,1 0 0,0 0 0,-1 0 0,1 1 0,-1-1 1,0 0-1,1 1 0,-1-1 0,0 0 0,0 1 0,0 0 0,0-1 0,0 1 0,0 0 0,0-1 0,0 4 0,4 7 90,-1 0 0,-1 0 0,4 23 0,-6-25-58,9 41 280,-3 0 1,-2 0-1,-2 1 1,-4 52-1,0-94-103,-1 1 0,0-1-1,-1 0 1,0 0 0,-7 15 0,9-23-105,0 0 0,0 1 0,0-1 0,-1 0 0,1 0 0,-1 0 0,1-1 0,-1 1 1,0 0-1,0-1 0,0 1 0,-4 2 0,5-4-23,0 1 0,-1-1 0,1 1 0,0-1 0,-1 0 0,1 0 0,-1 0 1,1 0-1,-1 0 0,1 0 0,0 0 0,-1-1 0,1 1 0,-1 0 0,1-1 0,0 1 0,-1-1 0,1 1 0,0-1 1,0 0-1,-1 1 0,1-1 0,0 0 0,-1-1 0,-3-3 61,1 1-1,0-1 1,0 0 0,0 0 0,1 0-1,-1 0 1,1-1 0,1 1 0,-1-1 0,1 0-1,0 0 1,0 0 0,-1-9 0,0-2 49,0-1 1,2 0-1,0-27 0,1 35-163,1 0 0,0 0 0,0 0 0,1 1 0,1-1 0,0 1 0,0-1 0,8-16 0,-7 19-166,0 1 1,0 0 0,1 0 0,0 1-1,0 0 1,0-1 0,0 1 0,1 1-1,0-1 1,0 1 0,0 0 0,13-5-1,61-22-1775,-62 25 1575,15-6-426</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04.642"/>
    </inkml:context>
    <inkml:brush xml:id="br0">
      <inkml:brushProperty name="width" value="0.05" units="cm"/>
      <inkml:brushProperty name="height" value="0.05" units="cm"/>
    </inkml:brush>
  </inkml:definitions>
  <inkml:trace contextRef="#ctx0" brushRef="#br0">304 10 15099,'-1'-1'103,"-1"0"-1,0 0 1,0 0 0,1 0-1,-1 0 1,0 0-1,0 1 1,0-1-1,0 1 1,0-1 0,0 1-1,0 0 1,0 0-1,0 0 1,0 0 0,0 0-1,0 0 1,0 0-1,-3 2 1,-38 11 504,29-7-344,0 1-1,0 0 1,1 1-1,1 1 1,-1 0-1,2 1 1,-1 0-1,1 1 1,1 0-1,0 0 1,-14 22-1,16-21-16,0 0-1,1 0 0,0 1 1,1 1-1,1-1 1,0 1-1,1 0 0,1 0 1,0 0-1,0 0 1,2 1-1,-1 20 0,2-32-227,0 0-1,1-1 1,-1 1-1,1 0 0,-1 0 1,1 0-1,0 0 0,0-1 1,0 1-1,0 0 1,1-1-1,-1 1 0,1-1 1,0 1-1,0-1 1,-1 0-1,1 0 0,1 0 1,-1 0-1,0 0 0,0 0 1,1-1-1,-1 1 1,1-1-1,-1 1 0,1-1 1,0 0-1,0 0 0,-1 0 1,1-1-1,0 1 1,0-1-1,0 1 0,0-1 1,3 0-1,6 0-4,-1 0 0,0-1 0,0-1 1,0 1-1,0-2 0,0 0 0,20-7 0,-18 5 66,-1-1-1,0 1 0,0-2 0,-1 0 0,0 0 1,0-1-1,-1 0 0,12-13 0,-21 20-56,0 1-1,0-1 0,-1 0 0,1 0 1,0 0-1,-1 0 0,1 0 0,0 0 1,-1 0-1,1 0 0,-1 0 0,0 0 1,1-1-1,-1 1 0,0 0 0,0 0 1,1-2-1,-2 2-7,1 0 1,0 1-1,0-1 1,-1 1-1,1 0 1,0-1-1,-1 1 1,1-1-1,0 1 1,-1-1-1,1 1 1,-1 0-1,1-1 1,-1 1-1,1 0 1,-1-1-1,1 1 0,-1 0 1,1 0-1,-1 0 1,1-1-1,-1 1 1,1 0-1,-1 0 1,0 0-1,-4 0 41,1 0-1,-1 0 1,1 0-1,-1 0 1,1 1-1,-1 0 1,-6 2-1,2-1-41,1 1 0,0 1-1,0-1 1,0 1 0,1 1-1,-1 0 1,1 0 0,0 0-1,0 1 1,1 0 0,0 0-1,0 0 1,-9 14 0,14-19-14,1-1-1,-1 1 1,1-1 0,0 1 0,0-1 0,-1 1 0,1-1 0,0 1 0,0 0-1,-1-1 1,1 1 0,0-1 0,0 1 0,0 0 0,0-1 0,0 1-1,0 0 1,0-1 0,0 1 0,0 0 0,0-1 0,1 1 0,-1-1-1,0 1 1,0 0 0,1-1 0,-1 1 0,0-1 0,0 1 0,1-1 0,-1 1-1,1-1 1,-1 1 0,1 0 0,1-1-1,-1 1 1,1 0-1,0 0 0,0-1 1,0 1-1,0-1 0,0 0 1,0 1-1,0-1 0,-1 0 1,4 0-1,7-1 1,1 0-1,19-5 1,18-10-11,-38 11 6,-1 1-1,1 0 1,0 1-1,0 1 0,1 0 1,-1 0-1,18 1 1,-29 1 4,0 0 0,0 1 1,0-1-1,1 0 0,-1 1 0,0-1 1,0 1-1,0 0 0,0-1 0,0 1 1,0 0-1,0-1 0,-1 1 0,1 0 1,0 0-1,0 0 0,0 0 1,-1 0-1,1 0 0,-1 0 0,1 0 1,-1 0-1,1 0 0,-1 0 0,1 1 1,-1-1-1,0 0 0,0 0 0,0 0 1,0 0-1,0 1 0,0-1 1,0 0-1,0 2 0,-1 7-4,0-1 0,0 1-1,-4 11 1,3-14 9,-5 16-4,5-17-75,0-1 1,0 1-1,0 0 0,1-1 1,0 1-1,0 0 0,1 0 1,0-1-1,0 8 1,0-13 61,0 1 0,0-1 1,0 0-1,1 1 1,-1-1-1,0 0 0,0 1 1,0-1-1,0 0 1,1 0-1,-1 0 0,0 1 1,0-1-1,1 0 1,-1 0-1,0 0 1,0 1-1,1-1 0,-1 0 1,0 0-1,1 0 1,-1 0-1,0 0 0,1 0 1,-1 1-1,0-1 1,1 0-1,-1 0 0,0 0 1,1 0-1,-1 0 1,0 0-1,1-1 0,-1 1 1,0 0-1,0 0 1,1 0-1,-1 0 1,0 0-1,1 0 0,-1 0 1,0-1-1,0 1 1,1 0-1,-1 0 0,0 0 1,1-1-1,14-11 283,-12 9-415,20-17-94,6-5-75</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05.079"/>
    </inkml:context>
    <inkml:brush xml:id="br0">
      <inkml:brushProperty name="width" value="0.05" units="cm"/>
      <inkml:brushProperty name="height" value="0.05" units="cm"/>
    </inkml:brush>
  </inkml:definitions>
  <inkml:trace contextRef="#ctx0" brushRef="#br0">16 82 18652,'-1'0'116,"0"0"1,0 0-1,1 1 1,-1-1-1,0 0 0,1 0 1,-1 1-1,0-1 1,0 0-1,1 1 0,-1-1 1,1 1-1,-1-1 1,0 1-1,1-1 0,-1 1 1,1-1-1,-1 1 0,1-1 1,0 1-1,-1 0 1,1-1-1,-1 1 0,1 0 1,0-1-1,0 1 1,-1 1-1,1-2-39,0 1 0,0-1 1,0 1-1,1-1 0,-1 1 0,0 0 0,0-1 1,0 1-1,0-1 0,1 1 0,-1-1 0,0 1 0,1-1 1,-1 1-1,0-1 0,1 1 0,-1-1 0,1 0 0,-1 1 1,0-1-1,1 1 0,-1-1 0,1 0 0,-1 1 1,1-1-1,0 0 0,-1 0 0,1 0 0,-1 1 0,1-1 1,-1 0-1,1 0 0,0 0 0,-1 0 0,1 0 1,-1 0-1,2 0 0,6 0 45,0 0-1,0 0 1,-1-1 0,1 0 0,0-1-1,0 0 1,-1 0 0,1 0 0,-1-1-1,9-5 1,1 0 22,-1-2 1,0 0-1,17-15 0,-13 5 211,-15 10-48,-5 9-295,0 1 0,0 0 0,0 0 0,-1-1 0,1 1 0,0 0 0,0 0 0,-1-1 0,1 1 0,0 0 0,0 0 0,-1 0 0,1 0 0,0-1 0,0 1 0,-1 0 0,1 0 0,0 0 0,0 0 0,-1 0 0,1 0 0,0 0 0,-1 0 0,1 0 0,0 0 0,-1 0 0,1 0 0,0 0 0,-1 0 0,1 0 0,0 0 0,0 0 0,-1 0 0,0 0 0,-2 1 27,-1 0 1,1 0-1,0 0 0,-1 1 1,1-1-1,0 1 0,0-1 1,0 1-1,-5 4 0,-29 27 69,21-18-74,-4 2 1,-30 35 1,45-47-54,1 0 0,0 1 0,1-1 0,-1 1-1,1 0 1,0 0 0,0 0 0,1 1 0,-1-1 0,2 1 0,-1-1 0,-1 11 0,3-16-40,0-1 0,0 1 0,0 0 0,0 0 0,0 0 0,0 0 0,1 0 0,-1 0 0,0 0 0,0 0 0,1 0 0,-1 0 1,1 0-1,-1 0 0,1 0 0,-1 0 0,1-1 0,-1 1 0,1 0 0,0 0 0,-1-1 0,1 1 0,0 0 0,0-1 0,-1 1 0,1-1 0,0 1 0,0-1 1,0 1-1,0-1 0,0 0 0,0 1 0,0-1 0,0 0 0,0 0 0,0 0 0,0 0 0,0 0 0,1 0 0,3 0-193,1 0 0,-1-1 0,0 1-1,1-1 1,9-4 0,8-3-508</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05.485"/>
    </inkml:context>
    <inkml:brush xml:id="br0">
      <inkml:brushProperty name="width" value="0.05" units="cm"/>
      <inkml:brushProperty name="height" value="0.05" units="cm"/>
    </inkml:brush>
  </inkml:definitions>
  <inkml:trace contextRef="#ctx0" brushRef="#br0">183 1 21085,'-13'5'502,"-1"2"1,1 0-1,1 1 1,-1 0 0,1 1-1,1 0 1,0 1 0,0 0-1,1 0 1,0 1 0,-16 24-1,26-34-500,0 0 0,-1-1-1,1 1 1,0 0 0,-1-1-1,1 1 1,0 0 0,0 0-1,0-1 1,0 1 0,0 0-1,0-1 1,0 1 0,0 0-1,0 0 1,0-1 0,0 1-1,0 0 1,1-1 0,-1 1-1,0 0 1,0-1 0,1 1-1,-1 0 1,0-1 0,1 1-1,-1 0 1,1-1-1,-1 1 1,1-1 0,-1 1-1,1-1 1,-1 1 0,1-1-1,-1 1 1,1-1 0,0 0-1,-1 1 1,1-1 0,0 0-1,-1 0 1,1 1 0,0-1-1,0 0 1,-1 0 0,1 0-1,1 0 1,6 2-22,1-1 1,0 1-1,11-1 0,-11-1 2,14 2-44,39 4-62,-57-5 101,0 0 1,0 0-1,0 0 1,0 1-1,0 0 0,0 0 1,0 1-1,-1-1 1,5 4-1,-8-6 22,-1 1-1,1-1 1,-1 1-1,1-1 1,-1 0-1,1 1 1,-1-1-1,0 1 1,1-1-1,-1 1 1,0-1-1,0 1 1,1-1 0,-1 1-1,0-1 1,0 1-1,0-1 1,1 1-1,-1 0 1,0-1-1,0 1 1,0-1-1,0 1 1,0 0-1,0-1 1,0 1-1,0-1 1,-1 1 0,1 0-1,-1 1 10,0-1 0,0 1 0,0-1 0,0 1 0,0-1-1,0 0 1,0 1 0,0-1 0,-1 0 0,-1 1 0,-36 20 278,19-13-92,0-1-1,-25 6 0,37-12-307,0 0-1,0-1 0,0 0 1,0 0-1,0-1 0,-1 0 1,1 0-1,-16-3 0,24 3 68,-1 0 0,0 0 0,1 0-1,-1-1 1,0 1 0,1 0 0,-1 0-1,0-1 1,1 1 0,-1 0 0,1-1-1,-1 1 1,1-1 0,-1 1 0,1-1-1,-1 1 1,1-1 0,-1 1 0,1-1-1,0 1 1,-1-1 0,1 1 0,0-1-1,-1 0 1,1 1 0,0-1 0,0 0-1,-1 1 1,1-1 0,0 0 0,0 1-1,0-1 1,0 0 0,0 1 0,0-2-1,1 1-18,-1-1-1,1 0 1,-1 1-1,1-1 0,0 1 1,0-1-1,0 1 0,-1-1 1,2 1-1,-1-1 0,0 1 1,0 0-1,3-2 0,16-11-674</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06.076"/>
    </inkml:context>
    <inkml:brush xml:id="br0">
      <inkml:brushProperty name="width" value="0.05" units="cm"/>
      <inkml:brushProperty name="height" value="0.05" units="cm"/>
    </inkml:brush>
  </inkml:definitions>
  <inkml:trace contextRef="#ctx0" brushRef="#br0">133 26 17572,'19'-15'1923,"-15"7"-890,-5 8-984,1 0 0,0-1 0,0 1 0,-1 0-1,1 0 1,0 0 0,-1-1 0,1 1 0,-1 0 0,1 0 0,0 0 0,-1 0 0,1 0 0,-1-1 0,1 1 0,0 0-1,-1 0 1,1 0 0,-1 0 0,1 0 0,0 0 0,-1 1 0,1-1 0,-1 0 0,1 0 0,-1 0 0,-4 1 171,-1 1 1,1-1 0,0 1-1,-1 1 1,1-1-1,0 0 1,1 1 0,-1 0-1,-5 5 1,-1 0-20,1 1 1,-17 17 0,22-19-111,0-1 1,0 1-1,0 0 0,1 0 1,0 0-1,0 0 0,-2 9 1,5-14-69,1-1 1,-1 1 0,1-1-1,0 0 1,0 1 0,0-1 0,0 1-1,0-1 1,0 1 0,0-1-1,0 0 1,0 1 0,1-1-1,-1 1 1,0-1 0,1 0-1,-1 1 1,2 1 0,0-1-9,-1-1-1,0 0 1,1 0-1,-1 0 1,1 0 0,0 0-1,-1 0 1,1 0 0,-1-1-1,1 1 1,0-1-1,0 1 1,-1-1 0,1 0-1,0 1 1,0-1 0,0 0-1,0 0 1,2-1 0,6 1-13,1-1 1,0-1 0,0 0-1,-1 0 1,1-1 0,-1 0 0,0-1-1,10-5 1,6-5-25,41-28 1,-50 28-15,-12 10-16,-13 18 69,6-10 5,0-1 0,0 1 0,0 0 0,0 0 0,0 0 0,1 0 0,-2 4 0,3-8-16,0 1 0,0 0 0,0-1 0,0 1 0,0 0 0,0-1 0,0 1 0,1-1 0,-1 1-1,0 0 1,0-1 0,0 1 0,0-1 0,1 1 0,-1 0 0,0-1 0,1 1 0,-1-1 0,0 1 0,1-1-1,0 1 1,0 0 2,1 0 0,-1-1-1,0 1 1,1 0 0,-1-1-1,0 0 1,1 1 0,-1-1 0,0 0-1,1 0 1,-1 1 0,1-1-1,-1 0 1,2-1 0,15-1-28,0-1 1,-1 0-1,1-2 1,-1 0-1,33-15 0,-30 11-135,1 2-1,0 0 0,24-5 0,-44 12 148,0 0-1,-1 0 1,1-1-1,0 1 1,0 0-1,-1 0 0,1 0 1,0 0-1,0 0 1,-1 0-1,1 0 0,0 0 1,0 0-1,-1 1 1,1-1-1,0 0 0,0 0 1,-1 1-1,1-1 1,0 0-1,-1 1 0,1-1 1,0 1-1,-1-1 1,1 1-1,-1-1 0,1 1 1,-1-1-1,1 1 1,-1-1-1,1 1 0,-1 0 1,1-1-1,-1 1 1,0 0-1,1 0 1,-1 3 33,1 0 0,-1-1 0,0 1 1,0 0-1,0 0 0,-2 5 1,1-7 21,1 1 0,0-1 0,-1 0 0,1 0 0,0 1 0,0-1 0,0 0 0,0 1 0,0-1 0,1 0 0,-1 0 0,1 1 0,1 2 0,-2-5-25,1 1 0,0-1 0,-1 1 1,1-1-1,0 1 0,0-1 0,0 0 0,-1 1 0,1-1 1,0 0-1,0 0 0,0 1 0,0-1 0,0 0 1,-1 0-1,1 0 0,0 0 0,0 0 0,0 0 0,0-1 1,0 1-1,0 0 0,-1 0 0,2-1 0,25-9 195,-22 7-172,42-24 81,-37 20-164,1 1-1,-1 0 0,1 0 1,16-5-1,-27 11 31,1-1 0,-1 1 0,1 0 0,0 0 0,-1 0 0,1-1-1,0 1 1,-1 0 0,1 0 0,0 0 0,-1 0 0,1 0-1,0 0 1,-1 0 0,1 0 0,0 1 0,-1-1 0,1 0 0,0 0-1,-1 0 1,1 1 0,-1-1 0,1 0 0,0 1 0,-1-1 0,1 1-1,0 0 1,4 17-72,-5-17 67,0 1 0,0-1 1,0 1-1,1-1 1,-1 1-1,0-1 1,1 1-1,-1-1 1,1 0-1,-1 1 1,1-1-1,0 0 1,0 1-1,0-1 1,-1 0-1,1 0 0,0 0 1,0 1-1,0-1 1,3 1-1,-2-1-104,0 1 0,1-1 0,-1 1 0,0-1 0,0 1 0,0 0 0,0 0 0,0 0 0,-1 0 0,1 0 0,0 0-1,-1 0 1,0 1 0,1-1 0,-1 1 0,0-1 0,0 1 0,0-1 0,-1 1 0,1-1 0,-1 1 0,1 5 0,2-7-1374,4-8 974,6-7 251,-13 13 185,11-12-416</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06.541"/>
    </inkml:context>
    <inkml:brush xml:id="br0">
      <inkml:brushProperty name="width" value="0.05" units="cm"/>
      <inkml:brushProperty name="height" value="0.05" units="cm"/>
    </inkml:brush>
  </inkml:definitions>
  <inkml:trace contextRef="#ctx0" brushRef="#br0">239 1 18268,'-9'27'2404,"-14"28"0,-5 12-408,15-29-1521,1 1 1,2 1-1,2 0 0,2 0 1,1 0-1,1 42 0,9-38-1068,-18-60 125,-1 1 1,-1 0-1,-30-22 1,11 9 795,34 28-305,-1 0 0,1 0 0,0 0 0,-1-1 0,1 1 0,0 0 0,0 0 0,-1-1 0,1 1 0,0 0 0,0 0 0,0-1 0,-1 1-1,1 0 1,0-1 0,0 1 0,0 0 0,0-1 0,0 1 0,0 0 0,0-1 0,0 1 0,0 0 0,0-1 0,0 1 0,0 0 0,0-1 0,0 1 0,0 0 0,0-1-1,0 1 1,0 0 0,0-1 0,0 1 0,0 0 0,1-1 0,-1 1 0,0-1 0,15-8 582,22 0 84,-36 9-669,10-2 136,72-16 139,-74 16-294,1-2 0,-1 1 0,0-1 0,1-1-1,-2 1 1,11-8 0,12-14-37</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07.384"/>
    </inkml:context>
    <inkml:brush xml:id="br0">
      <inkml:brushProperty name="width" value="0.05" units="cm"/>
      <inkml:brushProperty name="height" value="0.05" units="cm"/>
    </inkml:brush>
  </inkml:definitions>
  <inkml:trace contextRef="#ctx0" brushRef="#br0">0 114 23413,'6'-9'426,"1"0"0,-1 0 0,2 1 0,-1 0 0,1 0 1,0 1-1,16-11 0,-18 13-315,1 1 1,0 0-1,0 0 1,0 0-1,0 1 1,1 0-1,-1 1 0,1 0 1,0 0-1,0 0 1,8 0-1,-14 2-109,-1 0 0,0 0-1,0 0 1,0 0 0,0 0-1,1 0 1,-1 1 0,0-1 0,0 0-1,0 1 1,0-1 0,0 0-1,0 1 1,0-1 0,0 1-1,0 0 1,0-1 0,0 1-1,0 0 1,0 0 0,0 0 0,0-1-1,-1 1 1,1 0 0,0 0-1,-1 0 1,1 0 0,-1 0-1,1 0 1,-1 1 0,1-1-1,-1 0 1,0 0 0,1 0-1,-1 0 1,0 0 0,0 1 0,0-1-1,0 0 1,0 0 0,0 0-1,0 0 1,-1 1 0,1 1-1,-2 5-18,-1 1 0,1 0 0,-1-1-1,-6 12 1,8-17 13,-16 31-42,11-25 33,1 1 0,0 1 0,0-1 1,1 1-1,-2 11 0,5-21 12,1 0 0,0-1-1,0 1 1,0 0 0,0 0 0,0-1-1,0 1 1,0 0 0,0 0 0,0-1-1,0 1 1,0 0 0,0 0 0,1-1-1,-1 1 1,0 0 0,1-1 0,-1 1-1,0 0 1,1-1 0,-1 1 0,1 0 0,-1-1-1,1 1 1,0 0 0,0 0 0,0-1 0,1 1 0,-1-1 1,0 1-1,0-1 0,1 0 0,-1 1 0,0-1 1,1 0-1,-1 0 0,1 0 0,-1 0 0,2 0 0,6-2 0,-1 1 0,1-1 0,12-5 0,-21 7 1,17-6 1,-1-2 0,0 1 0,0-2 0,26-19-1,51-49 48,-64 52-51,-24 24-177,-5 8 86,-6 17-8,4-19 53,-1 3 6,-11 50-282,14-55 315,-1 0 0,1 0 0,-1 0 0,1 0 0,0 0 0,0 0-1,1 0 1,-1 0 0,1 0 0,-1 0 0,1-1 0,0 1 0,0 0 0,0 0 0,0-1 0,3 5 0,-3-6 27,1 0-1,-1 0 1,0 0-1,1 0 1,-1-1-1,0 1 1,1 0-1,-1-1 1,1 1 0,-1-1-1,1 0 1,-1 0-1,1 1 1,-1-1-1,1 0 1,-1 0-1,1 0 1,-1-1-1,1 1 1,-1 0-1,1 0 1,-1-1 0,1 1-1,-1-1 1,1 1-1,1-2 1,5-2 125,-1 0 1,1 0 0,11-8 0,-8 3 29,0 0 1,-1 0-1,0-1 0,0 0 1,-1-1-1,-1 0 1,1 0-1,-2-1 1,0 0-1,0 0 1,-1-1-1,5-15 0,-9 13-55,-2 15-122,0-1 1,0 1-1,0 0 1,0 0-1,0 0 1,-1 0-1,1 0 1,0-1 0,0 1-1,0 0 1,0 0-1,0 0 1,0 0-1,-1 0 1,1 0-1,0 0 1,0-1-1,0 1 1,0 0-1,0 0 1,-1 0 0,1 0-1,0 0 1,0 0-1,0 0 1,0 0-1,-1 0 1,1 0-1,0 0 1,0 0-1,0 0 1,0 0 0,-1 0-1,1 0 1,0 0-1,0 0 1,0 0-1,0 0 1,-1 0-1,1 1 1,-1 0-60,-1 0 0,1 0 0,-1 0 1,1 0-1,0 0 0,-1 0 0,1 1 0,0-1 0,0 1 1,0-1-1,0 1 0,0-1 0,0 3 0,-1 0-198,0 1-1,0-1 1,1 0 0,0 1-1,0-1 1,0 1-1,1 0 1,-1-1-1,1 1 1,0 0-1,0-1 1,1 1 0,-1 0-1,1-1 1,0 1-1,0-1 1,1 1-1,3 6 1,6 4-689</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07.826"/>
    </inkml:context>
    <inkml:brush xml:id="br0">
      <inkml:brushProperty name="width" value="0.05" units="cm"/>
      <inkml:brushProperty name="height" value="0.05" units="cm"/>
    </inkml:brush>
  </inkml:definitions>
  <inkml:trace contextRef="#ctx0" brushRef="#br0">17 45 26382,'-13'-5'2080,"11"2"-1808,1-4-376,4-3 368,4 2 136,4 1-320,5 2-296</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08.291"/>
    </inkml:context>
    <inkml:brush xml:id="br0">
      <inkml:brushProperty name="width" value="0.05" units="cm"/>
      <inkml:brushProperty name="height" value="0.05" units="cm"/>
    </inkml:brush>
  </inkml:definitions>
  <inkml:trace contextRef="#ctx0" brushRef="#br0">321 9 21093,'0'0'65,"0"-1"1,0 1 0,0 0-1,0-1 1,0 1 0,0 0-1,0-1 1,0 1 0,0 0-1,0 0 1,0-1 0,0 1-1,0 0 1,0-1 0,-1 1 0,1 0-1,0 0 1,0-1 0,0 1-1,0 0 1,-1 0 0,1-1-1,0 1 1,0 0 0,-1 0-1,1 0 1,0 0 0,0-1-1,-1 1 1,1 0 0,0 0 0,-1 0-1,1 0 1,0 0 0,0 0-1,-1 0 1,1 0 0,-16 3 672,-15 16 220,15-6-689,1 2-1,1-1 1,0 2-1,-19 28 0,-39 75-175,5 15 15,59-117-80,2 1 0,0-1 0,1 1-1,1 1 1,-3 35 0,6-52-24,1 1 0,0 0 0,0 0 0,0 0 0,1 0 0,-1 0 0,1-1 0,-1 1 0,1 0 0,0 0 0,0-1 0,0 1 0,1 0-1,-1-1 1,0 1 0,1-1 0,0 0 0,3 5 0,-2-6-2,-1 1-1,1 0 0,-1-1 1,1 1-1,0-1 0,0 0 1,-1 0-1,1 0 0,0-1 1,0 1-1,0 0 0,0-1 1,0 0-1,0 0 1,4 0-1,3-1 3,0 0-1,0-1 1,0-1-1,0 1 1,0-2 0,0 1-1,-1-1 1,1-1 0,9-6-1,-13 8 13,0-1 0,-1-1 0,0 1-1,0-1 1,0 0 0,0 0-1,-1 0 1,5-7 0,-8 10-4,0 0 0,0 1 0,0-1 0,0 0 1,-1 0-1,1 1 0,0-1 0,-1 0 0,0 0 1,1 0-1,-1 0 0,0 0 0,0 0 0,0 0 1,0 0-1,0 1 0,0-1 0,-1 0 1,1 0-1,0 0 0,-1 0 0,0 0 0,1 1 1,-1-1-1,0 0 0,0 0 0,0 1 0,0-1 1,0 1-1,-1-1 0,1 1 0,0-1 0,-3-1 1,-1-1 16,0 1 0,-1 0 1,1 0-1,-1 0 1,1 1-1,-1 0 1,0 0-1,0 0 0,0 1 1,0 0-1,0 0 1,0 0-1,-1 1 0,1 0 1,-7 1-1,8-1-23,0 0 1,0 1-1,0 0 0,0 0 0,1 0 0,-1 1 0,0-1 0,0 1 0,1 0 0,-1 1 1,1-1-1,0 1 0,-1 0 0,1 0 0,0 0 0,1 1 0,-1-1 0,-5 7 0,9-9-7,-1 0 0,1-1 0,-1 1 0,1 0 0,-1 0-1,1-1 1,-1 1 0,1 0 0,0 0 0,0-1 0,-1 1-1,1 0 1,0 0 0,0 0 0,0 0 0,0-1 0,0 1 0,0 0-1,0 0 1,0 0 0,0 0 0,0 0 0,0-1 0,1 1-1,-1 0 1,0 0 0,1 0 0,-1-1 0,0 1 0,1 0-1,-1 0 1,1-1 0,-1 1 0,1 0 0,0-1 0,-1 1-1,1-1 1,-1 1 0,1-1 0,0 1 0,0-1 0,-1 1 0,1-1-1,0 0 1,0 1 0,0-1 0,1 0 0,3 2-2,0-1-1,0 0 1,0 0 0,1 0 0,-1-1 0,10 0 0,21-5-81,0-2-1,-1-1 1,1-2-1,33-14 1,63-16-590,-131 39 655,1 1 1,-1-1-1,0 1 0,0 0 1,0 0-1,1 0 1,-1 0-1,0-1 0,0 2 1,1-1-1,-1 0 1,0 0-1,0 0 0,0 1 1,1-1-1,-1 0 1,0 1-1,0-1 0,0 1 1,2 0-1,-3 0 7,1 0 0,-1 0 0,1 0-1,-1-1 1,1 1 0,-1 0 0,1 0-1,-1 0 1,0 0 0,0 0 0,1 0 0,-1 0-1,0 0 1,0 0 0,0 0 0,0 0 0,0 0-1,0 0 1,-1 1 0,-1 5 5,0 0-1,0 0 1,0 0 0,-1 0-1,-5 7 1,-14 24 91,12-23-62,2 0 1,-1 0-1,2 1 1,-10 28-1,17-44-90,0 1-1,-1 0 1,1 0 0,0 0-1,0-1 1,0 1 0,0 0 0,0 0-1,0 0 1,0-1 0,0 1-1,0 0 1,0 0 0,1 0-1,-1 0 1,1 1 0,-1-2 42,0 0 0,0 0 1,1 1-1,-1-1 0,0 0 0,1 0 1,-1 0-1,0 0 0,1 1 0,-1-1 1,0 0-1,1 0 0,-1 0 0,0 0 1,1 0-1,-1 0 0,1 0 0,-1 0 0,0 0 1,1 0-1,-1 0 0,0 0 0,1 0 1,-1 0-1,1-1 0,26-13-546,-23 12 504,27-18-471</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08.815"/>
    </inkml:context>
    <inkml:brush xml:id="br0">
      <inkml:brushProperty name="width" value="0.05" units="cm"/>
      <inkml:brushProperty name="height" value="0.05" units="cm"/>
    </inkml:brush>
  </inkml:definitions>
  <inkml:trace contextRef="#ctx0" brushRef="#br0">224 30 17724,'1'-1'237,"18"-14"1579,-11 7-862,-8 8-931,0-1 1,0 1 0,0 0 0,0 0 0,0 0 0,0 0-1,0 0 1,0 0 0,0 0 0,0-1 0,0 1 0,0 0-1,0 0 1,1 0 0,-1 0 0,0 0 0,0 0 0,0-1-1,0 1 1,-1 0 0,1 0 0,0 0 0,0 0 0,0 0-1,0 0 1,0-1 0,0 1 0,0 0 0,0 0-1,0 0 1,0 0 0,0 0 0,0 0 0,0 0 0,0-1-1,0 1 1,-1 0 0,1 0 0,0 0 0,0 0 0,0 0-1,0 0 1,0 0 0,0 0 0,0 0 0,-1 0 0,1 0-1,0 0 1,0 0 0,-3 0 179,1 0-1,0 0 1,-1 0 0,1 1-1,0-1 1,-1 1 0,1-1 0,0 1-1,0 0 1,0 0 0,-1 0-1,1 0 1,0 1 0,0-1-1,1 0 1,-1 1 0,-2 2 0,-34 34 484,31-31-457,-17 19 121,2 1 0,-34 52 0,47-63-237,0 0-1,1 1 1,0 0-1,1 1 1,2-1-1,-8 34 0,12-45-83,0-1-1,1 1 1,-1 0 0,1-1-1,1 1 1,-1-1-1,1 1 1,0 0-1,0-1 1,0 1-1,4 7 1,-3-9-23,0-1 1,0 0-1,0 0 0,0 0 1,1 0-1,-1 0 0,1 0 1,0-1-1,0 1 0,0-1 1,0 0-1,0 1 0,1-2 1,-1 1-1,1 0 0,-1-1 1,6 2-1,8 2 4,0-1 1,1-1-1,-1-1 0,1 0 1,-1-1-1,1-1 0,0-1 0,0-1 1,-1 0-1,0-1 0,1-1 1,28-10-1,-44 14-4,0-1-1,0 0 1,1 0 0,-1 0-1,0-1 1,-1 1 0,1 0-1,0-1 1,0 1 0,0-1-1,-1 0 1,1 1 0,2-5-1,-4 5-2,0 0-1,0 1 0,1-1 0,-1 0 0,0 0 0,0 0 1,0 0-1,0 0 0,0 1 0,0-1 0,0 0 0,0 0 1,0 0-1,-1 0 0,1 1 0,0-1 0,0 0 1,-1 0-1,1 0 0,-1 1 0,1-1 0,-1 0 0,1 0 1,-1 1-1,1-1 0,-1 0 0,1 1 0,-1-1 0,0 1 1,0-1-1,1 1 0,-1-1 0,0 1 0,0 0 1,1-1-1,-1 1 0,0 0 0,-1-1 0,-13-5 13,-1 1-1,0 1 0,0 0 0,-1 1 1,1 1-1,-1 1 0,1 0 0,-1 1 1,1 1-1,-29 4 0,45-5-16,0 0 1,0 0-1,0 0 0,0 0 0,0 0 1,0 0-1,0 0 0,0 0 0,0 0 0,0 0 1,0 1-1,0-1 0,1 0 0,-1 0 0,0 0 1,0 0-1,0 0 0,0 0 0,0 0 0,0 0 1,0 0-1,0 0 0,0 0 0,0 0 0,0 0 1,0 0-1,0 0 0,0 0 0,0 0 1,0 1-1,0-1 0,0 0 0,0 0 0,0 0 1,0 0-1,-1 0 0,1 0 0,0 0 0,0 0 1,0 0-1,0 0 0,0 0 0,0 0 1,10 1-14,41-7-144,0-3 0,0-2 0,-1-2 0,53-21-1,-85 30 52,-18 4 104,0 0 0,0 0 1,1 0-1,-1 0 0,0 0 1,0 0-1,0 0 1,1 0-1,-1 0 0,0 0 1,0 1-1,0-1 0,1 0 1,-1 0-1,0 0 0,0 0 1,0 0-1,1 0 0,-1 0 1,0 1-1,0-1 1,0 0-1,0 0 0,1 0 1,-1 1-1,0-1 0,0 0 1,0 0-1,0 0 0,0 0 1,0 1-1,0-1 1,0 1-1,0 1-4,0 1 1,-1-1-1,0 1 1,0-1-1,0 0 1,0 1 0,0-1-1,-2 3 1,-1 4 29,-19 31 68,17-31-74,0 1 0,0 0 0,1 1 0,1-1 0,-1 1 0,2 0 0,-1 0 0,-3 22 0,7-32-36,0 0-1,0 0 1,0 0 0,0 0-1,1 0 1,-1 0-1,0 0 1,0 0-1,1 0 1,-1 0-1,0 0 1,1 0-1,-1 0 1,1 0-1,-1-1 1,1 1-1,-1 0 1,1 0-1,0-1 1,-1 1-1,1 0 1,0-1-1,0 1 1,0 0-1,-1-1 1,1 1-1,0-1 1,0 1-1,0-1 1,0 0-1,0 1 1,0-1-1,0 0 1,0 0 0,0 0-1,0 0 1,0 0-1,0 0 1,0 0-1,1 0 1,20 0-240</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17.754"/>
    </inkml:context>
    <inkml:brush xml:id="br0">
      <inkml:brushProperty name="width" value="0.05" units="cm"/>
      <inkml:brushProperty name="height" value="0.05" units="cm"/>
    </inkml:brush>
  </inkml:definitions>
  <inkml:trace contextRef="#ctx0" brushRef="#br0">161 26 17396,'18'-22'4881,"-14"19"-2455,-12 15-325,-10 17-1491,2 1-1,1 0 1,-17 46 0,20-44-524,9-27-116,1 0 0,1 0 0,-1 0 0,1 0 0,0 1 0,-1 6 0,2-11 5,0 0 0,0 1 0,0-1 0,1 0 0,-1 0 0,0 0 0,0 1 0,1-1 0,-1 0 0,0 0 0,1 0 0,0 0-1,-1 0 1,1 0 0,-1 0 0,1 0 0,0 0 0,0 0 0,0 0 0,-1 0 0,1 0 0,0-1 0,0 1 0,0 0 0,0-1 0,0 1 0,0 0 0,1-1 0,-1 0 0,0 1 0,0-1 0,0 0-1,2 1 1,9 0-289,-1 0 0,1 0 0,16-2 0,-15 0 23,1 1 1,18 2-1,-23 0 170,1 0 0,-1 0 0,1 1 0,-1 0 0,0 1 0,0 0 0,0 0 0,9 7-1,-15-9 110,0 0-1,-1 0 0,1 0 1,-1 0-1,1 1 0,-1-1 0,0 1 1,0-1-1,0 1 0,0 0 1,0 0-1,-1 0 0,1 0 0,-1 0 1,0 0-1,0 0 0,0 0 0,0 1 1,-1-1-1,1 0 0,-1 1 1,0-1-1,0 0 0,0 1 0,0-1 1,0 0-1,-2 6 0,0-5 40,0 0 0,0 1 0,0-1 0,0 0 0,-1-1 0,0 1 0,0 0 0,0-1 0,0 0 0,0 1 0,-1-1-1,1 0 1,-8 4 0,-7 4 330,-31 15 0,44-24-286,-10 6 58,0-2 0,0 0 0,0 0 0,-1-2-1,0 0 1,0-1 0,0 0 0,-32 0 0,46-3-221,0 0-1,0 0 0,0 0 1,0-1-1,0 1 1,0-1-1,0 0 1,0 1-1,0-1 0,0 0 1,1 0-1,-1 0 1,0 0-1,0 0 0,1-1 1,-1 1-1,1-1 1,-1 1-1,1-1 1,0 1-1,-1-1 0,1 0 1,-1-2-1,-1-1-31,2-1-1,-1 1 0,0-1 1,1 1-1,0-1 0,1 1 0,-1-11 1,0-34-555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46:12.527"/>
    </inkml:context>
    <inkml:brush xml:id="br0">
      <inkml:brushProperty name="width" value="0.05" units="cm"/>
      <inkml:brushProperty name="height" value="0.05" units="cm"/>
    </inkml:brush>
  </inkml:definitions>
  <inkml:trace contextRef="#ctx0" brushRef="#br0">8 554 18708 0 0,'-1'-1'55'0'0,"0"-1"0"0"0,0 0 0 0 0,0 0 0 0 0,0 1 1 0 0,1-1-1 0 0,-1 0 0 0 0,1 0 0 0 0,-1 0 0 0 0,1 0 0 0 0,0 0 0 0 0,-1 1 0 0 0,1-1 1 0 0,0 0-1 0 0,0 0 0 0 0,0 0 0 0 0,1 0 0 0 0,-1 0 0 0 0,0 0 0 0 0,1 0 0 0 0,-1 0 0 0 0,1 1 1 0 0,0-1-1 0 0,0 0 0 0 0,1-3 0 0 0,3-6 126 0 0,1 1 0 0 0,11-16-1 0 0,0 3-68 0 0,0 2-1 0 0,2 0 0 0 0,1 1 0 0 0,0 1 0 0 0,1 1 0 0 0,25-16 1 0 0,149-84-499 0 0,-113 71-253 0 0,-39 22-345 0 0,102-63-7265 0 0,-112 65 5059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3.316"/>
    </inkml:context>
    <inkml:brush xml:id="br0">
      <inkml:brushProperty name="width" value="0.05" units="cm"/>
      <inkml:brushProperty name="height" value="0.05" units="cm"/>
    </inkml:brush>
  </inkml:definitions>
  <inkml:trace contextRef="#ctx0" brushRef="#br0">188 15 16628,'-2'-2'200,"1"1"1,-1-1 0,0 1 0,0 0 0,1 0 0,-1 0-1,0 0 1,0 0 0,0 0 0,0 1 0,0-1 0,0 0 0,0 1-1,-1 0 1,1-1 0,0 1 0,0 0 0,0 0 0,0 0-1,0 1 1,-1-1 0,1 0 0,0 1 0,0-1 0,0 1-1,0 0 1,0 0 0,0 0 0,0 0 0,1 0 0,-1 0 0,0 0-1,0 1 1,-1 1 0,-7 5 16,0 0-1,1 1 1,0 0 0,0 1-1,1 0 1,0 0 0,-8 17-1,10-18-197,1 1 0,0 0 1,1 0-1,0 0 0,0 0 0,2 1 0,-1-1 0,1 1 0,-1 12 0,3-21-20,0 1-1,0 0 1,0 0-1,0 0 0,1-1 1,-1 1-1,1 0 1,-1 0-1,1-1 0,0 1 1,0-1-1,0 1 1,1-1-1,-1 1 0,1-1 1,-1 1-1,1-1 1,0 0-1,0 0 0,-1 0 1,2 0-1,-1 0 1,0-1-1,0 1 0,1-1 1,-1 1-1,0-1 1,1 0-1,0 0 0,-1 0 1,1 0-1,0 0 1,-1-1-1,1 1 0,0-1 1,0 1-1,3-1 1,4 0-59,0 0 0,-1-1 0,1 0 0,0-1 1,-1 0-1,1 0 0,-1-1 0,0 0 0,14-7 1,-11 4-48,-1 0-1,0-1 1,0-1 0,0 0 0,-1 0 0,-1-1 0,1 0 0,-1-1 0,-1 0 0,0 0-1,0-1 1,-1 0 0,0-1 0,-1 1 0,-1-1 0,0 0 0,0-1 0,3-13 0,-4 1-136</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18.204"/>
    </inkml:context>
    <inkml:brush xml:id="br0">
      <inkml:brushProperty name="width" value="0.05" units="cm"/>
      <inkml:brushProperty name="height" value="0.05" units="cm"/>
    </inkml:brush>
  </inkml:definitions>
  <inkml:trace contextRef="#ctx0" brushRef="#br0">0 47 22061,'17'-3'2512,"1"3"-1704,2-3-399,3 0 1903,12 0-1552,8 0-400,5-1-824,2-2-544,1 2 1392,0-2-576,-6-1-144,3 3-160</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18.622"/>
    </inkml:context>
    <inkml:brush xml:id="br0">
      <inkml:brushProperty name="width" value="0.05" units="cm"/>
      <inkml:brushProperty name="height" value="0.05" units="cm"/>
    </inkml:brush>
  </inkml:definitions>
  <inkml:trace contextRef="#ctx0" brushRef="#br0">183 1 17284,'-16'14'1586,"-1"1"0,-17 22 0,20-19-1067,1 0 0,1 1 0,1 1 0,-10 22 0,11-20-147,1-1-1,-10 43 0,17-58-297,1 0-1,-1 0 0,2 1 0,-1-1 0,1 0 1,0 0-1,0 0 0,0 0 0,1 1 1,0-1-1,0 0 0,1 0 0,-1 0 1,2-1-1,4 12 0,-5-14-39,0-1 1,0 0-1,1 0 1,-1 0-1,0 0 0,1 0 1,0 0-1,-1-1 0,1 1 1,0-1-1,0 0 1,0 0-1,0 0 0,0 0 1,0 0-1,0-1 0,0 1 1,0-1-1,0 0 1,5 0-1,3 0 23,0-1 0,0-1 0,0 1 0,17-6 0,-11 0-1,0 0 0,-1-1 0,0 0-1,0-1 1,-1-1 0,0-1 0,-1 0 0,0-1 0,-1 0 0,0-1-1,-1-1 1,0 0 0,-1-1 0,-1 0 0,0 0 0,8-19 0,-16 30-16,0-1 1,0 0 0,-1 1 0,1-1-1,-1 0 1,0 0 0,0 1 0,-1-1 0,0 0-1,1 0 1,-2 0 0,1 0 0,-1 0 0,1 0-1,-1 1 1,0-1 0,-3-7 0,2 8-10,0 0 1,-1 0-1,1 1 0,-1-1 1,0 1-1,0-1 0,0 1 1,0 0-1,0 0 0,-1 0 1,0 0-1,1 1 1,-1 0-1,0-1 0,0 1 1,0 1-1,0-1 0,-1 1 1,-6-2-1,0 0-68,-1 1 0,0 1 0,1 0 0,-1 1 0,-16 1 1,22-1-101,-1 1 0,0 0 0,1 0 0,-1 1 0,1 0 0,0 0 0,0 0 0,0 1 0,0 0 1,0 0-1,-6 4 0,12-6 55,-1-1 0,0 1 0,0 0 0,0-1 0,0 1 1,0 0-1,1 0 0,-1 0 0,0 0 0,1 0 0,-1 0 1,1-1-1,-1 1 0,1 0 0,-1 1 0,1-1 0,0 0 0,-1 0 1,1 0-1,0 1 0,0-1-2,0 0 0,1 0 0,-1 0 0,0 0 0,1-1 0,-1 1 0,1 0 0,-1 0 1,1-1-1,-1 1 0,1 0 0,-1-1 0,1 1 0,0 0 0,-1-1 0,1 1 0,0-1 0,0 1 0,1 0 0,3 1-128,-1 0 0,1 0 0,0-1 0,0 1 1,0-1-1,1 0 0,6 0 0,26-1-539</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19.025"/>
    </inkml:context>
    <inkml:brush xml:id="br0">
      <inkml:brushProperty name="width" value="0.05" units="cm"/>
      <inkml:brushProperty name="height" value="0.05" units="cm"/>
    </inkml:brush>
  </inkml:definitions>
  <inkml:trace contextRef="#ctx0" brushRef="#br0">126 24 20732,'-18'18'1071,"0"1"0,2 1-1,-19 28 1,29-39-933,2-1 0,-1 1-1,1 0 1,0 0 0,1 1 0,0-1 0,0 1-1,1-1 1,0 1 0,1 0 0,0 16-1,1-22-121,0-1-1,0 0 1,1 1-1,0-1 1,-1 0-1,1 0 1,0 1-1,0-1 1,1 0-1,-1 0 0,1 0 1,0 0-1,-1-1 1,1 1-1,0 0 1,1-1-1,2 4 1,-1-4-3,0 1 0,-1 0 0,1-1 0,1 0 0,-1 0 0,0 0 0,0-1 0,1 1 1,-1-1-1,1 0 0,5 0 0,2 0 32,0 0 0,0-1 0,0-1 0,0 0 1,-1-1-1,1 0 0,0-1 0,-1 0 0,13-6 0,-10 3 119,-1-1 0,0-1 0,0 0 1,-1 0-1,0-2 0,20-19 0,-26 22-15,1 0-1,-1 0 1,0 0 0,0-1-1,-1 0 1,0-1 0,-1 1-1,0-1 1,0 1 0,-1-1-1,4-17 1,-6 21-98,-1 1 0,0-1-1,0 0 1,-1 1 0,0-1 0,1 1 0,-1-1 0,-1 1-1,1 0 1,-1-1 0,1 1 0,-1 0 0,-1 0 0,1 0-1,0 0 1,-1 0 0,0 1 0,0-1 0,0 1-1,0-1 1,-1 1 0,1 0 0,-8-4 0,5 3-276,1 1 0,-1 0 0,0 0 0,1 0 0,-1 1 0,-1-1-1,1 1 1,0 1 0,0 0 0,-1-1 0,1 2 0,-1-1 0,1 1 0,-1 0 0,1 0 0,-12 3 0,17-3 164,1 0-1,-1 0 1,1 0-1,-1 0 1,1 0-1,-1 1 1,1-1-1,-1 0 1,1 0-1,-1 0 1,1 1-1,-1-1 1,1 0 0,0 1-1,-1-1 1,1 0-1,-1 1 1,1-1-1,0 0 1,-1 1-1,1-1 1,0 1-1,-1 0 1,6 2-829</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19.398"/>
    </inkml:context>
    <inkml:brush xml:id="br0">
      <inkml:brushProperty name="width" value="0.05" units="cm"/>
      <inkml:brushProperty name="height" value="0.05" units="cm"/>
    </inkml:brush>
  </inkml:definitions>
  <inkml:trace contextRef="#ctx0" brushRef="#br0">0 55 17556,'6'13'2488,"7"-12"-1191,0-5-537,7-4 2704,10 2-2007,8 4-585,3-2-216,2 0-528,-2 0-304,-1 4-1048,-4 0 1088,0-16-200,-6-4-136</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19.878"/>
    </inkml:context>
    <inkml:brush xml:id="br0">
      <inkml:brushProperty name="width" value="0.05" units="cm"/>
      <inkml:brushProperty name="height" value="0.05" units="cm"/>
    </inkml:brush>
  </inkml:definitions>
  <inkml:trace contextRef="#ctx0" brushRef="#br0">3 446 18284,'-2'22'1871,"2"-22"-1841,-1 0 0,1 1 0,0-1 0,0 0 0,0 0 0,0 1 0,0-1 0,0 0 0,0 1 0,0-1 0,0 0 0,0 0 0,0 1 0,0-1 0,1 0 0,-1 0 0,0 1 0,0-1 0,0 0 0,0 0 0,0 0 0,0 1 0,0-1 0,1 0 0,-1 0 0,0 0 0,0 1 0,0-1 0,1 0 0,-1 0 0,0 0 0,0 0 0,0 1 0,1-1 0,-1 0 0,0 0 0,1 0 0,8-6 589,16-21 1099,38-52-1,-26 30-1144,141-180 332,-164 209-843,-7 10-22,0 0 1,1 1 0,0-1 0,0 2 0,11-10 0,-19 18-42,0 0 0,1 0 1,-1 0-1,0 0 0,0 0 1,0 0-1,0 0 0,0 0 0,0 0 1,0 0-1,0 0 0,0 0 1,0 0-1,0 0 0,1 0 0,-1 0 1,0 0-1,0-1 0,0 1 1,0 0-1,0 0 0,0 0 0,0 0 1,0 0-1,1 0 0,-1 0 1,0 1-1,0-1 0,0 0 0,0 0 1,0 0-1,0 0 0,0 0 1,0 0-1,0 0 0,0 0 0,1 0 1,-1 0-1,0 0 0,0 0 1,0 0-1,0 0 0,0 0 1,0 0-1,0 0 0,0 1 0,0-1 1,0 0-1,0 0 0,0 0 1,0 0-1,0 0 0,0 0 0,0 0 1,0 0-1,0 0 0,0 1 1,0-1-1,0 0 0,0 0 0,0 0 1,0 0-1,0 0 0,0 0 1,0 0-1,0 0 0,0 1 0,-2 12-40,-8 19-26,9-30 60,-43 143 249,37-116-137,1 1-1,-3 59 1,9-87-168,-1 0 0,1-1 0,0 1 0,0 0 0,0-1 0,0 1 0,0 0 0,1-1 0,-1 1 0,0 0 0,1-1 1,-1 1-1,1-1 0,0 1 0,-1-1 0,1 1 0,0-1 0,0 0 0,0 1 0,1 1 0,-1-3 31,-1 0-1,1 0 1,-1 0 0,1 0-1,-1 0 1,1 1-1,0-1 1,-1 0 0,1 0-1,-1 0 1,1-1 0,-1 1-1,1 0 1,-1 0 0,1 0-1,-1 0 1,1 0-1,-1-1 1,1 1 0,-1 0-1,1-1 1,16-14-240,3-12-311</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20.301"/>
    </inkml:context>
    <inkml:brush xml:id="br0">
      <inkml:brushProperty name="width" value="0.05" units="cm"/>
      <inkml:brushProperty name="height" value="0.05" units="cm"/>
    </inkml:brush>
  </inkml:definitions>
  <inkml:trace contextRef="#ctx0" brushRef="#br0">90 43 21125,'-2'2'472,"-1"-1"0,0 1 1,0 0-1,1 0 1,-1 0-1,1 0 0,0 0 1,0 0-1,-1 1 1,0 2-1,-1-1-289,1 1-1,0 0 1,0 0-1,0 0 1,1 0-1,-1 0 1,1 0-1,1 1 1,-1-1-1,-1 10 1,3-14-185,1 1 1,-1-1 0,0 0 0,1 0-1,-1 1 1,1-1 0,-1 0 0,1 0-1,0 0 1,0 0 0,-1 0 0,1 0-1,0 0 1,0 0 0,0 0 0,0 0-1,0-1 1,0 1 0,0 0-1,0-1 1,0 1 0,0-1 0,0 1-1,1-1 1,-1 1 0,2 0 0,43 11-198,-26-8 45,-6 0 7,0 2 1,0-1-1,0 1 1,-1 1-1,1 1 1,21 16-1,-31-21 108,0 0-1,-1 1 0,0-1 1,0 1-1,0-1 0,0 1 1,0 0-1,-1 0 1,0 0-1,0 1 0,3 5 1,-5-6 35,1-1-1,0 0 1,-1 1 0,0-1 0,0 0-1,0 1 1,0-1 0,-1 1 0,1-1-1,-1 0 1,0 0 0,0 1 0,0-1-1,0 0 1,-1 0 0,1 0 0,-1 0 0,-2 3-1,-1 0 39,-1 1-1,-1-1 0,1 0 0,-1 0 1,0-1-1,-1 1 0,1-2 1,-1 1-1,0-1 0,0 0 0,0-1 1,-1 0-1,1 0 0,-1-1 0,0 0 1,0-1-1,1 0 0,-1 0 1,0-1-1,-16-1 0,20 0-163,1 0 0,-1-1 1,1 0-1,-1 0 0,1-1 0,0 1 0,0-1 0,0 0 0,0 0 1,0 0-1,0 0 0,1-1 0,0 1 0,0-1 0,0 0 1,0 0-1,0 0 0,1-1 0,0 1 0,0-1 0,0 1 0,0-1 1,1 0-1,0 1 0,0-1 0,0 0 0,0 0 0,1 0 0,0-9 1,2-32-726</inkml:trace>
  <inkml:trace contextRef="#ctx0" brushRef="#br0" timeOffset="1">178 0 18492,'8'0'2312,"5"4"-1287,3 2-449,3-3 1712,6 0-927,7-2-1081,2-1-624,5 0 1136,1-2-824,3-3-112,-1-1-72</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20.748"/>
    </inkml:context>
    <inkml:brush xml:id="br0">
      <inkml:brushProperty name="width" value="0.05" units="cm"/>
      <inkml:brushProperty name="height" value="0.05" units="cm"/>
    </inkml:brush>
  </inkml:definitions>
  <inkml:trace contextRef="#ctx0" brushRef="#br0">149 1 14107,'-39'48'3943,"20"-25"-2119,0 0-1,-17 31 1,30-44-1587,1 0 0,1 0-1,0 0 1,0 0 0,1 1 0,0-1 0,1 1 0,0 0 0,0 18 0,2-24-197,0 0 1,1-1 0,0 1 0,-1 0 0,2-1 0,-1 1 0,0-1-1,1 1 1,0-1 0,0 0 0,0 0 0,1 0 0,3 6 0,-4-8-34,0 0 0,-1 0 0,1-1 0,0 1 1,0 0-1,0-1 0,0 1 0,0-1 0,0 0 1,0 0-1,1 0 0,-1 0 0,0 0 0,1 0 1,-1 0-1,0-1 0,1 1 0,-1-1 0,1 0 0,-1 0 1,1 0-1,-1 0 0,1 0 0,-1 0 0,1-1 1,-1 1-1,3-2 0,8-4 45,-1 0 1,-1 0-1,1-1 1,-1-1-1,-1 0 1,1-1-1,-1 0 0,-1 0 1,0-1-1,0 0 1,-1-1-1,13-20 1,-16 21 63,0 1 0,0-1 0,-1 0 0,6-21 0,-9 29-93,0 1 1,-1-1-1,0 0 1,1 0-1,-1 0 1,0 0-1,0 0 1,0 0-1,0 0 1,0 0-1,0 0 1,-1 0-1,1 0 1,-1 0-1,1 0 1,-1 1-1,0-1 1,1 0-1,-1 0 0,0 1 1,0-1-1,-1 0 1,1 1-1,0-1 1,0 1-1,-1-1 1,1 1-1,-1 0 1,1 0-1,-1 0 1,0 0-1,1 0 1,-1 0-1,0 0 1,-3-1-1,-1 1-12,-1-1 0,1 1 0,-1 1 0,0-1 0,0 1-1,1 0 1,-1 1 0,0 0 0,1 0 0,-14 4 0,15-4-192,-1 1 0,0 0 0,1 1 0,-1-1 1,1 1-1,0 0 0,0 0 0,0 1 0,0-1 0,1 1 1,-1 0-1,-5 7 0,9-10 88,1 0-1,-1-1 1,1 1 0,-1 0 0,1-1-1,-1 1 1,1 0 0,0 0-1,-1-1 1,1 1 0,0 0 0,0 0-1,0 0 1,-1 0 0,1-1-1,0 1 1,0 0 0,0 0 0,0 0-1,1 1 1,-1-2 31,0 1-1,1-1 1,-1 1 0,1-1 0,-1 1-1,0-1 1,1 1 0,-1-1-1,1 1 1,-1-1 0,1 0-1,0 1 1,-1-1 0,1 0-1,-1 0 1,1 1 0,-1-1 0,1 0-1,0 0 1,0 0 0,4 1-165,0 0 0,0-1 0,0 0 0,0 0 0,9-2 0,25-5-815</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21.152"/>
    </inkml:context>
    <inkml:brush xml:id="br0">
      <inkml:brushProperty name="width" value="0.05" units="cm"/>
      <inkml:brushProperty name="height" value="0.05" units="cm"/>
    </inkml:brush>
  </inkml:definitions>
  <inkml:trace contextRef="#ctx0" brushRef="#br0">238 0 20228,'-27'13'1186,"1"1"0,0 1 1,-34 27-1,50-35-972,1 1 0,1 0 1,-1 0-1,1 1 0,1 0 1,0 1-1,0-1 0,1 1 1,0 1-1,0-1 0,-5 19 1,10-26-183,0 0 0,0 0 0,0 0 1,1 0-1,0 0 0,-1 0 1,1 1-1,1-1 0,-1 0 1,0 0-1,1 0 0,-1 0 1,3 5-1,-3-6-24,1 0 0,0-1 1,0 1-1,0-1 0,0 1 1,1-1-1,-1 1 0,0-1 0,1 0 1,-1 1-1,1-1 0,-1 0 0,1 0 1,-1 0-1,1 0 0,0-1 0,0 1 1,-1 0-1,1-1 0,0 1 1,0-1-1,0 1 0,3-1 0,2 0 10,0 0 0,1 0-1,-1-1 1,0 0 0,0-1 0,0 0-1,0 0 1,0 0 0,0-1-1,0 0 1,-1 0 0,1-1-1,-1 0 1,0 0 0,11-9-1,-3 0 81,0 0-1,0-1 0,-1 0 1,20-30-1,-30 40-71,-1 0 0,1 0-1,-1 0 1,0 0 0,0-1 0,-1 1 0,1-1-1,-1 1 1,0-1 0,0 1 0,0-8 0,-1 10-42,0 0 1,0 0 0,-1 0-1,1 0 1,-1 0-1,1 0 1,-1 1 0,0-1-1,0 0 1,0 0 0,0 1-1,0-1 1,0 0-1,0 1 1,-1-1 0,1 1-1,-1-1 1,1 1 0,-1 0-1,1 0 1,-1 0-1,0 0 1,1 0 0,-1 0-1,0 0 1,0 0 0,0 1-1,-3-2 1,-8-1-56,0 1 0,0 0 0,0 1 0,0 0 1,-1 1-1,1 1 0,-16 2 0,1 2-201</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21.607"/>
    </inkml:context>
    <inkml:brush xml:id="br0">
      <inkml:brushProperty name="width" value="0.05" units="cm"/>
      <inkml:brushProperty name="height" value="0.05" units="cm"/>
    </inkml:brush>
  </inkml:definitions>
  <inkml:trace contextRef="#ctx0" brushRef="#br0">105 251 19868,'3'3'1873,"-11"10"-1281,-5 2-272,-5 11 1376,0 7-872,1 4-504,-1 4-144,7 2-39,7 0 23,8-9-24,7-5-16,14-14 16,5-6-144,3-13-609,1-6-463,-1-20 912,-3-6-184,-5-9-160</inkml:trace>
  <inkml:trace contextRef="#ctx0" brushRef="#br0" timeOffset="1">125 42 23861,'-13'-13'2049,"3"8"-1537,6 0-248,14 2 696,3-2-936,1 1 176,-4 1-216,-4-1-248</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23.211"/>
    </inkml:context>
    <inkml:brush xml:id="br0">
      <inkml:brushProperty name="width" value="0.05" units="cm"/>
      <inkml:brushProperty name="height" value="0.05" units="cm"/>
    </inkml:brush>
  </inkml:definitions>
  <inkml:trace contextRef="#ctx0" brushRef="#br0">0 15 17676,'22'4'2032,"2"-1"-1064,3 3-399,8-2 1391,6-3-976,4-1-448,-1-1-280,-5-3-1056,-6-2 1784,-10-3-1096,-2 2-72,-12 1-120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4.234"/>
    </inkml:context>
    <inkml:brush xml:id="br0">
      <inkml:brushProperty name="width" value="0.05" units="cm"/>
      <inkml:brushProperty name="height" value="0.05" units="cm"/>
    </inkml:brush>
  </inkml:definitions>
  <inkml:trace contextRef="#ctx0" brushRef="#br0">27 0 16796,'-9'47'4627,"6"-29"-4168,-4 27-152,2 1 1,2-1-1,3 57 1,0-100-356,0-1 0,0 0 0,0 1 0,1-1 1,-1 0-1,0 0 0,0 1 0,1-1 0,-1 0 1,1 0-1,-1 0 0,1 0 0,-1 1 0,2 0 1,-2-2-6,1 0 0,0 0 0,-1 0 0,1-1 0,-1 1 1,1 0-1,-1 0 0,0-1 0,1 1 0,-1 0 0,1-1 1,-1 1-1,1 0 0,-1-1 0,0 1 0,1-1 0,-1 1 1,0 0-1,1-1 0,-1 1 0,0-1 0,0 1 1,0-1-1,1 1 0,-1-1 0,0 0 0,0 1 0,0-1 1,0 0-1,6-11-354,1-3-136</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23.633"/>
    </inkml:context>
    <inkml:brush xml:id="br0">
      <inkml:brushProperty name="width" value="0.05" units="cm"/>
      <inkml:brushProperty name="height" value="0.05" units="cm"/>
    </inkml:brush>
  </inkml:definitions>
  <inkml:trace contextRef="#ctx0" brushRef="#br0">1 1 15539,'17'17'2177,"6"-4"-929,4-7-464,11-4 1377,0 0-609,4-2-440,-2-2-472,0 0-1216,-5-4 720,-8-8-320,-4-2-160</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24.073"/>
    </inkml:context>
    <inkml:brush xml:id="br0">
      <inkml:brushProperty name="width" value="0.05" units="cm"/>
      <inkml:brushProperty name="height" value="0.05" units="cm"/>
    </inkml:brush>
  </inkml:definitions>
  <inkml:trace contextRef="#ctx0" brushRef="#br0">63 20 19644,'0'-2'274,"0"1"0,1-1 0,-1 1 1,0 0-1,1-1 0,0 1 0,-1 0 0,1 0 0,0 0 0,0-1 0,0 1 0,-1 0 0,3-2 1,-2 4-138,-1-1 0,0 1 0,1-1 0,-1 1 0,0 0-1,1-1 1,-1 1 0,0-1 0,0 1 0,0-1 0,0 1 0,1 0 0,-1-1 0,0 1 0,0 0 0,0-1 0,0 1 0,0-1 0,-1 1 0,1 0 0,-5 48 1191,-25 35-1165,21-65-155,1 1-1,2 1 0,0-1 1,-5 30-1,11-47-8,0 0 1,-1 0-1,1 0 1,0 0-1,1 0 0,-1 0 1,0 0-1,1 0 1,0 0-1,-1 0 0,1 0 1,1 0-1,-1-1 1,0 1-1,1 0 1,-1 0-1,1-1 0,0 1 1,-1-1-1,1 0 1,1 0-1,-1 1 0,0-1 1,5 3-1,-3-3-74,-1-1-1,0 0 1,1 1-1,-1-1 1,1 0 0,0-1-1,-1 1 1,1-1-1,0 1 1,-1-1-1,1 0 1,0 0-1,-1-1 1,1 1 0,0-1-1,-1 0 1,1 0-1,-1 0 1,1 0-1,5-4 1,0 0-280,0 0 0,-1-1 0,1-1 1,-1 1-1,0-1 0,-1 0 0,0-1 0,0 0 0,-1 0 0,0-1 1,7-11-1,3-8-702</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24.528"/>
    </inkml:context>
    <inkml:brush xml:id="br0">
      <inkml:brushProperty name="width" value="0.05" units="cm"/>
      <inkml:brushProperty name="height" value="0.05" units="cm"/>
    </inkml:brush>
  </inkml:definitions>
  <inkml:trace contextRef="#ctx0" brushRef="#br0">77 1 17612,'-10'21'1832,"-5"8"-1048,-2 4-280,4 7 913,0 3-201,8 0-464,2 0-200,7-10-552,6-4-328,9-13-840,5-12 1016,6-16-224,3-6-152</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24.962"/>
    </inkml:context>
    <inkml:brush xml:id="br0">
      <inkml:brushProperty name="width" value="0.05" units="cm"/>
      <inkml:brushProperty name="height" value="0.05" units="cm"/>
    </inkml:brush>
  </inkml:definitions>
  <inkml:trace contextRef="#ctx0" brushRef="#br0">208 57 18356,'-6'-1'138,"1"0"-1,-1-1 1,0 2 0,0-1 0,1 1 0,-1 0-1,0 0 1,0 0 0,0 1 0,0 0-1,1 0 1,-1 0 0,1 1 0,-1 0-1,1 0 1,-1 0 0,1 1 0,0 0-1,0 0 1,-9 7 0,7-5-72,0 1 0,1 0 0,-1 0 0,1 0 0,0 1 0,1-1 1,-1 1-1,1 1 0,1-1 0,0 1 0,0 0 0,0 0 0,-3 10 0,6-14-26,0 0-1,1 1 1,-1-1-1,1 0 1,0 0-1,0 0 1,0 1-1,0-1 1,1 0-1,0 0 1,0 0-1,0 0 1,0 0-1,0 0 1,1 0 0,4 6-1,-4-7 5,0 0 0,0 0 1,1-1-1,-1 1 0,1-1 0,0 0 0,-1 0 1,1 0-1,0 0 0,0 0 0,1-1 1,-1 0-1,0 1 0,0-1 0,1 0 0,-1 0 1,1-1-1,-1 1 0,1-1 0,5 0 0,2 0 53,-1-1-1,0-1 1,0 0-1,0-1 1,0 1-1,-1-2 0,1 1 1,-1-2-1,1 1 1,-2-1-1,18-12 1,-11 5 83,0 1 0,-1-2 1,0 0-1,-1-1 0,19-25 1,-28 33-105,1-1 1,-1 0-1,0-1 1,-1 1 0,0-1-1,0 0 1,2-10-1,-4 16-70,-1 0-1,1 0 0,-1 0 0,0 0 1,0 0-1,0 0 0,0 0 0,0 0 1,0 0-1,0 0 0,-1 0 0,1 0 1,-1 0-1,1 0 0,-1 0 0,0 0 0,0 0 1,0 0-1,0 1 0,0-1 0,0 0 1,-1 1-1,1-1 0,0 1 0,-1-1 1,1 1-1,-1-1 0,0 1 0,1 0 0,-1 0 1,0 0-1,0 0 0,-3-1 0,0 0-92,-1 1-1,0 0 0,0 0 1,0 0-1,0 1 0,1 0 0,-1 0 1,0 0-1,0 1 0,0 0 1,-7 2-1,8-2-133,1 0 0,-1 0 0,1 1 0,0 0 0,0 0 0,0 0 0,0 0 1,0 1-1,0 0 0,0 0 0,1 0 0,0 0 0,-1 0 0,-4 8 0,7-11 215,1 0 0,0 0 0,-1 1 0,1-1 0,0 0 0,-1 1 1,1-1-1,0 1 0,-1-1 0,1 0 0,0 1 0,0-1 0,-1 1 0,1-1 0,0 1 0,0-1 0,0 0 0,0 1 0,0-1 0,0 1 0,0-1 0,0 1 1,0-1-1,0 1 0,0-1 0,0 1 0,0-1 0,0 1 0,0-1 0,0 1 0,0-1 0,1 1 0,-1-1 0,0 0 0,0 1 0,1-1 0,-1 1 0,0-1 0,1 0 1,-1 1-1,0-1 0,1 0 0,-1 1 0,0-1 0,1 0 0,-1 1 0,1-1 0,-1 0 0,1 0 0,-1 0 0,0 1 0,1-1 0,-1 0 0,1 0 0,-1 0 1,1 0-1,-1 0 0,1 0 0,-1 0 0,1 0 0,-1 0 0,1 0 0,0 0 0,17 1-359</inkml:trace>
  <inkml:trace contextRef="#ctx0" brushRef="#br0" timeOffset="1">698 0 17876,'-9'3'333,"-1"0"0,1 1 0,0 0 1,0 1-1,0 0 0,1 0 0,0 1 0,-9 8 0,0-2 287,2-1-282,0 1 0,1 0 0,0 1 0,1 1-1,-14 18 1,23-27-268,1-1 0,-1 1 0,1 0 0,1 0-1,-1 0 1,1 0 0,-1 0 0,1 1 0,1-1 0,-1 1-1,1-1 1,0 1 0,0-1 0,1 1 0,0 0-1,0-1 1,0 1 0,0 0 0,1-1 0,0 1 0,3 9-1,-2-12-30,-1 0-1,1 0 0,-1 0 0,1 0 0,0 0 0,0 0 0,0 0 1,1-1-1,-1 1 0,1-1 0,-1 0 0,1 0 0,0 0 0,0 0 1,0 0-1,4 2 0,-1-2 5,-1-1 0,1 1 0,-1-1 0,1 0 0,0 0 0,0-1 0,-1 1 0,1-1 0,7-1 0,1-1 49,0 0 1,0-2 0,0 1 0,0-2-1,-1 0 1,0 0 0,16-9 0,-9 2 117,-1-1-1,1 0 1,22-23 0,-34 29-118,0-1 1,-1 0-1,1 0 0,-2-1 0,1 0 0,-1-1 1,-1 1-1,0-1 0,5-12 0,-9 20-66,0-1 0,0 1 0,-1-1-1,1 0 1,-1 1 0,1-1-1,-1 0 1,0 0 0,0 1-1,0-1 1,0 0 0,-1 1 0,1-1-1,-1 0 1,0 1 0,1-1-1,-1 1 1,0-1 0,-3-4 0,1 4-39,1 0 0,-1 1 1,1-1-1,-1 1 1,0-1-1,0 1 1,0 0-1,0 0 1,-1 1-1,1-1 1,0 1-1,-7-3 1,-7 0-429,0 1 1,0 0 0,0 2 0,0 0 0,-18 1 0,25 0 176,0 1 0,0 0-1,1 0 1,-1 1 0,1 1 0,-1 0 0,-11 4 0,5 3-512</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26.492"/>
    </inkml:context>
    <inkml:brush xml:id="br0">
      <inkml:brushProperty name="width" value="0.05" units="cm"/>
      <inkml:brushProperty name="height" value="0.05" units="cm"/>
    </inkml:brush>
  </inkml:definitions>
  <inkml:trace contextRef="#ctx0" brushRef="#br0">35 34 18844,'21'-33'4352,"-21"38"-902,-6 25-2617,-6 14-1311,3 0 0,2 1 0,-3 81 0,10-126 460,0 0 0,0 0 0,0 1 0,0-1 0,0 0 0,0 0 0,0 1 0,0-1 0,0 0 0,0 0 0,0 0 0,0 1 0,-1-1 0,1 0 0,0 0 0,0 1 0,0-1 0,0 0 0,-1 0 0,1 0 0,0 0 0,0 0 0,0 1 1,-1-1-1,1 0 0,0 0 0,0 0 0,0 0 0,-1 0 0,1 0 0,0 0 0,0 0 0,-1 0 0,1 0 0,0 1 0,0-1 0,-1 0 0,1-1 0,0 1 0,-5-4-513</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26.926"/>
    </inkml:context>
    <inkml:brush xml:id="br0">
      <inkml:brushProperty name="width" value="0.05" units="cm"/>
      <inkml:brushProperty name="height" value="0.05" units="cm"/>
    </inkml:brush>
  </inkml:definitions>
  <inkml:trace contextRef="#ctx0" brushRef="#br0">1 64 18964,'10'0'2297,"5"1"-1449,4-2-336,5-2 1256,8-3-744,4-1-231,1 0-881,3-2-577,-1-1 633,-2 0-192,-5-1-160</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27.426"/>
    </inkml:context>
    <inkml:brush xml:id="br0">
      <inkml:brushProperty name="width" value="0.05" units="cm"/>
      <inkml:brushProperty name="height" value="0.05" units="cm"/>
    </inkml:brush>
  </inkml:definitions>
  <inkml:trace contextRef="#ctx0" brushRef="#br0">117 45 18468,'-5'2'334,"0"1"1,0 0-1,1-1 1,-1 1-1,1 1 1,0-1-1,-1 1 1,1-1-1,1 1 1,-6 7-1,3-5 328,0 0-497,1 0 1,-1 0-1,1 0 0,0 1 1,1 0-1,0 0 0,0 0 1,0 0-1,1 1 1,-3 7-1,6-14-163,0 0 0,0 0 1,0 0-1,0 0 0,0 0 1,0 0-1,0 0 0,0 0 0,1 0 1,-1 0-1,0 0 0,0 0 0,1 0 1,-1 0-1,1 0 0,-1 0 0,1 0 1,-1 0-1,1-1 0,0 1 1,-1 0-1,1 0 0,0-1 0,0 1 1,-1-1-1,1 1 0,0 0 0,0-1 1,0 1-1,0-1 0,0 0 0,0 1 1,0-1-1,0 0 0,0 0 0,0 1 1,1-1-1,6 1-15,0 0-1,1-1 1,13 0 0,-10-1-3,29 0-38,33 1-104,-66 0 121,0 1 1,-1 0 0,1 1-1,0 0 1,-1 0 0,15 6-1,-21-7 32,0-1 0,1 1 0,-1-1 0,0 1 0,0 0-1,0 0 1,0-1 0,0 1 0,0 0 0,0 0-1,0 0 1,0 0 0,-1 0 0,1 0 0,0 1-1,0-1 1,-1 0 0,1 0 0,-1 0 0,1 1-1,-1-1 1,0 0 0,0 1 0,1-1 0,-1 0-1,0 0 1,0 1 0,0-1 0,0 0 0,0 1-1,-1-1 1,1 0 0,0 1 0,0-1 0,-1 0-1,1 0 1,-1 1 0,0-1 0,1 0 0,-1 0-1,0 0 1,1 0 0,-1 0 0,0 0 0,-1 1-1,-4 6 47,-1-1-1,0 1 0,0-2 0,-12 10 0,-1-1 249,-1-1 0,-22 13 1,35-23-280,-1 0-1,1 0 1,-1-1 0,1 0 0,-1 0 0,0-1-1,0-1 1,-17 2 0,24-3-53,0 1 0,0-2-1,0 1 1,0 0 0,0 0 0,0-1-1,0 1 1,0-1 0,1 1-1,-1-1 1,0 0 0,0 0 0,0 0-1,1 0 1,-1 0 0,0 0 0,1 0-1,-1-1 1,1 1 0,-1-1 0,1 1-1,0-1 1,0 1 0,0-1 0,0 0-1,0 1 1,0-1 0,0 0 0,-1-2-1,-4-19-397</inkml:trace>
  <inkml:trace contextRef="#ctx0" brushRef="#br0" timeOffset="1">101 67 17996,'12'-15'2576,"-1"1"-1479,1 1-465,1 3 1640,4 4-831,3 1-361,7 3-928,3 2-592,5-1 1112,2 2-704,2 1-72,5 1-16</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27.876"/>
    </inkml:context>
    <inkml:brush xml:id="br0">
      <inkml:brushProperty name="width" value="0.05" units="cm"/>
      <inkml:brushProperty name="height" value="0.05" units="cm"/>
    </inkml:brush>
  </inkml:definitions>
  <inkml:trace contextRef="#ctx0" brushRef="#br0">203 0 18020,'-28'19'1375,"-3"2"323,-35 31 0,57-45-1572,1 1-1,0 1 0,1 0 0,0 0 1,0 0-1,1 1 0,0 0 0,-6 14 0,10-21-109,1 0 0,0-1 0,0 1 0,1 0 0,-1 0 0,1 0 0,-1 0 0,1-1 0,0 1 0,0 0 0,0 0 0,0 0 0,1 0 0,-1 0 0,1 0 0,-1-1 0,1 1 0,0 0 0,0-1 0,2 4 0,-1-3 9,0-1-1,0 1 0,1-1 1,-1 0-1,1 0 1,-1 0-1,1 0 1,-1 0-1,1 0 1,0-1-1,0 1 1,0-1-1,0 0 0,0 0 1,0 0-1,0-1 1,0 1-1,4 0 1,1-1 57,1 1 0,-1-1 1,0-1-1,0 0 0,0 0 1,0 0-1,0-1 0,0 0 0,0-1 1,0 0-1,-1 0 0,1-1 1,-1 1-1,0-2 0,13-8 1,-16 9-27,1 0 0,0 0 0,-1-1 1,0 1-1,0-1 0,0 0 1,-1 0-1,1 0 0,-1 0 0,0-1 1,-1 1-1,1-1 0,-1 0 1,0 1-1,-1-1 0,1 0 0,-1 0 1,0 0-1,-1-1 0,1 1 1,-2-11-1,0 12-87,0 1 0,0 0 1,-1 0-1,1-1 0,-1 1 1,0 0-1,0 0 0,-1 1 1,1-1-1,-1 0 0,0 1 0,0 0 1,0-1-1,0 1 0,0 0 1,-1 1-1,-5-4 0,7 4-142,-1 0-1,0 1 0,1-1 1,-1 1-1,0 0 1,0 0-1,0 0 0,0 0 1,0 0-1,0 1 1,0-1-1,-1 1 0,1 0 1,0 0-1,0 0 1,0 0-1,0 1 0,0-1 1,0 1-1,0 0 0,0 0 1,0 0-1,0 0 1,0 0-1,-4 3 0,6-3 107,0-1 0,1 1-1,-1-1 1,0 1-1,0 0 1,0-1-1,1 1 1,-1 0 0,0 0-1,0 0 1,1 0-1,-1 0 1,1-1-1,-1 1 1,1 0 0,-1 0-1,1 0 1,0 0-1,0 0 1,-1 1-1,1-1 1,0 0 0,0 0-1,0 2 1,5 9-851</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28.315"/>
    </inkml:context>
    <inkml:brush xml:id="br0">
      <inkml:brushProperty name="width" value="0.05" units="cm"/>
      <inkml:brushProperty name="height" value="0.05" units="cm"/>
    </inkml:brush>
  </inkml:definitions>
  <inkml:trace contextRef="#ctx0" brushRef="#br0">199 1 16428,'-19'10'1283,"0"1"1,1 0 0,0 2 0,-23 21 0,32-26-1153,0 1-1,0 0 1,1 1-1,1 0 0,-1 0 1,2 1-1,-1 0 1,-8 23-1,14-32-102,0 0 0,0-1 1,1 1-1,-1 0 0,1 0 0,-1 0 0,1 0 1,0 0-1,0 0 0,0 0 0,0 0 0,0 0 1,0 0-1,0 0 0,1 0 0,-1-1 0,1 1 0,-1 0 1,1 0-1,0 0 0,0-1 0,0 1 0,0 0 1,0-1-1,0 1 0,0 0 0,0-1 0,1 0 0,-1 1 1,1-1-1,-1 0 0,1 0 0,-1 1 0,1-1 1,0-1-1,0 1 0,-1 0 0,5 1 0,1 0 72,-1 0 1,1-1-1,0 0 0,0 0 0,-1-1 0,1 0 0,0 0 0,0 0 0,0-1 0,7-2 1,-3 0 48,0 0 0,-1-1 0,0 0 0,0 0 1,0-1-1,0-1 0,-1 0 0,14-11 0,-20 15-114,0 0 0,0-1 0,0 0 0,0 1 0,-1-1-1,1 0 1,-1 0 0,0 0 0,0-1 0,0 1 0,0 0 0,-1-1 0,1 1-1,-1-1 1,0 0 0,0 1 0,0-1 0,-1 0 0,1 0 0,-1 1-1,0-1 1,0 0 0,0 0 0,-1 0 0,1 1 0,-1-1 0,0 0 0,-1-4-1,0 4-43,-1 0 0,1 1-1,-1 0 1,1-1 0,-1 1-1,0 0 1,0 0 0,0 0-1,0 1 1,-1-1-1,1 1 1,-1 0 0,0 0-1,1 0 1,-1 0 0,0 1-1,0-1 1,0 1 0,-9-1-1,5 0-192,0 1 0,0 0 0,-1 1 0,1-1 0,-1 2 0,1-1 0,0 1 0,-1 0 0,-8 3 0,15-3 26,0 0-1,-1 0 1,1 0 0,0 0-1,0 0 1,0 0-1,0 1 1,0-1 0,0 1-1,0 0 1,1-1-1,-1 1 1,-1 2-1,3-3 116,-1 0 0,1 0 0,-1 0 0,1 0 0,-1 0 0,1 0 0,0 0 0,0 0-1,-1 0 1,1 0 0,0 0 0,0 0 0,0 0 0,0 0 0,0 0 0,0 0 0,0 0-1,1 0 1,-1 0 0,0 0 0,1 0 0,-1 0 0,0-1 0,1 1 0,-1 0 0,1 0-1,-1 0 1,1 0 0,0 0 0,-1-1 0,1 1 0,0 0 0,1 0 0,18 14-908</inkml:trace>
  <inkml:trace contextRef="#ctx0" brushRef="#br0" timeOffset="1">615 52 17132,'2'3'2818,"-5"6"-1162,-12 11 15,10-14-939,-2 3-482,1 0 0,0 0-1,1 1 1,0 0 0,0 0 0,1 0-1,0 0 1,1 1 0,0-1 0,-1 13-1,4-22-228,0 1-1,0 0 0,0-1 1,0 1-1,0 0 0,0-1 0,1 1 1,-1-1-1,0 1 0,1-1 1,-1 1-1,1-1 0,0 1 0,0-1 1,-1 1-1,1-1 0,0 1 1,0-1-1,0 0 0,0 0 0,1 0 1,0 2-1,1-2-16,0 1 0,-1-1-1,1 0 1,0 1 0,0-2 0,0 1 0,0 0-1,0 0 1,0-1 0,0 0 0,4 1 0,1-1-179,0-1 0,0 1 0,0-2 0,0 1 0,0-1 0,0 0 0,0 0-1,12-7 1,-14 6 68,1-2-1,-1 1 0,0-1 0,0 0 0,10-10 1,5-13-367</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28.722"/>
    </inkml:context>
    <inkml:brush xml:id="br0">
      <inkml:brushProperty name="width" value="0.05" units="cm"/>
      <inkml:brushProperty name="height" value="0.05" units="cm"/>
    </inkml:brush>
  </inkml:definitions>
  <inkml:trace contextRef="#ctx0" brushRef="#br0">26 0 19804,'-15'5'2073,"6"0"-1433,8 2 2256,9-7-2463,2-1 39,2-6-232</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5.468"/>
    </inkml:context>
    <inkml:brush xml:id="br0">
      <inkml:brushProperty name="width" value="0.05" units="cm"/>
      <inkml:brushProperty name="height" value="0.05" units="cm"/>
    </inkml:brush>
  </inkml:definitions>
  <inkml:trace contextRef="#ctx0" brushRef="#br0">128 0 17212,'-26'70'2837,"-8"27"-1583,-32 199 495,65-272-1511,4-14-2,-3-10-225,0 0 0,0 0 0,1 0 0,-1 0 0,0 0 0,0 0 0,1 0 0,-1 0 0,0 0 0,0 0 0,1 0 0,-1 0 0,0 0 0,0 0 0,1 0 0,-1 0 0,0 0 0,0 0 0,1 0 1,-1-1-1,0 1 0,0 0 0,0 0 0,1 0 0,-1 0 0,0-1 0,0 1 0,0 0 0,0 0 0,1 0 0,-1 0 0,0-1 0,0 1 0,0 0 0,0 0 0,0-1 0,9-13 123,0 0 0,-1 0 1,-1-1-1,-1 0 0,7-20 0,-2 4 8,5-10 118,14-65-1,-36 134-195,-3 53-1,9-71-70,-1 1 0,2-1 0,0 0 1,0 1-1,0-1 0,1 0 0,1 1 0,0-1 1,4 10-1,-5-18 7,-1 0-1,0 1 1,1-1 0,-1 0 0,1 1-1,0-1 1,-1 0 0,1 0 0,0 0 0,0-1-1,0 1 1,1 0 0,-1-1 0,0 0 0,1 1-1,-1-1 1,1 0 0,3 1 0,-2-1 2,0-1-1,-1 1 1,1-1 0,0 0 0,0 0 0,0-1 0,0 1-1,0-1 1,0 0 0,0 0 0,5-2 0,3-2 6,1-1 0,-1-1 1,-1 0-1,1 0 0,-1-1 0,12-11 1,3-6 26,-1-1 1,33-44-1,-44 55-54,-14 15 18,1 0 0,-1 0 1,0 0-1,0 0 1,0 0-1,0 0 0,0 0 1,0 0-1,1 0 1,-1 0-1,0 0 0,0 0 1,0 0-1,0 0 1,0 0-1,1 0 0,-1 0 1,0 0-1,0 0 1,0 0-1,0 0 0,0 0 1,1 0-1,-1 0 1,0 0-1,0 0 0,0 0 1,0 1-1,0-1 1,0 0-1,0 0 0,1 0 1,-1 0-1,0 0 1,0 0-1,0 0 0,0 1 1,0-1-1,0 0 1,0 0-1,0 0 0,0 0 1,0 0-1,0 1 1,0-1-1,0 0 0,0 0 1,0 0-1,0 0 1,0 0-1,0 1 0,-4 31-47,2-22 49,1-5-8,-2 9-6,0 1 0,1 0 0,1 0 0,0 0 1,3 29-1,-2-43 12,0-1 0,0 1 0,0 0-1,0-1 1,1 1 0,-1-1 0,0 1 0,0-1 0,1 1 0,-1-1 0,0 1 0,1-1 0,-1 0 0,1 1 0,-1-1 0,0 1-1,1-1 1,-1 0 0,1 1 0,-1-1 0,1 0 0,-1 0 0,1 1 0,0-1 0,-1 0 0,1 0 0,-1 0 0,1 0-1,-1 0 1,1 0 0,-1 0 0,1 0 0,0 0 0,-1 0 0,1 0 0,-1 0 0,1 0 0,0 0 0,-1 0 0,1 0 0,-1-1-1,1 1 1,-1 0 0,1 0 0,-1-1 0,1 1 0,-1 0 0,1-1 0,-1 1 0,0-1 0,1 0 0,24-19-40,-24 19 39,5-5-10,-5 3 10,1 1 0,-1 0 0,1 0 0,0 0 0,0 0 0,0 1 0,0-1 0,0 0 0,0 1 0,0-1 0,1 1 0,-1 0-1,1 0 1,3-1 0,1 8-20,-7-5 23,0 0-1,1-1 1,-1 1-1,1-1 0,-1 1 1,1-1-1,-1 1 0,1-1 1,-1 1-1,1-1 1,-1 1-1,1-1 0,0 1 1,-1-1-1,1 0 1,0 0-1,-1 1 0,2-1 1,5 0 15,0-1 1,0 0-1,0-1 0,-1 1 1,1-1-1,-1 0 0,1-1 1,-1 0-1,0 0 1,9-5-1,-3 1 5,230-132 879,-236 132-365,-2 5-254,1 0-300,-1 1 0,0-1 0,0 0-1,0-1 1,0 1 0,0-1 0,0 0-1,-1 0 1,1 0 0,-1 0 0,0 0-1,0-1 1,0 0 0,0 1 0,2-6-1,-19 16-134,6 1 130,0 1-1,1 0 1,0 1 0,0-1 0,1 1 0,0 0 0,-5 15 0,7-18 14,1 1 0,1 0 1,0-1-1,0 1 0,0 0 0,1 0 1,0 0-1,1 0 0,0 0 1,0 1-1,2 11 0,-1-18-21,-1 0-1,0 0 0,1 0 0,-1 0 1,1 0-1,0 0 0,0 0 1,0 0-1,0-1 0,0 1 0,0 0 1,0 0-1,1-1 0,-1 1 0,0-1 1,1 1-1,0-1 0,-1 0 1,1 0-1,0 1 0,-1-1 0,1 0 1,0 0-1,0-1 0,0 1 1,0 0-1,0-1 0,0 1 0,0-1 1,0 0-1,0 1 0,0-1 1,3 0-1,-2-1-64,0 1 1,0-1-1,0 0 0,0 0 1,0 0-1,-1 0 1,1 0-1,0 0 1,0-1-1,-1 0 0,1 1 1,-1-1-1,0 0 1,1 0-1,-1 0 1,0-1-1,0 1 0,0 0 1,-1-1-1,1 1 1,0-1-1,1-3 1,8-29-415,-1-6-187</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50.820"/>
    </inkml:context>
    <inkml:brush xml:id="br0">
      <inkml:brushProperty name="width" value="0.05" units="cm"/>
      <inkml:brushProperty name="height" value="0.05" units="cm"/>
    </inkml:brush>
  </inkml:definitions>
  <inkml:trace contextRef="#ctx0" brushRef="#br0">1 4 24981,'6'-3'1769,"-5"3"-1681,5 0-472,5 3 704,-1-1-8,2-4-312</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03.837"/>
    </inkml:context>
    <inkml:brush xml:id="br0">
      <inkml:brushProperty name="width" value="0.05" units="cm"/>
      <inkml:brushProperty name="height" value="0.05" units="cm"/>
    </inkml:brush>
  </inkml:definitions>
  <inkml:trace contextRef="#ctx0" brushRef="#br0">3 26 14811,'-3'6'2193,"3"-3"-1177,6-2-264,6-1 1673,9-1-985,6-1-200,6-2-360,7 1-168,5-1-271,1 0-137,-3 1-456,-3 0-265,-7 1-511,-6 0-304,-10 2 928,-7-5-264,-13 2-192</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04.225"/>
    </inkml:context>
    <inkml:brush xml:id="br0">
      <inkml:brushProperty name="width" value="0.05" units="cm"/>
      <inkml:brushProperty name="height" value="0.05" units="cm"/>
    </inkml:brush>
  </inkml:definitions>
  <inkml:trace contextRef="#ctx0" brushRef="#br0">6 10 16187,'-5'9'2385,"5"2"-1281,12-8-392,6 0 1985,9-3-1481,9-3-192,5-1-327,4-2-337,1 1-880,-2-1-457,-7 0 809,-2 0-192,-8 6-144</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04.662"/>
    </inkml:context>
    <inkml:brush xml:id="br0">
      <inkml:brushProperty name="width" value="0.05" units="cm"/>
      <inkml:brushProperty name="height" value="0.05" units="cm"/>
    </inkml:brush>
  </inkml:definitions>
  <inkml:trace contextRef="#ctx0" brushRef="#br0">0 0 18148,'2'1'235,"0"0"0,0 0 0,-1 0 1,1 0-1,0-1 0,0 1 0,0-1 0,0 1 1,0-1-1,0 0 0,0 0 0,0 0 0,1 0 1,-1 0-1,0 0 0,0 0 0,2-2 0,8 2 764,-3 0-620,27-1 836,48 7-1,-74-4-1221,-1-1-1,1 2 1,0-1 0,-1 1-1,1 1 1,-1-1-1,0 2 1,0-1-1,14 11 1,-21-14-27,0 1 0,1 0 0,-1 0 0,-1 0 0,1 0 0,0 0 0,0 0 0,-1 1 0,1-1 0,-1 0 0,0 1 0,0-1 0,0 1 0,0 0 0,0-1 0,0 1 0,-1 0 0,1 4 0,-1-3-20,0 1 0,-1-1 1,1 0-1,-1 1 0,0-1 1,-1 0-1,1 0 0,-1 0 0,1 1 1,-5 5-1,-2 2-57,-1 0 0,0 0 0,0-1 1,-1 0-1,-23 19 0,0-6-325,-1-2 0,-46 24 0,58-34 342,2-1-151</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47.515"/>
    </inkml:context>
    <inkml:brush xml:id="br0">
      <inkml:brushProperty name="width" value="0.05" units="cm"/>
      <inkml:brushProperty name="height" value="0.05" units="cm"/>
    </inkml:brush>
  </inkml:definitions>
  <inkml:trace contextRef="#ctx0" brushRef="#br0">14 55 16972,'1'-2'199,"0"0"1,0 0 0,0 0 0,1 0-1,-1 1 1,0-1 0,1 0 0,0 1-1,-1-1 1,1 1 0,0 0 0,0-1-1,-1 1 1,1 0 0,0 0 0,3-1-1,35-11 1154,-38 13-1236,14-4 203,1 0 1,0 1-1,-1 1 1,1 1-1,18 1 1,-30 0-281,-1 1 1,1-1-1,-1 1 0,0 0 1,1 0-1,-1 1 0,0-1 1,0 1-1,0 0 0,7 4 1,-9-4-28,0-1 1,0 1 0,-1 0 0,1 0 0,0 0 0,-1 0-1,1 1 1,-1-1 0,1 0 0,-1 0 0,0 1-1,0-1 1,0 1 0,-1-1 0,1 1 0,0 0-1,-1-1 1,0 1 0,1 3 0,-2 3-6,0-1-1,0 1 1,-1-1 0,1 1 0,-2-1-1,1 0 1,-1 1 0,-1-2-1,0 1 1,0 0 0,-9 13 0,-5 4 10,-1-1 1,-22 21 0,-27 18-9,43-41-2,-35 39 0,59-60-8,0 0 0,0 0 0,0 0 0,0 0 1,0 0-1,1 1 0,-1-1 0,0 0 0,1 1 1,-1-1-1,1 0 0,-1 1 0,1-1 0,0 1 1,-1-1-1,1 1 0,0-1 0,0 2 1,1-2-7,-1 0 1,1 0-1,-1 0 1,1 0-1,-1-1 1,1 1-1,-1 0 1,1-1-1,0 1 1,0 0-1,-1-1 1,1 1-1,0-1 1,0 1-1,0-1 1,-1 1 0,1-1-1,0 0 1,0 1-1,0-1 1,0 0-1,0 0 1,0 1-1,0-1 1,0 0-1,0 0 1,0 0-1,1 0 1,21-1-302,-1 0-1,1-1 1,41-10-1,-28 5 87,-8 1-79</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48.062"/>
    </inkml:context>
    <inkml:brush xml:id="br0">
      <inkml:brushProperty name="width" value="0.05" units="cm"/>
      <inkml:brushProperty name="height" value="0.05" units="cm"/>
    </inkml:brush>
  </inkml:definitions>
  <inkml:trace contextRef="#ctx0" brushRef="#br0">243 46 18812,'0'-3'148,"0"1"-1,-1 0 1,1-1-1,-1 1 1,0 0-1,0 0 1,0-1-1,0 1 1,0 0-1,0 0 1,-1 0-1,1 0 1,0 0-1,-1 1 1,0-1-1,1 0 1,-1 1-1,0-1 1,-4-2-1,4 4-55,0-1 0,0 0 0,-1 1-1,1 0 1,0-1 0,0 1 0,-1 0-1,1 0 1,0 0 0,-1 0 0,1 1-1,0-1 1,-1 1 0,1-1 0,0 1-1,0 0 1,0 0 0,0 0 0,-1 0-1,-2 2 1,-6 5-5,0 0 0,0 1-1,1 0 1,1 0 0,-1 1-1,2 1 1,-1-1 0,-9 18 0,6-8-93,1 0 0,1 0 0,1 1 0,-8 27 0,15-39 5,0 0 1,0-1 0,1 1-1,0 0 1,0 13-1,1-19 2,0-1 0,0 1 0,0-1 0,1 1 0,-1-1 0,1 0 0,-1 1 0,1-1-1,0 0 1,0 1 0,0-1 0,0 0 0,1 0 0,-1 0 0,1 0 0,-1 0 0,1 0 0,-1 0-1,1-1 1,0 1 0,0-1 0,0 1 0,0-1 0,3 2 0,2-1 20,-1 0 0,0-1 0,1 1-1,-1-1 1,1-1 0,-1 1 0,1-1 0,-1 0 0,1-1 0,-1 0 0,1 0 0,-1 0 0,1-1-1,11-4 1,3-2 128,-1-1 0,0-1-1,20-14 1,-28 16-38,0 0 0,-1-1 0,0 0 0,-1-1 0,0 0 0,0-1 0,13-18 0,-20 25-83,-1 0 1,1 0-1,-1 0 0,0 0 1,0-1-1,0 1 1,0-1-1,-1 1 1,0-1-1,0 0 0,0 1 1,0-1-1,-1 0 1,0 0-1,0 1 0,0-1 1,-1 0-1,1 0 1,-1 1-1,0-1 1,-1 0-1,1 1 0,-1-1 1,0 1-1,0 0 1,-3-6-1,2 7-98,-1-1-1,1 0 1,-1 1-1,0 0 1,0 0 0,0 0-1,0 0 1,0 0-1,-1 1 1,1 0 0,-1 0-1,0 0 1,1 1-1,-1-1 1,0 1 0,0 0-1,0 1 1,0-1-1,0 1 1,0 0 0,0 0-1,-8 1 1,9 0-17,0-1-1,0 1 1,0 0 0,0 0 0,0 0 0,0 0 0,1 1-1,-1-1 1,0 1 0,1 0 0,-1 0 0,1 1-1,-1-1 1,1 1 0,0-1 0,0 1 0,0 0 0,1 0-1,-1 1 1,1-1 0,-1 0 0,1 1 0,0-1-1,1 1 1,-1 0 0,0 0 0,1 0 0,-1 4 0,3 12-414,7-5 35</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48.467"/>
    </inkml:context>
    <inkml:brush xml:id="br0">
      <inkml:brushProperty name="width" value="0.05" units="cm"/>
      <inkml:brushProperty name="height" value="0.05" units="cm"/>
    </inkml:brush>
  </inkml:definitions>
  <inkml:trace contextRef="#ctx0" brushRef="#br0">207 1 17940,'-37'32'1504,"-41"45"-1,66-64-1319,0 1 0,2 0 0,0 1 0,0 0-1,2 1 1,-12 28 0,18-39-150,0 0 0,0 1 0,1-1 0,0 1 0,0 0 0,1-1 0,-1 1 0,1 0 0,1 6 0,-1-10-21,1 0 0,-1 1 0,1-1 0,0 0 0,-1 0 0,1 0 0,0 0 0,0 0 0,1 0 0,-1 0 0,0 0 0,1 0 0,-1 0 0,1 0 0,-1-1 0,1 1 0,0-1 0,0 1 0,0-1 0,0 0 0,0 0 0,0 0 0,0 0 1,4 1-1,1 0 34,1 0 1,0-1 0,-1 0 0,1-1-1,0 1 1,0-1 0,0-1 0,-1 0-1,1 0 1,0 0 0,-1-1 0,1 0 0,-1-1-1,1 0 1,-1 0 0,0 0 0,12-8-1,-6 2 92,0 1 0,-1-2 0,-1 0-1,1 0 1,-1-1 0,-1 0 0,0-1-1,10-16 1,-14 20-41,-2-1-1,1 0 1,-2-1 0,1 1-1,-1-1 1,0 1-1,-1-1 1,0 0 0,-1 0-1,1-15 1,-2 22-74,0-1 0,0 0-1,0 1 1,-1-1 0,1 0 0,-1 1-1,0-1 1,0 1 0,0-1 0,0 1 0,-1-1-1,0 1 1,1 0 0,-1 0 0,0 0 0,-1 0-1,1 0 1,0 0 0,-1 1 0,0-1-1,1 1 1,-1-1 0,0 1 0,0 0 0,0 0-1,-1 1 1,1-1 0,0 1 0,-1-1 0,1 1-1,-7-1 1,4 1-34,-1 0 0,0 1 0,0-1 0,0 2 0,1-1 0,-1 1 0,0 0 0,1 0 0,-1 1 0,0 0 0,-6 3 0,9-3-137,0-1 0,0 1 0,0 0-1,0 0 1,1 0 0,-1 1 0,1 0 0,0-1-1,-1 1 1,1 0 0,1 0 0,-1 1 0,0-1-1,1 1 1,0-1 0,0 1 0,0 0 0,-3 6-1,5-8 127,-1-1-1,1 0 0,0 1 0,0-1 1,0 0-1,-1 1 0,1-1 0,0 0 0,1 1 1,-1-1-1,0 0 0,0 1 0,1-1 0,-1 0 1,0 1-1,1-1 0,0 0 0,-1 0 1,1 0-1,0 1 0,-1-1 0,1 0 0,0 0 1,0 0-1,0 0 0,0 0 0,0 0 1,0-1-1,2 2 0,13 5-462</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48.902"/>
    </inkml:context>
    <inkml:brush xml:id="br0">
      <inkml:brushProperty name="width" value="0.05" units="cm"/>
      <inkml:brushProperty name="height" value="0.05" units="cm"/>
    </inkml:brush>
  </inkml:definitions>
  <inkml:trace contextRef="#ctx0" brushRef="#br0">307 8 17908,'-4'-1'172,"-1"-1"1,1 1 0,0 0-1,-1 0 1,0 0 0,1 1-1,-1 0 1,1 0-1,-1 0 1,0 0 0,1 1-1,-1-1 1,1 1-1,-1 0 1,1 1 0,-1-1-1,1 1 1,-6 3-1,-4 2 115,1 1-1,0 0 1,0 1-1,-13 11 1,11-6-63,0 0 1,1 0-1,0 2 1,-18 26 0,26-32-154,0 0 0,0 0 0,1 1 0,1-1 0,0 1 0,0 0 0,1 1 0,0-1 0,-1 19 0,3-28-58,1 1 0,0 0 0,0 0 0,0 0 0,0 0 0,1 0 0,-1 0 0,1-1 0,0 1 0,0 0 0,0 0 0,0-1 0,0 1 0,0 0 0,1-1 0,-1 1 0,1-1 0,0 0 0,4 4 0,-3-3-2,1-1 0,-1 1 0,1-1 0,0-1 0,-1 1 0,1 0 0,0-1 0,0 0 1,0 0-1,0 0 0,1 0 0,5 0 0,3-1 14,1 0 0,0-1 1,-1-1-1,1 0 0,-1 0 0,0-2 0,20-6 1,-15 2 42,-1 0 1,0 0 0,0-2-1,-1 0 1,25-20 0,-36 25-22,1 0 1,0-1-1,-1 1 1,0-1-1,-1 0 1,1 0-1,-1 0 1,0-1-1,-1 1 1,1-1-1,-1 0 1,-1 0-1,1-1 1,-1 1-1,-1 0 1,1-1-1,0-8 1,-2 12-60,0 0 0,-1 0 1,1 0-1,-1 1 0,0-1 1,0 0-1,0 0 0,-1 0 1,1 1-1,-1-1 0,0 1 1,0-1-1,0 1 0,-1 0 1,1 0-1,-1 0 0,1 0 1,-1 0-1,0 0 1,0 1-1,0-1 0,-1 1 1,1 0-1,-5-2 0,-5-3-142,-1 2-1,1 0 1,-1 0 0,0 1-1,-20-3 1,-13 0-213</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50.398"/>
    </inkml:context>
    <inkml:brush xml:id="br0">
      <inkml:brushProperty name="width" value="0.05" units="cm"/>
      <inkml:brushProperty name="height" value="0.05" units="cm"/>
    </inkml:brush>
  </inkml:definitions>
  <inkml:trace contextRef="#ctx0" brushRef="#br0">134 1 19476,'1'0'67,"0"1"-1,-1-1 0,1 1 1,0 0-1,-1-1 1,1 1-1,0 0 1,-1-1-1,1 1 0,-1 0 1,1 0-1,-1-1 1,0 1-1,1 0 1,-1 0-1,0 0 1,1 0-1,-1 0 0,0 0 1,0 0-1,0-1 1,0 1-1,0 0 1,0 0-1,0 0 0,0 0 1,0 0-1,0 0 1,-1 0-1,1 0 1,0 0-1,-1-1 0,1 1 1,0 0-1,-1 0 1,0 1-1,-20 35 445,19-33-244,-72 121 1051,67-111-1273,0 1-1,1 0 1,1 1 0,0-1-1,1 1 1,-4 30 0,8-43-34,0 0 0,0-1 1,0 1-1,0 0 0,1 0 0,-1-1 1,0 1-1,1 0 0,0-1 1,0 1-1,0-1 0,0 1 1,0-1-1,1 1 0,-1-1 1,1 0-1,-1 1 0,4 2 1,-2-3 15,0 1 0,0-1 1,0 0-1,0 0 1,1-1-1,-1 1 0,0-1 1,1 1-1,-1-1 1,1 0-1,0 0 0,5 0 1,-1 0-81,1-1 1,0 0 0,0 0-1,0-1 1,0 0-1,0-1 1,0 0 0,-1 0-1,1-1 1,-1 0 0,9-4-1,-12 4 27,0 0-1,0 0 1,0-1-1,0 0 1,-1 1 0,1-2-1,-1 1 1,0 0-1,0-1 1,6-9-1,7-30-194</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08.420"/>
    </inkml:context>
    <inkml:brush xml:id="br0">
      <inkml:brushProperty name="width" value="0.05" units="cm"/>
      <inkml:brushProperty name="height" value="0.05" units="cm"/>
    </inkml:brush>
  </inkml:definitions>
  <inkml:trace contextRef="#ctx0" brushRef="#br0">1 569 17564,'14'-9'1824,"8"-3"-1344,9-10-216,11-11 961,12-8-825,9-2-40,6-4-128,1 0-120,-4 5-112,-4 2-8,-6 4-128,-6 3-80,-10 5-296,-5 0-153,-8 4 393,-4-2 72,-3-2-120,1-1-128</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5.906"/>
    </inkml:context>
    <inkml:brush xml:id="br0">
      <inkml:brushProperty name="width" value="0.05" units="cm"/>
      <inkml:brushProperty name="height" value="0.05" units="cm"/>
    </inkml:brush>
  </inkml:definitions>
  <inkml:trace contextRef="#ctx0" brushRef="#br0">25 7 19452,'-12'-3'2025,"5"0"-1521,3 6-304,2 1 672,7 6-264,-5 4-104,1-5-488</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41.135"/>
    </inkml:context>
    <inkml:brush xml:id="br0">
      <inkml:brushProperty name="width" value="0.05" units="cm"/>
      <inkml:brushProperty name="height" value="0.05" units="cm"/>
    </inkml:brush>
  </inkml:definitions>
  <inkml:trace contextRef="#ctx0" brushRef="#br0">1 54 19652,'10'-6'2081,"7"3"-1473,6 2-248,7-4 880,9 1-512,2-2-168,7 2-184,-1-2-79,-2 2-249,-5 0-120,-9 1-537,-5 0-311,-10 1-456,-5 1-1049,-14 0 761,-7 3 320</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41.575"/>
    </inkml:context>
    <inkml:brush xml:id="br0">
      <inkml:brushProperty name="width" value="0.05" units="cm"/>
      <inkml:brushProperty name="height" value="0.05" units="cm"/>
    </inkml:brush>
  </inkml:definitions>
  <inkml:trace contextRef="#ctx0" brushRef="#br0">0 9 16964,'0'10'1736,"10"-3"-976,6-1-296,7-3 825,1-2-193,11-1-648,-2-2-464,4-6 1376,-1 0-1176,-3-1-96,-2 1-8</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41.994"/>
    </inkml:context>
    <inkml:brush xml:id="br0">
      <inkml:brushProperty name="width" value="0.05" units="cm"/>
      <inkml:brushProperty name="height" value="0.05" units="cm"/>
    </inkml:brush>
  </inkml:definitions>
  <inkml:trace contextRef="#ctx0" brushRef="#br0">1 0 19100,'1'2'184,"1"0"0,0 0 0,-1-1 0,1 1 1,0-1-1,0 1 0,0-1 0,0 0 0,1 0 0,-1 0 0,0 0 0,0 0 0,1-1 0,-1 1 1,0 0-1,1-1 0,2 0 0,50 4 982,-40-4-764,4 1-90,-5-1-224,-1 0 0,1 1 0,-1 1 0,22 5 0,-32-7-95,-1 1 1,0 0 0,0 0 0,1 0-1,-1 0 1,0 0 0,0 0 0,0 0-1,0 0 1,-1 1 0,1-1 0,0 1-1,0 0 1,-1-1 0,1 1 0,-1 0-1,0 0 1,1 0 0,-1 0 0,0 0-1,0 0 1,0 0 0,0 1 0,-1-1-1,1 0 1,-1 0 0,1 1 0,-1-1-1,0 0 1,0 1 0,0-1 0,0 0-1,-1 5 1,-1 3-20,0 0-1,-1-1 1,-1 1-1,0-1 0,0 1 1,0-1-1,-1 0 1,-11 13-1,-55 64 4,61-75 35,8-9-18,-4 6-76,0-1 0,0 0 0,-1-1-1,0 1 1,0-1 0,-1-1 0,1 1 0,-1-1-1,0-1 1,-13 6 0,4-7-90</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42.540"/>
    </inkml:context>
    <inkml:brush xml:id="br0">
      <inkml:brushProperty name="width" value="0.05" units="cm"/>
      <inkml:brushProperty name="height" value="0.05" units="cm"/>
    </inkml:brush>
  </inkml:definitions>
  <inkml:trace contextRef="#ctx0" brushRef="#br0">0 492 18268,'8'-3'350,"-1"0"0,-1 0 0,1 0 0,0-1 0,-1 0 0,0 0 1,0 0-1,0-1 0,6-6 0,9-6 513,32-25-431,-2-3 1,-2-2 0,-1-2 0,-3-2 0,-3-2 0,39-61-1,-72 97-332,-1 4 273,-12 30-148,-22 68-249,4 1 0,-13 95 0,34-172-97,0-6-15,0 1 1,1-1 0,0 1 0,-1-1-1,1 1 1,0-1 0,1 1 0,-1-1-1,1 0 1,-1 1 0,3 6 0,3-7-185,4-2-114</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42.989"/>
    </inkml:context>
    <inkml:brush xml:id="br0">
      <inkml:brushProperty name="width" value="0.05" units="cm"/>
      <inkml:brushProperty name="height" value="0.05" units="cm"/>
    </inkml:brush>
  </inkml:definitions>
  <inkml:trace contextRef="#ctx0" brushRef="#br0">189 8 14603,'0'-1'37,"0"1"0,0 0 0,0-1-1,0 1 1,0 0 0,0-1 0,0 1 0,0 0 0,-1 0-1,1-1 1,0 1 0,0 0 0,0 0 0,0-1 0,0 1-1,-1 0 1,1 0 0,0-1 0,0 1 0,0 0 0,-1 0-1,1 0 1,0-1 0,0 1 0,-1 0 0,1 0 0,0 0-1,0 0 1,-1 0 0,1-1 0,0 1 0,-1 0 0,1 0 0,0 0-1,0 0 1,-1 0 0,1 0 0,0 0 0,-1 0 0,1 0-1,0 0 1,0 0 0,-1 0 0,1 1 0,0-1 0,-1 0-1,1 0 1,0 0 0,0 0 0,-1 0 0,1 0 0,0 1-1,0-1 1,-1 0 0,1 1 0,-19 12 510,1 5 6,1 0-1,2 2 1,-1 0-1,2 1 1,1 0 0,1 1-1,-12 29 1,18-38-343,1 0 0,0 0-1,1 1 1,-4 16 0,8-26-146,-1 0-1,1-1 1,0 1 0,0 0-1,0-1 1,1 1 0,-1 0-1,1-1 1,2 8 0,-2-10-31,-1 1 1,1 0 0,0-1-1,0 1 1,0 0 0,1-1-1,-1 0 1,0 1 0,1-1-1,-1 0 1,1 1 0,-1-1-1,1 0 1,-1 0 0,1 0-1,0-1 1,-1 1-1,1 0 1,0-1 0,2 2-1,5-1 30,-1 0 0,0-1 0,0 0 0,0 0-1,0 0 1,1-1 0,-1 0 0,0-1 0,0 0-1,-1 0 1,1-1 0,0 0 0,-1 0-1,15-9 1,-9 4 54,0 0 0,-1-1 0,0 0 0,0-1-1,-1-1 1,0 0 0,11-15 0,-16 18-43,-1-1 0,1 1 0,-2-2 1,1 1-1,-1 0 0,-1-1 0,0 0 0,0 0 0,-1 0 1,0 0-1,1-13 0,-3 19-65,0 0 1,0 0-1,0 0 0,0 0 1,-1 0-1,0 0 0,0 0 1,0 0-1,0 0 0,0 0 0,-1 1 1,0-1-1,1 0 0,-2 1 1,1-1-1,0 1 0,-1 0 1,1 0-1,-1 0 0,0 0 1,0 0-1,0 1 0,0-1 1,-1 1-1,1 0 0,-1 0 1,1 0-1,-1 0 0,0 1 0,-6-3 1,6 3-81,0 1 0,-1-1 0,1 1 1,-1 0-1,1 0 0,0 0 0,-1 0 0,1 1 1,0 0-1,-1 0 0,1 0 0,-6 3 0,8-4-124,0 1-1,0 0 0,0 0 0,0 0 1,0 0-1,0 0 0,0 1 0,1-1 0,-1 0 1,0 1-1,1-1 0,-1 1 0,1 0 1,-1 0-1,1-1 0,0 1 0,0 0 0,0 0 1,0 0-1,0 0 0,0 0 0,0 1 1,1-1-1,-1 0 0,1 4 0,0-5 116,0 0 0,0 0 0,0 0 0,0 0 0,1 0 1,-1 0-1,0-1 0,1 1 0,-1 0 0,1 0 0,-1 0 0,1 0 0,-1-1 0,1 1 0,0 0 0,-1 0 0,1-1 0,0 1 0,0 0 0,-1-1 0,1 1 1,0-1-1,0 1 0,2 0 0,-2-1-10,16 10-1169</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43.394"/>
    </inkml:context>
    <inkml:brush xml:id="br0">
      <inkml:brushProperty name="width" value="0.05" units="cm"/>
      <inkml:brushProperty name="height" value="0.05" units="cm"/>
    </inkml:brush>
  </inkml:definitions>
  <inkml:trace contextRef="#ctx0" brushRef="#br0">138 1 16468,'-10'5'635,"-1"1"0,1 1 0,1 0 1,-1 0-1,1 1 0,0 0 1,1 1-1,-14 19 0,17-22-567,0 2-1,1-1 1,-1 1-1,2-1 0,-1 1 1,1 0-1,1 0 1,-1 0-1,1 1 0,1-1 1,-1 1-1,2-1 1,-1 11-1,1-16-41,1 0 0,-1 0-1,1 0 1,-1 0 0,1 0 0,0 0 0,0 0 0,1 0-1,-1-1 1,0 1 0,1 0 0,0-1 0,0 1 0,-1-1-1,1 1 1,1-1 0,-1 0 0,0 0 0,1 0-1,-1 0 1,1 0 0,-1-1 0,1 1 0,0-1 0,0 1-1,0-1 1,0 0 0,0 0 0,0-1 0,0 1 0,0-1-1,3 1 1,7 0 100,0 0 0,-1-1 0,1 0 0,0-1 0,-1 0 0,22-6 0,-19 3 49,-1 0-1,1-2 1,-1 1 0,-1-2 0,1 0 0,-1 0 0,24-19 0,-32 21-104,0 1 0,0-1 1,-1 0-1,1 0 0,-1 0 0,0-1 0,-1 0 0,1 1 1,2-8-1,-5 9-31,1 0 1,-1 0 0,0 0 0,0-1-1,-1 1 1,1 0 0,-1-1-1,0 1 1,0 0 0,0-1-1,-1 1 1,0 0 0,0-1-1,0 1 1,-1-5 0,0 5-32,0 0 1,0 0-1,-1 0 1,1 0-1,-1 0 1,0 1-1,0-1 1,0 1-1,0 0 1,-1 0 0,0 0-1,1 0 1,-1 0-1,0 1 1,0 0-1,0 0 1,0 0-1,-1 0 1,1 1-1,0-1 1,-1 1-1,1 0 1,-1 0 0,-7 1-1,4-1-209,0 1 1,0 0-1,1 0 0,-1 1 1,0 0-1,1 0 1,-1 1-1,1 0 0,-1 0 1,1 1-1,0 0 0,0 0 1,-12 8-1,11-3-267,7-4-145</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44.108"/>
    </inkml:context>
    <inkml:brush xml:id="br0">
      <inkml:brushProperty name="width" value="0.05" units="cm"/>
      <inkml:brushProperty name="height" value="0.05" units="cm"/>
    </inkml:brush>
  </inkml:definitions>
  <inkml:trace contextRef="#ctx0" brushRef="#br0">0 45 18836,'17'5'2080,"1"-2"-1439,10-1-265,4 1 952,9-2-584,5-1-136,4-3-240,2-1-136,-6-2-336,-3-1-248,-10-2-416,-6-1-280,-11 0 800,-9 3-168,-11 4-224</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44.502"/>
    </inkml:context>
    <inkml:brush xml:id="br0">
      <inkml:brushProperty name="width" value="0.05" units="cm"/>
      <inkml:brushProperty name="height" value="0.05" units="cm"/>
    </inkml:brush>
  </inkml:definitions>
  <inkml:trace contextRef="#ctx0" brushRef="#br0">0 21 19100,'25'5'2057,"8"-5"-1161,2 0-352,8-3 824,0-1-136,0 0-383,-1-2-345,-8 2-1377,-3-1 913,-13 5-240,-5 3-120</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10.335"/>
    </inkml:context>
    <inkml:brush xml:id="br0">
      <inkml:brushProperty name="width" value="0.05" units="cm"/>
      <inkml:brushProperty name="height" value="0.05" units="cm"/>
    </inkml:brush>
  </inkml:definitions>
  <inkml:trace contextRef="#ctx0" brushRef="#br0">3 489 15707,'-3'11'1465,"6"-4"-705,8-7-192,15-10 688,6-5-88,16-8-87,8-4-105,15-9-168,5-4-112,10-2-256,0 0-88,-3 2-296,-3 3-184,-11 0-584,-2 1-312,-10-3 800,-6-2-160,-16-1-160</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09.343"/>
    </inkml:context>
    <inkml:brush xml:id="br0">
      <inkml:brushProperty name="width" value="0.05" units="cm"/>
      <inkml:brushProperty name="height" value="0.05" units="cm"/>
    </inkml:brush>
  </inkml:definitions>
  <inkml:trace contextRef="#ctx0" brushRef="#br0">106 1 22477,'-15'20'1856,"-3"16"-1360,0 1-216,1 10 609,1 6-265,3-1-176,4-2-208,9-4-344,9-6-264,2-14-584,4 0-297,2-14 945,-4-6-248,7-9-192</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6.803"/>
    </inkml:context>
    <inkml:brush xml:id="br0">
      <inkml:brushProperty name="width" value="0.05" units="cm"/>
      <inkml:brushProperty name="height" value="0.05" units="cm"/>
    </inkml:brush>
  </inkml:definitions>
  <inkml:trace contextRef="#ctx0" brushRef="#br0">265 6 16908,'9'-6'1769,"-16"20"-740,-227 362 2145,226-362-3295,1 1 0,-9 26 0,16-40 110,0-1 1,0 0 0,0 0-1,-1 1 1,1-1 0,0 0-1,0 1 1,0-1-1,0 0 1,0 0 0,0 1-1,0-1 1,0 0-1,0 1 1,0-1 0,0 0-1,0 0 1,0 1 0,0-1-1,0 0 1,0 1-1,0-1 1,0 0 0,0 0-1,0 1 1,0-1-1,1 0 1,-1 0 0,0 1-1,0-1 1,0 0 0,0 0-1,1 1 1,-1-1-1,0 0 1,0 0 0,0 0-1,1 1 1,-1-1-1,1 0 1,10-6-463,17-23-329,-2-1 1,-1-1-1,35-57 0,-32 46 378,25-41-175,21-29 1192,-81 124-42,1 0 0,1 0 0,-7 23 0,-14 53 34,21-71-473,1 0 1,0 1-1,2-1 1,0 1-1,1-1 1,0 1-1,2 0 1,0 0-1,1-1 0,1 1 1,9 31-1,-12-49-109,0 0-1,0 0 1,0 0-1,0 0 1,0 0-1,0 0 1,0 0 0,0 0-1,0 0 1,-1 0-1,1 0 1,0 0-1,0 0 1,0 0-1,0-1 1,0 1-1,0 0 1,0 0-1,0 0 1,0 0-1,0 0 1,-1 0-1,1 0 1,0 0-1,0 0 1,0 0-1,0 0 1,0 0-1,0 0 1,0 0-1,0 0 1,0 0-1,0 0 1,-1 1 0,1-1-1,0 0 1,0 0-1,0 0 1,0 0-1,0 0 1,0 0-1,0 0 1,0 0-1,0 0 1,0 0-1,0 0 1,0 0-1,0 0 1,0 0-1,-1 0 1,1 1-1,0-1 1,0 0-1,0 0 1,0 0-1,0 0 1,0 0-1,-7-6-1,-123-143-453,126 146 456,-4-9 219,9 12-216,-1-1 1,0 1-1,1 0 0,-1 0 1,0-1-1,1 1 1,-1 0-1,1 0 1,-1-1-1,1 1 1,-1 0-1,1 0 1,-1 0-1,0 0 0,1 0 1,-1 0-1,1 0 1,-1 0-1,1 0 1,-1 0-1,1 0 1,-1 0-1,1 0 0,-1 0 1,1 0-1,-1 0 1,0 1-1,2-1 1,29 4 326,70 7-1992,-87-11 1353,-1-1 0,1 0 0,-1 0 1,0-1-1,24-8 0,-3-2-307</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09.749"/>
    </inkml:context>
    <inkml:brush xml:id="br0">
      <inkml:brushProperty name="width" value="0.05" units="cm"/>
      <inkml:brushProperty name="height" value="0.05" units="cm"/>
    </inkml:brush>
  </inkml:definitions>
  <inkml:trace contextRef="#ctx0" brushRef="#br0">165 0 22389,'-35'17'1973,"17"-9"-1548,0 0 1,1 2-1,1 0 1,-1 0 0,-18 17-1,35-26-425,-1-1 0,0 1 0,1-1 1,-1 1-1,1-1 0,-1 1 0,1-1 0,-1 1 0,1 0 0,-1-1 1,1 1-1,0 0 0,-1-1 0,1 1 0,0 0 0,0-1 0,-1 1 1,1 0-1,0 0 0,0 0 0,0-1 0,0 1 0,0 0 0,0 0 0,0-1 1,0 1-1,0 0 0,0 0 0,1-1 0,-1 1 0,0 0 0,0 0 1,1-1-1,-1 1 0,1 0 0,-1-1 0,0 1 0,1 0 0,-1-1 0,1 1 1,-1-1-1,1 1 0,0-1 0,-1 1 0,1-1 0,-1 1 0,1-1 1,0 0-1,0 1 0,-1-1 0,1 0 0,0 0 0,1 1 0,7 3-12,0-1 0,1 0 0,13 2 0,-12-2 16,-5-1-5,32 8-64,41 16 0,-69-22 31,0 1 0,0 0-1,0 0 1,-1 1 0,0 0 0,0 1-1,0 0 1,14 16 0,-21-21 24,0 0 0,-1 1 0,1-1 0,0 1 0,-1-1 0,0 1 0,1-1-1,-1 1 1,0 0 0,0 0 0,-1 0 0,1 0 0,-1-1 0,1 1 0,-1 0 0,0 0 0,0 0 0,-1 5 0,0-4 25,0 0 1,0 1-1,-1-1 1,0 0-1,0 0 0,0 0 1,0 0-1,-1-1 1,1 1-1,-1 0 1,-3 2-1,-6 6 160,-1-2 1,1 1-1,-2-2 0,1 0 0,-25 12 1,23-12 26,1-2 0,-1 0 0,0-1 0,-1 0 0,0-1 0,0-1 0,-19 3 0,34-7-245,-1 0 0,1 0-1,0 0 1,-1 1 0,1-1 0,0-1 0,-1 1 0,1 0-1,0 0 1,-1 0 0,1-1 0,0 1 0,0 0 0,-1-1-1,1 1 1,0-1 0,0 0 0,0 1 0,-1-1 0,1 0-1,0 0 1,0 0 0,0 0 0,1 0 0,-1 0 0,0 0-1,0 0 1,0 0 0,1 0 0,-1 0 0,0 0 0,1-1-1,-1 1 1,1 0 0,0 0 0,-1-1 0,1 1 0,0 0-1,0-1 1,0 1 0,0 0 0,0-1 0,0 1 0,0 0-1,0-1 1,0 1 0,1-2 0,1-6-272,0 0 1,1 1-1,0-1 1,1 0-1,5-10 0,9-11-549</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10.169"/>
    </inkml:context>
    <inkml:brush xml:id="br0">
      <inkml:brushProperty name="width" value="0.05" units="cm"/>
      <inkml:brushProperty name="height" value="0.05" units="cm"/>
    </inkml:brush>
  </inkml:definitions>
  <inkml:trace contextRef="#ctx0" brushRef="#br0">0 75 18988,'38'0'2433,"6"-4"-1489,13-3-400,4-3 1328,3 3-671,-1-5-209,-4 1-704,-5 4-376,-14 2-1104,-9 2-1881,-20 1 2601,-10 2-472,-3-6-313</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10.605"/>
    </inkml:context>
    <inkml:brush xml:id="br0">
      <inkml:brushProperty name="width" value="0.05" units="cm"/>
      <inkml:brushProperty name="height" value="0.05" units="cm"/>
    </inkml:brush>
  </inkml:definitions>
  <inkml:trace contextRef="#ctx0" brushRef="#br0">1 68 18876,'34'4'1880,"12"-4"-1239,4-2-257,7-5 768,2-1-208,-3-1-984,0 2-648,-14-3 648,-5 0-216,-7-9-144</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11.026"/>
    </inkml:context>
    <inkml:brush xml:id="br0">
      <inkml:brushProperty name="width" value="0.05" units="cm"/>
      <inkml:brushProperty name="height" value="0.05" units="cm"/>
    </inkml:brush>
  </inkml:definitions>
  <inkml:trace contextRef="#ctx0" brushRef="#br0">107 0 18884,'-6'21'3407,"4"-14"-2780,-46 162 4565,3-9-4928,43-156-255,1 1 0,0 0 0,1 0-1,-1 0 1,1 0 0,0 8 0,0-13-6,0 1 0,0 0 0,0 0 0,1-1-1,-1 1 1,0 0 0,0 0 0,1-1 0,-1 1 0,1 0 0,-1-1 0,0 1 0,1 0 0,-1-1-1,1 1 1,0-1 0,-1 1 0,1-1 0,1 2 0,-1-2 1,0 0 0,0 1 0,1-1 0,-1 0 0,0 0 0,1 1 0,-1-1-1,0 0 1,1 0 0,-1-1 0,0 1 0,1 0 0,-1 0 0,0-1 0,1 1 0,0-1 0,59-21 99,-23 7-237,46-10 1,-70 22-378,0-1 1,0 0-1,0-1 1,-1 0-1,0-1 1,0 0-1,-1-1 1,20-15-1,-6 0-174</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11.430"/>
    </inkml:context>
    <inkml:brush xml:id="br0">
      <inkml:brushProperty name="width" value="0.05" units="cm"/>
      <inkml:brushProperty name="height" value="0.05" units="cm"/>
    </inkml:brush>
  </inkml:definitions>
  <inkml:trace contextRef="#ctx0" brushRef="#br0">105 0 22533,'-8'9'677,"1"-1"1,0 1-1,1 1 0,0-1 1,0 1-1,1 0 1,-4 12-1,-22 76 228,29-91-858,-3 12-123,1-1 1,0 2-1,2-1 1,0 38-1,2-56 47,-1 0 0,1 0 0,0 0 0,1 0 0,-1 0 0,0 0 0,0 0 0,0 0 0,0 0 0,1-1 0,-1 1 0,0 0 0,1 0 0,-1 0 0,1 0 0,-1 0 0,1-1 0,0 1 0,0 1 0,0-2 0,0 0 0,-1 1 0,1-1 0,-1 0 0,1 0 0,0 0 0,-1 0 0,1 0 0,-1 0 0,1 0 0,0 0 0,-1 0 0,1-1 0,-1 1 0,1 0 0,-1 0 0,1 0 0,-1-1 0,1 1 0,-1 0 0,1-1 0,0 0 0,3-2-95,0 0 1,0-1-1,-1 1 1,0-1 0,0 0-1,3-4 1,4-10 141,-1 0 0,0-1-1,-2 0 1,0-1 0,-1 1 0,-1-1-1,-1 0 1,3-38 0,-7 58-3,0-1 0,0 1 0,0 0 0,0 0 0,0-1 0,0 1 0,0 0 0,0-1-1,0 1 1,0 0 0,0-1 0,0 1 0,0 0 0,0 0 0,0-1 0,0 1 0,0 0 0,0 0 0,0-1 0,0 1 0,-1 0 0,1-1 0,0 1 0,0 0-1,0 0 1,0 0 0,-1-1 0,1 1 0,0 0 0,0 0 0,-1-1 0,1 1-7,-1 1 1,1-1-1,0 0 0,0 0 1,-1 0-1,1 0 0,0 0 1,0 1-1,0-1 0,-1 0 1,1 0-1,0 0 1,0 1-1,0-1 0,0 0 1,0 0-1,-1 0 0,1 1 1,0-1-1,0 0 0,0 0 1,0 1-1,0-1 0,0 0 1,0 0-1,0 1 0,0-1 1,0 0-1,0 0 0,0 1 1,0-1-1,0 1 1,0 0 10,0 1 1,0 0 0,0-1 0,0 1 0,0 0-1,0-1 1,1 1 0,-1 0 0,0-1 0,1 1-1,0-1 1,-1 1 0,1-1 0,0 1 0,0-1-1,0 0 1,0 1 0,0-1 0,0 0 0,0 1-1,0-1 1,0 0 0,1 0 0,-1 0 0,0 0-1,1 0 1,-1-1 0,2 2 0,0-1 33,0-1 1,0 0-1,0 1 0,-1-1 1,1 0-1,0 0 0,0-1 1,0 1-1,-1 0 1,1-1-1,0 0 0,0 0 1,-1 0-1,1 0 0,0 0 1,3-3-1,5-2 155,-1-2-1,-1 1 1,14-14-1,-14 13-100,0 0-1,0 0 1,18-11-1,-27 19-108,1 0-1,-1 0 1,0-1 0,0 1-1,0 0 1,0 0-1,1 0 1,-1 0-1,0 0 1,0-1-1,0 1 1,1 0-1,-1 0 1,0 0-1,0 0 1,1 0-1,-1 0 1,0 0-1,0 0 1,1 0 0,-1 0-1,0 0 1,0 0-1,0 0 1,1 0-1,-1 0 1,0 0-1,0 0 1,1 0-1,-1 0 1,0 0-1,0 0 1,1 1-1,-1-1 1,0 0-1,0 0 1,0 0-1,0 0 1,1 0 0,-1 1-1,0-1 1,0 0-1,0 0 1,0 0-1,1 1 1,-1-1-1,0 0 1,0 0-1,0 0 1,0 1-1,0-1 1,0 0-1,0 0 1,0 1-1,0-1 1,0 0-1,0 0 1,0 0 0,0 1-1,0-1 1,0 0-1,0 1 1,-3 15-87,3-16 88,-5 16-59,-32 115-157,34-114 226,0 1 0,1 0 0,0 0-1,2 0 1,2 25 0,-2-37-68,1-1-1,1 1 1,-1 0-1,1-1 1,3 9-1,-5-14 52,0 1 0,1 0 0,-1-1 0,0 1 0,1 0 0,-1-1 0,0 1 0,1-1 0,-1 1 0,1-1 0,-1 1 0,1-1 0,-1 1 0,1-1 0,-1 1 0,1-1 0,-1 1 0,1-1 0,0 0 0,-1 1 0,1-1 0,0 0 0,-1 0 0,1 0 0,0 1 0,-1-1 0,1 0 0,0 0 0,0 0 0,-1 0 0,1 0 0,0 0 0,-1 0 0,1 0 0,0-1 0,-1 1 0,1 0 0,0 0 0,-1-1 0,1 1 0,0 0 0,-1-1 0,1 1 0,-1 0 0,1-1 0,-1 1 0,1-1 0,-1 1 0,1-1 0,-1 1 0,1-1 0,-1 1 0,1-2-1,15-22-144</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11.911"/>
    </inkml:context>
    <inkml:brush xml:id="br0">
      <inkml:brushProperty name="width" value="0.05" units="cm"/>
      <inkml:brushProperty name="height" value="0.05" units="cm"/>
    </inkml:brush>
  </inkml:definitions>
  <inkml:trace contextRef="#ctx0" brushRef="#br0">12 0 23661,'-6'60'3202,"4"-50"-2992,1-1 1,0 1 0,0-1-1,0 1 1,1-1-1,1 1 1,0-1 0,0 1-1,5 18 1,-5-26-325,0 0 0,0 0 1,0 0-1,0 0 0,0 0 1,0 0-1,1 0 0,-1 0 0,1 0 1,-1-1-1,1 1 0,0-1 1,-1 1-1,1-1 0,0 0 0,0 1 1,0-1-1,0 0 0,0 0 1,0-1-1,0 1 0,1 0 1,-1-1-1,0 1 0,0-1 0,1 0 1,-1 1-1,0-1 0,1 0 1,-1-1-1,4 1 0,-1-1-381,0-1-1,0 1 0,0-1 1,0 0-1,0 0 1,0-1-1,0 0 1,-1 1-1,1-2 1,-1 1-1,0 0 1,5-5-1,26-38-3282,-24 33 6110,-45 69 1840,-22 39-1846,47-75-2261</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3:12.592"/>
    </inkml:context>
    <inkml:brush xml:id="br0">
      <inkml:brushProperty name="width" value="0.05" units="cm"/>
      <inkml:brushProperty name="height" value="0.05" units="cm"/>
    </inkml:brush>
  </inkml:definitions>
  <inkml:trace contextRef="#ctx0" brushRef="#br0">1 142 20196,'0'2'281,"1"0"0,0 0 0,0-1 0,0 1-1,0 0 1,0 0 0,0-1 0,0 1 0,1-1-1,-1 1 1,1-1 0,-1 1 0,1-1 0,-1 0 0,1 0-1,3 2 1,-2-2-158,0 1-1,1-1 0,-1 0 1,1-1-1,-1 1 0,1 0 1,-1-1-1,1 0 0,3 0 1,2-1-199,0 0 0,0 0 0,0-1 0,0 0 0,-1-1 1,16-6-1,-4-2-116,0 0 1,-1-2-1,-1 0 0,0-1 1,-1 0-1,0-1 1,-1-2-1,26-33 0,-52 79 152,1-1 0,-9 53-1,18-72-74,0-1-1,0 1 1,2 13 0,-1-20 105,-1 0 0,0 0 0,1 0-1,0 0 1,-1 0 0,1 0 0,0 0 0,0 0 0,0 0 0,0 0 0,0-1 0,1 1 0,-1 0 0,0-1 0,1 1 0,-1-1 0,1 0-1,0 1 1,2 1 0,-1-2-7,-1-1-1,1 1 1,-1 0-1,1-1 1,-1 0-1,1 0 1,0 1-1,2-2 1</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6:29.320"/>
    </inkml:context>
    <inkml:brush xml:id="br0">
      <inkml:brushProperty name="width" value="0.05" units="cm"/>
      <inkml:brushProperty name="height" value="0.05" units="cm"/>
    </inkml:brush>
  </inkml:definitions>
  <inkml:trace contextRef="#ctx0" brushRef="#br0">36 3 14683,'0'0'26,"0"0"-1,0 0 0,0 0 1,0 0-1,0 0 1,0 0-1,0-1 1,0 1-1,0 0 0,0 0 1,0 0-1,0 0 1,0 0-1,0 0 1,0 0-1,0 0 0,0-1 1,0 1-1,0 0 1,0 0-1,0 0 0,0 0 1,0 0-1,-1 0 1,1 0-1,0 0 1,0 0-1,0 0 0,0 0 1,0-1-1,0 1 1,0 0-1,0 0 1,0 0-1,0 0 0,-1 0 1,1 0-1,0 0 1,0 0-1,0 0 1,0 0-1,0 0 0,0 0 1,0 0-1,-1 0 1,1 0-1,0 0 1,0 0-1,0 0 0,0 0 1,0 0-1,0 0 1,0 0-1,0 0 1,0 0-1,-1 1 0,-3 6 463,-4 13 113,1 22-19,1-1 0,2 1-1,2 0 1,3 44 0,-1 26-484,-1-106-289,1 19 48,0-25-7,0 1-1,0 0 1,0 0-1,0-1 1,0 1 0,0 0-1,1 0 1,-1-1-1,0 1 1,0 0-1,1 0 1,-1-1-1,0 1 1,1 0 0,-1-1-1,1 1 1,-1-1-1,1 1 1,-1 0-1,1-1 1,0 1-1,-1-1 1,2 1-1,0-2-401,3-3-136</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6:29.831"/>
    </inkml:context>
    <inkml:brush xml:id="br0">
      <inkml:brushProperty name="width" value="0.05" units="cm"/>
      <inkml:brushProperty name="height" value="0.05" units="cm"/>
    </inkml:brush>
  </inkml:definitions>
  <inkml:trace contextRef="#ctx0" brushRef="#br0">41 2 14035,'0'0'78,"1"0"-1,0-1 1,0 1 0,0 0 0,0 0-1,0 0 1,-1 0 0,1 0-1,0 0 1,0 0 0,0 0 0,0 0-1,0 0 1,0 0 0,-1 1-1,1-1 1,0 0 0,0 1-1,0-1 1,-1 1 0,1-1 0,0 0-1,0 1 1,-1 0 0,1-1-1,0 1 1,-1-1 0,1 1 0,-1 0-1,1-1 1,-1 1 0,1 0-1,-1 0 1,1 0 0,-1-1 0,0 1-1,0 0 1,1 0 0,-1 0-1,0 0 1,0-1 0,0 1-1,0 2 1,1 5 230,-1-1-1,0 1 1,-1 0-1,-2 9 1,2-5-197,-25 125 916,8-47-467,17-90-547,1 1 0,0 0 0,-1 0 0,1 0 0,0 0 1,0-1-1,0 1 0,0 0 0,0 0 0,0 0 0,0 0 0,0-1 0,0 1 1,0 0-1,1 0 0,-1 0 0,0 0 0,0-1 0,1 1 0,0 1 0,-1-2-7,1 0 0,0 0 0,-1 0 0,1 0 0,-1-1 0,1 1 0,-1 0 0,1 0 0,-1 0 0,1-1 0,-1 1 0,1 0 0,-1-1 0,1 1 0,-1 0 0,1-1 0,-1 1 0,0-1 0,1 1 0,-1-1 0,1 0 0,22-33-37,-16 16-55,0 0 1,-1 0 0,6-31-1,-10 40 47,-1-1 1,0 0-1,0 1 0,-1-1 0,0 0 0,-1 1 1,0-1-1,-1 0 0,-2-9 0,4 18 39,0 1 0,0-1 0,0 0-1,-1 1 1,1-1 0,0 1 0,0-1-1,0 0 1,0 1 0,-1-1 0,1 1-1,0-1 1,0 1 0,-1-1-1,1 1 1,0-1 0,-1 1 0,1-1-1,-1 1 1,1 0 0,-1-1 0,1 1-1,-1 0 1,1-1 0,-1 1 0,1 0-1,-1-1 1,1 1 0,-1 0 0,1 0-1,-1 0 1,0 0 0,1-1 0,-1 1-1,1 0 1,-1 0 0,0 0 0,1 0-1,-1 0 1,1 1 0,-1-1 0,1 0-1,-1 0 1,0 0 0,1 0-1,-1 1 1,1-1 0,-1 0 0,1 0-1,-1 1 1,1-1 0,-1 0 0,1 1-1,-1-1 1,1 1 0,0-1 0,-1 1-1,1-1 1,-1 1 0,1-1 0,0 1-1,-1 0 1,-3 5 0,0-1-1,1 1 1,-1 0-1,-3 8 1,0 6 17,0 1 0,1 0 0,2 0 0,0 0 0,1 0 1,0 31-1,3-42-29,1-1 0,1 1 0,-1-1 0,2 1 0,-1-1 1,6 13-1,-7-21-1,-1-1 5,0 1 0,0-1 0,1 1 1,-1-1-1,0 1 0,0 0 0,0-1 1,0 1-1,0-1 0,0 1 0,0 0 1,0-1-1,0 1 0,0 0 0,0-1 1,0 1-1,0-1 0,-1 1 0,1-1 0,0 1 1,-1 1-1,-6 2-119</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6:31.405"/>
    </inkml:context>
    <inkml:brush xml:id="br0">
      <inkml:brushProperty name="width" value="0.05" units="cm"/>
      <inkml:brushProperty name="height" value="0.05" units="cm"/>
    </inkml:brush>
  </inkml:definitions>
  <inkml:trace contextRef="#ctx0" brushRef="#br0">70 20 17676,'-8'19'3982,"-37"218"-2548,45-236-1439,0-1 1,-1 1 0,1 0 0,0-1-1,0 1 1,0 0 0,0 0 0,-1-1-1,1 1 1,0 0 0,1 0 0,-1-1-1,0 1 1,0 0 0,0 0 0,0-1-1,0 1 1,1 1 0,7-9-160,10-23-118,-5 0 122,-1 0 1,-2 0 0,-1-1-1,-1 0 1,6-53 0,-15 67 163,1 17-4,0 0 1,0 0 0,0 0 0,0 0 0,-1 0 0,1 0 0,0 0 0,0 0-1,0 0 1,-1 0 0,1 0 0,0 0 0,0 0 0,0 0 0,0 0 0,-1 0-1,1 0 1,0 0 0,0 0 0,0 0 0,0 0 0,-1 0 0,1 1 0,0-1-1,0 0 1,0 0 0,0 0 0,0 0 0,-1 0 0,1 0 0,0 1 0,0-1 0,0 0-1,0 0 1,0 0 0,0 0 0,0 0 0,0 1 0,-1-1 0,1 0 0,-14 29 71,0 10 19,2 1 0,1 0 1,3 0-1,1 1 0,-2 47 1,9-85-81,0-1 1,0 1-1,1 0 1,-1 0-1,1 0 1,-1-1-1,1 1 1,0 0-1,0-1 1,0 1-1,3 4 1,-3-7-9,-1 1 0,0-1 0,1 0 0,-1 1 1,0-1-1,1 1 0,-1-1 0,1 0 0,-1 0 0,0 1 0,1-1 1,-1 0-1,1 0 0,-1 1 0,1-1 0,-1 0 0,1 0 0,-1 0 1,1 0-1,-1 0 0,1 0 0,-1 0 0,1 0 0,-1 0 0,2 0 1,-1 0-1,0-1 0,0 0 1,0 1-1,0-1 0,0 0 1,0 1-1,0-1 0,0 0 1,0 0-1,0 0 0,-1 0 1,1 0-1,0 0 0,-1 0 1,2-2-1,1-3-12,0-1-1,-1 0 1,0 0 0,0 0-1,0 0 1,-1 0 0,0 0-1,-1 0 1,1 0 0,-1-1-1,-1 1 1,1 0 0,-1 0-1,-1 0 1,1 0 0,-1 0-1,0 0 1,-1 0 0,-3-7-1,6 13 0,-1 0-1,1 0 1,-1 1-1,1-1 1,-1 0 0,1 0-1,-1 0 1,0 0-1,0 0 1,1 1-1,-1-1 1,0 0-1,0 1 1,0-1-1,0 1 1,0-1-1,0 1 1,0-1-1,0 1 1,0-1-1,-2 1 1,2 0 0,0 0 0,1 0 0,-1 1 0,0-1 0,0 0 0,0 1 0,0-1 0,0 0 0,0 1 0,1 0 0,-1-1 0,0 1 0,0-1 0,1 1 0,-1 0 0,0-1 0,1 1 0,-1 0 0,0 1 0,-2 2-48,1 1-1,-1 0 1,1 1 0,0-1 0,0 0 0,-2 9 0,0 5-290,1 1 0,1-1 0,1 1 0,1-1 0,3 35-1,0-42-28</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7.210"/>
    </inkml:context>
    <inkml:brush xml:id="br0">
      <inkml:brushProperty name="width" value="0.05" units="cm"/>
      <inkml:brushProperty name="height" value="0.05" units="cm"/>
    </inkml:brush>
  </inkml:definitions>
  <inkml:trace contextRef="#ctx0" brushRef="#br0">93 1 15579,'-3'5'567,"0"1"-1,0-1 0,0 1 0,0-1 0,1 1 1,-3 11-1,2-6-69,-1 0-193,-6 16 190,2 1 0,0 1 0,-4 40-1,11-66-484,1-1-1,0 0 1,-1 0-1,1 1 0,0-1 1,1 0-1,-1 0 1,0 1-1,1-1 1,-1 0-1,1 0 0,-1 0 1,1 1-1,0-1 1,0 0-1,0 0 0,1 0 1,-1 0-1,0-1 1,1 1-1,-1 0 0,1-1 1,-1 1-1,1 0 1,0-1-1,0 0 0,-1 1 1,1-1-1,0 0 1,0 0-1,0 0 0,1 0 1,-1-1-1,0 1 1,0-1-1,0 1 1,1-1-1,-1 0 0,0 1 1,0-1-1,5-1 1,9 0-65,0 0 0,0-2 0,0 0-1,27-9 1,-28 8 34,-9 2 9,35-7-162,-40 9 178,-1 0-1,1 0 0,-1 0 1,1-1-1,-1 1 0,1 0 1,-1 0-1,1 0 0,-1 0 1,1 0-1,0 0 0,-1 0 1,1 1-1,-1-1 0,1 0 1,-1 0-1,1 0 0,-1 0 1,1 1-1,-1-1 0,1 0 0,-1 1 1,1-1-1,-1 0 0,1 1 1,-1-1-1,0 0 0,1 1 1,-1-1-1,0 1 0,1-1 1,-1 1-1,0-1 0,1 1 1,-1-1-1,0 1 0,0-1 1,0 1-1,0-1 0,1 1 1,-1-1-1,0 1 0,0-1 1,0 1-1,0 0 0,0-1 1,0 1-1,0-1 0,0 1 1,-1-1-1,1 1 0,0-1 0,0 1 1,0-1-1,-1 1 0,1-1 1,0 1-1,-1 0 0,-2 4 77,0 0-1,0 0 0,-1 0 0,1 0 0,-1-1 0,0 0 0,-1 1 0,1-2 0,-1 1 1,-6 4-1,-54 30 837,58-34-809,-3 2 33,-1-1 0,0 1 1,0-2-1,0 0 0,-1 0 1,0-1-1,1 0 0,-23 1 0,33-3-185,0-1-1,1 0 1,-1 0-1,0 0 1,0 0-1,0 0 1,0 0-1,0 0 1,0 0-1,1-1 1,-1 1-1,0 0 1,0 0-1,0-1 1,0 1-1,1-1 1,-1 1-1,0 0 1,0-1-1,1 0 1,-1 1-1,0-1 1,1 1-1,-1-1 1,1 0-1,-2 0 1,2-1-23,0 1 0,0 0-1,0 0 1,0 0 0,0 0 0,0-1 0,1 1-1,-1 0 1,0 0 0,0 0 0,1 0 0,-1 0 0,1 0-1,-1 0 1,1 0 0,1-2 0,4-5-223,0 0 0,1 0 0,9-8 0,11-8-510</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7:37.023"/>
    </inkml:context>
    <inkml:brush xml:id="br0">
      <inkml:brushProperty name="width" value="0.05" units="cm"/>
      <inkml:brushProperty name="height" value="0.05" units="cm"/>
    </inkml:brush>
  </inkml:definitions>
  <inkml:trace contextRef="#ctx0" brushRef="#br0">145 181 14603,'-32'-10'2520,"14"9"-1192,18 1-1258,0 0-1,-1 0 1,1 0 0,0 0 0,0 1 0,-1-1 0,1 0-1,0 0 1,0 0 0,-1 0 0,1 0 0,0 0 0,0 0-1,0 1 1,-1-1 0,1 0 0,0 0 0,0 0 0,0 1-1,-1-1 1,1 0 0,0 0 0,0 0 0,0 1 0,0-1-1,0 0 1,-1 0 0,1 1 0,0-1 0,0 0 0,0 1-1,0-1 1,0 0 0,0 0 0,0 1 0,0-1 0,0 0-1,0 0 1,0 1 0,0-1 0,1 2 11,0-1 0,-1 0-1,1 0 1,0 0 0,0 0 0,-1 0 0,1 0 0,0 0-1,0 0 1,0 0 0,0 0 0,0 0 0,0-1 0,1 1-1,-1 0 1,0-1 0,0 1 0,0-1 0,1 1 0,-1-1-1,0 0 1,2 1 0,34 4 380,-35-5-417,29 1-21,-1-2 1,1-1-1,-1-1 0,0-1 0,0-2 0,0-1 0,-1-2 0,0 0 0,0-2 0,-1-1 0,-1-2 0,0 0 0,46-35 0,-67 45-107,0 0-1,-1-1 1,0 0 0,0 0-1,0 0 1,0-1 0,4-8-1,-9 14 73,1 0-1,-1-1 1,0 1-1,0 0 0,0-1 1,0 1-1,0 0 1,0 0-1,1-1 1,-1 1-1,0 0 0,0-1 1,0 1-1,0 0 1,0-1-1,0 1 1,0 0-1,0-1 0,-1 1 1,1 0-1,0-1 1,0 1-1,0 0 1,0-1-1,0 1 0,0 0 1,-1 0-1,1-1 1,0 1-1,0 0 1,0 0-1,-1-1 0,1 1 1,0 0-1,0 0 1,-1 0-1,1-1 1,0 1-1,0 0 0,-1 0 1,1 0-1,0 0 1,-1 0-1,-14-2-339,5 3 220,1 0 0,0 0 1,0 1-1,0 1 0,-16 6 0,-47 24-239,30-12 199,-103 44-80,-141 67 232,276-127-69,22-12-23,36-24-442,2 3 0,0 3 1,2 1-1,70-21 0,-119 44 484,47-10-808,-48 10 790,0 1 0,1-1 0,-1 1 0,1 0 1,-1 0-1,1 0 0,-1 0 0,0 1 1,1-1-1,-1 0 0,1 1 0,-1 0 0,0 0 1,1 0-1,-1 0 0,0 0 0,3 1 1,-5-1 54,0 0 0,1 0 0,-1 0 0,0 0 0,0 0 1,0 0-1,0 0 0,0 0 0,0 0 0,0 0 0,0 0 0,0 0 1,0 0-1,0 0 0,0 0 0,-1-1 0,1 1 0,0 0 1,-1 0-1,1 0 0,-1 0 0,1 0 0,-1-1 0,0 1 0,1 0 1,-1 0-1,0-1 0,1 1 0,-1 0 0,0-1 0,0 1 1,1-1-1,-1 1 0,-1 0 0,-11 8 128,-1-1-1,0 0 1,0-1-1,-28 10 1,-68 17 1324,75-24-950,-13 4 1532,-75 11 1,116-25-1521,-1-1-112</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54.921"/>
    </inkml:context>
    <inkml:brush xml:id="br0">
      <inkml:brushProperty name="width" value="0.05" units="cm"/>
      <inkml:brushProperty name="height" value="0.05" units="cm"/>
    </inkml:brush>
  </inkml:definitions>
  <inkml:trace contextRef="#ctx0" brushRef="#br0">22 7 17204,'13'-7'2867,"-18"17"-1113,-7 15-857,7-8-701,1-1-1,1 1 1,0 0-1,0 25 1,3-32-410,0 1 0,1-1 1,1 0-1,-1 0 0,2 0 1,-1 0-1,1 0 0,8 17 1,-8-24-982,-3-5 432,-7-6 44</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55.360"/>
    </inkml:context>
    <inkml:brush xml:id="br0">
      <inkml:brushProperty name="width" value="0.05" units="cm"/>
      <inkml:brushProperty name="height" value="0.05" units="cm"/>
    </inkml:brush>
  </inkml:definitions>
  <inkml:trace contextRef="#ctx0" brushRef="#br0">0 105 18764,'10'0'1720,"13"-10"-1168,6-3-191,11 2 607,6-3-168,3 1-712,4 0-448,-2 1 368,-2-1-120,-5 8-128</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55.765"/>
    </inkml:context>
    <inkml:brush xml:id="br0">
      <inkml:brushProperty name="width" value="0.05" units="cm"/>
      <inkml:brushProperty name="height" value="0.05" units="cm"/>
    </inkml:brush>
  </inkml:definitions>
  <inkml:trace contextRef="#ctx0" brushRef="#br0">304 12 17380,'-6'-2'218,"1"0"0,-1 0-1,0 1 1,0-1 0,1 1 0,-1 0 0,0 1 0,0-1 0,0 1 0,0 0 0,0 1 0,0 0-1,0 0 1,0 0 0,0 0 0,1 1 0,-1 0 0,-8 4 0,-2 2-82,1 0 1,0 0 0,1 2-1,0 0 1,-16 14-1,20-15-122,1 0-1,1 0 1,0 1-1,0 0 0,1 0 1,-7 13-1,11-19-5,1 0 1,0 1-1,0-1 0,0 0 0,1 1 1,0 0-1,0-1 0,0 1 0,0 0 1,1 0-1,-1-1 0,1 1 0,1 0 1,-1 0-1,1-1 0,-1 1 0,1 0 1,1 0-1,1 4 0,-2-6 12,0-1 1,1 0-1,-1 1 0,1-1 0,0 0 1,0 0-1,0 0 0,0 0 0,0-1 1,0 1-1,0 0 0,1-1 1,-1 1-1,0-1 0,1 0 0,-1 0 1,1 0-1,0 0 0,-1 0 0,1-1 1,0 1-1,-1-1 0,1 0 0,0 1 1,0-1-1,-1-1 0,1 1 0,0 0 1,0-1-1,3 0 0,3-1 71,0-1 0,0 0-1,0 0 1,0-1 0,-1 0-1,1 0 1,12-9 0,-10 4 41,0 0 1,0-1 0,-1 0-1,0 0 1,-1-1 0,0 0-1,-1-1 1,0 0 0,-1 0-1,0 0 1,-1-1 0,-1 0-1,0-1 1,5-20 0,-9 31-118,-1-1 0,1 1 1,-1-1-1,0 1 1,0-1-1,-1 1 1,1-1-1,-1 1 1,1-1-1,-1 1 1,0 0-1,-2-4 1,3 6-42,-1 0 0,1 0 0,-1 0 0,0 0 1,0 0-1,1 0 0,-1 0 0,0 1 1,0-1-1,0 0 0,0 1 0,1-1 0,-1 0 1,0 1-1,0-1 0,0 1 0,0 0 0,-1-1 1,1 1-1,0 0 0,0-1 0,0 1 1,0 0-1,0 0 0,0 0 0,0 0 0,-1 0 1,1 0-1,0 1 0,0-1 0,0 0 0,0 0 1,0 1-1,0-1 0,0 1 0,0-1 1,0 1-1,0-1 0,0 1 0,-1 1 0,-1 0-112,1-1 0,0 1 1,0 0-1,0 0 0,0 0 0,0 0 0,0 0 0,0 0 0,1 0 0,-1 1 0,1-1 0,0 1 0,-1-1 0,1 1 0,-1 2 0,2-3 84,-1 0 0,1 0-1,0-1 1,0 1-1,-1 0 1,1 0-1,0 0 1,0-1 0,0 1-1,1 0 1,-1 0-1,0-1 1,1 1 0,-1 0-1,1 0 1,0-1-1,-1 1 1,1-1-1,0 1 1,0-1 0,0 1-1,0-1 1,0 1-1,3 1 1,16 10-516</inkml:trace>
  <inkml:trace contextRef="#ctx0" brushRef="#br0" timeOffset="1">492 227 15867,'-15'42'1825,"-2"1"-1225,1-2-320,5 0 632,8-4-976,1-8-336,8-15 456,4-10-304,2-17-248</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56.245"/>
    </inkml:context>
    <inkml:brush xml:id="br0">
      <inkml:brushProperty name="width" value="0.05" units="cm"/>
      <inkml:brushProperty name="height" value="0.05" units="cm"/>
    </inkml:brush>
  </inkml:definitions>
  <inkml:trace contextRef="#ctx0" brushRef="#br0">173 23 17372,'-1'-1'64,"1"1"1,-1-1 0,1 1 0,0 0-1,-1-1 1,0 1 0,1-1 0,-1 1-1,1 0 1,-1 0 0,1-1-1,-1 1 1,0 0 0,1 0 0,-1 0-1,1 0 1,-1 0 0,0-1 0,1 1-1,-1 0 1,0 0 0,1 1 0,-1-1-1,1 0 1,-1 0 0,0 0-1,1 0 1,-1 0 0,1 1 0,-1-1-1,-1 1 1,-21 8 319,11-4 82,1 1-1,0 0 1,-15 12 0,22-15-419,1 0 0,0 0 0,-1 0 1,1 0-1,0 0 0,1 1 0,-1-1 0,1 1 0,-1 0 0,1 0 1,0 0-1,1 0 0,-3 6 0,4-8-45,0 0 1,0-1-1,0 1 0,0 0 0,0-1 1,1 1-1,-1-1 0,0 1 0,1-1 1,0 1-1,-1-1 0,1 1 0,0-1 1,-1 1-1,1-1 0,0 0 0,0 1 0,0-1 1,0 0-1,1 0 0,-1 0 0,0 0 1,0 0-1,1 0 0,-1 0 0,1 0 1,-1-1-1,3 2 0,6 3 3,0-1-1,0-1 1,12 3 0,-18-4-1,14 2 5,-2 0 5,0 0 0,-1 1 1,1 1-1,23 12 0,-38-17-14,0-1 0,1 1 0,-1 0 0,0 0 1,0 0-1,0 0 0,0 0 0,0 0 0,-1 0 0,1 0 0,0 0 0,0 0 0,-1 0 0,1 0 0,-1 1 0,1-1 0,-1 0 1,1 0-1,-1 1 0,0-1 0,1 0 0,-1 1 0,0-1 0,0 0 0,0 3 0,-1-1 1,0 0 0,0 0 0,0 0-1,0 0 1,0 0 0,-1 0 0,1 0 0,-1 0 0,0-1-1,-3 5 1,-4 2 21,0 0 0,0 0 0,-1 0-1,-16 9 1,13-10 58,0 0 0,-1-1 0,-15 6 0,24-11-29,0-1-1,0 1 1,0-1-1,0 0 1,0 0-1,0 0 1,0-1-1,0 0 1,0 0-1,0 0 1,0-1-1,0 1 1,-6-3-1,10 3-35,0 0 0,0-1 0,-1 1 0,1-1 0,0 1 0,0-1 0,0 0 0,0 1 0,0-1 0,0 0 0,0 0 0,0 0 0,0 0 0,0 0 0,0 0 0,1 0 0,-1 0 0,0 0 0,1 0 0,-1 0 0,1 0-1,-1 0 1,1-1 0,-1 1 0,1 0 0,0 0 0,0-1 0,0 1 0,-1 0 0,1-1 0,0 1 0,1 0 0,-1 0 0,0-1 0,0 1 0,0 0 0,1 0 0,-1-1 0,1 1 0,-1 0 0,1 0 0,1-2 0,1-3 20,0 0 1,1 0-1,0 1 1,0-1-1,0 1 1,10-8-1,7-3-6,0 1 1,1 1-1,1 0 0,25-10 0,11-6 381,-56 28-349,1 1-1,-1-1 1,0 0 0,0-1-1,0 1 1,0-1-1,0 1 1,-1-1-1,1 0 1,-1 0-1,0 0 1,0 0 0,0 0-1,0 0 1,0-1-1,-1 1 1,3-6-1,-4 5-18,0 1-1,1 0 1,-1 0-1,-1 0 1,1-1-1,0 1 1,-1 0-1,1 0 0,-1 0 1,0 0-1,0 0 1,0 0-1,-1 0 1,1 0-1,-1 0 1,0 0-1,1 1 0,-1-1 1,0 1-1,-4-4 1,-1-1-54,0 0 1,0 0-1,-1 1 1,-13-8 0,18 12-71,0 0 1,0 0-1,0 1 1,0-1-1,-1 1 0,1 0 1,-1 0-1,1 0 1,-1 0-1,1 1 1,-1 0-1,1-1 1,-1 1-1,1 1 1,-1-1-1,-3 1 1,6-1 71,0 0-1,1 0 1,-1 0 0,1 0 0,-1 1 0,1-1 0,-1 0-1,0 0 1,1 0 0,-1 1 0,1-1 0,-1 0 0,1 1-1,-1-1 1,1 0 0,-1 1 0,1-1 0,0 1 0,-1-1-1,1 1 1,0-1 0,-1 1 0,1-1 0,0 1 0,-1-1-1,1 1 1,0-1 0,0 1 0,0 0 0,-1-1 0,1 1-1,0-1 1,0 1 0,0-1 0,0 1 0,0 0 0,0-1-1,0 1 1,1-1 0,-1 1 0,0 0 0,0-1 0,0 1-1,0-1 1,1 1 0,0 2-2,1 0-1,-1-1 1,1 1-1,0-1 1,0 0-1,0 0 1,0 0-1,4 3 1,17 13-258</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56.683"/>
    </inkml:context>
    <inkml:brush xml:id="br0">
      <inkml:brushProperty name="width" value="0.05" units="cm"/>
      <inkml:brushProperty name="height" value="0.05" units="cm"/>
    </inkml:brush>
  </inkml:definitions>
  <inkml:trace contextRef="#ctx0" brushRef="#br0">29 16 18764,'-3'9'1952,"-6"5"-1199,-1-2-305,6 4 928,1-3-464,6-1-192,4-3-192,6-6-336,7-2-184,3-4-424,-1-4-272,0-6-496,1-2 944,-4-7-192,1 2-168</inkml:trace>
  <inkml:trace contextRef="#ctx0" brushRef="#br0" timeOffset="1">234 1 18132,'-7'11'1992,"-3"5"-1152,-1 0-319,0 9 991,-2 4-256,-3 10-440,2 2-256,-3 4-279,-2 1-105,3-2-168,4-2-152,-1-6-593,1-5-391,5-12 920,0-6-192,3-18-128</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57.960"/>
    </inkml:context>
    <inkml:brush xml:id="br0">
      <inkml:brushProperty name="width" value="0.05" units="cm"/>
      <inkml:brushProperty name="height" value="0.05" units="cm"/>
    </inkml:brush>
  </inkml:definitions>
  <inkml:trace contextRef="#ctx0" brushRef="#br0">1 32 18116,'8'1'2104,"8"-1"-1199,4 0-393,4-1 1576,4 0-880,7-2-736,4 1-568,7-5 176,3-2-88,-1-1-144</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58.493"/>
    </inkml:context>
    <inkml:brush xml:id="br0">
      <inkml:brushProperty name="width" value="0.05" units="cm"/>
      <inkml:brushProperty name="height" value="0.05" units="cm"/>
    </inkml:brush>
  </inkml:definitions>
  <inkml:trace contextRef="#ctx0" brushRef="#br0">37 3 19228,'10'-1'812,"-1"0"-1,1 0 1,-1 1-1,12 1 1,-17-1-637,0 1 1,1-1 0,-1 1-1,0 0 1,1 0 0,-1 1-1,0-1 1,0 1-1,0 0 1,0 0 0,3 2-1,-6-3-172,0-1 1,0 1-1,-1 0 0,1-1 0,-1 1 0,1 0 0,0 0 0,-1 0 0,0-1 0,1 1 0,-1 0 0,1 0 0,-1 0 0,0 0 0,0 0 0,1 0 0,-1-1 1,0 1-1,0 0 0,0 0 0,0 0 0,0 0 0,0 0 0,0 0 0,-1 0 0,1 0 0,0 0 0,0 0 0,-1-1 0,1 1 0,0 0 0,-1 0 0,1 0 0,-1 0 1,1-1-1,-1 1 0,0 0 0,1-1 0,-1 1 0,0 0 0,0 0 0,-5 4-30,0 0 0,0-1 0,0 1 0,-7 2 0,8-4 29,-39 18-97,35-18 62,-1 1 0,1 0-1,1 1 1,-13 8 0,21-13 30,-1 1 0,1-1-1,0 0 1,0 0 0,0 0 0,-1 1-1,1-1 1,0 0 0,0 0 0,0 1-1,-1-1 1,1 0 0,0 1 0,0-1-1,0 0 1,0 0 0,0 1 0,0-1 0,0 0-1,0 1 1,0-1 0,0 0 0,0 1-1,0-1 1,0 0 0,0 0 0,0 1-1,0-1 1,0 0 0,0 1 0,0-1-1,1 0 1,-1 0 0,0 1 0,0-1 0,0 0-1,0 0 1,1 1 0,-1-1 0,0 0-1,0 0 1,0 1 0,1-1 0,-1 0-1,0 0 1,0 0 0,1 0 0,-1 0-1,0 1 1,1-1 0,17 8-88,-15-7 78,-3-1 12,23 9-111,34 19 0,-51-25 81,0 1-1,-1-1 1,1 1-1,-1 1 1,0-1-1,0 1 1,-1 0-1,1 0 0,-1 0 1,0 0-1,3 7 1,-6-10 26,0-1 1,-1 1-1,1-1 1,-1 0-1,1 1 1,-1-1-1,1 1 1,-1 0-1,0-1 0,0 1 1,0-1-1,0 1 1,0-1-1,0 1 1,0 0-1,0-1 1,0 1-1,-1-1 1,1 1-1,-1-1 0,1 1 1,-2 2-1,0-2 45,0 0-1,0 0 1,0 0-1,0 0 1,0 0-1,-1 0 1,1-1-1,0 1 1,-1-1-1,1 1 1,-6 1-1,-6 1 301,0 0 0,-1 0 0,-26 2 0,37-6-273,-4 1 39,2 0-159,0 0-1,1-1 1,-1 1-1,0-1 1,-8-1 0,27-7-3420,7-3 2885,11 0-246,10-3-305</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58.928"/>
    </inkml:context>
    <inkml:brush xml:id="br0">
      <inkml:brushProperty name="width" value="0.05" units="cm"/>
      <inkml:brushProperty name="height" value="0.05" units="cm"/>
    </inkml:brush>
  </inkml:definitions>
  <inkml:trace contextRef="#ctx0" brushRef="#br0">212 10 17052,'0'-1'59,"0"1"0,0 0 0,0-1 0,0 1 0,0-1 0,0 1 0,0-1 0,-1 1 0,1 0 0,0-1-1,0 1 1,0-1 0,-1 1 0,1 0 0,0-1 0,-1 1 0,1 0 0,0-1 0,-1 1 0,1 0 0,0 0 0,-1-1 0,1 1 0,-1 0 0,1 0 0,0 0 0,-1 0 0,1-1 0,-1 1 0,1 0 0,-1 0 0,0 0 0,-22 1 700,-22 10 562,34-7-1028,1 1 0,-1 0 0,1 1 0,0 0 0,1 0 0,-15 13 0,19-15-222,1 0 0,0 0-1,0 1 1,0-1 0,1 1-1,-1 0 1,1 0 0,0 0-1,1 0 1,-1 0 0,1 1-1,0-1 1,0 1 0,-1 10-1,3-14-52,-1 0 0,1 0 0,0 0 0,0-1 0,0 1 0,1 0 0,-1 0 0,0 0 0,1-1 0,-1 1 0,1 0 0,-1 0 0,1-1 0,0 1 0,0 0 0,0-1 0,0 1 0,0-1 0,0 1 0,0-1 0,3 3 0,-2-3-5,0 1 1,1-1 0,-1 0-1,1 0 1,-1 0 0,1 0-1,-1 0 1,1-1-1,0 1 1,-1-1 0,1 0-1,0 1 1,3-1 0,2-1 6,-1 0 0,1 0 0,0 0 0,-1-1 1,1 0-1,-1 0 0,0-1 0,0 0 0,12-7 0,-15 7-5,1-1-1,-1 1 0,0-1 0,-1 0 0,1 0 1,-1 0-1,0-1 0,0 1 0,0-1 0,0 0 0,-1 1 1,0-1-1,0-1 0,0 1 0,-1 0 0,2-7 1,-3 9-80,0 1 1,1-1-1,-1 1 1,0 0 0,-1-1-1,1 1 1,0-1-1,-1 1 1,1 0 0,-1-1-1,0 1 1,1 0-1,-1-1 1,-1 1 0,1 0-1,0 0 1,0 0 0,-1 0-1,1 0 1,-1 0-1,0 0 1,1 1 0,-1-1-1,0 0 1,0 1-1,0 0 1,0-1 0,0 1-1,0 0 1,-1 0-1,1 0 1,0 0 0,-1 1-1,1-1 1,0 1-1,-1-1 1,-3 1 0,-18-1-1326,24 1 1353,-1 0 0,1 0-1,-1 0 1,1 0 0,-1 0 0,1 0 0,-1 0 0,1 0 0,-1 0 0,1 0 0,-1 1 0,1-1 0,-1 0 0,1 0 0,0 0 0,-1 1 0,1-1 0,-1 0 0,1 0 0,0 1-1,-1-1 1,1 0 0,0 1 0,-1-1 0,1 1 0,0-1 0,-1 0 0,1 1 0,0-1 0,0 1 0,-1-1 0,1 1 0,0-1 0,0 0 0,0 1 0,0-1 0,0 1 0,0-1-1,0 1 1,0-1 0,0 1 0,0 0 0,3 7-627</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59.272"/>
    </inkml:context>
    <inkml:brush xml:id="br0">
      <inkml:brushProperty name="width" value="0.05" units="cm"/>
      <inkml:brushProperty name="height" value="0.05" units="cm"/>
    </inkml:brush>
  </inkml:definitions>
  <inkml:trace contextRef="#ctx0" brushRef="#br0">178 16 17492,'-14'0'665,"1"1"1,-1 1 0,1 0-1,-1 0 1,1 2 0,-14 5-1,21-7-483,0 1 0,1-1 0,0 1 0,-1 1 0,1-1 0,-9 9-1,12-10-129,-1 0 1,1 1-1,0-1 0,1 1 0,-1-1 0,0 1 0,1 0 0,0-1 0,-1 1 0,1 0 0,0 0 0,0 0 0,1 0 0,-1 5 0,0-6-45,1-1 0,0 1-1,0-1 1,0 1-1,0-1 1,1 1 0,-1-1-1,0 1 1,1-1 0,-1 0-1,0 1 1,1-1 0,0 1-1,-1-1 1,1 0 0,0 0-1,0 1 1,0-1 0,0 0-1,0 0 1,0 0 0,1 1-1,1 0 6,-1-1-1,1 1 0,-1-1 0,1 0 0,0 0 0,0 0 0,-1 0 0,1-1 0,0 1 0,0-1 0,3 0 0,2 1 48,0-1 0,0-1 0,0 0-1,1 0 1,-1-1 0,0 0 0,12-4-1,-14 3 39,0 0 0,0-1 0,0 1 0,0-1 0,-1 0 1,1-1-1,-1 0 0,6-6 0,-10 10-65,0 0 1,0-1-1,0 1 1,0-1-1,0 1 1,0-1 0,0 1-1,0-1 1,0 0-1,-1 0 1,1 1-1,-1-1 1,1 0 0,-1 0-1,0 1 1,1-1-1,-1 0 1,0 0-1,0 0 1,-1 0 0,1 1-1,0-1 1,-1 0-1,1 0 1,-1 0-1,1 1 1,-1-1 0,0 0-1,0 1 1,0-1-1,1 0 1,-2 1-1,1 0 1,0-1 0,-2-1-1,-3-2-199,0 1 1,0 0-1,0 1 1,0-1-1,-1 1 0,1 0 1,-1 1-1,0 0 0,0 0 1,0 0-1,0 1 1,0 0-1,0 0 0,0 1 1,0 0-1,-1 0 0,1 1 1,-12 2-1,19-3 126,-1 0-1,0 0 1,1 0-1,-1 0 1,1 1 0,-1-1-1,0 0 1,1 0-1,-1 1 1,1-1-1,-1 0 1,1 1 0,-1-1-1,1 0 1,-1 1-1,1-1 1,0 1-1,-1-1 1,1 1 0,0-1-1,-1 1 1,1-1-1,0 1 1,-1-1 0,1 1-1,0-1 1,0 1-1,0 0 1,-1-1-1,1 1 1,0-1 0,0 2-1,7 9-827</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7.583"/>
    </inkml:context>
    <inkml:brush xml:id="br0">
      <inkml:brushProperty name="width" value="0.05" units="cm"/>
      <inkml:brushProperty name="height" value="0.05" units="cm"/>
    </inkml:brush>
  </inkml:definitions>
  <inkml:trace contextRef="#ctx0" brushRef="#br0">102 0 18788,'-1'2'1484,"-45"100"2239,31-63-3282,2 0 0,-10 47-1,22-81-411,0 1 0,0-1 0,1 1-1,0-1 1,0 1 0,1 8-1,-1-13-24,0 0-1,0 0 0,1 0 1,-1 0-1,0 0 0,1-1 1,-1 1-1,0 0 0,1 0 1,-1 0-1,1-1 0,0 1 1,-1 0-1,1-1 0,-1 1 1,1 0-1,0-1 1,1 2-1,-1-2-4,1 1 1,-1-1 0,0 0-1,0 0 1,1 0 0,-1 0-1,0 0 1,1 0-1,-1 0 1,0 0 0,0 0-1,1-1 1,-1 1 0,0 0-1,0-1 1,0 1 0,1-1-1,0 0 1,7-4-37,0-1 1,0 0-1,0 0 1,9-9-1,-12 8-30,1 2 0,0-1 0,0 1 0,1 0 0,-1 0 0,16-6 0,-23 11 58,1 0-1,-1 0 1,0 0 0,1 0 0,-1 0 0,1 0 0,-1 0-1,1 0 1,-1 0 0,0 0 0,1 0 0,-1 0 0,1 0-1,-1 1 1,1-1 0,-1 0 0,0 0 0,1 0 0,-1 0 0,1 1-1,-1-1 1,0 0 0,1 1 0,-1-1 0,0 0 0,1 1-1,-1-1 1,0 0 0,0 1 0,1-1 0,-1 0 0,0 1 0,0-1-1,0 1 1,0-1 0,1 0 0,-1 1 0,4 22-410,-1-10-108,-3-12 449,1 0 1,0 0-1,0 1 0,-1-1 1,1 0-1,0 0 0,0 0 1,0 0-1,0 0 0,0 0 0,0-1 1,1 1-1,-1 0 0,0-1 1,0 1-1,1 0 0,-1-1 1,0 1-1,1-1 0,-1 0 1,0 1-1,1-1 0,-1 0 1,0 0-1,1 0 0,-1 0 0,1 0 1,-1 0-1,0 0 0,1-1 1,1 0-1,6-1-361,0 0 0,1-1 0,11-5 0,-15 6 309,75-36-1112,-36 16 687</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7:59.693"/>
    </inkml:context>
    <inkml:brush xml:id="br0">
      <inkml:brushProperty name="width" value="0.05" units="cm"/>
      <inkml:brushProperty name="height" value="0.05" units="cm"/>
    </inkml:brush>
  </inkml:definitions>
  <inkml:trace contextRef="#ctx0" brushRef="#br0">110 281 18932,'0'5'1544,"-12"3"-1056,-6 5-175,0 6 551,-4 1-144,4 3-168,3 3-104,10-3-112,3-3-32,9-3-80,8-3-40,5-8-24,3-3-80,1-8-440,0-7-376,-4-11 672,0-2-112,-2-3-136</inkml:trace>
  <inkml:trace contextRef="#ctx0" brushRef="#br0" timeOffset="1">36 64 22253,'-6'0'1928,"9"4"-1384,6-4-256,8 0 745,4-3-993,7-9 200,0-9-144,1-11-264</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14.539"/>
    </inkml:context>
    <inkml:brush xml:id="br0">
      <inkml:brushProperty name="width" value="0.05" units="cm"/>
      <inkml:brushProperty name="height" value="0.05" units="cm"/>
    </inkml:brush>
  </inkml:definitions>
  <inkml:trace contextRef="#ctx0" brushRef="#br0">388 90 19012,'2'-5'324,"0"0"1,-1-1-1,1 1 0,-1-1 0,0 1 0,0-1 1,-1 1-1,0-10 0,0 13-267,-1 1-1,1-1 1,-1 0-1,1 1 1,-1-1-1,0 1 1,0-1-1,0 1 1,0-1-1,0 1 1,0 0-1,0-1 1,-1 1-1,1 0 1,0 0-1,-1 0 1,1 0-1,-1 0 1,1 0-1,-1 0 1,1 1-1,-1-1 1,0 0-1,1 1 1,-1-1-1,0 1 1,0 0-1,1 0 1,-1-1-1,0 1 1,-2 1-1,-5-2 15,-1 2 0,1-1-1,0 1 1,-1 1-1,1 0 1,0 0-1,0 1 1,0 0 0,0 0-1,-11 8 1,-3 1-46,0 2 0,-31 24 1,34-22 36,1 0 0,-32 38 0,45-47-36,0 0 0,1 0 0,0 1 0,0 0 0,1 0 0,0 0 0,0 1-1,1-1 1,0 1 0,0 0 0,-1 14 0,4-18-19,0 0 1,0 0-1,1 0 0,-1 0 1,1 0-1,1 0 1,-1 0-1,1 0 0,-1-1 1,2 1-1,-1 0 0,0-1 1,1 0-1,0 1 0,0-1 1,0 0-1,0-1 1,1 1-1,-1-1 0,1 1 1,0-1-1,0 0 0,7 4 1,-3-2-1,0-1 1,0 0 0,0-1-1,0 0 1,0 0 0,1 0-1,0-1 1,-1-1-1,1 1 1,0-2 0,0 1-1,17-2 1,-25 1 7,1 0 1,-1 0-1,1 0 0,0-1 0,-1 1 1,1 0-1,-1-1 0,0 1 1,1-1-1,-1 0 0,1 0 0,-1 1 1,0-1-1,0 0 0,1 0 0,-1 0 1,0 0-1,0 0 0,0-1 1,0 1-1,0 0 0,1-2 0,-2 1 8,1 1 1,-1-1-1,0 1 0,0-1 0,0 1 0,0-1 0,0 0 0,0 1 0,0-1 0,0 1 1,-1-1-1,1 1 0,-1-1 0,1 1 0,-1-1 0,1 1 0,-1 0 0,0-1 0,0 1 1,0 0-1,0-1 0,-1-1 0,-8-7 169,1 0-1,-18-13 1,11 10-86,16 13-107,0 0 0,-1-1 0,1 1-1,0 0 1,-1-1 0,1 1-1,0 0 1,0-1 0,-1 1 0,1 0-1,0-1 1,0 1 0,0-1-1,0 1 1,-1 0 0,1-1 0,0 1-1,0-1 1,0 1 0,0-1-1,0 1 1,0 0 0,0-1 0,0 1-1,0-1 1,0 1 0,0-1-1,0 1 1,1 0 0,-1-1 0,0 1-1,0-1 1,0 1 0,1 0-1,-1-1 1,0 1 0,0 0 0,1-1-1,-1 1 1,0 0 0,1-1-1,-1 1 1,0 0 0,1 0 0,-1-1-1,0 1 1,1 0 0,-1 0-1,0 0 1,1-1 0,-1 1-1,1 0 1,-1 0 0,1 0 0,0 0-1,30-9-58,-26 8 50,31-11-68,-22 8 49,-1-1 0,1 2 0,0 0 0,16-2 0,-29 5 31,0 0 1,0 0-1,-1 0 0,1 0 0,0 0 1,0 0-1,-1 1 0,1-1 0,0 0 1,0 0-1,-1 0 0,1 1 0,0-1 1,0 0-1,-1 1 0,1-1 0,0 1 1,-1-1-1,1 1 0,-1-1 0,1 1 1,-1-1-1,1 1 0,-1 0 0,1-1 1,-1 1-1,1 0 0,-1-1 0,0 1 1,1 0-1,-1-1 0,0 1 0,0 0 1,0 0-1,1-1 0,-1 1 0,0 0 1,0 0-1,0 0 0,0-1 0,0 1 1,0 0-1,-1 0 0,1-1 0,0 1 1,-1 1-1,0 6 41,-1 1 1,-1-1-1,-5 13 0,2-7 18,0 3 19,-11 36 152,17-49-224,-1-1-1,0 0 1,1 0 0,0 1-1,0-1 1,0 0 0,0 0-1,0 1 1,1-1-1,-1 0 1,1 0 0,0 0-1,1 5 1,0-6-142,-1 0 0,1 0 0,0 0 0,-1-1 0,1 1 0,0 0 0,0-1 0,0 1 0,0-1 0,0 0 0,0 1 0,0-1 0,1 0 0,-1 0 0,0-1 0,1 1 0,-1 0 0,4-1 0,2 0-349</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15.085"/>
    </inkml:context>
    <inkml:brush xml:id="br0">
      <inkml:brushProperty name="width" value="0.05" units="cm"/>
      <inkml:brushProperty name="height" value="0.05" units="cm"/>
    </inkml:brush>
  </inkml:definitions>
  <inkml:trace contextRef="#ctx0" brushRef="#br0">256 34 17100,'0'-2'201,"0"0"0,1 0 1,-1 0-1,0 1 0,0-1 0,0 0 1,0 0-1,0 0 0,-1 0 0,1 1 1,-1-1-1,0-2 0,1 3-100,-1 1 0,0-1 0,1 1 0,-1-1 0,0 0 0,1 1 0,-1 0 0,0-1 0,0 1 0,1-1 0,-1 1 0,0 0 0,0 0-1,0-1 1,0 1 0,1 0 0,-1 0 0,0 0 0,0 0 0,0 0 0,0 0 0,0 0 0,1 0 0,-1 0 0,0 1 0,0-1 0,0 0 0,-1 1 0,-6 2 74,-1 0 1,1 0 0,-1 1-1,1 0 1,0 1 0,1-1-1,-1 2 1,1-1 0,-10 10-1,0 2-185,0 0 0,-19 28-1,25-30 35,1 0-1,1 1 1,1 1-1,-8 17 0,13-25 2,0-1 0,0 1 0,1 1 0,0-1 0,0 0 0,1 0 0,0 1 0,1-1 0,1 15 0,-1-21-14,1 0-1,-1-1 1,1 1-1,-1-1 1,1 1 0,0 0-1,0-1 1,0 0 0,0 1-1,0-1 1,1 1 0,-1-1-1,1 0 1,-1 0 0,1 0-1,0 0 1,0 0-1,0 0 1,0-1 0,0 1-1,1-1 1,-1 1 0,0-1-1,1 0 1,-1 0 0,1 0-1,-1 0 1,1 0-1,-1-1 1,1 1 0,0-1-1,-1 1 1,5-1 0,-1 0 13,1-1 0,-1 0 0,0 0 0,1 0 1,-1-1-1,0 0 0,0 0 0,0 0 0,0-1 0,-1 0 1,1 0-1,-1-1 0,6-3 0,-5 1 38,-1 1 0,1-1 0,-1 0 0,0 0-1,0 0 1,-1-1 0,0 0 0,0 1 0,-1-2 0,1 1 0,1-9 0,-4 14-39,0-1 0,0 1 1,-1 0-1,1-1 0,-1 1 1,0-1-1,1 1 1,-1-1-1,0 1 0,-1-1 1,1 1-1,0-1 0,-1 1 1,1 0-1,-1-1 0,0 1 1,0-1-1,0 1 1,0 0-1,0 0 0,0 0 1,-1 0-1,1 0 0,-1 0 1,1 0-1,-1 0 0,0 0 1,0 1-1,0-1 1,0 1-1,0-1 0,0 1 1,0 0-1,0 0 0,-1 0 1,1 0-1,0 0 0,-4 0 1,2 0-5,0 0 0,0 0 0,-1 1 1,1 0-1,0 0 0,0 0 0,0 0 0,0 1 1,-5 1-1,7-2-21,1 0 1,0 0-1,0 0 1,-1 1 0,1-1-1,0 1 1,0-1-1,0 1 1,-1-1 0,1 1-1,0 0 1,0-1-1,0 1 1,0 0 0,0 0-1,0 0 1,1 0-1,-1 0 1,0 0 0,0 0-1,1 0 1,-1 0-1,0 0 1,1 0 0,-1 1-1,1-1 1,0 0-1,-1 0 1,1 1-1,0-1 1,0 0 0,0 0-1,-1 2 1,2-2 0,-1 1 0,1-1 1,-1 0-1,1 0 0,-1 1 1,1-1-1,0 0 0,0 0 1,-1 0-1,1 0 0,0 0 1,0 0-1,0 0 1,0 0-1,0 0 0,0-1 1,0 1-1,1 0 0,-1 0 1,0-1-1,0 1 0,3 0 1,29 7-4,-17-6 10,0-1 0,0 0 0,0-2 0,0 0 0,18-3 0,75-21 51,-26 5-2,-82 20-55,-1 0-1,0 0 1,0-1 0,0 1-1,1 0 1,-1 0 0,0 0-1,0 0 1,0 0 0,1 0-1,-1 0 1,0 0 0,0 0-1,1 0 1,-1 0 0,0 0-1,0 0 1,0 0 0,1 0-1,-1 0 1,0 0-1,0 0 1,0 0 0,1 0-1,-1 1 1,0-1 0,0 0-1,0 0 1,1 0 0,-1 0-1,0 0 1,0 1 0,0-1-1,0 0 1,1 0 0,-1 0-1,0 0 1,0 1-1,0-1 1,0 0 0,0 0-1,0 0 1,0 1 0,0-1-1,0 0 1,0 0 0,0 1-1,0-1 1,0 0 0,0 0-1,0 0 1,0 1 0,0-1-1,0 0 1,0 0 0,0 0-1,0 1 1,0-1-1,0 0 1,0 0 0,0 1-1,0-1 1,0 0 0,-1 0-1,1 0 1,-8 13 11,-4 2 29,-27 39 111,36-50-146,1-1 0,0 1 0,0 1 0,0-1 0,0 0 0,1 0 0,-1 1 0,1-1 0,0 1 0,1-1 0,-1 6 0,1-9-31,0-1 0,0 1 0,0-1-1,0 1 1,1 0 0,-1-1 0,0 1 0,0-1 0,1 1 0,-1-1 0,0 1-1,0-1 1,1 1 0,-1-1 0,1 1 0,-1-1 0,1 0 0,-1 1 0,0-1-1,1 0 1,-1 1 0,1-1 0,0 0 0,-1 1 0,1-1 0,-1 0 0,1 0-1,-1 0 1,1 0 0,0 1 0,-1-1 0,1 0 0,-1 0 0,1 0 0,0 0-1,-1 0 1,1-1 0,-1 1 0,1 0 0,0 0 0,24-7-1093,-11 0 876,-1 1 1,-1-2-1,19-13 0,9-9-393</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15.489"/>
    </inkml:context>
    <inkml:brush xml:id="br0">
      <inkml:brushProperty name="width" value="0.05" units="cm"/>
      <inkml:brushProperty name="height" value="0.05" units="cm"/>
    </inkml:brush>
  </inkml:definitions>
  <inkml:trace contextRef="#ctx0" brushRef="#br0">38 0 21981,'0'0'2296,"0"4"-1664,-4-1-328,2 2 1481,2 0-1241,0 1-552,3 0-1120,1-2 1752,5 2-760,-2 1-112,0 2-88</inkml:trace>
  <inkml:trace contextRef="#ctx0" brushRef="#br0" timeOffset="1">6 251 18588,'-2'13'1920,"0"-3"-1432,1-7-247,2 0 943,1-3-896,-1-2-336,3-2-616,-2-2-321,-2-7 689,3-1-192,2 0-184</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16.195"/>
    </inkml:context>
    <inkml:brush xml:id="br0">
      <inkml:brushProperty name="width" value="0.05" units="cm"/>
      <inkml:brushProperty name="height" value="0.05" units="cm"/>
    </inkml:brush>
  </inkml:definitions>
  <inkml:trace contextRef="#ctx0" brushRef="#br0">1 14 19516,'6'-7'2225,"-3"1"-1521,-2 9-312,0 7 1248,-1 7-664,3 5-223,2 5-441,2 3-152,3 1-88,4 2 16,6-10-56,5-4-64,3-12-504,5-7-361,3-13-447,-3-5 1056,1-15-208,1-2-232</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16.616"/>
    </inkml:context>
    <inkml:brush xml:id="br0">
      <inkml:brushProperty name="width" value="0.05" units="cm"/>
      <inkml:brushProperty name="height" value="0.05" units="cm"/>
    </inkml:brush>
  </inkml:definitions>
  <inkml:trace contextRef="#ctx0" brushRef="#br0">323 1 16171,'-20'29'1901,"-9"10"-116,3 2-1,-23 46 1,-31 127 20,10-22-2312,64-179 223,5-9 94,0 0 0,0 0 1,-1-1-1,0 1 0,1 0 1,-1-1-1,-1 0 1,1 1-1,0-1 0,-1 0 1,0 0-1,0 0 0,-3 2 1,6-5 166,0 0 1,-1 0 0,1 1-1,0-1 1,0 0 0,-1 0-1,1 0 1,0 0-1,0 0 1,-1 0 0,1 0-1,0 0 1,0 0 0,-1 0-1,1 0 1,0 0 0,-1 0-1,1 0 1,0 0 0,0 0-1,-1 0 1,1 0-1,0 0 1,0 0 0,-1 0-1,1 0 1,0-1 0,0 1-1,-1 0 1,1 0 0,0 0-1,0 0 1,0-1 0,-1 1-1,1 0 1,0 0 0,0 0-1,0-1 1,0 1-1,0 0 1,-1 0 0,1-1-1,0 1 1,0 0 0,0 0-1,0-1 1,0 1 0,0 0-1,0 0 1,0-1 0,0 1-1,0 0 1,0-1-1,0 1 1,0 0 0,0 0-1,0-1 1,0 1 0,1-15-776</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17.006"/>
    </inkml:context>
    <inkml:brush xml:id="br0">
      <inkml:brushProperty name="width" value="0.05" units="cm"/>
      <inkml:brushProperty name="height" value="0.05" units="cm"/>
    </inkml:brush>
  </inkml:definitions>
  <inkml:trace contextRef="#ctx0" brushRef="#br0">62 8 23909,'9'-2'2081,"4"2"-1529,6 0-248,8 0 944,7 0-384,11 0-584,2 0-256,2 0-480,-1 0-312,-6 0-624,-6 0-321,-13-1 1217,-9-4-400,-12 5-152</inkml:trace>
  <inkml:trace contextRef="#ctx0" brushRef="#br0" timeOffset="1">1 174 19452,'23'7'2057,"17"-8"-1145,7-5-376,11-4 920,2-2-200,4-1-671,-4 2-625,-9 1-2753,-11 1 2617,-13 5-512,-8 0-264</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17.397"/>
    </inkml:context>
    <inkml:brush xml:id="br0">
      <inkml:brushProperty name="width" value="0.05" units="cm"/>
      <inkml:brushProperty name="height" value="0.05" units="cm"/>
    </inkml:brush>
  </inkml:definitions>
  <inkml:trace contextRef="#ctx0" brushRef="#br0">8 18 20924,'0'10'1977,"-3"6"-1385,-1-2-256,8 2 968,5-2-431,11 0-433,4-4-256,9-4-472,0-3-264,7-7-521,-1-5-271,0-5 984,-5-6-288,-1-2-184</inkml:trace>
  <inkml:trace contextRef="#ctx0" brushRef="#br0" timeOffset="1">392 1 19876,'-11'23'1921,"-4"2"-1297,0 4-288,0 8 928,1 3-280,2 9-488,-2 1-199,4 3-249,-1-3-56,2-1-185,-1-6-287,3-8-688,2-10-312,5-16 1128,5-9-272,3-27-209</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17.814"/>
    </inkml:context>
    <inkml:brush xml:id="br0">
      <inkml:brushProperty name="width" value="0.05" units="cm"/>
      <inkml:brushProperty name="height" value="0.05" units="cm"/>
    </inkml:brush>
  </inkml:definitions>
  <inkml:trace contextRef="#ctx0" brushRef="#br0">83 0 19964,'-8'23'2185,"-4"3"-1489,1 3-320,1 1 1216,0 6-776,0 2-175,3 0-633,1-4-376,6-8-617,-3-7-351,3-11 1016,0-6-288,-6-1-216</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18.221"/>
    </inkml:context>
    <inkml:brush xml:id="br0">
      <inkml:brushProperty name="width" value="0.05" units="cm"/>
      <inkml:brushProperty name="height" value="0.05" units="cm"/>
    </inkml:brush>
  </inkml:definitions>
  <inkml:trace contextRef="#ctx0" brushRef="#br0">1 26 19508,'1'-1'294,"0"-1"0,0 1-1,0 0 1,1 0 0,-1 0 0,0 0-1,1 0 1,-1 0 0,1 1 0,-1-1-1,4-1 1,32-4 890,-27 5-354,23-2-25,-1 1 0,1 2 0,35 3 0,-54-1-749,1 0-1,-1 1 1,0 1 0,0 0 0,0 0 0,-1 2-1,0 0 1,0 0 0,18 12 0,-26-14-59,1 0 1,-1 1 0,-1-1-1,1 1 1,-1 0 0,0 0-1,0 0 1,0 0 0,0 1-1,-1 0 1,0 0 0,-1 0-1,1 0 1,2 9 0,-3-6-11,-1-1 1,0 1-1,0 0 1,-1 0-1,0 0 1,-1 0-1,1-1 1,-2 1 0,-4 17-1,3-15 17,-1 1 1,0-1-1,-1 0 0,-1 0 0,0-1 1,0 1-1,-1-1 0,0-1 0,0 1 0,-1-1 1,-1 0-1,0-1 0,0 0 0,0-1 1,-21 13-1,15-13 1,0 0 1,0-1 0,0-1-1,-1-1 1,0 0-1,1-1 1,-2 0 0,1-1-1,0-1 1,0-1-1,0 0 1,0-1 0,-1-1-1,-20-5 1,34 6-134,1 0 0,-1-1 0,0 1 0,0-1 0,0 0 0,1 0 0,-1 0 0,-3-3 0,6 5 113,0 0 0,-1-1-1,1 1 1,-1 0 0,1-1 0,0 1-1,-1 0 1,1-1 0,0 1-1,-1-1 1,1 1 0,0 0 0,-1-1-1,1 1 1,0-1 0,0 1 0,0-1-1,0 1 1,-1-1 0,1 1-1,0-1 1,0 1 0,0-1 0,0 1-1,0-1 1,0 1 0,0-1-1,0 1 1,0-1 0,0 1 0,1-1-1,-1 1 1,0-1 0,0 1 0,0-1-1,1 1 1,-1-1 0,0 1-1,0-1 1,1 1 0,-1 0 0,1-1-1,-1 1 1,0 0 0,1-1 0,-1 1-1,1 0 1,-1-1 0,0 1-1,1 0 1,-1 0 0,1 0 0,-1-1-1,1 1 1,0 0 0,7-3-453</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8.067"/>
    </inkml:context>
    <inkml:brush xml:id="br0">
      <inkml:brushProperty name="width" value="0.05" units="cm"/>
      <inkml:brushProperty name="height" value="0.05" units="cm"/>
    </inkml:brush>
  </inkml:definitions>
  <inkml:trace contextRef="#ctx0" brushRef="#br0">28 44 13347,'-1'6'480,"-1"-1"1,1 0-1,-1 0 1,0 0 0,-4 8-1,4-9-162,-1 0 0,2 0 0,-1 0 0,0 1 0,1-1 0,0 1-1,-1 5 1,2-10-273,0 1 0,0 0 0,0 0-1,1 0 1,-1 0 0,0 0 0,0-1-1,1 1 1,-1 0 0,0 0 0,1 0 0,-1-1-1,1 1 1,-1 0 0,1 0 0,0-1-1,-1 1 1,1-1 0,-1 1 0,1 0-1,0-1 1,0 1 0,-1-1 0,1 0-1,0 1 1,0-1 0,0 1 0,-1-1 0,1 0-1,0 0 1,0 0 0,0 1 0,0-1-1,0 0 1,-1 0 0,1 0 0,0 0-1,0 0 1,1-1 0,37-5 397,47-23-400,-10 2-455,-75 26 392,0 1 1,1-1-1,-1 1 0,0-1 0,1 1 0,-1 0 1,0 0-1,1 0 0,-1 0 0,0 0 0,1 0 1,-1 0-1,0 0 0,0 0 0,1 1 0,-1-1 1,0 0-1,1 1 0,-1-1 0,2 2 1,-2-1 8,-1 0 1,1 0 0,0 1 0,-1-1-1,1 0 1,-1 1 0,1-1 0,-1 0-1,0 1 1,0-1 0,1 0 0,-1 1-1,0-1 1,0 0 0,0 1 0,-1-1-1,1 1 1,0-1 0,-1 3 0,-6 26 346,-2-1 1,-23 54 0,9-28 270,-31 88 1351,69-178-2331,-2 2 80,2 0 1,1 1-1,1 0 1,27-35-1,-20 40 277,2 0 0,1 2-1,56-41 1,7-6 1020,-105 85-448,0 2 0,-22 27 1,33-38-528,1 1 1,-1 0-1,1 0 1,0 0-1,1 0 1,0 0-1,-1 1 1,2-1 0,-1 1-1,0-1 1,1 1-1,0 0 1,1-1-1,-1 1 1,1 7 0,0-12-16,0 0 0,1 0 0,-1 1 0,0-1 0,0 0 1,1 0-1,-1 1 0,0-1 0,1 0 0,-1 0 0,1 0 1,0 0-1,-1 0 0,1 0 0,0 0 0,0 0 0,-1 0 1,1 0-1,0 0 0,0 0 0,0 0 0,0-1 0,2 2 1,-1-1-26,0-1 1,0 1 0,0-1 0,0 0-1,0 0 1,0 0 0,0 0-1,0 0 1,0 0 0,0-1 0,0 1-1,0 0 1,3-2 0,3-1-263,-1 0 0,0-1 0,1 0-1,-1 0 1,-1 0 0,10-8 0,-6 1-121,0 1 1,0-2-1,-1 1 0,0-1 0,9-19 1,-1-2-544</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18.640"/>
    </inkml:context>
    <inkml:brush xml:id="br0">
      <inkml:brushProperty name="width" value="0.05" units="cm"/>
      <inkml:brushProperty name="height" value="0.05" units="cm"/>
    </inkml:brush>
  </inkml:definitions>
  <inkml:trace contextRef="#ctx0" brushRef="#br0">19 22 20380,'0'4'1865,"-1"11"-1201,-3 0-264,-1 5 1080,1 5-592,1 3-455,2 3-249,1-1-392,3-3-353,4-10-479,4-5-224,5-14-1289,1-8 1897,3-14-440,5-6-312</inkml:trace>
  <inkml:trace contextRef="#ctx0" brushRef="#br0" timeOffset="1">274 0 17980,'-4'10'2280,"-2"5"-1415,-4 5-353,0 0 1320,0 4-760,6 2-208,4-2-784,9-2-680,8-9 576,3-5-152,6-8-120</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8:19.340"/>
    </inkml:context>
    <inkml:brush xml:id="br0">
      <inkml:brushProperty name="width" value="0.05" units="cm"/>
      <inkml:brushProperty name="height" value="0.05" units="cm"/>
    </inkml:brush>
  </inkml:definitions>
  <inkml:trace contextRef="#ctx0" brushRef="#br0">10 23 19372,'1'0'125,"-1"0"-1,1 1 0,-1-1 1,1 1-1,-1-1 0,0 1 1,1-1-1,-1 1 0,0-1 1,1 1-1,-1-1 1,0 1-1,0-1 0,1 1 1,-1-1-1,0 1 0,0-1 1,0 1-1,0 0 1,0-1-1,0 1 0,0-1 1,0 1-1,0 0 0,0-1 1,0 1-1,0-1 1,-1 2-1,-5 22 753,4-14-257,-1 2-407,2 0-1,0 0 1,0-1 0,1 1 0,0 0-1,3 13 1,-3-23-226,0 1 0,1-1 0,-1 0 0,1 1 0,0-1 0,0 0 0,-1 1 0,2-1 0,-1 0 0,0 0 0,0 0 0,1 0 0,-1 0 0,1 0 0,-1-1 0,1 1-1,0 0 1,0-1 0,0 1 0,0-1 0,0 0 0,0 0 0,0 1 0,0-1 0,1-1 0,-1 1 0,0 0 0,1 0 0,-1-1 0,0 0 0,1 1 0,-1-1 0,1 0 0,-1 0 0,0 0 0,3-1 0,3 0-96,0-1 1,-1 0-1,1-1 1,-1 1 0,0-1-1,0-1 1,0 1-1,0-1 1,-1-1-1,1 1 1,-1-1 0,0 0-1,0 0 1,-1-1-1,7-8 1,0-1-95,0-1 1,-2 0-1,0 0 1,-1-1-1,9-21 1,-7 7 239,-11 30 62,-1 3 6,-4 16 57,0-2-229,1 1 0,1 0 1,0 0-1,1 0 0,1 34 0,6-35-22,4-5-72</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21.314"/>
    </inkml:context>
    <inkml:brush xml:id="br0">
      <inkml:brushProperty name="width" value="0.05" units="cm"/>
      <inkml:brushProperty name="height" value="0.05" units="cm"/>
    </inkml:brush>
  </inkml:definitions>
  <inkml:trace contextRef="#ctx0" brushRef="#br0">20 16 17556,'-11'9'2312,"2"-2"-1408,9-13-383,9-2 1095,9-1-360,2 3-224,6 3-504,3 3-175,2 5-353,-2-1-184,-4 7-601,-3-1-463,-4-4 1016,-4-4-216,-7-12-136</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21.719"/>
    </inkml:context>
    <inkml:brush xml:id="br0">
      <inkml:brushProperty name="width" value="0.05" units="cm"/>
      <inkml:brushProperty name="height" value="0.05" units="cm"/>
    </inkml:brush>
  </inkml:definitions>
  <inkml:trace contextRef="#ctx0" brushRef="#br0">9 71 16540,'-8'3'1992,"19"-1"-1064,5-2-368,14-2 1649,5-6-1073,12 1-408,5-1-216,2-2-696,5 2-480,-5-2 584,2-1-128,-3-1-96</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22.144"/>
    </inkml:context>
    <inkml:brush xml:id="br0">
      <inkml:brushProperty name="width" value="0.05" units="cm"/>
      <inkml:brushProperty name="height" value="0.05" units="cm"/>
    </inkml:brush>
  </inkml:definitions>
  <inkml:trace contextRef="#ctx0" brushRef="#br0">0 9 16676,'33'1'1728,"48"-6"0,20 0 53,-89 6-1631,0 0 1,0 0-1,0 2 0,0-1 0,-1 1 1,18 7-1,-26-9-151,0 1 1,0-1-1,1 0 1,-1 1-1,0 0 1,0 0-1,-1 0 1,1 0-1,0 0 1,-1 1-1,1-1 1,-1 1-1,0-1 1,0 1-1,0 0 1,0 0-1,0 0 1,-1 0-1,1 0 0,-1 0 1,0 1-1,0-1 1,0 0-1,0 1 1,-1-1-1,1 1 1,-1-1-1,0 1 1,0-1-1,0 0 1,-1 1-1,1-1 1,-1 1-1,1-1 1,-1 0-1,0 1 1,-1-1-1,1 0 1,-1 0-1,-2 4 1,-4 9-21,-2-1 1,0 0-1,-1 0 1,0-1 0,-1-1-1,-23 21 1,-91 61-608,92-71 458,6-4 4</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23.711"/>
    </inkml:context>
    <inkml:brush xml:id="br0">
      <inkml:brushProperty name="width" value="0.05" units="cm"/>
      <inkml:brushProperty name="height" value="0.05" units="cm"/>
    </inkml:brush>
  </inkml:definitions>
  <inkml:trace contextRef="#ctx0" brushRef="#br0">1 0 20564,'0'9'1913,"0"2"-1233,3-2-272,8-1 920,6 0-359,13-6-305,8-2-96,9-1-280,7-3-208,1-5-720,-2 2-432,-10-3 879,-3 3-167,-18 2-144</inkml:trace>
  <inkml:trace contextRef="#ctx0" brushRef="#br0" timeOffset="1">21 272 20564,'24'16'2073,"13"-16"-1305,6-1-336,8-6 800,2 1-199,3-3-1057,-5 4-705,-2-5 681,-8-5-232,-9 4-232</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24.458"/>
    </inkml:context>
    <inkml:brush xml:id="br0">
      <inkml:brushProperty name="width" value="0.05" units="cm"/>
      <inkml:brushProperty name="height" value="0.05" units="cm"/>
    </inkml:brush>
  </inkml:definitions>
  <inkml:trace contextRef="#ctx0" brushRef="#br0">118 0 21245,'-8'13'2748,"-19"40"-599,25-50-2141,1 1-1,0 0 0,-1-1 1,1 1-1,1 0 0,-1-1 1,1 1-1,-1 0 1,1 0-1,0 0 0,0-1 1,1 1-1,1 7 1,-1-9-9,0 0 0,0 0 1,0 0-1,0-1 0,1 1 1,-1-1-1,1 1 0,-1-1 0,1 1 1,0-1-1,-1 0 0,1 0 1,0 0-1,0 0 0,0 0 1,0 0-1,0 0 0,0-1 1,0 1-1,0-1 0,0 1 1,2-1-1,9 2-9,0-1 1,19-1-1,-15 0 11,-11 0-6,5 0-1,0 0 0,-1 1 0,1 1 0,13 3 0,-21-5 5,-1 1-1,1 0 0,-1 0 1,1 0-1,-1 0 0,1 1 0,-1-1 1,0 1-1,0 0 0,1-1 1,-1 1-1,0 0 0,-1 0 1,1 0-1,0 0 0,-1 1 0,1-1 1,-1 0-1,1 1 0,-1-1 1,0 1-1,1 3 0,-1 1 6,0 0-1,0 1 0,-1-1 1,1 0-1,-2 1 0,1-1 1,-1 1-1,0-1 0,-1 0 1,1 0-1,-2 0 0,1 0 1,-1 0-1,0 0 0,0 0 1,-1-1-1,0 1 0,0-1 1,0 0-1,-1-1 0,-9 11 1,6-8 65,0-1 0,0 0 0,-1 0 0,0 0 0,0-1 0,0 0 0,-1-1 0,0 0 0,0-1 0,0 0 0,0 0 1,-1-1-1,1 0 0,-14 1 0,19-4-83,1 0 1,-1 1-1,0-2 1,0 1-1,0-1 1,1 1-1,-1-2 1,0 1-1,0 0 1,1-1-1,-1 0 1,1 0-1,0 0 1,-8-5-1,10 5-129,-1 0-1,1-1 0,0 1 1,0-1-1,0 0 0,0 1 1,0-1-1,0 0 0,1 0 1,-1 0-1,1 0 0,0 0 1,0-1-1,0 1 0,1 0 1,-1-1-1,1 1 0,-1 0 0,1-1 1,0 1-1,1-6 0,6-24-585,7-4-267</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24.878"/>
    </inkml:context>
    <inkml:brush xml:id="br0">
      <inkml:brushProperty name="width" value="0.05" units="cm"/>
      <inkml:brushProperty name="height" value="0.05" units="cm"/>
    </inkml:brush>
  </inkml:definitions>
  <inkml:trace contextRef="#ctx0" brushRef="#br0">5 46 22437,'-4'-6'1872,"11"2"-1432,3 0-200,9 1 705,5-1-449,10-1-952,8 2-505,7-2 329,2-1 320,4 2-192,-4 2-232</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25.303"/>
    </inkml:context>
    <inkml:brush xml:id="br0">
      <inkml:brushProperty name="width" value="0.05" units="cm"/>
      <inkml:brushProperty name="height" value="0.05" units="cm"/>
    </inkml:brush>
  </inkml:definitions>
  <inkml:trace contextRef="#ctx0" brushRef="#br0">231 0 17756,'-13'3'289,"0"1"0,1 0 0,0 0 0,0 1 0,0 1 0,0 0 0,1 0 0,0 1 1,0 1-1,-17 16 0,20-17-212,0 1 0,1 0 1,0 1-1,0-1 0,1 1 1,0 1-1,0-1 0,1 1 0,0 0 1,1 0-1,1 0 0,-1 1 1,-1 11-1,4-18-45,1 0 0,-1 0 0,1 0 0,0 1 0,0-1 0,0 0 1,1 0-1,-1 0 0,1 0 0,0 0 0,0 1 0,1-2 0,-1 1 0,1 0 0,0 0 0,0 0 0,0-1 0,0 1 0,1-1 0,-1 0 1,1 1-1,0-1 0,0 0 0,0-1 0,1 1 0,-1-1 0,0 1 0,1-1 0,0 0 0,-1 0 0,1-1 0,0 1 0,0-1 0,0 1 1,0-1-1,1-1 0,-1 1 0,0-1 0,0 1 0,0-1 0,8-1 0,-1-1 108,-1 0 1,0 0-1,0-1 0,0-1 1,0 0-1,-1 0 0,1-1 1,-1 0-1,0 0 0,0-1 1,13-11-1,-13 9 37,0-1 0,-1 1 0,0-1 0,0-1 1,-1 1-1,0-1 0,0-1 0,-1 1 0,8-22 0,-12 28-124,-1 0-1,1 0 1,-1 0-1,-1 0 0,1-1 1,-1 1-1,1 0 1,-1 0-1,0-1 0,-1 1 1,1 0-1,-1-1 0,0 1 1,-2-8-1,1 9-63,1 1-1,-1-1 0,1 1 1,-1-1-1,0 1 1,0 0-1,0 0 0,0 0 1,-1 0-1,1 0 0,0 0 1,-1 1-1,1-1 1,-1 1-1,0 0 0,1-1 1,-1 1-1,0 0 1,0 1-1,0-1 0,0 1 1,-4-1-1,0 0-280,-1 1 0,1 0-1,0 0 1,-1 1 0,-10 2-1,16-3 109,0 0-1,0 1 0,0-1 0,-1 1 1,1 0-1,0 0 0,0-1 1,0 1-1,0 0 0,0 1 1,1-1-1,-1 0 0,0 1 0,0-1 1,1 1-1,-1-1 0,1 1 1,-1 0-1,1-1 0,0 1 1,-2 4-1,3-6 150,0 0-1,0 1 1,0-1 0,0 0-1,0 1 1,0-1 0,0 0 0,0 1-1,0-1 1,0 1 0,0-1-1,1 0 1,-1 1 0,0-1 0,0 0-1,0 1 1,0-1 0,1 0-1,-1 1 1,0-1 0,0 0 0,1 0-1,-1 1 1,0-1 0,1 0-1,11 8-1092</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25.720"/>
    </inkml:context>
    <inkml:brush xml:id="br0">
      <inkml:brushProperty name="width" value="0.05" units="cm"/>
      <inkml:brushProperty name="height" value="0.05" units="cm"/>
    </inkml:brush>
  </inkml:definitions>
  <inkml:trace contextRef="#ctx0" brushRef="#br0">231 20 17044,'-10'2'422,"1"0"1,-1 1 0,1 1 0,0 0 0,0 0 0,1 0-1,-1 1 1,1 1 0,-15 11 0,8-6 490,3-2-649,1 0 1,0 0 0,1 1-1,0 1 1,1-1 0,0 2 0,-8 12-1,14-20-239,0 0 0,1 0 0,0 0 0,-1 0-1,2 1 1,-1-1 0,1 1 0,-1-1 0,1 1-1,0 0 1,1-1 0,-1 1 0,1 0 0,0 0-1,0-1 1,0 1 0,1 0 0,0-1 0,0 1 0,0 0-1,0-1 1,1 1 0,0-1 0,3 7 0,-2-7-6,0 0-1,0 0 1,0-1 0,0 0 0,0 1 0,1-1 0,-1 0 0,1-1 0,0 1 0,0-1-1,0 0 1,0 0 0,0 0 0,8 3 0,-5-4 32,1 1 1,-1-1-1,0-1 0,1 1 1,-1-1-1,1 0 1,-1-1-1,12-2 0,-5 0 106,0-1 0,0 0 1,0-1-1,-1-1 0,1 0 0,-2-1 0,1 0 0,22-18 0,-24 15 45,-1 0 1,1 0-1,-2-1 1,1-1 0,-2 0-1,10-15 1,-15 21-120,0 0 1,0 0-1,0-1 1,-1 1 0,1 0-1,-1-1 1,-1 1-1,0-1 1,0 0 0,0 0-1,-1 1 1,1-1-1,-2 0 1,1 0-1,-3-10 1,2 13-92,-1 0-1,0 0 1,0 0-1,-1 1 1,1-1 0,-1 1-1,1-1 1,-1 1-1,0 0 1,0 0-1,-1 0 1,1 1 0,-1-1-1,1 1 1,-1-1-1,0 1 1,0 1 0,-8-4-1,9 4-72,-1-1 0,0 1 0,0 0 0,1 0 1,-1 0-1,0 1 0,0 0 0,0-1 0,0 1 0,0 1 0,0-1 0,0 0 0,0 1 0,1 0 0,-1 0 1,0 0-1,0 0 0,1 1 0,-1-1 0,-5 5 0,3 4-276,4 0-122</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8.469"/>
    </inkml:context>
    <inkml:brush xml:id="br0">
      <inkml:brushProperty name="width" value="0.05" units="cm"/>
      <inkml:brushProperty name="height" value="0.05" units="cm"/>
    </inkml:brush>
  </inkml:definitions>
  <inkml:trace contextRef="#ctx0" brushRef="#br0">16 0 15763,'-7'9'1713,"1"4"-1209,5 1-296,-1-1 792,7 1-1080,5-1-136,4-6 168,3 0-184,5-5-168</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26.410"/>
    </inkml:context>
    <inkml:brush xml:id="br0">
      <inkml:brushProperty name="width" value="0.05" units="cm"/>
      <inkml:brushProperty name="height" value="0.05" units="cm"/>
    </inkml:brush>
  </inkml:definitions>
  <inkml:trace contextRef="#ctx0" brushRef="#br0">9 45 20140,'-9'5'2073,"11"2"-1209,6-4-280,11-1 1184,4 0-359,6-2-513,5 0-208,3-3-256,2-1-160,-3-5-576,-2-1-592,-12-1 752,-8-2-136,-10 0-120</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28.787"/>
    </inkml:context>
    <inkml:brush xml:id="br0">
      <inkml:brushProperty name="width" value="0.05" units="cm"/>
      <inkml:brushProperty name="height" value="0.05" units="cm"/>
    </inkml:brush>
  </inkml:definitions>
  <inkml:trace contextRef="#ctx0" brushRef="#br0">2 425 17636,'0'1'36,"0"-1"-1,0 0 1,0 0 0,0 0 0,-1 0-1,1 0 1,0 0 0,0 0 0,0 1-1,0-1 1,0 0 0,0 0 0,0 0 0,0 0-1,0 1 1,0-1 0,0 0 0,0 0-1,0 0 1,0 0 0,0 0 0,0 1-1,0-1 1,0 0 0,0 0 0,0 0 0,0 0-1,0 1 1,0-1 0,0 0 0,0 0-1,0 0 1,0 0 0,0 0 0,0 1-1,0-1 1,0 0 0,1 0 0,-1 0 0,0 0-1,0 0 1,0 0 0,0 0 0,0 0-1,0 1 1,1-1 0,-1 0 0,0 0-1,0 0 1,9-6 654,12-17-141,135-157 3656,34-42-1438,-198 236-2809,0 0 1,1 0-1,1 1 0,-6 15 0,4-7-58,1-6-190,0 1 1,1 0-1,1 0 0,0 0 1,2 1-1,-2 21 1,4-38 247,1-1-1,0 1 1,0-1 0,0 1 0,1 0-1,-1-1 1,0 1 0,1-1 0,-1 1 0,0 0-1,1-1 1,0 1 0,-1-1 0,1 0 0,0 1-1,0-1 1,0 0 0,0 1 0,0-1 0,0 0-1,0 0 1,3 2 0,-2-2 17,-1-1-1,1 1 1,0-1-1,0 1 1,0-1-1,0 0 1,0 1 0,0-1-1,0 0 1,0-1-1,0 1 1,0 0 0,0 0-1,0-1 1,0 1-1,-1-1 1,1 0 0,3-1-1,21-11-438</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29.209"/>
    </inkml:context>
    <inkml:brush xml:id="br0">
      <inkml:brushProperty name="width" value="0.05" units="cm"/>
      <inkml:brushProperty name="height" value="0.05" units="cm"/>
    </inkml:brush>
  </inkml:definitions>
  <inkml:trace contextRef="#ctx0" brushRef="#br0">167 0 17700,'-65'56'5678,"54"-45"-5402,1-2-185,1 1 0,1 0 0,0 0-1,0 0 1,1 1 0,0 1 0,-8 17 0,15-29-93,-1 1-1,1 0 1,0 0 0,-1-1-1,1 1 1,0 0 0,0 0-1,0 0 1,0-1 0,0 1-1,0 0 1,0 0 0,0 0-1,0 0 1,0-1-1,0 1 1,0 0 0,0 0-1,1 0 1,-1-1 0,0 1-1,1 0 1,-1 0 0,0-1-1,1 1 1,-1 0 0,1-1-1,-1 1 1,1 0-1,0-1 1,-1 1 0,1-1-1,0 1 1,-1-1 0,1 1-1,0-1 1,-1 0 0,1 1-1,0-1 1,0 0 0,0 1-1,-1-1 1,1 0-1,0 0 1,0 0 0,0 0-1,0 0 1,-1 0 0,1 0-1,0 0 1,0 0 0,0 0-1,1-1 1,8 0-17,-1-1 0,1 0 0,15-5 0,-17 4 1,4 0 0,78-20-63,-78 21 74,1 0 1,0 0 0,0 2-1,-1-1 1,15 3-1,-24-2 2,0 1-1,0-1 0,0 1 0,0 0 1,0-1-1,-1 1 0,1 1 1,0-1-1,-1 0 0,1 1 0,3 2 1,-5-3 3,1 0 0,-1 1 0,0-1 0,0 0 0,0 1 0,0-1 0,0 1 0,-1-1 0,1 1 0,0-1 0,-1 1 0,1-1 0,-1 1 0,1-1 0,-1 4 0,0-1 13,0 1 0,-1-1 0,1 0 0,-1 0 0,0 0 0,0 0 0,-1 0 0,1 0 0,-1 0 1,0 0-1,0 0 0,0-1 0,-1 1 0,-4 5 0,-13 14 271,-1 0 0,-1-1 1,-2-1-1,0-1 0,0-2 1,-2 0-1,0-2 0,-33 16 0,55-30-366,-1 0 0,0-1-1,1 1 1,-1-1 0,0 0 0,-9 2-1,13-3 42,0 0 1,0 0-1,-1 0 0,1-1 0,0 1 0,0 0 0,0 0 0,-1-1 1,1 1-1,0 0 0,0-1 0,0 1 0,0-1 0,0 0 0,0 1 1,0-1-1,0 0 0,0 1 0,0-1 0,0 0 0,0 0 0,0 0 1,1 0-1,-1 0 0,0 0 0,1 0 0,-1 0 0,1 0 0,-1 0 0,1-1 1,-1 1-1,1-2 0,-3-28-342,6-7-129</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29.645"/>
    </inkml:context>
    <inkml:brush xml:id="br0">
      <inkml:brushProperty name="width" value="0.05" units="cm"/>
      <inkml:brushProperty name="height" value="0.05" units="cm"/>
    </inkml:brush>
  </inkml:definitions>
  <inkml:trace contextRef="#ctx0" brushRef="#br0">0 22 21525,'13'-4'2000,"4"0"-1392,5-2-296,9 3 848,4 0-495,8 2-1145,1 1-561,0 0 833,7 3-256,-3-2-192</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30.047"/>
    </inkml:context>
    <inkml:brush xml:id="br0">
      <inkml:brushProperty name="width" value="0.05" units="cm"/>
      <inkml:brushProperty name="height" value="0.05" units="cm"/>
    </inkml:brush>
  </inkml:definitions>
  <inkml:trace contextRef="#ctx0" brushRef="#br0">138 1 16932,'-26'29'2386,"-43"65"1,63-84-2174,1 0-1,-1 0 0,2 0 1,-1 1-1,2-1 0,-1 1 1,1 0-1,1 0 0,0 1 1,1-1-1,-1 17 0,2-26-195,0 0 0,0-1 0,1 1 0,-1 0 0,0 0-1,1 0 1,-1-1 0,1 1 0,-1 0 0,1 0 0,0-1 0,0 1 0,0-1-1,0 1 1,0-1 0,0 1 0,0-1 0,0 1 0,0-1 0,1 0-1,-1 0 1,3 2 0,-2-2 1,0 0 0,1-1 0,-1 1-1,0-1 1,0 0 0,0 1 0,0-1 0,0 0-1,1 0 1,-1-1 0,0 1 0,0 0 0,0-1 0,0 1-1,0-1 1,0 0 0,0 1 0,0-1 0,3-2-1,6-3 107,0-1-1,-1-1 1,0 1-1,-1-2 1,1 1-1,-2-1 0,1-1 1,13-19-1,-14 17 34,0-1 0,0 0-1,-2-1 1,1 0 0,-2 0-1,0 0 1,3-17 0,-7 30-171,-1 0 0,1 0 0,-1-1 0,1 1 0,-1 0 0,0-1 0,0 1 0,0 0 1,0-1-1,0 1 0,0 0 0,0-1 0,0 1 0,-1 0 0,1-1 0,0 1 0,-1 0 0,1 0 0,-1-1 0,0 1 1,1 0-1,-1 0 0,0 0 0,0 0 0,1 0 0,-1 0 0,0 0 0,0 0 0,0 0 0,0 0 0,0 0 0,-1 0 1,1 1-1,0-1 0,0 1 0,0-1 0,-1 1 0,1-1 0,0 1 0,0 0 0,-1-1 0,1 1 0,0 0 0,-1 0 0,1 0 1,-1 0-1,1 0 0,0 0 0,-2 1 0,-3-1-488,1 1-1,0 0 1,-1 1 0,1-1-1,0 1 1,0 0 0,0 0-1,0 0 1,0 1 0,-7 5 0,10-3-473,8-2-211</inkml:trace>
  <inkml:trace contextRef="#ctx0" brushRef="#br0" timeOffset="1">652 13 18164,'-13'1'588,"0"0"0,0 1 0,0 0 0,1 1 0,-1 1 0,-18 7-1,5 1 443,-46 26 0,62-31-893,-1 0 1,1 1 0,1 0 0,0 0 0,0 1 0,-9 11 0,16-17-110,0 0 1,0 0-1,0 0 0,0 0 0,1 1 1,-1-1-1,1 1 0,0-1 1,0 1-1,0-1 0,0 6 0,1-7-12,0 0-1,0 0 0,0 0 0,1 0 0,-1 0 0,1 0 0,-1 0 0,1 0 1,0 0-1,0-1 0,0 1 0,0 0 0,0 0 0,0-1 0,0 1 0,1 0 1,-1-1-1,1 1 0,-1-1 0,1 0 0,2 2 0,1 1 32,1-2-1,-1 1 0,1-1 1,0 0-1,-1 0 1,1 0-1,0-1 1,0 0-1,0 0 0,0 0 1,0-1-1,0 0 1,1 0-1,-1-1 0,0 1 1,11-4-1,-1 0 102,0-1 0,0 0 0,0-1 0,-1-1 0,15-9 0,-18 9-8,0 0 1,0-2 0,-1 1 0,15-16 0,-23 21-107,0 0 0,-1-1 1,1 1-1,-1 0 0,0-1 0,0 0 0,0 1 1,-1-1-1,2-4 0,-2 6-21,-1 0-1,0 0 1,1 0 0,-1 1-1,0-1 1,0 0 0,0 0 0,-1 0-1,1 0 1,0 0 0,-1 1 0,1-1-1,-1 0 1,1 0 0,-1 1 0,0-1-1,0 0 1,0 1 0,0-1-1,-2-2 1,-1 1-73,1 0 0,-1 0 1,0 0-1,0 0 0,-1 1 0,1-1 0,0 1 0,-1 0 0,0 1 0,1-1 0,-1 1 1,0 0-1,0 0 0,1 0 0,-1 1 0,-5 0 0,-3-1-601,0 1-1,0 1 1,0 0 0,-25 6-1,34-6 473,1 0 84,1-1 1,0 1-1,-1-1 1,1 1-1,0 0 1,0 0-1,0 0 1,0 0-1,0 0 1,0 0-1,0 1 0,-3 2 1,1 6-808</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30.467"/>
    </inkml:context>
    <inkml:brush xml:id="br0">
      <inkml:brushProperty name="width" value="0.05" units="cm"/>
      <inkml:brushProperty name="height" value="0.05" units="cm"/>
    </inkml:brush>
  </inkml:definitions>
  <inkml:trace contextRef="#ctx0" brushRef="#br0">151 293 20356,'0'0'43,"0"0"-1,0 0 0,0-1 1,0 1-1,0 0 0,1 0 1,-1 0-1,0 0 0,0 0 0,0 0 1,0 0-1,0 1 0,0-1 1,1 0-1,-1 0 0,0 0 1,0 0-1,0 0 0,0 0 1,0 0-1,0 0 0,0 0 1,0 0-1,1 0 0,-1 0 0,0 0 1,0 0-1,0 1 0,0-1 1,0 0-1,0 0 0,0 0 1,0 0-1,0 0 0,0 0 1,0 0-1,0 1 0,0-1 1,0 0-1,0 0 0,0 0 1,0 0-1,0 0 0,0 0 0,0 1 1,0-1-1,0 0 0,0 0 1,0 0-1,-5 9 841,-17 14-277,14-16 217,-17 20-124,-22 29 1,41-48-679,0-1 1,1 1-1,0 0 1,1 0 0,0 1-1,0-1 1,1 1 0,0 0-1,-3 16 1,6-23-23,0 1-1,0 0 1,0-1 0,0 1-1,0-1 1,1 1 0,-1-1-1,1 1 1,0-1 0,-1 1 0,1-1-1,0 1 1,1-1 0,-1 0-1,0 0 1,1 1 0,-1-1-1,1 0 1,-1 0 0,1-1-1,0 1 1,0 0 0,0-1-1,0 1 1,0-1 0,1 1-1,-1-1 1,0 0 0,1 0-1,-1 0 1,0 0 0,1 0 0,-1-1-1,4 1 1,1 0-102,0 1 1,1-2-1,-1 1 1,0-1-1,1 0 1,-1-1-1,0 1 1,1-1-1,-1-1 1,0 0-1,8-2 1,2-4-27,0-1 1,-1 0 0,19-14-1,5-10-211</inkml:trace>
  <inkml:trace contextRef="#ctx0" brushRef="#br0" timeOffset="1">112 0 21012,'-4'16'1905,"11"-3"-1273,3-9-496,11 1 1360,4-13-711,-2-12-505</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31.635"/>
    </inkml:context>
    <inkml:brush xml:id="br0">
      <inkml:brushProperty name="width" value="0.05" units="cm"/>
      <inkml:brushProperty name="height" value="0.05" units="cm"/>
    </inkml:brush>
  </inkml:definitions>
  <inkml:trace contextRef="#ctx0" brushRef="#br0">31 0 19404,'-2'0'2353,"-1"0"-1513,2 15-320,0 5 1440,-4 7-919,0 2-265,0 5-288,1 1-168,1-2-352,2-3-264,1-6-600,1-4-257,5-6 1754,1-6-850,6-8-167,1-5-152</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32.037"/>
    </inkml:context>
    <inkml:brush xml:id="br0">
      <inkml:brushProperty name="width" value="0.05" units="cm"/>
      <inkml:brushProperty name="height" value="0.05" units="cm"/>
    </inkml:brush>
  </inkml:definitions>
  <inkml:trace contextRef="#ctx0" brushRef="#br0">221 1 21004,'-9'1'361,"0"0"0,0 0 0,0 1-1,0 0 1,0 1 0,0 0 0,1 0-1,-16 9 1,6-2 219,1 1-1,-30 25 1,45-34-546,0-1 1,0 1-1,0 0 1,1 0 0,-1 0-1,1-1 1,-1 2-1,1-1 1,0 0 0,0 0-1,-2 4 1,3-5-32,0 0 0,0-1 0,0 1 1,0 0-1,0 0 0,0 0 1,0 0-1,0 0 0,1-1 0,-1 1 1,0 0-1,0 0 0,1 0 0,-1-1 1,0 1-1,1 0 0,-1 0 0,1-1 1,-1 1-1,1 0 0,0-1 1,-1 1-1,1-1 0,0 1 0,-1-1 1,1 1-1,0-1 0,-1 1 0,1-1 1,0 0-1,0 1 0,0-1 0,-1 0 1,2 1-1,19 5 14,-1 0-1,22 2 1,33 10 14,-67-16-34,-1 1-1,0 0 1,0 0-1,0 1 1,-1 0-1,1 0 1,10 9-1,-16-12 2,1 1 0,-1-1 0,1 0 0,-1 1-1,1-1 1,-1 1 0,0 0 0,0-1 0,0 1 0,0 0-1,0 0 1,0 0 0,0 0 0,0 0 0,-1 0 0,1 0-1,-1 0 1,1 0 0,-1 0 0,0 0 0,0 0 0,0 0-1,0 0 1,0 0 0,-1 0 0,1 0 0,-1 0 0,1 0-1,-1 0 1,0 0 0,1 0 0,-1 0 0,0 0 0,0-1-1,-1 1 1,1 0 0,-3 2 0,-1 1 39,0 0 0,0 0 0,-1 0 1,0-1-1,0 0 0,0 0 0,0-1 0,0 0 1,-13 5-1,17-8-25,-87 26 791,80-24-711,0 0 0,-1-1-1,0 0 1,1-1 0,-1 0 0,0 0 0,-13-3-1,23 3-131,-1 0 1,0 0-1,0-1 0,0 1 0,0 0 0,0 0 0,0-1 0,1 1 0,-1 0 0,0-1 0,0 1 0,1-1 0,-1 1 0,0-1 0,0 1 1,1-1-1,-1 0 0,1 1 0,-1-1 0,0 0 0,1 0 0,-1 1 0,1-1 0,0 0 0,-1-1 0,1 0-36,0 1 0,0 0 0,0-1-1,0 1 1,0-1 0,0 1 0,1 0-1,-1-1 1,1 1 0,-1 0 0,1-1-1,-1 1 1,1 0 0,1-2 0,3-4-162,0 1 0,0 0 0,1 0 0,9-8 0,12-6-493</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32.469"/>
    </inkml:context>
    <inkml:brush xml:id="br0">
      <inkml:brushProperty name="width" value="0.05" units="cm"/>
      <inkml:brushProperty name="height" value="0.05" units="cm"/>
    </inkml:brush>
  </inkml:definitions>
  <inkml:trace contextRef="#ctx0" brushRef="#br0">0 42 21213,'23'-2'1936,"6"-1"-1328,1 1-304,7-4 496,2 2-784,0-5 224,-2 0-280,2 2-264</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32.906"/>
    </inkml:context>
    <inkml:brush xml:id="br0">
      <inkml:brushProperty name="width" value="0.05" units="cm"/>
      <inkml:brushProperty name="height" value="0.05" units="cm"/>
    </inkml:brush>
  </inkml:definitions>
  <inkml:trace contextRef="#ctx0" brushRef="#br0">73 1 18084,'-15'43'1383,"1"1"1,3 0-1,1 1 1,-4 56-1,11-82-1178,1-4-3,0-1-1,1 1 1,1-1-1,2 28 1,-2-41-173,0 0 0,1 0 0,-1 0 1,0 0-1,0 0 0,1 0 0,-1-1 1,0 1-1,1 0 0,-1 0 1,1 0-1,-1-1 0,1 1 0,-1 0 1,1-1-1,0 1 0,-1 0 0,1-1 1,0 1-1,0-1 0,-1 1 0,1-1 1,0 1-1,0-1 0,0 0 1,-1 1-1,1-1 0,0 0 0,0 0 1,0 0-1,0 0 0,0 0 0,0 1 1,-1-1-1,1-1 0,0 1 0,0 0 1,0 0-1,0 0 0,0 0 1,0-1-1,-1 1 0,2-1 0,5-1 166,0-1-1,0-1 1,0 1-1,7-6 1,-10 7-122,61-43 678,-3-3 0,96-94 0,-150 135-796,0-1-358,0 1-1,0-1 1,-1 0-1,0-1 1,10-17-1,-16 26 376,-1-1-1,0 1 0,1-1 1,-1 1-1,0-1 1,0 1-1,0-1 1,1 1-1,-1-1 1,0 1-1,0-1 0,0 1 1,0-1-1,0 1 1,0-1-1,0 1 1,0-1-1,0 1 1,0-1-1,0 0 0,0 1 1,-1-1-1,1 1 1,0-1-1,0 1 1,0-1-1,-1 1 1,1 0-1,0-1 0,-1 1 1,1-1-1,0 1 1,-1-1-1,1 1 1,-1 0-1,1-1 1,0 1-1,-2-1 0,-13-1-745</inkml:trace>
  <inkml:trace contextRef="#ctx0" brushRef="#br0" timeOffset="1">162 340 15811,'-6'22'2209,"3"-6"-1305,3-3-352,6-2 1233,4-1-641,3-1-264,3-4-768,1 1-408,3-4-712,1-2 848,1-3-240,-1-3-161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8.889"/>
    </inkml:context>
    <inkml:brush xml:id="br0">
      <inkml:brushProperty name="width" value="0.05" units="cm"/>
      <inkml:brushProperty name="height" value="0.05" units="cm"/>
    </inkml:brush>
  </inkml:definitions>
  <inkml:trace contextRef="#ctx0" brushRef="#br0">131 1 15547,'-32'109'3052,"-16"74"-645,37-121-2180,6-29 98,-2 0 0,-14 43 1,18-72 717,1-12-557,1-13 20,3-12-242,3 1 1,0-1-1,2 1 1,14-38 0,-13 49-549,0-1 0,2 1 1,0 1-1,2 0 0,0 0 1,28-33-1,-31 43 139,1 1-1,-1 0 1,2 0 0,14-9-1,7-1-351</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33.997"/>
    </inkml:context>
    <inkml:brush xml:id="br0">
      <inkml:brushProperty name="width" value="0.05" units="cm"/>
      <inkml:brushProperty name="height" value="0.05" units="cm"/>
    </inkml:brush>
  </inkml:definitions>
  <inkml:trace contextRef="#ctx0" brushRef="#br0">116 28 12851,'-7'3'387,"0"0"0,0 0 0,0 1 0,0 0 0,0 0 0,1 1 0,0 0 0,0 0 0,0 0 0,0 1 0,1-1 0,0 1 0,0 1 0,1-1 0,-1 1 0,1 0 0,1 0 0,0 0 0,-4 11 0,6-17-323,1 0-1,-1 1 1,1-1-1,0 0 1,0 0-1,0 1 1,-1-1-1,1 0 1,0 1-1,1-1 1,-1 0 0,0 1-1,0-1 1,1 0-1,-1 1 1,0-1-1,1 0 1,-1 0-1,1 1 1,0-1-1,-1 0 1,1 0 0,0 0-1,1 2 1,0-2 9,0 0 0,-1 0 0,1 0 1,0-1-1,0 1 0,0 0 0,0-1 1,0 1-1,0-1 0,0 0 0,-1 0 1,1 0-1,0 0 0,4 0 0,4-1 166,0-1 0,0 0 0,1-1-1,18-7 1,-9 0-89,0 0-1,-1-2 1,0 0 0,-1-1 0,0-1-1,30-31 1,-47 43-178,-2 3 9,-8 5-2,-12 13 16,16-14 20,0 1 1,1 0 0,0 0-1,0 0 1,0 1 0,1-1-1,0 1 1,1 0 0,-1 0-1,-2 14 1,5-20-1,0 0 0,1 0 1,-1 0-1,0 0 0,1 0 1,-1 0-1,1 0 0,-1 0 0,1 0 1,-1 0-1,1-1 0,0 1 1,-1 0-1,1 0 0,0 0 1,0-1-1,-1 1 0,1 0 0,0-1 1,0 1-1,0-1 0,0 1 1,0-1-1,0 1 0,0-1 1,0 0-1,0 1 0,0-1 0,0 0 1,0 0-1,0 0 0,0 0 1,0 0-1,2 0 0,3 0 85,0 0-1,0 0 0,0 0 1,12-3-1,4-5 79,1 0-1,-2-1 1,1-1 0,31-20-1,18-9-142,-70 38-40,0 1 1,1-1 0,-1 0-1,1 0 1,-1 1-1,1-1 1,-1 1 0,1-1-1,-1 1 1,1 0-1,0-1 1,-1 1-1,1 0 1,-1 0 0,1 0-1,0 1 1,-1-1-1,1 0 1,-1 0 0,1 1-1,-1-1 1,1 1-1,-1-1 1,1 1-1,-1 0 1,1 0 0,-1 0-1,2 1 1,-1 0-5,-1 1 1,1-1 0,-1 0 0,0 1-1,0-1 1,0 1 0,0-1-1,-1 1 1,1-1 0,-1 1 0,1-1-1,-1 1 1,0 0 0,0-1-1,0 1 1,0 0 0,-1 2-1,0 0 16,0 0 0,0-1-1,-1 1 1,0-1-1,0 1 1,0-1 0,0 0-1,0 1 1,-4 3-1,-9 20 230,14-28-230,1 0 0,0 0 0,0 0 0,0 0 0,0 0 0,0 0 0,0 0 0,0 0-1,0 0 1,0 0 0,0 0 0,0 0 0,0 0 0,0 1 0,0-1 0,0 0 0,0 0 0,0 0 0,0 0 0,0 0 0,0 0 0,0 0 0,0 0 0,0 0 0,0 0 0,0 0 0,0 0 0,0 1 0,0-1-1,0 0 1,0 0 0,0 0 0,0 0 0,0 0 0,0 0 0,0 0 0,0 0 0,0 0 0,0 0 0,0 0 0,0 0 0,0 0 0,0 0 0,0 0 0,0 1 0,0-1 0,1 0 0,-1 0 0,0 0 0,0 0 0,0 0-1,0 0 1,0 0 0,0 0 0,0 0 0,0 0 0,0 0 0,0 0 0,0 0 0,0 0 0,1 0 0,-1 0 0,0 0 0,0 0 0,0 0 0,7-4 237,7-6 176,56-60 1360,0 0-1590,-63 63-161,-6 7-44,-1-1 1,0 1-1,1-1 0,-1 1 0,1-1 1,-1 1-1,1 0 0,-1-1 0,1 1 1,-1 0-1,1-1 0,0 1 0,-1 0 1,1 0-1,-1-1 0,1 1 0,0 0 1,-1 0-1,1 0 0,-1 0 0,1 0 1,0 0-1,-1 0 0,1 0 0,0 0 0,-1 0 1,1 0-1,-1 0 0,1 1 0,0-1 1,-1 0-1,1 0 0,-1 1 0,1-1 1,-1 0-1,1 1 0,0 0 0,5 1-159,0 0 0,0-1-1,0 0 1,0 0-1,7 1 1,-8-2 76,0 0 1,0 1-1,0 0 0,0 0 1,0 0-1,-1 1 0,1 0 1,6 2-1,-11-3 90,1-1 0,0 1 0,0 0 1,-1-1-1,1 1 0,-1 0 0,1-1 0,0 1 0,-1 0 0,1 0 0,-1 0 1,0-1-1,1 1 0,-1 0 0,1 0 0,-1 0 0,0 0 0,0 0 1,0 0-1,0 0 0,0 0 0,0 0 0,0 0 0,0-1 0,0 1 0,0 0 1,0 0-1,0 0 0,-1 0 0,1 0 0,0 0 0,-1 0 0,1 0 1,0-1-1,-1 1 0,-1 1 0,-2 6 10,-1-1-1,0-1 1,-9 10 0,2-1-17,11-15 18,0 1 0,0 1 0,1-1 0,-1 0-1,0 0 1,1 0 0,-1 0 0,1 0 0,-1 1 0,1-1 0,0 0 0,0 0 0,-1 1 0,1-1 0,0 0 0,0 0 0,0 1 0,0-1 0,0 0 0,1 3 0,0-4 10,-1 1 0,1 0 0,-1 0 0,1-1 0,0 1-1,0 0 1,-1-1 0,1 1 0,0 0 0,0-1 0,0 1 0,0-1 0,0 0 0,0 1-1,-1-1 1,1 0 0,0 1 0,0-1 0,0 0 0,1 0 0,5 0 57,-1 1 0,1-2 0,0 1 0,-1-1 0,1 0 0,7-2 0,1-1 53,1-2-1,-1 0 0,0 0 1,17-12-1,-25 14-104,0 0 0,0-1 1,-1 0-1,0 0 0,0 0 0,0-1 1,-1 0-1,0 0 0,0 0 0,6-11 1,-10 14-18,1 0-9,-1 4-11,6 11-22,-3-9 40,0-1 0,0 0 0,0 1 1,1-1-1,-1-1 0,1 1 0,0 0 0,-1-1 0,1 0 1,0-1-1,0 1 0,-1-1 0,9 0 0,8 0 16,36-6-1,-35 3-2,37-12 1,-52 13-6,1-1 0,-1 0 0,0 0-1,0-1 1,0 0 0,0 0 0,-1 0 0,9-9 0,-14 13-7,0-1 0,0 0 0,-1 1 0,1-1 0,0 0 0,0 0 0,-1 0 0,1 0 0,-1 0 0,1 1 0,-1-1 0,1 0 0,-1 0 0,0 0 0,1 0 0,-1 0 0,0 0 0,0-1 0,0 0 0,0 1-1,0 1 1,0-1 0,-1 1-1,1-1 1,0 1-1,-1-1 1,1 1 0,0-1-1,-1 1 1,1-1 0,-1 1-1,1-1 1,-1 1-1,1 0 1,-1-1 0,1 1-1,-1 0 1,0 0 0,1-1-1,-1 1 1,1 0-1,-1 0 1,0 0 0,-4-1-5,0 0 0,1 1 0,-1-1 1,0 1-1,0 1 0,1-1 0,-8 2 0,4 0 4,-1 0-1,0 1 0,1 0 1,0 1-1,-1 0 0,1 0 1,1 1-1,-1 0 0,1 0 1,0 1-1,0 0 0,0 0 1,1 0-1,-10 14 0,15-19 8,0 1 0,0-1 0,0 1 0,1 0 0,-1-1 1,0 1-1,1 0 0,-1-1 0,1 1 0,0 0 0,-1 0 0,1-1 0,0 1 0,0 0 0,0 0 0,0-1 0,1 1 0,-1 0 0,0 0 0,1-1 0,-1 1 0,1 0 0,0 1 0,1 0-11,1 0 0,-1 0 1,0 0-1,0-1 0,1 1 0,0-1 0,-1 0 0,1 0 0,0 0 0,0 0 0,4 2 0,7 2-448,1 0 0,0 0 0,1-2 0,17 4 0,2-1-84,45 2 1,-20-7-89</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34.756"/>
    </inkml:context>
    <inkml:brush xml:id="br0">
      <inkml:brushProperty name="width" value="0.05" units="cm"/>
      <inkml:brushProperty name="height" value="0.05" units="cm"/>
    </inkml:brush>
  </inkml:definitions>
  <inkml:trace contextRef="#ctx0" brushRef="#br0">1 260 14155,'5'5'474,"0"-1"1,0 0-1,1 0 1,0 0-1,0-1 0,0 0 1,0 0-1,1-1 1,-1 0-1,12 3 0,7 0 566,39 2-1,-52-7-793,135 5 1443,187-18 1,-235 7-1471,844-63 439,-5-47 579,-616 49-127,-316 65-1092,17-3 106,-15 5-104,-7 5-86,-1-5 22,0 0 1,0 0-1,-1 0 1,1 0-1,0 0 1,0 0 0,0 0-1,0 0 1,-1 0-1,1 0 1,0 0-1,0 0 1,0 0-1,-1 0 1,1 0-1,0 0 1,0 0-1,0 0 1,0 0 0,-1 0-1,1 0 1,0 0-1,0 0 1,0 0-1,0 0 1,-1 0-1,1 0 1,0 0-1,0 0 1,0-1-1,0 1 1,0 0 0,-1 0-1,1 0 1,0 0-1,0 0 1,0 0-1,0-1 1,0 1-1,0 0 1,0 0-1,0 0 1,0 0-1,0-1 1,-1 1 0,-8-13-172,2 4-42,-10-8-216</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22.904"/>
    </inkml:context>
    <inkml:brush xml:id="br0">
      <inkml:brushProperty name="width" value="0.05" units="cm"/>
      <inkml:brushProperty name="height" value="0.05" units="cm"/>
    </inkml:brush>
  </inkml:definitions>
  <inkml:trace contextRef="#ctx0" brushRef="#br0">1 2 19692,'0'-2'2249,"4"2"-1529,5 2-296,-2 1 1080,3 8-504,1 3-207,4 4-425,-1 2-152,2 3-88,-1-3-32,1 0-104,1-2-192,2-6-496,0-8-289,1-4-487,1-7 1120,1-13-296,-1-2-248</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23.304"/>
    </inkml:context>
    <inkml:brush xml:id="br0">
      <inkml:brushProperty name="width" value="0.05" units="cm"/>
      <inkml:brushProperty name="height" value="0.05" units="cm"/>
    </inkml:brush>
  </inkml:definitions>
  <inkml:trace contextRef="#ctx0" brushRef="#br0">227 0 17212,'-7'9'1928,"-10"17"-1024,-6 8-320,-3 12 1153,-1 4-321,-2 9-512,0 0-160,6-2-239,3-3-153,7-8-208,6-7-200,3-12-576,3-4-321,1-10-463,5-6 1096,4-7-320,2-4-192</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37.649"/>
    </inkml:context>
    <inkml:brush xml:id="br0">
      <inkml:brushProperty name="width" value="0.05" units="cm"/>
      <inkml:brushProperty name="height" value="0.05" units="cm"/>
    </inkml:brush>
  </inkml:definitions>
  <inkml:trace contextRef="#ctx0" brushRef="#br0">1 535 11426,'10'3'372,"1"0"-1,-1-1 0,1 0 0,0 0 0,0-1 1,-1-1-1,18 0 0,77-15 934,-64 8-740,348-68 1439,79-12-1489,427 14 171,-533 52-541,-224 11-104,757-35 140,27 12-80,-629 12-84,365-24-12,1 21 54,-166 31 13,-73 0-57,-419-7-15,567-19 76,65-8 1415,-396 22-537,27 0-58,248-11 77,-498 16-1101,-8 0-117,-1 0 0,1 0-1,-1-1 1,1 0 0,-1 0 0,1 0 0,-1 0 0,9-4 0,-9-3-145,-6-8-130</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59:39.682"/>
    </inkml:context>
    <inkml:brush xml:id="br0">
      <inkml:brushProperty name="width" value="0.05" units="cm"/>
      <inkml:brushProperty name="height" value="0.05" units="cm"/>
    </inkml:brush>
  </inkml:definitions>
  <inkml:trace contextRef="#ctx0" brushRef="#br0">1 442 12747,'0'0'45,"0"1"-1,0-1 1,0 0 0,0 0 0,0 0 0,0 1-1,0-1 1,0 0 0,0 0 0,0 1 0,0-1-1,0 0 1,0 0 0,0 0 0,0 1 0,0-1-1,0 0 1,1 0 0,-1 0 0,0 0 0,0 1-1,0-1 1,0 0 0,0 0 0,1 0 0,-1 0-1,0 1 1,0-1 0,0 0 0,0 0 0,1 0-1,-1 0 1,0 0 0,0 0 0,1 0 0,12 3 833,19-3 5,-26 0-538,65-6 528,-1-3 0,71-18 0,-14 3-529,104-12-147,302-8-1,-102 37-239,202-7-21,375-16 36,421 2 40,-763-12-13,-2-20-4,-316 27 4,-218 21-20,779-61-475,-451 66 414,1 21 79,-455-14 2,1027 16 28,22-2 73,-883-14 222,-73-1-351,-83 0 52,-14 1-23,0 0 1,0 0-1,0 0 1,0 0-1,0 0 1,0 0-1,0 0 1,0 0 0,0 0-1,0 0 1,0 0-1,0 0 1,0 0-1,0 1 1,0-1-1,0 0 1,0 0-1,0 0 1,0 0 0,0 0-1,0 0 1,0 0-1,0 0 1,0 0-1,0 0 1,0 0-1,0 0 1,0 0-1,0 0 1,0 1 0,0-1-1,1 0 1,-1 0-1,0 0 1,0 0-1,0 0 1,0 0-1,0 0 1,0 0 0,0 0-1,0 0 1,0 0-1,0 0 1,0 0-1,0 0 1,0 0-1,0 0 1,1 0-1,-1 0 1,0 0 0,0 0-1,0 0 1,0 0-1,0 0 1,0 0-1,0 0 1,0 0-1,0 0 1,0 0-1,0 0 1,-2 10 9,-16 76 167,10-56-123,-38 137 102,-16 68-10,59-212-122,1 0 0,2 0 0,0 0 0,1 0-1,1 0 1,1-1 0,11 43 0,-9-45 127,0 0 0,-1 1 0,-2 0 0,0 0 0,-1 0 0,-1 0 0,-4 30 0,0-34 9,-4 34 166,4-83-1006,8 3 476</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10.556"/>
    </inkml:context>
    <inkml:brush xml:id="br0">
      <inkml:brushProperty name="width" value="0.05" units="cm"/>
      <inkml:brushProperty name="height" value="0.05" units="cm"/>
    </inkml:brush>
  </inkml:definitions>
  <inkml:trace contextRef="#ctx0" brushRef="#br0">77 1 14963,'-1'0'131,"0"1"-1,0-1 0,0 0 1,0 1-1,1 0 1,-1-1-1,0 1 1,0 0-1,0-1 0,1 1 1,-1 0-1,0 0 1,1 0-1,-1-1 0,0 1 1,1 0-1,-1 0 1,1 0-1,-1 2 0,-8 20 874,-1 16-545,2 0 1,2 1 0,-1 41 0,3-40-284,-13 186 518,19 382 0,3-525-678,11 114 44,-13-171-14,-2-17 21,0-1 0,0 1 0,1-1 0,1 1 0,-1-1 0,6 10 0,-8-19-74,0 0 0,0 0 1,0 0-1,0 0 0,0 0 0,0-1 0,0 1 1,0 0-1,0 0 0,0 0 0,0 0 1,0 0-1,0 0 0,0-1 0,0 1 1,0 0-1,0 0 0,0 0 0,1 0 1,-1 0-1,0 0 0,0 0 0,0 0 0,0 0 1,0 0-1,0 0 0,0-1 0,1 1 1,-1 0-1,0 0 0,0 0 0,0 0 1,0 0-1,0 0 0,1 0 0,-1 0 1,0 0-1,0 0 0,0 0 0,0 0 0,-9 0-111</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11.943"/>
    </inkml:context>
    <inkml:brush xml:id="br0">
      <inkml:brushProperty name="width" value="0.05" units="cm"/>
      <inkml:brushProperty name="height" value="0.05" units="cm"/>
    </inkml:brush>
  </inkml:definitions>
  <inkml:trace contextRef="#ctx0" brushRef="#br0">72 244 10618,'-66'16'3698,"60"-19"-990,13 5-1260,-2 1-1419,1-1 0,0 0-1,0 0 1,0 0 0,1 0 0,-1-1-1,0 0 1,1 0 0,-1-1 0,9 0 0,10-2-2,32-6 1,-23 3 20,91-15 39,102-10 2,-153 27-60,119 10-1,-144-4-16,96-6 0,48-19-3,7 0-16,-157 21 3,0 3 0,0 1 0,62 13 0,5 0 6,-76-13 4,0-2-1,1-2 0,-1 0 1,43-9-1,135-37 73,-57 10-23,168-8 28,2 24-89,-225 15-24,10-4 29,-66 4 31,0 3 1,84 3 0,-90 4-639,-50-16 360,-5-2 89</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14.007"/>
    </inkml:context>
    <inkml:brush xml:id="br0">
      <inkml:brushProperty name="width" value="0.05" units="cm"/>
      <inkml:brushProperty name="height" value="0.05" units="cm"/>
    </inkml:brush>
  </inkml:definitions>
  <inkml:trace contextRef="#ctx0" brushRef="#br0">684 22 13563,'-7'-3'187,"0"-1"-1,-1 1 1,1 1-1,-1-1 1,1 1 0,-1 0-1,1 1 1,-1 0 0,0 0-1,0 1 1,0 0 0,0 0-1,1 1 1,-1 0 0,0 0-1,0 1 1,1 0 0,-11 4-1,-2 2 131,0 1 0,1 0 1,-1 1-1,2 1 0,-27 21 0,16-8-145,1 1 0,1 1 0,2 2 0,0 0 0,-30 47 0,30-34-105,1 2 0,2 0 0,-30 84 0,33-65-70,2 1 0,3 1 0,3 0 0,3 1 0,3 0 0,4 107 0,3-141-9,1 0 1,2-1-1,1 1 1,1-1-1,1-1 1,2 1-1,26 53 1,-29-70 2,1-1 0,0 0 0,0-1 1,1 0-1,1 0 0,-1-1 0,2 0 0,15 12 1,-17-16 2,1-1 1,-1 0-1,1 0 0,0-1 1,0 0-1,0 0 1,0-1-1,1-1 0,-1 0 1,1 0-1,0-1 1,13 0-1,-6-2 14,0-1-1,0-1 1,0-1 0,-1 0 0,1-1 0,-1-1-1,0 0 1,0-2 0,-1 0 0,28-18-1,-7 1 80,-1-2-1,-1-2 0,37-40 1,-35 31 53,-2-2 1,-1-2-1,-3-1 1,-1-2 0,-2 0-1,-3-2 1,-1-1-1,-3-1 1,19-60-1,-35 88-128,0 0 0,-1 0 0,-2-1 0,0 0 0,-1 1 0,-1-1 0,-1 0 0,-1 0 0,0 1 0,-2 0 0,-8-26 0,6 29-93,0 1 0,-2 0 0,0 0 0,-1 1 0,0 0 0,-1 0 0,-1 1 0,-1 1 0,0 0 1,0 0-1,-2 2 0,0-1 0,-20-13 0,13 11-208,-1 1 0,-1 1 1,-38-16-1,31 21 34</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47.262"/>
    </inkml:context>
    <inkml:brush xml:id="br0">
      <inkml:brushProperty name="width" value="0.05" units="cm"/>
      <inkml:brushProperty name="height" value="0.05" units="cm"/>
    </inkml:brush>
  </inkml:definitions>
  <inkml:trace contextRef="#ctx0" brushRef="#br0">0 164 12987,'19'-1'779,"-1"-2"1,0 0-1,0-1 0,0-1 1,32-14-1,3 0 383,-32 14-579,1 0 1,1 2-1,42-2 0,27-3-346,338-41 46,-221 33-272,79-2 23,-212 19-32,143 20 0,-86-6 18,148-3 0,-37-4-21,607 14 53,-687-21-68,200-4-4,67-1 9,19-2 29,376-35-1,-366 27 5,-2 35-13,-271 2 591,-192-23-311,4 0-352,0 0 0,1 1-1,-1-1 1,1 0 0,-1 0-1,1 0 1,-1 0-1,0 0 1,1 0 0,-1 0-1,1 0 1,-1 0 0,1 0-1,-1 0 1,0-1-1,1 1 1,-1 0 0,1 0-1,-1 0 1,1-1 0,-1 1-1,1 0 1,-1-1-1,1 1 1,-1 0 0,1-1-1,0 1 1,-1-1-1,1 1 1,-1-1 0,1 1-1,0-1 1,0 1 0,-1-1-1,1 1 1,0-1-1,0 1 1,-1-1 0,1 1-1,0-1 1,0 0 0,0 1-1,0-1 1,0 1-1,0-1 1,0 0 0,0 1-1,0-1 1,1 0 0,-1-13-459</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19:33.718"/>
    </inkml:context>
    <inkml:brush xml:id="br0">
      <inkml:brushProperty name="width" value="0.05" units="cm"/>
      <inkml:brushProperty name="height" value="0.05" units="cm"/>
    </inkml:brush>
  </inkml:definitions>
  <inkml:trace contextRef="#ctx0" brushRef="#br0">3 245 11058,'0'0'43,"0"0"-1,0 0 0,0 0 1,-1-1-1,1 1 0,0 0 1,0 0-1,0 0 0,-1-1 1,1 1-1,0 0 0,0 0 1,0 0-1,0-1 1,0 1-1,0 0 0,0 0 1,-1-1-1,1 1 0,0 0 1,0 0-1,0-1 0,0 1 1,0 0-1,0-1 0,0 1 1,0 0-1,0 0 0,1-1 1,-1 1-1,0 0 0,0 0 1,0-1-1,0 1 0,0 0 1,0 0-1,0-1 0,1 1 1,-1 0-1,13-12 379,29-12-949,-32 18 639,27-13-164,1 1 0,1 1 0,0 2 0,1 2 0,53-9 0,-42 13 153,0 3-1,0 2 1,103 5-1,571 71 353,-299-32-421,3-26 141,-237-10-13,330 5 182,1-26-232,159-51-68,-178 15-22,2 21-33,842 14-420,-831 25 363,214-4 114,-417-15 4,616-9 86,-826 24-84,-1 3 0,0 6 0,0 4 0,116 33-1,-191-41-64,-16-3 5,0-2 1,0 1 0,0-1 0,1-1-1,-1 0 1,1-1 0,15-1 0,-28 0 9,1 0 1,-1 0 0,0 0-1,0 0 1,1 0-1,-1 0 1,0 0 0,0 0-1,1 0 1,-1 0 0,0 0-1,0-1 1,0 1-1,1 0 1,-1 0 0,0 0-1,0 0 1,0 0 0,0-1-1,1 1 1,-1 0-1,0 0 1,0 0 0,0-1-1,0 1 1,0 0 0,0 0-1,0-1 1,0 1-1,0 0 1,1 0 0,-1 0-1,0-1 1,0 1-1,0 0 1,0 0 0,0-1-1,-1 1 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09.361"/>
    </inkml:context>
    <inkml:brush xml:id="br0">
      <inkml:brushProperty name="width" value="0.05" units="cm"/>
      <inkml:brushProperty name="height" value="0.05" units="cm"/>
    </inkml:brush>
  </inkml:definitions>
  <inkml:trace contextRef="#ctx0" brushRef="#br0">16 5 19548,'0'-1'101,"1"1"0,0-1 0,0 1 0,-1-1 0,1 1 0,0-1 0,0 1 0,-1 0 0,1 0 0,0-1 0,0 1 0,0 0 0,0 0 0,-1 0 0,1 0 0,0 0 0,0 0 0,0 0 0,0 0 0,0 0 0,-1 1 0,1-1 0,0 0 0,0 1 0,0-1 0,-1 0 0,1 1 0,0-1 0,0 1 0,-1-1 0,1 1 0,0 0 0,1 2 87,-1-1 1,0 1-1,0 0 0,-1 0 1,1 0-1,0 0 0,-1 0 1,0 6-1,0 11 21,-1 1 1,0-1-1,-2 1 1,-1-1-1,-11 38 0,6-27-159,-5 42 0,13-70-40,1-1 1,0 1-1,-1 0 0,1 0 0,1 0 0,-1 0 1,0 0-1,1 0 0,1 4 0,-2-6-2,1 0 0,0 0-1,-1 0 1,1 0 0,0 0 0,0 0-1,0 0 1,0 0 0,-1 0-1,1-1 1,0 1 0,1 0 0,-1-1-1,0 1 1,0-1 0,0 1-1,0-1 1,0 1 0,0-1 0,1 0-1,-1 1 1,0-1 0,0 0-1,1 0 1,1 0 0,4-1 28,1 0 0,-1 0 0,0 0 0,0-1 0,0 0 0,0 0 0,0-1 0,0 0 1,12-8-1,3-2 99,30-25 0,-30 20-8,0-2 1,31-35-1,-45 46-338,-1-1 0,1 0-1,-2 0 1,1-1 0,-2 0 0,1 0-1,-1 0 1,5-20 0,-10 30 174,0 1 0,0 0 0,1-1 0,-1 1-1,0 0 1,0-1 0,0 1 0,0 0 0,0-1 0,0 1 0,0 0 0,0-1 0,0 1 0,0 0 0,0-1 0,0 1 0,0 0 0,0-1 0,0 1 0,0 0 0,0-1 0,0 1 0,-1 0-1,1-1 1,0 1 0,0 0 0,0-1 0,0 1 0,-1 0 0,1 0 0,0-1 0,0 1 0,-1 0 0,1 0 0,0 0 0,-1-1 0,1 1 0,0 0 0,0 0 0,-1 0 0,1 0-1,0 0 1,-1-1 0,1 1 0,-1 0 0,1 0 0,0 0 0,-1 0 0,1 0 0,-1 0 0,-15 6-612,-1 10-178</inkml:trace>
  <inkml:trace contextRef="#ctx0" brushRef="#br0" timeOffset="1">172 354 17500,'9'20'1936,"3"-4"-1176,0-4-312,5-2 761,-1-5-537,1-5 88,0-4-392,3-7-352,5-2-96</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50.523"/>
    </inkml:context>
    <inkml:brush xml:id="br0">
      <inkml:brushProperty name="width" value="0.05" units="cm"/>
      <inkml:brushProperty name="height" value="0.05" units="cm"/>
    </inkml:brush>
  </inkml:definitions>
  <inkml:trace contextRef="#ctx0" brushRef="#br0">1 359 13459,'41'-18'1032,"2"1"0,0 2 0,83-16-1,-59 23-760,1 3 0,113 7 0,49-3 207,237-63 775,-347 43-626,-60 12-222,78-22 0,-128 28-177,0-1 0,17-8 0,-27 12-216,0-1-1,0 1 0,0 0 0,0-1 0,0 1 0,0 0 1,0 0-1,0-1 0,-1 1 0,1 0 0,0 0 1,0-1-1,0 1 0,-1 0 0,1 0 0,0 0 0,0-1 1,0 1-1,-1 0 0,1 0 0,0 0 0,0 0 1,-1 0-1,1-1 0,0 1 0,-1 0 0,1 0 0,0 0 1,0 0-1,-1 0 0,1 0 0,0 0 0,-1 0 0,1 0 1,0 0-1,-16-4-72,-22-3-198,-54-1 0,32 3 85,-590-63-262,603 64 502,-26-4 166,-76 3 0,147 5-225,0 0-1,0 0 1,0 0 0,0 0-1,0 1 1,0-1-1,0 0 1,0 1-1,0 0 1,0 0-1,0-1 1,0 1 0,0 0-1,-2 2 1,4-2-7,-1-1 1,1 0-1,0 1 1,0-1-1,-1 1 1,1-1-1,0 0 1,0 1-1,0-1 1,-1 1-1,1-1 1,0 1-1,0-1 1,0 1-1,0-1 1,0 1-1,0-1 1,0 0-1,0 1 1,0-1-1,0 1 1,0-1-1,1 2 1,11 14-18,-8-13 17,-1-1 0,0 0 0,1 0 1,-1 0-1,1 0 0,0 0 0,0-1 1,0 1-1,0-1 0,7 1 0,45 2 62,-37-4-49,374-6 238,-291 2-351,-85 4 61,9-1-134,-1 0-1,46-10 1,-63 8-80,-14 0 147,-19 1 56,23 2 39,-171-5-39,-81-6 87,232 10-31,-42-5 56,0 3 1,-86 7-1,120 1-25,29-4-37,0-1-1,-1 1 0,1-1 0,0 1 1,-1-1-1,1 1 0,0 0 0,0-1 1,-1 1-1,1 0 0,0 0 0,0 0 1,0 0-1,0 0 0,0 0 0,0 0 1,-1 3-1,2-4 0,1 1-1,-1 0 1,0-1-1,0 1 1,1-1-1,-1 1 1,0 0 0,1-1-1,-1 1 1,0-1-1,1 1 1,-1-1-1,1 1 1,-1-1 0,1 1-1,-1-1 1,1 0-1,-1 1 1,1-1 0,-1 0-1,1 1 1,0-1-1,-1 0 1,1 0-1,0 1 1,-1-1 0,1 0-1,0 0 1,-1 0-1,2 0 1,22 5 2,403 13 289,-385-19-285,59-4-114,-171 13-136,20-2 230,-640 38 175,677-44-162,24-1-7,24-1-22,77-2-35,524-31-617,-543 23 153,99-27 1,-78 14 237,-107 23 276,1 0 0,0 1 0,0 0 0,0 1 1,-1-1-1,1 1 0,9 2 0,-16-2 14,-1 0 0,0 1 1,0-1-1,1 0 0,-1 1 0,0-1 0,0 1 0,0-1 1,0 0-1,0 1 0,0-1 0,0 1 0,1-1 1,-1 0-1,0 1 0,0-1 0,0 1 0,-1-1 0,1 0 1,0 1-1,0-1 0,0 1 0,0-1 0,0 0 0,0 1 1,0-1-1,-1 0 0,1 1 0,0-1 0,0 0 0,-1 1 1,1-1-1,0 0 0,0 1 0,-1-1 0,1 0 0,0 0 1,-1 1-1,1-1 0,0 0 0,-1 0 0,0 1 0,-6 3-8,-1 1 0,0-1 0,0-1 0,0 0 0,-17 5 0,-47 7 8,65-14-7,-90 14-36,83-14-332,-1 0-1,0-1 0,0 0 1,-19-4-1,30 4 312,0-1-1,0 0 1,1 0 0,-1-1 0,0 1-1,1-1 1,-1 0 0,1 0-1,-1 0 1,1 0 0,0 0-1,0-1 1,-3-3 0,-4-15-476</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13.372"/>
    </inkml:context>
    <inkml:brush xml:id="br0">
      <inkml:brushProperty name="width" value="0.05" units="cm"/>
      <inkml:brushProperty name="height" value="0.05" units="cm"/>
    </inkml:brush>
  </inkml:definitions>
  <inkml:trace contextRef="#ctx0" brushRef="#br0">30 6 18972,'14'-6'2891,"-14"7"-2817,1-1 0,-1 0-1,0 0 1,0 0 0,0 0-1,1 0 1,-1 0 0,0 1-1,0-1 1,0 0 0,1 0-1,-1 0 1,0 1-1,0-1 1,0 0 0,0 0-1,1 0 1,-1 1 0,0-1-1,0 0 1,0 0 0,0 1-1,0-1 1,0 0 0,0 1-1,0-1 1,0 0 0,0 0-1,0 1 1,0-1-1,0 0 1,0 1 0,-9 31 2642,4-16-2847,-2 12 326,0-7-166,1 1 0,2-1 0,0 1 0,1 0 0,1 0 0,2 25-1,0-45-36,0 1-1,0 0 0,1-1 0,-1 1 0,1-1 0,0 1 0,0-1 0,0 1 0,0-1 0,0 0 0,0 1 0,1-1 0,-1 0 0,1 0 0,-1 0 0,1 0 0,0 0 0,0 0 0,0-1 0,0 1 0,0-1 0,0 1 0,1-1 0,-1 0 0,0 1 0,1-1 0,-1-1 0,1 1 0,2 1 0,-1-2-65,1 0-1,-1 1 1,0-2-1,0 1 1,0 0-1,0-1 1,0 0-1,0 1 1,-1-2-1,1 1 1,0 0 0,0-1-1,-1 0 1,1 0-1,-1 0 1,1 0-1,-1 0 1,6-6-1,8-11-232</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13.790"/>
    </inkml:context>
    <inkml:brush xml:id="br0">
      <inkml:brushProperty name="width" value="0.05" units="cm"/>
      <inkml:brushProperty name="height" value="0.05" units="cm"/>
    </inkml:brush>
  </inkml:definitions>
  <inkml:trace contextRef="#ctx0" brushRef="#br0">5 7 23869,'3'-5'2441,"-3"4"-1633,0 4-856,1 0-144,0 0 168,-3 2-264,-6 4-104</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14.401"/>
    </inkml:context>
    <inkml:brush xml:id="br0">
      <inkml:brushProperty name="width" value="0.05" units="cm"/>
      <inkml:brushProperty name="height" value="0.05" units="cm"/>
    </inkml:brush>
  </inkml:definitions>
  <inkml:trace contextRef="#ctx0" brushRef="#br0">0 1 17156,'5'10'2088,"8"-6"-1000,2-4-376,13 0 1401,4 0-569,9 0-528,2-1-183,1 1-401,0-2-208,-6 1-536,-4 2-328,-8 4-593,-6-1-255,-11 2 1040,-7-2-328,-6-1-184</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14.806"/>
    </inkml:context>
    <inkml:brush xml:id="br0">
      <inkml:brushProperty name="width" value="0.05" units="cm"/>
      <inkml:brushProperty name="height" value="0.05" units="cm"/>
    </inkml:brush>
  </inkml:definitions>
  <inkml:trace contextRef="#ctx0" brushRef="#br0">3 0 14843,'-3'13'2033,"13"-3"-889,9-2-408,8-8 1697,3 0-1049,6-5-352,3 1-200,-2 0-888,-3-1-488,-6-2 520,-10 4-176,-12 2-136</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17.190"/>
    </inkml:context>
    <inkml:brush xml:id="br0">
      <inkml:brushProperty name="width" value="0.05" units="cm"/>
      <inkml:brushProperty name="height" value="0.05" units="cm"/>
    </inkml:brush>
  </inkml:definitions>
  <inkml:trace contextRef="#ctx0" brushRef="#br0">2 235 14651,'-1'0'123,"1"1"0,0-1 0,0 0 0,0 0 0,0 0 0,0 0 0,0 1 0,0-1 0,0 0-1,0 0 1,-1 1 0,1-1 0,0 0 0,0 0 0,0 0 0,0 1 0,0-1 0,0 0 0,1 0 0,-1 0 0,0 1 0,0-1 0,0 0-1,0 0 1,0 0 0,0 1 0,0-1 0,0 0 0,0 0 0,1 0 0,-1 0 0,0 1 0,0-1 0,0 0 0,0 0 0,0 0 0,1 0 0,-1 0-1,0 1 1,0-1 0,0 0 0,1 0 0,-1 0 0,0 0 0,0 0 0,0 0 0,1 0 0,-1 0 0,0 0 0,0 0 0,0 0 0,1 0-1,16-7 2683,26-22-1574,-37 24-643,64-48 756,96-96 1,-171 155-1347,0 1 1,1-1-1,0 1 0,0-1 0,0 1 0,1 0 0,-5 14 0,2-3-63,1 1 0,-2 20 0,5-29-133,1-1 1,1 1-1,0 10 1,0-18 116,0 0 1,0-1 0,0 1-1,0 0 1,0-1-1,1 1 1,-1-1 0,0 1-1,1 0 1,0-1-1,-1 1 1,1-1 0,0 1-1,0-1 1,0 1-1,-1-1 1,2 0 0,-1 1-1,0-1 1,0 0-1,0 0 1,0 0 0,1 0-1,-1 0 1,1 0-1,1 1 1,-1-3-316,-2-1-87</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17.608"/>
    </inkml:context>
    <inkml:brush xml:id="br0">
      <inkml:brushProperty name="width" value="0.05" units="cm"/>
      <inkml:brushProperty name="height" value="0.05" units="cm"/>
    </inkml:brush>
  </inkml:definitions>
  <inkml:trace contextRef="#ctx0" brushRef="#br0">19 10 18660,'-17'45'-4025,"15"-27"7746,6-3-2569,16-12-208,8-2-271,13-5 1055,5-3-440,10-1-192,3 1-231,2-3-361,0 2-224,-10 2-760,-5 0-433,-9 0-135,-7 1 760,-7-8-248,-4 1-200</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18.029"/>
    </inkml:context>
    <inkml:brush xml:id="br0">
      <inkml:brushProperty name="width" value="0.05" units="cm"/>
      <inkml:brushProperty name="height" value="0.05" units="cm"/>
    </inkml:brush>
  </inkml:definitions>
  <inkml:trace contextRef="#ctx0" brushRef="#br0">15 43 18556,'0'0'77,"0"1"0,0-1-1,1 0 1,-1 0 0,0 0 0,0 0-1,0 1 1,0-1 0,0 0 0,1 0 0,-1 0-1,0 0 1,0 0 0,0 0 0,0 1-1,1-1 1,-1 0 0,0 0 0,0 0 0,0 0-1,1 0 1,-1 0 0,0 0 0,0 0-1,0 0 1,1 0 0,-1 0 0,0 0 0,0 0-1,0 0 1,1 0 0,-1 0 0,0 0 0,0 0-1,0 0 1,1-1 0,-1 1 0,0 0-1,0 0 1,0 0 0,1 0 0,11-5 88,-9 4 208,70-27 3214,-65 25-3421,0 1 0,1 0 0,-1 1 0,1 0 0,0 0 0,-1 1 0,10 0 0,-17 0-160,-1 0 0,1 0 1,0 0-1,0 0 0,-1 0 0,1 0 1,0 1-1,0-1 0,-1 0 0,1 0 1,0 1-1,0-1 0,-1 1 0,1-1 0,-1 0 1,1 1-1,0-1 0,-1 1 0,1 0 1,-1-1-1,1 1 0,-1-1 0,1 1 1,-1 0-1,1-1 0,-1 1 0,0 0 1,1 0-1,-1 1-8,0 0 0,0-1 0,0 1 0,0-1 1,0 1-1,-1 0 0,1-1 0,-1 1 0,1 0 0,-1-1 0,1 1 1,-2 2-1,-4 6-59,0 0 0,-1-1 0,-8 10 0,11-15 41,-60 67-309,42-50 218,2 1 0,-23 32 1,31-30 129,11-24-29,1 1 0,0-1 0,0 0 0,0 1 0,0-1 0,0 1 0,0-1 0,0 0 0,-1 1 0,1-1 0,0 1 0,0-1-1,1 1 1,-1-1 0,0 0 0,0 1 0,0-1 0,0 1 0,0-1 0,0 1 0,1-1 0,-1 0 0,0 1 0,0-1 0,0 0 0,1 1 0,-1-1 0,0 0 0,1 1 0,-1-1 0,0 0 0,1 0 0,-1 1 0,0-1 0,1 0 0,-1 0 0,1 1 0,-1-1 0,0 0 0,1 0 0,-1 0 0,1 0 0,-1 0 0,1 0 0,-1 0 0,0 0 0,1 0 0,-1 0 0,1 0 0,-1 0 0,1 0 0,-1 0 0,0 0 0,1-1 0,15-1-459,0-2 1,-1 0 0,1-1-1,-1-1 1,23-11 0,3-4-163</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18.419"/>
    </inkml:context>
    <inkml:brush xml:id="br0">
      <inkml:brushProperty name="width" value="0.05" units="cm"/>
      <inkml:brushProperty name="height" value="0.05" units="cm"/>
    </inkml:brush>
  </inkml:definitions>
  <inkml:trace contextRef="#ctx0" brushRef="#br0">112 8 16812,'0'-1'63,"0"1"0,1 0 0,-1 0 1,0 0-1,0 0 0,0 0 0,1 0 1,-1 0-1,0-1 0,0 1 0,0 0 1,0 0-1,0 0 0,0 0 0,1-1 1,-1 1-1,0 0 0,0 0 0,0 0 1,0 0-1,0-1 0,0 1 1,0 0-1,0 0 0,0 0 0,0-1 1,0 1-1,0 0 0,0 0 0,0 0 1,0-1-1,0 1 0,0 0 0,0 0 1,0 0-1,0-1 0,0 1 0,0 0 1,0 0-1,-1 0 0,1 0 0,0-1 1,0 1-1,-10 4 1354,-14 13 921,15-7-1910,0 0 0,1 0-1,0 0 1,1 1-1,-11 20 1,15-25-417,0 1 0,0-1 0,1 1 1,-1 0-1,2 0 0,-1 0 0,1 0 0,0 0 0,0 1 0,1-1 0,1 14 1,-1-19 3,0 0 0,0 0 0,1 0 0,-1-1 0,1 1 0,-1 0 0,1 0 0,0-1 0,0 1 0,0-1 0,0 1 0,0 0 0,0-1-1,0 0 1,0 1 0,0-1 0,1 0 0,-1 1 0,1-1 0,-1 0 0,1 0 0,-1 0 0,1 0 0,0-1 0,-1 1 0,1 0 0,0-1 0,0 1 0,-1-1 0,1 1 0,0-1 0,0 0 0,0 0 0,0 0 0,-1 0 0,1 0 0,0 0 0,0-1 0,1 1 0,3-2 95,-1 1-1,1-1 0,-1 0 0,0 0 0,0 0 0,0-1 1,0 0-1,0 0 0,-1 0 0,1 0 0,7-9 0,-6 5 88,0-1-1,-1 0 0,0 0 1,0 0-1,-1-1 0,0 0 1,-1 0-1,1 0 1,2-18-1,-5 24-178,0-1 0,-1 0 0,0 0 0,0 0 0,0 0 0,0 0 0,-1 1 0,1-1 0,-1 0 0,0 0 0,-3-7 0,3 9-100,0 0 1,-1 0 0,1 0 0,-1 0-1,0 0 1,1 0 0,-1 0 0,0 1 0,0-1-1,0 1 1,0-1 0,-1 1 0,1 0-1,0 0 1,0-1 0,-1 2 0,1-1 0,-1 0-1,-4 0 1,3 0-143,-1 0 0,0 1 0,0 0 0,0 0 0,1 0 0,-1 1 0,0-1 0,0 1 0,1 0 0,-9 4 0,-3 5-581</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18.858"/>
    </inkml:context>
    <inkml:brush xml:id="br0">
      <inkml:brushProperty name="width" value="0.05" units="cm"/>
      <inkml:brushProperty name="height" value="0.05" units="cm"/>
    </inkml:brush>
  </inkml:definitions>
  <inkml:trace contextRef="#ctx0" brushRef="#br0">2 73 21629,'-2'7'2096,"15"-7"-1336,7-3-296,16-4 1009,4-2-361,12 3-416,1-1-192,0 0-352,-1 1-224,-9 2-568,-6 3-360,-13-4-585,-7 1 1217,-17-6-280,-2 0-328</inkml:trace>
  <inkml:trace contextRef="#ctx0" brushRef="#br0" timeOffset="1.01">92 226 19684,'13'7'2185,"14"-4"-1281,5-5-344,4-5 1024,4 2-319,1 0-337,1 0-304,-6-3-816,-3 3-704,-12-4 808,-4-4-168,-4-8-104</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0.027"/>
    </inkml:context>
    <inkml:brush xml:id="br0">
      <inkml:brushProperty name="width" value="0.05" units="cm"/>
      <inkml:brushProperty name="height" value="0.05" units="cm"/>
    </inkml:brush>
  </inkml:definitions>
  <inkml:trace contextRef="#ctx0" brushRef="#br0">7 295 15043,'-1'4'433,"-1"0"0,1 1 0,0-1 0,1 0 0,-1 1 1,1-1-1,0 0 0,0 1 0,0-1 0,1 7 0,0-10-324,-1 0 0,0 0 0,1 0 0,-1 0 0,1 0 0,0 0 0,-1 0 0,1 0 0,0 0 0,-1 0 0,1 0 0,0-1 0,0 1 0,0 0 0,0 0 0,2 0 0,-1 0-15,0 0 0,0 0 0,1-1 0,-1 1 0,0-1 0,0 0 0,1 1 0,-1-1 0,0 0 0,1-1 0,2 1 0,6-3-9,0 1 0,-1-1 1,1-1-1,-1 0 1,0-1-1,0 0 1,0 0-1,-1-1 0,0 0 1,0-1-1,0 0 1,-1 0-1,0-1 1,0 0-1,-1 0 0,10-16 1,-16 23-88,-1 1 0,1-1-1,0 0 1,-1 0 0,1 0 0,-1 0 0,1 0 0,-1 0 0,0 0-1,1 0 1,-1 0 0,0 0 0,0 0 0,0 0 0,0 0 0,0 0-1,0 0 1,0-2 0,0 3-2,-1-1 1,1 1-1,0 0 0,-1 0 1,1-1-1,-1 1 0,1 0 1,0 0-1,-1-1 0,1 1 0,-1 0 1,1 0-1,-1 0 0,1 0 1,-1 0-1,1 0 0,-1 0 1,1 0-1,0 0 0,-1 0 0,1 0 1,-1 0-1,1 0 0,-1 0 1,1 0-1,-2 1 0,-2 0-16,0 0 0,0 1 0,0 0 1,0 0-1,0 0 0,1 0 0,-6 4 0,1 2-2,0 1 0,1-1 1,-1 1-1,2 1 0,-12 19 0,16-24 32,-1 1 0,0-1 0,1 1 0,0-1 0,1 1 0,-1 0 0,1 0 0,0 0 0,0 0 0,1 0 0,0 0 0,1 11-1,-1-14 2,1-1 0,0 1-1,-1-1 1,1 1 0,0-1-1,1 0 1,-1 1 0,0-1-1,1 0 1,-1 0 0,1 0-1,0 0 1,-1 0 0,1-1-1,0 1 1,0 0 0,3 1-1,-1-1 10,0 0 0,0 0-1,0 0 1,1-1 0,-1 0 0,1 0-1,-1 0 1,10 1 0,-2-2 18,0 0 0,1-1-1,-1 0 1,1-1 0,-1 0 0,13-5 0,-7 1-1,0-1-1,0-1 0,-1 0 1,0-2-1,0 0 0,19-15 1,-26 17-39,0-1 1,-1 1 0,0-2 0,0 1 0,-1-1 0,0-1-1,-1 1 1,0-1 0,-1 0 0,7-15 0,-11 13-73,-5 10-49,2 3 112,0 1-1,0-1 1,0 1 0,0-1-1,0 1 1,0 0 0,0 0-1,0-1 1,1 1 0,-1 0-1,0 0 1,0 0 0,1 0-1,-2 1 1,-2 5-8,-1 1-1,1 0 1,1-1 0,-5 12-1,7-17 20,1 1 0,-1-1 0,0 0 0,1 1 0,-1-1-1,1 0 1,0 1 0,-1-1 0,1 0 0,1 1 0,-1-1-1,0 0 1,0 1 0,1-1 0,-1 0 0,1 1 0,0-1-1,0 0 1,0 0 0,2 4 0,-2-5 6,1 0 0,0 1 0,0-1 0,-1 0 0,1 0 1,0-1-1,0 1 0,0 0 0,0-1 0,0 1 0,0-1 0,0 1 0,0-1 1,0 0-1,0 0 0,0 0 0,0 0 0,0 0 0,0-1 0,0 1 0,0-1 0,0 1 1,2-2-1,7-1 13,-1 0 0,-1-1 1,11-6-1,-3 0-2,0 0 0,-1-2 0,0 0 0,-1 0 0,0-1 0,-1-1 0,17-22 0,-12 11-63,-1-1-1,-1 0 1,24-53 0,-38 71-1,1 1 0,-1-1 1,-1 1-1,0-1 0,2-10 1,-4 17 41,0 1 1,0 0 0,1-1 0,-1 1-1,0 0 1,0 0 0,0-1 0,0 1 0,0 0-1,0 0 1,0-1 0,-1 1 0,1 0 0,0 0-1,0-1 1,0 1 0,0 0 0,0 0 0,0-1-1,0 1 1,0 0 0,-1 0 0,1-1 0,0 1-1,0 0 1,0 0 0,-1 0 0,1-1 0,0 1-1,0 0 1,0 0 0,-1 0 0,1 0 0,0 0-1,0 0 1,-1-1 0,1 1 0,-11 6-131,4 4 102,0-1 0,1 1 0,0 0 1,0 1-1,-4 11 0,-20 59 22,25-65 24,1 0 1,0 1-1,1-1 0,1 1 1,1 0-1,0 27 1,2-37-9,0 1 1,0 0-1,0-1 0,1 1 1,1-1-1,-1 1 1,1-1-1,0 0 1,1 0-1,-1 0 1,1 0-1,1-1 1,-1 0-1,1 0 1,0 0-1,9 7 0,10 2 133,-23-15-133,-1 0-1,0 0 1,1 0 0,-1 1-1,0-1 1,1 0 0,-1 0 0,0 0-1,1 0 1,-1 0 0,0 0-1,1 0 1,-1 0 0,0 0 0,1 0-1,-1 0 1,0-1 0,1 1-1,-1 0 1,0 0 0,1 0 0,-1 0-1,0 0 1,1-1 0,-1 1-1,0 0 1,1-1-3,-1 0-1,0 1 0,0-1 1,0 0-1,0 1 1,0-1-1,0 0 1,0 0-1,0 1 1,0-1-1,0 0 0,0 0 1,0 1-1,0-1 1,-1 0-1,1 1 1,0-1-1,-1 0 1,-6-13-156,0 1 0,-1 0 1,-1 0-1,0 1 0,0 0 1,-14-12-1,8 7 16,-21-29 1,36 45 156,-1 1-1,1 0 1,0-1 0,-1 1 0,1-1 0,0 1 0,-1-1 0,1 0 0,0 1 0,0-1 0,0 1 0,-1-1 0,1 1 0,0-1 0,0 0 0,0 1 0,0-1-1,0 1 1,0-1 0,0 0 0,0 1 0,1-1 0,-1 1 0,0-1 0,0 1 0,0-1 0,0 0 0,1 0 0,0 1 4,0-1 1,0 0-1,0 0 1,0 1-1,0-1 1,0 1-1,0-1 1,0 1-1,0 0 1,0-1-1,0 1 1,0 0-1,0-1 1,2 1 0,7 0 91,1-1 0,18 3 1,-19-1-50,33 1 35,-12 0-455,0-1 0,59-6 0,-61-2-308,-28 6 642,0 1-1,0 0 1,0 0-1,0-1 1,0 1-1,0-1 0,-1 1 1,1-1-1,0 1 1,0-1-1,-1 1 1,1-1-1,0 0 1,-1 0-1,1 1 1,0-1-1,-1 0 1,1 0-1,-1 1 1,1-1-1,-1 0 1,0 0-1,1 0 0,-1 0 1,0 0-1,0 0 1,0 0-1,1 0 1,-1-1-1,-10-18-461</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25.528"/>
    </inkml:context>
    <inkml:brush xml:id="br0">
      <inkml:brushProperty name="width" value="0.05" units="cm"/>
      <inkml:brushProperty name="height" value="0.05" units="cm"/>
    </inkml:brush>
  </inkml:definitions>
  <inkml:trace contextRef="#ctx0" brushRef="#br0">102 67 16620,'8'-8'1098,"-1"0"1,-1 0 0,1 0-1,-1-1 1,8-17 0,-20 39-628,1 0 0,0 0 0,0 1 0,-3 21 0,8-34-470,0 0 0,0 0 0,0 0 0,0 0-1,1 1 1,-1-1 0,0 0 0,1 0 0,-1 0 0,1 0 0,-1 0 0,1 0 0,-1 0 0,1 0 0,0 0 0,0 0 0,-1 0-1,1 0 1,0-1 0,0 1 0,0 0 0,0-1 0,0 1 0,0 0 0,0-1 0,2 1 0,33 13-6,-27-11 5,1 0-54,0 0 1,-1 1-1,1 1 1,-1-1-1,0 2 1,13 9-1,-21-14 32,1 0 0,0 1 0,-1-1 0,1 1 0,-1 0 0,1-1-1,-1 1 1,0 0 0,0 0 0,0 0 0,0 0 0,0 0 0,0 0 0,-1 0 0,1 0-1,-1 0 1,1 0 0,-1 1 0,0-1 0,0 0 0,0 0 0,0 0 0,0 1-1,0-1 1,0 0 0,-1 0 0,1 0 0,-1 0 0,0 0 0,0 0 0,0 0 0,0 0-1,0 0 1,0 0 0,0 0 0,0 0 0,-3 2 0,-3 3 49,0 0 0,0 0-1,0 0 1,-1-1 0,0 0 0,0-1 0,0 0-1,-1 0 1,0-1 0,0 0 0,0 0 0,0-1-1,-12 2 1,14-3 28,1-1 0,-1 0 0,0-1 0,0 1 0,0-1 0,1-1 0,-1 1 0,-12-4 0,14 3 7,1-1 0,0 1-1,0-1 1,0 0 0,0 0-1,0 0 1,0-1-1,1 1 1,-1-1 0,1 0-1,0 0 1,0 0 0,0 0-1,-4-6 1,-4-9 17</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25.932"/>
    </inkml:context>
    <inkml:brush xml:id="br0">
      <inkml:brushProperty name="width" value="0.05" units="cm"/>
      <inkml:brushProperty name="height" value="0.05" units="cm"/>
    </inkml:brush>
  </inkml:definitions>
  <inkml:trace contextRef="#ctx0" brushRef="#br0">1 52 22621,'17'-4'1880,"0"-5"-1392,6 1-216,7-1 721,0 2-305,6 1-664,0 2-448,0 4-929,-3-2 2018,-6 2-874,-3 0-143,-8-2-160</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26.340"/>
    </inkml:context>
    <inkml:brush xml:id="br0">
      <inkml:brushProperty name="width" value="0.05" units="cm"/>
      <inkml:brushProperty name="height" value="0.05" units="cm"/>
    </inkml:brush>
  </inkml:definitions>
  <inkml:trace contextRef="#ctx0" brushRef="#br0">1 87 20516,'20'10'2233,"7"-9"-1521,14-1-288,4-5 1016,8 2-591,4-4-81,2-1-480,1 1-288,-11 0-544,-5-2-344,-9-1-433,-4-1 993,-5-3-296,-4-2-264</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26.789"/>
    </inkml:context>
    <inkml:brush xml:id="br0">
      <inkml:brushProperty name="width" value="0.05" units="cm"/>
      <inkml:brushProperty name="height" value="0.05" units="cm"/>
    </inkml:brush>
  </inkml:definitions>
  <inkml:trace contextRef="#ctx0" brushRef="#br0">1 163 18444,'0'0'45,"0"0"0,0 0 0,-1 0 0,1 0 0,0 1 0,0-1 0,0 0 0,0 0 0,0 0 0,0 0 0,0 1 0,0-1 0,0 0 0,0 0 0,0 0 0,0 0 0,0 1 0,0-1 0,1 0 0,-1 0 0,0 0 0,0 0 0,0 1 0,0-1 0,0 0 0,0 0 0,0 0 0,0 0 0,0 0 0,1 1 0,-1-1 0,0 0 0,0 0 0,0 0 0,0 0 0,0 0 0,1 0 0,-1 0 0,0 0-1,0 0 1,0 1 0,0-1 0,1 0 0,-1 0 0,0 0 0,0 0 0,0 0 0,0 0 0,1 0 0,-1 0 0,0 0 0,0 0 0,0-1 0,1 1 0,-1 0 0,0 0 0,0 0 0,0 0 0,0 0 0,1 0 0,15-3 620,16-10 291,-1-2 1,0-2-1,33-22 1,-45 27-788,5-4-46,-14 8-83,0 1 0,0 1 0,1 0 0,-1 1 0,1 0 0,0 0 0,20-5 0,-31 10-38,1 0 1,-1 0-1,0 0 0,1 0 0,-1 0 1,1 0-1,-1 0 0,0 0 0,1 0 1,-1 0-1,0 0 0,1 0 1,-1 0-1,0 0 0,1 0 0,-1 0 1,0 1-1,1-1 0,-1 0 1,0 0-1,1 0 0,-1 0 0,0 1 1,1-1-1,-1 0 0,0 0 1,0 1-1,0-1 0,1 0 0,-1 1 1,0-1-1,0 0 0,0 1 1,1-1-1,-1 1 0,-3 15 39,-18 24-18,16-32-17,-13 21-19,11-18-92,0 0 1,0 1-1,1 0 1,1 0-1,-5 14 1,10-26 98,0 1 1,0-1-1,0 0 1,-1 1-1,1-1 1,0 1-1,0-1 1,0 1-1,0-1 1,0 1-1,0-1 1,0 1-1,0-1 1,0 1-1,0-1 1,0 1-1,0-1 1,0 1-1,0-1 1,0 1 0,1-1-1,-1 1 1,0-1-1,0 0 1,1 1-1,-1-1 1,0 1-1,1-1 1,-1 0-1,0 1 1,1-1-1,-1 0 1,0 1-1,1-1 1,-1 0-1,1 1 1,-1-1-1,0 0 1,1 0-1,-1 0 1,1 1-1,-1-1 1,1 0-1,-1 0 1,1 0-1,-1 0 1,2 0-1,26-5 112,-26 4-195,25-7-94</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27.225"/>
    </inkml:context>
    <inkml:brush xml:id="br0">
      <inkml:brushProperty name="width" value="0.05" units="cm"/>
      <inkml:brushProperty name="height" value="0.05" units="cm"/>
    </inkml:brush>
  </inkml:definitions>
  <inkml:trace contextRef="#ctx0" brushRef="#br0">128 0 19540,'-12'9'401,"0"0"0,1 0-1,0 1 1,0 0 0,-13 18 0,18-21-283,1 1-1,-1 0 1,2-1 0,-1 2 0,1-1 0,1 0 0,0 1 0,0 0 0,-4 17 0,7-24-117,0-1-1,-1 1 1,1 0 0,0-1 0,0 1 0,0 0 0,0 0 0,0-1 0,1 1 0,-1 0 0,0-1 0,1 1 0,-1 0 0,1-1-1,0 1 1,-1-1 0,1 1 0,0-1 0,0 1 0,0-1 0,0 0 0,0 1 0,1-1 0,-1 0 0,0 0 0,0 0-1,1 0 1,-1 0 0,1 0 0,-1 0 0,1 0 0,-1-1 0,1 1 0,-1 0 0,1-1 0,0 1 0,-1-1 0,1 0 0,2 0-1,2 1 45,-1-1 0,1 0-1,-1 0 1,1-1-1,-1 0 1,0 0 0,1 0-1,-1-1 1,0 0 0,1 0-1,6-3 1,-3-1 165,1 0 0,-1-1 0,0 1 0,15-17 0,-21 21-148,-1 0 1,0-1-1,0 1 1,0-1-1,0 1 1,0-1 0,0 0-1,-1 0 1,0 0-1,1 0 1,-1 0-1,0 0 1,0 0-1,0 0 1,-1-1-1,1 1 1,-1 0-1,0 0 1,0-1 0,0 1-1,-1-4 1,1 5-58,-1 1 1,1 0 0,-1-1-1,1 1 1,-1 0 0,0 0-1,0 0 1,1 0 0,-1 0-1,0 0 1,0 0 0,0 0-1,0 0 1,0 0 0,0 0-1,-1 0 1,1 1 0,0-1-1,0 0 1,-2 0 0,0 0-19,0 1 1,0-1-1,0 0 0,0 1 1,-1 0-1,1 0 1,0 0-1,-6 1 0,5-1-215,-1 1-1,1 0 1,0 0-1,0 0 0,0 0 1,0 1-1,0 0 0,0 0 1,0 0-1,0 0 0,1 1 1,-1-1-1,-3 4 0,6 0-465,8-6 231,6-1-254</inkml:trace>
  <inkml:trace contextRef="#ctx0" brushRef="#br0" timeOffset="1">388 25 16612,'-39'39'2137,"28"-29"-1587,0 1 0,1 0 0,0 0 0,1 1 0,-14 23 0,22-34-508,1 0 1,-1 0 0,0 0-1,1 0 1,-1 0 0,1 0-1,-1 0 1,1 0 0,0 1 0,0-1-1,-1 0 1,1 0 0,0 0-1,0 0 1,0 0 0,0 1-1,0-1 1,0 0 0,0 0-1,1 0 1,-1 0 0,0 0-1,1 1 1,-1-1 0,1 0-1,-1 0 1,1 0 0,-1 0 0,1 0-1,0 0 1,0 0 0,-1-1-1,1 1 1,0 0 0,0 0-1,0-1 1,0 1 0,0 0-1,0-1 1,0 1 0,0-1-1,0 1 1,0-1 0,0 1-1,0-1 1,2 0 0,4 2 62,0-1 0,0 0 0,0-1 0,0 0 0,0 0 1,8-1-1,2-1 129,-1-1 0,0 0 0,0-1 1,16-7-1,-23 8-83,-1-1 0,-1 0 1,1 0-1,0 0 0,-1-1 1,0 0-1,0 0 1,-1-1-1,9-9 0,-14 14-124,0 0 0,0 0 0,-1 0 0,1 0 0,0 0 0,-1 0 0,1 0 0,0 0 0,-1 0 0,0 0 0,1-1 0,-1 1 0,0 0 0,1 0 0,-1-1 0,0 1 0,0 0 0,0 0 0,0 0 0,0-1-1,0 1 1,-1-3 0,0 3-3,0-1 0,0 1 0,0-1 0,0 1 0,0-1 0,0 1 0,-1 0 0,1-1 0,0 1 0,-1 0 0,1 0 1,-1 0-1,-2-2 0,-3 0-68,1 1 0,-1-1 1,1 1-1,-1 0 1,0 1-1,0-1 1,-7 1-1,3 0-213,3 0 31,0 0 1,0 1 0,0 0 0,0 0 0,0 1-1,0 0 1,0 1 0,0-1 0,-13 6-1,3 3-350</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27.829"/>
    </inkml:context>
    <inkml:brush xml:id="br0">
      <inkml:brushProperty name="width" value="0.05" units="cm"/>
      <inkml:brushProperty name="height" value="0.05" units="cm"/>
    </inkml:brush>
  </inkml:definitions>
  <inkml:trace contextRef="#ctx0" brushRef="#br0">1 21 17708,'12'10'2152,"7"-8"-1072,5-4-383,11-4 1415,1-1-632,11 1-471,0 2-105,3 0-600,-7 1-256,-4 3-872,-7 6-465,-14 1 1017,-3 4-224,-14-5-160</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28.247"/>
    </inkml:context>
    <inkml:brush xml:id="br0">
      <inkml:brushProperty name="width" value="0.05" units="cm"/>
      <inkml:brushProperty name="height" value="0.05" units="cm"/>
    </inkml:brush>
  </inkml:definitions>
  <inkml:trace contextRef="#ctx0" brushRef="#br0">0 72 15011,'14'15'1729,"14"-8"-841,3-6-272,9-2 1048,5-5-455,4-1-265,-2-3-392,-4-1-1816,-5-2 1400,-6-9-288,-3-2-217</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28.671"/>
    </inkml:context>
    <inkml:brush xml:id="br0">
      <inkml:brushProperty name="width" value="0.05" units="cm"/>
      <inkml:brushProperty name="height" value="0.05" units="cm"/>
    </inkml:brush>
  </inkml:definitions>
  <inkml:trace contextRef="#ctx0" brushRef="#br0">148 36 20388,'-4'4'290,"1"-1"0,-1 1 0,1 0-1,0 0 1,1 0 0,-1 1 0,0-1 0,1 1-1,0 0 1,0-1 0,1 1 0,-1 0 0,1 0-1,-1 9 1,2-11-341,-1 0-1,1 0 0,0 0 1,0 0-1,0 0 1,0 0-1,0 0 1,1 0-1,-1 0 0,1 0 1,0-1-1,0 1 1,0 0-1,0 0 1,0-1-1,1 1 0,-1 0 1,1-1-1,0 1 1,0-1-1,0 0 1,0 0-1,0 0 0,0 0 1,5 3-1,3-1-115,0 0 0,0 0 0,1-2 0,0 1 0,-1-1 0,17 1 0,33 7 83,-55-9 108,0 1-1,0 0 0,0 0 0,-1 0 1,1 0-1,-1 1 0,1 0 1,-1 0-1,5 5 0,-6-6-10,-1 0 1,0 0-1,-1 1 1,1-1-1,0 1 0,-1 0 1,1 0-1,-1-1 0,0 1 1,0 0-1,0 0 0,0 0 1,-1 0-1,1 0 0,-1 0 1,1 0-1,-1 0 0,0 0 1,-1 0-1,1 0 0,0 1 1,-1-1-1,0 0 0,1 0 1,-1-1-1,0 1 0,-1 0 1,-1 4-1,-3 5 40,-1-1 1,0 0-1,-1-1 0,0 1 1,-12 11-1,9-10 47,-1-1 1,0-1-1,0 0 1,-1-1-1,-1 0 0,-19 10 1,28-16-108,1-1 1,-1 0 0,0 0-1,0-1 1,0 1-1,0-1 1,0 0-1,0 0 1,0-1-1,0 0 1,0 0-1,0 0 1,-1 0 0,1-1-1,0 0 1,0 0-1,0 0 1,0 0-1,0-1 1,1 0-1,-1 0 1,0 0 0,-8-6-1,7 2-7,0 1 1,1-1-1,-10-11 0,-16-28-123</inkml:trace>
  <inkml:trace contextRef="#ctx0" brushRef="#br0" timeOffset="1">96 37 20444,'29'-4'2073,"4"1"-1369,3-1-320,5-2 1160,7 0-839,0 1-1106,-2-1 1434,-7 3-1049,-3 3-80,-10 0-56</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29.137"/>
    </inkml:context>
    <inkml:brush xml:id="br0">
      <inkml:brushProperty name="width" value="0.05" units="cm"/>
      <inkml:brushProperty name="height" value="0.05" units="cm"/>
    </inkml:brush>
  </inkml:definitions>
  <inkml:trace contextRef="#ctx0" brushRef="#br0">312 1 18580,'-16'18'1616,"-14"15"-1192,-5 6-184,-3 11 649,-3 5-409,3 2-376,2 0-192,7-5-264,6-5-88,8-12-385,5-9 2034,11-22-1353,6-11 56,10-25 216</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29.575"/>
    </inkml:context>
    <inkml:brush xml:id="br0">
      <inkml:brushProperty name="width" value="0.05" units="cm"/>
      <inkml:brushProperty name="height" value="0.05" units="cm"/>
    </inkml:brush>
  </inkml:definitions>
  <inkml:trace contextRef="#ctx0" brushRef="#br0">189 61 10626,'-6'-2'878,"-1"0"0,0 1 0,1 0 0,-1 0 0,0 1 0,0-1 0,0 1 0,0 1 0,-8 1 0,12-2-747,0 1-1,1 0 1,-1 0-1,0 0 1,1 0-1,-1 0 1,1 0-1,-1 1 1,1 0-1,0-1 1,-1 1-1,1 0 1,0 0-1,0 0 1,0 0-1,1 0 1,-1 1-1,0-1 1,1 0-1,0 1 1,-1-1-1,1 1 1,0 0-1,-1 4 1,2-6-102,-1 1 1,1-1-1,0 0 0,0 0 1,0 1-1,0-1 1,0 0-1,0 0 0,0 0 1,0 1-1,0-1 1,1 0-1,-1 0 0,1 0 1,-1 1-1,0-1 1,1 0-1,0 0 0,-1 0 1,1 0-1,0 0 1,0 0-1,-1 0 0,1 0 1,0-1-1,0 1 1,0 0-1,0 0 0,0-1 1,0 1-1,0 0 1,0-1-1,0 1 0,1-1 1,-1 0-1,0 1 1,0-1-1,0 0 0,1 0 1,-1 0-1,2 1 1,3-1 81,-1 1 1,1-1 0,-1 0 0,1 0 0,0-1 0,-1 0 0,1 0 0,5-1 0,-5-1 17,0 1 0,-1-1 0,1 0 0,0 0 0,-1-1 1,0 0-1,0 0 0,0 0 0,-1 0 0,6-7 0,-8 10-95,-1-1 0,1 0 0,-1 0 0,0 0 0,0 0 0,0 0 0,0 0 0,0 0 0,0 0 0,0 0 0,-1-1 0,1 1 0,-1 0 0,0 0 0,1-1 0,-1 1 0,0 0 0,0 0 0,0-1 0,-1 1 0,1 0 0,-1-1 0,1 1 0,-1 0 0,0 0 0,0 0 0,0 0 0,0 0 0,0 0 0,0 0 0,-2-3 0,0 3-49,1 0 1,-1-1-1,0 1 0,0 0 0,0 1 0,0-1 0,0 1 1,0-1-1,0 1 0,0 0 0,0 0 0,-1 0 1,1 0-1,0 1 0,-1-1 0,1 1 0,-1 0 1,1 0-1,-1 0 0,-2 1 0,-2 0-232,0 0-1,0 1 1,1 0 0,-1 0-1,1 0 1,0 1 0,-14 7-1,14-6-85,1 1-1,0-1 0,0 1 0,0 1 0,-9 10 0,13-13 222,-1 0 0,1 0-1,0 0 1,0 1 0,0-1 0,1 1-1,-1-1 1,1 1 0,0-1-1,0 1 1,0 0 0,0 0-1,0 6 1,8 14-686</inkml:trace>
  <inkml:trace contextRef="#ctx0" brushRef="#br0" timeOffset="1">473 493 16243,'-23'38'2228,"18"-31"-1812,0 0 1,0 1 0,1 0 0,0 0 0,0 0 0,1 0 0,0 1 0,1 0 0,-2 9 0,4-17-327,0 1 0,0 0 0,0 0 0,0 0 0,0 0 0,1 0 0,-1 0 0,1 0 1,-1 0-1,1-1 0,0 1 0,0 0 0,-1 0 0,1-1 0,1 1 0,-1 0 1,0-1-1,2 3 0,0-2-17,0 0 1,-1 0 0,1 0-1,0 0 1,0-1 0,0 1 0,1-1-1,-1 0 1,6 2 0,1-1 17,0-1 0,0 0 1,0 0-1,0-1 0,-1 0 1,14-2-1,-10-1 69,0 1 1,0-2-1,-1 0 0,1 0 1,-1-1-1,0-1 0,0 0 1,19-13-1,-27 16-73,0-1 1,1 1-1,-1-1 1,-1 0-1,1 0 0,0-1 1,-1 1-1,0-1 0,0 0 1,3-6-1,-5 8-32,0-1-1,0 0 0,0 0 1,0 0-1,-1 1 1,1-1-1,-1 0 0,0 0 1,0 0-1,-1 0 0,1 0 1,-1 1-1,0-1 1,0 0-1,0 0 0,-2-3 1,1 2-70,0 1 0,0 0 0,-1-1 0,1 1 0,-1 0 0,0 1 0,-1-1 0,1 0 0,0 1 0,-1 0 0,0 0 0,0 0 0,0 0 0,0 1 0,-1-1 0,1 1 0,0 0 0,-1 1 0,-5-2 0,-8-2-304,-1 1 0,1 1-1,-31-1 1,32 3 261,-19-1-366</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0.417"/>
    </inkml:context>
    <inkml:brush xml:id="br0">
      <inkml:brushProperty name="width" value="0.05" units="cm"/>
      <inkml:brushProperty name="height" value="0.05" units="cm"/>
    </inkml:brush>
  </inkml:definitions>
  <inkml:trace contextRef="#ctx0" brushRef="#br0">0 42 21181,'0'4'2600,"0"-1"-1736,2-5-408,2-1 2281,2-2-2793,-2-2 1048,3-3-896,0-1-96,-1 0-136</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41.896"/>
    </inkml:context>
    <inkml:brush xml:id="br0">
      <inkml:brushProperty name="width" value="0.05" units="cm"/>
      <inkml:brushProperty name="height" value="0.05" units="cm"/>
    </inkml:brush>
  </inkml:definitions>
  <inkml:trace contextRef="#ctx0" brushRef="#br0">1 35 19180,'0'-16'1808,"5"5"-1255,3 4-249,3 11 632,2 6-136,1 14-296,5 5-184,1 11-280,3 0-40,3 2-32,-2-1-16,-1-9-104,-3-3-72,-3-14-408,-2-2-280,-11-13 712,-4-4-160,-14-5-112</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4:42.300"/>
    </inkml:context>
    <inkml:brush xml:id="br0">
      <inkml:brushProperty name="width" value="0.05" units="cm"/>
      <inkml:brushProperty name="height" value="0.05" units="cm"/>
    </inkml:brush>
  </inkml:definitions>
  <inkml:trace contextRef="#ctx0" brushRef="#br0">24 377 17060,'18'0'2128,"2"-1"-1312,7-10-296,3-1 857,3-7-329,1-1-104,1 0-576,-4-3-392,-8 5-752,-4 1-328,-13 5 832,-8 2-192,-11 10-265</inkml:trace>
  <inkml:trace contextRef="#ctx0" brushRef="#br0" timeOffset="1">24 409 14883,'10'0'1689,"6"-14"-841,7-2-312,7-9 744,9 1-112,-2-2-183,2 1-353,-5 2-848,-1 4-136,-17 5 304,-9-2-128,-13 0-121</inkml:trace>
  <inkml:trace contextRef="#ctx0" brushRef="#br0" timeOffset="2">168 0 17396,'0'22'1312,"0"-2"-1048,0 3-136,0 9 376,-2 5-120,1 3-160,-2 3-96,0 3-112,0-3 0,0-7-112,-1-3-152,1-9-368,2-7 1688,-2-10-1080,3-5 8,-6-2 8</inkml:trace>
  <inkml:trace contextRef="#ctx0" brushRef="#br0" timeOffset="3">0 243 15731,'3'8'1441,"8"5"-1137,7-3-144,6 3 720,7-1-632,8-1-336,4-4 120,3 0-8,3-4-72</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07.887"/>
    </inkml:context>
    <inkml:brush xml:id="br0">
      <inkml:brushProperty name="width" value="0.05" units="cm"/>
      <inkml:brushProperty name="height" value="0.05" units="cm"/>
    </inkml:brush>
  </inkml:definitions>
  <inkml:trace contextRef="#ctx0" brushRef="#br0">0 1 21044,'41'55'5511,"-19"-30"-5246,1-1 1,48 40-1,-67-61-373,0 0 1,0 0-1,0 0 0,0-1 0,0 0 0,1 1 1,-1-2-1,1 1 0,-1 0 0,1-1 0,0 0 1,0 0-1,6 0 0,-7-1-14,-1 0 1,1-1-1,-1 0 0,1 0 0,-1 0 1,1 0-1,-1-1 0,0 1 0,0-1 1,0 0-1,0 0 0,0 0 0,0 0 1,0-1-1,0 1 0,-1-1 1,1 1-1,2-5 0,13-18-498,0-5-68</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08.338"/>
    </inkml:context>
    <inkml:brush xml:id="br0">
      <inkml:brushProperty name="width" value="0.05" units="cm"/>
      <inkml:brushProperty name="height" value="0.05" units="cm"/>
    </inkml:brush>
  </inkml:definitions>
  <inkml:trace contextRef="#ctx0" brushRef="#br0">215 1 13835,'-4'14'3717,"-73"156"3985,44-104-6763,-26 75 0,58-139-939,-8 23-239,1 0 0,1 1 0,1-1 0,-5 53 1,12-69-1613,1-12 994,4-15 482,-4 10-13,6-14-346</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08.789"/>
    </inkml:context>
    <inkml:brush xml:id="br0">
      <inkml:brushProperty name="width" value="0.05" units="cm"/>
      <inkml:brushProperty name="height" value="0.05" units="cm"/>
    </inkml:brush>
  </inkml:definitions>
  <inkml:trace contextRef="#ctx0" brushRef="#br0">217 13 20876,'21'-13'2213,"-35"41"-359,-46 63-1112,15-27-396,-67 134-1,106-186-179,11-26-69,-1 2-166,13-37-190,55-181-1131,-79 260 1438,1-1 0,1 1 0,-1 59 0,7-76-34,0 0 1,0 0-1,1 0 1,1 0 0,4 13-1,-4-19 24,0 1 0,0-2 0,0 1 0,1 0 0,0-1-1,0 1 1,1-1 0,-1 0 0,11 9 0,-7-12 268,-8-10-153,-7-12-41,-27-50 353,-65-101 0,127 181-20,-26-10-428,80 36-1052,-72-33 830,0-1 1,1 0 0,0-1 0,-1 0 0,1 0 0,12-1-1,7-1-219</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09.581"/>
    </inkml:context>
    <inkml:brush xml:id="br0">
      <inkml:brushProperty name="width" value="0.05" units="cm"/>
      <inkml:brushProperty name="height" value="0.05" units="cm"/>
    </inkml:brush>
  </inkml:definitions>
  <inkml:trace contextRef="#ctx0" brushRef="#br0">1 22 21981,'26'0'1968,"5"-1"-1400,8-2-248,8 0 689,2-1-193,2 1-256,-2-1-264,-6 2-424,-6 1-200,-9 1-512,-7 1-233,-11 2-455,-5 1 1424,-11 1-432,-4 0-224,-10 3 48</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09.987"/>
    </inkml:context>
    <inkml:brush xml:id="br0">
      <inkml:brushProperty name="width" value="0.05" units="cm"/>
      <inkml:brushProperty name="height" value="0.05" units="cm"/>
    </inkml:brush>
  </inkml:definitions>
  <inkml:trace contextRef="#ctx0" brushRef="#br0">1 0 18596,'10'13'2104,"10"-4"-1119,2 0-337,10-4 1072,6 0-360,3-3-359,-3-2-241,-3 0-896,0-2-768,-5-3 840,-3 2-208,-8-1-169</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13.226"/>
    </inkml:context>
    <inkml:brush xml:id="br0">
      <inkml:brushProperty name="width" value="0.05" units="cm"/>
      <inkml:brushProperty name="height" value="0.05" units="cm"/>
    </inkml:brush>
  </inkml:definitions>
  <inkml:trace contextRef="#ctx0" brushRef="#br0">113 13 19004,'16'-13'2722,"-16"13"-2677,0 0 1,0 0-1,0 0 0,1 0 0,-1 0 1,0 0-1,0 0 0,0 0 0,0 0 1,1 0-1,-1 0 0,0 1 0,0-1 1,0 0-1,0 0 0,1 0 1,-1 0-1,0 0 0,0 0 0,0 0 1,0 1-1,0-1 0,1 0 0,-1 0 1,0 0-1,0 0 0,0 1 0,0-1 1,0 0-1,0 0 0,0 0 0,0 0 1,0 1-1,0-1 0,0 0 0,0 0 1,0 0-1,0 1 0,0-1 0,0 0 1,0 0-1,0 0 0,0 1 0,0-1 1,-7 37 1790,4-26-1914,-5 22 309,3-15-189,0-1-1,2 1 0,-3 35 1,6-51-44,0-1 1,0 1-1,1 0 1,-1-1-1,0 1 1,1-1 0,-1 1-1,1-1 1,-1 1-1,1-1 1,0 1 0,0-1-1,-1 1 1,1-1-1,0 0 1,0 0-1,0 1 1,1-1 0,-1 0-1,2 1 1,2 2-5,1-1 0,-1 0 0,1-1 0,7 3 0,-8-3 0,0 0 1,1 1 0,-1-1-1,0 1 1,7 5 0,-10-6 4,1 0 0,0 1 0,0-1 0,-1 1 1,0 0-1,1 0 0,-1 0 0,0 0 0,0 0 1,-1 1-1,1-1 0,-1 1 0,0-1 0,0 1 1,0-1-1,0 1 0,0-1 0,-1 1 1,1 0-1,-1 0 0,0-1 0,-1 1 0,1 0 1,0-1-1,-1 1 0,-1 3 0,0-1 26,0-1 0,-1 0-1,0 0 1,0 0 0,0 0-1,0 0 1,-1-1 0,1 1-1,-1-1 1,-1 0 0,1 0-1,0 0 1,-1-1 0,0 0-1,-9 5 1,5-3 26,0-1 0,1-1 1,-1 0-1,0 0 0,-1 0 0,1-1 0,-18 1 1,25-3-70,0 0 1,0 0 0,-1 0-1,1 0 1,0 0 0,0-1-1,-1 1 1,1-1 0,0 1-1,0-1 1,0 0-1,0 0 1,0 0 0,0 0-1,0 0 1,0 0 0,0-1-1,1 1 1,-1-1 0,0 1-1,1-1 1,-1 0 0,1 1-1,0-1 1,0 0 0,-1 0-1,1 0 1,0 0 0,1 0-1,-1 0 1,0 0 0,0 0-1,1-1 1,0 1 0,-1 0-1,1 0 1,0-1 0,0-3-1,1-35-237</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13.677"/>
    </inkml:context>
    <inkml:brush xml:id="br0">
      <inkml:brushProperty name="width" value="0.05" units="cm"/>
      <inkml:brushProperty name="height" value="0.05" units="cm"/>
    </inkml:brush>
  </inkml:definitions>
  <inkml:trace contextRef="#ctx0" brushRef="#br0">1 7 19292,'4'0'2353,"6"2"-1529,4-2-408,4 0 1832,6 0-1439,3 0-417,5 0-1113,1-2-535,-2-1 1016,-1 1-248,-5 0-168</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14.068"/>
    </inkml:context>
    <inkml:brush xml:id="br0">
      <inkml:brushProperty name="width" value="0.05" units="cm"/>
      <inkml:brushProperty name="height" value="0.05" units="cm"/>
    </inkml:brush>
  </inkml:definitions>
  <inkml:trace contextRef="#ctx0" brushRef="#br0">89 0 17700,'-22'45'1725,"6"-15"-340,-22 64-1,35-85-1317,0 0 0,1 0 1,0 0-1,1 1 0,0-1 0,0 0 1,1 1-1,0-1 0,1 1 0,0-1 1,5 18-1,-6-26-43,0 1 0,1-1 0,-1 1 0,0-1 0,1 1 0,0-1 0,-1 1 0,1-1 0,0 0 0,0 1 0,0-1 0,0 0 0,0 0 0,0 0 0,0 1 0,0-1 0,0 0 0,0 0 0,1-1 0,-1 1 0,0 0 0,1 0 0,-1-1 0,1 1 0,-1-1 0,1 1-1,-1-1 1,1 1 0,-1-1 0,1 0 0,-1 0 0,1 0 0,-1 0 0,1 0 0,0 0 0,-1 0 0,1 0 0,-1-1 0,1 1 0,-1-1 0,1 1 0,-1-1 0,2-1 0,4-1 113,-1 0-1,0-1 0,0 0 1,0 0-1,-1-1 1,0 0-1,0 0 1,6-6-1,-4 1 71,0 0 1,0 0-1,-1-1 1,-1 0-1,0 0 0,0 0 1,-1-1-1,3-12 1,-5 19-148,-1-1 1,0 1-1,0-1 1,-1 0 0,1 1-1,-1-1 1,0 0-1,-1 1 1,0-1-1,1 1 1,-2-1 0,1 1-1,-1-1 1,1 1-1,-2 0 1,1-1-1,0 1 1,-1 0 0,-4-6-1,4 9-93,0-1 0,0 1 0,0-1 0,0 1-1,-1 0 1,1 0 0,-1 0 0,1 1 0,-1-1 0,-6-1 0,9 3-23,0-1 0,0 1 0,0 0 0,0-1 1,0 1-1,0 0 0,0 0 0,0 0 0,0 0 1,0 0-1,0 0 0,0 0 0,0 0 0,0 0 1,0 0-1,0 0 0,0 1 0,0-1 0,0 1 0,0-1 1,0 0-1,0 1 0,0 0 0,0-1 0,0 1 1,0-1-1,1 1 0,-1 0 0,0 0 0,0-1 1,1 1-1,-1 0 0,1 0 0,-1 0 0,1 0 1,-1 0-1,1 0 0,-1 0 0,1 0 0,-1 2 0,1-3 38,0 0-1,0 1 0,0-1 0,0 1 0,0-1 1,0 1-1,0-1 0,0 0 0,0 1 0,0-1 1,0 1-1,1-1 0,-1 0 0,0 1 0,0-1 1,0 1-1,0-1 0,1 0 0,-1 1 0,0-1 1,0 0-1,1 1 0,-1-1 0,0 0 0,1 1 1,-1-1-1,0 0 0,1 0 0,-1 1 0,0-1 1,1 0-1,-1 0 0,1 0 0,-1 1 0,1-1 1,-1 0-1,0 0 0,1 0 0,0 0 0,20 1-557</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2.641"/>
    </inkml:context>
    <inkml:brush xml:id="br0">
      <inkml:brushProperty name="width" value="0.05" units="cm"/>
      <inkml:brushProperty name="height" value="0.05" units="cm"/>
    </inkml:brush>
  </inkml:definitions>
  <inkml:trace contextRef="#ctx0" brushRef="#br0">1 1 18828,'4'0'1440,"2"1"-1248,-2 2-368,3-3 2169,0 0-1489,6 0-144,3 0-72</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14.492"/>
    </inkml:context>
    <inkml:brush xml:id="br0">
      <inkml:brushProperty name="width" value="0.05" units="cm"/>
      <inkml:brushProperty name="height" value="0.05" units="cm"/>
    </inkml:brush>
  </inkml:definitions>
  <inkml:trace contextRef="#ctx0" brushRef="#br0">161 0 17500,'-4'2'344,"0"1"1,0-1-1,0 1 1,0 0-1,1 0 1,-1 0-1,-5 7 1,2-3 46,-5 6-62,0 0 1,1 1-1,0 0 1,1 0-1,1 1 1,0 1-1,1-1 0,1 1 1,0 1-1,1-1 1,1 1-1,-4 22 0,9-35-304,-1-1 1,1 0-1,-1 0 0,1 0 0,0 1 0,1-1 1,-1 0-1,0 1 0,1-1 0,0 0 0,0 0 0,0 0 1,0 0-1,0 0 0,1 0 0,-1 0 0,1 0 0,0 0 1,-1-1-1,2 1 0,3 4 0,-2-5 13,-1 0 0,1 0 0,0 0-1,0 0 1,0 0 0,0-1 0,0 0 0,1 0 0,-1 0-1,0 0 1,0-1 0,1 1 0,-1-1 0,0 0-1,9-2 1,-3 1 44,0-1-1,0-1 0,-1 0 1,1 0-1,-1-1 1,0 0-1,0 0 1,0-1-1,0-1 0,-1 1 1,0-1-1,0-1 1,10-9-1,-14 12-37,0 0 0,0 0 0,-1-1 1,1 1-1,-1-1 0,0 0 0,0 0 0,-1 0 0,1 0 0,-1 0 0,0-1 1,0 1-1,-1-1 0,0 1 0,0-1 0,0 0 0,-1 0 0,1 1 1,-2-1-1,1 0 0,0 1 0,-1-1 0,0 0 0,0 1 0,-3-7 0,2 8-35,-1-1-1,1 1 0,-1-1 1,0 1-1,-1 0 0,1 0 0,0 1 1,-1-1-1,0 1 0,0-1 1,0 1-1,-1 0 0,1 1 0,-1-1 1,1 1-1,-1 0 0,0 0 1,0 0-1,0 1 0,0-1 0,0 1 1,0 1-1,-9-1 0,6 0-205,0 1-1,-1 0 0,1 0 1,0 1-1,-1 0 0,1 0 1,0 1-1,0 0 0,0 1 1,0 0-1,0 0 0,1 1 1,-15 8-1,17-8-380</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15.338"/>
    </inkml:context>
    <inkml:brush xml:id="br0">
      <inkml:brushProperty name="width" value="0.05" units="cm"/>
      <inkml:brushProperty name="height" value="0.05" units="cm"/>
    </inkml:brush>
  </inkml:definitions>
  <inkml:trace contextRef="#ctx0" brushRef="#br0">0 1 20716,'0'4'1897,"9"1"-1193,4-3-264,7 6 816,3-3-223,4-3-337,4 4-144,2-1-240,2-2-80,-5-1-360,-3-2-392,-10-5 456,-10-3-72,-8-10-56</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18.843"/>
    </inkml:context>
    <inkml:brush xml:id="br0">
      <inkml:brushProperty name="width" value="0.05" units="cm"/>
      <inkml:brushProperty name="height" value="0.05" units="cm"/>
    </inkml:brush>
  </inkml:definitions>
  <inkml:trace contextRef="#ctx0" brushRef="#br0">1 329 15419,'0'1'49,"0"-1"-1,0 0 0,0 0 1,0 0-1,0 0 0,-1 0 0,1 1 1,0-1-1,0 0 0,0 0 1,0 0-1,0 0 0,0 0 1,0 0-1,0 1 0,0-1 1,0 0-1,1 0 0,-1 0 1,0 0-1,0 0 0,0 1 0,0-1 1,0 0-1,0 0 0,0 0 1,0 0-1,0 0 0,0 0 1,0 0-1,1 1 0,-1-1 1,0 0-1,0 0 0,0 0 1,0 0-1,0 0 0,0 0 0,0 0 1,1 0-1,-1 0 0,0 0 1,0 0-1,0 0 0,0 0 1,0 0-1,1 0 0,-1 0 1,0 0-1,8-6 1035,8-17 27,-15 20-754,174-225 5346,-160 211-5358,0 1 1,25-20-1,-39 35-337,-1 1 0,0 0-1,0 0 1,0-1 0,1 1 0,-1 0-1,0 0 1,1-1 0,-1 1 0,0 0-1,1 0 1,-1-1 0,0 1 0,1 0-1,-1 0 1,0 0 0,1 0 0,-1 0-1,0 0 1,1 0 0,-1 0 0,0-1-1,1 1 1,-1 0 0,1 1 0,-1-1-1,0 0 1,1 0 0,-1 0 0,0 0-1,1 0 1,-1 0 0,0 0 0,1 0-1,-1 1 1,1-1 0,0 15 43,-9 22-98,8-36 51,-20 59-47,11-34-100,1-1 1,1 1-1,-5 36 0,11-61 83,1 0 0,0 0 0,0 0 0,0 0 0,0 0 0,0 0 0,0 0-1,0 0 1,0 0 0,0-1 0,0 1 0,0 0 0,1 0 0,-1 0 0,0 0 0,1 0 0,-1 0 0,0 0 0,1 0 0,-1-1-1,1 1 1,0 1 0,0-2 0,0 0 0,0 0-1,0 1 1,-1-1 0,1 0-1,0-1 1,0 1 0,-1 0-1,1 0 1,0 0 0,0 0-1,-1 0 1,1-1 0,0 1-1,-1 0 1,1-1 0,0 1-1,-1-1 1,1 1 0,0 0-1,0-2 1,8-5-469,-1-1 0,14-15-1,-19 19 510,25-26-843</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19.261"/>
    </inkml:context>
    <inkml:brush xml:id="br0">
      <inkml:brushProperty name="width" value="0.05" units="cm"/>
      <inkml:brushProperty name="height" value="0.05" units="cm"/>
    </inkml:brush>
  </inkml:definitions>
  <inkml:trace contextRef="#ctx0" brushRef="#br0">23 0 18876,'-5'5'617,"3"-2"-166,0-1 0,-1 1 0,1 0 0,0 0 0,0 0 1,-2 6-1,4-8-410,-1-1 0,1 0 0,0 1 0,0-1 0,0 1 1,0-1-1,0 0 0,0 1 0,0-1 0,0 1 0,0-1 0,0 0 0,1 1 1,-1-1-1,0 0 0,0 1 0,0-1 0,0 0 0,1 1 0,-1-1 1,0 0-1,0 1 0,0-1 0,1 0 0,-1 1 0,1-1 0,16 5 398,-11-5-436,0 0 1,0 1 0,-1 0-1,1 0 1,0 1 0,-1-1-1,1 1 1,-1 1 0,0-1-1,0 1 1,0-1 0,0 1-1,0 1 1,0-1-1,-1 1 1,0 0 0,1 0-1,-1 0 1,-1 0 0,1 1-1,-1 0 1,0 0 0,0 0-1,0 0 1,-1 0-1,1 0 1,-1 1 0,0-1-1,-1 1 1,0-1 0,0 1-1,0 0 1,0 0 0,-1-1-1,0 1 1,-1 9 0,1-10 44,-1 0 1,0 1 0,0-1 0,-1 0 0,1 0 0,-1 0-1,0 0 1,-1 0 0,1 0 0,-1 0 0,0-1 0,0 1 0,0-1-1,-6 6 1,7-9-35,1 1 0,-1-1 0,0 0 0,1 0 0,-1 0 0,0 0 0,0 0 1,0 0-1,0 0 0,0 0 0,0-1 0,0 1 0,0-1 0,0 0 0,0 1 0,-3-1 0,2-1-79,1 1 1,-1-1-1,1 0 1,-1 1 0,1-1-1,-1 0 1,1 0-1,0-1 1,-1 1-1,1-1 1,0 1 0,0-1-1,0 1 1,0-1-1,0 0 1,-1-3 0,-1 1-8,0-1 1,1 0 0,0 0 0,0 0 0,0 0-1,0-1 1,-2-9 0,-3-15-365</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19.696"/>
    </inkml:context>
    <inkml:brush xml:id="br0">
      <inkml:brushProperty name="width" value="0.05" units="cm"/>
      <inkml:brushProperty name="height" value="0.05" units="cm"/>
    </inkml:brush>
  </inkml:definitions>
  <inkml:trace contextRef="#ctx0" brushRef="#br0">0 19 19516,'9'0'1993,"2"-2"-1289,2 2-304,6 0 1000,0 0-424,4 0-1152,1 0-456,-4 0 576,3 3-232,-4 0-144</inkml:trace>
  <inkml:trace contextRef="#ctx0" brushRef="#br0" timeOffset="1">416 0 16764,'-17'10'845,"-1"1"0,2 0 0,0 1 0,-29 28 0,39-33-699,0 0 0,0 1-1,0-1 1,1 1 0,0 0 0,0 0-1,1 1 1,0 0 0,1-1-1,-1 1 1,2 0 0,-3 15 0,4-23-114,1 1-1,0-1 1,-1 0 0,1 0 0,0 0 0,0 0 0,0 1 0,0-1 0,0 0 0,0 0 0,0 0 0,1 0 0,-1 1 0,0-1 0,1 0 0,-1 0 0,0 0 0,1 0 0,0 0 0,-1 0 0,1 0 0,0 0 0,-1 0 0,1 0 0,0 0 0,0-1 0,0 1-1,-1 0 1,1 0 0,0-1 0,0 1 0,0 0 0,0-1 0,1 1 0,-1-1 0,0 0 0,0 1 0,0-1 0,0 0 0,0 0 0,1 0 0,-1 1 0,0-1 0,0 0 0,0-1 0,0 1 0,1 0 0,-1 0 0,2-1 0,4 0 123,0-1 0,0 0 1,0-1-1,0 0 1,0 0-1,10-6 0,8-7 540,34-29-1,-50 37-533,0 0-1,0-1 0,-1 0 0,-1 0 0,1 0 0,8-16 0,-15 22-117,1 0 0,-1 0 0,0 0-1,0 0 1,0 0 0,0 0 0,-1-1 0,1-3-1,-1 6-20,0-1-1,0 1 1,0 0-1,0 0 1,-1-1-1,1 1 1,0 0-1,-1 0 0,1-1 1,-1 1-1,1 0 1,-1 0-1,1 0 1,-1 0-1,0 0 1,0-1-1,-2 0-17,1 0 0,-1 1 0,0-1 0,0 1 0,1-1 0,-1 1 0,0 0 0,0 0 0,0 0 0,0 1 0,0-1 0,0 1 0,0-1 0,0 1 0,-6 1 0,1-1-366,1 0 0,-1 1 1,1 1-1,0-1 0,-1 1 1,1 0-1,0 1 0,-9 4 0,15-7 338,1 0 0,0 0 0,0 0-1,-1 0 1,1 0 0,0 0 0,0 0-1,0 0 1,-1 0 0,1 1 0,0-1-1,0 0 1,-1 0 0,1 0 0,0 0-1,0 0 1,0 1 0,0-1 0,-1 0-1,1 0 1,0 0 0,0 1-1,0-1 1,0 0 0,0 0 0,0 0-1,0 1 1,-1-1 0,1 0 0,0 0-1,0 1 1,0-1 0,0 0 0,0 0-1,0 1 1,0-1 0,0 0 0,0 0-1,0 1 1,0-1 0,1 0 0,-1 0-1,0 0 1,0 1 0,0-1-1,0 0 1,0 0 0,0 0 0,0 1-1,1-1 1,-1 0 0,13 2-771</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20.116"/>
    </inkml:context>
    <inkml:brush xml:id="br0">
      <inkml:brushProperty name="width" value="0.05" units="cm"/>
      <inkml:brushProperty name="height" value="0.05" units="cm"/>
    </inkml:brush>
  </inkml:definitions>
  <inkml:trace contextRef="#ctx0" brushRef="#br0">82 7 13611,'-28'27'6467,"23"-22"-6264,0 0 1,1 1 0,-1-1-1,1 1 1,0 0 0,0 0 0,1 0-1,-1 0 1,2 1 0,-1-1-1,1 1 1,0 0 0,0 0 0,0 0-1,1 0 1,0 0 0,1 0-1,0 0 1,1 13 0,-1-18-162,0 0 1,1-1-1,-1 1 1,1 0-1,-1 0 1,1 0-1,0-1 0,0 1 1,0 0-1,0-1 1,0 1-1,0 0 1,0-1-1,1 1 1,-1-1-1,0 0 1,1 0-1,-1 1 0,1-1 1,0 0-1,-1 0 1,1 0-1,0-1 1,0 1-1,-1 0 1,1-1-1,0 1 1,0-1-1,0 1 0,0-1 1,0 0-1,0 0 1,-1 0-1,1 0 1,0 0-1,0 0 1,0-1-1,0 1 1,0 0-1,0-1 0,2-1 1,5-1 209,-1 0 0,0-1 0,0 1 0,0-2 0,0 1 0,-1-1 0,13-11 0,-14 11-77,-1-1-1,1 0 1,-1-1-1,-1 0 1,1 1-1,-1-1 0,0-1 1,0 1-1,-1 0 1,3-11-1,-5 16-161,0-1 0,-1 1 0,1 0 0,-1-1 0,1 1 0,-1-1 0,0 1 0,0-1 0,0 1 0,-1-1 0,1 1 0,0-1 0,-1 1 0,0 0 0,1-1 0,-1 1 0,0 0 0,0-1 0,0 1 0,-1 0 0,1 0 0,-1 0 0,1 0 0,-1 0 0,1 0 0,-1 1 0,0-1 0,0 0 0,0 1 0,0-1 0,0 1 0,0 0 0,0 0 0,-1 0 0,1 0 0,0 0 0,-4 0 0,0-1-148,0 0 0,0 1 0,0 0-1,0 1 1,-1-1 0,-6 1 0,11 0 113,0 0 1,0 1-1,0-1 1,0 0-1,0 1 1,0-1-1,0 1 0,-1-1 1,1 1-1,1 0 1,-1 0-1,0 0 0,0 0 1,0 0-1,0 0 1,1 1-1,-1-1 0,1 1 1,-4 2-1,-2 10-350</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21.197"/>
    </inkml:context>
    <inkml:brush xml:id="br0">
      <inkml:brushProperty name="width" value="0.05" units="cm"/>
      <inkml:brushProperty name="height" value="0.05" units="cm"/>
    </inkml:brush>
  </inkml:definitions>
  <inkml:trace contextRef="#ctx0" brushRef="#br0">14 55 17556,'-3'9'6994,"1"-7"-6883,1 0-1,0 0 1,0 0 0,0 0 0,0 1-1,0-1 1,0 0 0,1 0 0,-1 1-1,1-1 1,-1 0 0,1 1-1,0-1 1,0 1 0,1 3 0,-1-6-100,0 1 1,1-1 0,-1 0-1,0 0 1,1 0 0,-1 0-1,1 1 1,-1-1 0,0 0 0,1 0-1,-1 0 1,1 0 0,-1 0-1,0 0 1,1 0 0,-1 0-1,1 0 1,-1 0 0,1 0-1,-1 0 1,0 0 0,1 0-1,-1-1 1,1 1 0,-1 0 0,0 0-1,1 0 1,-1-1 0,0 1-1,1 0 1,-1 0 0,0-1-1,1 1 1,-1 0 0,0-1-1,1 1 1,-1-1 0,12-12 473,-5 3-132,9-17 520,-15 26-809,0-1 1,-1 1 0,1-1-1,-1 1 1,1-1-1,-1 0 1,0 1 0,0-1-1,0 1 1,0-1 0,0 0-1,0 1 1,0-1 0,0 1-1,0-1 1,-1-2 0,1 4-58,-1 0 0,1-1 1,0 1-1,0 0 0,0 0 1,0-1-1,0 1 1,0 0-1,-1 0 0,1-1 1,0 1-1,0 0 0,0 0 1,-1 0-1,1 0 0,0-1 1,0 1-1,0 0 1,-1 0-1,1 0 0,0 0 1,0 0-1,-1 0 0,1 0 1,0 0-1,-1-1 0,1 1 1,0 0-1,0 0 0,-1 0 1,1 0-1,0 0 1,0 1-1,-1-1 0,1 0 1,0 0-1,0 0 0,-1 0 1,1 0-1,0 0 0,-1 0 1,-10 8-180,7-5-1834,5-15 1642,4-5-117</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22.593"/>
    </inkml:context>
    <inkml:brush xml:id="br0">
      <inkml:brushProperty name="width" value="0.05" units="cm"/>
      <inkml:brushProperty name="height" value="0.05" units="cm"/>
    </inkml:brush>
  </inkml:definitions>
  <inkml:trace contextRef="#ctx0" brushRef="#br0">139 0 17492,'-2'4'1664,"-26"39"2273,18-28-3771,1 2 0,0 0 0,-9 25 0,18-41-165,-1 0 0,1 0 0,0 0-1,0 0 1,-1 0 0,1 0 0,0 0 0,0 0 0,0-1-1,0 1 1,0 0 0,0 0 0,0 0 0,0 0 0,1 0-1,-1 0 1,0 0 0,0 0 0,1 0 0,-1 0 0,1-1-1,-1 1 1,1 0 0,-1 0 0,1 0 0,-1-1 0,1 1-1,0 0 1,-1-1 0,1 1 0,0 0 0,-1-1 0,1 1-1,0-1 1,0 1 0,0-1 0,0 0 0,0 1 0,1-1-1,4 2 11,0-1-1,0-1 0,0 1 0,0-1 1,8 0-1,5 0 24,-12 0-19,-1 1 0,1 0 0,-1 0 0,1 1 0,-1 0 0,0 0 0,0 0-1,1 1 1,-2 0 0,1 0 0,6 4 0,-10-5-1,1 0 1,-1 1-1,0-1 1,0 0-1,0 1 1,0-1-1,0 1 1,-1 0-1,1-1 1,-1 1-1,0 0 1,1 0-1,-1 0 0,-1 0 1,1 0-1,0 0 1,-1 1-1,1-1 1,-1 0-1,0 0 1,0 0-1,-1 0 1,1 1-1,-2 5 1,0-3 57,0 1 1,-1-1 0,0 0 0,0 0-1,-1 0 1,0 0 0,0 0 0,0-1-1,0 1 1,-1-1 0,0 0 0,0-1-1,0 1 1,-1-1 0,0 0 0,0 0-1,0-1 1,0 0 0,-11 4 0,12-5-39,0 0 0,-1 0 0,1-1 0,0 0 0,-1 0 0,1-1 0,-1 1 0,1-1 0,-1 0 0,1-1 0,-8 0 0,10 0-50,-1 0-1,0-1 0,1 1 1,0-1-1,-1 1 1,1-1-1,0 0 0,0 0 1,0 0-1,0-1 0,0 1 1,0-1-1,1 1 0,-1-1 1,1 0-1,0 0 1,-3-6-1,-6-15-110,3-2-60</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22.999"/>
    </inkml:context>
    <inkml:brush xml:id="br0">
      <inkml:brushProperty name="width" value="0.05" units="cm"/>
      <inkml:brushProperty name="height" value="0.05" units="cm"/>
    </inkml:brush>
  </inkml:definitions>
  <inkml:trace contextRef="#ctx0" brushRef="#br0">1 64 20572,'26'-14'2153,"4"2"-1377,-1-1-320,8 5 1184,0-1-471,3 3-841,0 5-696,-8 1 376,1 1-128,-7 4-112</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23.561"/>
    </inkml:context>
    <inkml:brush xml:id="br0">
      <inkml:brushProperty name="width" value="0.05" units="cm"/>
      <inkml:brushProperty name="height" value="0.05" units="cm"/>
    </inkml:brush>
  </inkml:definitions>
  <inkml:trace contextRef="#ctx0" brushRef="#br0">51 154 10522,'-51'10'8031,"60"-13"-7191,0 0 0,1 0 1,-1 1-1,13-1 0,75 0 770,-64 3-1234,307 3 530,214-7-1331,237-81-90,-759 81 513,73-7 14,45-7-29,-147 17-150,-1 0 1,0 0 0,0 0 0,0 0 0,0 0 0,0 0-1,0 0 1,-1-1 0,1 1 0,3-4 0,3-2-175,-3 2-88</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3.043"/>
    </inkml:context>
    <inkml:brush xml:id="br0">
      <inkml:brushProperty name="width" value="0.05" units="cm"/>
      <inkml:brushProperty name="height" value="0.05" units="cm"/>
    </inkml:brush>
  </inkml:definitions>
  <inkml:trace contextRef="#ctx0" brushRef="#br0">4 1 16299,'-2'14'1841,"1"-4"-1297,1-3-424,0-2 496,6-7-112,2-5 0,11-7-432</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24.122"/>
    </inkml:context>
    <inkml:brush xml:id="br0">
      <inkml:brushProperty name="width" value="0.05" units="cm"/>
      <inkml:brushProperty name="height" value="0.05" units="cm"/>
    </inkml:brush>
  </inkml:definitions>
  <inkml:trace contextRef="#ctx0" brushRef="#br0">5 250 16179,'-1'1'200,"1"1"0,-1-1 0,0 1 0,1-1 0,0 1 0,-1-1 0,1 1 0,0-1 0,-1 1 0,1-1 0,0 1 0,1 3 0,5-2 1199,9-7-204,32-21 738,45-32 1,-48 29-1340,166-113 918,-201 135-1500,-7 4-13,0 1-1,0-1 0,0 1 1,1 0-1,-1-1 1,0 1-1,0 0 1,1 0-1,-1 1 1,1-1-1,-1 0 1,1 1-1,-1 0 1,5-1-1,-7 1 1,1 1-1,-1-1 0,0 0 1,0 0-1,1 0 0,-1 0 1,0 1-1,0-1 0,0 0 1,0 0-1,1 1 1,-1-1-1,0 0 0,0 0 1,0 1-1,0-1 0,0 0 1,0 0-1,0 1 0,0-1 1,1 0-1,-1 0 1,0 1-1,0-1 0,0 0 1,0 1-1,-1-1 0,1 0 1,0 0-1,0 1 0,0-1 1,0 0-1,0 0 1,0 1-1,0-1 0,0 0 1,-1 0-1,1 1 0,-6 12-23,5-11 17,-4 8-30,-19 35-130,3 0-1,-24 72 1,43-113 22,1 0 0,1 0 0,-1 0 0,0-1 0,1 1 1,0 0-1,0 0 0,1 8 0,-1-11 76,0 0 1,0-1 0,1 1-1,-1 0 1,0-1-1,1 1 1,-1-1-1,0 1 1,1-1-1,-1 1 1,0 0 0,1-1-1,-1 1 1,1-1-1,-1 0 1,1 1-1,-1-1 1,1 1 0,0-1-1,-1 0 1,2 1-1,-1-1-40,1 1-1,-1-1 0,0 0 1,1 0-1,-1 0 1,1-1-1,-1 1 1,0 0-1,1 0 0,-1-1 1,0 1-1,1-1 1,-1 1-1,3-2 0,5-3-181,0-1 0,-1 0 0,1 0 0,-1-1 0,8-8 0,20-19-907</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24.541"/>
    </inkml:context>
    <inkml:brush xml:id="br0">
      <inkml:brushProperty name="width" value="0.05" units="cm"/>
      <inkml:brushProperty name="height" value="0.05" units="cm"/>
    </inkml:brush>
  </inkml:definitions>
  <inkml:trace contextRef="#ctx0" brushRef="#br0">49 1 15947,'-13'29'5384,"-3"25"-3829,10-31-1387,1 0 0,2 1 0,-2 26 0,5-46-102,0 0-1,0 0 0,1 0 0,-1 1 0,1-1 1,0 0-1,0 0 0,1 0 0,-1 0 1,3 4-1,-3-7-26,0 1 1,0-1 0,0 1 0,0-1-1,1 0 1,-1 0 0,0 0-1,1 1 1,-1-1 0,0 0-1,1-1 1,0 1 0,-1 0 0,1 0-1,-1-1 1,1 1 0,0-1-1,-1 1 1,1-1 0,0 0 0,0 0-1,-1 1 1,1-1 0,0 0-1,3-1 1,4-1 88,-1 0 0,1 0 0,-1-1 0,0 0 0,0 0 0,0-1 0,0 0 0,0 0 0,-1-1 0,12-9 0,-9 6-4,-1-1-1,0 0 1,-1 0-1,1-1 1,-2 0-1,13-20 1,-18 28-104,-1-1 0,0 0 0,1 0 0,-1 0 0,0 0 0,-1 0 0,1 0 0,0 0 0,-1 0 0,0 0 0,0 0 0,0 0 0,0-4 0,0 5-14,-1 0-1,0 1 1,1-1-1,-1 1 1,0-1-1,1 1 1,-1-1-1,0 1 0,0-1 1,0 1-1,0 0 1,-1 0-1,1-1 1,0 1-1,-1 0 1,1 0-1,0 0 1,-1 0-1,1 1 1,-1-1-1,1 0 0,-1 0 1,0 1-1,1-1 1,-4 1-1,-1-2-73,-1 1 0,1 1 0,-1-1 0,1 1 1,-1 1-1,1-1 0,-1 1 0,1 0 0,-1 0 0,1 1 0,0 0 0,0 0 0,0 1 0,0-1 0,0 1 0,0 0 0,1 1 0,-1 0 0,1-1 0,0 2 0,0-1 0,-6 8 0,10-11-22,1-1 0,-1 1-1,0 0 1,1 0 0,-1-1-1,1 1 1,0 0-1,-1 0 1,1 0 0,-1 0-1,1 0 1,0 0 0,0 0-1,0-1 1,0 1 0,-1 0-1,1 0 1,0 0-1,0 0 1,1 0 0,-1 1-1,0-1 17,1-1-1,-1 1 0,1-1 0,-1 0 0,1 1 0,-1-1 1,1 1-1,0-1 0,-1 0 0,1 0 0,0 1 0,-1-1 0,1 0 1,-1 0-1,1 0 0,0 0 0,-1 0 0,1 0 0,0 0 1,-1 0-1,1 0 0,0 0 0,7-1-261,-1 0 0,1 0 0,-1-1 0,7-3 0,22-7-671</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24.978"/>
    </inkml:context>
    <inkml:brush xml:id="br0">
      <inkml:brushProperty name="width" value="0.05" units="cm"/>
      <inkml:brushProperty name="height" value="0.05" units="cm"/>
    </inkml:brush>
  </inkml:definitions>
  <inkml:trace contextRef="#ctx0" brushRef="#br0">99 0 18116,'-16'16'2307,"5"-7"-1998,2 3 76,0 1-1,0-1 0,1 2 1,1-1-1,-10 25 1,15-32-343,-1 1 0,1-1 0,1 0 1,-1 1-1,1-1 0,0 1 0,0-1 0,1 1 1,0-1-1,0 1 0,1 0 0,0-1 1,0 1-1,0-1 0,5 13 0,-5-17 0,1 0 0,-1 0 0,1 0-1,-1 0 1,1 0 0,0-1 0,0 1-1,0 0 1,0-1 0,0 1 0,0-1-1,0 0 1,1 0 0,-1 1 0,0-2-1,1 1 1,-1 0 0,1 0 0,-1-1-1,1 1 1,-1-1 0,1 0-1,-1 0 1,1 0 0,0 0 0,-1 0-1,1-1 1,2 0 0,5-1 141,0 0-1,-1-1 1,1 0 0,-1 0 0,0-1-1,9-5 1,-6 2 64,0-1-1,0 0 1,-1-1-1,-1 0 1,17-17-1,-24 22-190,1 0 1,-1 0-1,1-1 1,-1 1-1,0-1 1,-1 0-1,1 1 1,-1-1-1,0 0 1,0-1-1,-1 1 1,1 0-1,-1 0 1,0-1-1,-1 1 1,1 0-1,-1-8 0,-1 9-71,0 1-1,0 0 0,0 0 0,0 0 0,-1 0 1,1 0-1,-1 1 0,0-1 0,0 0 0,0 1 0,0-1 1,0 1-1,0 0 0,-1 0 0,1 0 0,-1 0 0,0 0 1,0 0-1,1 1 0,-1-1 0,0 1 0,0 0 1,0 0-1,0 0 0,-5-1 0,-1 0-24,0 1 1,0-1-1,0 1 0,0 1 0,0 0 1,0 0-1,-16 3 0,8 2-172</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25.756"/>
    </inkml:context>
    <inkml:brush xml:id="br0">
      <inkml:brushProperty name="width" value="0.05" units="cm"/>
      <inkml:brushProperty name="height" value="0.05" units="cm"/>
    </inkml:brush>
  </inkml:definitions>
  <inkml:trace contextRef="#ctx0" brushRef="#br0">3 9 19860,'-3'7'1953,"7"3"-1009,11-7-296,15-3 1136,7-2-463,12 1-369,7-2-128,5-1-184,0-2-144,-10-1-408,-3 3-200,-15 2-752,-9 2-408,-23 2 1024,-6 1-216,-26 5-192</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26.168"/>
    </inkml:context>
    <inkml:brush xml:id="br0">
      <inkml:brushProperty name="width" value="0.05" units="cm"/>
      <inkml:brushProperty name="height" value="0.05" units="cm"/>
    </inkml:brush>
  </inkml:definitions>
  <inkml:trace contextRef="#ctx0" brushRef="#br0">1 0 19836,'7'5'2153,"13"-1"-1193,6-3-384,10 2 992,7-1-335,5-2-297,4 0-392,-3 0 304,1-2-640,-7-1-112,-4 1 8</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29.763"/>
    </inkml:context>
    <inkml:brush xml:id="br0">
      <inkml:brushProperty name="width" value="0.05" units="cm"/>
      <inkml:brushProperty name="height" value="0.05" units="cm"/>
    </inkml:brush>
  </inkml:definitions>
  <inkml:trace contextRef="#ctx0" brushRef="#br0">55 61 18260,'15'-12'1291,"-6"5"-658,-1 0 1,1 1 0,0 0 0,1 0-1,18-8 1,-28 14-586,0-1 0,1 1-1,-1 0 1,1 0 0,-1-1 0,1 1 0,-1 0-1,1 0 1,-1 0 0,1-1 0,-1 1 0,1 0-1,0 0 1,-1 0 0,1 0 0,-1 0 0,1 0-1,-1 0 1,1 0 0,-1 0 0,1 0 0,-1 1-1,1-1 1,-1 0 0,1 0 0,-1 0 0,1 1-1,-1-1 1,1 0 0,-1 0 0,1 1 0,-1-1-1,1 0 1,-1 1 0,0-1 0,1 1 0,-1-1-1,0 1 1,1-1 0,-1 0 0,0 1 0,0-1-1,1 1 1,-1-1 0,0 1 0,0 0 0,0-1-1,0 1 1,0-1 0,0 1 0,1-1 0,-1 1-1,-1-1 1,1 1 0,0-1 0,0 1 0,0-1-1,0 1 1,0 0 0,0-1 0,-1 1 0,1-1-1,0 1 1,-1 0 0,-17 41 417,15-37-391,-15 32 4,-14 25 11,-44 123 0,73-175-72,0 0 1,1-1-1,0 2 0,-1 19 0,3-28-9,0-1-1,0 1 1,0 0-1,0 0 0,1 0 1,-1 0-1,0 0 0,1 0 1,-1-1-1,1 1 1,0 0-1,0 0 0,0-1 1,0 1-1,0-1 1,0 1-1,0-1 0,0 1 1,0-1-1,1 1 1,-1-1-1,1 0 0,-1 0 1,1 0-1,-1 0 0,1 0 1,0 0-1,-1 0 1,1-1-1,0 1 0,0 0 1,0-1-1,2 1 1,9 0-94,0 1 0,0-2 0,0 0 0,0 0 1,0-2-1,18-3 0,-23 4-77,0-1 0,-1 0 0,1-1 0,-1 0 0,1 0-1,-1 0 1,0-1 0,0 0 0,-1-1 0,1 1 0,10-11 0,1-12-403</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30.245"/>
    </inkml:context>
    <inkml:brush xml:id="br0">
      <inkml:brushProperty name="width" value="0.05" units="cm"/>
      <inkml:brushProperty name="height" value="0.05" units="cm"/>
    </inkml:brush>
  </inkml:definitions>
  <inkml:trace contextRef="#ctx0" brushRef="#br0">66 1 15659,'-10'30'2201,"0"9"-1097,-1-3-480,-1-1 2497,-1 0-1865,9-1-616,-2-2-192,8-5-456,3-3-264,5-12-504,5-4-224,5-8 368,1-3 288,2-12-264,-1-5-145</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30.648"/>
    </inkml:context>
    <inkml:brush xml:id="br0">
      <inkml:brushProperty name="width" value="0.05" units="cm"/>
      <inkml:brushProperty name="height" value="0.05" units="cm"/>
    </inkml:brush>
  </inkml:definitions>
  <inkml:trace contextRef="#ctx0" brushRef="#br0">119 55 15499,'0'-1'63,"0"1"-1,0 0 1,0-1-1,-1 1 1,1 0-1,0-1 1,-1 1-1,1 0 1,0 0-1,-1-1 1,1 1-1,0 0 1,-1 0-1,1 0 1,0-1-1,-1 1 1,1 0-1,0 0 1,-1 0-1,1 0 1,-1 0-1,1 0 1,0 0-1,-1 0 1,1 0-1,-1 0 1,1 0-1,0 0 1,-1 0-1,1 0 1,-1 0-1,1 1 1,0-1-1,-1 0 1,1 0-1,0 0 1,-1 0-1,1 1 1,0-1-1,-1 0 1,0 1-1,-11 15 160,9-12 43,-9 14 86,1 1 1,0 1 0,2 0-1,0 0 1,1 1 0,1 0-1,1 0 1,1 0 0,-5 44-1,10-61-309,0 0-1,0 0 1,0 0-1,0-1 1,1 1-1,0 0 1,-1 0-1,1-1 0,1 1 1,-1 0-1,2 3 1,-2-5-5,0-1-1,0 0 1,0 0 0,0 0 0,0 0 0,0 0 0,1 0 0,-1 0 0,0 0-1,0 0 1,1 0 0,-1-1 0,0 1 0,1 0 0,-1-1 0,1 1 0,-1-1-1,1 0 1,-1 0 0,1 1 0,-1-1 0,1 0 0,-1 0 0,1 0 0,-1 0-1,1-1 1,-1 1 0,1 0 0,-1-1 0,3 0 0,5-3 184,0 1 0,0-1 1,0-1-1,-1 0 0,1 0 1,-1-1-1,-1 0 0,1 0 1,-1 0-1,0-1 0,0 0 1,-1-1-1,0 0 0,5-8 1,-5 7-51,-1 0 0,0 0 0,0-1 0,-1 0 1,0 0-1,-1 0 0,0 0 0,-1 0 0,0-1 0,0 1 1,-1-1-1,-1-19 0,0 27-157,0 0 0,-1 0 0,0 0 0,1 0 0,-1 0 0,0 0 0,0 0 0,0 0 0,-1 0 0,1 1 1,-1-1-1,0 0 0,1 1 0,-1-1 0,0 1 0,0 0 0,-1-1 0,1 1 0,0 0 0,-1 1 0,0-1 0,1 0 0,-4-1 0,3 2-72,-1 0 1,1 0-1,-1 0 0,0 0 0,1 1 0,-1-1 0,0 1 0,1 0 0,-1 0 1,0 0-1,0 1 0,1 0 0,-1-1 0,1 1 0,-1 0 0,1 1 0,-1-1 1,1 0-1,-6 4 0,6-3-211,0 0 1,0 0 0,-1 0-1,1 0 1,0 1-1,1-1 1,-1 1-1,0 0 1,1-1 0,-1 1-1,1 1 1,0-1-1,0 0 1,-1 4 0,3-6 236,-1-1 0,1 0 0,0 0 0,0 1 0,0-1 1,0 0-1,0 1 0,0-1 0,0 0 0,0 1 0,0-1 1,0 0-1,0 1 0,0-1 0,0 0 0,0 1 0,0-1 1,0 0-1,0 1 0,0-1 0,0 0 0,0 1 0,1-1 1,-1 0-1,0 0 0,0 1 0,0-1 0,1 0 0,-1 0 1,0 1-1,0-1 0,1 0 0,-1 0 0,0 1 0,0-1 1,1 0-1,-1 0 0,0 0 0,1 0 0,-1 0 0,0 0 1,1 1-1,-1-1 0,0 0 0,1 0 0,-1 0 1,0 0-1,1 0 0,-1 0 0,0 0 0,1 0 0,-1-1 1,16-2-1024</inkml:trace>
  <inkml:trace contextRef="#ctx0" brushRef="#br0" timeOffset="1">408 0 16436,'-2'6'403,"-1"0"1,1 0 0,-1 0 0,0-1 0,-1 1 0,1-1 0,-1 0 0,-5 6-1,-12 17 1054,3 0-431,-20 45-1,33-61-888,-1 1-1,2-1 0,0 1 1,1 1-1,0-1 1,-2 21-1,5-30-84,0-1 1,0 1-1,0-1 0,0 1 0,1-1 1,-1 1-1,1-1 0,0 1 0,0-1 1,0 0-1,0 1 0,1-1 0,0 0 1,-1 0-1,1 0 0,0 0 0,0 0 1,1-1-1,-1 1 0,1-1 0,-1 1 1,1-1-1,0 0 0,0 0 0,0 0 0,0 0 1,0-1-1,0 1 0,0-1 0,1 1 1,-1-1-1,0-1 0,1 1 0,6 1 1,0-2 93,0 1 1,1-2-1,-1 1 1,0-1 0,0-1-1,0 0 1,0 0-1,0-1 1,-1 0 0,14-6-1,-10 2 45,0 0 0,-1 0-1,0-1 1,0-1 0,-1 0-1,17-17 1,-24 22-143,-1-1 0,0 1 0,0-1 0,0 1 0,-1-1-1,1 0 1,-1 0 0,0 0 0,-1 0 0,1 0 0,-1-1 0,0 1 0,0 0 0,-1-1 0,0 1 0,0 0 0,0-1 0,0 1-1,-1-1 1,0 1 0,0 0 0,0 0 0,-1-1 0,0 1 0,0 0 0,0 0 0,-5-7 0,4 6-171,-1 0 0,1 1 1,-1-1-1,0 1 1,-1 0-1,0 0 0,1 0 1,-1 1-1,-1-1 0,1 1 1,-1 0-1,1 1 0,-1-1 1,0 1-1,-1 1 0,1-1 1,0 1-1,-1 0 1,1 0-1,-1 1 0,-13-2 1,-22 7-796,28 1 297</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31.710"/>
    </inkml:context>
    <inkml:brush xml:id="br0">
      <inkml:brushProperty name="width" value="0.05" units="cm"/>
      <inkml:brushProperty name="height" value="0.05" units="cm"/>
    </inkml:brush>
  </inkml:definitions>
  <inkml:trace contextRef="#ctx0" brushRef="#br0">31 18 18460,'9'-17'4628,"-9"17"-4552,0 0 0,0 0 0,1 0 0,-1 0 0,0 0 0,0 1 0,0-1 0,1 0 0,-1 0 0,0 0 0,0 0 0,0 1 0,0-1 0,0 0 0,0 0 0,1 0 0,-1 1 0,0-1 0,0 0 0,0 0 0,0 0 0,0 1 0,0-1 0,0 0 0,0 0 0,0 0 0,0 1 0,0-1 0,0 0 0,0 0 0,0 1 0,0-1 0,0 0 0,0 0 0,0 0 0,0 1 0,-1-1 0,-3 43 1868,3-34-2009,-7 194 400,8-188-311,0-5-96,1 0 1,0-1-1,1 1 1,0 0-1,4 12 1,-6-22 40,0 0 1,0 0-1,0 0 1,0-1-1,0 1 1,0 0 0,0 0-1,0 0 1,0 0-1,0 0 1,0 0-1,0 0 1,0-1 0,0 1-1,0 0 1,0 0-1,0 0 1,1 0-1,-1 0 1,0 0 0,0 0-1,0 0 1,0-1-1,0 1 1,0 0-1,0 0 1,0 0 0,1 0-1,-1 0 1,0 0-1,0 0 1,0 0-1,0 0 1,0 0 0,0 0-1,0 0 1,1 0-1,-1 0 1,0 0-1,0 0 1,0 0 0,0 0-1,0 0 1,0 0-1,1 0 1,-1 0-1,0 0 1,0 0-1,0 0 1,0 0 0,0 0-1,0 1 1,0-1-1,1 0 1,-1 0-1,0 0 1,0 0 0,0 0-1,0 0 1,0 0-1,0 0 1,0 0-1,0 1 1,0-1 0,0 0-1,0 0 1,0 0-1,0 0 1,0 0-1,1 0 4,-1-1-1,0 0 1,0 1-1,1-1 0,-1 0 1,0 0-1,0 0 1,0 1-1,0-1 0,0 0 1,0 0-1,0 1 0,0-1 1,-1 0-1,1 0 1,0 1-1,-1-2 0,-24-35-786,4 16 228</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32.095"/>
    </inkml:context>
    <inkml:brush xml:id="br0">
      <inkml:brushProperty name="width" value="0.05" units="cm"/>
      <inkml:brushProperty name="height" value="0.05" units="cm"/>
    </inkml:brush>
  </inkml:definitions>
  <inkml:trace contextRef="#ctx0" brushRef="#br0">2 55 15603,'-1'2'2121,"5"-1"-921,6 3-400,12-1 1609,5-3-737,6 0-512,8 0-183,4-4-697,-1-2-376,-4-1-969,-5-3 961,-5-7-216,-6-3-200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3.526"/>
    </inkml:context>
    <inkml:brush xml:id="br0">
      <inkml:brushProperty name="width" value="0.05" units="cm"/>
      <inkml:brushProperty name="height" value="0.05" units="cm"/>
    </inkml:brush>
  </inkml:definitions>
  <inkml:trace contextRef="#ctx0" brushRef="#br0">13 228 16484,'-13'10'2113,"19"-14"-412,22-17 144,98-95 194,-35 29-1424,-76 77-465,-15 10-144,1 0-1,-1 0 0,0 0 1,0 0-1,0 0 0,1 0 1,-1 0-1,0 0 0,0 0 1,1 0-1,-1 0 0,0 0 1,0 1-1,0-1 0,1 0 1,-1 0-1,0 0 0,0 0 1,0 0-1,0 0 0,1 0 1,-1 0-1,0 1 0,0-1 1,0 0-1,0 0 0,0 0 1,1 0-1,-1 1 0,0-1 1,0 0-1,0 0 0,0 0 1,0 0-1,0 1 0,0-1 1,0 0-1,0 1 0,-3 30 177,3-29-192,-42 407 38,39-363-32,3-37 5,-12 110-3,10-108 13,0-1 0,-1 1-1,0-1 1,-1 1 0,0-1 0,-1 0-1,0 0 1,-10 15 0,14-24-6,0 0 0,1 0 1,-1 0-1,0 0 1,0 1-1,0-2 0,0 1 1,0 0-1,0 0 0,0 0 1,0 0-1,-1-1 0,1 1 1,0 0-1,0-1 1,-1 1-1,0-1 0,1 0-3,1 0-1,-1 0 0,0 0 0,1-1 1,-1 1-1,1 0 0,-1 0 1,1-1-1,0 1 0,-1 0 1,1-1-1,-1 1 0,1 0 1,0-1-1,-1 1 0,1-1 1,0 1-1,-1-1 0,1 1 1,0-1-1,-1 1 0,1-1 0,0 1 1,0-1-1,0 1 0,0-1 1,-1 0-1,0-6-15,0 1-1,1-1 1,0 1-1,0-1 1,1-12-1,7-29-125,3 0 0,1 1 0,21-53 0,74-131-350,-90 199 508,2 1 0,1 1 0,27-31 0,-84 102-60,32-34 42,1 1-1,0-1 0,0 1 1,1 0-1,0 0 0,0 0 1,-2 12-1,5-18 5,-1 0 0,1 0 1,0 0-1,0 1 0,0-1 0,0 0 0,0 0 1,0 0-1,0 0 0,1 0 0,-1 0 1,1 0-1,0 0 0,-1 0 0,1 0 0,0 0 1,0 0-1,0-1 0,1 1 0,-1 0 1,0-1-1,1 1 0,-1-1 0,1 1 0,-1-1 1,1 1-1,0-1 0,-1 0 0,1 0 1,0 0-1,0 0 0,0 0 0,0-1 0,0 1 1,3 0-1,2 0-108,0 0 0,0 0 0,1-1 0,-1 0 0,0 0 0,0-1 0,1 0 0,-1 0 0,0-1 0,0 0 0,0 0 0,0 0 0,-1-1 0,1 0 0,-1-1 0,1 1 0,-1-1 0,0 0 0,10-10-1,10-10-301</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32.530"/>
    </inkml:context>
    <inkml:brush xml:id="br0">
      <inkml:brushProperty name="width" value="0.05" units="cm"/>
      <inkml:brushProperty name="height" value="0.05" units="cm"/>
    </inkml:brush>
  </inkml:definitions>
  <inkml:trace contextRef="#ctx0" brushRef="#br0">102 1 19884,'2'1'2365,"-5"8"-933,-7 16 137,7-18-829,1-4-610,-2 7 167,0 0 0,0 1 0,-3 19-1,6-28-288,1 1-1,0-1 1,-1 0-1,1 0 1,0 0-1,0 0 1,0 0-1,1 1 1,-1-1-1,1 0 1,-1 0-1,1 0 1,-1 0-1,1 0 1,0 0-1,0 0 1,0 0-1,0-1 1,1 1-1,-1 0 1,0 0-1,1-1 1,-1 1-1,1-1 1,-1 1-1,4 1 1,45 18 55,-41-17-59,0-1 1,1 1-1,-1 0 1,-1 1 0,12 7-1,-18-10-4,0 0 0,1 1-1,-1-1 1,0 0-1,0 1 1,0-1-1,-1 1 1,1 0-1,-1-1 1,1 1-1,-1 0 1,0 0-1,0 0 1,0 0-1,-1 0 1,1 0-1,-1 0 1,1 0-1,-1 0 1,0 1-1,-1 3 1,1-1-2,-1 0 0,-1 0 0,1 0 0,-1-1 0,0 1 0,0 0 0,-1-1 0,1 1 0,-1-1 0,-1 0 0,1 0 0,-1 0 0,1-1 0,-7 6 0,2-2 15,-1 0 1,0 0 0,-1-1-1,0-1 1,0 1 0,-13 5-1,21-11-29,-1 0-1,1 0 1,0 0 0,0 0-1,-1 0 1,1 0-1,0-1 1,-1 1-1,1-1 1,-1 0 0,1 1-1,-1-1 1,1 0-1,-1-1 1,1 1-1,0 0 1,-1-1 0,1 1-1,-1-1 1,1 0-1,0 0 1,-1 0-1,1 0 1,0 0 0,0 0-1,0 0 1,0-1-1,0 1 1,-3-4-1,2 0 18,-1 0 0,1 0-1,0 0 1,0-1 0,0 0-1,1 1 1,0-1 0,0 0-1,0 0 1,-1-10 0,-3-26-133</inkml:trace>
  <inkml:trace contextRef="#ctx0" brushRef="#br0" timeOffset="1">50 21 19924,'16'0'2393,"0"0"-1529,7 0-416,3 0 1392,7 0-895,0-2-329,2 1-1088,-2 1-641,-4-2 929,0 1-264,-5 1-136</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32.995"/>
    </inkml:context>
    <inkml:brush xml:id="br0">
      <inkml:brushProperty name="width" value="0.05" units="cm"/>
      <inkml:brushProperty name="height" value="0.05" units="cm"/>
    </inkml:brush>
  </inkml:definitions>
  <inkml:trace contextRef="#ctx0" brushRef="#br0">92 0 19428,'-2'6'506,"-1"-1"-1,0 0 1,0 0-1,-8 8 1,-7 12 366,10-9-588,0 0 0,1 1 0,1 0 0,0 0 0,1 1 1,1 0-1,1 0 0,1 0 0,0 0 0,1 33 1,1-48-246,1 0 1,-1 0 0,1 0 0,-1 0 0,1 0 0,0-1-1,0 1 1,1 0 0,-1 0 0,0 0 0,1-1 0,-1 1-1,1-1 1,0 1 0,0-1 0,0 0 0,0 0 0,1 0-1,-1 0 1,0 0 0,1 0 0,3 1 0,-3-2-4,0 1-1,1-1 1,-1-1 0,1 1 0,-1 0 0,1-1 0,0 0 0,-1 0 0,1 0-1,-1 0 1,1-1 0,0 1 0,-1-1 0,1 0 0,-1 0 0,0 0 0,1 0-1,5-4 1,3-2 71,0 0 0,0-1 0,-1 0 0,0-1 0,-1-1 0,1 1 0,-2-2 0,0 1 0,9-14 0,-13 18-48,0-1 0,-1 0 0,0-1 0,0 1 0,-1-1 0,0 0 0,0 0 0,-1 0 0,0 0 1,0 0-1,-1 0 0,0-1 0,0 1 0,-1 0 0,0-1 0,-2-11 0,1 17-42,0 0 1,0 0-1,0 0 0,0 0 0,-1 0 1,1 0-1,-1 0 0,0 0 1,1 0-1,-2 1 0,1-1 0,0 1 1,0 0-1,-1 0 0,-4-4 1,2 3-23,0 0 0,1 1 1,-1 0-1,0 0 1,0 0-1,0 1 0,0-1 1,-1 1-1,-7 0 0,7 0-172,0 1-1,-1 0 0,1 0 0,0 0 0,-1 1 1,1 0-1,0 0 0,0 1 0,0 0 0,0 0 1,0 0-1,0 1 0,0 0 0,1 0 0,-1 0 1,1 1-1,-6 5 0,10-8 96,0-1 1,0 1-1,1 0 0,-1-1 1,0 1-1,1 0 0,-1 0 0,0 0 1,1 0-1,-1 0 0,1 0 1,-1 0-1,1 0 0,0 0 1,-1 0-1,1 0 0,0 0 0,0 0 1,0 0-1,0 0 0,0 0 1,0 0-1,0 0 0,0 0 1,0 0-1,0 0 0,1 0 0,-1 0 1,0 0-1,1 0 0,-1 0 1,0 0-1,1 0 0,0 0 1,-1 0-1,1-1 0,-1 1 0,1 0 1,0 0-1,0 0 0,-1-1 1,1 1-1,0-1 0,0 1 0,0 0 1,0-1-1,0 1 0,0-1 1,0 0-1,0 1 0,0-1 1,0 0-1,0 0 0,0 1 0,0-1 1,2 0-1,19 3-976</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33.370"/>
    </inkml:context>
    <inkml:brush xml:id="br0">
      <inkml:brushProperty name="width" value="0.05" units="cm"/>
      <inkml:brushProperty name="height" value="0.05" units="cm"/>
    </inkml:brush>
  </inkml:definitions>
  <inkml:trace contextRef="#ctx0" brushRef="#br0">120 5 16091,'0'0'115,"-1"-1"0,0 1 0,1-1 0,-1 1-1,0-1 1,0 1 0,1 0 0,-1 0-1,0-1 1,0 1 0,0 0 0,1 0 0,-1 0-1,0 0 1,0 0 0,0 0 0,1 0-1,-1 0 1,0 0 0,0 0 0,0 1 0,1-1-1,-1 0 1,0 0 0,0 1 0,1-1-1,-2 1 1,-22 11 1558,18-8-1459,1 1 1,-1 0-1,1 0 0,-1 0 1,2 1-1,-1 0 1,0 0-1,1 0 0,1 0 1,-1 1-1,1 0 1,0 0-1,0-1 0,1 2 1,0-1-1,0 0 1,0 0-1,1 1 0,0 8 1,0-10-162,1-1 1,0 1 0,0-1-1,0 1 1,1-1-1,0 1 1,0-1 0,0 1-1,1-1 1,0 0 0,0 0-1,0 0 1,0 0 0,1 0-1,0 0 1,0 0-1,0-1 1,1 0 0,-1 0-1,1 0 1,0 0 0,0 0-1,0-1 1,1 1-1,0-1 1,5 3 0,-5-4 0,0-1 1,1 0 0,-1 0-1,1 0 1,-1 0-1,1-1 1,-1 0 0,0 0-1,1 0 1,-1-1-1,1 0 1,-1 0 0,1 0-1,-1 0 1,0-1 0,0 0-1,0 0 1,0-1-1,0 1 1,0-1 0,-1 0-1,7-6 1,-3 3 54,-1 1 0,-1-2-1,1 1 1,-1-1 0,0 0 0,0 0 0,-1 0 0,0-1 0,-1 0-1,1 0 1,-1 0 0,4-15 0,-6 16-25,0 0 0,-1 0 0,0 1 1,-1-1-1,1 0 0,-1 0 0,-1 0 0,1 0 0,-1 0 0,-2-8 1,2 12-97,0 0 1,0 0 0,-1 1-1,1-1 1,-1 0 0,1 1 0,-1-1-1,0 1 1,0-1 0,0 1-1,0 0 1,0 0 0,-1 0 0,1 0-1,-1 0 1,1 1 0,-1-1-1,0 1 1,1 0 0,-1-1 0,0 1-1,0 0 1,0 1 0,0-1-1,-3 0 1,-7 0-164,0 1 0,1 0 0,-1 1 0,0 0 1,1 1-1,-23 6 0,11-2-196</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33.837"/>
    </inkml:context>
    <inkml:brush xml:id="br0">
      <inkml:brushProperty name="width" value="0.05" units="cm"/>
      <inkml:brushProperty name="height" value="0.05" units="cm"/>
    </inkml:brush>
  </inkml:definitions>
  <inkml:trace contextRef="#ctx0" brushRef="#br0">1 29 24429,'8'4'2329,"-2"-2"-1777,-5-7-304,2 4 1280,0-1-1384,0 2-504,1 0 760,1-4-496,-5-7-72,-2-1-80</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34.285"/>
    </inkml:context>
    <inkml:brush xml:id="br0">
      <inkml:brushProperty name="width" value="0.05" units="cm"/>
      <inkml:brushProperty name="height" value="0.05" units="cm"/>
    </inkml:brush>
  </inkml:definitions>
  <inkml:trace contextRef="#ctx0" brushRef="#br0">148 0 18996,'-16'21'6682,"8"-12"-6289,0 0 0,1 1 0,-7 11 0,13-19-361,-3 6 22,0 1 0,1-1 0,-4 18 0,6-24-55,1-1 0,-1 1 0,1 0 0,0-1 1,0 1-1,0 0 0,0-1 0,0 1 0,0 0 0,0-1 0,1 1 0,-1 0 1,1-1-1,-1 1 0,1-1 0,-1 1 0,1 0 0,0-1 0,0 0 0,0 1 1,0-1-1,0 0 0,0 1 0,0-1 0,0 0 0,1 0 0,-1 0 0,3 2 1,3 0-7,0 0 0,1-1 1,-1 0-1,1 0 1,0-1-1,-1 0 0,1 0 1,11-1-1,-11 0 3,0 1 0,0-1 0,0 1 1,0 1-1,-1-1 0,1 1 0,12 5 0,-19-6 3,0-1 1,0 1 0,0-1-1,1 1 1,-1 0 0,0 0-1,0 0 1,0-1-1,0 1 1,0 0 0,-1 0-1,1 0 1,0 1-1,0-1 1,-1 0 0,1 0-1,0 0 1,-1 0 0,1 1-1,-1-1 1,0 0-1,1 1 1,-1 1 0,0 0-3,0-1 0,-1 1 0,1-1 0,-1 1 1,1-1-1,-1 1 0,0-1 0,0 1 1,0-1-1,0 0 0,-2 4 0,-3 2 19,0 0 1,0-1-1,0 0 0,-1 0 0,-10 8 1,10-9 23,-1 0 1,0-1-1,0 0 1,0-1 0,-1 1-1,1-2 1,-1 1 0,-18 4-1,23-7-44,0-1 0,1 0 0,-1 1 0,0-1 0,1-1 0,-1 1 0,0 0 1,0-1-1,1 0 0,-1 0 0,1 0 0,-1 0 0,1 0 0,-1-1 0,1 0 0,0 0 0,0 1 0,0-2 0,0 1 0,0 0 0,0-1 0,0 1 0,1-1 0,-1 0 0,-2-4 0,-10-16-136,3-4-45</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34.717"/>
    </inkml:context>
    <inkml:brush xml:id="br0">
      <inkml:brushProperty name="width" value="0.05" units="cm"/>
      <inkml:brushProperty name="height" value="0.05" units="cm"/>
    </inkml:brush>
  </inkml:definitions>
  <inkml:trace contextRef="#ctx0" brushRef="#br0">1 0 21133,'21'3'2376,"4"2"-1640,8-4-344,5 3 1441,5-1-1169,5 4-432,-4-2 616,-1-3-728,-17-6-96,-8-6-16</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35.188"/>
    </inkml:context>
    <inkml:brush xml:id="br0">
      <inkml:brushProperty name="width" value="0.05" units="cm"/>
      <inkml:brushProperty name="height" value="0.05" units="cm"/>
    </inkml:brush>
  </inkml:definitions>
  <inkml:trace contextRef="#ctx0" brushRef="#br0">1 113 16660,'1'1'157,"0"0"1,0 0-1,0 0 1,0 0 0,0 0-1,0 0 1,0 0 0,1 0-1,-1-1 1,0 1 0,1 0-1,-1-1 1,0 1 0,1-1-1,-1 0 1,1 1 0,-1-1-1,4 0 1,-2 1 279,34 5 121,-1-1-1,1-2 0,0-2 0,58-5 0,-37 1-155,545-29 1458,-196 8-1687,-258 16-232,518-34-387,-579 33 586,-139-6-2047,38 11 1487</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35.623"/>
    </inkml:context>
    <inkml:brush xml:id="br0">
      <inkml:brushProperty name="width" value="0.05" units="cm"/>
      <inkml:brushProperty name="height" value="0.05" units="cm"/>
    </inkml:brush>
  </inkml:definitions>
  <inkml:trace contextRef="#ctx0" brushRef="#br0">0 336 17364,'5'0'345,"-1"-1"-1,1 1 1,-1-1 0,1 0 0,-1 0 0,1 0-1,-1 0 1,0-1 0,0 0 0,1 0 0,-1 0-1,-1 0 1,8-6 0,5-5 697,26-26 0,-22 19-126,197-191 2823,-213 207-3706,23-19 164,-27 22-196,0 1 0,1 0 0,-1 0 0,0 0 0,0 0 0,0 0 0,0 0 0,0 0 0,0-1 0,1 1 0,-1 0 0,0 0 0,0 0 0,0 0 0,0 0 0,1 0-1,-1 0 1,0 0 0,0 0 0,0 0 0,0 0 0,1 0 0,-1 0 0,0 0 0,0 0 0,0 0 0,0 0 0,1 0 0,-1 0 0,0 0 0,0 0 0,0 1 0,0-1 0,1 0 0,-1 0-1,0 0 1,0 0 0,0 0 0,0 0 0,0 0 0,0 1 0,0-1 0,1 0 0,-1 0 0,0 0 0,-4 18-24,-47 106-116,31-82 124,2 2 1,-18 66-1,35-106-1,0 0 0,0 0 0,1-1 0,0 1 0,-1 0 0,2 7-1,-1-10-6,0-1 0,0 1 0,1 0 0,-1-1-1,0 1 1,0-1 0,1 1 0,-1 0-1,0-1 1,1 1 0,-1-1 0,1 1-1,-1-1 1,1 0 0,-1 1 0,1-1-1,-1 1 1,1-1 0,-1 0 0,1 1 0,0-1-1,-1 0 1,1 0 0,0 1 0,-1-1-1,1 0 1,-1 0 0,1 0 0,0 0-1,-1 0 1,1 0 0,0 0 0,-1 0-1,1 0 1,0 0 0,-1 0 0,1-1 0,0 1-1,-1 0 1,1 0 0,-1-1 0,1 1-1,0 0 1,-1-1 0,1 0 0,16-6-563,-1-2 1,-1 0-1,0-1 1,0-1-1,-1 0 1,16-17-1,11-8-335</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36.075"/>
    </inkml:context>
    <inkml:brush xml:id="br0">
      <inkml:brushProperty name="width" value="0.05" units="cm"/>
      <inkml:brushProperty name="height" value="0.05" units="cm"/>
    </inkml:brush>
  </inkml:definitions>
  <inkml:trace contextRef="#ctx0" brushRef="#br0">143 1 17244,'-8'7'667,"-19"21"1444,-30 37 0,51-57-1955,0 0 0,1 0 0,0 0-1,0 1 1,1 0 0,0 0 0,0 0 0,1 0 0,0 1 0,-1 12 0,3-20-132,1 0 1,0 1-1,-1-1 0,1 0 1,0 0-1,0 0 1,1 0-1,-1 0 0,0 0 1,1 0-1,-1 0 1,1 0-1,0 0 0,-1 0 1,1 0-1,0 0 1,0 0-1,0 0 0,1-1 1,-1 1-1,0 0 1,1-1-1,-1 1 0,1-1 1,-1 1-1,1-1 1,0 0-1,0 0 0,-1 0 1,1 0-1,0 0 1,0 0-1,0 0 0,0-1 1,0 1-1,0-1 0,0 1 1,4-1-1,1 1 48,1-1-1,-1-1 1,0 1-1,0-1 1,0 0-1,0-1 1,0 0-1,-1 0 1,1 0-1,9-5 0,-4 1 89,-1-1-1,1-1 0,-1 1 0,0-2 0,-1 1 0,14-17 0,-18 19-77,-1 0-1,0-1 1,-1 1-1,0-1 1,0 0-1,0 0 1,-1-1 0,0 1-1,0-1 1,-1 0-1,0 0 1,1-10-1,-3 16-60,1-1-1,-1 1 0,0-1 1,0 1-1,0 0 0,0-1 1,-1 1-1,1-1 0,-1 1 1,0-1-1,1 1 1,-1 0-1,0-1 0,0 1 1,-1 0-1,1 0 0,0 0 1,-1 0-1,-1-3 0,0 3-12,0 0 0,1 0 0,-1 0 1,0 1-1,0-1 0,0 1 0,0 0 0,0-1 0,0 1 0,-1 1 0,1-1 0,-6 0 0,-2 0-61,1 1 0,-1 0 0,1 1 0,-1 0 0,1 1 0,0 0 0,-1 0 0,-9 5 0,10-3-108,0 0 0,1 0 0,-10 7 0,17-10 70,0 0 0,0 0 1,0 1-1,0-1 0,1 1 0,-1-1 0,0 1 0,1 0 1,-1-1-1,1 1 0,0 0 0,0 0 0,-1 0 0,1 0 1,0 0-1,1 0 0,-1 1 0,0-1 0,1 0 1,-1 4-1,1-5 93,0 0 1,0 0-1,0 0 0,0 0 1,0 0-1,1 0 1,-1-1-1,0 1 0,1 0 1,-1 0-1,1 0 1,-1 0-1,1-1 0,-1 1 1,1 0-1,-1 0 1,1-1-1,0 1 0,-1 0 1,1-1-1,0 1 1,0-1-1,0 1 0,-1-1 1,1 1-1,0-1 1,0 0-1,0 1 0,0-1 1,1 0-1,3 1-66,0 0 0,-1-1 0,1 1-1,0-1 1,6-1 0,29-5-263</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36.492"/>
    </inkml:context>
    <inkml:brush xml:id="br0">
      <inkml:brushProperty name="width" value="0.05" units="cm"/>
      <inkml:brushProperty name="height" value="0.05" units="cm"/>
    </inkml:brush>
  </inkml:definitions>
  <inkml:trace contextRef="#ctx0" brushRef="#br0">96 1 20068,'-10'9'451,"1"1"0,1 0 1,-1 0-1,2 1 0,-1 0 0,2 1 0,-1-1 0,2 1 0,-9 23 0,11-27-335,1 1 1,0-1-1,0 0 0,1 1 0,0-1 0,0 1 1,1-1-1,0 1 0,0 0 0,1-1 1,0 1-1,1-1 0,0 0 0,0 1 1,1-1-1,4 9 0,-5-13-65,1 0-1,-1 0 1,1-1 0,0 1 0,0-1-1,0 0 1,0 0 0,0 0-1,1 0 1,-1 0 0,1-1-1,0 0 1,0 1 0,0-1 0,6 2-1,-3-2 8,0-1 0,1 1-1,-1-1 1,0 0-1,1-1 1,-1 1 0,1-2-1,12-1 1,-6 0 13,-1-1 1,1 0-1,-1-2 1,0 1-1,-1-1 1,1-1-1,-1-1 1,0 1-1,20-17 0,-26 18-34,0 0 0,-1 0 0,0-1 0,0 1 0,0-1-1,-1-1 1,0 1 0,0 0 0,0-1 0,3-11 0,-6 15-27,0-1 1,0 1-1,0-1 1,-1 1-1,1-1 1,-1 1 0,0-1-1,0 0 1,-1 1-1,1-1 1,-1 1-1,1-1 1,-1 1 0,0-1-1,-1 1 1,1 0-1,0-1 1,-1 1-1,0 0 1,0 0 0,0 0-1,0 0 1,0 0-1,-4-3 1,0 1-66,0 0-1,0 0 1,0 1 0,-1 0-1,0 0 1,0 0 0,0 1-1,0 0 1,0 0-1,-14-2 1,-7-1-719,-45-2 0,54 6 580,0 0-270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3.960"/>
    </inkml:context>
    <inkml:brush xml:id="br0">
      <inkml:brushProperty name="width" value="0.05" units="cm"/>
      <inkml:brushProperty name="height" value="0.05" units="cm"/>
    </inkml:brush>
  </inkml:definitions>
  <inkml:trace contextRef="#ctx0" brushRef="#br0">25 6 15603,'-10'-6'2185,"0"6"-1361,6 9-360,4 2 2329,7 5-2697,3 3 1384,10 5-1344,4 2-48,11-3-56</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38.307"/>
    </inkml:context>
    <inkml:brush xml:id="br0">
      <inkml:brushProperty name="width" value="0.05" units="cm"/>
      <inkml:brushProperty name="height" value="0.05" units="cm"/>
    </inkml:brush>
  </inkml:definitions>
  <inkml:trace contextRef="#ctx0" brushRef="#br0">5 65 16404,'-4'2'5425,"8"-1"-3953,6-1-296,5 1-168,6-1-295,5 2-153,7-2-192,3 0-168,1-6-424,2 2-256,-3-6-673,-8-2-167,-11-1 928,-9-1-240,-14 3-304</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38.741"/>
    </inkml:context>
    <inkml:brush xml:id="br0">
      <inkml:brushProperty name="width" value="0.05" units="cm"/>
      <inkml:brushProperty name="height" value="0.05" units="cm"/>
    </inkml:brush>
  </inkml:definitions>
  <inkml:trace contextRef="#ctx0" brushRef="#br0">0 18 18204,'5'7'1832,"15"-4"-1072,4-3-319,6-3 879,3 0-384,1-2-800,2-2-224,-9 2 176,-4 2-128,-10 2-224</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45.462"/>
    </inkml:context>
    <inkml:brush xml:id="br0">
      <inkml:brushProperty name="width" value="0.05" units="cm"/>
      <inkml:brushProperty name="height" value="0.05" units="cm"/>
    </inkml:brush>
  </inkml:definitions>
  <inkml:trace contextRef="#ctx0" brushRef="#br0">44 327 18276,'-43'1'7152,"76"-12"-4221,47-13-2059,121-55 0,-119 40-2227,101-66 1,-128 70 895,9 0-134</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46.147"/>
    </inkml:context>
    <inkml:brush xml:id="br0">
      <inkml:brushProperty name="width" value="0.05" units="cm"/>
      <inkml:brushProperty name="height" value="0.05" units="cm"/>
    </inkml:brush>
  </inkml:definitions>
  <inkml:trace contextRef="#ctx0" brushRef="#br0">8 528 17620,'-8'-1'2064,"11"-5"-1136,3-4-335,11-12 975,9-5-176,11-10-320,8-6-247,13-6-425,5-4-128,3 1-112,-1 1-160,-2 6-608,-3 4-385,-8 4 817,2 7-144,-9 7-120</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52.831"/>
    </inkml:context>
    <inkml:brush xml:id="br0">
      <inkml:brushProperty name="width" value="0.05" units="cm"/>
      <inkml:brushProperty name="height" value="0.05" units="cm"/>
    </inkml:brush>
  </inkml:definitions>
  <inkml:trace contextRef="#ctx0" brushRef="#br0">4 423 15163,'-3'3'5219,"19"-14"-3106,23-17-796,233-113 870,-151 82-2056,-77 38-147,7-3-403,-1-3-1,-1-1 1,59-46-1,-94 61 157</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5:53.640"/>
    </inkml:context>
    <inkml:brush xml:id="br0">
      <inkml:brushProperty name="width" value="0.05" units="cm"/>
      <inkml:brushProperty name="height" value="0.05" units="cm"/>
    </inkml:brush>
  </inkml:definitions>
  <inkml:trace contextRef="#ctx0" brushRef="#br0">1 452 15867,'0'0'108,"1"0"0,-1 1-1,1-1 1,0 0-1,-1 0 1,1 0-1,0 0 1,-1 0 0,1 0-1,0 0 1,0 0-1,-1 0 1,1 0 0,0 0-1,-1 0 1,1 0-1,-1-1 1,1 1-1,0 0 1,-1-1 0,1 1-1,0 0 1,-1-1-1,2 0 1,16-14 510,-10 7 90,151-99 2909,-103 72-3061,140-82 322,20-13-2822,-189 111 1599,-6 1-95</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6:02.224"/>
    </inkml:context>
    <inkml:brush xml:id="br0">
      <inkml:brushProperty name="width" value="0.05" units="cm"/>
      <inkml:brushProperty name="height" value="0.05" units="cm"/>
    </inkml:brush>
  </inkml:definitions>
  <inkml:trace contextRef="#ctx0" brushRef="#br0">192 79 12259,'41'-55'3912,"-25"31"1440,-53 75 664,-12 18-5536,36-49-404,-72 127 86,71-119-162,1 1-1,1 0 0,-10 41 0,21-69 4,1 1 0,-1 0 0,0-1 0,1 1 0,0 0 0,0 0 0,-1-1 0,1 1 0,0 0 0,0 0 0,0-1 0,1 1 0,-1 0 0,0 0 0,1-1 0,-1 1 0,1 0 0,0-1 0,-1 1 0,1 0 0,0-1 0,0 1 0,0-1 0,0 1 0,0-1 0,0 0 0,1 1 0,-1-1 0,0 0 0,2 1 0,2 0 10,0 0-1,-1 0 1,1-1-1,0 0 1,0 0-1,0 0 1,0 0 0,0-1-1,8 0 1,-2 0-45,90-3 161,-86 2-679,1-1 1,-1-1-1,1 0 0,20-8 1,-33 10 359,1-1 0,-1 1 1,0-1-1,0 1 0,0-1 1,-1 0-1,1 0 0,0-1 1,-1 1-1,1 0 0,-1-1 1,0 1-1,0-1 1,3-6-1,7-11-758</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6:02.673"/>
    </inkml:context>
    <inkml:brush xml:id="br0">
      <inkml:brushProperty name="width" value="0.05" units="cm"/>
      <inkml:brushProperty name="height" value="0.05" units="cm"/>
    </inkml:brush>
  </inkml:definitions>
  <inkml:trace contextRef="#ctx0" brushRef="#br0">196 1 16107,'-5'2'398,"1"0"0,1 1 0,-1-1 0,0 1 0,1 0 0,-1 0 0,1 0 0,0 1 0,0-1 0,0 1 0,-3 6 0,-26 50 1973,23-41-1675,-10 23 133,2 0-1,-21 78 1,7 21-2080,27-105-165,4-33 960,3-3-148</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6:03.107"/>
    </inkml:context>
    <inkml:brush xml:id="br0">
      <inkml:brushProperty name="width" value="0.05" units="cm"/>
      <inkml:brushProperty name="height" value="0.05" units="cm"/>
    </inkml:brush>
  </inkml:definitions>
  <inkml:trace contextRef="#ctx0" brushRef="#br0">180 24 14299,'3'-3'591,"0"0"1,0 1-1,0-1 1,0 1-1,0 0 0,0 0 1,6-3-1,-8 5-446,-1 0-1,1-1 0,0 1 0,0 0 1,0 0-1,0 0 0,0 0 1,-1 0-1,1 0 0,0 0 1,0 0-1,0 1 0,0-1 1,0 0-1,-1 0 0,1 1 0,0-1 1,0 0-1,-1 1 0,1-1 1,0 1-1,0-1 0,-1 1 1,1-1-1,0 1 0,-1 0 1,1-1-1,-1 1 0,1 0 1,-1-1-1,1 1 0,-1 0 0,0 0 1,1 0-1,-1-1 0,0 1 1,1 0-1,-1 0 0,0 1 1,3 8-18,0 0 0,-1 0 1,0 0-1,-1 0 0,0 0 0,-1 0 1,0 1-1,-1-1 0,0 0 1,0 0-1,-1 0 0,0 0 1,-1 0-1,0 0 0,0-1 0,-1 1 1,-1-1-1,-8 14 0,-9 11-166,-2-2 0,-1-1 0,-39 39-1,46-51 156,10-11-116,1 0-1,0 1 1,1 0-1,0 0 1,0 0-1,-6 16 1,11-24 2,0 1-1,0 0 1,1 0 0,0 0 0,-1 0 0,1 0-1,0 0 1,0-1 0,0 1 0,0 0 0,0 0 0,0 0-1,0 0 1,1 0 0,-1 0 0,1 0 0,1 3-1,-1-3 4,1-1 0,-1 1 0,1 0 0,0-1 0,-1 1 0,1-1 0,0 0 0,0 1 0,0-1 0,0 0 0,0 0 0,1 0 0,-1-1 0,0 1 0,0 0 0,0-1 0,1 1 0,3-1 0,3 1-173,0-1 0,-1 0 0,1-1 0,-1 0-1,1 0 1,-1-1 0,1 0 0,-1-1 0,0 0-1,0 0 1,0 0 0,0-1 0,-1-1 0,1 1-1,9-9 1,5-3-344</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6:03.544"/>
    </inkml:context>
    <inkml:brush xml:id="br0">
      <inkml:brushProperty name="width" value="0.05" units="cm"/>
      <inkml:brushProperty name="height" value="0.05" units="cm"/>
    </inkml:brush>
  </inkml:definitions>
  <inkml:trace contextRef="#ctx0" brushRef="#br0">148 81 21813,'-11'9'985,"-1"-1"-1,-21 13 1,-21 14 563,51-32-1429,-1 0 1,0 0 0,1 1 0,0-1 0,0 1 0,0 0-1,0 0 1,1 0 0,0 0 0,-3 7 0,4-9-118,1-1 1,-1 0 0,1 1 0,0-1 0,0 1 0,0-1 0,0 1 0,0-1 0,0 1 0,0-1 0,1 1 0,-1-1 0,0 0 0,1 1-1,-1-1 1,1 1 0,-1-1 0,1 0 0,0 1 0,0-1 0,0 0 0,0 0 0,-1 0 0,1 0 0,1 0 0,-1 0 0,0 0 0,0 0-1,0 0 1,3 1 0,4 3-32,1-1-1,-1 1 0,17 4 1,-10-4 17,-8-2 6,3 1-5,0 0 0,0 1 0,0 0 0,0 0 0,16 14 1,-24-18 8,-1 1 1,1-1-1,-1 1 1,1 0 0,-1-1-1,0 1 1,0 0-1,0 0 1,0 0 0,0 0-1,0 0 1,0 0-1,-1 0 1,1 1 0,-1-1-1,1 0 1,-1 0-1,0 0 1,0 1 0,0-1-1,0 0 1,0 0-1,0 0 1,-1 1 0,1-1-1,-1 0 1,0 0-1,0 0 1,1 0 0,-1 0-1,0 0 1,-1 0-1,1 0 1,0 0 0,0-1-1,-3 3 1,-1 2 29,0-1-1,0 1 1,-1-1 0,0-1 0,0 1-1,0-1 1,0 0 0,-9 4 0,10-6-59,1 0-1,0 0 1,-1 0 0,0-1-1,1 1 1,-1-1 0,0 0 0,0-1-1,0 1 1,0-1 0,1 0-1,-1 0 1,-8-1 0,12 0-65,0 1 0,0-1 0,-1 1 0,1-1-1,0 0 1,0 1 0,0-1 0,0 0 0,0 0 0,0 0 0,0 1 0,0-1 0,1 0 0,-1 0 0,0-1 0,0 1 0,1 0 0,-1 0 0,1 0-1,-1 0 1,1 0 0,-1-1 0,1-1 0,-3-32-735,3 31 746,1-33-690</inkml:trace>
  <inkml:trace contextRef="#ctx0" brushRef="#br0" timeOffset="1">84 4 18884,'5'-3'2409,"4"6"-1457,4 5-304,5 5 1456,7 0-799,3 0-297,7 0-424,4 0-136,-1-6-416,-2-1-320,-4-6-880,-9-8 1032,-1-9-176,-3-3-152</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4.305"/>
    </inkml:context>
    <inkml:brush xml:id="br0">
      <inkml:brushProperty name="width" value="0.05" units="cm"/>
      <inkml:brushProperty name="height" value="0.05" units="cm"/>
    </inkml:brush>
  </inkml:definitions>
  <inkml:trace contextRef="#ctx0" brushRef="#br0">85 1 20164,'-3'3'253,"-1"0"1,1 1-1,0-1 0,0 1 0,0 0 0,1 0 0,-1 0 1,1 0-1,-3 8 0,-13 43 427,14-43-368,0 3-173,-17 70 283,19-75-391,0 1-1,1 0 1,0 0 0,1 0-1,2 19 1,-2-29-26,0 1-1,0-1 0,1 1 0,-1-1 1,1 0-1,-1 1 0,1-1 1,0 0-1,-1 0 0,1 1 1,0-1-1,0 0 0,0 0 0,0 0 1,0 0-1,0 0 0,0 0 1,0 0-1,0-1 0,0 1 1,0 0-1,1-1 0,-1 1 0,0 0 1,1-1-1,-1 0 0,0 1 1,1-1-1,-1 0 0,1 1 1,-1-1-1,0 0 0,1 0 0,-1 0 1,1-1-1,-1 1 0,0 0 1,2-1-1,7-1 9,0 0 1,0-1-1,0 0 1,10-6-1,-12 6 2,-1 0-5,0 0 0,0 0 1,1 1 0,-1-1 0,1 1-1,9-1 1,-16 3-10,0 0 1,0 0-1,0 0 1,1 0-1,-1 0 1,0 0-1,0 0 0,1 0 1,-1 1-1,0-1 1,0 0-1,0 1 0,1-1 1,-1 1-1,0 0 1,0-1-1,0 1 0,0 0 1,0-1-1,0 1 1,0 0-1,0 0 0,0 0 1,-1 0-1,1 0 1,0 0-1,-1 0 0,1 0 1,0 0-1,-1 0 1,1 0-1,-1 1 0,0-1 1,1 0-1,-1 0 1,0 1-1,0-1 1,0 0-1,0 3 0,-3 44 78,1-41-167,1 1-1,1-1 0,-1 1 0,1-1 1,1 10-1,0-16 87,-1-1 0,0 1 0,0-1 1,0 0-1,0 1 0,1-1 0,-1 1 0,0-1 0,0 0 1,1 1-1,-1-1 0,0 0 0,1 1 0,-1-1 0,0 0 1,1 0-1,-1 1 0,0-1 0,1 0 0,-1 0 0,1 0 1,-1 1-1,0-1 0,1 0 0,-1 0 0,1 0 1,-1 0-1,1 0 0,-1 0 0,1 0 0,-1 0 0,0 0 1,1 0-1,-1 0 0,1 0 0,-1 0 0,1 0 0,-1 0 1,0-1-1,1 1 0,-1 0 0,1 0 0,-1 0 0,0-1 1,1 1-1,-1 0 0,1-1 0,24-16 119,-18 13-227,22-16-44</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6:04.746"/>
    </inkml:context>
    <inkml:brush xml:id="br0">
      <inkml:brushProperty name="width" value="0.05" units="cm"/>
      <inkml:brushProperty name="height" value="0.05" units="cm"/>
    </inkml:brush>
  </inkml:definitions>
  <inkml:trace contextRef="#ctx0" brushRef="#br0">1 10 16748,'20'5'835,"0"-1"0,0 0 0,0-2 0,33 0 0,-6 0 52,195 10 436,1-10 0,311-39 0,-541 35-1315,-10 1-7,-1 0-1,1 1 0,0-1 1,0 1-1,-1-1 0,1 1 1,0 0-1,0 1 0,0-1 1,4 1-1,-6-1-5,-1 0 1,0 0-1,0 0 0,0 0 1,0 0-1,0 0 0,0 0 1,0 0-1,1 1 0,-1-1 1,0 0-1,0 0 0,0 0 1,0 0-1,0 0 0,0 0 1,0 0-1,0 0 0,0 0 1,1 0-1,-1 0 0,0 0 1,0 1-1,0-1 0,0 0 1,0 0-1,0 0 0,0 0 1,0 0-1,0 0 0,0 0 1,0 1-1,0-1 0,0 0 1,0 0-1,0 0 1,0 0-1,0 0 0,0 0 1,0 0-1,0 1 0,0-1 1,0 0-1,0 0 0,0 0 1,0 0-1,0 0 0,0 0 1,0 0-1,-1 0 0,1 1 1,0-1-1,0 0 0,0 0 1,0 0-1,0 0 0,0 0 1,-9 6-863,8-5 747,0-1 0,0 1 1,0-1-1,0 1 0,0-1 1,0 1-1,0 0 0,1-1 0,-1 1 1,0 0-1,0 0 0,1 0 0,-1 0 1,0 0-1,0 1 0,3 0-453</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6:05.837"/>
    </inkml:context>
    <inkml:brush xml:id="br0">
      <inkml:brushProperty name="width" value="0.05" units="cm"/>
      <inkml:brushProperty name="height" value="0.05" units="cm"/>
    </inkml:brush>
  </inkml:definitions>
  <inkml:trace contextRef="#ctx0" brushRef="#br0">1 181 18260,'5'2'223,"-1"-1"0,1 1 0,0-1 1,0 0-1,0-1 0,1 1 0,-1-1 0,0 0 0,8 0 1,50-12 194,-30 5 101,171-22 548,214-4 0,209 25-913,-488 8-27,-94 1-149,208-8 161,-211 4-333,-1-2-1,1-3 1,77-23 0,-88 17-457,-31 14 642,1 0-1,-1 0 1,0-1 0,1 1 0,-1 0 0,1-1 0,-1 1 0,0 0-1,1-1 1,-1 1 0,0-1 0,1 1 0,-1 0 0,0-1-1,1 1 1,-1-1 0,0 1 0,0-1 0,0 1 0,0-1-1,1 1 1,-1-1 0,0 1 0,0-1 0,0 1 0,0-1 0,0 0-1,0 1 1,0-1 0,0 1 0,-1-1 0,1 1 0,0-1-1,0 1 1,0-1 0,0 1 0,-1-1 0,1 1 0,0 0-1,-1-1 1,1 1 0,0-1 0,-1 1 0,1 0 0,0-1 0,-1 1-1,1-1 1,-1 1 0,1 0 0,0 0 0,-1-1 0,1 1-1,-1 0 1,1 0 0,-1 0 0,1 0 0,-1-1 0,1 1-1,-2 0 1,-26-10-337</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9:04.176"/>
    </inkml:context>
    <inkml:brush xml:id="br0">
      <inkml:brushProperty name="width" value="0.05" units="cm"/>
      <inkml:brushProperty name="height" value="0.05" units="cm"/>
    </inkml:brush>
  </inkml:definitions>
  <inkml:trace contextRef="#ctx0" brushRef="#br0">61 236 14163,'-61'24'7224,"70"-24"-6299,13-3-393,174-41 907,60-10-1135,187 5-186,-148 21-170,-275 25 34,134-11-252,-129 13 161,0 1 0,-1 2 0,1 0 0,27 6 0,-44-6 48,1 1 1,-1-1 0,11 6 0,-18-7 51,1 0 1,0-1 0,-1 1 0,1 0-1,-1 0 1,1 0 0,-1 1 0,1-1-1,-1 0 1,0 0 0,1 1 0,-1-1-1,0 1 1,0-1 0,0 1 0,0 0-1,0-1 1,-1 1 0,1 0-1,0-1 1,0 4 0,-2-5 9,1 0 1,0 1-1,0-1 1,0 1-1,0-1 1,0 1-1,-1-1 1,1 0-1,0 1 1,0-1-1,-1 1 0,1-1 1,0 0-1,-1 1 1,1-1-1,0 0 1,-1 1-1,1-1 1,-1 0-1,1 0 1,0 1-1,-1-1 0,1 0 1,-1 0-1,1 0 1,-1 0-1,1 0 1,-1 0-1,1 1 1,-1-1-1,0 0 0,-19 1 27,17-1-21,-71-1 89,-86-13-1,44 2-46,-216 3 45,243 13-79,-153 26 0,71 7-13,-32 7 82,194-43-73,-9 3 35,-33 1 0,48-5-38,-1 0 0,0 0 0,0 0-1,1-1 1,-1 1 0,0-1 0,1 0 0,-1 0-1,1 0 1,-1-1 0,1 1 0,-1-1-1,1 0 1,0 0 0,-4-2 0,7 3-8,-1 1 1,1-1-1,-1 1 1,1-1-1,-1 0 1,1 1-1,-1-1 1,1 0-1,-1 1 0,1-1 1,0 0-1,0 1 1,-1-1-1,1 0 1,0 0-1,0 1 1,0-1-1,0 0 1,0 0-1,0 1 0,0-1 1,0 0-1,0 0 1,0 0-1,0 1 1,0-1-1,0 0 1,1 0-1,-1 1 1,0-1-1,1 0 1,-1 1-1,0-1 0,1 0 1,-1 1-1,1-1 1,-1 1-1,1-1 1,-1 0-1,1 1 1,0-1-1,-1 1 1,1 0-1,0-1 0,-1 1 1,2-1-1,1-1-6,1 0 0,0 0 0,-1 0 0,1 0 0,0 1 0,9-3-1,14 2-61,1 0-1,0 2 0,-1 1 0,1 2 0,45 9 1,3 0-180,-4-5-382,0-3 0,93-5 0,-120-3 68,0-2 0,0-1-1,0-3 1,77-27 0,-62 10-217,-56 25 704,0-1 0,0 1 0,0-1 0,0 0 0,-1 0 0,1 0 0,-1-1-1,0 1 1,0-1 0,0 0 0,4-5 0,-7 8 62,0 0 0,1 0 0,-1 0 0,0 0 0,0 0 0,1 1 1,-1-1-1,0 0 0,0 0 0,0 0 0,0 0 0,0 0 0,0 0 0,-1 0 0,1 0 0,0 0 0,0 0 0,-1 0 0,1 1 1,0-1-1,-1 0 0,1 0 0,-1 0 0,1 0 0,-1 1 0,1-1 0,-1 0 0,0 1 0,1-1 0,-1 0 0,0 1 0,0-1 1,0 1-1,1-1 0,-3 0 0,-1-1-24,-1 0-1,0 0 1,1 0 0,-1 1 0,-7-2 0,-48-5 62,-1 3 0,-1 3 0,-69 6 0,92-3 28,-121 7 166,127-6-184</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6:19.034"/>
    </inkml:context>
    <inkml:brush xml:id="br0">
      <inkml:brushProperty name="width" value="0.05" units="cm"/>
      <inkml:brushProperty name="height" value="0.05" units="cm"/>
    </inkml:brush>
  </inkml:definitions>
  <inkml:trace contextRef="#ctx0" brushRef="#br0">28 64 20796,'-14'-9'2417,"2"5"-1641,11 1-816,1-1 2017,17-1-1657,0-8-96,2-12-400</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6:17.311"/>
    </inkml:context>
    <inkml:brush xml:id="br0">
      <inkml:brushProperty name="width" value="0.05" units="cm"/>
      <inkml:brushProperty name="height" value="0.05" units="cm"/>
    </inkml:brush>
  </inkml:definitions>
  <inkml:trace contextRef="#ctx0" brushRef="#br0">439 24 12371,'8'-19'2898,"-4"14"-546,-2 16-78,-12 177 1175,9-62-3127,-10 199-184,-9-99-75,-20 170 26,0 0-106,31-283 38,-16 383-44,5-69 23,-32 900 291,24-762-172,1-67 45,-16 202 150,22-578-146,-2 24-102,11-58-50,6-46 47,1 0-1,2 1 1,3 63-1,1-67 3,-1-1-1,-8 57 0,1-18-49,5 35-10,-2 20 400,4-116-340,0 14 39,1-29-128,-1 0-1,0 0 0,-1 0 1,1-1-1,0 1 0,0 0 1,0 0-1,0 0 0,-1 0 0,1 0 1,0-1-1,-1 1 0,1 0 1,-1 0-1,1-1 0,-1 1 1,1 0-1,-1 0 0,0-1 1,1 1-1,-2 0 0,1 0 0,1-1-1,-1 0 1,0 0 0,1 0-1,-1 0 1,0 0-1,1 0 1,-1 0-1,0-1 1,1 1-1,-1 0 1,0 0-1,1 0 1,-1-1-1,1 1 1,-1 0-1,1-1 1,-1 1-1,0 0 1,1-1-1,-1 1 1,1-1-1,0 1 1,-1-1 0,1 1-1,-1-1 1,1 1-1,0-1 1,-1 1-1,1-1 1,0 0-1,0 1 1,-1-1-1,1 1 1,0-1-1,0 0 1,0 0-1,-11-23-250</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6:17.740"/>
    </inkml:context>
    <inkml:brush xml:id="br0">
      <inkml:brushProperty name="width" value="0.05" units="cm"/>
      <inkml:brushProperty name="height" value="0.05" units="cm"/>
    </inkml:brush>
  </inkml:definitions>
  <inkml:trace contextRef="#ctx0" brushRef="#br0">0 281 14347,'0'0'138,"0"1"1,0-1-1,0 0 0,0 1 1,0-1-1,0 0 0,0 0 0,0 1 1,0-1-1,0 0 0,0 1 1,0-1-1,0 0 0,1 0 1,-1 1-1,0-1 0,0 0 0,0 0 1,0 1-1,0-1 0,1 0 1,-1 0-1,0 1 0,0-1 1,0 0-1,1 0 0,-1 0 0,0 0 1,0 1-1,0-1 0,1 0 1,-1 0-1,0 0 0,1 0 1,-1 0-1,0 0 0,1 1 0,19 4 1598,-14-5-1524,0 1-1,1-1 0,-1 0 1,0 0-1,8-2 0,0 0-78,0 0-1,0 1 1,0 1 0,0 0-1,0 1 1,0 0-1,16 4 1,-8-2-147,-1 0 0,25-1 0,65-12 28,-16 0-69,17 0-183,-67 5 189,-1 1 0,1 2 0,66 6 0,-69 2 43,145 15-121,-139-19 92,-1-1-1,49-6 0,1-6 8,252-15 22,-139 31-17,130-4-5,243-7 75,-478 7-58,742-1 27,-748 1-14,477 13 3,128 6 5,334-19 29,-560-1-56,261 8 70,-251-6-79,-2-25-20,-62 3 10,-271 20 43,221 31 1,-93-19 23,2-24 82,39 0 127,-273 11-183,60-9 0,-109 10-86,0 0-1,0 0 0,-1 0 0,1 0 1,0 0-1,0-1 0,0 1 0,0 0 1,0 0-1,0 0 0,0 0 0,0 0 0,-1 0 1,1 0-1,0-1 0,0 1 0,0 0 1,0 0-1,0 0 0,0 0 0,0 0 1,0 0-1,0-1 0,0 1 0,0 0 1,0 0-1,0 0 0,0 0 0,0 0 1,0-1-1,0 1 0,0 0 0,0 0 1,0 0-1,0 0 0,0 0 0,0-1 0,0 1 1,1 0-1,-1 0 0,0 0 0,0 0 1,0 0-1,0 0 0,0 0 0,0 0 1,0-1-1,0 1 0,1 0 0,-1 0 1,0 0-1,0 0 0,0 0 0,0 0 1,0 0-1,0 0 0,1 0 0,-1 0 1,0 0-1,0 0 0,0 0 0,-15-9-1082,9 6 949,-6-6-431</inkml:trace>
  <inkml:trace contextRef="#ctx0" brushRef="#br0" timeOffset="1">10380 58 14691,'8'-8'1542,"-1"2"-1253,0 1 1,0 0-1,1 0 1,-1 1-1,1 0 1,0 0-1,0 1 1,1 0-1,-1 1 1,1-1-1,-1 2 1,1-1-1,14 0 1,9 1 317,-1 2 0,46 7 0,-38-4-540,-34-3-41,0-1 0,0 1 0,1 0 0,-1 0 0,0 1-1,0-1 1,0 1 0,0 0 0,0 0 0,8 6 0,-11-6-11,0 0 1,0 0-1,-1 0 1,1 0-1,-1 1 1,1-1-1,-1 0 1,0 1-1,1-1 1,-1 1-1,-1-1 1,1 1-1,0-1 1,-1 1-1,1 0 0,-1-1 1,0 1-1,1 0 1,-2 0-1,1-1 1,0 1-1,0 0 1,-2 2-1,-1 9 101,-2 0-1,0 0 1,0-1-1,-2 0 1,1 0-1,-2-1 1,1 0-1,-13 15 0,1 0 94,-15 19 350,-1-2-1,-2-1 0,-80 70 0,108-107-906,5-7-553,5-17-434,0 12 1510,2-19-648</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6:18.192"/>
    </inkml:context>
    <inkml:brush xml:id="br0">
      <inkml:brushProperty name="width" value="0.05" units="cm"/>
      <inkml:brushProperty name="height" value="0.05" units="cm"/>
    </inkml:brush>
  </inkml:definitions>
  <inkml:trace contextRef="#ctx0" brushRef="#br0">3 640 15491,'-3'19'1608,"3"-19"-1557,0 0 1,0 1 0,0-1-1,0 0 1,0 1-1,0-1 1,0 0 0,0 1-1,1-1 1,-1 0-1,0 1 1,0-1-1,0 0 1,0 0 0,0 1-1,1-1 1,-1 0-1,0 1 1,0-1 0,0 0-1,1 0 1,-1 0-1,0 1 1,0-1-1,1 0 1,-1 0 0,1 1-1,1-2 59,-1 1-1,1 0 0,0-1 1,0 1-1,0-1 1,-1 0-1,1 0 0,0 0 1,-1 1-1,1-1 1,-1-1-1,1 1 0,-1 0 1,1 0-1,-1 0 1,2-3-1,27-26 499,-2-1 0,-1-1 0,-1-1 0,21-38-1,78-152 260,-114 204-784,-11 19-82,100-210 434,-104 270-335,2-22-250,1 0 0,2 0 0,2 1 1,12 62-1,-8-72 3,1 0-1,1-1 1,1 0 0,2-1-1,0 0 1,27 40 0,-34-59 36,2 0 1,-1 0-1,1 0 1,0-1-1,10 8 1,5 1-338</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6:18.583"/>
    </inkml:context>
    <inkml:brush xml:id="br0">
      <inkml:brushProperty name="width" value="0.05" units="cm"/>
      <inkml:brushProperty name="height" value="0.05" units="cm"/>
    </inkml:brush>
  </inkml:definitions>
  <inkml:trace contextRef="#ctx0" brushRef="#br0">58 52 16956,'17'-51'3966,"-30"89"98,-6 20-3626,14-37-309,-25 126 416,27-123-445,0-1 1,2 1-1,0 0 1,4 29-1,-2-46-73,0-1 0,1 1 0,-1-1 0,1 1 0,1-1 0,3 8 0,-6-12-26,1-1 0,0 1 0,0-1 0,0 0 0,0 1 0,0-1 0,0 0 0,0 1 0,0-1 0,1 0 0,-1 0 0,0 0 0,1 0 0,-1 0 0,1 0 0,-1 0 0,1-1 1,0 1-1,-1-1 0,1 1 0,0-1 0,-1 1 0,1-1 0,0 0 0,-1 0 0,1 0 0,0 0 0,3 0 0,-1-2-71,1 1 0,-1-1 0,0 0-1,0 0 1,1 0 0,-1 0 0,-1-1 0,1 0-1,0 0 1,-1 0 0,1 0 0,-1 0 0,0-1-1,0 1 1,3-7 0,3-3-25,-1-1 0,0-1 0,7-18 0,6-28-200</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6:19.597"/>
    </inkml:context>
    <inkml:brush xml:id="br0">
      <inkml:brushProperty name="width" value="0.05" units="cm"/>
      <inkml:brushProperty name="height" value="0.05" units="cm"/>
    </inkml:brush>
  </inkml:definitions>
  <inkml:trace contextRef="#ctx0" brushRef="#br0">19 0 21597,'-1'1'112,"-1"0"0,1-1 0,0 1 0,0 0 0,0 0 0,-1 0 0,1 1 1,0-1-1,0 0 0,1 0 0,-1 1 0,0-1 0,0 0 0,1 1 0,-1-1 1,0 1-1,1-1 0,-1 0 0,1 1 0,0-1 0,0 1 0,-1 0 0,1 2 1,1-2-10,0 1 1,-1-1-1,1 0 1,0 1 0,0-1-1,1 0 1,-1 0 0,0 0-1,1 0 1,-1 0 0,1 0-1,0 0 1,2 2-1,8 6 134,1-1-1,0 0 0,24 13 1,-30-18-169,7 3-7,67 34 267,-73-38-468,0 0 0,0 0 1,0-1-1,0 0 1,1 0-1,-1-1 0,1 0 1,8 0-1,-14-1-8,0-1 0,0 1-1,-1-1 1,1 0 0,0 1-1,-1-1 1,1 0 0,-1-1-1,1 1 1,-1 0 0,0-1-1,0 1 1,1-1 0,-1 0-1,3-3 1,0-1-107,-1 0 0,0 0 0,0 0 0,6-12-1,3-12-614</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6:19.983"/>
    </inkml:context>
    <inkml:brush xml:id="br0">
      <inkml:brushProperty name="width" value="0.05" units="cm"/>
      <inkml:brushProperty name="height" value="0.05" units="cm"/>
    </inkml:brush>
  </inkml:definitions>
  <inkml:trace contextRef="#ctx0" brushRef="#br0">190 1 20252,'-12'26'1889,"-9"9"-1249,-1 10-248,1 12 768,1 3-264,1 5-191,2 4-193,3-5-272,1-4-80,4-7-320,2-8-240,3-15-801,-2-9-1063,5-12 1832,-1-6-328,1-6-289</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4.699"/>
    </inkml:context>
    <inkml:brush xml:id="br0">
      <inkml:brushProperty name="width" value="0.05" units="cm"/>
      <inkml:brushProperty name="height" value="0.05" units="cm"/>
    </inkml:brush>
  </inkml:definitions>
  <inkml:trace contextRef="#ctx0" brushRef="#br0">79 58 13147,'-16'14'1577,"2"1"1,-1 0 0,-11 18-1,25-32-1484,0 0 0,0 0 0,1 0 0,-1 0 0,0 0 0,1 1 0,-1-1 0,1 0 0,-1 0-1,1 0 1,0 0 0,-1 1 0,1-1 0,0 0 0,0 1 0,0-1 0,0 0 0,0 0-1,0 1 1,0-1 0,1 2 0,0-2-44,-1 0-1,1 0 1,0-1-1,0 1 0,0 0 1,-1 0-1,1-1 1,0 1-1,0 0 1,0-1-1,0 1 1,0-1-1,0 1 1,0-1-1,0 1 1,0-1-1,1 0 0,1 1 1,4 0 8,1-1-1,-1 0 1,1 0 0,-1 0-1,13-3 1,-8 1 34,-1-1 1,0-1-1,1 0 0,-1 0 1,-1-1-1,1 0 0,-1-1 1,12-9-1,-15 11 37,-1-1 0,0-1 0,0 1 0,0-1 0,0 0 0,-1 0 0,0-1 0,-1 0 0,1 0 0,-1 0 0,-1 0 0,6-13 0,-9 19-91,1-1 0,-1 1-1,0-1 1,1 1 0,-1-1-1,0 1 1,0-1 0,0 1 0,0-1-1,0 1 1,0-1 0,-1 1-1,0-3 1,1 3-16,0 0-1,-1 1 0,1-1 1,0 1-1,-1-1 0,1 1 1,0-1-1,-1 1 0,1 0 1,-1-1-1,1 1 0,-1-1 1,1 1-1,-1 0 0,1-1 1,-1 1-1,0 0 0,1 0 1,-1 0-1,1-1 0,-1 1 1,-1 0-1,0 0 2,0 0 0,0 0 1,0 1-1,1-1 0,-1 0 0,0 1 0,0 0 0,0-1 0,0 1 1,1 0-1,-1 0 0,0 0 0,1 0 0,-1 0 0,0 0 1,1 1-1,0-1 0,-3 3 0,2-1-127,-1 0 0,1 0 0,1 0 1,-1 0-1,0 0 0,1 0 0,-1 1 0,1-1 0,0 1 1,0-1-1,1 1 0,-1 4 0,1-6 13,0-1 0,0 0-1,0 0 1,0 0 0,0 0 0,0 0 0,1 1 0,-1-1-1,1 0 1,-1 0 0,1 0 0,-1 0 0,1 0 0,-1 0-1,1 0 1,0 0 0,-1 0 0,1-1 0,0 1-1,0 0 1,0 0 0,0-1 0,0 1 0,0 0 0,0-1-1,0 1 1,0-1 0,0 1 0,0-1 0,0 0 0,0 1-1,0-1 1,1 0 0,-1 0 0,0 0 0,0 0-1,0 0 1,0 0 0,0 0 0,1 0 0,1-1 0,2 0-92,0 1 0,0-1 0,-1-1 0,1 1 0,0-1 0,0 0 0,-1 0 0,1 0 0,5-5 1,25-17-823</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7:54.594"/>
    </inkml:context>
    <inkml:brush xml:id="br0">
      <inkml:brushProperty name="width" value="0.05" units="cm"/>
      <inkml:brushProperty name="height" value="0.05" units="cm"/>
    </inkml:brush>
  </inkml:definitions>
  <inkml:trace contextRef="#ctx0" brushRef="#br0">108 131 13227,'29'-131'7712,"-48"205"-6757,-77 326-99,93-386-751,0-1 0,1 1-1,0 16 1,24-73 676,-5-1-712,101-283 741,-108 286-788,-10 29-10,-1 12-12,-1 1 0,1 0 0,1 0 0,-1-1 0,0 1 0,0 0 0,0 0 1,0 0-1,0 0 0,1 0 0,-1 0 0,0 0 0,1 0 0,-1 2 0,-25 47-22,2 1 0,3 1 0,-17 61 0,28-84 13,6-16 9,-9 23 14,2 1 0,-8 50 0,21-79 12,5-15-10,5-13 5,15-44 251,-2-2 1,27-121-1,-45 163-133,-2-1 0,-1 0 0,2-32-1,-6 57-137,0 0 0,0 0-1,0 0 1,0-1 0,0 1 0,0 0-1,1 0 1,-1 0 0,0 0 0,0 0-1,0-1 1,0 1 0,0 0-1,0 0 1,0 0 0,0 0 0,0-1-1,0 1 1,0 0 0,0 0 0,0 0-1,0 0 1,0-1 0,0 1-1,0 0 1,-1 0 0,1 0 0,0 0-1,0 0 1,0-1 0,0 1 0,0 0-1,0 0 1,0 0 0,0 0 0,-1 0-1,1 0 1,0 0 0,0-1-1,0 1 1,0 0 0,0 0 0,0 0-1,-1 0 1,1 0 0,0 0 0,0 0-1,0 0 1,0 0 0,-1 0-1,1 0 1,0 0 0,-7 10 5,-5 17-11,0 6-11,-11 24 8,3 1 0,-23 110 0,39-117-324,4-48 178,0 0 0,0 0 0,0 0-1,1 0 1,-1-1 0,1 1 0,0 0-1,0 0 1,0-1 0,0 1-1,0-1 1,0 1 0,1-1 0,2 5-1,-4-7 145,0 0 0,0 0 0,0 0 0,1 0 0,-1 0-1,0 0 1,0 0 0,0 0 0,0 0 0,0 0 0,0 0-1,0 0 1,0 0 0,0 0 0,1 0 0,-1 0 0,0 0-1,0 0 1,0 0 0,0 0 0,0 0 0,0 0 0,0 0-1,0 0 1,1 0 0,-1 0 0,0 0 0,0 0 0,0 0-1,0 0 1,0 0 0,0 0 0,0 0 0,0 0 0,0 0-1,0 0 1,0-1 0,1 1 0,-1 0 0,0 0 0,0 0-1,0 0 1,0 0 0,0 0 0,0 0 0,0 0 0,0 0-1,0-1 1,0 1 0,0 0 0,0 0 0,0 0 0,0 0-1,0 0 1,0 0 0,0 0 0,0 0 0,0-1 0,0 1-1,1-9-372,-2-15-297</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7:56.011"/>
    </inkml:context>
    <inkml:brush xml:id="br0">
      <inkml:brushProperty name="width" value="0.05" units="cm"/>
      <inkml:brushProperty name="height" value="0.05" units="cm"/>
    </inkml:brush>
  </inkml:definitions>
  <inkml:trace contextRef="#ctx0" brushRef="#br0">161 23 15195,'3'-19'2694,"-4"15"-986,-2 12 78,-12 45 233,-25 114 136,40-167-2143,0 1-1,0-1 0,0 1 0,0-1 0,0 1 0,0-1 0,1 1 0,-1-1 0,0 1 0,0-1 0,0 1 0,0-1 0,1 0 1,-1 1-1,0-1 0,1 1 0,-1-1 0,0 0 0,0 1 0,1-1 0,-1 0 0,1 1 0,-1-1 0,0 0 0,1 1 0,-1-1 1,1 0-1,-1 0 0,1 0 0,-1 1 0,1-1 0,-1 0 0,1 0 0,-1 0 0,1 0 0,-1 0 0,1 0 0,26 1 100,-12-1-58,-9 2-63,0-1 0,0 1 0,0 0 0,0 0 0,0 0 0,-1 1 0,1 0 0,-1 0 1,0 0-1,1 1 0,-1 0 0,-1 0 0,1 0 0,-1 1 0,0-1 0,7 10 0,-9-10 5,1 0-1,-1 1 1,0-1-1,0 1 1,0 0-1,0 0 1,-1-1-1,0 1 1,0 0-1,0 0 1,-1 1-1,1-1 1,-1 0-1,-1 0 1,1 0-1,-1 0 1,1 0-1,-2 0 1,1 0-1,0 0 1,-3 4-1,0-1 69,0-1 1,0 0-1,-1 0 0,0 0 0,0-1 1,-1 1-1,1-1 0,-1-1 0,-1 1 1,1-1-1,-1 0 0,0 0 0,0-1 1,-1 0-1,-9 4 0,11-5-21,-1-1-1,0 1 1,1-1 0,-1-1-1,0 1 1,0-1 0,0 0-1,0-1 1,0 0-1,0 0 1,0 0 0,0-1-1,0 0 1,0-1 0,0 1-1,0-1 1,1 0 0,-11-5-1,16 6-125,-1 0 0,1 0 0,0 0 0,-1 0 0,1 0 0,0 0 0,0 0 0,-1 0 0,1 0 0,0 0 0,0-1 0,1 1 0,-1 0 0,0-1 0,0 1 0,1-1 0,-1 1 0,0-1 0,1 1 0,0-1 0,-1 1 0,1-1 0,0-2 0,0-2-146,1 0 0,-1 1 1,1-1-1,1 0 0,2-7 1,-3 7 240,9-32-694</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7:56.400"/>
    </inkml:context>
    <inkml:brush xml:id="br0">
      <inkml:brushProperty name="width" value="0.05" units="cm"/>
      <inkml:brushProperty name="height" value="0.05" units="cm"/>
    </inkml:brush>
  </inkml:definitions>
  <inkml:trace contextRef="#ctx0" brushRef="#br0">3 26 18180,'-3'0'1792,"4"2"-1144,1 0-264,5-2 1057,0 0-529,9-2-264,3-1-120,1-2-224,-2 0-64,2 0-16,2 1-48,-3 1-112,-4 2-120,-3-1-864,-2 2-1224,-2 0 1808,1 2-256,-2-2-273</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7:56.842"/>
    </inkml:context>
    <inkml:brush xml:id="br0">
      <inkml:brushProperty name="width" value="0.05" units="cm"/>
      <inkml:brushProperty name="height" value="0.05" units="cm"/>
    </inkml:brush>
  </inkml:definitions>
  <inkml:trace contextRef="#ctx0" brushRef="#br0">152 31 15387,'0'-2'215,"-1"0"-1,0 0 0,0 0 0,0 0 1,0 1-1,0-1 0,0 0 0,0 1 1,-1-1-1,1 1 0,-1-1 0,1 1 1,-1 0-1,1-1 0,-1 1 0,0 0 1,0 0-1,-2-1 0,3 2-62,-1 0 0,0-1 0,0 1-1,0 0 1,1 0 0,-1 0 0,0 0-1,0 1 1,1-1 0,-1 0 0,0 1-1,1-1 1,-1 1 0,0 0 0,1-1 0,-4 3-1,0 0 0,0 1 0,0 0 0,0 0 0,1 1-1,-1-1 1,1 1 0,0 0 0,1 0-1,-1 0 1,-3 8 0,-1 4-17,1 1 1,1-1-1,1 1 1,0 0-1,2 0 1,0 1-1,1-1 0,0 1 1,2-1-1,0 1 1,1-1-1,1 1 0,6 24 1,-8-40-121,1 0 1,0 0 0,0 0-1,0-1 1,0 1-1,1 0 1,-1-1 0,1 1-1,-1-1 1,1 1-1,0-1 1,0 0 0,0 1-1,0-1 1,0 0-1,1-1 1,-1 1 0,1 0-1,-1-1 1,1 1-1,0-1 1,2 1-1,-1-1-6,0-1 0,-1 1-1,1-1 1,-1 0-1,1 0 1,0 0-1,-1-1 1,1 1-1,0-1 1,-1 0-1,1 0 1,-1 0-1,0 0 1,1-1-1,-1 1 1,0-1-1,5-3 1,2-3 36,1 0 0,-1-1 0,-1 0 1,0 0-1,0-1 0,-1 0 0,9-14 1,-7 8 80,-1 0 0,-1-1 0,0 0 1,9-27-1,-15 36-64,-1 0 0,1-1 0,-1 1 0,-1 0 0,0-1 0,0 1 0,0 0 0,-1-1 0,-1 1 0,1 0 0,-5-14 0,5 20-51,0-1 1,0 0 0,0 1 0,0-1-1,0 0 1,-1 1 0,1 0 0,-1-1 0,0 1-1,0 0 1,0 0 0,0 0 0,0 0 0,0 0-1,0 0 1,-1 1 0,1-1 0,-1 1-1,1-1 1,-1 1 0,0 0 0,1 0 0,-1 0-1,0 0 1,0 1 0,0-1 0,1 1 0,-1 0-1,0 0 1,0 0 0,0 0 0,0 0 0,0 1-1,1-1 1,-1 1 0,-4 1 0,2 0-135,1 0 0,0 0 0,0 0 0,1 1 0,-1-1 0,0 1 0,1 0 1,0 0-1,-1 0 0,1 1 0,1-1 0,-1 1 0,0-1 0,1 1 0,0 0 0,0 0 1,0 0-1,0 1 0,1-1 0,-1 0 0,1 1 0,0-1 0,0 0 0,1 1 0,0-1 1,-1 1-1,1-1 0,1 6 0,-1-10 20,0 1 0,1 0 0,-1 0 0,0 0 0,0-1 0,1 1 0,-1 0 0,0 0 0,1-1 0,-1 1 0,1 0 0,-1-1 0,1 1 0,-1 0 0,1-1 0,-1 1 0,1-1 0,0 1 0,-1-1 0,1 1 0,0-1 0,0 1-1,-1-1 1,3 1 0,-1-1-50,0 0 0,0 1-1,0-1 1,0 0 0,0 0-1,0 0 1,0-1-1,0 1 1,0 0 0,2-1-1,4-2-173,0 0-1,0 0 1,-1-1-1,8-4 1,13-10-551</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7:57.307"/>
    </inkml:context>
    <inkml:brush xml:id="br0">
      <inkml:brushProperty name="width" value="0.05" units="cm"/>
      <inkml:brushProperty name="height" value="0.05" units="cm"/>
    </inkml:brush>
  </inkml:definitions>
  <inkml:trace contextRef="#ctx0" brushRef="#br0">1 55 13227,'6'23'3307,"6"43"-1,3 13-1845,-13-71-1310,1 0 1,0 0-1,0-1 1,1 1-1,-1-1 1,2 0-1,7 10 1,-11-15-101,1 0 1,-1 0-1,1 0 1,0-1-1,-1 1 1,1-1-1,0 1 1,0-1-1,0 0 0,0 1 1,1-1-1,-1 0 1,0 0-1,0-1 1,1 1-1,-1 0 1,0-1-1,1 1 1,4-1-1,-4 0 18,0-1-1,0 0 1,0 1 0,0-1 0,0 0-1,0 0 1,0-1 0,0 1-1,-1-1 1,1 1 0,0-1-1,-1 0 1,4-3 0,2-3 141,-1 0 0,0-1 0,0 1 1,0-1-1,-1-1 0,-1 1 0,7-16 1,-7 13-7,0-1 0,-1 0 0,-1 1 1,0-1-1,-1-1 0,0 1 0,-1-21 0,-1 29-149,0 1 0,-1-1 0,0 1 0,0-1 0,0 1 0,0 0 0,-1-1 0,1 1 0,-1 0 0,0 0 0,-3-5 0,2 7-38,1-1-1,0 1 0,0 0 1,-1 0-1,1 0 1,-1 0-1,0 0 1,1 0-1,-1 1 1,0-1-1,0 1 1,0 0-1,0 0 1,0 0-1,-1 0 1,1 0-1,-4 0 0,-2 1-138,1-1 0,-1 1 0,1 1 0,0-1 0,-1 1 0,-13 4 0,17-4 95,0 1 0,1 0 1,-1 0-1,0 0 0,1 0 0,-1 0 0,1 1 1,0 0-1,0 0 0,0 0 0,0 1 0,-4 4 1,0 6-221</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29.536"/>
    </inkml:context>
    <inkml:brush xml:id="br0">
      <inkml:brushProperty name="width" value="0.05" units="cm"/>
      <inkml:brushProperty name="height" value="0.05" units="cm"/>
    </inkml:brush>
  </inkml:definitions>
  <inkml:trace contextRef="#ctx0" brushRef="#br0">1 63 18812,'8'-3'2650,"13"-1"-2146,1 1 1,0 1-1,-1 1 1,42 3-1,30-1-510,-67-5 17,0 0-1,44-14 0,-43 10-15,52-9-1,-77 17 3,1-1-1,-1 1 1,0 0-1,0 0 1,1 0-1,-1 0 1,0 0-1,0 0 1,0 1-1,1-1 1,-1 1-1,0-1 1,0 1-1,0 0 0,0 0 1,0 0-1,0 0 1,0 0-1,3 3 1,-6-4 10,0 0 0,1 1 0,-1-1 0,0 0 1,0 1-1,1-1 0,-1 0 0,0 0 0,0 1 0,0-1 1,0 0-1,1 0 0,-1 0 0,0 0 0,-1 0 0,-62-4 205,-73-1 171,116 6-302,0 1 1,0 1 0,0 1 0,-32 9-1,39-8 3,0 0 0,1 1 0,-1 0 0,1 1 0,0 0 0,1 1 0,0 1 1,-18 16-1,30-25-78,0 0 1,0 0-1,-1 0 1,1 0-1,0 1 1,0-1-1,0 0 1,0 0 0,-1 0-1,1 0 1,0 0-1,0 0 1,0 1-1,0-1 1,-1 0 0,1 0-1,0 0 1,0 0-1,0 0 1,-1 0-1,1 0 1,0 0 0,0 0-1,-1 0 1,1 0-1,0 0 1,0 0-1,0 0 1,-1 0 0,1 0-1,0 0 1,0 0-1,0-1 1,-1 1-1,1 0 1,0 0 0,0 0-1,0 0 1,0 0-1,-1 0 1,1-1-1,0 1 1,0 0-1,0 0 1,0-1 0,-1 1-1,1-1 1,0 1-1,0 0 1,0-1 0,0 1-1,0 0 1,0-1-1,0 1 1,0-1 0,0 1-1,0 0 1,1-1-1,-1 1 1,0 0 0,0-1-1,0 1 1,0 0-1,0-1 1,1 1 0,-1 0-1,0-1 1,0 1-1,1 0 1,-1-1 0,0 1-1,0 0 1,1-1-1,3-2 24,1 0 0,-1 1 0,0-1 0,1 1 0,0 0-1,-1 0 1,1 0 0,0 0 0,0 1 0,0 0 0,7 0 0,10-2-20,28 2 1,-38 1-13,75 5-214,14-1-551,-86-4 378,-1-1 0,1 0 0,0-1 0,21-6 0,-32 7 284,0-1 0,1 1 0,-1-1 0,0 0 0,0 0 0,0-1 0,-1 1 0,1-1 0,3-3 0,-4-6-522</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30.924"/>
    </inkml:context>
    <inkml:brush xml:id="br0">
      <inkml:brushProperty name="width" value="0.05" units="cm"/>
      <inkml:brushProperty name="height" value="0.05" units="cm"/>
    </inkml:brush>
  </inkml:definitions>
  <inkml:trace contextRef="#ctx0" brushRef="#br0">1 93 18084,'-1'-2'200,"1"-1"0,0 0 0,0 1 0,0-1 0,0 0 0,1 0 1,-1 1-1,1-1 0,0 1 0,-1-1 0,1 0 0,0 1 0,1 0 0,-1-1 0,0 1 0,1 0 0,-1-1 1,1 1-1,0 0 0,0 0 0,-1 0 0,1 0 0,1 1 0,-1-1 0,3-2 0,2 0-52,0 0-1,0 1 1,1-1-1,-1 1 0,1 1 1,-1-1-1,10-1 1,-15 4-143,0-1 1,-1 1-1,1-1 1,0 1 0,0 0-1,0 0 1,0 0-1,0 0 1,0 0 0,0 0-1,0 1 1,0-1-1,-1 0 1,1 1 0,0 0-1,0-1 1,0 1-1,-1 0 1,1 0-1,0 0 1,-1 0 0,1 0-1,-1 1 1,1-1-1,-1 0 1,0 1 0,0-1-1,1 1 1,-1-1-1,0 1 1,0-1-1,0 1 1,-1 0 0,2 3-1,-1-2 13,-1 0-1,1-1 1,-1 1-1,0 0 1,0 0-1,0 0 1,0-1-1,-1 1 1,1 0-1,-1 0 1,0-1-1,1 1 1,-1-1 0,0 1-1,-1 0 1,1-1-1,-3 4 1,-2 3 138,-2 1 1,-15 15-1,0 0 197,22-23-358,0-1 0,0 1 0,0-1 0,1 1-1,-1-1 1,1 1 0,-1 0 0,1-1 0,-1 1 0,1 0 0,0 0 0,0-1 0,0 1 0,0 0 0,0-1 0,0 1-1,1 0 1,-1-1 0,0 1 0,1 0 0,0-1 0,-1 1 0,1 0 0,0-1 0,0 1 0,-1-1 0,1 0 0,0 1 0,3 1-1,4 7-154,0-2 0,0 1-1,14 9 1,-6-4-76,-10-8 168,0 0 0,-1 0 0,1 0 0,-2 0 0,1 1 0,-1 0 0,0 0 0,0 0 0,-1 0 0,5 13 0,-7-15 98,0 1-1,0 0 0,-1 0 1,0 0-1,0 0 0,0 0 1,0 0-1,-1-1 0,0 1 1,0 0-1,-1 0 0,0-1 1,0 1-1,0-1 0,-3 6 1,0-2 176,-1 0 0,1-1 0,-2 0 0,1 0 0,-1 0 0,0-1 0,0 0 1,-1 0-1,0-1 0,0 0 0,-1-1 0,0 1 0,0-2 0,0 1 0,0-1 0,-1-1 1,-15 5-1,24-8-246,1 0 1,0 0 0,-1 0 0,1 0 0,-1 0 0,1 0-1,0 0 1,-1 0 0,1 0 0,-1 0 0,1 0-1,0 0 1,-1 0 0,1 0 0,0 0 0,-1 0-1,1 0 1,0 0 0,-1-1 0,1 1 0,0 0-1,-1 0 1,1 0 0,0-1 0,-1 1 0,1 0-1,0 0 1,0-1 0,-1 1 0,1 0 0,0-1-1,-1-14-1074,16-24-308,-10 27 1295,8-26-655</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31.379"/>
    </inkml:context>
    <inkml:brush xml:id="br0">
      <inkml:brushProperty name="width" value="0.05" units="cm"/>
      <inkml:brushProperty name="height" value="0.05" units="cm"/>
    </inkml:brush>
  </inkml:definitions>
  <inkml:trace contextRef="#ctx0" brushRef="#br0">1 55 18516,'15'-11'2035,"29"-16"0,-39 24-1809,0 1-1,0 0 0,0 0 0,0 0 1,0 1-1,0 0 0,1 0 0,-1 0 1,0 0-1,10 1 0,-13 0-212,-1 0 0,0 1 1,0-1-1,1 1 0,-1-1 0,0 1 1,0-1-1,0 1 0,0 0 0,0 0 0,0-1 1,0 1-1,0 0 0,0 0 0,0 0 0,0 0 1,0 0-1,-1 0 0,1 0 0,0 0 0,-1 0 1,1 1-1,-1-1 0,1 0 0,-1 0 1,0 1-1,1-1 0,-1 0 0,0 0 0,0 1 1,0-1-1,0 0 0,0 1 0,0-1 0,0 0 1,0 0-1,-1 2 0,0 7 107,-1 0-1,0 0 1,-6 15-1,7-22-80,-15 35 300,12-33-291,1 1 1,0 0-1,0 0 1,1 0-1,0 0 1,0 1-1,1-1 1,-1 0-1,1 1 1,1-1-1,-1 1 1,1 7-1,1-13-47,-1 0 0,1 0 0,-1 0 0,1 0 0,-1 0 0,1 0 0,0 0 0,-1-1 0,1 1 0,0 0 0,0 0-1,0-1 1,-1 1 0,1 0 0,0-1 0,0 1 0,0-1 0,0 0 0,0 1 0,0-1 0,0 0 0,0 1 0,0-1-1,0 0 1,2 0 0,32 2-5,-24-2-10,-4 0-13,-1 1 0,1 0 0,-1 0 0,0 0 0,1 1 0,-1-1 1,0 2-1,0-1 0,0 1 0,11 6 0,-15-7 14,1 0 0,-1 0 0,0 1 0,0-1 0,0 0 1,0 1-1,0 0 0,-1-1 0,1 1 0,-1 0 0,0 0 0,1 0 0,-1 0 0,-1 0 0,1 0 0,0 0 0,-1 1 0,0-1 1,1 0-1,-1 0 0,0 0 0,-1 0 0,1 1 0,-1 2 0,-1 5 72,-1-1-1,0-1 1,0 1 0,0 0 0,-1-1-1,-1 1 1,0-1 0,0-1 0,-10 14-1,11-18 6,1 1-1,-1 0 1,0-1-1,-1 0 1,1 0 0,-1 0-1,0-1 1,0 1-1,0-1 1,0 0-1,0-1 1,-1 1-1,0-1 1,1 0-1,-1 0 1,0-1-1,-9 2 1,13-3-129,1 0 1,0 0-1,-1 0 0,1 0 0,-1 0 1,1 0-1,0 0 0,-1 0 1,1-1-1,0 1 0,-1-1 0,1 1 1,0-1-1,-1 1 0,1-1 1,0 0-1,0 1 0,0-1 0,0 0 1,0 0-1,0 0 0,0 0 1,0 0-1,-1-2 0,1 1-15,0 0 0,1 1 1,-1-1-1,1 0 0,0 0 0,0 0 0,-1 0 0,1 0 0,1 0 1,-1 0-1,0 0 0,0 0 0,1 0 0,-1 0 0,1 0 0,0 0 1,1-3-1,11-20-630</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31.831"/>
    </inkml:context>
    <inkml:brush xml:id="br0">
      <inkml:brushProperty name="width" value="0.05" units="cm"/>
      <inkml:brushProperty name="height" value="0.05" units="cm"/>
    </inkml:brush>
  </inkml:definitions>
  <inkml:trace contextRef="#ctx0" brushRef="#br0">73 5 19692,'15'-4'1633,"-13"4"-1185,1 8-216,-3 7 600,-4 6-184,-2 7-280,-1 6-144,-3 5-104,0 4 16,0 1 8,0-2-8,1-7 16,2-3-64,0-8-472,3-6-312,-3-26 448,5-15-120</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32.221"/>
    </inkml:context>
    <inkml:brush xml:id="br0">
      <inkml:brushProperty name="width" value="0.05" units="cm"/>
      <inkml:brushProperty name="height" value="0.05" units="cm"/>
    </inkml:brush>
  </inkml:definitions>
  <inkml:trace contextRef="#ctx0" brushRef="#br0">82 43 18268,'-3'0'150,"0"1"-1,1-1 1,-1 1 0,0 0 0,1 0-1,-1 0 1,0 1 0,1-1 0,0 0-1,-1 1 1,1 0 0,0-1 0,0 1-1,0 0 1,0 0 0,0 0 0,0 1-1,0-1 1,1 0 0,-1 1 0,0 2-1,-3 3 133,2-1 0,-1 1 0,1 0 0,0 0 0,-3 16 0,6-21-242,-1-1 0,1 1 0,0 0-1,-1-1 1,1 1 0,1-1 0,-1 1-1,0 0 1,1-1 0,-1 1 0,1-1-1,0 1 1,0-1 0,0 1 0,0-1-1,0 1 1,0-1 0,2 2 0,-1-3-20,-1 1-1,0-1 1,1 0 0,-1-1 0,1 1 0,-1 0 0,1 0 0,-1-1-1,1 1 1,0 0 0,-1-1 0,1 0 0,0 1 0,0-1-1,-1 0 1,1 0 0,0 0 0,-1 0 0,1 0 0,0 0 0,0-1-1,-1 1 1,1-1 0,0 1 0,-1-1 0,1 1 0,-1-1-1,4-2 1,2-1 80,-1 0 0,1 0 0,-1-1 0,1 0 1,-1 0-1,-1-1 0,1 0 0,-1 0 0,0 0 0,0-1 0,5-9 0,-8 12-29,0 1 0,0 0 0,0-1 0,-1 1 0,1-1 0,-1 0 1,0 0-1,0 1 0,0-1 0,0 0 0,-1 0 0,0 0 0,0 0 0,0 0 0,0 0 0,-1 0 0,1 0 1,-1 1-1,0-1 0,0 0 0,0 0 0,-1 1 0,1-1 0,-5-6 0,5 8-59,-1 0 0,1 1 0,-1-1 0,0 0 0,1 1 0,-1-1 0,0 1 0,0 0 0,0-1 0,0 1 0,-1 0 0,1 0-1,0 0 1,0 1 0,-1-1 0,1 0 0,0 1 0,-1 0 0,1-1 0,0 1 0,-1 0 0,1 0 0,-1 1 0,1-1 0,0 0 0,-1 1 0,1-1 0,0 1 0,0 0-1,-1 0 1,1 0 0,0 0 0,0 0 0,-4 3 0,1-1-110,0 0 1,0 1-1,0 0 0,1 0 0,-1 1 0,1-1 1,0 1-1,0 0 0,1 0 0,-1 0 0,1 1 1,-3 6-1,4-7-278,0 1 1,1-1-1,-1 0 0,1 1 1,1-1-1,-1 7 1,1-11 232,0 1 1,0-1-1,0 1 1,0-1-1,0 0 1,0 1-1,1-1 1,-1 1-1,1-1 1,-1 0-1,1 1 1,-1-1-1,1 0 1,0 1-1,0-1 1,0 0-1,-1 0 1,1 0-1,0 0 1,0 0-1,1 0 1,-1 0-1,0 0 1,0 0-1,0 0 1,1-1-1,1 2 1,14 2-1017</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5.070"/>
    </inkml:context>
    <inkml:brush xml:id="br0">
      <inkml:brushProperty name="width" value="0.05" units="cm"/>
      <inkml:brushProperty name="height" value="0.05" units="cm"/>
    </inkml:brush>
  </inkml:definitions>
  <inkml:trace contextRef="#ctx0" brushRef="#br0">459 152 15787,'-99'146'5415,"81"-116"-4539,2 0-1,-26 65 1,40-89-833,0-1-1,1 1 1,-1 0-1,1-1 0,1 1 1,-1 0-1,1 0 1,0 0-1,1 8 1,-1-12-72,1 0 0,-1 0 0,1 0 0,-1-1 0,1 1 1,0 0-1,0 0 0,0-1 0,0 1 0,0-1 0,1 1 0,-1-1 0,0 1 1,1-1-1,-1 0 0,1 0 0,-1 1 0,1-1 0,-1 0 0,1-1 0,0 1 1,0 0-1,-1 0 0,1-1 0,0 1 0,0-1 0,0 1 0,0-1 1,0 0-1,0 0 0,0 0 0,2 0 0,4-1-142,1 0 0,-1-1 1,0 1-1,0-2 0,0 1 0,0-1 1,0-1-1,0 1 0,-1-1 0,0 0 1,1-1-1,7-6 0,26-15-59,-41 26 246,1-1 1,-1 1-1,1-1 1,0 1-1,-1 0 0,1-1 1,0 1-1,-1 0 0,1 0 1,0-1-1,-1 1 0,1 0 1,0 0-1,0 0 0,-1 0 1,1 0-1,0 0 0,-1 0 1,1 0-1,0 0 0,0 0 1,-1 0-1,2 1 1,2 13 769,-3-7-685,-1-6-87,0-1-1,1 1 0,-1 0 1,1-1-1,-1 1 0,1 0 1,-1-1-1,1 1 1,-1-1-1,1 1 0,0-1 1,-1 1-1,1-1 0,0 1 1,-1-1-1,1 0 0,0 1 1,0-1-1,-1 0 0,1 1 1,0-1-1,0 0 0,0 0 1,-1 0-1,3 0 0,26 2 24,-19-2-27,-4 0-7,127 14-35,-116-11 47,-1 0 0,1 1 1,-1 1-1,0 1 0,27 12 0,-32-10 221,-11-6 527,-1-3-687,-1 0-1,1 0 1,0 0 0,-1 0-1,1 0 1,0 0 0,0 0-1,0-1 1,0 1 0,0 0-1,1-1 1,-1 1 0,-1-3-1,-1-2 0,1-1-1,-1 1 0,1 0 1,0-1-1,1 0 0,0 1 1,0-1-1,0 0 0,1 0 1,0 0-1,0 1 0,1-1 1,0 0-1,0 0 0,4-11 1,-3 13-111,0 0 0,1 1 1,-1-1-1,1 1 0,0-1 1,0 1-1,1 0 1,-1 0-1,1 1 0,0-1 1,0 1-1,0 0 0,0 0 1,1 0-1,-1 0 0,1 1 1,-1 0-1,1 0 1,0 0-1,0 0 0,6 0 1,6-1-400,20-4 628,-36 7-197,0 0 1,0 0 0,0 0 0,0-1-1,-1 1 1,1 0 0,0-1-1,0 1 1,0 0 0,0-1 0,-1 1-1,1-1 1,0 1 0,-1-1-1,1 0 1,0 1 0,-1-1 0,1 0-1,-1 1 1,1-1 0,-1 0-1,1 0 1,-1 0 0,0 1-1,1-1 1,-1 0 0,0 0 0,1-1-1,-4-14-152</inkml:trace>
  <inkml:trace contextRef="#ctx0" brushRef="#br0" timeOffset="1">1 19 17988,'8'-7'1696,"12"2"-1568,10 1-1872,3 1 2368,2 3-616,-4 0-232</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32.692"/>
    </inkml:context>
    <inkml:brush xml:id="br0">
      <inkml:brushProperty name="width" value="0.05" units="cm"/>
      <inkml:brushProperty name="height" value="0.05" units="cm"/>
    </inkml:brush>
  </inkml:definitions>
  <inkml:trace contextRef="#ctx0" brushRef="#br0">1 69 15827,'1'3'274,"0"1"0,1 0 0,-2-1-1,1 1 1,0 0 0,-1 0 0,0-1 0,0 1-1,0 0 1,-1 5 0,1-5-26,-1-1 0,1 0 0,0 1 0,0-1 0,0 0 0,1 0 0,-1 1 0,1-1 0,-1 0 0,1 0 0,0 1 0,1-1 0,-1 0 0,3 5 0,-4-8-183,1 0-1,-1 1 1,1-1-1,-1 0 0,1 1 1,-1-1-1,1 0 0,-1 1 1,1-1-1,-1 0 0,1 0 1,0 0-1,-1 1 0,1-1 1,-1 0-1,1 0 0,-1 0 1,1 0-1,0 0 0,-1 0 1,1 0-1,-1 0 1,1-1-1,0 1 0,-1 0 1,1 0-1,-1 0 0,1-1 1,-1 1-1,1 0 0,-1 0 1,1-1-1,-1 1 0,1-1 1,17-14 1038,-10 8-881,-1-1-1,1 1 1,-1-2 0,-1 1 0,0-1-1,0 0 1,-1-1 0,0 1 0,0-1-1,3-13 1,-7 21-215,-1 1 0,1 0 0,-1-1 0,0 1 0,1 0 0,-1-1 1,0 1-1,0 0 0,0-1 0,0 1 0,0 0 0,0-1 0,-1 1 0,1 0 0,0-1 0,-1 1 0,1 0 0,-1-1 0,1 1 0,-1 0 1,0 0-1,1 0 0,-1 0 0,0-1 0,0 1 0,0 0 0,0 1 0,0-1 0,0 0 0,0 0 0,0 0 0,0 0 0,0 1 0,-1-1 1,1 1-1,0-1 0,0 1 0,-1-1 0,1 1 0,0 0 0,-3-1 0,0 1-38,1 0 0,-1 0 0,0 0 0,1 1 0,-1-1 0,1 1 0,-1 0 0,1 0 0,-1 0 0,1 0 0,-1 1 0,1-1 0,0 1 0,-6 4 0,6-3-224,0 0-1,0 1 1,0-1 0,0 1 0,0 0-1,1 0 1,-1 0 0,1 0 0,0 0-1,1 0 1,-2 5 0,3-4-307,5-5-114</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35.986"/>
    </inkml:context>
    <inkml:brush xml:id="br0">
      <inkml:brushProperty name="width" value="0.05" units="cm"/>
      <inkml:brushProperty name="height" value="0.05" units="cm"/>
    </inkml:brush>
  </inkml:definitions>
  <inkml:trace contextRef="#ctx0" brushRef="#br0">1 4 10850,'1'-1'7258,"3"-2"-4514,38 34-696,-29-21-2007,-1-1-1,17 9 0,-9-7-35,-1 1 0,0 1 0,0 0 0,-2 1 0,1 1-1,-2 1 1,0 1 0,-1 0 0,-1 0 0,-1 2 0,0 0 0,11 22 0,-15-27-3,0 0 0,1-1 0,0 0 0,16 14 0,54 44-48,-52-47 26,-10-11 23,0 0 0,1-1 1,0-2-1,39 17 0,-28-14 94,33 20-1,-20-8 33,-25-15-29,0 0 0,0 1 0,-1 1 0,-1 1 0,0 1 0,0 0 0,15 19-1,3 15 151,32 61 0,7 13 111,-58-102-204,0 1 1,2-2 0,27 27-1,192 156 77,-207-173-188,-1 0-1,43 59 1,14 17 77,45 26-45,-103-107-44,1-1 0,0-2 0,37 21 1,-9-11 31,-2 3 1,-2 2-1,-1 3 0,-2 2 1,47 50-1,-42-33-33,3-3-1,114 87 1,-93-88-28,-18-15 6,-2 4 0,72 67 0,-37-12-22,65 62 65,18-19-61,81 76-6,201 184-58,-220-202 83,-108-88-5,5 8 36,164 187 1,-225-229-58,152 118 0,-87-80 35,-80-58-13,93 114-1,-17-16 30,-34-51-40,166 184-23,-173-175 2,125 117 0,-185-198 22,168 165-60,-144-139 431,-108-105-1773,12 11 1086</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37.042"/>
    </inkml:context>
    <inkml:brush xml:id="br0">
      <inkml:brushProperty name="width" value="0.05" units="cm"/>
      <inkml:brushProperty name="height" value="0.05" units="cm"/>
    </inkml:brush>
  </inkml:definitions>
  <inkml:trace contextRef="#ctx0" brushRef="#br0">1 13 20404,'8'-7'1762,"0"1"256,-3 23-647,1 60-645,-3 0-1,-7 79 1,-1 45-1242,5-200 419,0 1-1,0 0 0,0-1 1,1 1-1,-1-1 0,0 1 0,1 0 1,-1-1-1,1 1 0,-1-1 0,1 1 1,0-1-1,-1 1 0,1-1 0,2 3 1,-3-4 66,0 0-1,1 0 1,-1 1 0,0-1 0,1 0 0,-1 0 0,0 0-1,1 0 1,-1 0 0,0 0 0,1 0 0,-1 0 0,1 0 0,-1 0-1,0 0 1,1 0 0,-1 0 0,0 0 0,1 0 0,-1 0-1,0 0 1,1 0 0,-1 0 0,1-1 0,11-10-136,2-12-387,4-11-154</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37.496"/>
    </inkml:context>
    <inkml:brush xml:id="br0">
      <inkml:brushProperty name="width" value="0.05" units="cm"/>
      <inkml:brushProperty name="height" value="0.05" units="cm"/>
    </inkml:brush>
  </inkml:definitions>
  <inkml:trace contextRef="#ctx0" brushRef="#br0">144 33 20500,'0'-1'286,"8"-22"1604,-8 15-815,-8 11 529,-3 7-1192,1 0 0,0 1 1,0 0-1,1 0 0,-10 18 1,-32 67-423,47-89-1,1 0-1,-1 0 1,2 1-1,-1-1 1,1 1-1,0 0 1,1-1 0,0 1-1,-1 16 1,2-23 6,1 1 1,-1-1-1,1 1 1,0-1-1,-1 1 1,1-1-1,0 0 1,0 1-1,-1-1 1,1 0-1,0 0 1,0 0-1,1 0 1,-1 1-1,0-1 0,0-1 1,0 1-1,1 0 1,-1 0-1,0 0 1,1-1-1,-1 1 1,1-1-1,-1 1 1,1-1-1,-1 0 1,1 1-1,-1-1 1,1 0-1,2 0 1,6 0-8,1 1 1,-1-2-1,14-2 0,-18 3 5,4-2 1,0 1-1,0 1 0,1 0 1,-1 0-1,0 1 1,0 0-1,0 1 0,1 0 1,10 4-1,-16-4 4,0 0 1,0 1-1,-1-1 0,0 1 1,1 0-1,-1 0 0,0 1 1,0-1-1,0 1 0,-1-1 0,1 1 1,-1 1-1,0-1 0,0 0 1,-1 1-1,1-1 0,-1 1 1,0 0-1,3 10 0,-3-10 21,-1 1 0,0-1 0,0 1 0,0-1 0,-1 1 0,0 0 0,0-1 0,0 1 0,-1 0 0,0-1 0,0 1 0,0-1 0,-1 1 0,-4 9 0,3-8 116,-1 0 0,-1 0 1,1-1-1,-1 0 0,0 1 0,-1-1 0,0-1 1,1 1-1,-11 6 0,-2-1-223,0 0-1,0-1 1,-1-1-1,0-1 1,-1-1-1,0 0 1,-22 4-1,37-10-666,12-1 263</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52.286"/>
    </inkml:context>
    <inkml:brush xml:id="br0">
      <inkml:brushProperty name="width" value="0.05" units="cm"/>
      <inkml:brushProperty name="height" value="0.05" units="cm"/>
    </inkml:brush>
  </inkml:definitions>
  <inkml:trace contextRef="#ctx0" brushRef="#br0">106 24 15467,'1'-14'2068,"-1"4"995,-1 19-653,-36 254 170,-20-2-2471,50-230-20,3-15-79,4-14-7,0-4 2,5-28 37,15-98 114,-9 71-34,-2 1 0,-3-1 1,-2-77-1,-6 123-95,0 17-36,-2 31-46,3-21 47,-4 22-23,-18 231 18,22-268-60,1 1 1,0 0 0,0 0 0,0 0-1,1 0 1,-1 0 0,0-1 0,1 1-1,-1 0 1,1 0 0,1 2 0,-2-4 44,0 0 0,0 0 0,1 0 0,-1 0 0,0 0 0,0 1 0,1-1 1,-1 0-1,0 0 0,1 0 0,-1 0 0,0 0 0,0 0 0,1 0 0,-1 0 0,0 0 0,0 0 0,1 0 1,-1 0-1,0 0 0,1-1 0,-1 1 0,0 0 0,0 0 0,1 0 0,-1 0 0,0 0 0,0-1 1,1 1-1,-1 0 0,0 0 0,0 0 0,0-1 0,0 1 0,1 0 0,-1 0 0,0-1 0,0 1 1,0-1-1,5-5-170,-1 0 0,0-1 1,-1 0-1,4-8 0,8-26-459</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53.359"/>
    </inkml:context>
    <inkml:brush xml:id="br0">
      <inkml:brushProperty name="width" value="0.05" units="cm"/>
      <inkml:brushProperty name="height" value="0.05" units="cm"/>
    </inkml:brush>
  </inkml:definitions>
  <inkml:trace contextRef="#ctx0" brushRef="#br0">197 21 16388,'1'-16'3376,"0"12"-1400,0 12-503,-2 0-1265,-1 1 1,1-1-1,-1 0 1,0 0-1,-1-1 0,-4 10 1,-2 7 84,-22 54 837,-61 110-1,77-159-878,10-18-145,0-4-21,1 1 1,0 0 0,1 0-1,0 0 1,0 0 0,1 0-1,-3 14 1,5-21-83,0 0 0,0-1 1,0 1-1,0-1 0,0 1 0,0-1 1,0 1-1,0-1 0,0 1 0,0-1 0,0 1 1,1-1-1,-1 1 0,0-1 0,0 1 0,0-1 1,1 1-1,-1-1 0,0 1 0,1-1 0,-1 0 1,0 1-1,1-1 0,-1 0 0,1 1 0,-1-1 1,0 0-1,1 1 0,16 0 31,18-14-178,-18 2-367,1 0 0,-2-1-1,0-1 1,0 0 0,-1-1 0,-1-1 0,-1 0 0,17-23 0,-8 6-357</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53.845"/>
    </inkml:context>
    <inkml:brush xml:id="br0">
      <inkml:brushProperty name="width" value="0.05" units="cm"/>
      <inkml:brushProperty name="height" value="0.05" units="cm"/>
    </inkml:brush>
  </inkml:definitions>
  <inkml:trace contextRef="#ctx0" brushRef="#br0">60 1 19660,'-9'31'1609,"-1"11"-1129,0-1-216,3 7 560,-2-1-232,3-4-160,-1-3-120,6-8-336,1-5-256,4-11-504,3-8-272,0-11 800,2-7-184,4-7-201</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8:54.278"/>
    </inkml:context>
    <inkml:brush xml:id="br0">
      <inkml:brushProperty name="width" value="0.05" units="cm"/>
      <inkml:brushProperty name="height" value="0.05" units="cm"/>
    </inkml:brush>
  </inkml:definitions>
  <inkml:trace contextRef="#ctx0" brushRef="#br0">135 0 18924,'-2'1'118,"1"-1"0,0 0 0,-1 1 0,1-1 0,-1 1 0,1-1 0,0 1 0,-1-1-1,1 1 1,0 0 0,0 0 0,0 0 0,0 0 0,0 0 0,0 0 0,-2 2 0,-14 21 112,16-23-178,-13 24 193,1 1-1,0 1 0,2 0 1,2 1-1,0 0 1,2 0-1,1 1 1,1-1-1,2 1 0,-1 46 1,4-69-205,0 0 0,1 0 0,0 0 0,0 0 0,0 0 0,0-1 0,1 1 0,3 7 1,-4-12-30,0 1 0,-1-1 0,1 1 0,0-1 1,0 0-1,0 0 0,1 0 0,-1 0 1,0 0-1,0 0 0,1 0 0,-1 0 0,0 0 1,1 0-1,-1-1 0,1 1 0,-1 0 0,1-1 1,-1 0-1,1 1 0,-1-1 0,1 0 1,0 0-1,-1 1 0,1-1 0,-1-1 0,1 1 1,0 0-1,-1 0 0,1-1 0,-1 1 1,1 0-1,-1-1 0,3-1 0,5-2 17,-1 0-1,0-1 0,0 0 1,0 0-1,-1 0 0,0-1 1,0-1-1,0 1 0,6-9 1,5-7 134,25-41 1,-38 56-132,12-20 167,15-33 0,-29 54-149,0-2-1,0 1 1,-1 0-1,1 0 1,-2-1 0,1 1-1,-1-1 1,0 0-1,-1 1 1,0-12 0,0 17-32,0 0 1,0 0 0,-1 0 0,1 0 0,-1 0 0,1 0 0,-1 0 0,0 0 0,0 0 0,0 0-1,0 0 1,0 0 0,0 1 0,0-1 0,-1 0 0,1 1 0,0-1 0,-1 1 0,0 0 0,1-1-1,-1 1 1,-3-2 0,2 2-67,1 0 0,-1 1 0,0-1 0,0 1-1,0 0 1,0 0 0,0 0 0,0 0 0,0 0-1,0 0 1,0 1 0,1-1 0,-1 1 0,-4 1-1,-1 1-251,1 1-1,-1-1 1,1 1-1,0 0 1,0 1-1,0 0 0,1 0 1,0 0-1,-1 1 1,-8 11-1,5-1-395,8-9-164</inkml:trace>
  <inkml:trace contextRef="#ctx0" brushRef="#br0" timeOffset="1">459 68 18068,'-11'62'2237,"5"-31"-1405,-3 41 0,8-49-287,-1 43 646,2-61-1099,1 1 0,0-1 1,0 1-1,0-1 0,0 0 1,1 1-1,0-1 0,0 0 1,3 5-1,-4-9-78,-1 1 1,1-1-1,0 0 0,-1 0 1,1 0-1,0 0 0,0-1 1,0 1-1,0 0 0,0 0 1,0 0-1,0-1 0,0 1 1,0 0-1,0-1 0,0 1 1,0-1-1,1 1 0,-1-1 1,0 0-1,0 0 0,0 1 1,1-1-1,-1 0 0,0 0 1,0 0-1,1 0 0,-1 0 1,0-1-1,0 1 0,0 0 1,1 0-1,-1-1 0,0 1 1,0-1-1,0 1 0,0-1 1,2-1-1,4-2 53,-1-1 0,0 0-1,0-1 1,10-11 0,-14 15-52,16-19 294,-1-1 1,24-39-1,-33 49-113,-1-1 0,-1-1 1,0 1-1,-1-1 0,0 0 1,4-24-1,-9 36-160,0 0 1,1-1-1,-1 1 1,0 0-1,-1 0 1,1 0-1,0 0 0,-1 0 1,1 0-1,-1 0 1,1 0-1,-1 0 1,0 1-1,0-1 0,0 0 1,0 0-1,0 1 1,0-1-1,0 0 1,-1 1-1,1-1 1,-1 1-1,1 0 0,-1-1 1,1 1-1,-1 0 1,0 0-1,0 0 1,1 0-1,-1 0 0,-4-1 1,-5-1-132,-1 0-1,0 0 1,0 1 0,-17-1 0,-3 0-735,16-1 541,6-2-114</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9:07.696"/>
    </inkml:context>
    <inkml:brush xml:id="br0">
      <inkml:brushProperty name="width" value="0.05" units="cm"/>
      <inkml:brushProperty name="height" value="0.05" units="cm"/>
    </inkml:brush>
  </inkml:definitions>
  <inkml:trace contextRef="#ctx0" brushRef="#br0">218 40 9586,'-20'13'3785,"19"-12"-3419,-1 0 1,0-1-1,1 1 0,-1 0 1,1 0-1,-1 0 0,1 0 1,0 0-1,-1 1 1,1-1-1,0 0 0,0 1 1,0-1-1,-2 4 1,15-3 3940,47 2-3812,-59-4-474,18 0 30,0 0-1,1-2 1,-1 0-1,0-1 1,0 0-1,26-10 1,-52 13 165,0 1-1,-1-2 1,1 1 0,-16-4 0,-7 1 41,-5 0-62,0 1 0,-1 2 0,1 2 0,0 2 0,-43 8 0,64-8-124,10-3-42,0 0-1,-1 0 1,1 1 0,0-1 0,-6 4 0,29-2-161,311-40-540,-321 36 619,-4 2 16,0-2 0,-1 1 1,1 0-1,0-1 0,-1 1 0,1-1 0,0 0 0,-1-1 0,1 1 0,-1 0 0,0-1 0,4-2 0,-6 4 36,-1 0-1,0-1 0,0 1 1,0 0-1,0 0 0,0 0 1,0 0-1,0 0 0,0 0 1,0-1-1,0 1 0,0 0 1,0 0-1,0 0 0,0 0 1,0 0-1,0-1 0,0 1 1,-1 0-1,1 0 0,0 0 1,0 0-1,0 0 0,0 0 1,0 0-1,0-1 0,0 1 1,0 0-1,0 0 0,0 0 1,-1 0-1,1 0 0,0 0 1,0 0-1,0 0 0,0 0 1,0 0-1,0 0 0,0-1 0,-1 1 1,1 0-1,0 0 0,0 0 1,0 0-1,0 0 0,0 0 1,-1 0-1,1 0 0,0 0 1,-15-2 57,-15 1 114,-221 21 708,180-12-377,72-8-499,-1 0 0,0-1 1,0 1-1,0 0 0,0 0 0,0 0 0,0 0 1,0 0-1,0 0 0,0 0 0,0 0 0,0 0 1,0 0-1,0-1 0,0 1 0,0 0 0,0 0 1,0 0-1,0 0 0,0 0 0,0 0 0,0 0 1,0 0-1,0-1 0,0 1 0,0 0 0,0 0 0,0 0 1,0 0-1,0 0 0,0 0 0,0 0 0,0 0 1,0 0-1,0-1 0,0 1 0,0 0 0,0 0 1,0 0-1,0 0 0,0 0 0,-1 0 0,1 0 1,0 0-1,0 0 0,0 0 0,0 0 0,0 0 1,0 0-1,0 0 0,0 0 0,0 0 0,-1 0 1,1 0-1,0 0 0,0 0 0,0 0 0,0 0 0,6-3-7,1 1 0,-1 1 0,1-1 0,0 1 0,13-1 0,4 0-50,256-29-3079,-260 30 1929,-27 4 72,-18 8 917,10-3-347,-1 0 0,0-1 0,0-1 0,-21 5 0,37-11 536,-1 0 0,0 1-1,1-1 1,-1 0 0,1 0 0,-1 0 0,0 0-1,1 0 1,-1 0 0,1 0 0,-1-1 0,1 1 0,-1 0-1,0 0 1,1 0 0,-1-1 0,1 1 0,-1 0-1,1 0 1,-1-1 0,1 1 0,-1 0 0,1-1 0,0 1-1,-1-1 1,1 1 0,-1 0 0,1-1 0,0 1-1,-1-1 1,1 1 0,0-1 0,0 0 0,-1 1 0,1-1-1,0 1 1,0-1 0,0 1 0,0-1 0,0 1-1,0-1 1,0 0 0,0 1 0,0-1 0,0 1 0,0-2-1,2-23-770</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9:09.521"/>
    </inkml:context>
    <inkml:brush xml:id="br0">
      <inkml:brushProperty name="width" value="0.05" units="cm"/>
      <inkml:brushProperty name="height" value="0.05" units="cm"/>
    </inkml:brush>
  </inkml:definitions>
  <inkml:trace contextRef="#ctx0" brushRef="#br0">104 40 17796,'0'-2'506,"1"-1"17,-1-1-1,0 1 0,1 0 0,-1-1 1,-1 1-1,1 0 0,0-1 0,-1 1 1,-1-4-1,-4 28 1837,-12 62-2057,-7 47-372,25-127 68,-1-1 1,1 0-1,0 1 0,0-1 0,0 0 0,0 1 0,0-1 1,0 0-1,1 1 0,-1-1 0,1 0 0,1 4 0,-1-5 0,0 0-1,0 0 1,0 0-1,1 0 0,-1 0 1,0 0-1,1 0 1,-1 0-1,1 0 0,-1-1 1,1 1-1,-1 0 1,1-1-1,-1 1 0,1-1 1,-1 0-1,4 1 1,3 0 1,0 1 0,-1 1 0,1 0 0,-1 0 0,0 0 1,1 1-1,-1 0 0,-1 0 0,1 1 0,-1 0 0,0 0 1,0 1-1,0-1 0,5 8 0,-9-10 15,0 0 0,1 0-1,-1 0 1,-1 0 0,1 0 0,0 0 0,-1 1-1,0-1 1,1 1 0,-2-1 0,1 1 0,0-1-1,-1 1 1,1-1 0,-1 1 0,0 0 0,0-1-1,0 1 1,-1 0 0,1-1 0,-1 1 0,0-1-1,0 1 1,0-1 0,-1 1 0,1-1 0,-1 0-1,0 0 1,0 1 0,0-1 0,0-1 0,-5 6-1,2-3 74,0-1 0,0 0 0,-1 0-1,1 0 1,-1-1 0,0 0 0,0 0 0,0 0-1,-1-1 1,1 0 0,0 0 0,-10 1-1,13-2-184,0-1 0,0 1 0,-1-1 0,1 0 0,0 0-1,-1 0 1,1 0 0,0 0 0,0-1 0,-1 0-1,1 1 1,0-1 0,0 0 0,0-1 0,0 1-1,0 0 1,0-1 0,0 0 0,0 0 0,0 0-1,1 0 1,-1 0 0,1 0 0,0-1 0,-1 1 0,-2-5-1,2 0-56,0 0-1,1 0 0,-1 0 1,2 0-1,-1 0 0,1 0 0,-1-8 1,0-30-752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38:36.573"/>
    </inkml:context>
    <inkml:brush xml:id="br0">
      <inkml:brushProperty name="width" value="0.05" units="cm"/>
      <inkml:brushProperty name="height" value="0.05" units="cm"/>
    </inkml:brush>
  </inkml:definitions>
  <inkml:trace contextRef="#ctx0" brushRef="#br0">21 0 13331,'-1'0'187,"0"0"0,0 0 0,0 0 1,0 0-1,0 0 0,0 1 0,0-1 0,0 0 0,-1 1 0,1-1 1,0 0-1,0 1 0,0-1 0,-1 2 0,2-2-111,0 1-1,-1-1 0,1 0 1,0 1-1,-1-1 0,1 0 1,0 1-1,0-1 0,0 1 1,-1-1-1,1 1 0,0-1 1,0 1-1,0-1 0,0 0 1,0 1-1,0-1 0,0 1 0,0-1 1,0 1-1,0-1 0,0 1 1,0 0-1,1 0 4,-1 1 0,1-1 1,0 1-1,0-1 0,-1 1 0,1-1 0,0 0 0,0 0 0,1 1 0,-1-1 1,0 0-1,0 0 0,0 0 0,1 0 0,-1 0 0,1-1 0,-1 1 0,3 1 0,9 2-3,0-1 0,1-1-1,-1 1 1,1-2 0,0 0-1,26-2 1,27 3-29,84 23 39,-105-14-17,2-3-1,78 3 1,147-26 338,-164 5-248,145 7 0,-194 7-138,553 10 52,-552-17-94,255-21-135,-308 23 160,-5 1-1,1 0 0,-1 0 1,0-1-1,1 0 0,-1 1 1,0-1-1,1 0 0,-1 0 1,0-1-1,5-2 0,-12 4-74,0-1 0,1 1 0,-1 0 0,0 0 0,0 1-1,1-1 1,-7 2 0,-73 16-1028,41-15 747</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5.992"/>
    </inkml:context>
    <inkml:brush xml:id="br0">
      <inkml:brushProperty name="width" value="0.05" units="cm"/>
      <inkml:brushProperty name="height" value="0.05" units="cm"/>
    </inkml:brush>
  </inkml:definitions>
  <inkml:trace contextRef="#ctx0" brushRef="#br0">203 149 19724,'-2'0'161,"0"0"0,0 0 0,0 0-1,0 0 1,0 0 0,0 0 0,0 0-1,0 0 1,0 1 0,1-1 0,-1 1 0,0-1-1,0 1 1,0 0 0,0 0 0,1 0 0,-3 2-1,1-2 83,-7 5 89,0 1 1,0 0-1,1 0 1,0 1-1,0 1 1,-13 17 0,7-7-239,1 1 0,-16 29 0,25-40-98,1 1 1,-1 0-1,-4 21 0,8-29-1,0 1 1,1 0-1,0 0 0,-1 0 0,1 0 0,0 0 0,1 0 1,0 5-1,-1-7 2,1 1 0,-1-1 0,1 0 0,-1 0 0,1 1 0,0-1 0,-1 0 0,1 0 0,0 0 0,0 0 0,0 0 0,0 0 0,0 0 0,0-1 0,0 1 0,0 0-1,0 0 1,0-1 0,0 1 0,2 0 0,2 0-1,0 1 0,1-2 0,-1 1 0,0 0 0,1-1 0,-1 0 0,0-1 0,1 1 0,-1-1 0,0 0 0,1 0 0,-1-1-1,0 1 1,0-1 0,7-4 0,3-1 4,0-1-1,0-1 1,24-19 0,-8 2 88,-2-1 0,-1-2 0,43-55 1,-54 60 18,0 0 0,-2-2 0,-1 1 1,0-2-1,15-47 0,-37 100-89,-7 19-65,3 0-1,1 2 1,-7 68 0,18-109 44,-1 1-1,2 0 0,-1 0 1,1-1-1,0 1 1,3 12-1,-3-18 3,-1 1 0,1 0 0,0-1 0,-1 1 0,1-1 0,0 0 0,0 1 0,0-1 0,0 0 0,0 1 1,1-1-1,-1 0 0,0 0 0,0 0 0,1 0 0,-1 0 0,1 0 0,-1 0 0,1-1 0,-1 1 0,1 0 0,-1-1 0,1 0 0,0 1 0,-1-1 0,1 0 0,0 0 0,-1 1 0,1-1 0,0-1 0,2 1 0,3-2-3,1 1 1,-1-1-1,0-1 0,0 1 0,0-1 0,-1-1 0,1 1 1,-1-1-1,0 0 0,0-1 0,0 1 0,10-11 0,-2 0 7,-1 0-1,0-1 0,16-27 0,-26 39-2,-1 0-8,1 0 0,-1 0 0,0 0 0,0 0 0,0-1 0,2-8 0,-4 6-60,-5 10 16,-5 12-19,3-3 26,2 0 0,-1 0-1,2 0 1,0 1 0,-6 24-1,10-32 36,-1-1-1,1 0 0,0 1 0,0-1 0,0 1 0,1-1 0,0 0 0,0 1 1,2 6-1,-2-9 7,0 1 0,0-1 0,0 0 0,1 1 1,-1-1-1,1 0 0,0 0 0,0 0 0,-1 0 0,1-1 1,0 1-1,1 0 0,-1-1 0,0 0 0,0 1 0,1-1 1,2 1-1,6 2-25,-1-2 0,0 1 0,1-1 0,0-1 0,-1 0 0,1 0 0,0-1 0,12-2 0,14-2-120,36-9 0,-5-5-9,-62 17 182,-1-1 0,1-1 1,-1 1-1,1-1 0,-1 0 0,0 0 0,0 0 1,0-1-1,6-6 0,-9 8 29,-1-1 0,0 1 0,0 0 0,1-1 0,-2 0-1,1 1 1,0-1 0,0 1 0,-1-1 0,1 0 0,-1 0 0,0 1 0,0-1 0,0 0 0,0 0 0,0 1-1,-1-1 1,1 0 0,-1 1 0,0-1 0,-2-4 0,-2-6 290,0 0-1,-14-21 1,17 30-287,-2-2-39,-10-19-3,13 24-69,1 1 0,0-1 1,-1 0-1,1 1 0,0-1 0,0 1 1,0-1-1,0 0 0,0 1 0,0-1 0,-1 1 1,1-1-1,1 0 0,-1 1 0,0-1 0,0 0 1,0 1-1,0-1 0,0 1 0,0-1 1,1 0-1,-1 1 0,0-1 0,1 1 0,-1-1 1,0 1-1,1-1 0,-1 1 0,0-1 0,1 1 1,-1-1-1,1 1 0,-1 0 0,1-1 1,-1 1-1,2-1 0,2 0-62,1 0 0,-1 0-1,1 0 1,-1 0 0,9 1 0,1-2-127,26-3-408</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9:09.990"/>
    </inkml:context>
    <inkml:brush xml:id="br0">
      <inkml:brushProperty name="width" value="0.05" units="cm"/>
      <inkml:brushProperty name="height" value="0.05" units="cm"/>
    </inkml:brush>
  </inkml:definitions>
  <inkml:trace contextRef="#ctx0" brushRef="#br0">1 35 21717,'11'-10'2032,"1"3"-1416,1 0-272,5 1 921,4 2-297,4 4-448,2 0-376,2 3-912,0-1-481,-4 0 1049,1-1-200,-8-1-184</inkml:trace>
  <inkml:trace contextRef="#ctx0" brushRef="#br0" timeOffset="1">488 107 17100,'-6'26'1888,"-1"4"-1320,-7 6-288,1 4 1281,-3 6-977,0-1-144,-2-2-224,4-1-80,-7-9-88,6-4-128,5-9-456,-2-9-240,8-14 632,5-8-105,6-22-103</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9:10.390"/>
    </inkml:context>
    <inkml:brush xml:id="br0">
      <inkml:brushProperty name="width" value="0.05" units="cm"/>
      <inkml:brushProperty name="height" value="0.05" units="cm"/>
    </inkml:brush>
  </inkml:definitions>
  <inkml:trace contextRef="#ctx0" brushRef="#br0">191 1 16516,'-24'4'1975,"-16"5"811,38-8-2696,0-1 1,0 1-1,0 0 0,0 0 0,1 0 1,-1 0-1,0 0 0,0 0 0,1 0 1,-1 1-1,1-1 0,0 0 0,-1 1 0,1-1 1,-2 4-1,-1 4 71,0-1 0,1 1 0,1 0 0,-1 0 0,1 0 0,-1 14 0,3-20-126,0 0 0,-1 1-1,1-1 1,0 0 0,0 0 0,1 0 0,-1 0-1,1 0 1,0 0 0,-1 0 0,1 0-1,1 0 1,-1 0 0,0 0 0,1 0 0,-1 0-1,1-1 1,0 1 0,0-1 0,0 1-1,0-1 1,4 4 0,-4-6-23,-1 1 0,1 0 0,-1 0 0,1-1 0,0 1 0,-1-1 0,1 1 0,0-1 0,-1 1-1,1-1 1,0 0 0,-1 0 0,1 0 0,0 0 0,0 0 0,-1-1 0,1 1 0,2-1 0,0 0 8,-1-1-1,0 1 1,0-1 0,0 0 0,0 0-1,0 0 1,0 0 0,4-5-1,-1 2 53,-2-1 0,1 0 0,0 0 0,-1 0 0,0-1 0,-1 1 0,1-1 0,2-8 0,-5 13-31,-1-1 0,1 1 0,0 0 0,-1 0 0,0-1 0,1 1 0,-1 0 0,0 0 0,0-1 0,0 1 0,-1 0 0,1-1 0,0 1 0,-1 0 0,1 0 0,-1-1 0,0 1 0,0 0 0,0 0 0,-3-4 0,3 5-9,-1-1 0,0 1 1,0-1-1,0 1 0,0 0 0,0 0 0,0 0 1,0 0-1,0 0 0,0 1 0,0-1 0,-1 1 1,1-1-1,0 1 0,0 0 0,-1 0 1,1 0-1,0 0 0,-1 0 0,1 0 0,0 1 1,-3 0-1,-4 1-43,0 1 1,0 0-1,0 0 1,1 1 0,-1 0-1,1 0 1,0 1-1,0 1 1,1-1-1,-9 9 1,11-10-75,0 0 1,1 1-1,0-1 0,-1 1 1,2 0-1,-1 1 0,1-1 1,0 0-1,0 1 1,0 0-1,1 0 0,0 0 1,0 0-1,0 0 0,1 0 1,-1 7-1,2-12 71,0 1 0,0-1 0,-1 1 0,2-1-1,-1 0 1,0 1 0,0-1 0,0 1 0,1-1 0,-1 1-1,1-1 1,-1 0 0,1 1 0,-1-1 0,1 0 0,0 0-1,0 0 1,-1 1 0,1-1 0,0 0 0,0 0 0,0 0-1,0 0 1,1 0 0,-1-1 0,0 1 0,0 0 0,2 1-1,19 7-365</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9:10.796"/>
    </inkml:context>
    <inkml:brush xml:id="br0">
      <inkml:brushProperty name="width" value="0.05" units="cm"/>
      <inkml:brushProperty name="height" value="0.05" units="cm"/>
    </inkml:brush>
  </inkml:definitions>
  <inkml:trace contextRef="#ctx0" brushRef="#br0">16 123 17956,'-2'6'385,"-1"0"1,1 0 0,0 0-1,0 1 1,1-1 0,0 1-1,0-1 1,0 1 0,1-1-1,0 1 1,1 7-1,-1-14-359,0 1-1,0-1 1,0 0-1,0 1 1,0-1-1,1 1 0,-1-1 1,0 0-1,0 1 1,1-1-1,-1 0 1,0 1-1,0-1 0,1 0 1,-1 0-1,0 1 1,1-1-1,-1 0 1,0 0-1,1 0 0,-1 1 1,0-1-1,1 0 1,-1 0-1,1 0 0,-1 0 1,0 0-1,1 0 1,-1 0-1,1 0 1,-1 0-1,1 0 0,-1 0 1,0 0-1,1 0 1,-1 0-1,1 0 1,-1 0-1,0 0 0,1 0 1,-1-1-1,0 1 1,1 0-1,-1 0 1,0 0-1,1-1 0,-1 1 1,0 0-1,1 0 1,-1-1-1,0 1 0,1-1 1,17-17 656,-9 3-192,1 0 0,-2-1 0,0 0 0,-1 0 0,0-1 0,-2 1-1,0-1 1,5-31 0,-10 48-478,1-1 0,-1 1 0,0-1 0,0 1 0,0-1-1,0 0 1,0 1 0,0-1 0,0 1 0,0-1 0,0 1 0,0-1-1,-1 1 1,1-1 0,0 1 0,0-1 0,0 1 0,-1-1 0,1 1 0,0-1-1,0 1 1,-1-1 0,1 1 0,0 0 0,-1-1 0,1 1 0,-1-1-1,1 1 1,0 0 0,-1 0 0,1-1 0,-1 1 0,-1 0-135,1 0 0,0 0 0,-1 0 0,1 0-1,0 0 1,0 0 0,-1 0 0,1 1 0,0-1 0,0 0 0,-1 1 0,-1 1 0,-4 1-803,0 1 0,1 0-1,-10 9 1,3-5 6,3-7-296</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9:12.106"/>
    </inkml:context>
    <inkml:brush xml:id="br0">
      <inkml:brushProperty name="width" value="0.05" units="cm"/>
      <inkml:brushProperty name="height" value="0.05" units="cm"/>
    </inkml:brush>
  </inkml:definitions>
  <inkml:trace contextRef="#ctx0" brushRef="#br0">14 112 14507,'13'-13'5328,"5"-12"-1227,-18 25-4071,1 0 0,-1 0 1,0 0-1,0 0 0,0 0 0,0 0 1,0-1-1,0 1 0,0 0 0,0 0 1,0 0-1,0 0 0,0 0 0,0 0 1,0 0-1,0-1 0,0 1 0,0 0 1,0 0-1,0 0 0,0 0 0,0 0 1,0 0-1,0-1 0,0 1 0,0 0 1,0 0-1,0 0 0,0 0 0,0 0 1,0 0-1,0 0 0,0-1 0,0 1 1,0 0-1,0 0 0,-1 0 0,1 0 1,0 0-1,0 0 0,0 0 0,0 0 1,0 0-1,0 0 0,0 0 1,0 0-1,-1-1 0,-7 2 591,-6 5-420,9 0-256,10-6-64,12-7 7,-15 5 111,2-2 94,1 0 0,-1-1-1,0 1 1,-1-1 0,1 0 0,-1 0 0,6-11 0,-9 16-83,0 0 0,0 0 0,0-1 1,0 1-1,0 0 0,0 0 0,0 0 0,0 0 1,0 0-1,0-1 0,0 1 0,0 0 1,0 0-1,0 0 0,0 0 0,0 0 0,0-1 1,0 1-1,0 0 0,0 0 0,0 0 1,0 0-1,0 0 0,0 0 0,0-1 0,0 1 1,-1 0-1,1 0 0,0 0 0,0 0 1,0 0-1,0 0 0,0 0 0,0 0 0,0-1 1,-1 1-1,1 0 0,0 0 0,0 0 1,0 0-1,0 0 0,0 0 0,-1 0 0,1 0 1,0 0-1,0 0 0,0 0 0,0 0 1,0 0-1,-1 0 0,1 0 0,0 0 0,0 0 1,0 0-1,0 0 0,0 0 0,0 0 1,-1 0-1,1 1 0,0-1 0,0 0 0,0 0 1,0 0-1,0 0 0,-1 0 0,-8 7 319,-1 4-188,1 2 1,1-1 0,0 1-1,-10 24 1,9-20-232,67-135 700,-91 230-846,55-191-2949,-12 33 2562</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9:14.358"/>
    </inkml:context>
    <inkml:brush xml:id="br0">
      <inkml:brushProperty name="width" value="0.05" units="cm"/>
      <inkml:brushProperty name="height" value="0.05" units="cm"/>
    </inkml:brush>
  </inkml:definitions>
  <inkml:trace contextRef="#ctx0" brushRef="#br0">1 4800 12643,'16'-29'8587,"-10"21"-8051,-1 0 0,1 0 0,0 1 0,11-11 0,10-7-107,45-57-1,-19 20-66,20-27-251,13-14-68,-41 54-45,-2-3 0,48-75 0,-50 67 30,-14 21-1,31-61 0,-50 83-23,13-29-4,3 1-1,1 1 1,53-70-1,40-34-73,172-217-306,-192 198 367,-66 108 8,66-92 1,-25 59 3,55-72-4,-96 119 6,45-88-1,-27 30 18,126-231 116,60-21 95,-151 230-167,83-141-12,6-10-39,2 60 82,-39 55-35,24-69-40,0 0 1,-150 218-10,14-24 86,-25 37 61,0 1-303,0 0 0,0 0-1,-1 1 1,1-1-1,0 0 1,-1 0-1,1 0 1,-1 0 0,0 1-1,0-1 1,0 0-1,0 0 1,0 0-1,-1 2 1,-4 0-269</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9:15.045"/>
    </inkml:context>
    <inkml:brush xml:id="br0">
      <inkml:brushProperty name="width" value="0.05" units="cm"/>
      <inkml:brushProperty name="height" value="0.05" units="cm"/>
    </inkml:brush>
  </inkml:definitions>
  <inkml:trace contextRef="#ctx0" brushRef="#br0">134 39 17652,'9'-9'1993,"16"-12"0,-24 20-1776,0 0 1,0 0-1,1 1 0,-1-1 0,0 0 0,0 1 0,0-1 0,0 1 0,1-1 0,-1 1 0,0-1 0,0 1 0,1 0 0,-1 0 0,0 0 0,1 0 0,1 0 0,-3 0-140,1 1 0,-1-1 0,1 1 0,-1-1 0,1 1 0,-1 0 0,1-1-1,-1 1 1,0 0 0,1-1 0,-1 1 0,0 0 0,0-1 0,1 1 0,-1 0-1,0 0 1,0-1 0,0 1 0,0 0 0,0 0 0,0-1 0,0 1-1,0 0 1,0 0 0,-1-1 0,1 2 0,-6 23 492,-75 192 248,47-132-974,-31 113 0,62-189 141,1-2 4,1-1 0,-1 1 0,1 0 0,0 0 0,1-1 0,0 11 0,0-16 13,0 0 0,0 0 1,0 0-1,1 0 1,-1 0-1,1 1 0,-1-1 1,1 0-1,-1 0 1,1 0-1,-1-1 0,1 1 1,0 0-1,-1 0 1,1 0-1,0 0 0,0-1 1,1 2-1,0-1 7,-1 0 0,1-1 1,0 1-1,0-1 0,0 1 0,0-1 0,0 0 1,0 1-1,0-1 0,-1 0 0,1 0 1,0 0-1,0-1 0,3 1 0,24-8 106,1 0-1,-1-2 1,-1-1 0,32-17 0,-13 7 45,-10 3-907,56-36 0,-93 54 709,1 0 0,-1 0 0,1 0 0,-1 0 0,1-1 0,-1 1 0,0 0 0,1 0 0,-1-1 0,1 1 0,-1 0 0,0 0 0,1-1-1,-1 1 1,0 0 0,1-1 0,-1 1 0,0 0 0,0-1 0,1 1 0,-1-1 0,0 1 0,0-1 0,0 1 0,1 0 0,-1-1 0,0 1 0,0-1 0,0 1 0,0-1 0,0 1 0,0-1 0,0 1 0,0-1 0,0 1 0,0 0 0,0-1 0,0 1 0,-1-1 0,1 1 0,0-1 0,0 1 0,0-1-1,-1 1 1,1 0 0,0-1 0,0 1 0,-1 0 0,1-1 0,0 1 0,-1 0 0,1-1 0,0 1 0,-1 0 0,1-1 0,-1 1 0,1 0 0,0 0 0,-1 0 0,1-1 0,-1 1 0,0 0 0,-12-9-799</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9:15.620"/>
    </inkml:context>
    <inkml:brush xml:id="br0">
      <inkml:brushProperty name="width" value="0.05" units="cm"/>
      <inkml:brushProperty name="height" value="0.05" units="cm"/>
    </inkml:brush>
  </inkml:definitions>
  <inkml:trace contextRef="#ctx0" brushRef="#br0">54 213 18788,'-1'-11'3937,"0"32"-1669,-21 108-518,-7 57-1431,29-185-318,-1 22 161,4-18-32,4-13-10,2-7-37,0-2 1,-2 1-1,0-1 0,-1 0 1,5-25-1,13-92 137,-23 126-209,3-24 38,1-62-1,-5 93-48,0-1 0,0 0-1,-1 0 1,1 1-1,0-1 1,-1 0-1,1 0 1,-1 1-1,1-1 1,-1 0 0,0 1-1,-1-4 1,1 5-1,1 0 1,0 0-1,0 0 1,0 0-1,0 0 1,0 0-1,0 0 1,0 0-1,-1-1 1,1 1-1,0 0 1,0 0-1,0 0 1,0 0-1,0 0 1,-1 0-1,1 0 1,0 0-1,0 0 1,0 0-1,0 0 1,0 0-1,-1 0 1,1 0-1,0 0 1,0 0-1,0 0 1,0 0-1,0 0 1,-1 0-1,1 0 1,0 0-1,0 1 1,0-1-1,0 0 1,0 0-1,0 0 1,0 0-1,-1 0 1,1 0-1,0 1 1,-4 12-28,3-8 17,1 0 0,0 0 0,-1 1 0,2-1 0,-1 0 0,1 1 0,0-1 0,0 0 0,0 0 0,1 0 0,2 7 0,-3-10 15,1 0 1,-1 1 0,1-1 0,-1 0 0,1 0 0,0-1 0,-1 1 0,1 0 0,0-1 0,0 1-1,1-1 1,-1 1 0,0-1 0,0 0 0,1 0 0,-1 0 0,0 0 0,1-1 0,-1 1-1,1 0 1,-1-1 0,1 0 0,-1 0 0,1 0 0,-1 0 0,4 0 0,7-2 58,-1 0 1,0-1 0,0 0-1,-1-1 1,1 0 0,-1-1-1,1 0 1,-1-1 0,-1 0-1,17-13 1,9-9 324,47-47-1,-79 70-350,12-10 98,-1 0-1,-1-2 1,14-21 0,-22 34-63,-6 9-56,-14 27-26,-32 81-44,37-83-167,1 0 0,1 0 0,1 0 0,2 1 0,1 0 0,2-1-1,4 61 1,-2-79 35,0-1 0,-1 1 0,-2 15 0,0-1-267</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9:48.122"/>
    </inkml:context>
    <inkml:brush xml:id="br0">
      <inkml:brushProperty name="width" value="0.05" units="cm"/>
      <inkml:brushProperty name="height" value="0.05" units="cm"/>
    </inkml:brush>
  </inkml:definitions>
  <inkml:trace contextRef="#ctx0" brushRef="#br0">5 118 13667,'-1'-2'96,"0"0"1,0-1-1,1 1 0,-1-1 1,1 1-1,0-1 0,0 1 1,0-1-1,0 1 0,0-1 1,0 1-1,1-1 0,-1 1 1,1-1-1,-1 1 1,1 0-1,2-3 0,-1 0-21,2 0 0,-1 1-1,1-1 1,-1 1 0,9-6 0,12-16 791,-24 25-493,-11 31 2486,12-28-2024,6-4-484,12-3-444,-19 5 89,1 0 0,-1 0 0,1 0 0,-1 0 0,1 0 0,-1 0 0,1 0 0,-1 0 0,1 0 0,-1 1 0,1-1 0,-1 0-1,1 0 1,-1 1 0,1-1 0,-1 0 0,0 0 0,1 1 0,-1-1 0,1 1 0,-1-1 0,0 0 0,1 1 0,-1-1 0,0 1 0,0-1 0,1 1 0,-1-1 0,0 1-1,0-1 1,0 1 0,0-1 0,1 1 0,-1-1 0,0 1 0,-2 2 196,-3-8-90,-4-9 24,-1-18 162,13 56-175,-3-19-116,0 0-1,0 0 1,1-1 0,-1 1-1,1 0 1,0-1 0,1 1-1,2 6 1,-4-11-11,0 1 0,1-1-1,-1 0 1,0 0 0,0 0 0,0 1-1,0-1 1,0 0 0,0 0 0,1 0 0,-1 0-1,0 0 1,0 0 0,0 1 0,0-1-1,1 0 1,-1 0 0,0 0 0,0 0 0,0 0-1,1 0 1,-1 0 0,0 0 0,0 0 0,0 0-1,1 0 1,-1 0 0,0 0 0,0 0-1,0 0 1,1 0 0,-1 0 0,0 0 0,0 0-1,0 0 1,1 0 0,-1 0 0,0 0-1,0 0 1,0 0 0,0-1 0,1 1 0,-1 0-1,0 0 1,0 0 0,0 0 0,0 0-1,0-1 1,1 1 0,-1 0 0,0 0 0,0-1-1,8-11-363,-7 9 404,8-14-258</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09:49.164"/>
    </inkml:context>
    <inkml:brush xml:id="br0">
      <inkml:brushProperty name="width" value="0.05" units="cm"/>
      <inkml:brushProperty name="height" value="0.05" units="cm"/>
    </inkml:brush>
  </inkml:definitions>
  <inkml:trace contextRef="#ctx0" brushRef="#br0">103 5 14259,'-1'0'58,"1"-1"0,0 1 0,0 0 0,-1-1 0,1 1 0,0 0 0,-1 0 0,1-1 0,0 1 0,-1 0 1,1 0-1,0-1 0,-1 1 0,1 0 0,-1 0 0,1 0 0,-1 0 0,1 0 0,0 0 0,-1 0 0,1 0 0,-1 0 0,1 0 0,-1 0 0,1 0 0,0 0 0,-1 0 0,1 0 0,-1 0 0,1 0 0,0 0 0,-1 1 0,-8 13 821,3 22-82,-2 168 118,-7 78-1036,29-438-344,4-36 483,-30 284 23,-43 307-1243,47-361 1031,0-17-18</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5:21.190"/>
    </inkml:context>
    <inkml:brush xml:id="br0">
      <inkml:brushProperty name="width" value="0.05" units="cm"/>
      <inkml:brushProperty name="height" value="0.05" units="cm"/>
    </inkml:brush>
  </inkml:definitions>
  <inkml:trace contextRef="#ctx0" brushRef="#br0">1 114 12947,'0'-1'141,"0"0"0,0 1 1,0-1-1,0 0 0,1 0 0,-1 1 1,0-1-1,1 0 0,-1 0 1,0 1-1,1-1 0,-1 0 0,1 1 1,-1-1-1,1 1 0,-1-1 0,1 1 1,-1-1-1,1 1 0,0-1 1,-1 1-1,1-1 0,0 1 0,-1 0 1,1-1-1,0 1 0,0 0 0,-1 0 1,1 0-1,0-1 0,0 1 1,0 0-1,-1 0 0,1 0 0,0 0 1,0 0-1,-1 0 0,1 1 1,0-1-1,1 0 0,42 10 435,-29-5-159,67 4 634,-56-6-799,0-2-1,0 0 1,-1-2-1,41-6 1,24-2 57,37 0-216,13 1-54,55-10-194,-57-12-67,-61 9 94,-62 16 114,0 0 0,1 1 0,-1 1 0,1 0 0,0 1 0,29 0 0,-43 2 14,2 0-1,0 0 0,0 1 0,0-1 0,1 1 0,-1 0 0,0 0 0,0 0 0,0 1-1,0-1 1,5 4 0,-3-2 1,0 0-1,0 0 0,1-1 1,7 3-1,8 2 11,-1 0-3,2-1 0,-1-1 0,29 4 1,29 6 6,-66-12-12,-12-3-1,-1 0-1,1 0 1,-1 1 0,0-1 0,1 0-1,-1 1 1,1-1 0,-1 1 0,0-1-1,1 1 1,-1-1 0,0 1 0,0 0-1,0 0 1,1 0 0,-1 0 0,0 0-1,0 0 1,0 0 0,0 0 0,1 2-1,-2-2 3,0-1 0,0 1 0,0 0 0,0 0-1,0 0 1,-1 0 0,1-1 0,0 1-1,0 0 1,-1 0 0,1-1 0,0 1 0,-1 0-1,1 0 1,0-1 0,-1 1 0,1 0 0,-1-1-1,0 1 1,1-1 0,-1 1 0,1-1 0,-1 1-1,0-1 1,1 1 0,-1-1 0,0 1-1,0-1 1,-1 1 0,-23 10 115,0-5 31,0-1 1,-1-2-1,-30 2 1,-82-6 458,90 0-403,-244-16 776,-21 0-374,-6 11-270,276-2-204,35 6-83,6 0-84,8 2-9,14 1-28,59 15-332,111 8-1,-97-18-529,0-5 0,1-3 0,-1-4 0,95-20 0,-252 29 49,22 1 1026,0-1 1,-84-5-1,81-2-45</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6.468"/>
    </inkml:context>
    <inkml:brush xml:id="br0">
      <inkml:brushProperty name="width" value="0.05" units="cm"/>
      <inkml:brushProperty name="height" value="0.05" units="cm"/>
    </inkml:brush>
  </inkml:definitions>
  <inkml:trace contextRef="#ctx0" brushRef="#br0">1 43 14443,'16'-7'989,"11"-3"578,33-9 1,-53 17-1168,0 0 1,0 1-1,1 0 1,-1 1-1,0-1 0,1 1 1,-1 1-1,0-1 1,14 4-1,-19-3-332,0-1-1,0 1 0,0 0 0,0 0 1,0 0-1,0 0 0,0 0 0,-1 0 0,1 1 1,0-1-1,-1 0 0,1 1 0,-1-1 0,0 1 1,1 0-1,-1-1 0,0 1 0,0 0 0,1 3 1,0-1 1,-1-1 0,-1 1 0,1 0 1,0 0-1,-1 0 0,0 0 0,0 0 1,0 0-1,-2 7 0,-1 4 20,-1-1 1,0 0-1,-1 0 0,-11 22 1,-59 91 68,1 2-58,69-121-98,2 0-1,-1 0 0,1 0 0,-2 12 0,4-19 1,1 1-1,0-1 0,-1 0 1,1 0-1,0 0 0,0 0 1,0 1-1,0-1 0,0 0 1,0 0-1,0 1 0,0-1 1,1 0-1,-1 0 0,0 0 1,1 0-1,-1 0 1,1 1-1,-1-1 0,1 0 1,0 0-1,-1 0 0,1 0 1,0 0-1,0-1 0,-1 1 1,1 0-1,0 0 0,0 0 1,0-1-1,0 1 1,0 0-1,0-1 0,0 1 1,0-1-1,1 1 0,-1-1 1,0 0-1,0 1 0,2-1 1,5 1 9,1-1 1,-1 0-1,1-1 1,-1 0-1,1 0 1,-1 0-1,0-1 1,0-1 0,14-5-1,-5 1-203,0-1 0,-1-1 0,22-15-1,-30 19 55,-1-1 0,0 0-1,0 0 1,-1-1 0,8-9-1,-12 13 123,0 1-1,-1 0 0,1 0 0,-1-1 0,0 1 1,0-1-1,0 1 0,0-1 0,0 0 0,0 1 1,-1-1-1,0 0 0,1 1 0,-1-1 0,0 0 1,0 0-1,0 1 0,-1-1 0,1 0 0,-1 0 1,1 1-1,-2-4 0,-15-19-411</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5:22.993"/>
    </inkml:context>
    <inkml:brush xml:id="br0">
      <inkml:brushProperty name="width" value="0.05" units="cm"/>
      <inkml:brushProperty name="height" value="0.05" units="cm"/>
    </inkml:brush>
  </inkml:definitions>
  <inkml:trace contextRef="#ctx0" brushRef="#br0">75 26 15515,'20'1'3959,"41"-7"-2203,82-4-978,155 9 1,23 0-1473,-285-1 638,1-1-85,1 2 0,70 7 0,-103-5 25,-5 1 39,-11 1 11,-23 3 50,-64-2 403,-174-16 0,50 0 109,154 11-236,-93 12 1,132-7-157,1 1 0,1 1 0,-1 2 0,1 1 0,-50 24 0,74-32-92,-5 3 22,0 0 1,0 1 0,-8 6-1,15-10-30,-1 0-1,1 1 1,0-1-1,0 0 1,0 0 0,-1 1-1,1-1 1,1 1-1,-1-1 1,0 1-1,0-1 1,0 1-1,1 0 1,-1-1 0,1 1-1,-1 0 1,1-1-1,0 1 1,0 0-1,-1 0 1,2 2-1,-1-3-2,0 0-1,1 0 1,-1 0-1,1 0 1,0 0-1,-1 0 1,1 0-1,0 0 1,-1-1-1,1 1 1,0 0-1,0 0 1,0-1-1,0 1 1,-1 0-1,1-1 1,0 1-1,0-1 1,0 1-1,0-1 1,1 0-1,-1 1 1,0-1-1,0 0 1,0 0-1,0 0 1,0 0-1,0 0 1,2 0-1,39-1-28,-36 0 23,129-23-182,-81 13 44,59-17-326,-79 18-146,1 1 0,0 2 1,0 1-1,58-1 0,-87 7 330,0 0-1,0 1 1,0 0 0,0 0-1,6 2 1,-11-3 258,0 1 0,0-1-1,0 0 1,-1 0 0,1 1 0,0-1 0,0 0 0,-1 1-1,1-1 1,0 1 0,0-1 0,-1 1 0,1-1 0,0 1-1,-1 0 1,1-1 0,-1 1 0,1 0 0,-1-1-1,1 1 1,-1 0 0,0 0 0,1-1 0,-1 1 0,0 0-1,1 0 1,-1 0 0,0 0 0,0-1 0,0 1 0,0 0-1,0 0 1,0 0 0,0 0 0,0 0 0,0-1 0,0 1-1,-1 0 1,1 0 0,0 0 0,0 0 0,-1-1-1,1 1 1,-1 0 0,0 1 0,-2 1 88,1-1-1,-1 1 1,0 0 0,-1-1-1,1 0 1,0 0 0,-1 0-1,1 0 1,-1 0 0,1-1-1,-1 0 1,0 1 0,0-1-1,-6 0 1,-6 4 273,-11 2 174,-1-1 0,1-1-1,-1-1 1,0-1 0,-37-2 0,-140-19 327,204 17-862,-9 1-52,1-1-1,0-1 1,0 1 0,0-1-1,0-1 1,0 0-1,1 0 1,-1-1-1,1 0 1,0 0 0,-9-7-1,-1-3-255</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5:43.448"/>
    </inkml:context>
    <inkml:brush xml:id="br0">
      <inkml:brushProperty name="width" value="0.05" units="cm"/>
      <inkml:brushProperty name="height" value="0.05" units="cm"/>
    </inkml:brush>
  </inkml:definitions>
  <inkml:trace contextRef="#ctx0" brushRef="#br0">364 83 7930,'-7'-8'382,"0"1"1,0 1 0,-1-1 0,0 1-1,0 1 1,-1-1 0,1 1 0,-1 1-1,0 0 1,0 0 0,-1 0 0,1 1-1,-1 1 1,0 0 0,0 0 0,0 1-1,-16 0 1,19 1-342,0 0 0,0 1 0,0 0 0,0 0 0,0 0 0,0 1 0,0 0 0,1 1 0,-1-1 0,1 1 0,-1 0 0,1 1 0,0 0 0,1 0 0,-1 0 0,1 1 0,-1-1 0,1 1 0,0 1 0,1-1 0,0 1 0,0-1 0,0 1 0,0 0 0,-3 9 0,2-1-42,0 0 1,1 0-1,0 1 1,2-1 0,-2 18-1,1 75-70,3-61 6,-5 64-98,2-56 35,1 0-1,7 55 1,-3-94 118,1 0 1,1-1-1,0 1 0,1-1 1,0 0-1,2 0 0,-1 0 1,2-1-1,-1 0 0,2 0 1,0-1-1,0 0 0,1-1 1,1 0-1,0-1 0,0 0 1,1 0-1,0-1 0,1-1 1,0 0-1,24 11 0,-19-12 26,0 1 0,0-2 0,1-1 0,-1 0 0,1-1 0,0-2 1,1 1-1,-1-2 0,0-1 0,0 0 0,1-1 0,-1-1 0,0-1 0,0-1 0,0-1 0,29-10 0,-28 5 44,1-1 0,-2-1 0,1 0 0,-2-2 0,0 0 0,0-1 0,-2-1 0,25-28 0,7-18 183,48-78 1,-77 110-208,1 1 191,-2 0 1,-1-2-1,-2 0 1,14-39-1,-26 61-110,0-1-1,-1 1 1,0-1-1,0 0 1,-1 1-1,0-1 1,-1 0-1,0 0 1,0 0-1,-1 1 1,0-1-1,-1 0 1,0 1-1,-1-1 1,0 1-1,-1 0 1,1-1-1,-2 2 1,-7-14-1,-1 4-77,0 1-1,-1 0 1,-1 1 0,0 1-1,-1 1 1,-1 0-1,0 1 1,-1 0-1,0 2 1,-24-12 0,31 18-132,0 0 0,0 1 0,-1 1 1,1 0-1,-1 0 0,0 1 0,1 1 1,-1 0-1,0 0 0,0 1 1,0 1-1,0 0 0,0 0 0,1 2 1,-1-1-1,1 1 0,-1 1 0,1 0 1,0 1-1,-10 5 0,-16 14-208,0-2-19</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4:41.448"/>
    </inkml:context>
    <inkml:brush xml:id="br0">
      <inkml:brushProperty name="width" value="0.025" units="cm"/>
      <inkml:brushProperty name="height" value="0.025" units="cm"/>
      <inkml:brushProperty name="color" value="#E71224"/>
    </inkml:brush>
  </inkml:definitions>
  <inkml:trace contextRef="#ctx0" brushRef="#br0">4 131 10962,'0'0'79,"0"0"-1,0 0 1,-1-1-1,1 1 1,0 0-1,0 0 1,0 0-1,-1 0 1,1-1-1,0 1 1,0 0-1,0 0 1,0 0-1,0-1 1,-1 1-1,1 0 1,0 0-1,0 0 1,0-1-1,0 1 1,0 0-1,0 0 0,0-1 1,0 1-1,0 0 1,0 0-1,0 0 1,0-1-1,0 1 1,0 0-1,0 0 1,0-1-1,0 1 1,0 0-1,0 0 1,0-1-1,0 1 1,1 0-1,-1 0 1,0 0-1,0-1 1,0 1-1,0 0 1,0 0-1,1 0 1,-1 0-1,0-1 1,0 1-1,0 0 1,1 0-1,-1 0 1,0 0-1,0 0 1,0 0-1,1 0 0,-1-1 1,0 1-1,0 0 1,1 0-1,-1 0 1,0 0-1,0 0 1,1 0-1,-1 0 1,0 0-1,0 0 1,1 0-1,-1 1 1,19-1 201,231 7-322,2-20 41,67-1 32,-45 16 7,405-11-213,162-5-533,39 11 626,-232-8 347,-151 4-140,-169-4-128,135-2 212,-302 14-182,285-6 551,-430 4-448,32-3-305,-44 3 275,-1 1 0,0-1 0,1 0 0,-1 0 0,0-1 0,0 1 0,0-1 0,0 1 0,0-1 0,-1 0 0,5-4 0,-1 2 62,2 2 53</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4:42.750"/>
    </inkml:context>
    <inkml:brush xml:id="br0">
      <inkml:brushProperty name="width" value="0.025" units="cm"/>
      <inkml:brushProperty name="height" value="0.025" units="cm"/>
      <inkml:brushProperty name="color" value="#E71224"/>
    </inkml:brush>
  </inkml:definitions>
  <inkml:trace contextRef="#ctx0" brushRef="#br0">19 181 10162,'-4'3'548,"-9"7"1553,12-6-779,9-4 48,403-60 1902,-373 55-3263,88-12-559,188-51 1,-313 68 546,4-1-36,1-1 0,-1 1 0,1-1-1,-1 0 1,0-1 0,0 1 0,0-1 0,0 0 0,0 0 0,5-5 0,-9 7 15,-1 0 1,1-1 0,0 1-1,-1 0 1,1 0-1,-1 0 1,0 0 0,1-1-1,-1 1 1,0 0-1,0 0 1,0-2 0</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13.426"/>
    </inkml:context>
    <inkml:brush xml:id="br0">
      <inkml:brushProperty name="width" value="0.025" units="cm"/>
      <inkml:brushProperty name="height" value="0.025" units="cm"/>
      <inkml:brushProperty name="color" value="#E71224"/>
    </inkml:brush>
  </inkml:definitions>
  <inkml:trace contextRef="#ctx0" brushRef="#br0">7 326 13515,'0'0'45,"0"-1"-1,-1 1 1,1 0 0,0 0 0,-1 0 0,1-1-1,0 1 1,-1 0 0,1 0 0,0-1-1,-1 1 1,1 0 0,0-1 0,0 1 0,-1 0-1,1-1 1,0 1 0,0 0 0,0-1-1,-1 1 1,1 0 0,0-1 0,0 1 0,0-1-1,0 1 1,0 0 0,0-1 0,0 1-1,0-1 1,0 1 0,0 0 0,0-1-1,0 1 1,0-1 0,0 1 0,0 0 0,0-1-1,1 1 1,-1-1 0,1 0 27,0 0-1,1 0 1,-1 1 0,1-1 0,-1 0 0,0 1-1,1-1 1,-1 1 0,1 0 0,-1-1-1,3 1 1,50-2 700,-49 2-574,244 11 1869,-2-20-1360,68 1-612,12 9-22,29 1-53,-259-3 165,133-17 0,18-2 197,251 17-156,110-4-320,41 10-3712,-170 11 1188,-274-21-1003,183-45 1332,-82 5 2867,19 29 144,-211 14-566,205-31 449,-205 19 692,149-4 0,-236 21-889,-21 0-242,1-1 1,0 0-1,0 0 1,0 0-1,-1-1 1,1-1-1,0 1 0,13-6 1,-6 4-124,-15 3-67,1 0 0,0 0-1,-1 0 1,1 0-1,0 0 1,-1 0 0,1 0-1,-1-1 1,1 1-1,0 0 1,-1 0-1,1-1 1,-1 1 0,1 0-1,-1-1 1,1 1-1,-1 0 1,1-1 0,-1 1-1,1-1 1,-1 1-1,1-1 1,-1 1 0,0-1-1,1 1 1,-1-1-1,0 1 1,0-1-1,1 0 1,-1 1 0,0-1-1,0 1 1,0-1-1,0 0 1,1 1 0,-1-1-1,0-1 1,2-16-126,-2-5-55</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6:23.947"/>
    </inkml:context>
    <inkml:brush xml:id="br0">
      <inkml:brushProperty name="width" value="0.025" units="cm"/>
      <inkml:brushProperty name="height" value="0.025" units="cm"/>
      <inkml:brushProperty name="color" value="#008C3A"/>
    </inkml:brush>
  </inkml:definitions>
  <inkml:trace contextRef="#ctx0" brushRef="#br0">1 525 10770,'29'0'4403,"51"-10"-2001,-31 3-1876,1 1-1,91 4 1,-4 13-449,-7 1-56,221-8 0,-240-11 4,0 6 0,124 13 1,149 4-311,0-31-208,-69 2 181,1161-58-1437,-390 2 1726,248-24 71,129-37-109,-1089 103-33,200-16 50,-4-26 20,-551 68-5,-6-1 53,-23-2 151,-1 0-138,2-1 10</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1:09.975"/>
    </inkml:context>
    <inkml:brush xml:id="br0">
      <inkml:brushProperty name="width" value="0.05" units="cm"/>
      <inkml:brushProperty name="height" value="0.05" units="cm"/>
    </inkml:brush>
  </inkml:definitions>
  <inkml:trace contextRef="#ctx0" brushRef="#br0">0 120 11034,'13'0'138,"-1"-1"0,1 0-1,22-5 1,-15 1 1099,32-6-1,-30 8-1179,28-9-1,-32 6 29,1 2 1,-1 0-1,1 1 0,0 1 1,34 0-1,5 12 46,-44-6-118,0-1 0,25 1 0,104-7 19,20 0-29,-138 5 6,1 0 0,0 1 0,-1 2 0,31 9 0,-2 2 6,1-3 1,99 11-1,114-7-52,-44-5 41,344 20-13,-378-23 11,198-13-27,1-26-8,-283 21 42,617-41 2,-647 45-15,98-21 0,-146 22 29,17-5 250,-37 9 2113,-8 0-2364,-1 0 0,1 0 0,0 0 0,-1 0 0,1 0 0,-1 0 0,1 0-1,-1 0 1,1 0 0,0-1 0,-1 1 0,1 0 0,-1 0 0,1 0 0,0-1 0,-1 1 0,1 0 0,-1 0-1,1-1 1,0 1 0,0 0 0,-1-1 0,1 1 0,0 0 0,-1-1 0,1 1 0,0-1 0,-34-46-705,16 14 419</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2:00.834"/>
    </inkml:context>
    <inkml:brush xml:id="br0">
      <inkml:brushProperty name="width" value="0.05" units="cm"/>
      <inkml:brushProperty name="height" value="0.05" units="cm"/>
    </inkml:brush>
  </inkml:definitions>
  <inkml:trace contextRef="#ctx0" brushRef="#br0">17 134 12555,'3'-23'7071,"0"-1"-3666,-3 23-3345,1 0 0,-2 1-1,1-1 1,0 0 0,0 1 0,0-1 0,0 0 0,0 0 0,0 1 0,-1-1 0,1 1 0,0-1 0,-1 0 0,1 1 0,0-1 0,-1 1 0,1-1 0,-1 0 0,1 1 0,-1-1 0,1 1 0,-1 0-1,1-1 1,-1 1 0,1-1 0,-2 1 0,2 0-51,-1 0-1,1 0 1,0 0 0,-1 0-1,1 0 1,-1 1-1,1-1 1,0 0 0,-1 0-1,1 1 1,0-1-1,-1 0 1,1 1 0,0-1-1,-1 0 1,1 1-1,0-1 1,0 0 0,-1 1-1,1-1 1,0 1-1,0-1 1,0 0 0,0 1-1,-1-1 1,1 1-1,0-1 1,0 1 0,0-1-1,0 1 1,0-1-1,0 0 1,0 1 0,0 0-1,-2 22 5,2-20-3,0-2-12,0 0 0,0 1 0,0-1 0,0 0-1,0 0 1,0 1 0,0-1 0,1 0 0,-1 0 0,0 1-1,1-1 1,-1 0 0,1 0 0,0 0 0,-1 1 0,1-1-1,0 0 1,-1 0 0,1 0 0,0 0 0,0-1-1,0 1 1,0 0 0,0 0 0,2 1 0,-2-2 1,0 0 1,-1 0-1,1 1 0,0-1 1,0 0-1,0 0 0,0 0 1,0 0-1,0-1 1,0 1-1,0 0 0,0 0 1,0 0-1,0-1 1,0 1-1,0 0 0,0-1 1,0 1-1,-1-1 1,1 1-1,0-1 0,0 0 1,0 1-1,-1-1 0,1 0 1,0 1-1,-1-1 1,1 0-1,-1 0 0,1 0 1,-1 0-1,1 1 1,0-3-1,-1 3 3,27-56 294,-26 52-243,1 0 0,-1 0 0,0 0 1,0 0-1,0 0 0,-1 0 0,1 0 1,-1 0-1,0 0 0,-1 0 0,1 0 0,-2-8 1,2 11-46,0 1 0,0 0 1,0-1-1,0 1 0,0 0 1,-1 0-1,1-1 1,0 1-1,0 0 0,0-1 1,0 1-1,-1 0 0,1-1 1,0 1-1,0 0 1,0 0-1,-1 0 0,1-1 1,0 1-1,0 0 1,-1 0-1,1 0 0,0-1 1,-1 1-1,1 0 0,0 0 1,-1 0-1,1 0 1,0 0-1,-1 0 0,1 0 1,0 0-1,0 0 1,-1 0-1,1 0 0,-12 8 167,-6 18-33,13-15-115,-1-1-34,0 0 0,1 1 0,0-1 0,1 1 0,0 1 0,-2 12 0,9-31-89,0 1 119,0 1 0,-1-1 0,0 1 0,0-1 0,0 0 0,-1 0 0,0 0 0,0 0 0,0-8 0,-4 15 61,-3 7-317,-3 9-1237,9-14 1015,3-7 217,5-11-189</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2:02.468"/>
    </inkml:context>
    <inkml:brush xml:id="br0">
      <inkml:brushProperty name="width" value="0.05" units="cm"/>
      <inkml:brushProperty name="height" value="0.05" units="cm"/>
    </inkml:brush>
  </inkml:definitions>
  <inkml:trace contextRef="#ctx0" brushRef="#br0">4 15 12971,'-3'0'1712,"4"0"-1088,2 0-272,-3-3 1441,0-2-1329,1 3-320,5 5-376,0-3 80,-5-7-64</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2:32.022"/>
    </inkml:context>
    <inkml:brush xml:id="br0">
      <inkml:brushProperty name="width" value="0.05" units="cm"/>
      <inkml:brushProperty name="height" value="0.05" units="cm"/>
    </inkml:brush>
  </inkml:definitions>
  <inkml:trace contextRef="#ctx0" brushRef="#br0">151 116 13587,'0'1'163,"0"-1"-1,-1 0 1,1 0 0,0 0 0,-1 0-1,1 0 1,0 0 0,-1 0-1,1 0 1,0 0 0,-1 0 0,1 0-1,-1 0 1,1 0 0,0 0-1,-1 0 1,1 0 0,0 0 0,-1-1-1,1 1 1,0 0 0,0 0-1,-1 0 1,1 0 0,0-1 0,-1 1-1,1 0 1,0 0 0,0-1 0,-1 1-1,1 0 1,9-7 1526,20-3-1504,31 2-156,-48 7-21,0 0-1,0 0 1,0-1-1,0-1 1,-1 0-1,19-7 1,-30 9-2,1 1 1,0 0-1,-1 0 1,1 0-1,0-1 1,-1 1-1,1 0 1,-1-1-1,1 1 1,0-1-1,-1 1 1,1-1-1,-1 1 1,1-1-1,-1 1 1,0-1-1,1 1 1,-1-1-1,1 0 1,-1 1-1,0-1 1,1-1-1,-1 2 5,-1-1-1,1 1 1,0-1 0,-1 1 0,1-1-1,0 1 1,-1 0 0,1-1-1,-1 1 1,1 0 0,-1-1-1,1 1 1,-1 0 0,1-1-1,-1 1 1,1 0 0,-1 0-1,1 0 1,-1-1 0,1 1 0,-2 0-1,-37-6 395,36 6-383,-52-3 649,0 2 0,0 3 0,-57 9 0,95-5-340,15-3-170,11-2-149,168-20-292,-186 21 294,-2 1 12,0 0 0,-1-1 1,1-1-1,-1 0 0,1 0 0,-15-2 1,18 1-37,0-2 1,0 1 0,0-1 0,1 0 0,-1-1-1,1 0 1,-1 0 0,1-1 0,-9-6 0,17 9-135,0 0 1,0 0 0,1 1-1,-1-1 1,0 0 0,1 0-1,-1 1 1,1-1-1,-1 0 1,1 1 0,-1 0-1,4-1 1,10-4-169,6-6-162</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6.921"/>
    </inkml:context>
    <inkml:brush xml:id="br0">
      <inkml:brushProperty name="width" value="0.05" units="cm"/>
      <inkml:brushProperty name="height" value="0.05" units="cm"/>
    </inkml:brush>
  </inkml:definitions>
  <inkml:trace contextRef="#ctx0" brushRef="#br0">2 1 14707,'-1'1'144,"1"1"-1,0 0 1,0-1 0,-1 1-1,1-1 1,0 1 0,1-1-1,-1 1 1,0-1 0,0 1-1,1-1 1,-1 1 0,1-1-1,-1 1 1,1-1 0,0 1-1,-1-1 1,1 0 0,0 0-1,1 2 1,0-1 70,1 1 0,0-1 0,-1 0 0,1 0-1,0 0 1,0 0 0,0 0 0,6 2 0,6 1 69,0-1 0,1 0 0,18 1 1,-26-3-366,34 2-2284,1-1-1,-1-3 1,68-6-1,-109 5 2445,0 1-1,0 0 0,0-1 0,1 1 0,-1 0 0,0 0 1,0 0-1,0 0 0,1 0 0,-1 0 0,0 1 0,0-1 0,0 0 1,1 1-1,-1-1 0,0 0 0,0 1 0,0 0 0,0-1 1,0 1-1,0-1 0,0 1 0,0 0 0,0 0 0,0 0 1,1 1-1,-2 1 430,1 0 0,-1 0 0,1 0 1,-1-1-1,0 1 0,0 0 0,0 0 1,0 0-1,-1 0 0,0 3 0,0-3-188,1 0-1,-1 0 1,1 0-1,0 0 1,0 0-1,0 0 1,0 0-1,1 1 1,-1-1-1,1 0 1,-1 0-1,1 0 1,2 3-1,-2-5-247,0 1-1,1-1 1,-1 0-1,0 0 1,1 1-1,-1-1 1,1 0-1,0-1 1,-1 1-1,1 0 1,0 0-1,-1-1 1,1 1-1,0-1 1,0 1-1,-1-1 1,1 0-1,0 0 1,0 0-1,0 0 1,0 0-1,-1 0 1,1 0-1,3-1 1,16-3 69,0-1 0,0 0 0,-1-2 1,37-16-1,-41 15-143,0 1 0,1 0 0,0 2 0,1 0 0,-1 0 0,1 2 0,31-2 0,-47 4 5,0 1 1,-1 0-1,1 1 0,0-1 1,0 0-1,-1 0 0,1 1 0,0-1 1,0 1-1,-1 0 0,1-1 0,-1 1 1,1 0-1,0 0 0,-1 0 1,0 0-1,1 0 0,-1 0 0,0 1 1,1-1-1,-1 0 0,1 3 0,0 0 32,0 0-1,0 0 1,-1 0-1,0 1 1,0-1-1,0 0 1,0 5-1,5 22 393,-6-30-405,1 0 1,0 0 0,0 0 0,-1 0 0,1 0-1,0-1 1,0 1 0,0 0 0,0 0 0,0-1 0,0 1-1,0 0 1,0-1 0,0 1 0,0-1 0,0 0-1,0 1 1,1-1 0,-1 0 0,0 1 0,0-1-1,0 0 1,1 0 0,-1 0 0,2 0 0,35-4-169,-33 3-44,11-2-479,-5 2 197,-1-1 0,0 0 0,-1 0 0,17-7 0,-16 3-218</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2:49.128"/>
    </inkml:context>
    <inkml:brush xml:id="br0">
      <inkml:brushProperty name="width" value="0.05" units="cm"/>
      <inkml:brushProperty name="height" value="0.05" units="cm"/>
    </inkml:brush>
  </inkml:definitions>
  <inkml:trace contextRef="#ctx0" brushRef="#br0">41 111 12891,'0'0'110,"1"0"0,-1 0 0,0 0 0,0 0 0,1 0 0,-1 0-1,0 0 1,0 0 0,0 0 0,1 0 0,-1 0 0,0 0 0,0 0 0,1 0 0,-1 0 0,0 0 0,0 0 0,1 0 0,-1-1 0,0 1 0,0 0 0,0 0 0,1 0 0,-1 0 0,0 0 0,0-1 0,0 1 0,0 0 0,0 0 0,1 0-1,-1-1 1,0 1 0,0 0 0,0 0 0,0-1 0,0 1 0,-4-10 2094,2 7-2023,0 1 0,0 0 0,0 0 0,0 0 0,0 0 0,0 1 0,-4-4 0,5 5-129,0-1 0,0 1 0,0 0 0,0-1 0,-1 1 0,1 0 0,0-1-1,0 1 1,0 0 0,0 0 0,0 0 0,0 0 0,-2 0 0,2 1-39,1-1 1,0 0-1,-1 0 1,1 0-1,-1 0 1,1 1-1,0-1 0,0 0 1,-1 0-1,1 1 1,0-1-1,-1 0 0,1 0 1,0 1-1,0-1 1,-1 0-1,1 1 0,0-1 1,0 0-1,0 1 1,0-1-1,-1 1 0,1-1 1,0 0-1,0 1 1,0 1-18,0-1 0,0 0 0,1 1 1,-1-1-1,0 0 0,1 1 0,-1-1 0,1 0 1,-1 0-1,1 1 0,-1-1 0,1 0 0,0 0 1,0 0-1,0 0 0,-1 0 0,1 0 0,0 0 1,0 0-1,0 0 0,3 1 0,-4-2 4,0 0 0,1 1 0,-1-1 1,1 0-1,-1 0 0,1 1 0,-1-1 0,1 0 0,-1 0 0,1 0 0,-1 0 0,1 1 0,-1-1 0,1 0 0,-1 0 0,1 0 0,-1 0 0,1 0 0,0 0 1,-1-1-1,1 1 0,-1 0 0,1 0 0,-1 0 0,1 0 0,-1-1 0,1 1 0,-1 0 0,1 0 0,-1-1 0,1 1 0,0-2 21,0 1-1,1-1 0,-1 1 0,0-1 1,0 0-1,-1 1 0,1-1 1,0 0-1,1-2 0,7-44 643,-9 45-581,1 0-7,-1 0-1,1 1 1,-1-1 0,0 0 0,0 1 0,0-1-1,0 0 1,-1 1 0,1-1 0,-1 0-1,1 1 1,-2-4 0,2 6-69,0 0 0,0 0 0,-1 0 0,1-1-1,0 1 1,0 0 0,0 0 0,0 0 0,0 0 0,-1 0 0,1 0 0,0 0-1,0 0 1,0 0 0,0-1 0,-1 1 0,1 0 0,0 0 0,0 0 0,0 0-1,0 0 1,-1 0 0,1 0 0,0 0 0,0 0 0,0 0 0,-1 0 0,1 0-1,0 0 1,0 1 0,0-1 0,0 0 0,-1 0 0,1 0 0,0 0 0,0 0-1,0 0 1,0 0 0,-1 0 0,1 1 0,0-1 0,0 0 0,0 0 0,0 0-1,0 0 1,0 0 0,0 1 0,-1-1 0,1 0 0,0 0 0,0 0 0,0 0-1,0 1 1,0-1 0,0 0 0,0 0 0,0 0 0,0 1 0,0-1 0,0 0-1,-4 12 24,2-2-180,0-1 1,1 1-1,0 0 1,0-1-1,1 1 0,1 0 1,0-1-1,0 1 1,3 14-1,-3-24 77,-1 1-1,0-1 1,0 1-1,0-1 1,0 0-1,0 1 1,1-1-1,-1 1 1,0-1-1,0 1 1,1-1-1,-1 0 1,0 1-1,1-1 1,-1 1-1,0-1 0,1 0 1,-1 1-1,0-1 1,1 0-1,-1 0 1,1 1-1,0-1 1,5-7-1458,1-22-495,-6 25 1733,4-5-500</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2:53.763"/>
    </inkml:context>
    <inkml:brush xml:id="br0">
      <inkml:brushProperty name="width" value="0.05" units="cm"/>
      <inkml:brushProperty name="height" value="0.05" units="cm"/>
    </inkml:brush>
  </inkml:definitions>
  <inkml:trace contextRef="#ctx0" brushRef="#br0">89 222 10482,'-18'-1'3749,"7"0"-1258,11 1-2429,0 0 0,0 0-1,-1 0 1,1 0-1,0 0 1,0 0 0,0 0-1,0 0 1,0 0-1,-1 0 1,1 0 0,0 0-1,0 0 1,0 0-1,0 0 1,0 0 0,0 0-1,0 0 1,-1 1-1,1-1 1,0 0 0,0 0-1,0 0 1,0 0-1,0 0 1,0 0 0,0 0-1,0 0 1,0 0-1,0 1 1,-1-1 0,1 0-1,0 0 1,0 0-1,0 0 1,0 0 0,0 0-1,0 1 1,0-1-1,0 0 1,0 0 0,0 0-1,0 0 1,0 0-1,0 0 1,0 1 0,0-1-1,0 0 1,0 0-1,0 0 1,1 0 0,-1 1-19,1-1 0,-1 1 0,1 0 0,0-1 0,-1 0 0,1 1 0,0-1 0,-1 1 1,1-1-1,0 0 0,0 0 0,-1 1 0,1-1 0,0 0 0,0 0 0,0 0 1,-1 0-1,1 0 0,0 0 0,0 0 0,1 0 0,17-2-39,-11-1 10,0 0 0,0-1 0,0 0 0,-1 0 0,1 0 0,8-8-1,39-36 55,-50 44-61,4-5 16,-5 4-16,1 1 0,-1-1 0,1 1 0,0 1 0,0-1 0,11-5 0,-8 7-6,-19 8-63,-2 1 12,0 0 1,0 2 0,1-1-1,-20 20 1,-3 1 46,-108 82 333,139-105-275,9-7-25,13-7 10,148-118 399,-45 32-395,-108 76-168,-11 12 65,-10 12 48,-119 134 271,123-136-167,5-8-61,12-19-89,23-31-108,-15 25 88,-14 18-9,1-1 0,1 2 1,0-1-1,0 1 0,1 0 0,21-16 1,-31 26 56,1-1 1,0 1 0,0-1 0,0 1-1,-1-1 1,1 1 0,0 0 0,0-1 0,0 1-1,0 0 1,0 0 0,0 0 0,0-1-1,0 1 1,0 0 0,1 1 0,-1-1-2,-1 0 1,0 0-1,1 0 1,-1 1-1,0-1 1,1 0-1,-1 1 1,0-1 0,1 0-1,-1 1 1,0-1-1,0 0 1,1 1-1,-1-1 1,0 0-1,0 1 1,0-1-1,0 1 1,1-1-1,-1 0 1,0 1-1,0-1 1,0 1-1,0-1 1,0 1 0,0 3-150,-1-1 1,1 1 0,0-1 0,-1 1 0,0 0 0,-2 5 0,-1-1-26,0 0-1,-1 0 1,1-1 0,-1 0 0,-1 0-1,-11 12 1,15-16 139,-21 21-320</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3:09.394"/>
    </inkml:context>
    <inkml:brush xml:id="br0">
      <inkml:brushProperty name="width" value="0.05" units="cm"/>
      <inkml:brushProperty name="height" value="0.05" units="cm"/>
    </inkml:brush>
  </inkml:definitions>
  <inkml:trace contextRef="#ctx0" brushRef="#br0">48 84 15939,'-1'0'123,"1"0"-1,-1 0 0,1-1 1,-1 1-1,1 0 1,-1 0-1,1-1 0,-1 1 1,1-1-1,-1 1 0,1 0 1,0-1-1,-1 1 0,1-1 1,0 1-1,-1-1 0,1 1 1,0-1-1,-1 1 0,1-1 1,0 1-1,0-1 1,0 0-1,0 0 0,2-4 822,8 8-656,-5 0-287,-1-1 1,0 0-1,1 0 0,0-1 1,-1 1-1,1-1 1,0 0-1,0 0 1,-1 0-1,1-1 1,0 0-1,0 0 0,0 0 1,0-1-1,0 1 1,0-1-1,-1 0 1,7-3-1,9-3 9,-1-1 0,0-1 1,20-13-1,25-10 51,-56 31-34,-13 7-13,-13 7 58,-10 3 187,-43 16 0,52-26-189,1 2 0,0 0 0,0 2 1,1 0-1,0 0 0,1 2 0,-18 15 0,31-24-68,0-1-6,0 1-1,0 0 0,0 0 0,1 0 0,-1 0 1,1 0-1,0 1 0,-1-1 0,1 1 0,1 0 0,-1-1 1,1 1-1,-2 5 0,3-9 4,0 0 0,0 1 0,0-1 0,0 0 0,1 0-1,-1 1 1,0-1 0,0 0 0,0 1 0,0-1 0,1 0 0,-1 0 0,0 0 0,0 1 0,1-1 0,-1 0 0,0 0 0,0 0 0,1 1-1,-1-1 1,0 0 0,0 0 0,1 0 0,-1 0 0,0 0 0,1 0 0,-1 0 0,0 0 0,1 0 0,-1 0 0,0 0 0,0 0-1,1 0 1,-1 0 0,0 0 0,1 0 0,-1 0 0,0 0 0,1 0 0,-1 0 0,0 0 0,0-1 0,1 1 0,-1 0 0,1 0 0,15-8-22,18-15-37,-2-2 0,0-2 0,34-35 0,-63 58-2,-5 3 30,-8 5 34,-16 10 78,-3 5 43,8-7-375,2 2-1,-1 0 1,2 1-1,-20 20 1,30-25 27,8-12-49</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3:30.594"/>
    </inkml:context>
    <inkml:brush xml:id="br0">
      <inkml:brushProperty name="width" value="0.05" units="cm"/>
      <inkml:brushProperty name="height" value="0.05" units="cm"/>
    </inkml:brush>
  </inkml:definitions>
  <inkml:trace contextRef="#ctx0" brushRef="#br0">49 284 11434,'0'0'7,"-35"-35"2879,34 34-2697,-1-1 0,1 1 0,0-1 0,0 1 0,0-1 0,0 0-1,0 1 1,0-1 0,1 0 0,-1 0 0,0 0 0,1 0 0,-1 1 0,1-1-1,0 0 1,0 0 0,0 0 0,0 0 0,0 0 0,0 0 0,1-3 0,0 3-139,1 1 1,-1 0-1,1-1 0,0 1 1,-1 0-1,1 0 1,0 0-1,-1 1 1,1-1-1,0 0 1,0 0-1,0 1 1,0 0-1,0-1 1,0 1-1,-1 0 1,1 0-1,0 0 1,0 0-1,3 0 0,-2 0-8,34 1 27,60 7 0,17 2-410,-76-9 189,-1-2-1,0-2 0,0-1 0,0-2 0,42-13 0,156-61-370,-227 78 510,-1 0 1,1 0-1,-1 1 0,1 0 1,9 0-1,-14 1 12,0 1 1,0-1-1,0 0 1,0 1-1,0 0 1,0-1-1,0 1 0,0 0 1,-1 1-1,1-1 1,0 0-1,0 1 1,-1-1-1,1 1 0,3 4 1,-46-2 543,-302-5 687,33-1-256,239 5-843,70-3-132,0 0 0,0 0 0,0 0 0,0 0 0,0 0 0,0 0 0,0 0 1,0-1-1,0 1 0,0 0 0,0 0 0,0 0 0,0 0 0,0 0 0,0 0 0,0 0 0,0 0 0,0 0 1,0-1-1,0 1 0,0 0 0,0 0 0,0 0 0,0 0 0,0 0 0,0 0 0,0 0 0,0 0 0,0 0 1,0 0-1,0-1 0,0 1 0,-1 0 0,1 0 0,0 0 0,0 0 0,0 0 0,0 0 0,0 0 1,0 0-1,0 0 0,0 0 0,0 0 0,0 0 0,-1 0 0,1 0 0,10-3-15,68-3-183,81 6 1,-105 2-260,0-2 0,-1-2 0,1-3 0,-1-2 0,0-3 0,84-26 0,-18-5-728,-115 38 937,-14 2 259,-17 3 213,-278 26 3030,265-27-2920,-8 0-13,0 2 0,-85 15 0,128-17-400,0 0-1,-1 1 0,1-1 0,0 1 0,0 0 0,1 1 1,-1-1-1,0 1 0,1 0 0,-1 0 0,1 0 1,0 1-1,0 0 0,-6 7 0,8-9-122,3-6-58</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3:36.873"/>
    </inkml:context>
    <inkml:brush xml:id="br0">
      <inkml:brushProperty name="width" value="0.05" units="cm"/>
      <inkml:brushProperty name="height" value="0.05" units="cm"/>
    </inkml:brush>
  </inkml:definitions>
  <inkml:trace contextRef="#ctx0" brushRef="#br0">29 0 13803,'0'1'148,"-23"13"1097,23-14-1216,-1 1 0,1-1 1,-1 0-1,1 1 0,0-1 0,-1 0 1,1 1-1,0-1 0,-1 0 1,1 1-1,0-1 0,0 1 1,-1-1-1,1 1 0,0-1 1,0 0-1,0 1 0,0-1 0,0 1 1,0-1-1,0 1 0,-1-1 1,1 1-1,1-1 0,-1 1 1,0-1-1,0 1 0,0-1 1,0 1-1,0-1 0,0 1 0,0-1 1,1 0-1,-1 1 0,0-1 1,0 1-1,1-1 0,-1 1 1,0-1-1,0 0 0,1 1 1,-1-1-1,0 0 0,1 1 0,-1-1 1,1 0-1,-1 0 0,1 1 1,-1-1-1,0 0 0,1 0 1,0 0-1,15 8 346,1 0 0,1-2 0,-1 0 0,1-1 0,19 3 1,100 9 170,-85-11-320,451 17 185,-421-22-374,334-21 118,-276 10-94,44-6 22,125-5 41,-219 19 1,-81 2 272,-11 0-92,-19-3 47,5 1-305,-3 0-294,16 2 217,1 0 0,-1 0 0,1 0-1,-1 0 1,1 0 0,0-1 0,-1 1 0,1-1-1,-1 1 1,1-1 0,0 0 0,0 0-1,-1 0 1,1-1 0,0 1 0,0 0 0,0-1-1,0 1 1,1-1 0,-1 0 0,0 0-1,-2-3 1,-5-16-261</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3:49.931"/>
    </inkml:context>
    <inkml:brush xml:id="br0">
      <inkml:brushProperty name="width" value="0.05" units="cm"/>
      <inkml:brushProperty name="height" value="0.05" units="cm"/>
    </inkml:brush>
  </inkml:definitions>
  <inkml:trace contextRef="#ctx0" brushRef="#br0">0 395 13507,'7'-2'124,"0"-1"0,0 1 1,0 0-1,0 1 0,0 0 0,8-1 1,19-2-108,41-15-73,105-42 0,-118 39-23,9-4-6,152-51-247,-150 56 184,84-14 1,139 5 13,1 22 142,-122 6-9,525-38 31,-82 3 86,-89 47 224,-2 34 117,-456-37-402,653 26 286,1-43-352,-598 7-14,1133 49-103,-635 13 140,3-35 0,-264-29-14,318 3-4,-563 6-3,783-3-279,36-21-192,-569 22 593,-90-2-62,-258 0 9,1 1 1,-1 0 0,1 2 0,34 8 0,-38-4-8</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10.410"/>
    </inkml:context>
    <inkml:brush xml:id="br0">
      <inkml:brushProperty name="width" value="0.05" units="cm"/>
      <inkml:brushProperty name="height" value="0.05" units="cm"/>
    </inkml:brush>
  </inkml:definitions>
  <inkml:trace contextRef="#ctx0" brushRef="#br0">330 24 15971,'-1'-1'75,"0"-1"0,0 0 0,0 1-1,0-1 1,0 1 0,0 0 0,-1-1-1,1 1 1,-1 0 0,1 0-1,-1 0 1,1 0 0,-1 0 0,0 0-1,1 0 1,-1 0 0,0 1 0,0-1-1,0 1 1,1-1 0,-1 1 0,0 0-1,0 0 1,0 0 0,0 0 0,0 0-1,0 0 1,1 0 0,-1 1-1,0-1 1,0 1 0,0-1 0,-2 2-1,-1 0-21,1 0 0,0 1-1,-1-1 1,1 1 0,1 0 0,-1 0-1,0 1 1,1-1 0,-1 1-1,1-1 1,0 1 0,-3 5-1,-39 78 206,3 1 0,4 2 0,-26 97-1,55-159-231,2 1 1,2 0-1,0 1 0,2-1 0,1 1 0,2-1 0,0 1 0,2 0 1,2-1-1,0 0 0,2 0 0,1 0 0,1 0 0,21 46 0,-25-67-37,0-1 0,0 1 0,1-1 0,0 0 0,0 0-1,1-1 1,-1 0 0,9 7 0,-12-11 2,0 0 1,0 0-1,1-1 0,-1 1 1,0-1-1,1 0 0,0 0 1,-1 0-1,1 0 0,-1 0 0,1 0 1,0-1-1,-1 1 0,1-1 1,0 0-1,0 0 0,0 0 1,-1 0-1,1 0 0,0 0 1,0-1-1,-1 0 0,1 1 1,0-1-1,-1 0 0,1 0 1,-1-1-1,4-1 0,2-2-3,0-2-1,0 1 0,0-1 0,-1 0 0,0-1 1,0 0-1,6-9 0,36-66 44,-33 54-18,78-145 119,-72 127 25,30-92 1,-44 112-86,-2 1 1,-1-1 0,-1 0 0,-1 0 0,-1-31 0,-2 38-17,-2 0-1,-1 0 1,0 1 0,-1-1-1,-1 1 1,-1 0 0,-1 1 0,-9-19-1,13 30-51,-1 1 0,1 0 0,-1 0 0,0 1 0,-1-1 0,1 1 0,-1 0 0,0 0 0,0 0 0,-10-5 0,13 8-58,0 1 0,0 0 0,0 0 0,-1 0 0,1 0 0,0 1 0,-1-1 0,1 0 0,-1 1 0,1 0-1,0 0 1,-1-1 0,1 1 0,-1 1 0,1-1 0,-1 0 0,1 1 0,-1-1 0,1 1 0,0 0 0,-1-1 0,1 1 0,0 0 0,0 1 0,0-1 0,0 0 0,0 1 0,0-1 0,0 1 0,0-1 0,0 1 0,1 0 0,-3 2 0,-1 3-78,0 0 1,0 0 0,1 1 0,0-1 0,-4 11 0,-3 14-392</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19.465"/>
    </inkml:context>
    <inkml:brush xml:id="br0">
      <inkml:brushProperty name="width" value="0.05" units="cm"/>
      <inkml:brushProperty name="height" value="0.05" units="cm"/>
    </inkml:brush>
  </inkml:definitions>
  <inkml:trace contextRef="#ctx0" brushRef="#br0">0 2833 13323,'16'-6'1028,"1"0"0,-2 0 1,29-17-1,-24 12-541,32-13 1,13 1-114,12-3-130,-1-4 1,100-55 0,-119 55 69,1 2 1,77-26-1,127-29 108,-240 77-427,77-22 15,158-23 0,-70 11-8,-156 32-3,101-32 98,-4 0 16,50-10 64,-128 34-104,0-2-1,85-44 0,-82 35 11,106-37 0,-8 21 46,-1 1-75,142-60-1,-90 29-186,-140 53 117,-35 10 56,-1-2 1,42-25-1,25-11-25,-42 26-36,79-32 6,-78 36 35,291-99 84,-229 84-100,123-19 0,188-35-56,-265 50-40,113-32-50,-62 8 131,215-73-4,-263 70 12,521-180-18,-546 205 21,300-93 0,-50 16-4,-54 17 33,-171 49-14,156-55-22,-282 95-113,-40 21-77,2-11 210,-4-9-392,3-1 320,2 1-25</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20.742"/>
    </inkml:context>
    <inkml:brush xml:id="br0">
      <inkml:brushProperty name="width" value="0.05" units="cm"/>
      <inkml:brushProperty name="height" value="0.05" units="cm"/>
    </inkml:brush>
  </inkml:definitions>
  <inkml:trace contextRef="#ctx0" brushRef="#br0">2 37 17492,'1'5'545,"0"-1"0,0 1 1,-1 0-1,1 0 0,-1-1 1,0 1-1,-1 0 0,-1 9 0,1-8-298,1-1 0,-1 1 0,1 0 0,0-1 0,0 1 0,0 0 0,3 7 0,-1-4-172,1 0 0,0 0 1,1-1-1,0 1 0,0-1 0,1 0 1,0 0-1,1 0 0,0-1 1,8 9-1,-11-13-85,0 0 0,0-1 0,0 1 0,0-1 0,1 0 0,-1 0 0,0 0 0,1 0 0,0-1 0,-1 1 0,1-1 0,0 0 1,0 0-1,0 0 0,0-1 0,-1 1 0,1-1 0,0 0 0,0 0 0,0-1 0,0 1 0,0-1 0,0 1 0,0-1 0,0-1 0,-1 1 0,7-3 0,-4 1-194,0-1 0,0 0 0,0 0 0,-1 0 1,1-1-1,-1 0 0,0 0 0,-1 0 0,1 0 0,-1-1 0,5-9 1,2-5-1247,0-2 1,7-25-1,-11 29 373,0 0 0,1 1 0,18-29-1,-26 45 1092,0 1-1,0-1 0,0 1 1,0 0-1,1-1 1,-1 1-1,0 0 0,0 0 1,1-1-1,-1 1 0,0 0 1,0-1-1,1 1 0,-1 0 1,0 0-1,1 0 1,-1-1-1,0 1 0,1 0 1,-1 0-1,0 0 0,1 0 1,-1 0-1,0 0 1,1 0-1,-1-1 0,1 1 1,2 9 667,-5 18 489,-17 51 1187,-31 81-1,-3 9-1001,47-147-1282,-2 7-104,1 0 1,1 0 0,-3 51 0,23-100-1005,-4-8 696</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21.178"/>
    </inkml:context>
    <inkml:brush xml:id="br0">
      <inkml:brushProperty name="width" value="0.05" units="cm"/>
      <inkml:brushProperty name="height" value="0.05" units="cm"/>
    </inkml:brush>
  </inkml:definitions>
  <inkml:trace contextRef="#ctx0" brushRef="#br0">71 1 19140,'0'-1'1848,"-3"4"-1399,-4 10-177,-8 1 952,8 12-768,-4 1-32,-1 3-176,8 6-128,0-6-328,1 0-280,3-4-584,1-4-152,-1-12 895,0-9-255,-5-1-296</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7.354"/>
    </inkml:context>
    <inkml:brush xml:id="br0">
      <inkml:brushProperty name="width" value="0.05" units="cm"/>
      <inkml:brushProperty name="height" value="0.05" units="cm"/>
    </inkml:brush>
  </inkml:definitions>
  <inkml:trace contextRef="#ctx0" brushRef="#br0">0 33 16163,'5'-14'1593,"-1"4"-1089,2 3-224,8 5 448,7 4-504,8 1-552,3 4 424,6 1-336,2 0-152</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21.581"/>
    </inkml:context>
    <inkml:brush xml:id="br0">
      <inkml:brushProperty name="width" value="0.05" units="cm"/>
      <inkml:brushProperty name="height" value="0.05" units="cm"/>
    </inkml:brush>
  </inkml:definitions>
  <inkml:trace contextRef="#ctx0" brushRef="#br0">1 60 19300,'4'-5'290,"0"0"1,0 1-1,0 0 0,1 0 1,0 0-1,0 0 0,0 1 1,0-1-1,0 1 0,1 1 1,-1-1-1,1 1 0,0 0 1,0 0-1,0 1 0,0 0 0,7-1 1,9-1-49,0 2 1,0 1 0,29 3-1,-38-2-229,-1 1 0,1 0 0,-1 1 0,0 1 0,0 0 0,0 1 0,-1 0 0,1 1 0,-1 0 0,19 14 0,-25-17-18,-1 1 0,1 0 0,0 0 0,-1 0 0,0 1 1,0 0-1,-1 0 0,1 0 0,-1 0 0,0 0 0,0 1 0,-1-1 0,1 1 0,-1 0 0,0 0 0,-1-1 0,0 1 1,0 0-1,0 1 0,0-1 0,-1 0 0,0 0 0,-1 0 0,-1 9 0,1-9 4,0-1 0,-1 0-1,0 0 1,0 0 0,0 0 0,-1 0-1,0-1 1,1 1 0,-2-1 0,1 0 0,0 1-1,-6 3 1,3-2 7,-1-1-1,-1 1 1,1-2-1,-1 1 1,1-1-1,-17 6 1,6-3 24,-1-2 1,0 0-1,0-2 1,0 0-1,-1-1 1,-21 0-1,41-2-32,-74-3 24,67 2-213,0 0 0,0 0 0,0 0 0,0-1 0,0-1 0,0 1 0,-13-7 0,20 9 152,-1-1 1,0 1-1,1-1 1,-1 1-1,1-1 1,-1 1-1,1-1 0,-1 1 1,1-1-1,-1 1 1,1-1-1,-1 0 1,1 1-1,0-1 1,-1 0-1,1 1 0,0-1 1,0 0-1,-1 0 1,1 1-1,0-1 1,0 0-1,0 0 1,0 1-1,0-1 0,0 0 1,0 0-1,0 1 1,0-1-1,1 0 1,-1 1-1,0-1 1,0 0-1,1 0 0,-1 1 1,0-1-1,1 0 1,-1 1-1,0-1 1,1 1-1,-1-1 1,1 1-1,-1-1 0,1 1 1,0-1-1,-1 1 1,1-1-1,-1 1 1,1-1-1,0 1 1,-1 0-1,1 0 0,0-1 1,0 1-1,1 0 1,28-11-714</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22.065"/>
    </inkml:context>
    <inkml:brush xml:id="br0">
      <inkml:brushProperty name="width" value="0.05" units="cm"/>
      <inkml:brushProperty name="height" value="0.05" units="cm"/>
    </inkml:brush>
  </inkml:definitions>
  <inkml:trace contextRef="#ctx0" brushRef="#br0">386 7 17716,'0'0'59,"-1"-1"0,1 1 0,0-1 0,-1 1 0,1 0 0,-1-1 0,1 1 0,0-1 0,-1 1-1,1 0 1,-1-1 0,1 1 0,-1 0 0,1 0 0,-1-1 0,1 1 0,-1 0 0,1 0 0,-1 0 0,1 0 0,-1-1 0,0 1 0,1 0 0,-1 0 0,1 0 0,-1 0 0,1 0 0,-1 1 0,1-1 0,-1 0 0,0 0 0,1 0 0,-1 0 0,1 1 0,-1-1 0,0 1 0,-28 8 357,10 0 3,1 0 0,0 2 0,1 0 0,0 1-1,-28 26 1,20-14-127,1 1 0,-35 48-1,46-53-161,0-1-1,2 2 0,0 0 1,1 0-1,2 1 0,0 0 1,-7 31-1,13-41-98,0 1 0,1-1-1,0 1 1,1-1 0,0 1 0,4 20 0,-2-25-97,0 0 0,0 0 1,1 0-1,0 0 0,0 0 1,1-1-1,0 0 0,0 1 1,1-1-1,10 12 1,-15-19 50,7 8-193,0 0-1,1-1 1,0 0 0,0 0 0,0-1-1,13 8 1,2-6-233</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22.875"/>
    </inkml:context>
    <inkml:brush xml:id="br0">
      <inkml:brushProperty name="width" value="0.05" units="cm"/>
      <inkml:brushProperty name="height" value="0.05" units="cm"/>
    </inkml:brush>
  </inkml:definitions>
  <inkml:trace contextRef="#ctx0" brushRef="#br0">346 36 15819,'0'-1'109,"0"0"0,0 0 0,0 0 0,0 0 0,0-1 0,0 1 0,0 0 0,-1 0 0,1 0 0,0 0 0,-1 0 0,1 0 0,0-1 0,-1 1 0,0 0 0,1 0 0,-1 0 0,1 1 0,-1-1 0,0 0 0,0 0 0,0 0 0,-1-1 0,0 1 26,0 0 1,0 0-1,-1 0 0,1 0 1,0 0-1,-1 0 1,1 0-1,-1 1 1,1-1-1,-4 1 1,-3-1 145,0 1 0,0 1 0,1 0 0,-1 0 0,-14 3 0,11 1-176,0 0-1,0 0 1,1 1-1,-1 0 1,1 1-1,1 0 1,-1 1-1,1 0 1,1 1-1,0 0 1,0 0-1,0 1 0,1 0 1,-12 21-1,9-12-42,1 1-1,0-1 0,2 2 1,0-1-1,1 1 0,1 1 1,-5 41-1,9-52-48,2-1 0,-1 1 0,2 0 0,-1-1 0,2 1 0,-1-1 0,1 1 0,1-1 0,0 1 0,6 12-1,-8-19-9,1 0-1,0 0 0,1 0 1,-1-1-1,1 1 0,0-1 1,0 1-1,0-1 0,0 0 0,0 0 1,1-1-1,-1 1 0,1-1 1,0 1-1,0-1 0,-1 0 0,2-1 1,-1 1-1,0-1 0,0 1 1,0-1-1,1-1 0,-1 1 1,0 0-1,1-1 0,-1 0 0,7-1 1,-6 1 40,1-1 1,-1 0-1,1 0 1,-1 0-1,1-1 1,-1 0-1,0 0 1,0 0 0,0-1-1,0 1 1,0-1-1,-1 0 1,1-1-1,-1 1 1,0-1-1,0 0 1,4-5-1,-5 6 11,-1 0 0,0-1 0,0 1 0,0-1 0,0 0 0,-1 0 0,0 1 0,1-1 0,-1 0 0,-1 0 0,1 0-1,0 0 1,-1-1 0,0 1 0,0 0 0,0 0 0,-1 0 0,1 0 0,-1 0 0,0 0 0,0 0 0,0 0 0,-4-6 0,2 4-13,0 0 1,0 0 0,-1 1 0,0-1-1,0 1 1,0 0 0,-1 0 0,0 0 0,0 1-1,0-1 1,0 1 0,-1 0 0,0 1 0,0-1-1,0 1 1,0 0 0,-8-2 0,1 5-106,13 0 60,0 0 1,0 0 0,-1 0 0,1 0-1,0 0 1,0 0 0,0 1 0,0-1 0,0 0-1,-1 0 1,1 0 0,0 0 0,0 0-1,0 1 1,0-1 0,0 0 0,0 0 0,0 0-1,0 0 1,0 1 0,0-1 0,0 0-1,0 0 1,0 0 0,0 1 0,0-1 0,0 0-1,0 0 1,0 0 0,0 0 0,0 1-1,0-1 1,0 0 0,0 0 0,0 0 0,0 1-1,1 0-8,0 0 0,-1 0-1,1 0 1,0 0-1,0 0 1,0 0 0,0-1-1,0 1 1,0 0-1,0 0 1,0-1 0,0 1-1,0-1 1,0 1 0,1-1-1,-1 1 1,0-1-1,2 1 1,11 1-82,1-1-1,-1 0 1,0 0 0,1-1-1,-1-1 1,1-1 0,25-6 0,-17 2-42,1-1 1,-2-1-1,42-21 1,-62 28 129,3-2-15,-1 0 0,1 1 0,0 0 0,0 0 0,7-1 0,-12 3 20,1 0 0,-1 0 0,1 0 0,-1 0 0,1 0 0,-1 0 0,1 0 0,-1 0 0,1 0 0,-1 0 0,1 0 0,-1 0 0,1 0 0,-1 0 0,0 1 0,1-1 0,-1 0 0,1 0 0,-1 1 0,1-1 0,-1 0 0,0 1 0,1-1 0,-1 1 1,1 0 3,-1 0 0,1 0 1,-1 0-1,0 0 1,0 0-1,1 1 0,-1-1 1,0 0-1,0 0 1,0 0-1,0 0 1,-1 0-1,1 1 0,0-1 1,-1 1-1,-33 116 421,22-82-152,-14 65 1,26-100-279,0 0 0,-1 0 0,1 0 0,0 0 0,0 1 0,0-1 0,0 0 0,0 0 0,0 0 1,0 0-1,0 0 0,0 0 0,0 1 0,1-1 0,-1 0 0,0 0 0,2 2 0,-2-3-28,1 0-1,-1 0 0,1 0 0,-1 0 0,1 0 1,-1 0-1,1 0 0,-1 0 0,1 0 0,-1 0 1,1 0-1,-1 0 0,1 0 0,-1 0 0,1 0 1,-1 0-1,0-1 0,1 1 0,-1 0 0,1 0 0,-1-1 1,1 1-1,-1 0 0,0-1 0,1 1 0,0-1 1,28-31-1048,-29 32 1084,25-34-385,1-10-97</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23.330"/>
    </inkml:context>
    <inkml:brush xml:id="br0">
      <inkml:brushProperty name="width" value="0.05" units="cm"/>
      <inkml:brushProperty name="height" value="0.05" units="cm"/>
    </inkml:brush>
  </inkml:definitions>
  <inkml:trace contextRef="#ctx0" brushRef="#br0">161 0 18556,'-7'21'1664,"-6"9"-1232,-1-2-184,7 8 641,4 3-505,3-5-456,4-2-352,2 1-625,0-3 777,-4-9-160,0 2-192</inkml:trace>
  <inkml:trace contextRef="#ctx0" brushRef="#br0" timeOffset="1">1 141 19380,'3'-4'1777,"12"-4"-1281,7 3-216,12 0 856,8 0-536,17-2-848,4-2-488,3-4 584,4 0-168,-4-1-96</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23.824"/>
    </inkml:context>
    <inkml:brush xml:id="br0">
      <inkml:brushProperty name="width" value="0.05" units="cm"/>
      <inkml:brushProperty name="height" value="0.05" units="cm"/>
    </inkml:brush>
  </inkml:definitions>
  <inkml:trace contextRef="#ctx0" brushRef="#br0">171 47 19220,'0'7'1857,"-6"6"-1393,-2 7-248,-7 3 952,-2 7-664,-1 4-176,-3 7-312,1 0-88,0 1-344,2-8-192,3-5-448,5-9 1312,7-27-976,11-19 335</inkml:trace>
  <inkml:trace contextRef="#ctx0" brushRef="#br0" timeOffset="1">271 1 17500,'13'0'1912,"-8"6"-1240,-13 9-224,-6 8 1017,-3 12-641,0 8-160,2 6-192,5 2-32,6-8-224,4-1-72,7-5-176,5 2-152,1-12-448,-2-4-320,-1-13 768,-3-7-168,-7-6-104</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24.262"/>
    </inkml:context>
    <inkml:brush xml:id="br0">
      <inkml:brushProperty name="width" value="0.05" units="cm"/>
      <inkml:brushProperty name="height" value="0.05" units="cm"/>
    </inkml:brush>
  </inkml:definitions>
  <inkml:trace contextRef="#ctx0" brushRef="#br0">0 27 17676,'0'15'1832,"12"-2"-1032,6-8-264,12 1 729,8-4-225,13 0-232,5-2-256,3-2-776,5-3-512,-5-12 640,1-2-200,-2-8-120</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24.695"/>
    </inkml:context>
    <inkml:brush xml:id="br0">
      <inkml:brushProperty name="width" value="0.05" units="cm"/>
      <inkml:brushProperty name="height" value="0.05" units="cm"/>
    </inkml:brush>
  </inkml:definitions>
  <inkml:trace contextRef="#ctx0" brushRef="#br0">221 1 19340,'-11'1'333,"-1"1"1,1 0-1,0 1 0,0 0 1,0 1-1,1 0 0,-1 1 0,1 0 1,0 1-1,0 0 0,-17 14 1,20-14-251,0 1 0,1 0 0,-1 0 0,2 1 0,-1 0 0,1 0 0,0 0 0,1 1 0,-1 0 1,2 0-1,-1 0 0,2 0 0,-1 0 0,1 1 0,0-1 0,1 1 0,0 15 0,0-16-80,1-1 0,0 1 0,1-1 1,0 0-1,0 1 0,1-1 0,0 0 0,1 0 0,0 0 0,0 0 0,0-1 0,1 1 0,0-1 0,1 0 0,-1 0 1,1 0-1,1 0 0,-1-1 0,1 0 0,10 7 0,-12-10-3,0-1 1,0 0-1,0-1 1,0 1-1,0-1 1,1 1-1,-1-1 1,0 0-1,1-1 0,-1 1 1,1-1-1,-1 0 1,1 0-1,-1-1 1,1 1-1,-1-1 1,1 0-1,-1 0 0,0 0 1,7-3-1,-8 3 14,0-1 0,-1 1 0,1 0 0,-1-1 0,1 1 0,-1-1 0,1 0 0,-1 0 0,0 0 0,0 0 0,0 0 0,0-1 0,0 1 0,-1-1 0,1 1 0,-1-1 0,1 1 0,-1-1 0,0 0 0,0 0 0,0 1-1,0-1 1,-1 0 0,1 0 0,-1 0 0,0 0 0,0 0 0,0 0 0,0 0 0,0 0 0,-2-5 0,1 5 7,0 0-1,0 0 0,0 0 1,-1 1-1,0-1 1,1 0-1,-1 1 0,0-1 1,0 1-1,0 0 1,0-1-1,-1 1 1,1 0-1,-1 0 0,1 1 1,-1-1-1,0 0 1,0 1-1,1 0 0,-1-1 1,0 1-1,-4-1 1,4 2-16,0-1 0,1 0-1,-1 1 1,0 0 0,1-1 0,-1 1 0,0 0 0,1 0 0,-1 1 0,0-1-1,1 1 1,-1-1 0,0 1 0,1 0 0,-1 0 0,1 0 0,-1 0 0,1 0-1,0 0 1,-1 1 0,1 0 0,0-1 0,0 1 0,0 0 0,0 0 0,-2 2 0,3-3-9,1 0 0,-1 0 0,1-1 1,-1 1-1,1 0 0,-1 0 1,1 0-1,-1-1 0,1 1 1,0 0-1,-1 0 0,1 0 1,0 0-1,0 0 0,0 0 0,0 0 1,0 0-1,0 0 0,0 0 1,0 0-1,0 0 0,0 0 1,1 0-1,-1-1 0,1 3 1,0-2-2,0 0 1,0 0 0,0 0 0,0 0-1,0 0 1,0 0 0,1 0 0,-1 0 0,0-1-1,1 1 1,-1 0 0,0-1 0,1 1-1,2 0 1,4 0-25,1 1 0,-1-1 0,1-1-1,13 0 1,5-3-114,0-1 0,49-14-1,-47 10-149,59-9 0,-87 17 283,0 0 0,0 0 0,0 0 1,0 0-1,0 0 0,0 0 0,0 0 0,0 0 0,0 0 1,0 0-1,0 1 0,0-1 0,0 0 0,-1 1 0,1-1 1,1 1-1,-2 0 6,1-1 1,-1 1-1,0-1 1,1 0-1,-1 1 1,0-1-1,1 1 0,-1-1 1,0 1-1,0-1 1,0 1-1,0-1 1,1 1-1,-1 0 1,0-1-1,0 1 1,0-1-1,0 1 1,0-1-1,0 1 1,-1 0-1,0 4 4,-1 0 0,1 0 1,-1-1-1,-1 1 0,-2 5 0,-1 1 19,-44 106-267,26-58-581,16-43 648,5-12-103</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2:18.915"/>
    </inkml:context>
    <inkml:brush xml:id="br0">
      <inkml:brushProperty name="width" value="0.05" units="cm"/>
      <inkml:brushProperty name="height" value="0.05" units="cm"/>
    </inkml:brush>
  </inkml:definitions>
  <inkml:trace contextRef="#ctx0" brushRef="#br0">538 32 13075,'0'-2'412,"-1"1"0,1-1 0,-1 1 0,0-1 0,1 1 0,-1-1 1,0 1-1,0 0 0,0-1 0,0 1 0,0 0 0,0 0 0,0 0 0,0 0 0,-1 0 1,-1-2-1,1 2-84,0 0 1,-1 0 0,1 0-1,0 0 1,-1 1 0,1-1 0,-1 1-1,1-1 1,-5 1 0,2 0-214,0 0 1,0 0-1,0 1 1,0 0-1,0 0 1,0 0-1,0 1 1,0 0-1,-8 4 1,-23 17-18,2 1 0,0 2 1,2 1-1,-54 60 1,78-79-37,-16 18 164,-36 50-1,54-68-193,1 1 0,1-1 0,-1 1 0,1 0 0,0 0 0,1 0 0,0 0 0,1 1 0,0-1 0,0 1 0,0 12 0,2-21-26,0 0-1,0 0 0,0 1 0,0-1 1,0 0-1,0 0 0,1 0 1,-1 0-1,0 0 0,1 0 1,-1 0-1,0 0 0,1 0 1,-1 0-1,1 0 0,0 0 1,-1 0-1,1 0 0,0-1 0,-1 1 1,1 0-1,0 0 0,0-1 1,0 1-1,0 0 0,-1-1 1,1 1-1,0-1 0,0 1 1,0-1-1,0 0 0,2 1 1,3 0-4,-1-1 0,0 0 1,1 0-1,-1 0 1,10-2-1,-12 2 1,1-1 0,0 1 0,0-1 0,-1 1 1,1 0-1,0 1 0,4 0 0,-8-1-2,1 0 1,0 1-1,-1-1 0,1 1 0,0-1 1,-1 1-1,1 0 0,-1-1 1,1 1-1,-1-1 0,1 1 0,-1 0 1,0-1-1,1 1 0,-1 0 1,0 0-1,1-1 0,-1 1 1,0 0-1,0 0 0,0-1 0,0 1 1,1 0-1,-1 0 0,0 0 1,0-1-1,-1 1 0,1 0 0,0 0 1,0-1-1,0 1 0,0 0 1,-1 0-1,1-1 0,0 1 1,-1 0-1,1 0 0,-1-1 0,0 2 1,-17 28 42,6-17 2,0 0-1,-1-1 1,0 0 0,-27 18 0,20-16 177,-26 26 0,45-40-217,1 0 0,-1 1 1,1-1-1,0 0 0,-1 0 1,1 1-1,0-1 0,0 0 0,-1 1 1,1-1-1,0 0 0,0 1 1,-1-1-1,1 0 0,0 1 1,0-1-1,0 0 0,0 1 1,-1-1-1,1 1 0,0-1 0,0 1 1,0-1-1,0 0 0,0 1 1,0 0-1,10 0 59,24-11-55,-28 8 9,-2 0-19,1 1 1,0 0-1,0 0 0,-1 0 1,1 1-1,0 0 0,0 0 1,0 0-1,0 0 0,0 1 1,-1 0-1,10 2 0,-11-2-3,-1 0 0,1 1 0,-1-1 0,1 1 0,-1 0-1,0-1 1,1 1 0,-1 0 0,0 0 0,0 1 0,0-1-1,-1 0 1,1 1 0,0-1 0,-1 1 0,0-1 0,1 1 0,-1 0-1,0-1 1,-1 1 0,1 0 0,0 4 0,1 5 4,-1 0 0,0 0 0,-1 0-1,0 0 1,-1-1 0,-3 18 0,-23 71 33,11-43-41,10-36 6,-6 29-7,11-47 7,0 1 1,1 0-1,0-1 1,0 1-1,0 0 0,0-1 1,1 1-1,-1 0 0,1-1 1,2 6-1,-2-7 1,0 0 0,1 0 1,-1-1-1,1 1 0,-1-1 0,1 1 0,0-1 0,-1 0 0,1 1 1,0-1-1,0 0 0,0 0 0,0 0 0,0-1 0,3 2 0,39 9-25,-28-7 16,5 3 1,-1 0 0,1 2 0,-1 1 1,31 20-1,-2-2-530,-47-26 364,1-1 0,-1 0 0,1 1 0,-1-1 0,1 0 0,-1 0 0,1-1 0,-1 1 0,1 0 0,0-1 0,0 0 0,-1 1 0,1-1 0,0 0 0,0-1 0,-1 1 0,1 0 0,0-1 0,-1 1 0,1-1 0,4-2 0,9-13-631</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2:20.279"/>
    </inkml:context>
    <inkml:brush xml:id="br0">
      <inkml:brushProperty name="width" value="0.05" units="cm"/>
      <inkml:brushProperty name="height" value="0.05" units="cm"/>
    </inkml:brush>
  </inkml:definitions>
  <inkml:trace contextRef="#ctx0" brushRef="#br0">2 12 19172,'-1'-5'1734,"0"-2"-739,10 11-770,-3 4-140,0-1 1,0 1-1,0 1 1,-1-1-1,0 1 1,-1-1-1,0 1 0,0 0 1,2 10-1,-1-5 52,73 186 651,-73-189-1781,-4-15-1097,-11-20 264,-3 2 898</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2:20.687"/>
    </inkml:context>
    <inkml:brush xml:id="br0">
      <inkml:brushProperty name="width" value="0.05" units="cm"/>
      <inkml:brushProperty name="height" value="0.05" units="cm"/>
    </inkml:brush>
  </inkml:definitions>
  <inkml:trace contextRef="#ctx0" brushRef="#br0">1 125 16355,'6'26'664,"1"0"-1,1-1 1,1 0-1,2-1 1,0 0-1,2-1 0,0 0 1,25 32-1,-37-54-603,0 0 0,0 1 0,0-1 0,0 0 0,0 1 0,0-1 0,1 0 0,-1 0 0,0 0 0,1 0 1,-1 0-1,1 0 0,-1-1 0,1 1 0,-1 0 0,1-1 0,-1 1 0,1-1 0,0 1 0,-1-1 0,1 0 0,-1 0 0,1 0 0,0 0 0,-1 0 0,1 0 0,2 0 0,-2-2 41,1 0 1,0 1-1,-1-1 0,0 0 0,1 0 0,-1 0 1,0 0-1,0-1 0,0 1 0,-1-1 1,1 1-1,0-1 0,-1 1 0,2-5 0,10-21 418,-2-1-1,15-54 0,4-65-1942,-20 112 1123,2 3-113</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7.728"/>
    </inkml:context>
    <inkml:brush xml:id="br0">
      <inkml:brushProperty name="width" value="0.05" units="cm"/>
      <inkml:brushProperty name="height" value="0.05" units="cm"/>
    </inkml:brush>
  </inkml:definitions>
  <inkml:trace contextRef="#ctx0" brushRef="#br0">188 87 15659,'-13'0'1167,"1"1"0,-1 1 0,1 0-1,-1 1 1,1 0 0,-16 7 0,21-8-999,1 1 0,-1 0 0,1 0 1,0 1-1,0 0 0,0 0 0,0 0 1,1 1-1,0 0 0,0 0 0,0 0 0,-6 10 1,10-15-182,1 1 0,0-1 1,-1 1-1,1-1 0,0 1 1,0-1-1,-1 1 0,1-1 1,0 1-1,0-1 1,0 1-1,0-1 0,0 1 1,0 0-1,0-1 0,0 1 1,0-1-1,0 1 0,0-1 1,0 1-1,0 0 0,1-1 1,-1 1-1,0-1 1,0 1-1,0-1 0,1 1 1,-1-1-1,0 1 0,1-1 1,-1 1-1,1-1 0,-1 0 1,0 1-1,1-1 1,-1 0-1,1 1 0,-1-1 1,1 0-1,-1 1 0,1-1 1,-1 0-1,1 0 0,-1 0 1,1 1-1,-1-1 0,1 0 1,0 0-1,-1 0 1,1 0-1,0 0 0,37 2-976,-34-2 881,63-5-1594,37 1-379,-103 4 2091,1 0 0,-1 0 1,1 0-1,-1 0 0,1 1 0,-1-1 0,0 0 0,1 0 0,-1 1 0,0-1 0,1 1 0,-1-1 0,0 1 0,1 0 0,1 1 0,-3-2 19,0 1 0,0-1 0,1 1 0,-1-1 0,0 1 0,0-1 0,0 1 0,0-1 0,0 1 0,0-1-1,0 1 1,0-1 0,0 1 0,0-1 0,0 0 0,0 1 0,-1-1 0,1 1 0,0-1 0,0 1 0,0-1 0,-1 1 0,1-1 0,0 0 0,0 1-1,-1-1 1,1 0 0,0 1 0,-1-1 0,-4 5 212,1-1 0,-1 0 0,0 0 0,0 0 1,-7 2-1,1 1-236,-1 0 0,0-1 1,0-1-1,-1 0 0,1-1 1,-1 0-1,-18 2 0,30-5 17,0-1-1,1 0 1,-1 0-1,1 0 1,-1 0 0,1 0-1,-1 0 1,0 0-1,1 0 1,-1 0-1,1 0 1,-1-1-1,1 1 1,-1 0 0,1 0-1,-1 0 1,1-1-1,-1 1 1,1 0-1,-1-1 1,1 1-1,-1 0 1,0-1 0,1 0-31,0 0 0,0 1 0,0-1 1,0 0-1,0 1 0,0-1 0,0 0 1,0 1-1,0-1 0,0 0 0,0 1 1,1-1-1,-1 0 0,0 1 0,0-1 1,1 0-1,-1 1 0,0-1 0,1 1 1,-1-1-1,1 1 0,0-2 0,14-14-320</inkml:trace>
  <inkml:trace contextRef="#ctx0" brushRef="#br0" timeOffset="1">436 1 16772,'-62'59'7038,"52"-49"-6813,0 1 0,1 0 1,1 1-1,0 0 0,-8 17 0,15-28-246,0 0-1,1 0 1,0 0-1,-1 0 1,1 0-1,-1 0 1,1 0-1,0 1 1,0-1 0,0 0-1,0 0 1,0 0-1,0 1 1,0-1-1,0 0 1,0 0-1,1 0 1,-1 0-1,0 1 1,1-1-1,-1 0 1,1 0-1,-1 0 1,1 0-1,0 0 1,-1 0-1,1 0 1,0 0-1,0 0 1,0-1-1,0 1 1,-1 0-1,1 0 1,0-1-1,0 1 1,0 0-1,1-1 1,-1 1-1,0-1 1,2 1-1,6 2-269,0-1 0,0 0 0,1-1 0,13 1 0,-2 1-261,-18-3 451,33 8-772,-34-8 833,-1 1 0,1-1 0,-1 1 0,0-1 0,1 1 0,-1-1 0,0 1 0,1 0 0,-1-1 0,0 1 0,0 0 1,0 0-1,0 0 0,0 0 0,0 0 0,0 0 0,0 0 0,0 1 0,0-1 0,-1 0 0,2 2 0,-2-2 34,0 0 0,-1-1 0,1 1-1,0 0 1,0 0 0,-1 0-1,1-1 1,0 1 0,-1 0 0,1 0-1,0-1 1,-1 1 0,1 0 0,-1-1-1,0 1 1,1-1 0,-1 1-1,1 0 1,-1-1 0,0 1 0,1-1-1,-1 0 1,0 1 0,0-1 0,-24 12 136,20-10-100,-19 6 89,0-1-1,-49 9 0,62-14-62,-19 4 9</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26.696"/>
    </inkml:context>
    <inkml:brush xml:id="br0">
      <inkml:brushProperty name="width" value="0.05" units="cm"/>
      <inkml:brushProperty name="height" value="0.05" units="cm"/>
    </inkml:brush>
  </inkml:definitions>
  <inkml:trace contextRef="#ctx0" brushRef="#br0">459 14 14011,'-2'-1'214,"-1"-1"0,1 1 0,-1-1 0,1 1 0,-1 0 0,0 0 0,1 0 0,-1 0 0,0 0 0,0 1 0,1-1 0,-1 1 0,0 0 0,0 0 0,-5 0 0,0 1 158,-1-1 1,1 2-1,-1-1 1,-8 4-1,-14 5 278,1 1 0,0 1-1,-33 20 1,52-25-593,0-1 0,0 2 0,1 0 0,1 0 0,-1 0 0,1 1 0,1 1 0,-1 0 1,2 0-1,-1 0 0,-6 14 0,1 6 37,1 0 0,1 0 0,-9 44 1,-8 97 168,26-153-194,0 0 0,1-1 0,2 1 0,-1 0 0,5 20-1,-4-32-41,1 1-1,0 0 0,0-1 0,1 0 0,-1 0 1,1 0-1,1 0 0,-1 0 0,1 0 0,0-1 1,0 0-1,1 1 0,0-2 0,0 1 0,0-1 1,9 7-1,-4-5-10,1-1 1,0 0-1,0 0 0,0-1 1,0-1-1,1 0 0,15 2 1,6 2-7,-31-6-10,-1-1 0,0 0 0,1 1 0,-1-1 0,0 1 0,1-1-1,-1 1 1,0-1 0,0 1 0,1 0 0,-1 0 0,0 0 0,0 0 0,0 0 0,0 0-1,0 0 1,0 0 0,-1 0 0,1 0 0,0 0 0,0 1 0,0 1 0,-1-1 1,1 1-1,-1-1 1,1 1 0,-1-1 0,0 1 0,0-1 0,0 1 0,-1-1 0,1 1 0,-1-1-1,0 5 1,-4 5 11,0-1 0,0 1 0,-13 19 1,17-30-12,-13 23 25,1-2 89,-28 36 0,53-53-113,-8-5-43,0 1-1,0 0 1,0 1 0,0-1-1,0 1 1,0-1 0,0 1-1,-1 0 1,1 0 0,3 4-1,-4-2 16,-1 1-1,0-1 0,0 1 1,0-1-1,-1 1 0,0 0 1,1-1-1,-2 1 0,1 0 1,-1 0-1,1 0 0,-1 0 1,0-1-1,-1 1 0,0 0 1,0 5-1,-4 13 44,-1-1 0,-8 22 1,12-40-13,-18 47 115,-27 49-1,-9 18 3,48-95-108,0-1-1,1 1 1,-5 37-1,7-26-23,2 1 1,1 38-1,2-61 3,1 0 0,0 0 0,1 0-1,0-1 1,1 1 0,0-1 0,1 1 0,0-1 0,1 0-1,7 11 1,-11-19-31,1 0 0,0-1 0,0 0 1,0 0-1,0 1 0,0-1 0,1 0 0,-1-1 0,1 1 0,-1 0 0,1-1 0,-1 1 0,1-1 1,0 0-1,0 0 0,0 0 0,4 1 0,-5-2-14,0 0 0,1 0 0,-1 0 0,0 0 0,1-1-1,-1 1 1,0 0 0,1-1 0,-1 0 0,0 0 0,0 0 0,0 0 0,0 0 0,0 0 0,0 0-1,0 0 1,0-1 0,0 1 0,0-1 0,-1 0 0,1 1 0,-1-1 0,3-4 0,16-30-235,-2-11-106</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27.292"/>
    </inkml:context>
    <inkml:brush xml:id="br0">
      <inkml:brushProperty name="width" value="0.05" units="cm"/>
      <inkml:brushProperty name="height" value="0.05" units="cm"/>
    </inkml:brush>
  </inkml:definitions>
  <inkml:trace contextRef="#ctx0" brushRef="#br0">1 3 17396,'0'0'58,"0"0"0,0-1 0,0 1 1,0 0-1,0 0 0,0 0 1,0 0-1,1 0 0,-1-1 0,0 1 1,0 0-1,0 0 0,0 0 0,1 0 1,-1 0-1,0 0 0,0 0 0,0 0 1,0 0-1,1-1 0,-1 1 0,0 0 1,0 0-1,0 0 0,1 0 0,-1 0 1,0 0-1,0 0 0,0 0 0,1 1 1,-1-1-1,0 0 0,0 0 0,0 0 1,0 0-1,1 0 0,-1 0 0,0 0 1,0 0-1,0 0 0,0 0 0,1 1 1,-1-1-1,0 0 0,0 0 0,0 0 1,0 0-1,0 0 0,1 1 1,8 15 1387,9 27-543,-16-36-676,41 93 363,72 122-1,38 86-2015,-152-305 1311,3 9-866,-9-19 125,-4-8 214</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27.728"/>
    </inkml:context>
    <inkml:brush xml:id="br0">
      <inkml:brushProperty name="width" value="0.05" units="cm"/>
      <inkml:brushProperty name="height" value="0.05" units="cm"/>
    </inkml:brush>
  </inkml:definitions>
  <inkml:trace contextRef="#ctx0" brushRef="#br0">2 126 13059,'0'1'148,"0"0"1,0-1 0,-1 1 0,1 0-1,0-1 1,0 1 0,0 0-1,0-1 1,0 1 0,0 0-1,0-1 1,0 1 0,0 0 0,0-1-1,1 1 1,-1 0 0,0-1-1,0 1 1,1 0 0,-1-1-1,0 1 1,1 0 0,9 16 1381,16 19 575,37 42 1,-25-37-1046,86 70 0,-94-93-670,-29-17-353,1 0-1,-1 0 1,1-1 0,-1 1 0,1-1 0,0 1 0,0-1 0,-1 0 0,1 1 0,0-1 0,-1 0-1,1 0 1,0 0 0,0-1 0,-1 1 0,1 0 0,0-1 0,2 0 0,-2 0 15,0-1 1,0 1-1,-1-1 1,1 0 0,0 1-1,-1-1 1,1 0-1,-1 0 1,1 0-1,-1 0 1,0 0 0,0-1-1,1-3 1,9-34 474,-10 37-483,6-39 189,-2 0-1,-2 0 1,-2-44 0,1-11-2108,-2 94 1800,0-1 0,1 0 0,-1 1 0,1-1 1,0 0-1,0 1 0,0-1 0,1 1 0,-1 0 1,1-1-1,2-3 0,13-11-568</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28.539"/>
    </inkml:context>
    <inkml:brush xml:id="br0">
      <inkml:brushProperty name="width" value="0.05" units="cm"/>
      <inkml:brushProperty name="height" value="0.05" units="cm"/>
    </inkml:brush>
  </inkml:definitions>
  <inkml:trace contextRef="#ctx0" brushRef="#br0">260 14 16940,'0'-1'58,"0"1"1,1 0-1,-1-1 0,0 1 1,0-1-1,0 1 1,0 0-1,0-1 1,0 1-1,0-1 1,0 1-1,0-1 1,-1 1-1,1 0 1,0-1-1,0 1 0,0-1 1,0 1-1,-1 0 1,1-1-1,0 1 1,0 0-1,0-1 1,-1 1-1,1 0 1,0-1-1,-1 1 1,1 0-1,0-1 1,-1 1-1,1 0 0,0 0 1,-1-1-1,-18 1 787,13 1-672,0 0 0,1 1 0,-1-1 1,-8 5-1,2 2-60,0 0 1,1 0 0,1 1-1,-1 1 1,2 0 0,-1 0-1,1 1 1,1 0 0,0 0 0,0 1-1,-10 23 1,3-2 177,2 0-1,2 1 1,-11 51 0,18-70-158,1 0 0,1 0-1,0 1 1,1-1 0,1 0 0,2 21 0,-2-32-154,1-1 0,0 1-1,-1-1 1,1 1 0,1-1 0,-1 0 0,0 1 0,1-1 0,0 0 0,-1 0 0,1 0 0,1 0-1,-1 0 1,0 0 0,1-1 0,-1 1 0,1-1 0,0 0 0,0 0 0,0 0 0,0 0-1,0 0 1,0 0 0,0-1 0,1 0 0,-1 1 0,0-1 0,1-1 0,-1 1 0,1 0 0,-1-1-1,5 0 1,-1 1-106,0-1 0,1 0 0,-1-1 0,0 0 0,0 0 0,0 0 0,0-1 0,-1 0 0,1 0 0,0-1 0,7-4 0,14-11-342</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28.956"/>
    </inkml:context>
    <inkml:brush xml:id="br0">
      <inkml:brushProperty name="width" value="0.05" units="cm"/>
      <inkml:brushProperty name="height" value="0.05" units="cm"/>
    </inkml:brush>
  </inkml:definitions>
  <inkml:trace contextRef="#ctx0" brushRef="#br0">101 1 15675,'-25'15'3356,"22"-13"-3094,-1 0 0,0 0 0,0 0 0,1 0 0,-7 6 0,5-2-82,0 1 0,0 0-1,0 0 1,1 0 0,0 1 0,1 0-1,-1 0 1,1 0 0,1 0 0,0 0-1,0 0 1,0 1 0,1-1 0,0 0-1,1 1 1,0-1 0,0 1 0,4 16-1,-4-23-147,1 0 0,-1 0-1,1 0 1,0 0-1,0-1 1,0 1-1,0 0 1,0 0-1,0-1 1,0 1-1,1 0 1,-1-1 0,1 1-1,-1-1 1,1 0-1,-1 1 1,1-1-1,0 0 1,0 0-1,-1 0 1,1 0-1,0-1 1,0 1-1,0 0 1,0-1 0,0 1-1,0-1 1,0 0-1,0 1 1,0-1-1,0 0 1,1-1-1,-1 1 1,0 0-1,0 0 1,0-1 0,3 0-1,2-1 46,-1 0-1,1-1 1,-1 0-1,0 0 1,0 0-1,0 0 1,0-1-1,-1 0 1,1 0-1,4-6 1,-7 7-22,1-1 1,-2 1-1,1-1 0,0 0 0,-1 0 1,0-1-1,0 1 0,0 0 1,3-10-1,-5 13-104,0 0 0,0 0 0,0-1 0,1 1 0,-1 0 0,0 0 0,0 0 0,-1-1 0,1 1 0,0 0 0,0 0 0,0 0 0,-1-1 0,1 1 0,-1 0 0,1 0 0,-1 0 0,1 0 0,-1 0 0,0 0 0,0 0 0,1 0 0,-1 0 0,0 0 0,0 0 0,0 0 0,0 1 0,0-1 0,0 0 0,0 1 0,0-1 0,0 1 0,0-1 0,0 1 0,-1-1 0,1 1 0,0 0 0,0 0 0,0-1 0,-1 1 0,1 0 0,-2 0 0,-1-1-374,6 1-110</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29.903"/>
    </inkml:context>
    <inkml:brush xml:id="br0">
      <inkml:brushProperty name="width" value="0.05" units="cm"/>
      <inkml:brushProperty name="height" value="0.05" units="cm"/>
    </inkml:brush>
  </inkml:definitions>
  <inkml:trace contextRef="#ctx0" brushRef="#br0">3 0 17732,'0'1'116,"1"-1"0,-1 1 0,1-1 0,-1 1 0,1-1 0,-1 1 0,0 0 0,1-1 0,-1 1 0,0-1 0,0 1 0,1 0 0,-1-1 0,0 1 0,0 0 0,0-1 0,0 1 0,0 0 0,0-1 0,0 1 0,0 0 0,0-1 0,0 2 0,-1 18 954,-2 6-724,1 1 1,1 0-1,3 27 0,-1-39-611,1 1 0,1 0 0,1-1 0,0 0 0,1 0-1,10 22 1,-35-63-2158,7 9 1615</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30.309"/>
    </inkml:context>
    <inkml:brush xml:id="br0">
      <inkml:brushProperty name="width" value="0.05" units="cm"/>
      <inkml:brushProperty name="height" value="0.05" units="cm"/>
    </inkml:brush>
  </inkml:definitions>
  <inkml:trace contextRef="#ctx0" brushRef="#br0">1 270 13987,'6'0'1784,"2"-1"-767,5-2-337,7-3 1592,3-1-1016,10-2-423,1-1-225,1-1-688,2 2-384,-5-1-897,-5 2 1113,-8-2-240,-4 0-256</inkml:trace>
  <inkml:trace contextRef="#ctx0" brushRef="#br0" timeOffset="1">416 1 17820,'-8'14'1576,"-1"3"-1104,1 0-168,8 8 528,0-2-255,5 3-113,1-1-160,3 1-464,5 3-216,-1-1-457,-4 0-183,-5-1 736,0-1-248,-4-9-144</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30.760"/>
    </inkml:context>
    <inkml:brush xml:id="br0">
      <inkml:brushProperty name="width" value="0.05" units="cm"/>
      <inkml:brushProperty name="height" value="0.05" units="cm"/>
    </inkml:brush>
  </inkml:definitions>
  <inkml:trace contextRef="#ctx0" brushRef="#br0">88 450 15403,'17'0'1905,"4"-10"-945,4-7-344,8-5 1160,0-2-583,-2-2-305,2-1-336,-6 7-648,-1 4-352,-9 3 368,-8 0-152,-6-1-48</inkml:trace>
  <inkml:trace contextRef="#ctx0" brushRef="#br0" timeOffset="1">0 52 14899,'0'0'1625,"8"0"-801,7 0-256,10-2 1144,2 1-656,6-2-343,3-1-185,2-6-576,1 2-432,-6 0 448,-4-1-176,-4 2-89</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31.165"/>
    </inkml:context>
    <inkml:brush xml:id="br0">
      <inkml:brushProperty name="width" value="0.05" units="cm"/>
      <inkml:brushProperty name="height" value="0.05" units="cm"/>
    </inkml:brush>
  </inkml:definitions>
  <inkml:trace contextRef="#ctx0" brushRef="#br0">42 0 17772,'-5'20'1464,"-3"-5"-1112,-1 8-136,1-3 464,2 3-160,2 1-223,2 0-89,4 4-144,1-3-24,4 3-16,0-3-160,3-2-361,0-3-247,1-5 624,2-4-144,0-9-56</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31.604"/>
    </inkml:context>
    <inkml:brush xml:id="br0">
      <inkml:brushProperty name="width" value="0.05" units="cm"/>
      <inkml:brushProperty name="height" value="0.05" units="cm"/>
    </inkml:brush>
  </inkml:definitions>
  <inkml:trace contextRef="#ctx0" brushRef="#br0">16 222 17140,'0'9'790,"-1"0"0,-1 0 0,-2 10 0,-3 25 121,7-44-909,-1 14 123,1 0 0,0 0 0,1 0-1,1 0 1,3 13 0,-4-24-150,-1-1 1,1 1-1,0-1 0,0 1 1,0-1-1,0 0 0,0 1 1,1-1-1,-1 0 0,1 0 1,-1 0-1,1 0 0,0 0 1,-1 0-1,1-1 0,0 1 1,0 0-1,1-1 0,-1 0 1,0 1-1,0-1 0,1 0 1,-1 0-1,1-1 0,-1 1 1,1 0-1,-1-1 0,1 1 1,-1-1-1,1 0 0,-1 0 1,1 0-1,-1 0 0,1 0 1,3-1-1,-3 0-13,0 0 0,0 0-1,0 0 1,0 0 0,0-1 0,0 1 0,0-1 0,-1 0 0,6-3-1,8-9-201</inkml:trace>
  <inkml:trace contextRef="#ctx0" brushRef="#br0" timeOffset="1">28 0 18812,'-3'2'1904,"4"2"-1399,3 2-281,1-2 1008,0-3-1032,-2 1-464,3 1 272,1 1-144,0-1-112</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8.259"/>
    </inkml:context>
    <inkml:brush xml:id="br0">
      <inkml:brushProperty name="width" value="0.05" units="cm"/>
      <inkml:brushProperty name="height" value="0.05" units="cm"/>
    </inkml:brush>
  </inkml:definitions>
  <inkml:trace contextRef="#ctx0" brushRef="#br0">207 51 16764,'0'0'97,"0"0"0,1 0 1,-1-1-1,0 1 0,0 0 1,0 0-1,0 0 0,1-1 1,-1 1-1,0 0 0,0-1 1,0 1-1,0 0 0,0 0 1,0-1-1,0 1 1,0 0-1,0 0 0,0-1 1,0 1-1,0 0 0,0-1 1,0 1-1,0 0 0,0 0 1,0-1-1,0 1 0,0 0 1,0-1-1,0 1 0,-1 0 1,1 0-1,0-1 0,0 1 1,0 0-1,0 0 0,-1 0 1,1-1-1,0 1 1,0 0-1,0 0 0,-1 0 1,1-1-1,0 1 0,0 0 1,-1 0-1,1 0 0,-19 2 2397,-21 15-763,23-6-1487,0 1-1,1 0 0,-17 17 1,26-22-233,0 0 1,0 1-1,1 0 0,0 0 1,0 0-1,1 0 1,0 1-1,-5 13 1,9-21-13,1 0 0,-1 0 0,1 0 0,0 0 1,-1 0-1,1 0 0,0 0 0,0 0 0,0 0 0,0 0 1,0 1-1,0-1 0,0 0 0,0 0 0,0 0 0,0 0 1,0 0-1,1 0 0,-1 0 0,1 0 0,-1 0 0,0 0 1,1 0-1,0 0 0,0 1 0,0-1 0,0-1 1,1 1-1,-1 0 0,0-1 1,0 1-1,1-1 0,-1 0 1,0 1-1,1-1 0,-1 0 0,1 0 1,-1 0-1,0 0 0,1 0 1,-1 0-1,3-1 0,4 0 2,-1-1-1,1 0 0,-1 0 0,1-1 0,11-7 1,-1-1 13,0-1 0,-2-1 0,1-1 0,-2 0 0,18-21 0,60-86 46,-93 121-63,0 1 1,0-1-1,0 0 0,0 0 1,0 0-1,0 0 0,0 0 1,0 0-1,0 1 1,0-1-1,0 0 0,0 0 1,1 0-1,-1 0 1,0 0-1,0 0 0,0 0 1,0 0-1,0 0 1,0 0-1,0 1 0,1-1 1,-1 0-1,0 0 1,0 0-1,0 0 0,0 0 1,0 0-1,0 0 1,1 0-1,-1 0 0,0 0 1,0 0-1,0 0 1,0 0-1,0 0 0,0 0 1,1 0-1,-1 0 1,0 0-1,0-1 0,0 1 1,0 0-1,0 0 0,-3 16-45,-1-3-15,-17 63-509,19-67 302,0 0 1,1 0-1,0-1 1,1 1-1,0 0 1,2 13 0,-2-20 187,0-1 0,0 1 0,1-1 0,-1 0 0,1 1 0,-1-1 0,1 0 0,-1 1 0,1-1 0,0 0 0,-1 0 0,1 0 0,0 0 0,0 1 0,0-1 0,0 0 0,0 0 0,0-1 0,0 1 0,0 0 0,0 0 0,1 0 0,-1-1 0,0 1 0,0-1 0,1 1 0,-1-1 1,0 1-1,1-1 0,-1 0 0,1 0 0,-1 1 0,2-1 0,2-1-69,0 1 1,0-1-1,0 0 0,0 0 1,0 0-1,0-1 0,-1 0 1,7-3-1,28-17-857</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32.024"/>
    </inkml:context>
    <inkml:brush xml:id="br0">
      <inkml:brushProperty name="width" value="0.05" units="cm"/>
      <inkml:brushProperty name="height" value="0.05" units="cm"/>
    </inkml:brush>
  </inkml:definitions>
  <inkml:trace contextRef="#ctx0" brushRef="#br0">0 207 15251,'7'-25'7786,"17"-35"-5244,-7 18-1838,-10 20-498,-4 12-186,1 0 0,0 1 0,0-1 1,6-8-1,-14 66-443,3-34 357,-3 10 101,0 32 0,4-50-93,0 0 1,1 0 0,-1-1 0,1 1 0,0 0-1,1 0 1,-1-1 0,1 1 0,0-1 0,1 1-1,2 4 1,-5-9 34,1-1 1,-1 1-1,0-1 1,0 1-1,1-1 0,-1 1 1,0-1-1,1 0 0,-1 1 1,0-1-1,1 0 1,-1 1-1,0-1 0,1 0 1,-1 1-1,1-1 0,-1 0 1,1 0-1,-1 1 1,1-1-1,-1 0 0,1 0 1,-1 0-1,1 0 0,-1 0 1,1 0-1,-1 0 1,1 1-1,-1-2 0,1 1 1,-1 0-1,1 0 0,-1 0 1,1 0-1,-1 0 1,1 0-1,-1 0 0,1-1 1,-1 1-1,1 0 0,1-2-11,-1 1 0,0-1-1,1 1 1,-1-1 0,0 0-1,0 1 1,0-1 0,0 0-1,1-3 1,6-13-326</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32.457"/>
    </inkml:context>
    <inkml:brush xml:id="br0">
      <inkml:brushProperty name="width" value="0.05" units="cm"/>
      <inkml:brushProperty name="height" value="0.05" units="cm"/>
    </inkml:brush>
  </inkml:definitions>
  <inkml:trace contextRef="#ctx0" brushRef="#br0">1 1 18204,'1'2'285,"1"0"1,0 1-1,-1-1 1,0 1-1,1 0 1,-1-1-1,0 1 1,0 0-1,0 5 1,5 12 801,37 72 323,-24-55-1100,23 69 1,-38-94-296,-1 1 0,0 0 1,-1 1-1,0-1 1,-1 0-1,0 1 0,-1-1 1,-1 0-1,-4 21 1,3-21-106,-2 0 1,1-1-1,-2 1 1,0-1-1,0 0 1,-1-1-1,-1 1 1,0-1-1,-15 19 1,1-10-86</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33.043"/>
    </inkml:context>
    <inkml:brush xml:id="br0">
      <inkml:brushProperty name="width" value="0.05" units="cm"/>
      <inkml:brushProperty name="height" value="0.05" units="cm"/>
    </inkml:brush>
  </inkml:definitions>
  <inkml:trace contextRef="#ctx0" brushRef="#br0">0 1 16355,'6'10'878,"-1"1"0,0 0-1,-1 0 1,-1 0 0,4 16-1,6 19 343,0-11-1187,2-1-1,0-1 1,36 56 0,-47-83-978,-8-7-513,-11-9-541,12 8 2117,-12-11-978</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33.476"/>
    </inkml:context>
    <inkml:brush xml:id="br0">
      <inkml:brushProperty name="width" value="0.05" units="cm"/>
      <inkml:brushProperty name="height" value="0.05" units="cm"/>
    </inkml:brush>
  </inkml:definitions>
  <inkml:trace contextRef="#ctx0" brushRef="#br0">6 199 15939,'-5'-5'2201,"5"3"-1265,11-5-288,1-1 1081,9-10-345,8 5-240,4-9-488,4 0-416,-1 1-2856,-5-10 2512,-8 8-384,-5-4-217</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34.036"/>
    </inkml:context>
    <inkml:brush xml:id="br0">
      <inkml:brushProperty name="width" value="0.05" units="cm"/>
      <inkml:brushProperty name="height" value="0.05" units="cm"/>
    </inkml:brush>
  </inkml:definitions>
  <inkml:trace contextRef="#ctx0" brushRef="#br0">191 25 18916,'0'-1'81,"0"0"0,0 0 0,0 0 0,0 0 0,-1 0 0,1 0 0,0 0 1,0 0-1,-1 0 0,1 0 0,-1 0 0,1 0 0,-1 0 0,0 0 0,1 1 0,-1-1 0,0 0 0,1 0 0,-1 1 0,0-1 0,0 0 0,0 1 1,1-1-1,-1 1 0,0-1 0,0 1 0,0-1 0,0 1 0,0 0 0,0 0 0,0-1 0,0 1 0,0 0 0,0 0 0,0 0 0,0 0 0,0 0 0,0 0 1,0 0-1,0 0 0,0 1 0,0-1 0,0 0 0,0 1 0,0-1 0,0 1 0,0-1 0,-1 1 0,-3 2 115,0 1 0,0-1 1,0 1-1,0 0 0,1 0 0,-8 9 0,0 2-134,1 1 0,1 1-1,0 0 1,1 1 0,-8 21-1,6-9-74,1 1-1,-8 44 1,17-66 14,-1 0 1,1 0 0,1 0-1,0 0 1,0 0 0,1 0-1,0 0 1,3 15 0,-3-21 0,0 1 0,1-1 0,-1 0 0,0 0 0,1 0 0,0 0 0,0 0 0,0 0 0,0 0 0,0-1 0,1 1 0,-1-1 0,1 0 0,-1 1 0,1-1 0,0 0 0,0-1 0,0 1 0,0 0 0,0-1 0,0 0 0,1 1 1,-1-1-1,0-1 0,5 2 0,-2-2 4,0 1 0,0-1 0,0 0 0,0-1 0,0 0 0,0 0 0,-1 0 0,1 0 0,0-1 0,-1 0 0,1 0 0,-1-1 0,1 0 0,-1 0 0,0 0 0,0 0 0,0-1 0,-1 1 0,1-1 0,-1-1 0,0 1 0,0-1 0,-1 1 0,1-1 0,-1 0 0,0 0 0,0-1 0,0 1 0,-1 0 0,0-1 0,3-10 0,-7 0 4,2 15-12,0 1 0,-1 0-1,1-1 1,0 1 0,0 0 0,0 0 0,-1-1 0,1 1 0,0 0 0,0 0-1,-1-1 1,1 1 0,0 0 0,-1 0 0,1 0 0,0 0 0,-1-1 0,1 1 0,0 0-1,-1 0 1,1 0 0,0 0 0,-1 0 0,1 0 0,-1 0 0,0 0-7,-1 1 0,1-1-1,0 1 1,0-1 0,-1 1 0,1-1 0,0 1 0,0 0 0,0-1 0,0 1 0,0 0 0,0 0 0,0 0 0,0 0 0,0 0-1,0 0 1,1 0 0,-2 3 0,-1 0-44,1 0 0,1 0-1,-1 0 1,1 0 0,-1 1-1,1-1 1,-1 6 0,2-9 41,0-1 0,0 1 0,0-1 0,0 1 0,0-1 0,0 1-1,0-1 1,0 1 0,0-1 0,0 1 0,0-1 0,1 1 0,-1-1 0,0 0 0,0 1 0,0-1 0,1 1 0,-1-1 0,0 1 0,0-1 0,1 0 0,-1 1 0,0-1 0,1 0 0,-1 1 0,0-1 0,1 1 0,0-1-1,1 0 0,-1 0 1,0 0-1,0 0 0,0-1 0,0 1 1,1 0-1,-1 0 0,0-1 1,0 1-1,0-1 0,0 1 1,0-1-1,0 1 0,0-1 0,0 0 1,1-1-1,9-6-35,-1-2 0,0 0 0,-1 0 0,0 0 0,-1-1 0,0-1 0,11-19 0,17-24 183,-36 55-133,0 0 0,0-1 1,0 1-1,0 0 0,1 0 0,-1 0 1,0 0-1,0 0 0,0-1 0,1 1 1,-1 0-1,0 0 0,0 0 1,0 0-1,1 0 0,-1 0 0,0 0 1,0 0-1,0 0 0,1 0 1,-1 0-1,0 0 0,0 0 0,0 0 1,1 0-1,-1 0 0,0 0 0,0 0 1,1 0-1,-1 0 0,0 0 1,0 0-1,0 0 0,1 0 0,-1 0 1,0 1-1,0-1 0,0 0 1,1 0-1,-1 0 0,0 0 0,0 0 1,0 1-1,0-1 0,0 0 1,0 0-1,1 0 0,-1 0 0,0 1 1,0-1-1,0 0 0,0 0 0,0 1 1,0-1-1,0 0 0,0 0 1,0 0-1,0 1 0,0-1 0,0 0 1,0 1-1,3 13 55,-3 30 31,-1-29-91,1 0 1,0-1 0,1 1 0,1 0 0,0-1 0,6 20-1,-7-32-49,0-1-1,-1 1 1,1-1-1,0 0 1,0 1-1,-1-1 1,1 0-1,0 0 1,0 0-1,1 0 1,-1 1-1,0-1 1,0-1-1,0 1 1,1 0-1,-1 0 1,0 0-1,3 0 0,-3-1 35,0 0 0,0 1 0,0-1 0,0 0 0,0 0 0,0 0-1,0 0 1,0-1 0,0 1 0,0 0 0,0 0 0,0-1-1,-1 1 1,1 0 0,0-1 0,0 1 0,0-1 0,0 1-1,0-1 1,-1 1 0,1-1 0,0 0 0,0 0 0,-1 1-1,1-1 1,0 0 0,-1 0 0,1 0 0,-1 1 0,1-1 0,-1-1-1,12-27-275</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34.472"/>
    </inkml:context>
    <inkml:brush xml:id="br0">
      <inkml:brushProperty name="width" value="0.05" units="cm"/>
      <inkml:brushProperty name="height" value="0.05" units="cm"/>
    </inkml:brush>
  </inkml:definitions>
  <inkml:trace contextRef="#ctx0" brushRef="#br0">52 87 18676,'-7'28'1848,"4"4"-1384,4-4-215,6 1 895,5-2-840,2-2-224,2-8-672,5 4-328,-6-6-1497,-4-4 1953,-4-2-400,-7-8-265</inkml:trace>
  <inkml:trace contextRef="#ctx0" brushRef="#br0" timeOffset="1">0 168 19548,'20'-7'1721,"5"-6"-1233,-2-5-216,8-4 720,2 1-656,6 0 1048,-5-3-1200,1 4-56,-5-1 16</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34.877"/>
    </inkml:context>
    <inkml:brush xml:id="br0">
      <inkml:brushProperty name="width" value="0.05" units="cm"/>
      <inkml:brushProperty name="height" value="0.05" units="cm"/>
    </inkml:brush>
  </inkml:definitions>
  <inkml:trace contextRef="#ctx0" brushRef="#br0">155 21 18628,'0'7'1552,"-7"12"-1096,-6 5-192,-3 3 817,1 10-449,-5 1-384,1 9-48,2-7-192,2 5-160,4-10-456,-1-6-224,7-15 632,3-12-121,-1-11-119</inkml:trace>
  <inkml:trace contextRef="#ctx0" brushRef="#br0" timeOffset="1">122 1 17044,'3'5'1864,"-1"8"-1304,-8 5-272,1 2 1409,5 7-1209,0-1-144,8 4-144,5-2-48,2-2-120,5 1 8,3 1-16,0-1 40,-1 0-408,-2-3-264,-4-1-329,-6-4 753,-5-5-136,-6-2-152</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35.287"/>
    </inkml:context>
    <inkml:brush xml:id="br0">
      <inkml:brushProperty name="width" value="0.05" units="cm"/>
      <inkml:brushProperty name="height" value="0.05" units="cm"/>
    </inkml:brush>
  </inkml:definitions>
  <inkml:trace contextRef="#ctx0" brushRef="#br0">7 168 17132,'-6'0'1816,"9"-3"-1152,7-1-272,11-3 889,2-3-233,7-5-656,8 1-424,5-2-800,-3-5 592,1-2 64,-3-3-176,-4-3-129</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35.701"/>
    </inkml:context>
    <inkml:brush xml:id="br0">
      <inkml:brushProperty name="width" value="0.05" units="cm"/>
      <inkml:brushProperty name="height" value="0.05" units="cm"/>
    </inkml:brush>
  </inkml:definitions>
  <inkml:trace contextRef="#ctx0" brushRef="#br0">161 2 17116,'-1'0'92,"-1"-1"1,0 1-1,0 0 1,0 0-1,1 0 1,-1 0-1,0 0 1,0 0-1,0 0 1,1 0-1,-1 1 1,0-1-1,0 1 1,1-1-1,-1 1 1,0 0-1,1 0 1,-1 0-1,0 0 1,1 0-1,-1 0 1,1 0-1,0 0 1,-1 0-1,-1 3 1,-5 5 182,1-1 0,-13 19 0,18-23-57,-11 16 249,1 0-1,0 1 0,-11 31 1,19-43-380,1 1 0,0 0 1,0 0-1,1 0 0,1 0 1,0 0-1,0 1 0,1-1 1,0 0-1,2 14 0,0-19-62,-1 0-1,1 0 0,0 0 1,0 0-1,1-1 0,-1 1 0,1-1 1,0 1-1,1-1 0,-1 0 1,1 0-1,-1-1 0,1 1 1,0-1-1,0 1 0,1-1 1,-1-1-1,1 1 0,-1-1 1,10 4-1,-10-4 1,1 0 0,-1-1 0,1 1 0,0-1 0,0 0 0,0-1 0,0 1 0,-1-1 0,1 0 0,0 0 0,0-1 0,0 1 0,0-1 0,0 0 0,-1 0 0,1-1 0,0 1 0,-1-1 0,1 0 0,-1 0 0,0-1 0,6-3 0,-10 6-4,1-1 0,0 1-1,0-1 1,-1 1 0,1 0 0,0-1 0,-1 0 0,1 1-1,0-1 1,-1 1 0,1-1 0,-1 0 0,1 1 0,-1-1 0,0 0-1,1 1 1,-1-1 0,0 0 0,1 0 0,-1 0 0,0 1-1,0-1 1,0 0 0,1 0 0,-1 0 0,0 1 0,0-1 0,0 0-1,0 0 1,-1 0 0,1 0 0,0 1 0,0-1 0,0 0-1,-1 0 1,1 0 0,0 1 0,-1-1 0,1 0 0,-1 1-1,1-1 1,-1 0 0,1 1 0,-1-1 0,1 0 0,-1 1 0,0-1-1,1 1 1,-2-1 0,-2-1 49,1 0 1,-1 0-1,1 0 0,-1 1 1,0 0-1,1 0 1,-1 0-1,0 0 0,-5 0 1,2 0-50,0 1 0,0-1 0,0 2 0,-1-1 0,1 1 0,0 0 0,0 0 1,0 1-1,1 0 0,-1 0 0,-10 6 0,36-10-232,6-9 6,0-1 0,0-1 0,-1-2 0,0 0-1,28-25 1,-6 5-483,-45 34 660,0 1 0,0-1 0,0 0-1,0 0 1,0 1 0,0-1 0,0 1-1,0-1 1,0 1 0,0 0 0,0-1-1,0 1 1,0 0 0,1-1 0,-1 1 0,0 0-1,0 0 1,0 0 0,3 1 0,-4-1 17,1 0 0,0 1 0,-1-1 0,1 1 0,0 0 0,-1-1 0,1 1 1,-1-1-1,1 1 0,-1 0 0,1-1 0,-1 1 0,1 0 0,-1 0 0,0-1 1,0 1-1,1 0 0,-1 0 0,0-1 0,0 3 0,1 4 78,0 1-1,-1 0 0,0-1 1,-2 12-1,1-17-10,-1 19 488,1 1 0,1 35 1,1-50-541,0 0 1,0-1 0,0 1-1,1-1 1,0 1 0,0-1-1,0 0 1,1 0 0,0 0-1,0 0 1,1 0 0,6 7-1,-6-9-208</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4:41.067"/>
    </inkml:context>
    <inkml:brush xml:id="br0">
      <inkml:brushProperty name="width" value="0.05" units="cm"/>
      <inkml:brushProperty name="height" value="0.05" units="cm"/>
    </inkml:brush>
  </inkml:definitions>
  <inkml:trace contextRef="#ctx0" brushRef="#br0">1 179 17260,'0'1'886,"1"-1"-809,-1 1-1,0-1 1,0 0-1,0 0 1,1 1 0,-1-1-1,0 0 1,0 0-1,0 0 1,1 1 0,-1-1-1,0 0 1,1 0-1,-1 0 1,0 0 0,0 1-1,1-1 1,-1 0-1,0 0 1,1 0-1,-1 0 1,0 0 0,1 0-1,-1 0 1,0 0-1,0 0 1,1 0 0,-1 0-1,0 0 1,1 0-1,-1 0 1,0-1 0,1 1-1,-1 0 1,0 0-1,0 0 1,1 0 0,-1 0-1,0-1 1,0 1-1,1 0 1,-1-1 0,6 0 484,14-7-107,0 0-1,-1-2 1,0 0 0,19-13 0,18-10-280,-29 18-131,0 0 0,26-21 0,-21 15-17,-99 38 47,37-4-56,1 1 0,-43 28-1,60-34-33,1 0 0,0 1 0,0 0 0,1 0 0,0 1 0,1 1 0,0 0 0,-13 20 0,21-30 3,1 0-1,-1 0 1,0 0-1,1 1 1,-1-1-1,1 0 0,0 0 1,-1 1-1,1-1 1,0 0-1,0 1 1,0-1-1,0 0 1,0 3-1,0-3-3,0-1 1,0 1-1,1-1 1,-1 1-1,0-1 1,0 0-1,1 1 1,-1-1-1,0 1 0,1-1 1,-1 0-1,1 1 1,-1-1-1,0 0 1,1 1-1,-1-1 0,1 0 1,-1 0-1,1 0 1,-1 1-1,1-1 1,-1 0-1,1 0 1,-1 0-1,2 0 0,1 0-59,0 0 0,1 0 0,-1-1 0,0 1 0,1-1 1,-1 0-1,0 0 0,0 0 0,0 0 0,5-4 0,21-13-473,-1-2-1,31-27 1,-34 25 16,2 1-1,34-21 1,-60 42 523,-1-1 0,0 1 0,0 0 0,1-1 0,-1 1 0,0 0 0,1 0 0,-1 0 0,0-1 0,1 1 0,-1 0 0,1 0 0,-1 0 0,0 0 0,1-1 0,-1 1 0,1 0 0,-1 0 0,0 0 1,1 0-1,-1 0 0,1 0 0,-1 0 0,0 0 0,1 0 0,-1 0 0,1 1 0,-1-1 0,0 0 0,1 0 0,-1 0 0,1 1 0,-4 12-242,-15 17 29,5-13 165,0 0 0,-2 0 0,0-1 0,0-1 1,-2-1-1,0 0 0,0-1 0,-31 16 0,34-24-34</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8.617"/>
    </inkml:context>
    <inkml:brush xml:id="br0">
      <inkml:brushProperty name="width" value="0.05" units="cm"/>
      <inkml:brushProperty name="height" value="0.05" units="cm"/>
    </inkml:brush>
  </inkml:definitions>
  <inkml:trace contextRef="#ctx0" brushRef="#br0">176 13 16604,'0'-1'81,"0"1"1,1 0 0,-1-1 0,0 1 0,0-1 0,0 1 0,0 0-1,0-1 1,0 1 0,0-1 0,0 1 0,0-1 0,0 1 0,0 0-1,0-1 1,0 1 0,0-1 0,0 1 0,0-1 0,0 1 0,0 0-1,-1-1 1,1 1 0,0-1 0,0 1 0,-1 0 0,1-1-1,-9 9 947,-17 33 9,20-31-311,-17 27 180,1 1 1,2 2-1,1 0 0,-25 82 1,43-115-811,-1-1 0,1 1 0,0 0 0,1 0 0,0 7 0,0-12-76,0 0-1,0 0 0,0 0 0,1 0 1,-1 0-1,1 0 0,-1-1 1,1 1-1,0 0 0,0 0 0,0-1 1,0 1-1,0-1 0,0 1 1,0-1-1,1 1 0,-1-1 0,0 1 1,1-1-1,-1 0 0,1 0 1,-1 0-1,1 0 0,2 1 0,1 0-20,1-1 0,-1 1-1,1-1 1,0 0-1,-1 0 1,1-1-1,0 0 1,-1 0-1,1 0 1,0-1-1,0 0 1,9-2-1,10-4-151,38-18 0,-18 8-106,-45 17 250,0-1 0,1 1-1,-1 0 1,0 0 0,1 0-1,-1 0 1,0-1 0,1 1-1,-1 0 1,0 0 0,1 0 0,-1 0-1,0 0 1,1 0 0,-1 0-1,1 0 1,-1 0 0,0 0-1,1 0 1,-1 0 0,0 0-1,1 0 1,-1 1 0,0-1-1,1 0 1,-1 0 0,0 0-1,1 1 1,-1-1 0,0 0-1,1 0 1,-1 0 0,0 1-1,0-1 1,1 0 0,-1 1-1,0-1 1,-1 18-141,-20 27 86,18-39 34,0-1 26,1 0 1,0 0 0,0 1 0,0-1 0,0 0 0,1 1 0,-1 8 0,2-13 5,0 0 1,0 0 0,0 0-1,0 0 1,0 0 0,1 0-1,-1 0 1,0 0 0,1 0-1,-1 0 1,0 0 0,1 0-1,-1 0 1,1 0-1,0 0 1,-1 0 0,1 0-1,1 1 1,-1-1 2,1-1-1,-1 1 1,1 0 0,-1 0-1,1-1 1,-1 1 0,1-1-1,0 1 1,-1-1 0,1 0-1,0 0 1,-1 0 0,1 0-1,0 0 1,2 0 0,8-1-111,0-1 1,0 0 0,0 0-1,0-1 1,-1-1 0,15-6-1,-21 8 6,-1 0-1,0 0 0,0 0 0,0-1 0,0 1 0,0-1 0,-1 0 0,1 0 0,-1 0 0,0-1 0,0 1 1,0-1-1,0 0 0,-1 0 0,1 0 0,-1 0 0,0 0 0,-1 0 0,3-7 0,-2-17-452</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11.289"/>
    </inkml:context>
    <inkml:brush xml:id="br0">
      <inkml:brushProperty name="width" value="0.05" units="cm"/>
      <inkml:brushProperty name="height" value="0.05" units="cm"/>
    </inkml:brush>
  </inkml:definitions>
  <inkml:trace contextRef="#ctx0" brushRef="#br0">1 125 18268,'0'0'1538,"11"-1"-570,86-17 861,-34 4-1742,71-21 6,-102 26-72,-20 6 25,1 0 1,-1 1 0,24 0-1,-46 8 0,-1-1 0,0 0-1,0 0 1,0-1-1,-1 0 1,1-1 0,-1 0-1,-13 1 1,-119 8 705,142-12-739,0 0 1,0 0-1,1 0 0,-1 0 1,0 0-1,1 0 1,-1 1-1,0-1 0,1 1 1,-1-1-1,1 1 1,-1 0-1,0 0 0,1-1 1,0 1-1,-1 0 1,1 0-1,0 0 0,-2 2 1,3-2-13,0-1 0,0 1 0,1-1 0,-1 1 0,0-1 0,0 1 0,1-1 0,-1 1 0,0-1 0,1 1 0,-1-1 0,0 1 0,1-1 0,-1 1 0,1-1 0,-1 0 0,1 1 0,-1-1 0,1 0 0,-1 1 0,1-1 0,-1 0 0,1 0 0,0 1 0,-1-1 0,1 0 0,-1 0 0,1 0 0,-1 0 0,1 0 0,0 0 0,-1 0 0,1 0 0,25 4-24,-11-4 15,-1-1 0,1-1 1,0 0-1,-1-1 0,1 0 0,-1-2 1,16-6-1,0 1-14,-27 9 21,45-16-21,-44 15 20,0 1 1,-1-1-1,1 0 1,0-1 0,-1 1-1,0-1 1,1 1-1,5-7 1,-10 9 2,1-1 0,0 1 0,-1 0 0,1 0 0,-1 0 0,1-1 1,0 1-1,-1 0 0,1 0 0,-1 0 0,1 0 0,-1 0 0,1 0 0,0 0 0,-1 0 0,1 0 1,-1 0-1,1 0 0,-1 0 0,1 0 0,-1 0 0,1 0 0,0 0 0,-1 1 0,1-1 0,-1 0 1,-76 18 72,-51 9-138,127-27-24,-1 0 0,1 1 0,-1-1 0,1 0 1,-1 0-1,1 0 0,0 0 0,-1 0 0,1-1 1,-1 1-1,1 0 0,-3-2 0,3 2-5,1 0-1,-1-1 0,1 1 1,0 0-1,-1-1 1,1 1-1,-1-1 1,1 1-1,0 0 1,-1-1-1,1 1 0,0-1 1,0 1-1,-1-1 1,1 1-1,0-1 1,0 1-1,0-1 0,0 1 1,0-1-1,0 0 1,0 1-1,0-1 1,0-3-130,1 0 0,0 0 1,0 0-1,0 1 0,1-1 0,-1 0 1,1 1-1,3-5 0,13-19-805</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13.026"/>
    </inkml:context>
    <inkml:brush xml:id="br0">
      <inkml:brushProperty name="width" value="0.05" units="cm"/>
      <inkml:brushProperty name="height" value="0.05" units="cm"/>
    </inkml:brush>
  </inkml:definitions>
  <inkml:trace contextRef="#ctx0" brushRef="#br0">109 24 15379,'-3'-5'6646,"-8"-12"-5010,11 17-1631,-1 0 1,1 0-1,0-1 0,-1 1 0,1 0 0,0 0 1,-1 0-1,1 0 0,0 0 0,-1 0 1,1 0-1,0 0 0,-1 0 0,1 0 0,0 0 1,-1 0-1,1 0 0,0 0 0,-1 0 1,1 0-1,0 1 0,0-1 0,-1 0 1,1 0-1,0 0 0,-1 0 0,1 1 0,0-1 1,0 0-1,-1 0 0,1 1 0,0-1 1,0 0-1,0 0 0,-1 1 0,1-1 0,0 0 1,0 1-1,0-1 0,-5 21-15,7 21-164,1-42 205,0-8 1,1-11 75,-3 17-84,-1 1 1,0-1-1,0 1 1,0-1-1,0 0 1,0 1-1,0-1 1,0 1-1,-1-1 0,1 1 1,0-1-1,-1 0 1,0 1-1,1-1 1,-1 1-1,0 0 1,0-1-1,1 1 1,-1 0-1,0-1 1,0 1-1,-1 0 1,1 0-1,-1-1 1,0 2-8,1-1 0,-1 1 0,1 0 0,0 0 0,-1 0 0,1 0 1,-1 0-1,1 1 0,-1-1 0,1 0 0,0 1 0,-1-1 0,1 1 1,0-1-1,-1 1 0,1 0 0,0-1 0,0 1 0,-1 0 0,1 0 1,0 0-1,0 0 0,0 0 0,0 0 0,0 0 0,1 0 0,-3 3 1,-1 2-6,-1 0 0,1 1 0,1 0 0,-1 0 0,-3 9 0,6-13-16,0 0 0,-1 0 0,2 0 0,-1 1 0,0-1 0,1 0 0,-1 0 0,1 0 0,0 0 0,0 1 0,0-1 0,1 0 0,-1 0 0,1 0 0,1 5 0,-2-8 7,0 0 0,1 1 0,-1-1 0,0 0 0,1 0 0,-1 1 0,0-1 0,1 0 0,-1 0 0,1 0 0,-1 1 0,0-1 0,1 0 0,-1 0 0,1 0 0,-1 0 0,0 0 0,1 0 0,-1 0 1,1 0-1,-1 0 0,1 0 0,-1 0 0,0 0 0,1 0 0,-1 0 0,1-1 0,-1 1 0,0 0 0,1 0 0,-1 0 0,1-1 0,-1 1 0,0 0 0,1 0 0,-1-1 0,0 1 0,0 0 0,1-1 0,-1 1 0,1-1 0,13-14 127,-12 11-74,0 0 1,0 0-1,0 0 1,0 0-1,-1-1 1,0 1-1,0 0 1,0-1 0,0 1-1,-1-1 1,0 1-1,0-1 1,-1-6-1,1 10-48,0 1 0,0 0 0,0-1 0,0 1 1,0 0-1,-1 0 0,1-1 0,0 1 0,0 0 0,0 0 0,-1-1 0,1 1 0,0 0 0,0 0 0,-1 0 0,1-1 0,0 1 0,-1 0 0,1 0 0,0 0 1,0 0-1,-1 0 0,1 0 0,0-1 0,-1 1 0,1 0 0,0 0 0,-1 0 0,1 0 0,0 0 0,-1 0 0,1 0 0,-1 1 0,-10 7 122,-4 14-27,15-21-101,-4 5-3,1-1-1,0 1 0,0 1 1,1-1-1,-3 9 0,29-50 77,-21 31-65,3-7 32,-1 0 0,1-1-1,3-14 1,-9 17-19,-6 12 2,-8 13 2,9-8-40,1 1 0,0-1 0,0 1 0,1 0 0,0 1 0,1-1 0,0 0 0,0 1 0,0 12 0,2-21 11,0 0 0,0 0 0,0 0 0,0 0 0,0-1 1,0 1-1,0 0 0,0 0 0,0 0 0,1 0 0,-1-1 1,0 1-1,0 0 0,1 0 0,-1 0 0,0-1 0,1 1 1,-1 0-1,1-1 0,-1 1 0,1 0 0,0-1 0,0 2 0,0-2 1,0 0 1,0 0-1,0 0 0,-1 0 0,1 0 0,0 0 0,0 0 0,0 0 0,-1 0 0,1 0 0,0-1 0,0 1 0,0 0 0,-1 0 0,1-1 0,0 1 0,-1-1 0,1 1 0,1-1 0,2-3-21,0 1 0,0-1 0,0 1-1,0-1 1,6-8 0,-4 0-810,0 0 0,7-20 0,-13 31 251,0 2 615,-3 5-65,1 1 0,0 1 0,0-1 0,-1 12 1,1 3-280</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15.777"/>
    </inkml:context>
    <inkml:brush xml:id="br0">
      <inkml:brushProperty name="width" value="0.05" units="cm"/>
      <inkml:brushProperty name="height" value="0.05" units="cm"/>
    </inkml:brush>
  </inkml:definitions>
  <inkml:trace contextRef="#ctx0" brushRef="#br0">33 26 14299,'-1'-2'317,"0"0"0,0 0 0,0 0-1,0 0 1,0 1 0,-1-1 0,1 0 0,-1 0 0,0 1-1,1-1 1,-1 1 0,-3-3 0,4 4-263,1 0-1,0 0 1,0 0 0,-1 0-1,1 0 1,0 0 0,-1 0 0,1 0-1,0 0 1,0 0 0,-1 0-1,1 0 1,0 0 0,0 0 0,-1 0-1,1 0 1,0 0 0,-1 0 0,1 0-1,0 0 1,0 1 0,-1-1-1,1 0 1,0 0 0,0 0 0,0 0-1,-1 1 1,1-1 0,0 0-1,0 0 1,0 0 0,0 1 0,-1-1-1,-1 20 924,3 9-780,2-1 0,1 1 0,2-1 0,0 0 0,19 47 0,-17-60 149,-6-25-59,-5-25 66,-2 1-6,-1-38 1,1 40-334,2 37-70,1 6 34,5 31-34,-3-22 50,1 0 1,1-1-1,1 1 0,0 0 1,8 22-1,-11-42 8,0 0-1,0 0 1,0-1-1,0 1 0,1 0 1,-1 0-1,0 0 1,0-1-1,0 1 0,0 0 1,0 0-1,0 0 1,0-1-1,0 1 0,1 0 1,-1 0-1,0 0 1,0 0-1,0-1 0,0 1 1,1 0-1,-1 0 1,0 0-1,0 0 1,0 0-1,1 0 0,-1 0 1,0 0-1,0 0 1,0-1-1,1 1 0,-1 0 1,0 0-1,0 0 1,0 0-1,1 0 0,-1 0 1,0 0-1,0 0 1,1 1-1,-1-1 0,0 0 1,0 0-1,0 0 1,1 0-1,-1 0 0,0 0 1,0 0-1,0 0 1,1 0-1,-1 1 0,0-1 1,0 0-1,0 0 1,0 0-1,0 0 0,1 1 1,-1-1-1,0 0 1,0 0-1,0 0 0,0 1 1,0-1-1,0 0 1,0 0-1,0 0 0,0 1 1,0-1-1,6-16 58,-3 1 54,-2 0-1,0 0 0,-1-26 0,-1 1 185,1 38-279,-2-45 323,-6 26-157,8 20-175,-1 1-1,1-1 0,0 1 1,-1-1-1,1 1 0,-1-1 1,1 1-1,-1-1 1,1 1-1,-1 0 0,0-1 1,1 1-1,-1 0 0,1-1 1,-1 1-1,0 0 0,1 0 1,-1-1-1,0 1 0,1 0 1,-1 0-1,0 0 0,1 0 1,-2 0-1,1 1-2,0-1-1,-1 0 1,1 1 0,1-1-1,-1 1 1,0 0 0,0-1-1,0 1 1,0 0-1,0-1 1,0 1 0,1 0-1,-1 0 1,0 0 0,1 0-1,-1 0 1,1 0 0,-1 0-1,1 0 1,-1 0-1,1 0 1,-1 1 0,-6 29-23,6-25 17,0-5 9,-12 84-615,13-78 447,-1 1 0,1 0-1,1 0 1,0 0 0,0 0-1,0 0 1,1-1 0,4 14-1,-5-20 137,-1 0-1,1 0 0,-1 1 0,1-1 0,0 0 1,-1 0-1,1 0 0,0 0 0,0 0 0,0 0 1,0 0-1,1 1 0,12-1-376</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19.796"/>
    </inkml:context>
    <inkml:brush xml:id="br0">
      <inkml:brushProperty name="width" value="0.05" units="cm"/>
      <inkml:brushProperty name="height" value="0.05" units="cm"/>
    </inkml:brush>
  </inkml:definitions>
  <inkml:trace contextRef="#ctx0" brushRef="#br0">8 74 17124,'0'0'78,"-1"0"1,1 0-1,0 0 1,0 0-1,-1 0 0,1 1 1,0-1-1,0 0 1,-1 0-1,1 0 1,0 0-1,0 0 1,0 0-1,-1 0 1,1-1-1,0 1 1,0 0-1,-1 0 1,1 0-1,0 0 0,0 0 1,0 0-1,-1 0 1,1 0-1,0-1 1,0 1-1,0 0 1,-1 0-1,1 0 1,0 0-1,0-1 1,0 1-1,0 0 1,-1 0-1,1 0 0,0-1 1,7-6 1369,20-7-633,-23 12-635,9-5-69,1 0-1,0 0 0,0 2 1,0 0-1,1 0 0,0 2 1,0 0-1,0 0 1,0 2-1,1-1 0,-1 2 1,29 3-1,15 7-321,-56-6 77,-9 1 84,-10 3 14,-185 47 657,127-37-129,73-18-482,0 0 1,1 0 0,-1 0 0,0 0 0,0 0 0,1 0 0,-1 0 0,0 1 0,1-1 0,-1 0 0,1 0-1,-1 1 1,0-1 0,1 1 0,-1-1 0,1 0 0,-1 1 0,1-1 0,-1 1 0,0 0 0,12 3 142,25 0-77,185-8-100,-129 0-196,-76 4 133,-19 3-90,-25 2-371,-74-5-679,71 0 934</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21.136"/>
    </inkml:context>
    <inkml:brush xml:id="br0">
      <inkml:brushProperty name="width" value="0.05" units="cm"/>
      <inkml:brushProperty name="height" value="0.05" units="cm"/>
    </inkml:brush>
  </inkml:definitions>
  <inkml:trace contextRef="#ctx0" brushRef="#br0">23 1 11562,'-3'8'7277,"0"1"-7521,0 1 0,1 0 1,0-1-1,0 1 1,1 0-1,1 0 0,0 12 1,-2 15-294,0-19 230,-1 1 104</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21.558"/>
    </inkml:context>
    <inkml:brush xml:id="br0">
      <inkml:brushProperty name="width" value="0.05" units="cm"/>
      <inkml:brushProperty name="height" value="0.05" units="cm"/>
    </inkml:brush>
  </inkml:definitions>
  <inkml:trace contextRef="#ctx0" brushRef="#br0">24 0 11506,'0'30'1489,"-2"5"-825,-1-4-336,-1 7 1760,1-3-1671,0 0-530,0-7-239,2-2 256,-2-9-112,2-4-128</inkml:trace>
  <inkml:trace contextRef="#ctx0" brushRef="#br0" timeOffset="1">9 546 11690,'0'39'1457,"0"-2"-953,-1-2-264,-1-2 1152,2-3-1312,-1-3-1192,-1-4 1088,1-2-232,0-3-224</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21.995"/>
    </inkml:context>
    <inkml:brush xml:id="br0">
      <inkml:brushProperty name="width" value="0.05" units="cm"/>
      <inkml:brushProperty name="height" value="0.05" units="cm"/>
    </inkml:brush>
  </inkml:definitions>
  <inkml:trace contextRef="#ctx0" brushRef="#br0">79 1 8082,'-38'365'4487,"-1"12"-4060,37-351-1092</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38.024"/>
    </inkml:context>
    <inkml:brush xml:id="br0">
      <inkml:brushProperty name="width" value="0.05" units="cm"/>
      <inkml:brushProperty name="height" value="0.05" units="cm"/>
    </inkml:brush>
  </inkml:definitions>
  <inkml:trace contextRef="#ctx0" brushRef="#br0">15 211 17188,'-6'10'1864,"-3"-4"-1376,11-4-192,3-12 816,14-10-423,7 2-105,13-5-288,-1-10-80,15 1-368,7 6-296,4-1 424,1 3-56,-1 8-96</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38.948"/>
    </inkml:context>
    <inkml:brush xml:id="br0">
      <inkml:brushProperty name="width" value="0.05" units="cm"/>
      <inkml:brushProperty name="height" value="0.05" units="cm"/>
    </inkml:brush>
  </inkml:definitions>
  <inkml:trace contextRef="#ctx0" brushRef="#br0">1 89 18940,'17'0'1376,"15"0"-1120,2-7-128,13-3 361,5 1-129,8-2-168,5 2 0,-2 2-96,-2 3-136,-8 0-432,-5-1-273,-15-2 609,-9 0-120,-15-2-80</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22.384"/>
    </inkml:context>
    <inkml:brush xml:id="br0">
      <inkml:brushProperty name="width" value="0.05" units="cm"/>
      <inkml:brushProperty name="height" value="0.05" units="cm"/>
    </inkml:brush>
  </inkml:definitions>
  <inkml:trace contextRef="#ctx0" brushRef="#br0">31 13 21061,'0'-13'-1685,"-1"14"905,0 26 799,-1 3 197,-9 135 1057,7-151-1395,-3-13 730,7-2-569,-1 1 0,1-1 0,-1 1 0,1-1 0,0 1 0,-1-1-1,1 1 1,0-1 0,-1 1 0,1-1 0,0 0 0,0 1 0,0-1-1,0 0 1,-1 1 0,1-1 0,0 0 0,0 1 0,0-1 0,0 1-1,0-1 1,1 0 0,-1 1 0,0-1 0,0 0 0,0 1 0,0-1 0,1 1-1,-1-1 1,0 0 0,1 0 0,5-7 228</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9.039"/>
    </inkml:context>
    <inkml:brush xml:id="br0">
      <inkml:brushProperty name="width" value="0.05" units="cm"/>
      <inkml:brushProperty name="height" value="0.05" units="cm"/>
    </inkml:brush>
  </inkml:definitions>
  <inkml:trace contextRef="#ctx0" brushRef="#br0">18 1 13539,'-17'4'1504,"21"4"-688,13-2-296,19 4 953,6 0-321,8 0-472,3-1-504,4-9 96,-1-6-16,-10-10-256</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25.245"/>
    </inkml:context>
    <inkml:brush xml:id="br0">
      <inkml:brushProperty name="width" value="0.05" units="cm"/>
      <inkml:brushProperty name="height" value="0.05" units="cm"/>
    </inkml:brush>
  </inkml:definitions>
  <inkml:trace contextRef="#ctx0" brushRef="#br0">1 10 16412,'1'-1'133,"-1"1"1,1-1 0,0 0 0,0 0 0,0 0 0,0 1-1,0-1 1,0 1 0,0-1 0,0 1 0,0-1 0,0 1-1,0-1 1,0 1 0,0 0 0,0-1 0,0 1 0,0 0-1,0 0 1,0 0 0,1 0 0,-1 0 0,0 0 0,0 0-1,0 1 1,0-1 0,0 0 0,0 1 0,0-1 0,0 0-1,0 1 1,0-1 0,0 1 0,0 0 0,0-1 0,0 1-1,1 1 1,3 3 334,0 0-1,-1 0 1,0 1-1,0 0 1,4 6-1,1 3-388,19 30 531,-22-33-580,1 0 1,1-1 0,0 0-1,0 0 1,1-1 0,20 19-1,-28-28-97,0 0-1,1 0 0,-1-1 0,1 1 0,-1 0 0,1 0 1,-1-1-1,1 1 0,-1-1 0,1 1 0,-1-1 0,1 0 0,0 0 1,-1 0-1,1 0 0,0 0 0,-1 0 0,1 0 0,-1 0 1,1 0-1,0-1 0,-1 1 0,1-1 0,-1 1 0,1-1 1,-1 0-1,1 1 0,-1-1 0,0 0 0,1 0 0,-1 0 1,0 0-1,0 0 0,1-1 0,-1 1 0,0 0 0,1-2 1,12-16-500</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25.668"/>
    </inkml:context>
    <inkml:brush xml:id="br0">
      <inkml:brushProperty name="width" value="0.05" units="cm"/>
      <inkml:brushProperty name="height" value="0.05" units="cm"/>
    </inkml:brush>
  </inkml:definitions>
  <inkml:trace contextRef="#ctx0" brushRef="#br0">136 0 18404,'-6'15'1992,"-2"5"-1392,-5 11-239,-1 8 1143,-4 11-768,3 9-144,0 5-240,1 1-120,3 2-80,0-5-40,6-6-72,2-7-176,1-12-592,1-10-384,1-14 904,3-2-152,5-15-160</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26.727"/>
    </inkml:context>
    <inkml:brush xml:id="br0">
      <inkml:brushProperty name="width" value="0.05" units="cm"/>
      <inkml:brushProperty name="height" value="0.05" units="cm"/>
    </inkml:brush>
  </inkml:definitions>
  <inkml:trace contextRef="#ctx0" brushRef="#br0">0 18 18524,'8'-16'2315,"-7"16"-2264,-1 0 0,0-1 0,0 1 0,0 0 1,1 0-1,-1 0 0,0 0 0,0 0 0,1 0 0,-1 0 1,0 0-1,0 0 0,1 0 0,-1 0 0,0 0 0,0 0 1,0 0-1,1 0 0,-1 0 0,0 0 0,0 0 0,1 0 0,-1 0 1,0 1-1,0-1 0,0 0 0,1 0 0,-1 0 0,0 0 1,0 0-1,0 1 0,0-1 0,1 0 0,-1 0 0,0 0 1,0 0-1,0 1 0,13 30 1799,-10-24-1960,7 23-37,1-1 0,2 0 0,0 0 1,2-2-1,1 0 0,21 26 1,-63-61-3072,7 0 2643,-4-2-92</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27.136"/>
    </inkml:context>
    <inkml:brush xml:id="br0">
      <inkml:brushProperty name="width" value="0.05" units="cm"/>
      <inkml:brushProperty name="height" value="0.05" units="cm"/>
    </inkml:brush>
  </inkml:definitions>
  <inkml:trace contextRef="#ctx0" brushRef="#br0">5 143 15747,'-4'-1'2225,"11"2"-1697,6-4 848,6-1-103,6 1-209,3-7-160,5-1-120,-2-4-56,1 1-248,-1 1-96,-6-1-248,-1 5-136,-13-1-360,-5 6-224</inkml:trace>
  <inkml:trace contextRef="#ctx0" brushRef="#br0" timeOffset="1">91 112 13307,'-8'4'1696,"-4"0"-800,11-5-343,4-2 1231,5 0-384,7-5-200,2-1-175,3-5-281,1 4-216,4-3-880,-2 1 600,-9-3-176,-1-4-80,-10 6-216</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27.584"/>
    </inkml:context>
    <inkml:brush xml:id="br0">
      <inkml:brushProperty name="width" value="0.05" units="cm"/>
      <inkml:brushProperty name="height" value="0.05" units="cm"/>
    </inkml:brush>
  </inkml:definitions>
  <inkml:trace contextRef="#ctx0" brushRef="#br0">217 11 16852,'11'-10'2766,"-13"23"-1074,-13 25-357,-70 124 170,-1 1-1040,79-146-450,0 0 0,1 1 1,1 0-1,1 0 0,0 0 1,1 1-1,0 26 0,2-35-123,1-1-1,1 0 1,-1 0-1,1 0 1,1 1-1,0-1 0,0 0 1,1-1-1,0 1 1,1 0-1,-1-1 0,2 0 1,-1 0-1,1 0 1,0 0-1,12 12 1,-14-17 62,0 0 1,1 0 0,-1-1-1,0 1 1,1-1 0,5 3-1,26 1-406,-35-6 447</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28.773"/>
    </inkml:context>
    <inkml:brush xml:id="br0">
      <inkml:brushProperty name="width" value="0.05" units="cm"/>
      <inkml:brushProperty name="height" value="0.05" units="cm"/>
    </inkml:brush>
  </inkml:definitions>
  <inkml:trace contextRef="#ctx0" brushRef="#br0">235 71 14027,'8'-9'1178,"13"-15"2109,-20 23-3069,-1 0-1,1 0 1,0 0 0,-1 0 0,1 0 0,-1 0 0,0 0 0,1-1 0,-1 1 0,0 0 0,0 0 0,0 0 0,0-1 0,0 1 0,0 0 0,0 0 0,0 0 0,0 0 0,-1-1 0,1 1 0,0 0 0,-1 0-1,0-2 1,0 3-147,1-1 0,-1 0-1,0 0 1,0 1 0,0-1 0,0 1-1,1-1 1,-1 1 0,0-1-1,0 1 1,0-1 0,0 1-1,0 0 1,0-1 0,0 1-1,0 0 1,0 0 0,0 0-1,0 0 1,0 0 0,-1 0-1,1 0 1,0 0 0,0 1 0,0-1-1,0 0 1,0 0 0,0 1-1,-1 0 1,-30 15 306,14-1-314,0 1 1,2 1-1,-1 1 0,2 0 0,-21 33 0,25-35-59,1 1 1,0 0-1,1 1 0,1-1 1,1 2-1,0-1 0,2 1 1,0 0-1,1 0 0,1 1 1,-1 19-1,4-36-5,0 0 1,0-1-1,0 1 1,0 0-1,0 0 0,1-1 1,0 1-1,-1 0 1,1-1-1,0 1 0,0-1 1,0 1-1,0-1 0,1 1 1,-1-1-1,1 0 1,0 0-1,-1 0 0,1 0 1,0 0-1,0 0 1,0 0-1,0 0 0,1-1 1,-1 1-1,0-1 1,5 2-1,-3-2 1,0 0 0,0 0 0,0 0 0,1-1 0,-1 0 0,0 0 0,0 0 0,1 0 0,-1-1 1,0 0-1,0 1 0,0-2 0,0 1 0,0 0 0,0-1 0,0 0 0,4-2 0,1-1 12,-1 0-1,0-1 1,0 0 0,14-13-1,-19 16 13,0 0 0,0-1-1,-1 1 1,1-1 0,-1 0 0,0 1-1,0-1 1,0 0 0,0 0 0,-1 0 0,1-1-1,-1 1 1,1-6 0,-2 8-9,0 1-1,0 0 1,0 0 0,0 0 0,0 0 0,0 0-1,-1 0 1,1 0 0,0-1 0,-1 1-1,1 0 1,0 0 0,-1 0 0,1 0 0,-1 0-1,0 0 1,1 0 0,-1 1 0,0-1 0,0 0-1,1 0 1,-2-1 0,0 1 10,-1 0 0,1 0 1,0 0-1,0 0 0,-1 0 0,1 0 1,0 0-1,-1 1 0,-4-1 0,0 0 25,0 1-1,0 0 1,0 0-1,0 1 1,0 0-1,-12 3 1,-14 8 59,31-11-113,0 0 0,0 0 0,0 0 0,0 1 0,0-1 1,0 0-1,0 1 0,0 0 0,0-1 0,0 1 0,-2 3 0,6-1-65,7-4 40,9-5 2,40-20-157,18-7-127,-68 29 246,0 1-1,0 0 1,0 0-1,1 1 1,-1 0-1,0 1 1,14 0-1,-21 0 49,1 0-1,-1 1 1,0-1 0,1 0 0,-1 1-1,0-1 1,0 1 0,1-1-1,-1 1 1,0-1 0,0 1-1,0 0 1,0 0 0,0-1 0,0 1-1,0 0 1,0 0 0,0 0-1,0 0 1,0 0 0,-1 1-1,2 1 1,-1 0-3,0 0-1,0 0 1,0 0-1,0 0 1,-1 0-1,0 0 1,1 1-1,-1-1 1,-1 4-1,0 7-38,-1-1 0,-1 0 0,-6 19 0,4-16-88,3-10-202,0 1-1,0-1 0,0 0 1,-1 0-1,-4 8 1,7-14 337,0 0-1,0 0 1,0-1 0,0 1 0,0 0-1,0 0 1,0 0 0,0-1 0,0 1 0,0 0-1,0 0 1,0 0 0,0 0 0,0-1 0,0 1-1,0 0 1,0 0 0,0 0 0,0 0-1,0-1 1,0 1 0,0 0 0,-1 0 0,1 0-1,0 0 1,0 0 0,0-1 0,0 1 0,0 0-1,0 0 1,0 0 0,-1 0 0,1 0-1,0 0 1,0 0 0,0-1 0,0 1 0,-1 0-1,1 0 1,0 0 0,0 0 0,0 0 0,0 0-1,-1 0 1,1 0 0,0 0 0,0 0-1,0 0 1,0 0 0,-1 0 0,1 0 0,0 0-1,0 0 1,0 0 0,0 0 0,-1 0 0,1 1-1,0-1 1,0 0 0,0 0 0,0 0-1,-1 0 1,1 0 0,0 0 0,0 0 0,0 0-1,0 1 1,0-1 0,0-16-556</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29.206"/>
    </inkml:context>
    <inkml:brush xml:id="br0">
      <inkml:brushProperty name="width" value="0.05" units="cm"/>
      <inkml:brushProperty name="height" value="0.05" units="cm"/>
    </inkml:brush>
  </inkml:definitions>
  <inkml:trace contextRef="#ctx0" brushRef="#br0">125 0 19452,'-13'19'2145,"3"4"-1481,0 1-336,0 1 1200,6-1-792,4 0-144,0-4-480,1-1-152,4-2-296,-2-1-208,-2-7-448,1-4-264,-4-5 904,-4-7-264,-1-6-73</inkml:trace>
  <inkml:trace contextRef="#ctx0" brushRef="#br0" timeOffset="1">4 66 14107,'-3'-7'2192,"6"3"-991,5-1-417,9 1 2177,1 0-1433,7-2-472,3 0-304,2-1-856,5 1-544,-3 2 640,-3 0-208,-6 2-88</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29.641"/>
    </inkml:context>
    <inkml:brush xml:id="br0">
      <inkml:brushProperty name="width" value="0.05" units="cm"/>
      <inkml:brushProperty name="height" value="0.05" units="cm"/>
    </inkml:brush>
  </inkml:definitions>
  <inkml:trace contextRef="#ctx0" brushRef="#br0">194 1 18012,'-7'10'2088,"-2"10"-1248,-3 4-367,-5-1 1791,0 6-1168,-2 2-608,1 1-128,-2-2-312,5 1-104,-2-5-288,1 0-304,5-7-584,2-4 1744,4-12-736,3-6-144,5-14-48</inkml:trace>
  <inkml:trace contextRef="#ctx0" brushRef="#br0" timeOffset="1">159 15 17668,'1'0'93,"0"0"1,0 0 0,0 0 0,-1 0-1,1 0 1,0 0 0,0 0-1,0 0 1,0 0 0,-1 1-1,1-1 1,0 0 0,0 1-1,-1-1 1,1 0 0,0 1-1,0-1 1,-1 1 0,1-1-1,0 1 1,-1-1 0,1 1 0,-1 0-1,1-1 1,-1 1 0,1 0-1,-1-1 1,1 1 0,-1 0-1,0 0 1,1 0 0,-1-1-1,0 1 1,0 0 0,0 0-1,0 0 1,1-1 0,-1 1-1,0 1 1,5 42 1648,-5-36-1474,4 82 842,-5-63-1079,2-1 0,1 1 1,1-1-1,1 1 0,11 37 1,-7-46-606,-8-18 532,0 1 0,0 0 1,1 0-1,-1-1 0,0 1 0,1 0 1,-1-1-1,0 1 0,1-1 0,-1 1 0,1 0 1,-1-1-1,1 1 0,-1-1 0,1 1 1,0-1-1,-1 0 0,1 1 0,0-1 0,1 1 1,-2-2 14,0 1 0,0-1 0,0 1 1,0-1-1,0 0 0,0 1 0,0-1 1,0 0-1,0 1 0,0-1 1,0 0-1,0 1 0,0-1 0,-1 0 1,1 1-1,0-1 0,0 1 0,-1-1 1,1 0-1,-1 0 0,-8-11-470</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30.107"/>
    </inkml:context>
    <inkml:brush xml:id="br0">
      <inkml:brushProperty name="width" value="0.05" units="cm"/>
      <inkml:brushProperty name="height" value="0.05" units="cm"/>
    </inkml:brush>
  </inkml:definitions>
  <inkml:trace contextRef="#ctx0" brushRef="#br0">23 119 14491,'-11'0'2097,"-1"0"-1097,16-1-304,8 0 1296,9-1-631,4-2-153,12-2-448,2-1-288,2-3-720,4-3-400,-1-1 624,-2-4-144,-5-3-120,0-1-144</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30.546"/>
    </inkml:context>
    <inkml:brush xml:id="br0">
      <inkml:brushProperty name="width" value="0.05" units="cm"/>
      <inkml:brushProperty name="height" value="0.05" units="cm"/>
    </inkml:brush>
  </inkml:definitions>
  <inkml:trace contextRef="#ctx0" brushRef="#br0">194 0 19532,'-7'3'339,"-1"-1"0,1 2 0,0-1-1,0 1 1,1 0 0,-1 0 0,1 1 0,0 0-1,0 0 1,-8 9 0,-5 7 481,-23 35 0,35-47-734,0 1 1,1 0 0,1 1 0,0-1-1,0 1 1,1 0 0,0 0-1,-3 16 1,7-23-75,-1 0 0,1-1 0,-1 1 0,1 0 0,0 0 0,1 0-1,-1-1 1,1 1 0,-1 0 0,1-1 0,0 1 0,1-1 0,-1 1 0,1-1 0,-1 1 0,1-1-1,0 0 1,0 0 0,0 0 0,1 0 0,-1 0 0,1 0 0,-1 0 0,1-1 0,0 0 0,0 1 0,0-1-1,1 0 1,5 2 0,-2-1 1,1 0 0,-1 0 0,1-1 0,0 0 0,0-1-1,0 0 1,0 0 0,1-1 0,14 0 0,-18-1 9,0 1 1,0-1-1,0 0 1,0 0-1,0 0 0,0-1 1,0 0-1,0 0 1,-1 0-1,1 0 0,-1-1 1,1 0-1,-1 0 0,0 0 1,0 0-1,5-7 1,-8 9-7,0 0 1,0 0 0,0 0 0,0-1 0,0 1-1,0 0 1,-1 0 0,1-1 0,-1 1 0,1-1-1,-1 1 1,1 0 0,-1-1 0,0 1 0,1-1-1,-1 1 1,0-1 0,0 1 0,0-1-1,0 1 1,-1-1 0,1 1 0,-1-3 0,0 2 1,0 1 1,0-1 0,0 1-1,-1-1 1,1 1-1,0 0 1,-1-1 0,1 1-1,-1 0 1,0 0 0,1 0-1,-1 0 1,0 0-1,0 0 1,-2 0 0,-5-2 17,0 1 0,-1 0 0,1 0 0,0 1 0,-1 1 0,-9-1 0,7 2-35,1 0-1,-1 1 1,1 0-1,-1 1 0,-19 8 1,31-11-3,1 0-1,-1 0 1,0 0 0,0 0 0,0 0-1,0 0 1,0 0 0,0 0 0,0 0-1,0 0 1,0 0 0,0 0 0,0 0-1,0 0 1,0 0 0,0 0 0,0 0-1,0 0 1,0 0 0,0 0 0,0 0-1,0 0 1,0 0 0,0 1-1,0-1 1,0 0 0,0 0 0,0 0-1,0 0 1,0 0 0,14-2-53,18-5-90,39-19-276,-48 17 113,1 0-1,1 1 0,46-8 0,-70 15 293,0 1 0,0 0 0,0-1 0,1 1 0,-1 0-1,0 0 1,0 0 0,0 0 0,1 0 0,-1 0 0,0 0 0,0 1 0,0-1 0,0 0-1,0 1 1,1-1 0,-1 0 0,0 1 0,0 0 0,0-1 0,0 1 0,0 0 0,0-1-1,0 1 1,-1 0 0,1 0 0,0 0 0,0 0 0,-1-1 0,1 1 0,0 0-1,-1 1 1,1-1 0,-1 0 0,1 0 0,-1 0 0,1 0 0,-1 0 0,0 0 0,0 1-1,0-1 1,0 0 0,0 2 0,0 5-5,-1 0-1,-1 1 1,1-1 0,-2-1-1,-3 11 1,4-10 33,-14 48 151,-7 24-841,19-71 438,1 0 0,-1 0 0,-1-1 0,1 1 0,-1-1 0,-7 8-1,-3-4-92,15-12 309,-1 0-1,0 0 1,1 0-1,-1 0 1,1 0-1,-1-1 1,1 1-1,-1 0 1,0 0-1,1 0 1,-1-1-1,1 1 1,-1 0-1,1 0 1,0-1 0,-1 1-1,1 0 1,-1-1-1,0 0 1</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19.798"/>
    </inkml:context>
    <inkml:brush xml:id="br0">
      <inkml:brushProperty name="width" value="0.05" units="cm"/>
      <inkml:brushProperty name="height" value="0.05" units="cm"/>
    </inkml:brush>
  </inkml:definitions>
  <inkml:trace contextRef="#ctx0" brushRef="#br0">265 307 18316,'-1'-1'94,"0"0"-1,0 0 1,0 0 0,0 0-1,-1 0 1,1 1 0,0-1-1,0 0 1,-1 1 0,1-1-1,-1 1 1,1-1 0,0 1 0,-1 0-1,1-1 1,-1 1 0,1 0-1,-1 0 1,1 0 0,-1 0-1,1 0 1,-1 1 0,1-1-1,0 0 1,-3 1 0,-38 15 736,40-15-675,-18 8 72,0 1 1,1 0 0,1 1 0,0 1-1,0 1 1,1 1 0,-25 26-1,41-39-218,0 1 0,0-1 0,-1 1 0,1-1 0,0 1 0,1 0 1,-1-1-1,0 1 0,0 0 0,1 0 0,-1 2 0,1-4-5,0 1 0,0-1 0,0 1 0,0-1 0,0 1 0,0-1 0,0 1 0,0-1 0,0 1 0,1-1 0,-1 1 0,0-1 0,0 1 0,0-1 1,1 0-1,-1 1 0,0-1 0,1 1 0,-1-1 0,0 0 0,1 1 0,-1-1 0,0 0 0,1 0 0,-1 1 0,1-1 0,0 1 0,2-1 8,1 1 0,-1 0 1,1-1-1,-1 0 0,1 0 0,-1 0 0,1 0 0,-1 0 0,1-1 0,-1 1 0,5-3 0,9-2 5,0-1 0,0-1-1,0 0 1,-1-1 0,-1-1 0,1-1-1,19-16 1,-1-2 44,58-63 0,-68 65 21,-1-2 0,-1-1 0,-2-1 0,-1 0 0,-1-2 0,21-50 0,-37 70 23,-3 12-102,1 0 0,0 0 0,0 0 0,-1 0 0,1 0 0,0 0 0,0 0 0,-1 0 0,1 0-1,0 0 1,0 0 0,-1 1 0,1-1 0,0 0 0,0 0 0,-1 0 0,1 0 0,0 0 0,0 1 0,0-1 0,0 0 0,-1 0-1,1 0 1,0 1 0,0-1 0,0 0 0,0 0 0,0 0 0,-1 1 0,1-1 0,0 0 0,0 0 0,0 1 0,0-1-1,0 0 1,0 0 0,0 1 0,0-1 0,0 0 0,0 1 0,-17 34 59,1 0 1,1 2-1,2-1 1,2 2-1,1 0 1,-5 47-1,14-78-48,1 1 0,-1-1 0,1 0 0,1 1 0,0-1 0,0 0 0,0 0 0,4 12 0,-4-16-4,0 0-1,1 0 1,-1 0-1,1 0 1,0-1 0,-1 1-1,1-1 1,1 1-1,-1-1 1,0 0 0,0 0-1,1 0 1,-1 0 0,1 0-1,0-1 1,-1 1-1,1-1 1,0 1 0,0-1-1,0 0 1,0 0 0,4 0-1,3 0 11,0 0 0,0-1 0,0 0 0,-1 0 0,1-1 0,0-1 0,0 1 0,-1-2 0,1 1 1,-1-1-1,10-5 0,0 0 28,-1-1-1,0-1 1,0-1 0,21-17 0,-21 13 75,30-31 0,-41 38-77,0 0 0,-1-1 0,0 1 0,0-1 0,-1 0 0,6-14 0,-10 22-38,-1 0 0,0 0 0,1 0 0,-1 0-1,0 0 1,1 0 0,-1 0 0,0 0-1,0 0 1,0 0 0,0 0 0,0 0 0,0 1-1,0-1 1,0 0 0,0 0 0,0 0 0,0 0-1,-1 0 1,0-2 0,1 3-2,-1 0-1,1-1 1,-1 1 0,1 0 0,-1 0-1,1-1 1,-1 1 0,0 0 0,1 0-1,-1 0 1,1 0 0,-1 0 0,0 0-1,1 0 1,-1 0 0,0 0 0,1 0-1,-1 0 1,1 0 0,-1 0 0,0 0-1,1 1 1,-1-1 0,-4 2 9,0 0 0,0 1 0,0-1 0,1 1 0,-1 0 0,-4 4 0,-10 10 3,1 1 0,0 0 0,2 2 0,0-1 0,1 2 0,1 0 0,-13 28 0,26-47-25,0 1 0,0-1 0,0 1 0,0-1 0,0 1 0,1 0 0,-1 0 0,1-1 0,-1 1 0,1 0 0,0 0 0,0 0 0,1-1 0,-1 1 0,0 0 0,2 4 0,-1-5-63,1 0-1,-1-1 0,0 1 0,1 0 0,-1-1 0,1 0 0,-1 1 0,1-1 0,0 0 0,-1 0 0,1 0 0,0 0 1,0 0-1,0 0 0,0 0 0,0-1 0,0 1 0,0-1 0,0 1 0,0-1 0,0 0 0,4 0 0,8 0-454,0-1 0,0 0 0,0-1 0,0-1 0,0 0 0,0-1 0,17-6 0,24-11-556</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32.789"/>
    </inkml:context>
    <inkml:brush xml:id="br0">
      <inkml:brushProperty name="width" value="0.05" units="cm"/>
      <inkml:brushProperty name="height" value="0.05" units="cm"/>
    </inkml:brush>
  </inkml:definitions>
  <inkml:trace contextRef="#ctx0" brushRef="#br0">3 183 13419,'-1'0'60,"1"0"1,0 1 0,0-1-1,0 0 1,-1 0-1,1 0 1,0 1-1,0-1 1,0 0-1,0 0 1,0 0-1,-1 1 1,1-1-1,0 0 1,0 0 0,0 1-1,0-1 1,0 0-1,0 0 1,0 1-1,0-1 1,0 0-1,0 0 1,0 1-1,0-1 1,0 0 0,0 0-1,0 1 1,0-1-1,1 0 1,-1 0-1,0 1 1,0-1-1,0 0 1,0 0-1,0 1 1,0-1 0,1 0-1,-1 0 1,0 0-1,0 1 1,12-8 1523,12-16 210,23-33 198,-26 28-1120,38-36 1,-58 63-854,0 0-1,1 0 1,-1-1-1,0 1 1,1 0 0,-1 0-1,1 0 1,-1 0-1,1 1 1,-1-1 0,1 0-1,0 1 1,-1-1 0,1 1-1,0-1 1,-1 1-1,1 0 1,2-1 0,-3 2-15,1 0 0,-1-1 0,0 1 0,0 0 0,0-1 0,0 1 0,1 0 0,-1 0 0,0 0-1,-1 0 1,1 0 0,0 0 0,0 0 0,0 1 0,-1-1 0,1 0 0,0 0 0,-1 1 0,1-1 0,-1 0 0,0 1 0,1 1 0,5 14-10,3 9-670,-1 1-1,-1 0 0,5 50 1,-12-64 182</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40.084"/>
    </inkml:context>
    <inkml:brush xml:id="br0">
      <inkml:brushProperty name="width" value="0.05" units="cm"/>
      <inkml:brushProperty name="height" value="0.05" units="cm"/>
    </inkml:brush>
  </inkml:definitions>
  <inkml:trace contextRef="#ctx0" brushRef="#br0">12 0 13899,'-2'9'968,"1"1"-792,-1 2-88,2 3 184,-1 4-56,1 1-80,0 1-80,0 2-200,0 0-128,-4 0 224,2-4-48,2-6-40</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47.101"/>
    </inkml:context>
    <inkml:brush xml:id="br0">
      <inkml:brushProperty name="width" value="0.05" units="cm"/>
      <inkml:brushProperty name="height" value="0.05" units="cm"/>
    </inkml:brush>
  </inkml:definitions>
  <inkml:trace contextRef="#ctx0" brushRef="#br0">46 49 14979,'-2'0'308,"0"-1"0,0 0 0,0 1 0,0 0 1,0 0-1,0-1 0,1 1 0,-1 0 0,0 0 0,0 1 0,-3-1 0,0 8 830,8 10-517,-1-13-577,0 0 0,1 0 1,-1-1-1,1 1 0,0 0 0,1-1 1,-1 0-1,1 0 0,-1 0 0,1 0 0,1 0 1,-1-1-1,0 0 0,1 0 0,0 0 0,-1 0 1,1-1-1,0 0 0,1 0 0,-1 0 1,11 2-1,-9-3-35,-1 0-1,1 0 1,0-1 0,0 0 0,0 0 0,0-1 0,0 1 0,0-1-1,0-1 1,0 0 0,-1 0 0,1 0 0,0 0 0,-1-1 0,0 0 0,0-1-1,6-4 1,-10 7 13,0 0-1,-1-1 0,1 1 1,-1 0-1,1-1 1,-1 0-1,0 1 0,1-1 1,0-3-1,-1 5 3,-1-1 0,0 1 0,0-1 0,1 0 0,-1 1 0,0-1-1,0 0 1,0 1 0,0-1 0,0 0 0,0 1 0,0-1 0,0 0 0,0 1 0,0-1-1,-1 1 1,1-1 0,0 0 0,0 1 0,-1-2 0,0 1 23,-1-1-1,1 1 1,0 0 0,-1 0 0,1 0 0,-1 0-1,1 0 1,-1 0 0,0 1 0,1-1-1,-1 0 1,0 1 0,1-1 0,-1 1-1,0 0 1,0 0 0,0-1 0,1 1 0,-5 1-1,2-1 39,-31 0 378,-43-6-1,68 5-357,1-1-1,-1 0 0,1 0 0,-1-1 1,1 0-1,0-1 0,0 0 0,1 0 0,-13-9 1,57 11 504,-11 0-621,-1 0 0,47-12 1,-45 8-108,2 2 1,28-3-1,-38 9-4,-17-2 114,0 0 0,-1 0 0,1 0-1,-1 0 1,1 0 0,0 0 0,-1 1-1,1-1 1,-1 0 0,1 0 0,-1 1 0,1-1-1,-1 0 1,1 1 0,-1-1 0,1 0 0,-1 1-1,1-1 1,-1 1 0,0-1 0,1 0-1,-1 1 1,1-1 0,-1 1 0,0 0 0,1 0-1,-2-1 1,1 1 0,-1 0-1,1 0 1,-1-1-1,1 1 1,-1 0 0,1-1-1,-1 1 1,0-1 0,1 1-1,-1-1 1,0 1-1,1-1 1,-1 1 0,0-1-1,0 0 1,0 1 0,1-1-1,-1 0 1,0 0-1,-1 1 1,-25 6-31,19-5 30,-11 1 18,-1 0-1,0-1 0,0-1 0,-24-2 1,15 1-13,28 0 3,1 0 0,0 0 0,0 0 0,0 0 0,0 0 0,0 0 0,-1 0 0,1 0 0,0 0 0,0 0 0,0 0-1,0 0 1,0 0 0,-1 0 0,1 0 0,0 0 0,0 0 0,0 0 0,0 0 0,-1 0 0,1 0 0,0 0 0,0 0 0,0 0 0,0 0-1,0 0 1,0 0 0,-1 0 0,1 1 0,0-1 0,0 0 0,0 0 0,0 0 0,0 0 0,0 0 0,0 0 0,0 1 0,-1-1 0,1 0 0,0 0-1,0 0 1,0 0 0,0 0 0,0 1 0,0-1 0,0 0 0,0 0 0,0 0 0,0 1 0,7 7-187,12 4-447,-8-5 463,1 0 1,-1 0-1,-1 1 0,1 1 1,15 16-1,-13-10-15</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24.488"/>
    </inkml:context>
    <inkml:brush xml:id="br0">
      <inkml:brushProperty name="width" value="0.05" units="cm"/>
      <inkml:brushProperty name="height" value="0.05" units="cm"/>
    </inkml:brush>
  </inkml:definitions>
  <inkml:trace contextRef="#ctx0" brushRef="#br0">45 138 10154,'1'0'231,"0"0"1,0 0-1,0 0 0,1 0 0,-1 0 0,0 0 1,0 0-1,0-1 0,0 1 0,0 0 0,0-1 1,0 1-1,0-1 0,0 1 0,0-1 0,0 1 1,0-1-1,0 1 0,0-1 0,0 0 0,0 0 1,-1 0-1,2 0 0,16-26 3868,-8 12-712,-10 15-3357,0 0 1,-1 0-1,1 0 1,0 0-1,0 0 0,-1 0 1,1 0-1,0 0 1,-1 0-1,1 0 0,0 0 1,0 0-1,-1 0 1,1-1-1,0 1 0,0 0 1,-1 0-1,1 0 1,0 0-1,0 0 0,-1-1 1,1 1-1,0 0 1,0 0-1,0 0 0,-1-1 1,1 1-1,0 0 1,0 0-1,0-1 0,0 1 1,0 0-1,0 0 1,-1-1-1,1 1 0,0 0 1,0 0-1,0-1 1,0 1-1,0 0 0,0-1 1,0 1-1,-3-13 362,2 10-320,0-1 123,1 0 0,-1 0 0,0 0 0,-1 0 0,-2-8 0,3 12-170,1-1-1,0 1 1,0 0-1,-1-1 0,1 1 1,0 0-1,-1-1 0,1 1 1,0 0-1,-1-1 0,1 1 1,0 0-1,-1 0 1,1-1-1,-1 1 0,1 0 1,0 0-1,-1 0 0,1 0 1,-1 0-1,1 0 0,-1 0 1,0-1-1,0 2-1,0-1 0,0 0-1,0 1 1,0-1 0,0 1 0,0-1-1,0 1 1,0-1 0,0 1 0,0 0-1,0 0 1,1-1 0,-1 1 0,-1 1-1,-22 32 45,23-32-92,0 1 1,0-1-1,-1 1 1,2-1-1,-1 1 1,0-1-1,0 1 1,1 0-1,0-1 1,-1 1-1,1 0 1,1 5-1,-1-8 19,0 0 0,0 0 0,0 1 0,0-1 0,0 0 0,1 0 0,-1 1-1,0-1 1,0 0 0,0 0 0,1 0 0,-1 1 0,0-1 0,0 0 0,1 0-1,-1 0 1,0 0 0,0 0 0,1 0 0,-1 1 0,0-1 0,1 0-1,-1 0 1,0 0 0,0 0 0,1 0 0,-1 0 0,0 0 0,1 0 0,-1 0-1,0 0 1,0 0 0,1 0 0,-1-1 0,0 1 0,0 0 0,1 0 0,-1 0-1,0 0 1,0 0 0,1 0 0,-1-1 0,0 1 0,0 0 0,1 0 0,-1 0-1,0-1 1,0 1 0,0 0 0,0 0 0,1-1 0,-1 1 0,0 0 0,0-1-1,13-12-128,-10 7 115,0 1 1,0-1-1,0 1 0,-1-1 0,3-9 0,-5 13 31,1 0 0,-1 0 0,1-1 0,-1 1 0,0 0-1,0-1 1,0 1 0,-1-3 0,1 4-6,0 0 1,0 1-1,0-1 1,0 0-1,-1 1 0,1-1 1,0 1-1,-1-1 0,1 0 1,0 1-1,-1-1 1,1 1-1,-1-1 0,1 1 1,-1-1-1,1 1 1,-1 0-1,1-1 0,-1 1 1,0 0-1,1-1 0,-1 1 1,1 0-1,-1 0 1,0-1-1,1 1 0,-2 0 1,1 0-2,-1 0-1,1 0 1,-1 1 0,1-1 0,-1 1 0,1-1 0,-1 1 0,1-1 0,-1 1 0,1 0-1,0 0 1,-1-1 0,1 1 0,0 0 0,0 0 0,0 0 0,0 1 0,0-1 0,0 0-1,0 0 1,0 0 0,0 1 0,0-1 0,1 1 0,-1-1 0,0 0 0,0 3 0,-1 2-21,0 0 0,-1 0 0,2 0 0,-1 1 0,0 8 1,2-13 8,-1 1 0,1 0 1,0-1-1,1 1 0,-1 0 1,0-1-1,1 1 0,0-1 1,-1 1-1,1-1 0,0 1 1,0-1-1,2 3 0,-2-4 6,0 0 0,-1 0 0,1 0-1,0-1 1,0 1 0,0 0-1,0-1 1,0 1 0,0-1 0,0 1-1,0-1 1,0 1 0,0-1 0,0 0-1,0 0 1,0 1 0,0-1 0,0 0-1,0 0 1,0 0 0,0 0-1,0 0 1,0 0 0,0 0 0,0-1-1,0 1 1,1 0 0,-1-1 0,0 1-1,0 0 1,0-1 0,-1 1-1,1-1 1,2-1 0,3-2 17,0-1 0,0 0 0,-1 0 0,1 0 0,-1-1 0,0 0 0,-1 0 0,0 0 1,0-1-1,0 1 0,0-1 0,-1 0 0,0 0 0,-1 0 0,1 0 0,1-15 0,-4 21-11,1 1-1,-1 0 1,0-1 0,0 1 0,0 0-1,0-1 1,0 1 0,0 0-1,0-1 1,0 1 0,0-1-1,0 1 1,0 0 0,0-1 0,0 1-1,0 0 1,-1-1 0,1 1-1,0 0 1,0-1 0,0 1-1,0 0 1,-1-1 0,1 1 0,0 0-1,0-1 1,-1 1 0,1 0-1,0 0 1,-1 0 0,1-1-1,0 1 1,0 0 0,-1 0 0,1 0-1,-1-1 1,-14 6 73,-12 16-14,18-11-60,0 2-1,1-1 0,1 1 1,-1 0-1,2 0 0,0 1 1,0 0-1,1 0 0,1 1 0,-3 15 1,6-27-5,1-1 1,0 1-1,-1 0 0,1 0 1,0 0-1,0-1 1,0 1-1,0 0 1,0 0-1,1-1 0,-1 1 1,1 0-1,-1 0 1,1-1-1,-1 1 1,2 2-1,-1-4 2,-1 1 0,0-1 0,1 0 0,-1 0 0,0 1 0,1-1 0,-1 0 1,0 0-1,1 0 0,-1 0 0,0 1 0,1-1 0,-1 0 0,0 0 0,1 0 0,-1 0 0,1 0 0,-1 0 0,0 0 0,1 0 0,-1 0 0,1 0 0,-1 0 0,0 0 1,1 0-1,0-1 0,15-11 22,-4-4 2,0-1 0,-1 0 1,0-1-1,-2 0 0,0 0 0,-1-1 0,10-36 0,-18 52 17,-2 7-10,-9 17 2,-9 33-34,16-39-20,1-6-4,0 0-1,1 0 1,1 1 0,-1-1-1,1 1 1,1 15 0,0-26 11,0 1 1,0 0 0,0 0-1,0 0 1,1 0-1,-1-1 1,0 1 0,0 0-1,0 0 1,0 0 0,0 0-1,0 0 1,0-1-1,1 1 1,-1 0 0,0 0-1,0 0 1,0 0-1,0 0 1,0 0 0,1 0-1,-1 0 1,0 0 0,0 0-1,0-1 1,0 1-1,1 0 1,-1 0 0,0 0-1,0 0 1,0 0-1,1 0 1,-1 0 0,0 0-1,0 0 1,0 1 0,0-1-1,1 0 1,-1 0-1,0 0 1,0 0 0,0 0-1,0 0 1,1 0-1,-1 0 1,0 0 0,0 0-1,0 1 1,0-1 0,0 0-1,0 0 1,1 0-1,-1 0 1,0 0 0,0 1-1,0-1 1,0 0-1,0 0 1,0 0 0,0 0-1,0 1 1,0-1 0,0 0-1,0 0 1,0 0-1,0 1 1,11-19-1105,14-38 300,-11 25 278</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2:30.752"/>
    </inkml:context>
    <inkml:brush xml:id="br0">
      <inkml:brushProperty name="width" value="0.05" units="cm"/>
      <inkml:brushProperty name="height" value="0.05" units="cm"/>
    </inkml:brush>
  </inkml:definitions>
  <inkml:trace contextRef="#ctx0" brushRef="#br0">35 119 15155,'0'-1'76,"0"1"0,-1 0 0,1 0-1,0-1 1,-1 1 0,1 0 0,-1 0-1,1 0 1,-1 0 0,1 0 0,0-1-1,-1 1 1,1 0 0,-1 0 0,1 0-1,0 0 1,-1 0 0,1 0 0,-1 0 0,-1 1 1224,3-2-818,-2-26 1714,0 16-1076,1 16-956,1-7 93,0-14 430,-5-4 54,4 20-723,0 0 1,0-1-1,0 1 0,0-1 0,-1 1 0,1-1 1,0 1-1,0 0 0,-1-1 0,1 1 1,0 0-1,0-1 0,-1 1 0,1 0 0,0-1 1,-1 1-1,1 0 0,-1 0 0,1-1 1,0 1-1,-1 0 0,1 0 0,-1 0 0,1 0 1,-1-1-1,1 1 0,0 0 0,-1 0 1,1 0-1,-1 0 0,0 0 0,0 1-13,0 0-1,0 0 1,0 0 0,1-1-1,-1 1 1,0 0 0,0 0-1,1 1 1,-1-1 0,1 0-1,-1 0 1,1 0-1,-1 0 1,1 0 0,0 1-1,-1-1 1,1 0 0,0 0-1,0 0 1,0 1 0,0-1-1,0 0 1,0 0-1,0 1 1,1 0 0,4 16-65,-4-17 57,-1-1-1,0 0 0,0 1 0,1-1 1,-1 1-1,0-1 0,1 0 0,-1 0 0,0 1 1,1-1-1,-1 0 0,0 1 0,1-1 1,-1 0-1,1 0 0,-1 0 0,1 1 0,-1-1 1,0 0-1,1 0 0,-1 0 0,1 0 1,-1 0-1,1 0 0,-1 0 0,1 0 0,-1 0 1,1 0-1,0 0 0,1-2 4,1 1 0,-1 0-1,0-1 1,1 0 0,-1 0 0,0 0 0,0 1-1,0-2 1,0 1 0,-1 0 0,1 0 0,0-1-1,-1 1 1,0-1 0,0 1 0,2-5-1,-1 1 79,1 0 1,-1 0-1,-1 0 0,1 0 0,-1 0 0,1-9 0,-16 69 391,13-48-465,-2 18-23,3-23 18,0-1 0,0 1 0,0 0-1,0 0 1,0-1 0,0 1 0,0 0 0,0 0-1,0-1 1,0 1 0,0 0 0,0-1 0,1 1 0,-1 0-1,0 0 1,0-1 0,1 1 0,-1-1 0,1 1-1,-1 0 1,1 0 0,0-1 0,-1-1 0,1 1 0,-1-1 0,0 1 0,1-1 0,-1 1 0,1-1 0,-1 1 0,0-1 0,1 1 0,-1-1 0,0 1 0,1-1 0,-1 1 0,0-1 0,0 0 1,0 1-1,0-1 0,0 0 0,1 1 0,-1-2 0,4-20 70,-3 17-42,0 0 31,0 0 1,-1-1 0,1 1-1,-1 0 1,0-1 0,0 1-1,-2-9 1,0 42 203,2-24-372,0-1 0,1 1 1,-1-1-1,1 1 0,0-1 1,0 0-1,0 0 0,1 1 1,-1-1-1,1 0 0,0 0 1,0 0-1,3 3 1,-5-6 70,1 0 0,-1 0 1,0 1-1,1-1 1,-1 0-1,1 0 0,-1 0 1,1 0-1,-1 0 1,0 0-1,1 0 0,-1-1 1,1 1-1,-1 0 1,0 0-1,1 0 0,-1 0 1,0 0-1,1-1 1,-1 1-1,1 0 0,-1 0 1,0-1-1,0 1 1,1 0-1,-1 0 0,0-1 1,1 1-1,-1 0 1,0-1-1,0 1 0,0 0 1,1-1-1,-1 0 1,8-14-381,1-11-165</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2:33.475"/>
    </inkml:context>
    <inkml:brush xml:id="br0">
      <inkml:brushProperty name="width" value="0.05" units="cm"/>
      <inkml:brushProperty name="height" value="0.05" units="cm"/>
    </inkml:brush>
  </inkml:definitions>
  <inkml:trace contextRef="#ctx0" brushRef="#br0">19 3 12755,'0'0'65,"-1"0"0,1 0 0,0-1-1,-1 1 1,1 0 0,-1 0 0,1 0 0,0-1 0,-1 1 0,1 0 0,-1 0 0,1 0 0,-1 0 0,1 0 0,-1 0 0,1 0-1,-1 0 1,1 0 0,-1 0 0,1 0 0,0 0 0,-1 0 0,1 1 0,-1-1 0,1 0 0,-1 0 0,1 0 0,0 1 0,-1-1 0,1 0-1,0 1 1,-1-1 0,0 2 32,0-1-1,1 0 1,-1 0-1,1 1 1,-1-1-1,1 0 1,0 1-1,0-1 0,0 0 1,-1 1-1,1 1 1,6 44 616,-5-39-600,8 133 529,-7-92-434,8 60 0,-9-105-195,-1-1 0,1 1 0,0 0 0,0-1 0,1 0 0,-1 1 0,4 5 0,-5-9-10,0 0-1,0 0 1,0 1 0,1-1-1,-1 0 1,0 0 0,0 0-1,0 0 1,0 0 0,0 1-1,0-1 1,1 0 0,-1 0-1,0 0 1,0 0 0,0 0-1,0 0 1,1 0 0,-1 0-1,0 0 1,0 0 0,0 0-1,0 0 1,1 0 0,-1 0-1,0 0 1,0 0 0,0 0 0,1 0-1,-1 0 1,0 0 0,0 0-1,0 0 1,0 0 0,1 0-1,-1 0 1,0 0 0,0 0-1,0 0 1,0 0 0,0 0-1,1-1 1,-1 1 0,0 0-1,0 0 1,0 0 0,6-21 152,-3-24 156,-2-1-1,-2 1 1,-7-49 0,2 33-62,0 11-49,6 70-157,-2 0-1,-7 36 0,-1-17 119,7-27-57,0 1-1,-2 19 1,5-32-100,0 0-1,0 0 1,0 0 0,0 0 0,0 0-1,0 0 1,0 0 0,0 0-1,0 0 1,1 0 0,-1 0-1,0 0 1,0 0 0,0 0-1,0 0 1,0 0 0,0 0-1,0 0 1,0 1 0,0-1 0,0 0-1,0 0 1,0 0 0,1 0-1,-1 0 1,0 0 0,0 0-1,0 0 1,0 0 0,0 0-1,0 0 1,0 0 0,0 0-1,0 0 1,0 1 0,0-1 0,0 0-1,0 0 1,0 0 0,0 0-1,0 0 1,0 0 0,0 0-1,0 0 1,0 0 0,0 0-1,0 1 1,0-1 0,0 0-1,0 0 1,6-12 47,5-18-47,15-88 4,-26 118-23,0 0 1,0-1-1,0 1 0,0 0 1,0 0-1,0 0 1,0-1-1,0 1 0,0 0 1,0 0-1,0 0 1,0-1-1,0 1 0,0 0 1,1 0-1,-1 0 1,0 0-1,0-1 0,0 1 1,0 0-1,0 0 1,0 0-1,1 0 0,-1 0 1,0-1-1,0 1 1,0 0-1,0 0 0,1 0 1,-1 0-1,0 0 0,0 0 1,0 0-1,0 0 1,1 0-1,-1 0 0,0 0 1,0 0-1,0 0 1,1 0-1,-1 0 0,6 8-469,0 17-297,-2 29 26,-2-32 247</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40.503"/>
    </inkml:context>
    <inkml:brush xml:id="br0">
      <inkml:brushProperty name="width" value="0.05" units="cm"/>
      <inkml:brushProperty name="height" value="0.05" units="cm"/>
    </inkml:brush>
  </inkml:definitions>
  <inkml:trace contextRef="#ctx0" brushRef="#br0">1 1 12931,'0'28'1032,"1"0"-912,-1-8-112,3 0 248,-1-3-760,-1-4 480,-1-3-96,0-3-24</inkml:trace>
  <inkml:trace contextRef="#ctx0" brushRef="#br0" timeOffset="1">22 544 12875,'0'10'720,"-1"-9"-720,0-2 0,-1-6 192</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40.968"/>
    </inkml:context>
    <inkml:brush xml:id="br0">
      <inkml:brushProperty name="width" value="0.05" units="cm"/>
      <inkml:brushProperty name="height" value="0.05" units="cm"/>
    </inkml:brush>
  </inkml:definitions>
  <inkml:trace contextRef="#ctx0" brushRef="#br0">52 0 10170,'0'83'1136,"-8"199"-3504,-7-58 4111,13-191-1478</inkml:trace>
  <inkml:trace contextRef="#ctx0" brushRef="#br0" timeOffset="1">38 941 9330,'1'37'768,"-1"-1"-904,0-2 72,-3-7 1008,2-2-920</inkml:trace>
  <inkml:trace contextRef="#ctx0" brushRef="#br0" timeOffset="2">29 1492 10090,'-3'41'984,"0"-11"-736,-1-5-568,-3-2 1097,0-3-497,2 0-240</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41.432"/>
    </inkml:context>
    <inkml:brush xml:id="br0">
      <inkml:brushProperty name="width" value="0.05" units="cm"/>
      <inkml:brushProperty name="height" value="0.05" units="cm"/>
    </inkml:brush>
  </inkml:definitions>
  <inkml:trace contextRef="#ctx0" brushRef="#br0">44 1 11490,'0'34'665,"-3"1"-657,1-4-8,2 2 120</inkml:trace>
  <inkml:trace contextRef="#ctx0" brushRef="#br0" timeOffset="1">9 733 13347,'0'40'1088,"-1"-4"-816,1-3-144,1-1 472,1-5-296,-2-7-328,1 3-112,-1-2-200,-1-2-40,-2 1-88,1 3-192,-1 1 384,2 2-56,0 1 32</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41.866"/>
    </inkml:context>
    <inkml:brush xml:id="br0">
      <inkml:brushProperty name="width" value="0.05" units="cm"/>
      <inkml:brushProperty name="height" value="0.05" units="cm"/>
    </inkml:brush>
  </inkml:definitions>
  <inkml:trace contextRef="#ctx0" brushRef="#br0">2 1 8394,'-2'27'656,"2"-1"-728,0 0-544,0-1 1008,2 1-312,-1 1-288</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0.202"/>
    </inkml:context>
    <inkml:brush xml:id="br0">
      <inkml:brushProperty name="width" value="0.05" units="cm"/>
      <inkml:brushProperty name="height" value="0.05" units="cm"/>
    </inkml:brush>
  </inkml:definitions>
  <inkml:trace contextRef="#ctx0" brushRef="#br0">102 1 21077,'-17'14'1380,"-32"32"338,44-42-1500,2 1 1,-1-1-1,0 1 0,1 0 0,0 0 0,0 0 1,0 0-1,-2 10 0,4-14-200,1 0 1,0 0-1,-1 0 1,1 0-1,0 0 0,0 1 1,0-1-1,0 0 1,0 0-1,0 0 0,0 0 1,0 0-1,1 0 1,-1 1-1,0-1 1,1 0-1,-1 0 0,1 0 1,-1 0-1,1 0 1,1 1-1,-1 0-44,1-1 0,-1 0 1,1 1-1,0-1 0,0 0 0,-1 0 1,1 0-1,0-1 0,0 1 0,0 0 0,3 0 1,7 1-324,1-1 1,-1 0 0,19-1-1,-14-1 24,31 1-573,57 3-731,-92-2 1461,1 1 0,-1 1 1,0 0-1,0 0 0,20 9 0,-31-11 178,0-1 1,0 1-1,0 0 1,0 1-1,0-1 1,0 0-1,0 0 1,0 1-1,0-1 0,-1 1 1,1 0-1,0 0 1,-1-1-1,0 1 1,1 0-1,-1 0 1,1 3-1,-1-3 28,-1 0-1,0-1 0,0 1 1,-1-1-1,1 1 0,0 0 1,0-1-1,-1 1 1,1-1-1,-1 1 0,0 0 1,1-1-1,-1 0 0,0 1 1,0-1-1,0 1 1,0-1-1,0 0 0,0 0 1,0 0-1,0 1 1,-1-1-1,1 0 0,0 0 1,-4 1-1,-14 11 227,0 0 1,-2-2-1,0 0 0,0-2 1,0 0-1,-1-1 1,-1-1-1,-38 7 0,59-14-348,-1 0 0,1 0 0,0 0 1,0 0-1,0 0 0,0 0 0,0 0 0,-4-2 0,5 2 47,1 0 1,-1 0-1,1-1 0,-1 1 0,0 0 1,1-1-1,-1 1 0,1 0 1,0-1-1,-1 1 0,1-1 1,-1 1-1,1 0 0,0-1 1,-1 1-1,1-1 0,0 0 1,-1 1-1,1-1 0,0 1 1,0-2-1,-1-1-31,2 1-1,-1-1 1,0 0 0,0 0-1,1 0 1,0 0-1,-1 1 1,1-1 0,0 0-1,1 1 1,-1-1-1,2-2 1,18-33-589</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42.273"/>
    </inkml:context>
    <inkml:brush xml:id="br0">
      <inkml:brushProperty name="width" value="0.05" units="cm"/>
      <inkml:brushProperty name="height" value="0.05" units="cm"/>
    </inkml:brush>
  </inkml:definitions>
  <inkml:trace contextRef="#ctx0" brushRef="#br0">180 0 8498,'-1'63'2518,"-2"0"0,-19 100 1,-27 80-2463,31-152-1851,-45 135 0,56-203 1999,2 0 0,0 1 0,2-1 0,1 1 0,0 0 0,2 0-1,1 0 1,1 0 0,1-1 0,1 1 0,7 26 0,-2-21-1145,1-1-1,20 42 0,-24-56 514,-1-2-163</inkml:trace>
  <inkml:trace contextRef="#ctx0" brushRef="#br0" timeOffset="1">150 1518 12315,'2'20'1576,"-3"2"-888,-3-4-48,-1 1 969,4-2-505,-5-4 0,6-3-232,0-9-128,-4 5-552,5-6-224,5-10 120,4-1-64,3-8-216</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44.035"/>
    </inkml:context>
    <inkml:brush xml:id="br0">
      <inkml:brushProperty name="width" value="0.05" units="cm"/>
      <inkml:brushProperty name="height" value="0.05" units="cm"/>
    </inkml:brush>
  </inkml:definitions>
  <inkml:trace contextRef="#ctx0" brushRef="#br0">8 30 16011,'0'-3'440,"1"1"0,-1-1-1,0 0 1,1 1-1,-1-1 1,0 0-1,-1 1 1,1-1-1,-1-3 1,1 6-404,0 0 0,0 0 0,0 0 0,0 0 0,0 1 0,0-1-1,0 0 1,0 0 0,0 0 0,0 0 0,0 0 0,0 0 0,0 0 0,0 0 0,0 0 0,0 0 0,0 0 0,0 0 0,0 0 0,0 0-1,0 1 1,0-1 0,0 0 0,0 0 0,-1 0 0,1 0 0,0 0 0,0 0 0,0 0 0,0 0 0,0 0 0,0 0 0,0 0-1,0 0 1,0 0 0,0 0 0,0 0 0,0 0 0,0 0 0,-1 0 0,1 0 0,0 0 0,0 0 0,0 0 0,0 0 0,0 0 0,0 0-1,0 0 1,0 0 0,0 0 0,0 0 0,0 0 0,0 0 0,0 0 0,-1 0 0,1 0 0,0-1 0,0 1 0,0 0 0,0 0 0,0 0-1,0 0 1,0 0 0,0 0 0,-3 18 970,4 91-376,0-33-620,-1-34 25,-3 57 91,9-134 63,-2 0 0,-2 0 0,-1-46-1,-2 50 24,8 275-371,-5-234 116,1-8 13,3-16 1,4-30 2,2-150 338,-12 192-213,-1 6-42,-2 20-31,-2 36-75,-4 127-74,10-172 102,3-20 15,4-26 24,-7 27-12,10-41 11,-2-2 0,-2 1 0,1-59 0,-9 97-31,-1 7-4,-3 15-21,-4 26-23,-5 54-669,-1 110 0,15-199 538,3 20-1115,-3-24 1266,0 0 1,0 0 0,1-1-1,-1 1 1,1 0-1,-1-1 1,0 1-1,1 0 1,-1-1-1,1 1 1,0-1-1,-1 1 1,1-1 0,-1 1-1,1-1 1,0 1-1,-1-1 1,1 0-1,0 1 1,-1-1-1,1 0 1,0 0-1,0 0 1,-1 1 0,1-1-1,0 0 1,0 0-1,0 0 1,0 0-1,11-3-712</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54.140"/>
    </inkml:context>
    <inkml:brush xml:id="br0">
      <inkml:brushProperty name="width" value="0.05" units="cm"/>
      <inkml:brushProperty name="height" value="0.05" units="cm"/>
    </inkml:brush>
  </inkml:definitions>
  <inkml:trace contextRef="#ctx0" brushRef="#br0">63 39 13931,'-2'3'312,"0"1"0,1 0 0,0-1 0,0 1 0,0 0 0,0 0 0,1 0 0,-1 0 0,1 0 0,0 0 0,0 0 0,0 0 0,1 0 0,0 0 0,-1 0 0,1 0 0,1 0 0,-1 0 0,0-1 0,5 8 0,-6-11-279,0 0-1,0 0 1,0 1-1,0-1 1,0 0-1,0 0 1,1 0-1,-1 0 1,0 0-1,0 1 1,0-1-1,0 0 1,0 0-1,0 0 1,1 0-1,-1 0 1,0 0 0,0 0-1,0 0 1,0 0-1,1 1 1,-1-1-1,0 0 1,0 0-1,0 0 1,0 0-1,1 0 1,-1 0-1,0 0 1,0 0-1,0 0 1,0 0-1,1 0 1,-1 0-1,0 0 1,0-1 0,0 1-1,0 0 1,1 0-1,-1 0 1,0 0-1,4-9 726,-3-13 163,-2 17-778,1 1 0,-1-1 1,0 0-1,-1 0 0,1 1 1,-1-1-1,0 0 0,0 1 1,-4-6-1,6 9-132,-1 0 0,1 0 0,-1 0 0,0 0 1,1 0-1,-1 0 0,0 1 0,0-1 0,0 0 0,0 0 0,0 1 0,0-1 0,0 1 0,0-1 1,0 1-1,0-1 0,0 1 0,0 0 0,0-1 0,0 1 0,0 0 0,0 0 0,0 0 0,-1-1 1,1 2-1,0-1 0,0 0 0,0 0 0,0 0 0,0 0 0,0 1 0,-1-1 0,1 0 0,0 1 1,0-1-1,0 1 0,0-1 0,0 1 0,0 0 0,0-1 0,1 1 0,-1 0 0,0 0 1,0 0-1,0-1 0,0 2 0,-10 16 36,11-17-50,-1 0 1,1-1-1,0 1 0,-1 0 1,1-1-1,0 1 1,0 0-1,0-1 1,0 1-1,-1 0 0,1 0 1,0-1-1,0 1 1,0 0-1,0 0 0,0-1 1,1 1-1,-1 0 1,0 0-1,0-1 1,0 1-1,1 0 0,-1-1 1,0 1-1,1 1 1,0-2 4,-1 0 1,1 0 0,-1 0-1,1 0 1,0 0 0,-1 0 0,1 0-1,-1 0 1,1-1 0,-1 1-1,1 0 1,-1 0 0,1 0-1,-1 0 1,1-1 0,-1 1-1,1 0 1,-1-1 0,1 1-1,-1 0 1,0-1 0,1 1-1,-1 0 1,0-1 0,1 1-1,-1-1 1,0 1 0,1-1-1,-1 1 1,0-1 0,0 1 0,1-1-1,-1 1 1,0-1 0,0 1-1,0-1 1,0 0 0,8-23 124,-6 21-130,-1-1 0,0 0-1,-1 0 1,1-1 0,-1 1 0,0 0-1,0 0 1,-1-7 0,1 11 2,0 0 1,0 0 0,0 0-1,0 0 1,0-1 0,0 1-1,0 0 1,0 0-1,0 0 1,0 0 0,0 0-1,0 0 1,0 0-1,0 0 1,0 0 0,-1 0-1,1 0 1,0-1 0,0 1-1,0 0 1,0 0-1,0 0 1,0 0 0,0 0-1,0 0 1,0 0 0,-1 0-1,1 0 1,0 0-1,0 0 1,0 0 0,0 0-1,0 0 1,0 0-1,0 0 1,0 0 0,0 0-1,-1 0 1,1 0 0,0 0-1,0 0 1,0 0-1,0 0 1,0 0 0,0 0-1,0 1 1,0-1 0,0 0-1,-1 0 1,1 0-1,0 0 1,0 0 0,0 0-1,0 0 1,0 0-1,0 0 1,0 0 0,0 0-1,0 1 1,0-1 0,0 0-1,0 0 1,0 0-1,0 0 1,0 0 0,0 0-1,0 0 1,0 1-1,-3 7 2,3 7-65</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55.181"/>
    </inkml:context>
    <inkml:brush xml:id="br0">
      <inkml:brushProperty name="width" value="0.05" units="cm"/>
      <inkml:brushProperty name="height" value="0.05" units="cm"/>
    </inkml:brush>
  </inkml:definitions>
  <inkml:trace contextRef="#ctx0" brushRef="#br0">20 0 16051,'-12'8'2339,"5"-3"348,15 3-1048,-3-5-1311,0-1 0,0 0 1,1 0-1,-1-1 1,8 2-1,11 3 279,-6 0-428,0-1-1,1-1 0,-1-1 0,1-1 0,0 0 0,0-1 1,26-3-1,8-4-204,66-17 1,-5 1 125,-103 21-81,1-1-1,0 1 1,-1 1-1,16 1 1,-21 0 5,0 0 1,1 1-1,-1-1 1,0 1-1,0 0 1,0 1-1,-1 0 1,1 0-1,8 5 1,-12-6-6,0 0 1,1 0-1,0-1 1,-1 1-1,1-1 1,0 1-1,0-1 1,-1 0-1,1 0 1,0-1-1,0 1 1,0 0 0,0-1-1,0 0 1,1 0-1,-1 0 1,0 0-1,0 0 1,0-1-1,0 1 1,5-3-1,-5 3-41,-1 0 0,0 1-1,0-1 1,0 0 0,1 0 0,-1 1 0,0 0-1,0-1 1,0 1 0,0 0 0,0 0-1,0 0 1,0 0 0,-1 0 0,1 0-1,0 1 1,0-1 0,-1 1 0,1-1-1,-1 1 1,1 0 0,-1-1 0,0 1-1,0 0 1,0 0 0,0 0 0,0 0-1,0 0 1,0 0 0,0 3 0,-5-10-1547,2-5 1081</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55.668"/>
    </inkml:context>
    <inkml:brush xml:id="br0">
      <inkml:brushProperty name="width" value="0.05" units="cm"/>
      <inkml:brushProperty name="height" value="0.05" units="cm"/>
    </inkml:brush>
  </inkml:definitions>
  <inkml:trace contextRef="#ctx0" brushRef="#br0">2 0 18084,'-2'1'3796,"6"0"-1461,15 2-740,27 3-1506,20-7 161,-41 0-213,-1 1 0,0 1 0,26 4 1,-47-5-39,0 1 1,-1-1-1,1 1 1,-1 0-1,1 0 1,-1 0 0,1 0-1,-1 1 1,1-1-1,-1 0 1,0 1-1,0 0 1,0 0-1,0-1 1,0 1 0,0 0-1,0 0 1,-1 1-1,3 2 1,-3-1-4,1 0 1,-1 0 0,0 0 0,0 0-1,0 0 1,0 0 0,-1 0-1,0 0 1,1 0 0,-2 1-1,0 4 1,-2 10 52,-1 0-1,-1-1 1,-1 0 0,-10 23 0,16-40-43,-18 41 336,-2-1 0,-2-1 1,-1 0-1,-42 53 0,65-92-372,0-1 1,0 0-1,0 1 0,0-1 0,0 0 1,-1 0-1,1 1 0,0-1 0,0 0 1,0 0-1,0 1 0,-1-1 0,1 0 1,0 0-1,0 1 0,0-1 0,-1 0 1,1 0-1,0 0 0,0 0 0,-1 1 1,1-1-1,0 0 0,0 0 0,-1 0 0,1 0 1,0 0-1,-1 0 0,1 0 0,0 0 1,0 0-1,-1 0 0,1 0 0,0 0 1,-1 0-1,1 0 0,0 0 0,-1 0 1,1 0-1,0 0 0,0 0 0,-1 0 1,1-1-1,-1-13-657,3-3 287</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5:57.071"/>
    </inkml:context>
    <inkml:brush xml:id="br0">
      <inkml:brushProperty name="width" value="0.05" units="cm"/>
      <inkml:brushProperty name="height" value="0.05" units="cm"/>
    </inkml:brush>
  </inkml:definitions>
  <inkml:trace contextRef="#ctx0" brushRef="#br0">106 131 17140,'-2'14'4644,"2"-12"-4399,-1 1 0,1-1 0,0 0 0,0 1 1,0-1-1,0 1 0,0-1 0,1 4 0,-1-47 2091,-1 37-2243,1 1 0,-1-1 1,0 0-1,0 0 0,0 0 1,0 1-1,-1-1 0,0 1 1,1-1-1,-1 1 1,0-1-1,-1 1 0,1 0 1,-6-5-1,7 7-88,1 1 0,-1 0 0,1 0 1,0 0-1,-1 0 0,1 0 0,-1-1 0,1 1 1,-1 0-1,1 0 0,-1 0 0,1 0 0,-1 0 1,1 1-1,-1-1 0,1 0 0,-1 0 0,1 0 1,-1 0-1,1 0 0,-1 1 0,1-1 0,-1 0 1,1 0-1,0 1 0,-1-1 0,1 0 0,-1 1 0,-10 16 22,-3 19-60,11-22 10,0 0 1,1 1-1,0 0 0,1 0 1,0-1-1,2 1 0,2 19 1,-3-34 21,0 1 1,0-1-1,-1 0 1,1 1-1,0-1 1,0 0 0,0 0-1,0 1 1,0-1-1,0 0 1,0 0-1,0 1 1,1-1 0,-1 0-1,0 0 1,0 1-1,0-1 1,0 0-1,0 0 1,0 1 0,0-1-1,1 0 1,-1 0-1,0 1 1,0-1-1,0 0 1,0 0 0,1 0-1,-1 1 1,0-1-1,0 0 1,1 0-1,-1 0 1,0 0-1,0 0 1,1 0 0,-1 0-1,0 1 1,0-1-1,1 0 1,-1 0-1,0 0 1,0 0 0,1 0-1,-1 0 1,0 0-1,1 0 1,-1 0-1,0 0 1,0 0 0,1-1-1,-1 1 1,0 0-1,0 0 1,1 0-1,-1 0 1,0 0 0,0 0-1,0-1 1,1 1-1,-1 0 1,0 0-1,0 0 1,1-1 0,9-14 6,-3-3 22,-1 0 1,0 0-1,-1-1 0,-1 1 0,-1-1 0,-1 0 0,0-37 1,-6 39 29,4 16-56,0 1 1,-1 0-1,1 0 0,0-1 1,0 1-1,0 0 0,-1 0 1,1 0-1,0-1 0,0 1 1,-1 0-1,1 0 0,0 0 1,0 0-1,-1 0 0,1 0 1,0-1-1,0 1 0,-1 0 1,1 0-1,0 0 0,-1 0 1,1 0-1,0 0 0,0 0 1,-1 0-1,1 0 0,0 0 1,-1 0-1,1 1 0,-2 0 4,1 0 0,-1 0 0,1 0-1,-1 0 1,1 1 0,-1-1 0,1 1 0,0-1 0,0 1-1,0-1 1,0 1 0,0 0 0,-1 2 0,-5 13 2,0-1-1,2 1 1,0 1 0,1-1 0,1 0 0,0 1 0,0 29-1,4-40-2,1-7-5,6-14-9,5-24 1,-11 29 1,2-2-1,-1-1 0,-1 1 0,0-1 0,-1 1 0,0-1 0,0 1 1,-3-23-1,2 34 5,0-1 0,0 1 1,0 0-1,0 0 0,0-1 0,0 1 1,0 0-1,0 0 0,0-1 1,0 1-1,0 0 0,0 0 1,0-1-1,-1 1 0,1 0 1,0 0-1,0 0 0,0-1 0,0 1 1,0 0-1,-1 0 0,1 0 1,0-1-1,0 1 0,0 0 1,-1 0-1,1 0 0,0 0 0,0 0 1,0 0-1,-1-1 0,1 1 1,0 0-1,0 0 0,-1 0 1,1 0-1,0 0 0,0 0 1,-1 0-1,1 0 0,-9 10-113,-4 17-47,7-12 96,1 1-1,1 0 1,0 0-1,2 0 0,-2 30 1,3-46 65,1 0 1,0 0-1,0 0 1,0 1-1,0-1 0,0 0 1,0 0-1,0 1 1,0-1-1,0 0 1,0 1-1,0-1 0,0 0 1,0 0-1,0 1 1,0-1-1,0 0 1,0 0-1,0 1 0,0-1 1,0 0-1,1 0 1,-1 1-1,0-1 1,0 0-1,0 0 0,0 0 1,0 1-1,1-1 1,-1 0-1,0 0 1,0 0-1,1 0 1,-1 1-1,0-1 0,0 0 1,0 0-1,1 0 1,-1 0-1,9-8-12,6-19 5,22-65-122,-32 78 118,-1-1 0,0 0 0,-1-1-1,1-19 1,-5 26-26,-4 10 12,-4 13 10,1 3 7,1 1-1,1 0 0,0 0 0,2 1 0,0-1 0,1 1 1,-2 36-1,5-55 11,0 0 1,0 0-1,0 0 1,0 0-1,0 0 1,0 1 0,0-1-1,0 0 1,0 0-1,-1 0 1,1 0-1,0 0 1,0 0-1,0 0 1,0 1-1,0-1 1,0 0 0,0 0-1,0 0 1,0 0-1,0 0 1,0 0-1,0 1 1,0-1-1,0 0 1,0 0 0,0 0-1,0 0 1,0 0-1,0 0 1,0 0-1,1 1 1,-1-1-1,0 0 1,0 0-1,0 0 1,0 0 0,0 0-1,0 0 1,0 0-1,0 0 1,0 0-1,0 1 1,1-1-1,-1 0 1,0 0-1,0 0 1,0 0 0,0 0-1,0 0 1,0 0-1,1 0 1,-1 0-1,0 0 1,0 0-1,0 0 1,0 0-1,0 0 1,0 0 0,0 0-1,1 0 1,-1 0-1,0 0 1,0 0-1,0 0 1,0 0-1,0 0 1,0 0-1,1-1 1,6-10 36,7-19 14,-3 4 25,7-33 0,-24 65-66,-5 10-38,4 1-22,1 1 0,0 0-1,1 0 1,1 0 0,1 1 0,-2 29 0,8-34-19,-3-14 67,1 0-1,-1 1 0,0-1 1,0 0-1,1 0 1,-1 0-1,0 0 1,0 0-1,1 1 0,-1-1 1,0 0-1,0 0 1,1 0-1,-1 0 1,0 0-1,1 0 0,-1 0 1,0 0-1,0 0 1,1 0-1,-1 0 1,0 0-1,1 0 0,-1-1 1,0 1-1,0 0 1,1 0-1,-1 0 0,2-1-8,0-1-1,0 1 0,0-1 0,-1 1 0,1-1 0,-1 1 0,1-1 0,-1 0 0,2-3 0,5-9 9,-1 0-1,-1 0 1,0-1-1,-1 1 0,-1-1 1,0-1-1,-1 1 1,0 0-1,0-22 0,-3 36 10,0-1-1,0 1 0,0 0 1,0 0-1,0 0 1,0-1-1,-1 1 0,1 0 1,0 0-1,-1 0 1,1-1-1,-1 1 0,1 0 1,-1-1-1,0 2-3,1-1 1,0 1-1,-1 0 0,1 0 1,0 0-1,0 0 0,-1 0 0,1 0 1,0 0-1,-1 0 0,1 0 0,0 0 1,-1 0-1,1 0 0,0 0 1,0 0-1,-1 0 0,1 0 0,0 0 1,-1 0-1,1 0 0,0 1 0,0-1 1,-1 0-1,1 0 0,0 0 1,0 0-1,-1 1 0,1-1 0,0 0 1,0 0-1,-1 0 0,1 1 0,-3 2 6,1 0 0,-1 0-1,1 1 1,0-1-1,0 1 1,0-1-1,-1 5 1,-2 6-21,0 0 1,1 0-1,1 0 0,0 1 0,1 0 0,-1 18 1,7-23-19,3-13 9,6-15 17,-8 7 22,0 0 1,-1-1-1,0 0 0,0 0 0,-2 0 0,4-22 0,-6 33-13,0 0-1,0 0 1,0 0-1,0 0 1,0 0-1,0 0 1,0 0-1,0 0 1,0 1 0,-1-1-1,1 0 1,0 0-1,-1 0 1,1 0-1,0 0 1,-2-1-1,2 2-5,0 0 0,-1 0 1,1 0-1,0 0 0,0 0 0,-1 0 0,1 0 0,0 0 1,-1 0-1,1 0 0,0 0 0,-1 0 0,1 0 1,0 0-1,-1 0 0,1 0 0,0 0 0,-1 0 0,1 0 1,0 1-1,-1-1 0,1 0 0,0 0 0,0 0 0,-1 0 1,1 1-1,0-1 0,0 0 0,-1 1 0,-1 1-53,-1 1 1,1 0-1,0 0 0,0 0 0,0 0 1,0 0-1,-1 3 0,0 2-233,0 1 0,0-1 0,1 0 0,0 1 0,1-1 0,0 1 1,0-1-1,1 10 0,2-8-267</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27.980"/>
    </inkml:context>
    <inkml:brush xml:id="br0">
      <inkml:brushProperty name="width" value="0.05" units="cm"/>
      <inkml:brushProperty name="height" value="0.05" units="cm"/>
    </inkml:brush>
  </inkml:definitions>
  <inkml:trace contextRef="#ctx0" brushRef="#br0">177 2 14171,'0'1'117,"-1"0"0,1 0 0,0 0 0,-1 0 0,1 0 0,-1-1 0,1 1 0,-1 0 0,1 0 1,-1 0-1,1-1 0,-1 1 0,0 0 0,0-1 0,1 1 0,-1 0 0,0-1 0,0 1 0,0-1 0,1 0 0,-1 1 0,0-1 0,0 0 0,0 1 0,0-1 0,0 0 0,0 0 0,0 0 0,0 0 0,0 1 0,0-2 1,0 1-1,0 0 0,0 0 0,0 0 0,-1-1 0,-17 1 4791,19 0-4809,-1 1 0,0-1 0,1 0 0,-1 1-1,1-1 1,-1 1 0,1-1 0,0 1 0,-1-1-1,1 1 1,-1-1 0,1 1 0,0-1 0,-1 1-1,1-1 1,0 1 0,0 0 0,-1-1 0,1 1-1,0-1 1,0 1 0,0 0 0,0-1 0,0 1-1,0 0 1,0 1 0,0 15 812,1-16-701,-5-5-99,1 1 0,0 0 0,-1 0-1,1 0 1,-1 1 0,0-1 0,0 1 0,0 0 0,0 0-1,0 0 1,-6-1 0,6 1-55,1 1 0,-1 0 1,0 0-1,1 0 0,-1 1 0,0-1 0,0 1 1,0 0-1,0 0 0,0 0 0,1 0 0,-1 1 0,-6 1 1,9-2-55,1 1 0,-1-1 0,0 0 0,1 1 0,-1-1 1,0 1-1,1-1 0,-1 1 0,1-1 0,-1 1 0,1-1 0,-1 1 1,1-1-1,0 1 0,-1-1 0,1 1 0,0 0 0,-1-1 0,1 1 1,0 0-1,0-1 0,-1 1 0,1 0 0,0 0 0,0-1 1,0 1-1,0 0 0,0-1 0,0 1 0,0 0 0,0 0 0,0-1 1,0 1-1,1 0 0,-1 1-30,1-1 1,0 0-1,-1 1 0,1-1 1,0 0-1,0 0 0,-1 0 1,1 0-1,0 1 0,0-1 1,0-1-1,0 1 0,1 0 1,-1 0-1,0 0 0,3 1 1,2-1-125,0 1 0,0-1 0,0 0 0,0-1 0,0 0 0,1 0 0,-1 0 0,0-1 0,0 1 0,0-1-1,0-1 1,0 1 0,0-1 0,0-1 0,0 1 0,-1-1 0,1 1 0,9-8 0,20-24-459</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28.791"/>
    </inkml:context>
    <inkml:brush xml:id="br0">
      <inkml:brushProperty name="width" value="0.05" units="cm"/>
      <inkml:brushProperty name="height" value="0.05" units="cm"/>
    </inkml:brush>
  </inkml:definitions>
  <inkml:trace contextRef="#ctx0" brushRef="#br0">1 26 11859,'0'3'2398,"0"-2"-2211,0 0 0,0-1 0,0 1 0,0-1 1,0 1-1,0 0 0,0-1 0,0 1 0,0 0 0,0-1 1,0 1-1,0 0 0,1-1 0,-1 1 0,0-1 0,0 1 1,1-1-1,-1 1 0,0-1 0,1 1 0,-1-1 0,1 1 1,-1-1-1,1 1 0,-1-1 0,1 1 0,-1-1 0,1 0 1,-1 1-1,1-1 0,-1 0 0,1 0 0,1 1 0,6 5 1058,-5-4-915,0 0 0,0 0 0,0 0 0,0-1 0,1 1 0,5 2 0,-9-4-286,1 0-1,-1 0 1,1 0 0,-1 0-1,1 0 1,0 0-1,-1 0 1,1 0 0,-1 0-1,1 0 1,-1 0-1,1-1 1,-1 1-1,1 0 1,-1 0 0,1 0-1,-1-1 1,1 1-1,-1 0 1,1-1 0,0 0 14,0 0 1,-1 0-1,1 0 1,0 0 0,-1 0-1,1 0 1,-1 0-1,0 0 1,1 0 0,-1-1-1,0 1 1,0 0-1,0 0 1,1-1 0,-1 1-17,0 0 1,0 0-1,0 0 1,0 1 0,0-1-1,0 0 1,0 0-1,0 0 1,-1 1 0,1-1-1,0 0 1,0 0 0,-1 1-1,1-1 1,0 0-1,-1 1 1,1-1 0,-1 0-1,1 1 1,-1-1-1,1 0 1,-1 1 0,1-1-1,-1 1 1,0-1 0,1 1-1,-1-1 1,0 1-1,1 0 1,-1-1 0,0 1-1,1 0 1,-1 0-1,0-1 1,0 1 0,0 0-1,1 0 1,-1 0-1,0 0 1,-1 0 0,0 0-2,0 0 0,0 0 1,1 0-1,-1 1 0,0-1 1,0 1-1,1-1 0,-1 1 1,0-1-1,1 1 0,-1 0 1,0 0-1,1 0 0,-1 0 1,1 0-1,0 0 0,-3 2 1,3-1-39,0 0 0,0-1 0,0 1 0,0 0 0,0 0 0,0 0 0,1 0 0,-1 0 0,1 0 1,-1 0-1,1 0 0,-1 0 0,1 0 0,0 0 0,0 0 0,0 0 0,0 0 0,1 0 0,-1 0 0,1 0 0,0 2 1,-1-3-6,0-1 0,1 1 1,-1 0-1,1 0 1,-1-1-1,1 1 1,-1 0-1,1-1 0,-1 1 1,1-1-1,0 1 1,-1 0-1,1-1 1,0 1-1,-1-1 0,1 0 1,0 1-1,0-1 1,-1 0-1,2 1 1,0-1 1,-1 0 1,1 0-1,-1 0 1,0 0-1,1 0 1,-1 0 0,1-1-1,-1 1 1,0 0-1,1-1 1,-1 1-1,1-1 1,-1 0 0,0 1-1,3-3 1,0-1-141,0 1 1,0-1-1,0-1 1,0 1 0,-1-1-1,1 1 1,-1-1-1,0 0 1,3-9-1,9-11-806,-9 15 507</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39.819"/>
    </inkml:context>
    <inkml:brush xml:id="br0">
      <inkml:brushProperty name="width" value="0.05" units="cm"/>
      <inkml:brushProperty name="height" value="0.05" units="cm"/>
    </inkml:brush>
  </inkml:definitions>
  <inkml:trace contextRef="#ctx0" brushRef="#br0">1 82 15923,'17'-3'1505,"0"-1"0,19-6 0,12-2-201,22 1-809,1 3 1,81 1-1,-119 6-427,282-13-1970,-257 8 1128,-33 0 310</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40.287"/>
    </inkml:context>
    <inkml:brush xml:id="br0">
      <inkml:brushProperty name="width" value="0.05" units="cm"/>
      <inkml:brushProperty name="height" value="0.05" units="cm"/>
    </inkml:brush>
  </inkml:definitions>
  <inkml:trace contextRef="#ctx0" brushRef="#br0">0 0 16644,'6'2'673,"-1"0"1,0 0 0,1-1 0,-1 0 0,0 0-1,10 1 1,24 4-212,-26-3-394,3 0-30,0 2 1,-1 0-1,1 0 1,20 11-1,-32-14-41,-1 1 0,1-1 1,-1 1-1,1-1 0,-1 1 0,0 0 1,0 0-1,0 1 0,0-1 0,0 1 0,-1-1 1,0 1-1,1 0 0,-2 0 0,1 0 0,0 0 1,-1 0-1,1 0 0,-1 0 0,-1 1 0,2 6 1,-2 2-18,0-1 1,-1 1 0,0 0-1,-1-1 1,-7 26 0,-26 60-799,29-82 547,-1 2 39,-18 33 0,13-36-60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33.877"/>
    </inkml:context>
    <inkml:brush xml:id="br0">
      <inkml:brushProperty name="width" value="0.05" units="cm"/>
      <inkml:brushProperty name="height" value="0.05" units="cm"/>
    </inkml:brush>
  </inkml:definitions>
  <inkml:trace contextRef="#ctx0" brushRef="#br0">111 525 18292,'-111'49'352,"195"-79"-248,39-35 96,3-7 16,-16-1-8,-14 3-152,-13 8-112,2 7-120,-25 4-104,-18 14-168,-11 7-168,-24 14 416,-11 5-112,-20 9-24</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0.559"/>
    </inkml:context>
    <inkml:brush xml:id="br0">
      <inkml:brushProperty name="width" value="0.05" units="cm"/>
      <inkml:brushProperty name="height" value="0.05" units="cm"/>
    </inkml:brush>
  </inkml:definitions>
  <inkml:trace contextRef="#ctx0" brushRef="#br0">222 0 19052,'-6'21'965,"0"-1"-1,-14 32 1,-4 9 37,8-9 49,-14 89 1,25-109-1193,2 1-1,2 0 1,1 1-1,4 32 1,-3-49-1464,-1-17 1579,0 1 0,0-1 0,0 0 0,0 0 0,0 0 0,0 0 0,0 0 0,0 0 0,0 0 0,0 0 0,0 0 0,0 0 0,-1 0 0,1 0 0,0 1 0,0-1 0,0 0 0,0 0 0,0 0 0,0 0 0,0 0 0,0 0 0,0 0-1,0 0 1,0 0 0,0 0 0,0 0 0,0 0 0,-1 0 0,1 0 0,0 0 0,0 0 0,0 0 0,0 0 0,0 0 0,0 0 0,0 0 0,0 0 0,0 0 0,0 0 0,0 0 0,-1 0 0,1 0 0,0 0 0,0 0 0,0 0 0,0 0 0,0 0 0,0 0 0,0 0 0,0 0 0,0 0 0,0 0 0,0 0 0,0 0 0,0 0 0,-1 0 0,1 0 0,0-1 0,0 1 0,0 0 0,0 0 0,0 0 0,0 0 0,0 0 0,0 0 0,0 0 0,-13-25-2667,8 14 2417,-19-33-796,12 24 1601,1-1 1,0 0 0,2-1 0,1 1-1,-9-35 1,17 54-431,-1 0 0,1 0 0,0 0 0,-1 0 0,1 0 0,0 0 0,0 0 0,0 0-1,1 0 1,-1 0 0,0 0 0,1 0 0,0 0 0,-1 0 0,1 0 0,0 0 0,0 0 0,0 1 0,0-1 0,0 0 0,0 1 0,1-1 0,-1 1 0,0-1 0,1 1 0,-1-1 0,1 1-1,0 0 1,-1 0 0,1 0 0,0 0 0,0 0 0,0 0 0,2 0 0,7-2 4,-1 1 0,1 0 0,1 1 0,-1 0 0,14 1 0,11-2-237,8-5 74,-2-4-121</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40.781"/>
    </inkml:context>
    <inkml:brush xml:id="br0">
      <inkml:brushProperty name="width" value="0.05" units="cm"/>
      <inkml:brushProperty name="height" value="0.05" units="cm"/>
    </inkml:brush>
  </inkml:definitions>
  <inkml:trace contextRef="#ctx0" brushRef="#br0">1 30 16604,'7'-1'1840,"3"-3"-1216,7-2-256,3 0 760,9 1-415,2-1-129,6 4-312,2 2-224,-2 0-648,-1 5-297,-4 0 705,-6 0-200,-9-2-104</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41.199"/>
    </inkml:context>
    <inkml:brush xml:id="br0">
      <inkml:brushProperty name="width" value="0.05" units="cm"/>
      <inkml:brushProperty name="height" value="0.05" units="cm"/>
    </inkml:brush>
  </inkml:definitions>
  <inkml:trace contextRef="#ctx0" brushRef="#br0">1 9 17812,'63'1'1565,"63"-6"-1,-44 1-1158,-75 4-396,0 0-1,1 0 1,-1 1-1,0 0 1,1 0-1,-1 1 0,0 0 1,11 5-1,-15-6-5,-1 0 0,1 0 0,-1 1 0,1-1 0,-1 1 0,0 0-1,0 0 1,0 0 0,0 0 0,0 0 0,0 0 0,0 0-1,-1 1 1,1-1 0,-1 0 0,1 1 0,-1 0 0,0-1 0,0 1-1,-1 0 1,1-1 0,0 1 0,-1 0 0,1 0 0,-1 3 0,-2 12 15,0-1-1,-1 0 1,-1 0 0,-1-1 0,0 1 0,-9 18 0,-5 17 23,9-22 11,-25 89-1186,34-115 934</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41.757"/>
    </inkml:context>
    <inkml:brush xml:id="br0">
      <inkml:brushProperty name="width" value="0.05" units="cm"/>
      <inkml:brushProperty name="height" value="0.05" units="cm"/>
    </inkml:brush>
  </inkml:definitions>
  <inkml:trace contextRef="#ctx0" brushRef="#br0">0 75 16235,'0'2'2193,"3"-3"-1713,9 0 744,1-5-320,4 0-111,6-1-265,5 0-32,2 0-96,1 1-144,1 2-512,0-1-272,-2 2-504,-3 1 39,-7-6 697,-4 1-280,-10 0-192</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42.163"/>
    </inkml:context>
    <inkml:brush xml:id="br0">
      <inkml:brushProperty name="width" value="0.05" units="cm"/>
      <inkml:brushProperty name="height" value="0.05" units="cm"/>
    </inkml:brush>
  </inkml:definitions>
  <inkml:trace contextRef="#ctx0" brushRef="#br0">1 84 17388,'22'-7'1211,"28"-13"0,-30 11-763,36-11 0,-16 11-203,1 2 1,59-4-1,-96 10-246,0 1 0,0 0 0,-1 0-1,1 1 1,0-1 0,0 1 0,-1-1 0,1 1 0,0 0 0,-1 1 0,1-1 0,-1 1-1,0-1 1,1 1 0,-1 0 0,6 5 0,-8-5 11,1 0-1,0 1 1,-1-1 0,1 1-1,-1 0 1,0-1-1,0 1 1,0 0 0,0-1-1,0 1 1,-1 0 0,1 0-1,-1 0 1,0 0 0,0 0-1,0 0 1,0-1-1,0 1 1,-1 0 0,1 0-1,-1 0 1,-1 5 0,-30 81 412,7-23-176,15-36-316,-2 0 1,-1-1-1,-2-1 0,-18 29 1,11-28-27</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45.840"/>
    </inkml:context>
    <inkml:brush xml:id="br0">
      <inkml:brushProperty name="width" value="0.05" units="cm"/>
      <inkml:brushProperty name="height" value="0.05" units="cm"/>
    </inkml:brush>
  </inkml:definitions>
  <inkml:trace contextRef="#ctx0" brushRef="#br0">8 1 9986,'-8'-1'1524,"12"7"-615,12 8-84,68 39 175,-45-30-840,-1 3-1,44 37 1,-16-3-37,205 170 273,-159-152-276,111 88 180,-12-8 183,-141-109-129,-1 3 1,98 96-1,-152-133-241,42 47 181,2-3 1,96 73-1,-76-75-163,109 81 403,-134-95-339,65 68 0,-49-43 28,3-3 0,3-4 0,124 78 0,-147-103-79,-2 2 0,-1 2 0,46 49 0,140 118 623,17-18-291,-152-115-400,71 46 26,-75-56-74,124 110-1,-116-78-15,159 113 0,-145-126 8,193 177-1,-37-37 37,-131-113-60,-79-53 0,97 109 0,30 30-169,112 30-684,-139-109 515,324 256-630,-363-277 749,-126-96 218,0 0 0,1 1-1,-1-1 1,1 0 0,-1 0 0,0 0 0,1 1 0,-1-1-1,1 0 1,-1 0 0,0 1 0,0-1 0,1 0-1,-1 1 1,0-1 0,1 0 0,-1 1 0,0-1 0,0 1-1,0-1 1,1 0 0,-1 1 0,0-1 0,0 1 0,0-1-1,0 1 1,0-1 0,0 0 0,0 1 0,0-1 0,0 1-1,0-1 1,0 1 0,0-1 0,0 0 0,0 1 0,0-1-1,-1 1 1,0 0-10,1-1-1,-1 0 1,0 1-1,1-1 1,-1 0-1,0 1 1,0-1-1,0 0 1,1 0-1,-1 0 0,0 0 1,0 0-1,1 0 1,-1 0-1,0 0 1,0 0-1,0 0 1,1-1-1,-3 1 1,-4-4-76</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49.772"/>
    </inkml:context>
    <inkml:brush xml:id="br0">
      <inkml:brushProperty name="width" value="0.05" units="cm"/>
      <inkml:brushProperty name="height" value="0.05" units="cm"/>
    </inkml:brush>
  </inkml:definitions>
  <inkml:trace contextRef="#ctx0" brushRef="#br0">242 6 17204,'0'0'48,"1"0"0,-1 0-1,0 0 1,0 0 0,0 0 0,0 0 0,0-1 0,0 1 0,0 0 0,0 0 0,0 0 0,1 0 0,-1 0 0,0 0 0,0 0-1,0-1 1,0 1 0,0 0 0,0 0 0,0 0 0,0 0 0,0 0 0,0-1 0,0 1 0,0 0 0,0 0 0,0 0 0,0 0-1,0 0 1,0 0 0,0-1 0,0 1 0,0 0 0,-1 0 0,1 0 0,0 0 0,0 0 0,0 0 0,0 0 0,0-1 0,0 1-1,0 0 1,0 0 0,0 0 0,-1 0 0,1 0 0,0 0 0,0 0 0,0 0 0,0 0 0,0 0 0,-10 2 1102,-12 10 146,1 2-1040,2 1 0,0 0 0,0 2 0,2 0 0,0 1 0,1 0 0,0 2 1,2 0-1,-18 32 0,29-47-251,0 1 0,0 0 0,1 0 0,0 0 0,0 0 1,1 0-1,0 1 0,-2 11 0,4-16-13,-1 1 1,0-1-1,1 0 1,-1 0-1,1 0 0,-1 0 1,1 1-1,0-1 0,0 0 1,0 0-1,0-1 1,1 1-1,-1 0 0,0 0 1,1 0-1,-1-1 0,1 1 1,0-1-1,-1 1 1,1-1-1,0 0 0,0 0 1,0 0-1,0 0 0,0 0 1,0 0-1,0 0 1,3 0-1,61 15-233,-55-14 162,1 0 0,0 1-1,-1 0 1,0 1 0,0 0-1,0 0 1,0 1 0,0 1 0,17 12-1,-25-15 58,0-1 0,-1 1 0,1 0 0,-1 0 0,1 0 0,-1 0 0,0 0 0,0 0 0,0 1 0,0-1 0,-1 1 0,1-1 0,-1 1 0,0 0 0,0-1 0,0 1-1,0 6 1,-1-4 47,-1 0-1,1 0 1,-1 0-1,0-1 1,-1 1-1,1 0 1,-1-1-1,0 1 1,-1-1 0,-4 8-1,-1 0 158,0-1-1,-1 0 1,0 0-1,-1-1 1,0-1 0,-1 0-1,-1 0 1,-15 10-1,18-14-124,0 0 0,0-1 1,-1-1-1,1 1 0,-1-1 0,0-1 0,0 0 0,-1-1 0,-15 3 0,23-5-1176</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50.662"/>
    </inkml:context>
    <inkml:brush xml:id="br0">
      <inkml:brushProperty name="width" value="0.05" units="cm"/>
      <inkml:brushProperty name="height" value="0.05" units="cm"/>
    </inkml:brush>
  </inkml:definitions>
  <inkml:trace contextRef="#ctx0" brushRef="#br0">8 20 16820,'1'-1'126,"1"-11"1691,-2 12-1794,0 0 0,0-1 0,0 1 0,0 0 0,0 0-1,0 0 1,1-1 0,-1 1 0,0 0 0,0 0-1,0 0 1,0-1 0,-1 1 0,1 0 0,0 0 0,0 0-1,0-1 1,0 1 0,0 0 0,0 0 0,0 0 0,0 0-1,0-1 1,0 1 0,-1 0 0,1 0 0,0 0-1,0 0 1,0-1 0,0 1 0,0 0 0,-1 0 0,1 0-1,0 0 1,0 0 0,0 0 0,0 0 0,-1 0 0,1-1-1,0 1 1,0 0 0,0 0 0,-1 0 0,1 0-1,0 0 1,0 0 0,-1 0 0,1 1 80,-1 0 1,1 0-1,-1 0 0,1 0 1,-1 0-1,1-1 1,0 1-1,-1 0 0,1 0 1,0 0-1,0 0 0,0 0 1,0 0-1,0 0 1,0 0-1,0 2 0,0-1 103,-1 34 283,1 1-1,10 66 1,23 72-337,-22-125-23,1 12-117,0 4-521,3-2 0,44 121 0,-52-173 214,-1-10-107</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52.007"/>
    </inkml:context>
    <inkml:brush xml:id="br0">
      <inkml:brushProperty name="width" value="0.05" units="cm"/>
      <inkml:brushProperty name="height" value="0.05" units="cm"/>
    </inkml:brush>
  </inkml:definitions>
  <inkml:trace contextRef="#ctx0" brushRef="#br0">132 65 15347,'3'-11'767,"-2"0"-1,0 0 1,0-21-1,-2 32-660,1 1 0,-1-1-1,1 0 1,-1 1-1,1-1 1,-1 0 0,1 1-1,-1-1 1,1 1-1,-1-1 1,1 1 0,0-1-1,-1 1 1,1-1 0,0 1-1,-1-1 1,1 1-1,0 0 1,-1 0 0,-12 35 842,-16 67 1,20-67-723,-58 282 1170,61-278-1234,3 2-1,1-1 0,2 0 1,2 0-1,14 78 0,-12-101-218,1 0-1,0-1 0,2 0 0,0 0 0,14 25 1,-17-36-18,-1 0 0,1-1 1,0 0-1,0 0 1,0 0-1,1 0 0,0 0 1,0-1-1,0 0 0,0 0 1,1-1-1,-1 1 1,1-1-1,0 0 0,0-1 1,0 1-1,1-1 1,9 2-1,11-6-265</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53.392"/>
    </inkml:context>
    <inkml:brush xml:id="br0">
      <inkml:brushProperty name="width" value="0.05" units="cm"/>
      <inkml:brushProperty name="height" value="0.05" units="cm"/>
    </inkml:brush>
  </inkml:definitions>
  <inkml:trace contextRef="#ctx0" brushRef="#br0">276 140 13907,'12'-45'1965,"-9"36"-1387,0 0-1,-1-1 1,0 0-1,0 1 1,-1-1-1,0-16 1,-1 26-521,0-1-1,0 1 1,0-1-1,0 1 1,0-1 0,0 1-1,0 0 1,0-1 0,0 1-1,0-1 1,-1 1-1,1-1 1,0 1 0,0-1-1,-1 1 1,1 0 0,0-1-1,0 1 1,-1-1 0,1 1-1,0 0 1,-1 0-1,1-1 1,-1 1 0,1 0-1,0-1 1,-1 1 0,1 0-1,-1 0 1,1 0-1,-1 0 1,1-1 0,-1 1-1,1 0 1,-1 0 0,1 0-1,-1 0 1,1 0 0,-1 0-1,1 0 1,-1 0-1,0 1 1,-18 7 781,9-2-609,1 2-1,-1-1 1,1 1 0,0 1 0,-13 17 0,-34 54 159,30-38-230,1 1 0,-25 63-1,41-83-90,2 0-1,0 1 1,1-1 0,1 1-1,1 0 1,-1 46-1,5-61-51,1 0-1,0 0 1,0 0-1,1 0 1,0 0-1,0-1 1,1 1-1,0-1 1,6 12-1,-7-17-12,0 0 0,-1 0 0,2-1 0,-1 1 0,0 0 0,0-1 0,1 0 0,-1 1 0,1-1 0,0 0-1,0 0 1,-1-1 0,1 1 0,1 0 0,-1-1 0,0 0 0,0 0 0,0 0 0,1 0 0,-1 0 0,0-1-1,1 1 1,-1-1 0,1 0 0,-1 0 0,0 0 0,7-2 0,-2 0 19,0-1 1,0 1-1,0-2 0,0 1 1,0-1-1,-1 0 0,1-1 1,-1 0-1,0 0 0,-1 0 1,1-1-1,8-10 0,-9 9 28,0 1 0,0-1 0,-1 0-1,0-1 1,-1 1 0,1-1-1,-2 0 1,1 0 0,-1-1 0,0 1-1,-1-1 1,2-9 0,-4 17-35,1-1 0,-1 1 0,0-1 0,0 1 0,0 0 1,0-1-1,0 1 0,0-1 0,-1 1 0,1-1 0,0 1 0,-1 0 0,1-1 0,-1 1 1,1 0-1,-1-1 0,0 1 0,0 0 0,1 0 0,-3-2 0,2 2-6,0 1 0,0-1 0,0 0 0,0 1 0,0 0 0,0-1 1,0 1-1,-1 0 0,1-1 0,0 1 0,0 0 0,-1 0 0,1 0 0,0 0 0,0 0 0,0 0 0,-1 0 0,-1 1 0,-2 1-9,1-1 0,-1 1 1,1 0-1,-1 0 0,1 0 1,0 1-1,0 0 0,0 0 1,0 0-1,-5 5 0,8-5-60,6-3 28,7-6-5,30-31-43,-28 24 59,1 0 0,0 1 0,28-16 0,-42 27 19,1 0 0,-1 1 1,0-1-1,0 1 0,1-1 0,-1 1 1,0 0-1,1 0 0,-1-1 1,0 1-1,1 0 0,-1 0 0,0 0 1,1 0-1,-1 0 0,0 1 1,1-1-1,-1 0 0,0 1 0,0-1 1,1 1-1,-1-1 0,0 1 1,0-1-1,0 1 0,0 0 0,1 0 1,-1-1-1,0 1 0,0 0 0,-1 0 1,1 0-1,0 0 0,0 0 1,0 1-1,-1-1 0,1 0 0,0 0 1,-1 0-1,1 1 0,0 1 0,2 8-18,1-1 0,-2 1 0,1 0 0,0 12 0,-1-10 2,14 113-526,-4-173-1981,-4 16 1935</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53.769"/>
    </inkml:context>
    <inkml:brush xml:id="br0">
      <inkml:brushProperty name="width" value="0.05" units="cm"/>
      <inkml:brushProperty name="height" value="0.05" units="cm"/>
    </inkml:brush>
  </inkml:definitions>
  <inkml:trace contextRef="#ctx0" brushRef="#br0">6 1 19428,'2'13'1921,"-4"11"-1201,0 3-344,-1 3 1160,3 5-648,7-1-328,-1-4-175,5-4-337,3 1-128,-2-5-377,-4-2-287,2-6 1032,-2-4-408,-7-13-400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1.417"/>
    </inkml:context>
    <inkml:brush xml:id="br0">
      <inkml:brushProperty name="width" value="0.05" units="cm"/>
      <inkml:brushProperty name="height" value="0.05" units="cm"/>
    </inkml:brush>
  </inkml:definitions>
  <inkml:trace contextRef="#ctx0" brushRef="#br0">18 1 14627,'1'0'147,"-1"0"0,1 0 0,0 0 0,0 0 0,0 1-1,0-1 1,-1 0 0,1 1 0,0-1 0,0 0 0,-1 1 0,1-1 0,0 1-1,0 0 1,-1-1 0,1 1 0,-1-1 0,1 1 0,-1 0 0,1-1 0,-1 1-1,1 0 1,-1 0 0,1 0 0,-1-1 0,0 1 0,1 0 0,-1 0 0,0 0-1,0 0 1,0-1 0,0 1 0,0 0 0,0 0 0,0 0 0,0 0 0,0 1 0,-6 41 2373,4-33-2083,-7 33 654,3-21-837,1 0 1,2 0 0,0 1-1,1-1 1,2 35-1,1-55-244,-1 0-1,0 1 1,1-1-1,-1 0 1,1 0-1,-1 0 1,1 0-1,0 0 1,0 0-1,0 0 1,0 0-1,0-1 1,1 1-1,-1 0 1,1-1-1,-1 1 1,1-1-1,-1 1 0,1-1 1,0 0-1,2 2 1,0-1-1,0-1-1,-1 0 1,1 0 0,-1 0-1,1-1 1,0 1 0,0-1-1,-1 0 1,1 0 0,0 0-1,5-1 1,6-3 16,1 1-1,-1-2 1,-1 0 0,26-13-1,-17 6 4,-1-1 0,0-2-1,-1 0 1,-1-1-1,-1-1 1,32-36 0,-37 32-35,-14 17-23,-9 13 0,0 2-1,1 2 0,-12 20 0,17-28 29,0 0 0,1 0-1,0 1 1,0-1 0,1 1-1,-1-1 1,1 1 0,0 0-1,0 10 1,1-15 7,0 0 0,1 1 0,-1-1 0,0 1 0,0-1 0,1 0 0,-1 1 0,1-1 1,-1 0-1,1 0 0,0 1 0,-1-1 0,1 0 0,0 0 0,0 0 0,0 0 0,0 0 0,0 0 0,0 0 0,0 0 0,2 1 0,-1-1 7,1 0 0,-1 0-1,1 0 1,0 0-1,-1-1 1,1 1 0,0-1-1,-1 0 1,1 0-1,4 0 1,4-1 28,-1-1 0,1 0 0,-1 0 0,16-6 0,-10 1 5,1-1 0,-1 0 0,0-1 1,-1 0-1,0-2 0,25-21 0,-17 10-17,-2-1 1,-1-1-1,20-29 0,-50 71-92,1-1 0,-8 22 0,2-3 47,9-22 19,-13 29 37,18-39-24,0-1 0,0 1 0,0-1-1,0 1 1,1 0 0,-1-1 0,1 1 0,0 0-1,1 6 1,0-8 2,0-1 0,0 0 0,0 1 0,0-1 0,0 1 0,0-1 0,1 0-1,-1 0 1,0 0 0,1 0 0,-1 0 0,1 0 0,0 0 0,-1 0 0,1 0 0,-1-1 0,1 1 0,0-1 0,0 1 0,-1-1-1,1 0 1,0 0 0,0 1 0,2-1 0,1 0-144,-1 0 0,1 1 0,-1-2 0,1 1 0,-1 0 0,1-1 0,-1 0 0,8-2 0,-11 3 76,-1 0-1,0-1 1,1 1 0,-1 0 0,0 0-1,0 0 1,1-1 0,-1 1-1,0 0 1,0 0 0,0-1-1,1 1 1,-1 0 0,0 0 0,0-1-1,0 1 1,0 0 0,0-1-1,0 1 1,0 0 0,1-1 0,-1 1-1,0 0 1,0 0 0,0-1-1,0 1 1,0 0 0,0-1 0,0 1-1,-1 0 1,1-1 0,0 1-1,0 0 1,0-1 0,0 1-1,0-1 1,-3-1-549</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54.186"/>
    </inkml:context>
    <inkml:brush xml:id="br0">
      <inkml:brushProperty name="width" value="0.05" units="cm"/>
      <inkml:brushProperty name="height" value="0.05" units="cm"/>
    </inkml:brush>
  </inkml:definitions>
  <inkml:trace contextRef="#ctx0" brushRef="#br0">1 481 20780,'10'-4'2065,"6"5"-1545,9-1-240,8-4 1152,12-1-952,4-2-271,6-3-866,-1-3-375,-6-2 840,-5-6-184,-7-1-176</inkml:trace>
  <inkml:trace contextRef="#ctx0" brushRef="#br0" timeOffset="1">812 1 21125,'0'8'1712,"-9"12"-1272,-2 8-208,-6 13 816,-2 2-384,-1 12-400,6 3-136,-6-5-120,5 1-8,2-12-104,2-6-120,5-20-456,6-13-192,6-10-376,0-23 920,11-15-240,-3-6-169</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54.641"/>
    </inkml:context>
    <inkml:brush xml:id="br0">
      <inkml:brushProperty name="width" value="0.05" units="cm"/>
      <inkml:brushProperty name="height" value="0.05" units="cm"/>
    </inkml:brush>
  </inkml:definitions>
  <inkml:trace contextRef="#ctx0" brushRef="#br0">122 2 17868,'6'-2'1768,"-8"19"-1072,-2 12-304,1 17 977,2 3-249,5 8-440,0 3-136,6-1-224,5-3-40,8-9-176,-1-4-104,0-13-448,1 0-256,-4-8-584,-4-4-56,-8-6 879,-4-5-319,-6-1-200</inkml:trace>
  <inkml:trace contextRef="#ctx0" brushRef="#br0" timeOffset="1">0 519 20892,'7'0'1793,"13"-4"-1257,5-3-248,9-1 808,5 0-288,5-2-648,2-2-336,-1 2-880,-2-3 1936,-9-2-992,0 2-64,-6-9-104</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55.059"/>
    </inkml:context>
    <inkml:brush xml:id="br0">
      <inkml:brushProperty name="width" value="0.05" units="cm"/>
      <inkml:brushProperty name="height" value="0.05" units="cm"/>
    </inkml:brush>
  </inkml:definitions>
  <inkml:trace contextRef="#ctx0" brushRef="#br0">234 2 20236,'-5'-1'167,"0"1"0,0 0 0,1 0 0,-1 0 0,0 0 0,0 1 0,0 0 0,1 0-1,-1 0 1,0 0 0,1 1 0,-1 0 0,1 0 0,0 0 0,0 0 0,0 1 0,0 0 0,0 0-1,-4 3 1,-3 4 9,1-1 0,0 2-1,1-1 1,0 1-1,-9 15 1,7-8-122,1 1-1,0 1 1,2-1-1,0 1 1,-7 32-1,12-39-25,0 0-1,1 0 0,1 1 0,0-1 0,1 0 0,0 1 0,1-1 1,1 0-1,0 0 0,4 14 0,-5-23-8,0 0 0,1 0 0,0 0-1,0-1 1,0 1 0,0 0 0,1-1 0,-1 1-1,1-1 1,0 0 0,0 0 0,0 0 0,0 0-1,1-1 1,-1 1 0,5 1 0,-2-1 12,0 0 0,0-1 0,1 0 0,-1 0 1,1 0-1,-1-1 0,1 0 0,0-1 0,10 1 0,-4-2 22,1 0 0,-1-1 0,1 0-1,-1-1 1,0-1 0,0 0 0,0-1-1,0 0 1,19-12 0,-24 13-8,-1-2-1,0 1 1,-1-1 0,1 0-1,-1 0 1,7-9-1,-12 14-34,0 0-1,0 0 1,0 0-1,-1 0 1,1 0-1,0 0 1,-1 0-1,1 0 1,0-1-1,-1 1 1,0 0-1,1 0 1,-1-1-1,0 1 1,1 0-1,-1-1 1,0 1-1,0 0 1,0-1-1,0 1 1,0 0-1,-1-1 1,1 1-1,0 0 1,-1-1-1,1 1 1,0 0-1,-1 0 1,0-1-1,1 1 1,-1 0-1,0 0 1,1 0-1,-1 0 1,0 0-1,0 0 1,0 0-1,0 0 1,0 0-1,0 0 1,0 1-1,0-1 1,-1 0-1,1 1 1,0-1-1,0 1 0,-1-1 1,-1 0-1,-6-1 24,1-1-1,-1 1 1,0 1-1,0-1 0,0 1 1,0 1-1,0 0 1,0 0-1,0 1 0,1 0 1,-18 5-1,9-2-18,0 2 0,0 0-1,1 1 1,0 0 0,-16 11-1,19-7-55,13-11 41,0 0 0,0 0 0,1 1 0,-1-1 0,0 0 0,0 0 0,0 0 0,0 1 0,0-1 0,1 0 1,-1 0-1,0 0 0,0 0 0,0 0 0,1 0 0,-1 1 0,0-1 0,0 0 0,0 0 0,1 0 0,-1 0 0,0 0 0,0 0 0,1 0 0,-1 0 0,0 0 0,0 0 0,0 0 0,1 0 0,-1 0 0,0 0 0,0 0 0,1 0 0,-1-1 1,33-6-63,34-21-363,-2-4 0,68-43 0,-130 73 398,-1 1 0,1-1 1,-1 1-1,1 0 0,0 0 0,-1 0 1,1 0-1,0 1 0,4-2 0,-6 2 26,0 1 0,0-1 0,-1 0 0,1 0 0,0 0 0,-1 1 0,1-1 0,0 0 0,-1 1 0,1-1 0,0 1 0,-1-1 0,1 1 0,-1-1 0,1 1 0,-1-1 0,1 1 0,-1-1 0,1 1 0,-1 0 0,1-1 0,-1 1 0,0 0 0,0-1 0,1 1 0,-1 0 0,0 0 0,0-1 0,0 1 0,1 0 0,-1 0 0,0-1 0,0 1 0,0 0 0,-1 0 0,1-1 0,0 1 0,0 1 0,-1 23 272,-10 51 1,7-57-156,1 0 0,1 1 0,1-1 0,1 26 0,6-29-502,-6-15 372,0-1 0,0 0 0,1 0 0,-1 0 0,0 0 0,0 1 0,1-1 0,-1 0 0,0 0 0,1 0 0,-1 0 0,0 0 0,1 0 0,-1 0 0,0 0 0,1 0 0,-1 0 0,0 0 0,1 0 0,-1 0 0,0 0 0,1 0 0,-1 0 0,0 0 0,1 0 0,-1 0-1,0 0 1,1-1 0,1 0-21,0-1 0,0 1 0,0-1-1,0 0 1,-1 0 0,1 0 0,0 0-1,-1 0 1,0 0 0,2-3 0,14-28-257</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6:55.444"/>
    </inkml:context>
    <inkml:brush xml:id="br0">
      <inkml:brushProperty name="width" value="0.05" units="cm"/>
      <inkml:brushProperty name="height" value="0.05" units="cm"/>
    </inkml:brush>
  </inkml:definitions>
  <inkml:trace contextRef="#ctx0" brushRef="#br0">2 1 19180,'0'2'182,"0"0"-1,-1 0 1,1 0 0,0 1-1,0-1 1,0 0 0,0 0-1,0 0 1,0 1-1,1-1 1,-1 0 0,1 0-1,0 0 1,0 0 0,-1 0-1,1 0 1,0 0-1,1 0 1,1 3 0,3 2 151,0-1 0,0 1 1,12 8-1,2 3-168,-7-3-59,0 1 1,-1 0 0,-1 1 0,-1 0 0,0 0 0,-2 1-1,0 0 1,-1 1 0,0 0 0,5 28 0,-4-4 76,-2 0 0,-1 0 1,-3 75-1,-2-117-170,0 22-162,-2-1-1,0 1 0,-8 36 1,9-55 42,-1 1 1,1 0-1,-1 0 1,0-1-1,0 1 1,0-1-1,0 1 1,-1-1-1,0 0 1,0 0-1,0 0 1,0 0-1,-1-1 0,0 1 1,1-1-1,-1 0 1,0 0-1,-1 0 1,1-1-1,0 1 1,-1-1-1,-8 3 1,-11-1-481</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16.456"/>
    </inkml:context>
    <inkml:brush xml:id="br0">
      <inkml:brushProperty name="width" value="0.05" units="cm"/>
      <inkml:brushProperty name="height" value="0.05" units="cm"/>
    </inkml:brush>
  </inkml:definitions>
  <inkml:trace contextRef="#ctx0" brushRef="#br0">250 353 18340,'-9'-4'258,"0"1"-1,0 1 1,0 0 0,-1 0 0,1 1-1,-13-1 1,16 2-196,0 1 0,0 0 0,-1 0 0,1 0 0,1 1 0,-1 0 0,0 0 0,0 0 0,1 1 0,-11 6 0,8-4-30,1 1 0,-1 1 0,1-1 0,0 1 0,1 1 0,0-1 0,0 1 0,0 0 0,1 0 0,0 1 0,1 0 0,0 0 0,0 0 0,1 0 0,0 0 0,0 1 0,1-1 0,-1 18 0,3-24-10,0 0 0,0-1 0,0 1 0,1 0 0,-1-1 0,1 1 0,-1 0-1,1-1 1,0 1 0,0-1 0,3 6 0,-3-7 3,0 0 1,-1 0-1,1 0 0,1 0 1,-1 0-1,0 0 0,0-1 0,0 1 1,0 0-1,1 0 0,-1-1 0,0 1 1,1-1-1,-1 1 0,0-1 0,1 0 1,-1 1-1,0-1 0,1 0 1,-1 0-1,1 0 0,-1 0 0,1 0 1,-1 0-1,3-1 0,4-1 88,-1 0-1,1-1 0,-1 0 1,0 0-1,0-1 1,0 0-1,0 0 0,-1 0 1,0-1-1,1 0 1,4-6-1,12-12 527,26-34 1,-49 56-627,21-25 303,-2 0 1,-1-2-1,-1 0 0,-1-1 1,-2 0-1,-1-1 1,-1-1-1,-2 0 1,-1-1-1,9-59 0,-19 80-321,-5 14-48,-7 22-65,7-7 68,1-1-1,1 1 0,0 0 0,2 0 1,-1 23-1,2-6-11,8 66-1,-6-92 57,1-1 0,0 1-1,0 0 1,1-1 0,0 1 0,0-1-1,1 0 1,0 0 0,10 14 0,-12-19 7,1-1-1,-1 1 1,0 0 0,1-1 0,0 0 0,-1 1-1,1-1 1,0 0 0,0-1 0,0 1 0,0 0-1,1-1 1,-1 0 0,0 0 0,1 0 0,-1 0 0,0 0-1,1-1 1,-1 1 0,1-1 0,0 0 0,-1 0-1,1 0 1,-1-1 0,1 1 0,-1-1 0,0 0-1,6-2 1,0-1 6,-1 0 0,1-1 0,-1 0 0,0 0 0,0-1 0,-1 0 0,0 0-1,0-1 1,0 0 0,-1 0 0,8-11 0,-2 0 29,-1 1 0,-1-1 0,0-1 0,8-24 0,-14 33-26,0-1 1,-1 1-1,0-1 0,-1 0 1,0 0-1,-1 0 0,0-21 1,-1 32-13,0 0 1,0 1 0,0-1 0,0 0-1,0 0 1,-1 0 0,1 1-1,0-1 1,0 0 0,0 0 0,-1 0-1,1 0 1,0 1 0,0-1-1,-1 0 1,1 0 0,0 0 0,0 0-1,-1 0 1,1 0 0,0 0-1,0 0 1,-1 0 0,1 0 0,0 0-1,0 0 1,-1 0 0,1 0-1,0 0 1,-1 0 0,1 0 0,0 0-1,0 0 1,-1 0 0,1 0-1,0 0 1,0-1 0,0 1 0,-1 0-1,1 0 1,0 0 0,0 0 0,0-1-1,-1 1 1,1 0 0,0 0-1,0 0 1,0-1 0,0 1 0,-1 0-1,1 0 1,0-1 0,0 1-1,0 0 1,0 0 0,0-1 0,0 1-1,0 0 1,0 0 0,0-1-1,0 1 1,0 0 0,0-1 0,-11 19-53,7-8 24,1 0 0,0 0 1,0 1-1,1-1 0,0 1 1,1 0-1,0 0 0,1 20 1,1-27 22,-1 0 0,1 0 1,0 0-1,0 0 0,0 0 1,1 0-1,-1 0 0,1 0 1,0 0-1,0 0 0,3 3 1,-3-4 4,0-1 1,1 0 0,-1 0 0,0-1-1,0 1 1,1 0 0,-1-1 0,1 1-1,0-1 1,-1 0 0,1 0 0,0 0-1,0 0 1,0 0 0,0-1 0,-1 1-1,7-1 1,3 0 7,1-1-1,-1 0 1,0-1-1,1-1 1,-1 0-1,0 0 1,0-1-1,-1-1 1,1 0-1,-1 0 1,0-2 0,17-11-1,1-4 39,0-1 1,-1-1-1,25-30 1,-39 39-14,0 0 0,19-31 0,-29 40-30,0-1 0,-1 0-1,0 0 1,0-1 0,0 1-1,-1-1 1,0 1-1,0-1 1,0-15 0,-1 22-7,-1-1 1,0 1 0,0-1 0,0 1 0,0 0-1,0-1 1,-1 1 0,1-1 0,0 1-1,-1-1 1,1 1 0,-1 0 0,1-1 0,-1 1-1,0 0 1,0-1 0,1 1 0,-1 0-1,0 0 1,0 0 0,-1-2 0,0 3-2,1-1 0,0 1-1,-1-1 1,1 1 0,-1-1 0,1 1 0,0 0 0,-1-1 0,1 1 0,-1 0 0,1 0 0,-1 0 0,1 0-1,0 0 1,-1 1 0,1-1 0,-3 1 0,-1 1-7,0-1 0,0 2 0,0-1-1,0 0 1,0 1 0,1 0 0,-1 0 0,1 0 0,-7 7 0,6-4 16,1 1 0,-1-1 1,1 1-1,0 0 0,0 1 0,1-1 1,0 1-1,0-1 0,1 1 1,0 0-1,1 0 0,-1 0 1,1 0-1,1 0 0,0 0 1,0 10-1,1-14 1,-1 0 0,1 0 0,-1 0 0,1 0 0,0 0 0,1 0 0,-1-1 0,1 1 0,-1 0 0,1-1 0,0 1 0,1-1 0,-1 0 0,1 0 0,-1 0 1,1 0-1,0 0 0,0 0 0,0-1 0,0 1 0,0-1 0,1 0 0,-1 0 0,1 0 0,0 0 0,-1-1 0,1 0 0,0 1 0,0-1 0,0-1 0,0 1 0,0 0 0,5-1 0,-5 0-96,0 0 0,-1 0 1,1-1-1,0 1 0,-1-1 0,1 0 0,0 0 0,-1 0 0,1 0 0,-1-1 0,0 1 1,1-1-1,-1 0 0,0 0 0,0 0 0,0-1 0,0 1 0,0-1 0,-1 1 0,4-5 1,-2 2-53,0-1 0,-1 0 0,1 0 0,-1-1 0,0 1 0,-1-1 0,0 1 0,0-1 0,2-13 0,-1-20-525</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16.925"/>
    </inkml:context>
    <inkml:brush xml:id="br0">
      <inkml:brushProperty name="width" value="0.05" units="cm"/>
      <inkml:brushProperty name="height" value="0.05" units="cm"/>
    </inkml:brush>
  </inkml:definitions>
  <inkml:trace contextRef="#ctx0" brushRef="#br0">39 19 23517,'-22'-6'1952,"14"7"-1559,-1 1-177,12 1 360,8 2-688,-6-7 200,-5-9-184,-2 0-248</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3:21.211"/>
    </inkml:context>
    <inkml:brush xml:id="br0">
      <inkml:brushProperty name="width" value="0.05" units="cm"/>
      <inkml:brushProperty name="height" value="0.05" units="cm"/>
    </inkml:brush>
  </inkml:definitions>
  <inkml:trace contextRef="#ctx0" brushRef="#br0">15 54 13435,'-1'-2'289,"0"0"1,0 1-1,1-1 1,-1 1 0,0 0-1,0-1 1,-1 1-1,1 0 1,0 0-1,0-1 1,-3 0-1,16 7 1806,1-1-2014,0-2 0,0 0 0,0-1 0,0 0 0,22-1 0,70-12-7,-66 6-39,-15 3-28,286-26 30,-192 36-278,-92-3 274,1-2-1,27-2 1,-77 4 151,-33 9-1,31-6-36,-29 4 1,-73 2 109,-65 10 60,149-16-286,0 2 1,-55 20-1,86-24-43,-1 1 1,1 0 0,-21 14-1,46-37-56,-6 13 71,0 1-1,0 1 0,0-1 0,0 1 0,0 0 0,1 0 0,-1 1 0,15-1 0,-5 0 9,403-67-1133,-388 63 517,50-2-1,-67 8 387,0 0 0,1 1-1,-1 0 1,0 2-1,23 5 1,-33-6 392,-13-5-39,-18-4 83,-27 4 59,0 2 0,-73 7 0,25 0-44,43-4-61,0-3-1,-87-12 0,145 13-172,0-1 1,0 1-1,-1 0 0,1 0 1,0 0-1,-1 0 0,1 0 1,0 0-1,-1 0 0,1 0 0,-1 0 1,1 0-1,0 0 0,-1 0 1,1 0-1,0 0 0,-1 0 1,1 0-1,0 0 0,-1 0 1,1 0-1,0 1 0,-1-1 0,1 0 1,0 0-1,0 0 0,-1 1 1,1-1-1,0 0 0,-1 1 1,8 3-44,27 1-49,1-2 1,56-3-1,70-13-276,-136 11 222,213-31-2315,-238 33 2468,0 1 0,0-1 0,-1 0-1,1 0 1,0 0 0,0 0 0,0 0 0,0 0 0,0 0 0,0 1 0,0-1 0,0 0 0,0 0 0,0 0 0,0 0 0,0 0 0,0 0 0,0 0-1,0 1 1,0-1 0,0 0 0,0 0 0,0 0 0,0 0 0,0 0 0,0 0 0,0 1 0,0-1 0,1 0 0,-1 0 0,0 0 0,0 0 0,0 0 0,0 0-1,0 0 1,0 0 0,0 0 0,0 1 0,0-1 0,1 0 0,-1 0 0,0 0 0,0 0 0,0 0 0,0 0 0,-22 14 273,-35 13 144,19-12-395,-38 10-30,58-24-49</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3:23.997"/>
    </inkml:context>
    <inkml:brush xml:id="br0">
      <inkml:brushProperty name="width" value="0.05" units="cm"/>
      <inkml:brushProperty name="height" value="0.05" units="cm"/>
    </inkml:brush>
  </inkml:definitions>
  <inkml:trace contextRef="#ctx0" brushRef="#br0">300 166 11146,'0'-2'148,"0"-1"-1,-1 1 0,1-1 0,-1 1 0,0-1 0,0 1 0,0 0 0,0-1 1,0 1-1,-1 0 0,1 0 0,-1 0 0,1 0 0,-1 0 0,0 0 1,1 0-1,-1 0 0,0 1 0,0-1 0,-1 1 0,1-1 0,0 1 1,0 0-1,-1 0 0,1 0 0,0 0 0,-1 0 0,1 1 0,-4-1 0,1 1-26,0 0 0,0 0-1,0 0 1,1 1 0,-1 0-1,0 0 1,1 0-1,-1 0 1,1 1 0,-1 0-1,1 0 1,0 0 0,-1 1-1,1-1 1,-5 5-1,-3 4-62,0 1 0,0 0-1,1 0 1,1 1-1,0 1 1,1 0-1,0 0 1,1 1 0,1 0-1,-7 19 1,2 2-35,0 1-1,3 1 1,-7 51 0,12-56 27,2 0 1,1 1 0,1-1-1,2 0 1,9 46 0,-8-62-31,0-1 0,2 1 0,0-1 0,1 0 0,0-1 0,2 1 0,-1-2 0,2 1 0,0-1 0,1 0 0,0 0 0,18 16 0,-26-27-19,1-1 1,-1 0 0,1 0 0,0 0 0,0 0-1,0-1 1,0 1 0,0-1 0,0 0-1,0 0 1,0 0 0,1 0 0,-1 0 0,0 0-1,1-1 1,-1 0 0,4 0 0,-2 0 5,0-1 1,0 0 0,-1-1-1,1 1 1,0-1 0,-1 1-1,1-1 1,-1-1 0,0 1-1,7-5 1,4-6 43,-1 1 0,0-2 0,-1 0 0,20-27-1,7-18 194,-3-1-1,-3-2 1,31-74-1,-36 69 45,20-73 0,-38 102-174,-2 0 0,-1-1 0,3-59 0,-10 87-107,-1 0 1,0 0-1,0 0 0,-2-1 0,-2-13 0,3 23-16,0-1 0,0 0-1,0 1 1,0-1-1,0 1 1,0-1 0,-1 1-1,1-1 1,-1 1-1,0 0 1,1 0-1,-1 0 1,0 0 0,-1 0-1,1 0 1,0 0-1,0 1 1,-1-1 0,1 1-1,-1 0 1,1-1-1,-1 1 1,0 1 0,-4-2-1,2 1 137,-1 0-1,0 1 0,0 0 1,1 0-1,-1 0 0,0 1 1,0 0-1,-7 2 1,-45 17 8,56-18-121,-47 17 157</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0.523"/>
    </inkml:context>
    <inkml:brush xml:id="br0">
      <inkml:brushProperty name="width" value="0.05" units="cm"/>
      <inkml:brushProperty name="height" value="0.05" units="cm"/>
    </inkml:brush>
  </inkml:definitions>
  <inkml:trace contextRef="#ctx0" brushRef="#br0">6 218 19772,'-5'30'1649,"6"-12"-1169,12-18-176,17-10 544,12-3-136,12-17-160,8 0-224,4-11-408,1 0-192,-7 4-448,-5 5-224,-17 12-376,-13 9 935,-20 18-335,-9 11-208</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0.942"/>
    </inkml:context>
    <inkml:brush xml:id="br0">
      <inkml:brushProperty name="width" value="0.05" units="cm"/>
      <inkml:brushProperty name="height" value="0.05" units="cm"/>
    </inkml:brush>
  </inkml:definitions>
  <inkml:trace contextRef="#ctx0" brushRef="#br0">8 615 18020,'-7'10'1936,"11"-9"-1040,8-2-335,13-15 999,8-5-280,16-5-560,0-8-368,7-8-936,1 5-440,-5-2 832,-5 0-248,-13 1-224</inkml:trace>
  <inkml:trace contextRef="#ctx0" brushRef="#br0" timeOffset="1">501 0 16828,'12'2'1328,"-2"5"-984,1 4-112,2 6 456,1 1-160,-1 9 16,-1 6-64,-5 11-31,-3 8-41,-5 5-24,-5 6-24,-4 0-232,-2 0-336,-3-8 248,0-6-32,4-19-104</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2.024"/>
    </inkml:context>
    <inkml:brush xml:id="br0">
      <inkml:brushProperty name="width" value="0.05" units="cm"/>
      <inkml:brushProperty name="height" value="0.05" units="cm"/>
    </inkml:brush>
  </inkml:definitions>
  <inkml:trace contextRef="#ctx0" brushRef="#br0">90 22 20676,'16'-19'2970,"-13"16"-1315,-12 13-792,-12 15-806,1 1-1,2 1 0,-17 32 1,34-58-51,0 1 0,1-1 0,-1 1 0,0-1 0,1 1 0,-1-1 1,1 1-1,0-1 0,-1 1 0,1 0 0,0-1 0,0 1 0,1 3 0,-1-5-2,0 0 1,0 1-1,0-1 0,0 0 0,0 0 0,0 0 0,0 1 0,1-1 0,-1 0 0,0 0 0,0 0 1,0 1-1,0-1 0,1 0 0,-1 0 0,0 0 0,0 0 0,1 0 0,-1 0 0,0 1 0,0-1 1,0 0-1,1 0 0,-1 0 0,0 0 0,0 0 0,1 0 0,-1 0 0,0 0 0,0 0 0,1 0 1,14-7 147,-6 0-38,-1 0-1,0 0 0,0 0 1,-1-1-1,0 0 1,0 0-1,-1-1 1,0 0-1,-1 0 1,1-1-1,6-18 1,-12 27-130,0 1 1,1-1-1,-1 0 1,0 0-1,0 1 1,0-1-1,0 0 1,0 0 0,0 1-1,0-1 1,0 0-1,0 0 1,0 0-1,0 1 1,0-1-1,-1 0 1,1 0-1,0 1 1,-1-2-1,0 1-38,1 1 1,-1 0-1,1-1 0,0 1 0,-1 0 0,1 0 0,-1-1 0,1 1 0,-1 0 0,1 0 0,-1 0 0,1 0 0,-1 0 0,1 0 0,-1 0 0,0 0 0,1 0 0,-1 0 0,1 0 0,-1 0 0,0 0 0,-1 1-73,-1-1 0,1 1 0,0 0-1,0 0 1,0 0 0,0 0 0,0 1-1,0-1 1,0 1 0,0-1 0,-3 4-1,-5 10-492</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2.008"/>
    </inkml:context>
    <inkml:brush xml:id="br0">
      <inkml:brushProperty name="width" value="0.05" units="cm"/>
      <inkml:brushProperty name="height" value="0.05" units="cm"/>
    </inkml:brush>
  </inkml:definitions>
  <inkml:trace contextRef="#ctx0" brushRef="#br0">1 364 14195,'4'3'407,"0"1"0,0-1 0,0-1 0,1 1 0,-1 0 0,1-1 0,0 0 0,0 0 0,7 1 0,-9-2-180,0-1 0,1 0-1,-1 0 1,0 0 0,1-1 0,-1 1 0,0-1 0,1 1 0,-1-1 0,0 0 0,0-1 0,0 1 0,0 0-1,0-1 1,5-3 0,-2 1-44,-1-1 0,0 1-1,-1-1 1,1 0 0,-1 0-1,0-1 1,0 1 0,0-1-1,-1 0 1,0 0 0,0 0-1,-1 0 1,0 0-1,3-11 1,-3 7-83,0 1 0,0-1 0,-1 0 1,0 0-1,-1 0 0,0 0 0,-1 0 0,0 0 0,-3-13 0,2 17-79,0 0 0,0 0 0,-1 1 0,0-1-1,0 1 1,-1-1 0,1 1 0,-1 0 0,0 0 0,-6-6-1,8 10-20,1-1 0,-1 1-1,0-1 1,0 1 0,0 0 0,1 0-1,-1 0 1,0 0 0,-1 0-1,1 0 1,0 0 0,0 1-1,0-1 1,0 1 0,-1-1-1,1 1 1,0 0 0,0 0-1,0 0 1,-1 0 0,1 0 0,0 1-1,0-1 1,-1 1 0,1-1-1,0 1 1,0 0 0,0 0-1,0 0 1,0 0 0,0 0-1,0 0 1,-2 3 0,0 0-4,0 0-1,0 1 1,0-1-1,1 1 1,-1 0 0,1 1-1,0-1 1,1 0 0,-1 1-1,1 0 1,0-1 0,1 1-1,-1 0 1,1 0 0,0 0-1,1 0 1,-1 11 0,1 0-8,1 0 1,1 0 0,0 0 0,1 0 0,6 18-1,-6-23 6,1 0-1,1 0 0,0-1 0,1 1 0,0-1 0,0 0 0,1-1 1,1 0-1,0 0 0,0 0 0,14 11 0,-17-16 5,1-1-1,0 0 1,0-1 0,0 1-1,0-1 1,0 0-1,1-1 1,-1 1 0,1-1-1,0 0 1,0-1-1,0 0 1,0 0 0,0 0-1,0-1 1,0 0-1,-1-1 1,1 1 0,0-1-1,0-1 1,0 1 0,7-3-1,-3-1 25,0 0 0,-1 0-1,0-1 1,0 0 0,0 0 0,-1-1 0,0-1-1,0 0 1,-1 0 0,0 0 0,0-1-1,-1 0 1,8-15 0,-7 12 42,-1 0-1,-1-1 1,0 1 0,0-2-1,-2 1 1,0 0 0,0-1 0,-1 0-1,-1 0 1,2-24 0,-4 37-57,0 0 0,0 0 0,0-1 1,0 1-1,0 0 0,0 0 0,0-1 0,-1 1 1,1 0-1,0 0 0,-1 0 0,1 0 1,-1-1-1,1 1 0,-1 0 0,0 0 0,1 0 1,-1 0-1,0 0 0,-1-1 0,2 2-6,-1 0 0,1 0 0,0-1 0,0 1 0,-1 0-1,1 0 1,0 0 0,0 0 0,0 0 0,-1 1 0,1-1-1,0 0 1,0 0 0,-1 0 0,1 0 0,0 0 0,0 0-1,0 0 1,-1 0 0,1 0 0,0 1 0,0-1 0,0 0-1,-1 0 1,1 0 0,0 0 0,0 1 0,0-1 0,0 0-1,0 0 1,-1 0 0,1 1 0,-4 15-12,3-2-13,0 0-1,1-1 1,2 16 0,-1-23 13,0 0 1,0 0 0,1 0-1,0 0 1,0 0-1,0 0 1,0 0-1,1-1 1,5 8-1,-7-12 9,-1 0 0,1 0 0,0 0 0,0 0 1,-1 0-1,1 0 0,0 0 0,0 0 0,0-1 0,0 1 0,0 0 0,0-1 0,0 1 0,0-1 0,0 1 0,1-1 0,-1 1 0,0-1 0,0 0 0,0 0 0,1 1 0,-1-1 0,2 0 0,-1-1 0,0 1-1,0-1 0,0 0 1,0 0-1,-1 0 0,1 0 1,0 0-1,0 0 0,-1 0 1,1 0-1,-1-1 0,1 1 1,1-2-1,5-8-9,0 1 0,-1-1 0,10-20 0,-12 22 7,75-152 0,-79 158 1,1 1 1,-1-1 0,1 1 0,-1-1-1,1 1 1,0 0 0,0 0 0,0-1-1,0 2 1,1-1 0,3-3 0,-5 5 1,0 0 0,0-1 0,0 1 0,0 0 0,0 0 0,0 0 0,1 0 0,-1 0 0,0 0 0,0 0 0,0 1 1,0-1-1,0 0 0,0 1 0,0-1 0,0 0 0,0 1 0,0-1 0,0 1 0,0-1 0,-1 1 0,1 0 0,0-1 0,0 1 0,0 0 0,-1 0 1,1 0-1,0-1 0,-1 1 0,1 0 0,-1 0 0,1 1 0,18 30-47,-16-25 40,0-1 1,0 0 0,1 0 0,0 0 0,0-1 0,0 0 0,1 1 0,-1-1 0,1-1 0,0 1-1,1-1 1,7 5 0,-11-8 10,0 0-1,0-1 1,0 0 0,0 1-1,0-1 1,1 0-1,-1 0 1,0 0-1,0 0 1,0-1 0,0 1-1,0 0 1,1-1-1,-1 0 1,0 1-1,0-1 1,0 0 0,-1 0-1,1 0 1,0 0-1,0-1 1,0 1-1,-1 0 1,1-1 0,-1 1-1,1-1 1,1-2-1,6-6 21,-1-1-1,0 0 0,7-15 0,-5 11-7,4-9 13,-9 14-16,1 0-1,0 1 1,0 0 0,1 1 0,0-1 0,0 1-1,1 0 1,9-7 0,-16 15-12,-1-1 0,1 1 1,0-1-1,0 1 0,0-1 0,-1 1 0,1 0 1,0 0-1,0-1 0,0 1 0,0 0 1,0 0-1,0 0 0,0 0 0,-1 0 0,1 0 1,0 0-1,0 0 0,0 1 0,0-1 0,0 0 1,0 0-1,-1 1 0,3 0 0,-2 0-1,1 0-1,-1 1 1,1-1 0,-1 1-1,1-1 1,-1 1-1,0-1 1,0 1-1,0 0 1,2 3 0,1 5-24,-1 0 0,0 1 1,3 13-1,-5-19 3,9 75-2540,-11-94 2100</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2.402"/>
    </inkml:context>
    <inkml:brush xml:id="br0">
      <inkml:brushProperty name="width" value="0.05" units="cm"/>
      <inkml:brushProperty name="height" value="0.05" units="cm"/>
    </inkml:brush>
  </inkml:definitions>
  <inkml:trace contextRef="#ctx0" brushRef="#br0">2 0 17332,'-1'19'1376,"2"1"-1080,6 0-296,12-1 40,2-3 184,8-11-160,4 1-160</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2.821"/>
    </inkml:context>
    <inkml:brush xml:id="br0">
      <inkml:brushProperty name="width" value="0.05" units="cm"/>
      <inkml:brushProperty name="height" value="0.05" units="cm"/>
    </inkml:brush>
  </inkml:definitions>
  <inkml:trace contextRef="#ctx0" brushRef="#br0">137 96 15635,'2'-1'188,"0"-1"0,0 1 0,0-1 1,-1 1-1,1-1 0,0 0 0,-1 0 0,1 1 0,-1-1 0,0 0 0,0-1 0,1 1 0,-1 0 0,0 0 0,-1 0 0,1-1 0,0 1 0,-1 0 0,1-1 0,-1 1 0,0 0 0,0-1 0,0 1 0,0 0 0,0-1 0,0 1 0,-1-1 0,1 1 1,-1 0-1,0 0 0,1-1 0,-1 1 0,0 0 0,-1 0 0,1 0 0,0 0 0,0 0 0,-1 0 0,-1-2 0,1 3-144,1 0 1,-1 0-1,0 0 0,1 0 1,-1 0-1,0 0 0,0 0 1,0 1-1,0-1 0,0 1 1,0-1-1,0 1 0,0 0 0,0 0 1,0 0-1,0 0 0,0 0 1,0 0-1,1 1 0,-1-1 1,0 1-1,0-1 0,0 1 1,0 0-1,0-1 0,0 1 1,1 0-1,-1 0 0,0 1 1,-2 1-1,-2 2 45,0 0-1,0 1 1,1 0 0,0-1 0,0 2-1,-6 9 1,5-5 23,-1 1 0,2 0 0,0 0 0,0 1 0,1 0 0,1-1 1,0 1-1,-2 21 0,4-28-63,1 0-1,1 0 1,-1 0 0,1 0 0,0 0-1,0 0 1,0-1 0,1 1 0,3 8 0,-3-11-23,0 1 1,0-1 0,0 1-1,1-1 1,-1 0 0,1 0 0,0 0-1,0 0 1,0 0 0,0-1 0,1 0-1,-1 1 1,1-1 0,-1 0 0,5 1-1,-1-1-67,0 0 0,0 0 0,0-1 0,1 0 0,-1 0 0,0-1 0,1 0 0,-1 0 0,0-1-1,1 0 1,-1 0 0,0 0 0,0-1 0,11-4 0,-3 0-47,-1 0-1,-1-1 1,1 0 0,-1-1-1,0 0 1,13-12 0,20-28-165</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13.323"/>
    </inkml:context>
    <inkml:brush xml:id="br0">
      <inkml:brushProperty name="width" value="0.05" units="cm"/>
      <inkml:brushProperty name="height" value="0.05" units="cm"/>
    </inkml:brush>
  </inkml:definitions>
  <inkml:trace contextRef="#ctx0" brushRef="#br0">12 255 17724,'-5'-11'1926,"1"20"-873,1 23 158,3-1-547,2 0 1,7 51-1,-6-67-654,1 1-1,0-1 1,1 0-1,0 0 0,1 0 1,1-1-1,9 14 0,-15-26 18,0 1 0,1-1 0,-1 0-1,1 0 1,-1 0 0,1 0-1,0-1 1,0 1 0,0 0-1,0-1 1,0 1 0,0-1 0,0 1-1,0-1 1,1 0 0,-1 0-1,0 0 1,1-1 0,-1 1 0,1 0-1,-1-1 1,1 0 0,-1 1-1,1-1 1,-1 0 0,1 0-1,0-1 1,-1 1 0,1 0 0,-1-1-1,0 0 1,1 1 0,-1-1-1,1 0 1,-1 0 0,0 0-1,0-1 1,1 1 0,-1-1 0,0 1-1,0-1 1,0 0 0,-1 1-1,1-1 1,2-3 0,3-5 194,0 1 0,-1-1 0,-1 0-1,0 0 1,0 0 0,-1-1 0,5-17 0,-4 10 104,-2 1 0,0-1 0,-1 1-1,0-20 1,19 69-1080,-17-27 654,0-1 0,0 1-1,1-1 1,-1 0 0,1-1-1,0 1 1,-1-1 0,2 0-1,-1 0 1,0 0 0,1-1-1,7 3 1,-9-4 60,0 0 0,0 0-1,1 0 1,-1-1 0,0 0 0,0 0-1,1 0 1,-1 0 0,0 0 0,0-1 0,1 0-1,-1 0 1,0 0 0,0 0 0,0-1-1,0 0 1,0 0 0,4-3 0,1-1 77,0-1 0,-1 0 0,0-1 0,-1 0 0,0 0 0,0-1 0,-1 0 0,0 0-1,6-12 1,-7 13 59,-1-1 0,-1 1 0,0-1 0,0 1 0,-1-1-1,0 0 1,0 0 0,-1 0 0,0 0 0,-1-1 0,0-12-1,0 21-81,0 0 0,0 0-1,0 0 1,0 0-1,-1 0 1,1 0 0,0 0-1,0 0 1,-1 0-1,1 1 1,0-1 0,-1 0-1,1 0 1,-1 0-1,1 1 1,-1-1 0,0 0-1,1 0 1,-1 1-1,0-1 1,1 1 0,-1-1-1,0 0 1,0 1-1,1-1 1,-1 1 0,0 0-1,-1-1 1,0 1-9,1 0 0,0 0 0,-1 0 1,1 1-1,0-1 0,-1 0 0,1 1 0,0-1 1,0 1-1,-1-1 0,1 1 0,0 0 0,0 0 1,0-1-1,0 1 0,0 0 0,0 0 0,0 0 1,0 0-1,-1 2 0,-4 5-15,0 1 1,1-1 0,0 1-1,0 0 1,1 1-1,1-1 1,-1 1-1,1 0 1,1-1-1,0 1 1,-1 17 0,3-26 9,0 0 0,0 0 0,0 0 1,0 0-1,0 0 0,0 0 0,0 0 0,1 0 1,-1 0-1,0 0 0,1 0 0,-1 0 1,1 0-1,-1 0 0,1 0 0,-1-1 1,1 1-1,-1 0 0,1 0 0,0-1 1,0 1-1,-1 0 0,1-1 0,0 1 0,0-1 1,0 1-1,0-1 0,0 1 0,0-1 1,0 0-1,0 1 0,0-1 0,0 0 1,0 0-1,0 1 0,0-1 0,0 0 1,0 0-1,0 0 0,0-1 0,0 1 0,0 0 1,0 0-1,0 0 0,-1-1 0,1 1 1,2-1-1,7-2 5,-1-1-1,1 0 1,16-9 0,-14 6-5,23-9 10,0 2 1,64-17-1,-75 25-1,0 1-1,0 2 1,0 0-1,0 1 1,35 3-1,-54 0-7,0 0-1,1 1 1,-1-1-1,0 1 1,7 3-1,0 0 423,-17-8-309,0 1 1,0-2-1,0 1 1,1 0-1,-1-1 0,1 0 1,0 0-1,0 0 1,-6-8-1,-2-1 132,-113-137 897,123 147-1263,0 1 0,1 0 0,-1-1 0,1 1 0,-1-1 0,1 1 0,0-1 0,0 0 0,-1-4 0,2 6 66,0 0-1,0 0 1,0 0-1,1 0 1,-1 1-1,0-1 1,1 0-1,-1 0 1,0 0-1,1 1 1,-1-1-1,1 0 1,-1 1-1,1-1 1,0 0-1,-1 1 1,1-1-1,0 1 1,-1-1-1,1 1 1,0-1-1,0 1 1,-1 0-1,1-1 1,0 1-1,0 0 0,0-1 1,0 1-1,-1 0 1,1 0-1,0 0 1,0 0-1,1 0 1,28-7-476,12-4-190</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13.740"/>
    </inkml:context>
    <inkml:brush xml:id="br0">
      <inkml:brushProperty name="width" value="0.05" units="cm"/>
      <inkml:brushProperty name="height" value="0.05" units="cm"/>
    </inkml:brush>
  </inkml:definitions>
  <inkml:trace contextRef="#ctx0" brushRef="#br0">128 1 22117,'-24'23'1710,"-28"32"0,46-46-1595,-1-1 1,1 1-1,1 0 0,0 1 1,0-1-1,1 1 0,0 0 1,-3 12-1,6-21-136,1-1 1,0 1-1,-1 0 1,1 0-1,0 0 0,0 0 1,0 0-1,0 0 1,-1 0-1,1 0 0,0-1 1,1 1-1,-1 0 1,0 0-1,0 0 0,0 0 1,0 0-1,1 0 0,-1 0 1,0-1-1,1 1 1,-1 0-1,1 0 0,-1 0 1,1-1-1,-1 1 1,1 0-1,0-1 0,-1 1 1,1 0-1,0-1 1,-1 1-1,1-1 0,0 1 1,0-1-1,0 1 1,0-1-1,-1 0 0,1 1 1,0-1-1,0 0 1,0 0-1,0 0 0,0 0 1,1 0-1,5 1-100,1-2 1,-1 1-1,1-1 0,13-4 0,-1 2 7,-13 2 105,1 0-1,-1 1 0,0 0 1,1 0-1,-1 1 1,1 0-1,-1 0 0,13 4 1,-18-4 14,0 0 1,0 0-1,0 0 1,0 0-1,0 0 1,0 1-1,0-1 1,0 1-1,0-1 1,-1 1-1,1 0 1,-1 0-1,1-1 1,-1 1-1,0 0 1,0 0-1,0 0 1,0 1-1,0-1 1,0 0-1,0 0 1,-1 0-1,1 1 1,-1-1-1,0 0 1,0 1-1,0-1 1,0 0-1,0 1 1,0-1-1,-1 3 1,0 3 45,-1-1 1,0 1 0,0 0 0,-1-1 0,0 1-1,0-1 1,0 0 0,-1 0 0,-8 11-1,3-7-47,0 0-1,-1-1 0,0 0 0,-17 13 0,26-22-64,0 0-1,0 0 1,0 0-1,0-1 1,0 1 0,0 0-1,0-1 1,0 1-1,0-1 1,0 1 0,-1-1-1,1 1 1,0-1-1,0 0 1,-1 0 0,1 0-1,0 0 1,0 0-1,-1 0 1,1 0 0,0 0-1,0 0 1,-1 0-1,0-1 1,1 0 12,0 0-1,0 0 1,0 0-1,1 0 1,-1 0 0,0 0-1,1 0 1,-1 0-1,1 0 1,-1-1 0,1 1-1,0 0 1,0 0 0,-1 0-1,1-1 1,0 1-1,0 0 1,0 0 0,0-1-1,0 1 1,0 0-1,1 0 1,-1-1 0,0 1-1,1-2 1,10-34-514,7-6-222</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14.150"/>
    </inkml:context>
    <inkml:brush xml:id="br0">
      <inkml:brushProperty name="width" value="0.05" units="cm"/>
      <inkml:brushProperty name="height" value="0.05" units="cm"/>
    </inkml:brush>
  </inkml:definitions>
  <inkml:trace contextRef="#ctx0" brushRef="#br0">170 438 15539,'0'0'38,"0"0"-1,1 0 1,-1 0-1,0 0 0,0 0 1,0 0-1,0 0 1,0 0-1,0 0 0,1 0 1,-1 0-1,0 0 1,0 0-1,0 0 0,0 0 1,0 1-1,0-1 1,0 0-1,1 0 1,-1 0-1,0 0 0,0 0 1,0 0-1,0 0 1,0 0-1,0 0 0,0 1 1,0-1-1,0 0 1,0 0-1,0 0 0,1 0 1,-1 0-1,0 0 1,0 1-1,0-1 1,0 0-1,0 0 0,0 0 1,0 0-1,0 0 1,0 0-1,0 1 0,0-1 1,0 0-1,0 0 1,-1 0-1,1 0 0,-4 10 269,-25 31 552,17-24-104,-19 33 0,28-44-656,-8 16 360,-15 42 1,24-58-405,0 1 0,1-1-1,-1 1 1,1 0 0,1-1 0,-1 1 0,1 0 0,0-1 0,1 1 0,-1 0 0,4 11 0,-3-16-29,-1 0 0,1 0-1,0 0 1,0 0 0,0-1 0,0 1 0,0 0 0,0-1 0,0 1-1,0-1 1,1 1 0,-1-1 0,0 0 0,1 1 0,0-1-1,-1 0 1,1 0 0,0 0 0,-1 0 0,1-1 0,0 1-1,0 0 1,0-1 0,0 1 0,-1-1 0,1 1 0,0-1-1,0 0 1,0 0 0,0 0 0,0 0 0,0 0 0,3-1-1,1 0 44,0-1-1,0 0 0,0 0 0,0 0 0,0-1 0,0 1 0,-1-1 0,1-1 0,7-5 0,6-9 164,0-1-1,-1-1 1,-1 0-1,-2-1 1,0 0 0,0-2-1,-2 1 1,-1-2-1,-1 0 1,15-50 0,-17 42-43,-1 0 0,-2-1 0,-2 0 0,1-46 0,-4 64-173,-1 0 1,-1 0-1,-1 0 0,0 0 1,-1 0-1,-1 0 1,0 0-1,-1 1 1,0 0-1,-2 0 1,-13-24-1,17 34-29,0 0 0,0 1 0,0-1 0,0 1 0,-1-1 0,1 1 0,-1 0 0,0 0 0,0 0 0,0 1 0,-1 0 0,1-1 0,-1 2 0,1-1 0,-1 0 0,1 1 0,-1 0 0,0 0 0,0 0 0,0 1-1,1-1 1,-1 1 0,0 0 0,0 1 0,0-1 0,0 1 0,1 0 0,-1 0 0,0 1 0,1-1 0,-7 4 0,-2 1-16,0 0-1,1 1 0,-1 1 1,2 0-1,-1 1 1,1 0-1,1 0 0,0 1 1,-15 20-1,18-22 25,0 0-1,1 1 1,1 0 0,0 1-1,0-1 1,0 1 0,1 0-1,1 0 1,0 0-1,0 1 1,1-1 0,0 1-1,0 15 1,2-22 5,0 0-1,1-1 1,-1 1-1,1-1 1,0 1 0,0-1-1,0 1 1,0-1 0,1 1-1,-1-1 1,1 0-1,0 0 1,0 0 0,0 0-1,0 0 1,1 0 0,-1-1-1,1 1 1,0-1-1,0 0 1,-1 0 0,1 0-1,1 0 1,-1 0 0,0 0-1,0-1 1,1 0-1,-1 1 1,1-1 0,4 0-1,11 3-11,0-1-1,0-1 1,1-1-1,27-1 0,-32-1 0,24-1-12,-24 1 0,0 0 0,0 0 0,0 2 0,22 3 0,-34-4 18,1 1 0,-1 0-1,1 0 1,-1 1-1,1-1 1,-1 1-1,0-1 1,0 1-1,0 0 1,0 0-1,0 0 1,0 1-1,0-1 1,-1 1-1,1 0 1,-1-1-1,0 1 1,0 0-1,0 0 1,0 0-1,0 1 1,-1-1-1,2 5 1,0 3 12,-1 1 0,0-1 0,0 0 0,-2 1 0,0 12 0,0-10-151,1 1 0,2 17 1,-2-32 106,-1 0 1,0 0 0,0 0 0,0 0-1,1 0 1,-1 0 0,0 0 0,0 0-1,0 0 1,1 0 0,-1 0-1,0 0 1,0 0 0,1 0 0,-1-1-1,0 1 1,0 0 0,0 0 0,0 0-1,1 0 1,-1 0 0,0 0 0,0-1-1,0 1 1,0 0 0,1 0-1,-1 0 1,0 0 0,0-1 0,0 1-1,0 0 1,0 0 0,0 0 0,0-1-1,0 1 1,0 0 0,1 0 0,-1 0-1,0-1 1,0 1 0,0 0-1,0 0 1,0 0 0,0-1 0,16-43-836,-4 7 263</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14.556"/>
    </inkml:context>
    <inkml:brush xml:id="br0">
      <inkml:brushProperty name="width" value="0.05" units="cm"/>
      <inkml:brushProperty name="height" value="0.05" units="cm"/>
    </inkml:brush>
  </inkml:definitions>
  <inkml:trace contextRef="#ctx0" brushRef="#br0">14 1 20140,'4'24'1857,"-10"12"-1185,-1 4-280,6 4 784,-2-3-288,3-7-288,7 0-175,6-11-433,5-4-224,4-13-617,-8-8-407,18-122-312</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15.019"/>
    </inkml:context>
    <inkml:brush xml:id="br0">
      <inkml:brushProperty name="width" value="0.05" units="cm"/>
      <inkml:brushProperty name="height" value="0.05" units="cm"/>
    </inkml:brush>
  </inkml:definitions>
  <inkml:trace contextRef="#ctx0" brushRef="#br0">1 543 17004,'0'3'223,"1"0"0,-1-1 0,1 1 0,0-1 0,0 1 0,0-1 0,0 1 0,1-1 0,-1 0 0,1 1 0,-1-1 0,1 0 1,0 0-1,3 3 0,-3-4-102,0 0 0,0 0 0,0 0 1,0-1-1,0 1 0,0 0 0,0-1 0,0 0 1,0 1-1,0-1 0,0 0 0,1 0 1,-1 0-1,0 0 0,0-1 0,0 1 0,0-1 1,4-1-1,0 0 15,0 0-1,-1-1 1,0 0 0,1 0 0,-1 0 0,0 0-1,-1-1 1,1 0 0,6-8 0,36-45 395,-42 50-456,2-2 8,0-1-1,-1 0 0,-1-1 1,1 1-1,-1-1 0,-1-1 1,0 1-1,-1 0 0,0-1 1,-1 0-1,2-18 0,-4 29-72,0 0 0,0 0 0,0 0 0,1-1 0,-1 1 0,0 0 0,-1 0 0,1-1 0,0 1-1,0 0 1,0 0 0,-1-1 0,1 1 0,-1 0 0,1 0 0,-1 0 0,1 0 0,-1 0 0,0 0 0,1 0-1,-1 0 1,0 0 0,0 0 0,0 0 0,0 0 0,0 1 0,0-1 0,-1-1 0,0 2-5,1 0 0,-1 0 1,0 1-1,1-1 0,-1 0 1,0 1-1,1-1 0,-1 1 0,1-1 1,-1 1-1,1 0 0,-1-1 1,1 1-1,-1 0 0,1 0 1,0 0-1,0 0 0,-1 1 1,1-1-1,0 0 0,-1 3 1,-10 10-18,2 1 0,0 0 0,1 0 0,0 1 0,2 1 0,0-1 0,0 1 0,2 0 0,0 1 0,1-1 0,0 1 0,2 0 0,0 0 0,1 22 0,1-35 19,0 0 0,1 0 0,-1 0 0,1 0 0,0 0 0,0 0 0,1 0 0,0 0 0,-1 0 0,2-1 1,-1 1-1,0-1 0,5 6 0,-5-8-2,0 0 0,0 0 0,0 0-1,0-1 1,0 1 0,1-1 0,-1 1 0,1-1 0,-1 0 0,1 0 0,0 0 0,-1 0 0,1 0-1,0-1 1,-1 1 0,1-1 0,0 0 0,0 0 0,-1 0 0,1 0 0,0 0 0,0 0 0,0-1-1,-1 0 1,6-1 0,-2 0-26,1-1 0,-1 0 0,0 0-1,0 0 1,0-1 0,-1 0 0,1 0 0,-1 0 0,0-1-1,0 0 1,0 0 0,-1 0 0,1 0 0,-1-1-1,-1 0 1,1 0 0,-1 0 0,0 0 0,3-9-1,0-3 60,0-1-1,-1 1 0,-2-1 1,1 0-1,0-34 0,-5-12-102,-6 0-57</inkml:trace>
  <inkml:trace contextRef="#ctx0" brushRef="#br0" timeOffset="1">34 0 16388,'-8'16'2400,"10"3"-1336,8-4-528,6 0 2665,8-4-2377,2-4-456,5-2-1120,1-4 1776,-4-1-1048,-2-7-120</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15.443"/>
    </inkml:context>
    <inkml:brush xml:id="br0">
      <inkml:brushProperty name="width" value="0.05" units="cm"/>
      <inkml:brushProperty name="height" value="0.05" units="cm"/>
    </inkml:brush>
  </inkml:definitions>
  <inkml:trace contextRef="#ctx0" brushRef="#br0">8 0 17052,'-3'29'2220,"-2"81"1936,6-100-3970,-1 1 0,2-1 0,-1 1 0,1-1 0,1 0-1,0 0 1,0 0 0,6 11 0,-6-17-144,-1 1 0,1-1 0,1 0 0,-1 0-1,1 0 1,0 0 0,-1 0 0,2-1 0,-1 0 0,0 0-1,1 0 1,-1 0 0,1-1 0,0 1 0,0-1-1,0-1 1,0 1 0,0-1 0,0 1 0,6-1 0,10 1-111,0 0 0,0-2 0,36-4 1,-44 3 28,-10 1 33,0-1-1,-1 1 1,1 0-1,0 0 1,0 0-1,-1 0 0,1 1 1,0-1-1,-1 1 1,1-1-1,0 1 0,-1 0 1,1 0-1,-1 0 1,1 1-1,-1-1 0,0 0 1,0 1-1,1 0 1,-1-1-1,0 1 1,0 0-1,-1 0 0,1 0 1,0 0-1,-1 1 1,1-1-1,-1 0 0,0 1 1,1-1-1,-1 1 1,0-1-1,-1 1 0,1-1 1,0 1-1,-1 0 1,1-1-1,-1 1 0,0 0 1,0 0-1,-1 4 1,1 7 92,-2 1 1,0-1 0,0 0-1,-1 0 1,-1 0 0,-1 0-1,0 0 1,0-1-1,-9 14 1,11-22-50,1 0-1,-2 0 1,1 0-1,0 0 1,-1-1-1,0 1 1,0-1-1,-1 0 1,1 0-1,-1-1 1,1 1 0,-1-1-1,0 0 1,-1-1-1,1 1 1,0-1-1,-1 0 1,1 0-1,-1-1 1,0 1-1,1-1 1,-1-1 0,0 1-1,0-1 1,-7 0-1,8-1-136,1 0 1,0 0-1,0 0 0,0 0 1,0-1-1,0 1 0,0-1 1,1 0-1,-1 0 0,1-1 1,-1 1-1,1-1 1,0 1-1,-1-1 0,2 0 1,-1-1-1,0 1 0,1 0 1,-4-6-1,2 2-55,0 0-1,1-1 1,0 1-1,0-1 1,0 0 0,1 0-1,0 0 1,1 0 0,-1-10-1,3-27-620</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15.833"/>
    </inkml:context>
    <inkml:brush xml:id="br0">
      <inkml:brushProperty name="width" value="0.05" units="cm"/>
      <inkml:brushProperty name="height" value="0.05" units="cm"/>
    </inkml:brush>
  </inkml:definitions>
  <inkml:trace contextRef="#ctx0" brushRef="#br0">188 50 20884,'29'-49'3112,"-28"62"-723,-2 9-1615,-4 12-504,1 0 0,2 1-1,1 0 1,8 59 0,-4-70-391,2 1 0,0-1 1,2 0-1,1 0 0,0-1 0,2 0 1,17 29-1,-27-52 102,-1 0-1,1-1 1,0 1 0,0 0 0,0 0 0,0 0 0,0 0-1,-1 0 1,1 0 0,0 0 0,0 0 0,0 0-1,0 0 1,-1 0 0,1 0 0,0 0 0,0 0-1,0 1 1,0-1 0,0 0 0,-1 0 0,1 0-1,0 0 1,0 0 0,0 0 0,0 0 0,0 0-1,0 0 1,-1 1 0,1-1 0,0 0 0,0 0-1,0 0 1,0 0 0,0 0 0,0 0 0,0 1-1,0-1 1,0 0 0,0 0 0,0 0 0,0 0-1,0 1 1,0-1 0,0 0 0,0 0 0,0 0-1,0 0 1,0 0 0,0 1 0,0-1 0,0 0-1,0 0 1,0 0 0,0 0 0,0 1 0,0-1-1,0 0 1,0 0 0,0 0 0,0 0 0,1 0-1,-1 0 1,0 1 0,0-1 0,0 0 0,0 0 0,0 0-1,1 0 1,-14-4-652,-63-32-365,-80-51-1,152 85 1166,1 0 0,0 0 0,0 0 1,0-1-1,0 1 0,1-1 0,-1 1 0,1-1 0,-1 0 0,1 0 0,-2-4 0,4 6-81,-1 0 0,1 1 0,0-1 0,0 0 0,0 0 0,0 1 0,0-1 0,0 0 0,0 0 0,0 1 0,0-1 0,0 0 0,0 1 0,0-1 0,0 0 0,1 0 0,-1 1 0,0-1 0,1 0 0,-1 1 0,0-1 0,1 0 0,1-1 22,0 1 0,-1-1-1,1 1 1,0-1 0,0 1 0,0 0 0,0 0 0,0 0-1,0 0 1,4-1 0,86-24 30,-18 7-243,-26 0-19</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3.406"/>
    </inkml:context>
    <inkml:brush xml:id="br0">
      <inkml:brushProperty name="width" value="0.05" units="cm"/>
      <inkml:brushProperty name="height" value="0.05" units="cm"/>
    </inkml:brush>
  </inkml:definitions>
  <inkml:trace contextRef="#ctx0" brushRef="#br0">0 159 15115,'26'-3'2129,"-1"-2"0,0 0-1,34-13 1,-48 14-1920,0-1-1,0 0 1,-1-1-1,0 0 1,0 0 0,-1-1-1,0 0 1,0-1 0,14-15-1,-21 21-168,0 0 0,-1-1-1,1 1 1,0-1 0,-1 0-1,0 1 1,0-1 0,1 0 0,-2 0-1,2-4 1,-2 6-29,0 1 0,0-1-1,0 0 1,0 1 0,0-1 0,0 0 0,0 1-1,0-1 1,0 1 0,0-1 0,-1 0 0,1 1-1,0-1 1,0 1 0,-1-1 0,1 1 0,0-1-1,-1 1 1,1-1 0,-1 1 0,0-2 0,0 2-3,0-1 1,0 1-1,0-1 1,0 1-1,-1-1 1,1 1-1,0 0 1,0 0-1,0 0 1,-1-1-1,1 1 1,0 0-1,0 0 1,-1 1-1,-1-1 1,-6 2 4,0 0 1,1 1-1,-1 0 1,0 0-1,1 1 1,0 0-1,0 0 1,0 1-1,-10 8 0,1 0-33,0 1 0,-26 29-1,38-37 20,0 0-1,0 0 1,1 0-1,0 0 1,-5 11 0,8-16 1,1 0 0,-1 0 0,1 0 0,-1 1 0,1-1 0,0 0 1,0 0-1,-1 0 0,1 0 0,0 1 0,0-1 0,0 0 0,0 0 1,0 0-1,0 1 0,0-1 0,1 0 0,-1 0 0,0 0 0,1 0 1,-1 0-1,1 1 0,-1-1 0,1 0 0,-1 0 0,1 0 0,0 0 1,0 0-1,-1-1 0,1 1 0,0 0 0,0 0 0,0 0 0,0-1 1,0 1-1,0 0 0,0-1 0,0 1 0,0-1 0,0 1 0,0-1 1,2 1-1,5 1-171,1-1 1,-1 0-1,0 0 1,0 0-1,1-1 1,-1 0-1,0-1 1,1 0-1,-1 0 1,0-1-1,0 0 1,0 0-1,0-1 1,0 0-1,-1 0 0,1-1 1,-1 0-1,0-1 1,0 1-1,9-9 1,6-11-474</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3.276"/>
    </inkml:context>
    <inkml:brush xml:id="br0">
      <inkml:brushProperty name="width" value="0.05" units="cm"/>
      <inkml:brushProperty name="height" value="0.05" units="cm"/>
    </inkml:brush>
  </inkml:definitions>
  <inkml:trace contextRef="#ctx0" brushRef="#br0">215 14 21813,'-13'-4'1177,"10"2"-1049,0 1 0,0 0 0,1 0 0,-1 0 0,0 0 0,0 0 0,0 0 1,0 1-1,0 0 0,0-1 0,0 1 0,0 0 0,0 1 0,0-1 0,0 0 0,0 1 1,0 0-1,0-1 0,0 1 0,0 0 0,0 1 0,1-1 0,-4 3 0,-7 6-48,1 1-1,0 0 0,1 1 0,0 0 1,1 1-1,1 0 0,0 1 1,0 0-1,2 0 0,-12 28 0,18-40-85,0 1-1,0-1 1,0 1-1,1-1 1,-1 1-1,0-1 1,1 1 0,0-1-1,0 1 1,0-1-1,0 1 1,0 0-1,1 4 1,0-6-4,-1 1-1,1-1 1,0 0 0,0 0 0,0 1 0,0-1 0,1 0 0,-1 0 0,0 0 0,0 0 0,0-1 0,1 1 0,-1 0 0,1 0 0,-1-1 0,0 1 0,1-1 0,-1 1 0,1-1 0,0 0 0,-1 1-1,1-1 1,2 0 0,21 1-192,-1-1 0,30-3-1,-31 1 17,0 0 0,0 2 0,0 1 0,26 4 0,-43-4 146,-1 0 0,1 0-1,-1 1 1,1 0 0,-1 0 0,0 0-1,0 1 1,0 0 0,0 0 0,-1 0-1,1 0 1,-1 1 0,0 0-1,0 0 1,0 0 0,0 0 0,-1 1-1,1-1 1,-1 1 0,0 0-1,3 8 1,-3-6 77,-1 1 0,0 0 0,0-1-1,-1 1 1,0 0 0,0 0 0,-1 0 0,0-1-1,-1 1 1,1 0 0,-1 0 0,-1 0 0,0-1-1,0 1 1,-5 13 0,3-12 124,0-1 0,0 1 0,-1-1 0,0 0 0,0 0 0,-1-1 0,0 1 0,-1-1 0,1 0 0,-1-1 0,0 0 0,-14 9 0,18-13-164,1-1 0,0 0 0,0 0 0,-1 0-1,1 0 1,-1 0 0,1 0 0,-1-1 0,1 1 0,-1-1 0,1 1-1,-1-1 1,1 0 0,-1 0 0,0 0 0,1-1 0,-1 1 0,-4-2 0,5 1-98,1 0 1,-1 0 0,0 0 0,0 0 0,1-1 0,-1 1 0,1-1 0,0 1 0,-1-1 0,1 1 0,0-1-1,0 0 1,0 0 0,0 1 0,0-1 0,0 0 0,0 0 0,1 0 0,-1 0 0,1 0 0,-1 0-1,1 0 1,0 0 0,0-3 0,0-3-59,0 1-1,1-1 1,-1 1 0,2-1-1,-1 1 1,1 0 0,4-12-1,14-33-781</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3.682"/>
    </inkml:context>
    <inkml:brush xml:id="br0">
      <inkml:brushProperty name="width" value="0.05" units="cm"/>
      <inkml:brushProperty name="height" value="0.05" units="cm"/>
    </inkml:brush>
  </inkml:definitions>
  <inkml:trace contextRef="#ctx0" brushRef="#br0">1 0 22197,'0'3'1459,"0"39"-1090,3 0 1,1-1-1,2 0 0,2 0 1,1 0-1,3-1 1,22 53-1,-19-57-293,24 38 0,-33-63-105,1-1 1,0 0 0,1-1 0,-1 0 0,2 0 0,-1 0 0,19 13 0,-25-23-407,-5-5 209,-6-7-44,-26-23-410,-46-37 1,7 8 380,73 64 288,0 0 1,0 1-1,1-1 0,-1 0 1,0 0-1,0 0 0,1 0 1,-1 0-1,1 0 0,-1 0 1,1 0-1,-1 0 0,1 0 0,-1-2 1,1 3-10,0-1 1,0 1 0,0 0 0,0-1-1,0 1 1,1-1 0,-1 1 0,0 0-1,0-1 1,0 1 0,1-1-1,-1 1 1,0 0 0,0-1 0,1 1-1,-1 0 1,0 0 0,0-1 0,1 1-1,-1 0 1,0-1 0,1 1 0,-1 0-1,1 0 1,0-1 0,4 0-207,0-1 0,0 1 0,0 0 1,0 1-1,6-1 0,4 0-249,8-4-168,0 0 1,0-2 0,43-18-1,-17 1-257</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4.088"/>
    </inkml:context>
    <inkml:brush xml:id="br0">
      <inkml:brushProperty name="width" value="0.05" units="cm"/>
      <inkml:brushProperty name="height" value="0.05" units="cm"/>
    </inkml:brush>
  </inkml:definitions>
  <inkml:trace contextRef="#ctx0" brushRef="#br0">98 3 16820,'-7'7'388,"0"0"0,1 0 1,0 0-1,0 1 1,0 0-1,1 1 0,0-1 1,1 1-1,-4 10 0,-1 5 264,1 1 0,-5 30-1,10-42-475,1-1 0,0 1 0,1-1 0,1 15 0,0-25-143,0 1 1,0 0-1,1 0 0,-1 0 1,1-1-1,-1 1 0,1 0 1,0-1-1,0 1 0,0 0 0,0-1 1,1 1-1,-1-1 0,1 0 1,-1 1-1,1-1 0,0 0 0,0 0 1,0 0-1,0 0 0,0 0 1,0-1-1,5 3 0,-4-3-4,-1 0-1,1-1 1,0 1-1,0-1 1,0 0-1,-1 0 1,1 0-1,0 0 1,0-1-1,0 1 1,-1-1-1,1 1 1,0-1-1,-1 0 1,1 0-1,-1 0 1,1-1-1,-1 1 1,1-1-1,-1 1 1,0-1-1,1 0 1,-1 0-1,3-3 1,5-6 90,0 0 1,0 0 0,10-17-1,-7 8 64,-1 0-1,-1-1 0,-2-1 1,0 0-1,-1 0 1,0 0-1,-2-1 0,4-30 1,-9 28 7,-1 25-188,0 0 1,0 0 0,0 0-1,0 0 1,0 0 0,0 0-1,0 1 1,0-1 0,0 0-1,0 0 1,0 0 0,0 0-1,-1 0 1,1 0 0,0 0 0,0 0-1,0 0 1,0 0 0,0 0-1,0 0 1,0 0 0,0 0-1,0 0 1,0 0 0,0 0-1,-1 0 1,1 0 0,0 0-1,0 0 1,0 0 0,0 0-1,0 0 1,0 0 0,0 0 0,0 0-1,0 0 1,0 0 0,0 0-1,-1 0 1,1 0 0,0 0-1,0 0 1,0 0 0,0 0-1,0 0 1,0 0 0,0-1-1,0 1 1,0 0 0,-2 6 0,0-1 1,1 1-1,0-1 1,0 1 0,0 7-1,0 9-30,3 32-1,-2-50 2,0 1-1,1 0 1,0 0 0,0 0-1,0-1 1,0 1 0,1 0-1,0-1 1,0 1 0,0-1-1,1 0 1,-1 0-1,5 5 1,-6-8 42,-1 0 0,1-1 0,0 1-1,0 0 1,0-1 0,0 1 0,0-1 0,-1 1-1,1-1 1,0 0 0,0 1 0,0-1 0,0 0-1,0 0 1,0 0 0,0 1 0,0-1 0,0 0-1,0 0 1,0-1 0,0 1 0,0 0 0,0 0-1,0 0 1,0-1 0,0 1 0,0 0 0,1-1-1,1-1-12,-1 1 0,0-1 0,1 0 0,-1 0 0,0 1 0,0-1-1,0-1 1,3-2 0,12-23 36</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4.825"/>
    </inkml:context>
    <inkml:brush xml:id="br0">
      <inkml:brushProperty name="width" value="0.05" units="cm"/>
      <inkml:brushProperty name="height" value="0.05" units="cm"/>
    </inkml:brush>
  </inkml:definitions>
  <inkml:trace contextRef="#ctx0" brushRef="#br0">237 512 18476,'-2'-2'156,"-1"0"-1,0 0 1,0 0-1,0 1 1,0-1-1,-1 1 1,1 0-1,0 0 1,-1 0 0,1 0-1,0 0 1,-1 1-1,1-1 1,-1 1-1,1 0 1,-1 0-1,1 1 1,-1-1 0,1 1-1,-1-1 1,-4 3-1,-1-1 30,0 1-1,1 1 0,-1-1 1,1 1-1,0 0 1,-15 11-1,13-7-111,1 0-1,0 0 1,1 0-1,0 1 1,0 0-1,-12 20 1,18-26-82,1 0-1,-1 0 1,0 1 0,1-1-1,0 0 1,0 1 0,0-1-1,0 1 1,0-1 0,1 1-1,0-1 1,-1 1 0,1-1-1,1 1 1,-1-1 0,0 1-1,1-1 1,0 1 0,-1-1-1,2 1 1,-1-1 0,0 0-1,1 0 1,-1 1 0,1-1-1,0 0 1,2 3 0,-3-5-6,1 1 0,-1-1 1,0 0-1,0 1 0,1-1 1,-1 0-1,1 0 0,-1 0 1,1 0-1,-1 0 1,1 0-1,0-1 0,0 1 1,-1-1-1,1 1 0,0-1 1,0 1-1,-1-1 0,5 0 1,-4 0-4,1-1 0,0 1 0,0-1 1,0 0-1,0 0 0,0 0 0,0 0 1,-1 0-1,1-1 0,-1 1 0,4-3 1,2-2-30,-1-1 1,1 0 0,-1 0 0,-1 0 0,1-1-1,6-11 1,-5 3 16,0-1 0,-1 0 0,0-1 0,-1 1 0,-2-1 0,6-35 0,-1 5 21,-5 38-24,-2 16 1,0 25-18,-1-19 33,0 6-1,2-1-1,0 1 0,1-1 1,1 0-1,0 0 0,14 28 1,-19-44 18,1 0 0,-1 0 0,0 0 0,1-1 0,-1 1 1,0 0-1,1 0 0,-1-1 0,1 1 0,-1 0 0,1 0 0,-1-1 0,1 1 1,0-1-1,-1 1 0,1-1 0,0 1 0,-1-1 0,1 1 0,0-1 0,0 1 1,0-1-1,-1 0 0,1 0 0,0 1 0,0-1 0,0 0 0,0 0 1,0 0-1,-1 0 0,1 0 0,0 0 0,0 0 0,0 0 0,0 0 0,0 0 1,-1-1-1,1 1 0,0 0 0,0-1 0,0 1 0,-1 0 0,1-1 0,0 1 1,0-1-1,-1 1 0,1-1 0,0 0 0,-1 1 0,1-1 0,-1 1 1,1-1-1,-1 0 0,1 0 0,-1 1 0,1-1 0,-1-1 0,5-6 8,0 0 0,-1 0 1,0-1-1,3-9 0,6-21 55,-3-1 1,-1 0-1,5-63 1,-2-124 235,-12 215-288,-2-114 74,14 369 259,-8-201-157,10 79 366,-12-107-428,1 1 1,1-1-1,1 0 1,0 0-1,0-1 1,8 14-1,-12-26-103,0 0-1,-1 0 1,1 1 0,0-1-1,0 0 1,0 0-1,0 0 1,0 0 0,0 0-1,0-1 1,0 1 0,2 1-1,-2-2-10,-1 0-1,0 1 1,1-1 0,-1 0-1,1 0 1,-1 0-1,1 0 1,-1 0-1,1 0 1,-1 0-1,1 0 1,-1 0-1,0 0 1,1-1-1,-1 1 1,1 0 0,-1 0-1,1 0 1,-1-1-1,0 1 1,1 0-1,-1 0 1,0-1-1,1 1 1,0-1-1,0-1 11,0 1 0,1-1 0,-1-1 0,0 1-1,0 0 1,0 0 0,0 0 0,-1 0 0,1-1 0,-1 1-1,1 0 1,-1-1 0,0-2 0,0-7 22,0 1 1,-2 0-1,1 0 0,-1-1 1,-1 1-1,0 0 0,-9-20 1,4 12-28,-1 0 0,-1 1 0,-18-24 0,1 14-83,26 27 61,1 1 0,-1-1 0,1 1 0,-1 0 0,1-1 0,-1 1 0,0 0 1,1-1-1,-1 1 0,0 0 0,1 0 0,-1-1 0,0 1 0,0 0 0,1 0 0,-1 0 0,0 0 0,-1 0 0,2 1-2,-1-1 0,1 1-1,-1-1 1,1 1-1,0-1 1,-1 1 0,1-1-1,0 1 1,-1-1-1,1 1 1,0 0 0,0-1-1,-1 1 1,1 0 0,0-1-1,0 1 1,0 0-1,0-1 1,0 1 0,0 0-1,0-1 1,0 1-1,0 0 1,0-1 0,1 2-1,-1 0-48,0 0 1,0 0-1,1 0 0,-1 0 0,1 0 0,-1 0 1,1 0-1,0 0 0,0 0 0,-1-1 0,1 1 1,1 0-1,-1-1 0,0 1 0,2 1 0,-2-2-18,0 0 0,0 0-1,0 0 1,0-1-1,1 1 1,-1-1 0,0 1-1,0-1 1,1 1-1,-1-1 1,0 0 0,1 0-1,-1 0 1,1 1-1,-1-1 1,0 0 0,3-1-1,1 0-73,0 0 0,1-1-1,-1 0 1,0 0-1,0 0 1,1-1 0,-2 0-1,1 0 1,7-6 0,21-19-547</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5.275"/>
    </inkml:context>
    <inkml:brush xml:id="br0">
      <inkml:brushProperty name="width" value="0.05" units="cm"/>
      <inkml:brushProperty name="height" value="0.05" units="cm"/>
    </inkml:brush>
  </inkml:definitions>
  <inkml:trace contextRef="#ctx0" brushRef="#br0">139 1 12931,'-19'20'1489,"2"1"1,1 1-1,1 0 0,1 1 1,-23 49-1,34-66-1345,0 0 0,0 0 0,1 0 0,0 1 0,0-1 1,0 1-1,1 0 0,0-1 0,0 1 0,0 0 0,2 12 0,-1-19-132,0 1 0,1 0 0,-1 0 0,0 0 0,1 0 0,-1-1 0,1 1 0,-1 0 0,1 0 0,0-1 0,-1 1 1,1 0-1,0-1 0,-1 1 0,1-1 0,0 1 0,0-1 0,0 1 0,-1-1 0,1 1 0,0-1 0,0 0 0,0 0 0,0 1 0,0-1 0,0 0 0,0 0 1,0 0-1,-1 0 0,1 0 0,0 0 0,0 0 0,0 0 0,0-1 0,0 1 0,2-1 0,35-12-52,-33 11 47,12-5-63,-1 0-1,1 1 0,20-3 1,-34 8 39,1 0-1,-1 0 1,1 1 0,0 0 0,0-1 0,-1 1-1,1 1 1,0-1 0,-1 0 0,1 1 0,0 0 0,-1 0-1,1 0 1,-1 0 0,1 1 0,-1-1 0,0 1 0,1 0-1,-1 0 1,0 0 0,0 0 0,3 3 0,-5-2 7,1-1 0,0 1 0,-1-1 0,0 1 0,0 0 0,0 0 0,0-1 0,0 1 0,0 0 0,-1 0 0,1 0 0,-1 0 1,0 0-1,0 0 0,0 0 0,0 0 0,-1 0 0,1 0 0,-1 0 0,1 0 0,-1 0 0,-2 3 0,1 1-68,-1-1-1,0 0 1,0 0 0,0 0-1,-1 0 1,0-1 0,0 1-1,-9 8 1,7-10 44,1 1-1,-2-1 1,1 0-1,0 0 1,-1 0-1,0-1 1,-13 5-1,-17 4-114</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5.926"/>
    </inkml:context>
    <inkml:brush xml:id="br0">
      <inkml:brushProperty name="width" value="0.05" units="cm"/>
      <inkml:brushProperty name="height" value="0.05" units="cm"/>
    </inkml:brush>
  </inkml:definitions>
  <inkml:trace contextRef="#ctx0" brushRef="#br0">118 266 14851,'3'-6'659,"-1"-1"0,0 1 0,-1-1 0,0 0 0,0 1 0,0-10-1,0 15-542,-1 0-1,0-1 0,0 1 0,0 0 1,0 0-1,0 0 0,0 0 0,-1 0 0,1-1 1,0 1-1,0 0 0,-1 0 0,1 0 1,-1 0-1,1 0 0,-1 0 0,1 0 0,-1 0 1,0 0-1,0 0 0,1 0 0,-1 1 0,0-1 1,0 0-1,0 0 0,0 1 0,0-1 1,0 1-1,0-1 0,0 1 0,0-1 0,0 1 1,0-1-1,0 1 0,0 0 0,0 0 0,0-1 1,-1 1-1,1 0 0,0 0 0,0 0 1,0 0-1,0 1 0,0-1 0,-1 0 0,0 1 1,-2 0-5,1 0 0,-1 1 0,0 0 0,1 0 1,-1 0-1,1 0 0,0 0 0,0 1 0,0-1 1,0 1-1,0 0 0,0 0 0,1 0 0,0 0 1,-1 0-1,1 1 0,-3 6 0,-1 2-49,1 1 0,0-1 0,-6 26 0,8-21-93,0 0-1,-1 26 0,4-36-9,0 0 1,0 0 0,0 0 0,1 0-1,1 0 1,-1-1 0,1 1-1,0 0 1,3 6 0,-4-12 28,-1 0 0,1 0 1,-1 1-1,1-1 0,0 0 1,0 0-1,-1 0 0,1 0 1,0-1-1,0 1 0,0 0 1,0 0-1,0 0 0,0-1 1,0 1-1,0 0 1,0-1-1,0 1 0,1-1 1,-1 1-1,0-1 0,0 0 1,0 0-1,1 1 0,-1-1 1,0 0-1,0 0 0,1 0 1,-1 0-1,0 0 0,0-1 1,1 1-1,-1 0 0,0-1 1,0 1-1,0 0 0,1-1 1,-1 0-1,0 1 0,0-1 1,0 0-1,0 1 0,1-2 1,5-3-36,-1 0 1,0 0-1,0-1 1,-1 0-1,10-12 1,12-25-2,-2-1-1,-1-2 1,-3 0 0,16-50 0,-29 77 21,-4 9-93,0 0-1,-1 0 1,5-20-1,-14 92-225,-2 74-72,8-119 411,1-1 1,1 1-1,0-1 1,1 1-1,1-1 1,6 17 0,-9-29 18,1-1 0,-1 1 1,1 0-1,0-1 1,0 0-1,1 1 0,-1-1 1,1 0-1,3 3 1,-5-5-1,0 0 0,1 0 0,-1 0 0,0 0 0,1 0 0,-1-1 0,1 1 0,-1-1 0,1 1 0,-1-1 0,1 1 0,-1-1 0,1 0 0,0 0 0,-1 0 0,1 0 0,-1 0 1,1 0-1,0 0 0,-1 0 0,1-1 0,-1 1 0,1-1 0,-1 1 0,1-1 0,1 0 0,3-3 34,1-1 1,-1 1-1,-1-1 1,1 0-1,-1 0 1,0 0-1,0-1 1,0 0-1,-1 0 1,0 0-1,5-10 1,3-6 142,-2 0-1,9-28 1,-7 14 51,-3 1 0,-1-2 0,4-42 0,-11 64-115,-2 23-103,-2 25-58,2 15-21,7 55 1,-6-101 58,0 0 0,0 0 1,1 0-1,-1 0 0,0 0 0,1 0 1,0 0-1,-1-1 0,1 1 1,0 0-1,0 0 0,0 0 1,0-1-1,1 1 0,0 1 0,-1-3 1,-1 1-1,0-1 1,1 0-1,-1 0 0,1 0 1,-1 0-1,0 0 0,1 0 1,-1 1-1,0-1 1,1 0-1,-1 0 0,1 0 1,-1 0-1,0 0 0,1 0 1,-1-1-1,0 1 1,1 0-1,-1 0 0,1 0 1,-1 0-1,0 0 0,1-1 1,-1 1-1,0 0 0,1-1 1,11-15 70,-2-6 12,-2-1 0,0 1 0,5-28 0,9-74 161,-16 88-281,-5 33-155,0 4-8,0 12-224,2 36-567,0-5-220,-3-40 1044,1 5-63,-1 0-1,1-1 1,1 1-1,0-1 1,0 1-1,0-1 1,1 0-1,5 12 0,2-13-505</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6.316"/>
    </inkml:context>
    <inkml:brush xml:id="br0">
      <inkml:brushProperty name="width" value="0.05" units="cm"/>
      <inkml:brushProperty name="height" value="0.05" units="cm"/>
    </inkml:brush>
  </inkml:definitions>
  <inkml:trace contextRef="#ctx0" brushRef="#br0">97 0 18068,'-12'16'489,"1"-1"0,0 1 1,1 1-1,1 0 0,1 1 1,0-1-1,1 1 0,1 1 1,1-1-1,-5 35 0,10-52-483,0-1 0,0 1 0,0-1-1,0 1 1,0-1 0,0 1 0,0-1 0,0 1-1,1-1 1,-1 0 0,0 1 0,0-1-1,0 1 1,1-1 0,-1 1 0,0-1 0,0 0-1,1 1 1,-1-1 0,0 1 0,1-1-1,-1 0 1,0 1 0,1-1 0,-1 0 0,1 0-1,-1 1 1,0-1 0,1 0 0,-1 0-1,1 0 1,-1 0 0,1 1 0,-1-1 0,1 0-1,-1 0 1,1 0 0,-1 0 0,1 0 0,-1 0-1,1 0 1,-1 0 0,1 0 0,-1 0-1,1-1 1,26-6 24,-25 6-23,36-13-10,-19 6-213,1 1 0,29-7-1,-44 13 145,0 0 0,0 0 0,0 1-1,-1-1 1,1 1 0,0 1-1,0-1 1,0 1 0,0-1-1,0 1 1,-1 1 0,1-1 0,0 1-1,-1 0 1,8 3 0,-11-4 46,1 1 0,-1-1 1,0 0-1,0 0 1,1 1-1,-1-1 1,0 1-1,0-1 0,0 1 1,0 0-1,-1-1 1,1 1-1,0 0 0,-1-1 1,1 1-1,-1 0 1,1 0-1,-1 0 0,0-1 1,0 1-1,0 0 1,0 0-1,0 0 0,0 0 1,-1-1-1,1 1 1,0 0-1,-1 0 0,0 0 1,1-1-1,-1 1 1,-2 3-1,-1 3 33,-1 1 1,0 0-1,0-1 0,-11 12 1,10-14-7,0 0 1,0 0-1,0-1 1,-1 0-1,1 0 1,-1 0-1,-1-1 1,1 0-1,-1-1 1,1 0-1,-1 0 1,-10 2 0,-20 6 30</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6.893"/>
    </inkml:context>
    <inkml:brush xml:id="br0">
      <inkml:brushProperty name="width" value="0.05" units="cm"/>
      <inkml:brushProperty name="height" value="0.05" units="cm"/>
    </inkml:brush>
  </inkml:definitions>
  <inkml:trace contextRef="#ctx0" brushRef="#br0">103 52 16107,'0'-1'211,"0"-1"0,0 0 0,0 0 0,-1 0 0,1 0-1,-1 1 1,1-1 0,-1 0 0,1 0 0,-1 1 0,0-1-1,0 0 1,0 1 0,0-1 0,0 1 0,0-1 0,-2-1-1,2 2-102,0 1 0,0-1 0,0 1 0,0-1 0,0 1-1,0 0 1,0-1 0,0 1 0,0 0 0,0 0 0,0 0-1,0 0 1,0 0 0,0 0 0,0 0 0,0 0 0,-1 0 0,1 0-1,0 1 1,0-1 0,0 0 0,0 1 0,0-1 0,1 1-1,-1-1 1,0 1 0,0-1 0,0 1 0,0-1 0,0 1-1,1 0 1,-1 0 0,-1 1 0,-3 4 108,0-1 0,1 1 0,0 0 0,0 1 0,1-1 0,0 1 1,0-1-1,0 1 0,-2 8 0,1 2-127,0 1 0,-3 29 1,6-38-110,0-1 0,1 0 1,0 0-1,1 0 1,2 10-1,-3-17 15,0 0 0,0-1 0,0 1 0,0 0 0,0-1 0,0 1 0,0-1 0,1 1 0,-1-1 0,0 1 0,0 0 0,1-1 0,-1 1 0,0-1 0,1 1 0,-1-1 0,0 1 0,1-1 0,-1 0 0,1 1 0,-1-1 0,1 1 0,-1-1 0,1 0 0,-1 0-1,1 1 1,-1-1 0,1 0 0,0 0 0,0 1 0,0-2-5,1 1-1,-1 0 1,0-1 0,0 1-1,0-1 1,0 0-1,0 1 1,0-1-1,0 0 1,0 1-1,0-1 1,-1 0 0,1 0-1,1-2 1,25-40-288,-26 41 280,64-134-1035,-56 115 839,-8 19 174,14-25-355,-15 26 377,0 1 0,1-1 0,-1 1-1,0-1 1,0 1 0,1-1 0,-1 1 0,0-1 0,1 1 0,-1-1 0,1 1 0,-1 0-1,0-1 1,1 1 0,-1 0 0,1-1 0,-1 1 0,1 0 0,-1 0 0,1-1 0,-1 1 0,1 0-1,0 0 1,-1 0 0,1 0 0,-1 0 0,1 0 0,-1 0 0,1 0 0,-1 0 0,1 0 0,0 0-1,-1 0 1,1 0 0,-1 0 0,1 1 0,-1-1 0,1 0 0,-1 0 0,1 1 0,-1-1 0,1 0-1,-1 0 1,1 1 0,-1-1 0,0 1 0,2 0 0,2 7-92,1 1 0,-1 0-1,-1 0 1,0 0 0,0 0 0,0 1 0,1 13-1,0-4 35,72 419 1653,-74-424-1485,12 82 877,-4 2 0,-4 102 0,-6-191-856,-1 0 1,0 0 0,-5 16-1,5-23-85,0 0 0,1 0-1,-1-1 1,0 1 0,0 0 0,0-1-1,0 1 1,0-1 0,0 1 0,0-1-1,-2 2 1,2-2-14,1-1-1,-1 0 1,0 1 0,1-1-1,-1 0 1,0 1 0,0-1-1,1 0 1,-1 0 0,0 0-1,1 0 1,-1 0 0,0 0-1,0 0 1,1 0-1,-1 0 1,0 0 0,0 0-1,1 0 1,-1-1 0,0 1-1,1 0 1,-1 0 0,0-1-1,1 1 1,-1-1 0,0 1-1,0-1 1,-5-4 32,1 0 0,0 0-1,0 0 1,0 0 0,0-1 0,1 0 0,0 0 0,0 0 0,1-1-1,-5-11 1,-3-10 25,-9-35-1,13 36-298,1-1 1,2 0-1,0 0 0,2 0 0,1 0 0,1-1 0,5-28 0,0 22 10,1 0-1,3 1 1,0 0-1,3 0 1,19-40-1,2 6-329</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7.317"/>
    </inkml:context>
    <inkml:brush xml:id="br0">
      <inkml:brushProperty name="width" value="0.05" units="cm"/>
      <inkml:brushProperty name="height" value="0.05" units="cm"/>
    </inkml:brush>
  </inkml:definitions>
  <inkml:trace contextRef="#ctx0" brushRef="#br0">99 46 16628,'0'-1'109,"0"0"-1,0 0 1,0 0 0,0 0 0,0 0 0,0-1 0,0 1 0,0 0 0,0 0 0,0 0 0,0 0 0,-1 0 0,0-2 0,1 3-69,0 0 0,0 0-1,-1 0 1,1-1 0,0 1-1,0 0 1,0 0 0,-1 0-1,1 0 1,0 0 0,0 0 0,-1-1-1,1 1 1,0 0 0,0 0-1,-1 0 1,1 0 0,0 0-1,-1 0 1,1 0 0,0 0 0,0 0-1,-1 0 1,1 0 0,0 1-1,0-1 1,-1 0 0,1 0 0,0 0-1,0 0 1,-1 0 0,1 0-1,0 1 1,-3 1 162,1 0 0,0 0 0,-1 0 0,1 0 0,0 0 0,1 1 0,-1-1 0,0 1 0,-1 3 0,-8 15-29,1 0 1,1 1-1,1 0 0,1 0 0,1 0 0,1 1 0,1 0 0,0 0 0,2 0 1,2 35-1,0-56-176,0 0-1,0 0 1,1 0 0,-1 0 0,1 1 0,-1-1 0,1-1 0,0 1-1,0 0 1,0 0 0,0 0 0,0 0 0,3 2 0,-4-3 1,1-1 0,0 1 0,0-1 0,0 1 0,0-1 0,-1 1 0,1-1 0,0 0 0,0 1 0,0-1 1,0 0-1,0 0 0,0 0 0,0 0 0,0 0 0,0 0 0,0 0 0,0 0 0,0 0 0,0 0 0,0 0 0,0-1 0,0 1 1,-1 0-1,1-1 0,0 1 0,0-1 0,0 1 0,0-1 0,-1 1 0,1-1 0,0 1 0,0-2 0,6-4-2,0 0 0,-1-1-1,0 1 1,0-1 0,-1-1-1,0 1 1,0-1 0,0 0 0,4-11-1,28-86 3,-24 65 25,22-95-34,-34 180-300,-4 3-38,1-32-1,1-1-1,0 0 1,1 1 0,1-1 0,0 0-1,1 1 1,6 19 0,-8-35 305,0 1 1,0 0-1,0-1 1,0 1-1,1 0 1,-1-1-1,0 1 1,0-1-1,1 1 1,-1-1-1,0 1 1,1 0-1,-1-1 1,0 1-1,1-1 1,-1 1-1,1-1 1,-1 0-1,1 1 1,-1-1 0,1 1-1,-1-1 1,1 0-1,-1 0 1,1 1-1,0-1 1,-1 0-1,1 0 1,-1 1-1,1-1 1,0 0-1,-1 0 1,1 0-1,0 0 1,-1 0-1,2 0 1,0-1-24,0 0 0,-1-1 0,1 1 0,-1 0 0,1 0 0,-1-1 0,1 1 0,-1-1 0,0 1 0,0-1 0,1 0 0,-1 0 0,1-2 0,15-33-713</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7.735"/>
    </inkml:context>
    <inkml:brush xml:id="br0">
      <inkml:brushProperty name="width" value="0.05" units="cm"/>
      <inkml:brushProperty name="height" value="0.05" units="cm"/>
    </inkml:brush>
  </inkml:definitions>
  <inkml:trace contextRef="#ctx0" brushRef="#br0">50 116 12907,'0'-16'363,"1"-5"378,-5-37-1,4 57-694,0 0-1,-1 0 0,1-1 1,0 1-1,0 0 1,-1 0-1,1 0 1,0 0-1,-1 0 1,1 0-1,-1 0 0,1-1 1,-1 2-1,0-1 1,0 0-1,1 0 1,-1 0-1,-1-1 0,-5 6 762,1 12-140,-3 32 463,2 0-1,3 1 1,1 76 0,3-113-873,1-1 0,1 1 0,4 18-1,-6-28-216,0 0 0,1 0 0,0 0 0,-1 0 0,1-1 0,0 1 0,0 0 0,0 0 0,0 0 0,0-1 0,0 1 0,1 0 0,-1-1 0,1 1 0,-1-1 0,1 0 0,-1 1 0,1-1 0,0 0 0,0 0 0,-1 0 0,1 0 0,0-1 0,0 1 0,0 0 0,0-1 0,2 1 0,8-1-16,-1-1 0,1 0-1,-1-1 1,1-1 0,-1 1-1,21-9 1,-20 6-133,0 1 0,0 1 0,0 0 0,1 1 0,18-2 0,-28 4 88,0 0 0,-1 0 1,1 0-1,0 1 0,0-1 0,0 1 0,-1-1 0,1 1 0,0 0 0,0 0 0,-1 0 0,1 1 0,-1-1 0,1 0 0,-1 1 0,0 0 0,0 0 0,1-1 1,-1 1-1,2 3 0,-2-2 22,0 1 1,0-1-1,-1 1 1,1 0-1,-1-1 1,0 1-1,0 0 1,0 0-1,0 0 1,-1 0-1,1 0 1,-1 7-1,-1 1 105,0-1 1,-1 0-1,0 0 0,0 0 1,-2 0-1,1 0 0,-1-1 1,-1 1-1,-7 12 0,10-20-83,0 1 0,0-1 0,-1 0 0,0 0 0,1 0 0,-1 0 0,0 0 0,-1-1 0,1 1 0,0-1 0,-1 0 0,0 0 0,1 0 0,-1 0 0,-5 1-1,6-3-86,1 1-1,-1-1 0,1 0 0,-1 0 0,1 0 0,-1 0 0,1 0 0,-1-1 0,1 1 0,0-1 0,-1 1 0,1-1 0,-1 0 1,1 0-1,0 0 0,0-1 0,0 1 0,-1 0 0,1-1 0,0 1 0,1-1 0,-1 0 0,0 0 0,0 1 0,1-1 0,-3-4 0,-1-2-63,0-1-1,0 0 0,1 0 0,0 0 1,1-1-1,-4-15 0,0-19-513</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3.860"/>
    </inkml:context>
    <inkml:brush xml:id="br0">
      <inkml:brushProperty name="width" value="0.05" units="cm"/>
      <inkml:brushProperty name="height" value="0.05" units="cm"/>
    </inkml:brush>
  </inkml:definitions>
  <inkml:trace contextRef="#ctx0" brushRef="#br0">12 1 18788,'-5'0'2040,"-2"3"-1495,7 1-297,3 2 944,6 2-1240,5 5-512,3 0 472,5 3-248,1 6-216</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8.174"/>
    </inkml:context>
    <inkml:brush xml:id="br0">
      <inkml:brushProperty name="width" value="0.05" units="cm"/>
      <inkml:brushProperty name="height" value="0.05" units="cm"/>
    </inkml:brush>
  </inkml:definitions>
  <inkml:trace contextRef="#ctx0" brushRef="#br0">122 85 17516,'44'4'3507,"-44"-4"-3458,0 0-1,0 0 1,0 0-1,0 0 1,1 0-1,-1 0 1,0 0-1,0 1 1,0-1-1,0 0 1,0 0-1,0 0 1,0 0-1,0 0 1,1-1-1,-1 1 1,0 0-1,0 0 1,0 0 0,0 0-1,0 0 1,0 0-1,0 0 1,0 0-1,0 0 1,1 0-1,-1 0 1,0 0-1,0 0 1,0 0-1,0 0 1,0 0-1,0 0 1,0-1-1,0 1 1,0 0-1,0 0 1,0 0-1,0 0 1,0 0-1,0 0 1,0 0-1,0 0 1,0 0-1,0-1 1,0 1 0,0 0-1,0 0 1,0 0-1,0 0 1,0 0-1,0 0 1,0 0-1,0 0 1,0-1-1,0 1 1,0 0-1,0 0 1,0 0-1,0 0 1,0 0-1,0 0 1,0 0-1,0 0 1,-8-8 1223,-12-6-587,17 13-646,0 0 1,-1 0 0,1 0 0,0 1 0,0-1 0,-1 1 0,1-1 0,0 1 0,0 0 0,-1 0 0,1 1 0,0-1-1,-1 1 1,1 0 0,0-1 0,0 2 0,-6 1 0,5 0-27,-1 0-1,1 0 1,-1 0-1,1 0 1,0 1-1,0 0 1,1 0-1,-1 0 1,1 0-1,-4 6 1,3-3-26,0 0 1,0-1-1,1 1 0,0 0 1,0 1-1,1-1 1,0 0-1,0 1 0,1-1 1,0 1-1,0 0 1,1-1-1,0 1 1,0 0-1,2 9 0,-1-16 9,-1 1 0,0 0 0,1 0-1,0-1 1,-1 1 0,1-1 0,0 1 0,0 0-1,0-1 1,0 1 0,0-1 0,0 0-1,0 1 1,0-1 0,1 0 0,-1 0 0,0 1-1,1-1 1,-1 0 0,1-1 0,-1 1-1,1 0 1,0 0 0,-1-1 0,1 1 0,0-1-1,-1 1 1,1-1 0,0 0 0,0 1-1,0-1 1,-1 0 0,1 0 0,0-1 0,0 1-1,-1 0 1,1 0 0,0-1 0,0 1-1,2-2 1,5-1-12,0-1 0,0-1 0,0 1 0,0-1 0,13-11 0,5-6-18,25-28-1,-33 31 34,1 0 0,39-27 0,-58 45-2,1 0 0,0 0 0,0 0 0,-1 0 0,1 0 1,0 0-1,0 1 0,0-1 0,0 0 0,0 1 0,0 0 0,0 0 0,0-1 0,0 1 0,0 0 0,0 0 1,0 1-1,3 0 0,-3-1 1,-1 1 1,0 0-1,1 0 0,-1 0 1,0 0-1,1 0 0,-1 0 1,0 0-1,0 0 0,0 0 1,0 0-1,0 1 0,0-1 1,0 1-1,-1-1 0,1 0 1,0 1-1,-1-1 1,1 1-1,-1-1 0,0 1 1,1 0-1,-1 1 0,7 107 388,-7-110-374,0 1 0,0 0-1,0-1 1,0 1 0,0-1 0,0 1 0,0-1 0,0 1 0,0-1 0,0 1 0,1 0 0,-1-1 0,0 1 0,0-1 0,0 1 0,1-1-1,-1 1 1,0-1 0,1 0 0,-1 1 0,0-1 0,1 1 0,-1-1 0,1 0 0,-1 1 0,1-1 0,-1 0 0,0 1 0,1-1 0,-1 0-1,1 0 1,0 1 0,-1-1 0,1 0 0,-1 0 0,1 0 0,-1 0 0,1 0 0,-1 0 0,1 0 0,-1 0 0,1 0 0,0 0 0,-1 0-1,1 0 1,-1 0 0,1 0 0,-1 0 0,1-1 0,-1 1 0,1 0 0,-1 0 0,2-1 0,1-2 50,1 1 1,-1-1-1,1 0 1,-1 0-1,5-7 1,33-41 254,-22 24-389,2 2 0,43-42 0,-59 63 11,-1 1 0,1 0 0,0 0 0,0 0 0,0 0-1,7-2 1,-11 4 43,0 1 0,0 0-1,0-1 1,1 1 0,-1 0-1,0-1 1,0 1-1,0 0 1,0 0 0,0 0-1,0 0 1,0 0 0,0 0-1,1 0 1,-1 0-1,0 1 1,0-1 0,0 0-1,0 1 1,0-1 0,0 0-1,0 1 1,0 0 0,0-1-1,0 1 1,0-1-1,-1 1 1,1 0 0,0 0-1,0 0 1,-1-1 0,1 1-1,0 0 1,-1 0-1,1 0 1,-1 0 0,2 2-1,0 7-110,-1 0 0,0 0 0,0 0 0,-1 1-1,-1-1 1,1 0 0,-2 0 0,-3 16-1,5-24 112,0 1-1,-1-1 0,0 0 1,1 1-1,-1-1 0,0 0 1,0 0-1,0 0 0,0 0 1,-1 0-1,1 0 0,-1 0 1,1 0-1,-1 0 0,-3 3 1,-11 7-168</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9.231"/>
    </inkml:context>
    <inkml:brush xml:id="br0">
      <inkml:brushProperty name="width" value="0.05" units="cm"/>
      <inkml:brushProperty name="height" value="0.05" units="cm"/>
    </inkml:brush>
  </inkml:definitions>
  <inkml:trace contextRef="#ctx0" brushRef="#br0">0 483 18020,'0'0'39,"0"0"1,1 0-1,-1 0 0,0 0 1,0 0-1,0 0 1,0-1-1,0 1 0,0 0 1,0 0-1,0 0 0,0 0 1,0 0-1,1 0 1,-1 0-1,0 0 0,0 0 1,0 0-1,0 0 0,0 0 1,0 0-1,0 0 1,1 0-1,-1 0 0,0 0 1,0 0-1,0 0 1,0 0-1,0 0 0,0 0 1,0 0-1,1 0 0,-1 0 1,0 0-1,0 0 1,0 0-1,0 0 0,0 0 1,0 0-1,0 0 0,1 0 1,-1 0-1,0 0 1,0 0-1,0 0 0,0 1 1,0-1-1,0 0 1,0 0-1,0 0 0,0 0 1,0 0-1,0 0 0,0 0 1,1 0-1,-1 1 1,0-1-1,0 0 0,0 0 1,0 0-1,0 0 1,0 0-1,0 1 0,12-18 1229,13-28-12,-12 17-610,-2 0 1,9-31-1,-16 44-337,-1-1 1,0 0-1,-1 1 0,0-1 1,-2-28-1,0 42-269,0 0-1,0 1 1,0-1 0,-1 0-1,1 0 1,0 0-1,-1 0 1,0 0 0,0 0-1,1 1 1,-1-1 0,0 0-1,-3-3 1,4 5-33,0 0 1,0 0 0,-1 0-1,1-1 1,0 1-1,-1 0 1,1 0 0,0 0-1,-1 0 1,1 0-1,0 0 1,-1 0 0,1 0-1,0 0 1,-1-1-1,1 1 1,0 1 0,-1-1-1,1 0 1,0 0-1,-1 0 1,1 0 0,0 0-1,-1 0 1,1 0-1,0 0 1,-1 1 0,-11 13 15,7-3-49,0 0 0,1 0 0,0 1 1,1-1-1,0 1 0,1 0 0,0 0 0,1 0 0,1 0 1,1 23-1,-1-34 22,0 1 1,0-1-1,0 0 1,0 1-1,0-1 0,0 0 1,1 1-1,-1-1 1,0 0-1,1 1 1,-1-1-1,1 0 1,0 0-1,-1 0 0,1 0 1,0 1-1,0-1 1,0 0-1,-1 0 1,1 0-1,0-1 0,0 1 1,1 0-1,-1 0 1,0 0-1,0-1 1,0 1-1,0-1 1,1 1-1,-1-1 0,0 1 1,0-1-1,1 0 1,-1 0-1,0 1 1,1-1-1,-1 0 0,1 0 1,-1 0-1,0 0 1,2-1-1,5-1-6,0-1-1,0 1 1,-1-2 0,1 1-1,10-7 1,-8 4 4,10-5-11,71-35-110,-78 40 91,1 1 0,-1 1 0,1 0 0,26-4 0,-37 8 22,0 0 0,1 0 0,-1 0 0,0 0 0,0 1 0,0-1 0,0 1-1,0 0 1,0 0 0,0 0 0,0 0 0,0 1 0,0-1 0,-1 1 0,1 0-1,3 2 1,-5-3 17,0 0-1,0 1 1,1-1-1,-1 0 1,0 0-1,0 1 1,0-1-1,0 1 0,-1-1 1,1 1-1,0-1 1,-1 1-1,1-1 1,-1 1-1,1 0 1,-1-1-1,0 1 0,1 0 1,-1-1-1,0 1 1,0 0-1,0 0 1,-1-1-1,1 1 1,0 0-1,-1-1 1,1 1-1,-1-1 0,1 1 1,-2 2-1,1-3 13,1-1-1,0 1 0,0-1 1,-1 1-1,1-1 0,0 1 1,-1-1-1,1 1 0,0-1 1,-1 0-1,1 1 0,-1-1 1,1 0-1,-1 1 0,1-1 1,-1 0-1,1 0 0,-1 1 1,1-1-1,-1 0 0,1 0 1,-1 0-1,1 0 0,-1 1 1,0-1-1,1 0 0,-2 0 1,-13-9 354,-10-21 207,9 7-355,1-1 1,1-1-1,1 0 0,2-1 0,0-1 0,-7-29 1,17 55-272,1-1 1,0 1 0,0-1 0,-1 1 0,1-1-1,0 1 1,0-1 0,1 1 0,-1-1 0,0 1-1,0-1 1,1 1 0,-1 0 0,0-1 0,1 1-1,0 0 1,-1-1 0,1 1 0,0 0-1,0-1 1,-1 1 0,1 0 0,0 0 0,0 0-1,0 0 1,1 0 0,-1 0 0,0 0 0,0 0-1,3-1 1,2 0-331,1-1-1,0 1 1,-1 0 0,1 1-1,10-1 1,-3-1 277,25-3-581,6-4-192</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09.633"/>
    </inkml:context>
    <inkml:brush xml:id="br0">
      <inkml:brushProperty name="width" value="0.05" units="cm"/>
      <inkml:brushProperty name="height" value="0.05" units="cm"/>
    </inkml:brush>
  </inkml:definitions>
  <inkml:trace contextRef="#ctx0" brushRef="#br0">28 1 18124,'-8'27'471,"2"1"1,1 0-1,1 0 0,1 1 1,1-1-1,2 1 1,1 0-1,1-1 0,2 1 1,0-1-1,2 0 0,13 36 1,-17-57-413,1-1 1,-1 1-1,1-1 0,1 0 1,-1 0-1,1-1 0,0 1 1,0-1-1,6 6 0,-8-9-35,1 0 1,-1-1-1,0 1 0,0-1 0,0 0 0,1 1 0,-1-1 1,1 0-1,-1 0 0,1-1 0,-1 1 0,1-1 0,0 1 0,-1-1 1,1 0-1,0 0 0,-1 0 0,1 0 0,0 0 0,-1-1 1,1 1-1,0-1 0,-1 1 0,1-1 0,-1 0 0,4-2 0,3-2 52,1-1 0,-1-1 0,0 0 0,-1 0-1,1 0 1,-1-1 0,12-17 0,8-6 140,-27 30-209,0 0 0,0 0-1,-1 0 1,1 0 0,0 1 0,0-1-1,0 0 1,0 0 0,0 1 0,0-1-1,0 1 1,0-1 0,1 1 0,-1-1-1,0 1 1,0 0 0,0-1-1,1 1 1,-1 0 0,0 0 0,2 0-1,-2 0 0,0 1-1,0-1 1,-1 1-1,1-1 0,0 1 1,0 0-1,-1-1 1,1 1-1,0 0 0,-1 0 1,1-1-1,-1 1 0,1 0 1,-1 0-1,1 0 1,-1 0-1,1 0 0,-1-1 1,0 1-1,1 2 1,0 6 22,1 0 0,-1 0 1,0 0-1,-1 10 1,0-18-26,-1 21 44,1-11-23,-1-1-1,2 0 0,-1 0 0,1 0 1,3 14-1,-4-24-41,1 0 1,-1 1 0,0-1 0,0 0-1,0 0 1,0 1 0,0-1-1,0 0 1,1 0 0,-1 1-1,0-1 1,0 0 0,0 0 0,1 0-1,-1 1 1,0-1 0,0 0-1,1 0 1,-1 0 0,0 0-1,0 0 1,1 1 0,-1-1 0,0 0-1,0 0 1,1 0 0,-1 0-1,0 0 1,1 0 0,-1 0-1,0 0 1,0 0 0,1 0 0,-1 0-1,0 0 1,1 0 0,-1 0-1,0 0 1,0 0 0,1-1-1,-1 1 1,0 0 0,0 0 0,1 0-1,-1 0 1,0 0 0,0-1-1,1 1 1,-1 0 0,0 0-1,0-1 1,0 1 0,0 0 0,1 0-1,-1 0 1,0-1 0,0 1-1,10-14-1287,9-24-1248,10-16 1355,-4 16 28</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10.109"/>
    </inkml:context>
    <inkml:brush xml:id="br0">
      <inkml:brushProperty name="width" value="0.05" units="cm"/>
      <inkml:brushProperty name="height" value="0.05" units="cm"/>
    </inkml:brush>
  </inkml:definitions>
  <inkml:trace contextRef="#ctx0" brushRef="#br0">76 9 17660,'-14'25'1484,"-1"1"280,-17 42-1,29-61-1498,0 0 0,1 0-1,0 0 1,1 0 0,-1 0 0,1 0 0,1 0 0,-1 0 0,1 1 0,1-1 0,1 13 0,-1-18-226,-1 0 1,1 0 0,0 1 0,-1-1-1,1 0 1,0 0 0,0 0 0,1 0 0,-1 0-1,0 0 1,1 0 0,-1-1 0,1 1-1,-1 0 1,1-1 0,0 1 0,0-1 0,0 0-1,0 0 1,0 1 0,0-1 0,0 0 0,0-1-1,0 1 1,1 0 0,-1-1 0,0 1-1,0-1 1,1 1 0,-1-1 0,0 0 0,1 0-1,-1 0 1,0-1 0,4 0 0,0 0 22,1 0 1,-1-1-1,0 0 1,0-1-1,0 1 1,-1-1-1,1 0 0,-1 0 1,1-1-1,-1 0 1,9-8-1,-8 5 62,0 0 0,0-1 0,-1 0-1,0 0 1,-1 0 0,0 0 0,0-1-1,-1 0 1,0 0 0,0 0 0,2-15-1,-4 20-90,-1 0 1,1 0-1,-1 0 0,0-1 0,0 1 1,0 0-1,0 0 0,-1 0 0,0-1 0,1 1 1,-2 0-1,1 0 0,0 0 0,-1 0 1,0 1-1,0-1 0,0 0 0,0 1 0,-1-1 1,1 1-1,-1 0 0,0 0 0,0 0 1,0 0-1,0 0 0,-1 0 0,-5-3 1,5 5-64,0 0 0,0-1 0,0 1 0,0 1 0,0-1 0,0 0 1,0 1-1,0 0 0,-1 0 0,1 0 0,0 1 0,0 0 0,-7 1 1,9-1-98,-1-1 0,1 1 0,0-1 0,0 1 0,-1 0 1,1 0-1,0 0 0,0 1 0,0-1 0,0 0 0,0 1 1,0-1-1,0 1 0,1 0 0,-1-1 0,1 1 0,-1 0 1,1 0-1,0 0 0,-1 0 0,1 0 0,0 0 0,0 1 1,0 2-1,0-4 91,1 0 0,0 0 0,0 0 0,0 0 0,1 0-1,-1-1 1,0 1 0,0 0 0,0 0 0,1 0 0,-1 0 0,0-1 0,1 1 0,-1 0 0,1 0 0,-1-1 0,1 1 0,-1 0 0,1-1 0,-1 1 0,1 0 0,0-1 0,-1 1 0,1-1 0,0 1 0,-1-1 0,1 0-1,0 1 1,0-1 0,-1 0 0,1 1 0,0-1 0,0 0 0,1 0 0,20-2-723</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11.059"/>
    </inkml:context>
    <inkml:brush xml:id="br0">
      <inkml:brushProperty name="width" value="0.05" units="cm"/>
      <inkml:brushProperty name="height" value="0.05" units="cm"/>
    </inkml:brush>
  </inkml:definitions>
  <inkml:trace contextRef="#ctx0" brushRef="#br0">5 0 17348,'-1'3'196,"0"-1"0,0 0 0,1 1-1,-1-1 1,1 1 0,0-1 0,-1 1 0,1-1 0,0 0 0,0 1 0,1-1 0,-1 1 0,1 2 0,0 3 187,5 93 2034,39 194 0,-43-285-2376,1 1-1,0-1 1,1 0-1,0-1 1,1 1 0,7 11-1,-11-19-31,0 0 0,1-1 0,-1 1-1,0 0 1,1-1 0,-1 0 0,1 1 0,-1-1 0,1 0-1,0 0 1,-1 0 0,1 0 0,0 0 0,0 0 0,0 0-1,0-1 1,0 1 0,0-1 0,0 1 0,0-1 0,0 0-1,0 0 1,0 1 0,0-2 0,0 1 0,0 0 0,0 0-1,0-1 1,0 1 0,0-1 0,0 1 0,0-1 0,0 0 0,0 0-1,-1 0 1,1 0 0,0 0 0,-1 0 0,4-3 0,9-8 63,0-1 0,-1 0 0,-1-1 0,0 0 0,15-23 0,-2 2 78,-23 33-137,0-1-1,0 1 0,-1 0 0,1 0 0,0 0 0,1 0 1,-1 0-1,0 0 0,5-2 0,-6 4-10,0 0 0,0-1-1,0 1 1,0 0 0,0 0 0,0 0 0,0 1-1,0-1 1,0 0 0,0 0 0,0 0 0,0 1-1,-1-1 1,1 0 0,0 1 0,0-1 0,0 1-1,0-1 1,-1 1 0,1-1 0,0 1 0,-1 0-1,1-1 1,0 1 0,-1 0 0,1 0 0,-1-1-1,1 1 1,-1 0 0,1 1 0,4 5-8,0-1 0,0 1 1,0-1-1,0 0 0,1-1 1,11 9-1,-16-13 5,1 0 0,0 0-1,0 0 1,0 0 0,0 0 0,0-1-1,0 1 1,0-1 0,0 1 0,0-1 0,0 0-1,0 1 1,0-1 0,1 0 0,-1-1 0,0 1-1,0 0 1,0-1 0,0 1 0,0-1 0,0 1-1,0-1 1,0 0 0,0 0 0,0 0 0,-1 0-1,1 0 1,0-1 0,2-1 0,4-4 0,-1-1 0,0 1 0,-1-1 0,0 0 0,0-1 0,6-13 0,26-58 11,-36 75-9,47-130-107,-49 136 102,0-1 1,0 0-1,0 0 0,0 0 0,0 0 0,0 0 0,0 0 0,0 0 0,0 0 0,0 0 0,0 0 0,0 1 1,0-1-1,0 0 0,0 0 0,0 0 0,0 0 0,0 0 0,0 0 0,0 0 0,0 0 0,0 0 0,0 0 1,0 1-1,0-1 0,0 0 0,0 0 0,0 0 0,1 0 0,-1 0 0,0 0 0,0 0 0,0 0 0,0 0 1,0 0-1,0 0 0,0 0 0,0 0 0,0 0 0,0 0 0,0 1 0,1-1 0,-1 0 0,0 0 0,0 0 1,0 0-1,0 0 0,0 0 0,0 0 0,0 0 0,0 0 0,0 0 0,0 0 0,1 0 0,-1-1 0,0 1 1,0 0-1,0 0 0,0 0 0,0 0 0,0 0 0,0 0 0,4 17-141,0 20-37,-2-18 100,9 63-174,-9-71 252,1-1-1,0 0 0,0 0 1,1 0-1,8 15 0,-12-23 10,1-1-1,-1 0 0,1 0 0,-1 0 0,1 0 0,0 0 0,-1 0 0,1 0 0,0 0 0,0 0 0,0 0 0,0 0 0,0 0 0,0 0 0,0-1 0,0 1 0,0 0 0,0-1 1,1 1-1,-1-1 0,0 1 0,0-1 0,1 0 0,-1 1 0,0-1 0,0 0 0,1 0 0,-1 0 0,0 0 0,1 0 0,-1 0 0,0 0 0,0-1 0,1 1 0,-1 0 1,1-1-1,4-3 13,0 1 1,-1-1 0,0 0 0,0 0 0,0-1 0,5-6 0,-7 7-32,0 1 1,1-1-1,-1 1 0,1 0 0,-1 0 0,1 0 1,0 1-1,0-1 0,0 1 0,5-2 0,-8 4 4,1 0-1,-1 0 0,1 0 0,-1 0 1,1 1-1,-1-1 0,1 1 0,0-1 1,-1 1-1,0-1 0,1 1 0,-1 0 1,1 0-1,-1 0 0,0-1 0,0 1 1,1 0-1,-1 1 0,0-1 0,0 0 1,0 0-1,0 0 0,0 1 0,-1-1 0,1 1 1,1 1-1,17 42-206,-18-42 199,21 62 30,13 68 1,-28-95 220,-1 0 0,-2 1 0,0 50 1,-5-82-203,1 0 1,-1 0 0,0-1 0,-3 8 0,4-13-25,0 0 0,0-1-1,0 1 1,0 0 0,0 0 0,0-1 0,0 1 0,-1 0 0,1-1 0,0 1 0,-1 0-1,1-1 1,0 1 0,-1-1 0,1 1 0,-1-1 0,1 1 0,-1 0 0,1-1 0,-1 0-1,1 1 1,-1-1 0,0 1 0,1-1 0,-1 0 0,0 1 0,1-1 0,-1 0-1,0 0 1,1 1 0,-1-1 0,0 0 0,1 0 0,-1 0 0,0 0 0,0 0 0,1 0-1,-1 0 1,0 0 0,0 0 0,1-1 0,-1 1 0,0 0 0,1 0 0,-1-1 0,0 1-1,1 0 1,-1-1 0,1 1 0,-1 0 0,0-1 0,0 0 0,-4-4 35,1 1 1,-1-1-1,1 0 1,0-1-1,0 1 1,1-1-1,-1 1 1,-1-7-1,-20-53 190,19 44-182,1 1-1,1-1 0,0 0 0,2 0 0,1 0 0,2-37 1,0 43-154,1 0 1,1 1 0,0-1 0,1 1 0,0 0 0,2 0-1,-1 1 1,2-1 0,0 1 0,13-19 0,10-5-797,-19 23 617,1 0 0,12-23 0,-13 9-273</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11.478"/>
    </inkml:context>
    <inkml:brush xml:id="br0">
      <inkml:brushProperty name="width" value="0.05" units="cm"/>
      <inkml:brushProperty name="height" value="0.05" units="cm"/>
    </inkml:brush>
  </inkml:definitions>
  <inkml:trace contextRef="#ctx0" brushRef="#br0">0 82 19900,'13'-4'1937,"3"4"-1593,1-3-792,4-6 1216,14-8-672,5-3-216,4-9-304</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17.487"/>
    </inkml:context>
    <inkml:brush xml:id="br0">
      <inkml:brushProperty name="width" value="0.05" units="cm"/>
      <inkml:brushProperty name="height" value="0.05" units="cm"/>
    </inkml:brush>
  </inkml:definitions>
  <inkml:trace contextRef="#ctx0" brushRef="#br0">1 1 19844,'4'41'1529,"2"8"-1209,1-9-176,4 6 1088,5 11-1072,6-4-96,-2 3 24,7-11-136,-4-12-192,0-5-440,1-2-296,-7-7 776,-6-6-153,-10-11-143</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17.998"/>
    </inkml:context>
    <inkml:brush xml:id="br0">
      <inkml:brushProperty name="width" value="0.05" units="cm"/>
      <inkml:brushProperty name="height" value="0.05" units="cm"/>
    </inkml:brush>
  </inkml:definitions>
  <inkml:trace contextRef="#ctx0" brushRef="#br0">178 1 21477,'-8'3'126,"1"0"1,-1 1-1,1 0 0,0 1 1,0-1-1,0 1 1,0 1-1,1-1 1,0 1-1,0 0 1,1 0-1,-10 15 1,0 3-97,1 0 0,-16 39 1,26-53-33,0 0 1,1 0-1,0 1 1,0-1-1,1 1 1,1-1 0,-1 20-1,2-28 0,0 1-1,0-1 0,0 1 1,0-1-1,0 1 1,1-1-1,-1 0 0,1 1 1,0-1-1,0 0 0,0 1 1,0-1-1,0 0 1,0 0-1,0 0 0,1 1 1,-1-2-1,1 1 1,0 0-1,-1 0 0,1 0 1,0-1-1,0 1 1,0-1-1,0 0 0,0 1 1,1-1-1,-1 0 0,0 0 1,1 0-1,-1-1 1,0 1-1,1 0 0,-1-1 1,1 0-1,-1 1 1,6-1-1,16-2-21,1-1 0,-1-1 1,33-9-1,-27 5-36,54-6 0,-75 14 44,0-1 0,0 1 0,0 1 1,0 0-1,0 0 0,0 0 0,0 1 0,0 1 0,-1 0 0,13 5 1,-18-7 23,-1 0 1,0 0-1,1 1 1,-1-1-1,0 1 1,0-1 0,0 1-1,0 0 1,0-1-1,0 1 1,-1 0 0,1 0-1,-1 1 1,1-1-1,-1 0 1,0 0 0,1 1-1,-1-1 1,-1 1-1,1-1 1,0 1-1,0-1 1,-1 1 0,0-1-1,1 1 1,-1 0-1,0 3 1,-1 0 89,-1-1 0,1 0 0,-1 1 1,1-1-1,-2 0 0,1 0 0,0 0 0,-1-1 0,0 1 0,0-1 1,0 1-1,-5 4 0,-8 7 414,0 0-1,-1-1 1,-34 23 0,39-29-597,-1-2 1,0 0-1,0 0 1,-1-1-1,0-1 0,-26 7 1,38-12-11,1 0 74,0 1 0,0-1 0,0 0 1,0 1-1,1-1 0,-1 0 0,0 0 0,0 0 1,0 0-1,0 0 0,0 0 0,0 0 0,0 0 0,0 0 1,0 0-1,1-1 0,-1 1 0,0 0 0,0 0 1,0-1-1,0 1 0,1-1 0,-1 1 0,0-1 0,-1 0 1,3-7-430</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18.460"/>
    </inkml:context>
    <inkml:brush xml:id="br0">
      <inkml:brushProperty name="width" value="0.05" units="cm"/>
      <inkml:brushProperty name="height" value="0.05" units="cm"/>
    </inkml:brush>
  </inkml:definitions>
  <inkml:trace contextRef="#ctx0" brushRef="#br0">1 118 19772,'16'-2'1937,"6"-4"-1425,6-5-272,3-5 768,5-4-80,1-1-472,-7 1-280,-5-2-64</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18.898"/>
    </inkml:context>
    <inkml:brush xml:id="br0">
      <inkml:brushProperty name="width" value="0.05" units="cm"/>
      <inkml:brushProperty name="height" value="0.05" units="cm"/>
    </inkml:brush>
  </inkml:definitions>
  <inkml:trace contextRef="#ctx0" brushRef="#br0">0 179 17684,'9'36'1587,"-2"1"-1,4 60 1,-2-10-707,-5-63-705,4 39 368,29 102 0,-34-156-475,0 0-1,0-1 1,1 1-1,8 12 1,-12-20-47,1 1 1,-1-1-1,1 0 0,0 0 1,0 0-1,-1 0 0,1 0 1,0 0-1,0-1 0,0 1 1,0 0-1,0 0 0,0-1 1,0 1-1,0 0 0,0-1 1,0 1-1,1-1 0,-1 1 1,0-1-1,0 0 0,1 0 1,-1 1-1,0-1 0,0 0 1,1 0-1,-1 0 0,0 0 1,0 0-1,0-1 0,1 1 1,-1 0-1,0-1 0,0 1 1,0 0-1,1-1 0,-1 0 1,0 1-1,0-1 0,0 0 1,0 1-1,0-1 0,1-1 1,6-6 114,0 0 1,-1-1 0,0 0 0,0 0 0,-1-1 0,9-17-1,26-70 448,-24 53-314,58-134 542,54-130-894,-117 274-1065,-11 33 1060,-1 1 0,0 0 0,0-1 0,0 1-1,0 0 1,1-1 0,-1 1 0,0-1-1,0 1 1,0 0 0,0-1 0,0 1 0,0-1-1,0 1 1,0 0 0,0-1 0,0 1-1,0-1 1,0 1 0,0 0 0,-1-1-1,1 1 1,0 0 0,0-1 0,0 1 0,-1 0-1,1-1 1,0 1 0,0 0 0,-1-1-1,-10 3-768,-10 13 246,-3 8-543</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4.420"/>
    </inkml:context>
    <inkml:brush xml:id="br0">
      <inkml:brushProperty name="width" value="0.05" units="cm"/>
      <inkml:brushProperty name="height" value="0.05" units="cm"/>
    </inkml:brush>
  </inkml:definitions>
  <inkml:trace contextRef="#ctx0" brushRef="#br0">81 267 18164,'-2'1'184,"1"-1"1,-1 1 0,1 0-1,0 0 1,-1 0-1,1 0 1,0 0 0,0 0-1,0 0 1,0 0-1,-2 1 1,-5 9 269,0-1 0,1 1 0,0 0 0,0 1-1,1-1 1,1 1 0,0 1 0,-5 18 0,10-30-428,0-1 0,0 0-1,-1 1 1,1-1 0,0 1 0,0-1 0,0 1 0,0-1 0,0 1-1,0-1 1,0 0 0,0 1 0,0-1 0,0 1 0,0-1 0,1 1-1,-1-1 1,0 0 0,0 1 0,0-1 0,0 1 0,1-1-1,-1 0 1,0 1 0,0-1 0,1 1 0,-1-1 0,0 0 0,1 0-1,-1 1 1,0-1 0,1 0 0,-1 0 0,1 1 0,-1-1 0,0 0-1,1 0 1,-1 0 0,1 1 0,-1-1 0,0 0 0,1 0-1,-1 0 1,1 0 0,-1 0 0,1 0 0,-1 0 0,1 0 0,-1 0-1,0 0 1,1 0 0,-1-1 0,1 1 0,-1 0 0,1 0 0,-1 0-1,0 0 1,1-1 0,28-13 465,-27 13-455,30-19 147,-2-2 0,-1-2 1,43-43-1,-42 38-145,150-151 134,-177 177-155,0 0 0,0 1-1,-1-1 1,1 0 0,-1 0-1,0 0 1,0-1 0,0 1-1,0 0 1,0-1 0,-1 1-1,1-1 1,0-7 0,-3 6 11,1 6-31,0-1 1,0 0 0,0 0-1,0 0 1,0 1 0,0-1-1,0 0 1,0 0 0,0 0-1,0 1 1,0-1 0,-1 0 0,1 0-1,0 0 1,0 1 0,0-1-1,0 0 1,0 0 0,0 0-1,-1 0 1,1 0 0,0 1-1,0-1 1,0 0 0,-1 0 0,1 0-1,0 0 1,0 0 0,0 0-1,-1 0 1,1 0 0,0 0-1,0 0 1,0 0 0,-1 0-1,1 0 1,0 0 0,0 0-1,0 0 1,-1 0 0,1 0 0,0 0-1,0 0 1,0 0 0,-1 0-1,1 0 1,0 0 0,0 0-1,0-1 1,-1 1 0,1 0-1,0 0 1,0 0 0,0 0 0,0 0-1,0-1 1,-1 1 0,1 0-1,0 0 1,0 0 0,0 0-1,0-1 1,0 1 0,0 0-1,0 0 1,0 0 0,0-1 0,-6 17-60,6-15 49,-3 9 24,3-8-37,0-1 1,-1 0 0,1 1 0,-1-1 0,1 0-1,-1 0 1,1 1 0,-1-1 0,0 0 0,1 0-1,-1 0 1,0 0 0,0 0 0,0 0 0,0 0 0,0 0-1,0 0 1,0 0 0,0-1 0,0 1 0,-1 0-1,1-1 1,0 1 0,-2 0 0,1 0-101,0 0 0,0 0 0,-1 0 0,1 0 1,0 0-1,-1 0 0,1-1 0,-1 1 0,1-1 0,-1 1 0,1-1 1,-1 0-1,0 0 0,1 0 0,-1-1 0,1 1 0,-1-1 1,1 1-1,0-1 0,-1 0 0,-2-1 0,5 2 23,-1 0-1,1-1 1,-1 1-1,1 0 1,-1 0-1,1 0 1,-1-1 0,1 1-1,-1 0 1,1 0-1,-1 0 1,1 0-1,-1 0 1,1 0-1,-1 0 1,1 0 0,-1 0-1,1 0 1,-1 1-1,1-1 1,-1 0-1,1 0 1,-1 0-1,1 1 1,0-1-1,-1 0 1,1 0 0,-1 1-1,1-1 1,0 0-1,-1 1 1,1-1-1,-1 1 1,1-1-1,0 0 1,0 1 0,-1-1-1,1 1 1,0-1-1,0 1 1,-1 0-1,-7 7-1127,3-6 870</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20.330"/>
    </inkml:context>
    <inkml:brush xml:id="br0">
      <inkml:brushProperty name="width" value="0.05" units="cm"/>
      <inkml:brushProperty name="height" value="0.05" units="cm"/>
    </inkml:brush>
  </inkml:definitions>
  <inkml:trace contextRef="#ctx0" brushRef="#br0">1 944 15851,'6'6'463,"0"0"0,1-1 0,0 0 0,0 0 0,0 0 0,0-1 0,1 0 0,0-1 0,0 1 0,0-1 0,0-1 0,0 0 0,13 2 0,-9-2-189,0-1 0,1 0 1,-1-1-1,0 0 0,0-1 0,0 0 1,1-1-1,22-6 0,-28 5-317,-1-1 0,1 1 0,0-1-1,-1 0 1,0 0 0,0-1 0,0 0-1,-1 0 1,1 0 0,-1 0 0,0-1-1,-1 0 1,1 0 0,-1-1 0,-1 1-1,1-1 1,-1 0 0,5-13-1,-3 3-90,-1 1 0,0-1 0,-1 0 0,-1 0 0,0 0 0,-1-1-1,-2-19 1,0 35 122,1-8-54,-1 0-1,-1-1 1,-2-10-1,3 19 63,0 0-1,1 0 1,-1 0-1,0 0 0,0 0 1,0 0-1,-1 0 0,1 1 1,-2-3-1,2 3 9,0 0 0,1 1 1,-1-1-1,0 1 0,1 0 0,-1-1 0,0 1 0,0-1 1,0 1-1,1 0 0,-1 0 0,0-1 0,0 1 0,0 0 1,0 0-1,0 0 0,1 0 0,-1 0 0,0 0 1,0 0-1,0 1 0,0-1 0,-1 0 0,0 2 7,0-1 0,-1 0-1,1 1 1,0-1 0,0 1 0,1-1-1,-1 1 1,0 0 0,0 0 0,1 0 0,-1 0-1,1 0 1,0 0 0,0 0 0,-1 1-1,1-1 1,1 0 0,-1 1 0,0-1-1,1 1 1,-1 2 0,-2 11 51,1-1 0,-1 20 0,3-24-14,-2 9 46,1-2 46,0 1 0,3 35 0,-2-50-109,1 0-1,0 0 1,0 1 0,0-1-1,0 0 1,1 0-1,-1 0 1,1 0-1,0-1 1,0 1-1,0 0 1,1-1 0,0 0-1,-1 1 1,1-1-1,0 0 1,0 0-1,5 2 1,-7-4-13,0 0 1,1 0 0,-1 0-1,1-1 1,-1 1-1,1-1 1,0 1 0,-1-1-1,1 1 1,-1-1 0,1 0-1,0 0 1,-1 0-1,1 0 1,0 0 0,-1 0-1,1-1 1,0 1-1,-1 0 1,1-1 0,-1 1-1,1-1 1,-1 0-1,1 1 1,-1-1 0,1 0-1,-1 0 1,2-2-1,4-2 56,-1-1-1,-1 0 0,1 0 0,6-11 0,-4 6-2,2-3 36,-1 0-1,-1-1 1,-1 0-1,0 0 1,-1-1 0,7-23-1,-4 4 247,8-70-1,-16 94-297,0 6-31,-1 0 0,1 1 1,-1-1-1,0 0 0,-1-6 0,1 11-23,0 0-1,0 1 0,0-1 1,0 0-1,0 0 1,0 0-1,0 0 1,0 0-1,0 0 1,-1 0-1,1 0 0,0 0 1,0 0-1,0 0 1,0 0-1,0 0 1,0 0-1,0 0 1,0 0-1,0 0 1,0 0-1,0 0 0,0 0 1,-1 0-1,1 0 1,0 0-1,0 0 1,0 0-1,0 0 1,0 0-1,0 0 0,0 0 1,0 0-1,0 0 1,0 0-1,0 0 1,0 0-1,0 0 1,0 0-1,-1 0 0,1 0 1,0 0-1,0-1 1,0 1-1,0 0 1,0 0-1,0 0 1,0 0-1,0 0 1,0 0-1,0 0 0,0 0 1,0 0-1,0 0 1,0 0-1,0 0 1,0 0-1,0-1 1,0 1-1,0 0 0,0 0 1,-4 11-4,-3 16-30,1 13-12,-9 69-30,14-95 82,1 1-1,0 0 0,0-1 0,2 1 0,4 18 0,-6-31-1,0-1-1,1 1 0,-1 0 0,1-1 0,-1 1 0,1-1 1,0 1-1,0 0 0,0-1 0,0 1 0,0-1 1,0 0-1,0 1 0,0-1 0,0 0 0,1 0 0,1 2 1,-2-3 0,0 0 0,0 1 0,0-1 0,1 0 0,-1 0 0,0 1 0,0-1 0,0 0 0,0 0 0,1 0 0,-1 0 0,0-1 0,0 1 0,0 0 0,1 0 0,-1-1 0,0 1 0,0-1 0,1 0 0,4-2 15,0-1 0,0-1 1,0 1-1,-1-1 0,1 0 1,7-10-1,17-24 65,-3-1 1,40-76-1,-28 46-38,-23 38-33,-12 23-12,0 1-1,0-1 0,1 1 1,6-8-1,-11 16-2,0 0 1,0-1-1,0 1 1,0 0-1,1 0 0,-1-1 1,0 1-1,0 0 1,0 0-1,0 0 0,0-1 1,1 1-1,-1 0 1,0 0-1,0 0 0,0 0 1,1-1-1,-1 1 1,0 0-1,0 0 0,1 0 1,-1 0-1,0 0 1,0 0-1,1 0 1,-1 0-1,0 0 0,0 0 1,1 0-1,-1 0 1,0 0-1,0 0 0,1 0 1,-1 0-1,0 0 1,0 0-1,1 0 0,-1 0 1,0 0-1,0 0 1,1 0-1,-1 0 1,0 1-1,0-1 0,0 0 1,1 0-1,-1 0 1,0 0-1,0 1 0,0-1 1,0 0-1,1 0 1,-1 0-1,0 1 0,0-1 1,0 0-1,0 0 1,0 0-1,0 1 0,0-1 1,1 0-1,-1 0 1,0 1-1,0-1 1,0 0-1,0 0 0,0 1 1,1 16-27,-6 16-7,1-12 38,1 0-1,0 1 1,2-1 0,1 1 0,0 0-1,6 36 1,-5-54 0,1 1 0,-1-1 0,1 0 1,-1 1-1,1-1 0,0 0 0,1 0 0,-1-1 0,1 1 0,0 0 0,0-1 0,4 5 1,-1-6 46,3-13 254,14-50 1107,-16 56-900,-8-6-387,-3-2-77,-11-42 110,-25-78 391,40 132-539,0 1-1,0-1 1,-1 0-1,1 1 0,0-1 1,0 0-1,0 1 1,0-1-1,0 0 1,0 1-1,0-1 1,0 0-1,0 1 0,0-1 1,0 0-1,0 1 1,0-1-1,1 0 1,-1 1-1,0-1 1,0 1-1,1-1 0,-1 0 1,0 1-1,1-1 1,-1 1-1,1-1 1,-1 1-1,1-1 1,-1 1-1,1-1 0,-1 1 1,1 0-1,0-1 1,-1 1-1,1 0 1,-1-1-1,1 1 1,0 0-1,-1 0 0,1-1 1,0 1-1,-1 0 1,1 0-1,1 0 1,13-7-55,-2-1-57,0 0 0,1 0 0,0 2 0,0 0 0,0 0 0,1 2 1,0 0-1,0 0 0,0 1 0,0 1 0,1 1 0,26 0 0,-39 1 78,0 0 0,0 0 0,0 1 0,0-1 0,0 1 0,0-1 1,0 1-1,0 0 0,0 0 0,0 1 0,-1-1 0,1 0 0,0 1 0,-1 0 0,1-1 0,-1 1 0,0 0 0,0 0 0,4 4 0,-4-1 14,1-1 0,-1 1 1,0 0-1,-1 0 0,1 0 0,-1 0 1,0 0-1,0 0 0,0 0 0,-1 9 1,-1 39 5,0-39 23,0-1 0,1 1 0,1-1 0,0 1 0,4 14 0,-5-27-16,0 0 0,0 0 0,0 0 0,0 0 0,1 0 0,-1 0 0,0 0 1,1 0-1,-1 0 0,1 0 0,-1-1 0,1 1 0,-1 0 0,1 0 0,-1 0 0,1 0 0,0-1 0,0 1 0,-1 0 0,1-1 0,0 1 0,0-1 0,0 1 0,0 0 0,0-1 0,0 0 0,0 1 0,-1-1 0,1 0 0,0 1 0,0-1 0,1 0 0,-1 0 0,0 0 0,0 0 1,0 0-1,0 0 0,0 0 0,0 0 0,0-1 0,0 1 0,0 0 0,0 0 0,0-1 0,0 1 0,-1-1 0,1 1 0,1-1 0,5-4 17,-1 1 0,1-1 0,-1-1 0,10-10 0,-14 14-17,20-22 64,-1-1-1,23-36 0,-36 48-27,0 0 0,-1-1-1,0 0 1,-1 0 0,-1 0 0,-1-1 0,4-16 0,-7-1 37,-1 31-76,0 0 1,0 0 0,0 0-1,0 1 1,0-1 0,-1 0-1,1 0 1,0 0 0,-1 0 0,1 0-1,-1 0 1,1 0 0,-1 0-1,1 1 1,-1-1 0,1 0-1,-1 0 1,0 1 0,0-1 0,1 0-1,-1 1 1,0-1 0,0 1-1,0-1 1,0 1 0,-1-1-1,2 1-1,-1-1-1,1 1 1,-1 0-1,1 0 0,0 0 1,-1 0-1,1 0 1,-1 0-1,1 1 0,0-1 1,-1 0-1,1 0 1,0 0-1,-1 0 0,1 0 1,0 0-1,-1 1 0,1-1 1,0 0-1,-1 0 1,1 1-1,0-1 0,-1 0 1,1 0-1,0 1 1,0-1-1,-1 0 0,1 1 1,0-1-1,0 0 1,0 1-1,-1-1 0,1 0 1,0 1-1,0-1 1,0 1-1,0-1 0,0 0 1,0 1-1,0-1 1,0 1-1,0-1 0,0 0 1,0 1-1,0-1 0,0 0 1,0 1-1,6 19-66,-4-18 67,0 0 0,-1-1 1,1 1-1,0 0 0,0-1 0,0 0 0,0 1 0,0-1 1,0 0-1,0 0 0,1 0 0,-1 0 0,0 0 0,1-1 1,-1 1-1,4 0 0,-1-1 5,0 0-1,0 0 1,0 0 0,0-1-1,0 0 1,0 0 0,7-2-1,3-3 16,0 0-1,-1-1 0,0-1 0,14-10 1,-4 1 14,-1-1 1,-1-1-1,0-1 1,-2-1-1,0-1 0,-1-1 1,-2-1-1,0 0 1,-1-1-1,-2 0 1,18-44-1,-30 65-26,-1 0-1,0-1 1,0 1-1,0-1 1,-1 0-1,1 1 1,-1-7-1,0 11-5,0-1-1,0 1 1,0-1 0,0 1-1,0-1 1,0 1 0,0 0-1,-1-1 1,1 1 0,0-1-1,0 1 1,0 0 0,0-1-1,-1 1 1,1-1 0,0 1-1,0 0 1,-1-1-1,1 1 1,0 0 0,-1-1-1,1 1 1,0 0 0,-1 0-1,1-1 1,-1 1 0,1 0-1,0 0 1,-1 0 0,-1 0 0,1 0-1,0 0 1,0 1 0,-1-1 0,1 0 0,0 1 0,0 0 0,0-1 0,0 1 0,0 0 0,0-1 0,0 1 0,0 0 0,0 0 0,-2 2 0,-9 10-5,-1 1-1,2 0 1,0 1 0,1 1 0,1 0-1,0 0 1,1 0 0,1 1 0,0 0-1,1 1 1,1 0 0,1 0 0,1 0-1,0 0 1,0 28 0,3-40 9,1 0 1,-1 0-1,1 0 1,1 0-1,-1 0 1,1 0-1,0-1 1,0 1-1,1 0 1,3 5-1,-4-8-34,0 0 0,0 0 0,0-1 0,1 1 0,-1-1 0,1 0 0,-1 1-1,1-1 1,0 0 0,0 0 0,0-1 0,0 1 0,0-1 0,0 1 0,0-1 0,1 0 0,-1 0 0,7 0 0,-4 0-98,1 0 0,-1 0 0,1-1 0,-1 0 0,1 0 0,-1-1 0,0 0 0,12-3 0,-1-7-192</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21.335"/>
    </inkml:context>
    <inkml:brush xml:id="br0">
      <inkml:brushProperty name="width" value="0.05" units="cm"/>
      <inkml:brushProperty name="height" value="0.05" units="cm"/>
    </inkml:brush>
  </inkml:definitions>
  <inkml:trace contextRef="#ctx0" brushRef="#br0">91 0 20252,'-27'34'2309,"16"-21"-1481,0 1 1,-10 17 0,18-25-728,0 0 1,1 0-1,-1 0 0,1 0 0,0 0 0,1 1 0,-1-1 1,1 1-1,0 8 0,1-13-87,0-1-1,0 1 1,0 0 0,0-1-1,0 1 1,0-1 0,0 1-1,1 0 1,-1-1 0,1 1-1,-1-1 1,1 1 0,0-1-1,-1 1 1,1-1 0,2 3-1,-2-3 3,0-1-1,0 1 1,0 0-1,-1-1 0,1 1 1,0-1-1,0 0 1,0 1-1,0-1 1,0 0-1,0 1 0,0-1 1,0 0-1,0 0 1,0 0-1,0 0 1,0 0-1,1 0 0,0-1 1,3 0 28,-2 0 1,1 0-1,0-1 0,0 0 1,0 0-1,-1 0 1,1 0-1,-1 0 0,1-1 1,-1 0-1,4-4 0,2-2 77,-1 0 0,-1-1-1,8-12 1,-13 19-196,0 0-1,-1 0 1,1 0 0,-1 0 0,0 0 0,0 0 0,0 0 0,0 0 0,-1-1-1,1 1 1,-1 0 0,0 0 0,0-1 0,0 1 0,0 0 0,-2-6 0,2 8 58,0 1 1,0-1 0,-1 1 0,1-1 0,0 1 0,-1-1-1,1 1 1,0-1 0,-1 1 0,1-1 0,-1 1-1,1-1 1,0 1 0,-1 0 0,1-1 0,-1 1 0,0 0-1,1 0 1,-1-1 0,1 1 0,-1 0 0,1 0 0,-1 0-1,0 0 1,1 0 0,-1-1 0,1 1 0,-1 0-1,0 0 1,1 1 0,-1-1 0,1 0 0,-1 0 0,1 0-1,-1 0 1,0 0 0,0 1 0,-13 6-422</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22.289"/>
    </inkml:context>
    <inkml:brush xml:id="br0">
      <inkml:brushProperty name="width" value="0.05" units="cm"/>
      <inkml:brushProperty name="height" value="0.05" units="cm"/>
    </inkml:brush>
  </inkml:definitions>
  <inkml:trace contextRef="#ctx0" brushRef="#br0">36 61 18116,'-2'0'87,"1"0"1,0 0 0,0 0-1,0 1 1,0-1-1,0 0 1,0 1-1,-1-1 1,1 1-1,0-1 1,0 1-1,0-1 1,0 1-1,0 0 1,1-1 0,-1 1-1,0 0 1,0 0-1,0 0 1,1-1-1,-1 1 1,0 0-1,1 0 1,-1 0-1,1 0 1,-1 0 0,1 1-1,-1-1 1,1 0-1,0 0 1,0 0-1,-1 0 1,1 2-1,-6 43 998,4-8-849,1 0 0,2 1 1,2-1-1,2 1 0,12 51 0,-17-89-221,0-1-1,1 1 1,-1 0-1,0 0 1,0 0-1,1 0 1,-1-1-1,0 1 1,1 0-1,-1 0 1,1-1-1,-1 1 0,1 0 1,-1-1-1,1 1 1,0 0-1,-1-1 1,1 1-1,0-1 1,-1 1-1,1-1 1,0 1-1,1-1 1,-1 0 4,0 0 0,0 0 0,0 0 1,0 0-1,0 0 0,0-1 1,0 1-1,0 0 0,0-1 0,-1 1 1,1-1-1,0 1 0,0-1 1,0 1-1,-1-1 0,1 1 0,1-2 1,4-6 101,0 1-1,0 0 1,7-14 0,-10 17-94,55-97 608,27-41 98,-71 121-609,0 2 0,2 0 0,0 1 0,30-26 0,-44 43-115,-1 0 1,0-1-1,0 1 1,1 0-1,-1 0 0,1 1 1,-1-1-1,1 0 0,-1 0 1,1 1-1,-1-1 0,1 1 1,0-1-1,-1 1 0,1 0 1,0 0-1,-1 0 1,1-1-1,0 2 0,-1-1 1,1 0-1,3 1 0,-3 0-4,-1 0-1,1 0 0,0 0 1,0 1-1,-1-1 1,1 0-1,0 1 0,-1 0 1,0-1-1,1 1 0,-1 0 1,0 0-1,0 0 1,0-1-1,1 4 0,3 6-4,-1 1 0,-1 1 0,0-1-1,2 20 1,13 155-1123,-18-186 1079,0-1 0,0 1-1,0-1 1,0 1 0,0 0 0,0-1-1,0 1 1,0-1 0,0 1 0,0-1-1,0 1 1,0-1 0,1 1 0,-1-1-1,0 1 1,0-1 0,1 1 0,-1-1-1,0 1 1,1-1 0,-1 0 0,1 1-1,-1-1 1,0 1 0,1-1 0,-1 0-1,1 0 1,-1 1 0,1-1 0,-1 0 0,1 0-1,-1 1 1,1-1 0,-1 0 0,1 0-1,-1 0 1,1 0 0,0 0 0,10-1-478</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23.259"/>
    </inkml:context>
    <inkml:brush xml:id="br0">
      <inkml:brushProperty name="width" value="0.05" units="cm"/>
      <inkml:brushProperty name="height" value="0.05" units="cm"/>
    </inkml:brush>
  </inkml:definitions>
  <inkml:trace contextRef="#ctx0" brushRef="#br0">140 583 16019,'1'-4'407,"0"0"0,0-1-1,0 1 1,-1-1-1,1 1 1,-1-1 0,0 1-1,-1-1 1,0-5-1,1 9-287,-1 0 0,1 0 0,0-1 0,-1 1 1,1 0-1,-1 0 0,1 0 0,-1 0 0,1 0 0,-1 0 0,0 0 0,0 0 0,1 0 0,-1 0 0,0 0 0,0 0 0,0 0 0,0 1 0,0-1 0,0 0 0,0 1 0,0-1 0,0 0 1,-1 1-1,1 0 0,0-1 0,0 1 0,0 0 0,-1 0 0,1-1 0,0 1 0,0 0 0,-1 0 0,1 0 0,0 0 0,0 1 0,-2-1 0,0 1-28,0 0 0,0 1-1,1-1 1,-1 1 0,0-1-1,1 1 1,0 0 0,-1 0-1,1 0 1,0 0 0,0 0-1,0 0 1,0 1 0,0-1-1,1 1 1,-4 4-1,-20 51 163,22-52-210,-5 14-39,1 1 0,1-1 0,1 1 0,1 1 0,1-1 1,1 1-1,0-1 0,3 34 0,-1-53-7,0 0 0,1 0 0,-1 1 1,0-1-1,1 0 0,-1 0 0,1 0 0,0 0 0,0 0 0,0-1 0,0 1 1,0 0-1,0 0 0,0-1 0,1 1 0,1 1 0,-2-2 2,-1-1 1,1 1-1,0-1 0,0 1 0,0-1 0,0 0 1,0 0-1,0 1 0,0-1 0,0 0 0,0 0 1,0 0-1,0 0 0,0 0 0,0 0 0,0-1 1,0 1-1,0 0 0,0 0 0,0-1 0,0 1 1,0-1-1,1 0 0,4-2 0,-1-1 0,0 0 0,0 0 0,0 0 0,0-1 0,-1 1 0,0-1 0,6-7 0,5-12 32,-1 0 0,-1-1 0,-1 0 1,-1-1-1,-1 0 0,-1-1 1,-2 0-1,-1 0 0,-1-1 0,2-30 1,-8 53 13,-2 11-54,-3 15-53,0 15-261,3 0-1,1 1 1,1-1-1,8 62 1,-7-94 186,1 1 1,0-1 0,0 1-1,0-1 1,1 1-1,0-1 1,0 0 0,0 0-1,0 0 1,4 5-1,-5-8 82,-1 0 0,1-1-1,0 1 1,0 0 0,0-1-1,0 1 1,-1-1 0,1 1-1,0-1 1,0 1 0,0-1-1,0 0 1,0 1-1,0-1 1,0 0 0,1 0-1,-1 0 1,2 0 0,-1 0-30,0-1 1,0 1-1,0-1 0,0 0 1,0 1-1,0-1 1,0 0-1,0 0 1,0-1-1,0 1 0,0 0 1,2-3-1,16-14-560,-1-2 0,-1 0 0,0-2 0,-2 1 0,23-40-1,57-130-1021,-84 163 1451,-2 9 125,-6 13 154,0-2 1,-1 1-1,0 0 0,0-1 1,0 0-1,-1 1 1,0-1-1,1-14 1,-3 22-52,0 0-1,0 0 1,0 0 0,0 0 0,-1 0 0,1 0-1,0 0 1,0 0 0,0 0 0,0 0 0,0 0-1,0 0 1,0 1 0,0-1 0,0 0 0,0 0-1,-1 0 1,1 0 0,0 0 0,0 0 0,0 0 0,0 0-1,0 0 1,0 0 0,0 0 0,0 0 0,-1 0-1,1 0 1,0 0 0,0-1 0,0 1 0,0 0-1,0 0 1,0 0 0,0 0 0,0 0 0,0 0-1,-1 0 1,1 0 0,0 0 0,0 0 0,0 0-1,0 0 1,0 0 0,0 0 0,0-1 0,0 1-1,0 0 1,0 0 0,0 0 0,0 0 0,0 0 0,0 0-1,0 0 1,0 0 0,0-1 0,0 1 0,0 0-1,-6 11 389,-52 155 2275,50-138-2281,2 0 0,0 0-1,2 1 1,0 33 0,4-57-317,0 0 0,0-1 1,1 1-1,0-1 1,-1 1-1,4 8 0,-3-12-47,-1 1 0,1-1 0,0 0-1,-1 0 1,1 0 0,0 1 0,0-1-1,0 0 1,0 0 0,0 0 0,0-1-1,0 1 1,0 0 0,0 0 0,0 0-1,1-1 1,-1 1 0,0-1 0,1 1-1,-1-1 1,0 1 0,1-1 0,-1 0-1,0 0 1,1 0 0,-1 1-1,0-1 1,3-1 0,0 1 8,-1-1 1,1 0-1,-1 0 1,1 0-1,-1 0 1,1-1-1,-1 1 1,1-1-1,-1 0 1,0 0-1,0 0 1,0 0-1,4-5 1,5-5 102,18-25-1,-19 23-52,22-29 214,-2-1 0,-2-1 0,26-57 0,-39 67-140,-1-1-1,-2 0 1,-1-1 0,-2 0-1,6-44 1,-15 73-143,0 0 0,-1 0-1,0 0 1,0 1 0,-1-1 0,0 0 0,0 0-1,-1 1 1,0-1 0,-1 1 0,1-1-1,-1 1 1,-1 0 0,-4-8 0,6 12-23,0 0 0,0 0 0,-1 1 0,0-1 0,1 0 0,-1 1 0,0-1 0,0 1 0,0 0 1,-1 0-1,1 0 0,0 1 0,-1-1 0,0 1 0,1 0 0,-1 0 0,0 0 0,1 0 0,-1 1 0,0-1 0,0 1 0,1 0 0,-1 0 1,0 0-1,0 1 0,1-1 0,-1 1 0,0 0 0,0 0 0,-4 2 0,-6 2-29,0 1 0,1 0 0,0 1 0,0 1 0,0 0 0,-12 9 0,21-13 21,-1 0 0,1 0 0,0 0 0,0 0 0,0 1 0,0-1 0,1 1 0,-1 0 0,1 0 0,1 0 0,-1 0 0,1 1 0,0-1 0,0 1 0,0 0 0,1-1 0,0 1 0,-1 8 0,3-12 8,-1 0-1,0 1 1,1-1-1,-1 0 1,1 0-1,0 0 0,0 1 1,-1-1-1,2 0 1,-1 0-1,0 0 1,0-1-1,1 1 1,-1 0-1,1 0 1,-1-1-1,1 1 0,0 0 1,-1-1-1,1 0 1,0 1-1,0-1 1,0 0-1,0 0 1,0 0-1,0-1 1,1 1-1,-1 0 0,3 0 1,8 2-9,0-1 0,1 0-1,22 1 1,-29-3 8,27 1-23,-13-1 16,-1 1 0,0 1 0,1 1 0,27 7 0,-43-8 8,0-1 1,1 2 0,-1-1 0,0 0 0,0 1 0,0 0 0,-1 0 0,1 1 0,-1-1 0,0 1 0,0 0 0,0 0 0,0 1 0,-1-1 0,1 1 0,-1-1 0,0 1 0,-1 0 0,1 0 0,2 10 0,-1-4-10,-2 0 0,0 0 0,0 0 0,-1 0 1,0 1-1,-1-1 0,-1 13 0,-2 3-242,-2-1-1,-7 27 0,-5 9-251</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24.171"/>
    </inkml:context>
    <inkml:brush xml:id="br0">
      <inkml:brushProperty name="width" value="0.05" units="cm"/>
      <inkml:brushProperty name="height" value="0.05" units="cm"/>
    </inkml:brush>
  </inkml:definitions>
  <inkml:trace contextRef="#ctx0" brushRef="#br0">1 156 19436,'5'12'518,"0"0"0,0 0-1,-2 1 1,5 25 0,1-1 202,-8-31-627,63 224 1432,-50-200-1423,-5-19 53,-8-11-144,-1 0 0,0 0 0,1 0 0,-1 0-1,1 0 1,-1 0 0,0-1 0,1 1 0,-1 0 0,0 0 0,1 0 0,-1 0 0,0 0-1,1-1 1,-1 1 0,0 0 0,0 0 0,1 0 0,-1-1 0,0 1 0,0 0 0,1 0-1,-1-1 1,0 1 0,0 0 0,1-1 0,-1 1 0,0 0 0,0-1 0,0 1 0,0 0-1,0-1 1,0 1 0,0 0 0,0-1 0,2-5 71,-1 1 0,1-1 0,-2 1 0,1-1 0,-1 0 0,1 0 0,-2-7 0,-6-45 382,4 44-330,-24-114 600,26 114-713,1 14-22,0-1 1,0 1-1,1 0 1,-1 0 0,0 0-1,0 0 1,0-1 0,0 1-1,0 0 1,1 0-1,-1 0 1,0 0 0,0 0-1,0 0 1,0 0 0,1 0-1,-1-1 1,0 1-1,0 0 1,0 0 0,1 0-1,-1 0 1,0 0 0,0 0-1,0 0 1,1 0 0,-1 0-1,0 0 1,0 0-1,0 0 1,0 0 0,1 1-1,-1-1 1,0 0 0,0 0-1,24 16-83,-9-5 23,-10-8 50,0-1 1,1 1 0,-1-1-1,0 0 1,1 0 0,0 0-1,-1-1 1,1 1-1,0-2 1,0 1 0,0-1-1,0 0 1,5 0 0,-3-1 8,0-1 0,-1 0 1,1 0-1,-1 0 1,1-1-1,-1 0 0,0-1 1,-1 1-1,11-8 0,-5 2 20,0 0 0,-1-1 0,0 0-1,0 0 1,-1-1 0,-1-1 0,0 0 0,-1 0-1,0-1 1,0 0 0,-1 0 0,-1-1 0,-1 1-1,0-1 1,0-1 0,-2 1 0,3-16-1,-6 27-7,1 0 0,-1 0 0,-1-1-1,1 1 1,0 0 0,-1 0 0,1 0-1,-1 0 1,0 0 0,0 0 0,0 0-1,0 0 1,-3-3 0,3 5-6,0 0 1,1 0-1,-1 0 0,0 0 0,0 0 1,0 0-1,-1 0 0,1 1 1,0-1-1,0 0 0,0 1 0,0-1 1,-1 1-1,1-1 0,0 1 1,-1-1-1,1 1 0,0 0 0,-1 0 1,1 0-1,-1-1 0,1 1 1,0 1-1,-1-1 0,1 0 0,0 0 1,-1 0-1,1 1 0,0-1 1,-3 2-1,-1 0-1,1 1 0,-1 0-1,1 0 1,0 0 0,0 0 0,0 1 0,0-1 0,0 1 0,1 0 0,0 1-1,0-1 1,0 0 0,-3 7 0,-6 11-5,-12 33-1,23-51 4,-6 14-1,1 0 0,1 0 0,1 0 0,-3 25 0,6-36-7,0 0 1,1 0 0,0 0 0,0 0 0,1 0-1,0 0 1,0 0 0,0 0 0,1-1-1,0 1 1,0 0 0,1-1 0,0 1 0,6 9-1,-7-14-22,1 1 0,-1 0-1,1 0 1,0-1-1,0 1 1,0-1-1,0 0 1,0 0 0,1 0-1,-1 0 1,0-1-1,1 1 1,5 0-1,-2 0-155,0-1-1,0 0 1,1 0-1,-1-1 1,1 0-1,10-1 1,0-1-269,-1-2 1,1 0-1,-1-1 1,31-13-1,-4-4-183,-3-6-183</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24.626"/>
    </inkml:context>
    <inkml:brush xml:id="br0">
      <inkml:brushProperty name="width" value="0.05" units="cm"/>
      <inkml:brushProperty name="height" value="0.05" units="cm"/>
    </inkml:brush>
  </inkml:definitions>
  <inkml:trace contextRef="#ctx0" brushRef="#br0">151 367 13587,'-2'-1'135,"0"1"1,0-1-1,0 0 0,0 1 1,0 0-1,0-1 1,0 1-1,0 0 0,0 0 1,0 0-1,0 0 1,0 1-1,0-1 0,0 0 1,0 1-1,0-1 0,-1 2 1,-2 0 88,1 0-1,0 0 1,0 1 0,0 0-1,1-1 1,-1 1 0,-3 5-1,-1 0 271,0 2 0,1-1 0,0 1 0,1 0 0,-7 13-1,8-10-265,0 0 0,1 0 0,0 0 0,1 1-1,-3 24 1,5-33-196,0 0 1,1 1-1,0-1 0,0 1 0,0-1 0,1 1 0,0-1 1,0 0-1,0 1 0,1-1 0,0 0 0,0 0 0,0 0 1,0 0-1,1 0 0,0-1 0,5 7 0,-7-10-19,0 1 1,1-1-1,0 0 0,-1 0 0,1 0 0,0 0 0,-1 0 0,1 0 1,0 0-1,0-1 0,0 1 0,0-1 0,0 1 0,0-1 1,0 0-1,0 0 0,2 0 0,0 0 9,0-1 0,1 1 0,-1-1-1,0 0 1,1-1 0,-1 1 0,5-3 0,3-2 23,-1-1 0,0 0 0,-1 0-1,13-12 1,-5 2 49,-1-1 0,0-1 0,-2-1-1,0 0 1,19-37 0,-15 21 109,-2-1 0,21-67 1,-33 87-165,0 1 1,-2-1-1,0 0 1,-1 0-1,0 0 1,-1 0-1,-2-1 1,1 1-1,-2 0 1,-4-22-1,4 33-37,1 1-1,-1-1 0,0 0 1,-1 1-1,1-1 0,-1 1 1,0 0-1,-7-9 1,8 12-8,0 0 0,0-1 1,-1 1-1,1 0 0,-1 0 1,1 1-1,-1-1 1,0 0-1,0 1 0,0 0 1,0-1-1,0 1 0,0 0 1,0 1-1,0-1 1,0 1-1,0-1 0,-4 1 1,0 0-18,0 1 1,0 0 0,0 1 0,1-1 0,-1 1-1,0 0 1,1 1 0,0 0 0,-1 0 0,1 0-1,0 1 1,1 0 0,-1 0 0,1 0-1,-1 1 1,1 0 0,-8 9 0,-1 3-21,1 1-1,1 0 1,0 1 0,-12 27 0,16-29 19,1 0 0,-9 32 0,14-44 20,1-1-1,0 1 1,1 0 0,-1-1 0,1 1 0,0 0 0,0-1-1,0 1 1,0 0 0,1-1 0,0 1 0,0-1 0,0 1-1,1-1 1,-1 1 0,4 5 0,-4-9 3,0 1 1,1-1 0,-1 1-1,1-1 1,-1 1-1,1-1 1,0 0-1,-1 0 1,1 0 0,0 0-1,0 0 1,0 0-1,0 0 1,0-1-1,0 1 1,0-1 0,0 1-1,0-1 1,2 0-1,42-2-11,-37 1 10,52-8-18,-28 4-171,0 1 1,56 0-1,-80 5 10,0-1 0,-1 1 1,1 0-1,-1 1 0,1 0 1,-1 1-1,0 0 0,1 0 1,-2 0-1,1 1 0,0 0 1,-1 1-1,1 0 0,-1 0 0,7 7 1,-10-8-58,0 1 0,-1 0 0,0-1 0,5 9 0,-5-7-454</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25.315"/>
    </inkml:context>
    <inkml:brush xml:id="br0">
      <inkml:brushProperty name="width" value="0.05" units="cm"/>
      <inkml:brushProperty name="height" value="0.05" units="cm"/>
    </inkml:brush>
  </inkml:definitions>
  <inkml:trace contextRef="#ctx0" brushRef="#br0">108 6 10922,'4'-5'6208,"1"20"-3818,2 26-1299,23 174 588,-19-159-657,32 99 1,-41-147-913,-1-4-59,0 0 0,1 0 0,-1 0 0,1 0 0,0 0 0,0-1 0,0 1 0,0 0 0,1-1 0,-1 0 0,1 1 0,5 4 0,-8-8-50,1 0 0,-1 0 0,0 0 0,0 0 0,0 0 0,0 0 0,0 1 0,0-1 0,0 0-1,0 0 1,0 0 0,0 0 0,0 0 0,1 0 0,-1 0 0,0 0 0,0 0 0,0 0 0,0 0 0,0 0 0,0 0 0,0 0 0,0 0 0,1 0 0,-1 0 0,0 0 0,0 0-1,0 0 1,0 0 0,0 0 0,0 0 0,0 0 0,0 0 0,0-1 0,0 1 0,1 0 0,-1 0 0,0 0 0,0 0 0,0 0 0,0 0 0,0 0 0,0 0 0,0 0 0,0 0 0,0 0-1,0 0 1,0-1 0,0 1 0,0 0 0,0 0 0,0 0 0,0 0 0,-1-8-8,-6-8-52,-5-5-55,-1 2 0,-1 0 0,-25-28-1,-57-46-296,51 51 274,43 40 138,1 1 0,-1-1-1,0 0 1,1 1 0,-1-1 0,1 0 0,0 0 0,0 0-1,0 0 1,-2-5 0,3 6 2,0 1-1,0-1 1,0 0-1,0 0 1,0 1-1,0-1 0,1 0 1,-1 1-1,0-1 1,1 0-1,-1 0 1,0 1-1,1-1 1,-1 1-1,0-1 1,1 0-1,-1 1 1,1-1-1,-1 1 1,1-1-1,0 1 1,-1-1-1,1 1 1,-1-1-1,1 1 1,0 0-1,0-1 1,-1 1-1,1 0 0,0 0 1,-1 0-1,1-1 1,0 1-1,1 0 1,184-43-809,-144 31 336,-14 6-19,0-2 1,-1-1 0,0-1-1,0-1 1,46-29 0,-60 32 306,-5 3 181,-1 1 1,0-2-1,0 1 0,0-1 1,0 0-1,-1-1 1,6-7-1,-11 14 24,-1-1 1,1 1-1,-1-1 1,0 1-1,1-1 0,-1 1 1,0-1-1,1 1 1,-1-1-1,0 0 0,0 1 1,0-1-1,0 1 1,1-1-1,-1 0 1,0 1-1,0-1 0,0 1 1,0-1-1,0 0 1,0 1-1,-1-1 0,1 1 1,0-1-1,0 0 1,0 1-1,0-1 1,-1 1-1,1-1 0,0 1 1,-1-1-1,1 1 1,0-1-1,-1 1 0,1-1 1,-1 1-1,1-1 1,-1 1-1,1 0 1,-1-1-1,1 1 0,-1 0 1,1-1-1,-1 1 1,1 0-1,-1 0 0,1-1 1,-1 1-1,0 0 1,1 0-1,-1 0 0,1 0 1,-1 0-1,0 0 1,1 0-1,-1 0 1,1 0-1,-1 0 0,0 0 1,0 1-1,-8 5 239,0 0-1,0 1 1,1 0-1,0 0 0,0 1 1,-11 15-1,2-4 60,9-11-168,0 1 0,1 0 0,0 1-1,0 0 1,1 0 0,0 0 0,1 1 0,-6 16-1,11-26-138,0 0 0,0 0 0,-1 0 0,1 1 0,0-1 0,0 0 0,1 0 0,-1 0 0,0 0 0,0 0 0,0 0 0,1 1 0,-1-1-1,1 0 1,-1 0 0,1 0 0,-1 0 0,1 0 0,-1 0 0,1 0 0,0-1 0,0 1 0,-1 0 0,1 0 0,0 0 0,0-1 0,0 1 0,0 0 0,0-1 0,0 1-1,0-1 1,0 1 0,0-1 0,0 0 0,0 1 0,0-1 0,0 0 0,1 0 0,0 0 0,7 2-12,0-1-1,1 0 1,15-1 0,-18 0 5,44-1-32,-19 0-57,0 1 0,40 6-1,-67-5 62,0 0 0,0 0 0,0 0 0,0 1 0,0 0 0,0 0 0,0 0 0,6 5 0,-9-6 20,-1 0 0,1 0 0,-1 1-1,1-1 1,-1 1 0,0-1 0,0 1 0,0-1 0,0 1 0,0 0-1,0-1 1,0 1 0,0 0 0,-1 0 0,1 0 0,-1-1 0,1 1 0,-1 0-1,0 0 1,1 0 0,-1 0 0,0 0 0,0 0 0,-1 0 0,1 0-1,-1 2 1,-1 3 3,0-1 0,0 0 1,-1 0-1,0 0 0,0 0 0,-1 0 0,0-1 0,0 1 0,0-1 0,0 0 0,-1 0 0,0-1 0,0 1 1,0-1-1,0 0 0,-8 4 0,5-3-59,-1-1-1,0 1 1,0-2 0,0 1-1,0-1 1,0 0 0,-1-1-1,1 0 1,-1-1 0,-15 1 0,-19-4-137</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28.093"/>
    </inkml:context>
    <inkml:brush xml:id="br0">
      <inkml:brushProperty name="width" value="0.05" units="cm"/>
      <inkml:brushProperty name="height" value="0.05" units="cm"/>
    </inkml:brush>
  </inkml:definitions>
  <inkml:trace contextRef="#ctx0" brushRef="#br0">157 471 15811,'-1'-1'117,"-1"0"-1,1 0 0,0 0 1,-1 1-1,1-1 0,0 0 1,-1 1-1,1 0 0,-1-1 1,1 1-1,-1 0 0,1-1 1,-1 1-1,1 0 0,-1 0 0,0 0 1,1 1-1,-1-1 0,1 0 1,-1 0-1,-1 1 0,0 1 41,0-1 0,0 1 0,0 0-1,0 0 1,0 0 0,0 0 0,1 0 0,-1 1-1,-2 2 1,-2 5 174,0-1-1,0 1 0,1 0 1,-9 19-1,5-4 5,1 1 1,0-1-1,-5 38 0,11-48-236,1-1 0,0 1 0,2 0 0,-1 0 1,2-1-1,0 1 0,6 28 0,-6-40-72,0 1 1,1-1 0,-1 1-1,1-1 1,0 1 0,0-1-1,4 6 1,-5-8-16,-1 0 0,1 0 0,0-1 0,0 1 0,0 0 0,0 0 0,0-1 0,0 1 0,0-1 0,0 1 0,0-1 0,0 1 0,0-1 0,0 1 0,0-1 0,0 0 0,0 0 0,1 0 0,-1 1 0,0-1 0,0 0 0,0-1 0,0 1 0,0 0 0,1 0 0,-1 0 0,0-1 0,0 1 0,0 0 0,2-2 0,3-1 48,-1-1-1,0 0 0,1 0 1,-2-1-1,1 0 0,0 0 1,-1 0-1,0 0 0,0-1 1,4-7-1,3-7 237,15-37-1,-16 31-21,-2 0 0,7-33-1,-12 46-167,-1-1 0,-1 0 0,0 0 0,0 0-1,-2 0 1,-2-17 0,3 30-98,0 0-1,0 0 1,0 0-1,0 0 0,0 1 1,-1-1-1,1 0 1,0 0-1,-1 0 1,1 0-1,-1 0 1,1 1-1,-1-1 1,1 0-1,-1 0 1,0 1-1,0-2 1,0 2-8,1 0 1,-1 0 0,1 0 0,-1-1 0,1 1 0,0 0-1,-1 0 1,1 0 0,-1 1 0,1-1 0,-1 0 0,1 0-1,0 0 1,-1 0 0,1 0 0,-1 0 0,1 1 0,0-1-1,-1 0 1,1 0 0,0 1 0,-1-1 0,1 0 0,0 0-1,-1 1 1,-2 3-29,0-1-1,1 0 0,0 1 1,0-1-1,0 1 1,-3 6-1,0 3-275,1 0 0,0 0 0,1 1 0,1-1 0,0 1 0,1-1 0,1 27 0,0-39 222,0 0 0,0 1 0,0-1 0,0 0 0,0 0 0,1 1 0,-1-1 0,0 0 0,1 0 0,-1 0 0,1 1 0,-1-1 0,1 0 0,0 0 0,-1 0 0,3 2 0,-3-3 15,1 0 0,0 0-1,-1 1 1,1-1 0,-1 0 0,1 0-1,-1 0 1,1 0 0,0 0-1,-1 0 1,1 0 0,-1 0-1,1 0 1,0 0 0,-1 0-1,1 0 1,-1 0 0,1 0-1,0-1 1,-1 1 0,1 0-1,-1 0 1,1-1 0,0 1-1,4-4-250,-1 1 0,0-1-1,1 0 1,-1 0-1,-1 0 1,5-6-1,21-30-1299,-2-2-1,-2 0 0,22-51 1,43-142 1026,-62 135 1746,-25 87-464,-1-1 1,0 0 0,-1 0 0,-2-27-1,2 40-660,-1 1-1,0 0 0,0-1 0,0 1 1,0 0-1,0-1 0,0 1 0,0 0 1,0-1-1,0 1 0,0 0 0,0-1 1,-1 1-1,1 0 0,0-1 0,0 1 1,0 0-1,0 0 0,0-1 1,-1 1-1,1 0 0,0 0 0,0-1 1,0 1-1,-1 0 0,1 0 0,0-1 1,0 1-1,-1 0 0,1 0 0,0 0 1,-1 0-1,1-1 0,0 1 0,-1 0 1,1 0-1,0 0 0,0 0 1,-1 0-1,1 0 0,-1 0 0,-10 9 591,2 5-313,1 1 0,0-1 0,1 2 1,-6 18-1,-19 72 733,-4 48 316,33-131-1077,0 0 0,1-1 0,2 1 0,0 0 0,4 23 0,-3-40-202,0 0-1,0-1 1,1 1-1,0 0 1,0-1-1,0 0 1,1 1-1,-1-1 1,5 6-1,-6-10-57,0 0-1,0 0 1,0 0-1,0 0 1,0 0 0,0 0-1,0 0 1,1-1-1,-1 1 1,0 0-1,0-1 1,0 1 0,1-1-1,-1 1 1,0-1-1,1 0 1,2 1-1,-2-1-4,0-1-1,-1 1 0,1 0 1,0-1-1,0 0 0,0 1 1,0-1-1,-1 0 0,1 0 1,0 0-1,-1 0 0,1 0 1,-1 0-1,1 0 0,-1-1 0,3-1 1,6-9 67,0 0 0,-1-1 0,-1 0 0,8-15 0,-9 15-52,0 1 0,1 0 0,0 0 0,1 1 1,10-11-1,-17 20-37,-1 1 0,1 0 0,-1-1 0,1 1 0,0 0 1,0 0-1,0 0 0,-1 0 0,1 0 0,0 1 0,0-1 0,0 0 0,0 1 0,0-1 1,1 1-1,-1 0 0,0 0 0,0 0 0,0 0 0,4 1 0,-3-1-11,-1 1 1,1 0-1,0 1 0,-1-1 1,1 0-1,-1 1 0,1-1 1,-1 1-1,0 0 0,0 0 1,0 0-1,0 0 0,3 4 1,-2-3 23,0 1-1,-1 0 1,0 0 0,1 0 0,-1 0-1,-1 0 1,1 0 0,-1 0 0,1 1-1,-1-1 1,0 1 0,-1-1 0,1 1-1,-1-1 1,0 1 0,0-1 0,0 1-1,-1-1 1,-1 6 0,-1-4 77,0 1 0,0-1 1,-1 0-1,0 0 0,0-1 1,0 1-1,-1-1 0,0 0 0,0 0 1,0 0-1,-1-1 0,1 1 1,-12 5-1,-6 2 194,0-1 1,-36 11-1,36-14-154,14-5-246,0 0-1,0 0 1,0-1-1,0 0 1,-1 0-1,1-1 1,0-1-1,-16 0 1,51-20-1049,-3 3 728,12-3-154</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28.674"/>
    </inkml:context>
    <inkml:brush xml:id="br0">
      <inkml:brushProperty name="width" value="0.05" units="cm"/>
      <inkml:brushProperty name="height" value="0.05" units="cm"/>
    </inkml:brush>
  </inkml:definitions>
  <inkml:trace contextRef="#ctx0" brushRef="#br0">90 177 16059,'-1'0'357,"0"0"0,0 1 0,0-1 0,-1 1 0,1-1 0,0 1 0,0 0 0,0-1 0,0 1 0,0 0-1,0 0 1,0 0 0,0 0 0,0 0 0,1 0 0,-1 0 0,-1 2 0,-4 9 1665,6-11-1994,0-1 0,0 0 1,1 0-1,-1 1 0,0-1 0,0 0 1,0 0-1,0 1 0,0-1 0,1 0 1,-1 0-1,0 1 0,0-1 0,0 0 1,1 0-1,-1 0 0,0 1 0,0-1 1,0 0-1,1 0 0,-1 0 0,0 0 1,1 0-1,-1 1 0,0-1 0,0 0 1,1 0-1,-1 0 0,0 0 0,1 0 1,-1 0-1,0 0 0,0 0 0,1 0 1,-1 0-1,0 0 0,1 0 0,-1 0 1,0 0-1,1-1 0,2 0 30,-1 1 0,1-1 0,0-1 0,-1 1-1,1 0 1,-1-1 0,1 1 0,-1-1 0,1 0 0,-1 0 0,0 0-1,0 0 1,0 0 0,2-3 0,24-36 492,-25 35-452,0 0 0,-1 0 0,0-1 1,0 1-1,1-9 0,-2 13-74,-1 0-1,0 1 1,0-1 0,0 0-1,0 1 1,0-1 0,0 0 0,0 1-1,-1-1 1,1 0 0,-2-2-1,2 3-12,-1 1 0,1-1 0,-1 0 0,1 1 0,-1-1 0,1 1 0,-1-1 0,1 1 0,-1-1-1,0 1 1,1 0 0,-1-1 0,0 1 0,1 0 0,-1-1 0,0 1 0,1 0 0,-1 0 0,0 0 0,0-1 0,1 1-1,-1 0 1,0 0 0,0 0 0,1 0 0,-3 1 0,0 0-4,0-1-1,-1 1 1,1 1-1,0-1 1,0 1-1,-1-1 0,1 1 1,0 0-1,1 0 1,-1 0-1,0 0 1,1 1-1,-1-1 1,-3 6-1,-3 2-21,1 1-1,-10 18 1,8-11-16,1 0 1,-13 37 0,20-48 19,0 1 1,0 0 0,0 0-1,1 0 1,0 0-1,0 0 1,1 0 0,0 0-1,1 0 1,1 9-1,-2-16 10,0 0-1,1-1 0,-1 1 0,0 0 0,1 0 0,-1 0 1,0-1-1,1 1 0,-1 0 0,1 0 0,-1-1 0,1 1 1,-1 0-1,1-1 0,0 1 0,-1 0 0,1-1 0,0 1 1,0-1-1,-1 0 0,1 1 0,0-1 0,0 1 0,1-1 1,0 1-2,0-1 1,-1 0-1,1 0 1,0 0 0,0 0-1,0 0 1,0-1 0,0 1-1,0-1 1,-1 1 0,3-2-1,4-1-8,0-1-1,0 0 1,14-10-1,56-48-38,-54 41 7,1 1 0,1 1-1,1 1 1,34-17 0,-59 34 32,0 0 1,0 0 0,-1 0 0,1 1 0,0-1 0,0 0 0,0 1 0,0-1 0,0 1 0,0 0-1,0 0 1,-1 0 0,1 0 0,0 0 0,0 0 0,0 0 0,0 0 0,0 1 0,0-1-1,0 1 1,0 0 0,0-1 0,2 3 0,-3-1-6,1 0 0,0 0 0,-1 0 0,0 0 0,1 0-1,-1 1 1,0-1 0,0 0 0,0 1 0,0-1 0,-1 1 0,1-1 0,-1 1 0,1-1 0,-1 1 0,0 3-1,0-1 13,0 0-1,1-1 1,0 1-1,0-1 1,0 1-1,0-1 1,4 8-1,-5-11 11,1 0 1,0 0-1,-1 0 0,1-1 0,-1 1 1,1 0-1,0 0 0,0-1 1,-1 1-1,1-1 0,0 1 0,0-1 1,0 1-1,0-1 0,-1 1 1,1-1-1,2 1 0,-1-1 5,-1 0 0,1 0 0,0 0-1,-1 0 1,1 0 0,-1-1 0,1 1 0,-1-1-1,1 1 1,-1-1 0,1 1 0,-1-1 0,1 0-1,2-1 1,13-11 77,0-1-1,-1-1 1,0 0-1,-1-1 1,-1-1 0,22-33-1,21-24 48,-34 54-202,-23 19 64,1 1 0,-1 0 0,1 0 0,-1 0 0,0-1 0,1 1 1,-1 0-1,1 0 0,-1 0 0,0 0 0,1 0 0,-1 0 0,1 0 0,-1 0 0,0 0 0,1 0 0,-1 0 0,1 0 0,-1 0 0,1 0 0,-1 0 0,0 0 0,1 1 0,0-1 0,-1 1 0,1-1-1,-1 1 0,1 0 1,-1 0-1,1-1 0,-1 1 0,0 0 1,1 0-1,-1 0 0,0 0 0,0-1 1,0 1-1,1 0 0,-1 0 1,0 0-1,0 0 0,0 1 0,-1 16-255,0 0 0,-1 0 0,-7 28-1,-2 13-574,9-44 516</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5:25.651"/>
    </inkml:context>
    <inkml:brush xml:id="br0">
      <inkml:brushProperty name="width" value="0.05" units="cm"/>
      <inkml:brushProperty name="height" value="0.05" units="cm"/>
    </inkml:brush>
  </inkml:definitions>
  <inkml:trace contextRef="#ctx0" brushRef="#br0">105 14 15187,'1'-1'68,"-1"1"-1,0 0 0,0-1 1,0 1-1,0-1 0,1 1 1,-1-1-1,0 1 0,0-1 1,0 1-1,0-1 0,0 1 1,0-1-1,0 1 1,-1-1-1,1 1 0,0-1 1,0 1-1,0-1 0,0 1 1,-1-1-1,1 1 0,0-1 1,0 1-1,-1-1 0,0 1-40,1 0 0,-1 0 0,1 0 0,0 0 0,-1 0 0,1 0-1,-1 0 1,1 0 0,0 0 0,-1 0 0,1 0 0,0 0-1,-1 0 1,1 0 0,-1 1 0,1-1 0,0 0 0,-1 0 0,1 1-1,0-1 1,0 0 0,-1 0 0,1 1 0,0-1 0,0 0 0,-1 1-1,1-1 1,0 0 0,0 1 0,0-1 0,-1 0 0,1 1-1,0-1 1,0 0 0,0 1 0,0 0 0,-5 12 76,1 0 0,0 1 0,1-1 0,0 1 0,1 0 0,0 23 0,-1 2-49,-32 419-165,18-209-1093,15-234 871,0-13 14,-3-29-93,5 27 411,-5-39-291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5.367"/>
    </inkml:context>
    <inkml:brush xml:id="br0">
      <inkml:brushProperty name="width" value="0.05" units="cm"/>
      <inkml:brushProperty name="height" value="0.05" units="cm"/>
    </inkml:brush>
  </inkml:definitions>
  <inkml:trace contextRef="#ctx0" brushRef="#br0">206 273 13787,'1'-1'265,"0"-1"1,-1 1-1,1-1 1,0 1-1,-1-1 0,0 0 1,1 1-1,-1-1 1,0 0-1,0 1 1,0-1-1,0 1 0,0-1 1,0 0-1,0 1 1,0-1-1,-1 0 1,1 1-1,-1-1 0,1 1 1,-1-1-1,1 1 1,-1-1-1,0 1 0,0-1 1,0 1-1,0 0 1,0-1-1,0 1 1,0 0-1,0 0 0,-1 0 1,-1-1-1,2 1-167,-1 0 0,0 0-1,1 1 1,-1-1-1,0 1 1,1-1 0,-1 1-1,0 0 1,0 0-1,1 0 1,-1 0 0,0 0-1,0 0 1,1 0-1,-1 0 1,0 1 0,0-1-1,1 1 1,-1-1-1,0 1 1,-1 0 0,-10 7-14,1 1 0,0 0 0,0 0 0,1 1 1,0 0-1,1 1 0,0 1 0,1-1 0,0 2 1,1-1-1,0 1 0,1 0 0,1 1 0,-7 17 1,13-29-71,-1 0 1,0 1-1,0-1 1,1 1-1,0-1 1,-1 1-1,1-1 1,0 0-1,0 1 1,0-1-1,1 1 1,-1-1-1,2 5 1,-2-6-4,1 0 1,0 1-1,0-1 1,-1 0 0,1 0-1,0 0 1,0-1-1,0 1 1,0 0 0,0 0-1,0 0 1,0-1 0,0 1-1,1 0 1,-1-1-1,0 1 1,0-1 0,0 0-1,1 1 1,-1-1-1,0 0 1,1 0 0,-1 1-1,0-1 1,0 0 0,1-1-1,1 1 1,4-1 33,1 0 0,0 0-1,-1-1 1,1 0 0,-1-1 0,0 0 0,0 0 0,12-6 0,1-4 84,29-22-1,-22 12-72,-1-1 1,-1-1-1,-1-1 0,-1-2 1,-2 0-1,-1-1 0,-1-1 1,24-51-1,-41 78-51,1-4 6,0 1 0,0 0 0,-1-1 0,0 0 0,0 0 0,0 1 0,-1-1 0,1-8 0,-2 14-9,0 0-1,0 1 1,0-1-1,0 0 1,0 0-1,0 0 1,0 1 0,-1-1-1,1 0 1,0 0-1,0 0 1,0 1-1,-1-1 1,1 0 0,0 0-1,-1 1 1,1-1-1,-1 0 1,1 1-1,-1-1 1,1 1 0,-1-1-1,0 0 1,1 1-1,-1-1 1,1 1-1,-2-1 1,0 1 0,1-1 0,-1 1 0,0 0 0,1 0 0,-1 0 0,1 0 1,-1 0-1,1 1 0,-1-1 0,1 0 0,-1 1 0,1-1 0,-3 2 0,-5 2 7,0 1 0,0 0-1,-12 11 1,-5 4-15,1 2 0,-38 42-1,52-50 3,0 0-1,1 0 1,0 1-1,1 0 1,1 0-1,-12 32 0,19-45 4,1 0 0,-1 1 0,0-1 0,1 0 0,0 0 0,-1 1 0,1-1 0,0 0 0,0 1 0,0-1 0,1 0 0,-1 0 0,0 1 0,1-1 0,0 2 0,0-2-3,0-1 0,0 1 0,1-1-1,-1 1 1,0-1 0,0 0 0,1 0-1,-1 1 1,1-1 0,-1 0 0,1 0-1,-1 0 1,1-1 0,0 1 0,-1 0-1,1-1 1,0 1 0,0-1-1,-1 1 1,4-1 0,9 1-53,1 0 1,-1-1-1,1-1 0,-1 0 1,0-1-1,1-1 0,-1 0 1,18-7-1,-17 5-15,0 1 0,0 1 0,0 0 0,1 0 0,-1 2 0,1 0 0,21 2 0,-35-1 69,0 0 0,-1 1 0,1-1-1,0 0 1,-1 1 0,1 0 0,-1-1-1,1 1 1,0 0 0,-1 0 0,0 0-1,1 0 1,-1 0 0,0 0-1,1 0 1,-1 1 0,0-1 0,0 0-1,0 1 1,0-1 0,0 1 0,0-1-1,-1 1 1,1-1 0,0 1 0,-1 0-1,1-1 1,-1 1 0,0 0 0,1-1-1,-1 1 1,0 0 0,0-1-1,0 1 1,0 0 0,0 0 0,-1 1-1,-1 10 45,0 0-1,-1-1 1,-1 0-1,-5 14 0,2-5 65,6-9 126,7-14 28,10-20 7,2-11-129,-2-1 0,15-51 0,-13 37-193,-13 38 23,-1 9-21,2 15-65,0 1 80,-4-12 33,0 0 0,-1-1 0,2 1 0,-1-1 1,0 0-1,0 1 0,1-1 0,-1 0 0,1 0 0,-1-1 1,1 1-1,0-1 0,0 1 0,0-1 0,4 1 1,-1 0 0,0-1 1,0 0 0,0 0-1,0-1 1,0 0 0,0 0-1,9-1 1,5-3-5,0-1 0,0 0 1,30-13-1,-28 7-1,11-2-89,-33 13 97,0 0 1,0 0 0,0 0 0,0 0 0,1 0 0,-1 0 0,0 0 0,0 0-1,0 0 1,0 0 0,0 0 0,0 0 0,0 0 0,1 0 0,-1 0-1,0 0 1,0 0 0,0 0 0,0 0 0,0 0 0,0 0 0,0 1 0,0-1-1,0 0 1,1 0 0,-1 0 0,0 0 0,0 0 0,0 0 0,0 0 0,0 0-1,0 0 1,0 0 0,0 1 0,0-1 0,0 0 0,0 0 0,0 0-1,0 0 1,0 0 0,0 0 0,0 0 0,0 0 0,0 1 0,0-1 0,0 0-1,0 0 1,0 0 0,0 0 0,0 0 0,-3 10-21,-6 10 7,-13 14-9,8-14 34,2 1 0,0 0 0,1 0 0,1 1 0,1 1-1,-7 26 1,16-48-55,-1 0 0,1-1 0,0 1 0,0 0-1,0 0 1,0 0 0,0-1 0,0 1 0,0 0 0,0 0 0,0 0-1,0-1 1,0 1 0,0 0 0,1 0 0,-1 1 0,1-2-3,-1 0 1,0 0-1,1 1 1,-1-1-1,0 0 1,0 0-1,1 0 1,-1 0-1,0 0 1,0 0-1,1 0 1,-1 0-1,0 0 1,1 0-1,-1 0 1,0 0-1,1 0 1,-1 0-1,0 0 1,0 0-1,1-1 1,-1 1-1,0 0 1,0 0-1,1 0 1,-1 0-1,0 0 1,0-1-1,1 1 1,-1 0-1,2-2-94,1 0-1,-1 0 0,0-1 1,0 1-1,-1 0 1,1-1-1,0 1 0,-1-1 1,3-4-1,6-26-593</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5:26.088"/>
    </inkml:context>
    <inkml:brush xml:id="br0">
      <inkml:brushProperty name="width" value="0.05" units="cm"/>
      <inkml:brushProperty name="height" value="0.05" units="cm"/>
    </inkml:brush>
  </inkml:definitions>
  <inkml:trace contextRef="#ctx0" brushRef="#br0">17 383 13595,'-3'2'1024,"-11"12"444,14-14-1440,0 0 0,1 0-1,-1 0 1,0 0-1,0 0 1,0 0-1,0 0 1,0 0 0,1 0-1,-1 0 1,0 0-1,0 0 1,0 0 0,0 0-1,0 0 1,1 0-1,-1 1 1,0-1-1,0 0 1,0 0 0,0 0-1,0 0 1,0 0-1,0 0 1,0 1-1,0-1 1,0 0 0,1 0-1,-1 0 1,0 0-1,0 0 1,0 1 0,0-1-1,0 0 1,0 0-1,0 0 1,0 0-1,0 0 1,0 1 0,0-1-1,0 0 1,0 0-1,0 0 1,-1 0-1,1 0 1,0 1 0,0-1-1,0 0 1,0 0-1,0 0 1,0 0-1,0 0 1,5-2-9,1 0 1,-1 0-1,0-1 0,0 0 0,0 0 1,0-1-1,8-6 0,4-4-25,44-34-74,-2-3 0,-3-3 0,-2-2 0,64-86 0,-118 141 70,0 1 1,1-1-1,-1 0 0,1 1 1,-1-1-1,1 1 0,-1-1 1,1 1-1,0-1 0,-1 1 1,1-1-1,-1 1 0,1 0 0,0-1 1,-1 1-1,1 0 0,0-1 1,0 1-1,0 0 4,-1 0 0,1 0 0,-1 1-1,0-1 1,0 0 0,1 0 0,-1 0 0,0 1 0,1-1 0,-1 0-1,0 0 1,0 1 0,1-1 0,-1 0 0,0 1 0,0-1-1,0 0 1,1 1 0,-1-1 0,0 0 0,0 1 0,0-1 0,0 0-1,0 1 1,0 0 0,2 36-209,-2-21 177,2 6-103,0 0 0,11 39 0,-10-52-54,0-1 1,0 1-1,1-1 1,0 1 0,1-1-1,0-1 1,0 1-1,1-1 1,9 11-1,-2-6-206</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5:28.940"/>
    </inkml:context>
    <inkml:brush xml:id="br0">
      <inkml:brushProperty name="width" value="0.05" units="cm"/>
      <inkml:brushProperty name="height" value="0.05" units="cm"/>
    </inkml:brush>
  </inkml:definitions>
  <inkml:trace contextRef="#ctx0" brushRef="#br0">196 31 9818,'-4'-3'225,"1"-1"0,0 1-1,-1-1 1,0 1 0,0 0-1,-6-3 1,9 6-174,0-1 0,-1 0 0,1 1 0,-1-1 0,1 1 0,0-1 1,-1 1-1,1 0 0,-1-1 0,1 1 0,-1 0 0,1 0 0,-1 0 0,1 0 0,-1 0 0,1 1 0,-1-1 0,1 0 0,-1 1 0,1-1 0,0 1 0,-1-1 1,1 1-1,0 0 0,-3 1 0,-1 3 50,0 0 0,0 1 0,0-1 0,1 1-1,0 0 1,0 0 0,1 1 0,-1-1 0,-2 9 0,-21 67 182,11-25-223,4 1-1,-7 67 1,16-92-63,1 1 1,2-1 0,1 0 0,2 1 0,9 44-1,-9-68-7,-1-1 1,1 1-1,1 0 0,0-1 0,0 0 0,1 0 0,6 9 0,-9-16 4,-1 1 0,1-1 0,0 0 0,0 0 0,0 0-1,0 0 1,0 0 0,0-1 0,1 1 0,-1 0 0,0-1 0,1 0-1,0 0 1,-1 0 0,1 0 0,-1 0 0,1 0 0,0 0 0,0-1-1,0 0 1,-1 1 0,1-1 0,0 0 0,0 0 0,0-1 0,-1 1 0,1-1-1,0 1 1,0-1 0,3-1 0,3-3-9,0 1 0,-1-1 0,1-1-1,-1 1 1,-1-1 0,1-1 0,-1 0 0,0 0 0,0 0-1,6-10 1,4-6-3,-2-1 0,17-32 0,-26 44 46,0 0 1,-1 0 0,0-1-1,-1 0 1,0 0 0,-1 0 0,0 0-1,-1 0 1,-1 0 0,0-1-1,-1 1 1,0-1 0,-1 1-1,-1 0 1,0-1 0,0 1 0,-2 0-1,1 0 1,-2 1 0,0-1-1,0 1 1,-9-15 0,1 9 138,-21-26 1,23 30-146,-1-1 0,2 1-1,-10-18 1,19 27-98,-1 1 0,1 0 0,-1 0 0,1-1 0,1 1-1,-1-1 1,0-6 0,0-8-80</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5:33.184"/>
    </inkml:context>
    <inkml:brush xml:id="br0">
      <inkml:brushProperty name="width" value="0.05" units="cm"/>
      <inkml:brushProperty name="height" value="0.05" units="cm"/>
    </inkml:brush>
  </inkml:definitions>
  <inkml:trace contextRef="#ctx0" brushRef="#br0">5 105 15227,'0'0'41,"0"0"0,0 0 0,0 0 0,-1 0-1,1 0 1,0 0 0,0 0 0,0 1 0,-1-1-1,1 0 1,0 0 0,0 0 0,0 0 0,-1 0 0,1 0-1,0 0 1,0 0 0,0 1 0,0-1 0,-1 0-1,1 0 1,0 0 0,0 0 0,0 1 0,0-1 0,0 0-1,0 0 1,0 0 0,0 1 0,-1-1 0,1 0-1,0 0 1,0 0 0,0 1 0,0-1 0,0 0 0,0 0-1,0 0 1,0 1 0,0-1 0,0 0 0,0 0-1,1 1 1,-1-1 0,0 0 0,0 0 0,0 0 0,0 0-1,0 1 1,0-1 0,13 10 891,20 6-493,-22-13-425,-1 0 1,1-1-1,0 0 0,-1 0 1,1-2-1,0 1 0,0-1 1,0-1-1,0 0 0,11-2 0,14-6-6,58-20-1,15-5 64,-36 22 240,2 4-1,136 1 1,-62 5 10,-148 2-345,1 0 0,0 0 0,0 0-1,0 0 1,-1 0 0,1-1 0,0 1 0,0-1-1,-1 1 1,1-1 0,0 0 0,-1 1-1,1-1 1,-1 0 0,1 0 0,1-2 0,-3 2-22,1 0 0,-1 0 0,0 1 0,1-1 1,-1 0-1,0 0 0,0 0 0,0 0 1,0 0-1,0 0 0,0 0 0,0 0 0,0 0 1,0 0-1,0 0 0,0 0 0,-1 0 0,1 0 1,0 0-1,-1 0 0,1 1 0,-1-1 1,1 0-1,-1 0 0,1 0 0,-1 0 0,0 1 1,1-1-1,-1 0 0,-1 0 0,-4-6-295</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5:33.647"/>
    </inkml:context>
    <inkml:brush xml:id="br0">
      <inkml:brushProperty name="width" value="0.05" units="cm"/>
      <inkml:brushProperty name="height" value="0.05" units="cm"/>
    </inkml:brush>
  </inkml:definitions>
  <inkml:trace contextRef="#ctx0" brushRef="#br0">28 0 16476,'-2'0'122,"1"1"1,-1-1 0,0 1 0,0-1-1,1 1 1,-1 0 0,0-1 0,1 1 0,-1 0-1,1 0 1,-1 0 0,-1 2 0,2-3-102,1 0 0,0 1 1,-1-1-1,1 1 1,0-1-1,-1 0 0,1 1 1,0-1-1,-1 1 0,1-1 1,0 0-1,0 1 0,0-1 1,0 1-1,-1-1 0,1 1 1,0-1-1,0 1 0,0-1 1,0 1-1,0-1 0,0 1 1,0-1-1,0 1 0,0-1 1,0 1-1,0-1 0,1 0 1,-1 1-1,0-1 0,0 1 1,0-1-1,1 1 0,-1-1 1,0 1-1,0-1 0,1 0 1,-1 1-1,0-1 0,1 0 1,-1 1-1,1-1 0,-1 0 1,0 1-1,1-1 0,-1 0 1,1 0-1,-1 0 0,1 1 1,-1-1-1,0 0 0,1 0 1,0 0-1,9 3 40,0 0-1,0-1 1,0-1-1,0 0 1,1 0-1,-1-1 1,12 0 0,2-1-39,30 1-8,63 3-72,-106-2 47,0 0-1,-1 1 1,0 1-1,1 0 1,-1 0-1,0 1 1,0 0 0,13 8-1,-20-10 6,0 0-1,0 0 1,-1 0 0,1 0-1,0 0 1,-1 1-1,0-1 1,0 1 0,0 0-1,0 0 1,0-1-1,0 1 1,-1 0 0,1 0-1,-1 1 1,0-1-1,1 4 1,-1-3 2,-1 1-1,0-1 1,0 1 0,0-1-1,-1 1 1,1-1 0,-1 0 0,0 1-1,0-1 1,-1 0 0,-2 7-1,-5 6 24,-1 0 0,-1 0 0,0-1 0,-23 24 0,28-33 1,-10 12-95,0 0 0,-2-1 0,0-1-1,-27 19 1,23-26 32,5-13-74</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48.384"/>
    </inkml:context>
    <inkml:brush xml:id="br0">
      <inkml:brushProperty name="width" value="0.05" units="cm"/>
      <inkml:brushProperty name="height" value="0.05" units="cm"/>
    </inkml:brush>
  </inkml:definitions>
  <inkml:trace contextRef="#ctx0" brushRef="#br0">35 1 19748,'-11'43'1537,"-8"72"1,16-90-1382,2 1 1,0 0 0,2 0 0,5 31-1,-6-56-154,0 1-1,1 0 0,-1-1 1,1 1-1,-1-1 0,1 1 0,0-1 1,-1 1-1,1-1 0,0 1 1,0-1-1,0 1 0,0-1 0,2 2 1,-3-3-15,0 0 0,0 0 1,0 0-1,1 0 0,-1 0 0,0 0 1,0 0-1,0 0 0,0 0 1,1 0-1,-1 0 0,0 0 0,0 0 1,0 0-1,0 0 0,1 0 1,-1 0-1,0 0 0,0 0 0,0 0 1,0 0-1,0 0 0,1 0 1,-1 0-1,0 0 0,0 0 0,0 0 1,0 0-1,1 0 0,-1 0 1,0 0-1,0 0 0,0-1 0,0 1 1,0 0-1,0 0 0,1 0 1,-1 0-1,0 0 0,0 0 1,0-1-1,0 1 0,2-17-474,-4 6 204</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48.806"/>
    </inkml:context>
    <inkml:brush xml:id="br0">
      <inkml:brushProperty name="width" value="0.05" units="cm"/>
      <inkml:brushProperty name="height" value="0.05" units="cm"/>
    </inkml:brush>
  </inkml:definitions>
  <inkml:trace contextRef="#ctx0" brushRef="#br0">7 34 16139,'-7'0'2289,"10"7"-1049,0-6-440,7 2 2113,2-3-1321,8-1-455,3-1-153,4-5-416,4 2-184,4-6-336,3 4-200,1 2-504,-3 0-280,-2 4-609,-2 1 1169,-6 3-304,-5 1-224</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49.227"/>
    </inkml:context>
    <inkml:brush xml:id="br0">
      <inkml:brushProperty name="width" value="0.05" units="cm"/>
      <inkml:brushProperty name="height" value="0.05" units="cm"/>
    </inkml:brush>
  </inkml:definitions>
  <inkml:trace contextRef="#ctx0" brushRef="#br0">217 9 20428,'12'-8'1857,"-11"8"-1369,-1 8-208,-7 5 696,-5 11-176,-6 8-344,-2 4-224,-8 5-216,1 8-16,0-7 0,1-1 32,5-5-232,-1-7-240,9-12-576,5-7 1664,9-11-744,11-8-104,5-15-64</inkml:trace>
  <inkml:trace contextRef="#ctx0" brushRef="#br0" timeOffset="1">239 18 19996,'-1'12'470,"-1"-1"0,0 1 0,0-1 0,-2 1 0,-4 13 0,-5 17 460,7-19-449,1 1-1,2 1 1,-2 35-1,5-49-431,0-1-1,1 1 0,1-1 0,0 1 0,0-1 0,1 0 0,0 0 0,1 0 0,0 0 0,9 15 1,1-4-275,11 18-692,-24-37 713,1 1 0,-1-1 0,0 1 0,0-1 0,-1 1 0,1 0 0,0 0 0,-1 0 0,0-1 0,1 1 0,-1 0 0,-1 4 0,1-6 149,0 0 0,0 0 0,0 0 0,-1 0-1,1-1 1,-1 1 0,1 0 0,0 0 0,-1 0 0,0 0 0,1 0 0,-1-1 0,1 1 0,-1 0 0,0-1 0,0 1 0,1 0 0,-1-1 0,0 1-1,0-1 1,0 1 0,0-1 0,0 1 0,-1-1 0,-14 5-879</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49.770"/>
    </inkml:context>
    <inkml:brush xml:id="br0">
      <inkml:brushProperty name="width" value="0.05" units="cm"/>
      <inkml:brushProperty name="height" value="0.05" units="cm"/>
    </inkml:brush>
  </inkml:definitions>
  <inkml:trace contextRef="#ctx0" brushRef="#br0">2 463 16932,'0'1'89,"0"-1"-1,-1 0 1,1 1 0,0-1 0,0 0 0,0 1 0,0-1 0,0 1 0,-1-1 0,1 0 0,0 1 0,0-1 0,0 1 0,0-1-1,0 0 1,0 1 0,1-1 0,-1 1 0,0-1 0,0 0 0,0 1 0,0-1 0,0 1 0,0-1 0,1 0 0,-1 1 0,0-1 0,0 0-1,1 1 1,-1-1 0,0 0 0,0 1 0,1-1 0,-1 0 0,1 1 0,18 1 1865,26-12-108,-42 9-1701,171-57 160,82-48-5264,-210 85 3906,-1-1 0,49-33 0,-78 45 1285,-1-1 0,-1 0 0,0-1 0,-1-1 0,0 0 0,-1-1 0,0 0 0,-1-1 0,12-20 0,-22 32-35,1 0 0,-1 0 0,0 0 0,1 0 0,-1 0-1,-1 0 1,1 0 0,0-1 0,-1 1 0,1 0 0,-1-5 0,0 7-120,-1 0 1,1 1 0,0-1 0,0 0 0,0 1 0,-1-1 0,1 0-1,0 1 1,-1-1 0,1 1 0,0-1 0,-1 0 0,1 1-1,-1-1 1,1 1 0,-1-1 0,0 1 0,1 0 0,-1-1 0,1 1-1,-2-1 1,1 0 18,-1 1-1,0 0 0,0-1 0,1 1 1,-1 0-1,0 0 0,0 0 1,0 0-1,1 0 0,-1 0 0,-3 1 1,-5 1 69,1 1 0,0 0 1,0 1-1,0 0 1,1 0-1,-1 1 0,1 0 1,0 0-1,-10 10 1,-8 8-82,-27 32 0,46-48-55,-5 6-17,0 1 1,2 0-1,-16 26 0,23-35-6,0 1-1,0 0 0,1 0 0,-1 0 0,1 1 1,1-1-1,-1 1 0,1-1 0,0 1 1,1-1-1,0 1 0,0 12 0,1-16 0,-1-1-1,1 1 1,-1 0-1,1 0 1,0-1-1,0 1 1,0-1-1,1 1 0,-1-1 1,1 1-1,-1-1 1,1 0-1,0 1 1,0-1-1,-1 0 1,2 0-1,-1-1 1,0 1-1,4 2 1,-2-2 2,0 0 0,0-1 0,0 0 0,0 1 0,1-1 0,-1-1 0,0 1 0,1 0 0,-1-1 0,1 0 0,5-1 0,1 0 14,1-1-1,-1 0 1,0-1-1,0-1 1,0 1-1,-1-2 1,1 1-1,16-11 1,-20 10 8,25-19 135,-30 23-149,-1 0 0,0 0 0,0 0-1,0 0 1,0 0 0,0 0 0,0 0 0,0 0 0,-1-1 0,1 1 0,0 0 0,-1-1 0,1 1 0,-1-1 0,1 1 0,-1 0 0,1-1 0,-1 1 0,0-1-1,0 1 1,0-3 0,0 4-5,-1-1 0,1 0-1,-1 0 1,1 1 0,-1-1 0,1 1-1,-1-1 1,0 0 0,1 1-1,-1-1 1,0 1 0,1-1-1,-1 1 1,0 0 0,0-1 0,1 1-1,-1 0 1,0-1 0,0 1-1,0 0 1,1 0 0,-1 0-1,0 0 1,0 0 0,0 0-1,0 0 1,1 0 0,-1 0 0,0 0-1,0 0 1,0 1 0,-1-1-1,-29 9 150,-13 11-53,42-19-107,0 1 1,0-1-1,0 0 0,0 0 0,0 1 0,0 0 1,0-1-1,0 1 0,1 0 0,-1-1 1,1 1-1,-1 0 0,1 0 0,0 1 0,-1-1 1,1 0-1,-1 4 0,2-6-3,1 1 0,-1-1 0,0 1 0,0-1 0,1 0 0,-1 1 0,0-1 0,0 1 0,1-1 0,-1 0 0,1 1 0,-1-1 0,0 0 0,1 0 0,-1 1 0,1-1 0,-1 0 0,1 0 0,-1 0 1,0 1-1,1-1 0,-1 0 0,1 0 0,-1 0 0,1 0 0,-1 0 0,1 0 0,-1 0 0,1 0 0,-1 0 0,1 0 0,-1 0 0,1 0 0,-1 0 0,2-1 0,20-2-146,-22 2 143,24-5-242,42-19 0,-47 17 106,0 0 1,0 2-1,33-7 1,-51 12 137,1 1 0,-1 0-1,0 0 1,1 0 0,-1 0 0,0 0 0,1 0 0,-1 0 0,0 0 0,1 0 0,-1 1-1,0-1 1,0 0 0,1 1 0,-1-1 0,0 1 0,0 0 0,2 0 0,-2 0 5,-1 0 0,1-1 0,-1 1 0,1 0 0,-1 0-1,1 0 1,-1 0 0,0 0 0,1 0 0,-1 0 0,0-1 0,0 1 0,0 0 0,0 0 0,0 0 0,0 0 0,0 0 0,0 0 0,0 2 0,-2 5 19,0 0-1,-1 0 1,0 0-1,-7 13 0,4-7-13,-75 192-607,74-192 474,2-17-55</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7:58.830"/>
    </inkml:context>
    <inkml:brush xml:id="br0">
      <inkml:brushProperty name="width" value="0.05" units="cm"/>
      <inkml:brushProperty name="height" value="0.05" units="cm"/>
    </inkml:brush>
  </inkml:definitions>
  <inkml:trace contextRef="#ctx0" brushRef="#br0">1 30 16844,'0'1'216,"0"1"1,1-1 0,0 0 0,-1 1-1,1-1 1,0 1 0,-1-1 0,1 0 0,0 0-1,0 1 1,0-1 0,0 0 0,0 0-1,0 0 1,3 1 0,22 5 1100,-24-7-1236,24 3 431,0-2 0,0-1 0,42-4 1,77-18-312,-119 17-215,18-3-191,90-14-2205,-133 22 2194,-3 0-32,-11 0-287</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00.261"/>
    </inkml:context>
    <inkml:brush xml:id="br0">
      <inkml:brushProperty name="width" value="0.05" units="cm"/>
      <inkml:brushProperty name="height" value="0.05" units="cm"/>
    </inkml:brush>
  </inkml:definitions>
  <inkml:trace contextRef="#ctx0" brushRef="#br0">324 221 10378,'17'-13'1246,"-1"0"1,28-29-1,-38 35-651,0-1 0,0 1 0,-1-1-1,0 0 1,0 0 0,-1-1 0,0 1 0,5-17 0,-9 23-495,1 0 1,-1 1 0,1-1-1,-1 0 1,0 0-1,0 0 1,0 0 0,0 0-1,0 0 1,0 0-1,-1 0 1,1 0-1,-1 0 1,1 0 0,-1 0-1,0 1 1,1-1-1,-1 0 1,0 0 0,0 1-1,0-1 1,-1 1-1,1-1 1,0 1 0,-1-1-1,1 1 1,0 0-1,-1-1 1,0 1-1,1 0 1,-1 0 0,0 0-1,1 1 1,-1-1-1,0 0 1,0 1 0,-3-2-1,-2 1-11,0-1-1,0 1 0,0 0 1,0 1-1,1 0 1,-1 0-1,0 0 0,0 1 1,-10 2-1,1 2-68,1 1 0,0 0 0,1 1 0,0 0-1,0 2 1,0-1 0,1 2 0,1-1 0,-23 24 0,12-9-2,1 1 0,1 2 0,-30 50 0,42-62-10,1 0 1,1 0-1,0 0 0,2 1 1,-1 1-1,2-1 1,0 0-1,1 1 0,1 0 1,-1 21-1,3-31-8,0 0 0,1 0 0,0 0 0,0 0 0,1 0 0,-1 0 0,1 0 0,1 0 0,0 0 0,0-1 0,0 1 0,0-1 0,1 0 0,0 0 0,1 0 0,-1-1 0,1 1 0,0-1 0,0 0 0,1-1 0,0 1 0,-1-1 0,1 0 0,1 0 0,-1-1 0,9 3 0,-6-2-1,2 0 0,-1-1 0,0-1 0,0 0 0,1 0 0,0-1 0,-1-1 0,20 0 0,-22-1 9,-1 0-1,0 0 0,0 0 0,1-1 1,-1 0-1,0-1 0,-1 0 1,1 0-1,0 0 0,-1-1 0,0 0 1,0 0-1,9-7 0,-13 9-1,-1 1 0,1-1-1,-1 0 1,1 1 0,-1-1-1,0 0 1,1 0 0,-1 0-1,0 0 1,0 0 0,-1 0-1,1 0 1,0 0 0,0-3-1,-1 4 1,0 0 0,0-1 0,0 1 0,0 0 0,-1-1 0,1 1 1,0 0-1,-1 0 0,1-1 0,-1 1 0,1 0 0,-1 0 0,1 0 0,-1 0 0,0 0 0,1 0 0,-1 0 0,-1-2 0,-2 1 7,1-1-1,-1 0 1,0 1 0,0 0 0,1 0-1,-1 0 1,-1 1 0,1-1 0,0 1-1,0 0 1,-1 0 0,-7-1 0,-3 1-2,-1 0 1,1 1 0,-29 4-1,38-1-94,12-1 10,13 0-29,11-3-237,46-9 0,-53 6 82,0 0-1,0 2 1,42 2 0,-64 0 237,0 0 1,1 0 0,-1 0 0,1 0-1,-1 1 1,0-1 0,1 1 0,-1-1-1,0 1 1,0 0 0,1-1 0,-1 1-1,0 0 1,0 0 0,0 0 0,0 0-1,0 0 1,0 0 0,0 0 0,2 2 0,-2-1 7,0 0 0,-1 1 0,1-1 0,0 0 1,-1 1-1,1-1 0,-1 1 0,0-1 1,0 0-1,0 1 0,0 3 0,-2 6 19,-1 1 0,0-1 0,-8 23 0,6-23-24,-2 8-56,5-14-14,-1 1 0,1-1 0,0 1 0,1-1 0,0 1 0,0 0 1,0 10-1,4-11-9,6-9-84</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5.788"/>
    </inkml:context>
    <inkml:brush xml:id="br0">
      <inkml:brushProperty name="width" value="0.05" units="cm"/>
      <inkml:brushProperty name="height" value="0.05" units="cm"/>
    </inkml:brush>
  </inkml:definitions>
  <inkml:trace contextRef="#ctx0" brushRef="#br0">1 1 17060,'1'11'1872,"2"4"-1344,2 0-256,-1 3 1393,9 2-1905,1 0-425,6-2 593,4-2-176,1-4-200</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02.242"/>
    </inkml:context>
    <inkml:brush xml:id="br0">
      <inkml:brushProperty name="width" value="0.05" units="cm"/>
      <inkml:brushProperty name="height" value="0.05" units="cm"/>
    </inkml:brush>
  </inkml:definitions>
  <inkml:trace contextRef="#ctx0" brushRef="#br0">86 81 18580,'8'-9'912,"0"0"-1,0 1 1,1 0-1,0 1 1,15-11 0,-19 15-725,1 0 1,0 0 0,0 1-1,1 0 1,-1 0 0,0 0-1,1 1 1,-1 0 0,1 0-1,-1 0 1,10 1 0,-14 0-182,-1 0 0,1 0 0,0 0 0,-1 0 0,1 0 0,0 0 0,-1 1 0,1-1 1,0 0-1,-1 1 0,1-1 0,-1 1 0,1 0 0,-1 0 0,1-1 0,-1 1 0,0 0 1,1 0-1,-1 0 0,0 1 0,0-1 0,1 0 0,-1 0 0,0 1 0,0-1 0,0 0 0,-1 1 1,1-1-1,0 1 0,-1-1 0,1 1 0,0 0 0,-1-1 0,0 1 0,1-1 0,-1 1 1,0 0-1,0-1 0,0 1 0,0 0 0,0-1 0,0 1 0,-1 2 0,-1 5-6,0-1-1,-1 1 0,0-1 1,0 0-1,0 1 0,-10 13 1,-7 7 8,-1 0 1,-2-2-1,-1-1 0,0-1 1,-57 44-1,29-22-296,52-47 284,0 0-1,-1 0 1,1 0-1,0 0 0,0 1 1,0-1-1,-1 0 1,1 0-1,0 0 1,0 0-1,0 0 1,-1 0-1,1 0 0,0 0 1,0 1-1,0-1 1,0 0-1,0 0 1,-1 0-1,1 0 1,0 1-1,0-1 0,0 0 1,0 0-1,0 0 1,0 0-1,0 1 1,0-1-1,0 0 1,0 0-1,0 0 0,0 1 1,0-1-1,0 0 1,0 0-1,0 0 1,0 1-1,0-1 1,0 0-1,0 0 0,0 0 1,0 1-1,0-1 1,0 0-1,0 0 1,0 0-1,0 1 0,0-1 1,1 0-1,-1 0 1,0 0-1,0 0 1,0 0-1,0 1 1,0-1-1,1 0 0,-1 0 1,0 0-1,0 0 1,1 0-1,10 3-137,4-5 91,-1-1-1,1 0 0,-1-2 1,0 1-1,19-10 0,-9 4 43,-5 2 2,-8 3 12,1 0 0,21-5 0,-30 9-6,0 1 0,0-1 0,1 1 1,-1 0-1,0 0 0,0 0 1,0 0-1,0 0 0,0 1 0,0-1 1,0 1-1,0 0 0,0 0 0,0 0 1,0 1-1,4 2 0,-5-3 2,-1 1-1,1 0 0,0 0 1,-1-1-1,1 1 0,-1 1 1,0-1-1,1 0 1,-1 0-1,0 0 0,-1 1 1,1-1-1,0 0 0,0 1 1,0 4-1,2 42-45,-3-34-13,0-13 39,0-1 1,0 1 0,0-1-1,0 1 1,0 0 0,0-1-1,1 1 1,-1-1 0,1 1-1,-1-1 1,1 1 0,-1-1-1,1 1 1,0-1 0,0 0-1,1 3 1,-1-4-6,0 0-1,0 0 1,0 0 0,0 0-1,0 0 1,-1 0 0,1 0 0,0 0-1,0 0 1,0 0 0,0 0-1,0-1 1,-1 1 0,1 0-1,0-1 1,0 1 0,0-1-1,-1 1 1,1 0 0,0-1-1,0 0 1,-1 1 0,1-1-1,0 1 1,-1-1 0,1 0 0,-1 0-1,1 1 1,-1-1 0,1-1-1,6-8-269,0 0 0,0-1 0,-1 1-1,0-1 1,-1-1 0,6-18 0,0 1 77,6-17-235</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02.676"/>
    </inkml:context>
    <inkml:brush xml:id="br0">
      <inkml:brushProperty name="width" value="0.05" units="cm"/>
      <inkml:brushProperty name="height" value="0.05" units="cm"/>
    </inkml:brush>
  </inkml:definitions>
  <inkml:trace contextRef="#ctx0" brushRef="#br0">0 1 18756,'0'0'215,"1"1"1,-1-1-1,0 0 1,0 1-1,1-1 0,-1 1 1,0-1-1,0 0 0,1 1 1,-1-1-1,1 0 1,-1 0-1,0 1 0,1-1 1,-1 0-1,1 0 1,-1 0-1,0 1 0,1-1 1,-1 0-1,1 0 0,-1 0 1,1 0-1,-1 0 1,1 0-1,-1 0 0,0 0 1,2 0-1,23 1 632,0-1-372,98 9 91,-74-7-995,55 9 0,-70-7-226,-26-4 206,-1 1 1,1 0 0,0 0-1,0 1 1,0 0-1,14 6 1,-23-5-293,-6 3-128</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03.080"/>
    </inkml:context>
    <inkml:brush xml:id="br0">
      <inkml:brushProperty name="width" value="0.05" units="cm"/>
      <inkml:brushProperty name="height" value="0.05" units="cm"/>
    </inkml:brush>
  </inkml:definitions>
  <inkml:trace contextRef="#ctx0" brushRef="#br0">0 1 15715,'10'7'2209,"6"2"-1225,10-6-248,4-2 1113,7-1-569,4 3-120,0-3-336,-2 0-344,-3 0 673,-5 1-913,-2 5-104,-5 1 48</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04.081"/>
    </inkml:context>
    <inkml:brush xml:id="br0">
      <inkml:brushProperty name="width" value="0.05" units="cm"/>
      <inkml:brushProperty name="height" value="0.05" units="cm"/>
    </inkml:brush>
  </inkml:definitions>
  <inkml:trace contextRef="#ctx0" brushRef="#br0">328 19 13499,'0'-1'288,"-1"0"0,1 0 0,0 0 0,-1 0 0,1 0 0,-1 0 0,0 0 1,1 0-1,-1 0 0,0 1 0,1-1 0,-1 0 0,0 0 0,0 1 0,0-1 0,0 0 0,0 1 0,0-1 1,0 1-1,0-1 0,0 1 0,0 0 0,0-1 0,0 1 0,0 0 0,0 0 0,0 0 0,0-1 0,-1 1 0,1 0 1,-1 1-1,-5-2 111,0 1 0,0 0 0,1 1 0,-8 0 0,6 1-328,1 0 0,-1 1-1,1-1 1,0 2-1,0-1 1,0 1 0,0 0-1,1 0 1,-1 0 0,1 1-1,0 0 1,-6 7-1,-5 8-69,0 1-1,-17 29 1,27-39 19,-7 10-22,1 1-1,1 1 0,-13 36 1,20-43-7,0 1 0,0-1 0,2 1 0,0 0 0,1 0 0,0 21 0,2-33 3,0 0 0,1-1 0,-1 1 0,1-1-1,0 1 1,0-1 0,0 1 0,1-1 0,-1 1 0,1-1-1,0 0 1,1 0 0,-1 0 0,1 0 0,-1 0 0,1-1-1,0 1 1,1-1 0,-1 0 0,1 0 0,-1 0 0,1 0-1,0 0 1,0-1 0,0 0 0,0 0 0,0 0 0,1 0 0,-1-1-1,1 0 1,-1 1 0,1-2 0,-1 1 0,1 0 0,-1-1-1,1 0 1,0 0 0,-1-1 0,1 1 0,0-1 0,4-1-1,2-1 10,-1 0-1,0-1 1,1 0-1,-1 0 1,-1-1-1,1-1 1,9-6-1,-15 10 13,0-1-1,0 0 0,0 0 0,-1 0 0,1-1 0,-1 1 0,0-1 1,0 0-1,0 0 0,0 0 0,0 0 0,-1 0 0,0-1 1,0 1-1,0-1 0,-1 1 0,3-10 0,-4 13-7,0 0 0,0-1 0,0 1 0,0 0 0,-1 0 1,1 0-1,0 0 0,0 0 0,-1 0 0,1 0 0,-1 0 0,1 0 0,-1 0 0,1 0 0,-1 0 0,0 0 0,1 0 0,-1 0 0,0 0 0,0 1 0,0-1 1,-1-1-1,0 1 5,0 0 1,-1-1 0,1 1-1,-1 0 1,0 1 0,1-1-1,-1 0 1,0 1-1,-2-1 1,-3 0 12,-1 1 0,1 0 0,0 1 0,0-1 0,-12 4 0,-12 8 4,30-11-34,0-1 1,0 1-1,0 0 0,1 0 1,-1 0-1,1 1 1,-1-1-1,1 0 1,-1 1-1,1-1 1,0 1-1,-1-1 1,1 1-1,0-1 0,-1 3 1,2-4 2,0 1-1,0-1 1,0 0 0,0 0 0,0 1-1,0-1 1,0 0 0,0 1-1,0-1 1,0 0 0,0 1 0,0-1-1,0 0 1,0 0 0,0 1-1,0-1 1,0 0 0,0 0 0,1 1-1,-1-1 1,0 0 0,0 0 0,0 1-1,1-1 1,-1 0 0,0 0-1,0 0 1,0 1 0,1-1 0,-1 0-1,0 0 1,0 0 0,1 0-1,-1 0 1,1 1 0,14 1-53,17-6-5,41-16-51,-52 13 82,-1 1 0,1 1 0,29-3 0,-48 8 22,-1 0 1,1 0-1,-1-1 1,1 1-1,-1 1 1,0-1-1,1 0 1,-1 0 0,1 0-1,-1 1 1,0-1-1,1 1 1,-1-1-1,0 1 1,1-1-1,-1 1 1,0 0-1,0 0 1,0-1-1,1 1 1,0 2-1,-1-2 1,-1 1-1,1-1 1,0 1-1,-1-1 0,0 1 1,1 0-1,-1-1 0,0 1 1,0 0-1,0-1 1,0 1-1,0 0 0,0-1 1,0 1-1,-1 0 1,1-1-1,0 1 0,-2 1 1,-27 75-77,22-60-482,-1 0-1,2 0 1,0 1-1,2 0 1,-3 19-1,7-38 550,0 0-1,0 0 0,-1 0 1,1 0-1,0 0 1,0 0-1,0 0 0,0 1 1,0-1-1,0 0 0,0 0 1,0 0-1,0 0 0,0 0 1,0 0-1,0 0 1,0 0-1,0 0 0,0 0 1,0 1-1,0-1 0,0 0 1,1 0-1,-1 0 1,0 0-1,0 0 0,0 0 1,0 0-1,0 0 0,0 0 1,0 0-1,0 0 0,0 1 1,0-1-1,0 0 1,0 0-1,0 0 0,0 0 1,1 0-1,-1 0 0,0 0 1,0 0-1,0 0 1,0 0-1,0 0 0,0 0 1,0 0-1,0 0 0,0 0 1,1 0-1,-1 0 0,0 0 1,0 0-1,0 0 1,0 0-1,0 0 0,6-4-234,-5 4 133,17-15-744</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04.516"/>
    </inkml:context>
    <inkml:brush xml:id="br0">
      <inkml:brushProperty name="width" value="0.05" units="cm"/>
      <inkml:brushProperty name="height" value="0.05" units="cm"/>
    </inkml:brush>
  </inkml:definitions>
  <inkml:trace contextRef="#ctx0" brushRef="#br0">0 307 13939,'0'0'80,"1"1"0,-1-1-1,0 0 1,1 1 0,-1-1 0,1 0 0,-1 0 0,1 1-1,-1-1 1,1 0 0,-1 0 0,0 0 0,1 0-1,-1 1 1,1-1 0,-1 0 0,1 0 0,-1 0 0,1 0-1,-1 0 1,1 0 0,-1 0 0,1 0 0,-1 0 0,1-1-1,-1 1 1,1 0 0,-1 0 0,1 0 0,-1 0-1,1-1 1,-1 1 0,1 0 0,-1-1 0,0 1 0,1-1-1,17-14 337,-14 12-67,57-61 2971,84-112 0,-107 127-2353,-67 118-213,27-64-776,-33 98 139,30-88-266,2 0-1,0 0 1,1 0 0,-1 31 0,3-46 124,0 1 0,-1-1 0,1 1 0,0-1 0,0 1 0,0 0-1,0-1 1,0 1 0,0-1 0,0 1 0,0-1 0,1 1 0,-1-1 0,0 1 0,0 0 0,0-1 0,0 1 0,1-1 0,-1 1 0,0-1 0,1 1 0,-1-1 0,0 0 0,1 1 0,-1-1 0,1 1 0,-1-1 0,0 0 0,1 1 0,-1-1 0,1 0 0,-1 1-1,1-1 1,0 0 0,0 0 3,1-1-1,-1 1 1,0-1-1,0 0 1,0 0-1,0 1 1,0-1-1,0 0 1,0 0-1,0 0 1,0 0-1,0 0 1,-1 0-1,1 0 1,0-1-1,0-1 1,15-28-361</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04.969"/>
    </inkml:context>
    <inkml:brush xml:id="br0">
      <inkml:brushProperty name="width" value="0.05" units="cm"/>
      <inkml:brushProperty name="height" value="0.05" units="cm"/>
    </inkml:brush>
  </inkml:definitions>
  <inkml:trace contextRef="#ctx0" brushRef="#br0">189 0 16043,'-10'19'2105,"-1"4"-1121,6 0-424,0 1 1897,3-3-1353,2 2-424,2-1-96,4-2-416,4 1-200,-3-2-352,1-6-272,-6-3-432,-2-3 864,-2-5-192,-4-2-152</inkml:trace>
  <inkml:trace contextRef="#ctx0" brushRef="#br0" timeOffset="1">1 126 19652,'6'-3'1777,"9"0"-1121,7 1-296,12 2 888,3-6-280,9 2-560,7-4-408,9 4-896,-2-7 896,-8 1-240,2-5-80</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05.362"/>
    </inkml:context>
    <inkml:brush xml:id="br0">
      <inkml:brushProperty name="width" value="0.05" units="cm"/>
      <inkml:brushProperty name="height" value="0.05" units="cm"/>
    </inkml:brush>
  </inkml:definitions>
  <inkml:trace contextRef="#ctx0" brushRef="#br0">170 30 20516,'-13'32'1235,"-1"0"0,-32 52 0,-7 12-240,41-70-925,3-9-229,2 0 0,-7 20 0,14-36 136,0-1-1,-1 0 1,1 0-1,0 0 0,0 0 1,0 1-1,0-1 1,0 0-1,0 0 0,0 0 1,0 0-1,0 1 1,-1-1-1,1 0 1,0 0-1,0 0 0,0 1 1,0-1-1,0 0 1,0 0-1,0 0 0,0 1 1,0-1-1,1 0 1,-1 0-1,0 0 0,0 1 1,0-1-1,0 0 1,0 0-1,0 0 1,0 0-1,0 1 0,0-1 1,1 0-1,-1 0 1,0 0-1,0 0 0,0 1 1,0-1-1,1 0 1,-1 0-1,0 0 0,0 0 1,0 0-1,0 0 1,1 0-1,-1 0 1,0 0-1,0 0 0,0 0 1,1 0-1,-1 0 1,0 0-1,0 0 0,0 0 1,1 0-1,-1 0 1,0 0-1,0 0 0,0 0 1,1 0-1,-1 0 1,0 0-1,11-7-945,0-5 112,-1-1-1,0 0 1,-1 0-1,-1-1 0,12-26 1,-8 16-338,52-108-1997,-28 44 4681,-27 66 588,-10 33 353,-12 36 165,2-9-1709,2 1 0,-8 72 1,16-93-1111,1-1 1,0 1-1,1 0 1,1 0 0,0-1-1,1 1 1,1-1-1,11 29 1,-10-33-737,-6-10 270</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05.795"/>
    </inkml:context>
    <inkml:brush xml:id="br0">
      <inkml:brushProperty name="width" value="0.05" units="cm"/>
      <inkml:brushProperty name="height" value="0.05" units="cm"/>
    </inkml:brush>
  </inkml:definitions>
  <inkml:trace contextRef="#ctx0" brushRef="#br0">2 32 17348,'-2'0'1576,"11"0"-928,8 0-272,10 0 769,5 0-209,4 0-512,7 0-424,4-1-648,4-4-209,-2-2 633,-1 0-176,3-5-224</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06.184"/>
    </inkml:context>
    <inkml:brush xml:id="br0">
      <inkml:brushProperty name="width" value="0.05" units="cm"/>
      <inkml:brushProperty name="height" value="0.05" units="cm"/>
    </inkml:brush>
  </inkml:definitions>
  <inkml:trace contextRef="#ctx0" brushRef="#br0">230 12 17852,'-3'-2'187,"0"1"1,0-1-1,-1 1 1,1 0-1,0 0 1,-1 0 0,1 0-1,-1 1 1,1-1-1,-1 1 1,1 0-1,-1 0 1,1 0-1,-1 0 1,1 1-1,-1 0 1,1-1-1,-1 1 1,1 0-1,0 1 1,0-1-1,-1 1 1,1-1 0,0 1-1,0 0 1,0 0-1,-4 5 1,-4 2 41,1 1 0,0 0 0,1 1 0,0 0 0,-12 20 0,12-17-100,0 1 1,1 0-1,1 0 0,1 0 0,0 1 1,1 0-1,-5 28 0,9-39-102,1 0 1,-1 0-1,1 1 0,0-1 0,0 0 0,0 0 1,1 1-1,0-1 0,0 0 0,0 0 0,1 0 1,0 0-1,0 0 0,0 0 0,0 0 1,1-1-1,0 1 0,0-1 0,0 0 0,0 1 1,1-2-1,-1 1 0,1 0 0,0-1 0,1 1 1,-1-1-1,0 0 0,6 2 0,0 0-5,1-1 1,0 1-1,0-2 0,0 0 0,23 4 0,-28-6 23,1-1 0,0 1 0,-1-1 0,1 0 0,0-1 0,-1 0 0,1 0 0,-1 0 0,1-1 0,-1 0 0,13-5-1,-18 6-25,0 1 0,0-1 0,0 1 0,1-1 0,-1 0-1,0 1 1,0-1 0,0 0 0,0 0 0,0 0-1,-1 0 1,1 0 0,0 0 0,0 0 0,-1 0 0,1 0-1,0 0 1,-1 0 0,1 0 0,-1-1 0,1-1-1,-1 2 3,0 0-1,-1 0 0,1 0 0,0 0 0,-1 0 0,1 0 0,0 0 0,-1 0 0,1 0 0,-1 0 0,0 0 0,1 0 0,-1 0 0,0 0 0,1 0 0,-1 1 0,0-1 0,0 0 0,-1 0 0,-3-3 35,-1 1-1,0-1 1,0 2-1,0-1 1,0 0-1,-11-2 1,-14 1-16,30 3-40,-1 1 0,0 0-1,0 0 1,1 0 0,-1 0-1,0 0 1,0 0 0,1 1 0,-1-1-1,0 0 1,0 1 0,1 0-1,-4 1 1,5-2-1,0 0 1,0 1-1,0-1 0,0 0 1,1 1-1,-1-1 0,0 0 0,0 0 1,0 1-1,0-1 0,0 0 1,1 0-1,-1 1 0,0-1 1,0 0-1,1 0 0,-1 1 1,0-1-1,0 0 0,0 0 0,1 0 1,-1 0-1,0 0 0,1 1 1,-1-1-1,0 0 0,0 0 1,1 0-1,-1 0 0,0 0 0,1 0 1,-1 0-1,0 0 0,1 0 1,-1 0-1,0 0 0,1 0 1,-1 0-1,0 0 0,0 0 1,1-1-1,16 3-26,23-5-136,1 0 0,54-14 0,-66 12 35,-23 4 77,0 0-1,-1 0 1,1 1-1,0-1 1,8 2 0,-13-1 42,-1 0 1,1 0-1,0 0 1,-1 0-1,1 1 1,-1-1-1,1 0 1,0 0-1,-1 1 1,1-1-1,-1 0 1,1 1-1,-1-1 1,1 0-1,-1 1 1,1-1-1,-1 1 1,0-1-1,1 1 1,-1-1-1,1 1 1,-1-1-1,0 1 1,1 1 1,-1-1 0,0 0 0,0 0 0,0 0 0,-1 1 0,1-1 1,0 0-1,0 0 0,-1 0 0,1 0 0,0 1 0,-1-1 0,1 0 0,-1 0 0,0 0 1,1 0-1,-2 1 0,-19 29 61,7-9-97,0 0-1,1 0 1,-19 46 0,31-66-60</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10.169"/>
    </inkml:context>
    <inkml:brush xml:id="br0">
      <inkml:brushProperty name="width" value="0.05" units="cm"/>
      <inkml:brushProperty name="height" value="0.05" units="cm"/>
    </inkml:brush>
  </inkml:definitions>
  <inkml:trace contextRef="#ctx0" brushRef="#br0">1 186 14923,'0'-3'204,"0"0"0,1 0 0,0 0-1,-1 0 1,1 1 0,0-1 0,0 0 0,1 0 0,-1 1-1,1-1 1,-1 1 0,1-1 0,0 1 0,0 0-1,0 0 1,0 0 0,0 0 0,0 0 0,0 0 0,1 0-1,-1 1 1,1-1 0,-1 1 0,1 0 0,4-2 0,8-3 195,0 2 0,0-1 0,23-3 0,58-4 206,1 4-1,120 6 0,-108 2-471,-103 0-130,346-9 118,-265 3-268,170-36-1,-250 41 83,0-1-1,0 0 1,0 0-1,0-1 1,12-6-1,-19 9 59,-1 0 1,1 0-1,0 0 0,0 0 1,0 0-1,0 0 0,0 0 1,0 0-1,-1 0 0,1 0 1,0 0-1,0 0 0,0 0 1,0 0-1,0 0 0,0 0 1,0 0-1,-1 0 0,1 0 1,0 0-1,0 0 1,0 0-1,0 0 0,0 0 1,0 0-1,0 0 0,-1 0 1,1 0-1,0 0 0,0 0 1,0-1-1,0 1 0,0 0 1,0 0-1,0 0 0,0 0 1,0 0-1,0 0 0,0 0 1,-1 0-1,1-1 0,0 1 1,0 0-1,0 0 0,0 0 1,0 0-1,0 0 0,0 0 1,0-1-1,0 1 1,0 0-1,0 0 0,0 0 1,0 0-1,0 0 0,0 0 1,0 0-1,0-1 0,0 1 1,1 0-1,-1 0 0,0 0 1,0 0-1,0 0 0,0 0 1,0 0-1,0 0 0,0-1 1,-13 1-301,-142 25-1817,124-18 1697</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6.157"/>
    </inkml:context>
    <inkml:brush xml:id="br0">
      <inkml:brushProperty name="width" value="0.05" units="cm"/>
      <inkml:brushProperty name="height" value="0.05" units="cm"/>
    </inkml:brush>
  </inkml:definitions>
  <inkml:trace contextRef="#ctx0" brushRef="#br0">297 117 12331,'-9'21'2531,"-26"39"0,21-37-1349,-12 26-1,16-25-777,1 1 0,1 0 0,2 0 1,-7 50-1,10-55-389,-1 1-1,-1-1 1,-1 0 0,-15 36 0,16-46 33,0 0 0,0 0 0,-1-1-1,0 1 1,-1-1 0,0-1 0,0 0-1,-1 0 1,0 0 0,-16 11 0,22-17-4,0-1 0,1 0 0,-1 0 0,0 0 0,0-1 1,0 1-1,0 0 0,0-1 0,0 1 0,0-1 0,0 1 0,0-1 1,0 0-1,-2 0 0,3 0-27,1 0 1,-1 0 0,1-1-1,0 1 1,-1 0 0,1 0-1,0 0 1,-1-1 0,1 1-1,-1 0 1,1 0 0,0-1-1,-1 1 1,1 0-1,0-1 1,0 1 0,-1 0-1,1-1 1,0 1 0,0 0-1,0-1 1,-1 1 0,1 0-1,0-1 1,0 0 0,0 0 8,0-1 0,-1 1-1,1-1 1,1 1 0,-1-1 0,0 1 0,0 0 0,1-1 0,-1 1 0,0-1 0,2-1 0,6-12 72,0 0 1,1 1-1,1 0 1,1 0-1,0 1 0,0 1 1,15-13-1,2-3-102,4-6-40,144-157-227,-123 128 112,51-78 1,-77 85 82,-41 75 79,0 0 1,2 0-1,0 1 0,1 0 1,0 1-1,-8 27 1,16-41-4,0 1 1,1-1-1,0 1 1,0 0-1,0-1 1,1 1-1,1 0 1,-1 0-1,1 0 1,0 0-1,2 8 1,-1-12-7,0 1 1,1-1 0,-1 0 0,1 0 0,0 0 0,0-1-1,1 1 1,-1 0 0,1-1 0,-1 1 0,1-1 0,0 0-1,1 0 1,-1 0 0,0 0 0,1-1 0,0 1-1,-1-1 1,1 0 0,0 0 0,6 2 0,9 2 1,0 0-1,0-1 1,0-1 0,0-1 0,1-1-1,0 0 1,-1-2 0,1 0 0,0-1-1,36-7 1,-53 7 19,0 1 0,0-1 0,0 0-1,-1 0 1,1 0 0,0 0 0,-1 0 0,1 0 0,-1-1-1,1 0 1,-1 1 0,0-1 0,1 0 0,-1 0-1,0 0 1,0 0 0,-1 0 0,1-1 0,0 1 0,1-5-1,-1 3 16,-1-1 0,-1 1 0,1-1 0,-1 0 0,1 1 0,-1-1 0,-1 0 0,1 1 0,-1-1 0,1 0 0,-4-7 0,-24-79 437,19 66-257,1-1 1,1-1 0,-6-38 0,13 63-199,-1 0 0,1-1 1,0 1-1,-1 0 1,1 0-1,0 0 1,1 0-1,-1 0 1,0-1-1,1 1 1,-1 0-1,1 0 1,-1 0-1,1 0 1,0 0-1,0 0 1,0 0-1,0 0 1,0 1-1,1-1 1,-1 0-1,0 0 0,1 1 1,-1-1-1,1 1 1,0 0-1,-1-1 1,1 1-1,0 0 1,0 0-1,0 0 1,0 0-1,0 0 1,0 1-1,0-1 1,0 0-1,0 1 1,0 0-1,1-1 1,-1 1-1,0 0 1,0 0-1,0 0 0,4 1 1,91 9-1112,5-1 511,-43-8 249</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38.642"/>
    </inkml:context>
    <inkml:brush xml:id="br0">
      <inkml:brushProperty name="width" value="0.05" units="cm"/>
      <inkml:brushProperty name="height" value="0.05" units="cm"/>
    </inkml:brush>
  </inkml:definitions>
  <inkml:trace contextRef="#ctx0" brushRef="#br0">749 14 10242,'-19'-4'433,"0"0"0,-1 1 0,1 1-1,-1 1 1,1 1 0,-1 1 0,0 0 0,1 2 0,-34 7-1,24-1-115,1 0-1,-1 2 1,2 1-1,-1 1 0,-40 28 1,66-40-308,-20 13 111,-1 2 0,2 0 0,-30 29 0,33-26-105,1 1 0,1 1 0,0 1 0,2 0-1,0 1 1,2 0 0,1 1 0,0 1 0,-13 47-1,12-20-19,2 0-1,2 1 0,2-1 0,2 1 0,7 94 0,0-116 9,2 0-1,0 0 0,3-1 0,0 0 1,2 0-1,1-1 0,1 0 0,2-1 1,1-1-1,1 0 0,24 31 0,-16-29-5,2-1 0,1-1 0,0-2 0,2 0 0,1-2 0,1-2 0,1 0 0,1-2 0,0-2 0,2-1 0,0-2 0,0-1 1,1-1-1,1-2 0,0-2 0,0-2 0,0-1 0,1-1 0,0-3 0,60-4 0,-76 0-8,-1 0 0,0-2 0,0 0 0,0-1 0,-1-1 0,0-1 0,0-1 0,-1-1 0,0-1 0,20-14 0,2-6-1,-2-2-1,-1-1 1,39-45 0,-39 35 110,-2-1 0,-1-2 0,41-76 0,-56 86 73,-2-1 0,-1-1 0,-3 0 0,-1-1 0,13-66 0,-23 84-107,0 1 1,-2-1 0,0 0-1,-1 0 1,-2 1-1,0-1 1,-1 1-1,-1-1 1,-2 1-1,1 0 1,-2 1 0,-1-1-1,-1 1 1,0 1-1,-2 0 1,0 0-1,-1 1 1,-1 0 0,0 1-1,-1 1 1,-24-21-1,17 18-75,-2 1 0,1 0 0,-2 2-1,0 1 1,-1 1 0,-35-14 0,46 23-51,-1 0 1,0 1-1,0 0 1,0 1-1,0 1 0,0 1 1,-1 0-1,1 0 1,-1 2-1,1 0 1,0 1-1,-1 0 1,-19 7-1,10-1-17,-28 13 1,-22 18-141</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33.083"/>
    </inkml:context>
    <inkml:brush xml:id="br0">
      <inkml:brushProperty name="width" value="0.05" units="cm"/>
      <inkml:brushProperty name="height" value="0.05" units="cm"/>
    </inkml:brush>
  </inkml:definitions>
  <inkml:trace contextRef="#ctx0" brushRef="#br0">72 1 10194,'0'38'495,"1"-4"-14,-1 1-1,-2-1 1,-11 60 0,5-58 457,1 1-1,2 0 1,2 1-1,1-1 1,4 40-1,3-35 110,-3-28-939,0 0 0,-1 0 1,0 0-1,-1 0 0,-1 0 0,-4 24 1,-14 41 437,19-79-552,0 0-1,0 0 1,0 0-1,0 0 1,-1 0-1,1 0 1,0 0-1,0 0 0,0 0 1,0 0-1,0-1 1,0 1-1,0 0 1,0 0-1,0 0 1,0 0-1,0 0 0,0 0 1,0 0-1,0 0 1,0 0-1,0 0 1,0 0-1,0 0 1,-1 0-1,1 0 1,0 0-1,0 0 0,0 0 1,0 0-1,0 0 1,0 0-1,0 0 1,0 0-1,0 0 1,0 0-1,0 0 0,-1 0 1,1 0-1,0 0 1,0 0-1,0 0 1,0 0-1,0 0 1,0 0-1,0 0 1,0 0-1,0 0 0,0 0 1,0 0-1,0 0 1,-1 0-1,1 0 1,0 0-1,0 0 1,0 0-1,0 0 1,-3-8-283,-7-69-768,6 39 694</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35.637"/>
    </inkml:context>
    <inkml:brush xml:id="br0">
      <inkml:brushProperty name="width" value="0.05" units="cm"/>
      <inkml:brushProperty name="height" value="0.05" units="cm"/>
    </inkml:brush>
  </inkml:definitions>
  <inkml:trace contextRef="#ctx0" brushRef="#br0">2310 154 12683,'-49'16'1575,"-100"17"0,130-30-1436,-1-1 1,1-2-1,-1 0 0,1 0 0,-1-2 1,1-1-1,-1 0 0,-26-9 0,-60-29-850,71 26 277,-1 1 1,-66-15-1,79 24 500,-1 2 0,-1 1 0,1 0 0,0 2 0,0 1 0,-1 1 0,1 1 0,0 1-1,1 1 1,-34 12 0,19-3 121,0-1-1,0-2 1,-1-2-1,-1-1 1,1-2-1,-66 1 1,77-10-303,-1-1 1,1-1-1,0-1 1,-42-17-1,-4 1 169,46 15 304,-1 1 1,1 2 0,-52-2 0,26 7 646,-59 9 0,102-8-935,0-1 0,0-1 0,0 0 0,0 0 0,-1-1 0,1 0-1,0-1 1,0 0 0,1-1 0,-1 0 0,0-1 0,1 0 0,0-1 0,0 0 0,0 0 0,1-1 0,0 0 0,-12-11 0,18 14-33,-3-2 103,0-1 0,0 1 0,-1 0 0,-12-6 0,17 10-97,0 0-1,-1 0 1,1 0 0,0 1 0,-1-1-1,1 1 1,-1-1 0,1 1 0,-1 0 0,1 0-1,-1 0 1,1 1 0,0-1 0,-1 0 0,1 1-1,-1 0 1,1 0 0,0-1 0,-4 3 0,-5 3 30,0 0 1,0 0-1,0 1 1,1 1-1,0-1 1,-13 15 0,12-15-560,10-16 287,10-19 54,3 0-4</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47.130"/>
    </inkml:context>
    <inkml:brush xml:id="br0">
      <inkml:brushProperty name="width" value="0.05" units="cm"/>
      <inkml:brushProperty name="height" value="0.05" units="cm"/>
    </inkml:brush>
  </inkml:definitions>
  <inkml:trace contextRef="#ctx0" brushRef="#br0">4 54 18828,'0'-1'99,"-1"-1"-1,1 1 1,-1 0-1,1-1 1,-1 1-1,1 0 1,0-1-1,0 1 1,0 0 0,0-1-1,0 1 1,0-1-1,0 1 1,0 0-1,0-1 1,1 1 0,-1 0-1,0-1 1,1 1-1,-1 0 1,1-1-1,1-1 1,-1 2-37,1-1 0,-1 1 0,1-1 0,0 1 0,0 0 0,-1 0 0,1-1 1,0 1-1,0 1 0,0-1 0,0 0 0,0 0 0,3 0 0,3 0 26,1-1-1,-1 1 1,1 1-1,-1 0 1,1 0-1,8 2 1,2 2-41,-1 1 0,1 0 0,-1 2 1,1 0-1,20 13 0,42 15-30,-77-34-50,0 1 1,1-1-1,-1 0 1,1-1-1,0 1 1,-1-1-1,1 0 1,0 0-1,-1 0 1,1 0-1,-1-1 1,1 0-1,-1 0 0,1 0 1,-1-1-1,0 0 1,1 1-1,-1-2 1,0 1-1,0 0 1,0-1-1,-1 1 1,1-1-1,0 0 1,-1-1-1,0 1 1,5-7-1,7-13-152</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30.621"/>
    </inkml:context>
    <inkml:brush xml:id="br0">
      <inkml:brushProperty name="width" value="0.05" units="cm"/>
      <inkml:brushProperty name="height" value="0.05" units="cm"/>
    </inkml:brush>
  </inkml:definitions>
  <inkml:trace contextRef="#ctx0" brushRef="#br0">199 271 20900,'-1'-2'124,"1"0"0,-1 0-1,0 0 1,0 0-1,0 0 1,-1 0 0,1 0-1,0 0 1,-1 0-1,1 1 1,-1-1-1,1 1 1,-1-1 0,0 1-1,0 0 1,0-1-1,0 1 1,0 0-1,0 0 1,0 1 0,0-1-1,0 0 1,0 1-1,0-1 1,-1 1-1,1-1 1,0 1 0,0 0-1,-1 0 1,1 0-1,0 1 1,-4 0 0,0 0-14,0 0 0,0 0 1,0 1-1,0 0 1,1 0-1,-1 1 1,1-1-1,-1 1 1,1 0-1,0 1 1,-6 4-1,5-2-100,-1 1 0,2 0 1,-1 0-1,1 0 0,0 1 0,1-1 0,-1 1 0,2 0 0,-1 1 0,1-1 0,0 0 0,1 1 0,0 0 0,0-1 0,1 1 0,0 0 1,1 15-1,0-22-11,0-1 1,0 1 0,0 0 0,0-1-1,0 1 1,1-1 0,-1 1 0,0-1-1,1 1 1,0-1 0,-1 1 0,1-1-1,0 0 1,0 1 0,-1-1 0,1 0-1,0 0 1,0 1 0,1-1 0,-1 0-1,0 0 1,0 0 0,2 0 0,-1 0-1,0 0 0,0-1 1,0 0-1,0 1 1,0-1-1,0 0 0,0 0 1,0 0-1,0 0 0,0 0 1,0-1-1,0 1 1,0-1-1,0 1 0,2-2 1,6-2 2,-1-1 0,0 0 1,0 0-1,-1-1 0,0 0 0,9-8 1,8-12 154,-2-1 0,-1 0 0,-1-2 0,-2 0 0,0-1 0,-3-1 0,0-1 0,17-53 0,-30 79-75,-1 1 1,-1-1-1,1 0 0,-1 0 0,0 0 0,0-12 0,-2 19-62,0 0-1,0-1 1,0 1-1,0 0 1,0 0-1,0 0 1,0 0-1,0 0 1,0 0-1,1 0 1,-1 0-1,0 0 1,0 0-1,1 0 1,-1 2-1,-16 36 13,2 0 0,2 1 0,2 1 0,-9 55 0,18-87-38,-1 10-28,0 0 1,0 22-1,2-38 1,1 0-1,0 0 1,0 0-1,0 0 1,1 0 0,-1 0-1,1 1 1,0-1 0,-1-1-1,1 1 1,1 0-1,-1 0 1,0 0 0,1 0-1,-1-1 1,1 1 0,0-1-1,0 1 1,0-1-1,4 4 1,-3-5-64,-1 0 1,1 0-1,-1 0 0,1 0 1,0-1-1,-1 1 0,1-1 1,0 0-1,0 1 0,-1-1 1,1-1-1,0 1 0,0 0 1,-1-1-1,1 1 0,0-1 1,-1 0-1,1 0 0,-1 0 1,1 0-1,4-3 0,5-3-845,-1 0-1,21-18 1,90-92-5442,-80 75 3992,-64 63 6806,10-11-3178,0 1-1,1 1 0,-17 24 1,27-36-1229,1 0-1,0 0 1,-1 1 0,1-1 0,0 0 0,0 1 0,-1-1 0,1 0 0,0 0-1,0 1 1,0-1 0,-1 0 0,1 1 0,0-1 0,0 1 0,0-1-1,0 0 1,0 1 0,0-1 0,0 1 0,-1-1 0,1 0 0,0 1-1,1-1 1,-1 0 0,0 1 0,0-1 0,0 1 0,0-1 0,0 0 0,0 1-1,0-1 1,0 0 0,1 1 0,12-4 60,17-16-38,11-11 12,-39 30 39,-1 6-15,-2 15 37,0 3 7,1-23-103,0 0 0,0 0-1,0 0 1,0 0 0,1-1-1,-1 1 1,0 0 0,1 0-1,-1 0 1,1-1 0,-1 1 0,1 0-1,-1-1 1,1 1 0,-1 0-1,1-1 1,-1 1 0,1-1-1,0 1 1,0-1 0,-1 1-1,1-1 1,0 1 0,0-1 0,-1 0-1,2 1 1,0-1 3,0 0 0,1 1 1,-1-1-1,0-1 0,0 1 0,0 0 1,0 0-1,0-1 0,0 1 0,3-2 0,5-2 31,-1 0-1,0-1 0,12-8 0,-8 4 31,-7 4-14,1 1-1,-1 0 0,1 0 0,-1 0 1,1 1-1,0 0 0,13-4 0,-19 7-40,-1 0-1,1 0 1,0 0 0,0 0-1,0 0 1,0 0-1,-1 0 1,1 0-1,0 0 1,0 1-1,0-1 1,-1 0-1,1 0 1,0 1-1,0-1 1,-1 1-1,1-1 1,0 1 0,-1-1-1,1 1 1,0-1-1,-1 1 1,1-1-1,-1 1 1,1 0-1,-1-1 1,1 1-1,-1 0 1,0-1-1,1 1 1,-1 0-1,0 0 1,1 1-1,5 34 384,-6-33-337,0 0-1,0 1 1,0-1-1,1 0 0,0 1 1,2 5-1,-3-9-49,0 1-1,1-1 0,-1 1 0,1-1 0,-1 0 1,1 0-1,-1 1 0,0-1 0,1 0 0,-1 0 0,1 1 1,-1-1-1,1 0 0,-1 0 0,1 0 0,0 0 1,-1 0-1,1 0 0,-1 0 0,1 0 0,-1 0 1,1 0-1,-1 0 0,1 0 0,-1 0 0,1 0 0,-1 0 1,1 0-1,-1-1 0,1 1 0,-1 0 0,1 0 1,-1-1-1,1 1 0,-1 0 0,1-1 0,20-16 118,-17 13-92,10-9 31,30-24 94,-40 34-151,0 0 1,0 1-1,1-1 0,-1 1 1,1 0-1,0 0 0,-1 0 1,9-1-1,-12 3-10,1 0 0,-1 0 0,0 0 0,1 0 0,-1 0 0,0 0 0,1 0 0,-1 0 0,0 1 0,1-1 0,-1 1 0,0-1 0,0 1 0,1-1 0,-1 1 0,0 0 0,0-1 0,0 1 0,0 0 0,0 0 0,0 0 0,0 0 0,0 0-1,0 0 1,0 0 0,-1 0 0,1 0 0,0 1 0,-1-1 0,1 0 0,-1 0 0,1 1 0,-1 0 0,3 7-3,-1 0-1,0 0 0,0 19 1,1-5-6,-3-22 12,0 0-1,0 0 1,0 0 0,1-1 0,-1 1-1,0 0 1,0 0 0,1-1 0,-1 1-1,0 0 1,1 0 0,-1-1 0,1 1-1,-1 0 1,1-1 0,0 1 0,-1-1-1,1 1 1,-1-1 0,1 1 0,0-1-1,0 1 1,-1-1 0,1 1-1,0-1 1,0 0 0,-1 0 0,1 1-1,1-1 1,0 0 2,0 0 0,1 0-1,-1-1 1,0 1 0,0 0 0,1-1-1,-1 0 1,0 1 0,0-1-1,4-2 1,4-3 26,1-1 0,17-14 0,-21 14-12,1 0-5,0 0 1,1 1-1,0 0 1,0 0 0,15-7-1,-24 13-14,1 0-1,-1 0 0,0 0 1,1 0-1,-1 0 0,0 0 1,1 0-1,-1 0 0,0 0 1,1 0-1,-1 0 0,0 0 1,0 0-1,1 0 0,-1 0 1,0 0-1,1 0 0,-1 0 1,0 0-1,1 1 0,-1-1 1,0 0-1,0 0 0,1 0 1,-1 0-1,0 1 0,0-1 1,1 0-1,-1 0 0,0 1 1,0-1-1,1 0 0,2 14-23,-4 19-18,1-29 36,0-1 2,-1 0 0,1 0 0,0 0 1,0 0-1,1 1 0,-1-1 1,0 0-1,2 4 0,-1-6 5,-1 0-1,1-1 1,-1 1-1,1 0 0,-1-1 1,1 1-1,0-1 1,-1 1-1,1-1 1,0 1-1,-1-1 1,1 0-1,0 1 0,-1-1 1,1 0-1,0 0 1,0 1-1,-1-1 1,1 0-1,0 0 1,0 0-1,0 0 0,-1 0 1,1 0-1,0 0 1,0 0-1,0 0 1,-1 0-1,1 0 1,0-1-1,0 1 0,-1 0 1,1-1-1,0 1 1,-1 0-1,1-1 1,0 1-1,1-2 1,6-3 10,1 0 1,-1-1 0,0 0 0,0 0 0,-1-1 0,10-11-1,-9 10-57,0 0-1,0 1 0,0 0 1,14-9-1,-22 16 41,0 0 0,1 1 1,-1-1-1,0 0 0,0 0 1,0 0-1,1 0 0,-1 1 0,0-1 1,0 0-1,0 0 0,0 0 0,1 1 1,-1-1-1,0 0 0,0 0 1,0 1-1,0-1 0,0 0 0,0 0 1,0 1-1,0-1 0,1 0 1,-1 0-1,0 1 0,0-1 0,0 0 1,0 1-1,-1-1 0,1 0 0,0 0 1,0 1-1,0-1 0,0 0 1,0 0-1,0 1 0,0-1 0,0 0 1,-1 1-1,-1 13-96,-2 6-1,1-12 85,1 0-1,1-1 1,-1 1-1,1 0 1,0 0-1,1 0 1,0 0-1,0 0 1,3 13-1,-3-20 15,1 1-1,-1-1 1,1 0-1,0 0 1,-1 0-1,1 0 1,0 0-1,-1 0 1,1 0-1,0 0 1,0 0-1,0 0 1,0-1-1,0 1 1,0 0-1,0-1 1,0 1 0,0 0-1,0-1 1,1 0-1,-1 1 1,0-1-1,0 0 1,0 1-1,1-1 1,-1 0-1,0 0 1,0 0-1,1 0 1,-1 0-1,0 0 1,0 0-1,1-1 1,-1 1-1,0 0 1,0-1-1,0 1 1,0-1 0,1 1-1,-1-1 1,1-1-1,7-2-37,-2-1 0,1 0 0,0 0 1,7-8-1,32-30-5,-2-2-1,-2-2 1,-2-1 0,-2-3 0,61-104 0,-88 121 186,-12 22-44,-1 12-89,1 0 0,-1 0-1,1 0 1,-1 0-1,1 0 1,-1 0 0,1 0-1,-1 0 1,0 0-1,1 0 1,-1 0 0,1 0-1,-1 1 1,1-1-1,0 0 1,-1 0-1,1 1 1,-1-1 0,1 0-1,-1 0 1,1 1-1,0-1 1,-1 1 0,1-1-1,0 0 1,-1 1-1,-5 5 34,1-1 0,1 1 0,-1 0-1,1 0 1,0 0 0,0 1 0,1-1 0,-5 13-1,1-2 21,1 1 0,-4 26 0,8-31-34,0-1 1,1 1 0,1-1-1,0 1 1,1 0-1,0-1 1,1 1 0,5 16-1,1-2-4,2-1-1,21 43 1,-30-69-21,-1 1 0,1 0 0,-1-1 0,1 1 0,-1 0 0,0 0 0,1 0 0,-1-1 0,0 1 0,1 0 0,-1 0 0,0 0 1,0 0-1,0 0 0,0-1 0,0 1 0,0 0 0,0 0 0,0 1 0,-12-9-170,-19-24-287,-78-78-587,82 83 1182,26 26-110,0-1 0,0 1 1,1-1-1,-1 0 1,0 1-1,0-1 0,0 0 1,1 0-1,-1 0 1,1 1-1,-1-1 0,0 0 1,1 0-1,0 0 1,-1 0-1,1 0 0,-1 0 1,1 0-1,0 0 1,0 0-1,0 0 0,0 0 1,-1 0-1,1 0 0,1-1 1,-1 1-1,0-1 1,1 1 20,1-1 1,-1 1-1,0 0 1,1 0-1,-1 0 1,1 0-1,-1 0 1,1 0-1,-1 0 1,1 1-1,0-1 0,0 1 1,-1-1-1,1 1 1,0-1-1,2 1 1,166-20 1465,-20 3-2381,-146 17 677,-1-1-1,1 0 0,0 0 1,-1 0-1,1 0 0,3-3 1,-6 4 163,0-1-1,-1 1 1,1-1 0,-1 1 0,1-1 0,0 1 0,-1-1 0,1 1 0,-1-1-1,1 0 1,-1 1 0,0-1 0,1 0 0,-1 1 0,0-1 0,1 0-1,-1 0 1,0 1 0,0-1 0,1 0 0,-1 0 0,0 0 0,0 1 0,0-1-1,0 0 1,0 0 0,0 0 0,-1 1 0,1-1 0,0-1 0,-9-18-607</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31.061"/>
    </inkml:context>
    <inkml:brush xml:id="br0">
      <inkml:brushProperty name="width" value="0.05" units="cm"/>
      <inkml:brushProperty name="height" value="0.05" units="cm"/>
    </inkml:brush>
  </inkml:definitions>
  <inkml:trace contextRef="#ctx0" brushRef="#br0">6 73 21797,'-5'-5'1984,"9"-2"-1392,6 1-240,6 1 544,-2-4 649,-1-2-1081,-3-5-96,-1 3-216</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31.851"/>
    </inkml:context>
    <inkml:brush xml:id="br0">
      <inkml:brushProperty name="width" value="0.05" units="cm"/>
      <inkml:brushProperty name="height" value="0.05" units="cm"/>
    </inkml:brush>
  </inkml:definitions>
  <inkml:trace contextRef="#ctx0" brushRef="#br0">191 305 17084,'-1'-2'182,"0"0"0,0 0-1,0 0 1,0 1 0,0-1 0,0 0 0,-1 1 0,1-1 0,0 1 0,-1-1 0,1 1 0,-1 0 0,0 0 0,1 0 0,-1-1 0,0 2 0,0-1-1,0 0 1,1 0 0,-1 0 0,0 1 0,0-1 0,0 1 0,0 0 0,0 0 0,0-1 0,0 1 0,0 0 0,0 1 0,0-1 0,0 0 0,0 1-1,0-1 1,0 1 0,0-1 0,0 1 0,-3 1 0,-1 1-59,-1 0 1,1 1-1,0-1 0,0 1 0,0 1 0,1-1 1,-1 1-1,1 0 0,0 0 0,0 0 0,1 1 1,-4 6-1,0 0-92,0 1 0,1 0 0,1 0 1,-10 27-1,16-39-31,-1 1-1,0-1 1,1 1 0,0-1-1,-1 1 1,1-1 0,0 1 0,0-1-1,0 1 1,0-1 0,0 1 0,0-1-1,0 1 1,0-1 0,0 1 0,1-1-1,-1 1 1,1-1 0,-1 1-1,1-1 1,0 0 0,-1 1 0,1-1-1,0 0 1,2 3 0,-2-4 3,1 1 1,0 0 0,-1-1-1,1 1 1,-1-1-1,1 0 1,0 1 0,-1-1-1,1 0 1,0 0-1,-1 0 1,1 0-1,0 0 1,-1-1 0,1 1-1,0-1 1,-1 1-1,1-1 1,0 1 0,-1-1-1,1 0 1,-1 1-1,0-1 1,2-1 0,12-8 67,0 0 1,-2-1 0,1 0 0,-1-1-1,-1 0 1,0-1 0,14-20 0,3-9 278,29-55 0,-39 64-115,-1-1 0,-2 0 0,-1-1-1,10-38 1,-25 73-231,0 0 0,1-1 0,-1 1 0,0 0 0,0-1 0,0 1 1,0 0-1,0-1 0,0 1 0,0 0 0,1-1 0,-1 1 0,0-1 0,0 1 0,0 0 0,0-1 0,0 1 0,-1 0 0,1-1 0,0 1 0,0-1 1,0 1-1,0 0 0,0-1 0,0 1 0,-1 0 0,1-1 0,0 1 0,0 0 0,-1-1 0,-7 10 34,-7 25-41,2 0 0,1 0 0,-14 69 0,20-83 2,2 1 0,0 0 0,1 0 0,1 1-1,2-1 1,1 31 0,0-48-1,-1-1 0,1 0 0,-1 1 0,1-1 0,0 0 0,0 0 0,1 0 0,-1 0 0,1 0 0,0 0 0,-1 0 0,1 0 0,0-1 0,1 1-1,-1-1 1,0 1 0,1-1 0,-1 0 0,1 0 0,0 0 0,0 0 0,0 0 0,0-1 0,0 1 0,0-1 0,0 0 0,0 0 0,0 0 0,1-1 0,-1 1 0,0-1 0,1 1 0,-1-1 0,6-1 0,1 1-2,-1-1 0,1-1 1,-1 0-1,1 0 1,-1-1-1,0 0 0,0 0 1,0-1-1,-1 0 1,1-1-1,9-7 0,-7 4 1,0-1 0,-1-1 0,0 0 0,0 0 0,-1-1-1,12-18 1,-16 20 3,0 1-1,-1-1 1,0 1-1,0-1 1,-1 0-1,0-1 1,-1 1-1,0 0 0,0-1 1,0-11-1,-2 19-3,0 0-1,0 0 1,0 0 0,0-1-1,0 1 1,-1 0-1,1 0 1,-1 0-1,0 0 1,-1-3-1,2 5 3,-1-1 0,1 0-1,0 0 1,-1 1-1,0-1 1,1 1 0,-1-1-1,1 1 1,-1-1-1,0 1 1,1-1 0,-1 1-1,0-1 1,0 1-1,1 0 1,-1-1 0,0 1-1,0 0 1,-1-1-1,0 1 0,0 1-1,0-1 1,-1 0-1,1 1 1,0-1-1,0 1 1,0 0-1,0-1 1,0 1-1,0 0 1,0 0-1,0 1 1,0-1-1,0 0 1,0 1-1,1-1 1,-4 3-1,-5 7-1,0 0-1,0 0 1,1 1 0,1 0-1,0 0 1,0 1-1,1 0 1,1 0-1,0 1 1,1 0-1,-6 25 1,11-37 6,0-1 0,-1 1 0,1-1-1,0 0 1,0 1 0,0-1 0,0 1 0,0-1 0,0 1 0,1-1-1,-1 1 1,0-1 0,1 0 0,-1 1 0,1-1 0,0 0 0,-1 1-1,1-1 1,0 0 0,0 0 0,0 0 0,0 1 0,-1-1-1,2 0 1,-1 0 0,0-1 0,0 1 0,0 0 0,0 0 0,1 0-1,-1-1 1,0 1 0,1-1 0,-1 1 0,0-1 0,1 1 0,-1-1-1,2 0 1,6 1 6,0 0 0,-1-1-1,1 0 1,-1 0 0,12-3-1,87-16 24,-65 10-35,-1 2 0,66-3 0,-71 13-17,-35-2 21,-1-1 0,1 0 0,0 0 0,0 0-1,0 1 1,0-1 0,0 0 0,0 1 0,0-1 0,0 0-1,0 1 1,-1 0 0,1-1 0,0 1 0,0-1 0,-1 1-1,1 0 1,0-1 0,-1 1 0,1 0 0,-1 0 0,1 0 0,-1 0-1,1-1 1,-1 1 0,0 0 0,1 0 0,-1 0 0,0 0-1,0 0 1,1 0 0,-1 1 0,0-2 4,0 1 1,0-1-1,0 0 0,0 1 0,0-1 1,0 0-1,0 1 0,0-1 1,0 0-1,-1 1 0,1-1 0,0 0 1,0 1-1,0-1 0,0 0 1,0 0-1,-1 1 0,1-1 1,0 0-1,0 0 0,-1 1 0,1-1 1,0 0-1,0 0 0,-1 0 1,1 1-1,0-1 0,0 0 0,-1 0 1,1 0-1,0 0 0,-1 0 1,1 0-1,-1 1 0,-11-6 124,-11-16 95,16 11-186,0 0 1,1-1-1,0 0 0,1 0 0,0 0 1,0 0-1,1-1 0,1 0 0,0 0 1,-2-17-1,5 28-73,0 1 0,0-1 1,0 0-1,0 0 0,0 0 1,0 0-1,0 0 0,1 0 1,-1 0-1,0 0 0,0 1 1,1-1-1,-1 0 0,1 0 0,-1 0 1,1 1-1,-1-1 0,1 0 1,-1 0-1,1 1 0,0-1 1,-1 1-1,1-1 0,0 0 0,0 1 1,1-1-1,24-3-608,-6 3 439,9-8-195</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34.066"/>
    </inkml:context>
    <inkml:brush xml:id="br0">
      <inkml:brushProperty name="width" value="0.05" units="cm"/>
      <inkml:brushProperty name="height" value="0.05" units="cm"/>
    </inkml:brush>
  </inkml:definitions>
  <inkml:trace contextRef="#ctx0" brushRef="#br0">28 104 17932,'0'0'43,"0"0"0,0 1 0,0-1-1,0 0 1,0 0 0,0 0 0,0 1 0,0-1 0,0 0 0,0 0 0,0 0 0,0 0 0,0 1 0,0-1 0,-1 0-1,1 0 1,0 0 0,0 0 0,0 1 0,0-1 0,0 0 0,-1 0 0,1 0 0,0 0 0,0 0 0,0 0 0,-1 1-1,1-1 1,0 0 0,0 0 0,0 0 0,-1 0 0,1 0 0,0 0 0,0 0 0,0 0 0,-1 0 0,1 0 0,0 0-1,0 0 1,0 0 0,-1 0 0,1 0 0,0 0 0,0 0 0,0-1 0,-1 1 0,1 0 0,0 0 0,0 0 0,0 0-1,0 0 1,-1 0 0,1 0 0,0-1 0,0 1 0,0 0 0,0 0 0,0 0 0,-1 0 0,1-1 0,0 1 0,0 0-1,0 0 1,0 0 0,0-1 0,-6 18 735,1 7 17,-1 32 1,5-50-787,1 0 0,0-1 0,0 1 1,1 0-1,-1 0 0,1 0 0,1 0 0,-1-1 0,1 1 0,0-1 0,4 9 0,-5-13-2,-1 0 0,1 0 0,0 0 0,0 0 0,-1 0 0,1 0-1,0 0 1,0-1 0,0 1 0,0 0 0,0-1 0,0 1 0,0 0 0,0-1 0,0 0 0,0 1 0,0-1 0,0 1-1,1-1 1,-1 0 0,0 0 0,2 0 0,-1 0 16,0 0-1,1-1 1,-1 1-1,0-1 1,0 0-1,1 1 1,-1-1-1,0 0 1,0 0-1,3-3 1,2-1 87,0 0 0,-1-1 0,0 1 1,0-1-1,8-11 0,-3 1 223,-1 0-1,9-19 0,-15 27-144,-1 0-1,0 0 0,0 0 0,-1 0 0,0-1 0,2-16 0,-5 13 131,-4 15-66,-4 18-136,7-13-130,1 1 0,-1-1 1,1 0-1,1 1 0,0-1 1,0 1-1,1-1 0,2 15 1,-2-20 7,0 0 1,0-1-1,-1 1 1,2 0 0,-1-1-1,0 0 1,0 1-1,1-1 1,-1 0 0,1 1-1,0-1 1,0 0-1,0 0 1,0 0 0,0-1-1,0 1 1,0 0-1,1-1 1,-1 1 0,1-1-1,-1 0 1,1 0-1,-1 0 1,1 0 0,0 0-1,-1-1 1,1 1-1,0-1 1,-1 0 0,4 0-1,2 0 35,-1-1 0,0 0 0,0-1-1,0 0 1,0 0 0,0 0 0,-1-1 0,1 0-1,-1 0 1,1 0 0,-1-1 0,0 0 0,0-1 0,-1 1-1,8-9 1,-7 8 29,-1 0 0,0 0 0,0-1-1,-1 0 1,0 0 0,0-1 0,0 1 0,0-1 0,-1 0-1,0 0 1,-1 0 0,0 0 0,0 0 0,2-13-1,-4 19-48,0 0 0,0 0 0,0 0 0,1 0 0,-1 0-1,0 0 1,-1-1 0,1 1 0,0 0 0,0 0 0,0 0-1,-1 0 1,1 0 0,0 0 0,-1 0 0,1 1-1,-1-1 1,1 0 0,-1 0 0,0 0 0,-1-1 0,2 2-8,-1 0 1,0-1 0,1 1 0,-1 0-1,0 0 1,0 0 0,1 0-1,-1 1 1,0-1 0,0 0 0,1 0-1,-1 0 1,0 0 0,0 1 0,1-1-1,-1 0 1,0 1 0,1-1 0,-1 1-1,1-1 1,-1 1 0,0 0-1,-4 3-4,0 0-1,1 1 0,0-1 0,0 1 0,0 0 0,-3 6 0,-7 25-2,13-34 6,0 1-1,0-1 1,1 0-1,0 0 1,-1 0-1,1 0 1,0 0 0,0 1-1,0-1 1,0 0-1,0 0 1,1 0-1,-1 0 1,1 0-1,1 4 1,-2-5 1,1-1 0,0 1 1,-1-1-1,1 0 1,0 1-1,0-1 0,0 1 1,-1-1-1,1 0 0,0 0 1,0 0-1,0 1 0,0-1 1,-1 0-1,1 0 0,0 0 1,0 0-1,0-1 0,0 1 1,0 0-1,-1 0 1,1 0-1,0-1 0,0 1 1,0 0-1,-1-1 0,2 0 1,22-12 29,-7 0-30,23-22 0,-26 21 9,30-22 1,-43 35-12,0 0-1,0 1 1,0-1 0,0 0 0,0 0-1,1 1 1,-1-1 0,0 0 0,0 1-1,1 0 1,-1-1 0,0 1 0,0 0-1,1-1 1,-1 1 0,0 0 0,1 0-1,-1 0 1,1 0 0,-1 0 0,0 1-1,1-1 1,-1 0 0,0 1 0,0-1-1,1 0 1,-1 1 0,0 0 0,0-1-1,0 1 1,1 0 0,-1-1 0,0 1-1,0 0 1,0 0 0,0 0 0,0 0-1,-1 0 1,2 2 0,3 5-16,-1 0 0,-1 0 0,1 1 0,-1-1 0,2 12 0,9 20-173,-14-40 188,0 1 0,0-1-1,1 1 1,-1-1-1,1 1 1,-1-1 0,1 1-1,-1-1 1,1 1-1,-1-1 1,1 1 0,-1-1-1,1 0 1,-1 1-1,1-1 1,-1 0-1,1 0 1,0 1 0,-1-1-1,1 0 1,0 0-1,-1 0 1,1 0 0,0 0-1,1 0 1,-1 0-6,1-1 0,-1 1-1,1-1 1,-1 1 0,1-1 0,-1 1 0,0-1 0,1 0-1,-1 0 1,2-2 0,25-27-113,-27 29 121,9-12 21,-5 5 22,0 1 0,1 0 0,8-7 0,-12 12-39,0 0 0,0 0 0,0 1 0,1-1 0,-1 1 0,0 0 0,1 0 0,-1 0 0,1 0 0,0 0 0,-1 0 0,1 1 0,-1-1 0,1 1 0,3 0 0,-4 0-85,0 0 0,0 0 0,1 0 0,-1-1 0,0 1 0,0-1-1,0 1 1,0-1 0,0 0 0,0 0 0,0 1 0,0-1 0,0-1 0,0 1-1,0 0 1,-1 0 0,1-1 0,0 1 0,-1-1 0,1 1 0,-1-1-1,0 0 1,1 0 0,-1 0 0,0 1 0,0-1 0,0 0 0,-1 0-1,1 0 1,0-1 0,-1 1 0,1 0 0,-1 0 0,0 0 0,1 0 0,-1-4-1,-3-24-502</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34.483"/>
    </inkml:context>
    <inkml:brush xml:id="br0">
      <inkml:brushProperty name="width" value="0.05" units="cm"/>
      <inkml:brushProperty name="height" value="0.05" units="cm"/>
    </inkml:brush>
  </inkml:definitions>
  <inkml:trace contextRef="#ctx0" brushRef="#br0">0 0 20740,'9'7'1505,"9"-7"-1433,7 2-560,6-4 888,2-1-48,3 0-400</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34.937"/>
    </inkml:context>
    <inkml:brush xml:id="br0">
      <inkml:brushProperty name="width" value="0.05" units="cm"/>
      <inkml:brushProperty name="height" value="0.05" units="cm"/>
    </inkml:brush>
  </inkml:definitions>
  <inkml:trace contextRef="#ctx0" brushRef="#br0">86 204 20444,'-25'20'1682,"-13"11"-378,36-29-1145,0 1 0,0-1 0,-1 1 0,2 0 0,-1-1 0,0 1 0,1 0 0,-1 0 0,1 0 0,0 0 0,-2 6-1,3-8-131,0 0 0,-1 1 0,1-1 0,0 0 0,0 0 0,0 0 0,0 0 0,0 1 0,0-1 0,1 0 0,-1 0 0,0 0 0,1 0 0,-1 0 0,1 0 0,-1 0 0,1 0 0,-1 0 0,1 0 0,0 0-1,-1 0 1,1 0 0,2 2 0,-2-2-22,1 0-1,0 0 1,0 0-1,0 0 1,0 0-1,0-1 1,0 1-1,1-1 0,-1 1 1,0-1-1,0 0 1,3 0-1,0 1-23,1-2 0,-1 1 0,1-1 0,-1 0 0,0 0 0,1 0 0,-1-1 0,0 1 0,10-6 0,-6 0 37,0 0-1,0-1 0,-1 0 0,0 0 1,-1 0-1,0-1 0,0-1 1,-1 1-1,0-1 0,-1 0 1,5-11-1,-2 2 115,-1 0 1,-1 0-1,-1-1 1,-1 0 0,3-28-1,-7 43-78,1 0 1,-1-1-1,-1 1 1,1 0-1,-1 0 1,-1-6-1,2 11-47,0-1 1,0 0-1,-1 1 1,1-1-1,0 0 0,0 1 1,-1-1-1,1 0 1,0 1-1,-1-1 0,1 1 1,-1-1-1,1 1 1,-1-1-1,1 1 1,-1-1-1,1 1 0,-1-1 1,1 1-1,-1-1 1,0 1-1,1 0 0,-1 0 1,0-1-1,1 1 1,-1 0-1,0 0 0,1 0 1,-1-1-1,0 1 1,1 0-1,-1 0 0,0 0 1,0 0-1,1 0 1,-1 1-1,0-1 0,1 0 1,-1 0-1,0 0 1,1 1-1,-1-1 0,0 0 1,1 1-1,-1-1 1,1 0-1,-1 1 1,0-1-1,1 1 0,-1-1 1,1 1-1,-1 0 1,-4 4 6,0-1 1,0 1 0,0 0 0,1 0 0,0 1-1,0-1 1,0 1 0,-4 11 0,1-2-2,1-1 1,-7 29-1,10-27-70,0 0-1,1 0 1,1 1 0,0-1 0,1 1-1,3 19 1,-3-30-41,1 0-1,0-1 1,0 1-1,1 0 1,-1 0-1,1-1 0,0 1 1,1-1-1,-1 1 1,1-1-1,0 0 1,1 0-1,-1 0 1,1-1-1,0 1 1,0-1-1,0 0 1,1 0-1,0 0 1,6 3-1,8-3-372</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7.426"/>
    </inkml:context>
    <inkml:brush xml:id="br0">
      <inkml:brushProperty name="width" value="0.05" units="cm"/>
      <inkml:brushProperty name="height" value="0.05" units="cm"/>
    </inkml:brush>
  </inkml:definitions>
  <inkml:trace contextRef="#ctx0" brushRef="#br0">188 177 19388,'3'-3'224,"-1"0"-1,0 1 1,0-1-1,0 0 1,0 0 0,0 0-1,-1 0 1,1-1-1,-1 1 1,1-6-1,-2 8-171,0-1-1,0 1 1,0 0-1,0 0 1,0 0-1,0 0 0,-1 0 1,1 0-1,0 0 1,-1 0-1,1 0 1,-1 0-1,1 0 1,-1 0-1,0 0 0,1 0 1,-1 0-1,0 0 1,1 0-1,-1 1 1,0-1-1,0 0 0,0 1 1,0-1-1,0 0 1,0 1-1,0-1 1,0 1-1,0 0 0,0-1 1,0 1-1,0 0 1,0 0-1,-1-1 1,1 1-1,-2 0 0,-3 0 76,0 0-1,1 0 0,-1 0 0,0 1 0,0 0 0,0 0 0,0 0 1,1 1-1,-1-1 0,0 2 0,1-1 0,0 0 0,-1 1 1,1 0-1,0 0 0,1 1 0,-1 0 0,-6 5 0,4-2-118,-1 1-1,1-1 1,0 1 0,1 0-1,0 1 1,0-1-1,1 1 1,0 0-1,-5 16 1,9-23-11,0-1 1,1 0 0,-1 1-1,1-1 1,-1 0-1,1 1 1,0-1-1,0 0 1,-1 1-1,1-1 1,0 1-1,0-1 1,0 0-1,1 1 1,-1-1 0,0 1-1,0-1 1,1 0-1,-1 1 1,1-1-1,-1 0 1,1 1-1,0-1 1,1 2-1,0-2 1,-1 0 1,1 0-1,-1-1 0,1 1 0,-1-1 0,1 1 0,0-1 0,-1 0 0,1 1 0,0-1 0,-1 0 1,1 0-1,0 0 0,-1 0 0,1-1 0,-1 1 0,3-1 0,8-2-7,-1-1-1,-1 1 0,1-2 1,17-9-1,1-4 14,-1-1-1,-1-1 1,0-2 0,-2 0-1,-1-2 1,0-1 0,35-48-1,-54 66 12,-4 6-11,0-1-1,0 1 1,0 0 0,0 0 0,0-1 0,0 1-1,-1 0 1,1-1 0,0 1 0,-1-1-1,1 1 1,-1-1 0,1 0 0,-1 1-1,0-1 1,1-2 0,-2 4-3,1 0 0,0-1 0,0 1 0,-1 0 0,1 0 0,0 0 0,0 0 0,-1 0 0,1 0 0,0 0 1,0 0-1,-1 0 0,1 0 0,0 0 0,0 0 0,-1 0 0,1 0 0,0 0 0,0 0 0,-1 0 0,1 0 0,0 0 0,0 0 0,0 1 0,-1-1 0,1 0 0,0 0 0,0 0 0,0 0 1,-1 0-1,1 1 0,0-1 0,0 0 0,0 0 0,0 0 0,-1 1 0,1-1 0,0 0 0,-9 9 15,0 3-11,0-1-1,2 2 1,-1-1 0,2 1-1,-10 22 1,5-5-28,-9 44 1,10-17-125,10-52 91,0 0 0,0-1 1,0 1-1,1 0 1,-1 0-1,1-1 1,0 1-1,1-1 1,3 10-1,-5-13-11,1 1-1,0-1 1,0 0-1,0 0 1,0 1-1,1-1 1,-1 0-1,0 0 1,0 0-1,1 0 1,-1 0-1,0 0 1,1-1 0,-1 1-1,1 0 1,-1-1-1,1 1 1,-1-1-1,1 1 1,0-1-1,-1 0 1,1 0-1,0 0 1,-1 0-1,1 0 1,-1 0-1,1 0 1,0 0 0,-1-1-1,1 1 1,-1 0-1,1-1 1,0 0-1,-1 1 1,2-2-1,6-2-471,-1 0 0,1-1 0,-1 0-1,14-11 1,136-133-4653,-45 39 5515,-154 162 3809,-26 38-1148,58-76-2591,0 1 1,1 1-1,0 0 1,-6 20-1,13-35-356,1 0 0,-1 1 1,1-1-1,-1 0 0,1 1 0,0-1 0,-1 0 0,1 0 0,0 1 0,0-1 1,0 0-1,0 1 0,0-1 0,1 0 0,-1 1 0,0-1 0,1 0 0,-1 0 0,0 1 1,1 0-1,0-1-22,0-1 1,-1 0 0,1 1 0,0-1-1,0 0 1,-1 1 0,1-1-1,0 0 1,0 0 0,-1 0 0,1 0-1,0 0 1,0 0 0,0 0-1,-1 0 1,1 0 0,0 0 0,0 0-1,-1 0 1,1 0 0,0-1 0,0 1-1,0-1 1,6-2-10,0 0 0,0 0 0,-1-1 1,0 0-1,7-6 0,7-8-245,0-2 0,-2 1 0,0-2 0,-2-1 0,25-39 0,-51 77 37,-4 7 182,1 0-1,1 1 1,1 1 0,1 0-1,-10 39 1,19-63-12,1 1-1,-1-1 1,1 1 0,0 0-1,0-1 1,-1 1 0,1 0-1,0-1 1,1 1 0,-1 0-1,0-1 1,0 1-1,1-1 1,-1 1 0,1 0-1,-1-1 1,1 1 0,1 2-1,-1-3 2,0-1-1,0 0 1,-1 1-1,1-1 1,0 1-1,0-1 1,0 0-1,0 0 1,0 1-1,0-1 1,0 0-1,0 0 1,0 0-1,0 0 1,-1 0-1,1 0 1,0 0-1,0-1 1,0 1-1,0 0 1,0 0-1,0-1 1,1 0-1,7-3-123,1-1 1,-1-1-1,0 1 0,10-9 0,-17 12 176,38-29-501</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36.772"/>
    </inkml:context>
    <inkml:brush xml:id="br0">
      <inkml:brushProperty name="width" value="0.05" units="cm"/>
      <inkml:brushProperty name="height" value="0.05" units="cm"/>
    </inkml:brush>
  </inkml:definitions>
  <inkml:trace contextRef="#ctx0" brushRef="#br0">32 0 23309,'-11'6'1712,"1"5"-1352,3-1-256,4 2-120,3-4-560,4 5 592,5-1-280,4-2-144</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36.308"/>
    </inkml:context>
    <inkml:brush xml:id="br0">
      <inkml:brushProperty name="width" value="0.05" units="cm"/>
      <inkml:brushProperty name="height" value="0.05" units="cm"/>
    </inkml:brush>
  </inkml:definitions>
  <inkml:trace contextRef="#ctx0" brushRef="#br0">0 67 20676,'1'0'63,"-1"-1"0,0 1-1,1 0 1,-1 0 0,1-1-1,-1 1 1,0 0 0,1 0-1,-1 0 1,1 0 0,-1-1-1,1 1 1,-1 0 0,0 0-1,1 0 1,-1 0 0,1 0-1,-1 0 1,1 0 0,-1 0-1,1 0 1,-1 0 0,0 1-1,1-1 1,-1 0 0,1 0 0,-1 0-1,0 0 1,1 1 0,-1-1-1,1 1 1,6 14 1021,-6 33-45,-1-35-537,1 41-25,13 87 1,-4-112-428,-9-29-47,-1 0 1,0 1-1,0-1 0,1 1 0,-1-1 0,0 1 1,1-1-1,-1 0 0,0 1 0,1-1 0,-1 0 1,1 1-1,-1-1 0,0 0 0,1 0 0,-1 0 1,1 1-1,-1-1 0,1 0 0,-1 0 0,1 0 1,0 0 2,0 0 1,-1 0 0,1-1 0,0 1-1,-1 0 1,1 0 0,-1-1 0,1 1-1,-1-1 1,1 1 0,0-1 0,-1 1-1,0 0 1,1-1 0,-1 0 0,1 1-1,-1-1 1,0 1 0,1-1 0,0-1-1,1-3 44,0 0-1,0 0 0,0-1 1,0 1-1,-1-1 1,0 0-1,0-9 0,0-44 273,-1 47-252,0-11 86,-1 0 0,-1 0-1,-8-39 1,6 56-122,3 8-26,2 12-17,1-4-3,1 1 1,0-1-1,1 1 0,1-1 0,-1 0 0,1-1 0,1 1 1,0-1-1,12 14 0,-16-20 14,1-1 1,-1 1-1,1-1 1,0 1-1,0-1 1,0 0-1,0 0 1,0-1-1,1 1 1,-1 0-1,0-1 0,1 0 1,-1 0-1,1 0 1,-1 0-1,1-1 1,0 1-1,-1-1 1,1 0-1,-1 0 1,1 0-1,0-1 0,-1 1 1,1-1-1,-1 0 1,1 0-1,-1 0 1,1 0-1,-1-1 1,0 0-1,1 1 0,4-5 1,3-1 25,-2-1 0,1 0 0,-1-1 0,0 1 0,0-2 0,-1 1 0,-1-1 0,12-20 0,-13 21 0,-1-1 0,-1 0 0,1 0 0,-2 0-1,1-1 1,-2 1 0,1-1 0,-1 0 0,-1 1 0,1-17 0,-2 27-27,0-1 1,0 0 0,0 0 0,0 1-1,0-1 1,0 0 0,0 0 0,0 1-1,0-1 1,0 0 0,-1 0 0,1 1-1,0-1 1,0 0 0,-1 1 0,1-1-1,-1 0 1,1 1 0,0-1 0,-1 0-1,0 0 1,0 1-2,1 0 1,-1 0-1,1 0 1,-1 0-1,1 1 1,-1-1-1,1 0 1,-1 0-1,1 0 0,-1 1 1,1-1-1,-1 0 1,1 1-1,-1-1 1,1 0-1,0 1 0,-1-1 1,1 1-1,0-1 1,-1 0-1,1 1 1,0 0-1,-19 33-2,10-12 4,2 0-1,-5 27 1,10-39-2,0 1 0,1-1 1,0 1-1,0-1 0,2 1 0,-1-1 1,3 12-1,-3-20 1,0-1 0,1 1 0,-1-1 0,1 1-1,-1-1 1,1 1 0,0-1 0,-1 1 0,1-1 0,0 0 0,0 1-1,0-1 1,0 0 0,0 0 0,0 0 0,0 0 0,0 0-1,1 0 1,-1 0 0,0 0 0,1 0 0,1 0 0,0 0-1,0 0 1,-1-1-1,1 0 1,0 0-1,0 0 0,-1 0 1,1 0-1,0 0 1,-1-1-1,1 1 1,0-1-1,2 0 0,7-4-5,-1 0 0,1 0-1,-1-1 1,14-10 0,5-7-13,48-46 1,-20 16 20,-57 52-4,0 0 1,-1 0 0,1 1-1,0-1 1,0 0-1,0 1 1,1-1-1,-1 0 1,0 1 0,0-1-1,0 1 1,0 0-1,0-1 1,3 1 0,-4 0-1,0 0 1,1 0 0,-1 0 0,1 0-1,-1 1 1,0-1 0,1 0 0,-1 0-1,0 0 1,0 1 0,1-1 0,-1 0-1,0 1 1,0-1 0,1 0-1,-1 0 1,0 1 0,0-1 0,0 0-1,1 1 1,-1-1 0,0 1 0,0-1-1,0 0 1,0 1 0,0-1 0,0 0-1,0 1 1,0 0 0,0 5-2,0 0 0,-1 0 0,1 0 0,-3 9 1,1-6 2,0 2 6,-4 35-37,6-44 31,0 0 0,0 0 0,0 0 0,0 0 1,0 0-1,1 0 0,-1 0 0,0 0 0,1 0 0,-1 0 1,1 0-1,0 0 0,0 0 0,0 0 0,0-1 0,0 1 1,2 2-1,-2-3 2,0-1 1,0 1-1,0-1 1,0 1 0,1-1-1,-1 0 1,0 1-1,0-1 1,0 0 0,0 0-1,1 0 1,-1 0-1,0 0 1,0 0-1,0 0 1,0 0 0,1-1-1,-1 1 1,0 0-1,0-1 1,0 1 0,0-1-1,0 1 1,2-2-1,26-18 76,-24 17-66,63-58 91,-49 42-62,2 0-1,39-26 0,-58 43-44,0 1 0,0 0 0,1-1 0,-1 1 0,0 0 0,0 0 0,1 0 0,-1 1 0,0-1 0,1 0 0,-1 1 1,1 0-1,-1 0 0,1-1 0,3 2 0,-4-1-1,-1 1-1,1 0 1,-1 0 0,1 0 0,-1 0 0,1 0 0,-1 0 0,0 1-1,0-1 1,0 0 0,0 0 0,0 1 0,0-1 0,0 1 0,0-1 0,0 1-1,-1-1 1,1 1 0,0 0 0,-1-1 0,0 1 0,1 0 0,-1 2-1,3 10-17,-1 1-1,0 21 1,-2-24 17,0 0 1,1 0-1,1 0 0,4 14 1,-6-26 4,0 1 1,0 0-1,0-1 1,0 1-1,0 0 1,1-1-1,-1 1 1,0 0-1,1-1 1,-1 1-1,0-1 0,1 1 1,-1-1-1,1 1 1,-1-1-1,1 1 1,-1-1-1,1 1 1,-1-1-1,1 0 1,-1 1-1,1-1 1,-1 0-1,2 1 1,-1-1-10,-1 0 1,1 0 0,0 0-1,-1-1 1,1 1-1,0 0 1,-1 0 0,1-1-1,0 1 1,-1 0-1,1-1 1,-1 1 0,1-1-1,-1 1 1,1-1 0,-1 1-1,1-1 1,0 0-1,16-29-1005,-15 26 859,-1 0 1,0 0-1,0-1 0,0 1 0,0 0 0,-1 0 1,1 0-1,-1-1 0,0 1 0,0 0 0,-2-6 0,-3-4-413</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37.365"/>
    </inkml:context>
    <inkml:brush xml:id="br0">
      <inkml:brushProperty name="width" value="0.05" units="cm"/>
      <inkml:brushProperty name="height" value="0.05" units="cm"/>
    </inkml:brush>
  </inkml:definitions>
  <inkml:trace contextRef="#ctx0" brushRef="#br0">5 268 16259,'-1'-3'360,"0"-1"0,0 1 0,0-1-1,1 1 1,-1-1 0,1 1-1,0-1 1,0 1 0,1-1-1,-1 1 1,1-1 0,-1 1-1,1 0 1,0-1 0,0 1-1,1 0 1,-1 0 0,1-1-1,0 1 1,-1 0 0,1 1-1,3-4 1,6-7-141,0 0 1,1 1-1,18-14 0,-14 13 152,6-7-171,1 1 1,0 2-1,2 0 0,27-14 1,-50 30-187,0 0 0,1 0 0,-1 0 0,0 0 0,1 1 1,-1-1-1,0 0 0,1 1 0,-1 0 0,1-1 0,-1 1 1,1 0-1,-1 0 0,1 1 0,-1-1 0,1 0 0,-1 1 0,1 0 1,-1-1-1,4 3 0,-4-2-6,0 1 1,0 0-1,0-1 0,0 1 0,-1 0 1,1 0-1,0 0 0,-1 0 0,1 1 1,-1-1-1,0 0 0,0 1 1,0-1-1,0 0 0,0 1 0,-1 0 1,1-1-1,-1 1 0,1 2 0,2 34-256,-2 1-1,-2-1 0,-1 1 0,-10 48 0,11-67 29,4-11-59</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16.677"/>
    </inkml:context>
    <inkml:brush xml:id="br0">
      <inkml:brushProperty name="width" value="0.05" units="cm"/>
      <inkml:brushProperty name="height" value="0.05" units="cm"/>
    </inkml:brush>
  </inkml:definitions>
  <inkml:trace contextRef="#ctx0" brushRef="#br0">299 25 16764,'-6'-3'247,"1"0"1,-1 0-1,1 0 1,-1 1 0,0-1-1,0 2 1,0-1 0,0 1-1,-1-1 1,1 2 0,0-1-1,-1 1 1,1 0-1,0 0 1,0 0 0,-1 1-1,1 0 1,0 1 0,0-1-1,0 1 1,-12 5-1,10-2-141,0-1 0,0 1 1,0 1-1,0-1 0,1 2 0,0-1 0,0 1 0,0 0 0,1 0 0,0 0 0,1 1 0,-7 11 0,3-2 18,0 2 1,1-1-1,1 1 0,-9 34 1,14-43-84,0 1 1,0 0-1,1 0 0,0 0 1,1 0-1,0-1 0,1 1 1,4 19-1,-4-27-26,-1 0 1,1 1-1,0-1 0,1 0 0,-1 0 1,0 0-1,1-1 0,0 1 1,-1 0-1,1-1 0,0 1 1,1-1-1,-1 1 0,0-1 1,1 0-1,-1 0 0,1 0 1,0 0-1,-1-1 0,1 1 1,0-1-1,0 1 0,0-1 0,0 0 1,0 0-1,1 0 0,-1-1 1,0 1-1,0-1 0,1 0 1,-1 0-1,5 0 0,2-2 62,-1 1 0,0-1 0,0 0 0,0-1 0,0 0 0,0-1 0,-1 0 0,16-9-1,-1-3 235,36-29-1,-43 31-163,0-1 1,-2 0 0,0-1 0,0 0-1,10-19 1,-18 25-103,0 1-1,-1-1 1,0 0-1,-1 0 1,0 0 0,-1-1-1,0 0 1,-1 1-1,0-1 1,-1 0 0,1-14-1,-2 22-42,0 1-1,0 0 0,0 0 1,0 0-1,0 0 1,-1 0-1,1-1 0,-1 1 1,1 0-1,-1 0 1,0 0-1,0 0 0,0 0 1,0 1-1,0-1 1,0 0-1,-1 0 0,1 1 1,0-1-1,-1 0 1,0 1-1,1 0 0,-1-1 1,0 1-1,0 0 1,1 0-1,-1 0 0,0 0 1,0 0-1,0 0 1,0 1-1,0-1 0,-1 1 1,1-1-1,0 1 1,0 0-1,0 0 0,0 0 1,-4 0-1,0 1-90,0-1-1,0 1 1,0 1-1,0-1 1,1 1-1,-1 0 0,0 1 1,1-1-1,-1 1 1,1 0-1,0 0 1,0 1-1,-5 4 1,-2 3 58,1 0 0,1 1 0,-12 16 0,12-8-233</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17.292"/>
    </inkml:context>
    <inkml:brush xml:id="br0">
      <inkml:brushProperty name="width" value="0.05" units="cm"/>
      <inkml:brushProperty name="height" value="0.05" units="cm"/>
    </inkml:brush>
  </inkml:definitions>
  <inkml:trace contextRef="#ctx0" brushRef="#br0">47 16 14883,'-1'1'212,"-1"-1"1,1 1-1,-1-1 0,1 1 0,-1-1 1,1 1-1,0 0 0,-1 0 0,1 0 1,0 0-1,0 0 0,0 0 0,-1 0 0,1 0 1,0 0-1,1 0 0,-1 1 0,0-1 1,0 0-1,0 1 0,0 1 0,-13 34 2862,12-27-2924,0 1-1,1-1 1,0 1-1,1-1 1,0 1-1,0-1 1,1 0 0,3 11-1,-4-18-138,1 0 0,0 0 0,0 0-1,0 0 1,1 0 0,-1 0 0,1 0 0,-1-1 0,1 1 0,0-1-1,0 1 1,0-1 0,4 3 0,-4-3 11,0-1 1,0 0-1,0 0 0,0 0 0,1 0 1,-1-1-1,0 1 0,1 0 0,-1-1 1,1 0-1,-1 1 0,0-1 0,1 0 1,-1 0-1,1 0 0,-1-1 0,1 1 1,-1-1-1,4-1 0,3 0 53,-1-2 0,0 1 0,-1-1 0,1 0 0,-1-1 0,1 0 0,11-10 0,45-48 472,-50 48-420,-11 12-101,14-15 124,-1 0 0,0 0 0,16-27 1,-40 60-92,1 1 1,1 0 0,1 1 0,0-1 0,-3 25-1,8-38-55,-1 0-1,1 0 1,0-1-1,0 1 1,0 0-1,0 0 0,0 0 1,1 0-1,-1-1 1,1 1-1,1 3 0,-2-5 1,1 0-1,0 0 1,-1-1-1,1 1 1,0 0-1,0 0 1,0-1-1,-1 1 1,1 0-1,0-1 1,0 1-1,0-1 1,0 1-1,0-1 0,0 1 1,0-1-1,0 0 1,0 0-1,0 1 1,0-1-1,0 0 1,0 0-1,1 0 1,-1 0-1,0 0 1,0 0-1,0-1 1,0 1-1,0 0 1,0 0-1,2-2 0,8-2 25,1-1-1,-1 0 0,0-1 1,0-1-1,0 1 0,18-18 1,-1 4 34,65-55 115,-89 72-171,0 0 0,0 0 0,0 0-1,0 1 1,7-3 0,-11 4-5,0 1-1,0 0 1,0 0 0,0 0-1,0 0 1,0 0 0,1 0-1,-1 0 1,0 0 0,0 0 0,0 0-1,0 0 1,0 0 0,0 0-1,0 0 1,0 0 0,0 0 0,0 0-1,0 0 1,1 0 0,-1 0-1,0 0 1,0 0 0,0 0-1,0 0 1,0 0 0,0 1 0,0-1-1,0 0 1,0 0 0,0 0-1,0 0 1,0 0 0,0 0-1,0 0 1,0 0 0,0 0 0,1 0-1,-1 0 1,0 0 0,0 0-1,0 0 1,0 1 0,0-1 0,0 0-1,0 0 1,0 0 0,0 0-1,0 0 1,0 0 0,0 0-1,0 0 1,0 0 0,0 0 0,0 0-1,0 1 1,0-1 0,0 0-1,-3 8 18,-5 8-3,8-15-13,-8 13 59,1 0 0,0 1-1,1 0 1,1 0 0,0 1 0,1-1 0,-2 22 0,6-36-70,-1 1 0,1 0 0,0 0 0,0-1 0,0 1 1,0 0-1,1 0 0,-1-1 0,0 1 0,1 0 0,-1-1 1,1 1-1,0 0 0,0-1 0,-1 1 0,1-1 0,0 1 1,0-1-1,0 0 0,1 1 0,-1-1 0,0 0 0,0 0 1,1 1-1,1 0 0,0-1-50,-1 0 0,0-1 1,0 1-1,0-1 0,1 1 1,-1-1-1,0 0 0,1 0 0,-1 0 1,0 0-1,0 0 0,1 0 0,-1-1 1,0 1-1,0-1 0,1 0 1,-1 0-1,3-1 0,19-10-206,4-1-119</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18.067"/>
    </inkml:context>
    <inkml:brush xml:id="br0">
      <inkml:brushProperty name="width" value="0.05" units="cm"/>
      <inkml:brushProperty name="height" value="0.05" units="cm"/>
    </inkml:brush>
  </inkml:definitions>
  <inkml:trace contextRef="#ctx0" brushRef="#br0">134 53 15955,'22'-17'7923,"-22"17"-7857,-15 6 1583,5 1-1479,-1-1 0,1 1 0,0 1 0,1 0-1,0 0 1,0 1 0,-14 19 0,17-21-172,0 1 0,1 0 0,0 0 1,1 0-1,0 0 0,0 1 0,1 0 1,0 0-1,0 0 0,-2 18 0,4-26 1,1 0-1,0 0 1,0 0-1,0 0 1,0 0 0,0 0-1,0 0 1,0 1-1,0-1 1,0 0-1,0 0 1,1 0-1,-1 0 1,0 0-1,1 0 1,-1 0-1,1 0 1,-1 0-1,1-1 1,-1 1-1,1 0 1,0 0-1,-1 0 1,1 0-1,0-1 1,0 1-1,1 1 1,-1-2-1,1 0 0,0 0 0,-1 0 0,1 0 0,-1 0 0,1 0 0,0 0 0,-1 0 0,1-1 1,-1 1-1,1 0 0,-1-1 0,1 0 0,-1 1 0,3-2 0,6-4 0,0-1 0,0 1-1,14-14 1,35-39 173,76-98-1,-150 189-143,-1 1-57,-21 59 0,32-76 18,0 0 0,2 1 1,0 0-1,0 0 0,1 33 0,2-48 11,0 1 0,0-1 0,0 0-1,0 0 1,1 0 0,-1 1-1,1-1 1,0 0 0,-1 0-1,1 0 1,0 0 0,0 0-1,0 0 1,1 0 0,-1 0-1,0-1 1,1 1 0,-1 0-1,1-1 1,2 2 0,-3-2-11,1 0 1,0 0-1,0-1 1,0 1-1,0-1 1,0 1-1,0-1 1,0 0-1,-1 1 1,1-1-1,0 0 1,0-1-1,0 1 1,0 0-1,0-1 1,0 1-1,0-1 1,0 1-1,0-1 1,0 0-1,-1 0 1,4-2-1,2-1-55,0 0 0,0-1 0,-1 0 0,1-1 0,-1 0-1,-1 1 1,1-2 0,-1 1 0,0-1 0,7-12 0,5-12-89</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18.800"/>
    </inkml:context>
    <inkml:brush xml:id="br0">
      <inkml:brushProperty name="width" value="0.05" units="cm"/>
      <inkml:brushProperty name="height" value="0.05" units="cm"/>
    </inkml:brush>
  </inkml:definitions>
  <inkml:trace contextRef="#ctx0" brushRef="#br0">120 1 16043,'-8'26'4729,"-1"3"-2986,-16 58 25,1-4-1505,-27 158 0,50-234-269,0 1-1,1 0 0,0-1 1,0 1-1,1-1 0,0 1 1,0 0-1,5 13 0,-5-19 2,0 0 0,0 0 0,0 0 0,0 1 0,1-1 0,-1 0 0,1 0 0,-1-1 0,1 1 0,0 0 0,0-1 0,-1 1 0,1-1 0,1 1 0,-1-1 0,0 0 0,0 0 0,0 0 0,1 0 0,-1 0 0,0 0 0,1-1 0,-1 1 0,1-1 1,-1 0-1,1 0 0,-1 0 0,0 0 0,1 0 0,3-1 0,3 0-8,0-1 0,-1-1 0,1 1 0,-1-1 0,0-1 0,1 0 0,-2 0 0,1 0 0,0-1 1,-1 0-1,11-10 0,-3 1 36,0 0 0,-1-1 0,23-33 0,-26 28 186,-10 14 6,-8 13-38,0 3-127,0 1 0,1 0 0,0 0 0,1 0 0,0 1 0,1-1 0,0 1 0,1 0 0,1 1 0,-1-1 0,2 0 0,-1 16 0,2-27-46,0 0 1,0 1-1,0-1 0,0 1 1,0-1-1,0 0 0,1 1 1,-1-1-1,0 0 0,1 1 1,-1-1-1,1 0 0,0 1 1,-1-1-1,1 0 0,0 0 1,0 0-1,-1 0 0,1 0 1,0 0-1,0 0 0,0 0 1,0 0-1,1 0 0,1 1 1,-1-1 3,1-1 0,-1 1 0,1-1 0,-1 0 0,0 0 1,1 0-1,-1 0 0,1 0 0,-1 0 0,1-1 0,-1 1 0,0-1 0,4-1 0,8-3 34,-1-1-1,0-1 0,22-15 0,-14 8-128,21-19 0,-37 29-161,0 0 0,-1-1 0,1 0 1,-1 0-1,0 0 0,-1 0 1,1-1-1,-1 0 0,5-11 0,-7 16 222,-1 1-1,0-1 1,0 0 0,0 1-1,0-1 1,0 1-1,0-1 1,0 1-1,0-1 1,0 0 0,0 1-1,0-1 1,0 1-1,0-1 1,0 1-1,0-1 1,-1 1-1,1-1 1,0 1 0,0-1-1,-1 1 1,1-1-1,0 1 1,-1-1-1,1 1 1,0-1 0,-1 1-1,1-1 1,-1 1-1,1 0 1,-1-1-1,1 1 1,-1 0-1,1 0 1,-1-1 0,1 1-1,-1 0 1,1 0-1,-2-1 1,-12 1-714</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19.405"/>
    </inkml:context>
    <inkml:brush xml:id="br0">
      <inkml:brushProperty name="width" value="0.05" units="cm"/>
      <inkml:brushProperty name="height" value="0.05" units="cm"/>
    </inkml:brush>
  </inkml:definitions>
  <inkml:trace contextRef="#ctx0" brushRef="#br0">175 0 15371,'4'4'3509,"-5"6"-2128,-4 12 493,-26 79 592,-37 143-1804,52-186-617,-8 43-19,22-87-10,0 0 1,0 1-1,2-1 1,1 28-1,6-100 360,-9 39-308,0 0 0,-1 1 0,-9-29 0,-4-20 166,15 57-118,5 14-62,3 4-44,-1-1-239,1-1 0,-1 1 1,2-2-1,-1 1 1,1-1-1,0 0 0,0-1 1,0 0-1,0 0 0,1-1 1,-1 0-1,1 0 1,0-1-1,0 0 0,0-1 1,0 0-1,1 0 0,-1-1 1,0 0-1,18-3 1,4-3-653</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19.841"/>
    </inkml:context>
    <inkml:brush xml:id="br0">
      <inkml:brushProperty name="width" value="0.05" units="cm"/>
      <inkml:brushProperty name="height" value="0.05" units="cm"/>
    </inkml:brush>
  </inkml:definitions>
  <inkml:trace contextRef="#ctx0" brushRef="#br0">87 0 19988,'-23'29'1608,"15"-20"-1260,0 0-1,0 1 0,1 1 0,1-1 0,0 1 0,0 0 0,-6 18 0,11-28-331,1 0 1,-1 0-1,1 0 0,0 0 0,0 0 1,-1 0-1,1 0 0,0 0 0,0 1 1,0-1-1,0 0 0,0 0 1,1 0-1,-1 0 0,0 0 0,0 0 1,1 0-1,-1 0 0,1 0 0,-1 0 1,1 0-1,-1 0 0,1 0 0,-1 0 1,2 1-1,0-1-17,-1 0 1,1-1 0,-1 1-1,1-1 1,-1 1-1,1-1 1,-1 0 0,1 1-1,0-1 1,-1 0-1,1 0 1,-1 0-1,1 0 1,-1-1 0,3 1-1,5-2-29,0-1-1,0 0 1,-1 0-1,1 0 1,7-6 0,4-2 85,-1-2 1,0 0-1,-1-2 1,31-31-1,-47 45-53,-1-1 0,0 1 0,0 0 0,1 0 1,-1 0-1,0 0 0,1 0 0,-1 0 0,1 0 0,2 0 0,0 3-14,-9 11-20,-4 2-57,1 1 0,0 0 1,1 0-1,1 1 0,-8 33 1,14-49 30,-1 0 1,1 0 0,0 1 0,0-1 0,0 0 0,0 0-1,0 0 1,0 0 0,0 0 0,0 0 0,0 0 0,0 0 0,0 0-1,1 0 1,-1 0 0,1 0 0,-1 0 0,0 0 0,1 0-1,0 0 1,-1 0 0,1 0 0,-1 0 0,1 0 0,1 0 0,-1 0-2,1 0 1,-1-1-1,1 0 1,-1 1-1,1-1 1,-1 0-1,1 0 1,-1 0 0,1 0-1,-1 0 1,1 0-1,-1 0 1,0 0-1,1 0 1,2-2 0,6-1-119,-1-1 1,0 0-1,0 0 1,10-7-1,21-15-510</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20.291"/>
    </inkml:context>
    <inkml:brush xml:id="br0">
      <inkml:brushProperty name="width" value="0.05" units="cm"/>
      <inkml:brushProperty name="height" value="0.05" units="cm"/>
    </inkml:brush>
  </inkml:definitions>
  <inkml:trace contextRef="#ctx0" brushRef="#br0">107 1 16468,'-22'45'1587,"3"2"1,-21 73 0,32-88-1117,2 1-1,1 0 1,1 0-1,2 59 1,3-59-209,8 37 0,-9-73-212,0-1 0,0 1 0,1 0 0,-1-1 0,1 1 0,0 0 0,2-4 0,3-16-37,0-37 52,-5 42 67,1 0-1,7-31 1,-9 54-83,0 0-1,0 1 0,1-1 1,-1 0-1,1 0 1,1 0-1,2 8 0,-1-1-49,0-2-29,-1-1 1,1 0 0,1 0-1,-1 0 1,2-1 0,-1 1-1,10 12 1,-12-18 23,0-1 0,0 0 0,1 0 0,-1 1-1,0-1 1,1-1 0,-1 1 0,1 0 0,0-1 0,-1 1-1,1-1 1,0 0 0,0 0 0,0 0 0,0 0 0,0 0 0,0-1-1,0 0 1,0 1 0,1-1 0,-1 0 0,0 0 0,0-1 0,0 1-1,0-1 1,0 1 0,5-3 0,3-1 50,-1-1 0,1 1 0,-1-2 0,0 0 0,-1 0 0,1-1 0,-1 0 0,-1 0 0,1-1 0,-1 0 0,-1-1 0,1 1 0,-1-1 0,9-17 0,-15 18 477,-10 10-257,-9 12 27,12-8-248,-1 2 0,1-1 0,0 0 0,1 1-1,0 0 1,0 1 0,1-1 0,0 1 0,0 0-1,-3 15 1,6-23-50,1 0 0,0 0 0,0 0 0,-1 0 0,1 1 0,0-1 0,0 0 0,0 0 0,1 0 0,-1 0 0,0 1 0,0-1 0,1 0-1,-1 0 1,0 0 0,1 0 0,0 0 0,-1 0 0,1 0 0,-1 0 0,1 0 0,0 0 0,0 0 0,-1 0 0,1 0 0,0-1 0,0 1 0,0 0 0,0-1 0,0 1 0,0 0 0,0-1 0,0 1 0,0-1 0,0 0-1,1 1 1,-1-1 0,2 0 0,4 1-162,0 0 0,1-1 0,-1 0 0,0-1-1,8 0 1,-10 0 127,5 0-204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34.264"/>
    </inkml:context>
    <inkml:brush xml:id="br0">
      <inkml:brushProperty name="width" value="0.05" units="cm"/>
      <inkml:brushProperty name="height" value="0.05" units="cm"/>
    </inkml:brush>
  </inkml:definitions>
  <inkml:trace contextRef="#ctx0" brushRef="#br0">3 41 9066,'-3'-9'456,"3"-7"-344,3 0 32</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7.825"/>
    </inkml:context>
    <inkml:brush xml:id="br0">
      <inkml:brushProperty name="width" value="0.05" units="cm"/>
      <inkml:brushProperty name="height" value="0.05" units="cm"/>
    </inkml:brush>
  </inkml:definitions>
  <inkml:trace contextRef="#ctx0" brushRef="#br0">129 1 16620,'-48'39'2611,"31"-27"-1618,1 1 1,-27 28-1,43-40-965,0-1 0,-1 0 0,1 0 0,0 1 0,-1-1 0,1 0 0,0 1 0,0-1 0,-1 1 0,1-1 0,0 0 0,0 1 0,-1-1 0,1 1 0,0-1 0,0 1 0,0-1 0,0 1 0,0-1 0,0 0 0,0 1 0,0-1-1,0 1 1,0-1 0,0 1 0,0-1 0,0 1 0,0-1 0,1 1 0,12 3 12,28-8-895,-33 3 703,10-1-433,1 0-1,0 1 0,20 2 0,-33 0 508,0-1-1,0 1 1,0 1 0,0-1-1,0 1 1,-1 0 0,1 0 0,-1 0-1,1 1 1,-1 0 0,0 0 0,0 0-1,9 8 1,-13-10 118,0 0-1,0 1 1,0-1 0,0 0-1,0 0 1,-1 0-1,1 1 1,0-1 0,0 1-1,-1-1 1,1 0 0,-1 1-1,1-1 1,-1 1 0,0-1-1,0 1 1,0-1-1,1 1 1,-1 0 0,-1 1-1,1 0 44,-1-1 0,0 1-1,0-1 1,0 1 0,0-1 0,0 1-1,-1-1 1,1 0 0,-1 0-1,1 0 1,-3 2 0,-3 3 185,0 0-1,-1-1 1,1 0 0,-2 0 0,-11 5-1,12-6-179,-1-1-1,0 0 1,-14 4-1,21-8-80,-1 1 0,1 0-1,-1-1 1,1 1 0,0-1 0,-1 0 0,1 0-1,-1 0 1,1 0 0,-1-1 0,1 1-1,0-1 1,-1 1 0,1-1 0,0 0 0,-1 0-1,1 0 1,0 0 0,-3-2 0,-6-8-27</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20.770"/>
    </inkml:context>
    <inkml:brush xml:id="br0">
      <inkml:brushProperty name="width" value="0.05" units="cm"/>
      <inkml:brushProperty name="height" value="0.05" units="cm"/>
    </inkml:brush>
  </inkml:definitions>
  <inkml:trace contextRef="#ctx0" brushRef="#br0">1 0 20596,'1'0'2137,"-1"3"-1481,4 6-256,-1 2 1128,2 4-663,3 2-265,-5-1-600,0-1-496,4 0-1033,-1-7 1361,-2-8-296,0-1-200</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21.378"/>
    </inkml:context>
    <inkml:brush xml:id="br0">
      <inkml:brushProperty name="width" value="0.05" units="cm"/>
      <inkml:brushProperty name="height" value="0.05" units="cm"/>
    </inkml:brush>
  </inkml:definitions>
  <inkml:trace contextRef="#ctx0" brushRef="#br0">1 88 20564,'19'-15'2073,"-10"7"-1394,1 1 0,0 0 0,11-6 0,-19 12-623,0 0-1,1 0 1,-1 0-1,1 0 0,-1 0 1,0 1-1,1-1 1,-1 1-1,1-1 1,0 1-1,-1 0 0,1 0 1,-1 0-1,1 0 1,-1 1-1,1-1 0,-1 1 1,1-1-1,3 3 1,-4-2-55,-1 0 0,0 0 1,1 1-1,-1-1 1,0 0-1,0 1 0,0-1 1,0 1-1,0-1 0,-1 1 1,1 0-1,0-1 0,-1 1 1,1 0-1,-1-1 1,1 1-1,-1 0 0,0 0 1,0-1-1,0 1 0,0 0 1,0 0-1,0-1 1,-1 4-1,-10 47-77,9-47 78,0 1-11,1 0 0,-1 0 1,1 0-1,0 0 1,1 0-1,-1 0 0,2 12 1,-1-17 8,0 1 1,1-1-1,-1 0 0,0 0 1,1 0-1,0 0 1,-1 0-1,1 0 0,-1 0 1,1 0-1,0 0 0,0 0 1,-1 0-1,1 0 1,0 0-1,0 0 0,0-1 1,1 2-1,1-1 9,-1 0 0,0-1 0,1 1 0,-1 0 0,0-1 0,1 0 0,-1 1 0,0-1 0,1 0-1,-1 0 1,1 0 0,3-1 0,9-3 95,0 1-1,0-2 1,0 0-1,-1-1 1,1 0-1,-2-1 0,1 0 1,-1-2-1,0 1 1,0-2-1,-1 1 1,-1-2-1,21-22 1,-30 30-62,1-1-1,-1 0 1,0 0 0,0 0 0,-1-1 0,1 1 0,-1 0 0,2-9 0,-3 13-34,0-1 0,0 0 1,0 0-1,0 0 0,0 0 1,0 0-1,0 0 0,0 0 1,0 1-1,0-1 0,0 0 1,-1 0-1,1 0 0,0 0 1,-1 1-1,1-1 0,0 0 1,-1 0-1,0-1 0,0 2-5,0-1-1,0 1 0,0 0 0,0-1 0,0 1 0,0 0 1,0 0-1,0 0 0,0 0 0,0 0 0,0 0 0,0 0 1,0 0-1,0 0 0,0 0 0,0 1 0,0-1 0,0 0 0,0 0 1,1 1-1,-1-1 0,-2 2 0,-2 1-1,0-1 0,0 2 0,0-1 0,0 1 0,-5 4 0,9-7-4,0 0 0,0 0 0,0 0-1,0 1 1,0-1 0,0 0 0,1 1 0,-1-1-1,0 0 1,0 4 0,0-5 1,1 1 1,0 0-1,0-1 0,0 1 0,0 0 0,0-1 1,1 1-1,-1 0 0,0-1 0,0 1 1,0 0-1,0-1 0,1 1 0,-1-1 0,0 1 1,1-1-1,-1 1 0,0-1 0,1 1 1,-1-1-1,1 1 0,-1-1 0,1 1 1,-1-1-1,1 1 0,-1-1 0,1 1 0,2 0 2,0 0 0,1 0-1,-1 0 1,0 0-1,0 0 1,0-1-1,1 1 1,-1-1-1,0 0 1,0 0-1,7-1 1,36-7-64,-37 6-90,0 0 66,1 0 0,-1-1 0,18-7 0,-25 9 89,-1 0 0,1 1 0,-1-1 0,1 0 0,-1 0 0,1 0 0,-1 0 1,0 0-1,0 0 0,0 0 0,1-1 0,-1 1 0,0 0 0,0-1 0,-1 1 0,1 0 0,0-1 1,0 1-1,-1-1 0,1 0 0,-1 1 0,1-1 0,-1 1 0,0-1 0,0 0 0,1 1 1,-1-1-1,0 0 0,-1 1 0,1-4 0,-9-20-117</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21.823"/>
    </inkml:context>
    <inkml:brush xml:id="br0">
      <inkml:brushProperty name="width" value="0.05" units="cm"/>
      <inkml:brushProperty name="height" value="0.05" units="cm"/>
    </inkml:brush>
  </inkml:definitions>
  <inkml:trace contextRef="#ctx0" brushRef="#br0">32 3 22901,'-5'-1'1832,"1"1"-1416,-3 0-192,0 0 657,1-2-585,3 4-2577,12 1 1825,-1 0-200</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23.105"/>
    </inkml:context>
    <inkml:brush xml:id="br0">
      <inkml:brushProperty name="width" value="0.05" units="cm"/>
      <inkml:brushProperty name="height" value="0.05" units="cm"/>
    </inkml:brush>
  </inkml:definitions>
  <inkml:trace contextRef="#ctx0" brushRef="#br0">360 41 18852,'0'-2'151,"1"0"0,-1 0 0,-1 1 1,1-1-1,0 0 0,0 0 0,-1 0 0,1 0 0,-1 1 1,0-1-1,1 0 0,-1 0 0,0 1 0,0-1 0,0 0 0,0 1 1,0-1-1,-2-1 0,1 2-50,1 0 0,-1 1 0,1-1 0,-1 0 0,1 1 0,-1 0 0,0-1 0,1 1 0,-1 0 0,0-1 0,1 1 0,-1 0 0,0 0 0,0 1 1,1-1-1,-1 0 0,0 0 0,1 1 0,-1-1 0,1 1 0,-1 0 0,-1 0 0,-7 4 20,1-1 0,0 2 1,0-1-1,0 1 0,1 0 0,0 1 1,0 0-1,1 0 0,-11 14 1,-6 11-128,-23 41 1,26-40 112,-3 4-42,2 2 0,-21 50 0,37-72-46,0-1 0,0 1 0,2 0-1,0 0 1,1 0 0,1 1 0,1-1 0,1 30-1,0-41-17,1 0-1,0 0 0,1 0 0,-1-1 0,1 1 1,0-1-1,0 1 0,1-1 0,-1 0 0,1 1 0,1-1 1,-1-1-1,1 1 0,0 0 0,0-1 0,0 0 0,7 6 1,-7-8-2,-1 0 0,1 0 0,-1 0-1,1 0 1,0 0 0,0-1 0,0 0 0,0 0 0,0 0 0,0 0 0,0 0 0,0-1 0,0 0 0,0 0 0,1 0 0,-1 0 0,0-1 0,0 0 0,0 1 0,0-1 0,0-1 0,0 1 0,0-1 0,-1 1 0,5-4-1,0 0 55,0-1-1,0 0 0,-1 0 0,0-1 1,0 0-1,-1 0 0,0 0 0,9-14 1,-12 16 11,0 0 1,0-1 0,0 1 0,0-1 0,-1 0 0,0 1 0,0-1-1,-1 0 1,1 0 0,-1 0 0,-1-1 0,1 1 0,-1 0 0,-1-8-1,1 12-40,-1 0-1,0 0 0,0 0 1,1 0-1,-2 0 0,1 0 0,0 0 1,0 0-1,-1 0 0,1 1 0,0-1 1,-1 0-1,0 1 0,1 0 1,-1-1-1,0 1 0,0 0 0,0 0 1,0 0-1,0 0 0,0 0 0,0 0 1,0 1-1,0-1 0,-3 0 1,2 0-61,1 1 0,-1 0 1,0-1-1,0 1 0,1 0 1,-1 0-1,0 0 0,1 1 1,-1-1-1,0 1 0,1-1 1,-1 1-1,0 0 0,1 0 1,-1 0-1,1 0 0,-1 1 1,1-1-1,-4 3 0,6-4 19,0 0 0,0 1-1,-1-1 1,1 0 0,0 0-1,0 1 1,0-1-1,-1 0 1,1 0 0,0 1-1,0-1 1,0 0 0,0 0-1,-1 1 1,1-1 0,0 0-1,0 1 1,0-1-1,0 0 1,0 1 0,0-1-1,0 0 1,0 1 0,0-1-1,0 0 1,0 0-1,0 1 1,0-1 0,0 0-1,0 1 1,0-1 0,1 0-1,-1 1 1,0-1 0,0 0-1,0 0 1,0 1-1,1-1 1,-1 0 0,0 0-1,0 1 1,0-1 0,1 0-1,-1 0 1,0 0-1,0 1 1,1-1 0,-1 0-1,0 0 1,1 0 0,-1 0-1,0 0 1,1 0 0,-1 0-1,0 1 1,0-1-1,1 0 1,-1 0 0,0 0-1,1 0 1,-1 0 0,1-1-1,22 3-503,-4-4 421,0-1 0,0-1 0,0-1 0,0 0 0,-1-2 0,0 0 0,30-17 0,-47 24 111,-1-1-1,1 1 0,0-1 1,-1 1-1,1-1 0,0 1 0,-1 0 1,1-1-1,0 1 0,0 0 1,-1 0-1,1 0 0,0 0 1,0-1-1,0 1 0,-1 0 1,1 0-1,0 1 0,0-1 1,-1 0-1,1 0 0,0 0 1,0 0-1,0 1 0,0-1 0,0 1 6,-1 0 0,1 0 0,-1-1 0,1 1 0,-1 0-1,0 0 1,1 0 0,-1 0 0,0 0 0,0 0 0,1-1-1,-1 1 1,0 0 0,0 0 0,0 0 0,0 0-1,-1 2 1,0 6 87,-1 1 0,0-1 0,-4 11-1,5-16-73,-59 225 447,60-225-605,2-8 35,4-12-91</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23.788"/>
    </inkml:context>
    <inkml:brush xml:id="br0">
      <inkml:brushProperty name="width" value="0.05" units="cm"/>
      <inkml:brushProperty name="height" value="0.05" units="cm"/>
    </inkml:brush>
  </inkml:definitions>
  <inkml:trace contextRef="#ctx0" brushRef="#br0">75 25 16668,'3'-7'891,"7"-10"1238,-6 16-1021,-3 11 38,-2 30-148,-2 0 1,-1-1-1,-11 44 1,7-41-761,-17 67 132,12-58-1579,-6 54-1,19-105 1198,0 0 1,0 0-1,0 0 0,0 0 0,0 0 0,-1 0 0,1-1 1,0 1-1,0 0 0,0 0 0,0 0 0,0 0 0,0 0 1,0 0-1,0 0 0,0 0 0,0 0 0,0 1 1,-1-1-1,1 0 0,0 0 0,0 0 0,0 0 0,0 0 1,0 0-1,0 0 0,0 0 0,0 0 0,0 0 0,0 0 1,0 0-1,0 0 0,-1 0 0,1 0 0,0 0 1,0 0-1,0 1 0,0-1 0,0 0 0,0 0 0,0 0 1,0 0-1,0 0 0,0 0 0,0 0 0,0 0 1,0 0-1,0 0 0,0 0 0,0 1 0,0-1 0,0 0 1,0 0-1,0 0 0,0 0 0,0 0 0,0 0 0,0 0 1,0 0-1,-1-8-436,3-6-227</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24.238"/>
    </inkml:context>
    <inkml:brush xml:id="br0">
      <inkml:brushProperty name="width" value="0.05" units="cm"/>
      <inkml:brushProperty name="height" value="0.05" units="cm"/>
    </inkml:brush>
  </inkml:definitions>
  <inkml:trace contextRef="#ctx0" brushRef="#br0">1 153 17748,'0'0'229,"0"1"1,0-1-1,0 1 1,0 0-1,1-1 1,-1 1-1,0 0 1,0-1-1,1 1 1,-1-1 0,0 1-1,1-1 1,-1 1-1,1-1 1,-1 1-1,1-1 1,-1 1-1,1 0 1,3-1 8,0 1 1,-1 0-1,1-1 1,0 1-1,-1-1 1,1 0-1,0-1 0,0 1 1,-1-1-1,1 1 1,0-1-1,5-2 1,45-21 770,-48 21-845,28-16 347,-1-2-1,42-33 1,-37 26-290,-37 27-217,0 0-1,0 0 0,1 0 1,-1 0-1,0 0 1,1 0-1,-1 0 0,1 0 1,-1 1-1,1-1 0,-1 1 1,1-1-1,-1 1 0,1 0 1,0-1-1,-1 1 1,3 0-1,-2 1-9,-1 0-1,0 0 1,0-1 0,0 1 0,0 0 0,0 0-1,0 0 1,0 1 0,0-1 0,0 0 0,0 0-1,0 0 1,-1 1 0,1-1 0,-1 0 0,1 1-1,-1-1 1,1 3 0,11 38-224,-1 0 1,6 69-1,-12-76-301,-1 23 143,-4-41 172</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30.009"/>
    </inkml:context>
    <inkml:brush xml:id="br0">
      <inkml:brushProperty name="width" value="0.05" units="cm"/>
      <inkml:brushProperty name="height" value="0.05" units="cm"/>
    </inkml:brush>
  </inkml:definitions>
  <inkml:trace contextRef="#ctx0" brushRef="#br0">0 49 19276,'16'1'3843,"22"0"-1295,68-22 288,32-5-1827,-122 24-970,1 1 1,-1 0 0,0 1 0,0 1 0,1 1 0,21 5-1,-34-6-103,-1 0 0,1 0 0,0 0 0,0 1 0,-1-1 0,1 1 0,0 0 0,-1 0-1,0 1 1,1-1 0,-1 1 0,0-1 0,0 1 0,-1 0 0,4 4 0,-6-2-800,-7-5 350,5 0 437,-11-2-387</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31.938"/>
    </inkml:context>
    <inkml:brush xml:id="br0">
      <inkml:brushProperty name="width" value="0.05" units="cm"/>
      <inkml:brushProperty name="height" value="0.05" units="cm"/>
    </inkml:brush>
  </inkml:definitions>
  <inkml:trace contextRef="#ctx0" brushRef="#br0">42 1 16363,'9'1'6509,"17"7"-3954,-5 0-2030,39 8 1,-11-11-176,82 19 0,-127-23-370,0 0-1,1 1 1,-1-1 0,0 1 0,0 0 0,-1 1-1,1-1 1,0 1 0,-1-1 0,1 1 0,-1 0-1,0 0 1,5 7 0,-6-8 6,-1 1 1,0-1-1,0 0 0,0 0 1,0 1-1,0-1 0,-1 1 1,1-1-1,-1 1 0,1-1 1,-1 1-1,0-1 0,0 1 0,0-1 1,0 1-1,-1-1 0,1 1 1,-1-1-1,1 1 0,-1-1 1,0 1-1,0-1 0,0 0 1,0 1-1,-1-1 0,0 2 1,-9 10 20,0-2 1,-1 1 0,0-1 0,-27 19 0,13-9 71,-136 104 460,66-54-360,72-56-886,23-16-82,9-2 78,22-18 157,-12 4 126</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36.537"/>
    </inkml:context>
    <inkml:brush xml:id="br0">
      <inkml:brushProperty name="width" value="0.05" units="cm"/>
      <inkml:brushProperty name="height" value="0.05" units="cm"/>
    </inkml:brush>
  </inkml:definitions>
  <inkml:trace contextRef="#ctx0" brushRef="#br0">22 28 14467,'-16'-21'3187,"10"14"-712,11 14 46,27 31-407,63 61-1,-27-32-1730,-38-31-303,-21-24-128,1-1 0,1 1-1,-1-2 1,2 1 0,15 11 0,-26-22-36,-1 0 1,1 1-1,-1-1 1,1 0-1,-1 0 0,1 0 1,-1 0-1,1 1 0,-1-1 1,1 0-1,-1 0 1,1 0-1,-1 0 0,1 0 1,-1 0-1,1 0 0,-1 0 1,1-1-1,-1 1 1,1 0-1,-1 0 0,1 0 1,-1 0-1,1-1 0,-1 1 1,1 0-1,-1-1 1,1 1-1,-1 0 0,0-1 1,1 1-1,-1 0 0,0-1 1,1 1-1,-1-1 1,0 1-1,1-1 0,8-21-1805,-6 15 1623,4-11-832</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36.960"/>
    </inkml:context>
    <inkml:brush xml:id="br0">
      <inkml:brushProperty name="width" value="0.05" units="cm"/>
      <inkml:brushProperty name="height" value="0.05" units="cm"/>
    </inkml:brush>
  </inkml:definitions>
  <inkml:trace contextRef="#ctx0" brushRef="#br0">249 1 20236,'-98'282'4644,"57"-151"-4504,-25 89 64,50-158-271,-12 97-1,29-136-742,-1-23 768,0 0-1,1 1 1,-1-1-1,0-1 1,0 1-1,1 0 1,-1 0-1,0 0 1,1 0 0,-1 0-1,0 0 1,0 0-1,1 0 1,-1 0-1,0 0 1,0-1-1,0 1 1,1 0-1,-1 0 1,0 0-1,0 0 1,1-1-1,-1 1 1,0 0-1,0 0 1,0-1-1,0 1 1,0 0-1,1 0 1,-1-1-1,0 1 1,0 0-1,0 0 1,0-1-1,0 1 1,0-1-1,18-39-1501,-5 0 860,1-10-167</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8.245"/>
    </inkml:context>
    <inkml:brush xml:id="br0">
      <inkml:brushProperty name="width" value="0.05" units="cm"/>
      <inkml:brushProperty name="height" value="0.05" units="cm"/>
    </inkml:brush>
  </inkml:definitions>
  <inkml:trace contextRef="#ctx0" brushRef="#br0">82 0 18156,'0'9'1832,"-1"11"-1072,-4 3-287,-2 9 967,0 6-432,-3 7-384,3 2-136,1-1-488,2-2-336,1-6-632,1-4 1904,-3-11-1048,-4-6-56,-7-13-72</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37.443"/>
    </inkml:context>
    <inkml:brush xml:id="br0">
      <inkml:brushProperty name="width" value="0.05" units="cm"/>
      <inkml:brushProperty name="height" value="0.05" units="cm"/>
    </inkml:brush>
  </inkml:definitions>
  <inkml:trace contextRef="#ctx0" brushRef="#br0">34 19 17236,'4'-6'1059,"6"-7"1109,-7 13-818,-2 9 354,-22 174 1428,8-91-3380,0 98 1,13-225-2542,-4 7 2189</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37.892"/>
    </inkml:context>
    <inkml:brush xml:id="br0">
      <inkml:brushProperty name="width" value="0.05" units="cm"/>
      <inkml:brushProperty name="height" value="0.05" units="cm"/>
    </inkml:brush>
  </inkml:definitions>
  <inkml:trace contextRef="#ctx0" brushRef="#br0">3 385 16852,'-1'-2'311,"1"0"1,0 1 0,-1-1 0,1 0 0,0 0 0,0 1-1,0-1 1,0 0 0,0 0 0,0 0 0,0 1-1,0-1 1,1 0 0,-1 1 0,1-1 0,0-1 0,15-31 1495,-8 20-1226,68-133 893,-61 123-1422,0 2 1,1-1-1,1 2 0,22-21 0,-35 39-53,-1 0-1,0 0 1,1 1-1,0-1 0,0 1 1,0 0-1,0 0 1,6-3-1,-8 5-1,0-1-1,0 1 1,-1 0 0,1-1-1,0 1 1,0 0 0,-1 0-1,1 0 1,0 0 0,0 0-1,-1 1 1,1-1 0,0 1-1,0-1 1,-1 1 0,1-1-1,0 1 1,-1 0 0,1 0 0,-1 0-1,1 0 1,-1 0 0,1 0-1,1 2 1,7 9-8,0 0 0,-1 1 0,0 1 0,-1-1 0,11 28 0,-4-4 6,11 43 0,5 49 0,-18-67-941,-13-62 914,8 22-831,-8-21 847,0-1 0,0 0 0,0 1 0,1-1 0,-1 1 1,0-1-1,0 1 0,0-1 0,1 0 0,-1 1 0,0-1 0,1 0 0,-1 1 1,0-1-1,1 0 0,-1 1 0,1-1 0,-1 0 0,0 0 0,1 1 0,-1-1 0,1 0 1,-1 0-1,1 0 0,-1 0 0,1 0 0,-1 0 0,1 0 0,-1 0 0,1 0 1,-1 0-1,0 0 0,1 0 0,-1 0 0,1 0 0,-1 0 0,1 0 0,-1 0 1,1 0-1,-1-1 0,1 1 0,-1 0 0,0 0 0,1-1 0,0 1 0,9-15-465</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57.461"/>
    </inkml:context>
    <inkml:brush xml:id="br0">
      <inkml:brushProperty name="width" value="0.05" units="cm"/>
      <inkml:brushProperty name="height" value="0.05" units="cm"/>
    </inkml:brush>
  </inkml:definitions>
  <inkml:trace contextRef="#ctx0" brushRef="#br0">1 65 18132,'0'0'161,"0"-1"-1,0 0 1,1 1 0,-1-1-1,0 1 1,1-1-1,-1 1 1,0-1 0,1 1-1,-1-1 1,1 1 0,-1-1-1,1 1 1,-1-1 0,1 1-1,-1 0 1,1-1 0,-1 1-1,1 0 1,0-1 0,-1 1-1,1 0 1,0 0 0,-1 0-1,1 0 1,-1-1 0,1 1-1,0 0 1,1 0 0,27-1 1594,-18 1-1106,221-22 2090,114-8-2521,-336 30-393,44-1 22,-50 1-268,0 0 0,1 1 0,-1 0 0,0-1 1,0 1-1,0 1 0,0-1 0,0 1 0,5 2 0,-15-5-1201,-4-5 641</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0:57.884"/>
    </inkml:context>
    <inkml:brush xml:id="br0">
      <inkml:brushProperty name="width" value="0.05" units="cm"/>
      <inkml:brushProperty name="height" value="0.05" units="cm"/>
    </inkml:brush>
  </inkml:definitions>
  <inkml:trace contextRef="#ctx0" brushRef="#br0">0 12 19916,'2'3'3943,"9"-6"-2215,23 0-1543,-11-1-2,1 1 1,0 2-1,0 0 1,0 2-1,31 4 0,-50-4-162,0 0 0,0 0 0,1 1 0,-1 0-1,0 0 1,-1 0 0,1 1 0,0-1 0,-1 1-1,1 0 1,-1 0 0,0 1 0,0 0 0,0-1-1,0 1 1,-1 0 0,0 1 0,0-1 0,0 1-1,0-1 1,0 1 0,-1 0 0,0 0 0,0 0 0,-1 0-1,1 0 1,-1 1 0,0-1 0,0 8 0,0 4-4,0-1 0,-2 1 0,0 0 0,-1-1 0,0 1 0,-2-1 0,0 0 0,0 0 0,-9 17 0,4-11-10,-1 0 1,-1-1-1,-1 0 0,-1-1 1,-27 32-1,33-43-144,5-6 14,-1 0 0,1 0 1,-1 0-1,0 0 0,0 0 0,0 0 0,-1-1 0,1 1 1,0-1-1,-5 2 0,3-4-148,4-4-108</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1:12.812"/>
    </inkml:context>
    <inkml:brush xml:id="br0">
      <inkml:brushProperty name="width" value="0.05" units="cm"/>
      <inkml:brushProperty name="height" value="0.05" units="cm"/>
    </inkml:brush>
  </inkml:definitions>
  <inkml:trace contextRef="#ctx0" brushRef="#br0">69 0 19012,'1'1'111,"0"-1"1,-1 0-1,1 1 1,-1-1-1,0 1 0,1-1 1,-1 1-1,1-1 1,-1 0-1,0 1 0,1 0 1,-1-1-1,0 1 1,1-1-1,-1 1 0,0-1 1,0 1-1,1 0 0,-1-1 1,0 1-1,0-1 1,0 1-1,0 0 0,0-1 1,0 1-1,0-1 1,0 1-1,0 0 0,0-1 1,-1 1-1,1-1 1,0 1-1,-1 1 0,-10 28 956,5-14-506,-12 35 299,-14 56 394,29-95-1097,1-1 1,1 1 0,0-1-1,0 1 1,1 0 0,1-1-1,2 18 1,-2-27-139,-1 1-1,1 0 1,0-1-1,-1 1 1,1 0 0,1-1-1,-1 1 1,0-1-1,1 0 1,-1 1 0,1-1-1,-1 0 1,1 0-1,0 0 1,0 0 0,0 0-1,0-1 1,1 1 0,-1 0-1,0-1 1,1 0-1,-1 1 1,1-1 0,-1 0-1,1 0 1,-1-1-1,1 1 1,0 0 0,-1-1-1,1 0 1,0 0-1,0 1 1,-1-2 0,4 1-1,3-1-227,-1 0 0,1-1 0,-1 0 0,1 0-1,-1-1 1,0 0 0,0-1 0,0 1 0,13-10 0,-10 5 61,0 0 1,-1-1 0,0 0 0,-1-1 0,11-12 0,12-28-487</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1:13.215"/>
    </inkml:context>
    <inkml:brush xml:id="br0">
      <inkml:brushProperty name="width" value="0.05" units="cm"/>
      <inkml:brushProperty name="height" value="0.05" units="cm"/>
    </inkml:brush>
  </inkml:definitions>
  <inkml:trace contextRef="#ctx0" brushRef="#br0">1 8 22557,'0'-7'1888,"0"8"-1144,1 3-63,2 1-954,4-1 401,-4 3-232,0 3-216</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1:13.604"/>
    </inkml:context>
    <inkml:brush xml:id="br0">
      <inkml:brushProperty name="width" value="0.05" units="cm"/>
      <inkml:brushProperty name="height" value="0.05" units="cm"/>
    </inkml:brush>
  </inkml:definitions>
  <inkml:trace contextRef="#ctx0" brushRef="#br0">42 0 18020,'16'12'2000,"-8"9"-1200,-8 5-335,-3 7 1711,0 4-1256,-5 10-496,4 6-40,-2 3-216,0-3-104,-3-8-160,5-5-144,0-7-512,0-6-376,1-14 904,0-9-216,-6-8-104</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1:14.041"/>
    </inkml:context>
    <inkml:brush xml:id="br0">
      <inkml:brushProperty name="width" value="0.05" units="cm"/>
      <inkml:brushProperty name="height" value="0.05" units="cm"/>
    </inkml:brush>
  </inkml:definitions>
  <inkml:trace contextRef="#ctx0" brushRef="#br0">0 329 20724,'21'-8'5985,"10"-12"-4532,32-26-1456,-16 6 172,43-48 1,32-28-105,-121 114-67,0 1 0,0 0 0,1 1 0,-1-1 0,0 0 1,1 0-1,-1 0 0,1 1 0,-1-1 0,3 0 0,-3 1 0,-1 0 1,1 0 0,-1 0 0,1 0 0,-1 0 0,1 0 0,-1 0 0,1 0-1,-1 0 1,1 1 0,-1-1 0,1 0 0,-1 0 0,0 0 0,1 1 0,-1-1-1,1 0 1,-1 1 0,0-1 0,1 0 0,-1 1 0,0-1 0,1 1 0,1 2-6,-1 1 0,1-1 1,-1 1-1,0-1 0,0 1 0,-1 0 1,1 5-1,0-8 5,4 38-93,-3-17-55,1 0 1,1 0-1,1-1 0,0 1 1,2-1-1,10 22 1,-15-39 44,0 0 1,1 0-1,-1-1 1,1 1-1,0-1 1,0 1-1,0-1 1,0 0-1,0 0 1,1-1-1,-1 1 1,1-1-1,0 1 1,0-1-1,0 0 1,5 1-1,11-1-406</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1:19.805"/>
    </inkml:context>
    <inkml:brush xml:id="br0">
      <inkml:brushProperty name="width" value="0.05" units="cm"/>
      <inkml:brushProperty name="height" value="0.05" units="cm"/>
    </inkml:brush>
  </inkml:definitions>
  <inkml:trace contextRef="#ctx0" brushRef="#br0">12 0 18556,'-5'13'1444,"4"-12"-1343,1 0 0,-1 0 0,0 0 0,1 0 0,-1 0 0,1 1-1,-1-1 1,1 0 0,0 0 0,-1 0 0,1 0 0,0 1 0,0-1 0,0 0 0,0 0 0,0 1 0,0-1 0,0 0 0,0 0 0,0 0-1,1 1 1,-1-1 0,0 0 0,1 0 0,-1 0 0,1 0 0,-1 0 0,1 1 0,0-1 0,-1 0 0,1 0 0,0-1 0,0 1 0,0 0-1,0 0 1,0 0 0,0 0 0,0-1 0,1 2 0,7 3 172,1-1 1,0 1-1,-1-1 0,1-1 1,0 0-1,12 2 0,67 8 331,-70-10-454,32 3-432,1-1-1,-1-2 1,1-3 0,72-9-1,-78-2-68,-6-8-121</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1:20.180"/>
    </inkml:context>
    <inkml:brush xml:id="br0">
      <inkml:brushProperty name="width" value="0.05" units="cm"/>
      <inkml:brushProperty name="height" value="0.05" units="cm"/>
    </inkml:brush>
  </inkml:definitions>
  <inkml:trace contextRef="#ctx0" brushRef="#br0">3 13 17900,'0'-1'51,"0"1"0,-1 0 1,1 0-1,0 0 0,0 0 1,0-1-1,0 1 0,-1 0 1,1 0-1,0 0 0,0-1 1,0 1-1,0 0 0,0 0 1,0-1-1,0 1 0,0 0 1,0 0-1,0-1 0,0 1 1,0 0-1,0 0 0,0-1 1,0 1-1,0 0 0,0 0 1,0-1-1,0 1 0,0 0 1,0 0-1,0-1 0,0 1 1,0 0-1,1 0 0,-1-1 1,0 1-1,0 0 0,0 0 1,0 0-1,1 0 0,-1-1 1,0 1-1,0 0 0,0 0 1,1 0-1,-1 0 0,0 0 1,0 0-1,1-1 0,-1 1 0,0 0 1,0 0-1,1 0 0,-1 0 1,0 0-1,0 0 0,1 0 1,-1 0-1,18-2 1386,-7 5-1030,0 1 1,0 0 0,-1 0-1,1 1 1,18 11 0,2 1-138,47 18-246,124 37-1,-197-71-48,0 1 0,0-1-1,0 1 1,-1 0 0,1 1 0,0-1 0,-1 1-1,0 0 1,7 5 0,-10-7 17,-1 0 1,1 0-1,0 0 1,0 1-1,-1-1 1,1 0-1,-1 0 1,1 0-1,-1 0 1,0 1-1,1-1 1,-1 0-1,0 0 1,0 1-1,0-1 1,0 0-1,0 2 1,0 0 4,-1-1 1,0 1 0,0 0 0,0 0 0,0-1 0,0 1 0,0-1 0,-1 1 0,1-1-1,-4 4 1,-13 15 16,-2-1-1,0 0 1,-29 20-1,8-7 56,-29 25 74,-66 61 285,129-114-174,12-13-210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8.712"/>
    </inkml:context>
    <inkml:brush xml:id="br0">
      <inkml:brushProperty name="width" value="0.05" units="cm"/>
      <inkml:brushProperty name="height" value="0.05" units="cm"/>
    </inkml:brush>
  </inkml:definitions>
  <inkml:trace contextRef="#ctx0" brushRef="#br0">0 447 15835,'24'9'1969,"14"-8"-913,2-5-384,11-3 1129,4-3-481,1-3-280,-3-1-272,-9-1-720,-4-2-424,-15-2 336,-11-1-128,-11-3-72</inkml:trace>
  <inkml:trace contextRef="#ctx0" brushRef="#br0" timeOffset="1">97 3 18196,'9'-3'1776,"13"6"-976,2 1-279,13 1 759,5-2-232,7 1-392,-2-1-280,6-2-760,-3 1-528,-8-4 736,-5 2-216,-10 0-144</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14.806"/>
    </inkml:context>
    <inkml:brush xml:id="br0">
      <inkml:brushProperty name="width" value="0.05" units="cm"/>
      <inkml:brushProperty name="height" value="0.05" units="cm"/>
    </inkml:brush>
  </inkml:definitions>
  <inkml:trace contextRef="#ctx0" brushRef="#br0">49 59 19236,'27'-59'4792,"-26"93"-2256,-10 188-2209,1 4-248,4-183-203,-3 91-2055,-3-140-4335,-13-9 3907,8 9 1384</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15.257"/>
    </inkml:context>
    <inkml:brush xml:id="br0">
      <inkml:brushProperty name="width" value="0.05" units="cm"/>
      <inkml:brushProperty name="height" value="0.05" units="cm"/>
    </inkml:brush>
  </inkml:definitions>
  <inkml:trace contextRef="#ctx0" brushRef="#br0">45 89 14323,'-3'2'552,"-23"12"961,25-13-1384,0 0 0,0-1 0,0 1 1,-1 0-1,1 0 0,0 0 0,0 0 0,0 0 0,1 0 1,-1 0-1,0 0 0,0 0 0,1 0 0,-1 0 1,0 1-1,0 1 0,1-3-47,0 1 0,1-1-1,-1 1 1,0-1 0,0 1 0,0 0 0,1-1 0,-1 1-1,0-1 1,0 1 0,1-1 0,-1 1 0,0-1 0,1 1-1,-1-1 1,1 0 0,-1 1 0,1-1 0,-1 0 0,1 1-1,-1-1 1,1 0 0,-1 1 0,1-1 0,-1 0 0,1 0-1,-1 0 1,1 1 0,0-1 0,-1 0 0,1 0 0,-1 0-1,1 0 1,0 0 0,-1 0 0,1 0 0,-1 0 0,1 0-1,0-1 1,29-3 1372,-29 3-1353,143-37 2930,-92 21-2896,1 4-1,65-10 1,-111 23-340,0-1-76,1 1 0,0-1 1,0 0-1,-1-1 0,1 0 1,-1 0-1,1-1 0,-1 0 1,0 0-1,7-5 0,2-4-508</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15.693"/>
    </inkml:context>
    <inkml:brush xml:id="br0">
      <inkml:brushProperty name="width" value="0.05" units="cm"/>
      <inkml:brushProperty name="height" value="0.05" units="cm"/>
    </inkml:brush>
  </inkml:definitions>
  <inkml:trace contextRef="#ctx0" brushRef="#br0">27 104 16604,'-19'-7'1904,"12"4"-1056,7-2-312,13 3 985,4-4-217,12-3-280,2 1-168,14-1-376,6-1-128,9 3-64,-2-3-119,0 0-466,1 4-351,-3 2-632,-4-1-64,-8 3 928,1 2-280,-5 2-337</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16.492"/>
    </inkml:context>
    <inkml:brush xml:id="br0">
      <inkml:brushProperty name="width" value="0.05" units="cm"/>
      <inkml:brushProperty name="height" value="0.05" units="cm"/>
    </inkml:brush>
  </inkml:definitions>
  <inkml:trace contextRef="#ctx0" brushRef="#br0">30 36 18124,'25'-33'3033,"-25"33"-3001,0 0 0,0 0 1,0-1-1,0 1 1,0 0-1,0 0 1,0 0-1,0 0 1,1 0-1,-1 0 1,0 0-1,0 0 1,0-1-1,0 1 1,0 0-1,0 0 1,0 0-1,1 0 1,-1 0-1,0 0 1,0 0-1,0 0 1,0 0-1,0 0 1,0 0-1,1 0 0,-1 0 1,0 0-1,0 0 1,0 0-1,0 0 1,0 0-1,1 0 1,-1 0-1,0 0 1,0 0-1,0 0 1,0 0-1,0 0 1,0 0-1,1 1 1,-1-1-1,0 0 1,0 0-1,0 0 1,4 8 947,-1 11-44,-3-19-912,6 74 752,-7 135 0,-3-97-681,-7 27-1026,11-138 813,0 0 0,0 1 0,-1-1 1,1 1-1,0-1 0,-1 0 0,1 1 1,-1-1-1,0 0 0,1 1 0,-1-1 1,0 0-1,0 0 0,0 0 0,0 1 1,-1 0-1,1-2 61,0 1 0,0-1 0,0 1 0,0-1 0,0 0 0,0 1 0,0-1 0,0 0 0,0 0 0,0 0 0,0 0 0,0 0 0,0 0 0,0 0 0,0 0 0,0 0 0,0-1 0,0 1 0,0 0-1,0-1 1,0 1 0,0-1 0,1 1 0,-2-1 0,-19-14-826</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16.956"/>
    </inkml:context>
    <inkml:brush xml:id="br0">
      <inkml:brushProperty name="width" value="0.05" units="cm"/>
      <inkml:brushProperty name="height" value="0.05" units="cm"/>
    </inkml:brush>
  </inkml:definitions>
  <inkml:trace contextRef="#ctx0" brushRef="#br0">0 0 18124,'34'62'3229,"7"14"-953,97 136 1,-131-204-2211,-1 0 1,1 0-1,0-1 1,1-1-1,0 1 1,9 5-1,-15-10-31,0-1-1,0 0 1,1 0-1,-1 1 1,1-2 0,-1 1-1,1 0 1,-1 0-1,1-1 1,-1 1-1,1-1 1,0 0 0,-1 0-1,1 0 1,-1 0-1,1 0 1,0 0-1,-1-1 1,1 1 0,-1-1-1,1 0 1,-1 0-1,1 0 1,-1 0 0,1 0-1,-1-1 1,0 1-1,3-3 1,6-6 126,0-1 0,-1-1 1,0 0-1,-1 0 0,0 0 1,-1-1-1,8-19 0,1-5-125,18-58-1,-5-11-1436,-23 81 1041</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25.741"/>
    </inkml:context>
    <inkml:brush xml:id="br0">
      <inkml:brushProperty name="width" value="0.05" units="cm"/>
      <inkml:brushProperty name="height" value="0.05" units="cm"/>
    </inkml:brush>
  </inkml:definitions>
  <inkml:trace contextRef="#ctx0" brushRef="#br0">17 0 12515,'1'7'5324,"-4"18"-4026,-2-2-871,1-1-1,1 1 1,1-1-1,1 1 0,1 0 1,4 31-1,-4-53-417,0 1-1,0-1 1,1 1 0,-1-1-1,1 1 1,-1-1 0,1 1-1,-1-1 1,1 1 0,0-1-1,0 0 1,-1 0 0,1 1-1,0-1 1,0 0 0,0 0-1,1 0 1,1 2 0,-3-3 5,1 0 0,0 0 0,0 1 1,0-1-1,0 0 0,0 0 0,0 0 1,0 0-1,0 0 0,0 0 0,0 0 1,0 0-1,0-1 0,0 1 0,0 0 1,0 0-1,0-1 0,0 1 0,0-1 1,1 0-1,3-3 55,0 0-1,0 1 1,-1-2 0,1 1-1,-1 0 1,0-1 0,6-10 0,42-83 971,-13 22 135,-34 70-675,-2 11-329,-3 9-45,-4 31 98,2-23-200,0 1 0,1-1 0,1 1 0,1-1 0,5 30 0,-5-51-21,-1 0 0,0 1 0,0-1-1,0 0 1,1 1 0,-1-1-1,0 0 1,1 0 0,-1 0 0,1 1-1,0-1 1,-1 0 0,1 0 0,0 0-1,0 0 1,0 0 0,0 0 0,0 0-1,0 0 1,0-1 0,0 1 0,0 0-1,0 0 1,0-1 0,0 1-1,0-1 1,1 1 0,-1-1 0,0 0-1,1 1 1,-1-1 0,0 0 0,0 0-1,1 0 1,-1 0 0,0 0 0,1 0-1,-1 0 1,0 0 0,1 0 0,-1-1-1,0 1 1,0-1 0,1 1-1,0-1 1,6-3 43,0-1 0,0 0 1,0 0-1,0-1 0,6-7 0,-9 10-18,61-59 373,19-15 112,-84 76-507,0 0 1,0 0-1,0 0 1,1 0-1,-1 0 1,1 0-1,-1 1 1,0-1-1,1 0 1,-1 1 0,1-1-1,0 1 1,-1-1-1,1 1 1,-1 0-1,1 0 1,0-1-1,-1 1 1,1 0-1,0 1 1,-1-1-1,1 0 1,2 1 0,-2 0-7,-1 1 0,1-1 0,0 1 0,0-1 0,-1 1 0,1-1 0,-1 1 0,1 0 0,-1 0 0,0 0 0,0 0 0,0 0 0,0 0 0,0 0 0,1 4 0,2 11-9,4 12-22,-7-28 30,-1 0-1,1-1 1,-1 1 0,1 0-1,-1 0 1,1-1-1,-1 1 1,1-1 0,0 1-1,-1 0 1,1-1 0,0 1-1,0-1 1,-1 0-1,1 1 1,0-1 0,0 0-1,0 1 1,-1-1 0,1 0-1,0 0 1,0 0-1,0 0 1,0 0 0,0 0-1,0 0 1,-1 0-1,1 0 1,0 0 0,1 0-1,5-2-4,-1-1 0,1 1 0,-1-1-1,0 0 1,0 0 0,0-1 0,0 0-1,6-6 1,-6 6 8,0 0 0,0-1-1,0 2 1,0-1 0,1 1 0,-1 0 0,1 0-1,7-2 1,-12 5-3,0 0 0,0 0 0,-1-1 0,1 1 0,0 0 0,0 1 0,-1-1 0,1 0 0,0 0 0,0 1 0,-1-1 0,1 1 0,0-1 0,-1 1 0,1 0 0,-1 0 0,1 0 0,0 0 0,-1 0 0,0 0 0,1 0 0,-1 0 0,0 0 0,0 1 0,1-1 0,-1 1 0,0-1 0,-1 1 0,1-1 0,0 1 0,0-1 0,0 1 0,0 2 0,3 8-248,-1 0 0,-1 0 0,0-1 1,1 14-1,1 2-1663,-1-20 1352,2-14-5,4-9-226</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26.207"/>
    </inkml:context>
    <inkml:brush xml:id="br0">
      <inkml:brushProperty name="width" value="0.05" units="cm"/>
      <inkml:brushProperty name="height" value="0.05" units="cm"/>
    </inkml:brush>
  </inkml:definitions>
  <inkml:trace contextRef="#ctx0" brushRef="#br0">149 122 17676,'-8'12'845,"0"0"0,-2 0 0,-9 10 0,-16 19 640,22-22-837,0 0 0,-12 27 1,22-40-620,0 0 0,1 0 0,0 0 0,0 0 1,0 0-1,1 0 0,0 0 0,0 0 1,1 1-1,-1-1 0,1 0 0,1 1 0,0 7 1,-1-13-34,1 0 1,-1 0-1,1 0 1,-1 0-1,1 0 1,-1 0-1,1 0 1,-1 0-1,1 0 1,0 0-1,-1 0 1,1 0-1,0-1 1,0 1-1,0 0 1,0-1-1,0 1 1,0 0-1,0-1 1,0 1-1,0-1 1,0 1 0,0-1-1,0 0 1,0 1-1,0-1 1,0 0-1,0 0 1,1 0-1,-1 0 1,0 0-1,0 0 1,0 0-1,0 0 1,0 0-1,0-1 1,1 1-1,-1 0 1,0-1-1,0 1 1,0-1-1,0 1 1,1-2-1,6-1-10,-1-1 1,1 0-1,-1-1 0,10-8 0,4-5 84,-2 0 0,0-2 1,-2 0-1,0-1 0,20-33 0,59-123 873,-92 168-847,0-1-1,0 1 0,3-15 1,-7 20 38,-5 10-95,-6 16-27,0 8 1,-14 64 1,23-82-34,0 0 0,1 1 0,0-1 0,1 1 0,1-1 1,0 1-1,0-1 0,5 18 0,-5-27 43,0 0 1,0 0-1,0 0 0,0 0 1,0 0-1,1-1 0,0 1 1,-1 0-1,1-1 0,0 1 0,0-1 1,0 0-1,1 0 0,-1 1 1,0-1-1,1-1 0,0 1 1,-1 0-1,1-1 0,0 1 1,0-1-1,0 0 0,0 0 1,0 0-1,0 0 0,0-1 1,0 1-1,3-1 0,25-1 72</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42.758"/>
    </inkml:context>
    <inkml:brush xml:id="br0">
      <inkml:brushProperty name="width" value="0.05" units="cm"/>
      <inkml:brushProperty name="height" value="0.05" units="cm"/>
    </inkml:brush>
  </inkml:definitions>
  <inkml:trace contextRef="#ctx0" brushRef="#br0">120 33 18356,'0'-2'162,"0"1"1,0-1-1,0 1 0,0-1 1,0 1-1,0-1 0,0 0 1,0 1-1,-1-1 1,1 1-1,-1-1 0,1 1 1,-1-1-1,1 1 0,-1 0 1,0-1-1,0 1 1,-1-2-1,1 3-119,1-1-1,0 1 1,-1 0 0,1 0-1,0 0 1,-1-1 0,1 1-1,-1 0 1,1 0 0,0 0-1,-1 0 1,1 0 0,-1 0 0,1 0-1,-1 0 1,1 0 0,0 0-1,-1 0 1,1 0 0,-1 0-1,1 0 1,0 0 0,-1 1 0,1-1-1,-1 0 1,-14 16 1119,8-2-917,0 0 0,0 0 0,1 1 0,1-1 0,-4 21 0,-11 81-71,16-86-51,-5 30 153,2 1 1,4 0-1,2 0 0,10 94 1,-8-150-223,0 1 1,1 0-1,-1-1 1,1 1-1,3 5 1,-4-10-42,-1 0 0,0-1 1,1 1-1,-1-1 0,0 1 0,1 0 1,-1-1-1,1 1 0,-1-1 0,1 1 1,-1-1-1,1 0 0,-1 1 0,1-1 1,-1 1-1,1-1 0,0 0 0,-1 0 1,1 1-1,1-1 0,-2 0-2,1 0-1,0-1 1,0 1 0,0 0-1,-1-1 1,1 1-1,0-1 1,-1 1 0,1-1-1,0 1 1,-1-1-1,1 1 1,-1-1 0,1 0-1,-1 1 1,1-1 0,-1 0-1,1 1 1,-1-1-1,0 0 1,1 0 0,-1-1-1,3-5 40,0-1-1,-1 1 0,0-1 0,0 0 1,-1 0-1,1-14 0,-3-52 183,0 60-182,0-13 46,-6-31-1,5 48-96,0 1 1,0 0-1,-1 0 0,0 0 1,-1 1-1,0-1 0,-5-7 0,9 24-124,4 8 74,-1-12 38,-1 0-1,1 0 0,0 0 1,0 0-1,0 0 0,1-1 0,-1 1 1,1-1-1,0 0 0,0 0 1,0 0-1,0-1 0,0 1 1,1-1-1,-1 0 0,1-1 0,0 1 1,-1-1-1,1 0 0,0 0 1,0 0-1,0 0 0,0-1 1,0 0-1,0 0 0,7-1 0,0-1-2,0 0-1,0 0 0,0-1 0,0-1 0,-1 0 0,1 0 0,-1-1 0,0-1 1,16-10-1,-15 6 4,1 0 1,-1-1 0,20-25-1,-16 18 3,-16 18 10,0-1 1,0 1 0,0 0 0,0 0 0,1 0 0,-1 0 0,0 0-1,0-1 1,0 1 0,0 0 0,0 0 0,0 0 0,0 0 0,1 0-1,-1-1 1,0 1 0,0 0 0,0 0 0,0 0 0,1 0 0,-1 0-1,0 0 1,0 0 0,0 0 0,0 0 0,1 0 0,-1 0 0,0 0-1,0 0 1,0 0 0,1 0 0,-1 0 0,0 0 0,0 0 0,0 0-1,0 0 1,1 0 0,-1 0 0,0 0 0,0 0 0,0 0 0,1 1-1,1 8 19,-5 18-6,3-25-11,-4 30 31,1 0-1,2 0 0,4 37 1,-3-67-28,0-1 0,0 1 0,0-1 0,0 1 0,1-1 0,-1 1 1,1-1-1,-1 1 0,1-1 0,-1 0 0,1 1 0,0-1 0,-1 0 1,1 1-1,0-1 0,0 0 0,2 2 0,-2-3-1,-1 0 0,1 1 1,0-1-1,-1 0 0,1 0 0,0 0 0,-1 0 0,1 0 1,0 0-1,0 0 0,-1 0 0,1 0 0,0 0 0,-1 0 1,1-1-1,0 1 0,-1 0 0,1 0 0,0-1 0,-1 1 1,1 0-1,0-1 0,-1 1 0,1-1 0,0 0 0,3-2-57,0-1-1,0-1 1,0 1-1,-1-1 0,1 1 1,-1-1-1,4-7 1,-2-3-313,0-1 0,0 1 0,-2-1 0,0 1 0,0-1 0,-2 0 1,0 0-1,-1-18 0,0-21-369</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43.187"/>
    </inkml:context>
    <inkml:brush xml:id="br0">
      <inkml:brushProperty name="width" value="0.05" units="cm"/>
      <inkml:brushProperty name="height" value="0.05" units="cm"/>
    </inkml:brush>
  </inkml:definitions>
  <inkml:trace contextRef="#ctx0" brushRef="#br0">5 0 21237,'-1'13'2376,"-2"0"-1664,3-1-344,1-1 1393,7-2-1113,2-4-504,7-2-1200,1-1 984,8-1-272,1-1-121</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43.595"/>
    </inkml:context>
    <inkml:brush xml:id="br0">
      <inkml:brushProperty name="width" value="0.05" units="cm"/>
      <inkml:brushProperty name="height" value="0.05" units="cm"/>
    </inkml:brush>
  </inkml:definitions>
  <inkml:trace contextRef="#ctx0" brushRef="#br0">75 1 19348,'-1'3'425,"-23"43"2464,22-43-2664,1-1 0,-1 1 0,0-1 0,1 0 0,-1 0 0,0 0-1,-1 0 1,1 0 0,0 0 0,-1 0 0,1-1 0,0 1 0,-1-1 0,0 0-1,-3 2 1,6-3-206,0 0-1,0 0 0,-1 0 1,1 1-1,0-1 0,-1 0 1,1 0-1,0 0 1,-1 0-1,1 0 0,0 0 1,-1 0-1,1 0 0,0 0 1,-1 0-1,1 0 1,0 0-1,-1 0 0,1 0 1,0 0-1,-1 0 0,1 0 1,0 0-1,-1 0 0,1-1 1,0 1-1,0 0 1,-1 0-1,1 0 0,0-1 1,0 1-1,-1 0 0,1 0 1,0-1-1,0 1 0,-1 0 1,1 0-1,0-1 1,0 1-1,0 0 0,0-1 1,0 1-1,-1 0 0,1 0 1,0-1-1,0 1 1,0 0-1,0-1 0,0 1 1,0 0-1,0-1 0,0 1 1,0 0-1,0-1 0,0 1 1,0 0-1,1-1 1,-1 1-1,0 0 0,0-1 1,0 1-1,0 0 0,0-1 1,1 1-1,-1 0 1,1-2-50,0 0 0,0 0 1,0 0-1,0 1 0,0-1 0,1 0 1,-1 1-1,0-1 0,4-2 1,-1 2-12,1 0 1,-1 1-1,1-1 0,-1 1 1,1 0-1,0 0 1,0 1-1,-1-1 0,1 1 1,0 0-1,0 0 0,0 0 1,-1 1-1,1 0 1,0 0-1,0 0 0,-1 0 1,1 1-1,-1 0 1,1 0-1,4 3 0,-4-2 41,0 0 0,-1-1 0,1 2 0,-1-1 0,0 0-1,0 1 1,0 0 0,0 0 0,-1 0 0,0 0 0,1 1-1,-1-1 1,-1 1 0,1 0 0,-1-1 0,0 1 0,0 0-1,2 11 1,-4-14 31,1 0 1,-1 0-1,0 0 0,0 0 0,0 0 0,0 0 1,-1 1-1,1-1 0,-1 0 0,1 0 0,-1 0 1,1 0-1,-1 0 0,0 0 0,0 0 0,0-1 1,0 1-1,-1 0 0,-1 2 0,0-2-28,1 0-1,-1 0 1,1 0-1,-1 0 1,0-1-1,0 1 1,0-1 0,0 0-1,0 0 1,0 0-1,-6 1 1,2-1-43,0 0 1,0-1-1,0 1 1,0-2-1,0 1 1,0-1-1,0 0 0,0 0 1,0-1-1,0 0 1,-8-4-1,-6-7-181</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9.523"/>
    </inkml:context>
    <inkml:brush xml:id="br0">
      <inkml:brushProperty name="width" value="0.05" units="cm"/>
      <inkml:brushProperty name="height" value="0.05" units="cm"/>
    </inkml:brush>
  </inkml:definitions>
  <inkml:trace contextRef="#ctx0" brushRef="#br0">86 0 15987,'-23'42'3581,"15"-29"-2981,0 1 0,1 0 0,-9 27 1,9-17-239,1 0 0,-3 27 0,8-45-277,1 1 0,-1-1-1,1 1 1,0-1 0,1 1 0,-1-1 0,1 0 0,0 1 0,1-1 0,0 0 0,0 0 0,0 0 0,5 9 0,-5-13-49,-1 0 0,0 0 0,1 0 1,-1-1-1,1 1 0,0 0 0,0-1 0,0 1 1,-1-1-1,1 0 0,0 1 0,1-1 0,-1 0 0,0 0 1,0-1-1,0 1 0,1 0 0,-1-1 0,0 1 1,4-1-1,-1 0 10,-1 0 1,0-1 0,1 1 0,-1-1-1,1 0 1,-1-1 0,0 1-1,0-1 1,0 0 0,5-3-1,5-4 91,0 0 0,-1-1 0,0-1 0,20-21 0,-20 18-46,-1-1 0,0 0 0,13-24 1,-21 32-77,0 1 1,-1-1-1,0 0 1,0 0 0,-1 0-1,0-1 1,0 1-1,-1 0 1,0-1 0,0 0-1,-1-11 1,1 18-17,-1 0 0,0 1 0,0-1 0,0 1 1,-1-1-1,1 0 0,0 1 0,0-1 0,0 1 0,0-1 1,0 1-1,-1-1 0,1 0 0,0 1 0,0-1 0,-1 1 1,1-1-1,-1 1 0,1 0 0,0-1 0,-1 1 0,1-1 1,-1 1-1,0-1 0,1 1-2,-1 0 0,0 0 0,1 0 0,-1 0 0,1 0 0,-1 0 0,1 1 0,-1-1 0,0 0 0,1 0 0,-1 1 0,1-1 1,-1 0-1,1 0 0,-1 1 0,1-1 0,0 0 0,-1 1 0,0 0 0,-2 2-12,1 0 1,-1 0-1,1 0 0,-1 1 0,1-1 1,-2 5-1,3-4 4,-1 0 1,1 0-1,0 0 0,0 0 1,0 0-1,0 0 0,1 0 0,0 1 1,0-1-1,0 0 0,0 0 1,2 7-1,-1-9 11,0 1-1,-1-1 1,1-1 0,0 1-1,1 0 1,-1 0 0,0 0-1,0 0 1,1-1 0,-1 1-1,1-1 1,-1 1 0,1-1-1,0 0 1,0 1 0,-1-1-1,1 0 1,0 0 0,0 0-1,0 0 1,0-1 0,0 1-1,0 0 1,1-1 0,-1 0-1,2 1 1,5-1 0,0 0 0,0 0 0,0 0-1,0-2 1,0 1 0,0-1 0,0 0 0,-1-1 0,1 1-1,10-7 1,0 0-5,-1 0 0,0-2 1,22-17-1,-30 20 1,-1 0 0,13-14 0,-19 19 4,0-1 0,0 1 0,0-1 0,-1 0 0,0 0 0,1 0 0,-1 0 0,-1-1 0,3-5 0,-4 9-1,0 1 1,0-1-1,0 1 0,0-1 1,1 0-1,-1 1 1,0-1-1,0 1 1,-1-1-1,1 0 0,0 1 1,0-1-1,0 1 1,0-1-1,0 1 1,-1-1-1,1 0 1,0 1-1,0-1 0,-1 1 1,1-1-1,0 1 1,-1-1-1,1 1 1,-1 0-1,1-1 1,-1 1-1,1-1 0,0 1 1,-1 0-1,0-1 1,1 1-1,-1 0 1,1 0-1,-1-1 0,1 1 1,-1 0-1,1 0 1,-1 0-1,0 0 1,1 0-1,-1 0 1,1 0-1,-1 0 0,0 0 1,1 0-1,-1 0 1,1 0-1,-1 0 1,0 0-1,1 1 0,-1-1 1,0 0-1,-4 2-6,0-1 0,0 0 0,1 1 0,-1 0-1,-4 3 1,-2 1 2,1 1 0,-1 1 0,2 0-1,-1 0 1,1 0 0,-9 13 0,12-14 7,1 0 0,1-1 1,-1 2-1,1-1 0,0 0 0,1 1 0,0 0 1,0 0-1,0 0 0,-1 10 0,4-17 0,-1 0 0,1 1 0,0-1 0,0 1 0,-1-1 0,1 0 0,0 1 0,0-1 0,0 1-1,1-1 1,-1 0 0,0 1 0,0-1 0,1 1 0,-1-1 0,1 0 0,-1 1 0,1-1 0,0 0 0,-1 0 0,1 0-1,0 1 1,0-1 0,0 0 0,0 0 0,0 0 0,0 0 0,0 0 0,0-1 0,0 1 0,1 0 0,-1 0 0,0-1-1,1 1 1,-1-1 0,0 1 0,1-1 0,-1 0 0,0 1 0,1-1 0,-1 0 0,1 0 0,-1 0 0,0 0 0,1 0-1,-1 0 1,3-1 0,8-1-28,-1 0-1,0 0 1,0-1-1,17-7 1,-27 9 18,63-31-131,-50 24 71,-1 1-1,1 1 1,0 0-1,23-7 1,-37 13 66,1 0 1,-1 0-1,1 0 1,0 0-1,-1 0 0,1 0 1,-1 0-1,1 0 1,-1 1-1,1-1 1,-1 0-1,1 0 1,-1 0-1,1 1 0,-1-1 1,0 0-1,1 0 1,-1 1-1,1-1 1,-1 0-1,0 1 1,1-1-1,-1 1 0,0-1 1,1 0-1,-1 1 1,0-1-1,1 1 1,-1-1-1,0 1 1,0-1-1,0 1 0,0-1 1,1 1-1,-1-1 1,0 1-1,0-1 1,0 1-1,0-1 1,0 1-1,0 0 0,0-1 1,-1 1-1,1-1 1,0 1-1,0 0 1,-5 34 26,2-24 11,-12 99-511,14-111 419,0 1 0,-1 0 0,1-1 1,0 1-1,0 0 0,1-1 0,-1 1 0,0-1 0,0 0 0,0 1 0,0-1 1,0 0-1,0 1 0,1-1 0,-1 0 0,0 0 0,1 0 0,-2-1 1,-11-18-263</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44.105"/>
    </inkml:context>
    <inkml:brush xml:id="br0">
      <inkml:brushProperty name="width" value="0.05" units="cm"/>
      <inkml:brushProperty name="height" value="0.05" units="cm"/>
    </inkml:brush>
  </inkml:definitions>
  <inkml:trace contextRef="#ctx0" brushRef="#br0">1 25 18180,'1'-3'434,"1"1"0,-1-1 0,1 1 0,0-1 0,0 1 0,0 0 0,0 0 0,3-3 0,-4 5-375,-1 0 0,0 0 0,0 0 0,1-1 0,-1 1 0,0 0 0,1 0 0,-1 0 0,0 0 0,0 0 0,1 0 0,-1 0 0,0 0 0,1 0 0,-1 0 1,0 0-1,0 0 0,1 0 0,-1 0 0,0 1 0,1-1 0,-1 0 0,0 0 0,0 0 0,1 0 0,-1 0 0,0 1 0,0-1 0,1 0 0,-1 0 0,0 0 0,0 1 1,7 19 1550,3 128 752,-5-46-2051,-3-63-230,0-6-4,9 46 1,-11-77-72,0-1 1,1 1-1,-1-1 0,0 1 0,1-1 0,-1 1 1,1-1-1,0 1 0,-1-1 0,1 1 0,0-1 1,0 0-1,0 1 0,0-1 0,0 0 0,0 0 1,0 0-1,0 0 0,1 0 0,1 1 1,-2-1 0,0-1 1,1 0-1,-1 0 1,0 0-1,0 0 1,0 0-1,0 0 1,1 0 0,-1-1-1,0 1 1,0 0-1,0-1 1,0 1-1,0-1 1,0 1 0,0-1-1,0 1 1,0-1-1,0 0 1,2-1-1,3-4 34,0 0-1,0 0 1,0-1-1,-1 0 1,7-12-1,60-130 380,-3 5-440,-60 133-616,-7 19-767,-7 20-154,-4-12 938,-2 2-135</inkml:trace>
  <inkml:trace contextRef="#ctx0" brushRef="#br0" timeOffset="1">227 322 17868,'6'20'1968,"0"-3"-984,-1 3-295,1-7 1159,1 0-360,3 3-455,-1-8-297,5-5-688,3-3-296,5-9-961,2-2 1441,1-5-512,-1-2-168,2-2-232</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44.680"/>
    </inkml:context>
    <inkml:brush xml:id="br0">
      <inkml:brushProperty name="width" value="0.05" units="cm"/>
      <inkml:brushProperty name="height" value="0.05" units="cm"/>
    </inkml:brush>
  </inkml:definitions>
  <inkml:trace contextRef="#ctx0" brushRef="#br0">122 302 18396,'0'-1'122,"0"0"0,0 1 0,0-1 1,0 0-1,0 0 0,0 0 0,0 0 0,0 1 0,0-1 1,-1 0-1,1 0 0,0 0 0,-1 1 0,1-1 0,0 0 1,-1 0-1,1 1 0,-1-1 0,1 0 0,-1 1 0,0-1 1,1 1-1,-1-1 0,0 1 0,1-1 0,-1 1 0,0-1 1,1 1-1,-1 0 0,0-1 0,0 1 0,1 0 0,-1-1 1,0 1-1,0 0 0,0 0 0,0 0 0,1 0 0,-1 0 0,0 0 1,0 0-1,0 0 0,0 0 0,1 0 0,-1 1 0,0-1 1,0 0-1,0 1 0,1-1 0,-2 1 0,-3 1 142,1-1-1,0 1 0,0 1 0,0-1 0,0 0 1,0 1-1,0 0 0,-5 6 0,2-1-116,1 0 0,0 1 0,1-1 0,0 1 0,-4 11 0,6-15-137,1 1-1,1-1 0,-1 1 0,1-1 1,-1 1-1,2-1 0,-1 1 1,1-1-1,-1 1 0,2 0 0,0 6 1,-1-11-10,0 1 0,0-1 1,0 0-1,1 0 0,-1 0 0,0 0 1,1 0-1,-1 0 0,1 1 1,0-1-1,-1 0 0,1 0 1,0-1-1,-1 1 0,1 0 0,0 0 1,0 0-1,0 0 0,0-1 1,0 1-1,0 0 0,0-1 1,0 1-1,0-1 0,0 1 0,0-1 1,0 1-1,0-1 0,1 0 1,-1 0-1,0 1 0,0-1 1,2 0-1,0-1 1,0 1 1,0-1-1,0 1 1,0-1-1,-1 0 1,1 0-1,0-1 1,0 1-1,-1 0 1,1-1-1,-1 0 1,5-3-1,7-8 18,0-2 0,-1 0 1,0 0-1,-2-1 0,1-1 0,-2 0 0,0 0 1,-2-1-1,8-19 0,-8 18-22,-5 17-75,-2 6 52,-2 9-2,-9 59-124,9-62 128,1-1-1,0 0 0,0 0 1,1 0-1,3 18 0,-3-26 25,-1 1 0,0-1 0,1 0 0,-1 1-1,0-1 1,1 1 0,0-1 0,-1 0 0,1 0-1,0 1 1,0-1 0,0 0 0,-1 0 0,1 0 0,1 0-1,-1 0 1,0 0 0,0 0 0,0 0 0,0 0-1,1-1 1,-1 1 0,0 0 0,1-1 0,-1 1 0,0-1-1,1 1 1,-1-1 0,1 0 0,-1 0 0,1 1 0,-1-1-1,0 0 1,1 0 0,-1-1 0,3 1 0,1-2-3,-1 1 1,1-1-1,-1 0 1,0 0-1,0 0 1,0 0 0,0-1-1,0 0 1,-1 0-1,5-4 1,6-8 13,0-1 0,-1-1 0,-1 0 0,0-1 0,-2 0-1,16-35 1,-9 10 20,23-90-1,-37 119-23,0 0-1,2-28 0,-8 29-22,-4 12 4,-8 17-4,5 2 34,0 0 0,1 0 1,1 1-1,1 0 0,1 1 0,1-1 0,0 1 0,2 0 1,0 1-1,0 39 0,3-55-4,0 0-1,1 0 1,-1 0-1,1-1 1,0 1 0,1 0-1,-1-1 1,1 1 0,0-1-1,0 1 1,0-1-1,1 0 1,0 0 0,3 5-1,-4-7-8,1 0 1,-1 0-1,1 0 0,0 0 0,0-1 0,0 1 1,0-1-1,0 0 0,0 1 0,0-1 1,0-1-1,0 1 0,0 0 0,1-1 0,-1 1 1,0-1-1,0 0 0,1 0 0,-1-1 0,0 1 1,0-1-1,5-1 0,2 0-7,0-2-1,0 1 1,0-1-1,-1-1 1,0 0-1,0 0 1,0-1-1,0 0 1,-1-1-1,9-8 1,6-8-22,39-52 0,-62 75 23,0 0-1,0-1 0,1 1 0,-1 0 1,0-1-1,0 1 0,0 0 0,0 0 1,0-1-1,1 1 0,-1 0 0,0 0 1,0-1-1,0 1 0,1 0 0,-1 0 1,0 0-1,0 0 0,1-1 0,-1 1 1,0 0-1,0 0 0,1 0 0,-1 0 1,0 0-1,1 0 0,-1 0 0,0-1 1,0 1-1,1 0 0,-1 0 0,0 0 1,1 1-1,-1 11-25,-11 32 22,6-28 4,4-11 4,-4 14 42,0 1 0,2-1 0,0 1 0,1-1 1,1 26-1,1-43-37,0 0 0,0 0 0,0 0 0,1 0 0,-1-1 0,1 1 0,-1 0 0,1 0 0,0 0 1,-1-1-1,1 1 0,0 0 0,0-1 0,0 1 0,0-1 0,1 1 0,-1-1 0,0 1 0,1-1 0,-1 0 0,3 2 0,-2-2 4,0-1-1,0 1 0,0 0 1,0-1-1,1 0 1,-1 1-1,0-1 0,0 0 1,0 0-1,1-1 0,-1 1 1,0 0-1,0-1 0,0 1 1,4-2-1,2-1-70,1-1 1,-1 0-1,0 0 1,0-1-1,-1 0 1,1-1-1,11-10 0,-16 13-148,0-1-1,0 0 0,0 1 0,-1-1 0,1 0 1,-1 0-1,0-1 0,0 1 0,-1 0 0,1-1 0,-1 1 1,0-1-1,1-8 0,-1 5-150,-1-1 0,0 0-1,-1 0 1,0 0 0,0 0-1,-4-12 1,-5-12-699</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45.149"/>
    </inkml:context>
    <inkml:brush xml:id="br0">
      <inkml:brushProperty name="width" value="0.05" units="cm"/>
      <inkml:brushProperty name="height" value="0.05" units="cm"/>
    </inkml:brush>
  </inkml:definitions>
  <inkml:trace contextRef="#ctx0" brushRef="#br0">0 1 19916,'0'7'2073,"0"3"-1257,1-1-384,2-1 1136,3 1-439,1-2-889,2 0-592,8-3-873,5-1-247,0-1 1024,3 1-304,1-1-353</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45.619"/>
    </inkml:context>
    <inkml:brush xml:id="br0">
      <inkml:brushProperty name="width" value="0.05" units="cm"/>
      <inkml:brushProperty name="height" value="0.05" units="cm"/>
    </inkml:brush>
  </inkml:definitions>
  <inkml:trace contextRef="#ctx0" brushRef="#br0">96 0 16812,'1'1'183,"-1"0"0,0 0 1,0 0-1,1-1 1,-1 1-1,0 0 0,0 0 1,0 0-1,0 0 1,0 0-1,0 0 0,-1-1 1,1 1-1,0 0 0,0 0 1,-1 0-1,1 0 1,0-1-1,-1 1 0,1 0 1,0 0-1,-1-1 1,1 1-1,-1 0 0,0 0 1,-20 18 2167,11-10-827,1-1-603,4-3-678,-1 0 0,1 0-1,0 0 1,0 1 0,1 0 0,0 0-1,0 0 1,-6 13 0,10-19-253,0 1 1,0-1 0,0 1-1,0-1 1,0 1 0,0-1-1,0 1 1,0-1 0,0 1-1,0-1 1,0 0-1,0 1 1,0-1 0,0 1-1,1-1 1,-1 1 0,0-1-1,0 0 1,0 1 0,1-1-1,-1 1 1,0-1 0,1 0-1,-1 1 1,0-1-1,1 0 1,-1 0 0,0 1-1,1-1 1,-1 0 0,1 0-1,-1 1 1,1-1 0,-1 0-1,0 0 1,1 0-1,-1 0 1,1 0 0,-1 0-1,1 0 1,-1 0 0,1 0-1,-1 0 1,1 0 0,-1 0-1,1 0 1,29-4-574,-19 2 318,0 1 56,-1 0 0,0 1 1,0 0-1,1 1 1,-1 0-1,12 3 0,-20-4 213,0 0-1,0 1 0,0 0 1,0-1-1,0 1 1,0 0-1,0 0 0,0 0 1,-1 0-1,1 0 0,0 1 1,-1-1-1,1 0 0,-1 1 1,1-1-1,-1 1 1,0 0-1,0-1 0,0 1 1,0 0-1,0 0 0,0 0 1,0 0-1,0 0 0,-1-1 1,1 1-1,-1 0 1,1 1-1,-1-1 0,0 0 1,0 0-1,0 0 0,0 0 1,0 0-1,-1 0 0,1 0 1,-1 4-1,-1-1 119,0 0 0,0 1 0,0-1-1,-1 0 1,0 0 0,0-1 0,0 1 0,0 0-1,-1-1 1,0 0 0,1 0 0,-2 0 0,1 0 0,0-1-1,-1 0 1,-5 4 0,7-5-133,0 0 0,-1 0 0,1-1 0,-1 1 1,1-1-1,-1 0 0,0 0 0,1 0 0,-1 0 0,0-1 0,0 1 1,1-1-1,-1 0 0,0 0 0,0-1 0,0 1 0,1-1 0,-1 1 0,0-1 1,0 0-1,1-1 0,-1 1 0,1-1 0,-4-2 0,4 3-78,1-1-1,1 0 1,-1 0-1,0 0 1,0 0-1,1-1 1,-1 1-1,1 0 1,0-1-1,0 1 1,0-1-1,0 1 1,0-1-1,0 0 0,1 1 1,-1-1-1,1 0 1,-1 1-1,1-1 1,0 0-1,0 0 1,1 1-1,0-5 1,6-20-585</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46.084"/>
    </inkml:context>
    <inkml:brush xml:id="br0">
      <inkml:brushProperty name="width" value="0.05" units="cm"/>
      <inkml:brushProperty name="height" value="0.05" units="cm"/>
    </inkml:brush>
  </inkml:definitions>
  <inkml:trace contextRef="#ctx0" brushRef="#br0">102 196 22853,'-32'34'3351,"21"-23"-2696,0 0 0,1 0 1,-10 15-1,18-22-617,0 0 0,0 0 0,0-1 0,0 1 0,1 1 0,-1-1 0,1 0 0,0 0 1,0 0-1,1 1 0,-1-1 0,1 0 0,0 1 0,0-1 0,1 7 0,0-9-36,-1 0 0,1 0 0,-1-1-1,1 1 1,-1 0 0,1 0 0,0 0-1,0-1 1,0 1 0,0-1 0,0 1-1,0-1 1,1 1 0,-1-1 0,0 1-1,1-1 1,-1 0 0,1 0 0,-1 0-1,1 0 1,0 0 0,-1 0 0,1 0-1,0-1 1,0 1 0,0-1 0,-1 1-1,1-1 1,0 1 0,0-1 0,0 0-1,0 0 1,0 0 0,3-1 0,2 1-8,0-1 1,-1-1 0,1 1 0,0-1 0,-1 0-1,1-1 1,-1 0 0,9-4 0,0-3-30,-1 0-1,0-1 1,0 0 0,-1-1 0,-1 0 0,0-1-1,0-1 1,-2 0 0,1 0 0,-2-1-1,0 0 1,-1-1 0,-1 0 0,0 0-1,-1-1 1,0 0 0,-2 0 0,3-17-1,-6 29 23,-1 0-1,0 1 0,0-1 1,0 0-1,0 0 0,-1 1 1,0-1-1,0 1 0,0-1 1,0 1-1,-1-1 0,0 1 1,-3-7-1,3 9 8,1 0 1,-1 1-1,1-1 1,-1 0-1,0 1 0,0-1 1,0 1-1,0 0 0,0 0 1,0-1-1,0 1 0,0 1 1,0-1-1,0 0 1,-1 0-1,1 1 0,0-1 1,-1 1-1,1 0 0,0 0 1,-1 0-1,1 0 1,0 0-1,-1 0 0,1 1 1,0-1-1,-1 1 0,-2 1 1,-6 2 12,0 1 1,1 0-1,-1 0 0,1 1 1,0 1-1,1 0 1,0 0-1,0 0 1,1 1-1,-1 1 0,2 0 1,-1 0-1,-10 17 1,17-25-2,0 1 0,0-1 0,0 1 0,0-1 0,0 1 0,1 0 0,-1 0-1,0-1 1,1 1 0,-1 0 0,1 0 0,0 0 0,0 0 0,0 0 0,0-1 0,0 1 0,0 0 0,0 2 0,1-2-3,-1-1 0,1 0 1,0 0-1,0 0 0,-1 0 0,1 0 0,0-1 1,0 1-1,0 0 0,0 0 0,0 0 0,0-1 1,0 1-1,0-1 0,0 1 0,0 0 0,1-1 1,-1 0-1,0 1 0,2-1 0,7 2-46,-1-1 0,1-1 0,0 0-1,0 0 1,12-2 0,-7 0-48,-1 0-41,0 1 0,0 0 0,1 1 0,20 3 0,-31-2 101,0-1-1,0 1 1,-1 0-1,1 1 1,0-1-1,-1 1 1,1-1-1,-1 1 0,0 0 1,0 0-1,0 1 1,0-1-1,0 1 1,0-1-1,0 1 1,-1 0-1,1 0 1,-1 0-1,0 0 0,0 0 1,0 1-1,1 3 1,1 6-177,0 0 0,-1 1 0,0-1 0,-2 1 1,1-1-1,-2 1 0,1 0 0,-2 0 0,0-1 1,-1 1-1,-5 22 0,6-35 54,0-4-44,1-12-277</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46.521"/>
    </inkml:context>
    <inkml:brush xml:id="br0">
      <inkml:brushProperty name="width" value="0.05" units="cm"/>
      <inkml:brushProperty name="height" value="0.05" units="cm"/>
    </inkml:brush>
  </inkml:definitions>
  <inkml:trace contextRef="#ctx0" brushRef="#br0">1 109 18396,'-1'3'351,"1"1"1,0-1-1,0 1 1,0 0-1,1-1 1,-1 1-1,1-1 0,0 1 1,0-1-1,2 6 1,-2-8-224,0 1 0,0-1 0,0 1 0,0-1 0,0 0 1,1 1-1,-1-1 0,0 0 0,1 0 0,-1 0 0,1 0 1,-1 0-1,1 0 0,0-1 0,-1 1 0,1 0 0,0-1 1,-1 1-1,1-1 0,0 0 0,0 1 0,2-1 0,4 0 78,0 0-1,1-1 0,-1 0 0,0 0 0,0-1 0,0 0 0,-1 0 0,1-1 0,0 0 0,-1-1 1,8-3-1,3-4-39,0-1 0,-1 0 0,17-16 0,-28 23-132,-1-1-1,1 1 1,-1-1-1,5-9 1,-9 13-24,1 0 0,-1 0 1,0 0-1,-1 0 0,1 0 0,0-1 1,0 1-1,0-4 0,-1 5-5,0 0 0,0 0-1,0 0 1,0 1 0,0-1-1,-1 0 1,1 0 0,0 0 0,0 0-1,-1 1 1,1-1 0,0 0 0,-1 0-1,1 1 1,-1-1 0,1 0 0,-1 1-1,1-1 1,-1 0 0,0 1 0,1-1-1,-1 1 1,-1-2 0,0 1 3,-1 0 0,1 0 0,-1 1 1,1-1-1,-1 0 0,1 1 0,-1 0 1,0 0-1,1-1 0,-1 1 0,0 1 0,1-1 1,-1 0-1,0 1 0,1-1 0,-1 1 1,1 0-1,-1 0 0,-2 1 0,-4 2-1,0 0-1,0 1 1,-15 10 0,10-3-10,0 0 0,0 0 0,2 1 1,-1 1-1,-17 25 0,24-30-1,0 1-1,0 0 1,1 0 0,1 0-1,-1 0 1,2 1 0,-1 0 0,1 0-1,1 0 1,-2 16 0,4-23-1,0 0 1,0 0 0,0 0-1,1 0 1,0 0 0,-1 0-1,1 0 1,3 6 0,-3-8-17,0 0 0,-1-1-1,1 1 1,1-1 0,-1 1 0,0-1 0,0 1 0,1-1 0,-1 0 0,0 0 0,1 0 0,-1 0 0,1 0-1,0 0 1,-1 0 0,1 0 0,0 0 0,0-1 0,-1 1 0,1-1 0,4 1 0,2-1-81,1 0 0,0 0 1,0-1-1,0 0 1,0 0-1,0-1 0,-1-1 1,1 1-1,-1-1 0,0-1 1,0 0-1,0 0 0,12-8 1,33-20-219</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46.939"/>
    </inkml:context>
    <inkml:brush xml:id="br0">
      <inkml:brushProperty name="width" value="0.05" units="cm"/>
      <inkml:brushProperty name="height" value="0.05" units="cm"/>
    </inkml:brush>
  </inkml:definitions>
  <inkml:trace contextRef="#ctx0" brushRef="#br0">57 28 18580,'5'-8'1504,"8"-10"11,-8 17-237,-4 11 1078,-7 56-1151,-19 86 0,9-65-935,8-37-202,-2 5-427,-6 107-1,18-148-466,-1-23 37,-3-12 275</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47.391"/>
    </inkml:context>
    <inkml:brush xml:id="br0">
      <inkml:brushProperty name="width" value="0.05" units="cm"/>
      <inkml:brushProperty name="height" value="0.05" units="cm"/>
    </inkml:brush>
  </inkml:definitions>
  <inkml:trace contextRef="#ctx0" brushRef="#br0">106 570 16115,'-1'33'1849,"5"-6"-785,6-3-328,10-7 1369,9-7-521,7-12-368,10-8-152,3-12-303,1 1-73,-3-7-440,2 1-256,-12-4-832,-6-2-569,-16-5 1129,-11 1-208,-14 0-208</inkml:trace>
  <inkml:trace contextRef="#ctx0" brushRef="#br0" timeOffset="1">41 9 15419,'-28'-8'2353,"21"13"-1065,1 3-528,16 0 2641,8 2-1809,12-1-511,10 4-265,9-5-544,4 0-344,1-3-944,1 1 1320,-10 1-472,-4 2-112,-11 1-113</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47.843"/>
    </inkml:context>
    <inkml:brush xml:id="br0">
      <inkml:brushProperty name="width" value="0.05" units="cm"/>
      <inkml:brushProperty name="height" value="0.05" units="cm"/>
    </inkml:brush>
  </inkml:definitions>
  <inkml:trace contextRef="#ctx0" brushRef="#br0">14 24 20948,'-6'36'1800,"-1"19"-237,7-55-1502,0 1 1,0-1 0,0 1 0,0 0 0,0-1 0,0 1 0,0-1 0,0 1 0,0-1 0,0 1-1,1 0 1,-1-1 0,0 1 0,0-1 0,1 1 0,-1-1 0,0 1 0,1-1 0,-1 0 0,0 1 0,1-1-1,-1 1 1,0-1 0,1 0 0,-1 1 0,1-1 0,-1 0 0,2 1 0,-1-1 4,0 1 1,0-1 0,0 0 0,1 0-1,-1 0 1,0-1 0,0 1-1,0 0 1,1 0 0,-1-1 0,0 1-1,0 0 1,1-1 0,36-22 519,-36 21-533,38-29 60,15-12 10,-48 39-116,-1 0-1,0 0 0,1 1 1,0 0-1,0 0 0,0 1 1,7-2-1,-12 4-7,1-1 1,-1 1-1,0 0 1,0 0-1,0 0 0,0 0 1,0 1-1,0-1 1,0 0-1,0 1 1,0 0-1,0-1 0,0 1 1,0 0-1,0 0 1,0 0-1,3 2 0,-2 0-1,0 0-1,0 0 1,-1 0-1,1 0 1,0 1-1,-1-1 1,0 1-1,3 5 1,1 4-3,-1 1-1,-1 0 1,0 0-1,2 16 1,-4-17 15,-2-10 4,0 1-1,0 0 0,0-1 0,1 1 0,0 0 0,0-1 0,0 1 0,0-1 1,0 1-1,1-1 0,2 5 0,-3-8-5,-1 0 0,1 0 0,0-1 0,-1 1 0,1 0-1,0-1 1,-1 1 0,1 0 0,0-1 0,-1 1 0,1-1 0,-1 1 0,1-1 0,-1 1 0,1-1-1,-1 1 1,1-1 0,-1 0 0,0 1 0,1-1 0,-1-1 0,13-19 82,-11 18-70,15-29 31,-12 22-92,-1 1 0,2-1-1,-1 1 1,1 0 0,0 1 0,1-1-1,0 1 1,13-11 0,-19 18 24,0 1 0,0-1 0,0 0 0,0 1 0,0-1-1,0 0 1,0 1 0,1 0 0,-1-1 0,0 1 0,0 0 0,0-1 0,1 1 0,-1 0 0,0 0 0,0 0 0,1 0-1,-1 0 1,0 1 0,0-1 0,1 0 0,-1 0 0,0 1 0,0-1 0,2 1 0,-2 1-8,1-1 0,0 1 0,0-1 0,-1 1-1,1 0 1,-1 0 0,1 0 0,-1 0 0,0 0 0,0 0 0,0 0 0,1 3 0,2 7-52,-1-1 0,0 1 0,2 22 0,-4-12-229,-4-37 242</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48.312"/>
    </inkml:context>
    <inkml:brush xml:id="br0">
      <inkml:brushProperty name="width" value="0.05" units="cm"/>
      <inkml:brushProperty name="height" value="0.05" units="cm"/>
    </inkml:brush>
  </inkml:definitions>
  <inkml:trace contextRef="#ctx0" brushRef="#br0">15 0 20636,'2'13'503,"0"0"0,-1 0 0,-1-1 0,0 1 1,0 0-1,-2 0 0,-2 14 0,-1 9 257,-1 49 32,4 93-1,2-174-765,0 0 0,1 0-1,-1 1 1,1-1 0,0 0-1,0 0 1,3 5 0,-4-8-21,0-1 1,0 1 0,1-1-1,-1 1 1,0-1 0,0 1-1,1-1 1,-1 0 0,0 1-1,1-1 1,-1 0-1,1 1 1,-1-1 0,1 0-1,-1 0 1,0 1 0,1-1-1,-1 0 1,1 0 0,-1 0-1,1 0 1,-1 0 0,1 1-1,0-1 1,1-1 0,-1 1 0,0 0 1,0-1-1,0 1 0,1-1 0,-1 0 1,0 1-1,0-1 0,0 0 0,0 0 1,0 1-1,0-1 0,0 0 0,1-2 1,4-5 9,0-1 1,-1 1 0,0-1 0,0 0 0,-1-1 0,0 1 0,5-19 0,0 1 18,33-120 63,-5 19-338,-36 122 187,2 0 0,-1 1 1,0-1-1,1 1 1,4-7-1,-6 12 36,-1-1 0,1 0 1,-1 1-1,1-1 0,0 1 0,-1-1 0,1 1 0,0-1 0,-1 1 0,1-1 0,0 1 0,-1-1 1,1 1-1,0 0 0,0 0 0,0-1 0,-1 1 0,1 0 0,1 0 0,-1 0-4,0 0 0,0 1 0,0-1 0,0 0 0,0 1 0,-1-1 0,1 1 0,0-1-1,0 1 1,0-1 0,0 1 0,-1 0 0,1-1 0,0 1 0,-1 0 0,1 0 0,0 0 0,-1-1-1,1 1 1,0 1 0,2 5-43,1 0 0,-1 0-1,-1 1 1,1-1 0,-1 1-1,-1-1 1,1 1 0,-1-1-1,0 1 1,-1 0 0,0 0-1,-1 9 1,0-6 150,-1 0 1,0 0-1,0 0 0,-1 0 0,0 0 0,-1 0 0,-10 17 1,11-23-2,0-1 0,0 0 0,-1 0 1,0 0-1,0-1 0,0 1 0,0-1 1,-1 0-1,-6 4 0,9-6-89,1 0 0,-1 0-1,0-1 1,1 1 0,-1-1 0,0 1-1,0-1 1,0 1 0,1-1 0,-1 0-1,0 0 1,0 0 0,-2 0 0,2-1-60,1 1 0,0-1 0,0 1 1,0-1-1,0 1 0,0-1 0,1 1 0,-1-1 1,0 0-1,0 0 0,0 1 0,0-1 1,1 0-1,-1 0 0,0 0 0,1 0 1,-1 0-1,1 0 0,-1 0 0,1 0 0,0 0 1,-1 0-1,0-2 0,1 0-147,-1 0 0,1 1 0,0-1 0,0 0 0,0 1 0,0-1 0,0 0 0,0 1 0,1-1 0,0 1 0,-1-1 0,1 0 0,0 1 0,2-4 0,0-1-198,1 0 0,1 1 0,9-12 0,7-7-766</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29.974"/>
    </inkml:context>
    <inkml:brush xml:id="br0">
      <inkml:brushProperty name="width" value="0.05" units="cm"/>
      <inkml:brushProperty name="height" value="0.05" units="cm"/>
    </inkml:brush>
  </inkml:definitions>
  <inkml:trace contextRef="#ctx0" brushRef="#br0">25 1 18964,'-4'41'3634,"0"-13"-2768,-3 6-160,2 1-1,2 0 1,2 56 0,1-89-674,0 0 1,0 0-1,0 0 0,1 0 1,-1 0-1,1 0 0,-1 0 1,1 0-1,0-1 0,0 1 1,0 0-1,0 0 0,0-1 1,0 1-1,0 0 0,1-1 1,-1 1-1,1-1 0,-1 0 1,4 3-1,-3-3-13,0-1-1,0 1 1,0 0-1,0-1 1,1 1-1,-1-1 1,0 0-1,1 0 1,-1 0-1,0 0 1,0 0-1,1 0 1,-1 0-1,0-1 1,0 1-1,1-1 1,-1 0-1,2-1 1,19-7-3,40-26 1,2 0-790,-43 31-557,-18 6 386,-12 4 441,-7-1-117</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48.891"/>
    </inkml:context>
    <inkml:brush xml:id="br0">
      <inkml:brushProperty name="width" value="0.05" units="cm"/>
      <inkml:brushProperty name="height" value="0.05" units="cm"/>
    </inkml:brush>
  </inkml:definitions>
  <inkml:trace contextRef="#ctx0" brushRef="#br0">58 227 19428,'-17'41'2331,"6"-18"-748,-11 39 1,20-54-1431,0-1 1,1 0-1,0 0 1,0 1-1,1-1 1,0 1-1,0-1 0,0 1 1,4 13-1,-4-19-134,1 0-1,-1 0 0,1-1 0,-1 1 0,1 0 0,0 0 1,0 0-1,0-1 0,0 1 0,0-1 0,0 1 0,0-1 1,0 1-1,1-1 0,-1 1 0,0-1 0,1 0 0,0 0 1,-1 0-1,1 0 0,-1 0 0,4 1 0,-2-1-3,-1-1 1,1 0-1,0 0 0,0 1 0,0-1 0,0-1 0,0 1 0,-1 0 1,1-1-1,0 0 0,0 1 0,-1-1 0,5-2 0,4-3 7,1 0-1,-1 0 1,0-2-1,-1 1 1,14-13-1,-11 8-12,0-1 0,0-1 0,-1 0 0,-1-1 0,0 0 0,-1 0 0,12-28 0,-47 117-313,20-57 327,0 0 0,2 0-1,-4 35 1,7-51-19,0 0 1,0 0 0,0 0 0,0 0-1,0 0 1,0 0 0,0 0-1,0 0 1,0 0 0,1 0-1,-1 0 1,0 0 0,1 0-1,-1 0 1,1 0 0,-1 0-1,1-1 1,-1 1 0,1 0-1,0 0 1,-1 0 0,1-1-1,1 2 1,-1-1 1,1-1 0,-1 0 1,0 0-1,0 0 0,0 0 0,0 0 1,0 0-1,1 0 0,-1 0 0,0 0 1,0 0-1,0-1 0,0 1 0,0 0 1,0-1-1,0 1 0,2-2 0,4-2 22,1-1-1,-2 1 0,1-2 1,10-9-1,12-16-5,-1-1 0,-2-1-1,-1-1 1,-2-1 0,-1-2-1,-2 0 1,30-79 0,-47 108-1,0 2 5,-1 1 0,0-1 0,-1 0 0,1 0 0,-1 0 0,0 0 0,-1 0 0,0 0 0,0-10 0,0 16-22,0-1 1,0 1-1,0-1 0,-1 1 0,1 0 1,0-1-1,0 1 0,0 0 1,-1-1-1,1 1 0,0 0 0,0 0 1,-1-1-1,1 1 0,0 0 1,0-1-1,-1 1 0,1 0 0,0 0 1,-1 0-1,1 0 0,0-1 1,-1 1-1,1 0 0,-1 0 0,1 0 1,0 0-1,-1 0 0,1 0 1,0 0-1,-1 0 0,1 0 0,-1 0 1,1 0-1,0 0 0,-1 0 1,1 0-1,-1 0 0,1 0 1,0 1-1,-1-1 0,1 0 0,0 0 1,-1 0-1,1 1 0,0-1 1,-1 0-1,-16 14 117,7-2-72,1 1 1,0 0 0,1 0-1,0 1 1,1 0-1,1 0 1,0 1 0,1-1-1,0 1 1,-2 17-1,4-16 14,0 1-1,1-1 1,1 1-1,1-1 0,0 1 1,1-1-1,1 0 1,1 1-1,6 23 0,-5-30-65,0 0 0,0-1 0,11 17-1,-14-23-43,0-1 0,0 0 0,0 0 0,1 0-1,-1-1 1,1 1 0,-1 0 0,1-1 0,0 1-1,-1 0 1,1-1 0,0 0 0,0 0 0,0 1-1,0-1 1,1 0 0,-1-1 0,0 1 0,0 0-1,1-1 1,-1 1 0,0-1 0,3 1 0,-4-1-30,0-1 0,0 1 1,-1 0-1,1-1 0,0 1 1,-1 0-1,1-1 0,0 1 1,-1-1-1,1 1 0,-1-1 1,1 1-1,-1-1 0,1 0 0,-1 1 1,1-1-1,-1 0 0,0 1 1,1-1-1,-1 0 0,0 1 1,1-1-1,-1 0 0,0 0 1,0 1-1,0-2 0,3-24-623,-3 18 501,2-18-367</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49.357"/>
    </inkml:context>
    <inkml:brush xml:id="br0">
      <inkml:brushProperty name="width" value="0.05" units="cm"/>
      <inkml:brushProperty name="height" value="0.05" units="cm"/>
    </inkml:brush>
  </inkml:definitions>
  <inkml:trace contextRef="#ctx0" brushRef="#br0">174 32 18732,'1'0'208,"0"-1"1,0 0-1,-1 0 0,1 1 1,0-1-1,0 0 1,-1 0-1,1 0 0,-1 0 1,1 0-1,-1 0 0,1 0 1,-1 0-1,1 0 1,-1 0-1,0 0 0,0 0 1,0 0-1,1-1 0,-1 1 1,0 0-1,0 0 0,0 0 1,-1-2-1,1 3-96,-1-1 0,0 1 1,1-1-1,-1 1 0,0-1 0,1 1 0,-1-1 0,0 1 0,0 0 1,1-1-1,-1 1 0,0 0 0,0 0 0,0 0 0,0-1 0,1 1 1,-1 0-1,0 0 0,0 0 0,0 0 0,0 0 0,1 1 0,-1-1 1,0 0-1,0 0 0,0 0 0,0 1 0,1-1 0,-1 0 0,0 1 1,0-1-1,0 2 0,-12 4-42,0 1 1,1 0-1,0 1 0,0 1 1,1 0-1,0 1 1,1 0-1,0 0 0,1 1 1,0 0-1,0 1 1,1 0-1,-7 14 0,14-25-71,1 0 0,-1 0 0,1 0 0,0 0 0,-1 0 0,1 0 0,0 0 0,0 0 1,-1 0-1,1-1 0,0 1 0,0 0 0,0 0 0,0 0 0,0 0 0,0 0 0,1 0 0,-1 0 0,0 0 0,1 2 0,0-3-1,-1 1 1,1-1-1,-1 1 1,1-1-1,0 1 1,-1-1-1,1 1 1,0-1-1,0 0 1,-1 1-1,1-1 1,0 0-1,0 0 1,0 0-1,-1 1 1,1-1-1,0 0 1,0 0-1,1 0 1,7-1-16,-1-1 0,1 1 1,15-6-1,-11 3-4,14-2-160,51-6 1,-71 11 139,0 1 0,0 0 0,-1 0 0,1 1 0,0 0 0,-1 0 0,1 0 0,0 1 0,-1 0 0,1 0 0,-1 0 0,0 1 0,8 5 0,-11-6 42,-1-1 1,0 1-1,0-1 1,0 1-1,-1 0 0,1 0 1,0 0-1,-1 0 1,1 0-1,-1 0 1,0 0-1,1 1 0,-1-1 1,0 0-1,-1 1 1,1-1-1,0 1 0,-1-1 1,1 1-1,-1-1 1,0 1-1,1 0 1,-2-1-1,1 1 0,0-1 1,0 1-1,-1-1 1,1 1-1,-1-1 0,0 1 1,0-1-1,0 1 1,0-1-1,0 0 1,0 0-1,-3 4 0,0-1 85,0 1-1,0-1 1,-1 0-1,0 0 0,0-1 1,0 1-1,0-1 1,-1 0-1,1 0 1,-1-1-1,0 0 0,0 0 1,-8 2-1,8-2-73,-1-2-1,1 1 1,-1-1-1,1 0 1,-1 0-1,0-1 1,0 0-1,1 0 1,-1-1-1,0 1 1,-8-3-1,11 1-49,0 1-1,0-1 1,0 0-1,0 0 0,0 0 1,1 0-1,-1-1 0,1 0 1,-1 1-1,1-1 0,0-1 1,0 1-1,1 0 0,-1-1 1,1 1-1,-1-1 0,1 0 1,-3-6-1,-1-11-297</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50.372"/>
    </inkml:context>
    <inkml:brush xml:id="br0">
      <inkml:brushProperty name="width" value="0.05" units="cm"/>
      <inkml:brushProperty name="height" value="0.05" units="cm"/>
    </inkml:brush>
  </inkml:definitions>
  <inkml:trace contextRef="#ctx0" brushRef="#br0">67 15 15963,'-8'5'3569,"6"-4"-3286,-1 0 0,1 1 0,-1 0 0,1-1 0,-1 1 0,1 0 1,-3 3-1,0 3 62,0 0 1,1 0-1,0 0 1,0 1-1,-5 15 1,8-20-316,0 0 0,0-1 0,0 1 1,0 0-1,1 0 0,0-1 0,-1 1 0,1 0 0,1 0 1,-1 0-1,0-1 0,1 1 0,0 0 0,0 0 0,0-1 0,2 5 1,-2-7-12,0 0-1,0 1 1,0-1 0,0-1 0,0 1 0,1 0 0,-1 0 0,0 0 0,0-1 0,1 1 0,-1 0 0,0-1 0,1 1 0,-1-1 0,1 0 0,-1 1 0,1-1 0,-1 0 0,0 0 0,1 0 0,-1 0 0,1 0 0,-1 0 0,1-1 0,-1 1 0,1 0 0,-1-1 0,0 1 0,1-1 0,2-1-1,2-1 71,1 0 0,0-1-1,-1 0 1,10-7-1,0-4 194,0 0-1,-1-1 1,23-33-1,-1 3 240,-26 35-400,-5 11 50,-5 2-159,0-1-1,-1 1 0,1 0 0,-1 0 0,1-1 1,-1 1-1,0 0 0,0 0 0,0 0 1,1-1-1,-2 3 0,1 45-10,2 33-21,-2-73 18,2 1 0,-1-1 0,1 1 0,1-1 0,-1 0 0,5 10 0,-6-18-3,-1 0 0,1 1 0,-1-1 0,1 0 0,0 1 0,0-1 0,-1 0 0,1 0 0,0 0 0,0 0 0,0 0 0,0 0 0,0 0 0,0 0 0,1 0 0,-1 0 0,0 0 0,0-1 0,1 1 0,-1-1 0,0 1 0,1-1 0,-1 1 0,2-1 0,-1 0-15,0 0 1,0-1 0,0 1 0,0-1 0,0 1 0,-1-1 0,1 0 0,0 0 0,0 0 0,-1 0 0,1 0 0,-1 0 0,1 0 0,-1 0 0,3-3 0,3-4-100,0-1 0,0 1-1,-1-1 1,0-1 0,5-10-1,5-27-420,-11 26 169</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52.154"/>
    </inkml:context>
    <inkml:brush xml:id="br0">
      <inkml:brushProperty name="width" value="0.05" units="cm"/>
      <inkml:brushProperty name="height" value="0.05" units="cm"/>
    </inkml:brush>
  </inkml:definitions>
  <inkml:trace contextRef="#ctx0" brushRef="#br0">2 48 20476,'0'2'203,"-1"-1"-1,1 0 0,0 1 1,-1 0-1,1-1 0,0 1 1,0-1-1,0 1 0,0-1 1,0 1-1,1-1 0,-1 1 1,0-1-1,1 1 0,-1-1 1,2 3-1,-1-3-188,0 0 0,-1-1-1,1 1 1,0-1 0,0 1 0,0-1 0,0 1-1,-1-1 1,1 0 0,0 1 0,0-1 0,0 0-1,0 1 1,0-1 0,0 0 0,0 0 0,0 0-1,0 0 1,0 0 0,0 0 0,0 0 0,0-1-1,0 1 1,-1 0 0,1 0 0,0-1 0,0 1-1,0 0 1,0-1 0,1 0 0,4-2 27,1-1 0,0 0-1,-1-1 1,0 1 0,0-1 0,0 0 0,5-7 0,-4 5 146,1 0 0,-1 0 0,12-7 0,-18 14-174,-1 0 1,1 0-1,-1 0 0,0-1 1,1 1-1,-1 0 0,1 0 1,-1 0-1,1 0 0,-1 0 1,0 0-1,1 0 1,-1 0-1,1 0 0,-1 0 1,1 0-1,-1 0 0,1 0 1,-1 1-1,0-1 0,1 0 1,-1 0-1,1 0 1,-1 0-1,0 1 0,1-1 1,-1 0-1,0 1 0,1-1 1,-1 0-1,0 0 1,1 1-1,-1-1 0,0 1 1,0-1-1,1 0 0,-1 1 1,0-1-1,0 1 0,0-1 1,1 0-1,-1 1 1,0-1-1,0 1 0,0-1 1,0 1-1,0-1 0,0 1 1,0-1-1,0 0 0,0 1 1,2 31 331,-2-27-301,-2 34 142,1-28-475,1-1 1,-1 1 0,2-1 0,-1 1-1,2-1 1,2 13 0,-4-23 228,0 0 1,0 0-1,0 1 1,0-1-1,0 0 1,0 0 0,0 1-1,1-1 1,-1 0-1,0 0 1,0 1-1,0-1 1,0 0-1,0 0 1,1 0 0,-1 1-1,0-1 1,0 0-1,0 0 1,1 0-1,-1 0 1,0 1-1,0-1 1,1 0 0,-1 0-1,0 0 1,0 0-1,1 0 1,-1 0-1,0 0 1,0 0-1,1 0 1,-1 0 0,0 0-1,0 0 1,1 0-1,-1 0 1,0 0-1,1 0 1,-1 0-1,0 0 1,0 0 0,1 0-1,-1 0 1,0-1-1,0 1 1,0 0-1,1 0 1,-1 0 0,0 0-1,1-1 1,8-9-546,-9 10 526,11-15-1029</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52.599"/>
    </inkml:context>
    <inkml:brush xml:id="br0">
      <inkml:brushProperty name="width" value="0.05" units="cm"/>
      <inkml:brushProperty name="height" value="0.05" units="cm"/>
    </inkml:brush>
  </inkml:definitions>
  <inkml:trace contextRef="#ctx0" brushRef="#br0">70 0 19636,'5'2'1673,"-5"6"-1077,-5 15-365,4-19 4,-14 52 1291,3-15-1218,2 1 1,-9 71 0,19-112-305,0 1 0,0-1 0,0 0 0,-1 0 0,1 1 0,0-1 0,1 0 0,-1 0 0,0 1 0,0-1 0,0 0 0,1 0 0,-1 0 0,1 0 0,-1 1 0,1-1 0,-1 0 0,1 0 0,-1 0 0,1 0 0,0 0 0,0 0 0,0 0 0,0 0 0,-1-1 0,1 1 0,0 0 0,0 0 0,0-1 1,1 1-1,-1 0 0,0-1 0,0 1 0,0-1 0,0 0 0,1 1 0,-1-1 0,0 0 0,0 0 0,0 0 0,1 0 0,-1 0 0,0 0 0,0 0 0,1 0 0,-1 0 0,0-1 0,2 1 0,5-1 11,6-1 0,-1 1 1,0 0-1,1 1 1,21 3-1,-31-2-15,-1 0 0,1 0-1,0 0 1,0 0 0,-1 1-1,1-1 1,-1 1 0,0 0-1,1 0 1,-1 1 0,0-1-1,0 1 1,0-1 0,-1 1-1,1 0 1,-1 0 0,1 0-1,-1 0 1,0 0 0,2 6-1,-2-4 37,0 0-1,0 1 0,-1-1 1,0 0-1,0 1 1,0-1-1,-1 0 0,0 1 1,0-1-1,0 1 0,0-1 1,-1 0-1,0 1 1,0-1-1,-1 0 0,0 0 1,1 0-1,-2 0 0,1 0 1,0 0-1,-1 0 0,0-1 1,0 1-1,-1-1 1,1 0-1,-6 5 0,6-6 17,0 0 1,0 0-1,-1 0 0,1 0 0,-1-1 0,1 0 0,-1 0 0,0 0 0,0 0 1,0 0-1,0-1 0,0 0 0,0 0 0,0 0 0,0 0 0,0 0 0,-1-1 1,1 0-1,0 0 0,0 0 0,-1-1 0,1 1 0,0-1 0,0 0 0,0 0 1,0 0-1,0-1 0,0 1 0,0-1 0,0 0 0,0 0 0,1-1 0,-5-3 1,2 1-233,1 0 1,1 0-1,-1 0 0,1 0 1,-7-11-1,9 13 138,1 0-1,-1 0 0,1 0 1,-1 0-1,1 0 0,0 0 0,1 0 1,-1 0-1,0-1 0,1 1 1,0 0-1,-1 0 0,1-1 1,1-4-1,4-4-427</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53.073"/>
    </inkml:context>
    <inkml:brush xml:id="br0">
      <inkml:brushProperty name="width" value="0.05" units="cm"/>
      <inkml:brushProperty name="height" value="0.05" units="cm"/>
    </inkml:brush>
  </inkml:definitions>
  <inkml:trace contextRef="#ctx0" brushRef="#br0">92 183 17196,'2'0'180,"0"-1"1,0 1 0,0-1-1,0 0 1,0 1 0,0-1 0,0 0-1,-1 0 1,1 0 0,0-1-1,-1 1 1,1 0 0,0-1-1,-1 1 1,0-1 0,1 1-1,-1-1 1,0 0 0,0 0 0,2-2-1,17-39 1950,-17 36-1900,-1 0 0,0 0 0,-1 0 0,0 0 0,0 0 0,0 0 0,-1-11 0,0 16-202,0 1-1,0 0 1,0 0-1,-1-1 1,1 1-1,0 0 1,0-1-1,-1 1 1,1 0-1,-1 0 1,1-1-1,-1 1 1,0 0-1,1 0 1,-1 0-1,0 0 1,0 0-1,1 0 1,-1 0-1,0 0 1,0 0-1,0 0 1,0 0-1,-1 1 1,1-1-1,0 0 0,0 1 1,0-1-1,-1 1 1,1-1-1,0 1 1,0 0-1,-1-1 1,1 1-1,0 0 1,-1 0-1,1 0 1,0 0-1,-1 0 1,1 0-1,0 0 1,-1 1-1,1-1 1,0 0-1,0 1 1,-3 0-1,-2 2 39,0 0-1,0 0 0,1 0 1,-1 1-1,1 0 1,0 0-1,0 0 0,0 1 1,0-1-1,1 1 1,0 0-1,-8 12 0,7-8-51,-1 0 0,1 0-1,0 1 1,1 0-1,0 0 1,1 0 0,-3 14-1,5-22-13,1-1 1,0 1-1,0 0 0,-1 0 0,1 0 0,0-1 1,0 1-1,1 0 0,-1 0 0,0 0 0,0-1 1,1 1-1,-1 0 0,1 0 0,0-1 0,0 1 1,-1 0-1,1-1 0,1 2 0,0-2 2,-1 0-1,0 0 0,0 0 0,1 0 0,-1 0 0,0-1 1,1 1-1,-1-1 0,1 1 0,-1-1 0,1 0 1,-1 1-1,1-1 0,-1 0 0,1 0 0,-1 0 1,4 0-1,4-2 8,1 0 0,-1 0 1,0-1-1,0 0 0,15-7 0,0-2 23,-1 1-21,31-10 0,-48 19-10,0 0 1,0 0-1,0 1 1,1 0-1,-1 0 1,1 1-1,-1 0 1,0 0-1,1 0 0,8 2 1,-13-1 4,0-1 0,0 1 1,0 0-1,-1 0 0,1 0 1,0 0-1,0 0 0,0 0 1,-1 1-1,1-1 0,-1 1 1,1-1-1,-1 1 0,1-1 0,-1 1 1,0 0-1,0 0 0,0 0 1,0 0-1,0-1 0,1 4 1,-2-5 5,0 0 0,0 0 0,0 0 0,0 0 0,0 0 0,0 1 0,0-1 0,0 0 0,0 0 0,0 0 0,0 0 0,0 0 0,1 0 0,-1 0 0,0 0 0,0 1 0,0-1 0,0 0 0,0 0 0,0 0 0,0 0 0,1 0 0,-1 0 0,0 0 0,0 0 0,0 0 0,0 0 0,0 0 0,1 0 0,-1 0 0,0 0 0,0 0 0,0 0 0,0 0 0,0 0 0,1 0 0,-1 0 0,0 0 0,0 0 0,0 0 0,0 0 0,0 0 0,0 0 0,1 0 0,-1 0 0,0 0 0,0-1 0,0 1 0,0 0 0,0 0 0,0 0 0,0 0 0,1 0 0,5-11 350,3-15 111,-4 3-208,0 1 1,-2-1 0,1-34-1,-4 56-317,0 1 0,0-1 0,0 1 0,0-1 0,0 1 0,0-1 0,0 1 0,0-1 0,1 1 0,-1-1 0,0 1 0,0-1-1,0 1 1,0-1 0,1 1 0,-1-1 0,0 1 0,1-1 0,-1 1 0,0 0 0,1-1 0,-1 1 0,0 0 0,1-1 0,-1 1-1,1 0 1,-1-1 0,0 1 0,1 0 0,-1 0 0,1-1 0,-1 1 0,1 0 0,0 0 0,20 2-1284,-12-1 1271,19 3-616</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54.461"/>
    </inkml:context>
    <inkml:brush xml:id="br0">
      <inkml:brushProperty name="width" value="0.05" units="cm"/>
      <inkml:brushProperty name="height" value="0.05" units="cm"/>
    </inkml:brush>
  </inkml:definitions>
  <inkml:trace contextRef="#ctx0" brushRef="#br0">214 130 15627,'-16'-1'1541,"13"1"-1502,0-1 0,0 1 0,1 0 0,-1 0-1,0 0 1,1 0 0,-1 0 0,0 1 0,1-1 0,-1 1 0,0 0 0,1 0 0,-1 0 0,-3 2 0,-29 20 1038,17-12 7,1 1 1,-18 16-1,30-24-870,0 1 0,0 0 0,1 0 0,0 1 0,0-1 0,0 1 0,1 0 0,0 0 0,0 1 0,-3 10 0,5-17-202,1 1-1,-1 0 1,1 0 0,0 0 0,0 0-1,-1 0 1,1 0 0,0 0 0,0 0-1,0 0 1,0 0 0,0 0 0,0 0-1,0 0 1,1 0 0,-1 0 0,0 0 0,1 0-1,-1 0 1,0 0 0,2 2 0,-2-3-6,1 1 0,0-1 0,0 1 0,-1-1 0,1 0 0,0 0 0,0 1 0,0-1 0,-1 0 0,1 0 1,0 0-1,0 0 0,0 0 0,0 0 0,0 0 0,-1 0 0,1 0 0,0 0 0,0 0 0,1-1 0,6-2 9,-1 0 1,1 0-1,14-8 0,5-6 6,-1-2 1,0 0-1,24-24 1,64-73 300,-71 61-70,-30 37-101,-33 45 182,5 1-305,2 1 1,-10 31 0,20-50-23,0-1 0,1 1 0,0 0 1,1-1-1,0 1 0,0 0 1,1 0-1,0 0 0,1 0 1,0-1-1,3 11 0,-3-16-2,0-1 0,0 0 0,0 0 0,0 0-1,1 0 1,-1 1 0,1-2 0,0 1 0,0 0 0,0 0 0,0-1-1,1 1 1,-1-1 0,1 1 0,-1-1 0,1 0 0,0 0 0,0 0-1,0-1 1,0 1 0,0-1 0,0 0 0,0 1 0,0-1-1,1-1 1,-1 1 0,0 0 0,1-1 0,-1 0 0,0 1 0,4-2-1,0 1 4,-1-1-1,1 0 0,-1 0 0,1-1 0,-1 0 0,0 0 0,0-1 1,0 0-1,0 0 0,0 0 0,-1 0 0,1-1 0,-1 0 0,0 0 1,7-8-1,-4 3 8,-1 0 1,0 0-1,7-14 1,-11 19-5,-1 0 0,0 0 0,0 0 0,-1-1 0,1 1 0,-1-1 0,0 1 0,0-1 0,0 0 0,-1 1 0,0-6 0,0 9-8,0 1-1,0 0 0,0 0 0,0 0 1,0-1-1,0 1 0,0 0 0,0 0 1,0 0-1,0-1 0,0 1 0,0 0 1,0 0-1,-1 0 0,1-1 0,0 1 1,0 0-1,0 0 0,0 0 0,0 0 1,-1 0-1,1-1 0,0 1 0,0 0 1,0 0-1,-1 0 0,1 0 0,0 0 1,0 0-1,0 0 0,-1 0 0,1 0 1,0 0-1,0 0 0,0 0 0,-1 0 1,1 0-1,0 0 0,0 0 0,0 0 1,-1 0-1,1 0 0,0 0 0,0 0 1,-1 0-1,1 0 0,0 0 0,0 0 1,0 0-1,0 1 0,-1-1 0,1 0 1,0 0-1,0 0 0,0 0 0,0 0 1,-1 1-1,1-1 0,0 0 0,0 0 1,0 1-1,-12 12 37,3 0 50,0 1 0,1 0-1,1 0 1,1 1 0,0 0-1,-7 25 1,13-39-77,0 0 1,-1 0-1,1 0 0,0 0 1,0 0-1,0 0 1,0 0-1,0 0 1,0 0-1,0 0 0,0 0 1,0 0-1,0 0 1,1 0-1,-1 0 0,0 0 1,1 1-1,0-1-1,-1-1-1,1 0 0,-1 0 1,1 1-1,-1-1 1,0 0-1,1 0 0,-1 0 1,1 0-1,-1 1 1,1-1-1,-1 0 0,1 0 1,-1 0-1,1 0 0,-1 0 1,1 0-1,-1 0 1,1 0-1,-1-1 0,1 1 1,-1 0-1,1 0 1,-1 0-1,1-1 0,5-1 46,0-2 0,-1 1 0,1 0 0,5-6 0,-8 7-64,3-3 22,6-4-54,0 0 0,0 1-1,0 0 1,1 1 0,16-6 0,-26 12 19,0 0-1,0 0 1,-1 0 0,1 1 0,0-1-1,0 1 1,0 0 0,0 0 0,0 0-1,0 0 1,0 0 0,0 0 0,-1 1-1,1 0 1,0-1 0,0 1-1,0 0 1,-1 0 0,1 1 0,0-1-1,-1 1 1,1-1 0,-1 1 0,0 0-1,1 0 1,-1 0 0,0 0 0,0 0-1,0 0 1,-1 0 0,1 1 0,2 3-1,6 20-158,-9-21 181,1-1 0,-1 0 0,1 0 1,0 0-1,0 0 0,5 7 0,-6-11 9,-1 1 0,1 0-1,0 0 1,0-1 0,0 1 0,0-1-1,0 1 1,0-1 0,0 1 0,0-1-1,0 1 1,0-1 0,0 0 0,0 0-1,1 1 1,-1-1 0,0 0 0,0 0 0,0 0-1,0 0 1,0-1 0,0 1 0,0 0-1,1 0 1,-1-1 0,0 1 0,0 0-1,0-1 1,0 1 0,0-1 0,1-1-1,11-6 98,0 0-1,20-18 0,-19 13-42,27-15 1,-37 25-83,1 0 1,0 1 0,-1 0-1,1 0 1,0 0-1,0 1 1,0 0 0,0 0-1,1 0 1,6 0 0,-10 1 0,-1 0 0,0 0 0,1 0 1,-1 0-1,0 0 0,1 1 0,-1-1 1,0 1-1,1-1 0,-1 1 0,0-1 1,0 1-1,0 0 0,0-1 0,1 1 1,-1 0-1,0 0 0,0 0 0,0 0 1,-1 0-1,1 0 0,0 0 0,0 0 1,0 0-1,-1 1 0,1-1 0,-1 0 1,1 0-1,0 2 0,0 2-199,0-1 0,0 1 0,-1-1-1,1 1 1,-1 0 0,0-1 0,-1 6 0,1-10 197,0 1 1,0-1-1,0 1 1,0-1-1,0 1 0,0-1 1,0 1-1,0-1 1,0 1-1,0-1 1,0 1-1,0-1 1,-1 0-1,1 1 1,0-1-1,0 1 1,0-1-1,-1 0 1,1 1-1,0-1 0,-1 1 1,1-1-1,0 0 1,-1 1-1,1-1 1,0 0-1,-1 0 1,1 1-1,0-1 1,-1 0-1,1 0 1,-1 0-1,1 1 0,-1-1 1,1 0-1,-1 0 1,-5-4-412</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55.205"/>
    </inkml:context>
    <inkml:brush xml:id="br0">
      <inkml:brushProperty name="width" value="0.05" units="cm"/>
      <inkml:brushProperty name="height" value="0.05" units="cm"/>
    </inkml:brush>
  </inkml:definitions>
  <inkml:trace contextRef="#ctx0" brushRef="#br0">306 90 14459,'0'-3'288,"1"0"0,-1 0 0,0-1 0,0 1-1,-1 0 1,1-1 0,-1 1 0,1 0 0,-1 0 0,0 0 0,0 0 0,-1 0-1,1 0 1,0 0 0,-1 0 0,0 0 0,0 1 0,0-1 0,0 0 0,0 1-1,0 0 1,-1 0 0,-4-4 0,3 4 5,0-1-1,0 1 1,0 1 0,0-1 0,0 0-1,-1 1 1,1 0 0,0 0-1,-1 0 1,1 1 0,-1 0-1,1-1 1,-1 1 0,1 1-1,-1-1 1,1 1 0,-7 1-1,0 2-208,0 0 0,0 0 0,1 1-1,-1 0 1,1 1 0,0 1-1,1-1 1,0 1 0,0 1 0,0 0-1,1 0 1,0 1 0,0 0 0,1 0-1,1 0 1,-1 1 0,1 0-1,1 1 1,0-1 0,1 1 0,0 0-1,-3 14 1,5-21-83,2 0-1,-1 0 1,0 0-1,1 0 0,0 0 1,0 0-1,0 1 1,0-1-1,1 0 1,0 0-1,0 0 1,0 0-1,0 0 1,0 0-1,1-1 1,0 1-1,-1 0 1,5 4-1,-2-3-5,0-1-1,0 0 1,0 0-1,1 0 1,0 0 0,0-1-1,0 0 1,0 0-1,0 0 1,0-1-1,9 3 1,6 1-67,-1-1 0,1-2-1,0 0 1,0-1 0,0-1 0,30-1 0,-11-5-362,64-14 0,-97 18 373,-78 7 466,43-1-232,14-2-73,0-1-1,0 0 0,0-1 0,0 0 0,-15-2 0,30 1-97,0 0 0,-1 0-1,1 0 1,0 0 0,0 0 0,-1 0 0,1 0 0,0 0 0,0 0 0,-1 0 0,1 0 0,0 0 0,0 0-1,0-1 1,-1 1 0,1 0 0,0 0 0,0 0 0,0 0 0,-1 0 0,1 0 0,0-1 0,0 1 0,0 0-1,-1 0 1,1 0 0,0 0 0,0-1 0,0 1 0,0 0 0,0 0 0,0 0 0,-1-1 0,1 1 0,0 0-1,0 0 1,0 0 0,0-1 0,0 1 0,0 0 0,0 0 0,0-1 0,0 1 0,0 0 0,0 0 0,0-1-1,0 1 1,0 0 0,0 0 0,0 0 0,1-1 0,-1 1 0,0 0 0,0 0 0,0 0 0,0-1 0,0 1-1,0 0 1,1 0 0,-1 0 0,0 0 0,0-1 0,0 1 0,0 0 0,1 0 0,-1 0 0,0 0 0,1-1-1,12-8 5,14-3-104,40-14 1,-59 23-1,2 1 1,-1-1-1,0 2 0,0-1 1,1 1-1,-1 1 1,1 0-1,15 1 1,-23 0 67,0-1 1,0 1 0,0 0 0,0 0-1,0 0 1,0 0 0,0 0 0,-1 1 0,1-1-1,0 0 1,0 1 0,-1-1 0,1 1 0,-1 0-1,0-1 1,1 1 0,-1 0 0,0 0 0,0 0-1,0 0 1,0 0 0,0 0 0,-1 0-1,1 0 1,-1 1 0,1-1 0,-1 0 0,0 4-1,1 8 18,-1-1 0,0 0 0,-4 22 0,3-23 87,-8 68-451,11-72 49,3-10 400,6-11-85,-11 12-22,11-14-221</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55.641"/>
    </inkml:context>
    <inkml:brush xml:id="br0">
      <inkml:brushProperty name="width" value="0.05" units="cm"/>
      <inkml:brushProperty name="height" value="0.05" units="cm"/>
    </inkml:brush>
  </inkml:definitions>
  <inkml:trace contextRef="#ctx0" brushRef="#br0">38 0 17404,'-15'32'3395,"12"-26"-3029,-1 0 0,1 1 0,1-1 0,-1 1 0,1 0-1,0 0 1,-1 8 0,3-9-234,-1 0-1,1 0 1,0 0 0,1 0-1,0 0 1,1 7-1,-2-12-113,1 0 0,-1 0-1,0 0 1,1-1 0,-1 1-1,0 0 1,1 0 0,-1 0 0,1-1-1,-1 1 1,1 0 0,0-1 0,-1 1-1,1 0 1,0-1 0,0 1-1,-1-1 1,1 1 0,1 0 0,-1-1-5,0 0 1,1 0-1,-1 0 1,0 0 0,0 0-1,0 0 1,1 0-1,-1 0 1,0-1 0,0 1-1,0 0 1,0-1-1,1 1 1,-1-1-1,0 1 1,0-1 0,0 0-1,0 1 1,1-2-1,7-6 52,0-1-1,-1 1 1,0-2 0,0 1-1,11-20 1,12-27 77,-35 69-150,0-1 1,1 1-1,0-1 1,1 1-1,0 0 1,1 0-1,1 0 1,0 1-1,1-1 1,2 14-1,-3-24-28,0-1 1,1 0-1,-1 0 0,1 0 1,-1 0-1,1 0 0,0 0 1,0 0-1,0 0 0,0-1 1,0 1-1,0 0 0,1 0 0,-1-1 1,0 1-1,1-1 0,-1 1 1,1-1-1,0 0 0,0 1 1,-1-1-1,1 0 0,0 0 0,0 0 1,0-1-1,0 1 0,0 0 1,0-1-1,0 1 0,0-1 1,0 0-1,0 1 0,0-1 0,1 0 1,-1 0-1,0-1 0,0 1 1,0 0-1,0-1 0,0 1 1,0-1-1,0 0 0,0 0 1,0 1-1,0-1 0,2-2 0,28-17-245,2-9-75</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56.481"/>
    </inkml:context>
    <inkml:brush xml:id="br0">
      <inkml:brushProperty name="width" value="0.05" units="cm"/>
      <inkml:brushProperty name="height" value="0.05" units="cm"/>
    </inkml:brush>
  </inkml:definitions>
  <inkml:trace contextRef="#ctx0" brushRef="#br0">62 1 17476,'0'0'75,"0"0"0,0 0 0,-1 0 1,1 0-1,0 0 0,0 0 0,0 0 1,0 0-1,-1 0 0,1 0 0,0-1 1,0 1-1,0 0 0,0 0 0,-1 0 1,1 0-1,0 0 0,0 1 0,0-1 1,-1 0-1,1 0 0,0 0 0,0 0 1,0 0-1,0 0 0,-1 0 0,1 0 1,0 0-1,0 0 0,0 0 0,0 1 1,0-1-1,-1 0 0,1 0 0,0 0 1,0 0-1,0 0 0,0 1 0,0-1 1,0 0-1,0 0 0,0 0 0,-1 0 1,1 1-1,0-1 0,0 0 0,0 0 1,0 0-1,0 1 0,0-1 0,-6 13 1126,-20 101 2109,16-46-2443,-2 137 1,12-201-836,0 1-1,0 0 0,0 0 1,0 0-1,1 0 1,0 0-1,0 0 1,3 6-1,-4-10-28,0-1 1,0 0-1,1 1 0,-1-1 1,0 0-1,0 0 1,0 1-1,0-1 0,1 0 1,-1 0-1,0 1 0,0-1 1,1 0-1,-1 0 1,0 0-1,0 0 0,1 1 1,-1-1-1,0 0 0,0 0 1,1 0-1,-1 0 1,0 0-1,1 0 0,-1 0 1,0 0-1,0 0 0,1 0 1,-1 0-1,0 0 1,1 0-1,-1 0 0,1 0 1,7-8 44,2-15-26,-6 10-9,-1-1 0,-1 0 0,0 0 0,1-28-1,-3 33-39,-1 0 0,1 0 0,-1 0 0,-1 0 0,0 0 0,0 0 0,-1 1-1,-6-16 1,8 23 13,1 0 0,-1 0 0,1 0 0,-1 0 0,0 0 0,1 1 0,-1-1 0,0 0 0,0 0 0,0 0 0,0 1 0,0-1 0,0 0 0,0 1 0,0-1 0,0 1 0,-1-1 0,2 1 8,-1 0 0,1 0-1,-1 0 1,1 0 0,-1 0-1,1 1 1,0-1 0,-1 0 0,1 0-1,-1 1 1,1-1 0,0 0 0,-1 0-1,1 1 1,0-1 0,-1 0-1,1 1 1,0-1 0,0 0 0,-1 1-1,1-1 1,0 1 0,0-1 0,0 0-1,-1 1 1,1-1 0,0 1-1,0-1 1,0 1 0,0-1 0,0 1-1,0-1 1,0 0 0,0 1 0,0-1-1,0 1 1,0-1 0,0 1-1,0-1 1,0 1 0,1-1 0,-1 0-1,0 1 1,0 2-1,1 1-1,-1-1 1,0 0 0,1 0-1,0 0 1,0 0 0,0 0-1,0 0 1,0 0 0,1 0-1,-1 0 1,1-1 0,0 1-1,-1-1 1,1 1 0,1-1-1,-1 1 1,0-1 0,0 0-1,1 0 1,-1 0 0,1-1-1,0 1 1,0 0-1,-1-1 1,1 0 0,0 0-1,0 0 1,0 0 0,0 0-1,1 0 1,-1-1 0,0 0-1,0 1 1,0-1 0,4-1-1,3 1 14,0-1 0,0-1 0,0 0 0,0 0 0,0-1 0,0 0 0,0-1 0,-1 0 0,0 0 0,10-7-1,-8 4 12,0-1 0,-1 0 0,0 0 0,0-1 0,-1-1-1,0 1 1,10-16 0,-13 13-9,-8 8-2,0 4-5,1 1 0,0-1 0,0 1 1,-1-1-1,1 1 0,0 0 0,0-1 0,0 1 1,0 0-1,0 0 0,0 0 0,0 0 1,-1 2-1,-5 5 8,1 1 1,0 0-1,0 0 1,1 0-1,-5 13 1,9-18 0,-1 0 0,1-1-1,-1 1 1,1 0 0,1 0 0,-1 1 0,0-1 0,1 0-1,0 0 1,0 0 0,0 0 0,0 0 0,1 0-1,0 0 1,-1 1 0,3 4 0,-2-7-3,0-1-1,0 1 1,1-1-1,-1 0 1,0 0 0,0 1-1,1-1 1,-1 0 0,1 0-1,-1 0 1,1 0-1,-1-1 1,1 1 0,0 0-1,-1-1 1,1 1 0,0-1-1,0 1 1,-1-1-1,1 0 1,0 0 0,0 0-1,-1 0 1,4 0 0,5-1 8,-1 0 0,1 0 0,10-4 0,-17 4-13,61-16 36,-40 9-3,1 1 1,0 1 0,0 1 0,43-1 0,-68 5-14,0 1-1,1 0 1,-1 0-1,0 0 1,0-1 0,0 1-1,0 0 1,0 0-1,0 0 1,1-1-1,-1 1 1,0 0-1,0 0 1,0-1-1,0 1 1,0 0-1,0 0 1,0-1 0,0 1-1,0 0 1,0 0-1,0-1 1,0 1-1,0 0 1,0 0-1,0-1 1,0 1-1,-1 0 1,1 0-1,0 0 1,0-1 0,0 1-1,0 0 1,0 0-1,-1 0 1,1-1-1,-6-12 195,5 11-107,-13-27 447,1 5-154,-13-40 0,26 64-429,0-1 0,-1 0-1,1 0 1,0 0 0,0 1 0,0-1-1,0 0 1,0 0 0,0 0-1,0 0 1,0 1 0,0-1 0,0 0-1,0 0 1,0 0 0,1 0-1,-1 1 1,0-1 0,1 0 0,-1 0-1,1 1 1,-1-1 0,0 0 0,1 1-1,-1-1 1,1 0 0,0 1-1,-1-1 1,1 1 0,0-1 0,-1 1-1,1-1 1,0 1 0,-1-1 0,1 1-1,0 0 1,0-1 0,0 1-1,-1 0 1,1 0 0,0 0 0,0 0-1,0-1 1,0 1 0,1 1 0,7-2-764,1 1 1,0 0-1,14 2 1,1 0-1047,-14-3 902,-8 1-109</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30.776"/>
    </inkml:context>
    <inkml:brush xml:id="br0">
      <inkml:brushProperty name="width" value="0.05" units="cm"/>
      <inkml:brushProperty name="height" value="0.05" units="cm"/>
    </inkml:brush>
  </inkml:definitions>
  <inkml:trace contextRef="#ctx0" brushRef="#br0">368 20 15091,'-3'-2'359,"0"-1"0,0 1 0,0 0 0,-1 1 0,1-1 0,-1 1 0,1-1 1,-1 1-1,0 0 0,1 0 0,-1 1 0,0-1 0,0 1 0,0 0 0,1 0 0,-1 0 0,0 0 0,-4 1 0,-7 2 494,-1 0 1,-29 9-1,24-4-545,1-1 0,-30 18-1,42-21-303,1 1 0,-1 0 1,1 0-1,0 1 0,1-1 0,-1 2 0,1-1 0,1 1 0,-7 8 0,11-14-15,0 0-1,1 0 0,-1 1 0,0-1 0,1 0 0,-1 0 0,1 0 1,0 1-1,-1-1 0,1 0 0,0 0 0,0 1 0,-1-1 1,1 0-1,0 0 0,1 3 0,-1-4 0,0 1-1,0-1 1,1 1-1,-1 0 1,1-1 0,-1 1-1,0-1 1,1 1 0,-1-1-1,1 1 1,-1-1-1,1 1 1,-1-1 0,1 0-1,0 1 1,-1-1-1,1 0 1,-1 0 0,1 1-1,0-1 1,-1 0 0,2 0-1,4 1-76,1 0-1,-1-1 1,1 0 0,-1 0-1,8-2 1,-2 1 1,-1 0 7,0 1 1,-1 0 0,1 1 0,-1 0 0,0 1 0,1 0 0,15 5-1,-24-6 76,1 0-1,-1 0 0,1 0 0,-1 0 1,1 1-1,-1-1 0,0 1 0,0 0 0,1-1 1,-1 1-1,0 0 0,-1 0 0,1 1 1,0-1-1,-1 0 0,1 0 0,-1 1 0,0-1 1,1 1-1,-1 0 0,0-1 0,-1 1 1,1 0-1,0-1 0,-1 1 0,0 0 0,1 0 1,-1-1-1,0 1 0,-1 0 0,1 0 1,0-1-1,-2 4 0,0 3 61,0-1-1,-1 0 1,0 0 0,-1-1-1,1 1 1,-2-1-1,1 1 1,-1-1 0,0-1-1,0 1 1,-11 9 0,-2 1 316,-1-1 1,-36 24 0,48-36-227,-1 0 0,1 0 0,-1-1 0,0 0 0,0 0-1,-16 3 1,23-5-170,0-1 0,-1 0 0,1 1 0,0-1 0,-1 0 0,1 0 0,0 0 0,-1 0 0,1 0 0,-1 0 0,1 0 0,0-1 0,-1 1 0,1 0 0,0-1 0,-1 1 0,1-1 0,0 1 0,0-1 0,-1 0 0,1 0 0,0 1 0,0-1 0,0 0 0,0 0 0,0 0 0,0 0 0,0 0 0,0 0 0,1-1 0,-1 1 0,0 0 0,0 0 0,1-1 0,-1 1 0,1 0 0,0-1 0,-1 1 0,1 0 0,0-1 0,0 1 0,-1 0 0,1-1 0,0 1 0,1-1 0,-1 1 0,0 0 0,0-1 0,0 1 0,1-2 0,2-9-191,0 1 0,0-1 0,1 1 1,1 0-1,-1 1 0,2-1 0,0 1 0,0 0 1,9-12-1,27-28-596</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56.917"/>
    </inkml:context>
    <inkml:brush xml:id="br0">
      <inkml:brushProperty name="width" value="0.05" units="cm"/>
      <inkml:brushProperty name="height" value="0.05" units="cm"/>
    </inkml:brush>
  </inkml:definitions>
  <inkml:trace contextRef="#ctx0" brushRef="#br0">1 61 21341,'0'-3'2320,"0"0"-1640,5 3-328,8-4 1225,12 2-761,5 2-392,13-2-3633,7-3 2969,6-13-384,0-5-248</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2:58.428"/>
    </inkml:context>
    <inkml:brush xml:id="br0">
      <inkml:brushProperty name="width" value="0.05" units="cm"/>
      <inkml:brushProperty name="height" value="0.05" units="cm"/>
    </inkml:brush>
  </inkml:definitions>
  <inkml:trace contextRef="#ctx0" brushRef="#br0">1 376 18508,'2'38'4553,"8"20"-2679,-6-34-1622,-3-16-220,1 0 1,-1 0-1,2 0 1,-1 0 0,6 10-1,-7-17-24,-1 1 0,1-1 0,0 1 0,0-1 0,0 1 0,0-1 0,0 0-1,0 0 1,1 1 0,-1-1 0,0 0 0,1 0 0,-1 0 0,0 0 0,1-1 0,0 1-1,-1 0 1,1 0 0,-1-1 0,1 1 0,0-1 0,-1 0 0,1 1 0,0-1 0,-1 0 0,1 0-1,0 0 1,-1 0 0,1 0 0,0-1 0,0 1 0,2-1 0,4-3 27,1 0 1,-1-1-1,0 0 1,-1 0-1,1-1 0,-1 0 1,-1 0-1,1-1 1,-1 0-1,10-12 1,-6 6 33,0 2 1,15-13 0,-24 23-66,0 0 0,0 0 0,0 0 0,1 0 0,-1 1 0,0-1 0,0 0 0,0 1 0,1-1 1,-1 1-1,0-1 0,1 1 0,-1 0 0,0-1 0,1 1 0,-1 0 0,0 0 0,3 0 0,-4 0-2,1 1-1,0-1 0,0 1 1,0-1-1,0 1 0,-1-1 0,1 1 1,0-1-1,0 1 0,-1 0 1,1-1-1,0 1 0,-1 0 1,1 0-1,-1-1 0,1 1 0,-1 0 1,0 0-1,1 0 0,-1 1 1,3 6-2,-1 0-1,-1 0 1,0 0 0,1 16 0,-2-10 12,0-13-4,0-1-1,0 1 1,0-1 0,0 1 0,1-1 0,-1 1 0,0-1 0,0 1 0,0-1 0,0 1 0,0-1 0,1 0-1,-1 1 1,0-1 0,0 1 0,1-1 0,-1 0 0,0 1 0,1-1 0,-1 1 0,1-1 0,-1 0 0,0 0 0,1 1-1,-1-1 1,1 0 0,-1 0 0,1 1 0,-1-1 0,0 0 0,1 0 0,-1 0 0,1 0 0,-1 0 0,1 0-1,-1 0 1,1 0 0,-1 0 0,1 0 0,-1 0 0,1 0 0,-1 0 0,1 0 0,-1 0 0,1 0 0,-1 0-1,1-1 1,-1 1 0,1 0 0,-1 0 0,0-1 0,2 0 0,21-16 350,27-34 243,16-13-52,-65 62-547,1 1 0,0-1 1,0 1-1,0-1 0,0 1 0,0 0 1,0 0-1,0 0 0,0 0 0,1 1 1,-1-1-1,4 0 0,-5 1-7,0 0-1,0 0 0,0 0 1,0 1-1,0-1 0,0 0 1,0 1-1,-1-1 0,1 1 1,0-1-1,0 1 0,0-1 1,0 1-1,-1-1 0,1 1 1,0 0-1,0 0 0,-1-1 1,1 1-1,0 0 1,-1 0-1,1 0 0,-1 0 1,1 0-1,-1-1 0,0 1 1,1 0-1,-1 0 0,0 2 1,3 10-153,0-1 1,-1 1 0,0 14-1,-2-18-106,0-1 0,1 1 0,0-1 0,1 1-1,0-1 1,0 0 0,0 0 0,1 0 0,6 12-1,-8-19 153,0 0 0,0 0-1,0 0 1,0-1 0,0 1 0,0 0-1,0-1 1,0 1 0,0 0 0,0-1-1,0 1 1,0-1 0,0 0-1,1 1 1,-1-1 0,0 0 0,0 0-1,0 0 1,1 1 0,-1-1-1,0 0 1,0-1 0,0 1 0,1 0-1,-1 0 1,0 0 0,0-1 0,0 1-1,0-1 1,1 1 0,-1-1-1,0 1 1,0-1 0,0 0 0,0 1-1,0-1 1,1-1 0,6-4-648,0-1 0,-1 1 0,9-11 0,-13 14 478,45-50-3077,5-5 3037,-46 47 6143,-30 34-1574,14-12-3299,4-6-658,-1 1 1,1 0-1,0 1 1,1-1-1,0 1 1,0 0-1,0 0 1,1 0-1,-3 8 1,6-14-285,0-1 1,0 0 0,0 0 0,0 1 0,0-1 0,0 0 0,0 0 0,0 1 0,0-1 0,0 0-1,1 0 1,-1 0 0,0 1 0,0-1 0,0 0 0,0 0 0,0 0 0,1 1 0,-1-1 0,0 0-1,0 0 1,0 0 0,1 0 0,-1 1 0,0-1 0,0 0 0,0 0 0,1 0 0,-1 0 0,0 0-1,0 0 1,1 0 0,-1 0 0,0 0 0,0 0 0,1 0 0,-1 0 0,0 0 0,0 0 0,1 0-1,-1 0 1,0 0 0,0 0 0,1 0 0,-1 0 0,0 0 0,0 0 0,0-1 0,1 1 0,-1 0-1,0 0 1,0 0 0,0 0 0,1 0 0,-1-1 0,0 1 0,15-7 57,-15 7-63,18-11 6,1 1 0,0 1-1,1 1 1,0 1 0,29-7 0,-42 13-40,0-1 0,0 1 0,1 0 0,-1 1 0,0-1 1,0 2-1,1-1 0,-1 1 0,0 0 0,0 0 1,0 1-1,0 0 0,0 0 0,0 1 0,-1 0 0,1 0 1,-1 0-1,1 1 0,7 6 0,-12-8-1,14 9-93,-15-11 135,0-1 0,-1 0 0,1 0-1,-1 1 1,1-1 0,-1 0 0,1 0-1,-1 0 1,0 0 0,1 0 0,-1 0 0,0 0-1,0 0 1,0 0 0,0 0 0,1-1-1,0-3 21,3-17 159,1-37 1,0 5-1931,-5 54 1661,0-1 0,0 1 0,1-1 1,-1 1-1,0 0 0,0-1 0,1 1 1,-1-1-1,0 1 0,0 0 0,1-1 0,-1 1 1,0 0-1,1-1 0,-1 1 0,1 0 1,-1-1-1,1 1 0,-1 0 0,0 0 1,1 0-1,-1-1 0,1 1 0,-1 0 1,1 0-1,-1 0 0,1 0 0,20-2-1351,0 0 377,-13-1 967,1-1 1,0 0-1,-1 0 0,1-1 0,-1 0 1,-1-1-1,1 0 0,-1 0 0,0 0 0,0-1 1,9-11-1,-11 11 267,0 0 1,0 0-1,-1 0 0,1-1 1,-2 1-1,1-1 1,-1 0-1,0 0 0,-1 0 1,0 0-1,0-1 0,1-16 1,-6 19 330,-3 10-287,-5 12-97,-1 10-62,0 1-1,1 0 1,2 0 0,1 1-1,1 1 1,-6 50 0,13-73-26,-1 1 0,1-1 0,0 0 0,0 0 0,1 1 0,0-1 0,0 0 0,2 7 1,-2-12-23,-1 0 0,1 1 1,0-1-1,0 1 1,0-1-1,0 0 0,0 0 1,0 1-1,0-1 1,0 0-1,0 0 0,0 0 1,1 0-1,-1 0 0,0-1 1,1 1-1,-1 0 1,1-1-1,-1 1 0,1 0 1,-1-1-1,1 0 1,-1 1-1,1-1 0,-1 0 1,1 0-1,0 0 1,-1 0-1,1 0 0,-1 0 1,1-1-1,-1 1 1,1 0-1,-1-1 0,1 1 1,-1-1-1,2 0 1,7-3 37,-1 0-1,0-1 1,0 1 0,0-2 0,0 1 0,-1-1 0,0-1 0,-1 1 0,9-10 0,59-75 409,-70 84-425,49-72 500,54-107 0,-78 132-338,-45 88-216,1 0 0,2 1-1,-13 66 1,22-86 15,0 0 0,0 0 1,2 1-1,0-1 0,1 0 0,0 1 0,2-1 0,3 21 1,-3-29-21,0 1 0,0-1 0,1 0 0,0 0 0,0 0 0,1-1 0,0 1 1,0-1-1,0 0 0,1 0 0,0 0 0,0-1 0,1 1 0,0-1 0,-1-1 1,2 1-1,-1-1 0,12 6 0,-17-9 12,1 0 0,-1 0 0,0-1 0,0 1 0,0 0 0,0-1 0,1 1 0,-1-1 0,0 0 1,1 1-1,-1-1 0,0 0 0,1 0 0,-1 0 0,0 0 0,1 0 0,-1 0 0,0 0 0,1 0 0,0-1 0,-1 0-5,-1 1 0,0-1 0,1 0 0,-1 1 0,0-1 0,1 0 0,-1 1 0,0-1 0,0 0 0,0 0 0,0 1 0,0-1 0,0 0 0,0 0 0,0 1 0,0-1 0,0 0 0,0 0 0,0 1 0,0-1 0,-1 0 0,1 0 0,0 1 0,-1-2 0,-2-5-128,-1 0 0,1 0-1,-1 0 1,-1 0 0,-7-9 0,-126-112-2068,83 80 2518,53 47-215,0-1 0,0 0 0,1 1 1,-1-1-1,0 0 0,1 0 0,-1 0 0,1-1 1,0 1-1,-2-3 0,3 4-53,0 1 1,0-1-1,0 0 1,0 1-1,0-1 0,1 0 1,-1 1-1,0-1 1,0 0-1,0 0 0,1 1 1,-1-1-1,0 0 0,1 1 1,-1-1-1,0 1 1,1-1-1,-1 1 0,1-1 1,-1 0-1,1 1 1,-1 0-1,1-1 0,-1 1 1,1-1-1,0 1 1,-1 0-1,1-1 0,-1 1 1,1 0-1,0-1 0,0 1 1,-1 0-1,1 0 1,0 0-1,-1 0 0,1 0 1,0 0-1,0 0 0,110-16 1420,-89 14-1764,1 0 1,-1-1-1,0-2 1,0 0-1,0-1 1,33-15-1,-11-6-186</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00.531"/>
    </inkml:context>
    <inkml:brush xml:id="br0">
      <inkml:brushProperty name="width" value="0.05" units="cm"/>
      <inkml:brushProperty name="height" value="0.05" units="cm"/>
    </inkml:brush>
  </inkml:definitions>
  <inkml:trace contextRef="#ctx0" brushRef="#br0">9 75 16948,'-1'-1'86,"1"1"0,-1 0 1,0-1-1,1 1 1,-1-1-1,1 1 1,-1-1-1,1 1 0,0-1 1,-1 1-1,1-1 1,-1 1-1,1-1 1,0 1-1,-1-1 0,1 0 1,0 1-1,0-1 1,0 0-1,-1 1 1,1-1-1,0 1 0,0-1 1,0 0-1,0 1 1,0-1-1,0 0 0,0 1 1,0-1-1,0 0 1,1-1-1,0 1 73,0-1-1,0 1 0,1-1 1,-1 1-1,0-1 0,1 1 1,-1 0-1,1-1 0,-1 1 1,1 0-1,2-1 1,7-4 550,1 1 1,19-7 0,-29 12-611,8-4 102,0 1-1,0 1 1,0 0-1,12-1 0,-20 3-182,0-1-1,0 1 0,0 0 1,0 0-1,0 0 0,0 0 0,0 1 1,0-1-1,0 0 0,0 1 0,0 0 1,0-1-1,-1 1 0,1 0 1,0 0-1,0 0 0,-1 0 0,1 0 1,0 0-1,-1 0 0,1 1 1,-1-1-1,0 1 0,1-1 0,-1 1 1,0-1-1,0 1 0,0 0 0,1 2 1,0 2-2,-1 0 1,0 0-1,0 0 1,-1 0-1,0 0 1,0 0-1,0 0 1,-2 10-1,-14 53 13,10-48-16,5-19-13,-5 17-10,2-1-1,0 0 1,1 1 0,0 0-1,2 0 1,0 23-1,1-42 10,0 1 0,0-1 0,0 0 0,0 1 0,0-1 0,0 1 0,0-1 0,0 0 0,0 1 1,0-1-1,0 1 0,0-1 0,0 0 0,1 1 0,-1-1 0,0 1 0,0-1 0,0 0 0,0 1 0,1-1 0,-1 0 0,0 1 0,0-1 0,1 0 0,-1 0 0,0 1 0,1-1 0,-1 0 0,0 0 0,1 1 0,-1-1 0,0 0 0,1 0 0,-1 0 1,1 0-1,-1 1 0,0-1 0,1 0 0,-1 0 0,1 0 0,-1 0 0,0 0 0,1 0 0,-1 0 0,1 0 0,-1 0 0,0 0 0,1-1 0,-1 1 0,1 0 0,-1 0 0,0 0 0,1 0 0,-1-1 0,0 1 0,1 0 0,0-1 0,17-16-22,-18 16 19,18-23 119,-2-1-1,-1 0 1,-1-1 0,-1-1-1,-1 0 1,-1 0-1,8-36 1,-16 50 80,-4 17-33,-5 23-117,5-17-54,0 0-1,1 0 1,0 0-1,1 0 1,0 0-1,0 0 1,3 10-1,-3-18 9,-1 0 0,1-1 0,0 1 0,-1 0-1,1-1 1,0 1 0,0-1 0,0 1 0,0-1 0,0 1 0,0-1-1,1 0 1,-1 0 0,0 1 0,1-1 0,-1 0 0,1 0-1,2 1 1,-2-2 2,0 1 0,1-1 0,-1 0-1,0 0 1,1 0 0,-1 0 0,0 0 0,0-1 0,1 1-1,-1-1 1,0 1 0,0-1 0,0 0 0,0 0-1,0 0 1,0 0 0,0 0 0,4-3 0,8-6 8,-1-1 1,0-1 0,0 0 0,-1 0-1,-1-1 1,0 0 0,0-1 0,-2-1-1,12-22 1,-45 71-157,-8 35 75,30-63 81,-1 0 0,1 1-1,1-1 1,-1 0-1,1 1 1,1-1-1,-1 1 1,1 0-1,0 9 1,1-14-4,-1-1 0,0 0 0,1 0 0,-1 0 0,1 0 0,-1 0 0,1 0 0,0 0 0,-1 0 0,1 0 0,0 0 0,0-1 0,-1 1 0,1 0 0,0 0 0,0-1 0,0 1 0,0 0 0,0-1 0,0 1 0,0-1 0,0 1 0,0-1 0,0 0 0,0 0 0,1 1 1,-1-1-1,0 0 0,0 0 0,0 0 0,0 0 0,1 0 0,-1 0 0,0 0 0,0 0 0,0-1 0,0 1 0,1-1 0,7-1 35,-1 0 1,0-1-1,14-6 0,7-5 33,72-30 85,-90 40-176,-1 1 1,1 0-1,0 1 1,0 0-1,1 1 1,-1 0-1,18 1 1,-24 1-5,-1 0 0,1 0 0,-1 0 1,0 0-1,0 1 0,0-1 0,0 1 1,0 0-1,0 1 0,0-1 0,0 1 1,-1-1-1,1 1 0,-1 0 0,0 0 1,0 1-1,0-1 0,0 1 0,-1-1 1,1 1-1,1 5 0,-4-8 34,0-1 0,0 0 1,1 0-1,-1 0 0,0 1 0,0-1 1,0 0-1,0 0 0,0 1 0,0-1 1,0 0-1,0 0 0,1 0 0,-1 1 0,0-1 1,0 0-1,0 0 0,0 0 0,1 0 1,-1 1-1,0-1 0,0 0 0,0 0 1,1 0-1,-1 0 0,0 0 0,0 0 1,0 0-1,1 0 0,-1 0 0,0 0 0,0 0 1,1 0-1,-1 0 0,1 0 0,2-8 362,-3-15 160,0 3-201,-2 0 0,-1 1-1,0-1 1,-2 1 0,0 0-1,-11-28 1,19 50-503,1 0 0,-1 0 1,1 0-1,0 0 0,0-1 1,1 0-1,-1 0 0,7 3 1,-3-1-48,1-1 1,0 0-1,0 0 1,0-1-1,13 2 1,-17-4 179,0 1-1,-1-1 1,1 0 0,0-1 0,0 1-1,0-1 1,-1 0 0,1 0 0,0 0-1,-1-1 1,1 0 0,-1 0 0,1 0-1,-1 0 1,0-1 0,0 1 0,0-1-1,0 0 1,-1-1 0,1 1 0,-1 0-1,0-1 1,0 0 0,0 0 0,0 0-1,-1 0 1,1 0 0,2-7 0,-6 7 164,-5 8-56,-7 11 21,3 6 49,0 1-1,-8 22 1,15-34-61,1-1 0,-1 0 0,2 0 0,-1 1 0,1-1 0,0 1 0,2 18 0,-1-27-67,0 0-1,0 0 1,0 0 0,0 1-1,1-1 1,-1 0 0,0 0-1,1 0 1,-1 0 0,1 0-1,-1 0 1,1 0-1,-1 0 1,1 0 0,0 0-1,-1 0 1,1-1 0,0 1-1,0 0 1,0 0 0,0-1-1,-1 1 1,1 0 0,0-1-1,0 1 1,0-1 0,0 1-1,1-1 1,-1 0 0,0 1-1,0-1 1,0 0 0,0 0-1,0 0 1,0 1 0,0-1-1,1 0 1,-1-1 0,0 1-1,0 0 1,0 0 0,0 0-1,0-1 1,0 1 0,0-1-1,2 0 1,5-2 28,1-1 1,-1 0-1,0-1 1,10-7-1,-16 11-39,18-15 39,-1 0-1,-1-1 0,28-33 1,20-19-35,-66 69-6,0 0-1,0 0 1,0 0 0,0 0-1,0 0 1,0 0-1,0 0 1,1 0 0,-1 0-1,0 0 1,0 0-1,0 0 1,0 0 0,0 0-1,0 0 1,0 0-1,0 0 1,1 0 0,-1 0-1,0 0 1,0 0-1,0 0 1,0 0 0,0 0-1,0 0 1,0 0-1,0 0 1,1 0 0,-1 0-1,0 1 1,0-1-1,0 0 1,0 0 0,0 0-1,0 0 1,0 0-1,0 0 1,0 0 0,0 0-1,0 1 1,0-1-1,0 0 1,0 0 0,0 0-1,0 0 1,0 0-1,0 0 1,0 0 0,0 0-1,0 1 1,0-1-1,0 0 1,0 0 0,0 0-1,0 0 1,0 0-1,0 0 1,0 0 0,0 0-1,0 1 1,0-1-1,0 0 1,0 0 0,0 0-1,-1 0 1,1 0-1,0 0 1,0 0 0,0 0-1,-10 37-71,7-27 4,0 0 0,1 1 1,-1-1-1,2 1 0,0-1 1,0 1-1,1-1 0,1 12 1,-1-21 34,0 1 1,1-1 0,-1 0-1,1 1 1,-1-1 0,1 0-1,0 0 1,0 1 0,-1-1-1,1 0 1,0 0 0,0 0-1,0 0 1,0 0 0,0 0-1,1 0 1,-1 0 0,0 0-1,0-1 1,1 1 0,-1 0-1,0-1 1,1 1 0,-1-1-1,0 1 1,1-1 0,-1 0-1,1 0 1,-1 0 0,1 0-1,-1 0 1,0 0 0,1 0-1,-1 0 1,1 0 0,1-1-1,22-1-277</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01.269"/>
    </inkml:context>
    <inkml:brush xml:id="br0">
      <inkml:brushProperty name="width" value="0.05" units="cm"/>
      <inkml:brushProperty name="height" value="0.05" units="cm"/>
    </inkml:brush>
  </inkml:definitions>
  <inkml:trace contextRef="#ctx0" brushRef="#br0">71 437 17740,'-2'1'584,"1"0"0,-1 0 0,0 0 0,0 0 0,0 1 1,1-1-1,-1 0 0,1 1 0,-2 1 0,-3 3-336,1 0 1,0 0-1,0 1 1,1-1-1,0 1 1,0 0-1,0 0 1,1 1-1,0-1 0,1 1 1,-1 0-1,1-1 1,-1 13-1,3-18-243,0-1 1,0 0-1,0 0 0,0 0 1,0 0-1,1 0 0,-1 0 1,0 0-1,0 0 0,1 0 1,-1 0-1,1 0 0,-1 0 1,1 0-1,-1 0 0,1 0 1,-1 0-1,1 0 0,0 0 1,0-1-1,-1 1 0,1 0 1,0-1-1,1 2 0,0-1-1,0-1 0,0 1 0,0-1-1,0 1 1,0-1 0,0 0 0,0 0-1,0 1 1,0-1 0,0-1 0,0 1 0,3-1-1,4-1-5,1-1 0,-1 0-1,0 0 1,15-8 0,0-3 27,-1-1 0,0 0 0,-1-2 0,0-1 0,-2 0 0,0-2 0,-1 0 1,-1-1-1,-1-1 0,-1 0 0,-1-2 0,-1 1 0,-1-2 0,-1 0 0,9-30 0,-16 42 26,-2 0-1,1-1 1,-2 0-1,0 0 0,0 1 1,-2-1-1,0-17 1,-1 27-27,1-1 0,-1 0 0,0 0 0,0 0 0,-1 1 0,1-1 0,-1 1 0,0-1 0,-1 1 0,-3-7 0,4 9-8,-1-1 1,1 1-1,0-1 1,-1 1-1,1 0 1,-1 0 0,0 1-1,0-1 1,0 0-1,0 1 1,0 0-1,0-1 1,0 1 0,0 0-1,0 1 1,-1-1-1,-3 0 1,0 1-7,1 1 0,-1-1 1,1 1-1,-1 0 0,1 0 1,-1 1-1,1 0 1,0 0-1,0 1 0,0-1 1,0 1-1,0 1 0,0-1 1,-6 6-1,-6 5-4,1 1-1,-29 31 1,34-32-6,0 1 1,1 0 0,-13 23 0,19-30-3,1 0 1,1 1-1,-1-1 1,1 1-1,1 0 1,-1 0-1,2 0 1,-3 15-1,4-22 2,0 0-1,1 0 1,-1 0-1,0-1 1,0 1-1,1 0 1,-1 0-1,1-1 1,-1 1-1,1 0 1,0-1 0,0 1-1,0 0 1,0-1-1,0 1 1,0-1-1,0 0 1,0 1-1,0-1 1,1 0-1,-1 0 1,1 1-1,-1-1 1,1 0 0,-1-1-1,1 1 1,0 0-1,-1 0 1,1-1-1,0 1 1,-1-1-1,1 1 1,3-1-1,6 2-7,0-1 0,0-1 0,0 0-1,16-2 1,-7 1-11,25-2-43,-26 1 1,0 0 0,-1 2 0,23 2 0,-37-2 43,1 1 0,0 0 0,-1 0 0,1 0 0,-1 0 0,1 1 0,-1 0 0,0 0 0,0 0 0,0 1 0,0-1 0,0 1-1,0 0 1,-1 0 0,1 0 0,-1 0 0,5 7 0,-7-8 9,0-1 0,1 1 0,-1 0 0,0 0 0,0 0-1,-1 0 1,1 0 0,0 0 0,-1 1 0,1-1 0,-1 0-1,0 0 1,1 0 0,-1 1 0,0-1 0,0 0 0,-1 0-1,1 0 1,0 1 0,-1-1 0,0 3 0,-2 1 16,0 0 1,-1 0 0,0 0-1,1 0 1,-8 7-1,6-8 48,1 1 0,0 0-1,0 0 1,-5 10 0,9-16-50,0 0 1,0 1 0,0-1-1,0 0 1,0 0 0,0 1-1,0-1 1,0 0 0,0 1-1,0-1 1,0 0 0,0 1-1,0-1 1,1 0 0,-1 0-1,0 1 1,0-1 0,0 0-1,0 0 1,0 1 0,1-1-1,-1 0 1,0 0 0,0 1-1,1-1 1,-1 0 0,0 0-1,0 0 1,1 0 0,-1 1 0,0-1-1,0 0 1,1 0 0,-1 0-1,0 0 1,1 0 0,-1 0-1,0 0 1,0 0 0,1 0-1,-1 0 1,0 0 0,1 0-1,-1 0 1,0 0 0,1 0-1,-1 0 1,0 0 0,1 0-1,21-2 43,-17 1-31,16-1 87,-10 1-387,-1 0 1,1 0-1,-1-1 0,0 0 0,1-1 1,-1 0-1,0 0 0,9-6 0,-7 0-122,-10-2-157</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01.717"/>
    </inkml:context>
    <inkml:brush xml:id="br0">
      <inkml:brushProperty name="width" value="0.05" units="cm"/>
      <inkml:brushProperty name="height" value="0.05" units="cm"/>
    </inkml:brush>
  </inkml:definitions>
  <inkml:trace contextRef="#ctx0" brushRef="#br0">1 0 17620,'0'10'2160,"14"3"-1328,13-7-327,6-2 1559,9 2-1856,-1-6 1176,5-4-1024,-1-7 96,-8 0-247</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02.262"/>
    </inkml:context>
    <inkml:brush xml:id="br0">
      <inkml:brushProperty name="width" value="0.05" units="cm"/>
      <inkml:brushProperty name="height" value="0.05" units="cm"/>
    </inkml:brush>
  </inkml:definitions>
  <inkml:trace contextRef="#ctx0" brushRef="#br0">107 165 18196,'29'-7'3087,"-22"4"-1057,-23 2 387,8 2-2191,-1 0 0,1 1 0,-1 0 0,1 0 1,0 0-1,-12 7 0,16-8-274,0 1 0,0 0 0,0 0 0,1 1 0,-1-1 0,1 1 0,-1 0 0,1 0 0,0 0 0,0 0-1,0 0 1,1 1 0,-1-1 0,-3 8 0,6-11 29,0 1-1,-1-1 1,1 1-1,0-1 1,-1 1-1,1-1 0,0 1 1,0-1-1,0 1 1,-1-1-1,1 1 1,0-1-1,0 1 0,0 0 1,0-1-1,0 1 1,0-1-1,0 1 1,0-1-1,0 1 0,0 0 1,0-1-1,1 1 1,-1-1-1,0 1 1,0-1-1,0 1 0,1-1 1,-1 1-1,0-1 1,1 1-1,-1-1 1,0 1-1,1-1 0,-1 0 1,1 1-1,-1-1 1,1 0-1,-1 1 1,1-1-1,-1 0 0,1 1 1,-1-1-1,1 0 1,-1 0-1,1 0 1,-1 1-1,1-1 0,-1 0 1,1 0-1,0 0 1,-1 0-1,1 0 1,-1 0-1,1 0 0,0-1 1,6 1-103,-1-1 0,1-1 0,-1 1-1,7-3 1,-5 1 59,-2 2-3,0-1 0,0 1 0,0 0 1,0 0-1,0 1 0,0 0 1,0 0-1,1 0 0,-1 1 0,0 0 1,0 0-1,0 1 0,0-1 1,6 4-1,-7-2 4,0 0 1,0 0 0,0 1-1,-1-1 1,1 1 0,-1 0-1,0 0 1,0 1 0,-1-1 0,1 1-1,-1 0 1,0 0 0,0 0-1,-1 0 1,3 7 0,0 2 33,-1 0 0,0 0 0,-1 0 0,-1 0 0,0 0 0,-1 1 0,0-1 0,-1 1 0,-1-1 0,-3 22 0,2-25 210,-1 1 1,1-1-1,-2 0 1,1-1-1,-2 1 1,1-1-1,-1 0 1,-1 0-1,0 0 1,0 0-1,-1-1 1,0 0-1,-16 14 1,21-21-104,-1 1 0,0-1 0,0 0 0,0 0 0,-1 0 0,1 0 0,0-1 0,-1 1 0,1-1 0,-1 0 0,1 0 0,-1 0 0,0 0 0,1-1 0,-1 1 0,0-1 0,1 0 0,-1 0 1,0-1-1,0 1 0,1-1 0,-1 0 0,0 0 0,1 0 0,-1 0 0,1 0 0,-6-4 0,6 3-61,-1-1 1,0 0-1,1 0 1,0 0-1,0 0 1,0 0-1,0-1 1,0 1-1,1-1 1,-1 0-1,1 0 0,0 0 1,0 0-1,0 0 1,1-1-1,0 1 1,0 0-1,0-1 1,0 1-1,0-1 1,1 1-1,0-6 1,1 2-31,0 0 1,1 0 0,-1 0-1,2 0 1,-1 1 0,1-1 0,0 0-1,1 1 1,-1 0 0,2 0 0,-1 0-1,1 0 1,0 1 0,0 0 0,9-9-1,11-8-27,1 2 1,40-27-1,-40 30 40,-9 6 1,19-13-11,-1-1 0,34-34-1,-61 52 12,0-1-1,0 1 0,-1-2 1,0 1-1,0-1 0,-1 0 1,-1 0-1,0 0 0,0-1 1,-1 0-1,0 0 0,4-22 1,-7 29 4,-1 0 0,0 0 0,0 0 0,0 0 0,0 0 0,-1 0 0,1 0 0,-3-5 0,3 8-2,0 1-1,0-1 1,-1 0-1,1 0 1,-1 0-1,1 0 1,-1 1 0,1-1-1,-1 0 1,1 1-1,-1-1 1,0 0-1,1 1 1,-1-1 0,0 1-1,0-1 1,1 1-1,-1-1 1,0 1-1,0-1 1,0 1 0,1 0-1,-1-1 1,0 1-1,0 0 1,0 0-1,0 0 1,0 0 0,0 0-1,0 0 1,0 0-1,0 0 1,1 0-1,-1 0 1,0 0 0,0 1-1,0-1 1,0 0-1,-1 1 1,-2 1 3,0 1 1,0-1-1,0 1 0,0 0 0,1 0 1,-1 0-1,1 0 0,0 1 1,0 0-1,0-1 0,0 1 1,1 0-1,-1 0 0,1 0 1,-3 9-1,-2 4-11,1 0 0,-6 30 0,10-39-99,1-1 0,0 1 0,0-1 0,1 1-1,0 0 1,1-1 0,1 10 0,-2-14 52,1-1 0,-1 1-1,1-1 1,0 1 0,0-1 0,0 0 0,0 1 0,0-1-1,0 0 1,1 0 0,-1 1 0,1-1 0,0 0 0,0-1-1,-1 1 1,1 0 0,0 0 0,0-1 0,1 1 0,-1-1-1,0 0 1,0 0 0,1 0 0,3 2 0,18 0-335</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03.042"/>
    </inkml:context>
    <inkml:brush xml:id="br0">
      <inkml:brushProperty name="width" value="0.05" units="cm"/>
      <inkml:brushProperty name="height" value="0.05" units="cm"/>
    </inkml:brush>
  </inkml:definitions>
  <inkml:trace contextRef="#ctx0" brushRef="#br0">172 173 20740,'-3'-1'261,"-1"1"0,0-1-1,0 1 1,0 0-1,1 1 1,-1-1 0,0 0-1,0 1 1,1 0-1,-1 0 1,0 0 0,1 0-1,-1 1 1,1-1-1,-1 1 1,1 0 0,0 0-1,0 0 1,0 1-1,-5 3 1,-4 5 107,1 1 0,0 0 1,-13 18-1,20-22-341,-1-1 0,1 1 0,0 0 0,0 0 0,1 0 0,0 0 0,1 0 0,-2 12 0,3-18-36,1 1 0,0 0 0,0-1 0,0 1 0,0 0 0,0 0 0,1-1 0,-1 1 0,1-1 0,-1 1 0,1 0 0,0-1 0,2 4 0,-2-4-1,0-1 0,1 1 0,-1-1 0,0 1 0,1-1 0,-1 0 0,1 0 0,0 0 0,-1 0 0,1 0 0,0 0-1,-1 0 1,1 0 0,0-1 0,0 1 0,0-1 0,0 1 0,0-1 0,0 0 0,0 0 0,2 0 0,3 0-10,1-1 0,0 0 0,-1-1 0,1 1 1,-1-2-1,1 1 0,-1-1 0,0 0 0,0 0 0,0-1 0,-1 0 1,1 0-1,-1-1 0,7-5 0,8-9-1,-1 0 1,28-34-1,-33 35 58,-1-1 0,0-1 0,-2 0 1,0-1-1,-1-1 0,-1 1 0,-2-2 0,0 1 1,7-33-1,-15 54-32,1-1-1,-1 1 1,0 0 0,0 0 0,1 0 0,-1-1-1,0 1 1,0 0 0,0 0 0,-1-1 0,1 1-1,0 0 1,0 0 0,-1 0 0,1-1 0,-1 1-1,0-2 1,1 3-3,-1 0-1,1 0 1,-1 0 0,1-1-1,-1 1 1,1 0 0,-1 0-1,1 0 1,-1 0 0,1 0-1,-1 0 1,1 0-1,-1 0 1,1 0 0,-1 0-1,1 0 1,-1 0 0,1 0-1,-1 1 1,1-1 0,0 0-1,-1 0 1,1 0-1,-1 1 1,1-1 0,-1 0-1,0 1 1,-3 2-2,0 1 0,0-1 1,0 1-1,0 0 0,0 0 0,-4 8 0,-6 13-13,1 0 0,1 1 0,1 1 0,1 0-1,2 1 1,0 0 0,-4 40 0,11-60 18,0 1 1,1-1-1,0 0 1,0 0-1,1 0 1,1 9-1,-1-15-3,-1 0-1,1 0 0,-1-1 1,1 1-1,0 0 0,-1 0 1,1 0-1,0-1 0,0 1 1,0-1-1,1 1 0,-1-1 1,0 1-1,1-1 0,-1 1 1,1-1-1,-1 0 0,1 0 1,-1 0-1,1 0 0,0 0 1,-1 0-1,1 0 0,0-1 1,0 1-1,0-1 1,0 1-1,0-1 0,3 1 1,6-2 0,1 0 0,-2-1 1,1 0-1,0 0 1,0-1-1,-1-1 1,1 0-1,-1 0 0,13-8 1,-14 7-20,0 0 0,1 0 0,0 1-1,0 1 1,0 0 0,0 0 0,1 1 0,-1 0 0,1 1 0,12 0 0,-21 1 8,1 0 1,-1 0 0,0 1 0,0-1-1,0 1 1,1 0 0,-1 0-1,0 0 1,0 0 0,0 0 0,0 0-1,0 0 1,-1 1 0,1-1 0,0 1-1,-1-1 1,1 1 0,-1 0 0,1-1-1,-1 1 1,0 0 0,1 0 0,0 3-1,1 4-22,0 0-1,0 0 0,-1 0 1,2 15-1,-3-17 63,0-1-1,0 1 0,1-1 1,-1 1-1,1-1 0,6 12 1,-8-18-16,0 1 1,1-1 0,-1 0 0,0 1 0,0-1 0,1 0 0,-1 0 0,0 1 0,0-1 0,1 0 0,-1 0 0,0 1 0,1-1 0,-1 0 0,0 0 0,1 0 0,-1 0 0,0 1 0,1-1 0,-1 0 0,1 0 0,-1 0 0,0 0 0,1 0 0,-1 0 0,1 0 0,-1 0-1,0 0 1,1 0 0,-1 0 0,0 0 0,1-1 0,-1 1 0,0 0 0,1 0 0,-1 0 0,1 0 0,-1-1 0,0 1 0,0 0 0,1 0 0,-1-1 0,0 1 0,1 0 0,-1 0 0,0-1 0,0 1 0,0 0 0,1-1 0,-1 1 0,0 0 0,0-1 0,0 1-1,0 0 1,1-1 0,-1 0 0,9-21 496,-4 4-190,-1 1-1,-1-1 1,3-34 0,-6 41-359,0 0 1,-1 0 0,0 1 0,0-1 0,-1 0 0,0 1 0,-7-20 0,4 24-1680,14 17-149,1-4 1175,0 0 1,1-1-1,0 0 1,0 0 0,0-2-1,1 1 1,21 4-1,10-1-509</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03.655"/>
    </inkml:context>
    <inkml:brush xml:id="br0">
      <inkml:brushProperty name="width" value="0.05" units="cm"/>
      <inkml:brushProperty name="height" value="0.05" units="cm"/>
    </inkml:brush>
  </inkml:definitions>
  <inkml:trace contextRef="#ctx0" brushRef="#br0">186 88 12539,'1'-6'595,"-1"0"1,1-1 0,-1 1-1,-1 0 1,1 0 0,-1 0-1,0 0 1,-3-9 0,3 13-464,1 1 0,-1-1 0,1 1 0,-1 0 0,0 0-1,0-1 1,1 1 0,-1 0 0,0 0 0,0 0 0,0 0 0,0 0 0,-1 0 0,1 0 0,0 0 0,0 1 0,0-1 0,-1 0 0,1 1 0,0-1-1,-1 1 1,1-1 0,-1 1 0,1 0 0,0-1 0,-1 1 0,1 0 0,-1 0 0,1 0 0,-1 0 0,1 0 0,-1 0 0,1 1 0,0-1 0,-1 0-1,1 1 1,-1-1 0,1 1 0,0 0 0,0-1 0,-1 1 0,0 1 0,-7 3 82,1 0 0,0 0-1,1 1 1,-1 0 0,1 0 0,0 1-1,0 0 1,1 0 0,0 0 0,-8 15 0,8-12-142,0 0 1,1 0-1,0 1 1,1-1-1,0 1 1,1 0 0,0 1-1,-2 16 1,5-26-63,-1 0 0,1 0 0,0 1 0,0-1 0,0 0 0,0 0 1,1 1-1,-1-1 0,1 0 0,-1 0 0,1 0 0,0 1 0,-1-1 0,1 0 1,0 0-1,1 0 0,-1 0 0,0-1 0,2 3 0,-1-3-3,-1 1 0,1-1 0,0 0 0,0 0 0,0 0 0,-1-1 0,1 1 0,0 0 0,0-1 0,0 1 0,0-1 0,0 0 0,1 1 0,-1-1 0,0 0 0,3-1 0,4 0-1,-1 0-1,1-1 1,-1-1-1,0 1 1,0-1 0,0-1-1,0 1 1,11-9 0,-1-1-11,-1-1 0,-1-1 1,0 0-1,-1-1 0,-1-1 1,0 0-1,-2-1 0,0 0 1,11-23-1,-33 61 54,1 1 1,0 1-1,2 0 0,0 0 1,-5 35-1,12-55-29,-1-1 0,1 1-1,0 0 1,0-1 0,0 1 0,0-1-1,0 1 1,0 0 0,0-1 0,1 1-1,-1-1 1,0 1 0,1-1 0,-1 1-1,1-1 1,0 1 0,0-1 0,-1 0-1,1 1 1,2 1 0,-2-2 0,0-1 0,0 1 0,0-1 1,0 1-1,1-1 0,-1 0 0,0 1 0,0-1 0,1 0 0,-1 0 0,0 0 1,0 0-1,1 0 0,-1 0 0,0 0 0,0 0 0,1-1 0,-1 1 0,2-1 1,8-4 67,-1 1 1,0-1 0,0-1 0,12-9 0,-17 12-91,55-43 114,-45 33-186,0 0-1,1 2 0,0 0 0,1 1 0,27-13 0,-43 23 59,0-1-1,0 1 1,0-1 0,0 1-1,0-1 1,1 1 0,-1 0-1,0-1 1,0 1 0,0 0-1,1 0 1,-1 0 0,0 0-1,0 0 1,0 0 0,1 0-1,-1 1 1,0-1-1,0 0 1,0 1 0,0-1-1,1 1 1,-1-1 0,0 1-1,1 1 1,-1-1-2,0 1 0,0-1 0,-1 1 0,1-1 0,-1 1 0,0 0 0,1-1 0,-1 1 0,0 0 0,0-1 0,0 1 0,0 0 0,0-1 0,-1 1 0,1 0 0,0-1 0,-1 1 0,0 2 0,-10 32-12,7-26 108,1 0 0,0 1-1,0 0 1,-1 16 0,4-26-64,0-1-1,0 1 1,0 0-1,0-1 1,0 1 0,0-1-1,0 1 1,0 0-1,0-1 1,0 1 0,0-1-1,1 1 1,-1 0-1,0-1 1,0 1 0,1-1-1,-1 1 1,0-1-1,1 1 1,-1-1 0,0 1-1,1-1 1,-1 1-1,1-1 1,-1 1 0,0-1-1,1 0 1,0 1-1,-1-1 1,1 0 0,-1 1-1,2-1 1,-1 0 12,1 0 1,0 0-1,0 0 0,-1 0 1,1 0-1,0 0 1,0-1-1,-1 1 0,1-1 1,0 1-1,2-2 0,7-4 85,0 0 0,15-11 0,-24 16-101,56-45 151,-41 30-271,1 2 0,36-23 0,-52 36 91,-1 0 1,0 1-1,0-1 1,0 0 0,1 1-1,-1-1 1,0 1-1,1 0 1,-1-1-1,0 1 1,1 0-1,-1 0 1,1 0 0,-1 0-1,0 0 1,1 0-1,2 0 1,-4 1 3,1 0 0,0-1 1,0 1-1,-1 0 0,1 0 0,0 0 1,-1-1-1,1 1 0,-1 0 0,1 0 1,-1 0-1,0 0 0,1 0 1,-1 0-1,0 0 0,0 0 0,1 0 1,-1 0-1,0 0 0,0 0 1,0 0-1,0 0 0,0 0 0,-1 2 1,-2 27-169,2-20-93,0-1 1,1 1 0,0 12-1,0-21 214,0-1-1,0 1 0,0-1 0,0 1 0,0-1 0,0 0 0,0 1 1,0-1-1,0 1 0,0-1 0,0 0 0,0 1 0,0-1 0,1 0 1,-1 1-1,0-1 0,0 1 0,0-1 0,1 0 0,-1 1 0,0-1 1,0 0-1,1 0 0,-1 1 0,0-1 0,1 0 0,-1 0 0,0 1 1,1-1-1,-1 0 0,1 0 0,-1 0 0,0 1 0,1-1 0,-1 0 1,0 0-1,1 0 0,-1 0 0,1 0 0,-1 0 0,1 0 0,-1 0 1,0 0-1,1 0 0,-1 0 0,1 0 0,-1 0 0,0-1 0,1 1 1,-1 0-1,0 0 0,1 0 0,0-1 0,18-14-1468,-2-3 440</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04.400"/>
    </inkml:context>
    <inkml:brush xml:id="br0">
      <inkml:brushProperty name="width" value="0.05" units="cm"/>
      <inkml:brushProperty name="height" value="0.05" units="cm"/>
    </inkml:brush>
  </inkml:definitions>
  <inkml:trace contextRef="#ctx0" brushRef="#br0">195 359 18508,'-20'19'2338,"17"-17"-2161,0 0 1,0 0-1,0 0 0,1 1 0,-1-1 1,1 1-1,-1 0 0,1 0 0,0 0 0,0 0 1,0 0-1,1 0 0,-1 0 0,1 1 1,0-1-1,0 1 0,0-1 0,0 1 0,0-1 1,1 6-1,0 20-128,3 1 1,0-1 0,2 1-1,14 49 1,-11-53-26,-1 1 0,-2 0 0,-1 0 0,-1 1 0,0 47 0,-4-65 75,-1-1 0,0 1 0,0 0-1,-1-1 1,0 0 0,-1 1 0,0-1 0,-9 15 0,11-21-28,0 0 0,0 1 0,0-1 0,-1 0 1,0 0-1,0 0 0,0 0 0,0-1 0,0 1 0,0-1 1,-1 0-1,1 1 0,-1-2 0,1 1 0,-1 0 0,0-1 1,0 0-1,0 0 0,0 0 0,0 0 0,0 0 1,0-1-1,-6 0 0,7 0-35,1-1 1,-1 1 0,1-1-1,-1 1 1,1-1-1,0 0 1,-1 0 0,1 0-1,0 0 1,0-1-1,0 1 1,0-1 0,0 1-1,0-1 1,-3-3-1,1 1-16,1 0-1,0-1 0,0 1 0,1-1 0,0 0 1,-1 0-1,0-6 0,-1-3-53,0 0 0,2 0-1,0 0 1,0-28 0,2 22-12,2 0 0,1 0-1,0 1 1,1-1 0,2 1 0,-1 0 0,2 0 0,1 0-1,0 1 1,2 0 0,18-27 0,11-8 57,3 1-1,57-54 1,-49 54 102,7-8-5,117-135 310,-168 188-382,-1 0-1,0 0 0,0-1 1,0 0-1,5-14 0,-10 22-34,0-1 1,0 1-1,0 0 0,0 0 0,0 0 0,0-1 0,0 1 0,0 0 0,0 0 0,0 0 0,0-1 0,0 1 0,0 0 0,0 0 0,0 0 0,0 0 0,0-1 0,-1 1 0,1 0 0,0 0 1,0 0-1,0 0 0,0-1 0,0 1 0,0 0 0,-1 0 0,1 0 0,0 0 0,0 0 0,0 0 0,0 0 0,-1 0 0,1-1 0,0 1 0,0 0 0,0 0 0,0 0 0,-1 0 0,1 0 1,0 0-1,0 0 0,0 0 0,-1 0 0,1 0 0,0 0 0,0 0 0,0 0 0,-1 0 0,1 0 0,0 1 0,0-1 0,0 0 0,0 0 0,-1 0 0,1 0 0,0 0 0,0 0 0,0 0 1,-1 1-1,-12 6 10,3 3 3,0 1 1,0 0-1,1 1 0,1 0 0,0 1 1,-8 17-1,2-2 38,-19 60 0,28-69-52,1-1 1,0 1-1,1 0 0,1 1 0,1-1 1,0 0-1,4 29 0,-2-41-61,1 0-1,-1 0 1,1 0 0,0-1-1,1 1 1,-1-1 0,1 0-1,1 1 1,-1-1 0,7 8 0,-6-10-51,-1-1 1,1 1 0,-1-1 0,1 0 0,0 0 0,0-1 0,1 1-1,-1-1 1,0 0 0,1 0 0,-1 0 0,1-1 0,0 0 0,0 0 0,-1 0-1,9 1 1,-11-2 83,0 0 1,0 0-1,0 0 0,1 0 0,-1 0 0,0-1 0,0 1 0,0-1 1,0 1-1,0-1 0,0 0 0,0 0 0,0 0 0,0 0 0,-1 0 1,1 0-1,0 0 0,0 0 0,-1-1 0,1 1 0,-1-1 0,0 0 1,1 1-1,-1-1 0,0 0 0,0 1 0,0-1 0,0 0 0,0 0 1,0 0-1,0 0 0,-1 0 0,1 0 0,-1 0 0,0 0 0,1-4 1,0-8 81,0 1 0,-1-1 1,-1 0-1,-2-19 0,2 26-84,-7-34 221,5 30-49,1 1-1,0-1 0,1 1 0,0-20 0,1 30-132,0-1 0,0 1 0,1-1 0,-1 1 0,0-1 0,0 1 0,0 0 0,1-1 0,-1 1-1,0-1 1,0 1 0,1 0 0,-1-1 0,0 1 0,1 0 0,-1-1 0,0 1 0,1 0 0,-1 0 0,0-1-1,1 1 1,-1 0 0,1 0 0,-1 0 0,1-1 0,-1 1 0,1 0 0,-1 0 0,0 0 0,1 0 0,-1 0 0,1 0-1,-1 0 1,1 0 0,-1 0 0,1 0 0,0 0 0,24 6-106,-4-3-438,-20-3 477,1 0 0,-1 0-1,0 0 1,0-1 0,1 1 0,-1-1 0,0 1 0,0-1-1,0 0 1,1 1 0,-1-1 0,0 0 0,0 0 0,0 1-1,0-1 1,0 0 0,-1 0 0,1 0 0,0 0 0,0 0-1,-1-1 1,1 1 0,0 0 0,-1 0 0,1 0 0,-1-1-1,0 1 1,1-2 0,0-2-8,-1 0 1,1 1-1,-1-1 0,0 0 1,-1 1-1,1-1 0,-2-5 0,-5-19-343</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04.821"/>
    </inkml:context>
    <inkml:brush xml:id="br0">
      <inkml:brushProperty name="width" value="0.05" units="cm"/>
      <inkml:brushProperty name="height" value="0.05" units="cm"/>
    </inkml:brush>
  </inkml:definitions>
  <inkml:trace contextRef="#ctx0" brushRef="#br0">140 20 12611,'-40'-4'1280,"5"1"-368,5 0-160,13 3 697,3 0-97,11 3 184,3 1 33,10 2-225,5 1-88,7-1-760,2-2-704,4-2 392,-10-1-8,-5 1-328</inkml:trace>
  <inkml:trace contextRef="#ctx0" brushRef="#br0" timeOffset="1">5 7 19124,'6'0'5089,"1"2"-3713,9-1-519,4 4-377,7-5 1936,2 0-1552,5-3-447,-5 0-153,-5-6-272</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31.787"/>
    </inkml:context>
    <inkml:brush xml:id="br0">
      <inkml:brushProperty name="width" value="0.05" units="cm"/>
      <inkml:brushProperty name="height" value="0.05" units="cm"/>
    </inkml:brush>
  </inkml:definitions>
  <inkml:trace contextRef="#ctx0" brushRef="#br0">175 0 19748,'-5'13'521,"1"0"-1,-1-1 0,-1 0 1,0 0-1,-13 19 1,-3 4 380,1 5 183,-30 84 0,42-97-932,1 0 0,2 0 1,1 1-1,-3 38 1,10-30-113,-2-36-39,0 1 0,0-1-1,0 1 1,0-1-1,0 1 1,0-1 0,0 1-1,1-1 1,-1 1-1,0-1 1,0 1 0,1-1-1,-1 1 1,0-1-1,1 0 1,-1 1 0,0-1-1,1 1 1,-1-1 0,1 0-1,0 1 1,0-1-1,-1 0 0,1 0 0,0-1 0,-1 1 0,1 0 0,0 0 0,-1 0 0,1-1 0,0 1 0,-1 0 0,1-1 0,0 1 0,-1-1 0,1 1 0,-1-1 0,1 1 0,-1-1 0,1 1 0,-1-1 0,1 1 0,-1-1 0,1 0 0,11-17-67,-1-1-1,-1 0 0,-1-1 0,10-25 0,-3 6-111,-5 10 12,-9 20 44,2 0-1,-1 0 0,1 0 1,1 0-1,7-11 0,-10 30-275,-2 7 271,0-16 117,-1 10-30,1 0 1,0 0-1,1 0 1,0 0 0,3 12-1,-3-21 42,0 1 0,0 0 0,0 0 0,0-1 0,0 1 0,1-1 0,-1 1 0,1-1 0,0 0 0,0 1 0,0-1 0,0 0 0,0 0 0,0 0 0,0-1 0,1 1 0,-1 0 0,0-1 0,1 1 0,0-1 1,-1 0-1,1 0 0,0 0 0,0 0 0,3 0 0,2 0 14,0 0 0,1 0 1,-1-1-1,1 0 1,0-1-1,-1 0 1,0 0-1,1-1 0,-1 0 1,0 0-1,0-1 1,11-5-1,6-5 52,0-1 0,30-23 0,3-1 36,-58 38-104,0 0 0,0-1 0,0 1 0,0 0 0,1 0 0,-1 0 0,0 0 0,0 0 0,0 0 0,1 0 0,-1 0 0,0 0 0,0 0 0,0 0 0,1 0 0,-1 0 0,0 0 0,0 0 0,0 0 0,0 0 0,1 0 0,-1 0 0,0 0 0,0 0 0,0 0 0,1 1 0,-1-1 0,0 0 0,0 0 0,0 0 0,0 0 0,0 0 0,1 0 0,-1 1 0,0-1 0,0 0 0,0 0 0,0 0 0,0 0 0,0 0 1,0 1-1,1-1 0,-1 0 0,0 0 0,0 0 0,0 1 0,0-1 0,0 0 0,0 0 0,0 0 0,0 1 0,0-1 0,0 0 0,0 0 0,0 0 0,0 1 0,0-1 0,0 0 0,-1 0 0,1 0 0,0 0 0,0 1 0,0-1 0,0 0 0,0 0 0,0 0 0,0 0 0,-1 1 0,-3 14-10,1-8-6,-33 83-67,33-80 52,1-1 1,-1 1-1,1-1 1,1 1-1,0 0 1,0 0-1,2 16 1,-1-26 8,0 1 1,0 0-1,0 0 1,0 0 0,0-1-1,0 1 1,0 0-1,1 0 1,-1-1 0,0 1-1,0 0 1,1 0-1,-1-1 1,0 1 0,1 0-1,-1-1 1,1 1-1,-1-1 1,1 1 0,-1 0-1,1-1 1,0 1-1,-1-1 1,1 0 0,0 1-1,-1-1 1,1 1 0,0-1-1,-1 0 1,1 1-1,0-1 1,0 0 0,-1 0-1,1 0 1,0 0-1,0 0 1,-1 0 0,1 0-1,0 0 1,0 0-1,0 0 1,-1 0 0,1 0-1,0 0 1,0-1-1,-1 1 1,1 0 0,0 0-1,1-2 1,3 0-226,0-1 0,0 0-1,0-1 1,0 1 0,6-7 0,24-27-2246,-1-2 0,-2-1 1,39-64-1,-41 58 1252,78-121 982,-89 136 3773,-21 33-2077,-10 13 173,-16 21-203,4 1-359,1 1-1,-20 50 1,35-70-818,2-1 0,0 2 0,1-1 0,1 1 0,0-1 0,1 1 0,0 33 0,3-51-219,0 1 0,0-1-1,0 1 1,0-1 0,1 0-1,-1 1 1,0-1 0,1 1 0,-1-1-1,1 0 1,-1 0 0,1 1 0,-1-1-1,1 0 1,1 2 0,5-3 81,2-13-27,7-25-115,-2-1 1,-1-1 0,9-58-1,-19 105-29,0-1 0,0 0-1,1 0 1,-1 0-1,1 0 1,8 8 0,-7-10 86,1 0 0,0-1 0,-1 0 0,1 0 0,0 0 0,0-1 1,1 0-1,-1 0 0,0-1 0,1 1 0,-1-1 0,1-1 0,-1 1 1,1-1-1,0-1 0,8 0 0,5-2 44,0 0 0,0-2-1,-1 0 1,20-8 0,37-23 141,-94 64-57,8-15-21,1 0-1,1 2 1,0-1-1,1 1 1,1 0-1,0 0 1,1 0-1,1 1 1,0 0-1,-2 23 1,6-37-120,0-1 0,0 0 0,0 1 0,0-1 0,0 0 0,0 1 0,0-1 0,0 0 0,1 1 0,-1-1 0,0 0 0,1 0 0,-1 1 0,1-1 0,0 0 0,-1 0 0,2 2 0,-1-2-14,0-1-1,-1 0 0,1 0 0,-1 1 0,1-1 1,0 0-1,-1 0 0,1 0 0,0 0 1,-1 0-1,1 0 0,0 0 0,-1 0 0,1 0 1,0 0-1,-1 0 0,1 0 0,0 0 1,-1-1-1,1 1 0,-1 0 0,1 0 0,0-1 1,0 0-1,4-2-68,0-1-1,0 0 1,0 0 0,-1 0 0,0 0 0,5-7-1,17-20-226</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05.895"/>
    </inkml:context>
    <inkml:brush xml:id="br0">
      <inkml:brushProperty name="width" value="0.05" units="cm"/>
      <inkml:brushProperty name="height" value="0.05" units="cm"/>
    </inkml:brush>
  </inkml:definitions>
  <inkml:trace contextRef="#ctx0" brushRef="#br0">1 49 18172,'21'8'1576,"11"5"-1096,7-12-232,12-7 473,8 2-97,0-10-480,0 1-416,-8 0-729,-4 3-407,-18 1 1032,-9 8-248,-14 1-312</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06.359"/>
    </inkml:context>
    <inkml:brush xml:id="br0">
      <inkml:brushProperty name="width" value="0.05" units="cm"/>
      <inkml:brushProperty name="height" value="0.05" units="cm"/>
    </inkml:brush>
  </inkml:definitions>
  <inkml:trace contextRef="#ctx0" brushRef="#br0">0 277 16564,'23'21'1896,"9"1"-1232,13-6-232,6-6 920,10-3-559,4-12-89,1-2-648,-5-4-304,-8-1 272,-10-1-96,-15-2-144</inkml:trace>
  <inkml:trace contextRef="#ctx0" brushRef="#br0" timeOffset="1.01">485 0 18108,'14'17'1552,"5"8"-1096,-4 3-224,1 8 665,-3 3-321,-6 4-184,-7 3-80,-4 7-288,-6-2-136,-5 0 96,-2-3 16,2-6-56</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10.057"/>
    </inkml:context>
    <inkml:brush xml:id="br0">
      <inkml:brushProperty name="width" value="0.05" units="cm"/>
      <inkml:brushProperty name="height" value="0.05" units="cm"/>
    </inkml:brush>
  </inkml:definitions>
  <inkml:trace contextRef="#ctx0" brushRef="#br0">161 168 16900,'1'-1'217,"0"0"0,-1 0 0,1-1 1,0 1-1,-1 0 0,1-1 1,-1 1-1,1-1 0,-1 1 1,1-1-1,-1 1 0,0-1 0,0 1 1,0-1-1,0 1 0,0-1 1,0 1-1,0-1 0,-1 1 0,1-1 1,0 1-1,-1 0 0,0-1 1,1 1-1,-1-1 0,0 1 0,1 0 1,-1 0-1,0-1 0,0 1 1,0 0-1,0 0 0,0 0 0,0 0 1,0 0-1,-1 0 0,1 0 1,0 0-1,0 1 0,-3-2 0,2 1-131,-1 1-1,1-1 1,-1 1-1,0-1 1,1 1-1,-1 0 1,0 0-1,0 0 1,1 0-1,-1 0 0,0 1 1,1-1-1,-1 1 1,1 0-1,-1 0 1,1 0-1,-1 0 1,1 0-1,-1 0 1,1 1-1,0-1 0,-4 5 1,-3 3-98,1 1 0,0 0 0,0 1 1,1 0-1,1 0 0,0 0 0,0 1 0,1 0 1,1 0-1,0 0 0,1 1 0,0 0 0,1-1 0,-1 16 1,2-25 2,1 0 0,0 0 0,0 0 0,0 0 1,0 0-1,1 0 0,-1 0 0,1 0 1,0 0-1,0 0 0,0 0 0,0-1 0,3 5 1,-3-6 5,0 0 0,0 0 0,0 0 1,0 0-1,0 0 0,0-1 0,1 1 1,-1-1-1,0 1 0,0-1 0,1 1 1,-1-1-1,0 1 0,1-1 0,-1 0 1,0 0-1,1 0 0,-1 0 1,1 0-1,-1 0 0,0 0 0,1 0 1,-1-1-1,0 1 0,1 0 0,-1-1 1,0 1-1,0-1 0,1 0 0,-1 1 1,2-2-1,9-5 2,-1 0 0,0-1-1,0 0 1,-1-1 0,0 0 0,0 0 0,13-18 0,-3 0 179,33-55 1,-45 66-101,28-52 299,-32 60-290,-1 0 1,0 0 0,-1 0-1,1 0 1,-2 0 0,2-14-1,-3 21-73,0 0 1,0 0-1,0 0 0,0 0 0,0 0 0,0 1 1,0-1-1,0 0 0,-1 0 0,1 0 1,0 0-1,-1 1 0,1-1 0,0 0 0,-1 0 1,1 1-1,-1-1 0,1 0 0,-2 0 1,2 1-11,-1-1 1,1 1 0,-1 0 0,1 0-1,-1 0 1,1 0 0,-1 0 0,0 0-1,1 0 1,-1 0 0,1 0 0,-1 0-1,1 1 1,-1-1 0,1 0 0,-1 0-1,1 0 1,-1 1 0,1-1 0,0 0-1,-1 0 1,1 1 0,-1-1 0,1 0-1,0 1 1,-1-1 0,1 0 0,0 1-1,-1-1 1,1 1 0,0-1 0,-1 1-1,1-1 1,0 1 0,0-1 0,0 1-1,-9 16-43,1 0 0,0 1 0,2 0 0,0 0 0,1 1 0,1-1-1,1 1 1,-2 24 0,4-30 4,1-1 0,0 0 0,1 1 1,1-1-1,0 0 0,5 21 0,-6-30 30,0-1 1,0 1-1,0-1 0,0 1 1,0-1-1,0 1 0,1-1 1,-1 0-1,1 0 0,0 0 1,-1 0-1,1 0 0,0 0 1,0 0-1,0 0 1,0-1-1,1 1 0,-1-1 1,0 0-1,1 1 0,-1-1 1,1 0-1,-1 0 0,1-1 1,0 1-1,-1-1 1,1 1-1,0-1 0,-1 0 1,1 0-1,0 0 0,-1 0 1,1 0-1,0-1 0,-1 1 1,5-2-1,2-1 5,0-1 0,-1 1 0,1-1-1,-1-1 1,0 0 0,0 0 0,-1 0 0,0-1-1,0 0 1,0 0 0,10-14 0,3-5 2,32-55 0,-48 74-11,-10 19-56,1 1-1,0 0 0,1 1 0,0-1 1,1 1-1,1 0 0,1 0 0,0 0 1,1 20-1,0-35 65,0 1-1,0 0 1,0-1-1,0 1 1,1-1 0,-1 1-1,0 0 1,0-1-1,0 1 1,1-1 0,-1 1-1,0 0 1,1-1-1,-1 1 1,0-1 0,1 1-1,-1-1 1,1 1-1,-1-1 1,1 0 0,-1 1-1,1-1 1,-1 0-1,1 1 1,-1-1 0,1 0-1,0 1 1,-1-1 0,1 0-1,-1 0 1,1 0-1,0 0 1,-1 0 0,1 0-1,0 0 1,-1 0-1,1 0 1,0 0 0,-1 0-1,1 0 1,-1 0-1,1 0 1,0 0 0,-1-1-1,1 1 1,-1 0-1,1 0 1,0-1 0,-1 1-1,1-1 1,0 1-1,2-2 1,1-1-1,0 1 0,-1 0 0,1-1 0,-1 0 0,4-4 1,8-12 40,-2-1 0,19-35 0,-16 27-42,-7 18-48,-5 17-17,-4 23-42,0-23 101,0 2-1,0 1 0,1 0 0,-1 0 0,2-1 0,0 1 1,0-1-1,5 13 0,-7-22 13,0 1 1,1 0 0,-1-1-1,0 1 1,1-1-1,-1 1 1,1-1-1,-1 1 1,1-1 0,0 1-1,-1-1 1,1 0-1,-1 1 1,1-1-1,0 0 1,-1 1 0,1-1-1,0 0 1,-1 0-1,1 0 1,0 1-1,-1-1 1,1 0 0,0 0-1,-1 0 1,1 0-1,0 0 1,0-1-1,-1 1 1,1 0-1,0 0 1,-1 0 0,1 0-1,0-1 1,-1 1-1,1 0 1,-1-1-1,1 1 1,0-1 0,-1 1-1,1 0 1,0-2-1,23-21 69,-14 10-50,-3 3-3,1-1 0,0 1 0,0 1 0,1 0 0,1 0 0,-1 1 0,14-9 0,-22 16-22,0 1 0,-1-1 0,1 1 0,0 0 0,0-1 1,0 1-1,-1 0 0,1-1 0,0 1 0,0 0 0,0 0 0,0 0 1,0 0-1,-1 0 0,1 0 0,0 0 0,0 0 0,0 0 0,0 1 1,0-1-1,-1 0 0,1 0 0,0 1 0,1 0 0,-1 0-4,0 0 1,0 0-1,0 0 0,0 0 0,0 0 0,0 1 0,-1-1 1,1 0-1,0 0 0,-1 1 0,1-1 0,-1 1 0,1 1 0,0 7 19,1 0 0,-2 0 1,0 16-1,0-18 88,7-59 1467,1 16-4170,-6 30 2152,4-6-170</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10.562"/>
    </inkml:context>
    <inkml:brush xml:id="br0">
      <inkml:brushProperty name="width" value="0.05" units="cm"/>
      <inkml:brushProperty name="height" value="0.05" units="cm"/>
    </inkml:brush>
  </inkml:definitions>
  <inkml:trace contextRef="#ctx0" brushRef="#br0">148 195 16428,'-3'-2'307,"0"1"0,0 0 1,0 0-1,0 1 1,0-1-1,0 1 1,-1-1-1,1 1 1,0 0-1,0 0 0,-1 0 1,1 1-1,0-1 1,0 1-1,0 0 1,-5 1-1,3 0-89,1 1-1,0-1 0,-1 1 1,1 0-1,0 0 1,0 0-1,1 0 1,-1 1-1,-6 7 1,5-3-157,0-1 1,0 1-1,1 0 1,0 0-1,0 1 1,1-1-1,0 1 1,0 0-1,1 0 1,0 0-1,-1 13 1,3-19-54,0-1 0,0 0 1,0 0-1,1 0 1,-1 1-1,0-1 1,1 0-1,-1 0 0,1 0 1,0 0-1,0 0 1,0 0-1,0 0 1,0 0-1,0 0 0,0-1 1,1 1-1,-1 0 1,0-1-1,3 3 1,-2-3-2,0 0 1,-1 0 0,1-1 0,0 1 0,0 0 0,-1-1 0,1 1-1,0-1 1,0 0 0,0 0 0,-1 0 0,1 1 0,0-2-1,0 1 1,0 0 0,0 0 0,0-1 0,-1 1 0,1 0 0,0-1-1,0 0 1,-1 0 0,4-1 0,9-6 15,-1-1 0,0 0 0,0-1 0,-1 0 0,0-1 0,-1 0 0,0-1 0,0-1 0,-2 1-1,10-17 1,-9 12 58,0 0-1,-1-1 1,-2 0-1,0 0 1,0-1-1,-2 0 1,6-36-1,-10 47-30,0 1-1,-1 0 0,0-1 0,-2-11 1,2 18-46,0 0 0,0 0-1,0 0 1,0 0 0,0 0 0,-1 0 0,1 0 0,0 0 0,-1 0 0,1 1-1,0-1 1,-1 0 0,1 0 0,-1 0 0,0 0 0,1 1 0,-1-1 0,0 0 0,1 0-1,-1 1 1,0-1 0,0 1 0,1-1 0,-1 0 0,0 1 0,0 0 0,0-1-1,0 1 1,0 0 0,0-1 0,0 1 0,0 0 0,0 0 0,0 0 0,0 0-1,0-1 1,0 2 0,0-1 0,0 0 0,0 0 0,0 0 0,-1 1 0,-5 1-12,1 1 0,-1 0 1,1 1-1,-1 0 0,1 0 1,0 0-1,1 1 1,-1 0-1,1 0 0,-8 9 1,-2 5-40,-24 39 0,34-51 40,-15 28-19,19-33 20,0 1-1,0-1 1,0 0 0,1 1-1,-1-1 1,1 1 0,-1-1-1,1 1 1,0-1-1,0 1 1,0-1 0,0 4-1,1-5 0,-1 1 0,1-1 0,0 0 0,0 0 0,-1 0-1,1 0 1,0 0 0,0 0 0,0 0 0,0 0 0,0-1 0,0 1 0,0 0 0,1 0-1,-1-1 1,0 1 0,0-1 0,0 1 0,1-1 0,-1 0 0,0 1 0,1-1-1,-1 0 1,0 0 0,1 0 0,-1 0 0,2 0 0,43-3-230,-38 2 170,13-2-71,-4 1 44,-1 0-1,1 1 0,0 1 0,28 2 0,-42-1 91,0-1-1,1 1 0,-1 0 1,0 0-1,1 0 1,-1 0-1,0 0 0,0 1 1,0 0-1,0-1 1,0 1-1,0 0 0,-1 0 1,1 1-1,-1-1 1,1 1-1,-1-1 0,0 1 1,0 0-1,0 0 1,0-1-1,0 2 0,-1-1 1,0 0-1,1 0 1,-1 0-1,0 1 1,1 5-1,-2-6-179,1 0 0,0 0 0,-1 0 0,1 0 0,-1 0 0,0 1 0,0-1 0,0 0 0,0 0 0,-1 0 0,1 1-1,-1-1 1,0 0 0,0 0 0,-3 5 0,-2-5-286,-2-7-179</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11.557"/>
    </inkml:context>
    <inkml:brush xml:id="br0">
      <inkml:brushProperty name="width" value="0.05" units="cm"/>
      <inkml:brushProperty name="height" value="0.05" units="cm"/>
    </inkml:brush>
  </inkml:definitions>
  <inkml:trace contextRef="#ctx0" brushRef="#br0">147 131 19404,'0'-1'90,"0"0"0,0 0 0,0 0 1,0 0-1,0 0 0,0-1 0,0 1 0,0 0 0,-1 0 0,1 0 0,0 0 0,-1 0 1,1 0-1,-1 0 0,1 0 0,-1 0 0,0 0 0,1 0 0,-1 0 0,0 1 0,0-1 0,1 0 1,-1 0-1,0 1 0,0-1 0,0 0 0,0 1 0,0-1 0,0 1 0,0-1 0,0 1 1,0 0-1,0-1 0,0 1 0,0 0 0,0 0 0,0 0 0,-1 0 0,1 0 0,0 0 1,0 0-1,0 0 0,0 0 0,0 0 0,0 1 0,0-1 0,0 0 0,0 1 0,0-1 0,-2 2 1,-2 0 174,0 0 0,0 1 0,0 0-1,1 1 1,-1-1 0,1 1 0,0-1 0,-8 9 0,5-1-107,0 0-1,0 0 1,1 0-1,0 0 0,1 1 1,1 0-1,-4 14 1,6-19-135,0 2 0,0-1 0,1 0 0,0 0 0,1 0 1,0 0-1,0 1 0,1-1 0,0 0 0,0 0 0,1 0 0,2 8 1,-3-14-22,-1-1 1,1 0 0,-1 1-1,1-1 1,0 0 0,-1 0-1,1 0 1,0 0 0,0 0-1,0 0 1,0 0 0,0 0-1,0 0 1,0 0 0,0 0 0,0 0-1,0-1 1,1 1 0,-1-1-1,0 1 1,0-1 0,1 1-1,-1-1 1,0 0 0,1 1-1,-1-1 1,0 0 0,1 0-1,-1 0 1,0 0 0,1 0-1,-1 0 1,0-1 0,1 1-1,-1 0 1,0-1 0,1 1 0,-1-1-1,2 0 1,4-2 2,0-1 0,0 0 0,0 0 0,-1-1 0,11-9 0,-2-1 28,-1 0 0,-1-1 0,0 0 0,-1-1 0,10-19 1,42-94 415,-59 121-372,-1-2-1,0 1 1,0 0-1,-1-1 1,-1 1 0,3-22-1,-7 26 53,-3 12-108,-6 16-71,3-1-32,1 1 0,1 0 1,-5 40-1,9-49 46,1 0 1,1 0-1,0 0 1,0 0 0,2 1-1,0-1 1,6 24-1,-7-35 33,-1 0 0,1 0 1,-1 0-1,1 1 0,0-1 0,0-1 0,0 1 0,0 0 0,1 0 0,-1 0 0,0 0 0,1-1 0,-1 1 0,1-1 0,-1 1 0,1-1 0,0 0 0,0 1 0,0-1 0,0 0 0,0 0 0,0 0 0,0-1 0,0 1 0,0 0 0,0-1 0,0 1 0,0-1 0,0 0 0,1 0 0,-1 0 0,0 0 0,0 0 0,0 0 0,1 0 0,-1-1 0,0 1 0,0-1 0,0 0 0,0 1 0,0-1 0,3-2 0,4-2 2,-1 1-1,1-2 1,-1 1-1,-1-1 1,1 0-1,-1-1 1,0 0 0,8-9-1,-1-3-133,-1 0-1,0-1 1,19-40 0,-28 51-503,-7 14 255,-5 16-29,4-5 213,2 1 0,-2 26 0,3-34 193,1-1 1,1 0-1,0 1 1,0-1-1,0 0 1,1 0-1,3 10 1,-4-17 17,-1 0 1,1 1-1,-1-1 1,1 0 0,0 1-1,0-1 1,-1 0-1,1 0 1,0 0-1,0 0 1,0 0-1,0 0 1,0 0-1,1 0 1,-1 0-1,0-1 1,0 1-1,1 0 1,-1-1-1,0 1 1,3 0-1,-2-1 8,0 0 0,0 0 0,0 0-1,1 0 1,-1 0 0,0 0 0,0-1-1,0 1 1,1-1 0,-1 0-1,0 0 1,3-1 0,4-3 50,-1 0 1,1-1-1,-1 0 1,14-14-1,13-15 3,-1-2 1,31-44-1,-72 115-394,4-25 376,1 1 0,0-1 0,0 1 1,1-1-1,1 1 0,-1 0 0,1-1 1,1 1-1,0-1 0,0 1 0,5 14 1,-6-23-37,0 0 0,1 1 0,-1-1 0,1 0 0,-1 0 0,1 0 0,-1 0 0,1 0 0,0 0 0,-1 0 0,1-1 0,0 1 0,0 0 0,0 0 0,0 0 0,0-1 0,0 1 0,0-1 0,0 1 0,0 0 0,0-1 0,0 0 0,0 1 0,2-1 0,-2 0-56,1 0-1,-1 0 0,1 0 0,-1-1 0,1 1 0,-1-1 1,0 1-1,1-1 0,-1 0 0,1 1 0,-1-1 1,0 0-1,0 0 0,0 0 0,3-2 0,0-2-141,1 0 0,-1 0 0,0-1 0,0 0 0,0 0 0,-1 0 0,3-6 0,4-18-155,-5 1-122</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11.991"/>
    </inkml:context>
    <inkml:brush xml:id="br0">
      <inkml:brushProperty name="width" value="0.05" units="cm"/>
      <inkml:brushProperty name="height" value="0.05" units="cm"/>
    </inkml:brush>
  </inkml:definitions>
  <inkml:trace contextRef="#ctx0" brushRef="#br0">14 4 23125,'-13'10'1800,"13"-6"-1560,4 5-456,5-9 1089,4-9-369,2-8-480</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14.255"/>
    </inkml:context>
    <inkml:brush xml:id="br0">
      <inkml:brushProperty name="width" value="0.05" units="cm"/>
      <inkml:brushProperty name="height" value="0.05" units="cm"/>
    </inkml:brush>
  </inkml:definitions>
  <inkml:trace contextRef="#ctx0" brushRef="#br0">1 273 14083,'0'1'175,"0"1"0,0-1 0,0 1 1,0-1-1,0 0 0,0 1 0,0-1 0,0 1 0,1-1 0,-1 1 1,1-1-1,-1 0 0,1 1 0,-1-1 0,1 0 0,0 1 0,0-1 0,-1 0 1,1 0-1,0 0 0,0 0 0,0 0 0,0 0 0,1 0 0,-1 0 1,0 0-1,0 0 0,2 0 0,-1 0 48,1-1 1,0 0-1,-1 1 0,1-1 0,0-1 1,-1 1-1,1 0 0,0-1 1,-1 1-1,1-1 0,-1 0 1,1 1-1,-1-1 0,5-3 0,10-5 234,0 0-1,-1-2 0,0 0 0,-1 0 1,0-2-1,17-18 0,-12 9-71,-1-1 1,-1-1 0,20-34-1,-38 58-381,21-44 524,-20 42-499,0 0 1,-1 0 0,1 0-1,-1 0 1,0 0 0,0 0-1,0 0 1,0 0 0,0-3 0,0 4-20,0 0 1,-1 1 0,1-1 0,0 1 0,0-1-1,-1 0 1,1 1 0,0-1 0,-1 1 0,1-1-1,-1 1 1,1-1 0,0 1 0,-1-1 0,1 1-1,-1-1 1,0 1 0,1 0 0,-1-1 0,1 1-1,-1 0 1,1 0 0,-1-1 0,0 1 0,1 0-1,-1 0 1,0 0 0,0 0 0,-2 0 0,1 0-1,-1 0 1,0 1 0,1-1 0,-1 1 0,1 0 0,-1-1 0,1 1 0,-1 0 0,1 1-1,0-1 1,-1 0 0,1 1 0,0-1 0,0 1 0,0 0 0,0 0 0,-2 2-1,-3 3-12,1 1 0,-1 0-1,-7 14 1,2-1-36,1 0 0,-9 25 0,17-39 25,0 1 0,0 0 0,1 0 0,1 0-1,-1 0 1,1 0 0,1 0 0,-1 0 0,3 16 0,-2-23 11,0 1 1,0-1-1,1 0 1,-1 1-1,1-1 1,0 0-1,-1 0 1,1 0-1,0 0 1,-1 0-1,1 1 1,0-1-1,0-1 1,0 1-1,0 0 1,0 0-1,0 0 1,0 0-1,0-1 1,0 1-1,1 0 1,-1-1-1,0 1 1,0-1-1,1 0 1,-1 1-1,0-1 1,1 0-1,-1 0 1,0 0-1,1 0 1,-1 0-1,0 0 1,1 0 0,1 0-1,4-1-4,-1-1-1,1 1 1,-1-1-1,1 0 1,10-6 0,7-3 1,-5 1 0,0 0 0,0 2 0,1 0 0,0 2 0,31-7-1,-47 13 6,1-1 0,-1 1-1,1 0 1,-1 0-1,1 0 1,-1 0 0,1 1-1,-1 0 1,1 0-1,-1 0 1,0 1 0,1-1-1,-1 1 1,0 0-1,0 0 1,0 0 0,-1 1-1,1 0 1,0-1-1,-1 1 1,0 0 0,0 1-1,0-1 1,0 1-1,0-1 1,0 1 0,-1 0-1,0 0 1,0 0-1,0 0 1,2 7 0,0 2 44,0 1-1,-1 0 1,0 0 0,1 16 0,-4-27-2,-3-111 2248,-22-22-1447,19 104-1135,7 28 31,0-1 0,0 0 1,0 1-1,1-1 1,-1 0-1,0 0 0,0 0 1,1 0-1,-1 0 0,1 0 1,-1 0-1,1-1 1,-1 1-1,1 0 0,-1-1 1,1 1-1,0-1 0,-1 0 1,1 0-1,0 1 1,-1-1-1,1 0 0,3-1 1,1 2-93,-1-1 1,1-1 0,-1 1-1,1-1 1,-1 0-1,1 0 1,7-3 0,11-8-784</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14.708"/>
    </inkml:context>
    <inkml:brush xml:id="br0">
      <inkml:brushProperty name="width" value="0.05" units="cm"/>
      <inkml:brushProperty name="height" value="0.05" units="cm"/>
    </inkml:brush>
  </inkml:definitions>
  <inkml:trace contextRef="#ctx0" brushRef="#br0">98 0 18212,'-26'69'1814,"-20"66"515,39-109-1732,1-1 1,1 1 0,-2 37-1,7-56-475,0 0-1,0 0 0,0 0 1,1 0-1,2 7 1,-3-12-96,1 0 1,-1 0 0,1 0 0,0 0-1,0-1 1,-1 1 0,2 0 0,-1 0 0,0-1-1,0 1 1,0-1 0,1 1 0,-1-1-1,1 0 1,-1 1 0,1-1 0,-1 0 0,1 0-1,0 0 1,0 0 0,0 0 0,3 1 0,0-1-17,-1 0 1,1-1 0,0 1 0,-1-1 0,1 0 0,0 0-1,0-1 1,-1 0 0,1 1 0,0-1 0,-1-1 0,1 1-1,7-4 1,6-4-12,-1 0 0,18-13 0,-20 12 9,28-14 1,-40 23-5,0-1 0,0 1 1,0 0-1,-1 1 0,1-1 0,0 0 1,0 1-1,0 0 0,0-1 0,6 2 1,-7-1-1,-1 0 0,0 1 1,0-1-1,0 1 0,0-1 1,0 1-1,1 0 1,-1-1-1,0 1 0,0 0 1,0 0-1,-1 0 1,1-1-1,0 1 0,0 0 1,0 0-1,-1 0 0,1 1 1,0-1-1,-1 0 1,1 0-1,-1 0 0,0 0 1,1 1-1,-1-1 1,0 0-1,1 3 0,0 11 88,0 1 1,0-1-1,-2 1 0,-3 26 0,0-7 255,6-47-878,0 1 0,1-1 0,1 1 0,5-12 0,8-3-49</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15.127"/>
    </inkml:context>
    <inkml:brush xml:id="br0">
      <inkml:brushProperty name="width" value="0.05" units="cm"/>
      <inkml:brushProperty name="height" value="0.05" units="cm"/>
    </inkml:brush>
  </inkml:definitions>
  <inkml:trace contextRef="#ctx0" brushRef="#br0">115 78 19900,'-1'-1'198,"-1"1"-1,0-1 1,0 1-1,0 0 1,1 0-1,-1 0 1,0 0-1,0 0 1,0 0-1,0 0 1,1 0-1,-1 1 1,0-1-1,0 1 1,0-1-1,1 1 1,-3 1-1,0 0 73,1 1-1,0-1 1,0 1 0,0-1-1,0 1 1,0 0 0,-4 6-1,0 1-7,1 1-1,0 0 1,0 0 0,-4 15-1,7-17-256,0-1 0,0 1 1,1-1-1,0 1 0,0 0 0,1 0 0,1 0 0,-1 0 0,1-1 0,1 1 0,0 0 0,2 11 0,-3-19 1,0 0 0,1 0 0,-1 0 0,1 0 0,-1 0 0,0 0 0,1 0 0,-1 0 1,1 0-1,0 0 0,-1-1 0,1 1 0,0 0 0,-1 0 0,1-1 0,0 1 0,0 0 0,0-1 0,0 1 0,0-1 0,-1 1 1,1-1-1,0 0 0,0 1 0,0-1 0,0 0 0,0 0 0,0 1 0,0-1 0,0 0 0,0 0 0,1 0 0,-1 0 1,0 0-1,0-1 0,0 1 0,0 0 0,0 0 0,0-1 0,-1 1 0,1-1 0,0 1 0,0-1 0,0 1 0,0-1 1,0 1-1,0-1 0,0-1 0,5-2 34,0 0 0,-1-1 1,0 0-1,0 0 1,7-10-1,-2 1 62,-1-1 0,-1 0 0,0-1 0,9-26 0,-15 36-71,1-1 1,-2 1-1,1 0 0,-1-1 0,0 1 0,0-1 1,-1 1-1,1-1 0,-2 1 0,1-1 0,-1 0 1,0 1-1,0 0 0,0-1 0,-4-7 0,4 12-29,1 1 0,-1 0-1,0 0 1,1 0-1,-1-1 1,0 1-1,0 0 1,0 0-1,0 0 1,0 0 0,0 1-1,0-1 1,0 0-1,0 0 1,0 1-1,0-1 1,-1 0-1,1 1 1,0-1 0,0 1-1,-1 0 1,1-1-1,0 1 1,-1 0-1,1 0 1,-1 0 0,1 0-1,0 0 1,-1 0-1,1 0 1,0 0-1,-1 1 1,1-1-1,0 0 1,0 1 0,-1-1-1,-1 2 1,2-1-13,-1 0 0,0 0-1,0 0 1,1 0 0,-1 1 0,0-1 0,1 1 0,-1-1 0,1 1 0,0-1 0,-1 1 0,1 0 0,0 0 0,0-1-1,0 1 1,0 0 0,1 0 0,-1 0 0,0 0 0,1 0 0,0 0 0,-1 0 0,1 4 0,0-5-10,0 1 0,0-1 1,0 1-1,1-1 0,-1 1 1,0-1-1,1 1 0,-1-1 1,1 1-1,-1-1 0,1 1 1,0-1-1,0 0 0,0 1 1,0-1-1,0 0 1,0 0-1,0 0 0,0 1 1,0-1-1,0 0 0,0-1 1,1 1-1,-1 0 0,1 0 1,-1 0-1,0-1 0,1 1 1,-1-1-1,1 1 0,-1-1 1,1 0-1,-1 0 0,1 1 1,0-1-1,-1 0 0,1 0 1,2-1-1,5 0-286,0 0 1,-1 0-1,0-1 0,1-1 1,13-5-1,-4 0-107,-1 0 0,0-2 0,-1 0-1,0 0 1,19-17 0,5-10-387</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15.550"/>
    </inkml:context>
    <inkml:brush xml:id="br0">
      <inkml:brushProperty name="width" value="0.05" units="cm"/>
      <inkml:brushProperty name="height" value="0.05" units="cm"/>
    </inkml:brush>
  </inkml:definitions>
  <inkml:trace contextRef="#ctx0" brushRef="#br0">170 0 18756,'-25'37'2570,"2"1"0,-35 75 0,44-77-1998,0 0 1,3 1-1,-11 57 0,21-90-546,0 1-1,1-1 1,0 1-1,-1 0 0,1-1 1,1 1-1,-1-1 1,1 1-1,2 7 0,-3-11-22,1 1 0,-1-1 0,1 0 0,0 0 0,0 0 0,0 1 0,0-1 0,0 0 0,0 0 0,0 0 0,0 0 0,0-1-1,0 1 1,0 0 0,1 0 0,-1-1 0,0 1 0,1-1 0,-1 1 0,0-1 0,1 1 0,-1-1 0,1 0 0,-1 0 0,1 0-1,-1 1 1,0-2 0,1 1 0,-1 0 0,1 0 0,-1 0 0,1-1 0,1 0 0,7-2-10,0-1 0,0 0 1,-1-1-1,1 0 0,-1 0 0,0-1 1,-1 0-1,9-8 0,6-3 8,-1-2 4,-18 16-16,-1-1 1,1 1-1,0-1 1,0 1-1,0 1 1,1-1-1,-1 0 1,1 1-1,-1 0 1,7-2-1,-10 4 8,-1 0-1,1 0 1,0 0 0,0 0-1,-1 1 1,1-1 0,0 0-1,0 0 1,-1 0 0,1 1-1,0-1 1,-1 0 0,1 1-1,0-1 1,-1 1 0,1-1-1,0 1 1,-1-1-1,1 1 1,-1-1 0,1 1-1,-1 0 1,1-1 0,-1 1-1,0 0 1,1-1 0,-1 1-1,0 0 1,0-1 0,1 1-1,-1 0 1,0 0 0,0-1-1,0 1 1,0 0-1,0 0 1,0 1 0,0 34-71,0-29 58,-1 2-56,1 24 154,0-33-102,0 1 0,0-1 0,1 1 1,-1-1-1,0 1 0,0 0 0,0-1 0,0 1 0,1-1 0,-1 1 0,0-1 1,1 1-1,-1-1 0,0 1 0,1-1 0,-1 1 0,1-1 0,-1 0 0,0 1 1,1-1-1,-1 1 0,1-1 0,-1 0 0,1 0 0,-1 1 0,1-1 0,0 0 1,-1 0-1,1 0 0,-1 1 0,1-1 0,-1 0 0,1 0 0,0 0 0,-1 0 1,1 0-1,-1 0 0,1 0 0,0-1 0,-1 1 0,1 0 0,-1 0 0,1 0 0,0-1 1,6-1-642,-1-1 1,1 0-1,-1 0 1,0 0-1,0-1 1,0 0-1,-1 0 1,1-1-1,-1 0 1,9-9-1,3-10-586</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32.224"/>
    </inkml:context>
    <inkml:brush xml:id="br0">
      <inkml:brushProperty name="width" value="0.05" units="cm"/>
      <inkml:brushProperty name="height" value="0.05" units="cm"/>
    </inkml:brush>
  </inkml:definitions>
  <inkml:trace contextRef="#ctx0" brushRef="#br0">586 216 17292,'-8'11'1496,"1"4"-1176,0 0-352,1 3 104,3-4 272,6-1-192,1-2-224</inkml:trace>
  <inkml:trace contextRef="#ctx0" brushRef="#br0" timeOffset="1">2 37 20012,'-2'7'1881,"5"-7"-1545,6-4-720,1-4 672,3 0-48,0-4-224,-1 1-320</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15.972"/>
    </inkml:context>
    <inkml:brush xml:id="br0">
      <inkml:brushProperty name="width" value="0.05" units="cm"/>
      <inkml:brushProperty name="height" value="0.05" units="cm"/>
    </inkml:brush>
  </inkml:definitions>
  <inkml:trace contextRef="#ctx0" brushRef="#br0">706 96 16988,'-7'18'3552,"1"-3"-3057,-28 128 3812,27-102-3990,2 0 0,2 0 0,2 58 0,1-97-312,0 0 1,0 0 0,0 0 0,0 0-1,1 0 1,-1 0 0,0 0-1,1 0 1,0 0 0,-1 0-1,1-1 1,0 1 0,0 0 0,0 0-1,0-1 1,0 1 0,3 2-1,-4-4-7,0 0-1,0 0 1,0 0-1,0 0 0,0 0 1,1 0-1,-1 0 1,0 0-1,0 0 0,0 0 1,0 0-1,1 0 1,-1 0-1,0 0 0,0 0 1,0 0-1,0 0 1,0 0-1,1 0 1,-1 0-1,0 0 0,0 0 1,0 0-1,0-1 1,0 1-1,1 0 0,-1 0 1,0 0-1,0 0 1,0 0-1,0 0 0,0 0 1,0-1-1,0 1 1,0 0-1,0 0 0,1 0 1,-1 0-1,0 0 1,0-1-1,0 1 1,0 0-1,0 0 0,0 0 1,0-1-1,1-11-111,-4-12-79,0 14 118,0 0 1,-1 1 0,-1 0-1,1 0 1,-2 0-1,1 0 1,-1 1 0,-8-10-1,0 3 65,1 1 0,-2 1-1,-20-16 1,34 26 659,10 2-245,21 4-1,-11-1-131,-10-1-106,60-1-313,-63 0 10,0-1 0,-1 0 0,1 0 0,-1-1 0,1 1-1,-1-1 1,0 0 0,1-1 0,8-5 0,-2-7-197,-5-4-118</inkml:trace>
  <inkml:trace contextRef="#ctx0" brushRef="#br0" timeOffset="1">1 30 19236,'10'3'2113,"10"-3"-1305,3 0-344,7-1 888,4-5-1160,0 0 240,-8-4-152,-1 0-512</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16.516"/>
    </inkml:context>
    <inkml:brush xml:id="br0">
      <inkml:brushProperty name="width" value="0.05" units="cm"/>
      <inkml:brushProperty name="height" value="0.05" units="cm"/>
    </inkml:brush>
  </inkml:definitions>
  <inkml:trace contextRef="#ctx0" brushRef="#br0">50 143 18204,'-2'0'433,"-26"6"1312,27-6-1652,0 0-1,0 0 0,0 0 0,0 1 0,0-1 0,0 1 0,0-1 1,0 0-1,0 1 0,0 0 0,1-1 0,-1 1 0,0-1 1,0 1-1,1 0 0,-1 0 0,0-1 0,1 1 0,-1 0 1,0 0-1,1 0 0,-1 1 0,1-2-41,0 1 1,0-1-1,0 1 0,0-1 1,0 1-1,1-1 0,-1 0 1,0 1-1,0-1 0,0 1 0,1-1 1,-1 0-1,0 1 0,0-1 1,1 1-1,-1-1 0,0 0 1,1 1-1,-1-1 0,0 0 1,1 0-1,-1 1 0,0-1 0,1 0 1,-1 0-1,1 0 0,-1 1 1,1-1-1,-1 0 0,0 0 1,1 0-1,-1 0 0,2 0 1,16 1 567,-17-1-568,10-1 136,-1 0-1,1-1 1,-1 0-1,1-1 1,-1 0-1,0-1 1,0 0-1,0 0 1,-1-1-1,1-1 1,-1 0-1,9-7 1,-1 0 90,-2 0 1,0-1-1,0-1 0,-1 0 1,16-24-1,-30 39-265,0 0 0,1-1 0,-1 1 0,0 0 0,1-1 0,-1 1 0,0 0-1,0-1 1,1 1 0,-1-1 0,0 1 0,0 0 0,0-1 0,0 1 0,1-1 0,-1 1 0,0-1 0,0 1-1,0-1 1,0 1 0,0-1 0,0 1 0,0 0 0,-1-2 0,-8 4 59,-15 14-102,11 1-20,1-1 0,0 2 0,1-1 1,1 2-1,-8 21 0,10-25 14,3-3 17,0 1 0,1-1-1,0 1 1,1 0 0,0-1 0,0 15 0,2-23-97,1 1 1,-1 0-1,1 0 1,0 0 0,1 0-1,-1 0 1,1-1 0,0 1-1,0 0 1,1 0 0,-1-1-1,1 1 1,0-1-1,1 0 1,-1 1 0,1-1-1,-1 0 1,7 7 0,-7-10-49,0 1 1,0-1 0,0 0 0,0 0-1,0 0 1,0 0 0,0 0 0,0 0-1,0 0 1,0-1 0,1 1 0,-1-1 0,0 0-1,0 1 1,1-1 0,-1 0 0,0 0-1,1-1 1,-1 1 0,2-1 0,5-1-91,-1-1 0,0 0 1,15-7-1,18-13-947</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17.043"/>
    </inkml:context>
    <inkml:brush xml:id="br0">
      <inkml:brushProperty name="width" value="0.05" units="cm"/>
      <inkml:brushProperty name="height" value="0.05" units="cm"/>
    </inkml:brush>
  </inkml:definitions>
  <inkml:trace contextRef="#ctx0" brushRef="#br0">200 0 21141,'-80'69'3849,"48"-40"-3299,25-22-491,-3 1-58,0 0-1,1 1 0,0 0 0,0 1 1,1-1-1,0 2 0,-8 15 0,16-26-10,-1 1 0,1-1 0,0 0 0,0 1 0,0-1 0,0 0 0,0 1 0,0-1 0,0 0 0,0 1 0,0-1 0,0 0 0,0 1 0,0-1 0,0 0 0,0 1 0,0-1 0,0 0 0,0 1 0,0-1 0,0 0 0,0 0 0,1 1 0,-1-1-1,0 0 1,0 1 0,0-1 0,0 0 0,1 0 0,-1 1 0,0-1 0,0 0 0,1 0 0,-1 0 0,0 1 0,1-1 0,-1 0 0,0 0 0,0 0 0,1 1 0,15 1-262,-12-2 181,36 4-645,0 2 0,41 11 0,-68-13 613,0 0 0,-1 1 0,0 0 0,0 0-1,0 2 1,-1-1 0,0 2 0,0-1 0,0 2 0,11 11 0,-19-18 161,0 1 0,-1 0 0,1 0 0,-1 1 1,0-1-1,0 0 0,0 1 0,0-1 1,0 1-1,-1 0 0,0 0 0,0-1 0,0 1 1,0 0-1,0 0 0,-1 0 0,0 0 1,0 6-1,-1-4 114,0-1-1,0 0 1,-1 0 0,0 0-1,0 0 1,-1 0 0,1-1-1,-1 1 1,0-1 0,0 1-1,0-1 1,-1 0 0,-5 5-1,2-3 123,0 0 0,0 0 0,0-1 0,-1 0 0,0 0-1,0 0 1,0-1 0,0-1 0,-1 1 0,-15 3 0,20-6-320,1-1 1,-1 1-1,0-1 1,0 1 0,1-1-1,-1 0 1,0 0-1,0-1 1,1 1-1,-1-1 1,0 0 0,1 0-1,-1 0 1,1 0-1,-1-1 1,1 0 0,0 1-1,-1-1 1,1 0-1,0 0 1,0-1-1,0 1 1,1-1 0,-1 1-1,1-1 1,-1 0-1,1 0 1,-4-6 0,4 3-56,-1 1 0,1-1 0,0 0 0,0 1 0,1-1 0,0 0 0,0 0 0,0 0 0,1-12 0,1-24-598</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17.732"/>
    </inkml:context>
    <inkml:brush xml:id="br0">
      <inkml:brushProperty name="width" value="0.05" units="cm"/>
      <inkml:brushProperty name="height" value="0.05" units="cm"/>
    </inkml:brush>
  </inkml:definitions>
  <inkml:trace contextRef="#ctx0" brushRef="#br0">87 1 17452,'1'26'986,"-1"0"0,-1 0 0,-2 0 0,-6 30 1,-2 13 428,7-31-945,-1-6-128,1 0 0,2 0 1,2 0-1,4 47 0,2-54-182,-5-24-150,-1 0-1,0 0 1,1 0-1,-1 0 1,1 0 0,-1 0-1,1 0 1,-1-1 0,1 1-1,-1 0 1,1 0 0,0 0-1,-1-1 1,1 1-1,0 0 1,0-1 0,0 1-1,0-1 1,0 1 0,-1-1-1,2 1 1,-1-1-2,0 0 0,0-1 0,0 1 0,-1-1 0,1 1 0,0-1 0,0 1 0,-1-1 0,1 0 0,0 1 0,-1-1 0,1 0 0,-1 0 0,1 1 1,-1-1-1,1 0 0,-1 0 0,0 0 0,1 1 0,-1-1 0,0 0 0,0 0 0,0 0 0,0 0 0,1 0 0,-1 0 0,0 0 0,0 0 0,-1 1 0,1-3 0,-1-31 98,-3 14-129,-1 1 1,-2 0-1,1 0 1,-2 1-1,-1 0 1,-15-25-1,1 10-409,24 32-184,5 2 394,6 4-67,4 4-266,1-1 1,0-1-1,0 0 0,1-1 0,-1-1 0,1-1 0,21 2 0,-7-2-443,0-2 0,1-2 0,38-4 0,-58 3 910,-1-1-1,0 0 1,0-1 0,0 0-1,0-1 1,21-10-1,-20 2 692,-13 12-564,0 0 0,1 0-1,-1-1 1,0 1 0,0 0-1,0-1 1,0 1 0,0 0 0,0-1-1,0 1 1,0 0 0,0-1 0,0 1-1,0 0 1,0-1 0,0 1-1,0 0 1,-1-1 0,1 1 0,0 0-1,0-1 1,0 1 0,0 0-1,0 0 1,-1-1 0,1 1 0,0 0-1,-1-1 1,0 0 107,-1 0-1,0 0 0,0 0 1,0 0-1,1 1 1,-1-1-1,0 1 1,0-1-1,0 1 1,0-1-1,0 1 1,0 0-1,-3 0 1,-2 0 103,-1 1 0,0 0 0,1 1 0,-1-1 0,1 1 0,0 1 1,-1 0-1,1 0 0,0 0 0,1 0 0,-10 8 0,7-5-83,1 0 1,0 1-1,1 0 0,-1 0 0,1 1 0,1 0 0,-1 0 0,-4 10 1,9-16-115,0 1 1,1 1 0,0-1 0,-1 0 0,1 0 0,1 0 0,-1 1 0,0-1-1,1 0 1,-1 7 0,1-9-33,0 0-1,1 0 1,-1 0-1,0 1 0,0-1 1,1 0-1,-1 0 1,0 0-1,1 0 1,-1 0-1,1 0 0,0 0 1,-1 0-1,1 0 1,0 0-1,0 0 0,-1 0 1,1-1-1,0 1 1,0 0-1,0 0 1,0-1-1,0 1 0,0-1 1,0 1-1,0-1 1,0 1-1,0-1 1,0 0-1,1 1 0,-1-1 1,0 0-1,0 0 1,2 0-1,2 0 15,0 0 0,1 0 1,-1-1-1,0 0 0,0 0 0,1 0 0,-1-1 1,0 0-1,0 0 0,8-4 0,48-33 28,-50 31-46,12-7 6,-2 0 0,0-1 1,-1-2-1,29-31 1,-29 28-77,-15 17 11,-12 15 10,3-5 16,-1 0 0,1 0-1,1 1 1,-1 0 0,1 0-1,0 0 1,1 0-1,0 0 1,0 0 0,0 1-1,1-1 1,0 1 0,1-1-1,-1 1 1,2-1 0,-1 1-1,1-1 1,0 1 0,0-1-1,3 8 1,-3-13-11,0-1 1,0 0-1,-1 1 0,1-1 1,0 0-1,1 1 0,-1-1 1,0 0-1,0 0 0,0 0 0,1 0 1,-1 0-1,1 0 0,-1 0 1,1-1-1,-1 1 0,1 0 1,-1-1-1,1 0 0,-1 1 1,1-1-1,0 0 0,-1 1 0,1-1 1,0 0-1,-1 0 0,1 0 1,1-1-1,3 0 75,0 1 0,0-2 0,0 1 0,0-1 0,0 0-1,8-4 1,18-13-212,0-6-38</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18.340"/>
    </inkml:context>
    <inkml:brush xml:id="br0">
      <inkml:brushProperty name="width" value="0.05" units="cm"/>
      <inkml:brushProperty name="height" value="0.05" units="cm"/>
    </inkml:brush>
  </inkml:definitions>
  <inkml:trace contextRef="#ctx0" brushRef="#br0">150 350 16652,'-15'21'1731,"-2"-1"0,0 0 0,-1-1 1,-24 20-1,2-5-343,43-36-1554,1 0-1,0 0 0,0 0 0,0 1 1,0-1-1,8 0 0,-10 1 71,1 0 0,-1 1 0,1-1 0,-1 1 0,1 0 0,-1 0 0,1 0 0,0 0 0,-1 0 0,1 0 0,-1 1 0,1-1 0,-1 1 0,5 1 0,9 16-736,-16-17 826,1 1 1,0-1-1,-1 0 1,1 1 0,0-1-1,0 0 1,0 0 0,0 0-1,0 0 1,0 0 0,0 0-1,1 0 1,-1 0 0,0 0-1,0-1 1,1 1-1,-1 0 1,0-1 0,1 1-1,-1-1 1,1 0 0,-1 1-1,1-1 1,-1 0 0,1 0-1,-1 0 1,1 0-1,-1 0 1,1 0 0,-1 0-1,1-1 1,-1 1 0,0 0-1,1-1 1,-1 1 0,2-2-1,14-8 11,0-1 0,0-1 0,-1 0-1,-1-1 1,0-1 0,13-17 0,-3 2 165,-2-1 1,0-1 0,-3-2-1,0 0 1,-3-1 0,25-63 0,-42 96-165,21-61 401,-20 56-353,0 1-1,0 0 1,0-1 0,0 1 0,-1-1-1,0 1 1,-1-1 0,1 1 0,-2-7-1,2 12-48,0-1 0,0 1-1,0-1 1,0 1 0,0-1 0,-1 1-1,1-1 1,0 1 0,0-1-1,0 1 1,-1-1 0,1 1-1,0-1 1,-1 1 0,1-1-1,0 1 1,-1 0 0,1-1-1,-1 1 1,1 0 0,-1-1 0,1 1-1,0 0 1,-1 0 0,1-1-1,-1 1 1,1 0 0,-1 0-1,1 0 1,-1 0 0,0 0-1,1 0 1,-1 0 0,1 0 0,-1 0-1,1 0 1,-1 0 0,1 0-1,-1 0 1,1 0 0,-1 0-1,1 0 1,-1 0 0,1 1-1,-1-1 1,1 0 0,-1 0-1,1 1 1,-1-1 0,1 0 0,0 1-1,-1-1 1,1 1 0,-1-1-1,1 0 1,0 1 0,0-1-1,-1 1 1,1-1 0,0 1-1,-1 0 1,-12 17 85,0 0 0,0 1 0,-17 39 0,11-16 157,-12 45 0,4 10 127,24-83-278,1 0 0,0 0 0,1 1-1,1-1 1,1 15 0,-1-23-55,1-1-1,1 0 1,-1 1-1,1-1 0,0 0 1,2 6-1,-3-9-34,0 0 1,0 0-1,1 0 0,-1-1 0,0 1 1,1 0-1,-1 0 0,1-1 0,-1 1 0,1-1 1,0 0-1,0 1 0,-1-1 0,1 0 0,0 0 1,0 0-1,4 1 0,-6-2-9,1 0 0,-1 0 0,1 0 0,0 0 0,-1 0 0,1 0 0,0 0 0,-1 0 0,1 0 0,-1-1 0,1 1-1,-1 0 1,1 0 0,-1-1 0,1 1 0,0 0 0,-1-1 0,0 1 0,1-1 0,-1 1 0,1 0 0,-1-1 0,1 1 0,-1-1 0,0 1 0,1-1 0,-1 1 0,0-1 0,0 0 0,1 1 0,-1-1 0,0 1 0,0-1 0,0 1 0,0-1 0,0 0 0,0 1 0,0-1-1,0 0 1,0 1 0,0-1 0,0 1 0,0-2 0,-4-30-215,-2 14 127,-1 0 0,-1 0 0,-1 0 0,0 1-1,-1 1 1,-1 0 0,0 0 0,-1 1 0,-19-18 0,25 27 114,7 8 25,13 9-76,-4-6-250,0-1 1,0-1 0,0 0 0,1 0 0,-1-1-1,1 0 1,-1-1 0,1 0 0,0-1 0,-1 0-1,1-1 1,0 0 0,-1 0 0,17-6-1,22-7-496</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18.837"/>
    </inkml:context>
    <inkml:brush xml:id="br0">
      <inkml:brushProperty name="width" value="0.05" units="cm"/>
      <inkml:brushProperty name="height" value="0.05" units="cm"/>
    </inkml:brush>
  </inkml:definitions>
  <inkml:trace contextRef="#ctx0" brushRef="#br0">66 0 20140,'-10'14'1156,"0"0"0,-13 24 0,20-34-987,1 0 0,0 1 0,0 0 0,0-1 0,1 1 0,-1 0 1,1 0-1,1 0 0,-1 0 0,1 0 0,-1 0 0,1 0 0,1 6 0,-1-10-169,1 0 1,-1-1-1,0 1 1,0 0-1,1-1 1,-1 1-1,1 0 1,-1-1-1,0 1 1,1 0-1,-1-1 1,1 1-1,0-1 0,-1 1 1,1-1-1,-1 1 1,1-1-1,0 0 1,-1 1-1,1-1 1,0 0-1,-1 1 1,1-1-1,0 0 1,0 0-1,-1 0 1,1 1-1,0-1 0,0 0 1,0 0-1,-1 0 1,1 0-1,0-1 1,0 1-1,-1 0 1,1 0-1,0 0 1,0 0-1,0-1 1,30-12-374,-29 12 351,0 0 10,0 0-1,0 0 1,0 0 0,0 0-1,0 0 1,0 0 0,0 1 0,0-1-1,0 1 1,0-1 0,0 1-1,0 0 1,0 0 0,1 0 0,-1 0-1,0 0 1,0 0 0,0 1 0,0-1-1,0 1 1,0 0 0,0-1-1,0 1 1,0 0 0,0 0 0,0 0-1,0 1 1,0-1 0,-1 0-1,1 1 1,-1-1 0,1 1 0,-1-1-1,1 1 1,-1 0 0,0-1 0,0 1-1,1 2 1,0 0 68,0-1 0,-1 1 0,0 0 0,0-1 0,0 1 0,0 0 0,-1 0 0,1 0 0,-1 0 0,0 0 0,0 0 0,-1 0 0,1 0 0,-1-1 0,0 1 0,0 0 0,0 0 0,0-1 0,-1 1 0,-2 5 0,2-5-12,-1 0 0,1-1 0,-1 1 0,0 0-1,0-1 1,0 0 0,-1 1 0,1-1 0,-1 0-1,0-1 1,0 1 0,0-1 0,0 0 0,0 0 0,0 0-1,-1 0 1,1-1 0,0 0 0,-1 1 0,0-2-1,1 1 1,-1-1 0,1 1 0,-1-1 0,0 0 0,1-1-1,-6 0 1,-4-7-102,7-4-169</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19.283"/>
    </inkml:context>
    <inkml:brush xml:id="br0">
      <inkml:brushProperty name="width" value="0.05" units="cm"/>
      <inkml:brushProperty name="height" value="0.05" units="cm"/>
    </inkml:brush>
  </inkml:definitions>
  <inkml:trace contextRef="#ctx0" brushRef="#br0">20 1 20772,'0'11'1340,"-2"1"0,-3 18 0,-2 11 286,5-26-1205,1-6-295,0-1 0,0 1 0,0-1-1,1 0 1,1 1 0,-1-1 0,1 1-1,1-1 1,3 11 0,-5-18-114,0 0 1,1 0 0,0 0-1,-1 0 1,1 0 0,0-1 0,-1 1-1,1 0 1,0 0 0,0-1-1,-1 1 1,1-1 0,0 1-1,0-1 1,0 1 0,0-1-1,0 1 1,0-1 0,0 0-1,0 1 1,0-1 0,0 0 0,0 0-1,0 0 1,0 0 0,0 0-1,0 0 1,0 0 0,0 0-1,0 0 1,0-1 0,0 1-1,0 0 1,0-1 0,1 0 0,5-2 33,-1 0 0,1 0 0,-1-1 1,6-4-1,-8 6-34,18-15 140,39-39 0,-41 36-67,39-29 1,-56 47-93,0 0 1,0 0 0,1 0 0,-1 1 0,1-1 0,-1 1 0,1 0 0,0 0 0,3-1 0,-6 2 2,0 0 1,0 0 0,0 0 0,0 0 0,0 0-1,0 0 1,0 0 0,0 1 0,0-1-1,0 0 1,0 0 0,-1 1 0,1-1 0,0 0-1,0 1 1,0-1 0,0 1 0,-1-1 0,1 1-1,0 0 1,0-1 0,-1 1 0,1 0 0,-1-1-1,1 1 1,-1 0 0,1 0 0,-1 0-1,1-1 1,-1 1 0,1 0 0,-1 0 0,0 0-1,0 0 1,1 0 0,-1 0 0,0 0 0,0 0-1,0 0 1,1 17-37,-1 0 1,-1 0-1,-5 31 0,2-26-9,0 30 0,4-52 28,0 0 0,0-1 0,0 1 0,0 0-1,0-1 1,0 1 0,0 0 0,0 0 0,0-1 0,0 1 0,0 0 0,1-1 0,-1 1 0,0-1 0,0 1 0,1 0 0,-1-1-1,0 1 1,1-1 0,-1 1 0,1 0 0,-1-1 0,1 1 0,-1-1 0,1 0 0,-1 1 0,1-1 0,1 1 0,-1-1-61,0 0 1,0 0-1,0 0 1,0 0-1,0 0 1,1 0 0,-1-1-1,0 1 1,0 0-1,0-1 1,0 1-1,0-1 1,0 1 0,0-1-1,1-1 1,4-2-95,0-1 1,0 0-1,-1 0 1,9-10 0,33-59-574,-21 31 165</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19.966"/>
    </inkml:context>
    <inkml:brush xml:id="br0">
      <inkml:brushProperty name="width" value="0.05" units="cm"/>
      <inkml:brushProperty name="height" value="0.05" units="cm"/>
    </inkml:brush>
  </inkml:definitions>
  <inkml:trace contextRef="#ctx0" brushRef="#br0">89 300 17948,'-8'20'1180,"-1"-1"1,-1 0-1,-16 24 1,3-6 1228,21-34-2164,0 1 0,0-1 0,1 1 0,-1-1 0,1 1 0,-2 4 0,3-7-213,0-1 0,0 0 0,0 1 0,0-1 0,0 1-1,0-1 1,0 1 0,0-1 0,0 1 0,1-1 0,-1 1 0,0-1 0,0 0 0,0 1 0,0-1 0,1 1-1,-1-1 1,0 0 0,0 1 0,1-1 0,-1 1 0,1-1 0,0 1-21,-1-1 1,1 1-1,0-1 1,0 0-1,0 1 1,0-1-1,0 0 1,0 0 0,0 0-1,0 0 1,0 0-1,0 0 1,0 0-1,2 0 1,8-2-78,-1 0 0,1 0 1,0-1-1,-1-1 1,1 0-1,-1 0 1,0-1-1,-1 0 0,1-1 1,-1 0-1,0 0 1,0-1-1,-1-1 1,0 1-1,0-1 0,-1 0 1,7-11-1,-14 17 33,-6 5 58,-5 5 65,2 0-30,1 1 1,1 0-1,0 1 1,0-1-1,1 1 1,0 1-1,1-1 1,0 1-1,1 0 1,0 0-1,0 0 1,1 1-1,-2 14 1,5-24-70,0-1 0,0 0 1,0 0-1,0 0 0,0 0 1,0 1-1,0-1 0,0 0 1,0 0-1,0 0 0,1 0 1,-1 0-1,1 1 0,-1-1 1,0 0-1,1 0 0,0 0 1,-1 0-1,1 0 0,0 0 1,-1 0-1,1-1 0,0 1 1,0 0-1,0 0 0,0-1 1,0 1-1,0 0 0,0-1 1,0 1-1,0-1 0,0 1 1,0-1-1,0 1 1,0-1-1,0 0 0,0 0 1,1 1-1,-1-1 0,0 0 1,0 0-1,0 0 0,3-1 1,1 0-170,1 0 1,0 0-1,-1-1 1,1 0-1,0 0 1,-1-1 0,10-5-1,18-13-1619,-1-2 1,-1-1-1,50-52 1,68-98-3878,-163 194 8248,0 0 1,-13 29-1,21-38-2013,1 0 0,0 1 1,1 0-1,0 0 0,1 0 1,0 1-1,-2 16 0,5-27-507,0-1 1,0 1-1,0-1 0,0 1 0,1-1 0,-1 0 0,0 1 0,0-1 0,1 1 0,-1-1 0,1 0 0,0 1 0,-1-1 1,1 0-1,0 0 0,-1 1 0,1-1 0,0 0 0,0 0 0,0 0 0,2 2 0,-1-2-17,1 0-1,-1 0 0,0 0 1,0 0-1,0-1 0,1 1 0,-1 0 1,0-1-1,1 0 0,-1 0 1,0 1-1,4-2 0,2 1-16,0-1-1,0-1 1,0 1-1,0-2 0,0 1 1,12-6-1,-3-1-5,1-2 0,-2 0 1,0 0-1,0-1 0,-1-1 0,-1-1 0,0 0 1,22-31-1,-25 31 5,-1-1 1,-1 0-1,0 0 1,-2-1-1,1 0 1,-2-1 0,0 0-1,-1 0 1,-1 0-1,3-20 1,-7 29-21,1 0-1,-1 0 1,0 1 0,-1-1 0,0 0 0,0 0-1,0 1 1,-5-12 0,5 16-8,0 1 0,0 0 0,0-1 0,-1 1 0,1 0 0,0 0 0,-1 0 1,0 0-1,0 0 0,1 0 0,-1 0 0,0 0 0,0 1 0,-1-1 0,1 1 0,0 0 0,0-1 0,-1 1 1,1 0-1,-1 1 0,1-1 0,-1 0 0,1 1 0,-1-1 0,0 1 0,1 0 0,-1-1 0,-4 2 0,0 0 7,-1 1 0,1 0-1,0 0 1,0 0 0,0 1-1,1 0 1,-1 1 0,0 0-1,1-1 1,0 2 0,0-1-1,0 1 1,1 0 0,0 0-1,0 1 1,0-1 0,0 1-1,1 0 1,0 1 0,0-1-1,1 1 1,0-1 0,-3 10-1,5-13 3,1 1-1,0-1 0,0 0 0,0 0 1,0 0-1,0 0 0,0 1 0,1-1 0,0 0 1,0 0-1,0 0 0,0 0 0,0 0 1,0 0-1,1 0 0,-1-1 0,1 1 1,0 0-1,0-1 0,0 1 0,3 1 0,6 7-93,1 0-1,0-1 0,16 10 0,3 4-90,-25-19 110,0 1-1,0 0 1,-1 0 0,0 1 0,0 0-1,0 0 1,-1 0 0,0 0 0,-1 1-1,0-1 1,0 1 0,0 0 0,-1 0-1,0 0 1,-1 0 0,0 1 0,0-1-1,-1 0 1,0 0 0,0 1 0,-1-1-1,0 0 1,0 0 0,-1 0 0,-3 9 0,0 2-199</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20.712"/>
    </inkml:context>
    <inkml:brush xml:id="br0">
      <inkml:brushProperty name="width" value="0.05" units="cm"/>
      <inkml:brushProperty name="height" value="0.05" units="cm"/>
    </inkml:brush>
  </inkml:definitions>
  <inkml:trace contextRef="#ctx0" brushRef="#br0">54 1 18220,'1'30'1958,"-2"0"-1,-7 43 1,0-1-213,-7 122-168,-7 132-541,22-322-1027,0-1 0,0 0 0,0 1 0,1-1 0,-1 0 0,1 1 0,-1-1 0,1 0 0,2 4 0,-3-7-9,0 1 1,0-1 0,0 0-1,1 0 1,-1 1 0,0-1-1,0 0 1,1 0 0,-1 1 0,0-1-1,0 0 1,0 0 0,1 0-1,-1 0 1,0 0 0,1 1-1,-1-1 1,0 0 0,0 0 0,1 0-1,-1 0 1,0 0 0,1 0-1,-1 0 1,0 0 0,0 0-1,1 0 1,-1 0 0,0 0 0,1 0-1,-1 0 1,0 0 0,1-1-1,-1 1 1,0 0 0,16-16-26,47-87-196,-38 61 138,1 0 0,53-61 0,-68 90 42,1 1 0,22-16 0,-31 25 33,1 0 0,-1 1-1,1 0 1,0 0 0,0 0 0,-1 0-1,1 0 1,0 1 0,1 0 0,-1 0 0,0 0-1,0 0 1,0 0 0,1 1 0,6 0 0,-10 1 3,1-1 0,0 1-1,0-1 1,-1 1 0,1 0 0,0-1 0,-1 1 0,1 0 0,-1 0 0,1 0 0,-1 1 0,1-1 0,-1 0 0,0 0 0,0 1 0,0-1 0,0 1 0,0-1 0,0 1 0,0 0 0,0-1-1,0 1 1,-1 0 0,1-1 0,-1 1 0,1 0 0,-1 0 0,0 0 0,1 2 0,-1 0 0,0 0 0,0 0-1,0 1 1,0-1 0,-1 0-1,0 0 1,1 0 0,-2 0 0,1 0-1,0 0 1,-5 7 0,4-6 33,0 0 0,-1 0 0,0 0 0,0-1 0,-1 1 0,1-1 0,-1 0 0,0 0 0,0 0 0,0-1 0,-1 1 0,1-1 0,-1 0 0,-6 3 0,10-6-17,1 0 0,-1 1 1,0-1-1,0 0 0,0 0 0,1 0 1,-1 0-1,0 0 0,0 0 0,0 0 1,1-1-1,-1 1 0,0 0 0,0 0 0,0-1 1,1 1-1,-1 0 0,0-1 0,1 1 1,-1 0-1,0-1 0,1 1 0,-1-1 1,0 1-1,1-1 0,-1 0 0,1 1 0,-1-1 1,1 0-1,0 1 0,-1-1 0,1 0 1,-1 1-1,1-1 0,0 0 0,0 0 1,-1 1-1,1-1 0,0 0 0,0-1 0,-3-38 196,3 34-166,0-24 17,1 1 0,1 0 1,2 0-1,10-41 0,-14 69-62,0-1 1,1 1-1,-1 0 0,1-1 1,-1 1-1,1 0 1,0-1-1,0 1 0,-1 0 1,1 0-1,0 0 1,0 0-1,0 0 0,0 0 1,1-1-1,-1 2-2,0-1-1,-1 1 1,1 0-1,0 0 0,0-1 1,-1 1-1,1 0 1,0 0-1,0 0 1,-1 0-1,1 0 1,0 0-1,0 0 0,-1 0 1,1 0-1,0 1 1,0-1-1,-1 0 1,1 0-1,1 1 1,3 3-80,0-1 1,0 1 0,0 0 0,-1 0 0,8 8 0,1 2-233,-5-6-53,1 0 1,0-1-1,1 0 1,0-1-1,0 0 0,0-1 1,1 0-1,-1 0 1,1-1-1,0 0 1,0-1-1,1 0 1,-1-1-1,1 0 1,-1-1-1,1-1 1,0 1-1,19-4 0,10-5-773</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21.104"/>
    </inkml:context>
    <inkml:brush xml:id="br0">
      <inkml:brushProperty name="width" value="0.05" units="cm"/>
      <inkml:brushProperty name="height" value="0.05" units="cm"/>
    </inkml:brush>
  </inkml:definitions>
  <inkml:trace contextRef="#ctx0" brushRef="#br0">198 50 14531,'-1'-2'128,"0"0"-1,-1 0 1,1 1-1,0-1 1,-1 0-1,1 1 1,-1-1 0,0 1-1,1-1 1,-1 1-1,0 0 1,0 0-1,0-1 1,0 1-1,0 1 1,0-1 0,0 0-1,0 0 1,0 1-1,0-1 1,0 1-1,-1 0 1,1 0-1,0 0 1,0 0 0,0 0-1,-1 0 1,1 0-1,0 1 1,0-1-1,0 1 1,0 0-1,0-1 1,0 1 0,0 0-1,0 0 1,-3 2-1,-3 2 335,0 1-1,-1 0 1,2 0-1,-1 1 1,1 0-1,-13 15 1,12-12-115,1 0-1,0 1 1,1 0 0,-8 16 0,12-20-212,-1 0 0,1-1 0,0 1 1,1 0-1,0 0 0,0 0 0,0 0 0,1 0 1,0 11-1,0-16-111,0-1-1,1 1 1,-1 0 0,0 0 0,1 0 0,0-1 0,-1 1-1,1 0 1,0 0 0,0-1 0,0 1 0,0-1-1,0 1 1,0-1 0,0 1 0,0-1 0,1 0 0,-1 1-1,0-1 1,1 0 0,0 0 0,-1 0 0,1 0-1,-1 0 1,1 0 0,0-1 0,0 1 0,-1-1-1,1 1 1,0-1 0,0 1 0,0-1 0,0 0 0,-1 0-1,1 0 1,0 0 0,0 0 0,0-1 0,0 1-1,2-1 1,6-1 9,0-1 0,0 0 1,0 0-1,0-1 0,-1 0 0,10-6 0,3-4-52,-1 0 0,-1-1 0,-1-1-1,0-1 1,-1-1 0,0-1 0,-2 0 0,-1-1 0,0-1 0,14-25-1,-21 23-136,-8 15 27,-6 13-58,-8 16 229,2 0-1,0 1 1,1 0 0,2 1-1,-13 43 1,17-52 69,2-1 1,0 1-1,0 0 1,1 0 0,1 19-1,0-32-132,1 0 1,0 0-1,1 0 0,-1 0 1,0 0-1,0 0 0,0 0 1,1 0-1,-1 0 0,0 0 1,1-1-1,-1 1 0,1 0 1,-1 0-1,1 0 0,-1-1 1,1 1-1,0 0 0,-1 0 1,1-1-1,0 1 0,-1-1 0,1 1 1,0 0-1,0-1 0,0 0 1,0 1-1,-1-1 0,1 1 1,0-1-1,0 0 0,0 0 1,0 1-1,0-1 0,0 0 1,0 0-1,0 0 0,0 0 1,0 0-1,0 0 0,0-1 1,0 1-1,0 0 0,0 0 0,1-1 1,6-1-219,0-1 1,0 0-1,15-8 1,-19 9 263,25-13-519</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32.717"/>
    </inkml:context>
    <inkml:brush xml:id="br0">
      <inkml:brushProperty name="width" value="0.05" units="cm"/>
      <inkml:brushProperty name="height" value="0.05" units="cm"/>
    </inkml:brush>
  </inkml:definitions>
  <inkml:trace contextRef="#ctx0" brushRef="#br0">168 8 17740,'0'-1'96,"0"1"0,0 0 0,0-1 0,0 1 1,-1 0-1,1-1 0,0 1 0,0 0 0,0 0 0,0-1 1,0 1-1,-1 0 0,1-1 0,0 1 0,0 0 0,-1 0 1,1 0-1,0-1 0,0 1 0,-1 0 0,1 0 0,0 0 0,0-1 1,-1 1-1,1 0 0,0 0 0,-1 0 0,1 0 0,0 0 1,-1 0-1,1 0 0,0 0 0,-1 0 0,1 0 0,0 0 1,-1 0-1,1 0 0,0 0 0,-1 0 0,1 0 0,0 0 1,0 0-1,-1 0 0,1 0 0,-1 1 0,-18 1 1614,11 2-1370,1-1 0,-1 1 0,1 0 0,0 0 1,0 1-1,1 0 0,-1 0 0,1 1 0,0 0 0,-8 10 0,7-6-326,-1 0 1,1 0-1,1 1 0,0-1 0,1 1 1,-7 18-1,12-28-18,-1 0 1,1 0-1,0 1 0,-1-1 0,1 0 1,0 0-1,0 1 0,-1-1 1,1 0-1,0 1 0,1-1 0,-1 0 1,0 1-1,0-1 0,0 0 1,1 0-1,-1 1 0,1 0 1,0-1-3,-1-1 1,1 1 0,-1-1-1,1 1 1,0-1 0,-1 1-1,1-1 1,0 0 0,-1 1-1,1-1 1,0 0 0,-1 0-1,1 1 1,0-1 0,-1 0-1,1 0 1,0 0 0,0 0-1,-1 0 1,1 0 0,0 0-1,1-1 1,3 0-25,0 0 0,-1 0 0,1-1 0,0 0 1,-1 0-1,1 0 0,6-5 0,50-39-261,15-11-22,-75 57 305,0-1 0,0 0 0,0 0 0,0 1 0,0-1 0,1 1 0,-1-1 0,0 1 0,0-1 0,1 1 0,-1 0 0,0-1 0,0 1 0,1 0 0,2 0 1,-4 0 4,0 1 1,1-1 0,-1 0-1,1 0 1,-1 1 0,0-1 0,1 0-1,-1 1 1,0-1 0,0 1 0,1-1-1,-1 0 1,0 1 0,0-1 0,1 1-1,-1-1 1,0 1 0,0-1 0,0 0-1,0 1 1,0-1 0,0 1-1,0-1 1,0 1 0,0-1 0,0 1-1,0-1 1,0 1 0,-1 7-10,0 0 1,-1-1-1,0 1 0,-3 6 1,1-3-14,3-8 46,-1 5-177,0 0 1,0 0-1,0 0 1,1 0 0,0 12-1,1-19 84,0 0-1,0 1 1,0-1-1,0 0 1,0 0-1,1 0 1,-1 0 0,0 0-1,1 0 1,-1 0-1,1 0 1,-1 0-1,1 0 1,0 0-1,-1 0 1,1 0-1,0 0 1,0 0 0,1 1-1,0-2-49,-1 1 0,1-1-1,0 1 1,-1-1 0,1 1 0,0-1-1,0 0 1,-1 0 0,1 0 0,0 0-1,0 0 1,-1 0 0,1-1 0,0 1-1,-1 0 1,1-1 0,2 0 0,6-3-267,0-1 0,0 0 0,18-13 0,-27 18 359,36-26-973</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21.959"/>
    </inkml:context>
    <inkml:brush xml:id="br0">
      <inkml:brushProperty name="width" value="0.05" units="cm"/>
      <inkml:brushProperty name="height" value="0.05" units="cm"/>
    </inkml:brush>
  </inkml:definitions>
  <inkml:trace contextRef="#ctx0" brushRef="#br0">127 63 23365,'0'0'64,"0"-1"1,0 1-1,0 0 1,-1-1-1,1 1 1,0 0-1,0-1 0,0 1 1,0 0-1,-1 0 1,1-1-1,0 1 0,0 0 1,-1 0-1,1-1 1,0 1-1,-1 0 1,1 0-1,0-1 0,0 1 1,-1 0-1,1 0 1,0 0-1,-1 0 0,1 0 1,-1 0-1,1 0 1,0-1-1,-1 1 1,1 0-1,0 0 0,-1 0 1,1 0-1,-1 1 1,-16 6 740,-13 19 500,22-15-1181,0 0 0,1 0 0,0 1 0,0 0 0,2 0 0,-1 0 0,2 1 0,0 0 0,0 0 0,1 0 0,1 0 0,-2 21 0,4-32-134,0 0-1,-1 1 1,2-1 0,-1 0-1,0 1 1,0-1-1,1 0 1,-1 1 0,1-1-1,-1 0 1,1 0-1,0 1 1,0-1 0,0 0-1,0 0 1,1 0-1,-1 0 1,1 0-1,-1 0 1,1-1 0,-1 1-1,1 0 1,0-1-1,0 0 1,0 1 0,0-1-1,2 1 1,-1-1-11,1 0 0,-1 0 0,0-1 1,1 1-1,-1-1 0,1 0 0,-1 0 1,0 0-1,1 0 0,-1-1 0,1 1 0,-1-1 1,0 0-1,1 0 0,-1 0 0,0-1 1,5-2-1,12-8-98,-13 7 18,-1 1 0,1 0-1,0 1 1,1-1 0,11-2 0,-18 5 51,1 1 1,0-1 0,-1 1 0,1 0 0,0 0-1,0 0 1,-1 0 0,1 0 0,0 1 0,0-1 0,-1 0-1,1 1 1,0-1 0,-1 1 0,1 0 0,-1-1-1,1 1 1,-1 0 0,1 0 0,-1 0 0,1 0-1,-1 0 1,0 1 0,0-1 0,0 0 0,1 0-1,-1 1 1,0-1 0,0 1 0,1 2 0,3 7-185,0 0-1,-1 0 1,0 1 0,-1 0 0,0-1 0,-1 1 0,1 18 0,-1 5-73,-4 45 1,-2-29 797,-12 65 0,11-95-139,0 1 1,-1-1-1,-2-1 0,0 1 0,-17 31 0,22-48-240,0 1 1,0-1-1,0 1 1,0-1-1,-1 0 0,0-1 1,1 1-1,-1 0 0,-1-1 1,-5 4-1,8-6-96,0-1 0,1 1-1,-1 0 1,0-1 0,0 0 0,1 1-1,-1-1 1,0 0 0,0 0 0,0 0-1,0 0 1,1 0 0,-1 0-1,0-1 1,0 1 0,0-1 0,1 1-1,-1-1 1,0 0 0,1 1 0,-1-1-1,0 0 1,1 0 0,-1 0 0,1 0-1,0-1 1,-1 1 0,1 0-1,0 0 1,0-1 0,-1 1 0,1-1-1,-1-1 1,-4-7-6,-1-1 0,1 0 0,1 0 0,0 0 0,0 0 0,1-1 0,1 0 0,0 0 0,1 0 0,-2-19 0,3 18-40,0 0 1,1 0-1,1 0 0,0 0 1,0 0-1,2 1 0,-1-1 1,2 0-1,9-23 0,-8 26-34,1 0 0,1 0 0,0 0 0,0 1-1,1 0 1,0 0 0,0 1 0,13-9 0,12-7-286,40-22 1,-44 29-153,54-42 0,-75 52 267,1-1-1,-1 0 1,-1-1-1,0 0 1,0 0-1,0-1 1,-2 1-1,8-15 1,-8 11-976,-1 1-1,0-1 1,4-25 0,1 11-3983,5 6 5841,-10 16 170,-1 1-1,0 0 1,-1-1 0,1 1 0,-1-1-1,0 0 1,3-10 0,-3 7-24,0 2-321,-1 0 1,1-1-1,-1 1 0,0-1 0,-1 0 1,0 1-1,0-1 0,-1-9 1,1 16-461,-1 0 1,1-1 0,0 1 0,0-1-1,0 1 1,0 0 0,0-1 0,-1 1-1,1 0 1,0 0 0,0-1-1,-1 1 1,1 0 0,0-1 0,0 1-1,-1 0 1,1 0 0,0 0 0,-1-1-1,1 1 1,0 0 0,-1 0 0,1 0-1,0 0 1,-1-1 0,1 1 0,0 0-1,-1 0 1,1 0 0,-1 0-1,1 0 1,0 0 0,-1 0 0,1 0-1,-1 0 1,1 0 0,0 1 0,-1-1-1,1 0 1,0 0 0,-1 0 0,1 0-1,0 0 1,-1 1 0,1-1-1,0 0 1,-1 0 0,1 1 0,0-1-1,0 0 1,-1 0 0,1 1 0,-17 16 91,16-15-93,-13 19 81,0 2-1,1 0 0,1 0 0,1 2 0,1-1 0,-13 51 0,19-63-4,1 0 0,1 1 0,0 0 0,0-1 0,2 1 0,0 17 0,0-27-104,0-1 0,0 1 0,1 0 0,-1-1 0,1 1 0,0 0-1,0-1 1,0 1 0,0-1 0,0 1 0,0-1 0,1 0 0,-1 1 0,1-1 0,0 0-1,-1 0 1,1 0 0,0 0 0,0-1 0,0 1 0,1 0 0,-1-1 0,0 1-1,1-1 1,-1 0 0,1 0 0,-1 0 0,1 0 0,-1 0 0,1-1 0,0 1-1,-1-1 1,1 0 0,0 1 0,-1-1 0,6-1 0,1 1-374,0-1 0,0-1 0,0 0 0,0 0 1,0 0-1,0-1 0,-1 0 0,1-1 0,13-8 0,11-10-497</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23.080"/>
    </inkml:context>
    <inkml:brush xml:id="br0">
      <inkml:brushProperty name="width" value="0.05" units="cm"/>
      <inkml:brushProperty name="height" value="0.05" units="cm"/>
    </inkml:brush>
  </inkml:definitions>
  <inkml:trace contextRef="#ctx0" brushRef="#br0">245 42 17652,'1'-3'247,"0"0"0,-1 0 0,1 0 1,-1 0-1,1 0 0,-1 0 0,0 0 0,-1-4 1,1 6-206,0 0 1,0 1-1,0-1 1,-1 1 0,1-1-1,0 1 1,0-1 0,-1 1-1,1-1 1,0 1-1,-1 0 1,1-1 0,0 1-1,-1-1 1,1 1-1,-1 0 1,1-1 0,-1 1-1,1 0 1,-2-1 0,1 1 39,0-1 0,0 1 1,0 0-1,-1 0 1,1 0-1,0 0 1,0 0-1,0 0 1,-1 0-1,1 1 1,0-1-1,0 0 1,-2 2-1,-7 2 141,1 1 0,0 0-1,0 0 1,0 1 0,1 0 0,0 1-1,0-1 1,-11 14 0,2 0 69,1 1 0,-18 27 0,25-34-221,1 1 0,0 0 0,1 0 1,0 1-1,1 0 0,1 0 0,1 0 1,0 1-1,1-1 0,1 1 1,1 0-1,0 0 0,1-1 0,1 1 1,5 31-1,-5-42-67,0-1-1,1 0 1,0 1 0,0-1-1,1 0 1,-1 0 0,1 0-1,0-1 1,1 1 0,-1-1-1,1 1 1,0-1 0,0 0-1,0-1 1,0 1 0,1-1-1,-1 0 1,1 0 0,0 0 0,0 0-1,0-1 1,10 3 0,-8-3 19,1 0 0,-1-1 0,1 0 0,0-1 0,-1 1 1,1-1-1,0-1 0,-1 0 0,1 0 0,-1 0 1,1-1-1,-1 0 0,1 0 0,-1-1 0,0 0 0,7-4 1,31-23 355,-43 28-312,1 0-1,0-1 1,-1 1-1,1-1 1,-1 0-1,0 0 1,0 0-1,0 0 1,0 0-1,0 0 1,-1-1-1,2-4 1,-3 7-38,1 0 0,-1 0-1,0 0 1,0 0 0,0 0 0,1 0 0,-1 0-1,0 0 1,0 0 0,0 0 0,-1 0 0,1 0 0,0 0-1,0 0 1,0 0 0,-1 0 0,1 0 0,-1 0 0,1 0-1,-1 0 1,1 1 0,-1-1 0,1 0 0,-1 0-1,0 0 1,1 1 0,-2-2 0,0 1 8,0 0 0,0 0 0,0 0 0,0 1 0,-1-1 0,1 1 0,0-1 0,0 1 0,0 0 1,-1 0-1,1 0 0,-2 0 0,-6 1 35,1 0 0,0 1 0,-1 0 0,-15 6 1,-2 6-80,26-13 2,-1 0 0,1 0 0,0-1 0,0 1 0,0 0 0,0 0 0,0 0 0,0 0 1,0 0-1,0 0 0,0 0 0,1 1 0,-1-1 0,0 0 0,1 0 0,-1 1 0,0 2 0,16-12-67,92-90-218,-61 53-34,-43 42 284,0 1 1,1-1-1,-1 1 0,0 0 1,1 0-1,-1 0 0,1 0 0,6-2 1,-9 4 23,1-1 1,-1 1 0,0 0 0,0 0-1,0 0 1,0 0 0,0 0 0,1 0-1,-1 0 1,0 0 0,0 0 0,0 0 0,0 1-1,0-1 1,1 0 0,-1 1 0,0-1-1,0 1 1,0-1 0,0 1 0,0 0-1,0-1 1,0 1 0,-1 0 0,1 0-1,0-1 1,0 1 0,-1 0 0,1 0-1,0 0 1,-1 0 0,1 0 0,-1 0-1,2 2 1,0 4-9,-1 0-1,1-1 1,-1 1-1,0 0 0,-1 0 1,1 0-1,-2 0 1,1 0-1,-2 8 1,-13 65 236,13-68-169,-14 37 239,10-31-574,5-17-244,3-7-365,5-17 561</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23.558"/>
    </inkml:context>
    <inkml:brush xml:id="br0">
      <inkml:brushProperty name="width" value="0.05" units="cm"/>
      <inkml:brushProperty name="height" value="0.05" units="cm"/>
    </inkml:brush>
  </inkml:definitions>
  <inkml:trace contextRef="#ctx0" brushRef="#br0">64 0 19356,'-8'3'2529,"8"4"-1409,-1 5-520,-3 11 2601,-1 9-1649,0 14-944,-3 4-224,0 8-400,1 1-80,1-4-256,-1-3-256,5-12-568,-1-11-281,3-16 1057,2-7-320,6-11-192</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23.982"/>
    </inkml:context>
    <inkml:brush xml:id="br0">
      <inkml:brushProperty name="width" value="0.05" units="cm"/>
      <inkml:brushProperty name="height" value="0.05" units="cm"/>
    </inkml:brush>
  </inkml:definitions>
  <inkml:trace contextRef="#ctx0" brushRef="#br0">0 261 17628,'3'1'590,"-1"1"-1,1-1 1,0 0 0,-1 0 0,1 0-1,0-1 1,0 1 0,-1-1 0,1 1 0,0-1-1,4 0 1,-2-1-58,1 1 0,-1-1 0,0 0 0,0-1-1,8-2 1,3-3-53,-1-1-1,25-16 1,-21 9-379,0-1 0,-1 0 0,-1-1-1,0-1 1,25-35 0,22-25-141,-63 77 34,-1 0 0,1 1 0,-1-1-1,1 1 1,-1-1 0,1 1 0,0-1 0,-1 1-1,1-1 1,0 1 0,-1 0 0,1-1-1,0 1 1,0 0 0,0-1 0,1 1 0,-2 0 1,1 0 0,-1 0 1,0 0-1,1 1 0,-1-1 0,0 0 1,1 0-1,-1 0 0,0 0 1,1 1-1,-1-1 0,0 0 1,0 0-1,1 1 0,-1-1 1,0 0-1,0 1 0,1-1 0,-1 0 1,0 1-1,0-1 0,0 0 1,0 1-1,0-1 0,1 1 1,1 28-259,-2-24 230,-1 96-698,3 61-1591,4-133 1927,1-7-54</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28.773"/>
    </inkml:context>
    <inkml:brush xml:id="br0">
      <inkml:brushProperty name="width" value="0.05" units="cm"/>
      <inkml:brushProperty name="height" value="0.05" units="cm"/>
    </inkml:brush>
  </inkml:definitions>
  <inkml:trace contextRef="#ctx0" brushRef="#br0">46 33 16131,'-2'-23'2371,"-2"14"-966,4 9-1333,0 0 0,0-1-1,0 1 1,-1 0-1,1 0 1,0 0 0,0 0-1,0 0 1,-1 0 0,1 0-1,0 0 1,0 1-1,-1-1 1,1 0 0,0 0-1,0 0 1,0 0 0,-1 0-1,1 0 1,0 0-1,0 0 1,0 0 0,0 1-1,-1-1 1,1 0 0,0 0-1,0 0 1,0 0-1,0 1 1,0-1 0,0 0-1,-1 0 1,1 0 0,0 1-1,0-1 1,0 0-1,0 0 1,0 0 0,0 1-1,0-1 1,0 0 0,-4 11 153,0 0 1,1 0-1,1 0 1,0 1-1,0-1 1,0 16-1,0-3-138,-1 4-40,-6 71 57,9-90-78,0 0 0,0 1-1,1-1 1,0 0 0,1 0 0,0 0-1,1 0 1,3 9 0,-5-17-14,-1 1 0,1-1-1,0 0 1,0 0 0,0 1 0,-1-1 0,1 0-1,1 0 1,-1 0 0,0 0 0,0 0-1,0-1 1,0 1 0,1 0 0,-1 0 0,0-1-1,1 1 1,-1-1 0,0 1 0,1-1 0,-1 1-1,1-1 1,-1 0 0,1 0 0,-1 0-1,0 0 1,1 0 0,-1 0 0,1 0 0,-1 0-1,1-1 1,-1 1 0,1 0 0,-1-1 0,0 1-1,1-1 1,0 0 0,5-3 35,0 1 0,0-1 0,-1 0 1,0-1-1,11-9 0,6-10 170,-1-1 0,-1-2 0,-2 0 0,27-48 0,0 1 469,-46 96-302,-9 47-214,-2 27-148,11-86-25,0 0-1,0-1 1,1 1 0,0-1-1,1 1 1,0-1 0,6 17-1,-7-24 8,0 0 0,-1 1 0,1-1 0,1 1 0,-1-1 0,0 0-1,1 0 1,-1 0 0,1 0 0,-1 0 0,1 0 0,0 0 0,0 0 0,0 0 0,0-1-1,0 1 1,0-1 0,1 0 0,-1 0 0,0 0 0,1 0 0,-1 0 0,1 0-1,-1 0 1,1-1 0,-1 1 0,1-1 0,-1 0 0,1 0 0,0 0 0,-1 0-1,1 0 1,-1-1 0,1 1 0,3-2 0,2-1 50,0 0 0,0-1 0,-1 0 0,1 0 0,-1 0 0,0-1 0,0-1 0,-1 1 0,10-10 0,-7 5 60,0-1 0,0 0 0,-1 0-1,0 0 1,-1-1 0,5-13 0,-8 17-52,-1 0 1,0 1-1,-1-1 0,0 0 1,0-1-1,-1 1 1,0 0-1,0 0 1,-1-1-1,0 1 1,-2-11-1,2 18-64,0 0-1,0 0 1,0 1 0,0-1-1,-1 0 1,1 0-1,0 0 1,0 1 0,-1-1-1,1 0 1,0 0-1,-1 1 1,1-1 0,-1 0-1,1 1 1,-1-1-1,1 0 1,-1 1 0,0-1-1,1 1 1,-1-1-1,0 1 1,1-1 0,-1 1-1,0-1 1,1 1-1,-1 0 1,0-1 0,0 1-1,0 0 1,1 0-1,-2 0 1,1 0-11,-1 0 0,1 0 0,0 0 1,0 1-1,0-1 0,0 1 0,0-1 0,0 1 0,0-1 0,0 1 1,0-1-1,0 1 0,0 0 0,1-1 0,-1 1 0,0 0 0,0 0 1,1 0-1,-1 0 0,0 0 0,1 0 0,-2 2 0,0 2-35,0 1-1,0 0 0,1 0 0,-1 0 0,1 0 1,1 0-1,-1 0 0,1 1 0,0-1 1,0 0-1,1 0 0,0 0 0,3 11 0,-4-14 44,1-1 0,0 0 0,0 1 0,0-1 0,0 0 0,0 0 0,0 0 0,1 0 0,-1 0 0,0 0 0,1 0 0,0-1 0,-1 1 0,1 0 0,0-1 0,0 1-1,0-1 1,0 0 0,0 0 0,1 0 0,-1 0 0,0 0 0,0 0 0,1 0 0,-1-1 0,0 1 0,1-1 0,-1 0 0,1 0 0,-1 1 0,0-2 0,1 1 0,-1 0-1,1 0 1,-1-1 0,0 1 0,1-1 0,2-1 0,19-6 8,0-1 0,0-1 0,-1-1 0,-1-1-1,0-1 1,32-24 0,-51 34 0,0 2 2,-1-1 0,0 0 0,0 0 0,1 0 0,-1 0 1,0 0-1,-1 0 0,1 0 0,0-1 0,-1 1 0,1-1 0,-1 1 0,0-1 0,0 0 0,0 1 0,1-5 1,-2 7-4,0-1 0,-1 1 0,1-1 0,0 1 0,-1 0 0,1-1 0,-1 1 1,1-1-1,-1 1 0,1 0 0,-1-1 0,1 1 0,-1 0 0,1 0 0,-1-1 1,1 1-1,-1 0 0,1 0 0,-1 0 0,1 0 0,-1 0 0,1 0 0,-1 0 1,0 0-1,1 0 0,-1 0 0,1 0 0,-1 0 0,0 0 0,-20 3 20,14 0-25,-1 1 0,1-1-1,0 1 1,-1 0 0,2 1 0,-1 0-1,0 0 1,1 0 0,0 1 0,1 0 0,-1 0-1,1 0 1,0 1 0,0 0 0,1 0 0,0 0-1,0 0 1,1 1 0,-3 8 0,5-15 0,1 1 1,-1-1-1,1 0 1,0 0-1,-1 0 1,1 0-1,0 0 1,0 0-1,0 0 1,0 1-1,0-1 1,0 0-1,0 0 1,0 0-1,0 0 1,0 0-1,1 1 1,-1-1-1,0 0 1,1 0-1,-1 0 1,1 0-1,-1 0 1,1 0-1,0 0 1,-1 0-1,1 0 1,0-1-1,0 1 1,-1 0-1,1 0 1,0-1-1,0 1 1,0 0-1,0-1 1,0 1-1,0-1 1,0 1-1,0-1 1,0 0-1,1 1 0,-1-1 1,0 0-1,1 0 1,6 1-7,-1-1 1,0-1-1,1 1 1,-1-1-1,11-3 1,-10 2 1,22-4-5,78-14-30,-94 19 37,-1 0 0,0 1 0,1 0 0,-1 1 0,0 0 0,14 4 0,-22-4 2,0 1-1,0 0 1,0 0 0,0 0-1,0 1 1,-1 0 0,9 6-1,-11-8 20,0 1 1,0 0-1,0 0 0,0 0 0,0 0 1,-1 0-1,1 0 0,-1 1 0,1-1 0,-1 0 1,0 1-1,0-1 0,0 1 0,0-1 0,-1 1 1,1-1-1,-1 1 0,1 3 0,-12-38 1342,2-5-737,2 9-249,-13-38 0,96 82-9460,-42-18 7646,5-6-261</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29.256"/>
    </inkml:context>
    <inkml:brush xml:id="br0">
      <inkml:brushProperty name="width" value="0.05" units="cm"/>
      <inkml:brushProperty name="height" value="0.05" units="cm"/>
    </inkml:brush>
  </inkml:definitions>
  <inkml:trace contextRef="#ctx0" brushRef="#br0">179 110 15715,'-7'2'370,"1"0"-1,-1 1 0,0-1 0,1 1 0,-1 0 0,1 1 1,0 0-1,0 0 0,0 0 0,1 1 0,-1 0 0,1 0 1,0 0-1,1 0 0,-6 8 0,0 1 216,0 1-1,1 1 0,0-1 1,-12 34-1,16-34-269,1 1 0,-4 18 0,7-32-282,1 0-1,-1 1 1,1 0-1,-1-1 1,1 1-1,0-1 1,0 1-1,0-1 1,0 1-1,1-1 1,-1 1-1,1-1 1,-1 1-1,1-1 1,0 1-1,0-1 0,0 0 1,0 1-1,1-1 1,-1 0-1,0 0 1,3 3-1,-2-5-23,-1 1 0,0-1 1,1 0-1,-1 1 0,1-1 0,-1 0 0,0 0 0,1 0 0,-1 0 0,1 0 0,-1 0 0,1 0 1,-1-1-1,0 1 0,1 0 0,-1-1 0,0 1 0,1-1 0,-1 1 0,0-1 0,1 0 0,-1 0 1,0 1-1,0-1 0,1-1 0,30-26 10,-17 9 54,0 0 0,-1 0 1,-1-1-1,0-1 0,17-42 0,-7 4 394,16-62 0,-31 89-126,-9 30-93,-5 19-188,-12 42-80,-23 81 168,36-116-74,0 1 1,2-1-1,-1 44 1,3-65-94,1 0 1,1-1-1,-1 1 1,0-1-1,1 1 1,-1 0-1,1-1 1,0 1 0,-1-1-1,1 0 1,1 1-1,-1-1 1,0 0-1,3 5 1,-2-6-40,-1 0 1,0-1-1,0 1 0,1 0 0,-1 0 1,1-1-1,-1 1 0,0-1 0,1 1 1,-1-1-1,1 0 0,-1 1 0,1-1 1,-1 0-1,1 0 0,-1 0 0,1 0 1,-1 0-1,1-1 0,-1 1 0,1 0 1,-1-1-1,1 1 0,-1-1 1,3 0-1,4-3-112,1 0 1,-1-1 0,0 1-1,10-9 1,6-10-405</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29.743"/>
    </inkml:context>
    <inkml:brush xml:id="br0">
      <inkml:brushProperty name="width" value="0.05" units="cm"/>
      <inkml:brushProperty name="height" value="0.05" units="cm"/>
    </inkml:brush>
  </inkml:definitions>
  <inkml:trace contextRef="#ctx0" brushRef="#br0">1 147 21597,'0'2'266,"0"3"135,0 0-1,0 1 0,1-1 1,-1 0-1,3 6 0,-3-10-326,0 0 0,1 0 0,-1 1 0,1-1 0,-1 0 0,1 0 0,0 0 0,0 0 0,-1 0 0,1 0 0,0 0 0,0 0 0,0 0 0,0 0 0,0-1 0,0 1 0,0 0 0,0 0 0,1-1 0,-1 1 0,0-1 0,0 1 0,0-1 0,1 0 0,-1 1 0,2-1 0,4 0 34,-1 0-1,0 0 1,1-1 0,-1 0-1,0 0 1,1-1 0,-1 1-1,0-1 1,0-1-1,0 1 1,-1-1 0,1 0-1,-1 0 1,1-1 0,-1 1-1,0-1 1,0-1 0,8-8-1,-7 6-21,0 0 0,0 0-1,-1-1 1,1 0 0,-2 0-1,1 0 1,-1-1 0,-1 1 0,1-1-1,-1 0 1,-1 0 0,3-13-1,-5 20-60,0 1 0,0-1 0,1 1 0,-1-1 0,0 1-1,0 0 1,0-1 0,0 1 0,-1-1 0,1 1 0,0-1-1,-1 1 1,1 0 0,-1-1 0,1 1 0,-1-1 0,0 1 0,1 0-1,-1 0 1,0 0 0,0-1 0,0 1 0,0 0 0,-2-2-1,2 3-9,-1 0-1,1-1 0,-1 1 0,1 0 0,-1 0 0,1 0 0,-1 0 0,1 0 0,-1 0 0,1 0 0,-1 0 1,1 1-1,0-1 0,-1 0 0,1 1 0,-1-1 0,1 1 0,0 0 0,-1-1 0,1 1 0,0 0 1,0 0-1,0 0 0,-2 2 0,-7 5-6,0 1 0,1 1 0,0 0-1,0 0 1,1 1 0,1 0 0,-8 13 0,5-4-22,0 1 0,2 0 0,-9 29-1,17-48 15,-1 1 0,0 0 0,0 0 0,1 0 0,0 0 0,0 0-1,0 1 1,0-1 0,0 0 0,1 4 0,-1-7 0,0 1 1,1-1 0,-1 1-1,0-1 1,0 1-1,1-1 1,-1 1-1,0-1 1,1 1-1,-1-1 1,0 0-1,1 1 1,-1-1 0,1 1-1,-1-1 1,1 0-1,-1 0 1,1 1-1,-1-1 1,1 0-1,-1 0 1,1 1-1,1-1 2,-1 0 0,1 0 0,-1 0-1,1 0 1,-1 0 0,0 0 0,1-1-1,-1 1 1,1 0 0,-1-1-1,0 1 1,3-2 0,8-5-7,0 0 0,-1-1 0,0 0 0,15-14 1,25-19-111,-41 35 49,0 0 0,1 0-1,22-8 1,-31 13 51,0 0 0,0 0 1,0 1-1,0-1 0,0 1 0,0-1 0,0 1 0,1 0 0,-1 0 1,0 0-1,0 0 0,0 0 0,1 0 0,-1 1 0,0-1 0,0 1 1,0-1-1,0 1 0,0 0 0,0 0 0,0 0 0,0 0 0,0 0 0,0 0 1,-1 1-1,1-1 0,0 0 0,-1 1 0,3 2 0,0 4-16,0 0 0,-1 0 1,0 0-1,0 0 0,2 12 0,5 15 84,-10-34-46,0 0 0,1 0 0,-1-1-1,0 1 1,1 0 0,-1 0 0,1-1 0,-1 1-1,1 0 1,0-1 0,-1 1 0,1 0 0,0-1-1,-1 1 1,1-1 0,0 1 0,0-1 0,0 0-1,-1 1 1,1-1 0,0 0 0,0 1-1,0-1 1,0 0 0,0 0 0,-1 0 0,1 0-1,0 0 1,0 0 0,0 0 0,0 0 0,0 0-1,0 0 1,-1 0 0,1-1 0,0 1 0,0 0-1,0-1 1,0 0 0,5-1 18,-1 0 0,-1-1 0,1 0 1,0 0-1,4-4 0,38-33 118,-34 27-153,1 0 0,1 2 0,0 0 1,0 0-1,24-11 0,-38 21 1,1 0 0,-1 1 0,1-1 0,-1 0 0,1 1 0,0-1 0,-1 1 0,1 0 0,0-1 0,0 1 1,-1 0-1,1 0 0,0 0 0,0 0 0,-1 0 0,1 1 0,0-1 0,-1 0 0,1 1 0,0-1 0,-1 1 0,3 1 0,-3-1-1,0 0 0,1 1 0,-1-1 0,0 1 0,0-1 0,0 1 0,0-1-1,0 1 1,-1 0 0,1-1 0,0 1 0,-1 0 0,1 0 0,-1-1 0,0 1 0,0 0 0,1 2 0,-1 6-7,-1 1 1,1-1-1,-2 1 1,1-1-1,-1 0 1,-4 11-1,3-8 196,2-8-366,0 0 0,0-1 0,-1 1 0,1 0 0,-3 5 0,3-10 163,1 0 0,0 0 1,0 1-1,0-1 0,-1 0 0,1 1 1,0-1-1,0 0 0,-1 0 1,1 1-1,0-1 0,-1 0 0,1 0 1,0 0-1,0 1 0,-1-1 1,1 0-1,0 0 0,-1 0 0,1 0 1,-1 0-1,1 0 0,0 0 1,-1 0-1,1 0 0,0 0 1,-1 0-1,1 0 0,-2 0 0,1-1 0,0 1 0,0-1 0,0 0 0,1 1 0,-1-1 0,0 0 0,0 0 0,0 0 0,0 0 0,1 0 0,-1 0 0,0-1 0,-12-24-341</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30.871"/>
    </inkml:context>
    <inkml:brush xml:id="br0">
      <inkml:brushProperty name="width" value="0.05" units="cm"/>
      <inkml:brushProperty name="height" value="0.05" units="cm"/>
    </inkml:brush>
  </inkml:definitions>
  <inkml:trace contextRef="#ctx0" brushRef="#br0">70 1 21629,'1'4'1687,"-3"27"-557,-9 49 1,1-19-302,-37 392 56,46-425-869,3-17 26,3-13 8,5-16 24,45-184 345,-36 121-225,43-113-1,-58 185-196,0 0 0,0 0 0,1 1-1,0-1 1,1 1 0,11-13-1,-15 19-15,0-1-1,1 1 0,-1 0 0,0 1 1,1-1-1,0 0 0,-1 1 1,1-1-1,0 1 0,-1 0 0,1 0 1,0 0-1,0 0 0,0 1 0,0-1 1,0 1-1,0-1 0,0 1 0,0 0 1,0 1-1,0-1 0,0 0 0,0 1 1,0-1-1,0 1 0,4 2 0,-3-2-17,0 1-1,0 0 0,-1 0 1,1 1-1,-1-1 1,1 1-1,-1-1 0,0 1 1,0 0-1,0 0 1,0 1-1,-1-1 0,1 1 1,-1-1-1,0 1 0,0 0 1,0-1-1,0 1 1,1 8-1,-1-7 20,-1 0 1,-1 1-1,1-1 0,-1 0 0,1 1 1,-1-1-1,-1 1 0,1-1 0,-1 0 1,0 1-1,0-1 0,-1 0 0,0 0 1,0 0-1,-3 7 0,-5 4 71,0 0-1,-1 0 1,-1-1 0,0-1-1,-1 0 1,0 0-1,-1-2 1,-1 1 0,0-2-1,0 0 1,-2-1 0,-30 15-1,27-21-610,20-4 547,0 0 0,-1 0 0,1 0 1,-1 0-1,1 0 0,-1 0 1,1 0-1,-1 0 0,1 0 1,0 0-1,-1 0 0,1 0 0,-1-1 1,1 1-1,0 0 0,-1 0 1,1-1-1,-1 1 0,1 0 0,0 0 1,-1-1-1,1 1 0,0 0 1,-1-1-1,1 1 0,0 0 1,0-1-1,0 1 0,-1 0 0,1-1 1,0 1-1,0-1 0,0 1 1,0-1-1,-1 1 0,1 0 0,0-1 1,0 1-1,0-2 0,4-6-319</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31.743"/>
    </inkml:context>
    <inkml:brush xml:id="br0">
      <inkml:brushProperty name="width" value="0.05" units="cm"/>
      <inkml:brushProperty name="height" value="0.05" units="cm"/>
    </inkml:brush>
  </inkml:definitions>
  <inkml:trace contextRef="#ctx0" brushRef="#br0">93 55 18980,'-28'80'2224,"5"1"-1,-15 89 1,37-164-2129,0 0 1,0 1-1,1-1 0,0 0 1,1 10-1,-1-16-82,0 1 1,0-1-1,0 0 1,0 1-1,0-1 1,0 0-1,0 0 1,1 1-1,-1-1 1,0 0-1,0 0 1,0 1-1,1-1 1,-1 0-1,0 0 1,0 1-1,1-1 1,-1 0-1,0 0 1,0 0-1,1 0 1,-1 0-1,0 1 1,0-1-1,1 0 1,-1 0-1,0 0 1,1 0-1,-1 0 1,0 0-1,1 0 1,-1 0-1,0 0 1,0 0-1,1 0 1,-1 0-1,0 0 1,1 0-1,-1 0 1,0 0-1,1-1 1,-1 1-1,0 0 1,0 0-1,1 0 1,-1 0-1,0-1 1,0 1-1,1 0 1,-1 0-1,0 0 1,0-1-1,0 1 1,1 0-1,-1 0 1,0-1-1,0 1 1,0-1-1,13-13 315,-6 3-188,0-2-1,-1 1 1,-1-1-1,0 0 1,-1 0-1,0 0 1,3-27-1,-4 21-76,-2 0-1,0 0 0,-1 0 0,-1 0 1,-4-21-1,-5 11-61,10 28-2,0 1-1,-1 0 1,1-1 0,0 1-1,0 0 1,0-1 0,-1 1-1,1 0 1,0-1 0,0 1-1,-1 0 1,1 0 0,0-1-1,-1 1 1,1 0 0,0 0-1,-1 0 1,1-1 0,0 1-1,-1 0 1,1 0 0,-1 0-1,1 0 1,0 0 0,-1 0-1,0 0 0,1 1 0,-1-1 0,0 1-1,1-1 1,-1 1 0,1-1 0,-1 1-1,1-1 1,0 1 0,-1 0-1,1-1 1,0 1 0,-1 0 0,1-1-1,0 1 1,0 0 0,-1 0 0,1-1-1,0 2 1,-2 11-17,0 0 0,0-1 0,1 1 0,1 0 0,0 0 1,1 0-1,1 0 0,0 0 0,6 23 0,-7-34 22,0 0-1,-1 0 1,1 1 0,0-1 0,0 0 0,0 0 0,1 0-1,-1-1 1,0 1 0,1 0 0,-1 0 0,1-1 0,0 1-1,0-1 1,-1 1 0,1-1 0,0 0 0,0 0 0,0 0 0,0 0-1,4 1 1,-4-1 5,1-1-1,0 0 0,-1-1 0,1 1 1,0 0-1,-1-1 0,1 1 1,-1-1-1,1 0 0,-1 0 1,1 0-1,-1 0 0,1 0 1,-1-1-1,0 1 0,0-1 1,0 1-1,3-3 0,3-4 5,1 0 0,-1-1 1,0 0-1,-1-1 0,0 0 0,0 0 0,6-13 0,-4 3-47,-1 1 0,0-1-1,5-26 1,-22 86-91,1 0-1,2 1 1,-2 59 0,8-99 134,0 0 0,0 0 0,0 0 0,0 0 0,0 1 0,0-1 0,0 0 0,1 0 0,-1 0 0,0 0 0,1 0 0,-1 0 0,1 0 0,-1 0 0,1 0 0,-1-1 0,1 1 0,1 1 0,-2-1-3,1-1-1,-1 0 0,1 0 1,0 0-1,-1 1 0,1-1 0,0 0 1,-1 0-1,1 0 0,-1 0 0,1 0 1,0 0-1,-1 0 0,1 0 1,0 0-1,-1-1 0,1 1 0,-1 0 1,1 0-1,0-1 0,-1 1 0,2-1 1,3-2 7,0-1 0,0 0 1,0 0-1,7-8 0,-9 9-15,0 0 5,17-17-116,32-25 0,-47 41 50,1 0 1,1-1-1,-1 2 1,1-1 0,-1 1-1,1 0 1,0 0-1,0 1 1,0 0-1,14-2 1,-19 4 43,0 0-1,0 0 1,-1 1 0,1-1 0,0 0-1,0 1 1,0-1 0,0 1 0,-1 0-1,1 0 1,0 0 0,0 0 0,-1 0 0,1 0-1,-1 0 1,1 0 0,-1 0 0,0 1-1,1-1 1,-1 1 0,0-1 0,0 1-1,0-1 1,0 1 0,0 0 0,0 0-1,0-1 1,0 5 0,3 6-16,0 0 0,-2 1 0,3 17 0,-1-5 187,-4-23-124,1 0 1,-1 0-1,0 0 1,1 0-1,-1 0 1,1 0-1,0 0 0,0-1 1,0 1-1,0 0 1,0 0-1,0-1 1,0 1-1,0 0 1,1-1-1,-1 0 0,1 1 1,-1-1-1,1 0 1,-1 1-1,1-1 1,0 0-1,0 0 1,-1 0-1,1-1 1,0 1-1,0 0 0,0-1 1,0 1-1,0-1 1,0 0-1,0 0 1,0 1-1,0-1 1,0-1-1,0 1 1,0 0-1,0 0 0,2-1 1,3-1 42,0 0 0,-1-1 0,1 0 0,-1 0 0,0 0 0,0-1 0,0 0 0,0 0 0,10-9 0,-10 7 6,-1 1 1,0-1 0,0 0 0,0-1 0,0 1 0,-1-1 0,0 0 0,0 0 0,-1 0 0,0 0 0,0-1 0,-1 1 0,0-1 0,0 0 0,-1 1 0,0-1 0,0 0 0,-1 0 0,0 0 0,-1 0 0,1 0 0,-1 0 0,-1 1 0,0-1 0,0 0 0,0 1 0,-1-1 0,0 1 0,0 0 0,-1 0 0,0 0 0,0 0 0,-1 1 0,0 0 0,-7-8 0,-29-20 212,38 31-298,-1 1 0,1 0-1,-1 0 1,0 0 0,1 0 0,-1 0 0,0 1 0,0 0 0,0 0 0,-7-1 0,34 11-1419,-18-8 1157,1 0 0,-1-1-1,0 0 1,1 0 0,-1-1 0,0 1 0,1-1 0,-1 0 0,0 0-1,0-1 1,0 0 0,0 0 0,0 0 0,0 0 0,7-6 0,15-10-638</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32.213"/>
    </inkml:context>
    <inkml:brush xml:id="br0">
      <inkml:brushProperty name="width" value="0.05" units="cm"/>
      <inkml:brushProperty name="height" value="0.05" units="cm"/>
    </inkml:brush>
  </inkml:definitions>
  <inkml:trace contextRef="#ctx0" brushRef="#br0">31 0 18508,'-16'7'1800,"3"3"-1424,12-1-728,8 4 1585,10 0-857,7 1-72,11 0-312</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33.099"/>
    </inkml:context>
    <inkml:brush xml:id="br0">
      <inkml:brushProperty name="width" value="0.05" units="cm"/>
      <inkml:brushProperty name="height" value="0.05" units="cm"/>
    </inkml:brush>
  </inkml:definitions>
  <inkml:trace contextRef="#ctx0" brushRef="#br0">92 1 16115,'3'0'2685,"-13"8"-751,5-4-1740,0 0 0,1 0 0,-1 0 0,1 0 1,0 1-1,0-1 0,0 1 0,0 0 0,-3 8 1,7-13-238,0 1 1,0 0 0,0 0 0,0 0 0,1-1 0,-1 1 0,0 0 0,0 0 0,1-1 0,-1 1 0,1 0 0,-1-1 0,0 1 0,1 0 0,-1-1 0,1 1 0,-1 0 0,1-1 0,0 1-1,-1-1 1,1 1 0,0-1 0,-1 0 0,1 1 0,0-1 0,0 1 0,25 9-949,-18-7 628,7 3-168,-2-2 240,0 1 0,0 1 0,17 10 0,-28-15 336,0 0 1,-1 1-1,1-1 0,0 0 0,0 1 0,-1-1 0,1 1 1,-1-1-1,1 1 0,-1 0 0,0-1 0,1 1 1,-1 0-1,0 0 0,0 0 0,0 0 0,-1 0 1,1 0-1,0 0 0,-1 0 0,1 1 0,-1-1 0,0 0 1,0 0-1,0 0 0,0 0 0,0 1 0,-1 3 1,-1-2 120,1-1 1,-1 1 0,-1-1-1,1 1 1,0-1 0,-1 0 0,1 0-1,-1 0 1,0 0 0,0 0-1,0 0 1,-1-1 0,1 0 0,-5 3-1,-1 0 260,0 0-1,0-1 0,-1 0 1,-15 4-1,19-6-354,-1-1-1,1 0 0,0 0 1,-1 0-1,-11-1 0,16 0-64,1 0 0,-1-1 0,0 1 0,1 0-1,-1-1 1,0 1 0,1-1 0,-1 1 0,1-1-1,-1 0 1,1 0 0,-1 1 0,1-1 0,0 0-1,-1-1 1,1 1 0,0 0 0,0 0 0,0 0-1,0-1 1,0 1 0,0 0 0,0-1 0,0 1-1,0-1 1,0-2 0,-2-18-97</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32.694"/>
    </inkml:context>
    <inkml:brush xml:id="br0">
      <inkml:brushProperty name="width" value="0.05" units="cm"/>
      <inkml:brushProperty name="height" value="0.05" units="cm"/>
    </inkml:brush>
  </inkml:definitions>
  <inkml:trace contextRef="#ctx0" brushRef="#br0">144 281 16716,'-1'2'307,"1"1"0,-1-1 0,1 0 0,-1 0 1,0 0-1,1 0 0,-1 0 0,0 0 0,0 0 1,-1 0-1,1 0 0,0-1 0,-1 1 0,-1 2 0,-29 25 2275,11-10-609,11-9-1273,-34 40 1407,42-47-2036,0 0 0,-1 1 0,1-1-1,1 0 1,-1 1 0,0 0-1,1-1 1,0 1 0,0 0 0,0 0-1,0-1 1,0 1 0,1 7 0,0-11-69,0 1 1,0-1 0,0 1-1,0 0 1,0-1 0,0 1-1,0-1 1,0 1 0,1-1 0,-1 1-1,0 0 1,0-1 0,1 1-1,-1-1 1,0 1 0,1-1-1,-1 0 1,0 1 0,1-1-1,-1 1 1,1-1 0,-1 0-1,1 1 1,-1-1 0,1 0 0,-1 1-1,2-1 1,-1 0-5,0 1 1,0-1 0,1 0-1,-1 0 1,0 0-1,0-1 1,1 1-1,-1 0 1,0 0 0,0-1-1,0 1 1,2-1-1,3-2-15,-1 0-1,1 0 1,-1 0-1,7-6 1,0-2 5,-1 0 1,0 0-1,-1-1 0,0-1 0,-1 0 1,10-18-1,-5 5-210,-1-1 1,14-42-1,-32 86 91,1 0 0,1 0 1,1 0-1,0 1 0,2-1 0,-1 1 0,4 22 0,-3-38 145,1 1 0,-1-1 0,1 1-1,-1-1 1,1 0 0,0 1 0,0-1 0,0 0-1,0 1 1,0-1 0,1 0 0,-1 0 0,1 0-1,-1 0 1,1 0 0,0 0 0,0-1 0,0 1-1,0-1 1,0 1 0,3 1 0,-3-2 12,1 0-1,0-1 1,-1 1 0,1-1-1,0 0 1,-1 0 0,1 0-1,0 0 1,-1 0 0,1-1 0,-1 1-1,1-1 1,0 1 0,-1-1-1,1 0 1,-1 0 0,1 0-1,-1 0 1,4-3 0,11-8 90,0 0 0,-1-1 0,-1-1 0,0 0 1,-1-1-1,-1-1 0,0 0 0,-1-1 0,14-25 0,-5 2-24,-1-1-1,-2 0 0,16-54 1,-33 90-100,0 2 1,0 0-1,0 0 1,0 0-1,0 0 0,0 1 1,-1-1-1,0 0 1,0 0-1,1 0 1,-2 0-1,1 0 1,0 0-1,-1-5 0,0 8 5,1 0 0,0-1 0,0 1 0,0 0 0,0 0 0,0-1 0,0 1 0,-1 0-1,1 0 1,0-1 0,0 1 0,0 0 0,-1 0 0,1 0 0,0 0 0,0-1 0,0 1 0,-1 0-1,1 0 1,0 0 0,0 0 0,-1 0 0,1 0 0,0 0 0,-1-1 0,1 1 0,0 0-1,0 0 1,-1 0 0,1 0 0,0 0 0,-1 0 0,1 0 0,0 0 0,0 1 0,-1-1 0,1 0-1,-1 0 1,-11 10-82,-8 19-39,6-2 93,2 0 1,0 2-1,-9 36 0,16-48 51,2 1 0,-1-1 0,2 1-1,0 0 1,2 0 0,2 34 0,-2-48-12,1 0 1,-1-1-1,1 1 0,0 0 1,1 0-1,-1-1 1,1 1-1,-1-1 0,1 1 1,0-1-1,1 0 1,4 6-1,-6-8-5,0 1-1,1-1 1,0 0 0,-1 0-1,1 0 1,0 0-1,-1-1 1,1 1 0,0 0-1,0-1 1,-1 1 0,1-1-1,0 0 1,0 1-1,0-1 1,0 0 0,0 0-1,0 0 1,0 0-1,-1-1 1,1 1 0,0 0-1,0-1 1,0 0 0,0 1-1,-1-1 1,3-1-1,4-2 2,-1-1 0,0 1 0,-1-1 0,1 0 1,-1-1-1,0 0 0,-1 0 0,1 0 0,-1 0 0,8-14 0,4-9-34,17-41 1,-25 49-29,-9 21 56,0 0-1,0-1 0,0 1 0,0 0 0,0 0 0,0 0 1,0 0-1,0 0 0,0 0 0,0 0 0,0-1 0,1 1 1,-1 0-1,0 0 0,0 0 0,0 0 0,0 0 0,0 0 1,0 0-1,0 0 0,0-1 0,0 1 0,0 0 0,0 0 0,1 0 1,-1 0-1,0 0 0,0 0 0,0 0 0,0 0 0,0 0 1,0 0-1,0 0 0,1 0 0,-1 0 0,0 0 0,0 0 1,0 0-1,0 0 0,0 0 0,0 0 0,0 0 0,1 0 1,-1 0-1,0 0 0,0 0 0,0 0 0,0 0 0,0 0 1,0 0-1,4 8-68,-1 15 18,-3-22 40,1 8-11,1 0 0,-1-1 1,1 1-1,1-1 0,0 0 0,6 14 0,-8-20 24,0-1 0,0 1 1,0-1-1,0 1 0,0-1 0,0 0 0,0 1 0,1-1 0,-1 0 0,0 0 0,1 0 0,-1 1 1,1-2-1,-1 1 0,1 0 0,0 0 0,-1 0 0,1-1 0,0 1 0,-1-1 0,1 1 0,0-1 1,0 0-1,0 0 0,-1 0 0,1 0 0,0 0 0,0 0 0,0 0 0,-1-1 0,1 1 1,0-1-1,0 1 0,-1-1 0,1 1 0,0-1 0,-1 0 0,1 0 0,2-2 0,5-3 4,-1 0-1,0-1 0,0 0 1,0 0-1,-1-1 0,12-16 1,-7 6-45,0 0-1,12-27 1,-23 43 24,0-1 0,0 1 0,0 0 0,0 0-1,-1-1 1,1 1 0,-1-1 0,1 1 0,-1-1-1,0 1 1,0-1 0,-1-4 0,1 7 12,0 0 0,0-1 0,0 1 0,0 0 0,0-1 0,0 1 0,-1 0-1,1 0 1,0-1 0,0 1 0,-1 0 0,1-1 0,0 1 0,0 0 0,-1 0 0,1 0 0,0-1 0,0 1 0,-1 0 0,1 0 0,0 0 0,-1 0 0,1 0 0,0-1 0,-1 1-1,1 0 1,0 0 0,-1 0 0,1 0 0,-1 0 0,-1 1 0,1-1-1,-1 0 1,0 1-1,1 0 1,-1-1-1,1 1 1,-1 0 0,1 0-1,-1 0 1,-1 1-1,-6 6 54,0 1 1,1-1-1,0 1 0,1 0 0,0 1 1,0 0-1,1 0 0,0 1 0,1-1 1,1 1-1,-1 0 0,1 1 0,1-1 1,0 1-1,1-1 0,-1 19 0,3-26-47,0 1 0,0-1 0,0 1-1,1-1 1,0 0 0,0 1 0,0-1-1,1 0 1,-1 0 0,1 0 0,0 0-1,3 5 1,-4-8-84,0 1 0,0-1 0,0 0 0,0 1 0,0-1 0,0 0 1,0 0-1,1 0 0,-1 0 0,0 0 0,1 0 0,-1 0 0,1 0 0,-1-1 0,1 1 0,0-1 0,-1 1 0,1-1 0,-1 1 1,1-1-1,0 0 0,-1 0 0,1 0 0,0 0 0,0 0 0,-1 0 0,1 0 0,0-1 0,-1 1 0,1 0 0,-1-1 0,1 0 1,0 1-1,2-3 0,-1 1-37,1-1 0,-1 0 0,0 0 0,0 0 0,0-1 0,0 1 0,0-1 0,-1 1-1,0-1 1,4-8 0,8-19-720</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33.795"/>
    </inkml:context>
    <inkml:brush xml:id="br0">
      <inkml:brushProperty name="width" value="0.05" units="cm"/>
      <inkml:brushProperty name="height" value="0.05" units="cm"/>
    </inkml:brush>
  </inkml:definitions>
  <inkml:trace contextRef="#ctx0" brushRef="#br0">1 6 18564,'14'-6'1728,"0"15"-1128,-8 17-239,-2 11 807,2 6-232,1 12-440,0 2-168,3 4-168,-2-5-48,-3-11-72,3-5 0,-1-10-168,-6-7-136,-1-12-480,-3-6-280,-11-8 824,-6-7-200,-5-4-128</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34.257"/>
    </inkml:context>
    <inkml:brush xml:id="br0">
      <inkml:brushProperty name="width" value="0.05" units="cm"/>
      <inkml:brushProperty name="height" value="0.05" units="cm"/>
    </inkml:brush>
  </inkml:definitions>
  <inkml:trace contextRef="#ctx0" brushRef="#br0">47 445 15003,'8'15'1849,"3"6"-857,3-6-264,8-2 1504,8-1-623,6-8-281,4-4-104,10-1-279,-1-5-121,0-6-320,-5-1-320,-4-4-904,-7-1-585,-11-4 1049,-2 1-248,-17-1-152</inkml:trace>
  <inkml:trace contextRef="#ctx0" brushRef="#br0" timeOffset="1">0 42 15955,'3'7'2097,"8"-7"-1217,10-1-304,7-8 1457,8-7-961,13 8-160,2 1-336,2-1-224,2 8-912,-5 3 1672,-6 13-1072,-3 3-32,-7 12 8</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34.679"/>
    </inkml:context>
    <inkml:brush xml:id="br0">
      <inkml:brushProperty name="width" value="0.05" units="cm"/>
      <inkml:brushProperty name="height" value="0.05" units="cm"/>
    </inkml:brush>
  </inkml:definitions>
  <inkml:trace contextRef="#ctx0" brushRef="#br0">2 59 20324,'-1'4'282,"1"1"-1,-1-1 1,1 0 0,0 0-1,0 1 1,1-1-1,-1 0 1,1 0-1,0 1 1,0-1-1,0 0 1,4 7 0,-4-10-229,0 1 0,0-1 1,0 0-1,0 1 1,0-1-1,0 0 0,0 0 1,1 0-1,-1 0 1,0 0-1,1 0 0,-1-1 1,1 1-1,-1 0 1,1-1-1,-1 1 0,1-1 1,-1 1-1,1-1 0,-1 0 1,1 0-1,0 0 1,-1 0-1,1 0 0,0 0 1,-1 0-1,1 0 1,-1-1-1,1 1 0,0 0 1,-1-1-1,1 0 1,-1 1-1,1-1 0,-1 0 1,2-1-1,7-3-31,0-2-1,-1 1 1,0-1 0,0-1-1,-1 0 1,14-15 0,-14 14-26,1-1 0,0 2 0,0-1 0,1 2 0,13-10 0,-21 16 0,-1 0 0,1 0 1,0 1-1,-1-1 0,1 0 0,0 1 0,0-1 0,0 1 0,0-1 0,-1 1 0,1 0 0,0 0 1,0 0-1,0 0 0,0 0 0,0 0 0,0 0 0,0 1 0,-1-1 0,1 1 0,0-1 0,2 2 1,-2 0-3,1 0 0,-1 0 0,1 0 0,-1 0 0,0 0 0,0 1 0,0-1 1,0 1-1,0-1 0,-1 1 0,1 0 0,1 3 0,2 9-5,0 0 0,-1 0 0,0 0 0,1 18 0,-5-33 11,4 30 27,7 35-27,-9-63-533,1-8 202,1-9 137,-3-6 5,0-1-109</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35.320"/>
    </inkml:context>
    <inkml:brush xml:id="br0">
      <inkml:brushProperty name="width" value="0.05" units="cm"/>
      <inkml:brushProperty name="height" value="0.05" units="cm"/>
    </inkml:brush>
  </inkml:definitions>
  <inkml:trace contextRef="#ctx0" brushRef="#br0">1 91 18796,'1'17'897,"2"1"0,0 0-1,1-1 1,0 0 0,2 0 0,11 25-1,-14-36-800,0 0 0,0 0 0,1 0 0,-1 0 0,2 0 0,6 7 0,-10-12-78,0 0 0,0 0 0,0 0-1,0 0 1,1 0 0,-1 0 0,0 0-1,1 0 1,-1-1 0,1 1 0,-1-1-1,1 1 1,-1-1 0,1 1 0,-1-1-1,1 0 1,0 0 0,-1 1 0,1-1 0,-1 0-1,1-1 1,0 1 0,-1 0 0,1 0-1,-1-1 1,1 1 0,-1-1 0,1 1-1,-1-1 1,1 0 0,-1 1 0,0-1-1,1 0 1,0-1 0,4-3 64,0-1-1,-1 0 1,0 0-1,0 0 1,0 0-1,-1-1 1,0 1 0,0-1-1,-1 0 1,0 0-1,0-1 1,2-7-1,-1-1 133,0-1 0,-1 1 0,-1-1 0,0-25 0,-1 50-221,-1 0 1,1 1-1,1-1 0,0 0 1,0 0-1,0 0 1,6 14-1,-6-19 3,-1 0-1,1-1 1,-1 1-1,1 0 1,0 0-1,0-1 1,0 1-1,0-1 1,1 1-1,-1-1 1,1 0-1,-1 0 1,1 0-1,0-1 1,-1 1 0,1 0-1,0-1 1,0 0-1,0 0 1,1 0-1,-1 0 1,0 0-1,0-1 1,0 1-1,1-1 1,4 0-1,-1-1 8,0 0-1,0-1 1,0 1-1,0-2 1,0 1-1,-1-1 0,1 0 1,-1 0-1,1-1 1,-1 0-1,0 0 1,-1 0-1,8-7 1,0-2 28,0-1 0,0 0 0,19-30 0,-29 40-16,0-1 1,0 1-1,-1-1 0,1 1 1,-1-1-1,-1 0 0,1 0 0,0 0 1,-1 0-1,0 0 0,0 0 0,-1-9 1,0 13-15,0 1 0,0-1 1,0 0-1,0 1 0,0-1 1,0 1-1,0-1 0,-1 1 1,1-1-1,0 1 0,-1-1 1,1 1-1,0-1 0,-1 1 0,1-1 1,0 1-1,-1-1 0,1 1 1,-1-1-1,1 1 0,-1 0 1,1-1-1,-1 1 0,1 0 1,-1 0-1,1-1 0,-1 1 0,1 0 1,-1 0-1,0 0 0,1 0 1,-1-1-1,1 1 0,-1 0 1,0 0-1,1 0 0,-1 0 1,1 1-1,-1-1 0,0 0 1,1 0-1,-1 0 0,1 0 0,-1 1 1,1-1-1,-1 0 0,1 0 1,-1 1-1,1-1 0,-1 0 1,1 1-1,-1-1 0,1 1 1,-1-1-1,1 0 0,-1 2 0,-4 5-4,0 0 0,0 0-1,0 1 1,1 0-1,0 0 1,-5 16 0,-11 56 121,18-71-60,0 0-1,1 0 1,0 0-1,0 0 1,1 1-1,0-1 1,3 14-1,-2-21-131,-1 1 0,1 0 0,0-1 0,0 1 0,0-1 0,0 0 0,1 1 0,-1-1-1,1 0 1,-1 1 0,1-1 0,0 0 0,0 0 0,0-1 0,0 1 0,0 0 0,0 0-1,0-1 1,1 0 0,-1 1 0,1-1 0,-1 0 0,1 0 0,-1 0 0,1-1 0,-1 1-1,1 0 1,0-1 0,3 0 0,49 2-943,-19-2 368</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35.787"/>
    </inkml:context>
    <inkml:brush xml:id="br0">
      <inkml:brushProperty name="width" value="0.05" units="cm"/>
      <inkml:brushProperty name="height" value="0.05" units="cm"/>
    </inkml:brush>
  </inkml:definitions>
  <inkml:trace contextRef="#ctx0" brushRef="#br0">89 1 15419,'-4'4'387,"1"0"0,0 1-1,-1 0 1,2 0 0,-1 0 0,0 0-1,1 0 1,0 0 0,-2 11-1,-3 2 768,2-6-865,4-10-100,-1 0 0,1 0 0,1 0 0,-1 1 0,0-1 0,0 0 0,1 1 1,-1 4-1,1-6-138,1 0 1,-1 0 0,0 0-1,1 0 1,-1 1 0,1-1 0,0 0-1,-1 0 1,1-1 0,0 1-1,-1 0 1,1 0 0,0 0-1,0 0 1,0 0 0,0-1 0,0 1-1,0 0 1,0-1 0,0 1-1,0-1 1,2 1 0,3 1-27,0 0 1,1 0 0,-1 0-1,12 0 1,28 8-113,-44-10 93,-1 1-1,1 0 1,0 0-1,0 0 1,-1-1 0,1 2-1,0-1 1,-1 0-1,1 0 1,-1 0 0,0 1-1,1-1 1,-1 1-1,0-1 1,0 1 0,0-1-1,0 1 1,0 0-1,1 1 1,-2 0 39,0-1 0,1 0 0,-1 0 1,0 0-1,-1 0 0,1 0 0,0 0 0,-1 0 0,1 0 0,-1 0 0,1 0 1,-1 0-1,0 0 0,0-1 0,0 1 0,0 0 0,0 0 0,0-1 0,0 1 1,-1-1-1,1 1 0,-3 1 0,-2 4 194,-1-1 0,-1 0 0,-10 7 0,10-8-67,0 0 0,-1-1 0,0 0 0,-11 3 0,16-5-207,0-1 0,-1 0 0,1 0 0,-1 0 0,1-1 0,-1 0 0,1 0 0,-1 0 0,1 0 0,-9-2 0,5-3-67,7-3-120</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36.577"/>
    </inkml:context>
    <inkml:brush xml:id="br0">
      <inkml:brushProperty name="width" value="0.05" units="cm"/>
      <inkml:brushProperty name="height" value="0.05" units="cm"/>
    </inkml:brush>
  </inkml:definitions>
  <inkml:trace contextRef="#ctx0" brushRef="#br0">1 2 20228,'0'0'62,"0"0"-1,0 0 0,1 0 0,-1-1 0,0 1 1,0 0-1,0 0 0,1 0 0,-1 0 1,0 0-1,0 0 0,0 0 0,1-1 0,-1 1 1,0 0-1,0 0 0,0 0 0,1 0 1,-1 0-1,0 0 0,0 0 0,1 0 1,-1 0-1,0 0 0,0 0 0,1 0 0,-1 1 1,0-1-1,0 0 0,0 0 0,1 0 1,-1 0-1,0 0 0,0 0 0,0 0 0,1 1 1,-1-1-1,0 0 0,0 0 0,0 0 1,0 0-1,0 1 0,1-1 0,-1 0 1,0 0-1,0 0 0,0 1 0,0-1 0,0 0 1,0 1-1,3 14 162,-2-8 160,24 205 3475,2 15-3692,-19-199-49,-8-28-115,0 0 0,0 0 1,0 0-1,1 0 0,-1 0 1,0 0-1,0 1 1,0-1-1,0 0 0,0 0 1,0 0-1,0 0 0,0 0 1,0 0-1,0 0 1,0 0-1,0 0 0,0 1 1,1-1-1,-1 0 0,0 0 1,0 0-1,0 0 1,0 0-1,0 0 0,0 0 1,0 0-1,0 0 1,1 0-1,-1 0 0,0 0 1,0 0-1,0 0 0,0 0 1,0 0-1,0 0 1,1 0-1,-1 0 0,0 0 1,0 0-1,0 0 0,0 0 1,0 0-1,0 0 1,0 0-1,1 0 0,-1 0 1,0 0-1,0 0 0,0-1 1,0 1-1,4-15 114,-1-22 38,-2 0 1,-6-57 0,4 86-128,0-15-131,3 21 9,3 13 17,2 3-13,-1-1-1,1 1 0,1-1 0,18 23 0,-24-33 80,1 1 0,0 0 0,0-1 0,1 1 0,-1-1 0,1 0 0,0 0 0,0-1 0,0 1 0,0-1 0,0 1 0,0-1 0,1-1 0,-1 1 1,1-1-1,-1 1 0,1-1 0,-1-1 0,8 2 0,-7-3 23,-1 0 0,0-1 0,0 1 1,0-1-1,0 1 0,-1-1 0,1 0 0,0 0 1,-1-1-1,1 1 0,-1-1 0,0 0 1,0 0-1,0 0 0,0 0 0,-1-1 0,3-3 1,2-2 63,-1-1 1,-1 1 0,0-1-1,0 0 1,4-15 0,-6-5 132,-1 19-118,-3 25-132,0 14-27,1 1 1,1-1-1,2 0 1,9 45-1,-12-71 73,0 0 0,1 0-1,-1 0 1,1 0 0,0-1 0,0 1 0,0 0-1,0 0 1,0-1 0,0 1 0,0 0 0,0-1-1,1 1 1,-1-1 0,1 0 0,-1 1-1,4 1 1,-4-3-11,0 0-1,1 1 0,-1-1 1,0 0-1,1 0 0,-1 0 1,0 0-1,1 0 0,-1-1 1,0 1-1,1 0 0,-1-1 0,0 1 1,1-1-1,-1 1 0,0-1 1,0 1-1,0-1 0,1 0 1,-1 0-1,0 0 0,0 0 1,0 1-1,0-1 0,0 0 1,-1-1-1,2 0 0,55-74-380,-46 64 267</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37.200"/>
    </inkml:context>
    <inkml:brush xml:id="br0">
      <inkml:brushProperty name="width" value="0.05" units="cm"/>
      <inkml:brushProperty name="height" value="0.05" units="cm"/>
    </inkml:brush>
  </inkml:definitions>
  <inkml:trace contextRef="#ctx0" brushRef="#br0">49 1 19436,'0'0'62,"1"0"0,-1 0 0,0 0 0,0 0 1,0-1-1,1 1 0,-1 0 0,0 0 0,0 0 0,0 0 0,1 0 0,-1 0 0,0 0 0,0 0 0,1 1 0,-1-1 0,0 0 0,0 0 1,0 0-1,1 0 0,-1 0 0,0 0 0,0 0 0,0 0 0,1 0 0,-1 1 0,0-1 0,0 0 0,0 0 0,0 0 0,1 0 1,-1 1-1,0-1 0,0 0 0,0 1 0,3 11 914,-4 21-191,1-24-65,-1 15-369,-3 187 1272,6-154-1085,14 96 0,-14-145-480,9 45 339,-9-49-356,-1-1 1,0 1 0,1-1-1,-1 1 1,1-1-1,0 0 1,0 1-1,0-1 1,1 0-1,-1 0 1,5 3-1,-7-5-33,1-1 1,0 1-1,0-1 0,0 1 0,0-1 0,0 1 0,-1-1 0,1 0 1,0 1-1,0-1 0,0 0 0,0 0 0,0 0 0,0 0 0,0 0 1,0 0-1,0 0 0,0 0 0,0 0 0,0 0 0,0 0 0,0 0 0,0-1 1,0 1-1,0-1 0,-1 1 0,1 0 0,0-1 0,0 1 0,0-1 1,0 0-1,-1 1 0,1-1 0,0 0 0,-1 1 0,1-1 0,0 0 1,0-1-1,1-1 3,0 0 0,0-1 0,0 1 0,0 0 0,-1-1 0,1 0-1,-1 1 1,1-6 0,-1-3-7,0 1-1,-1-1 1,-1 1-1,0 0 1,0-1-1,-1 1 1,0 0-1,-1 0 1,-1 0-1,0 0 0,0 1 1,-1-1-1,0 1 1,-1 0-1,0 0 1,0 1-1,-1 0 1,-1 0-1,1 1 1,-1 0-1,-13-11 0,19 18-11,0 0-1,0-1 0,1 1 0,-1 0 1,0 0-1,0 1 0,0-1 0,0 0 1,0 0-1,0 1 0,0 0 0,0-1 0,0 1 1,0 0-1,0 0 0,-1 0 0,1 0 1,0 0-1,0 0 0,-3 2 0,4-2 3,0 1-1,-1 0 1,1 0 0,0 0-1,0 0 1,0 0-1,0 0 1,0 0 0,0 0-1,1 0 1,-1 0-1,0 1 1,0-1 0,1 0-1,-1 0 1,1 1-1,-1-1 1,1 1 0,0-1-1,-1 0 1,1 1-1,0-1 1,0 1 0,0-1-1,0 0 1,0 1-1,0-1 1,1 1 0,-1-1-1,1 3 1,0-1 1,-1 0 0,1 0 0,0 0 0,0 1 1,0-1-1,0 0 0,1 0 0,-1 0 0,1-1 0,0 1 1,0 0-1,0 0 0,0-1 0,0 0 0,1 1 0,-1-1 1,1 0-1,0 0 0,-1 0 0,1 0 0,0-1 0,0 1 0,0-1 1,4 1-1,-2 0 20,0-1 0,1 0 0,-1-1 0,0 1 0,1-1 0,-1 0 0,0 0 0,1-1 1,-1 1-1,0-1 0,1-1 0,-1 1 0,0-1 0,7-3 0,4-3 30,-1-1 1,0 0-1,0-1 0,-1-1 1,0 0-1,-1-1 0,0-1 1,-1 0-1,0-1 0,-1 0 1,-1 0-1,0-1 1,-1-1-1,10-23 0,-16 32-38,3-8 24,-9 24-18,-5 22 4,1 1-1,2 0 1,1 1 0,2-1 0,1 1-1,4 44 1,-3-75-10,0 1 0,0-1-1,0 1 1,1-1 0,0 1-1,-1-1 1,1 1 0,0-1 0,0 1-1,0-1 1,0 0 0,1 1-1,2 2 1,-3-4-10,0 0-1,0 0 1,0-1-1,0 1 0,1 0 1,-1-1-1,0 1 1,0-1-1,1 1 1,-1-1-1,1 0 1,-1 0-1,0 1 1,1-1-1,-1 0 1,0 0-1,1-1 1,-1 1-1,1 0 1,-1 0-1,0-1 1,1 1-1,-1 0 0,0-1 1,1 1-1,1-2 1,3-2-184,0 1 0,0-1-1,0 0 1,-1 0 0,1 0 0,-1-1 0,0 0 0,-1 0-1,1 0 1,-1-1 0,4-6 0,1-3-124,-1 1-1,0-1 1,7-24-1,0-7-384</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37.668"/>
    </inkml:context>
    <inkml:brush xml:id="br0">
      <inkml:brushProperty name="width" value="0.05" units="cm"/>
      <inkml:brushProperty name="height" value="0.05" units="cm"/>
    </inkml:brush>
  </inkml:definitions>
  <inkml:trace contextRef="#ctx0" brushRef="#br0">45 1 20924,'-20'7'2145,"7"9"-1409,4 1-296,6 3 1353,5 0-1049,3-4-1272,5 1-553,5-4 865,-2-3-256,4-1-192</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38.124"/>
    </inkml:context>
    <inkml:brush xml:id="br0">
      <inkml:brushProperty name="width" value="0.05" units="cm"/>
      <inkml:brushProperty name="height" value="0.05" units="cm"/>
    </inkml:brush>
  </inkml:definitions>
  <inkml:trace contextRef="#ctx0" brushRef="#br0">117 1 21517,'-3'4'334,"-13"15"718,2 1 0,0 0-1,1 2 1,1-1-1,-15 38 1,23-45-864,0 0 0,-4 21 0,8-32-171,-1 0-1,1 0 1,-1 0 0,1 0-1,0 0 1,0 0-1,1 0 1,-1 0 0,1 0-1,-1 0 1,1 0 0,0-1-1,0 1 1,0 0-1,1 0 1,-1 0 0,1-1-1,1 3 1,-2-4-7,0 0 0,0 0 1,0 0-1,1 0 0,-1 0 0,0 0 0,0-1 1,1 1-1,-1-1 0,0 1 0,1-1 0,-1 1 1,1-1-1,-1 0 0,1 1 0,-1-1 0,0 0 1,1 0-1,-1 0 0,1 0 0,-1-1 1,1 1-1,-1 0 0,1-1 0,-1 1 0,0 0 1,1-1-1,1-1 0,4-1 19,0-1 0,0-1 0,-1 1 0,7-7 0,-4 3 1,24-20 69,-17 13-70,0 2 0,21-14 0,-33 25-48,0-1 0,0 1 0,1 0 1,-1 0-1,1 0 0,0 0 1,-1 1-1,1 0 0,0 0 1,0 0-1,0 1 0,0-1 0,0 1 1,6 1-1,-9-1 8,0 1-1,0 0 1,0 0-1,0-1 1,0 1 0,0 1-1,-1-1 1,1 0 0,0 0-1,-1 1 1,1-1 0,-1 1-1,1-1 1,-1 1-1,0 0 1,1-1 0,-1 1-1,0 0 1,0 0 0,-1 0-1,1 0 1,0 0-1,0 2 1,2 7-51,0 1 0,3 21 1,-4-18 36,-1-5 22,5 12 145,-6-21-137,0-1 0,1 0 0,-1 1 1,0-1-1,1 0 0,-1 0 0,0 1 0,1-1 0,-1 0 0,0 0 0,1 1 0,-1-1 0,1 0 0,-1 0 0,1 0 0,-1 0 0,0 0 0,1 0 0,-1 0 0,1 0 0,-1 1 0,1-2 1,-1 1-1,1 0 0,-1 0 0,0 0 0,1 0 0,-1 0 0,1 0 0,-1 0 0,1-1 0,-1 1 0,0 0 0,1 0 0,-1 0 0,1-1 0,-1 1 0,0 0 0,1-1 0,-1 1 0,0 0 1,0-1-1,1 0 0,10-8 79,-1-1 1,0 0 0,0-1 0,8-13 0,-9 12-41,0 1 1,1 0-1,14-13 0,-23 23-46,1 0 0,-1 0 1,0 0-1,0 0 0,1 0 0,-1 0 0,0 0 1,1 0-1,-1 1 0,1-1 0,-1 1 0,1-1 0,-1 1 1,1-1-1,-1 1 0,1 0 0,0 0 0,-1 0 1,1 0-1,-1 0 0,1 0 0,0 0 0,-1 0 0,1 1 1,-1-1-1,1 1 0,-1-1 0,1 1 0,-1 0 1,1-1-1,-1 1 0,0 0 0,1 0 0,-1 0 0,0 0 1,0 0-1,0 0 0,2 2 0,1 2-10,-1 0-1,1 1 0,-1-1 1,0 1-1,0 0 0,-1 0 1,4 12-1,13 77-1502,-9-120-787,-3 1 1647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19:49.322"/>
    </inkml:context>
    <inkml:brush xml:id="br0">
      <inkml:brushProperty name="width" value="0.025" units="cm"/>
      <inkml:brushProperty name="height" value="0.025" units="cm"/>
    </inkml:brush>
  </inkml:definitions>
  <inkml:trace contextRef="#ctx0" brushRef="#br0">1 317 14606,'0'0'5381,"11"-51"-4740,18 31-65,8-9-31,10-5-353,5-3-128,2 0-64,-5 2-769,-7 5-1665,-10 5-1570,-15 7-3075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34.638"/>
    </inkml:context>
    <inkml:brush xml:id="br0">
      <inkml:brushProperty name="width" value="0.05" units="cm"/>
      <inkml:brushProperty name="height" value="0.05" units="cm"/>
    </inkml:brush>
  </inkml:definitions>
  <inkml:trace contextRef="#ctx0" brushRef="#br0">475 34 16980,'9'-7'483,"-3"2"-214,0 1 0,0 0 0,0 0 0,7-3 0,-13 7-256,1-1-1,-1 1 1,0 0-1,0 0 1,0 0-1,1 0 1,-1-1-1,0 1 1,0 0 0,1 0-1,-1 0 1,0 0-1,0 0 1,1 0-1,-1 0 1,0 0-1,1 0 1,-1 0-1,0 0 1,0 0 0,1 0-1,-1 0 1,0 0-1,0 0 1,1 0-1,-1 0 1,0 0-1,1 0 1,-1 1-1,0-1 1,0 0 0,0 0-1,1 0 1,-1 0-1,0 1 1,0-1-1,0 0 1,1 1-1,-4 11 510,-15 19 129,-187 231 157,89-119-709,85-105-59,-54 73 90,70-89-75,1 1-1,-22 47 1,34-68-49,1 1 1,0-1-1,0 0 0,1 1 0,-1-1 0,0 1 0,1 0 0,-1-1 0,1 1 0,0-1 0,0 1 1,0 0-1,0-1 0,1 4 0,0-5-2,-1 0 0,1 0 1,-1 0-1,1 0 0,0-1 1,-1 1-1,1 0 0,0 0 1,-1-1-1,1 1 0,0 0 0,0-1 1,0 1-1,-1-1 0,1 1 1,0-1-1,0 0 0,0 1 0,0-1 1,0 0-1,0 0 0,0 1 1,0-1-1,0 0 0,1 0 1,8-1 7,0 0 0,1 0 0,-1-1 0,0-1 0,17-6 0,346-142-1035,-273 104 831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33.760"/>
    </inkml:context>
    <inkml:brush xml:id="br0">
      <inkml:brushProperty name="width" value="0.05" units="cm"/>
      <inkml:brushProperty name="height" value="0.05" units="cm"/>
    </inkml:brush>
  </inkml:definitions>
  <inkml:trace contextRef="#ctx0" brushRef="#br0">1 15 17108,'0'0'166,"1"-1"0,-1 1 1,1 0-1,-1-1 0,1 1 1,-1 0-1,1-1 0,-1 1 1,1 0-1,0 0 0,-1-1 1,1 1-1,0 0 0,-1 0 1,1 0-1,-1 0 0,1 0 1,0 0-1,-1 0 0,1 0 1,0 0-1,-1 0 0,1 0 1,0 0-1,-1 0 0,1 1 0,0-1 1,-1 0-1,1 1 0,-1-1 1,1 0-1,-1 1 0,2 0 1,-1 1 114,-1 0 0,1 1-1,-1-1 1,1 0 0,-1 1 0,0-1 0,0 1 0,0 3 0,-1 8 140,0-1-1,-5 19 1,4-21-371,0 1 0,0 0 1,1 14-1,1-25-52,0 0 1,0 0 0,0 0-1,0 0 1,0 0-1,0 0 1,0 0 0,1 0-1,-1 0 1,0 0 0,1 0-1,-1 0 1,1 0-1,-1 0 1,1 0 0,-1 0-1,1 0 1,-1 0 0,1-1-1,0 1 1,0 0 0,-1-1-1,1 1 1,0 0-1,0-1 1,0 1 0,0-1-1,0 1 1,0-1 0,0 1-1,0-1 1,0 0-1,0 0 1,0 1 0,0-1-1,0 0 1,0 0 0,0 0-1,0 0 1,0 0-1,0 0 1,0 0 0,0-1-1,0 1 1,0 0 0,0-1-1,1 1 1,6-3-75,-1 0 1,0 0 0,0 0-1,12-8 1,61-45-667,9-5-346,-89 61 1081,0 0-1,0-1 0,0 1 1,1 0-1,-1 0 1,0 0-1,0 0 0,1-1 1,-1 1-1,0 0 1,0 0-1,1 0 0,-1 0 1,0 0-1,0 0 1,1 0-1,-1 0 0,0 0 1,0 0-1,1 0 0,-1 0 1,0 0-1,1 0 1,-1 0-1,0 0 0,0 0 1,1 0-1,-1 0 1,0 0-1,0 0 0,1 0 1,-1 0-1,0 0 1,0 1-1,1-1 0,-1 0 1,0 0-1,1 1 1,-2 12-91,-11 20 93,11-30-16,1-2 19,-4 7 17,1 1-1,1-1 1,-1 1 0,-1 10 0,4-18-5,0 0 1,0 0 0,0 0 0,-1 0 0,1 0-1,0 0 1,0 0 0,0 0 0,1 0 0,-1 0-1,0-1 1,0 1 0,0 0 0,1 0 0,-1 0-1,0 0 1,1 0 0,-1-1 0,1 1 0,-1 0-1,1 0 1,-1-1 0,1 1 0,0 0 0,-1-1-1,1 1 1,0 0 0,-1-1 0,1 1 0,0-1-1,0 1 1,0-1 0,0 0 0,-1 1 0,1-1-1,0 0 1,0 0 0,0 1 0,0-1 0,0 0-1,0 0 1,0 0 0,0 0 0,0 0 0,-1 0 0,1 0-1,0-1 1,0 1 0,0 0 0,0 0 0,0-1-1,0 1 1,0-1 0,17-6 114,0 0 0,-1-1-1,0-1 1,-1-1 0,0 0 0,17-15 0,-14 11-32,14-12 19,-23 18-75,0 0-1,0 0 1,0 1-1,1 0 1,0 1-1,14-6 1,-24 12-36,-1 0 0,0 0 0,0 0 0,0 0-1,0 0 1,0 0 0,0 0 0,0 0 0,0 0 0,1 0 0,-1 0 0,0 0 0,0 0 0,0 0-1,0 0 1,0 0 0,0 0 0,0 0 0,1 0 0,-1 0 0,0 0 0,0 0 0,0 0 0,0 0-1,0 0 1,0 0 0,0 0 0,0 0 0,1 0 0,-1 0 0,0 0 0,0 0 0,0 1 0,0-1-1,0 0 1,0 0 0,0 0 0,0 0 0,0 0 0,0 0 0,0 0 0,0 0 0,0 0 0,0 1 0,0-1-1,0 0 1,0 0 0,0 0 0,-1 9 19,-8 9 0,8-17-15,-2 4 8,-20 39 208,-22 57 0,39-68-196,9-20-468,-3-13 401,0 1 1,1-1-1,-1 0 0,0 0 0,1 0 1,-1 0-1,1 0 0,-1 1 0,0-1 1,1 0-1,-1 0 0,0 0 1,1 0-1,-1 0 0,1 0 0,-1 0 1,0 0-1,1 0 0,-1-1 0,1 1 1,-1 0-1,0 0 0,1 0 1,-1 0-1,0 0 0,1-1 0,-1 1 1,0 0-1,1 0 0,-1-1 0,0 1 1,1-1-1,5-3-122,-1-2 1,0 1-1,0 0 1,5-8-1,6-10-373</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38.529"/>
    </inkml:context>
    <inkml:brush xml:id="br0">
      <inkml:brushProperty name="width" value="0.05" units="cm"/>
      <inkml:brushProperty name="height" value="0.05" units="cm"/>
    </inkml:brush>
  </inkml:definitions>
  <inkml:trace contextRef="#ctx0" brushRef="#br0">36 148 20468,'0'5'907,"5"18"1154,-5-23-1988,1 1 0,-1-1 0,1 1 0,-1-1 1,1 1-1,-1-1 0,1 0 0,-1 1 0,1-1 0,0 0 0,-1 1 0,1-1 0,-1 0 0,1 0 0,0 1 0,-1-1 0,1 0 0,0 0 0,-1 0 0,1 0 0,0 0 0,-1 0 0,1 0 0,0 0 0,-1 0 1,1 0-1,0 0 0,-1-1 0,1 1 0,0 0 0,-1 0 0,2-1 0,5-2 50,0-1 0,0 0 0,-1 0 0,1-1 1,-1 0-1,0 0 0,0 0 0,0-1 0,-1 1 0,0-2 1,0 1-1,-1 0 0,1-1 0,-1 0 0,-1 0 0,0 0 1,0 0-1,0-1 0,2-8 0,-5 14-118,1 0 1,-1 0-1,0 0 0,1 0 1,-1 0-1,0 0 0,-1 0 1,1 0-1,0 0 1,0 0-1,-1 0 0,1 0 1,-1 0-1,0 0 0,0 0 1,1 1-1,-1-1 0,0 0 1,0 0-1,-1 1 0,1-1 1,0 1-1,-1-1 0,1 1 1,-3-2-1,3 2-5,-1 0 1,0 0-1,-1 0 0,1 1 0,0-1 1,0 1-1,0-1 0,0 1 1,0 0-1,-1 0 0,1 0 0,0 0 1,0 0-1,0 0 0,0 1 0,-1-1 1,1 1-1,0-1 0,0 1 1,0 0-1,0 0 0,-2 1 0,-4 3-13,0 0 0,0 1-1,1-1 1,0 1 0,0 1-1,1-1 1,0 1 0,-9 12-1,12-15 4,0 0 0,0 1 0,1 0 0,-1 0 0,1 0 0,0 0 0,0 0 0,1 0 0,-1 0 0,1 0-1,0 1 1,1-1 0,-1 0 0,1 1 0,1 9 0,-1-13 11,1 0 0,-1 0 1,1 0-1,-1-1 0,1 1 0,-1 0 1,1-1-1,0 1 0,0-1 0,0 1 1,0-1-1,0 1 0,0-1 0,0 1 0,0-1 1,1 0-1,-1 0 0,0 0 0,1 0 1,-1 0-1,1 0 0,-1 0 0,1 0 0,0 0 1,-1-1-1,1 1 0,0-1 0,-1 1 1,1-1-1,0 1 0,0-1 0,0 0 1,-1 0-1,1 0 0,0 0 0,0-1 0,-1 1 1,1 0-1,0-1 0,0 1 0,2-2 1,9-2 21,-1-1 0,0 0 1,0-1-1,16-10 0,-19 11-10,34-24 19,-33 21-55,0 1 1,1 0-1,-1 1 0,1 0 1,0 1-1,13-5 1,-22 10 13,0-1 0,0 1 1,0 0-1,0 0 0,0 0 1,0 0-1,0 0 0,0 0 1,0 0-1,0 1 0,0-1 1,0 1-1,0 0 0,0-1 1,0 1-1,0 0 0,-1 0 1,1 0-1,0 0 0,0 1 1,-1-1-1,1 0 0,-1 1 1,1-1-1,-1 1 0,0-1 1,0 1-1,1 0 0,-1-1 1,0 1-1,-1 0 0,1 0 1,1 3-1,2 7-17,0 0 0,0 0-1,-1 1 1,1 14 0,-3-19 32,1-1-15,-2-1 38,1-1 1,0 1-1,0-1 1,1 0-1,3 10 1,-4-15-23,-1 1 1,0-1-1,1 1 1,-1-1-1,0 1 1,1-1-1,-1 1 1,1-1-1,-1 1 1,1-1-1,-1 0 1,1 1-1,-1-1 1,1 0-1,-1 1 1,1-1-1,-1 0 1,1 0-1,-1 0 1,1 1-1,0-1 1,0 0-1,1 0 5,-1-1-1,0 1 1,1 0-1,-1-1 1,0 1-1,0-1 0,1 0 1,-1 1-1,0-1 1,0 0-1,0 0 1,0 1-1,0-1 1,0 0-1,1-1 1,33-41 244,-26 32-271,-1 0 0,21-19 1,-28 29 1,0 0 1,0 0-1,-1 1 1,1-1-1,0 0 1,0 1-1,0-1 1,0 1-1,0-1 0,0 1 1,1 0-1,-1-1 1,0 1-1,0 0 1,0 0-1,0-1 1,0 1-1,0 0 1,1 0-1,-1 0 1,0 1-1,0-1 1,0 0-1,0 0 1,2 1-1,-1 0-4,0 1-1,0-1 1,0 0-1,0 1 1,-1 0-1,1-1 1,0 1 0,-1 0-1,1 0 1,-1 0-1,2 4 1,1 1-383,0 1 0,-1 1 0,0-1 0,0 0 1,2 17-1,-11-33-439,-2-5 376</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38.960"/>
    </inkml:context>
    <inkml:brush xml:id="br0">
      <inkml:brushProperty name="width" value="0.05" units="cm"/>
      <inkml:brushProperty name="height" value="0.05" units="cm"/>
    </inkml:brush>
  </inkml:definitions>
  <inkml:trace contextRef="#ctx0" brushRef="#br0">0 18 21957,'3'-12'2152,"2"7"-1568,0 5-640,4 3 1737,-3-3-1529,-1 1-96,1-1-224</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39.758"/>
    </inkml:context>
    <inkml:brush xml:id="br0">
      <inkml:brushProperty name="width" value="0.05" units="cm"/>
      <inkml:brushProperty name="height" value="0.05" units="cm"/>
    </inkml:brush>
  </inkml:definitions>
  <inkml:trace contextRef="#ctx0" brushRef="#br0">56 43 16868,'-14'-31'3392,"13"30"-3281,1 0 0,-1 0 1,1 0-1,-1 0 0,0 0 0,0 1 0,1-1 0,-1 0 0,0 1 0,0-1 0,0 1 0,0-1 0,-1 0 0,1 1-20,1 0-1,-1 0 1,1 0-1,-1 0 1,1 0-1,-1 0 1,1 0-1,0 0 1,-1 1 0,1-1-1,-1 0 1,1 0-1,-1 0 1,1 1-1,0-1 1,-1 0-1,1 1 1,-1-1-1,1 0 1,0 1-1,-1-1 1,1 0-1,0 1 1,0-1-1,-1 1 1,1-1-1,0 1 1,0-1-1,0 0 1,-1 1-1,1 0 1,-4 14 251,0-1-1,1 1 1,1 0-1,0 0 1,1 0-1,0 19 1,1-17-261,0 11-29,3 38 0,-1-54-49,0-1 0,0 1-1,1-1 1,0 1 0,10 19 0,-12-28 0,0 0 0,1-1 1,-1 1-1,1-1 1,0 1-1,-1-1 1,1 0-1,0 1 0,1-1 1,-1 0-1,0 0 1,0-1-1,1 1 1,-1 0-1,1-1 1,0 1-1,-1-1 0,1 0 1,0 0-1,0 0 1,0 0-1,-1-1 1,1 1-1,0-1 0,0 0 1,0 0-1,0 0 1,0 0-1,0 0 1,0-1-1,0 1 1,0-1-1,5-1 0,1-2 21,0 0 1,-1 0-1,0 0 0,0-1 0,0 0 0,-1-1 0,1 0 0,-1 0 0,9-11 0,-4 3 70,0-2 0,-2 1 1,1-1-1,-2-1 0,0 0 0,-1 0 1,-1-1-1,-1 0 0,0 0 0,-2-1 1,4-24-1,-9 57-88,-1 1 1,2-1 0,0 1-1,3 23 1,-3-33-20,1-1 0,0 1 0,0 0 0,0 0 0,1-1 0,-1 1 0,1-1 0,0 1 0,0-1 0,1 0 0,-1 0 0,1 0 0,0 0 0,0 0 0,0-1 0,1 1 0,-1-1 0,1 0 0,0 0 0,5 3 0,-7-5 8,0 0 1,0 0-1,1 0 1,-1-1-1,0 1 1,1-1-1,-1 0 1,0 1 0,1-1-1,-1 0 1,0 0-1,1-1 1,-1 1-1,0 0 1,0-1-1,1 1 1,3-3-1,-2 1 1,1 0 0,-1 0-1,0-1 1,0 0 0,0 0-1,0 0 1,-1 0-1,5-5 1,0-2 9,0-1 0,-1 0 0,0 0 0,0 0 0,7-20 0,-9 19 19,-1-1 0,5-19 0,-8 27-14,-1 1-1,1-1 1,-1 1-1,0-1 1,0 0-1,0 1 1,-1-1-1,1 1 1,-1-1-1,-3-7 0,4 12-9,0-1 0,0 0-1,0 1 1,0-1 0,0 0-1,-1 1 1,1-1-1,0 1 1,-1-1 0,1 0-1,0 1 1,-1-1 0,1 1-1,-1-1 1,1 1-1,-1-1 1,1 1 0,-1 0-1,1-1 1,-1 1 0,1 0-1,-1-1 1,0 1-1,1 0 1,-1 0 0,1-1-1,-1 1 1,0 0 0,1 0-1,-1 0 1,0 0-1,0 0 1,-1 0-4,1 1 0,0 0 0,-1 0 0,1-1 0,0 1 0,0 0-1,-1 0 1,1 0 0,0 1 0,0-1 0,0 0 0,1 0 0,-2 2 0,-4 6-31,1 0 0,1 1 0,-4 10 0,4-10 10,1 0 0,1 0 0,0 0 0,0 1 0,1-1 0,0 1 0,1 12 0,0-20 25,1 0-1,-1 0 1,0 0 0,1-1 0,-1 1 0,1 0 0,0-1 0,0 1 0,0 0 0,1-1-1,-1 1 1,0-1 0,1 1 0,0-1 0,-1 0 0,1 0 0,0 0 0,0 0-1,0 0 1,0 0 0,1 0 0,-1-1 0,0 1 0,1-1 0,-1 0 0,1 0 0,0 1-1,-1-2 1,1 1 0,0 0 0,3 0 0,68 8-98,-49-6-20,1 0 0,-1 1 0,0 1-1,0 2 1,35 13 0,-47-14 66,-6-3 59,0 0-1,0 1 1,0 0 0,9 7 0,-23-23 629,-1 0-1,-8-19 1,-2-5-46,3 11-305,7 13-364,0-2 0,1 1 0,1-1 0,-10-27 0,16 40 49,0 0 1,0 0-1,0 1 1,1-1 0,-1 0-1,0 0 1,0 1-1,1-1 1,-1 0-1,0 0 1,1 1 0,-1-1-1,0 0 1,1 1-1,-1-1 1,1 1-1,-1-1 1,1 1-1,0-1 1,-1 1 0,1-1-1,-1 1 1,1-1-1,0 1 1,0 0-1,-1-1 1,1 1 0,0 0-1,-1 0 1,1-1-1,0 1 1,1 0-1,35-7-128,-22 4-67,29-9-250</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40.629"/>
    </inkml:context>
    <inkml:brush xml:id="br0">
      <inkml:brushProperty name="width" value="0.05" units="cm"/>
      <inkml:brushProperty name="height" value="0.05" units="cm"/>
    </inkml:brush>
  </inkml:definitions>
  <inkml:trace contextRef="#ctx0" brushRef="#br0">66 265 16508,'0'-4'1255,"2"-18"939,-2 22-2039,0-1 0,0 0 0,0 1 0,0-1 0,0 0 0,0 1 0,0-1 0,0 1 0,0-1 0,-1 0 1,1 1-1,0-1 0,0 0 0,-1 1 0,1-1 0,0 1 0,-1-1 0,1 1 0,0-1 0,-1 1 0,1-1 0,-1 1 0,1-1 0,-2 0 0,2 1-62,-1 0-1,1 0 1,-1 0-1,0 0 1,1 1-1,-1-1 1,1 0-1,-1 0 1,0 0-1,1 0 1,-1 1-1,1-1 1,-1 0-1,1 1 1,-1-1-1,1 0 1,-1 1-1,1-1 1,0 0-1,-1 1 1,1-1-1,-1 1 1,1-1-1,0 1 1,-1-1-1,1 1 1,0-1-1,0 1 1,-1 0-1,-8 21 407,8-19-311,-10 27 61,-8 41 0,17-62-262,0 0 1,1-1-1,0 1 0,1 0 0,0 0 0,0 0 0,1 0 0,0 0 0,3 13 1,-3-20 7,-1 0 0,1-1 1,-1 1-1,1-1 1,0 1-1,0-1 1,0 1-1,0-1 1,0 1-1,0-1 0,0 0 1,0 0-1,0 0 1,1 1-1,-1-1 1,0 0-1,1 0 0,-1-1 1,1 1-1,-1 0 1,3 1-1,-1-2-1,0 0 0,-1 1 0,1-1 0,0 0 0,0 0-1,-1-1 1,1 1 0,0 0 0,-1-1 0,1 0 0,-1 1 0,4-3-1,5-2-8,-2 0-1,1-1 0,0 0 0,-1 0 1,12-11-1,-5 1 12,0-1 0,-1 0 1,-1-2-1,0 1 0,-2-1 1,16-31-1,-11 13 42,-1-1 1,20-71-1,-35 104-33,9-45 32,-9 48-38,-1 0 0,0 0 0,0 0 0,1-1 0,-1 1 0,-1 0 0,1 0 0,0 0 0,0 0 0,-1-1 0,1 1 0,-1 0 0,0 0 1,0 0-1,0 0 0,0 0 0,0 1 0,0-1 0,-2-3 0,2 5 0,1 0 0,-1-1 0,1 1 0,-1 0-1,1 0 1,-1 0 0,0 0 0,1 0 0,-1 0 0,1 0 0,-1 0 0,0 0 0,1 0 0,-1 0-1,1 0 1,-1 0 0,1 0 0,-1 0 0,1 1 0,-1-1 0,0 0 0,1 0 0,-1 1 0,1-1 0,0 0-1,-1 1 1,1-1 0,-1 1 0,-14 15-24,6-2 7,0 1 1,1 0-1,1 0 1,0 1 0,2 0-1,-6 20 1,3-2 34,1 1 0,-1 35 0,7-61-7,-1 11 25,1 0 0,2 25 0,-1-41-26,1 0 1,-1-1 0,1 1-1,-1 0 1,1 0-1,0-1 1,0 1-1,1-1 1,-1 1 0,1-1-1,0 0 1,0 0-1,0 1 1,0-1 0,0 0-1,1-1 1,-1 1-1,1 0 1,3 2 0,-4-4-4,1 0 1,-1-1 0,1 1 0,-1 0 0,1-1 0,-1 1 0,1-1-1,-1 0 1,1 0 0,-1 0 0,1 0 0,0 0 0,-1-1 0,1 1-1,-1-1 1,1 0 0,-1 1 0,1-1 0,-1 0 0,0 0-1,0-1 1,1 1 0,2-3 0,5-3-6,-1 0 1,1-1-1,13-14 0,57-62-293,-79 83 278,0 0 1,0 0-1,1-1 1,-1 1-1,0 0 1,1 0-1,-1 0 1,1 1-1,-1-1 1,1 0-1,0 1 1,-1-1-1,1 1 1,0-1-1,-1 1 1,1 0-1,0-1 1,0 1-1,3 0 1,-4 1-1,1 0 0,-1 0 0,1-1 0,-1 1 0,0 0 0,1 0 0,-1 0 1,0 0-1,0 1 0,0-1 0,0 0 0,0 0 0,0 1 0,0-1 0,0 1 0,0-1 0,-1 1 0,1-1 1,-1 1-1,1-1 0,0 3 0,6 23-94,5 48 0,-8-48 214,13 51 1,-17-77-84,0 0-1,0 0 1,1 0 0,-1 0-1,0 0 1,1 0-1,-1 0 1,1 0 0,-1 0-1,1 0 1,0 0 0,-1-1-1,1 1 1,0 0-1,0 0 1,0 0 0,0 0-1,0-1-4,-1 0-1,1 0 0,-1 0 0,1 0 1,-1 0-1,1 0 0,-1 0 0,0-1 1,1 1-1,-1 0 0,1 0 0,-1 0 1,0 0-1,1-1 0,-1 1 0,1 0 1,-1 0-1,0-1 0,1 1 1,-1 0-1,0-1 0,0 1 0,1 0 1,-1-1-1,0 1 0,0-1 0,1 0 1,15-37 751,-15 35-726,4-16 118,0 0 0,-2 0 0,0-1 1,-1 1-1,-1-1 0,0 1 0,-2-1 0,0 1 0,-9-38 0,4 40-150,6 16-17,0 1 1,0 0 0,0-1 0,0 1 0,0-1 0,0 1 0,0 0 0,0-1-1,-1 1 1,1-1 0,0 1 0,0 0 0,0-1 0,-1 1 0,1 0 0,0 0-1,0-1 1,-1 1 0,1 0 0,0-1 0,-1 1 0,1 0 0,0 0 0,-1 0-1,1-1 1,0 1 0,-1 0 0,1 0 0,-1 0 0,1 0 0,0 0 0,-2 0-1,2 0-25,0 1-1,0 0 0,0 0 1,0-1-1,-1 1 0,1 0 0,0 0 1,0 0-1,1 0 0,-1-1 1,0 1-1,0 0 0,0 0 0,0-1 1,1 1-1,-1 0 0,0 0 1,1-1-1,-1 1 0,1 0 0,-1-1 1,0 1-1,1 0 0,0-1 1,-1 1-1,1-1 0,-1 1 1,2 0-1,18 18-1558,-16-17 1387,1 1 0,-1-1 0,1 0 0,-1-1 1,1 1-1,0-1 0,-1 0 0,1 0 0,0 0 1,0 0-1,0-1 0,0 0 0,7-1 0,25-3-641</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41.814"/>
    </inkml:context>
    <inkml:brush xml:id="br0">
      <inkml:brushProperty name="width" value="0.05" units="cm"/>
      <inkml:brushProperty name="height" value="0.05" units="cm"/>
    </inkml:brush>
  </inkml:definitions>
  <inkml:trace contextRef="#ctx0" brushRef="#br0">168 293 21221,'-10'4'655,"-9"4"879,-31 17 1,43-21-1346,1 1 1,-1 1 0,1-1 0,0 1 0,0 0-1,0 0 1,-5 9 0,5-7-104,1 0-1,0 1 1,-6 15 0,10-22-76,0 0 0,0 1-1,0-1 1,0 0 0,1 1 0,-1-1 0,1 1 0,0-1 0,0 0 0,0 1 0,0-1 0,0 1 0,0-1-1,1 1 1,-1-1 0,1 0 0,0 1 0,-1-1 0,1 0 0,2 3 0,-2-4-4,0 1 0,0-1 0,0 0 0,1 0 0,-1-1 0,0 1 0,0 0 0,1 0 0,-1-1 0,1 1 0,-1 0 0,1-1 0,-1 0 0,1 1 0,-1-1 0,1 0 0,-1 0 0,1 0 1,-1 0-1,1 0 0,0 0 0,-1 0 0,1 0 0,-1-1 0,1 1 0,-1 0 0,1-1 0,-1 0 0,1 1 0,-1-1 0,0 0 0,1 0 0,0-1 0,8-3 14,-1-1-1,0-1 1,11-10 0,2-5 3,-2-1 1,0 0-1,-1-2 0,25-45 1,-20 33 8,-16 26-41,-4 11-17,-4 21-19,0-15 44,-2 20-25,-1 66-46,4-83 75,-1-1 1,1 0 0,1 1-1,-1-1 1,2 0 0,-1 0-1,1 0 1,5 11 0,-7-18 1,0 1 1,-1 0-1,2-1 1,-1 1 0,0-1-1,0 1 1,0-1 0,1 1-1,-1-1 1,1 0 0,-1 0-1,1 0 1,0 0 0,-1 0-1,1 0 1,0 0 0,-1 0-1,1 0 1,0-1-1,0 1 1,0-1 0,0 0-1,0 1 1,0-1 0,0 0-1,0 0 1,-1 0 0,1-1-1,0 1 1,0 0 0,0-1-1,0 1 1,0-1 0,0 1-1,-1-1 1,1 0-1,3-2 1,6-3 17,-1-1-1,0 0 0,0-1 1,15-15-1,-15 14-19,22-24 11,16-15-96,-43 44 53,-1 1 1,1-1-1,-1 1 1,1 0 0,0 1-1,0-1 1,0 1-1,11-4 1,-15 6 20,0 0 1,0 0 0,1 0-1,-1 0 1,0 0-1,0 0 1,0 1 0,1-1-1,-1 0 1,0 1-1,0-1 1,0 1 0,0-1-1,0 1 1,0-1-1,0 1 1,0 0 0,0-1-1,0 1 1,0 0 0,0 0-1,0 0 1,0 0-1,-1 0 1,1 0 0,0 0-1,-1 0 1,1 0-1,0 2 1,3 4-19,-1 1 0,0 0 0,2 10-1,0-2 8,-4-13 22,0 1 0,0-1 0,1 0 0,0 0-1,-1 0 1,1-1 0,0 1 0,1 0 0,-1-1-1,5 5 1,-6-6 0,0-1 1,0 1-1,1-1 0,-1 1 0,0-1 1,1 1-1,-1-1 0,0 0 0,1 1 1,-1-1-1,0 0 0,1 0 0,-1 0 1,1 0-1,-1-1 0,0 1 0,1 0 1,-1 0-1,0-1 0,1 1 0,-1-1 1,0 1-1,0-1 0,1 0 0,-1 1 0,0-1 1,0 0-1,0 0 0,1-1 0,30-25-110,-26 20-22,2 0-1,-1 1 1,0 0-1,1 0 1,0 1-1,13-7 1,-20 12 97,1-1 0,-1 1-1,0-1 1,1 1 0,-1 0 0,0 0 0,1-1 0,-1 1 0,0 0 0,1 0-1,-1 0 1,1 1 0,-1-1 0,0 0 0,1 0 0,-1 1 0,0-1-1,0 1 1,1-1 0,-1 1 0,0 0 0,2 1 0,0 0-17,-1 0 1,0 0-1,0 0 1,-1 1-1,1-1 1,0 1-1,-1-1 1,1 1-1,-1-1 1,1 4-1,2 6-24,-1 1 0,0-1-1,2 23 1,7 64 619,9 128 354,-20-217-918,0 3-17,-1-1 0,-2 22 0,2-32 55,0-1-1,0 1 1,0 0-1,0-1 1,0 1-1,-1-1 1,1 1 0,-1-1-1,1 1 1,-1-1-1,1 0 1,-1 1-1,0-1 1,0 0-1,0 1 1,0-1-1,0 0 1,0 0-1,0 0 1,0 0-1,0 0 1,0 0-1,-1 0 1,1 0-1,0 0 1,-1-1 0,1 1-1,-1-1 1,1 1-1,-3 0 1,1-1 19,1-1 1,-1 1-1,1-1 1,-1 1-1,1-1 1,0 0-1,-1 0 1,1 0-1,0 0 1,0-1-1,0 1 1,-1-1-1,1 1 1,1-1-1,-1 0 1,-2-2-1,-26-32 231,24 27-291,0 0-1,1 0 1,0-1 0,1 0-1,0 0 1,0 0-1,1 0 1,0 0 0,1-1-1,-1-13 1,2 7-43,1 0 1,0 1 0,2-1-1,0 0 1,8-30-1,6-3 4,2 1 0,3 2 0,31-54 0,-51 98 68,15-28 24,134-242 405,-136 250-433,-14 23-4,0 0-1,1 1 0,-1-1 0,0 0 0,0 0 0,0 0 0,0 1 0,0-1 0,0 0 0,0 0 1,0 0-1,0 1 0,1-1 0,-1 0 0,0 0 0,0 0 0,0 0 0,0 0 0,0 0 1,1 1-1,-1-1 0,0 0 0,0 0 0,0 0 0,1 0 0,-1 0 0,0 0 0,0 0 0,0 0 1,1 0-1,-1 0 0,0 0 0,0 0 0,0 0 0,1 0 0,-1 0 0,0 0 0,0 0 0,0 0 1,1 0-1,-1 0 0,0 0 0,0 0 0,0 0 0,1 0 0,-1 0 0,0-1 0,0 1 1,0 0-1,0 0 0,0 0 0,1 0 0,-1 0 0,0-1 0,-2 23-44,2-21 42,-2 9-10,-17 193 103,18-181-73,2 0 1,0 0-1,2 0 0,0 0 1,2 0-1,0-1 1,10 24-1,-12-38-49,0 0-1,1 0 0,0-1 1,0 0-1,0 0 1,1 0-1,0 0 1,10 8-1,-14-13 18,0 0 0,0 0 1,0 0-1,1 0 0,-1 0 0,0 0 0,1 0 0,-1-1 0,1 1 1,-1 0-1,1-1 0,-1 0 0,1 1 0,-1-1 0,1 0 1,0 0-1,-1 1 0,1-1 0,-1 0 0,1-1 0,0 1 0,-1 0 1,1 0-1,-1-1 0,1 1 0,-1-1 0,1 1 0,-1-1 1,1 0-1,-1 1 0,0-1 0,1 0 0,-1 0 0,0 0 0,0 0 1,1 0-1,-1-1 0,0 1 0,0 0 0,0 0 0,0-1 0,-1 1 1,1 0-1,0-1 0,-1 1 0,2-3 0,-1 0-2,1 0-1,-1-1 1,0 1-1,0 0 1,-1 0 0,1 0-1,-1-1 1,0 1-1,0 0 1,0-1-1,-1 1 1,1 0-1,-1 0 1,0 0-1,-1 0 1,1-1-1,-1 1 1,-1-4 0,-4-5-1,0 0 0,0 1 1,-1-1-1,-10-10 0,2 3 3,0 2-1,-1 0 1,-1 1-1,-1 0 1,0 2-1,-1 0 1,-41-22-1,45 30 246,22 8 207,24 5-1,7-4-105,51-2-1,-71-1-901,0-1 1,-1-1-1,0 0 0,0-1 1,23-9-1,-28 7-55,-11 6 607,0 0 0,0-1-1,0 1 1,1 0 0,-1 0-1,0 0 1,0 0 0,0-1-1,0 1 1,0 0 0,1 0-1,-1 0 1,0-1 0,0 1-1,0 0 1,0 0 0,0-1-1,0 1 1,0 0 0,0 0 0,0-1-1,0 1 1,0 0 0,0 0-1,0 0 1,0-1 0,0 1-1,0 0 1,0 0 0,0-1-1,-1 1 1,1 0 0,0 0-1,0 0 1,0-1 0,0 1-1,0 0 1,0 0 0,-1 0 0,1-1-1,-12-6-909</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3:42.235"/>
    </inkml:context>
    <inkml:brush xml:id="br0">
      <inkml:brushProperty name="width" value="0.05" units="cm"/>
      <inkml:brushProperty name="height" value="0.05" units="cm"/>
    </inkml:brush>
  </inkml:definitions>
  <inkml:trace contextRef="#ctx0" brushRef="#br0">6 41 20652,'-6'-4'3049,"9"4"-2569,1-6 1185,5 4-1089,1-2-3057,0-4 2553,3 2-672,1-4-336</inkml:trace>
  <inkml:trace contextRef="#ctx0" brushRef="#br0" timeOffset="1">224 38 17196,'13'9'2360,"-3"1"-1408,0-3-464,-6-6 1897,2-1-1617,-11-7 56,-2-6-528</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4:42.783"/>
    </inkml:context>
    <inkml:brush xml:id="br0">
      <inkml:brushProperty name="width" value="0.05" units="cm"/>
      <inkml:brushProperty name="height" value="0.05" units="cm"/>
    </inkml:brush>
  </inkml:definitions>
  <inkml:trace contextRef="#ctx0" brushRef="#br0">8 1 18532,'-3'13'2064,"-1"-2"-1399,8-7-225,5 1 1008,6-5-576,6-2-96,4 8-256,3-4-144,2-1-175,1 3-129,1 6-353,-2-3-271,-6 1-552,-2 3-112,-9-5 840,-6 1-256,-7-1-225</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4:43.204"/>
    </inkml:context>
    <inkml:brush xml:id="br0">
      <inkml:brushProperty name="width" value="0.05" units="cm"/>
      <inkml:brushProperty name="height" value="0.05" units="cm"/>
    </inkml:brush>
  </inkml:definitions>
  <inkml:trace contextRef="#ctx0" brushRef="#br0">0 0 19420,'0'10'2001,"9"-3"-1257,4 2-312,8-9 960,5 3-400,7-3-800,4-2-480,8-1 312,-2-1-160,7 1-168</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4:43.623"/>
    </inkml:context>
    <inkml:brush xml:id="br0">
      <inkml:brushProperty name="width" value="0.05" units="cm"/>
      <inkml:brushProperty name="height" value="0.05" units="cm"/>
    </inkml:brush>
  </inkml:definitions>
  <inkml:trace contextRef="#ctx0" brushRef="#br0">1 28 16388,'0'-1'131,"0"0"0,0 0 1,0 0-1,0-1 1,0 1-1,1 0 1,-1 0-1,1 0 1,-1 0-1,1 0 1,-1 0-1,1-1 1,-1 1-1,1 0 1,0 1-1,0-1 0,-1 0 1,1 0-1,0 0 1,0 0-1,0 1 1,0-1-1,0 0 1,0 1-1,0-1 1,0 1-1,0-1 1,1 1-1,-1-1 1,1 1-1,0 0-93,-1 0 0,0 0 0,1 1 0,-1-1 0,0 0 0,1 1 0,-1-1-1,0 1 1,0 0 0,1-1 0,-1 1 0,0 0 0,0 0 0,0 0 0,0 0 0,0 0 0,0 0 0,0 0 0,0 0 0,0 0 0,-1 0 0,1 1 0,0-1-1,-1 0 1,1 0 0,0 3 0,3 8 87,-1 0-1,0-1 1,-1 1-1,0 0 1,-1 1-1,-1-1 1,1 0-1,-4 22 0,0-15 4,0 0 0,-1-1 0,-1 1 0,-15 34-1,-2-23-992,22-28 529</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4:44.216"/>
    </inkml:context>
    <inkml:brush xml:id="br0">
      <inkml:brushProperty name="width" value="0.05" units="cm"/>
      <inkml:brushProperty name="height" value="0.05" units="cm"/>
    </inkml:brush>
  </inkml:definitions>
  <inkml:trace contextRef="#ctx0" brushRef="#br0">384 70 19036,'0'-2'236,"0"-1"1,0 0-1,0 0 0,0 1 0,0-1 1,-1 0-1,1 1 0,-1-1 1,0 0-1,1 1 0,-1-1 0,0 1 1,-1-1-1,1 1 0,0-1 1,-1 1-1,1 0 0,-1 0 0,-4-4 1,4 4-70,-1 0 0,0 0 0,0 1 1,0-1-1,0 1 0,0 0 1,0 0-1,0 0 0,0 0 0,0 1 1,-1-1-1,1 1 0,0 0 0,0 0 1,-1 0-1,1 0 0,-4 1 0,-2 1-85,-1 0-1,1 1 1,0 0-1,0 1 0,1-1 1,-1 2-1,1-1 1,0 1-1,0 1 0,0-1 1,1 1-1,0 1 1,0-1-1,1 1 0,-7 9 1,-6 8-46,2 1 1,0 1-1,-18 38 1,19-31-2,2 1-1,1 1 1,-10 41 0,18-54-16,1-1 0,1 1 1,1 1-1,0-1 0,2 0 0,4 34 0,-3-48-13,0 0 0,1 0 0,0-1 1,1 1-1,-1 0 0,1-1 0,1 0 0,0 0 0,0 0 0,0 0 0,9 10 0,-9-13-4,0 0-1,0 0 1,0-1 0,1 0-1,0 1 1,0-1-1,0-1 1,0 1-1,0-1 1,0 0 0,1 0-1,-1 0 1,1-1-1,-1 0 1,1 0-1,0 0 1,6-1-1,-3 0 10,1-1 0,-1 0 0,0-1 0,0 0 0,0 0 0,0-1 0,0 0 0,-1-1 0,1 0-1,11-8 1,-16 10-14,0-1-1,0 0 0,0-1 0,0 1 0,-1 0 0,1-1 1,-1 0-1,0 0 0,4-7 0,-6 9-27,0-1 0,0 0 0,0 1 0,0-1 0,0 0 0,-1 0 0,1 0 0,-1 0 0,0 0 0,0 0 0,0 0 0,0 0 0,0 1 0,0-1 0,-1 0 0,0 0 0,0-3 0,-1 3-166,1 0-1,-1 0 1,0 1 0,1-1-1,-1 0 1,0 1-1,-1-1 1,1 1-1,0 0 1,-1 0 0,1 0-1,-4-2 1,-12-12-668,11 6 54</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34.231"/>
    </inkml:context>
    <inkml:brush xml:id="br0">
      <inkml:brushProperty name="width" value="0.05" units="cm"/>
      <inkml:brushProperty name="height" value="0.05" units="cm"/>
    </inkml:brush>
  </inkml:definitions>
  <inkml:trace contextRef="#ctx0" brushRef="#br0">0 1 21901,'3'0'2424,"-3"4"-2112,1 0 696,4 2-655,0 1-1162,-3-1 841,2 5-304,-2 4-144</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4:44.697"/>
    </inkml:context>
    <inkml:brush xml:id="br0">
      <inkml:brushProperty name="width" value="0.05" units="cm"/>
      <inkml:brushProperty name="height" value="0.05" units="cm"/>
    </inkml:brush>
  </inkml:definitions>
  <inkml:trace contextRef="#ctx0" brushRef="#br0">12 11 25237,'4'-10'2551,"-6"28"-1620,-1 339 262,3-346-1179,1 0 0,0-1 0,1 1 0,0 0 1,1-1-1,0 0 0,6 16 0,-8-25-6,-1 0 0,0 0 0,1-1 0,-1 1 0,1 0 0,-1-1-1,1 1 1,-1 0 0,1-1 0,-1 1 0,1 0 0,-1-1 0,1 1 0,0-1 0,0 1 0,-1-1 0,1 0-1,1 1 1,-1-1 2,-1 0-1,1 0 1,-1 0 0,1 0-1,-1 0 1,1 0-1,-1 0 1,1 0-1,-1 0 1,1-1 0,-1 1-1,1 0 1,-1 0-1,1-1 1,-1 1-1,1 0 1,-1-1-1,0 1 1,1 0 0,-1-1-1,0 1 1,1-1-1,1-2 25,-1 1 0,1-1 0,-1 0 0,1 0 0,-1 0 0,0 0 0,0 0 0,-1 0 0,2-4 0,-1-11 7,0-1 1,-2 1 0,0-1 0,-1 1 0,0-1 0,-2 1 0,0 0-1,-1 0 1,-1 0 0,0 1 0,-2 0 0,-15-28 0,16 39-283,7 12-3,8 14-149,-5-18 300,0 0 0,0 0-1,1 0 1,-1 0 0,0-1-1,1 1 1,-1-1 0,1 1-1,-1-1 1,1-1 0,0 1 0,-1 0-1,1-1 1,0 0 0,0 0-1,-1 0 1,1 0 0,5-1-1,9-2-707,0-1-1,25-8 1,-30 8 205,109-35-2729,-86 27 2267</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4:45.461"/>
    </inkml:context>
    <inkml:brush xml:id="br0">
      <inkml:brushProperty name="width" value="0.05" units="cm"/>
      <inkml:brushProperty name="height" value="0.05" units="cm"/>
    </inkml:brush>
  </inkml:definitions>
  <inkml:trace contextRef="#ctx0" brushRef="#br0">104 13 18084,'-1'-1'107,"0"0"1,1 0-1,-1 0 1,0 0 0,0 0-1,1 1 1,-1-1-1,0 0 1,0 1-1,0-1 1,0 0-1,0 1 1,0-1-1,0 1 1,0 0-1,0-1 1,0 1 0,0 0-1,-1 0 1,1-1-1,0 1 1,0 0-1,0 0 1,0 0-1,0 0 1,0 1-1,-2-1 1,1 1 43,0 0-1,0 0 1,0 1 0,1-1-1,-1 0 1,0 1 0,1-1-1,-1 1 1,1 0 0,-1-1-1,1 1 1,-2 4 0,-4 5 356,2 0 1,0 1-1,-6 19 1,4-8-110,2 0 0,1 0 0,-3 40 0,6-51-313,1 1-1,1-1 1,-1 0-1,2 1 1,0-1-1,0 0 1,1 0-1,8 19 1,-10-29-64,0 0 1,0 0-1,0 0 1,0 0-1,0 0 1,0-1-1,0 1 1,1 0-1,-1-1 1,1 1-1,-1-1 0,1 0 1,0 1-1,-1-1 1,1 0-1,0 0 1,0 0-1,2 0 1,-2 0 8,0-1 1,-1 0-1,1 0 0,0 0 0,0 0 1,0 0-1,0 0 0,-1 0 1,1-1-1,0 1 0,0-1 0,-1 1 1,1-1-1,0 0 0,-1 0 0,4-1 1,0-2 51,0 0 1,0 0 0,0-1-1,-1 1 1,0-1 0,1 0-1,-2-1 1,1 1 0,0 0-1,2-8 1,-1 0-14,0 0 1,-1-1-1,0 1 0,-1-1 1,-1 0-1,-1 1 0,1-1 1,-2 0-1,0 0 0,-1 0 1,0 0-1,-1 0 0,-1 0 1,-4-13-1,7 25-72,-1 1 1,0-1-1,1 1 0,-1-1 0,0 1 1,0 0-1,0-1 0,0 1 0,0 0 1,-1 0-1,-1-2 0,2 2 2,1 1-1,0 0 1,-1 0 0,1 0-1,0 0 1,-1 0 0,1 0-1,0 0 1,-1-1 0,1 1 0,0 0-1,-1 0 1,1 0 0,-1 1-1,1-1 1,0 0 0,-1 0-1,1 0 1,0 0 0,-1 0-1,1 0 1,0 0 0,-1 1-1,1-1 1,0 0 0,0 0 0,-1 0-1,1 1 1,0-1 0,-1 0-1,1 0 1,0 1 0,0-1-1,0 0 1,-1 1 0,1-1-1,0 0 1,0 1 0,0-1-1,0 0 1,0 1 0,-1-1 0,1 0-1,0 1 1,0-1 0,0 0-1,0 1 1,0-1 0,0 0-1,0 1 1,0-1 0,0 0-1,1 1 1,-1 0 0,0 0-5,0 0 1,0 0-1,0 1 0,0-1 1,0 0-1,0 0 1,0 1-1,0-1 1,1 0-1,-1 0 0,1 0 1,-1 0-1,1 0 1,-1 1-1,1-1 1,-1 0-1,1 0 0,0 0 1,0-1-1,0 1 1,-1 0-1,1 0 1,0 0-1,0 0 0,0-1 1,0 1-1,0-1 1,0 1-1,1 0 1,-1-1-1,0 0 0,0 1 1,0-1-1,0 0 1,1 1-1,-1-1 1,0 0-1,2 0 0,5 0-22,-1 1-1,0-2 1,0 1 0,1-1-1,9-2 1,73-22-309,-62 16 61,-1 1 0,2 1-1,31-3 1,-56 10 228,-1-1 1,1 1-1,0 0 0,0 0 1,0 1-1,0-1 0,0 1 1,0-1-1,0 1 0,0 1 1,-1-1-1,1 0 1,0 1-1,-1 0 0,1 0 1,-1 0-1,0 0 0,0 0 1,1 1-1,-2-1 0,1 1 1,0 0-1,0 0 0,-1 0 1,0 0-1,1 1 0,-1-1 1,-1 1-1,1-1 0,0 1 1,-1-1-1,0 1 0,2 6 1,-1 5 14,-1 1 1,-1 0 0,0-1-1,-1 1 1,0-1 0,-8 30-1,-2 31 552,11-76-502,0 1-1,0 0 1,0 0 0,-1 0 0,1 0 0,0 0 0,0-1 0,1 1-1,-1 0 1,0 0 0,0 0 0,0 0 0,1-1 0,-1 1 0,0 0-1,1 0 1,-1-1 0,0 1 0,1 0 0,-1 0 0,1-1 0,-1 1-1,1-1 1,0 1 0,-1 0 0,2 0 0,-1-1-2,0 0 0,0 0 0,0 0 0,0 0 0,0 0 0,0 0-1,0 0 1,0-1 0,0 1 0,0 0 0,0-1 0,0 1 0,0 0 0,0-1 0,0 1 0,0-1 0,-1 1 0,1-1 0,0 0 0,0 1 0,0-1 0,0-1 0,14-14 40,-1-1 0,-1 0 1,0 0-1,-1-2 1,15-31-1,-4 7-13,-23 42-41,1 0-1,-1 0 1,1 0-1,0 0 1,-1 0-1,1 0 1,0 0-1,-1 1 1,1-1-1,0 0 1,0 0-1,0 1 0,0-1 1,0 0-1,1 0 1,-1 1-1,-1 0 0,0 0 0,1 0 0,-1 0-1,0 0 1,1 1 0,-1-1 0,0 0 0,1 0 0,-1 0 0,0 1 0,1-1 0,-1 0 0,0 0 0,1 1 0,-1-1-1,0 0 1,0 0 0,0 1 0,1-1 0,-1 0 0,0 1 0,0-1 0,0 0 0,0 1 0,1-1 0,-1 0-1,0 1 1,0 0 0,5 39-12,-4-31 13,0 6-14,0 0-1,2 0 1,0 0 0,1 0 0,0 0 0,9 19 0,-11-31 16,0 1 1,0 0-1,0-1 1,0 0-1,1 1 1,-1-1-1,1 0 1,0 0-1,0 0 1,0-1-1,0 1 1,1-1-1,-1 0 1,1 0-1,0 0 1,-1 0-1,1 0 1,0-1-1,0 0 1,0 0-1,0 0 1,0 0-1,0 0 1,0-1-1,0 0 1,0 0-1,1 0 1,3-1-1,1 0 58,-1-1 1,1 0-1,-1 0 0,0-1 1,0 0-1,0 0 1,0-1-1,-1 0 0,1 0 1,-1-1-1,0 0 0,-1 0 1,1-1-1,10-11 0,-13 12-3,0 0 0,0 0 0,-1 0 0,1 0 0,-1-1 0,-1 1 0,1-1 0,-1 0 0,0 0-1,0 0 1,-1 0 0,1 0 0,-1 0 0,-1 0 0,1 0 0,-1-1 0,0 1 0,-1 0 0,1 0 0,-4-12-1,2 9-1,-1 1-1,-1 0 0,0 0 1,0 0-1,0 0 0,-1 0 1,-10-11-1,13 15-66,-1 1 1,0 0-1,0 0 0,-1 0 1,1 0-1,-1 0 0,1 1 1,-1 0-1,0-1 0,0 1 1,0 1-1,0-1 0,0 1 1,0-1-1,-1 1 1,1 0-1,-8 0 0,12 1-36,-1 0 0,0 0 0,0 0 0,1 0 0,-1 0 0,0 0 0,1 0 0,-1 0 0,0 0 0,0 0 0,1 1 0,-1-1 0,0 0 0,1 1 0,-1-1 0,1 0 0,-1 1 0,0-1 0,1 1 0,-1-1 0,1 0 0,-1 1 0,1 0 0,-1-1 0,1 1 0,-1-1 1,1 1-1,0 0 0,-1-1 0,1 1 0,0-1 0,0 1 0,-1 0 0,1 0 0,0-1 0,0 1 0,0 0 0,0-1 0,0 1 0,0 0 0,0 0 0,0-1 0,0 1 0,0 0 0,0-1 0,1 2 0,0-2 7,-1 0 0,1 0 0,0 0 0,0 0 0,-1 0 0,1 0 0,0-1 0,0 1 0,-1 0 1,1 0-1,0-1 0,-1 1 0,1 0 0,0-1 0,-1 1 0,1-1 0,0 1 0,-1-1 0,2 0 0,-1 0-61,23-14-530</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4:46.476"/>
    </inkml:context>
    <inkml:brush xml:id="br0">
      <inkml:brushProperty name="width" value="0.05" units="cm"/>
      <inkml:brushProperty name="height" value="0.05" units="cm"/>
    </inkml:brush>
  </inkml:definitions>
  <inkml:trace contextRef="#ctx0" brushRef="#br0">169 214 15763,'3'-5'598,"-1"0"0,0 0 0,0-1-1,0 1 1,0-1 0,-1 1 0,0-1-1,0 0 1,0-6 0,-1 11-464,0 0 1,-1 0-1,1 0 1,0 0-1,0 0 1,0 0-1,0 0 1,-1 0-1,1 0 1,0 0-1,-1 0 1,1 0-1,-1 1 1,1-1-1,-1 0 1,0 0-1,1 0 1,-1 1-1,0-1 1,1 0-1,-1 1 1,-1-2-1,0 2-22,0-1 1,1 1-1,-1 0 1,0 0-1,0-1 1,0 1-1,1 0 0,-1 1 1,0-1-1,0 0 1,0 0-1,1 1 1,-1-1-1,0 1 0,1 0 1,-1-1-1,-2 2 1,-3 2-50,0 0-1,0 1 1,0 0 0,0 0 0,1 0 0,0 1 0,0 0 0,0 0 0,1 1 0,0-1-1,0 1 1,-6 11 0,2-1-56,1 1-1,1-1 0,0 1 1,-6 26-1,10-28 3,0 0 0,-2 29 0,5-42-8,-1 0 0,1 1 0,0-1 0,0 0 0,1 0 0,-1 0 0,1 1 0,-1-1 0,1 0 0,0 0 0,0 0 0,1 0 0,-1 0 0,1 0 0,-1 0 0,1 0 0,0-1 0,0 1 0,0-1 0,4 4 0,-4-5 6,0 0-1,0 0 1,0-1-1,0 1 1,0-1-1,0 1 1,0-1-1,0 0 1,0 0 0,0 0-1,0 0 1,0 0-1,0 0 1,0 0-1,0-1 1,0 1-1,0-1 1,-1 1-1,1-1 1,0 0-1,0 0 1,0 0-1,0 0 1,1-1-1,5-4 26,0 1-1,-1-1 0,0-1 0,7-6 0,7-12 104,-1 0 0,-2-2-1,0 0 1,-2-1 0,0 0 0,-3-1 0,0-1 0,-2 0-1,-1-1 1,9-43 0,-18 67-104,0 0 1,0 0-1,0 0 1,-1 0-1,0 0 0,0 0 1,0 0-1,-3-8 1,3 15-32,0-1 0,0 1 0,0-1 0,0 1 0,0-1 0,0 1 0,0-1 0,-1 1 0,1 0 0,0-1 0,0 1 0,-1-1 0,1 1 0,0-1 0,-1 1 1,1 0-1,0-1 0,-1 1 0,1 0 0,0-1 0,-1 1 0,1 0 0,-1 0 0,1-1 0,-1 1 0,1 0 0,0 0 0,-1 0 0,1 0 0,-1-1 0,1 1 0,-1 0 0,1 0 0,-1 0 0,1 0 1,-1 0-1,1 0 0,-1 0 0,1 0 0,-1 1 0,1-1 0,-1 0 0,1 0 0,-1 0 0,1 0 0,-1 1 0,1-1 0,0 0 0,-1 1 0,1-1 0,-1 0 0,1 0 0,0 1 0,-1-1 1,1 1-1,0-1 0,0 0 0,-1 1 0,-17 24-38,8-1 19,2 0 0,0 0 1,2 1-1,0-1 0,2 1 0,1 1 0,1-1 1,1 0-1,3 33 0,-2-45 19,2-1 0,0 1 0,1 0 0,0-1 0,0 0 0,7 14 0,-8-21 2,1 0-1,0 0 0,0 0 0,0 0 0,0-1 1,1 1-1,0-1 0,0 0 0,0 0 1,0 0-1,0 0 0,1-1 0,0 0 1,0 0-1,10 5 0,-7-5 1,1-1 1,0 0-1,0-1 0,0 1 1,0-2-1,0 1 1,0-1-1,0-1 0,-1 1 1,1-2-1,0 1 0,0-1 1,0 0-1,-1-1 1,1 0-1,-1-1 0,12-5 1,-4-1-4,0 0 0,0 0 0,0-1 0,-2-1 1,1-1-1,-2 0 0,14-16 0,-20 24-43,-4 10 19,-5 17-4,1-16 12,0 4 1,0 1 17,0 0 0,0-1 0,1 1 1,0 0-1,1-1 0,0 1 0,4 12 1,-5-22 3,0 0 1,1 0-1,-1 0 1,1 0-1,-1 0 1,1 0 0,-1-1-1,1 1 1,-1 0-1,1 0 1,0-1-1,0 1 1,-1 0-1,1-1 1,0 1-1,0-1 1,0 1 0,-1-1-1,1 1 1,0-1-1,0 1 1,0-1-1,0 0 1,0 0-1,0 1 1,0-1 0,0 0-1,0 0 1,0 0-1,0 0 1,0 0-1,0 0 1,0-1-1,0 1 1,0 0-1,0 0 1,2-2 0,1 1 24,1-2 0,-1 1 1,0 0-1,0-1 1,0 0-1,6-5 1,40-41 218,-33 31-197,2 0 1,0 1-1,22-15 1,-38 30-59,0 0 0,0 1 0,-1-1 0,1 1 1,0 0-1,0-1 0,0 1 0,1 1 1,-1-1-1,0 0 0,0 1 0,0 0 1,1-1-1,-1 1 0,0 1 0,0-1 1,0 0-1,1 1 0,-1 0 0,0-1 0,0 1 1,5 3-1,1 1-19,-1 0 0,0 1 0,0 0 0,-1 0 0,1 1 0,7 8-1,-12-11 29,0-1 0,0 0-1,1 0 1,0 0 0,0 0-1,-1-1 1,2 1 0,-1-1-1,0 0 1,0 0 0,1-1 0,-1 1-1,1-1 1,-1 0 0,9 1-1,-9-2-18,0-1-1,0 1 1,1-1-1,-1 0 1,0 0-1,0 0 1,0 0 0,0-1-1,0 0 1,-1 1-1,1-1 1,0-1-1,-1 1 1,0-1-1,1 1 1,-1-1 0,5-6-1,1 0-262,-2 1 0,1-2 0,-2 1 0,1-1 0,-1 0-1,-1-1 1,1 1 0,-2-1 0,0 0 0,0 0 0,-1-1 0,0 1 0,2-22 0,-4-4-578</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4:46.958"/>
    </inkml:context>
    <inkml:brush xml:id="br0">
      <inkml:brushProperty name="width" value="0.05" units="cm"/>
      <inkml:brushProperty name="height" value="0.05" units="cm"/>
    </inkml:brush>
  </inkml:definitions>
  <inkml:trace contextRef="#ctx0" brushRef="#br0">12 0 17356,'-6'20'1432,"2"3"-1344,3-1-288,8-4 112,8-1 392,6-6-344,1-7-160</inkml:trace>
  <inkml:trace contextRef="#ctx0" brushRef="#br0" timeOffset="1">253 158 18964,'-8'63'1989,"2"-20"0,0 65-1,6-94-1780,1 0 0,1-1-1,0 1 1,0-1-1,2 1 1,0-1 0,0 0-1,13 24 1,-11-24-194,0 0-1,0 0 0,-1 0 1,-1 1-1,0 0 1,-1-1-1,1 19 1,-3-26 19,0 1 1,-1-1-1,0 0 1,-1 0-1,1 0 0,-1 0 1,0 0-1,-1 0 1,0 0-1,1 0 0,-2-1 1,1 1-1,-1 0 1,0-1-1,0 0 1,0 0-1,-1 0 0,0 0 1,-5 5-1,8-8-1,0-1 0,-1 0 0,1 0 0,0 0 0,-1 0 0,1 0 0,-1-1 0,1 1-1,0 0 1,-1-1 0,0 1 0,1-1 0,-1 1 0,1-1 0,-1 0 0,0 1 0,1-1 0,-1 0 0,0 0 0,1 0-1,-1 0 1,1-1 0,-3 0 0,1 0 21,0 0 0,0-1 0,1 1-1,-1-1 1,1 0 0,-1 1 0,1-1 0,0-1-1,-1 1 1,1 0 0,-3-4 0,-1-4 92,-1 0 1,2 0-1,-1-1 1,2 0-1,-7-16 1,8 14-43,0 1 0,0-1 0,1 1 0,1-1 0,0 0 0,0 0 0,3-19 0,-1 22-125,1 1 0,0 0 0,1 0 0,0 0 0,0 0 0,1 1 0,0-1 0,0 1 0,1 0 0,0 0 0,7-7 0,18-19-527,-19 24 447,-2 0 0,0-1 0,12-19 1,0-13-217</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4:48.201"/>
    </inkml:context>
    <inkml:brush xml:id="br0">
      <inkml:brushProperty name="width" value="0.05" units="cm"/>
      <inkml:brushProperty name="height" value="0.05" units="cm"/>
    </inkml:brush>
  </inkml:definitions>
  <inkml:trace contextRef="#ctx0" brushRef="#br0">199 347 22565,'1'0'120,"0"-1"0,0 1 0,-1-1 0,1 0 0,0 1 0,0-1 0,-1 0 0,1 1 0,-1-1 0,1 0 0,-1 0 0,1 0 0,-1 1 1,1-1-1,-1 0 0,1 0 0,-1 0 0,0 0 0,0 0 0,0 0 0,1 0 0,-1 0 0,0 0 0,0 0 0,0 0 0,0 0 0,-1 0 0,1 1 0,0-1 0,0 0 0,-1-1 0,0 1-1,0 0-1,0 0 0,0 0 0,0 1 0,0-1 1,0 0-1,0 1 0,-1-1 0,1 1 1,0-1-1,-1 1 0,1 0 0,0-1 0,0 1 1,-1 0-1,1 0 0,0 0 0,-1 0 0,1 0 1,0 0-1,-1 0 0,1 1 0,-2 0 1,-5 1-17,0 0 0,0 1 1,1 0-1,0 0 1,-1 1-1,1 0 1,0 1-1,1-1 0,-1 1 1,1 0-1,0 1 1,0 0-1,-7 9 0,3-3-99,1 1-1,0 0 0,1 0 0,1 0 1,0 1-1,-7 19 0,12-26-4,0 0 0,0 0 1,1 0-1,0 0 0,0 0 0,1 1 0,0-1 0,0 0 0,0 0 0,1 0 0,0 1 0,1-1 1,0 0-1,3 9 0,-4-13 0,1 0 1,-1 0 0,1 0-1,0-1 1,0 1-1,0 0 1,0-1-1,0 0 1,1 0-1,-1 1 1,1-1 0,-1-1-1,1 1 1,4 2-1,-4-3 1,1 1 0,0-1 0,0 0 1,0 0-1,0-1 0,0 1 0,0-1 0,0 0 0,0 0 0,0-1 0,0 1 0,-1-1 0,1 1 0,5-3 0,0 0 10,0-1-1,0 0 1,0 0-1,0-1 1,-1 0 0,0-1-1,0 0 1,0 0-1,-1-1 1,0 1-1,0-2 1,0 1-1,-1-1 1,0 0 0,5-11-1,-4 8 26,-1 0 0,-1 0 0,0 0 0,-1-1 0,0 0 0,0 0 0,-1 0 0,-1 0 0,0-1-1,-1 1 1,0-22 0,-2 28-12,0-1 0,0 1 0,-1 0 0,0 0 0,0 0 0,-5-11 0,7 16-20,-1 0 0,1 1 1,-1-1-1,1 0 0,-1 0 1,1 1-1,-1-1 1,1 0-1,-1 1 0,0-1 1,1 1-1,-1-1 1,0 1-1,1-1 0,-1 1 1,0-1-1,0 1 0,1 0 1,-1-1-1,0 1 1,0 0-1,-1 0 0,0 0-2,1 1 0,0-1 0,0 1 0,-1-1 0,1 1 0,0 0-1,0 0 1,0-1 0,0 1 0,0 0 0,0 0 0,0 0 0,0 0 0,0 1-1,0-1 1,1 0 0,-1 0 0,0 0 0,1 1 0,-1 0 0,-3 7-6,1 0 0,0 0 1,0 0-1,1 1 0,0-1 1,1 1-1,0-1 0,1 1 1,0-1-1,0 1 0,1-1 1,0 1-1,1-1 0,0 1 1,5 15-1,-6-23 6,0-1 0,-1 1 1,1-1-1,0 0 0,0 1 0,-1-1 0,1 1 0,0-1 1,0 0-1,1 0 0,-1 0 0,0 0 0,0 1 1,1-2-1,-1 1 0,0 0 0,1 0 0,-1 0 0,1-1 1,-1 1-1,1 0 0,-1-1 0,1 0 0,-1 1 1,1-1-1,1 0 0,0 0 1,-1 0 0,1-1 1,-1 1-1,1-1 0,-1 1 0,0-1 0,0 0 1,1 0-1,-1 0 0,0-1 0,0 1 0,0 0 1,0-1-1,0 1 0,0-1 0,0 0 0,1-1 1,5-7 6,-1 0 1,0 0 0,0 0-1,-1-1 1,-1 1 0,9-23-1,-5 4-117,8-43-1,-21 98-46,-4 53 0,8-69 141,0 1 1,0-1-1,1 1 1,1-1-1,0 1 1,0-1-1,8 20 1,-10-29 13,0 0 1,1 0-1,0 1 1,-1-1-1,1 0 1,0 0-1,-1 0 1,1 0-1,0 0 1,0 0 0,0 0-1,0 0 1,0 0-1,0-1 1,0 1-1,0 0 1,0 0-1,1-1 1,-1 1-1,0-1 1,0 1-1,0-1 1,1 0-1,-1 1 1,0-1-1,1 0 1,-1 0-1,0 0 1,1 0-1,-1 0 1,0 0-1,1 0 1,-1-1-1,0 1 1,0 0-1,1-1 1,-1 1-1,0-1 1,0 1-1,1-1 1,-1 0-1,0 1 1,0-1-1,0 0 1,1-1-1,5-3 2,-1 0-1,0-1 0,0 0 0,-1 0 0,9-13 1,4-10-226,23-54 0,-17 33-527,-24 50 732,0 0 0,0 1-1,0-1 1,0 0 0,0 0 0,0 0 0,0 1 0,0-1-1,0 0 1,0 0 0,0 1 0,1-1 0,-1 0 0,0 0-1,0 0 1,0 0 0,0 1 0,1-1 0,-1 0 0,0 0 0,0 0-1,0 0 1,1 0 0,-1 1 0,0-1 0,0 0 0,1 0-1,-1 0 1,0 0 0,0 0 0,0 0 0,1 0 0,-1 0-1,0 0 1,0 0 0,1 0 0,-1 0 0,0 0 0,0 0-1,1 0 1,-1 0 0,0 0 0,0 0 0,1-1 0,-1 1-1,0 0 1,0 0 0,0 0 0,1 0 0,-1 0 0,0 0-1,0-1 1,0 1 0,0 0 0,1 0 0,-1 0 0,0-1-1,0 1 1,0 0 0,0 0 0,0-1 0,6 31-299,-5-21 124,2 6 127,0-1 0,1 1 0,1-1 0,0 0 1,1 0-1,1-1 0,8 15 0,-13-25 91,1 1 0,-1-1 0,0-1 0,1 1 0,-1 0 0,1 0 0,0-1-1,0 0 1,0 1 0,0-1 0,0 0 0,0-1 0,1 1 0,-1-1 0,1 1 0,-1-1-1,1 0 1,-1 0 0,1 0 0,0-1 0,-1 1 0,1-1 0,0 0 0,0 0 0,-1 0 0,1-1-1,0 1 1,-1-1 0,1 0 0,0 0 0,-1 0 0,1-1 0,5-2 0,4-3 100,0-1 1,-1 0-1,0-1 1,0-1 0,-1 1-1,0-2 1,-1 0-1,0 0 1,-1 0 0,15-25-1,-9 11 85,-2 0-1,0-1 0,-2 0 1,14-49-1,-21 60-150,17-75 200,-19 80-245,-1 0 0,0 1 0,0-1 0,-1 0 0,-1 0 0,0 1 0,-2-12 0,3 21-16,0-1 0,0 0 0,0 0 0,0 0 1,-1 0-1,1 0 0,0 0 0,-1 1 1,1-1-1,0 0 0,-1 0 0,1 0 0,-1 1 1,1-1-1,-1 0 0,0 1 0,1-1 1,-1 0-1,0 1 0,1-1 0,-2 0 0,1 1-1,1 0-1,-1 0 0,0 0 1,1 1-1,-1-1 1,1 0-1,-1 0 0,1 0 1,-1 1-1,0-1 0,1 0 1,-1 1-1,1-1 0,-1 0 1,1 1-1,0-1 0,-1 1 1,1-1-1,-1 1 0,1-1 1,0 1-1,-1 0 1,-2 4-19,0 0 0,0 1 1,0-1-1,1 1 0,-2 6 1,-1 10 10,0 1 1,1-1-1,2 1 1,0 0-1,2 0 1,0-1 0,2 1-1,5 31 1,-5-42-16,1 0 1,0-1 0,1 1-1,0-1 1,1 0 0,0 0-1,1 0 1,0-1 0,1 0-1,0 0 1,0-1 0,1 0-1,0 0 1,1 0 0,0-1-1,0-1 1,16 10 0,-25-16 15,0-1 1,1 0-1,-1 1 0,0-1 1,1 0-1,-1 0 1,0 1-1,1-1 1,-1 0-1,1 0 1,-1 0-1,0 1 0,1-1 1,-1 0-1,1 0 1,-1 0-1,1 0 1,-1 0-1,0 0 0,1 0 1,-1 0-1,1 0 1,-1 0-1,1 0 1,-1 0-1,0 0 1,2-1-1,-6-9-327,-15-17-176,-10-5-28,-46-36-1,42 39 896,-33-37 0,65 65-310,0 0 0,1 0 0,-1 0 0,0 0 0,0 0 0,1 0-1,-1 0 1,1 0 0,-1 0 0,1 0 0,-1 0 0,1 0 0,0 0-1,-1 0 1,1 0 0,0 0 0,0-1 0,0 1 0,0 0-1,0 0 1,0 0 0,0 0 0,0-1 0,0 1 0,1 0 0,-1 0-1,0 0 1,1 0 0,-1 0 0,1 0 0,0 0 0,-1 0 0,1 0-1,0 0 1,-1 0 0,1 0 0,0 0 0,0 0 0,0 1 0,0-1-1,-1 0 1,1 1 0,0-1 0,2 0 0,6-4 163,0 0 0,0 1 1,1 0-1,12-3 0,-9 3-85,69-22-462,-67 23-578,0 0 1,0 0-1,23 1 0,-34 2 46</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4:49.010"/>
    </inkml:context>
    <inkml:brush xml:id="br0">
      <inkml:brushProperty name="width" value="0.05" units="cm"/>
      <inkml:brushProperty name="height" value="0.05" units="cm"/>
    </inkml:brush>
  </inkml:definitions>
  <inkml:trace contextRef="#ctx0" brushRef="#br0">1 603 16243,'0'6'290,"0"0"-1,0-1 0,1 1 0,-1 0 0,1 0 0,0 0 0,1-1 0,-1 1 1,1-1-1,1 1 0,-1-1 0,1 0 0,-1 1 0,5 4 0,-2-4-19,0-1-1,0 0 0,0 0 0,0 0 1,1 0-1,0-1 0,0 0 1,0 0-1,1-1 0,-1 0 0,8 3 1,-5-3-150,-1 0 1,1 0-1,0-1 1,0 0-1,0-1 1,0 0-1,1 0 1,-1-1-1,0 0 1,0-1-1,0 0 1,0 0-1,0-1 1,0 0-1,0-1 1,0 0-1,-1 0 1,1-1-1,-1 0 1,0-1-1,0 1 1,0-1-1,-1-1 1,0 0 0,0 0-1,0 0 1,-1-1-1,0 0 1,0 0-1,-1 0 1,0-1-1,8-14 1,-7 8-14,-1 0 1,0 0 0,0 0-1,3-24 1,-7 31-74,0 1 0,0 0 1,-1 0-1,0 0 0,0 0 0,0-1 1,-1 1-1,0 0 0,0 0 0,-1 0 0,0 0 1,0 0-1,-5-9 0,7 14-32,0 0 0,-1 1 0,1-1 0,0 0 0,-1 0 0,1 1 0,-1-1 0,1 0 0,-1 1 0,1-1 0,-1 1 0,1-1 0,-1 1 0,0-1 0,1 1 0,-1-1 0,0 1 0,0-1 0,1 1 0,-1 0 0,0-1 0,0 1 0,1 0 0,-1 0 0,0 0 0,0 0 0,0 0 0,0 0 0,1 0 0,-1 0 0,0 0 0,0 0 0,0 0 0,1 0 0,-1 0 0,0 1 0,0-1 0,0 0 0,1 1 0,-1-1 0,0 0 0,1 1 0,-1-1 0,0 1 0,1-1 0,-1 1 0,1 0 0,-1-1 0,0 1 0,0 0 0,-2 3-5,0 1 1,0-1 0,0 1 0,0 0 0,1 0 0,-3 7 0,1 1-1,0 0 0,1 1 1,1-1-1,0 1 0,1-1 0,0 1 1,1 0-1,0-1 0,2 1 0,-1-1 1,2 1-1,0-1 0,0 1 0,7 16 0,-8-28 6,-1 1-1,0 0 0,0-1 0,1 1 0,-1-1 0,1 0 0,0 0 0,0 1 0,0-1 0,0 0 0,0-1 0,0 1 0,1 0 0,-1-1 1,1 1-1,-1-1 0,1 0 0,-1 1 0,1-1 0,0 0 0,-1-1 0,1 1 0,0 0 0,0-1 0,0 0 0,-1 0 0,1 0 0,0 0 0,0 0 1,0 0-1,0-1 0,0 1 0,-1-1 0,6-2 0,3-1 6,-1-1 0,1-1 1,-1 0-1,-1 0 0,1-1 1,-1 0-1,10-11 0,6-6 8,-1-2 0,-2-1-1,0-1 1,-2-1 0,-1 0 0,15-33-1,-9 8 26,-1-1-1,26-98 0,-49 147-37,21-85 27,-20 81-27,-1 0 0,0 1 0,-1-1-1,0 1 1,0-1 0,-1 0 0,-2-10 0,3 20-3,0-1 1,0 0-1,0 1 0,0-1 1,0 1-1,-1-1 0,1 0 0,0 1 1,0-1-1,-1 1 0,1-1 1,0 0-1,-1 1 0,1-1 1,-1 1-1,1 0 0,-1-1 1,1 1-1,0-1 0,-1 1 1,0-1-1,1 1 0,-1 0 1,1 0-1,-1-1 0,1 1 1,-1 0-1,0 0 0,1-1 1,-1 1-1,1 0 0,-1 0 1,0 0-1,1 0 0,-1 0 1,0 0-1,1 0 0,-1 0 0,0 0 1,1 1-1,-1-1 0,1 0 1,-1 0-1,0 0 0,1 1 1,-1-1-1,1 0 0,-1 1 1,1-1-1,-1 0 0,1 1 1,-1-1-1,1 1 0,-1-1 1,1 1-1,-1-1 0,1 1 1,0-1-1,-1 1 0,1-1 1,-1 2-1,-8 15 7,0-1 0,0 2 1,2-1-1,0 1 0,-7 30 0,4-13 29,-57 212 334,60-209-275,1 1 1,2-1 0,2 1 0,4 63 0,1-81-199,1 0 0,0-1 0,2 1 0,1-1 0,0 0 0,1-1 0,2 0 0,0 0 0,0-1 0,24 30 0,-22-27-1629,-11-16-101,-7-13 867,-2-12 161,-4-14-82</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4:49.799"/>
    </inkml:context>
    <inkml:brush xml:id="br0">
      <inkml:brushProperty name="width" value="0.05" units="cm"/>
      <inkml:brushProperty name="height" value="0.05" units="cm"/>
    </inkml:brush>
  </inkml:definitions>
  <inkml:trace contextRef="#ctx0" brushRef="#br0">0 836 16916,'3'2'195,"-1"0"1,1 1 0,0-2 0,0 1-1,0 0 1,0-1 0,0 1 0,0-1 0,0 0-1,0 0 1,1 0 0,-1 0 0,0-1-1,1 0 1,4 1 0,-2-1 89,0-1 1,1 0-1,-1 0 0,0 0 0,1-1 1,-1 0-1,9-4 0,2-3 380,0-1-1,-1 0 1,0-1 0,20-18-1,-15 9-301,-2 0-1,0-2 0,-2 0 0,0-1 0,-1 0 0,-2-1 1,0-1-1,-2 0 0,0-1 0,10-38 0,-4 3-143,-4 0 0,-2-1-1,5-100 1,-15 139-229,-1 0-1,-4-42 1,-2 46-38,5 18 47,0 1 0,0 0 0,0 0-1,0 0 1,0 0 0,0 0 0,0-1-1,0 1 1,0 0 0,0 0 0,0 0-1,-1 0 1,1 0 0,0 0-1,0 0 1,0-1 0,0 1 0,0 0-1,0 0 1,-1 0 0,1 0 0,0 0-1,0 0 1,0 0 0,0 0 0,0 0-1,-1 0 1,1 0 0,0 0 0,0 0-1,0 0 1,0 0 0,-1 0 0,1 0-1,0 0 1,0 0 0,0 0 0,0 0-1,0 0 1,-1 0 0,1 0 0,0 0-1,0 0 1,0 0 0,0 1 0,0-1-1,0 0 1,-1 0 0,1 0-1,-2 3-9,0 1-1,1-1 1,-1 1-1,1 0 1,-1-1-1,1 1 1,-1 6-1,-20 99 24,4 1-1,4 1 1,6 1-1,6 115 1,9-152-461,3-1 1,3-1 0,37 117-1,-80-304-8996,1-66 5485,28 169 3928,0 2 110,0 0 1,0 1-1,1-1 1,2-17-1,-2 25 5,1-1-1,-1 1 1,0-1-1,1 1 1,-1-1-1,1 1 1,0-1-1,-1 1 1,1 0-1,0-1 1,0 1-1,0 0 1,0 0 0,0 0-1,0-1 1,0 1-1,0 0 1,0 0-1,1 1 1,-1-1-1,0 0 1,1 0-1,-1 1 1,1-1-1,-1 0 1,0 1-1,1 0 1,-1-1-1,1 1 1,-1 0-1,1 0 1,0 0-1,-1-1 1,3 2-1,53 6 2395,-48-5-2236,0-1 1,-1 1 0,1-1-1,0-1 1,0 1 0,0-2 0,0 1-1,0-1 1,0-1 0,0 1-1,-1-2 1,13-3 0,-11 1-32,-1 0 1,0-1-1,0 0 1,0 0-1,-1-1 1,1 0-1,-2 0 1,1-1-1,-1 0 1,0 0-1,9-15 1,-13 17-125,1 0 0,-1-1 0,0 1 0,0-1 1,-1 0-1,0 1 0,0-1 0,-1 0 0,0 0 1,0 0-1,0-1 0,-1 1 0,0 0 0,-1 0 1,1 0-1,-1 0 0,-1 0 0,-2-9 0,3 13-76,0 1 0,1 0-1,-1 0 1,-1 0 0,1-1-1,0 1 1,0 0 0,-1 1-1,1-1 1,-1 0 0,0 0-1,1 1 1,-1-1 0,0 1-1,0-1 1,0 1 0,0 0-1,0 0 1,0-1 0,-1 2-1,1-1 1,0 0 0,0 0 0,-1 1-1,1-1 1,-1 1 0,1 0-1,0 0 1,-1 0 0,1 0-1,-4 0 1,1 1-8,0 0 0,0 0 0,0 1 0,1-1 0,-1 1 0,0 0 0,1 1-1,-1-1 1,1 1 0,0-1 0,0 1 0,0 1 0,0-1 0,-3 5 0,-3 5 13,1 0 0,1 0 0,0 1 1,1 0-1,1 1 0,0 0 0,1 0 0,0 0 0,1 0 0,1 1 0,1 0 0,0-1 1,1 1-1,1 24 0,0-36-9,0-1 0,1 1 0,0 0 0,-1-1 0,1 1 1,1-1-1,-1 1 0,0-1 0,1 1 0,0-1 0,0 0 0,0 0 0,0 0 1,0 0-1,1 0 0,4 4 0,-4-5 0,-1 0 0,1-1 1,0 1-1,0-1 0,0 0 0,0 0 0,0 0 1,0 0-1,0-1 0,0 1 0,0-1 0,1 0 0,-1 0 1,0 0-1,0 0 0,0 0 0,0-1 0,0 0 1,6-1-1,5-3-47,-1 0 0,1-1 1,-1-1-1,-1 0 0,1 0 1,-1-2-1,0 1 0,19-21 1,-17 15-376,0 0 1,-1-1-1,-1-1 1,-1 0 0,0 0-1,9-21 1,-16 29 231,-1-2 0,1 1 0,-2 0 0,1-1 1,-1 1-1,1-13 0,-1-10-699</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4:50.263"/>
    </inkml:context>
    <inkml:brush xml:id="br0">
      <inkml:brushProperty name="width" value="0.05" units="cm"/>
      <inkml:brushProperty name="height" value="0.05" units="cm"/>
    </inkml:brush>
  </inkml:definitions>
  <inkml:trace contextRef="#ctx0" brushRef="#br0">120 0 21773,'-2'2'276,"-1"0"1,1-1-1,-1 1 1,1 0-1,0 0 1,0 1-1,0-1 1,0 0-1,0 1 1,1-1-1,-1 1 1,-2 4-1,-13 40 752,13-33-197,-15 51-332,3 0 1,3 2-1,3 0 1,3 0-1,2 114 0,6-158-472,0 0-1,2 0 0,0 0 0,12 40 0,-15-61-23,1 0 0,0 0 1,-1 0-1,1 0 0,0 0 0,0 0 0,0 0 0,0 0 0,1 0 0,-1-1 1,0 1-1,1 0 0,-1-1 0,1 1 0,-1-1 0,4 3 0,-4-4 0,0 0 0,0 0 0,1 1-1,-1-1 1,0 0 0,0 0-1,0 0 1,0 0 0,0 0-1,0-1 1,0 1 0,0 0 0,0 0-1,0-1 1,0 1 0,0 0-1,0-1 1,0 1 0,0-1-1,0 0 1,0 1 0,2-2 0,2-3 7,0-1 0,0 1 0,-1-1 1,1 0-1,-1 0 0,0 0 0,4-12 1,16-41 59,17-66 1,-1 1-232,-32 107 31,-7 17 124,-1 0 0,0 0 0,0 0 0,0 0 0,0 0 0,1 0 0,-1 0 0,0 0 0,0 0 0,0 0 0,0 0 0,1 0 0,-1 1 0,0-1 0,0 0 0,0 0 0,0 0 0,0 0 0,1 0 0,-1 0 0,0 0 0,0 0 0,0 0 0,0 0 0,0 1 0,0-1 0,0 0 0,1 0 1,-1 0-1,0 0 0,0 0 0,0 1 0,0-1 0,0 0 0,0 0 0,0 0 0,0 0 0,0 0 0,0 1 0,0-1 0,0 0 0,0 0 0,0 0 0,0 0 0,0 1 0,0-1 0,0 0 0,1 35-452,-14 71-332,3-27-1014,11-66 894,-1-13 893,0 0 0,0 0 0,0 0-1,0 1 1,0-1 0,1 0 0,-1 0-1,0 0 1,0 1 0,0-1 0,1 0-1,-1 0 1,0 0 0,0 0-1,0 1 1,1-1 0,-1 0 0,0 0-1,0 0 1,1 0 0,-1 0 0,0 0-1,0 0 1,1 0 0,-1 0 0,0 0-1,0 0 1,1 0 0,-1 0 0,0 0-1,0 0 1,1 0 0,-1 0 0,0 0-1,0 0 1,1 0 0,-1 0 0,0 0-1,0-1 1,1 1 0,-1 0 0,0 0-1,0 0 1,0 0 0,1-1 0,-1 1-1,8-7-542</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4:50.890"/>
    </inkml:context>
    <inkml:brush xml:id="br0">
      <inkml:brushProperty name="width" value="0.05" units="cm"/>
      <inkml:brushProperty name="height" value="0.05" units="cm"/>
    </inkml:brush>
  </inkml:definitions>
  <inkml:trace contextRef="#ctx0" brushRef="#br0">7 1 17956,'-6'1'2168,"7"6"-983,4 2-409,5 1 1496,1 1-583,8 8-513,-3 0-208,2 3-328,4 4-160,-2-1-224,0 0-176,-3-2-288,-1-3-160,-2-7-488,-1-4-240,-3-11 808,-3-8-192,-4-5-225</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4:51.744"/>
    </inkml:context>
    <inkml:brush xml:id="br0">
      <inkml:brushProperty name="width" value="0.05" units="cm"/>
      <inkml:brushProperty name="height" value="0.05" units="cm"/>
    </inkml:brush>
  </inkml:definitions>
  <inkml:trace contextRef="#ctx0" brushRef="#br0">112 0 21717,'-6'34'688,"2"0"-1,2 0 1,1 1 0,2-1 0,1 0 0,9 50 0,0-30-646,3-1 0,2 0-1,27 62 1,-29-85-693,1-1 0,36 53-1,-60-92-1107,0 0 0,-17-14 0,-7-8 652,-7-8 231,-96-108 3110,133 144-1928,0 1 1,0-1-1,0 0 1,1 0-1,0 0 1,0-1-1,-2-4 0,4 8-225,-1 0 0,1 0-1,0 0 1,0 0 0,0 1-1,0-1 1,0 0 0,0 0-1,0 0 1,0 0 0,1 1-1,-1-1 1,0 0 0,0 0-1,1 0 1,-1 0 0,0 1-1,1-1 1,-1 0 0,1 1-1,-1-1 1,1 0 0,-1 1-1,1-1 1,0 0 0,-1 1-1,1-1 1,0 1 0,-1-1-1,1 1 1,0 0 0,0-1-1,-1 1 1,1 0 0,0-1-1,0 1 1,0 0 0,0 0-1,-1 0 1,1 0 0,0 0-1,0 0 1,0 0 0,1 0-1,59-6 1561,67-11-801,-112 13-821,0 0-1,0-1 0,-1 0 1,0-1-1,28-16 0,-6-6-179</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34.621"/>
    </inkml:context>
    <inkml:brush xml:id="br0">
      <inkml:brushProperty name="width" value="0.05" units="cm"/>
      <inkml:brushProperty name="height" value="0.05" units="cm"/>
    </inkml:brush>
  </inkml:definitions>
  <inkml:trace contextRef="#ctx0" brushRef="#br0">0 89 18492,'12'-11'1577,"0"0"-1,18-12 1,-27 20-1391,0 1 0,0 0 0,1 0 0,-1 0 0,1 0 0,0 1 0,-1 0 0,1-1 0,0 1 1,0 1-1,0-1 0,0 0 0,0 1 0,0 0 0,4 0 0,-7 0-173,-1 0 1,1 0-1,-1 1 0,0-1 1,1 0-1,-1 0 1,1 0-1,-1 1 0,1-1 1,-1 0-1,0 0 1,1 1-1,-1-1 0,1 0 1,-1 1-1,0-1 0,1 0 1,-1 1-1,0-1 1,0 1-1,1-1 0,-1 0 1,0 1-1,0-1 1,0 1-1,1-1 0,-1 1 1,-2 17 120,-14 21-148,13-33 31,-14 28-46,2-5 21,1 0 1,2 2-1,-14 48 0,25-74 15,0 0-1,1 0 1,-1 1-1,1-1 0,0 0 1,0 1-1,2 5 1,-2-10-4,0 0 0,0 0-1,1 1 1,-1-1 0,0 0 0,1 0 0,-1 0 0,1 0-1,0 0 1,-1 0 0,1 0 0,0 0 0,-1 0-1,1 0 1,0 0 0,0 0 0,0 0 0,0 0 0,0-1-1,0 1 1,0 0 0,0-1 0,0 1 0,1-1 0,-1 1-1,0-1 1,0 0 0,0 1 0,1-1 0,-1 0-1,0 0 1,0 0 0,1 0 0,1 0 0,2-1 8,0 0 1,0 0-1,0-1 1,-1 1-1,1-1 1,0 0-1,-1 0 1,1-1-1,6-4 1,40-34 81,-36 28-53,17-14 7,0-2 0,-2-1 0,-1-2 0,-2 0 0,26-40 1,-53 72-49,0-1 0,0 1 1,0 0-1,0 0 0,0 0 1,0-1-1,1 1 0,-1 0 1,0 0-1,0 0 1,0-1-1,0 1 0,0 0 1,0 0-1,0 0 0,0-1 1,0 1-1,0 0 0,0 0 1,0 0-1,-1-1 0,1 1 1,0 0-1,0 0 1,0 0-1,0 0 0,0-1 1,0 1-1,0 0 0,0 0 1,-1 0-1,1 0 0,0-1 1,0 1-1,0 0 1,0 0-1,-1 0 0,1 0 1,0 0-1,0 0 0,0 0 1,0 0-1,-1-1 0,1 1 1,0 0-1,0 0 1,0 0-1,-1 0 0,1 0 1,0 0 0,-1 0 0,1 1 0,0-1 0,0 0 0,-1 0 0,1 0 1,0 0-1,0 0 0,0 1 0,-1-1 0,1 0 0,0 0 0,0 0 0,0 1 1,-1-1-1,1 0 0,0 0 0,0 0 0,0 1 0,0-1 0,0 0 0,0 0 1,0 1-1,0-1 0,-1 0 0,1 1 0,0-1 0,0 0 0,0 0 1,0 1-1,0-1 0,0 0 0,0 0 0,1 1 0,-1-1 0,0 0 0,0 0 1,0 1-1,0-1 0,0 0 0,0 0 0,0 1 0,1-1 0,-1 0 0,0 0 1,0 1-1,0-1 0,0 0 0,1 0 0,-1 1 0,2 0 5,-1 1 1,0-1-1,1 1 0,-1-1 1,1 1-1,-1-1 0,1 0 0,0 0 1,0 0-1,0 0 0,-1 0 0,1 0 1,0 0-1,0-1 0,0 1 0,0-1 1,0 1-1,0-1 0,0 0 1,3 0-1,44 0 165,-44 0-153,26-4 54,0-1 1,0-2 0,-1 0 0,0-3 0,-1 0 0,50-25-1,-73 32-60,-4 2-6,0 0-1,0 0 0,0 0 0,0 0 0,0 0 0,-1 0 0,1 0 0,0-1 0,-1 1 0,3-3 0,-24 6 44,-6 6-36,1 2-1,-1 1 0,2 1 0,0 1 0,0 1 0,2 1 1,-40 34-1,50-40-11,1 2 1,-17 20 0,25-28-58,1 0 0,0 0 0,0 0 0,0 1 0,0-1 0,0 1 0,0-1 1,1 1-1,0 0 0,0 0 0,0-1 0,0 1 0,1 0 0,-1 0 0,1 7 1,0-10-5,1 1 1,-1-1-1,0 1 1,1-1-1,0 0 1,-1 1-1,1-1 1,0 0-1,-1 0 1,1 0-1,0 1 1,0-1-1,0 0 1,0 0-1,0 0 1,0 0-1,0-1 1,1 1-1,-1 0 1,0 0-1,0-1 1,1 1-1,-1-1 1,0 1-1,1-1 1,-1 1-1,1-1 1,-1 0-1,0 0 1,1 0-1,-1 0 1,1 0-1,-1 0 1,1 0-1,0 0 1,8-1-98,-1 0 0,0-1 0,0 0 0,10-3 0,26-11-582</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4:52.465"/>
    </inkml:context>
    <inkml:brush xml:id="br0">
      <inkml:brushProperty name="width" value="0.05" units="cm"/>
      <inkml:brushProperty name="height" value="0.05" units="cm"/>
    </inkml:brush>
  </inkml:definitions>
  <inkml:trace contextRef="#ctx0" brushRef="#br0">359 48 19116,'0'-5'508,"0"2"-59,1-1 0,-2 0 0,1 0 0,0 1 0,-1-1 1,-1-6-1,1 9-357,1 1 1,0-1 0,-1 0 0,1 1-1,-1-1 1,1 1 0,-1-1 0,1 1 0,-1-1-1,1 1 1,-1-1 0,0 1 0,1-1-1,-1 1 1,0-1 0,1 1 0,-1 0-1,0 0 1,0-1 0,1 1 0,-1 0-1,0 0 1,0 0 0,1 0 0,-1 0 0,0 0-1,0 0 1,1 0 0,-1 0 0,0 0-1,0 0 1,1 0 0,-1 1 0,0-1-1,0 0 1,1 1 0,-1-1 0,0 0 0,1 1-1,-2 0 1,-21 10 193,0 2-1,0 0 1,2 2 0,-1 0 0,2 1-1,0 1 1,1 1 0,1 1-1,1 1 1,0 0 0,2 1-1,-16 28 1,27-43-277,1 1 0,0-1-1,1 1 1,-4 13 0,6-19-9,-1 0 1,1 0-1,0 0 1,0 1-1,0-1 1,0 0 0,0 0-1,0 0 1,0 0-1,0 0 1,0 0-1,0 1 1,1-1-1,-1 0 1,0 0-1,1 0 1,-1 0-1,1 0 1,-1 0-1,1 0 1,-1 0-1,1 0 1,0 0 0,0-1-1,-1 1 1,1 0-1,0 0 1,0-1-1,0 1 1,0 0-1,0-1 1,0 1-1,0-1 1,0 1-1,0-1 1,0 1-1,0-1 1,0 0-1,0 0 1,2 1-1,10-1-13,-1 0 0,0-1-1,1 0 1,-1-1-1,0 0 1,0-1-1,0 0 1,17-8-1,-15 6-6,0 1 0,0 0 0,0 1 0,1 0 0,17-1 0,-31 4 18,-1 0 0,0 0 0,1 0 0,-1 0 0,0 0 0,1-1 0,-1 1 0,0 0 0,1 0 0,-1 0 0,0 0 0,1 0 0,-1 0 0,0 1 0,1-1 0,-1 0 0,0 0 0,1 0 0,-1 0 0,0 0 0,0 0 0,1 0 0,-1 1 0,0-1 0,1 0-1,-1 0 1,0 0 0,0 1 0,1-1 0,-1 0 0,0 0 0,0 1 0,0-1 0,0 0 0,1 0 0,-1 1 0,0-1 0,0 0 0,0 1 0,0-1 0,0 0 0,0 1 0,0-1 0,0 0 0,0 1 0,0-1 0,0 0 0,0 1 0,0-1 0,0 0 0,0 1 0,0-1 0,0 0 0,0 1 0,0-1 0,0 0 0,0 0 0,-1 1 0,1-1 0,0 0 0,0 1 0,0-1 0,-1 0 0,1 0 0,0 1 0,-16 16-4,2-8 96,0 0 0,0-1 0,-1-1 0,0 0 0,-30 9 0,31-12 14,0 1 1,1 0-1,-1 1 0,1 1 1,1 0-1,-1 0 1,-21 18-1,30-20-91,-1 1-1,1 0 0,0 0 0,0 1 1,1-1-1,0 1 0,0-1 0,0 1 1,1 0-1,0 0 0,0 0 0,1 0 1,0 1-1,0-1 0,1 0 0,0 0 1,1 14-1,0-6-15,1 0 1,1 0-1,0 0 1,1-1-1,1 1 1,0-1-1,11 21 0,-13-30-6,0 0-1,0 0 1,1 0-1,-1-1 0,1 1 1,0-1-1,1 0 0,-1 0 1,1-1-1,8 7 1,-10-9-30,0 1 1,0-1 0,0 0 0,-1 0 0,1 0 0,0-1 0,0 1 0,0-1 0,0 1 0,0-1 0,0 0 0,1 0 0,-1 0 0,0-1-1,0 1 1,0-1 0,0 1 0,0-1 0,-1 0 0,1 0 0,0-1 0,5-2 0,4-5-180,0-1 0,-1 0 0,0-1 0,-1 0 0,0-1 1,0 0-1,8-14 0,12-19-221</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4:53.817"/>
    </inkml:context>
    <inkml:brush xml:id="br0">
      <inkml:brushProperty name="width" value="0.05" units="cm"/>
      <inkml:brushProperty name="height" value="0.05" units="cm"/>
    </inkml:brush>
  </inkml:definitions>
  <inkml:trace contextRef="#ctx0" brushRef="#br0">31 1 17940,'-3'1'209,"2"1"1,-1 0 0,0 0-1,0 0 1,1 0 0,-1 0-1,1 0 1,-1 1 0,1-1-1,0 0 1,0 1 0,0-1-1,0 1 1,1-1-1,-2 4 1,-4 42 1676,5-25-1240,2 37 1,-1-51-563,1 0-1,1-1 1,0 1-1,0-1 1,1 1-1,0-1 1,6 12-1,-9-19-73,1 1 0,-1-1-1,1 0 1,-1 0 0,1 0-1,0 0 1,0 0 0,0 0-1,-1 0 1,1 0 0,0-1-1,0 1 1,0 0 0,0 0-1,0-1 1,1 1 0,-1-1-1,0 1 1,0-1 0,0 1-1,0-1 1,1 0 0,1 1-1,-1-2 0,0 1-1,0 0 1,0-1-1,-1 1 1,1-1-1,0 0 1,0 0-1,-1 1 1,1-1 0,-1 0-1,1-1 1,-1 1-1,1 0 1,1-2-1,4-5 17,0 0 0,0-1 1,-1 1-1,7-14 0,64-126 227,-77 147-250,1-1 0,0 1 0,0-1 0,0 1 0,0 0 0,0 0 0,0-1 0,0 1 0,0 0 0,0 0 0,2-1 0,-3 2-1,0 0 0,1 0-1,-1 0 1,0 0-1,0 0 1,1 0 0,-1 0-1,0 0 1,0 0-1,1 0 1,-1 0-1,0 0 1,0 0 0,1 0-1,-1 0 1,0 1-1,0-1 1,0 0 0,1 0-1,-1 0 1,0 0-1,0 1 1,0-1 0,0 0-1,1 0 1,-1 0-1,0 1 1,0-1-1,0 0 1,0 0 0,0 0-1,0 1 1,0-1-1,0 0 1,0 0 0,1 1-1,-1-1 1,0 0-1,0 1 1,2 40 16,-3-4-11,-1 8-10,2 0 0,13 88 1,-5-102-128,-7-30 79,0 1 0,-1-1 0,1 0 0,0 0 0,-1 0 0,1 0 0,0 1 0,0-1 0,0 0-1,0-1 1,0 1 0,0 0 0,0 0 0,1 0 0,-1-1 0,0 1 0,0 0 0,1-1 0,1 1 0,-2 0-24,0-1 0,0 0 1,0 0-1,0 0 0,-1 0 1,1 0-1,0-1 0,0 1 1,0 0-1,0 0 0,0-1 1,0 1-1,0 0 0,-1-1 1,1 1-1,0-1 0,0 1 1,0-1-1,-1 1 0,1-1 1,0 0-1,-1 1 0,1-1 1,0 0-1,-1 1 0,1-1 1,-1 0-1,1-1 0,11-27-243,-11 24 201,15-48-508,7-10-183</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4:54.765"/>
    </inkml:context>
    <inkml:brush xml:id="br0">
      <inkml:brushProperty name="width" value="0.05" units="cm"/>
      <inkml:brushProperty name="height" value="0.05" units="cm"/>
    </inkml:brush>
  </inkml:definitions>
  <inkml:trace contextRef="#ctx0" brushRef="#br0">0 40 18828,'7'48'1600,"-6"-35"-1445,1-1-1,-1 0 1,2 1-1,0-1 1,0-1-1,2 1 1,8 19 0,-13-31-135,0 1 0,1-1 0,-1 1 0,0-1 1,1 1-1,-1-1 0,0 0 0,1 1 0,-1-1 1,1 1-1,-1-1 0,1 0 0,-1 0 0,1 1 1,-1-1-1,1 0 0,-1 0 0,1 1 0,-1-1 1,1 0-1,-1 0 0,1 0 0,0 0 0,-1 0 1,1 0-1,-1 0 0,1 0 0,0 0 0,1 0 17,-1-1 0,0 0-1,0 1 1,0-1-1,1 0 1,-1 0-1,0 1 1,0-1 0,0 0-1,0 0 1,1-2-1,18-31 604,-2-6 193,12-48 0,-19 56-560,-8 27-214,-2 7-24,1 18-20,-2 31-59,-2-15-22,0-5-177,4 55 0,2-77-383,4-15 279,-1-5 112</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48.507"/>
    </inkml:context>
    <inkml:brush xml:id="br0">
      <inkml:brushProperty name="width" value="0.05" units="cm"/>
      <inkml:brushProperty name="height" value="0.05" units="cm"/>
    </inkml:brush>
  </inkml:definitions>
  <inkml:trace contextRef="#ctx0" brushRef="#br0">0 23 18204,'4'4'694,"0"-1"-1,0 1 1,0-1 0,0 0-1,1 0 1,7 3 0,110 58 1939,-115-60-2633,1-1 0,-1 1 0,1-1 0,-1-1 0,1 0 0,0 0 0,0 0 0,0-1 0,0 0 0,0 0 0,0-1 0,1 0 0,12-3 0,-14 2-307,-1-1-1,1 0 1,-1 0-1,0 0 1,0-1-1,0 0 1,0 0-1,0-1 1,0 0-1,-1 0 1,0 0-1,0 0 1,0-1-1,0 0 1,-1 0-1,7-10 1,8-17-632,-2-3-320</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48.938"/>
    </inkml:context>
    <inkml:brush xml:id="br0">
      <inkml:brushProperty name="width" value="0.05" units="cm"/>
      <inkml:brushProperty name="height" value="0.05" units="cm"/>
    </inkml:brush>
  </inkml:definitions>
  <inkml:trace contextRef="#ctx0" brushRef="#br0">173 0 18636,'-10'36'2256,"-2"0"-1407,-5 10-305,1 5 1104,1 9-488,0 6-223,-3 3-377,5 0-128,0-7-288,4-2-168,5-10-736,-3-7-465,2-20 1009,4-20-184,-16-8-144</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49.906"/>
    </inkml:context>
    <inkml:brush xml:id="br0">
      <inkml:brushProperty name="width" value="0.05" units="cm"/>
      <inkml:brushProperty name="height" value="0.05" units="cm"/>
    </inkml:brush>
  </inkml:definitions>
  <inkml:trace contextRef="#ctx0" brushRef="#br0">141 8 17044,'16'-7'1796,"-16"6"-1743,0 1 0,1 0 1,-1 0-1,0 0 0,1 0 0,-1 0 0,0 0 1,0 0-1,1 0 0,-1 0 0,0 0 1,0 0-1,1 0 0,-1 0 0,0 0 0,1 1 1,-1-1-1,0 0 0,0 0 0,1 0 1,-1 0-1,0 0 0,0 1 0,0-1 0,1 0 1,-1 0-1,0 0 0,0 0 0,1 1 1,-1 2 125,0-1 1,1 1 0,-1 0 0,0 0-1,0 0 1,-1-1 0,1 1 0,0 0-1,-2 4 1,-62 247 1191,43-179-1239,19-66-115,-13 30 114,13-38-3,1-8-74,0-8-9,8-42 43,-3 28-78,-1-1-1,-1-49 1,-6 67-55,-1 15 6,-6 20-2,8-6 27,-1 0-1,0 30 1,4-41 15,-1 0 0,1 0-1,1 0 1,0 1-1,-1-1 1,2 0 0,-1 0-1,1 0 1,0-1 0,0 1-1,4 7 1,-5-11 1,1-1 0,-1 1 1,1-1-1,-1 0 0,1 1 0,0-1 0,-1 0 0,1 0 1,0 0-1,0 0 0,0 0 0,-1-1 0,1 1 0,0-1 0,0 1 1,0-1-1,0 1 0,0-1 0,1 0 0,-1 0 0,0 0 0,0 0 1,0 0-1,0-1 0,0 1 0,0-1 0,0 1 0,0-1 1,3-1-1,1-1 9,0 1 0,-1-1 0,1 0 1,-1 0-1,0 0 0,0-1 0,0 0 0,7-7 1,-11 11-10,0-1 1,-1 0-1,1 0 1,0 0-1,0 0 1,-1 1-1,1-1 1,0 0-1,-1 0 1,1 0-1,-1 0 1,1-1-1,-1 1 1,0 0-1,1 0 1,-1 0-1,0 0 1,0 0-1,0 0 1,0-1-1,0 1 1,0 0-1,0 0 1,0 0-1,0 0 1,-1-2-1,-1 1 4,1-1-1,-1 1 0,0-1 0,-1 1 0,1 0 0,0 0 0,-1 0 1,-3-2-1,0-1-6,-92-64 342,45 28 491,72 51-1059,0 0 0,1-1 0,1-2 0,-1 0 0,1 0 0,25 2 0,-33-6 62,-1-1 0,1 0-1,0-1 1,24-1 0,12-7-360</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50.348"/>
    </inkml:context>
    <inkml:brush xml:id="br0">
      <inkml:brushProperty name="width" value="0.05" units="cm"/>
      <inkml:brushProperty name="height" value="0.05" units="cm"/>
    </inkml:brush>
  </inkml:definitions>
  <inkml:trace contextRef="#ctx0" brushRef="#br0">231 1 18708,'-28'36'1093,"2"2"1,1 1-1,2 1 0,-28 69 0,36-75-944,2 1 0,1 0 0,2 1 0,1 1 0,2-1 0,1 1 0,0 45-1,6-73-158,1 0-1,0 0 0,0 0 1,1-1-1,0 1 0,1 0 1,0-1-1,0 1 0,0-1 1,1 0-1,9 13 1,-10-17-74,0 0 0,0-1 0,0 1 1,0-1-1,1 1 0,0-1 0,0 0 1,0-1-1,0 1 0,0-1 0,0 1 1,1-1-1,-1-1 0,1 1 0,0-1 1,-1 1-1,1-1 0,0 0 0,0-1 1,-1 1-1,1-1 0,0 0 0,5-1 1,27-6-313,2-8-119</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50.786"/>
    </inkml:context>
    <inkml:brush xml:id="br0">
      <inkml:brushProperty name="width" value="0.05" units="cm"/>
      <inkml:brushProperty name="height" value="0.05" units="cm"/>
    </inkml:brush>
  </inkml:definitions>
  <inkml:trace contextRef="#ctx0" brushRef="#br0">244 0 18268,'-3'2'276,"1"0"0,0 0 0,-1 0 0,1 0 0,-1-1 0,0 1 0,1-1 0,-5 2 0,-17 11 1053,0 8-469,1 1 1,1 2 0,-36 51-1,49-62-758,0 1 1,1-1-1,1 1 0,1 1 0,0-1 1,1 1-1,0 0 0,1 0 0,-2 28 1,5-39-85,1 1 0,0-1 0,1 1 0,-1 0 0,1-1 0,0 1 0,0-1 0,1 1 0,-1-1 0,1 0 0,1 0 0,-1 0 0,1 0 0,0 0 0,0 0 0,0-1 0,0 1 0,1-1 0,0 0 0,0 0 0,8 7 0,-5-7-12,-1 0 0,1-1 1,0 0-1,0 0 0,0 0 1,0-1-1,0 0 0,1 0 1,-1 0-1,1-1 0,-1-1 1,1 1-1,-1-1 0,1 0 1,13-3-1,-13 2-2,0-1 1,1 0-1,-1-1 0,0 0 1,0 0-1,9-6 0,-15 8 2,1 0 0,-1 0 0,0-1 0,0 0 0,1 1 0,-1-1 0,0 0 0,0 0 0,-1 0 0,1 0 0,0 0 0,-1 0 0,1-1 0,-1 1 0,0 0 0,0-1 0,0 1 0,0-1 0,0 0 0,0 1 0,-1-1 0,1 0 0,-1-3-1,0 4 3,0 0-1,-1 0 1,1 0-1,-1 0 1,0 0-1,0 0 0,0 1 1,0-1-1,0 0 1,0 1-1,0-1 1,0 1-1,-1-1 0,1 1 1,-1 0-1,1-1 1,-1 1-1,1 0 0,-1 0 1,0 0-1,0 0 1,1 0-1,-1 1 1,0-1-1,0 0 0,0 1 1,-3-1-1,-4-1 18,-1 0-1,1 0 0,-1 2 1,-11-1-1,11 1-14,0 0 0,-1 1-1,1 1 1,0 0 0,0 0 0,-1 1 0,-13 5 0,16-2-24,18-7 0,18-4 7,-2-4-23,0-1 0,26-14 0,-26 10-85,40-12 0,-64 25 104,-1 1 0,1-1-1,0 1 1,-1-1 0,1 1 0,0 0 0,0 0 0,-1 0-1,1 0 1,0 0 0,0 0 0,-1 0 0,1 0 0,0 1-1,0-1 1,1 1 0,-2 0 5,0 0 0,-1-1-1,1 1 1,0 0 0,-1 0-1,1 0 1,-1 0 0,1 0 0,-1 0-1,1 0 1,-1 0 0,0 0 0,1 0-1,-1 0 1,0 0 0,0 0-1,0 0 1,0 0 0,0 0 0,0 0-1,0 0 1,0 0 0,0 0 0,0 0-1,0 0 1,-1 0 0,1 1-1,-19 75-11,9-42 60,-6 51 0,15-83-129,1 0 0,0-1 0,0 1 1,0 0-1,0 0 0,0 0 0,1 0 0,0 3 1,-1-6 60,0 1 1,1-1-1,-1 0 1,0 1-1,0-1 1,0 0-1,0 0 1,1 1-1,-1-1 1,0 0-1,0 0 1,1 1-1,-1-1 1,0 0-1,0 0 1,1 0 0,-1 1-1,0-1 1,1 0-1,-1 0 1,0 0-1,1 0 1,-1 0-1,0 0 1,1 0-1,-1 0 1,1 0-1,13-7-242,1-8-78</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51.158"/>
    </inkml:context>
    <inkml:brush xml:id="br0">
      <inkml:brushProperty name="width" value="0.05" units="cm"/>
      <inkml:brushProperty name="height" value="0.05" units="cm"/>
    </inkml:brush>
  </inkml:definitions>
  <inkml:trace contextRef="#ctx0" brushRef="#br0">14 76 19908,'10'-9'892,"0"0"-1,1 0 0,0 1 0,23-12 0,-28 16-696,0 1-1,1 1 0,-1-1 1,0 1-1,1 0 0,0 1 1,-1-1-1,1 1 0,0 1 1,0-1-1,10 1 0,-15 1-179,-1-1-1,0 0 0,0 0 1,1 1-1,-1-1 0,0 0 1,0 1-1,0-1 0,0 1 1,0 0-1,0-1 0,0 1 1,0 0-1,0-1 1,0 1-1,0 0 0,0 0 1,0 0-1,-1 0 0,1 0 1,0 0-1,-1 0 0,1 0 1,-1 0-1,1 0 0,-1 1 1,1-1-1,-1 0 0,0 0 1,0 0-1,1 1 0,-1-1 1,0 0-1,0 0 0,0 1 1,-1 1-1,0 3 6,0 0-1,0-1 0,0 1 1,-1 0-1,0-1 1,-4 9-1,-67 106 394,34-60-178,14-21-91,14-24-44,0 2 0,1-1-1,-9 25 1,18-41-99,1 0 1,0 0-1,0 1 1,0-1-1,-1 0 0,1 1 1,0-1-1,0 0 1,0 0-1,0 1 0,0-1 1,-1 0-1,1 1 1,0-1-1,0 0 0,0 1 1,0-1-1,0 0 1,0 1-1,0-1 0,0 0 1,0 1-1,0-1 1,0 0-1,1 0 0,-1 1 1,0-1-1,0 0 1,0 1-1,0-1 0,0 0 1,0 1-1,1-1 1,-1 0-1,0 0 0,0 1 1,1-1-1,-1 0 0,0 0 1,0 0-1,1 1 1,-1-1-1,0 0 0,0 0 1,1 0-1,-1 0 1,0 0-1,1 0 0,-1 1 1,0-1-1,1 0 1,-1 0-1,0 0 0,1 0 1,-1 0-1,0 0 1,1 0-1,-1 0 0,0 0 1,0 0-1,1-1 1,-1 1-1,0 0 0,1 0 1,25-10-52,-19 6-14,32-11-615,-23 10 343,1-1 0,-1-1 1,0-1-1,-1 0 0,24-17 1,-15 2-202</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51.649"/>
    </inkml:context>
    <inkml:brush xml:id="br0">
      <inkml:brushProperty name="width" value="0.05" units="cm"/>
      <inkml:brushProperty name="height" value="0.05" units="cm"/>
    </inkml:brush>
  </inkml:definitions>
  <inkml:trace contextRef="#ctx0" brushRef="#br0">1 1 19180,'10'13'1267,"1"0"0,13 13 0,11 13-646,-20-20-456,-1 0-1,-1 1 0,0 0 0,-1 1 1,-2 0-1,0 1 0,-1 0 1,-1 0-1,-1 1 0,3 24 0,-6-15-79,-1 0 0,-2-1-1,-1 1 1,-2 0 0,-1 0-1,-1 0 1,-17 61-1,11-61-775,-1-1-1,-1-1 0,-2 0 0,-24 39 1,6-28 61,6-16-243</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35.135"/>
    </inkml:context>
    <inkml:brush xml:id="br0">
      <inkml:brushProperty name="width" value="0.05" units="cm"/>
      <inkml:brushProperty name="height" value="0.05" units="cm"/>
    </inkml:brush>
  </inkml:definitions>
  <inkml:trace contextRef="#ctx0" brushRef="#br0">191 0 19788,'-21'10'678,"1"0"-1,0 2 1,1 0-1,0 1 1,1 1-1,0 1 1,-20 22-1,36-35-605,0 1-1,0-1 1,1 0 0,-1 1-1,1-1 1,0 1 0,0 0-1,0-1 1,0 1 0,0 0-1,0 0 1,1-1-1,-1 1 1,1 4 0,0-6-57,0 0 0,0 1 0,1-1 1,-1 0-1,1 1 0,-1-1 0,1 0 1,-1 0-1,1 0 0,0 1 0,-1-1 0,1 0 1,0 0-1,0 0 0,0 0 0,0 0 0,0 0 1,0-1-1,0 1 0,0 0 0,0 0 1,0-1-1,1 1 0,-1-1 0,0 1 0,0-1 1,1 1-1,-1-1 0,0 0 0,1 0 0,1 1 1,9-1-23,-1 1 1,1-1 0,-1-1-1,1 0 1,-1-1-1,0 0 1,0 0 0,0-1-1,0-1 1,0 0-1,14-8 1,9-5-68,-1-2 0,33-26 0,-45 31-13,31-30 1,-62 54 40,-40 39 125,41-39-50,-34 48 88,39-53-94,0 1 0,1 0 1,0 0-1,1 0 0,-1 0 1,1 1-1,0-1 1,-1 10-1,3-15-14,-1 0-1,1 0 1,0 1-1,0-1 1,0 0-1,0 0 1,0 1-1,0-1 1,0 0-1,1 1 1,-1-1-1,0 0 1,1 0-1,-1 0 1,1 1-1,-1-1 1,1 0-1,0 0 1,-1 0-1,1 0 1,0 0-1,0 0 1,0 0-1,0 0 1,1 1 0,0-1 1,0-1 1,0 1-1,1 0 1,-1 0 0,0-1-1,0 0 1,1 1-1,-1-1 1,0 0 0,1 0-1,-1 0 1,5-1-1,5-1 2,0-1 0,0 0 0,0-1 0,14-7 0,180-102-352,-46 23-206,-157 90 576,-6 5 11,-8 6 64,-6 4 230,-26 29 1,37-37-255,1 0 0,-1 1 0,1-1 0,1 1 0,-1 0 0,1 1 0,-2 8 0,5-16-68,1 0-1,-1 0 0,1 1 0,-1-1 1,1 0-1,0 0 0,0 0 1,0 1-1,0-1 0,0 0 1,0 0-1,0 1 0,0-1 0,0 0 1,0 0-1,1 0 0,-1 1 1,1-1-1,-1 0 0,1 0 1,-1 0-1,1 0 0,-1 0 0,1 0 1,0 0-1,0 0 0,0 0 1,-1 0-1,1 0 0,0 0 1,0-1-1,0 1 0,0 0 0,0-1 1,1 1-1,-1 0 0,0-1 1,0 0-1,0 1 0,0-1 1,1 0-1,-1 1 0,0-1 0,0 0 1,1 0-1,-1 0 0,2 0 1,6 0-78,0 0 0,-1-1-1,1 0 1,0 0 0,10-4 0,-6 1-430,0 0-1,0-1 0,-1-1 1,18-10-1,-23 13 206,-1-1-1,0-1 1,0 1 0,-1-1 0,0 0-1,1 0 1,-1 0 0,-1-1-1,8-11 1,-8 0-783</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52.754"/>
    </inkml:context>
    <inkml:brush xml:id="br0">
      <inkml:brushProperty name="width" value="0.05" units="cm"/>
      <inkml:brushProperty name="height" value="0.05" units="cm"/>
    </inkml:brush>
  </inkml:definitions>
  <inkml:trace contextRef="#ctx0" brushRef="#br0">11 8 16275,'-4'12'863,"3"-7"-530,0-1-1,-1 1 1,2 0 0,-1-1 0,0 1 0,1 7-1,0-11-238,0 1 0,1-1 0,-1 1 0,1-1-1,-1 0 1,1 0 0,-1 1 0,1-1 0,0 0-1,-1 0 1,1 0 0,0 1 0,0-1 0,0 0 0,0 0-1,0-1 1,0 1 0,0 0 0,0 0 0,0 0-1,1-1 1,-1 1 0,0 0 0,0-1 0,1 1-1,-1-1 1,2 1 0,8 0 221,0 1 0,0-1 0,0-1 0,0 0 0,0-1 0,0 0 0,0 0 0,0-1 0,19-7 0,-4 3 66,36-8-96,102-20 1517,-129 29-3394,0 1 0,63 2 0,-94 2 1262,-3 0 254,-1 0 0,1 0-1,0 0 1,0 0 0,0 0 0,-1 0 0,1 0 0,0 0 0,0 0 0,0 0 0,-1 0 0,1-1 0,0 1 0,0 0 0,0 0 0,-1-1 0,1 1 0,0-1 0,1 0 0,4-7-1173</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53.215"/>
    </inkml:context>
    <inkml:brush xml:id="br0">
      <inkml:brushProperty name="width" value="0.05" units="cm"/>
      <inkml:brushProperty name="height" value="0.05" units="cm"/>
    </inkml:brush>
  </inkml:definitions>
  <inkml:trace contextRef="#ctx0" brushRef="#br0">0 0 21469,'5'2'259,"-1"0"0,1-1 0,-1 0 0,1 1 0,-1-2 1,1 1-1,0-1 0,0 1 0,-1-1 0,1 0 0,0-1 1,7-1-1,10 1 316,35-2-69,-30 1-343,31 1 0,-51 2-150,1 0 1,-1 0 0,1 0-1,-1 1 1,0 0-1,1 0 1,-1 1-1,12 6 1,-15-7 0,-1 1 0,1 0 0,-1 0 1,0 1-1,0-1 0,0 1 0,0-1 0,0 1 0,-1 0 0,0 0 1,1 0-1,-2 1 0,1-1 0,0 0 0,-1 1 0,0-1 0,0 1 1,0-1-1,0 1 0,-1-1 0,0 1 0,0 5 0,-1 8 71,-1 0 1,0 0-1,-1 0 0,-8 23 0,-17 52 96,-54 119 1,76-200-242,0 0 0,-11 15 1,11-22-69</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48.586"/>
    </inkml:context>
    <inkml:brush xml:id="br0">
      <inkml:brushProperty name="width" value="0.05" units="cm"/>
      <inkml:brushProperty name="height" value="0.05" units="cm"/>
    </inkml:brush>
  </inkml:definitions>
  <inkml:trace contextRef="#ctx0" brushRef="#br0">40 0 12875,'-3'39'699,"-3"23"245,2-1-1,4 1 0,9 86 1,7-3-680,-2 168 1,-8-98-333,-2-101 10,7 101-587,-1-141 78,-3-24 188,-2 0-1,-2 99 1,-3 84 1520,2-168-659,-2-47-277,-1-1 1,-4 22 0,3-22-88,0 0 0,0 24 1,6 2 244,-13-56 345,6 8-1004,9 13-175,-16 37 1126,5-90-851,4 27 150,-5-145-327,6 178 469,1 0 0,-2 1 0,0-1 0,-1 0 1,-1 0-1,0 0 0,0-1 0,-2 1 0,0-1 0,-1 0 0,0 0 0,-14 22 1,19-35-45,0 1 1,0-1-1,-1 0 1,1 0-1,0 0 1,0 0-1,-1 0 1,1 0-1,-1-1 1,1 1-1,-1 0 1,1-1-1,-3 1 1,2 0 96,5-3-144,0-1 1,0 0-1,-1 1 1,1-1-1,-1 0 0,1 0 1,-1-1-1,0 1 1,0 0-1,1-5 1,1 1-13,4-10 9,-1 1-1,-1-2 1,-1 1 0,0-1-1,-1 0 1,-1 0-1,-1 0 1,1-19 0,-13 147 175,1 185 307,9-295-475,0 0-1,0 0 1,-1 0-1,1 0 1,0 0-1,0 0 1,-1 0-1,1 0 1,0 0-1,0 0 1,0 0-1,-1 0 1,1 0-1,0 0 1,0-1-1,0 1 1,-1 0-1,1 0 1,0 0-1,0 0 1,0-1-1,0 1 1,-1 0-1,1 0 1,0 0-1,0-1 1,0 1-1,0 0 1,0 0-1,0 0 1,0-1-1,0 1 1,0 0-1,-1 0 1,1-1-1,0 1 1,0 0-1,0 0 1,0-1-1,0 1 1,1 0-1,-1 0 1,-2-27 138,1 1 0,1 0 0,4-27 0,-2 19-73,0-6-48,-1 14-58,0 0-1,2 0 1,0 1 0,2-1 0,11-35-1,-8 49-53,-3 20-28,-4 24-19,-6 15 171,-3-1 0,-1 0 0,-3-1-1,-20 53 1,26-86 18,4-15-6,8-24-24,9-5-90,24-39-1,-26 51-175,-2 0 0,0 0-1,-1-2 1,-2 1 0,10-36-1,-15 48 120,-1 0 0,0 0-1,-1-1 1,-1 1 0,1-1-1,-1 1 1,-2-16 0,2 24 120,0 1 0,0-1 1,0 1-1,0 0 1,0-1-1,0 1 1,0-1-1,0 1 1,-1 0-1,1-1 1,0 1-1,0 0 1,0-1-1,0 1 1,-1 0-1,1-1 0,0 1 1,0 0-1,0-1 1,-1 1-1,1 0 1,0-1-1,-1 1 1,1 0-1,0 0 1,0 0-1,-1-1 1,1 1-1,-1 0 1,1 0-1,0 0 1,-1 0-1,1 0 0,0-1 1,-1 1-1,1 0 1,-1 0-1,1 0 1,0 0-1,-1 0 1,1 0-1,0 0 1,-1 0-1,1 1 1,-1-1-1,1 0 1,0 0-1,-1 0 0,1 0 1,0 0-1,-1 1 1,1-1-1,0 0 1,-1 0-1,1 0 1,0 1-1,-1-1 1,-13 20 165,3 9 25,1 1 1,2 0-1,1 1 0,-5 41 0,-25 177 1280,37-249-1462,0 0 0,1 0 0,-1 0 0,0-1 0,0 1 0,0 0 0,0 0 0,0 0 0,0 0 0,1 0 0,-1 0 0,0 0 0,0 0-1,0 0 1,0-1 0,0 1 0,1 0 0,-1 0 0,0 0 0,0 0 0,0 0 0,1 0 0,-1 0 0,0 0 0,0 0 0,0 0 0,0 0 0,1 0 0,-1 0 0,0 0 0,0 1 0,0-1 0,0 0 0,0 0 0,1 0 0,-1 0 0,0 0 0,0 0 0,0 0 0,0 0 0,0 0 0,1 1 0,-1-1 0,0 0 0,0 0 0,0 0 0,0 0 0,0 0 0,0 1 0,0-1 0,0 0 0,0 0 0,0 0 0,0 0 0,0 1 0,0-1 0,0 0 0,0 0 0,0 0 0,16-16-251,-10 10 23,-2 3-29,0-1 1,1 1 0,0 1-1,0-1 1,0 1 0,7-3-1,-5 2 53,-2 0-282</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50.171"/>
    </inkml:context>
    <inkml:brush xml:id="br0">
      <inkml:brushProperty name="width" value="0.05" units="cm"/>
      <inkml:brushProperty name="height" value="0.05" units="cm"/>
    </inkml:brush>
  </inkml:definitions>
  <inkml:trace contextRef="#ctx0" brushRef="#br0">94 0 10106,'-10'6'696,"-3"-2"-560,5 2 48,0-2 513,3 3-457,-1 0 0,0 1 32,-1 0 0,1 2-8,1 2-184,0-1-312,1-1 224,0 0-72,-2-1-24</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50.858"/>
    </inkml:context>
    <inkml:brush xml:id="br0">
      <inkml:brushProperty name="width" value="0.05" units="cm"/>
      <inkml:brushProperty name="height" value="0.05" units="cm"/>
    </inkml:brush>
  </inkml:definitions>
  <inkml:trace contextRef="#ctx0" brushRef="#br0">159 139 10554,'1'-14'972,"0"1"-38,0-1 0,-1 0 1,0 1-1,-2-1 1,1 0-1,-6-18 1,7 32-885,0-1 0,0 1 0,0-1 0,0 1 0,0-1 0,0 1 0,0-1 0,0 1 1,-1 0-1,1-1 0,0 1 0,0-1 0,-1 1 0,1 0 0,0-1 0,0 1 0,-1 0 0,1-1 1,0 1-1,-1 0 0,1 0 0,-1-1 0,1 1 0,0 0 0,-1 0 0,1 0 0,-1-1 1,1 1-1,-1 0 0,1 0 0,0 0 0,-1 0 0,1 0 0,-1 0 0,1 0 0,-1 0 1,1 0-1,-1 0 0,1 0 0,-1 0 0,1 0 0,0 0 0,-1 1 0,1-1 0,-1 0 0,1 0 1,0 0-1,-1 1 0,1-1 0,-1 0 0,1 1 0,0-1 0,-1 0 0,1 1 0,0-1 1,0 0-1,-1 1 0,1-1 0,0 0 0,0 1 0,-1-1 0,1 1 0,0 0 0,-19 31 1014,18-29-1010,-25 54 194,3 1-1,3 1 0,-18 82 0,37-134-228,-1-1 1,1 1-1,1 0 1,-1-1-1,1 9 1,0-15-18,0 0-1,0 1 1,0-1 0,0 0 0,0 0-1,0 0 1,0 0 0,0 0-1,0 1 1,0-1 0,0 0-1,0 0 1,0 0 0,0 0 0,0 0-1,0 1 1,0-1 0,0 0-1,0 0 1,0 0 0,1 0-1,-1 0 1,0 0 0,0 1 0,0-1-1,0 0 1,0 0 0,0 0-1,0 0 1,0 0 0,0 0-1,1 0 1,-1 0 0,0 0-1,0 0 1,0 1 0,0-1 0,0 0-1,1 0 1,-1 0 0,0 0-1,0 0 1,0 0 0,0 0-1,0 0 1,1 0 0,-1 0 0,0 0-1,0 0 1,0 0 0,0 0-1,1 0 1,4-7 53,8-26 134,13-48 0,-20 58-104,30-120 551,-32 135-410,-2 18-155,-3 24-30,-10 96-14,-2 101-32,15-205-8,3-15 6,-5-11 7,1 0 0,-1 0 0,0 0 0,1 0 0,-1 0 0,0 0-1,0 0 1,1 0 0,-1 0 0,0 0 0,1 0 0,-1 0-1,0 0 1,1 0 0,-1 0 0,0 0 0,0-1 0,1 1 0,-1 0-1,0 0 1,1 0 0,-1 0 0,0-1 0,0 1 0,0 0 0,1 0-1,-1 0 1,0-1 0,0 1 0,0 0 0,1 0 0,-1-1-1,0 1 1,0 0 0,0-1 0,10-16 3,-2 0-1,0 0 1,-1-1-1,0 0 1,5-25 0,-6 21 17,6-22 78,-2-2 0,4-45-1,-14 67 7,-3 19-41,-2 13-12,-5 19 7,-9 45 0,6-16-47,-5 7-27,-16 125-1,34-187 18,-1 25-19,1-26 17,0-1 0,0 1 0,0 0 0,0 0 0,1-1 0,-1 1 0,0 0 0,0 0 1,0 0-1,1-1 0,-1 1 0,0 0 0,0 0 0,1 0 0,-1 0 0,0 0 0,0-1 0,1 1 1,-1 0-1,0 0 0,0 0 0,1 0 0,-1 0 0,0 0 0,0 0 0,1 0 0,-1 0 1,0 0-1,0 0 0,1 0 0,-1 0 0,0 0 0,1 0 0,-1 0 0,0 1 0,0-1 0,1 0 1,-1 0-1,0 0 0,0 0 0,0 0 0,1 1 0,-1-1 0,0 0 0,0 0 0,0 0 1,1 1-1,-1-1 0,0 0 0,0 0 0,0 0 0,0 1 0,0-1 0,1 0 0,-1 0 0,0 1 1,0-1-1,0 0 0,0 1 0,0-1 0,0 0 0,0 0 0,0 1 0,0-1 0,0 0 1,0 0-1,0 1 0,5-7-3,-1 0 0,0-1 0,0 0 0,0 1 0,0-2 0,3-10 0,14-50 3,-17 54-4,6-26 52,9-71 0,-32 166-135,6-4-719,2 1 1,1 71 0,8-95-1389,-4-28 2159,0 1 0,0-1 0,0 1 0,1-1 0,-1 1 0,0-1 0,0 1 0,1-1 0,-1 1 0,0-1 0,1 0 1,-1 1-1,0-1 0,1 1 0,-1-1 0,1 0 0,-1 1 0,0-1 0,1 0 0,-1 0 0,1 1 0,-1-1 0,1 0 0,-1 0 0,1 0 0,-1 0 0,1 1 0,0-1 0,-1 0 0,1 0 0,-1 0 0,1 0 0,-1 0 1,1 0-1,-1 0 0,1-1 0,-1 1 0,1 0 0,0 0 0,12-8-911</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02.895"/>
    </inkml:context>
    <inkml:brush xml:id="br0">
      <inkml:brushProperty name="width" value="0.05" units="cm"/>
      <inkml:brushProperty name="height" value="0.05" units="cm"/>
    </inkml:brush>
  </inkml:definitions>
  <inkml:trace contextRef="#ctx0" brushRef="#br0">2 9 15131,'3'-1'1233,"-2"1"-1183,-1 0 1,0 0-1,1 0 1,-1 0-1,0 0 1,0 0-1,1-1 1,-1 1-1,0 0 1,1 0-1,-1 0 1,0 0-1,0 0 1,1-1-1,-1 1 1,0 0-1,0 0 1,1 0-1,-1-1 1,0 1-1,0 0 1,0 0-1,1-1 1,-1 1-1,0 0 1,0 0-1,0-1 1,0 1-1,0 0 1,0-1-1,0 1 1,0-1 317,-4 7 1140,3 0-1386,-1 0 1,1-1-1,0 1 0,0 0 0,0 0 0,1 0 0,0 9 0,0 3-53,0 35-54,2 0 1,2 0-1,13 57 1,0-1-68,-7-33-84,7 62-150,-15-80 227,1 10-134,15 88-1,-12-104 197,-1 0 0,-3 0 0,-5 58 1,1 49 5,-3 269-105,-1-39-88,17-100 146,1 365 112,-13-529 70,20 160 1,-11-140 272,-1-6 6,20 272-241,0-6-130,-4 37-31,-17-248-5,-22 204 16,-1-74-48,0-132 75,1-1-57,14-175-134,1-26-563,3 3 547,2 0-44</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57.790"/>
    </inkml:context>
    <inkml:brush xml:id="br0">
      <inkml:brushProperty name="width" value="0.05" units="cm"/>
      <inkml:brushProperty name="height" value="0.05" units="cm"/>
    </inkml:brush>
  </inkml:definitions>
  <inkml:trace contextRef="#ctx0" brushRef="#br0">27 0 15587,'-13'3'2505,"1"6"-1345,11-2-408,7-6 2345,11 1-1777,10 2-184,6 0-327,6-2-201,5 0-264,3 0-112,1 2-288,-5-1-320,-6 4-776,-10-2 1792,-13-4-752,-12-1-112,-2 1-128</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58.253"/>
    </inkml:context>
    <inkml:brush xml:id="br0">
      <inkml:brushProperty name="width" value="0.05" units="cm"/>
      <inkml:brushProperty name="height" value="0.05" units="cm"/>
    </inkml:brush>
  </inkml:definitions>
  <inkml:trace contextRef="#ctx0" brushRef="#br0">0 379 17220,'6'12'2216,"11"-2"-1368,18-13-368,5-4 1393,14-3-1073,8 5-208,10 2-528,5-2-464,-7-4 1416,-1-5-1064,-17-6-40,-7 1-48</inkml:trace>
  <inkml:trace contextRef="#ctx0" brushRef="#br0" timeOffset="1">774 1 18092,'15'3'1816,"0"4"-1064,0 7-215,-1-1 1143,2 7-808,-3 4-16,-9 7-200,-5 7-143,-15 5-225,-6 0-40,-8 0-416,-3 5-409,-10-10 529,-1 0-88,7-27-88</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59.545"/>
    </inkml:context>
    <inkml:brush xml:id="br0">
      <inkml:brushProperty name="width" value="0.05" units="cm"/>
      <inkml:brushProperty name="height" value="0.05" units="cm"/>
    </inkml:brush>
  </inkml:definitions>
  <inkml:trace contextRef="#ctx0" brushRef="#br0">241 67 17972,'1'-2'121,"0"0"0,-1 0 0,1 0 0,-1 0 0,0 0 0,0 0 0,0 0 0,0 0 0,0 0 0,0 0 0,0 0 0,0 0 0,-1 0 0,1 0 0,-1 0 0,0 0 0,0 1 0,1-1 0,-1 0 0,0 0 0,0 1 0,-1-1 0,1 0 0,0 1 0,0-1 0,-1 1 0,1 0 0,-1-1 0,0 1-1,1 0 1,-1 0 0,0 0 0,1 0 0,-1 0 0,-3-1 0,2 1 8,0 0 0,-1 0-1,1 0 1,-1 1-1,1-1 1,-1 1-1,1 0 1,-1 0 0,1 0-1,-1 0 1,1 1-1,-1-1 1,1 1-1,-1 0 1,-5 2 0,3 0-71,1 0 1,0 0-1,-1 0 1,1 1-1,0-1 1,1 1-1,-1 1 1,-6 7 0,4-4-75,0 1 1,1 1 0,0-1-1,1 1 1,-1 0 0,2 1 0,0-1-1,0 1 1,-4 19 0,8-26-10,-1-1 0,1 1 0,0 0 0,0-1 0,0 1 0,0-1 1,1 1-1,-1 0 0,1-1 0,0 1 0,0-1 0,1 0 0,-1 1 1,1-1-1,-1 0 0,1 0 0,0 0 0,0 0 0,0 0 0,1 0 1,-1 0-1,1-1 0,5 5 0,4 1-83,1 0-1,1 0 1,-1-1-1,24 8 1,23 12-32,-56-25 137,0 1 0,0-1 1,0 1-1,0 0 0,-1 1 0,1-1 1,-1 1-1,0-1 0,0 1 1,0 0-1,-1 0 0,4 7 0,-5-8 2,0 1 0,0-1-1,0 1 1,0-1 0,-1 1 0,1-1-1,-1 1 1,0-1 0,-1 1-1,1-1 1,0 1 0,-1-1-1,0 1 1,0-1 0,0 1 0,0-1-1,-3 6 1,-1 0 10,1-1-1,-1-1 1,-1 1 0,1-1 0,-2 0-1,1 0 1,0 0 0,-16 10-1,5-5 32,-1 0 1,-35 16-1,48-26-67,0 0 1,-1 0-1,1 0 1,-1-1-1,0 0 1,1 0-1,-1 0 1,0-1-1,0 1 1,-8-2-1,13 1 12,-1 0 0,0-1 0,0 1 0,0-1 0,0 1 0,0-1 0,0 0 0,0 0 0,0 0 0,1 0 0,-1 0 0,0 0 0,1 0 0,-1 0 0,1-1 0,-1 1 0,1-1 0,0 1 0,0-1 0,-1 1 0,1-1 0,0 0 0,0 1 0,1-1 0,-1 0 0,0 0 0,1 0 0,-1 0 0,1 0 0,-1 0 0,1 0 0,0 0 0,0-2 0,4-27-150</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59.997"/>
    </inkml:context>
    <inkml:brush xml:id="br0">
      <inkml:brushProperty name="width" value="0.05" units="cm"/>
      <inkml:brushProperty name="height" value="0.05" units="cm"/>
    </inkml:brush>
  </inkml:definitions>
  <inkml:trace contextRef="#ctx0" brushRef="#br0">104 0 16804,'-2'30'1888,"-10"58"0,-1 4 168,12-66-1885,0 0 0,2 0 1,1 0-1,0 0 0,2-1 1,2 1-1,0-1 0,1 0 1,2-1-1,0 0 1,15 27-1,-22-49-820,-4-12 270,-9-16-169,-122-189-1718,223 246 1696,-60-22 72,-1-2 1,57 6-1,-32-10-125</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5:35.539"/>
    </inkml:context>
    <inkml:brush xml:id="br0">
      <inkml:brushProperty name="width" value="0.05" units="cm"/>
      <inkml:brushProperty name="height" value="0.05" units="cm"/>
    </inkml:brush>
  </inkml:definitions>
  <inkml:trace contextRef="#ctx0" brushRef="#br0">209 0 18764,'-1'1'365,"-1"-1"0,0 0-1,0 1 1,1-1 0,-1 1 0,0 0-1,1-1 1,-1 1 0,0 0 0,1 0-1,-2 1 1,-29 26 1596,25-21-1622,-7 7-221,1-1-1,0 2 1,2-1-1,-1 2 0,2 0 1,0 0-1,1 0 0,0 2 1,2-1-1,0 1 0,0 0 1,2 0-1,1 0 0,-5 38 1,5-20-1369,3-35 867,-3-6-98</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00.447"/>
    </inkml:context>
    <inkml:brush xml:id="br0">
      <inkml:brushProperty name="width" value="0.05" units="cm"/>
      <inkml:brushProperty name="height" value="0.05" units="cm"/>
    </inkml:brush>
  </inkml:definitions>
  <inkml:trace contextRef="#ctx0" brushRef="#br0">162 16 15099,'1'0'78,"-1"-1"0,0 0 0,0 1 0,0-1 0,0 1 0,0-1-1,0 1 1,-1-1 0,1 0 0,0 1 0,0-1 0,0 1 0,0-1 0,-1 1 0,1-1-1,0 1 1,-1-1 0,1 1 0,0-1 0,-1 1 0,1-1 0,0 1 0,-1 0 0,1-1-1,-1 1 1,1 0 0,-1-1 0,1 1 0,-1 0 0,1-1 0,-1 1 0,1 0 0,-1 0-1,0 0 1,1 0 0,-1 0 0,1-1 0,-1 1 0,1 0 0,-1 0 0,0 0 0,1 0-1,-1 1 1,-3-1 188,1 0 1,-1 0-1,1 1 0,-1-1 0,1 1 0,-6 2 1,1 1-114,0 1 0,1 0 0,-1 0 0,1 1 0,0 0 0,0 0 0,1 0 0,-1 1-1,2 0 1,-1 0 0,1 1 0,0 0 0,0 0 0,1 0 0,0 0 0,1 1 0,0-1 0,0 1 0,1 0 0,0 0 0,0 0 0,1 0 0,0 18 0,1-26-141,0 1 1,0-1-1,0 1 0,0-1 0,1 1 1,-1-1-1,1 1 0,-1-1 0,1 1 1,-1-1-1,1 0 0,0 1 0,0-1 1,0 0-1,0 0 0,0 0 0,0 0 1,0 1-1,0-1 0,0-1 1,0 1-1,0 0 0,1 0 0,-1 0 1,0-1-1,1 1 0,-1 0 0,0-1 1,1 1-1,-1-1 0,1 0 0,-1 1 1,1-1-1,-1 0 0,1 0 0,-1 0 1,1 0-1,1-1 0,3 1 20,-1-1-1,1 0 1,-1-1-1,0 1 1,1-1-1,-1 0 1,0 0-1,9-6 1,5-7 50,-1 0 1,-1-1-1,-1-1 1,0-1-1,-1 0 1,19-30-1,-14 11 11,-36 60-21,13-14-74,0 0 0,1 1 0,-1-1 0,2 1 0,-1-1 0,1 19 1,1-26-25,0 0 1,1 0 0,-1 0-1,1 0 1,-1 0 0,1 0 0,0 0-1,-1 0 1,1 0 0,0-1 0,0 1-1,0 0 1,1-1 0,-1 1 0,0 0-1,2 1 1,-1-2-48,1 0 1,-1 1-1,0-1 0,1 0 1,-1 0-1,1 0 0,-1 0 0,1-1 1,0 1-1,-1-1 0,1 1 0,-1-1 1,1 0-1,0 0 0,4-1 0,4 0-9,1-1-1,-1 0 1,0-1-1,0 0 1,0-1-1,10-5 1,62-35-68,-75 40-1,40-25-244</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00.876"/>
    </inkml:context>
    <inkml:brush xml:id="br0">
      <inkml:brushProperty name="width" value="0.05" units="cm"/>
      <inkml:brushProperty name="height" value="0.05" units="cm"/>
    </inkml:brush>
  </inkml:definitions>
  <inkml:trace contextRef="#ctx0" brushRef="#br0">113 0 17332,'-39'43'2433,"-8"9"-709,43-48-1509,1 1 1,0 0-1,0 0 0,1 0 0,-1 0 0,1 0 0,0 0 1,0 1-1,-1 9 0,3-15-203,0 0 0,0 1 0,0-1 0,0 0 0,0 1 0,0-1 0,0 0 0,0 0-1,0 1 1,0-1 0,1 0 0,-1 1 0,0-1 0,0 0 0,0 1 0,0-1 0,0 0 0,1 0 0,-1 1 0,0-1 0,0 0 0,1 0 0,-1 1-1,0-1 1,0 0 0,1 0 0,-1 0 0,0 0 0,0 1 0,1-1 0,-1 0 0,0 0 0,1 0 0,-1 0 0,0 0 0,1 0 0,-1 0 0,0 0-1,1 0 1,-1 0 0,0 0 0,1 0 0,-1 0 0,0 0 0,1 0 0,-1 0 0,0 0 0,0 0 0,1-1 0,16-4 94,-11 1-83,0 0-1,0 0 1,0-1 0,0 1-1,-1-1 1,0 0 0,7-9 0,29-44 139,-39 55-158,0 0 0,1 0 0,-1-1 0,-1 1 0,1-1 0,0 0 0,-1 1 0,0-1 0,0 0 0,0 0 0,0-7 0,-1 11-5,0 0 1,-1 0 0,1 0-1,-1 0 1,1 0-1,0 0 1,-1 0-1,1 0 1,-1 1-1,1-1 1,0 0-1,-1 0 1,1 0-1,0 0 1,-1 0-1,1 1 1,0-1-1,-1 0 1,1 0-1,0 1 1,-1-1 0,1 0-1,0 0 1,0 1-1,-1-1 1,1 0-1,0 1 1,0-1-1,0 1 1,-1 0-1,-7 10 21,1 0-1,0 1 1,1 0 0,1 0-1,0 1 1,0 0-1,1 0 1,1 0-1,0 0 1,0 0-1,0 28 1,3-39-10,0-1 0,0 1 0,0 0-1,1 0 1,-1 0 0,1-1 0,-1 1 0,1 0 0,-1 0-1,1-1 1,0 1 0,0 0 0,0-1 0,0 1 0,0-1-1,0 1 1,0-1 0,1 0 0,-1 0 0,0 1 0,3 1 0,-1-2 4,-1 0 1,1-1 0,-1 1-1,1 0 1,-1-1 0,1 1-1,0-1 1,-1 0 0,1 0 0,0 0-1,-1 0 1,1 0 0,3-1-1,6-2 6,-1-1-1,1 0 0,-1 0 0,0-1 0,16-10 0,-10 4-303,-1-1 0,0-1 0,0 0-1,-2-1 1,14-16 0,-27 29 186,0 0-1,0 1 1,0-1 0,-1 0 0,1 0-1,0 0 1,-1 0 0,1 0 0,-1 0-1,1 0 1,-1 0 0,1 0 0,-1 0-1,1-2 1,-2 3 32,1 0 0,0 0-1,0 0 1,-1 0 0,1 0 0,0-1-1,0 1 1,-1 0 0,1 0 0,0 0 0,-1 0-1,1 0 1,0 0 0,0 0 0,-1 0-1,1 0 1,0 0 0,0 1 0,-1-1-1,1 0 1,0 0 0,-1 0 0,1 0 0,0 0-1,0 0 1,0 1 0,-1-1 0,1 0-1,0 0 1,0 0 0,0 1 0,-1-1 0,0 1-50,0 0 1,0-1 0,0 1 0,0 0 0,0 0 0,0 0 0,0 0 0,0 0-1,0 0 1,1 0 0,-1 0 0,0 1 0,1-1 0,-1 0 0,1 0-1,-1 1 1,1-1 0,0 0 0,0 1 0,-1-1 0,1 0 0,0 1 0,0-1-1,0 0 1,0 1 0,1-1 0,-1 2 0,1-3 88,-1 1 1,1 0-1,0-1 0,-1 1 1,1-1-1,0 1 1,-1-1-1,1 1 0,0-1 1,0 0-1,0 1 0,-1-1 1,1 0-1,0 1 1,0-1-1,0 0 0,0 0 1,-1 0-1,1 0 0,0 0 1,0 0-1,0 0 1,0 0-1,0 0 0,0 0 1,-1-1-1,1 1 0,0 0 1,1-1-1,23-7-300</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01.586"/>
    </inkml:context>
    <inkml:brush xml:id="br0">
      <inkml:brushProperty name="width" value="0.05" units="cm"/>
      <inkml:brushProperty name="height" value="0.05" units="cm"/>
    </inkml:brush>
  </inkml:definitions>
  <inkml:trace contextRef="#ctx0" brushRef="#br0">199 39 14939,'0'-27'1716,"0"26"-1689,0 1-1,0-1 0,0 1 1,0-1-1,0 1 0,0 0 1,0-1-1,0 1 1,-1-1-1,1 1 0,0-1 1,0 1-1,-1-1 1,1 1-1,0 0 0,0-1 1,-1 1-1,1-1 0,0 1 1,-1 0-1,1-1 1,-1 1-1,1 0 0,0 0 1,-1-1-1,1 1 1,-1 0-1,1 0 0,-1 0 1,1 0-1,-1-1 0,1 1 1,-1 0-1,1 0 1,-1 0-1,1 0 0,-1 0 1,1 0-1,-1 0 1,1 0-1,-1 0 0,1 1 1,0-1-1,-1 0 0,1 0 1,-1 0-1,1 0 1,-1 1-1,1-1 0,-1 0 1,1 1-1,0-1 1,-1 1-1,-4 2 260,0 1 0,1 0 0,0 1 0,-1-1 0,2 1 0,-1 0 0,0 0 0,1 0 0,0 0 0,-2 6 0,-5 10 558,-9 29 0,13-31-652,1 1-1,2 0 1,0 0-1,1 0 1,0 1-1,2-1 1,1 0-1,0 1 1,2-1 0,0 0-1,1 0 1,7 21-1,-7-32-214,-4-8 6,1 0 0,0 0 0,-1 1-1,1-1 1,-1 1 0,0-1 0,0 0 0,1 1 0,-1-1 0,0 1 0,0-1 0,0 3 0,-15-26-1108,-81-150 662,94 168 628,1 4-144,1 0 0,0 0 0,0 0 0,0-1 0,0 1 0,0 0 1,0 0-1,-1 0 0,1-1 0,0 1 0,0 0 0,0 0 0,0 0 0,0-1 0,0 1 1,0 0-1,0 0 0,0 0 0,0-1 0,0 1 0,0 0 0,0 0 0,0 0 0,0-1 1,0 1-1,0 0 0,0 0 0,0-1 0,0 1 0,0 0 0,0 0 0,1 0 0,-1 0 1,0-1-1,0 1 0,0 0 0,0 0 0,0 0 0,1 0 0,-1-1 0,0 1 0,0 0 1,0 0-1,0 0 0,1 0 0,-1 0 0,0 0 0,0 0 0,0 0 0,1-1 0,-1 1 0,0 0 1,0 0-1,0 0 0,1 0 0,-1 0 0,0 0 0,0 0 0,1 0 0,11 2 400,35 7-1082,80 4 0,-101-12-534,-1-1 0,0-1 1,1-2-1,44-9 0,-64 10 906,23-7-804,-28 9 1068,0-1 0,1 1 1,-1-1-1,0 0 0,0 0 1,1 1-1,-1-1 0,0 0 0,0 0 1,0 0-1,0 0 0,0 0 1,0 0-1,0-1 0,-1 1 1,2-1-1,-2 1 52,0 1 1,0 0-1,0-1 1,0 1-1,0 0 0,0-1 1,0 1-1,0 0 1,0-1-1,0 1 1,0 0-1,0 0 0,0-1 1,0 1-1,0 0 1,0-1-1,0 1 0,0 0 1,0-1-1,-1 1 1,1 0-1,0 0 1,0-1-1,0 1 0,-1 0 1,1 0-1,0-1 1,0 1-1,0 0 1,-1 0-1,1 0 0,0-1 1,-1 1-1,-14-4 901,-16 4 803,20 2-1080,0 1 0,1 0 0,-16 6 0,22-7-507,-1 0-1,1 0 1,0 0 0,-1 1 0,1 0 0,0 0 0,1 0 0,-1 0 0,0 0 0,-3 6-1,6-9-131,1 1 0,0-1 0,-1 0 0,1 0 0,0 1 0,0-1 0,-1 0 0,1 1 0,0-1 0,0 0 0,-1 1 0,1-1 0,0 0 0,0 1 0,0-1-1,0 0 1,0 1 0,0-1 0,0 0 0,0 1 0,-1-1 0,1 1 0,1-1 0,-1 0 0,0 1 0,0-1 0,0 1 0,0-1 0,0 0 0,0 1-1,0-1 1,0 0 0,1 1 0,-1-1 0,0 0 0,0 1 0,0-1 0,1 1 0,17-1-135,-13-2-86,1 1 0,0-1 0,-1 0 0,0 0-1,6-4 1,-11 6 177,1 0-1,-1 0 0,0 0 1,0 0-1,0 0 0,0 0 1,1 0-1,-1 0 0,0-1 1,0 1-1,0 0 0,0 0 1,1 0-1,-1 0 0,0 0 1,0 0-1,0 0 0,0 0 1,0-1-1,0 1 0,1 0 1,-1 0-1,0 0 0,0 0 1,0-1-1,0 1 0,0 0 1,0 0-1,0 0 0,0 0 1,0-1-1,0 1 0,0 0 1,0 0-1,0 0 0,0 0 1,0-1-1,0 1 0,0 0 1,0 0-1,0 0 1,0-1-1,0 1 0,0 0 1,0 0-1,0 0 0,0 0 1,0 0-1,-1-1 0,-10 1-708,9 0 760,0 1 1,0-1-1,0 1 1,0-1-1,0 1 0,1 0 1,-1-1-1,0 1 0,0 0 1,1 0-1,-1 0 0,1 1 1,-3 0-1,6-2 141,-1-1 0,1 1 0,-1 0 0,1 0 0,-1-1 1,1 1-1,-1 0 0,1 0 0,-1 0 0,1 0 0,-1 1 0,1-1 0,-1 0 0,1 1 0,-1-1 0,3 2 0,21 2 637,-20-3-779,-1 1 0,1-1 0,-1 1 0,1 0 0,-1 0 0,0 1 0,5 2 0,1 1-18,1 0-3,14 9 4,-25-15-2,1 1 0,0 0 0,-1 0 0,1 0-1,-1-1 1,1 1 0,-1 0 0,1 0 0,-1 0 0,0 0 0,1 0 0,-1 0 0,0 0 0,0 0-1,0 0 1,0 0 0,0 0 0,0 0 0,0 0 0,0 0 0,0 0 0,0 0 0,0 0 0,-1 0-1,1 0 1,-1 1 0,-4 12 187,-1-1 0,0 0-1,-1-1 1,-1 1 0,0-2 0,0 1-1,-1-1 1,-1 0 0,0-1 0,-17 15-1,26-24-152,-1 0 0,0 1-1,1-1 1,-1 0 0,0 0 0,0 0-1,1 0 1,-1 0 0,0 0-1,0 0 1,0-1 0,0 1-1,0-1 1,0 1 0,0-1-1,0 0 1,-1 0 0,1 0-1,0 0 1,0 0 0,-2-1 0,3 0-71,0 0 1,-1 0-1,1 0 1,0 0-1,0 0 1,0 0-1,0 0 1,0 0 0,0-1-1,0 1 1,1 0-1,-1-1 1,0 1-1,1 0 1,-1-1-1,1 1 1,0-1 0,-1 1-1,1-1 1,0 1-1,0-1 1,0 1-1,0-1 1,0 1-1,0-1 1,0 1 0,0-1-1,1-1 1,2-18-327</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02.481"/>
    </inkml:context>
    <inkml:brush xml:id="br0">
      <inkml:brushProperty name="width" value="0.05" units="cm"/>
      <inkml:brushProperty name="height" value="0.05" units="cm"/>
    </inkml:brush>
  </inkml:definitions>
  <inkml:trace contextRef="#ctx0" brushRef="#br0">242 105 16644,'0'-5'350,"-1"0"0,0-1 0,0 1 0,0 0 0,-1-1 0,1 1 0,-2 0 0,1 0 1,0 0-1,-1 0 0,0 1 0,0-1 0,0 1 0,-6-6 0,7 7-197,-1 1 0,0 0-1,0 0 1,1 0-1,-1 0 1,-1 0 0,1 1-1,0-1 1,0 1 0,-1 0-1,1 0 1,0 0 0,-1 0-1,1 0 1,-1 1 0,1 0-1,-1 0 1,1 0 0,-1 0-1,1 0 1,-1 1 0,1-1-1,-6 3 1,2-1-103,0 1 1,1 0-1,-1 1 0,0 0 1,1 0-1,0 0 0,0 1 1,0 0-1,1 0 1,-1 0-1,1 1 0,1-1 1,-9 14-1,8-12-54,1 0 1,0 0-1,1 0 0,0 1 0,0 0 0,0 0 1,1 0-1,0 0 0,1 0 0,0 0 0,0 0 1,1 15-1,0-22 3,0 0-1,-1 1 1,2-1-1,-1 0 1,0 1 0,0-1-1,0 0 1,1 0 0,-1 1-1,0-1 1,1 0 0,-1 0-1,1 0 1,0 1 0,-1-1-1,1 0 1,0 0-1,0 0 1,0 0 0,0 0-1,-1 0 1,1-1 0,0 1-1,1 0 1,-1 0 0,0-1-1,0 1 1,0 0-1,0-1 1,0 1 0,1-1-1,-1 0 1,0 1 0,1-1-1,-1 0 1,0 0 0,0 0-1,1 0 1,-1 0-1,0 0 1,1 0 0,-1 0-1,0-1 1,0 1 0,1 0-1,-1-1 1,2 0 0,3-1 4,1-1 0,-1 0 0,0-1 0,1 1 0,-1-1 0,-1 0 0,10-9 0,22-26 203,59-81 0,-78 96-106,-18 24-100,0-1 1,0 1 0,0 0-1,0 0 1,1 0-1,-1 0 1,0 0 0,0-1-1,0 1 1,0 0-1,0 0 1,0 0 0,0 0-1,0 0 1,0-1-1,0 1 1,0 0 0,0 0-1,0 0 1,1 0-1,-1 0 1,0 0 0,0 0-1,0 0 1,0 0-1,0-1 1,0 1 0,1 0-1,-1 0 1,0 0-1,0 0 1,0 0 0,0 0-1,0 0 1,1 0-1,-1 0 1,0 0 0,0 0-1,0 0 1,0 0-1,0 0 1,1 0 0,-1 0-1,0 0 1,0 0-1,0 0 1,0 1 0,0-1-1,1 0 1,-2 10-12,-6 25-50,4-25 55,0 0-3,1 0 1,0 1 0,1-1 0,0 0-1,1 1 1,0-1 0,0 1 0,1-1-1,1 0 1,2 12 0,-3-19 13,0-1 0,1 0 0,-1 0 0,0 0 0,1 0 0,-1 0 0,1 0 0,0 0 0,0 0 0,0-1 0,0 1 0,0-1 0,0 1 0,0-1 0,0 0 0,1 0 0,-1 0 0,0 0 0,1 0 0,-1 0 0,1-1 0,-1 1 0,1-1 0,-1 0 0,1 0 0,-1 0 0,1 0 0,-1 0 0,6-1 0,2-1 18,0 0-1,-1 0 1,1-1-1,0 0 1,-1 0 0,12-7-1,8-7 66,-1-1 0,41-35 0,-18 12-33,-53 43-60,0 0-1,0 1 1,0-1 0,0 1 0,0-1-1,0 1 1,1 0 0,-1 0 0,1-1-1,-2 7 1,-9 34-34,8-25 26,2-11 2,1-4 22,0 1 0,0 0 0,0 0 0,0-1 0,1 1-1,0 4 1,0-7-4,0-1 0,0 1 0,0 0 0,0-1 0,0 1 0,1 0 0,-1-1 0,0 1 0,1-1 0,-1 1 0,0 0 0,1-1 0,-1 1 0,1-1 0,-1 1 0,1-1 0,-1 0 0,1 1 0,-1-1 0,1 1 0,-1-1 0,1 0 0,-1 1 0,1-1 0,0 0 0,-1 0 0,1 1 0,0-1 0,-1 0 0,1 0 0,0 0 0,-1 0 0,1 0 0,0 0 0,-1 0 1,1 0-1,0 0 0,-1 0 0,1 0 0,1-1 0,2 0 33,0 0 1,0 0-1,0-1 1,0 0-1,0 1 1,0-1 0,0-1-1,-1 1 1,1 0-1,-1-1 1,4-3-1,38-40 284,-24 24-158,32-35-357,-52 56 170,-1 1 0,0 0 0,0 0 0,0-1 0,1 1 0,-1 0 0,0-1 0,0 1 0,1 0 0,-1 0 0,0-1 0,0 1 0,1 0 0,-1 0 0,0 0 0,1 0 0,-1-1 0,0 1 0,1 0 1,-1 0-1,0 0 0,1 0 0,-1 0 0,1 0 0,-1 0 0,0 0 0,1 0 0,-1 0 0,0 0 0,1 0 0,0 0 0,2 11-789,-5 23-1120,1-30 1448,1-2 320,-1 4-180,1-1 0,-1 1 0,1 0 0,0 0 0,1 0 0,-1 0 0,4 10 0,3-6-585</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02.897"/>
    </inkml:context>
    <inkml:brush xml:id="br0">
      <inkml:brushProperty name="width" value="0.05" units="cm"/>
      <inkml:brushProperty name="height" value="0.05" units="cm"/>
    </inkml:brush>
  </inkml:definitions>
  <inkml:trace contextRef="#ctx0" brushRef="#br0">79 8 15259,'3'-8'2475,"-13"13"-927,-13 14 415,20-15-1827,0-1 0,0 1 1,0 0-1,0 0 1,1 0-1,0 1 1,0-1-1,-3 9 1,5-12-131,-1 0 1,1 1 0,0-1 0,0 0-1,0 1 1,0-1 0,0 1 0,0-1-1,0 1 1,0-1 0,1 0 0,-1 1-1,1-1 1,-1 0 0,1 1 0,-1-1-1,1 0 1,0 0 0,-1 1 0,1-1-1,0 0 1,0 0 0,0 0 0,0 0-1,0 0 1,0 0 0,0 0 0,0-1-1,1 1 1,-1 0 0,0 0 0,0-1-1,1 1 1,0 0 0,13 5-16,-1-1-39,0 1 1,0 1-1,-1 0 0,0 1 1,13 10-1,-24-17 44,-1 0 0,0 0-1,0 0 1,0 0 0,0 1 0,0-1 0,0 0-1,0 1 1,0-1 0,0 0 0,-1 1-1,1-1 1,0 1 0,-1-1 0,1 1 0,-1 0-1,0-1 1,0 1 0,1-1 0,-1 1-1,0 0 1,0-1 0,-1 3 0,0-1 10,0 0 0,0 0 0,0 0 1,-1-1-1,1 1 0,-1 0 0,0-1 0,1 0 1,-1 1-1,0-1 0,-5 4 0,-2 2-10,-2-1 0,1 1 0,-1-2-1,-22 11 1,30-15 3,-1-1 0,1 1 0,0-1 0,-1 0-1,1 0 1,-1-1 0,1 1 0,-1-1 0,0 0 0,1 0 0,-1 0-1,1 0 1,-5-1 0,-11-10 8</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03.481"/>
    </inkml:context>
    <inkml:brush xml:id="br0">
      <inkml:brushProperty name="width" value="0.05" units="cm"/>
      <inkml:brushProperty name="height" value="0.05" units="cm"/>
    </inkml:brush>
  </inkml:definitions>
  <inkml:trace contextRef="#ctx0" brushRef="#br0">248 35 15779,'0'-1'262,"0"-1"0,-1 0-1,1 0 1,-1 1 0,1-1 0,-1 1-1,0-1 1,0 0 0,0 1-1,0-1 1,0 1 0,0 0-1,0-1 1,0 1 0,-1 0 0,1 0-1,0 0 1,-1 0 0,1 0-1,-1 0 1,1 0 0,-1 0-1,0 0 1,1 1 0,-1-1 0,0 1-1,1-1 1,-1 1 0,0 0-1,0 0 1,1 0 0,-1 0 0,0 0-1,0 0 1,1 0 0,-1 0-1,-3 1 1,-1 1-69,0-1 0,0 1 0,0 0-1,0 1 1,0-1 0,0 1 0,1 0 0,-1 1 0,-5 4 0,5-2-188,0 0 0,0-1 0,1 2 0,0-1 0,1 1 0,-1-1 0,-3 10 0,6-12-45,0 0 0,0-1 0,1 1 0,0 1 0,0-1 0,0 0 0,0 0 0,0 0 0,1 0 0,0 1 0,0-1 0,0 0 0,0 0 0,1 1-1,1 4 1,-2-8 18,0 0 0,1 1 0,-1-1 0,1 0 0,-1 0-1,1 0 1,0 0 0,-1 0 0,1 0 0,0 0-1,0 0 1,0 0 0,0 0 0,0 0 0,0 0 0,0 0-1,0-1 1,0 1 0,0 0 0,0-1 0,0 1-1,1-1 1,-1 0 0,2 1 0,0-1-15,0 1 0,0-1-1,0-1 1,0 1 0,0 0 0,0-1 0,0 1-1,0-1 1,0 0 0,4-2 0,4-2-36,0 0 1,1-2 0,-2 1-1,12-10 1,-5 1 49,-14 11 12,0 1 1,0 0-1,1 0 0,-1 0 1,1 0-1,0 0 0,0 1 1,6-3-1,-9 5 7,0 0 0,-1-1-1,1 1 1,0 0 0,-1 0 0,1 0 0,0 1-1,0-1 1,-1 0 0,1 0 0,0 0-1,-1 0 1,1 1 0,-1-1 0,1 0-1,0 1 1,-1-1 0,1 0 0,-1 1-1,1-1 1,-1 1 0,1-1 0,-1 1 0,1-1-1,-1 1 1,1-1 0,-1 1 0,0-1-1,1 1 1,-1 0 0,0-1 0,1 1-1,-1-1 1,0 1 0,0 1 0,6 26-85,-6-26 79,2 42-3,-1-1-1,-2 0 0,-3 1 0,-1-1 1,-11 44-1,8-54 208,0-1 1,-2 0 0,-1-1 0,-2 0-1,-32 56 1,41-81-132,-1 1-1,0-1 1,0 0-1,-1 0 1,0 0-1,0-1 1,0 1-1,0-2 1,-8 5 0,12-8-46,0 0 0,0 0 0,0 0 0,0 0 0,0 0 0,0 0 1,-1-1-1,1 1 0,0-1 0,0 0 0,-1 0 0,1 0 0,0 0 1,0 0-1,-1 0 0,1 0 0,0-1 0,0 1 0,0-1 1,-1 0-1,1 0 0,0 1 0,0-1 0,0-1 0,0 1 0,0 0 1,1 0-1,-1-1 0,0 1 0,0-1 0,1 1 0,-1-1 0,1 0 1,0 0-1,-2-2 0,-1-2-57,0-1 0,1 0 0,-1 0 0,1 0 0,1 0 0,-1-1 0,1 1 0,1-1 0,0 1 0,0-1 0,0 0 0,1 1 1,0-1-1,0 0 0,1 0 0,0 1 0,3-15 0,1 7-233,0-1-1,1 1 1,0 1 0,1-1 0,1 1 0,0 0-1,17-21 1,16-15-259,6-3-120</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04.102"/>
    </inkml:context>
    <inkml:brush xml:id="br0">
      <inkml:brushProperty name="width" value="0.05" units="cm"/>
      <inkml:brushProperty name="height" value="0.05" units="cm"/>
    </inkml:brush>
  </inkml:definitions>
  <inkml:trace contextRef="#ctx0" brushRef="#br0">102 204 22013,'-1'0'102,"-1"-1"0,1 1 0,0 0 0,-1 0 1,1 0-1,0 0 0,-1 0 0,1 0 0,-1 0 1,1 1-1,0-1 0,-1 0 0,1 1 0,0-1 1,-1 1-1,1 0 0,0-1 0,0 1 0,0 0 1,-1 0-1,0 1 0,-23 21 480,19-16-478,1 0 1,0 0-1,0 1 1,1-1-1,0 1 1,-3 10-1,5-13-100,0 0-1,0 0 0,1 0 0,0 0 1,0 1-1,0-1 0,1 0 0,0 1 1,0-1-1,0 0 0,2 7 0,-2-11-2,0 1-1,1-1 0,-1 1 1,1-1-1,-1 1 0,1-1 1,0 0-1,0 1 0,0-1 0,-1 0 1,1 0-1,0 0 0,1 0 1,-1 1-1,0-1 0,0-1 1,0 1-1,1 0 0,-1 0 0,0 0 1,2 0-1,0 0 1,0 0 0,-1-1-1,1 1 1,0-1 0,0 0 0,0 0 0,-1 0-1,1 0 1,0 0 0,5-2 0,1 0 5,0-1-1,0 0 1,0-1-1,0 0 1,13-8 0,3-3 8,-1-1 0,0-2 0,-1 0 0,-1-2 0,25-27 0,-55 60-114,1 0 1,1 0 0,-7 20-1,5-12 34,5-13 34,-21 61-403,22-63 291,0-1 1,1 1 0,0 0-1,1 0 1,-1 0 0,1 0-1,0 0 1,1 0 0,1 9-1,-2-14 93,0 0 0,0 0 0,1 0-1,-1-1 1,0 1 0,1 0 0,-1 0 0,0 0-1,1-1 1,-1 1 0,1 0 0,-1-1 0,1 1-1,0 0 1,-1-1 0,1 1 0,0-1-1,-1 1 1,1-1 0,0 1 0,-1-1 0,1 1-1,0-1 1,0 0 0,0 0 0,0 1 0,0-1-1,2 0-49,-1 0 0,0 0-1,0 0 1,0-1-1,0 1 1,0-1 0,0 1-1,0-1 1,-1 0 0,1 0-1,2-1 1,5-3-387,0-1 1,-1 0-1,13-12 0,6-11-557,0-1 0,-2 0 0,31-50-1,48-111-152,-102 186 1243,15-35 314,-15 37-255,-1 1 1,-1-1-1,1 0 1,0 1-1,-1-1 1,1 0-1,-1 0 1,0 1 0,0-1-1,0 0 1,0 0-1,-1-2 1,-1 7 142,0 0 1,0-1 0,0 2 0,0-1 0,0 0 0,1 0 0,-3 4 0,-8 15 1270,-20 43 1,29-58-1358,1 1-1,0-1 1,0 0 0,1 0-1,-1 1 1,1-1-1,1 1 1,-1 0-1,1-1 1,0 1 0,1-1-1,1 12 1,-1-16-130,0 0-1,-1 0 1,1 0 0,0 0 0,0 0-1,0 0 1,1 0 0,-1-1 0,0 1 0,1 0-1,-1-1 1,1 1 0,0-1 0,-1 1 0,1-1-1,0 0 1,0 0 0,0 0 0,0 0 0,2 1-1,3 0-28,1 0-1,0 0 0,0-1 0,11 1 0,22 4-236,-39-5 217,0-1 0,0 1 0,0 0-1,1 0 1,-1 0 0,0 0 0,0 0 0,0 1-1,-1-1 1,1 1 0,0-1 0,0 1 0,2 3-1,-2-2 19,-1-1 0,0 1 1,0 0-1,0 0 0,-1 0 0,1 0 0,0 0 0,-1 0 0,0 0 0,0 0 0,0 0 0,0 0 0,0 0 0,-1-1 0,1 1 0,-1 0 0,0 0 0,1 0 0,-2 0 0,1 0 0,0-1 0,0 1 0,-3 2 0,-1 5 152,-2 0 0,1-1 1,-1 1-1,-14 13 0,15-17-51,-1 0-1,-1 0 1,1 0 0,-1-1-1,0 0 1,-10 5 0,17-10-107,-1 1 0,0 0 0,0-1 0,0 1 0,0-1-1,0 1 1,0-1 0,0 0 0,1 0 0,-1 0 0,0 0 0,0 0 0,0 0 0,0-1 0,-2 1 0,3-1 2,-1 0 0,1 0-1,0 0 1,0 0 0,-1 0-1,1 0 1,0 0-1,0 0 1,0 0 0,0 0-1,0-1 1,1 1 0,-1 0-1,0 0 1,1-1 0,-1 1-1,0-1 1,1 1 0,0-1-1,-1 1 1,1-1-1,0-1 1,-3-21-176</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04.626"/>
    </inkml:context>
    <inkml:brush xml:id="br0">
      <inkml:brushProperty name="width" value="0.05" units="cm"/>
      <inkml:brushProperty name="height" value="0.05" units="cm"/>
    </inkml:brush>
  </inkml:definitions>
  <inkml:trace contextRef="#ctx0" brushRef="#br0">96 30 16908,'4'1'530,"44"11"2536,-47-11-2934,1-1 1,-1 1 0,0-1 0,1 0-1,-1 0 1,1 0 0,0 0 0,-1 0-1,1 0 1,-1 0 0,1 0-1,-1-1 1,0 1 0,1-1 0,-1 1-1,1-1 1,-1 1 0,0-1-1,1 0 1,-1 0 0,0 0 0,0 1-1,1-1 1,-1 0 0,0-1-1,0 1 1,1-1 0,-2 1-105,0 1 0,1-1 0,-1 1 0,0-1 0,0 1 0,0-1 0,0 0 0,0 1 0,0-1 0,0 1 0,0-1 0,0 1 0,0-1 0,0 0 0,0 1 0,0-1 0,0 1 0,0-1 1,0 1-1,-1-1 0,1 0 0,0 1 0,0-1 0,-1 1 0,1-1 0,-1 0 0,-16-8 142,-21 3-357,31 6 133,0 1 0,0 0 0,0 1 0,0-1-1,0 1 1,0 1 0,0-1 0,1 1 0,-1 0 0,1 1 0,-8 5 0,11-7 36,0 0-1,0 0 1,1 0 0,-1 0 0,0 1 0,1-1-1,-1 1 1,1 0 0,0 0 0,0 0 0,0 0-1,1 0 1,-1 0 0,1 0 0,-1 1 0,1-1-1,0 1 1,0-1 0,1 1 0,-1-1 0,1 1-1,0-1 1,-1 1 0,2 4 0,-1-6 20,1 0 0,-1-1 0,1 1 0,0 0 0,0-1 0,-1 1 0,1-1 0,0 1 0,0-1 0,0 0 0,1 1 0,-1-1 0,0 0 0,0 0 0,1 0 0,-1 0 0,1 0 0,-1 0 0,1 0 0,-1 0 0,1 0 0,-1-1 0,1 1 0,0-1 0,-1 1 0,1-1 0,3 0 0,5 1 37,-1 0 1,1-1 0,17-1-1,-3-3 16,-1-1 1,1-1-1,-1-1 0,30-13 0,-31 11-17,0 1 0,1 1 1,-1 1-1,43-5 0,-64 11-36,-1 0 1,1-1-1,0 1 0,0 1 0,0-1 0,0 0 0,0 0 0,0 0 0,0 0 1,-1 0-1,1 1 0,0-1 0,0 0 0,0 1 0,-1-1 0,1 1 1,0-1-1,0 1 0,-1-1 0,1 1 0,0 0 0,-1-1 0,2 2 0,-1 0 12,0 0 0,-1-1 0,1 1-1,-1 0 1,1 0 0,-1-1-1,0 1 1,1 0 0,-1 0-1,0 0 1,0 2 0,-2 8 122,0 0 0,0-1 0,-5 14 0,3-12 60,4-10-140,-1-1-1,1 0 0,-1 1 1,1-1-1,0 0 0,0 1 0,0-1 1,0 0-1,0 1 0,0-1 1,2 4-1,-2-5-31,1-1 0,-1 1 0,1 0 0,-1-1 0,1 1 0,-1 0 0,1-1-1,0 1 1,-1-1 0,1 1 0,0-1 0,-1 1 0,1-1 0,0 0 0,0 1 0,-1-1 0,1 0 0,0 1 0,0-1 0,0 0 0,0 0 0,-1 0 0,1 0 0,0 0 0,0 0 0,0 0 0,0 0-1,-1 0 1,1 0 0,0-1 0,0 1 0,0 0 0,-1 0 0,2-1 0,13-5 102,-1 0 0,0 0 0,0-1 0,14-11 0,9-3-133,-21 12-34,-6 2-70,1 2-1,0-1 1,1 1 0,12-3-1,-24 7 98,1 1 0,0 0 0,-1 0 0,1-1 0,-1 1 0,1 0 0,0 0 0,-1 0 0,1-1 0,0 1 0,-1 0-1,1 0 1,0 0 0,-1 0 0,1 0 0,0 0 0,-1 1 0,1-1 0,-1 0 0,1 0 0,0 0 0,-1 0 0,1 1-1,0-1 1,-1 0 0,1 1 0,-1-1 0,1 1 0,-1-1 0,1 0 0,-1 1 0,1-1 0,-1 1 0,0-1 0,1 1-1,-1-1 1,1 1 0,-1 0 0,0-1 0,0 1 0,1-1 0,-1 1 0,0 0 0,0-1 0,0 1 0,0 0 0,0-1-1,0 1 1,0 0 0,0-1 0,0 1 0,0-1 0,0 1 0,0 0 0,0-1 0,0 1 0,-1 0 0,1-1 0,0 1-1,0-1 1,-1 1 0,0 0 0,-1 5-109,0 0 0,-1 0 0,0 0 0,-6 9-1,7-12 161,0-1 1,-1 1-1,1 0 0,0-1 0,-1 1 0,0-1 0,1 0 0,-1 0 0,0 0 0,0-1 0,0 1 0,0 0 0,-1-1 0,1 0 0,0 0 0,-5 1 0,-7-4 22</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05.535"/>
    </inkml:context>
    <inkml:brush xml:id="br0">
      <inkml:brushProperty name="width" value="0.05" units="cm"/>
      <inkml:brushProperty name="height" value="0.05" units="cm"/>
    </inkml:brush>
  </inkml:definitions>
  <inkml:trace contextRef="#ctx0" brushRef="#br0">0 353 16676,'0'3'218,"0"0"0,0 0 0,0 0 0,1 0 0,-1 0 0,1 0 0,-1 0 0,1 0 0,0-1 0,2 4 1,-3-5-138,1 0 0,0 0 1,0 0-1,0-1 1,-1 1-1,1 0 1,0-1-1,0 1 1,0-1-1,0 1 0,0-1 1,0 1-1,0-1 1,0 0-1,0 1 1,0-1-1,0 0 1,0 0-1,1 0 0,-1 0 1,0 0-1,0 0 1,0 0-1,0 0 1,0 0-1,0-1 1,0 1-1,0 0 0,0-1 1,1 0-1,7-2 295,0-1 0,0 0 0,-1-1-1,1 0 1,-1 0 0,0-1-1,-1 0 1,0 0 0,11-12 0,-2 0 287,0-2 0,20-31 0,-27 38-467,-1 0 1,0 0-1,-1-1 1,-1-1 0,0 1-1,0-1 1,4-26-1,-9 39-196,-1 1 0,0 0-1,0 0 1,0-1 0,0 1-1,0 0 1,0-1 0,0 1-1,0 0 1,-1 0 0,1-1 0,-1 1-1,1 0 1,-2-2 0,2 2-9,0 1 0,0 0-1,-1 0 1,1-1 0,-1 1 0,1 0 0,0 0 0,-1-1 0,1 1 0,-1 0 0,1 0 0,0 0 0,-1 0-1,1 0 1,-1 0 0,1 0 0,-1-1 0,1 1 0,0 0 0,-1 0 0,1 1 0,-1-1 0,1 0 0,-1 0 0,1 0-1,0 0 1,-1 0 0,-2 2-49,0-1-1,0 1 0,1-1 1,-1 1-1,1 0 0,-1 0 1,1 0-1,0 0 0,-4 5 1,-1 2-106,1 0 1,-1 1 0,2 0 0,-8 15 0,12-22 136,0 0 1,-1 0 0,1 0 0,0 0-1,1 0 1,-1 0 0,0 0-1,1 0 1,0 0 0,0 1-1,0-1 1,0 0 0,0 0-1,1 0 1,-1 0 0,1 0 0,0 1-1,0-1 1,0-1 0,3 6-1,-3-6 18,1 0 0,-1-1 0,1 1 0,0-1-1,0 1 1,0-1 0,0 0 0,0 0 0,0 0 0,0 0-1,0 0 1,0 0 0,0-1 0,0 1 0,3 0-1,40 2-52,-21-1 31,2 0 14,0 1 4,0 0 0,34 10 0,-56-12 51,0 1 0,0-1 0,-1 1 0,1 0 0,-1 0-1,1 0 1,-1 0 0,0 0 0,1 1 0,-1 0 0,-1 0 0,1-1-1,0 1 1,-1 1 0,1-1 0,-1 0 0,3 6 0,-23-63 726,2-1 1,-12-86 0,28 141-765,-1-6-193,0 1-1,1 0 0,-1-1 1,1 1-1,1-10 1,-1 14 115,1-1 0,-1 1 0,1 0 1,-1-1-1,1 1 0,0-1 1,-1 1-1,1 0 0,0-1 1,0 1-1,0 0 0,0 0 1,0 0-1,0 0 0,0 0 0,1 0 1,-1 0-1,0 0 0,0 0 1,1 0-1,-1 1 0,1-1 1,-1 1-1,2-1 0,6-2-146,1 2 0,-1-1 0,16 0 0,-16 2 45,35-3-597</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05.978"/>
    </inkml:context>
    <inkml:brush xml:id="br0">
      <inkml:brushProperty name="width" value="0.05" units="cm"/>
      <inkml:brushProperty name="height" value="0.05" units="cm"/>
    </inkml:brush>
  </inkml:definitions>
  <inkml:trace contextRef="#ctx0" brushRef="#br0">128 0 17044,'-18'19'864,"1"1"0,0 1 0,2 1-1,-15 25 1,26-39-652,-1 1-1,1 0 0,1-1 0,0 1 0,0 0 0,0 0 0,1 1 0,1-1 0,0 0 0,0 1 0,1-1 0,0 1 0,0-1 0,4 18 0,-3-23-184,0 0-1,0 0 0,1 0 0,0 0 1,0 0-1,0 0 0,0-1 1,1 1-1,-1-1 0,1 1 0,0-1 1,0 0-1,0 0 0,0 0 1,0-1-1,1 1 0,0-1 0,-1 0 1,1 1-1,0-2 0,0 1 1,0 0-1,0-1 0,4 1 0,0 0 7,-1-1-1,1 0 0,0-1 0,-1 0 1,1 0-1,-1 0 0,1-1 0,0 0 1,-1-1-1,0 0 0,1 0 0,12-6 0,-17 7-33,1-1-15,0 0-1,0 0 0,1 0 0,-1 1 1,0 0-1,1 0 0,5-1 1,-9 2 11,0 1 1,0-1-1,0 0 1,0 0 0,0 1-1,0-1 1,0 1-1,0-1 1,0 0 0,0 1-1,0 0 1,0-1-1,0 1 1,0 0 0,0-1-1,0 1 1,-1 0-1,1 0 1,0 0 0,-1 0-1,1 0 1,0 0-1,-1 0 1,1 0 0,-1 0-1,0 0 1,1 0-1,-1 0 1,0 0 0,0 0-1,1 0 1,-1 0-1,0 0 1,0 1 0,0 0-1,0 10-18,0 0 0,0 0 0,-1 0 0,-1 0 0,-3 12 0,3-14-19,0 1 1,0-1-1,1 1 0,0-1 0,1 1 0,2 19 0,-2-30 7,0 1-1,0 0 1,0-1 0,1 1-1,-1 0 1,0-1-1,0 1 1,1 0 0,-1-1-1,0 1 1,1-1-1,-1 1 1,1-1-1,-1 1 1,1-1 0,-1 1-1,1-1 1,-1 1-1,1-1 1,-1 1 0,1-1-1,-1 0 1,1 1-1,0-1 1,-1 0-1,1 0 1,0 1 0,-1-1-1,1 0 1,0 0-1,-1 0 1,1 0 0,0 0-1,-1 0 1,1 0-1,0 0 1,0 0-1,-1 0 1,1 0 0,0 0-1,-1-1 1,1 1-1,-1 0 1,1 0-1,0-1 1,-1 1 0,1-1-1,-1 1 1,1 0-1,0-2 1,5-1-375,-1-1 0,1 0 0,8-9 0,-2 0-35,0-1 0,15-23 0,-1-5-451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56.804"/>
    </inkml:context>
    <inkml:brush xml:id="br0">
      <inkml:brushProperty name="width" value="0.05" units="cm"/>
      <inkml:brushProperty name="height" value="0.05" units="cm"/>
    </inkml:brush>
  </inkml:definitions>
  <inkml:trace contextRef="#ctx0" brushRef="#br0">266 122 17348,'9'-32'2008,"-8"30"-1896,-1 1 0,0-1 0,0 1 1,0-1-1,0 0 0,0 1 0,0-1 0,0 0 0,0 1 1,-1-1-1,1 0 0,0 1 0,-1-1 0,0 1 1,1-1-1,-1 1 0,0-1 0,-1-1 0,2 3-57,-1 0-1,1-1 0,-1 1 0,0 0 1,1-1-1,-1 1 0,0 0 1,0 0-1,1 0 0,-1 0 1,0 0-1,1-1 0,-1 1 1,0 0-1,0 1 0,1-1 0,-1 0 1,0 0-1,0 0 0,1 0 1,-1 0-1,0 1 0,1-1 1,-1 0-1,0 1 0,1-1 1,-1 0-1,1 1 0,-1-1 0,0 1 1,1-1-1,-1 1 0,1-1 1,-1 1-1,1 0 0,0-1 1,-1 2-1,-21 26 244,19-24-194,-92 120 214,-17 26-505,100-128-383,12-21 542,0-1 1,0 0 0,0 0 0,0 0 0,0 0 0,0 1 0,0-1 0,0 0 0,0 0-1,0 0 1,1 0 0,-1 1 0,0-1 0,0 0 0,0 0 0,0 0 0,0 0 0,0 0-1,1 1 1,-1-1 0,0 0 0,0 0 0,0 0 0,0 0 0,0 0 0,1 0 0,-1 0-1,0 0 1,0 0 0,0 0 0,1 0 0,-1 0 0,0 0 0,0 0 0,0 0 0,0 0 0,1 0-1,-1 0 1,0 0 0,0 0 0,0 0 0,1 0 0,-1 0 0,0 0 0,0 0 0,0 0-1,0 0 1,1 0 0,-1-1 0,0 1 0,0 0 0,0 0 0,0 0 0,7-4-478,-1 1-1,0-1 1,0 0 0,10-9 0,24-24-3510,67-82-1,-78 82 3983,-2-2 0,34-63 0,-56 91 833,5-9 1013,-7 18-24,-3 11 1010,-6 141 149,7-126-2847,0 0 0,2 0 0,1 0-1,9 30 1,-4-30-80,-6-18-221,0 0 1,-1 0 0,0 1-1,0-1 1,-1 0-1,1 1 1,-1-1-1,-1 1 1,1 9 0,-2-16 136,1 0 1,0 0 0,0 1 0,0-1 0,0 0 0,0 0 0,-1 1 0,1-1-1,0 0 1,0 0 0,0 1 0,-1-1 0,1 0 0,0 0 0,0 0-1,-1 1 1,1-1 0,0 0 0,-1 0 0,1 0 0,0 0 0,-1 0-1,1 0 1,0 0 0,0 0 0,-1 0 0,1 0 0,0 0 0,-1 0-1,1 0 1,0 0 0,-1 0 0,1 0 0,0 0 0,-1 0 0,1 0-1,0 0 1,0 0 0,-1 0 0,1-1 0,0 1 0,-1 0 0,1 0-1,0 0 1,0-1 0,-1 1 0,1 0 0,0 0 0,0-1 0,-18-12-1694,14 9 1221,-54-36-1628,-3 5 5428,60 35-3198,1 0 0,-1 0 1,1 0-1,0-1 0,-1 1 0,1 0 0,0 0 1,0 0-1,-1 0 0,1-1 0,0 1 1,-1 0-1,1 0 0,0-1 0,0 1 0,-1 0 1,1 0-1,0-1 0,0 1 0,0 0 0,-1-1 1,1 1-1,0 0 0,0-1 0,0 1 0,0 0 1,0-1-1,0 1 0,0-1 0,0 1 0,0 0 1,0-1-1,0 1 0,0 0 0,0-1 0,0 1 1,0 0-1,0-1 0,0 1 0,0 0 0,1-1 1,-1 1-1,0 0 0,0-1 0,0 1 0,0 0 1,1-1-1,-1 1 0,0 0 0,0 0 0,1-1 1,-1 1-1,0 0 0,1 0 0,-1 0 1,0-1-1,1 1 0,-1 0 0,0 0 0,1 0 1,28-13 1263,-20 10-978,120-46 1351,-106 42-1549,1 1 0,-1 1-1,43-3 1,-63 7-152,1 1-1,-1 0 0,0 0 1,0 0-1,0 1 1,0-1-1,0 1 0,0 0 1,0 0-1,0 0 1,-1 0-1,1 0 1,0 0-1,0 1 0,3 2 1,-5-2-4,1-1 0,-1 1 0,1 0 1,-1 0-1,0 0 0,0 0 0,0 0 0,0 0 0,0 1 1,0-1-1,-1 0 0,1 0 0,-1 1 0,1-1 0,-1 0 1,0 1-1,0-1 0,0 0 0,0 1 0,-1 4 0,-2 6 1,0 0 0,-1-1 0,0 1-1,-10 19 1,13-31 0,0 9 61,9-11-22,15-12-7,-21 12-29,27-21 35,27-17 26,-52 37-64,0-1 0,0 1 0,0 1-1,0-1 1,0 1 0,0-1 0,1 1 0,-1 0-1,0 1 1,1-1 0,8 1 0,-12 0-1,0 1 0,0-1 0,0 1 0,0-1 1,0 1-1,0 0 0,0-1 0,0 1 0,0 0 0,-1 0 0,1 0 1,0 0-1,0 0 0,-1 0 0,1 0 0,0 0 0,-1 0 0,1 0 1,-1 0-1,0 0 0,1 0 0,-1 0 0,0 1 0,0-1 0,1 0 1,-1 0-1,0 0 0,0 0 0,0 1 0,0-1 0,-1 0 0,1 2 1,-6 38-98,5-36 289,-3 14-1285,6-14 300,6-8 364,4-11 80,9-6-110</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06.869"/>
    </inkml:context>
    <inkml:brush xml:id="br0">
      <inkml:brushProperty name="width" value="0.05" units="cm"/>
      <inkml:brushProperty name="height" value="0.05" units="cm"/>
    </inkml:brush>
  </inkml:definitions>
  <inkml:trace contextRef="#ctx0" brushRef="#br0">164 362 12659,'1'2'201,"0"0"-1,-1 0 1,1 0 0,-1 1 0,0-1 0,1 0 0,-1 0 0,0 1 0,-1-1 0,1 0 0,0 0-1,-1 0 1,1 1 0,-1-1 0,-1 4 0,-19 30 3424,19-33-3132,1-2-322,-1 1 0,1-1 1,0 0-1,-1 0 0,0 0 0,1 0 0,-1 0 1,0 0-1,1-1 0,-1 1 0,0 0 0,0-1 1,1 0-1,-1 1 0,0-1 0,-3 0 0,-17 5 712,16-2-841,1 0 0,-1 0-1,1 0 1,0 0 0,0 1 0,0 0 0,1 0 0,-1 0 0,1 1 0,0-1 0,0 1 0,0 0 0,1 0-1,0 1 1,0-1 0,0 1 0,1-1 0,0 1 0,0 0 0,0 0 0,1 0 0,-1 0 0,2 0 0,-1 0-1,1 12 1,0-17-37,0 1-1,1 0 0,-1 0 1,1 0-1,-1-1 0,1 1 1,0 0-1,-1-1 0,1 1 1,0-1-1,0 1 0,1-1 1,-1 1-1,0-1 0,0 0 1,1 1-1,-1-1 0,0 0 1,1 0-1,-1 0 1,1 0-1,0 0 0,-1 0 1,1-1-1,0 1 0,0 0 1,-1-1-1,1 0 0,0 1 1,0-1-1,0 0 0,3 0 1,1 0 18,0 0 0,0 0 1,0-1-1,-1 0 1,1 0-1,0 0 1,0-1-1,-1 0 0,8-4 1,-1-1 36,0 0 1,0-1 0,-1-1 0,0 0-1,0 0 1,12-16 0,-3 2 163,32-51 0,-46 65-190,-1-1-1,0-1 1,6-16-1,-9 22-43,-1 0 0,0 0 0,0 0 0,0-1 1,0 1-1,-1 0 0,0 0 0,0-1 0,-1-9 0,1 15 2,0-1 1,0 1-1,0-1 0,0 1 0,0-1 1,0 1-1,0-1 0,0 1 1,-1-1-1,1 1 0,0 0 0,0-1 1,0 1-1,0-1 0,-1 1 1,1-1-1,0 1 0,-1 0 1,1-1-1,0 1 0,-1 0 0,1-1 1,0 1-1,-1 0 0,1-1 1,0 1-1,-1 0 0,1 0 0,-1-1 1,1 1-1,-1 0 0,1 0 1,0 0-1,-1 0 0,1-1 1,-1 1-1,1 0 0,-1 0 0,1 0 1,-1 0-1,1 0 0,-1 0 1,1 0-1,-1 1 0,1-1 1,-1 0-1,1 0 0,-1 0 0,1 0 1,0 1-1,-1-1 0,1 0 1,-1 1-1,-1 0-23,1 0 1,0 0 0,0 0-1,0 1 1,0-1-1,0 0 1,0 1-1,0-1 1,0 1 0,0-1-1,1 1 1,-1-1-1,0 1 1,1-1 0,-1 3-1,1-1-34,-1-1-1,1 1 0,0-1 1,0 1-1,0-1 1,0 1-1,1-1 1,-1 1-1,1-1 0,-1 0 1,1 1-1,0-1 1,0 0-1,0 1 1,0-1-1,2 3 1,-1-4 12,-1 1 0,0-1 0,1 0 0,0 0 0,-1 1 0,1-1 0,0-1 1,-1 1-1,1 0 0,0 0 0,0-1 0,0 1 0,-1-1 0,1 1 0,0-1 0,0 0 1,0 0-1,0 0 0,0 0 0,0 0 0,3-1 0,5-1-153,0 0-1,-1-1 0,1 0 0,-1-1 1,0 0-1,0 0 0,0-1 1,-1 0-1,0-1 0,15-11 1,-8 3-4,1-1 0,-2 0 1,0-1-1,13-19 0,-10 8 91,-1 0-1,-2-1 1,0-1-1,17-55 1,-29 77 148,-1 5-5,0 0 0,0-1 1,-1 1-1,1-1 0,-1 1 1,1 0-1,-1-1 0,0 1 0,0-1 1,0 1-1,0-1 0,0 1 0,0-1 1,-1 1-1,0-4 0,1 6-14,0 0 0,-1-1-1,1 1 1,0 0 0,0-1-1,-1 1 1,1 0 0,0 0-1,0-1 1,-1 1 0,1 0-1,0 0 1,-1-1 0,1 1 0,0 0-1,-1 0 1,1 0 0,-1 0-1,1 0 1,0-1 0,-1 1-1,1 0 1,-1 0 0,1 0-1,0 0 1,-1 0 0,1 0 0,0 0-1,-1 1 1,1-1 0,-1 0-1,1 0 1,0 0 0,-1 0-1,1 0 1,0 0 0,-1 1 0,1-1-1,0 0 1,-1 0 0,1 1-1,-15 13 267,14-14-257,-14 20 298,1 1 1,0 0 0,2 1 0,0 0-1,1 1 1,2 0 0,-11 39 0,18-56-249,1-1 1,-1 1-1,1 0 1,1-1-1,-1 1 1,1 0-1,0-1 1,0 1-1,1 0 1,0-1-1,0 1 1,2 5-1,-2-8-52,0 0-1,1-1 0,-1 1 0,1 0 0,0-1 0,0 0 1,-1 1-1,2-1 0,-1 0 0,0 0 0,0 0 1,1 0-1,-1 0 0,1-1 0,0 1 0,-1-1 0,1 0 1,0 0-1,0 0 0,0 0 0,0 0 0,0 0 1,5 0-1,7 1-93,0-1 1,0-1-1,0 0 1,1-1-1,17-3 0,73-21-504,-52 11 243,-48 12 322,-1 1 1,1 0-1,0 1 0,-1-1 1,11 2-1,-13-1 36,-1 0 0,1 1 0,-1-1 0,0 1 0,1 0-1,-1 0 1,0 0 0,1 0 0,-1 0 0,0 0 0,0 0 0,0 1-1,0-1 1,0 1 0,2 2 0,2 1 38,-1 0 0,0-1-1,1 0 1,0 0 0,0 0 0,0-1 0,0 0 0,0 0 0,1 0-1,-1-1 1,1 0 0,0 0 0,0-1 0,0 0 0,11 0-1,13 0-158,0-1-1,37-5 0,-45 3-93,-6 0 80,-6 0-34,-1 1-1,1 1 1,-1 0 0,1 0 0,12 2 0,-21-1 126,0-1 0,0 1 0,0-1 0,0 1 0,0 0 0,0 0-1,0 0 1,0 0 0,0 0 0,0 0 0,-1 0 0,1 1 0,-1-1 0,1 1 0,-1-1 0,1 1 0,-1 0 0,0-1 0,1 1 0,-1 0 0,0 0 0,0 0-1,-1 0 1,1 0 0,0 0 0,-1 0 0,1 0 0,-1 0 0,1 0 0,-1 0 0,0 3 0,0 12 124,-1-1 0,0 0 0,-1 1 0,-7 26 0,-26 67 878,19-60-460,8-26-288,2-1 63,-1 0 0,-2-1 0,0 0 1,-24 41-1,32-62-286,1 0 0,0-1 0,-1 1 0,1 0 0,0-1 0,-1 1 0,1-1 0,-1 1 0,1-1 0,-1 1 0,1-1 0,-1 1 0,1-1 0,-1 0 0,1 1 0,-1-1 0,0 0 0,1 1 0,-1-1 0,0 0 0,1 0 0,-1 1 0,0-1 1,1 0-1,-1 0 0,0 0 0,1 0 0,-1 0 0,0 0 0,0 0 0,1 0 0,-1 0 0,0-1 0,1 1 0,-1 0 0,0 0 0,1 0 0,-1-1 0,1 1 0,-1 0 0,0-1 0,1 1 0,-1-1 0,1 1 0,-1-1 0,1 1 0,-1-1 0,1 1 0,-1-1 0,1 1 0,-1-2 0,-2-2 64,1-1-1,-1 1 0,1-1 1,0 1-1,-2-10 0,-1-6-38,1-1-1,0 0 1,2-1-1,0 1 1,2 0 0,0 0-1,2-1 1,0 1-1,1 0 1,1 0-1,1 0 1,1 1-1,1 0 1,1 0 0,0 0-1,12-18 1,-15 31-147,-1 0 0,1 1 0,1 0 1,-1 0-1,1 1 0,0-1 1,0 1-1,0 1 0,1-1 0,13-7 1,-6 7-15,-1 0 1,1 0 0,0 1-1,0 1 1,19-2 0,28-2-259</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10.084"/>
    </inkml:context>
    <inkml:brush xml:id="br0">
      <inkml:brushProperty name="width" value="0.05" units="cm"/>
      <inkml:brushProperty name="height" value="0.05" units="cm"/>
    </inkml:brush>
  </inkml:definitions>
  <inkml:trace contextRef="#ctx0" brushRef="#br0">170 75 12995,'1'-6'569,"3"-33"1404,-4 38-1866,0-1 0,0 1 0,0 0 0,0-1 0,0 1 0,0 0 1,0 0-1,-1 0 0,1-1 0,0 1 0,-1 0 0,1 0 0,-1 0 0,1-1 0,-1 1 0,0 0 0,1 0 1,-1 0-1,0 0 0,0 0 0,0 0 0,0 1 0,0-1 0,0 0 0,-1-1 0,1 2-23,0 1 0,0-1 0,0 0 0,0 0 0,0 0 0,0 1 0,0-1 0,0 1 0,0-1 0,0 1 0,0-1-1,0 1 1,1-1 0,-1 1 0,0 0 0,0-1 0,0 1 0,1 0 0,-1 0 0,1-1 0,-1 1 0,0 0 0,1 0 0,-1 0 0,1 0 0,0 0 0,-1 2-1,-2 1 192,-7 15 118,1 0 1,1 0-1,0 1 1,2 0-1,-8 39 0,-7 106 423,17-100-203,8 117 0,23 61 102,-16-163-614,-13-74 30,-1-9-64,-3-9 1,0-1 1,0 1 0,1-2-1,1 1 1,-5-21-1,3 9-10,-8-19-84,3-2 1,2 0-1,2 0 1,-2-47-1,9 91 15,0 1 0,0-1 0,0 1 0,0-1 0,0 1-1,0-1 1,1 1 0,-1-1 0,0 1 0,1 0 0,-1-1 0,1 1 0,0-1 0,0-1 0,0 3 6,-1 0 1,1 0-1,-1-1 1,1 1-1,-1 0 1,0 0 0,1-1-1,-1 1 1,1 0-1,-1 0 1,1 0-1,-1 0 1,1 0 0,-1 0-1,1 0 1,-1 0-1,1 0 1,-1 0-1,1 0 1,-1 0-1,1 0 1,-1 0 0,1 0-1,-1 1 1,0-1-1,1 0 1,0 1-1,5 3-21,-1 0-1,1 0 0,-1 0 0,9 10 0,-3-2 12,2 0-1,-1-2-1,2 1 1,-1-2 0,2 1 0,22 10-1,-32-18 25,-1 0-1,1 0 0,-1-1 0,1 0 1,0 0-1,-1 0 0,1 0 0,0-1 1,0 1-1,0-1 0,-1 0 1,1-1-1,0 1 0,0-1 0,0 0 1,-1 0-1,1-1 0,-1 1 0,1-1 1,-1 0-1,1 0 0,-1-1 0,0 1 1,5-5-1,-4 3 25,0-1 1,0 1-1,-1-1 1,1-1-1,-1 1 1,0-1-1,-1 1 1,1-1-1,-1 0 1,0 0-1,-1-1 1,1 1-1,-1 0 1,0-1-1,-1 0 1,0 1-1,0-1 1,0-12-1,-1 17-26,0 1 0,0 0 0,0-1 0,0 1 0,0 0 0,-1-1 0,1 1-1,0 0 1,-1-1 0,1 1 0,-1 0 0,1 0 0,-1-1 0,0 1-1,0 0 1,1 0 0,-2-1 0,1 1-6,1 1 0,-1 0 0,0-1 0,1 1 1,-1 0-1,0-1 0,1 1 0,-1 0 0,0 0 0,0 0 0,1 0 0,-1 0 0,0 0 0,0 0 0,1 0 0,-1 0 1,0 0-1,1 0 0,-1 0 0,0 0 0,1 1 0,-2-1 0,-1 1-6,1 1 1,0-1-1,0 0 0,0 1 1,0-1-1,1 1 0,-1-1 1,0 1-1,1 0 0,-1 0 1,1 0-1,-1 0 0,1 0 0,0 0 1,0 0-1,0 0 0,-1 4 1,0 1-7,1 0-1,0-1 1,0 1 0,1 0 0,-1-1 0,2 1 0,-1 0-1,1-1 1,1 9 0,-1-12 9,0-1 1,0 1-1,0-1 1,0 1-1,0-1 0,0 1 1,1-1-1,-1 0 1,1 0-1,0 0 0,-1 0 1,1 0-1,0 0 1,0 0-1,0 0 0,1-1 1,-1 1-1,0-1 1,1 0-1,-1 0 0,1 1 1,-1-2-1,1 1 1,-1 0-1,4 0 0,2 0 4,0 0-1,0-1 0,0 0 1,-1 0-1,1-1 0,0 0 0,0 0 1,-1-1-1,1 0 0,0 0 0,-1-1 1,0 0-1,0 0 0,7-5 1,-3 2 7,0-1 1,-1-1 0,0 0-1,0 0 1,-1-1-1,0 0 1,14-20 0,-21 27-14,-1 1 0,0-1 0,0 0 1,0 1-1,0-1 0,-1 0 0,1 0 1,0 0-1,0-3 0,-4 5-76,-6 12 8,-13 37-62,20-45 137,1 1 0,-1-1-1,1 1 1,1-1-1,-1 1 1,0 0 0,1-1-1,0 1 1,1 6 0,-1-10 4,1 0 0,-1 0 0,1 0 1,-1 0-1,1 0 0,-1 0 0,1 0 0,0 0 1,-1 0-1,1-1 0,0 1 0,-1 0 1,1 0-1,0-1 0,0 1 0,0-1 1,0 1-1,0-1 0,0 1 0,0-1 0,0 1 1,0-1-1,0 0 0,0 0 0,0 1 1,0-1-1,0 0 0,0 0 0,0 0 1,0 0-1,0 0 0,2-1 0,37-7 152,-40 8-157,68-26 172,-54 19-176,0 1 0,1 0-1,0 1 1,0 1 0,26-4 0,-40 8-1,0 0-1,0 0 0,0 0 0,1 0 0,-1 0 0,0 0 0,0 0 0,1 0 0,-1 0 0,0 1 0,0-1 0,0 0 0,0 1 1,0-1-1,0 1 0,0 0 0,1-1 0,-1 1 0,-1 0 0,1-1 0,0 1 0,0 0 0,0 0 0,0 0 0,0 0 0,-1 0 0,1 0 1,-1 0-1,1 0 0,0 0 0,0 2 0,0 2 26,0 1 0,0-1 0,-1 0 0,1 1 0,-2 9 0,1-3 200,2-11 439,4-7-317,3-7 11,-6 4-203,0 0-1,-1 0 1,0-1-1,0 1 0,-1-1 1,0-16-1,-5-58-492,4 81 211,-1 0 1,1 0-1,0 0 0,0 0 0,0 0 1,0 0-1,0-1 0,1 1 0,0 0 0,1-5 1,-1 6 7,0 1 0,0 0 0,1 0 0,-1 0 0,0 0 0,1 0 0,-1 0 0,0 0 0,1 0 0,-1 1 0,1-1 0,-1 0 0,1 1 0,-1-1 0,1 1 0,0 0 0,-1-1 0,1 1 0,-1 0 0,1 0 0,0 0 0,1 1 0,73-5-2965,-51 1 2177</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10.503"/>
    </inkml:context>
    <inkml:brush xml:id="br0">
      <inkml:brushProperty name="width" value="0.05" units="cm"/>
      <inkml:brushProperty name="height" value="0.05" units="cm"/>
    </inkml:brush>
  </inkml:definitions>
  <inkml:trace contextRef="#ctx0" brushRef="#br0">0 37 17012,'0'2'2208,"14"1"-1384,12-2-320,3-2 1889,10-4-713,-1-5-1128,-3-4-72,-1 1-23</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11.952"/>
    </inkml:context>
    <inkml:brush xml:id="br0">
      <inkml:brushProperty name="width" value="0.05" units="cm"/>
      <inkml:brushProperty name="height" value="0.05" units="cm"/>
    </inkml:brush>
  </inkml:definitions>
  <inkml:trace contextRef="#ctx0" brushRef="#br0">65 141 15491,'1'-8'1145,"1"-12"132,-2 15-465,-2 9 430,0 6-820,0 0-1,0 0 1,1 0-1,0 11 1,-2 17 37,-16 87 376,-6 48 223,21-140-816,1-20-88,2 0 0,-1 0 0,2 0 0,1 21 0,-1-33-141,0 0 1,0 0 0,0 0-1,0 0 1,1 0-1,-1 0 1,0 0 0,0 1-1,1-1 1,-1-1-1,1 1 1,-1 0-1,1 0 1,-1 0 0,1 0-1,0 0 1,-1 0-1,1-1 1,0 1 0,0 0-1,0 0 1,0-1-1,-1 1 1,1-1 0,0 1-1,0-1 1,0 1-1,0-1 1,0 1 0,0-1-1,0 0 1,0 0-1,0 0 1,0 1 0,1-1-1,-1 0 1,0 0-1,0 0 1,0-1 0,0 1-1,0 0 1,0 0-1,0-1 1,0 1-1,0 0 1,0-1 0,0 1-1,0-1 1,1 0-1,6-3 40,-1 0-1,1-1 1,-1 0-1,10-9 0,0-2 90,26-32-1,-15 16-52,-10 17-88,-17 15-2,-1 0-1,0 0 1,1 0 0,-1 0 0,0 0 0,1 0 0,-1 0 0,0 0 0,1 0 0,-1 0 0,0 0 0,1 0 0,-1 0 0,0 0 0,0 0 0,1 0 0,-1 0 0,0 0 0,1 1 0,-1-1 0,0 0 0,1 0 0,-1 0 0,0 1 0,0-1 0,1 0 0,-1 0 0,0 1 0,0-1 0,0 0 0,1 0 0,-1 1 0,0-1 0,0 0 0,0 1 0,0-1 0,0 0 0,1 1 0,-1-1 0,0 0 0,0 1 0,0-1 0,0 0 0,0 1 0,0-1 0,0 0 0,0 1 0,0-1-1,0 0 1,0 1 0,-1-1 0,1 0 0,0 0 0,0 1 0,0 10-15,0 1 0,1-1 0,0 0 0,1 0 0,6 20 0,-8-29 22,1 1-1,0-1 1,0 0 0,0 0 0,0 0-1,0 1 1,1-1 0,-1 0-1,1 0 1,-1-1 0,1 1-1,0 0 1,-1 0 0,1-1 0,0 1-1,0-1 1,0 0 0,1 0-1,-1 1 1,0-1 0,0-1 0,1 1-1,-1 0 1,0 0 0,1-1-1,-1 0 1,1 1 0,-1-1 0,0 0-1,1 0 1,-1 0 0,5-1-1,3-2 35,0 0 0,0 0 0,0-1 0,0-1-1,-1 0 1,0 0 0,0-1 0,0 0-1,13-12 1,30-18 83,-52 36-126,0 0 1,0 0 0,0-1-1,1 1 1,-1 0 0,0 0-1,0 0 1,0 0 0,1 0-1,-1-1 1,0 1 0,0 0-1,1 0 1,-1 0 0,0 0-1,0 0 1,1 0 0,-1 0-1,0 0 1,0 0 0,1 0 0,-1 0-1,0 0 1,0 0 0,0 0-1,1 0 1,-1 0 0,0 0-1,0 0 1,1 1 0,-1-1-1,0 0 1,0 0 0,0 0-1,1 0 1,-1 0 0,0 1-1,0-1 1,0 0 0,0 0-1,1 0 1,-1 1 0,0 12-82,-8 16-124,8-29 202,-3 8-92,1-4 30,0 0-1,1 0 1,-1-1 0,1 1-1,0 0 1,0 0-1,1 1 1,-1-1-1,1 0 1,0 0 0,0 5-1,1-9 46,-1 0 0,0 1 1,1-1-1,-1 0 0,1 0 0,-1 0 0,0 0 0,1 1 0,-1-1 0,1 0 0,-1 0 0,1 0 1,-1 0-1,1 0 0,-1 0 0,1 0 0,-1 0 0,0 0 0,1 0 0,-1 0 0,1-1 0,-1 1 1,1 0-1,-1 0 0,1 0 0,-1-1 0,0 1 0,1 0 0,-1 0 0,0-1 0,1 1 0,-1 0 1,0-1-1,1 0 0,16-12-659,4-8-89,-1-1-1,-1-1 0,-2 0 1,0-2-1,-1 0 1,20-44-1,-4-4-779,26-94 0,-51 147 1579,-1-1-1,-1 1 1,-1-1 0,-1 0-1,-1 0 1,0-27-1,-6 30 413,4 18-424,0 0 0,-1 0 0,1-1-1,0 1 1,0 0 0,-1 0-1,1 0 1,0 0 0,0 0 0,-1 0-1,1 0 1,0 0 0,0 0 0,-1 0-1,1 0 1,0 0 0,0 1 0,-1-1-1,1 0 1,0 0 0,0 0 0,0 0-1,-1 0 1,1 0 0,0 1-1,0-1 1,0 0 0,-1 0 0,1 0-1,0 0 1,0 1 0,0-1 0,0 0-1,0 0 1,-1 0 0,1 1 0,0-1-1,-4 6 213,1 0-1,0 0 1,0 1-1,-2 6 1,-5 18 340,2 0 1,1 0 0,1 1-1,2 0 1,-1 60 0,5-69-387,1-1 0,2 1 0,0-1 0,1 0 0,1 0 0,2 0 0,0 0-1,1-1 1,13 24 0,-15-34-161,1 0 0,0-1 0,1 0 0,0 0 0,0-1 0,12 10 0,-50-48-1309,-128-91 844,129 97 896,18 15-3,0 0 0,-15-16 0,26 23-418,-1 1 0,1-1 0,-1 1 0,1 0 0,-1-1 0,1 0 1,-1 1-1,1-1 0,0 1 0,-1-1 0,1 1 0,0-1 0,0 0 0,-1 1 1,1-1-1,0 0 0,0 1 0,0-1 0,0 0 0,0 1 0,0-1 0,0 0 0,0 1 1,0-1-1,0 0 0,0 1 0,0-1 0,0 0 0,1 1 0,-1-1 0,0 0 0,0 1 1,1-1-1,-1 1 0,0-1 0,1 0 0,-1 1 0,1-1 0,-1 1 0,1-1 1,-1 1-1,1 0 0,-1-1 0,1 1 0,-1-1 0,1 1 0,0 0 0,-1 0 0,1-1 1,0 1-1,-1 0 0,1 0 0,1-1 0,4 0 91,0-1 0,0 1 0,0-1 0,0 2 0,6-1 0,193 0-150,-145-2-56,-5-4-30</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13.134"/>
    </inkml:context>
    <inkml:brush xml:id="br0">
      <inkml:brushProperty name="width" value="0.05" units="cm"/>
      <inkml:brushProperty name="height" value="0.05" units="cm"/>
    </inkml:brush>
  </inkml:definitions>
  <inkml:trace contextRef="#ctx0" brushRef="#br0">179 50 19628,'-2'-2'178,"1"0"0,-1 0 0,0 0 0,0 0 0,0 0 0,-1 1 0,1-1 0,0 1 0,-1-1 0,1 1 0,0 0 0,-1 0 1,0 0-1,1 0 0,-1 0 0,0 1 0,1-1 0,-1 1 0,0 0 0,0-1 0,1 1 0,-1 1 0,0-1 0,0 0 0,1 1 0,-1-1 0,0 1 0,1 0 0,-5 2 0,-4 2-27,1 0-1,0 1 1,0 0 0,0 0 0,-13 13 0,14-12-241,8-7 66,0 1-1,-1 0 0,1 0 1,0 0-1,0 0 1,-1 0-1,1 0 1,0 0-1,0 0 0,0 0 1,0 1-1,1-1 1,-1 0-1,0 1 0,0 1 1,1-1-7,1-1 1,0 1 0,0 0-1,0-1 1,1 1 0,-1-1-1,0 0 1,0 1 0,1-1-1,-1 0 1,1 0-1,-1 1 1,1-1 0,0 0-1,-1-1 1,1 1 0,2 1-1,4 3-57,5 5 51,-1 1 0,0 1 1,-1 0-1,-1 1 0,0 0 0,0 0 0,-1 1 1,-1 1-1,0-1 0,-1 1 0,8 26 0,-5-10-41,-2 1 0,-1-1-1,-2 1 1,3 63-1,-8-70 66,0 0 0,-7 35 0,6-51 68,0-1 1,-2 0-1,1 1 0,-1-1 0,0 0 0,0 0 1,-1 0-1,0-1 0,-1 1 0,-7 9 1,11-16-16,0 1 0,-1-1 0,1 1 1,-1-1-1,0 1 0,0-1 1,1 0-1,-1 0 0,0 0 1,0 0-1,0 0 0,0 0 1,0-1-1,0 1 0,0 0 0,-2-1 1,2 0-17,1 0 0,0 0 0,-1 0 1,1-1-1,0 1 0,0 0 1,-1-1-1,1 1 0,0-1 0,0 0 1,0 1-1,-1-1 0,1 0 0,0 0 1,0 1-1,0-1 0,0 0 0,1 0 1,-1 0-1,0 0 0,0 0 0,0 0 1,1-1-1,-1 1 0,1 0 0,-1 0 1,0-2-1,-2-8 3,-1 1 1,2-1-1,-1 0 1,2 0-1,-1 0 1,1 0-1,1 0 1,0 0-1,2-13 0,2-6-150,1 1 0,11-34 0,-8 35 22,1 0 0,2 0 0,0 1 0,2 1 0,1 0 0,1 1 0,1 0 1,1 1-1,39-40 0,14-2-16,38-37 108,-98 88 32,-10 15-21,0-1 1,0 1-1,0 0 0,0-1 0,0 1 1,0 0-1,0-1 0,0 1 1,0 0-1,0-1 0,0 1 1,0 0-1,0-1 0,0 1 0,0 0 1,0-1-1,0 1 0,0 0 1,-1-1-1,1 1 0,0 0 1,0 0-1,0-1 0,0 1 0,-1 0 1,1-1-1,-1 1 3,-1-1 1,1 1-1,0 0 0,-1-1 1,1 1-1,0 0 0,0 0 0,-1 0 1,1 0-1,0 0 0,-1 0 1,1 0-1,0 0 0,0 1 1,-1-1-1,1 0 0,0 1 0,0-1 1,-1 1-1,0 1 0,-13 7 24,1 0 1,0 2-1,1-1 0,0 2 0,1 0 0,-21 26 0,26-30-33,1 1 0,1 0-1,-1 0 1,1 0 0,1 0-1,0 1 1,0 0 0,-2 11-1,5-18-47,0 0 0,0 0-1,1 0 1,-1 0 0,1 0-1,0 0 1,0 1 0,0-1 0,0 0-1,0 0 1,1 0 0,-1 0-1,1 0 1,0 0 0,0 0 0,0 0-1,1-1 1,-1 1 0,0 0-1,1-1 1,0 1 0,0 0 0,0-1-1,0 0 1,0 0 0,0 1-1,0-1 1,1-1 0,-1 1 0,1 0-1,4 2 1,1-1-210,-1-1 0,1 0 0,0 0 0,0-1 0,0 0-1,0-1 1,0 1 0,0-1 0,0-1 0,0 0 0,0 0 0,0 0 0,10-4 0,7-2-514,-1-2 1,43-21-1,-43 18 284,-1 0 0,-1-2 1,0-1-1,-1-1 0,0 0 0,-1-2 0,-1 0 1,19-24-1,-34 37 861,-1 0 0,0-1 1,0 1-1,0 0 0,1-7 1,-3 12-335,-1-1 1,0 0-1,1 1 1,-1-1-1,0 0 1,0 1-1,0-1 1,1 0-1,-1 1 1,0-1-1,0 0 1,0 1-1,0-1 1,0 0 0,0 1-1,0-1 1,0 0-1,0 1 1,0-1-1,-1 0 1,1 1-1,0-1 1,0 0-1,-1 1 1,1-1-1,0 1 1,-1-1-1,1 0 1,-1 1-1,1-1 1,-1 1-1,1-1 1,-1 1-1,1-1 1,-1 1-1,1 0 1,-1-1-1,1 1 1,-1 0-1,0-1 1,1 1-1,-1 0 1,0 0-1,1 0 1,-1-1-1,0 1 1,1 0-1,-1 0 1,0 0-1,1 0 1,-1 0-1,-1 0 1,-3 1 173,1 0 0,-1 1 0,1-1 0,-1 1 0,1 0 0,-1 0 0,1 0 0,0 0 0,0 1 0,0 0 0,0 0 0,-3 3 0,-4 4 55,1 0 1,-17 21-1,24-28-251,1 0 0,0 1-1,0-1 1,0 1 0,0-1-1,1 1 1,-1 0 0,1 0 0,0 0-1,0-1 1,-1 9 0,2-10-10,0 0-1,0 0 1,1 0 0,-1 0 0,1 0-1,-1-1 1,1 1 0,-1 0 0,1 0 0,0 0-1,0-1 1,0 1 0,0 0 0,0-1 0,0 1-1,0-1 1,1 0 0,-1 1 0,0-1-1,1 0 1,-1 1 0,1-1 0,-1 0 0,1 0-1,0-1 1,0 1 0,2 1 0,9 2-37,1 0 1,-1-1-1,1 0 1,0-1-1,0-1 1,21 0-1,-13 0 61,31 5-1,-53-6-13,0 0 0,1-1 0,-1 1 0,0 0 0,1 0 0,-1 0 0,0 0 0,1 0 0,-1 1 0,0-1 0,1 0 0,-1 0 0,0 0 0,1 0 1,-1 0-1,0 0 0,0 0 0,1 1 0,-1-1 0,0 0 0,1 0 0,-1 0 0,0 1 0,0-1 0,0 0 0,1 0 0,-1 1 0,0-1 0,0 0 0,0 0 0,0 1 0,1-1 0,-1 0 0,0 1 0,0-1 0,0 0 0,0 1 0,0-1 0,0 0 0,0 1 0,0-1 0,0 0 0,0 1 0,0-1 0,0 0 0,0 0 0,0 1 0,0-1 0,0 0 0,0 1 0,-1-1 0,1 0 0,0 1 0,0-1 0,0 0 0,0 0 0,-1 1 0,1-1 0,0 0 0,0 0 0,-1 1 0,1-1 0,0 0 0,0 0 0,-1 0 0,1 0 0,0 1 0,0-1 0,-1 0 0,-21 14 709,21-13-714,-25 14 657,16-8-653,0-1 0,0-1-1,-1 1 1,1-2 0,-1 1-1,0-2 1,-18 5 0,29-8 2,-1 0 0,1 0 0,0 0 0,-1 0 0,1 0 0,0 1 1,-1-1-1,1 0 0,0 0 0,-1 0 0,1 0 0,0 0 0,-1 0 0,1-1 1,0 1-1,-1 0 0,1 0 0,0 0 0,0 0 0,-1 0 0,1 0 1,0 0-1,-1-1 0,1 1 0,0 0 0,0 0 0,-1 0 0,1-1 1,0 1-1,0 0 0,-1 0 0,1-1 0,0 1 0,0 0 0,0-1 0,0 1 1,0 0-1,-1 0 0,1-1 0,0 1 0,0 0 0,0-1 0,0 1 1,0-1-1,7-16-177,6 0-69</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14.217"/>
    </inkml:context>
    <inkml:brush xml:id="br0">
      <inkml:brushProperty name="width" value="0.05" units="cm"/>
      <inkml:brushProperty name="height" value="0.05" units="cm"/>
    </inkml:brush>
  </inkml:definitions>
  <inkml:trace contextRef="#ctx0" brushRef="#br0">166 283 15051,'11'-8'1398,"-11"8"-1366,0 0 0,0 0 0,0 0 0,1 0 0,-1-1 0,0 1 0,0 0 0,0 0 0,0 0-1,0 0 1,0 0 0,0-1 0,0 1 0,0 0 0,0 0 0,0 0 0,0 0 0,-1 0 0,1-1 0,0 1 0,0 0 0,0 0 0,0 0 0,0 0 0,0 0 0,0 0 0,0-1 0,0 1 0,0 0 0,0 0 0,-1 0 0,1 0 0,0 0 0,0 0 0,0 0 0,0 0 0,0 0 0,0-1 0,-1 1 0,1 0 0,-2 0 166,0-1-1,0 1 1,0 0-1,0-1 0,0 1 1,0 0-1,0 0 1,0 0-1,0 1 1,-3-1-1,-4 3-77,1 0 1,-1 0-1,1 1 0,0 0 0,0 0 0,0 1 0,1 0 0,-1 0 1,1 1-1,0 0 0,1 0 0,-1 0 0,1 1 0,1 0 0,-1 0 1,1 1-1,0 0 0,1 0 0,0 0 0,0 0 0,-4 14 0,8-20-114,-1-1 0,1 1 0,-1-1 0,1 0 0,0 1 0,0-1 0,0 1 0,-1-1 0,1 1 0,1-1 0,-1 1 0,0-1 0,0 1-1,0-1 1,1 1 0,-1-1 0,1 1 0,-1-1 0,1 0 0,0 1 0,-1-1 0,1 0 0,0 1 0,0-1 0,0 0 0,0 0-1,0 0 1,0 0 0,0 0 0,1 0 0,-1 0 0,0 0 0,0-1 0,1 1 0,-1 0 0,0-1 0,1 1 0,-1-1 0,1 1 0,-1-1-1,2 0 1,4 1 8,0 0 0,-1-1-1,1 0 1,0-1-1,0 1 1,-1-1-1,12-3 1,9-6 10,-1 0 0,-1-2 0,0-1 1,0 0-1,-1-2 0,22-19 0,-41 31-28,-2 1-6,0 0 0,1 0 1,-1-1-1,0 1 0,0-1 0,-1 0 0,1 0 1,0 0-1,-1 0 0,0 0 0,0-1 0,0 1 1,2-5-1,-7 13-56,1-1 0,-1 0 0,0 0 0,0 0 0,-1 0 0,-5 5 0,-19 22 33,21-20 88,0 0 0,-7 19 0,13-27-17,-1 0 0,1 0 0,0 1 0,0-1 1,0 1-1,0-1 0,1 1 0,0-1 0,-1 1 1,1-1-1,1 1 0,-1 0 0,0-1 0,2 5 1,-2-7-9,1 0 0,0 0 0,0 0 0,-1 0 0,1 0 0,0 0 0,0 0 0,0 0 0,0 0 0,0 0 0,0-1 0,0 1 0,0 0 0,1-1 0,-1 1 0,0-1 1,0 1-1,1-1 0,-1 0 0,0 1 0,0-1 0,1 0 0,-1 0 0,0 0 0,1 0 0,1 0 0,37-7 410,-37 7-411,36-13 225,0-1 0,-1-2-1,61-35 1,23-11-334,-120 61 60,1 0 1,-1 0-1,0 0 1,1 1-1,-1-1 1,1 0-1,-1 1 0,1 0 1,3-1-1,-6 1 16,0 0-1,0 1 1,1-1-1,-1 0 0,0 0 1,0 0-1,0 0 1,1 0-1,-1 0 1,0 0-1,0 0 0,0 0 1,1 1-1,-1-1 1,0 0-1,0 0 1,0 0-1,0 0 0,0 1 1,1-1-1,-1 0 1,0 0-1,0 0 1,0 1-1,0-1 0,0 0 1,0 0-1,0 0 1,0 1-1,0-1 1,0 1-1,-4 12-81,-2-4 80,2-3 40,0-1 0,0 1 0,1 0 0,0 1 0,0-1 1,1 1-1,0-1 0,-2 11 0,4-16-23,0-1 1,0 1-1,1-1 0,-1 0 0,0 1 0,0-1 1,1 0-1,-1 1 0,0-1 0,1 0 1,-1 0-1,0 1 0,1-1 0,-1 0 1,1 0-1,-1 1 0,0-1 0,1 0 1,-1 0-1,1 0 0,-1 0 0,1 0 0,-1 0 1,1 0-1,-1 0 0,0 0 0,1 0 1,-1 0-1,1 0 0,-1 0 0,1 0 1,-1 0-1,0 0 0,1-1 0,-1 1 0,1 0 1,0 0-1,18-7 161,36-22 164,-44 22-361,0 0 0,1 0 1,0 2-1,0-1 0,0 2 0,1-1 1,0 2-1,18-4 0,-31 7 17,1 0-1,-1 0 1,1 0-1,-1 0 1,1 0-1,-1 0 1,1 1-1,-1-1 1,1 0-1,-1 0 0,0 0 1,1 0-1,-1 1 1,1-1-1,-1 0 1,1 0-1,-1 1 1,0-1-1,1 0 1,-1 1-1,0-1 1,1 0-1,-1 1 1,0-1-1,0 1 1,1-1-1,-1 0 1,0 1-1,0-1 0,0 1 1,0-1-1,1 1 1,-1-1-1,0 1 1,0-1-1,0 1 1,0-1-1,0 1 1,0-1-1,0 1 1,0-1-1,0 0 1,-1 1-1,1-1 1,0 1-1,0-1 1,0 1-1,0-1 0,-1 1 1,1-1-1,-1 1 1,-14 33-105,8-20 168,7-14-52,0 1 0,0-1 0,0 0 0,0 0 0,0 1 0,0-1 0,0 0 0,0 0 0,0 0 0,0 1 0,0-1 0,1 0 0,-1 0 0,0 1 0,0-1 0,0 0 0,0 0 0,0 0 0,0 1 0,0-1 0,1 0 0,-1 0 0,0 0 0,0 1 0,0-1 0,0 0 0,1 0 0,-1 0 0,0 0 0,0 0 0,0 0 0,1 1 0,-1-1 0,0 0 0,0 0 0,1 0 0,-1 0 0,0 0 0,0 0 0,1 0 0,-1 0 0,0 0 0,0 0 0,0 0 0,1 0 0,-1 0 0,0 0 0,0 0 0,1 0 0,-1 0 0,0-1 0,1 1 0,14-4 105,-15 4-105,16-6 54,-1-2 0,18-10 0,9-5-254,-30 17 74,-3 1-91,0 0 1,0 1-1,0 0 1,1 1-1,-1 0 1,1 1-1,17-3 1,-27 5 178,1 0 0,0 0 0,-1 0 0,1 0 0,0 0 0,0 1 0,-1-1 0,1 0 0,0 0 0,-1 1 0,1-1 0,0 0 1,-1 1-1,1-1 0,-1 0 0,1 1 0,0-1 0,-1 1 0,1-1 0,-1 1 0,1 0 0,-1-1 0,0 1 0,1-1 0,-1 1 0,0 0 0,1-1 0,-1 1 0,0 0 0,0-1 1,1 1-1,-1 0 0,0-1 0,0 1 0,0 0 0,0 0 0,0-1 0,0 1 0,0 0 0,0 0 0,-8 34-520,6-28 517,2-7 38,0 1 1,0-1-1,0 0 0,0 1 1,0-1-1,0 0 0,0 1 1,0-1-1,0 0 0,0 1 1,0-1-1,0 0 0,0 0 1,0 1-1,1-1 0,-1 0 1,0 1-1,0-1 0,0 0 1,0 0-1,1 1 0,-1-1 1,0 0-1,0 0 0,0 1 1,1-1-1,-1 0 0,0 0 1,0 0-1,1 0 0,-1 1 1,0-1-1,0 0 0,1 0 0,-1 0 1,0 0-1,1 0 0,-1 0 1,0 0-1,1 0 0,-1 0 1,0 0-1,1 0 0,-1 0 1,0 0-1,0 0 0,1 0 1,-1 0-1,0 0 0,1 0 1,19-6 51,3-5-18,-1-1 0,0-1 0,-1-1-1,0-1 1,-1 0 0,22-24-1,99-119-175,-107 117 59,-24 29 53,-6 7 6,1 0 0,-1 0 0,-1 0 0,1 0 0,3-7 1,-6 5-66,-7 14 50,-10 18 48,-7 21 277,-26 74 0,46-112-219,1 1-1,0 0 1,0-1-1,1 1 1,0 0-1,0 0 0,1 0 1,1 16-1,0-19-30,0 0-1,1 0 0,0 0 1,-1 0-1,2-1 0,-1 1 0,1-1 1,0 0-1,0 0 0,0 0 0,0 0 1,1 0-1,8 7 0,-2-4-27,-10-8-9,0-1 0,0 1-1,0 0 1,0 0-1,0 0 1,0 0 0,0 0-1,0 0 1,0 0-1,0-1 1,0 1 0,0 0-1,0 0 1,0 0 0,0 0-1,0 0 1,0 0-1,0 0 1,0-1 0,0 1-1,0 0 1,0 0-1,1 0 1,-1 0 0,0 0-1,0 0 1,0 0 0,0 0-1,0 0 1,0 0-1,0 0 1,0 0 0,0 0-1,1-1 1,-1 1-1,0 0 1,0 0 0,0 0-1,0 0 1,0 0 0,0 0-1,0 0 1,1 0-1,-1 0 1,0 0 0,-7-8-54,-35-30-113,18 17 316,1 0 1,-35-43-1,57 63-86,-1-1-1,1 0 1,0 0-1,0 0 1,0 0-1,0 0 1,0 0 0,0 0-1,1 0 1,-1 0-1,1 0 1,-1 0 0,1 0-1,0-3 1,0 4-40,0 1 1,0-1 0,0 1-1,0-1 1,1 1 0,-1-1-1,0 1 1,0-1 0,0 1-1,1-1 1,-1 1 0,0-1-1,1 1 1,-1-1 0,0 1-1,1 0 1,-1-1 0,1 1-1,-1 0 1,1-1 0,0 1-1,0-1-10,1 1 0,-1-1 0,0 1 0,1 0 0,-1 0-1,1 0 1,-1 0 0,0 0 0,1 0 0,-1 0 0,1 0 0,1 1-1,13 2-51,1-1 0,0-1 0,21-1 0,3-1-104</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15.391"/>
    </inkml:context>
    <inkml:brush xml:id="br0">
      <inkml:brushProperty name="width" value="0.05" units="cm"/>
      <inkml:brushProperty name="height" value="0.05" units="cm"/>
    </inkml:brush>
  </inkml:definitions>
  <inkml:trace contextRef="#ctx0" brushRef="#br0">3 233 18540,'-1'-2'270,"1"-1"0,-1 1-1,1-1 1,-1 1 0,1-1 0,0 1-1,0-1 1,0 0 0,1 1 0,-1-1 0,0 1-1,1-1 1,0 1 0,-1 0 0,1-1 0,0 1-1,0 0 1,3-4 0,-2 3-52,0 0 0,1 0 1,0 0-1,0 0 0,0 0 0,0 1 1,0-1-1,1 1 0,-1 0 0,1 0 1,3-2-1,-2 2-144,0 0 0,0 1-1,0-1 1,0 1 0,0 0 0,0 0 0,0 0 0,0 1 0,0-1 0,0 1-1,0 1 1,1-1 0,-1 1 0,0 0 0,0 0 0,0 0 0,0 1 0,9 4 0,-13-5-77,1 0 0,-1 0 0,0 0 0,1 0 0,-1 1 0,0-1 0,0 0 0,0 1 0,0-1 0,0 1 0,0-1 0,0 1 0,-1-1 0,1 1 0,-1 0 0,1-1 0,0 4 0,-1-1-8,1 0 0,-1 0 0,0 1 0,-1-1 1,1 0-1,-1 0 0,-1 5 0,-2 4-49,0-1 0,-1-1-1,-12 22 1,-9 7-134,18-30 101,1 1-1,0 0 1,1 0-1,-7 15 1,13-25 81,-1 0 0,1-1 0,0 1 0,-1 0 0,1-1 0,0 1 0,0 0 0,0 0 0,0-1 0,0 1 0,-1 0 0,1-1 0,1 1 0,-1 0 0,0 0 0,0-1 0,0 1 0,0 0 0,0-1 0,1 1 0,-1 0 0,0 0 0,0-1 0,1 1 0,-1-1 0,1 2 0,0-2 0,0 1 1,0-1-1,0 0 1,0 1 0,0-1-1,0 0 1,0 0-1,0 0 1,0 1-1,0-1 1,0 0-1,0 0 1,0-1-1,-1 1 1,1 0 0,2-1-1,7-1-31,-1-1-1,0-1 0,9-4 1,-14 6 28,23-11 2,-2-2 1,1 0 0,-2-2-1,33-28 1,-15 13 42,-28 23-26,-1-1 1,18-18 0,-32 28-6,1 0 0,0 0 0,0 0 0,0 0 0,0 0 0,0 0 0,0 0 0,0 0 0,0 0 0,0 0 0,0 0 0,0 0-1,-1 0 1,1 0 0,0 0 0,0 0 0,0 0 0,0 0 0,0 0 0,0 0 0,0 0 0,0 0 0,0 0 0,0 0 0,0-1 0,0 1 0,0 0 0,0 0 0,0 0 0,-1 0 0,1 0-1,0 0 1,0 0 0,0 0 0,0 0 0,0 0 0,0 0 0,0-1 0,0 1 0,0 0 0,0 0 0,0 0 0,0 0 0,0 0 0,0 0 0,0 0 0,0 0 0,0 0 0,0 0-1,0 0 1,1-1 0,-1 1 0,0 0 0,0 0 0,0 0 0,0 0 0,0 0 0,0 0 0,0 0 0,-8 3-24,0 6 6,1 1 0,-1 0 0,2 0-1,-1 0 1,2 1 0,-6 12 0,4-9-10,5-10 28,0 0-1,0 0 1,1 0-1,0 0 0,-1 0 1,1 1-1,1-1 0,-1 0 1,1 0-1,-1 1 0,1-1 1,2 9-1,-2-11 15,1 0-1,-1 0 1,1 0-1,0 0 1,0-1-1,0 1 1,0 0-1,0-1 1,0 1-1,0 0 1,1-1 0,-1 1-1,1-1 1,-1 0-1,1 0 1,-1 1-1,1-1 1,0 0-1,0 0 1,-1 0-1,1-1 1,0 1-1,0 0 1,0-1 0,0 1-1,0-1 1,0 0-1,0 1 1,2-1-1,5 0 50,0 0-1,0 0 1,0-1-1,0 0 1,0-1-1,-1 0 1,1 0-1,0-1 1,-1 0-1,0 0 1,0-1 0,0 0-1,8-6 1,-3 1 8,-1 0 1,0 0 0,0-1-1,-1-1 1,-1 0 0,18-24 0,-23 28-116,-1-1 0,0 0 0,7-16 1,-10 21 1,0-1 0,0 1 0,0-1 1,0 1-1,0-1 0,-1 0 0,0 1 0,0-1 1,0 0-1,0 0 0,-1-4 0,1 8 32,0-1-1,0 1 1,0 0-1,0-1 0,0 1 1,0 0-1,-1-1 0,1 1 1,0 0-1,0-1 1,0 1-1,0 0 0,-1 0 1,1-1-1,0 1 0,0 0 1,0 0-1,-1-1 1,1 1-1,0 0 0,-1 0 1,1 0-1,0-1 1,0 1-1,-1 0 0,1 0 1,0 0-1,-1 0 0,1 0 1,0 0-1,-1 0 1,1 0-1,0 0 0,-1 0 1,-11 7-259,-5 16-39,13-18 286,2 1 0,-1 0 0,1-1 0,-1 1 0,2 0 0,-1 0 0,1 0 0,-1 0 0,1 11 0,1-15 29,0 0-1,0-1 1,0 1 0,0-1 0,0 1 0,0 0-1,1-1 1,-1 1 0,1-1 0,-1 1 0,1-1-1,0 1 1,-1-1 0,1 0 0,0 1 0,0-1-1,0 0 1,0 1 0,0-1 0,0 0-1,0 0 1,1 0 0,-1 0 0,0 0 0,1 0-1,-1 0 1,0-1 0,1 1 0,-1 0 0,1-1-1,-1 1 1,1-1 0,0 0 0,-1 1 0,1-1-1,-1 0 1,1 0 0,0 0 0,-1 0 0,1 0-1,2-1 1,2 0 23,0 0 1,0 0-1,0-1 0,0 0 0,-1 0 1,1 0-1,-1-1 0,1 0 0,-1 0 1,8-6-1,4-4 64,24-25 0,-41 37-93,6-6-233,-15 21 49,7-9 157,0-1 0,1 0 0,0 1 0,0 0 0,0-1 0,0 1 0,1 0 0,-1-1 0,1 1 0,1 9 0,0-11 11,0 0 0,0 0 0,1-1 0,-1 1 0,0 0-1,1-1 1,0 1 0,0-1 0,-1 1 0,2-1 0,-1 0 0,0 0 0,0 1 0,1-2-1,-1 1 1,1 0 0,3 2 0,12 7-536,0-1 0,1-1 1,22 8-1,-40-16 555,0-1 0,1 0 0,-1 0-1,0 0 1,0 0 0,0 0 0,1 0 0,-1-1 0,0 1 0,0 0 0,0-1 0,0 1-1,0-1 1,0 1 0,0-1 0,0 1 0,0-1 0,0 0 0,0 1 0,1-2 0,21-20 323,-10 8-160,15-12-624,0 0 0,-2-2 0,0-1 0,-3-1 0,0-2 0,-2 0 0,27-54 0,-17 24-80</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15.825"/>
    </inkml:context>
    <inkml:brush xml:id="br0">
      <inkml:brushProperty name="width" value="0.05" units="cm"/>
      <inkml:brushProperty name="height" value="0.05" units="cm"/>
    </inkml:brush>
  </inkml:definitions>
  <inkml:trace contextRef="#ctx0" brushRef="#br0">179 1 15459,'-17'34'733,"2"0"0,1 1 0,1 0 0,2 1 0,2 1 0,1 0 0,2 0 0,2 0 0,0 50 0,3-71-651,2 1 0,0-1 1,0 0-1,2-1 0,0 1 0,0 0 1,2-1-1,10 27 0,-13-41-23,-1-6-43,-3-8-3,-12-24 50,-29-59-1,-3-7 543,44 100-542,1 0 1,0 1 0,1-1 0,-1 0 0,0 0 0,1 0 0,0 0 0,-1 0 0,1 1 0,0-1 0,1 0 0,-1 0 0,1-5 0,0 7-31,0-1 0,0 1 0,-1 0 0,1 0 1,0 0-1,0 0 0,0 0 0,0 0 0,0 0 0,1 0 1,-1 1-1,0-1 0,0 0 0,1 1 0,-1-1 0,0 1 0,0-1 1,1 1-1,-1 0 0,1-1 0,-1 1 0,0 0 0,1 0 1,-1 0-1,1 0 0,-1 0 0,0 0 0,1 0 0,-1 1 0,3 0 1,22 4 119,46 15 0,-15-3-1804,-55-16 1505,-1-1-1,0 1 1,1-1-1,-1 0 0,1 0 1,-1 0-1,0 1 1,1-1-1,-1 0 1,1 0-1,-1-1 0,0 1 1,1 0-1,-1 0 1,2-2-1,-2 2 101,-1-1 1,1 1-1,-1-1 0,1 0 1,-1 0-1,1 1 0,-1-1 0,0 0 1,1 0-1,-1 0 0,0 1 1,0-1-1,1 0 0,-1 0 0,0 0 1,0 0-1,0 0 0,0 1 0,0-1 1,0 0-1,-1 0 0,1-1 1,-4-19-960</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16.262"/>
    </inkml:context>
    <inkml:brush xml:id="br0">
      <inkml:brushProperty name="width" value="0.05" units="cm"/>
      <inkml:brushProperty name="height" value="0.05" units="cm"/>
    </inkml:brush>
  </inkml:definitions>
  <inkml:trace contextRef="#ctx0" brushRef="#br0">12 6 16452,'-8'-3'1600,"5"0"-1192,13 3-232,10 6 608,9 5 776,2 1-1119,12 2-209,4 2-40</inkml:trace>
  <inkml:trace contextRef="#ctx0" brushRef="#br0" timeOffset="1">570 317 18628,'-44'12'2294,"34"-10"-2019,0 1 1,0 0-1,-10 4 0,3 0 207,-28 14 151,44-21-648,-1 1-1,1 0 1,-1 0 0,1 0-1,-1 0 1,1 0 0,0 1-1,-1-1 1,1 0 0,0 1-1,0-1 1,0 1 0,0-1-1,0 1 1,0 0 0,1-1 0,-1 1-1,0 0 1,1-1 0,-1 1-1,1 2 1,0-3-15,0 0-1,0 0 1,0 1 0,1-1-1,-1 0 1,1 0 0,-1 0 0,1 0-1,-1 0 1,1 0 0,-1-1-1,1 1 1,0 0 0,-1 0-1,1 0 1,0 0 0,0-1 0,0 1-1,0 0 1,0-1 0,0 1-1,0-1 1,0 1 0,0-1 0,0 1-1,0-1 1,0 0 0,0 0-1,0 1 1,1-1 0,42 4-712,-29-3 526,165 5-750,-176-5 971,0 0 1,0-1 0,0 1 0,0 1 0,0-1 0,4 2-1,-8-2 1,1-1 0,-1 0 0,1 0 0,-1 0-1,0 1 1,1-1 0,-1 0 0,0 0 0,1 1-1,-1-1 1,0 0 0,0 1 0,1-1 0,-1 0-1,0 1 1,0-1 0,1 1 0,-1-1 0,0 0-1,0 1 1,0-1 0,0 1 0,0-1 0,0 0-1,1 1 1,-2 0 7,1 0 1,-1 0-1,1 0 0,-1-1 0,1 1 1,-1 0-1,1-1 0,-1 1 0,0 0 0,1-1 1,-1 1-1,0-1 0,1 1 0,-1-1 1,0 1-1,0-1 0,0 0 0,-1 1 0,-23 11 158,-2 0 0,0-2-1,0-1 1,-1-1 0,-39 6 0,66-14-173,0 0 0,0 1 0,0-1 0,-1 0 0,1 0 0,0 0 0,0 0 0,-1 0 0,1 0 0,0 0 0,0 0 0,-1-1 0,1 1 0,0 0 0,0-1 0,0 1 0,0-1 0,0 1 0,-1-1 0,1 0 0,0 1 0,0-1 0,0 0 0,0-1 0,2-10-108</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16.728"/>
    </inkml:context>
    <inkml:brush xml:id="br0">
      <inkml:brushProperty name="width" value="0.05" units="cm"/>
      <inkml:brushProperty name="height" value="0.05" units="cm"/>
    </inkml:brush>
  </inkml:definitions>
  <inkml:trace contextRef="#ctx0" brushRef="#br0">65 308 14427,'-2'6'310,"1"0"0,-1-1 0,0 1 0,-1-1 0,0 1 0,1-1 0,-2 0 1,-4 7-1,-14 27 1367,19-32-1329,0 0 0,1 0 0,0 0 0,0 1 1,0-1-1,0 12 0,2-17-278,0 0 1,0 0-1,1 0 0,-1 0 1,0 0-1,1 0 0,-1 0 0,1 0 1,0 0-1,0 0 0,0 0 1,0 0-1,0-1 0,0 1 1,0 0-1,0-1 0,1 1 0,-1-1 1,1 1-1,-1-1 0,1 1 1,-1-1-1,1 0 0,0 0 1,0 0-1,-1 0 0,1 0 0,0-1 1,2 2-1,3 0 25,-1 0 1,1-1-1,0 0 0,-1 0 1,1 0-1,0-1 0,-1 0 1,1 0-1,0-1 1,-1 0-1,14-3 0,-10 1-12,0-1 0,0 0 0,0-1 0,-1 0-1,1 0 1,16-14 0,-13 8-69,1-1 1,-2-1-1,0 0 0,-1 0 0,0-1 1,-1-1-1,0 1 0,14-33 0,-18 31-78,0 0 0,-1 0-1,-1-1 1,-1 0-1,0 0 1,1-25-1,-4 32-1,0-1 0,-1 1 0,0 0-1,0 0 1,-1 0 0,0 0 0,-1 0 0,0 0-1,-1 0 1,0 1 0,-10-18 0,12 24 51,0 0-1,0 0 1,0 0 0,0 1 0,-1-1 0,1 1 0,-1 0-1,0 0 1,0 0 0,0 0 0,0 0 0,0 0 0,0 1-1,0-1 1,-1 1 0,1 0 0,0 0 0,-1 0-1,1 1 1,-1-1 0,1 1 0,-1 0 0,1 0 0,-1 0-1,1 0 1,-1 1 0,1-1 0,-1 1 0,1 0 0,0 0-1,-1 0 1,1 0 0,-5 3 0,1 0 39,-1 1 0,1 0 1,-1 0-1,2 0 0,-1 1 1,0 0-1,1 0 0,0 0 1,1 1-1,-1 0 0,1 0 0,-7 14 1,8-12 31,0 1 0,0 0 0,1 0-1,0 0 1,1 0 0,0 0 0,1 1 0,0 19 0,1-23-29,0 0 1,1 0-1,0 0 0,1-1 0,-1 1 1,1 0-1,1-1 0,-1 0 0,1 1 1,0-1-1,1 0 0,-1 0 0,1-1 1,8 10-1,-4-7-63,1 0 0,0-1 0,0 1-1,1-2 1,0 1 0,12 5 0,64 23-716,-10-6-334,-73-27 1002,1-1 0,-1 1 0,0 0 0,0 0-1,1 0 1,-1 0 0,-1 1 0,1-1 0,0 1 0,3 4 0,-5-6 69,0 1 0,-1-1 1,1 0-1,-1 1 0,1-1 0,-1 1 0,0-1 1,0 1-1,1-1 0,-1 1 0,0-1 1,0 1-1,-1-1 0,1 1 0,0-1 0,0 1 1,-1-1-1,1 0 0,-1 1 0,1-1 0,-1 1 1,0-1-1,1 0 0,-1 1 0,0-1 1,0 0-1,0 0 0,-1 1 0,-29 38 439,31-40-398,0 0-1,0 0 0,0 0 0,0-1 0,0 1 0,0 0 1,0 0-1,0 0 0,-1-1 0,1 1 0,0 0 1,0 0-1,0 0 0,0 0 0,0-1 0,0 1 1,0 0-1,0 0 0,0 0 0,0 0 0,-1 0 1,1-1-1,0 1 0,0 0 0,0 0 0,0 0 0,0 0 1,-1 0-1,1 0 0,0 0 0,0 0 0,0-1 1,0 1-1,-1 0 0,1 0 0,0 0 0,0 0 1,0 0-1,0 0 0,-1 0 0,1 0 0,0 0 1,0 0-1,0 0 0,-1 0 0,1 0 0,0 0 0,0 0 1,0 1-1,0-1 0,-1 0 0,1 0 0,0 0 1,0 0-1,0 0 0,0 0 0,0 0 0,-1 0 1,1 1-1,0-1 0,0 0 0,0 0 0,2-8 238</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57.889"/>
    </inkml:context>
    <inkml:brush xml:id="br0">
      <inkml:brushProperty name="width" value="0.05" units="cm"/>
      <inkml:brushProperty name="height" value="0.05" units="cm"/>
    </inkml:brush>
  </inkml:definitions>
  <inkml:trace contextRef="#ctx0" brushRef="#br0">156 0 17556,'-10'15'585,"1"1"1,0 0 0,1 0-1,1 0 1,0 1 0,2 1-1,0-1 1,0 1 0,-1 22-1,0 9-264,3 0 0,4 56 0,15 48-160,-9-101-99,2 67-1,-11-105-31,2-14-29,-1 0 0,1 0 0,0 0 1,0 0-1,0 0 0,0 0 0,0 0 1,0 0-1,0 0 0,-1 0 0,1 0 0,0 1 1,0-1-1,0 0 0,0 0 0,0 0 1,0 0-1,-1 0 0,1 0 0,0 0 0,0 0 1,0 0-1,0 0 0,0 0 0,-1 0 1,1-1-1,0 1 0,0 0 0,0 0 1,0 0-1,0 0 0,0 0 0,0 0 0,-1 0 1,1 0-1,0 0 0,0 0 0,0 0 1,0-1-1,0 1 0,0 0 0,0 0 1,0 0-1,-1 0 0,-10-23 43,-75-211 219,83 217-36,3 17-223,0-1-1,0 1 1,0 0 0,0 0-1,1-1 1,-1 1-1,0 0 1,0 0 0,0-1-1,0 1 1,1 0-1,-1 0 1,0 0 0,0-1-1,0 1 1,1 0-1,-1 0 1,0 0 0,0 0-1,1 0 1,-1-1 0,0 1-1,1 0 1,-1 0-1,0 0 1,0 0 0,1 0-1,-1 0 1,0 0-1,1 0 1,-1 0 0,4 1-10,1 0 0,-1 0 0,0 1 0,0-1 0,6 4 0,8 3-143,0-3-379,0-2-1,0 1 1,1-2-1,-1 0 1,1-2-1,0 0 1,-1-1 0,1 0-1,-1-2 1,0 0-1,0-1 1,0-1-1,0-1 1,0 0-1,-1-1 1,-1-1-1,30-19 1,-9-4 32,-35 29 571,-1 1 1,1-1 0,0 0 0,-1 0-1,0 0 1,1 0 0,-1 0 0,0 0 0,0 0-1,0-1 1,0 1 0,0 0 0,0-1 0,-1 1-1,1 0 1,-1-5 0,0 6-36,0 1 0,0-1 0,0 1 0,-1-1 0,1 1 0,0-1 0,0 1 0,-1-1 0,1 1 0,0 0 0,-1-1 0,1 1 0,-1-1 0,1 1 0,0 0 0,-1-1 0,1 1 0,-1 0 0,1 0 0,-1-1 0,1 1 0,-1 0 0,1 0 0,-1 0 0,1 0 0,-1 0 0,1-1 0,-1 1 0,0 0 0,1 0 0,-1 0 0,1 0 0,-1 0 0,1 1 0,-1-1 0,1 0 0,-1 0 0,1 0 0,-1 0 0,1 1 0,-1-1 0,1 0 0,-1 1 0,-26 12 1096,9-2-652,1 0 0,1 2-1,0 0 1,0 1 0,2 1-1,-1 0 1,2 1 0,-17 26-1,28-39-412,-1 1 0,1-1 0,1 1 0,-1 0 0,0-1 0,1 1 0,-1 5 0,2-8-55,-1 0-1,1 0 1,0 0-1,0 0 1,0 0 0,0 0-1,1 0 1,-1 0-1,0 0 1,0 0-1,0 0 1,1 0 0,-1-1-1,1 1 1,-1 0-1,0 0 1,1 0-1,-1 0 1,1-1 0,0 1-1,-1 0 1,1 0-1,0-1 1,-1 1-1,1-1 1,0 1 0,0-1-1,0 1 1,-1-1-1,1 1 1,0-1-1,0 1 1,0-1-1,0 0 1,0 0 0,0 0-1,0 1 1,1-1-1,7 0 21,-1 1-1,1-1 1,-1-1-1,0 1 1,1-1-1,-1-1 1,0 0-1,0 0 1,15-6-1,8-5-21,32-19 0,-10 0-85,81-64-1,-123 87 43,-7 6 14,0 0-21,0 0 1,0 0 0,0 0-1,0 1 1,0 0 0,10-4-1,-14 6 32,0 0 1,0-1-1,1 1 0,-1 0 0,0 0 0,0 0 0,0 0 0,1 0 0,-1 1 1,0-1-1,0 0 0,0 0 0,0 0 0,1 0 0,-1 0 0,0 0 0,0 0 1,0 0-1,0 0 0,1 0 0,-1 0 0,0 1 0,0-1 0,0 0 0,0 0 1,0 0-1,0 0 0,1 0 0,-1 0 0,0 1 0,0-1 0,0 0 0,0 0 1,0 0-1,0 0 0,0 1 0,0-1 0,0 0 0,0 1 0,0 10-57,-7 12 29,7-21 20,-7 18-38,2-9 35,1 1 1,0 0-1,1 0 1,1 0-1,0 0 1,-1 17-1,3-28 15,0 0 0,1 0 0,-1 0-1,0 0 1,0 0 0,0 0 0,1 0 0,-1 0-1,0-1 1,1 1 0,-1 0 0,1 0-1,-1 0 1,1 0 0,0 0 0,-1-1 0,1 1-1,0 0 1,-1-1 0,1 1 0,0 0 0,0-1-1,0 1 1,-1-1 0,1 1 0,0-1-1,0 1 1,0-1 0,0 0 0,0 1 0,0-1-1,0 0 1,0 0 0,0 0 0,0 0 0,0 0-1,0 0 1,0 0 0,0 0 0,0 0-1,0 0 1,0-1 0,1 0 0,7 0-57,-1-2 0,1 1 1,14-8-1,-21 9 41,25-12-367,0-1 0,-1-2 0,39-30 0,64-66-2123,-95 82 1603,-24 20 497,-5 6-79,-7 7 78,-14 19 218,15-20 201,-38 68 438,35-62-339,1 0 0,-1 1 0,1 0 0,1-1 0,0 1 0,-2 17 0,4-25-86,0 1-1,0-1 0,0 1 1,0-1-1,0 0 1,0 1-1,0-1 1,1 1-1,-1-1 0,1 0 1,-1 1-1,1-1 1,-1 0-1,1 1 1,0-1-1,0 0 1,-1 0-1,1 0 0,0 1 1,0-1-1,0 0 1,0 0-1,1-1 1,-1 1-1,2 1 1,1 0 20,2 0 1,-1 0 0,0-1 0,0 1 0,10 0-1,-12-2-40,1 0 0,0 1 0,-1-1 0,1 1 0,-1 0 0,1 0 0,-1 0 0,1 0 0,-1 1 0,0-1-1,0 1 1,0 0 0,0 0 0,0 0 0,0 0 0,0 1 0,3 2 0,-3 2-5,0-1 0,-1 0 0,1 0 0,-1 1 0,0 0 0,-1-1 0,0 1 0,0 0 0,0 0 0,-1 0-1,0 8 1,-1 8 30,-2-1-1,-5 24 0,5-31 66,-1 0 1,0-1 0,-2 1-1,1-1 1,-2 0 0,-10 18 0,13-26 13,0 0 1,0-1 0,0 1 0,-1-1 0,1 0-1,-1 0 1,0-1 0,-1 1 0,1-1 0,-1 0-1,0-1 1,0 1 0,0-1 0,0-1 0,-1 1-1,-9 2 1,12-4-33,0-1 0,0 1 0,1-1-1,-1 0 1,0 0 0,0 0 0,0-1 0,1 0-1,-1 1 1,0-1 0,1 0 0,-1-1-1,0 1 1,1-1 0,0 1 0,-1-1 0,1 0-1,0 0 1,0-1 0,0 1 0,0-1 0,0 1-1,1-1 1,-1 0 0,1 0 0,0 0 0,0 0-1,0 0 1,0-1 0,-2-5 0,0 0-7,0-1 0,1 1 0,1 0 1,0-1-1,0 1 0,1-1 0,0 0 1,0 1-1,1-1 0,0 0 0,2-10 1,1 8-67,-1 0 1,2 0-1,0 1 1,0-1-1,1 1 1,0 0 0,1 0-1,14-19 1,-10 16-361,2 2 1,0-1-1,0 1 0,1 1 1,26-18-1,33-25-1843,-44 37 1473</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17.158"/>
    </inkml:context>
    <inkml:brush xml:id="br0">
      <inkml:brushProperty name="width" value="0.05" units="cm"/>
      <inkml:brushProperty name="height" value="0.05" units="cm"/>
    </inkml:brush>
  </inkml:definitions>
  <inkml:trace contextRef="#ctx0" brushRef="#br0">249 20 20012,'-1'-2'93,"0"1"0,0-1 0,0 1 0,-1 0 0,1 0 0,0-1 1,-1 1-1,1 0 0,-1 0 0,1 0 0,-1 0 0,0 1 0,1-1 0,-1 0 0,0 1 0,1-1 0,-1 1 0,0 0 0,0-1 0,1 1 0,-1 0 0,0 0 0,0 0 0,0 0 0,1 0 0,-1 1 0,0-1 0,0 0 0,1 1 0,-1 0 0,0-1 0,1 1 0,-3 1 0,-6 2 189,0 1 0,1 0 0,-1 1-1,-10 9 1,4-2-127,0 0 0,1 1 0,-18 21-1,26-26-136,1 0 0,0 0-1,0 0 1,1 0 0,0 1 0,0 0-1,1 0 1,-3 12 0,6-20-13,1 0 0,-1 0 0,1 0 0,0-1 0,-1 1 1,1 0-1,0 0 0,0 0 0,1 0 0,-1 0 0,0 0 0,0 0 1,1 0-1,-1 0 0,1 0 0,0-1 0,0 1 0,1 2 0,-1-3 3,0 0 0,0 1 0,0-1 0,1 0 0,-1 0-1,0 0 1,1 0 0,-1-1 0,1 1 0,-1 0 0,1-1-1,0 1 1,-1 0 0,1-1 0,0 0 0,2 1 0,3-1 14,-1 0 0,1 0 0,0-1 0,-1 0 0,1 0 0,-1 0 0,1-1 1,-1 0-1,8-3 0,-3-1-11,0 0 0,0-1 1,-1 0-1,0-1 0,0 0 0,-1 0 1,0-1-1,0-1 0,-1 1 0,-1-1 1,1 0-1,-2-1 0,1 0 0,-1 0 1,4-13-1,-9 23-11,-1-1 0,1 1 0,-1 0 0,0 0 0,1-1 0,-1 1 0,0 0-1,0 0 1,0-1 0,0 1 0,0 0 0,-1-2 0,1 2 0,0 1 0,0 0 0,0-1 0,0 1 0,-1 0 0,1-1 0,0 1 0,0 0 0,0-1 0,-1 1 0,1 0-1,0 0 1,-1-1 0,1 1 0,0 0 0,-1 0 0,1-1 0,0 1 0,-1 0 0,1 0 0,0 0 0,-1 0 0,1 0 0,-1-1 0,1 1 0,-1 0 0,-1 0-1,1 1 1,-1-1 0,0 0 0,0 1-1,1-1 1,-1 1 0,0 0 0,1-1-1,-1 1 1,1 0 0,-1 0 0,1 0-1,-1 0 1,1 0 0,-1 0-1,0 2 1,-5 5-7,0-1 1,1 1-1,0 1 0,0-1 0,1 1 1,0 0-1,0 0 0,1 0 0,1 1 1,-1 0-1,2-1 0,-1 1 0,-1 19 1,4-27-27,0 0 0,0 0 1,1 1-1,-1-1 1,1 0-1,-1 0 0,1 0 1,0 1-1,0-1 0,0 0 1,0 0-1,0 0 1,1 0-1,-1-1 0,0 1 1,1 0-1,-1 0 1,1-1-1,0 1 0,0-1 1,2 2-1,-1-1-1,1 0 0,0 0-1,0-1 1,0 1 0,1-1-1,-1 0 1,0 0 0,0 0 0,9 0-1,17-2-153</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18.373"/>
    </inkml:context>
    <inkml:brush xml:id="br0">
      <inkml:brushProperty name="width" value="0.05" units="cm"/>
      <inkml:brushProperty name="height" value="0.05" units="cm"/>
    </inkml:brush>
  </inkml:definitions>
  <inkml:trace contextRef="#ctx0" brushRef="#br0">212 76 16051,'7'-15'2314,"-6"14"-2098,0-1 1,0 1-1,0-1 0,0 1 1,0-1-1,0 0 0,-1 1 1,1-1-1,0 0 1,-1 0-1,0 0 0,1 1 1,-1-1-1,0 0 0,0 0 1,0 0-1,0 0 0,0 1 1,0-1-1,-1 0 1,0-3-1,1 5-163,-1-1 0,1 1 0,-1 0 0,1 0 0,0 0 0,-1-1 0,1 1 0,0 0 0,-1 0 0,1 0 0,-1 0 0,1 0 0,-1 0 0,1 0 0,0 0 1,-1 0-1,1 0 0,-1 0 0,1 0 0,0 0 0,-1 0 0,1 0 0,-1 1 0,1-1 0,0 0 0,-1 0 0,1 0 0,0 1 0,-1-1 0,1 0 0,0 0 0,-1 1 0,1-1 0,0 0 0,-1 1 0,1-1 0,0 0 0,0 1 0,0-1 0,-1 1 0,-12 15 342,13-15-345,-15 22 78,1 1 0,2 0 0,0 1 0,2 1-1,-11 38 1,-24 137 406,43-187-461,-10 51 352,-3 73 1,14-111-329,1 1 1,1 0-1,2 0 0,0-1 0,10 36 1,-52-267-1309,31 163 699,-4-66 1,12 105 502,0 1 0,0 0 1,0 0-1,0 0 0,0-1 0,0 1 1,0 0-1,0 0 0,0-1 1,0 1-1,1 0 0,-1 0 0,1 0 1,-1 0-1,1 0 0,-1-1 0,1 1 1,-1 0-1,1 0 0,0 0 0,0 0 1,1-1-1,-1 2 6,1 0 0,0-1 0,-1 1 0,1 0 0,0 0 0,-1 0 0,1 0 0,0 0 0,-1 0 1,1 0-1,0 1 0,-1-1 0,1 1 0,0-1 0,2 2 0,16 6 4,0-2-1,0 0 1,1-1 0,0-1-1,24 1 1,-29-4 1,1-1 0,-1-1 0,0 0 0,0-2 0,25-5 0,-33 5 2,0 0-1,0 0 1,-1-1-1,1 0 1,-1 0-1,0-1 1,0 0 0,0 0-1,0-1 1,-1 0-1,0 0 1,7-9 0,1-5 0,0-2 0,-2 1 0,0-1 0,-1-1 1,-2 0-1,0 0 0,-1-1 0,-2 0 0,0-1 1,-1 1-1,-2-1 0,-1 0 0,0-31 0,-3 50-22,0 0 0,0 0 0,0 0-1,0 1 1,-1-1 0,-3-8 0,4 13 12,1 0 0,0 0 0,-1 0 0,1 1 0,0-1 0,-1 0 0,1 0 0,-1 1 1,1-1-1,-1 0 0,1 0 0,-1 1 0,0-1 0,1 1 0,-1-1 0,0 1 0,0-1 0,1 1 0,-1-1 1,0 1-1,0 0 0,0-1 0,0 1 0,1 0 0,-1 0 0,0 0 0,0-1 0,0 1 0,0 0 0,0 0 0,0 0 1,1 0-1,-1 1 0,0-1 0,0 0 0,0 0 0,0 0 0,0 1 0,1-1 0,-1 1 0,0-1 0,0 0 1,1 1-1,-1-1 0,0 1 0,0-1 0,1 1 0,-1 0 0,1-1 0,-1 1 0,0 0 0,1 0 0,-1 1 1,-5 5-16,0 1 1,1-1 0,0 2-1,0-1 1,1 0 0,0 1 0,0 0-1,1 0 1,0 0 0,-1 12 0,-2 14 97,-3 47 0,9-72-59,-4 187 442,6-166-355,1-1 0,2 1 0,1-1 0,13 40 0,-18-68-84,-1 1-2,1-1-1,-1 0 1,1 0 0,0 1-1,0-1 1,0 0-1,0 0 1,0 0 0,1 0-1,-1 0 1,1 0-1,1 1 1,-2-3-8,-1-1 0,1 0 0,-1 1 1,1-1-1,-1 0 0,0 0 0,1 0 0,-1 1 0,0-1 0,1 0 0,-1 0 0,0 0 0,0 0 1,0 0-1,0 1 0,0-1 0,0 0 0,0 0 0,0 0 0,0 0 0,0 0 0,-1-1 1,-3-24 53,-7-17-155,-2 1-1,-35-78 0,11 31-175,84 117-208,-34-21 61,0 1 0,0-2 0,1 0 0,-1-1 0,1 0 0,1-1 0,-1 0 0,25 2 0,-16-8-333</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18.873"/>
    </inkml:context>
    <inkml:brush xml:id="br0">
      <inkml:brushProperty name="width" value="0.05" units="cm"/>
      <inkml:brushProperty name="height" value="0.05" units="cm"/>
    </inkml:brush>
  </inkml:definitions>
  <inkml:trace contextRef="#ctx0" brushRef="#br0">1 374 16019,'2'2'205,"1"0"0,0 0-1,-1-1 1,1 1 0,0-1-1,0 0 1,0 0 0,0 0-1,0 0 1,0 0-1,1-1 1,-1 1 0,0-1-1,0 0 1,0 0 0,1 0-1,-1 0 1,0-1 0,0 1-1,0-1 1,0 0 0,4-2-1,9-2 399,-1-2 0,-1 0 0,19-11 0,-8 3 36,-3 3-477,0-1-1,-1-1 1,-1-1 0,0 0 0,-1-2-1,-1 0 1,-1-1 0,0-1-1,-1-1 1,-1 0 0,23-42-1,-35 56-197,-1 0 0,0-1 0,0 1 0,-1 0 0,0-1-1,0 1 1,0-12 0,-1 17 19,0-1 0,0 1 0,0 0 0,0-1 1,0 1-1,-1 0 0,1 0 0,0-1 0,-1 1 0,1 0 0,-1 0 0,0-1 1,1 1-1,-1 0 0,0 0 0,0 0 0,-1-2 0,0 2 1,1 1 0,0-1 0,0 1 0,-1 0 0,1-1 0,0 1 0,-1 0 0,1 0 0,0 0-1,-1 0 1,1 0 0,0 0 0,-1 0 0,1 0 0,0 0 0,0 1 0,-1-1 0,1 1 0,0-1 0,0 1 0,-1-1 0,0 2 0,-4 1-16,1 0 0,1 1 1,-1-1-1,0 1 1,1 0-1,0 0 0,0 1 1,0-1-1,1 1 1,-1 0-1,-3 7 1,-3 6 30,1 0 1,-7 20 0,10-20 58,1-1 1,0 0 0,2 1-1,0 0 1,0 0 0,2 0-1,0 0 1,2 22 0,0-33-28,0-1 0,0 1 0,1-1 0,0 0 0,0 1 0,0-1 0,1 0 1,0 0-1,0-1 0,0 1 0,6 6 0,-6-8-13,1 0-1,-1-1 1,1 0 0,0 0-1,0 0 1,0-1 0,0 1-1,1-1 1,-1 0 0,1 0-1,0 0 1,-1-1 0,1 1-1,0-1 1,0-1-1,9 2 1,-7-2-7,0 0-1,0 0 1,0-1 0,0 0-1,0 0 1,0-1 0,0 0-1,0 0 1,0 0 0,-1-1-1,1 0 1,-1-1 0,0 1-1,0-1 1,0 0 0,0-1-1,6-5 1,-1-2-8,0 0 0,0 0 0,-2-1 0,1-1-1,-2 0 1,11-22 0,-18 35-5,0-1 0,-1 1 0,1 0 0,-1-1-1,1 1 1,-1 0 0,1-1 0,-1 1 0,0-1 0,0 1-1,0-1 1,0 1 0,0 0 0,0-1 0,0 1 0,-1-3 0,1 4 1,0 0 1,0 0-1,0 0 1,0 0-1,0-1 1,-1 1-1,1 0 1,0 0-1,0 0 1,0 0-1,0 0 1,0 0-1,0 0 1,0 0-1,-1 0 1,1 0-1,0 0 1,0 0-1,0 0 1,0 0-1,0 0 1,-1 0-1,1 0 1,0 0-1,0 0 1,0 0 0,0 0-1,0 0 1,-1 0-1,1 0 1,0 0-1,0 0 1,0 0-1,0 0 1,0 0-1,0 0 1,-1 0-1,1 0 1,0 0-1,0 0 1,0 1-1,0-1 1,0 0-1,0 0 1,0 0-1,-9 14-4,2 4 2,1-1 1,1 1-1,-5 30 0,9-38 4,-1 0 0,2 0 1,-1 1-1,2-1 0,-1 1 0,1-1 1,1 0-1,2 11 0,-3-19-43,0 1 0,-1-2 0,1 1 0,0 0 0,0 0 0,0 0 0,0 0-1,0 0 1,1-1 0,-1 1 0,0 0 0,1-1 0,-1 0 0,1 1 0,0-1 0,-1 0 0,1 1 0,0-1 0,0 0-1,0 0 1,2 0 0,-3-1-2,0 0 0,0 1-1,0-1 1,0 0 0,0 0-1,0-1 1,0 1 0,0 0-1,0 0 1,0 0 0,0-1-1,0 1 1,0 0 0,0-1 0,0 1-1,0-1 1,2 0 0,-1-1 17,-1 0 1,1 1 0,0-1 0,-1 0 0,1 0 0,-1 0 0,0 0-1,0 0 1,1 0 0,0-4 0,9-32-346</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19.290"/>
    </inkml:context>
    <inkml:brush xml:id="br0">
      <inkml:brushProperty name="width" value="0.05" units="cm"/>
      <inkml:brushProperty name="height" value="0.05" units="cm"/>
    </inkml:brush>
  </inkml:definitions>
  <inkml:trace contextRef="#ctx0" brushRef="#br0">0 0 14523,'6'18'1000,"6"4"-888,1 1-168,8-1 256,5-2-64,10-3-56</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19.710"/>
    </inkml:context>
    <inkml:brush xml:id="br0">
      <inkml:brushProperty name="width" value="0.05" units="cm"/>
      <inkml:brushProperty name="height" value="0.05" units="cm"/>
    </inkml:brush>
  </inkml:definitions>
  <inkml:trace contextRef="#ctx0" brushRef="#br0">90 389 16267,'-21'24'1555,"8"-9"-825,1 0 0,-14 22-1,24-33-570,-1 0 0,1 0 0,0 1 0,0-1 0,1 0 0,0 1 0,-1 0 0,1-1 0,1 1 0,-1 0 0,1-1 0,-1 1 0,1 0-1,2 8 1,-2-11-112,1 0-1,-1 0 0,1-1 0,0 1 0,-1 0 0,1 0 1,0 0-1,0-1 0,0 1 0,0-1 0,1 1 0,-1-1 1,0 1-1,1-1 0,-1 1 0,1-1 0,0 0 0,-1 0 1,1 0-1,0 0 0,-1 0 0,1 0 0,0-1 0,0 1 0,0-1 1,0 1-1,0-1 0,0 1 0,0-1 0,0 0 0,0 0 1,0 0-1,3-1 0,4 0-6,-1 0-1,0-1 1,0 1 0,1-2-1,-1 1 1,13-7 0,-10 2-29,0 1 1,-1-2 0,1 1-1,-2-1 1,1-1 0,-1 0-1,0 0 1,-1-1 0,12-18-1,-4 4-51,-1-2-1,-2 0 1,12-30-1,-16 32-32,-1 1 0,-1-1 1,-2-1-1,4-24 0,-8 38 38,0-1 0,0 1-1,-1 0 1,-1 0 0,0 0 0,0 0-1,-1 0 1,-1 0 0,0 0 0,0 0 0,-6-11-1,7 18 32,0 1-1,0-1 0,0 1 1,-1 0-1,0 0 0,1 0 1,-1 0-1,0 1 0,0-1 1,-1 1-1,1-1 0,0 1 0,-1 0 1,0 1-1,1-1 0,-1 0 1,0 1-1,0 0 0,0 0 1,1 0-1,-1 1 0,0-1 1,0 1-1,0 0 0,-1 0 1,1 0-1,0 1 0,1-1 1,-1 1-1,0 0 0,0 0 1,0 0-1,0 1 0,1-1 1,-1 1-1,0 0 0,1 0 1,0 0-1,-1 1 0,1-1 0,0 1 1,0 0-1,0 0 0,1 0 1,-1 0-1,1 0 0,0 0 1,0 1-1,0-1 0,0 1 1,0-1-1,1 1 0,-1 0 1,1 0-1,0 0 0,0 6 1,0-6-7,1 0 1,0 0 0,0 0-1,0 0 1,1 0 0,0 0-1,-1 0 1,1-1-1,1 1 1,-1 0 0,0 0-1,1-1 1,0 1 0,0-1-1,0 1 1,0-1 0,0 0-1,4 4 1,5 4-104,1 0 0,0 0 1,18 11-1,13 11-108,-35-24 249,0-1-1,-1 1 1,1 0-1,-2 1 1,1 0 0,-1 0-1,-1 0 1,0 1-1,0-1 1,-1 1-1,4 19 1,-2-2 91,-2 0 1,-1 0-1,-1 45 0,-2-50-59,1-10-63</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20.511"/>
    </inkml:context>
    <inkml:brush xml:id="br0">
      <inkml:brushProperty name="width" value="0.05" units="cm"/>
      <inkml:brushProperty name="height" value="0.05" units="cm"/>
    </inkml:brush>
  </inkml:definitions>
  <inkml:trace contextRef="#ctx0" brushRef="#br0">0 116 18308,'7'-11'581,"1"-1"1,0 1 0,0 0-1,1 1 1,0 0-1,15-11 1,-20 17-478,0 1 0,1 0 1,-1 0-1,1 0 0,0 1 1,0 0-1,0 0 0,0 0 1,0 1-1,0-1 0,1 1 1,-1 0-1,0 1 0,1-1 1,-1 1-1,1 0 1,-1 0-1,8 2 0,-10-1-80,-1-1-1,0 1 1,1 0-1,-1-1 1,0 1-1,0 0 1,1 0-1,-1 1 1,0-1-1,0 0 1,0 1-1,0-1 1,-1 1-1,1 0 0,0 0 1,-1 0-1,1-1 1,-1 1-1,3 5 1,-2-3-15,-1 0 1,0 0-1,0 0 1,0 0-1,0 0 1,-1 0 0,0 1-1,1-1 1,-1 0-1,-2 8 1,0 2-20,-1 0 1,-1 0-1,0 0 1,-1-1-1,-11 23 1,5-17 5,-2 0 1,-15 19-1,-3 4 5,30-42-1,1 0 0,0 0-1,0 1 1,0-1 0,-1 0-1,1 0 1,0 0 0,0 1-1,0-1 1,-1 0 0,1 0-1,0 0 1,0 1 0,0-1-1,0 0 1,0 0 0,0 1 0,0-1-1,0 0 1,0 0 0,-1 1-1,1-1 1,0 0 0,0 0-1,0 1 1,0-1 0,1 0-1,-1 0 1,0 1 0,0-1-1,0 0 1,0 1 0,0-1-1,0 0 1,0 1 0,11-4-37,15-13-28,31-29-72,-44 33 85,1 1 0,0 0-1,0 1 1,1 0 0,1 1-1,27-11 1,-42 19 49,0 1-1,0-1 0,0 1 1,0-1-1,0 1 0,0 0 1,0 0-1,0 0 0,0-1 1,0 1-1,1 0 0,-1 0 1,0 0-1,0 1 0,0-1 1,0 0-1,0 0 0,0 1 1,0-1-1,1 0 0,-1 1 1,0-1-1,0 1 0,1 1 1,0 0 2,-1 0 0,0 1 0,1-1 0,-1 1 0,0-1 0,0 1 0,-1-1 0,2 6 0,-1-3 10,5 23 30,-4-17 39,1 0 1,0 0-1,0 0 0,7 14 0,-8-22-30,-1 0-1,1 0 0,0-1 1,0 1-1,0-1 1,0 1-1,1-1 0,-1 1 1,1-1-1,-1 0 1,1 0-1,0-1 0,-1 1 1,1 0-1,0-1 1,0 0-1,0 0 0,1 0 1,5 2-1,-2-3 44,-1 1 1,1-1-1,0-1 0,0 1 1,0-1-1,-1 0 0,1-1 0,0 0 1,-1 0-1,0 0 0,1-1 1,-1 1-1,6-5 0,5-3 164,-1 0-1,0-1 1,20-20 0,-24 21-146,0-1 1,-1-1-1,0 0 1,-1 0 0,-1-1-1,0-1 1,-1 1 0,0-1-1,10-27 1,-16 25-70,-7 11-81,4 6 34,0-1-1,-1 1 1,1-1 0,0 1-1,0-1 1,0 1-1,0 0 1,0-1-1,0 1 1,0 0-1,0 0 1,0 0-1,1 0 1,-1 0 0,0 0-1,0 0 1,0 1-1,-4 7-20,1-1-1,0 1 1,0 0-1,1 0 1,0 0-1,0 1 1,1-1 0,1 1-1,-1-1 1,2 1-1,0 15 1,0-21-22,0 1 0,1-1 1,0 1-1,0-1 0,0 1 1,0-1-1,1 0 0,-1 0 1,1 0-1,0 0 0,1 0 1,2 4-1,-3-6-28,0 0 0,0 0 0,1 1-1,-1-2 1,1 1 0,-1 0 0,1 0 0,0-1 0,-1 0 0,1 1 0,0-1-1,0 0 1,0-1 0,0 1 0,0 0 0,0-1 0,0 1 0,1-1-1,2 0 1,13-2-340</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25.194"/>
    </inkml:context>
    <inkml:brush xml:id="br0">
      <inkml:brushProperty name="width" value="0.05" units="cm"/>
      <inkml:brushProperty name="height" value="0.05" units="cm"/>
    </inkml:brush>
  </inkml:definitions>
  <inkml:trace contextRef="#ctx0" brushRef="#br0">23 152 10762,'3'2'651,"1"-1"-1,-1 1 0,1-1 1,0 0-1,-1-1 1,1 1-1,0 0 0,0-1 1,7 0-1,-4-1-20,0 0 1,0 0-1,0 0 0,11-5 0,0-2 144,0 0 0,29-19 1,-45 26-735,8-5 110,0-1 0,-1 0-1,9-8 1,-16 14-144,0-1 1,-1 1 0,1-1-1,-1 1 1,1-1 0,-1 0-1,0 0 1,0 1 0,0-1-1,0 0 1,0 0 0,0 0-1,0 0 1,-1 0 0,1 0-1,-1-1 1,1 1-1,-1 0 1,0 0 0,0 0-1,0 0 1,0-1 0,0 1-1,-1-3 1,0 4-17,0-1 0,0 1-1,0-1 1,0 1 0,0 0 0,0 0-1,0-1 1,-1 1 0,1 0 0,0 0-1,-1 0 1,1 0 0,-1 1 0,1-1-1,-1 0 1,1 1 0,-1-1 0,0 1 0,1-1-1,-1 1 1,0 0 0,1-1 0,-1 1-1,-3 0 1,-42 4-383,37-2 325,0 1 1,1 0 0,0 0-1,-1 1 1,1 1-1,1-1 1,-1 2 0,1-1-1,0 1 1,0 0 0,1 0-1,-1 1 1,1 0 0,1 1-1,-1-1 1,1 1 0,1 1-1,0-1 1,0 1 0,0 0-1,1 0 1,1 0 0,-1 0-1,1 1 1,-2 16 0,4-23 70,1 0 0,0-1 0,0 1 0,0 0 0,1 0 0,-1 0 0,1-1 0,-1 1 0,1 0 0,0-1 0,0 1 0,0-1 0,0 1 0,1-1 0,-1 1 0,1-1 0,-1 0 0,1 0 1,0 1-1,0-1 0,0 0 0,0-1 0,0 1 0,0 0 0,0-1 0,1 1 0,-1-1 0,1 0 0,-1 1 0,1-1 0,0-1 0,-1 1 0,1 0 0,0-1 0,4 1 0,5 1 27,1-1-1,-1-1 1,0 0-1,0-1 1,1 0-1,-1-1 0,13-3 1,-1-1 28,-1-1 0,0-1 0,0-1 0,33-19 1,-42 20-21,0-1 1,0-1 0,-1 0 0,0-1 0,-1-1 0,0 1 0,16-23-1,-20 17 31,-11 15-37,-4 11-25,1-1 2,1 0 0,0 0-1,0 1 1,1 0-1,0 0 1,0 0 0,1 0-1,0 1 1,1-1-1,-2 20 1,4-28 1,0 1-1,0-1 1,0 0 0,1 1-1,-1-1 1,0 0 0,1 0-1,-1 0 1,1 1 0,0-1-1,-1 0 1,1 0-1,0 0 1,0 0 0,-1 0-1,1 0 1,0 0 0,0 0-1,0 0 1,0-1 0,0 1-1,0 0 1,1-1 0,-1 1-1,0-1 1,0 1 0,0-1-1,1 1 1,-1-1-1,0 0 1,0 1 0,1-1-1,1 0 1,4 0 47,1 0 0,-1 0 0,1-1-1,10-2 1,-17 3-53,29-7 187,0-2-1,52-22 0,7-3 41,-65 30-227,-24 4-5,1 0 1,-1 0 0,1 0-1,-1 0 1,1 0 0,-1 1 0,1-1-1,-1 0 1,0 0 0,1 0-1,-1 0 1,1 1 0,-1-1 0,1 0-1,-1 1 1,0-1 0,1 0-1,-1 1 1,0-1 0,1 0 0,-1 1-1,0-1 1,1 0 0,-1 1-1,0 2 0,0-1 0,0 0 1,0 0-1,0 0 0,0 0 0,0 0 0,-1 0 0,1 0 0,-1 0 0,0 0 0,0 0 0,1 0 0,-1 0 0,0 0 0,-2 2 0,1-1 9,-6 16 163,8-18-166,0-1 0,0 1 0,-1-1 0,1 0 1,0 1-1,0-1 0,0 1 0,0-1 0,0 0 0,0 1 0,0-1 1,1 0-1,-1 1 0,0-1 0,0 1 0,0-1 0,0 0 0,0 1 0,1-1 1,-1 0-1,0 1 0,0-1 0,0 0 0,1 1 0,-1-1 0,0 0 1,1 0-1,-1 1 0,0-1 0,0 0 0,1 0 0,-1 0 0,0 1 1,1-1-1,-1 0 0,1 0 0,-1 0 0,0 0 0,1 0 0,-1 0 1,0 0-1,1 0 0,-1 0 0,1 0 0,-1 0 0,0 0 0,1 0 0,12-2 127,0 0-1,0-1 0,-1 0 0,1-1 0,-1-1 0,19-9 0,-9 4 12,28-13 140,-35 14-294,0 2 0,1 0 0,0 1-1,0 0 1,1 1 0,29-4 0,-45 8-5,0 1-1,0 0 1,0 0-1,0 0 1,1 0-1,-1 0 1,0 0 0,0 1-1,0-1 1,0 0-1,0 1 1,0-1-1,0 0 1,0 1-1,0-1 1,0 1 0,0 0-1,0-1 1,0 1-1,0 0 1,0-1-1,0 1 1,1 2-1,-1-1-11,-1-1-1,1 1 0,0 0 0,-1 0 1,1 0-1,-1 0 0,0 0 1,1 0-1,-1-1 0,0 1 0,0 0 1,-1 4-1,-1 3-41,0 0 0,0 0-1,-1 0 1,-7 16 0,-41 73-115,51-98 136,-1 0 1,1 0-1,0 0 0,-1 0 1,1 0-1,0 0 0,-1 0 1,1 0-1,0 0 0,-1 0 1,1 0-1,0 0 1,-1-1-1,1 1 0,0 0 1,-1 0-1,1 0 0,0-1 1,0 1-1,-1 0 1,1 0-1,0-1 0,0 1 1,0 0-1,-1 0 0,1-1 1,0 1-1,0 0 0,0-1 1,-8-30-630,-1 11 220</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25.630"/>
    </inkml:context>
    <inkml:brush xml:id="br0">
      <inkml:brushProperty name="width" value="0.05" units="cm"/>
      <inkml:brushProperty name="height" value="0.05" units="cm"/>
    </inkml:brush>
  </inkml:definitions>
  <inkml:trace contextRef="#ctx0" brushRef="#br0">0 1 16964,'8'8'1752,"0"0"-1336,4-3-816,-1-2 1512,15-3-760,4 0-88</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26.084"/>
    </inkml:context>
    <inkml:brush xml:id="br0">
      <inkml:brushProperty name="width" value="0.05" units="cm"/>
      <inkml:brushProperty name="height" value="0.05" units="cm"/>
    </inkml:brush>
  </inkml:definitions>
  <inkml:trace contextRef="#ctx0" brushRef="#br0">110 148 17900,'0'1'120,"1"0"-1,0 0 1,-1 0 0,1 0 0,0 0 0,-1-1-1,1 1 1,0 0 0,0 0 0,0-1 0,0 1 0,-1 0-1,1-1 1,0 1 0,0-1 0,0 1 0,0-1-1,1 0 1,-1 1 0,0-1 0,0 0 0,0 0-1,0 0 1,0 0 0,0 0 0,0 0 0,0 0-1,0 0 1,1 0 0,-1 0 0,1-1 0,5-1 143,-1 0 0,1-1 0,-1 1 0,7-5 0,-1 1-38,-2 1-102,0-1-1,-1 0 0,0 0 0,17-15 1,-21 17-87,0-1 0,-1 0 0,0 0 0,0 0 0,0 0 0,-1 0 0,0-1 0,0 0 0,0 1 0,1-8 1,-3 13-30,-1-1 0,0 0 0,0 0 0,0 0 0,1 0 0,-1 0 0,0 0 0,-1 0 0,1 0 0,0 0 0,0 0 0,0 0 0,0 0 0,-1 0 1,1 0-1,-1 0 0,1 0 0,0 0 0,-1 0 0,1 0 0,-1 1 0,0-1 0,1 0 0,-1 0 0,0 1 0,0-1 0,1 0 0,-1 1 1,0-1-1,0 1 0,0-1 0,0 1 0,1-1 0,-1 1 0,0 0 0,0-1 0,0 1 0,0 0 0,0 0 0,0-1 0,0 1 0,0 0 0,-2 1 1,-3-2 14,1 1 1,0 0 0,-1 0 0,1 0 0,-1 1 0,1 0 0,-6 2 0,-10 6 7,0 1 1,1 0-1,1 2 0,0 0 0,0 2 0,-20 19 0,33-29-22,-1 1 0,2 1 1,-1-1-1,1 1 0,-1 0 0,2 0 0,-1 1 1,1-1-1,0 1 0,0 0 0,0 0 0,-2 9 1,6-15-7,0-1 0,0 1 0,-1 0 0,1 0 0,0 0 0,0 0 0,0 0 1,0 0-1,0-1 0,1 1 0,-1 0 0,0 0 0,0 0 0,0 0 0,1-1 0,-1 1 1,0 0-1,1 0 0,-1 0 0,1-1 0,-1 1 0,1 0 0,-1-1 0,2 2 0,-1-1 4,1 0-1,0 0 1,0 0-1,0 0 1,-1 0-1,1 0 1,0 0-1,0-1 1,0 1-1,3 0 1,4 0 14,0 0 0,1-1 0,14-1 0,14-4 9,-1-2 1,0-2-1,58-21 0,-22 7-22,-54 20-13,-11 7-13,-7-2 16,-1-1 0,0 1 0,0 0 0,1-1 0,-1 1 0,0 0 0,-1-1 0,1 1 0,0-1-1,0 1 1,-1 0 0,0 1 0,0-1 6,0 1 0,1-1-1,-1 1 1,1-1 0,0 0 0,0 1-1,0-1 1,0 1 0,0-1 0,0 1-1,1 3 1,0-5 4,-1-1 0,1 1 1,0 0-1,-1-1 0,1 1 0,0 0 0,-1-1 0,1 1 0,0-1 1,0 1-1,-1-1 0,1 1 0,0-1 0,0 1 0,0-1 1,0 0-1,0 1 0,0-1 0,0 0 0,-1 0 0,1 0 0,0 0 1,0 0-1,0 0 0,0 0 0,0 0 0,1-1 0,27-5 124,19-13 11,-35 13-180,0 1-1,0 0 1,1 1-1,0 0 1,-1 1-1,1 0 1,23 0-1,-36 3 30,1 0-1,-1 0 0,0 0 0,0 0 1,0 0-1,0 0 0,0 0 0,0 1 1,0-1-1,0 1 0,0-1 0,1 0 1,-2 1-1,1 0 0,0-1 0,0 1 1,0 0-1,0-1 0,0 1 0,0 0 1,-1 0-1,1 0 0,0-1 0,-1 1 1,1 0-1,0 2 0,0 0 1,0 1-1,0-1 1,-1 0-1,1 1 1,-1 0-1,0 6 0,-1-3 62,2-6-43,-1 0 1,0 0-1,0 0 0,1 0 1,-1 0-1,0-1 0,1 1 1,-1 0-1,1 0 1,-1-1-1,1 1 0,-1 0 1,1-1-1,0 1 1,-1 0-1,1-1 0,0 1 1,-1-1-1,1 1 1,0-1-1,0 1 0,0-1 1,-1 0-1,1 1 0,0-1 1,0 0-1,0 0 1,0 0-1,-1 0 0,1 0 1,0 1-1,0-1 1,0-1-1,0 1 0,0 0 1,0 0-1,1-1 1,39-5 195,-38 5-190,91-27 88,-61 16-414,70-13 0,-102 25 291,0-1-1,0 1 1,0 0-1,0 0 1,0-1-1,0 1 1,0 0-1,0 0 1,0 0-1,0 0 1,0 0-1,0 1 1,0-1-1,0 0 1,0 0 0,0 1-1,0-1 1,0 0-1,0 1 1,0-1-1,0 1 1,0 0-1,0-1 1,0 1-1,1 1 1,-2-1 33,0 0 1,0 0-1,1 0 1,-1 0-1,0 1 1,0-1-1,-1 0 1,1 0-1,0 0 1,0 0-1,0 0 1,-1 0-1,1 0 0,-1 0 1,1 0-1,-1 0 1,1 0-1,-1 0 1,0 1-1,-2 3-314,0-1-1,0 0 0,0 0 0,-1-1 1,1 1-1,-1-1 0,0 0 0,0 0 0,-9 5 1,8-6-126,7-2-122</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27.030"/>
    </inkml:context>
    <inkml:brush xml:id="br0">
      <inkml:brushProperty name="width" value="0.05" units="cm"/>
      <inkml:brushProperty name="height" value="0.05" units="cm"/>
    </inkml:brush>
  </inkml:definitions>
  <inkml:trace contextRef="#ctx0" brushRef="#br0">322 201 12171,'7'-8'474,"52"-72"2777,-54 71-2614,0 1 1,0-1-1,-1 0 0,0 0 1,-1-1-1,0 1 1,4-18-1,-7 26-568,0 1-1,0-1 1,0 0 0,0 0-1,-1 0 1,1 1-1,0-1 1,0 0-1,0 0 1,-1 0 0,1 1-1,0-1 1,-1 0-1,1 1 1,0-1 0,-1 0-1,1 1 1,-1-1-1,1 0 1,-1 1 0,0-1-1,1 1 1,-1-1-1,0 1 1,1-1 0,-1 1-1,0-1 1,1 1-1,-1 0 1,0 0 0,0-1-1,1 1 1,-1 0-1,-2 0 1,0-1 46,0 1 0,0-1-1,0 1 1,0 0 0,0 0 0,0 0 0,-1 1-1,-2 0 1,-25 9 87,0 2 1,1 2-1,0 0 0,2 2 1,-32 23-1,30-20-217,2 2 0,0 1 0,-35 37 0,62-58 1,-1 1 1,1-1 0,-1 1-1,1 0 1,0 0 0,0 0-1,0 0 1,0 0 0,0 0 0,0 0-1,0 0 1,1 0 0,-2 3-1,3-4 3,-1 0 0,0 0 1,0 0-1,0 0 0,1 0 0,-1 0 0,1 0 0,-1 0 1,1 0-1,-1 0 0,1 0 0,-1-1 0,1 1 0,0 0 0,-1 0 1,1 0-1,0-1 0,0 1 0,-1-1 0,1 1 0,0 0 1,0-1-1,0 0 0,0 1 0,0-1 0,0 1 0,0-1 0,0 0 1,1 0-1,21 6-115,0-1 0,34 2 0,5 2 74,-53-7 46,1-1-3,0 1 0,0 0 0,0 0 0,0 2 0,0-1 0,0 1-1,-1 0 1,17 11 0,-25-14 5,0-1 1,0 1-1,0 0 0,0 0 0,0 0 0,0 0 1,0 0-1,0 0 0,0 0 0,-1 0 0,1 1 0,0-1 1,-1 0-1,1 0 0,-1 1 0,1-1 0,-1 0 0,0 0 1,0 1-1,1-1 0,-1 0 0,0 1 0,0-1 1,-1 3-1,1-2 11,-1 0 1,0 1 0,0-1-1,0 0 1,-1 0-1,1 0 1,0 0 0,-1 0-1,0 0 1,1 0 0,-1-1-1,-3 3 1,-3 2 74,0 0 0,-1-1 0,0 0 0,0 0 0,-14 4 0,0-1 179,0-1 0,-25 3 0,39-9-289,0 0 0,0 0 0,0-1 0,0 0-1,0 0 1,0-1 0,0 0 0,-15-5 0,23 6 24,0 0 0,-1 0 0,1-1 0,0 1 1,0-1-1,0 1 0,0 0 0,0-1 0,0 0 0,0 1 0,1-1 1,-1 0-1,0 1 0,0-1 0,0 0 0,1 0 0,-1 0 0,0 0 1,1 0-1,-1 0 0,0 0 0,1 0 0,0 0 0,-1 0 0,1 0 1,0 0-1,-1 0 0,1 0 0,0 0 0,0 0 0,0 0 0,0-1 1,0 1-1,0 0 0,0 0 0,0 0 0,0 0 0,1 0 0,-1 0 1,0 0-1,1 0 0,-1 0 0,1 0 0,-1 0 0,1 0 0,0 0 1,-1 0-1,1 0 0,0 0 0,0 0 0,-1 1 0,1-1 0,0 0 1,2-1-1,16-11-246</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58.277"/>
    </inkml:context>
    <inkml:brush xml:id="br0">
      <inkml:brushProperty name="width" value="0.05" units="cm"/>
      <inkml:brushProperty name="height" value="0.05" units="cm"/>
    </inkml:brush>
  </inkml:definitions>
  <inkml:trace contextRef="#ctx0" brushRef="#br0">156 8 19508,'0'-1'63,"0"1"0,0 0 0,0-1 0,0 1 0,0 0 0,0-1 0,-1 1 0,1 0 0,0-1 0,0 1 1,0 0-1,-1 0 0,1-1 0,0 1 0,0 0 0,-1 0 0,1-1 0,0 1 0,-1 0 0,1 0 0,0 0 0,-1 0 0,1-1 0,0 1 0,-1 0 0,1 0 0,0 0 0,-1 0 0,1 0 0,0 0 0,-1 0 0,-15 4 614,-10 14 363,15-10-905,1 1 1,0 1-1,0-1 0,1 2 0,1-1 0,0 1 1,0 1-1,1-1 0,1 1 0,-11 26 0,17-37-142,0 0 0,-1 0-1,1 0 1,0 0 0,0 0-1,0 0 1,0 1 0,0-1 0,0 0-1,0 0 1,0 0 0,0 0-1,1 0 1,-1 0 0,0 0-1,1 1 1,-1-1 0,1 0-1,-1 0 1,1 0 0,-1-1 0,1 1-1,0 0 1,-1 0 0,1 0-1,0 0 1,0 0 0,0-1-1,0 1 1,-1 0 0,1-1-1,0 1 1,0-1 0,0 1-1,0-1 1,1 0 0,-1 1 0,0-1-1,0 0 1,0 0 0,0 1-1,0-1 1,3 0 0,6 1-99,1-1 0,0 0 0,19-3 0,-16 1 11,10 1-36,-3-2 13,1 1 0,-1 2 1,0 0-1,0 1 0,35 7 1,-55-8 122,0 0 0,0 0 0,0 0 1,0 0-1,0 1 0,0-1 0,0 1 1,0-1-1,0 0 0,0 1 1,0-1-1,0 1 0,-1 0 0,1-1 1,0 1-1,0 0 0,-1-1 0,1 1 1,0 0-1,-1 0 0,1 0 1,0 1-1,-1-1 2,0 0 1,0 0-1,-1-1 1,1 1-1,0 0 0,0 0 1,-1 0-1,1-1 1,0 1-1,-1 0 1,1 0-1,-1-1 1,1 1-1,-1 0 0,0-1 1,1 1-1,-1-1 1,0 1-1,1-1 1,-2 2-1,-7 3 58,1 0 1,-1 0-1,-11 3 0,17-6-51,-32 12-183,0-2 0,-42 9 0,73-20 13</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27.793"/>
    </inkml:context>
    <inkml:brush xml:id="br0">
      <inkml:brushProperty name="width" value="0.05" units="cm"/>
      <inkml:brushProperty name="height" value="0.05" units="cm"/>
    </inkml:brush>
  </inkml:definitions>
  <inkml:trace contextRef="#ctx0" brushRef="#br0">161 4 18876,'6'-4'3258,"-9"16"-1561,-12 29-716,11-29-724,-44 113 294,-44 133 369,91-253-873,0-1-1,0 0 1,0 1-1,1-1 1,0 7-1,0-10-39,0-1-1,0 1 1,0-1-1,0 1 0,0-1 1,0 1-1,0 0 1,0-1-1,1 0 1,-1 1-1,0-1 1,0 1-1,0-1 1,1 1-1,-1-1 1,0 1-1,1-1 1,-1 0-1,1 1 0,-1-1 1,0 0-1,1 1 1,-1-1-1,1 0 1,-1 0-1,1 1 1,-1-1-1,1 0 1,-1 0-1,1 0 1,-1 1-1,1-1 1,-1 0-1,1 0 0,-1 0 1,1 0-1,-1 0 1,1 0-1,-1 0 1,1 0-1,-1-1 1,1 1-1,-1 0 1,1 0-1,-1 0 1,1 0-1,-1-1 1,1 1-1,-1 0 0,0 0 1,1-1-1,0 0 1,2-1 11,0 0-1,0 0 1,0-1 0,0 0 0,0 1-1,-1-1 1,1 0 0,-1 0 0,0-1 0,0 1-1,4-7 1,15-41 8,-5-9-240,-15 56 138,0 0 0,0 0 0,-1 0 0,0 0 1,0 0-1,0 0 0,0 0 0,-1 0 0,0 0 0,1 0 0,-1 0 0,-3-6 0,5 45-1379,0-31 1432,0 0-1,1 0 0,-1 0 0,1 0 1,0-1-1,0 1 0,0-1 1,0 1-1,1-1 0,-1 0 1,1 0-1,0 0 0,0 0 0,0-1 1,0 1-1,6 3 0,-3-3 38,-1-1 0,0 0-1,1 0 1,-1-1 0,1 1-1,0-1 1,-1 0 0,1-1-1,0 1 1,9-2 0,4-1 71,-1-1-1,0-1 1,0 0 0,0-1 0,-1-1 0,24-12 0,-12 4 42,-1-1 1,-1-1-1,0-1 1,36-31-1,-124 137-148,56-82 24,1-1 6,1-1 1,0 1 0,0 0 0,0 0 0,1 0 0,-1 0 0,2 0 0,-2 8 0,2-13 0,1 1-1,0 0 1,0-1-1,0 1 1,1-1-1,-1 1 1,0-1-1,0 1 1,1 0-1,-1-1 1,1 1-1,0-1 1,-1 1-1,1-1 1,0 0-1,0 1 1,0-1-1,0 0 1,0 0-1,0 1 1,0-1-1,0 0 1,0 0-1,1 0 1,-1 0-1,0-1 1,1 1-1,-1 0 1,1 0-1,-1-1 1,1 1-1,-1-1 1,1 1-1,-1-1 1,1 0-1,-1 0 1,1 1-1,2-1 1,9 1 45,0-1 1,0 0 0,0-1-1,-1 0 1,1-1 0,0 0 0,0-1-1,-1 0 1,19-8 0,-11 3 0,-1-1-1,0-1 1,0-1 0,-1-1 0,17-14 0,18-28-178,-65 83-58,7-20 202,1 0-1,1 0 1,0 0-1,0 1 1,0-1-1,1 1 1,1-1-1,0 1 0,0 0 1,0 0-1,2 13 1,0-22-34,-1 0 1,0 0 0,0 0-1,0 0 1,0 0 0,1 0-1,-1 0 1,0-1 0,1 1-1,-1 0 1,1 0-1,-1 0 1,1 0 0,0-1-1,-1 1 1,1 0 0,0-1-1,-1 1 1,1 0 0,0-1-1,0 1 1,-1-1-1,1 1 1,0-1 0,0 0-1,0 1 1,0-1 0,0 0-1,0 1 1,0-1 0,-1 0-1,1 0 1,0 0-1,2 0 1,-1 0-62,0-1 0,0 0 0,0 0 0,0 1 0,0-1 0,0-1 0,0 1 0,0 0 0,0 0 0,0-1 0,0 1 0,2-4 0,9-8-237</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28.244"/>
    </inkml:context>
    <inkml:brush xml:id="br0">
      <inkml:brushProperty name="width" value="0.05" units="cm"/>
      <inkml:brushProperty name="height" value="0.05" units="cm"/>
    </inkml:brush>
  </inkml:definitions>
  <inkml:trace contextRef="#ctx0" brushRef="#br0">35 1 18484,'-4'8'1608,"4"8"-1168,2-2-176,9 5 697,0 3-977,8 2-697,2 0 681,3-4-248,-1-3-120</inkml:trace>
  <inkml:trace contextRef="#ctx0" brushRef="#br0" timeOffset="1">299 188 14467,'-50'56'3788,"33"-38"-2608,1 1 1,0 0 0,-19 30-1,32-43-1083,0 0 0,0 0 0,0 0 0,1 0 0,0 0 0,0 1 0,1-1 0,-1 1 0,1-1 0,1 1 0,-1 0 0,1-1 0,1 1 0,-1 0 0,1-1 0,0 1 0,3 9 0,6 16-214,-1 0 0,5 47 0,-12-63 86,-1 0-1,-1 0 0,0 0 0,-1 0 1,-1 1-1,-1-1 0,-5 17 0,3-16 30,0-1-1,-2 0 0,0 0 0,-16 26 0,18-35 26,0 1 1,0-1-1,-1-1 0,0 1 1,0-1-1,-1 0 1,0 0-1,0 0 0,0-1 1,-16 8-1,2-8 120,3-6 14</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29.853"/>
    </inkml:context>
    <inkml:brush xml:id="br0">
      <inkml:brushProperty name="width" value="0.05" units="cm"/>
      <inkml:brushProperty name="height" value="0.05" units="cm"/>
    </inkml:brush>
  </inkml:definitions>
  <inkml:trace contextRef="#ctx0" brushRef="#br0">42 219 16708,'0'0'90,"-1"0"0,1 0 0,0 0 1,-1 0-1,1 0 0,0 0 1,-1 0-1,1 0 0,0 0 1,-1 1-1,1-1 0,0 0 1,0 0-1,-1 0 0,1 0 0,0 1 1,0-1-1,-1 0 0,1 0 1,0 1-1,0-1 0,0 0 1,-1 0-1,1 1 0,0-1 0,0 0 1,0 0-1,0 1 0,0-1 1,0 0-1,0 1 0,-1-1 1,1 0-1,0 1 0,0-1 1,0 0-1,0 1 0,0-1 0,1 0 1,-1 1-1,0-1 0,0 0 1,0 1-1,0-1 0,0 1 1,1-1-34,-1 1 0,1-1 0,-1 1 1,1 0-1,0-1 0,-1 1 1,1-1-1,0 1 0,-1-1 0,1 0 1,0 1-1,0-1 0,0 0 1,-1 0-1,1 1 0,0-1 0,0 0 1,1 0-1,5 0-3,1 0 0,0-1 0,-1 0 0,1-1 0,-1 0 0,1 0 0,-1 0 0,0-1 0,0 0 0,0 0 0,0-1 0,-1 0 0,12-9 0,3-3 110,-1-2 0,27-30 0,-42 44-112,-1-1 0,1 0 0,-1 0 0,0 0 0,0 0-1,-1-1 1,1 1 0,-1-1 0,-1 0 0,1 0 0,-1 0-1,0-1 1,0 1 0,-1 0 0,2-12 0,-3 18-43,0-1 0,0 1-1,0-1 1,0 1 0,0-1 0,0 1 0,0-1 0,0 1 0,0-1-1,0 1 1,-1-1 0,1 1 0,0-1 0,0 1 0,0-1 0,-1 1 0,1 0-1,0-1 1,0 1 0,-1-1 0,1 1 0,0 0 0,-1-1 0,1 1-1,0 0 1,-1-1 0,1 1 0,-1 0 0,1 0 0,-1-1 0,1 1 0,0 0-1,-1 0 1,0 0 0,-1 0 5,1 0-1,-1 0 1,0 0 0,1 0-1,-1 1 1,0-1-1,1 1 1,-1-1 0,1 1-1,-3 1 1,-35 23 62,4 6-48,2 2 0,1 2 0,1 1 0,-44 69 0,72-101-27,0 1-1,0-1 0,0 1 1,0 0-1,1 0 0,-1 1 0,1-1 0,-2 9 1,4-14-1,0 1 0,0-1 0,0 1 0,0-1 0,0 1 0,0-1 0,0 1 0,0 0 0,0-1 0,0 1 0,0-1 0,0 1 0,0-1 0,0 1 0,0-1 0,1 1 0,-1-1 0,0 1 0,0-1 0,1 1 0,-1-1 0,0 1 0,1-1 0,-1 0 0,0 1 0,1-1 0,-1 1 0,2-1 0,-1 1 0,0-1 0,0 1 0,1-1 0,-1 0 0,1 1-1,-1-1 1,0 0 0,1 0 0,-1 0 0,0 0 0,3-1 0,3 0-1,-1 0-1,1-1 1,13-5-1,16-12 2,0-2 0,-1-1 1,-2-1-1,52-47 0,-83 68-1,0 1 0,-1-1-1,1 1 1,0-1 0,0 1-1,0 0 1,1 0-1,-1 0 1,0 0 0,0 0-1,4-1 1,-5 2 0,-1 0 1,1 0-1,-1 0 0,1 0 1,-1 0-1,0 1 0,1-1 1,-1 0-1,1 0 0,-1 0 1,1 0-1,-1 1 0,0-1 1,1 0-1,-1 0 0,0 1 1,1-1-1,-1 0 0,0 1 1,1-1-1,-1 0 0,0 1 1,1-1-1,3 19-5,-8 31-9,3-41 13,-1 0 0,1 0-1,1 0 1,0 1 0,0-1 0,1 0 0,2 12 0,-2-19 3,0 0 0,0 0 1,0 0-1,0 0 0,0 0 1,1-1-1,-1 1 0,1 0 1,-1-1-1,1 1 0,-1-1 1,1 0-1,0 1 0,-1-1 1,1 0-1,0 0 0,0 0 1,0 0-1,0 0 0,0-1 1,0 1-1,0-1 0,0 1 1,1-1-1,-1 0 0,2 1 1,7-1 4,-1 0 0,1 0 1,-1-1-1,12-2 1,11-4 10,-1-2 1,1-1-1,47-22 1,-8 3 8,-12 3-40,-59 26 13,-1-1-1,1 1 1,-1-1-1,1 1 1,-1 0 0,1-1-1,-1 1 1,1 0-1,-1-1 1,1 1-1,0 0 1,-1 0-1,1 0 1,0 0 0,-1-1-1,1 1 1,0 0-1,-1 0 1,1 0-1,0 0 1,-1 1-1,1-1 1,-1 0-1,1 0 1,0 0 0,0 1-1,-1-1 1,0 1-1,0 0 1,1 0 0,-1-1 0,0 1-1,0 0 1,0 0 0,0-1-1,0 1 1,-1 0 0,1 0-1,0-1 1,0 1 0,0 0-1,-1-1 1,1 1 0,-1 1-1,-20 35-23,20-35 23,-10 15 8,7-11 8,0 0 0,0 1 0,0-1 0,1 1 0,0 0 0,-5 15 0,8-22-23,0 0 1,0 1 0,0-1 0,0 0-1,0 1 1,-1-1 0,1 1 0,0-1-1,0 0 1,0 1 0,0-1 0,1 0 0,-1 1-1,0-1 1,0 0 0,0 1 0,0-1-1,0 1 1,0-1 0,0 0 0,1 0-1,-1 1 1,0-1 0,0 0 0,1 1-1,-1-1 1,0 0 0,0 0 0,1 1-1,-1-1 1,0 0 0,0 0 0,1 1 0,-1-1-1,0 0 1,1 0 0,0 0 0,18-1-855,21-13-742,-39 14 1592,69-35-1052,-28 11 325</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30.289"/>
    </inkml:context>
    <inkml:brush xml:id="br0">
      <inkml:brushProperty name="width" value="0.05" units="cm"/>
      <inkml:brushProperty name="height" value="0.05" units="cm"/>
    </inkml:brush>
  </inkml:definitions>
  <inkml:trace contextRef="#ctx0" brushRef="#br0">236 192 16644,'-13'3'654,"1"2"1,0 0 0,0 0-1,1 1 1,-15 9 0,7-4 391,5-3-527,-47 29 1108,54-32-1480,1 0 0,0 0 0,1 0 0,-1 0 0,1 1 0,0 0 0,-4 7 0,8-12-135,1-1-1,-1 1 1,1 0-1,-1-1 1,1 1-1,-1 0 1,1 0 0,-1-1-1,1 1 1,0 0-1,-1 0 1,1 0 0,0 0-1,0 0 1,0-1-1,0 1 1,0 0-1,0 0 1,0 0 0,0 0-1,0 0 1,0 0-1,0-1 1,0 1 0,1 0-1,-1 0 1,0 0-1,1 0 1,-1-1-1,0 1 1,1 0 0,-1 0-1,1-1 1,-1 1-1,1 0 1,0-1-1,-1 1 1,1-1 0,0 1-1,-1-1 1,1 1-1,0-1 1,0 1 0,-1-1-1,1 0 1,0 1-1,0-1 1,1 0-1,3 2-1,1-1 0,-1 0-1,1 0 1,-1-1 0,1 0-1,9-1 1,3-1-9,0-1 1,-1-1 0,1-1-1,-1 0 1,0-1-1,0-1 1,-1-1 0,0 0-1,0-1 1,23-18-1,-15 9 18,-1-2 0,-1 0-1,-1-2 1,-1 0 0,29-41-1,-36 42-19,0-1 0,-1 0 0,10-28 0,-22 50 1,0 0-1,1 0 0,-1-1 1,0 1-1,0 0 1,0-1-1,0 1 0,1 0 1,-1-1-1,0 1 1,0 0-1,0-1 0,0 1 1,0-1-1,0 1 1,0 0-1,0-1 1,0 1-1,0 0 0,0-1 1,0 1-1,0 0 1,-1-1-1,1 1 0,0 0 1,0-1-1,0 1 1,0 0-1,-1-1 0,-8 7-16,-7 17 82,1 0 0,1 2 0,0 0 0,3 0 0,0 1 0,1 0 0,1 1 0,-5 30 0,13-50-49,-1 0 0,1 0 0,1-1 0,-1 1 0,1 0 0,1 0 0,-1 0 0,1 0 0,0 0 0,0-1-1,5 12 1,-5-14-36,1-1 0,0 1-1,0-1 1,0 0-1,1 1 1,-1-1 0,1 0-1,0-1 1,0 1-1,0 0 1,0-1-1,0 1 1,0-1 0,1 0-1,-1 0 1,1-1-1,0 1 1,-1-1-1,1 1 1,0-1 0,5 1-1,16 1-133</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31.022"/>
    </inkml:context>
    <inkml:brush xml:id="br0">
      <inkml:brushProperty name="width" value="0.05" units="cm"/>
      <inkml:brushProperty name="height" value="0.05" units="cm"/>
    </inkml:brush>
  </inkml:definitions>
  <inkml:trace contextRef="#ctx0" brushRef="#br0">0 235 15915,'5'2'330,"1"-1"0,-1 0 0,0 0 0,0 0 0,1-1 0,-1 1 0,0-1 0,1 0 0,-1-1 0,0 1 0,6-2 0,8-3 474,31-11 1,-30 8-144,9-2-32,0-2 1,-1-1 0,31-19-1,-46 23-496,0 1-1,-1-2 0,1 0 0,-2 0 1,0-1-1,0 0 0,-1-1 0,10-15 1,-19 26-128,0 0 0,-1 0 0,1 0 0,0 0 0,-1 0 0,1 0 0,-1 0 0,1-1 0,-1 1 0,0 0 0,1 0 0,-1 0 0,0-1 0,0 1 0,0 0 0,0-1 0,0 1 0,-1-2 0,1 2-4,0 0 0,-1 1 0,1-1 0,-1 0 0,1 1 0,-1-1 0,1 1 0,-1-1 0,0 1 0,1-1 0,-1 1 0,0-1 0,1 1 0,-1 0 0,0-1 0,1 1 0,-1 0 0,0-1 0,0 1-1,0 0 1,1 0 0,-2 0 0,-2 0-2,0-1-1,0 1 0,0 1 1,1-1-1,-1 1 0,0-1 0,0 1 1,0 0-1,1 1 0,-1-1 1,-4 3-1,-18 11-40,1 2 0,1 2-1,1 0 1,-39 40 0,55-51 31,0 0 0,1 0 0,0 0 1,1 1-1,-1 0 0,-4 13 0,9-21 8,0 1 0,1-1 0,-1 1 0,0-1 0,1 1 0,0 0 0,-1-1 0,1 1 0,0 0 0,0 0 0,0-1 0,0 1 0,0 0 0,0 0 0,0-1 0,1 1 0,-1 0 0,0-1 0,1 1 0,0 0 0,-1-1 0,1 1 0,0-1 0,0 1 0,0-1 0,0 0 0,0 1 0,0-1 0,0 0 0,1 1 0,-1-1 0,0 0 0,1 0 0,-1 0 0,0 0 0,1-1 0,0 1 0,-1 0 0,1 0 0,-1-1 0,1 1 0,0-1 0,-1 0 0,1 1 0,0-1 0,1 0 0,8 1-7,0 0 0,0 0-1,0-1 1,0-1 0,22-3 0,56-17-14,-65 15 10,10-6-9,1 0 1,41-23-1,-36 16-36,-37 18 42,0-1-1,1 1 1,-1 0 0,1-1-1,0 1 1,-1 1-1,5-1 1,-8 1 11,1 0 0,-1 0 1,1 0-1,-1 0 0,1 0 1,-1 0-1,0 0 0,1 0 0,-1 0 1,1 1-1,-1-1 0,1 0 1,-1 0-1,0 0 0,1 1 1,-1-1-1,1 0 0,-1 1 1,0-1-1,1 0 0,-1 1 1,1 0-1,-1 0-2,0 0 0,1 0 0,-1 0 1,0 0-1,0 0 0,0 0 0,1 0 0,-1 0 0,0 0 1,-1 0-1,1 0 0,0 0 0,0 0 0,-1 1 0,1 1 7,-1 0-1,1 0 1,-1 0-1,1 0 0,0 0 1,0 0-1,0 0 1,0 0-1,2 4 0,-2-6 9,0 0-1,1 0 0,-1 0 0,1 0 0,-1 0 0,1-1 1,0 1-1,-1 0 0,1 0 0,0-1 0,0 1 1,-1 0-1,1-1 0,0 1 0,0-1 0,0 1 0,0-1 1,-1 1-1,1-1 0,0 0 0,0 0 0,0 1 1,0-1-1,0 0 0,0 0 0,0 0 0,0 0 0,0 0 1,0 0-1,0 0 0,0 0 0,2-1 0,12-2 60,-1 0 0,1-1 0,23-11 0,22-5-426,-59 19 339,0 1 0,0 0-1,0-1 1,0 1 0,0 0-1,0 0 1,0 0 0,0 0-1,0 0 1,0 0 0,0 0-1,0 0 1,0 0 0,0 1-1,0-1 1,0 0 0,0 1-1,0-1 1,0 0-1,-1 1 1,1-1 0,0 1-1,0 0 1,0-1 0,-1 1-1,1 0 1,1 0 0,-1 1-35,0 0-1,-1 0 1,1 0 0,0 0 0,-1 0 0,1 0-1,-1 0 1,1 0 0,-1 0 0,0 0 0,0 0 0,0 3-1,-2 7-244,1-1-1,-2-1 0,-5 21 0,0-10 126,0-2-13</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32.763"/>
    </inkml:context>
    <inkml:brush xml:id="br0">
      <inkml:brushProperty name="width" value="0.05" units="cm"/>
      <inkml:brushProperty name="height" value="0.05" units="cm"/>
    </inkml:brush>
  </inkml:definitions>
  <inkml:trace contextRef="#ctx0" brushRef="#br0">0 112 15451,'0'-1'129,"0"0"-1,0 0 1,0 0-1,0-1 1,0 1-1,1 0 1,-1 0-1,0 0 1,1-1-1,-1 1 1,0 0-1,1 0 1,0 0-1,-1 0 1,1 0-1,0 0 1,-1 0-1,1 0 1,0 0-1,0 0 1,0 0-1,0 1 1,1-2-1,29-20 1179,-23 17-514,7-4-231,1 0 0,0 1 0,32-11 0,-37 16-490,-1 0 0,1 1 0,-1 0 0,1 0 1,0 1-1,0 0 0,18 2 0,-27-1-69,1 1-1,0-1 1,-1 1 0,1 0 0,0 0 0,-1 0 0,1 0 0,-1 0-1,1 0 1,-1 1 0,0-1 0,1 1 0,-1-1 0,0 1 0,0 0 0,0 0-1,0 0 1,-1 0 0,1 1 0,-1-1 0,1 0 0,-1 1 0,0-1 0,1 1-1,-1-1 1,0 1 0,-1-1 0,1 1 0,0 0 0,-1-1 0,0 1 0,1 0-1,-1 0 1,-1 3 0,1 6-7,-1 1 1,-1 0-1,0-1 0,0 1 1,-2-1-1,-4 12 0,-28 65 68,-56 101 0,58-124-34,29-57-27,1 0 0,0 0 0,0 0 0,1 1 0,-2 10-1,5-18-2,-1 0 0,1 0 0,0 0 0,0-1 0,-1 1-1,1 0 1,1 0 0,-1 0 0,0 0 0,0 0 0,1 0-1,-1 0 1,1-1 0,0 1 0,-1 0 0,1 0 0,0-1 0,0 1-1,0 0 1,0-1 0,0 1 0,1-1 0,-1 1 0,0-1-1,1 0 1,-1 1 0,1-1 0,-1 0 0,1 0 0,0 0-1,-1 0 1,1-1 0,0 1 0,2 0 0,6 2 21,0-1 0,0-1 0,0 0 0,0 0 0,1-1 1,-1 0-1,0-1 0,0 0 0,16-4 0,-4 0-10,0-1 0,0-2 0,25-11-1,-37 14-205,0 0 0,-1 0 0,0-1 0,10-9-1,-15 13 139,-1-1 0,0 0 0,0 0 0,-1-1 1,1 1-1,-1-1 0,1 1 0,-1-1 0,0 0 0,0 0 0,-1 0 0,1 0 0,0-5 0,0-16-307</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33.370"/>
    </inkml:context>
    <inkml:brush xml:id="br0">
      <inkml:brushProperty name="width" value="0.05" units="cm"/>
      <inkml:brushProperty name="height" value="0.05" units="cm"/>
    </inkml:brush>
  </inkml:definitions>
  <inkml:trace contextRef="#ctx0" brushRef="#br0">0 1 15267,'2'5'294,"1"1"0,0 0 0,0-1 0,0 1 0,1-1-1,-1 0 1,1 0 0,1 0 0,-1-1 0,0 1 0,1-1-1,0 0 1,0-1 0,1 1 0,-1-1 0,0 0 0,1 0 0,8 3-1,5 1 88,0-1-1,0-1 0,1 0 0,31 3 1,-28-6-963,-1-1 1,42-4 0,-41 0-1311,0-1 0,0-1 0,0 0 0,42-18 0,-63 22 1842,-1 0 0,0 0 0,1 1 0,-1-1 0,1 0 0,-1 1 0,1 0 0,-1-1 0,1 1 0,-1 0 0,1 0 0,0 0 0,-1 0 0,1 0 0,-1 0 0,1 0 0,0 0 0,-1 1 0,1-1 0,-1 1 0,1-1 0,2 2 0,-3-1 201,0 1 1,0-1-1,0 1 0,-1-1 0,1 1 1,0-1-1,0 1 0,-1-1 1,1 1-1,-1 0 0,0-1 0,1 1 1,-1 0-1,0 0 0,0-1 0,0 1 1,0 0-1,0-1 0,-1 1 1,1 2-1,-13 57 4685,10-49-4296,0 0 1,0 0-1,1 0 0,1 0 1,0 1-1,1-1 1,1 20-1,0-30-499,-1-1-1,1 1 0,-1-1 1,1 0-1,0 1 0,0-1 1,-1 0-1,1 0 0,0 0 1,0 0-1,0 0 0,1 0 1,-1 0-1,0 0 0,0 0 1,0 0-1,1 0 0,-1-1 1,0 1-1,1 0 0,-1-1 1,0 0-1,1 1 0,-1-1 1,1 0-1,-1 1 0,1-1 1,-1 0-1,1 0 1,-1 0-1,3-1 0,5 1 69,1-1-1,0-1 0,13-3 1,4-4-17,-1 0 0,0-3 0,-1 0 0,39-25 1,-10 5-44,-49 29-59,-1 1 0,1-1-1,-1 1 1,1 0-1,0 0 1,0 0 0,0 1-1,0-1 1,0 1-1,0 0 1,0 1 0,0-1-1,1 1 1,6 1-1,-10 0 5,-1-1-1,0 1 1,0 0-1,1-1 1,-1 1-1,0 0 0,0 0 1,0 0-1,0 0 1,0 0-1,0 1 1,0-1-1,0 0 0,-1 0 1,1 1-1,0-1 1,-1 0-1,1 1 1,-1-1-1,1 0 1,-1 1-1,0-1 0,0 1 1,1-1-1,-1 1 1,0 1-1,-1 48 7,1-39 39,0-10-42,-1 3 43,1-1-1,0 1 1,0 0 0,1 0-1,-1 0 1,1-1 0,2 6-1,-3-9-26,0 0-1,1-1 1,-1 1-1,0 0 1,1-1-1,-1 1 1,1-1 0,-1 1-1,1-1 1,-1 1-1,1-1 1,-1 1-1,1-1 1,-1 1-1,1-1 1,0 0 0,-1 1-1,1-1 1,0 0-1,-1 0 1,2 1-1,0-1 6,-1 0-1,1 0 0,0 0 0,0-1 1,0 1-1,-1 0 0,1-1 0,0 1 1,0-1-1,-1 1 0,1-1 0,1-1 0,29-16 176,15-7-354,-43 23 46,-1 1 0,1 0 0,0 0 0,-1 0 0,1 0 0,0 0 0,0 1 0,-1 0 0,1 0 0,0 0 0,4 0 0,-8 1 81,1-1 0,-1 0-1,1 0 1,0 1 0,-1-1 0,1 0-1,-1 1 1,0-1 0,1 0-1,-1 1 1,1-1 0,-1 1 0,0-1-1,1 1 1,-1-1 0,0 0 0,1 1-1,-1 0 1,0-1 0,0 1-1,1-1 1,-1 1 0,0-1 0,0 1-1,0-1 1,0 1 0,0 0 0,0-1-1,0 1 1,0-1 0,0 1-1,0-1 1,0 1 0,0 0 0,0-1-1,-1 1 1,1-1 0,0 1 0,0-1-1,-1 1 1,1 0 0,-13 22-835,9-21 711,0 1 0,0-1 0,0 0 1,0 0-1,0 0 0,0 0 1,-1-1-1,1 0 0,-1 0 0,-6 1 1,-3-2-177</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33.807"/>
    </inkml:context>
    <inkml:brush xml:id="br0">
      <inkml:brushProperty name="width" value="0.05" units="cm"/>
      <inkml:brushProperty name="height" value="0.05" units="cm"/>
    </inkml:brush>
  </inkml:definitions>
  <inkml:trace contextRef="#ctx0" brushRef="#br0">0 0 20124,'2'3'1585,"2"0"-1265,3 1-112,6 5 312,4-1-528,5 7 1032,4-1-1032,5 0 16,2-1-24</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34.227"/>
    </inkml:context>
    <inkml:brush xml:id="br0">
      <inkml:brushProperty name="width" value="0.05" units="cm"/>
      <inkml:brushProperty name="height" value="0.05" units="cm"/>
    </inkml:brush>
  </inkml:definitions>
  <inkml:trace contextRef="#ctx0" brushRef="#br0">196 0 20780,'-4'2'376,"0"-1"-1,-1 0 1,1-1-1,0 1 0,0-1 1,0 1-1,-8-2 1,8 1-128,-1 0 0,0 0 0,1 0 0,-1 1 0,1 0 0,-7 1 0,6 0-52,2-1-155,-1 0 1,1 1-1,0-1 0,-1 1 1,1-1-1,0 1 0,-4 3 0,6-4-55,1 0 0,0-1-1,-1 1 1,1 0-1,-1-1 1,1 1 0,0 0-1,0 0 1,0 0-1,-1-1 1,1 1 0,0 0-1,0 0 1,0 0-1,0 0 1,0-1-1,0 1 1,0 0 0,1 0-1,-1 0 1,0-1-1,0 1 1,1 0 0,-1 0-1,0 0 1,1-1-1,-1 1 1,1 0 0,-1-1-1,1 1 1,-1 0-1,1-1 1,-1 1-1,1-1 1,0 1 0,-1-1-1,2 1 1,6 7-147,0-1 1,1 0 0,0-1 0,0 0-1,13 6 1,17 11-100,-38-22 252,0 0-1,0-1 0,0 1 1,0 0-1,0 0 1,0-1-1,0 1 0,0 0 1,-1 0-1,1 0 1,0 0-1,0 0 0,-1 0 1,1 1-1,0-1 1,-1 0-1,0 0 0,1 0 1,-1 0-1,0 1 1,1-1-1,-1 0 0,0 0 1,0 1-1,0 1 1,-1-1 5,1 0 0,-1 0 1,0-1-1,0 1 0,0 0 1,0-1-1,0 1 1,0-1-1,-1 1 0,1-1 1,-1 1-1,1-1 1,-1 0-1,-2 2 0,-4 2-1,0 0 0,0-1 0,-1 0 0,1-1-1,-18 5 1,16-5-199,-1-1 0,1-1 0,-1 0 1,1 0-1,-1-1 0,1 0 0,-16-3 0,5-4-94</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34.630"/>
    </inkml:context>
    <inkml:brush xml:id="br0">
      <inkml:brushProperty name="width" value="0.05" units="cm"/>
      <inkml:brushProperty name="height" value="0.05" units="cm"/>
    </inkml:brush>
  </inkml:definitions>
  <inkml:trace contextRef="#ctx0" brushRef="#br0">120 12 19996,'1'0'157,"0"0"-1,0-1 0,0 1 0,0 0 1,0-1-1,-1 1 0,1-1 1,0 0-1,0 1 0,-1-1 1,1 1-1,0-1 0,-1 0 0,1 0 1,0 1-1,-1-1 0,1-2 1,-5 4 1138,-7 8-333,-91 111-428,100-118-566,0-1-1,1 1 0,-1 1 0,1-1 0,0 0 1,0 0-1,-1 0 0,1 1 0,1-1 0,-1 1 1,0-1-1,1 1 0,-1 3 0,1-5 6,0 0 0,1 0-1,-1 0 1,0 1 0,1-1 0,-1 0-1,1 0 1,0 0 0,-1 0 0,1 0-1,0 0 1,0 0 0,-1 0 0,1 0-1,0 0 1,0 0 0,0-1 0,0 1-1,0 0 1,0-1 0,0 1 0,1-1-1,-1 1 1,0-1 0,0 1 0,0-1-1,1 0 1,1 1 0,82 16-776,-56-12 534,35 9-1,-61-13 262,-1 0-1,0-1 0,0 1 1,0 0-1,0 0 0,0 0 1,0 1-1,0-1 1,0 0-1,-1 1 0,4 2 1,-5-3 8,0-1 1,1 1 0,-1-1 0,0 0-1,0 1 1,0-1 0,1 1 0,-1-1-1,0 0 1,0 1 0,0-1 0,0 1 0,0-1-1,0 1 1,0-1 0,0 1 0,0-1-1,0 0 1,0 1 0,0-1 0,0 1-1,-1-1 1,1 1 0,-1 0 5,1 0 0,-1 0 0,0 0 0,0 0 0,0 0 0,0-1 0,0 1 0,1 0-1,-1-1 1,-1 1 0,1 0 0,-1 0 0,-10 5 33,0-1-1,0-1 0,-1 0 1,1 0-1,-1-1 0,0-1 1,0 0-1,0 0 0,0-2 1,0 1-1,-25-4 0,37 3-85,0 0 0,0 0 0,0 0 0,0-1 0,0 1 0,0 0-1,0 0 1,0-1 0,0 1 0,0-1 0,0 1 0,1-1 0,-1 1 0,0-1-1,0 1 1,0-1 0,1 0 0,-1 1 0,0-1 0,1 0 0,-1 0 0,0 1-1,1-1 1,-1 0 0,0-1 0,1 1-4,0-1-1,1 1 1,-1 0 0,0 0-1,0-1 1,0 1 0,1 0 0,-1 0-1,1 0 1,-1 0 0,1 0-1,-1-1 1,1 1 0,0 0-1,-1 0 1,1 0 0,1-1-1,3-3-114,1-1 0,0 0 0,1 1 0,-1 0 0,9-5-1,23-8-513</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58.901"/>
    </inkml:context>
    <inkml:brush xml:id="br0">
      <inkml:brushProperty name="width" value="0.05" units="cm"/>
      <inkml:brushProperty name="height" value="0.05" units="cm"/>
    </inkml:brush>
  </inkml:definitions>
  <inkml:trace contextRef="#ctx0" brushRef="#br0">1 2 12635,'0'0'70,"0"0"1,0-1-1,1 1 1,-1 0-1,0 0 1,0 0-1,0 0 1,1 0-1,-1 0 1,0 0-1,0 0 1,0-1-1,1 1 1,-1 0-1,0 0 1,0 0 0,1 0-1,-1 0 1,0 0-1,0 0 1,0 0-1,1 0 1,-1 1-1,0-1 1,0 0-1,1 0 1,-1 0-1,0 0 1,0 0-1,0 0 1,1 0-1,-1 0 1,0 1-1,0-1 1,0 0-1,0 0 1,1 0-1,4 12 2043,0 20 694,-5-24-2169,4 27 943,-3-23-1246,0-1-1,1 1 1,0 0 0,1-1-1,0 0 1,0 0 0,9 17 0,-11-26-309,0 0 1,1 0 0,-1 0 0,0 0-1,1 0 1,-1-1 0,1 1 0,0-1-1,0 1 1,0-1 0,0 1 0,0-1-1,0 0 1,0 0 0,0 0-1,0 0 1,0-1 0,0 1 0,1 0-1,1-1 1,1 1-7,0-1 0,0 0 0,0-1 0,0 1 0,0-1 0,0 0 0,0 0 0,0-1 0,4-1 0,8-4-4,-1-1 0,-1-1 0,1 0 0,16-13 0,-5-1 5,-1-1-1,-1-1 1,-1-1-1,24-34 1,-43 57-10,-4 11-1,-6 19 13,5-24-16,-6 25 15,2-15-9,1 0 0,0 0 0,1 1 0,1-1 0,0 0 0,1 1 0,2 19 0,-2-31-10,1-1-1,-1 0 0,0 0 1,1 1-1,-1-1 0,1 0 1,-1 0-1,1 0 0,-1 0 1,1 0-1,0 0 1,0 0-1,-1 0 0,1 0 1,0 0-1,0 0 0,0-1 1,0 1-1,0 0 0,0-1 1,0 1-1,0 0 1,1-1-1,1 1 0,0 0 3,0-1 0,-1 0 0,1 0 0,0 0 0,0 0 0,0 0 0,0-1 0,-1 1 0,1-1 0,4-1 0,5-3-214,-1 0 1,0-1 0,21-13-1,-30 18 66,0 0 1,0-1-1,0 1 0,0-1 1,-1 1-1,1-1 0,0 0 0,-1 0 1,1 0-1,-1 0 0,2-3 0,-3 3 75,1 1 0,-1-1 0,0 1 0,1-1 0,-1 1 0,0-1 0,0 1 0,0-1 0,-1 1 0,1-1 0,0 1 0,-1-1 0,1 1 0,-1-1-1,1 1 1,-1-1 0,1 1 0,-1 0 0,-2-3 0,-10-16-649</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35.003"/>
    </inkml:context>
    <inkml:brush xml:id="br0">
      <inkml:brushProperty name="width" value="0.05" units="cm"/>
      <inkml:brushProperty name="height" value="0.05" units="cm"/>
    </inkml:brush>
  </inkml:definitions>
  <inkml:trace contextRef="#ctx0" brushRef="#br0">110 52 17604,'-37'31'4276,"25"-22"-3643,1 0 0,-15 16 0,24-23-597,-1 1 0,1 0 0,0 0 0,0 1 0,0-1 0,0 0 0,1 1 0,-1-1 1,1 1-1,0 0 0,0-1 0,0 1 0,-1 7 0,2-10-32,0-1 0,0 1 1,0 0-1,0-1 0,0 1 1,0 0-1,1-1 0,-1 1 1,0-1-1,0 1 0,0 0 1,1-1-1,-1 1 0,0-1 1,1 1-1,-1-1 0,0 1 1,1-1-1,-1 1 0,1-1 0,-1 1 1,1-1-1,-1 1 0,1-1 1,0 1-1,19 2 55,-14-3-52,0-1 1,0 0-1,0 0 1,-1-1-1,9-3 1,3-3 2,-1-1-1,0 0 1,-1-1-1,0-1 1,21-20-1,-6 1-9,33-43-1,-55 67-110,-11 14 57,-10 21-1,12-28 52,-39 89-102,35-77 66,1 0 0,0 0 0,1 1-1,1 0 1,-1 16 0,2-29 6,1 0 0,0 0 0,0 1 0,0-1-1,0 0 1,0 0 0,0 0 0,0 1 0,0-1 0,1 0 0,-1 0-1,0 0 1,1 0 0,-1 0 0,1 1 0,-1-1 0,1 0 0,-1 0-1,1 0 1,0 0 0,0 0 0,-1-1 0,1 1 0,0 0-1,0 0 1,0 0 0,0-1 0,0 1 0,0 0 0,0-1 0,0 1-1,0-1 1,0 1 0,1-1 0,-1 0 0,0 0 0,0 1 0,0-1-1,0 0 1,1 0 0,-1 0 0,0 0 0,0 0 0,0 0 0,1 0-1,0-1 1,4 0-140,0-1 0,0 0-1,0 0 1,-1 0 0,1-1-1,-1 0 1,1 0-1,5-5 1,1-1-42,-1-1 0,0 0 0,0-1 0,15-20 0,9-24-357</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35.455"/>
    </inkml:context>
    <inkml:brush xml:id="br0">
      <inkml:brushProperty name="width" value="0.05" units="cm"/>
      <inkml:brushProperty name="height" value="0.05" units="cm"/>
    </inkml:brush>
  </inkml:definitions>
  <inkml:trace contextRef="#ctx0" brushRef="#br0">80 1 17812,'-1'10'1450,"0"1"1,-5 18-1,0 7-25,1-3-799,-24 165 817,19-151-1218,3-16-84,1-1-1,2 2 0,1-1 1,1 54-1,2-84-141,0 0-1,0 0 0,0-1 1,0 1-1,1 0 0,-1 0 0,0 0 1,0 0-1,1-1 0,-1 1 1,0 0-1,1 0 0,-1-1 1,1 1-1,-1 0 0,1-1 0,-1 1 1,1 0-1,0-1 0,-1 1 1,1-1-1,0 1 0,-1-1 1,1 1-1,0-1 0,0 1 0,-1-1 1,1 0-1,0 0 0,0 1 1,0-1-1,-1 0 0,1 0 1,0 0-1,0 0 0,0 0 0,0 0 1,0 0-1,-1 0 0,1 0 1,0 0-1,0 0 0,0-1 1,0 1-1,3-2-23,0 1 1,0 0 0,0-1-1,0 0 1,0 0-1,-1 0 1,7-6-1,44-43-327,14-13-125,-66 63 456,0-1 0,0 1 0,0 0-1,0 0 1,0 0 0,0 0 0,0 0 0,0 0 0,0 0 0,5 0 0,-7 1 10,1 0 1,0 0-1,0 0 1,0 0-1,0 0 1,0 0-1,-1 0 1,1 0-1,0 1 1,0-1 0,0 0-1,0 1 1,-1-1-1,1 0 1,0 1-1,-1-1 1,1 1-1,0 0 1,-1-1-1,2 2 1,0 1-19,0 0-1,-1 1 1,1-1 0,-1 1 0,1-1-1,-1 1 1,0 0 0,0-1 0,-1 1-1,1 0 1,-1 7 0,0 6 231,0 0 1,-1 0-1,-1 0 1,0 0 0,-1 0-1,-10 27 1,13-44-193,0 0 0,0 1 0,0-1 0,0 0 0,0 0 0,0 0 0,0 0 0,0 0 0,0 0 0,0 0 0,0 1 0,0-1 0,0 0 0,0 0 0,0 0 0,0 0 0,0 0 0,0 0 0,0 0 0,0 1 0,0-1 0,0 0 0,1 0 0,-1 0 0,0 0 0,0 0 0,0 0 0,0 0 0,0 0 0,0 0 0,0 1 0,0-1 0,0 0 0,0 0 0,1 0 0,-1 0 0,0 0 0,0 0 0,0 0 0,0 0 0,0 0 0,0 0 0,0 0 0,1 0 0,-1 0 0,0 0 0,0 0 0,0 0 0,0 0 0,0 0 0,10-2 141,9-5-114,8-3-61,-22 8-216,0 1 1,1-1 0,-1 0 0,0-1-1,0 1 1,0-1 0,0 0 0,-1 0-1,1-1 1,6-6 0,-11 10 196,1-1 0,0 0-1,-1 0 1,0 1 0,1-1 0,-1 0 0,1 0 0,-1 0 0,0 1 0,0-1 0,1 0-1,-1 0 1,0 0 0,0 0 0,0 0 0,0 0 0,0 1 0,0-1 0,0 0-1,0 0 1,0 0 0,-1 0 0,1-1 0,-7-9-665</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35.856"/>
    </inkml:context>
    <inkml:brush xml:id="br0">
      <inkml:brushProperty name="width" value="0.05" units="cm"/>
      <inkml:brushProperty name="height" value="0.05" units="cm"/>
    </inkml:brush>
  </inkml:definitions>
  <inkml:trace contextRef="#ctx0" brushRef="#br0">0 31 17804,'25'7'1864,"3"-7"-1120,8-1-312,10 1 897,4 0-329,2-2-1040,-1 1-184,-8-9 304,-5-2-200,-8 1-200</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42.996"/>
    </inkml:context>
    <inkml:brush xml:id="br0">
      <inkml:brushProperty name="width" value="0.05" units="cm"/>
      <inkml:brushProperty name="height" value="0.05" units="cm"/>
    </inkml:brush>
  </inkml:definitions>
  <inkml:trace contextRef="#ctx0" brushRef="#br0">95 11 20332,'11'-10'2685,"-20"25"-1305,-1 2-708,-5 11-540,1 2-1,1 0 0,2 0 1,1 1-1,-11 56 1,20-79-138,0-1 0,0 0 1,1 1-1,0-1 0,2 11 1,-2-16 5,0 0 1,0 0-1,1 0 1,-1-1-1,1 1 1,0 0-1,0 0 1,-1-1-1,1 1 1,0 0-1,0-1 1,1 1 0,-1-1-1,0 1 1,0-1-1,1 0 1,-1 0-1,1 1 1,-1-1-1,1 0 1,-1 0-1,1 0 1,0-1-1,-1 1 1,5 1 0,1-1-31,0 0 0,0 0 0,0-1 1,0 0-1,0 0 0,0 0 1,0-1-1,0 0 0,0-1 0,11-3 1,-14 4-7,1-1 0,-1 0 0,0 0 0,0 0 0,0 0 1,0 0-1,0-1 0,0 0 0,-1 0 0,1 0 0,-1 0 0,0 0 1,0-1-1,0 1 0,0-1 0,-1 0 0,4-7 0,2-26-160</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43.419"/>
    </inkml:context>
    <inkml:brush xml:id="br0">
      <inkml:brushProperty name="width" value="0.05" units="cm"/>
      <inkml:brushProperty name="height" value="0.05" units="cm"/>
    </inkml:brush>
  </inkml:definitions>
  <inkml:trace contextRef="#ctx0" brushRef="#br0">1 1 21277,'3'1'1976,"-2"5"232,1-3-1375,1-3-849,-1 6-729,0-1 649,-2-2-160</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45.336"/>
    </inkml:context>
    <inkml:brush xml:id="br0">
      <inkml:brushProperty name="width" value="0.05" units="cm"/>
      <inkml:brushProperty name="height" value="0.05" units="cm"/>
    </inkml:brush>
  </inkml:definitions>
  <inkml:trace contextRef="#ctx0" brushRef="#br0">223 0 18060,'-9'8'302,"0"0"0,1 0 0,0 1 0,1 0 0,0 0 0,1 1 0,-11 19 0,4-6-186,-85 155-58,89-162-29,12-25-8,13-26 43,46-104 615,-37 74 489,-28 77-1157,1 0-1,0 0 0,0 1 0,2-1 0,-1 1 0,3 19 0,-1-24-14,0-1 0,0 1 0,1-1-1,0 1 1,0-1 0,1 0 0,0 0 0,0 0-1,1 0 1,0-1 0,0 1 0,6 6 0,-9-12 17,0 0 1,0 1 0,0-1 0,0 0 0,0 0-1,0 0 1,1 0 0,-1-1 0,0 1 0,0 0-1,1 0 1,-1-1 0,1 1 0,-1-1 0,1 1-1,2-1 1,-27-14 334,3 0-268,0 0-1,0-1 1,2-1-1,0-1 1,1 0-1,0-2 1,-17-24-1,34 42-63,-1 0 0,1 1-1,-1-1 1,0 0-1,1 0 1,-1 1 0,1-1-1,0 0 1,-1 0-1,1 0 1,0 0 0,-1 0-1,1 0 1,0 1-1,0-1 1,0-2 0,0 3-7,0 0 0,0-1 1,0 1-1,1 0 1,-1 0-1,0-1 0,0 1 1,1 0-1,-1 0 1,0 0-1,1-1 1,-1 1-1,0 0 0,1 0 1,-1 0-1,0 0 1,1 0-1,-1 0 1,0 0-1,1-1 0,-1 1 1,0 0-1,1 0 1,-1 0-1,0 0 1,1 0-1,-1 1 0,1-1 1,32 9 277,-30-8-296,10 3 14,28 12 198,0-3 1,0-1 0,81 11 0,-86-22-50</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46.350"/>
    </inkml:context>
    <inkml:brush xml:id="br0">
      <inkml:brushProperty name="width" value="0.05" units="cm"/>
      <inkml:brushProperty name="height" value="0.05" units="cm"/>
    </inkml:brush>
  </inkml:definitions>
  <inkml:trace contextRef="#ctx0" brushRef="#br0">51 0 18540,'-18'81'1554,"-13"131"-1,30-205-1551,1-1 1,0 0-1,0 1 0,1-1 0,0 0 0,0 0 0,2 7 1,-3-11 11,1-1 0,-1 1 0,1-1 1,0 1-1,0-1 0,0 0 0,-1 1 0,1-1 1,0 0-1,1 0 0,-1 0 0,0 0 1,0 0-1,0 0 0,1 0 0,-1 0 0,0 0 1,1 0-1,-1-1 0,1 1 0,-1-1 1,1 1-1,-1-1 0,1 1 0,-1-1 0,1 0 1,0 0-1,-1 0 0,1 0 0,-1 0 1,1 0-1,1-1 0,5 0 87,-1-1 0,0 0 0,0 0 1,0-1-1,0 0 0,0 0 0,0-1 0,-1 0 0,1 0 0,7-7 1,9-9 390,25-28 1,-31 31-228,46-55 655,-30 32-605,-20 29-252,-13 11-62,0 0-1,0 0 0,0 0 0,0 0 0,0 0 0,1 0 0,-1 0 0,0 0 0,0 0 0,0 0 0,0 0 1,0 0-1,1 1 0,-1-1 0,0 0 0,0 0 0,0 0 0,0 0 0,0 0 0,0 0 0,0 0 1,1 0-1,-1 0 0,0 1 0,0-1 0,0 0 0,0 0 0,0 0 0,0 0 0,0 0 0,0 0 0,0 1 1,0-1-1,0 0 0,0 0 0,0 0 0,0 0 0,0 0 0,0 1 0,0-1 0,0 0 0,0 0 1,0 0-1,0 0 0,0 0 0,0 1 0,0-1 0,-7 31-67,3-17 45,4-13 21,-1 0 0,1 0 0,0 0 0,-1 0 0,1 0 1,0 1-1,0-1 0,0 0 0,0 0 0,0 0 0,0 0 0,0 0 0,0 0 1,1 1-1,-1-1 0,0 0 0,1 0 0,-1 0 0,0 0 0,1 0 0,-1 0 1,1 0-1,0 0 0,-1 0 0,1-1 0,0 1 0,0 0 0,1 1 1,0-1 3,0-1 0,0 1 0,0-1 0,0 1 1,0-1-1,0 0 0,1 0 0,-1 0 1,0 0-1,0 0 0,0 0 0,0-1 1,0 1-1,2-2 0,10-2 30,0-1 0,-1-1 1,17-9-1,33-24 81,-33 19-16,41-18 1,-68 36-94,1 1 1,-1-1-1,1 1 1,-1 0 0,1 0-1,-1 1 1,1-1-1,0 1 1,-1 0 0,7 0-1,-8 0-5,-1 0 0,0 1 0,1-1 0,-1 1 0,0-1 0,1 1 0,-1-1 0,0 1 0,0 0 0,1 0 0,-1-1-1,0 1 1,0 0 0,0 0 0,0 0 0,0 0 0,0 1 0,-1-1 0,1 0 0,0 0 0,0 0 0,-1 1 0,1-1 0,-1 0 0,1 1 0,-1-1 0,0 1 0,1-1 0,-1 3 0,2 12-15,-1 0 1,-1 0 0,-4 30-1,1 10 1,3-55 14,-1-1 0,1 1 1,0 0-1,0-1 0,0 1 1,0 0-1,0-1 0,0 1 1,0 0-1,0 0 0,0-1 1,0 1-1,0 0 0,1-1 1,-1 1-1,0 0 0,0-1 1,1 1-1,-1 0 0,0-1 1,1 1-1,-1-1 0,1 1 1,-1-1-1,0 1 0,1-1 1,-1 1-1,1-1 0,0 1 1,-1-1-1,1 0 0,-1 1 1,1-1-1,0 0 0,-1 1 1,1-1-1,0 0 0,-1 0 1,1 0-1,0 0 0,-1 1 1,1-1-1,0 0 0,-1 0 1,1 0-1,0-1 0,0 1 1,-1 0-1,1 0 0,0 0 1,-1 0-1,1-1 0,0 1 1,-1 0-1,2-1 0,4-2 6,1-1 0,-1 0 0,0 0 0,6-6 0,-9 8-5,45-43 47,-39 34-53,1 2 0,0-1 0,0 1-1,1 1 1,0 0 0,13-7 0,-23 14-4,-1 1-1,0 0 1,0 0-1,0 0 1,1 0-1,-1-1 1,0 1-1,1 0 1,-1 0 0,0 0-1,0 0 1,1 0-1,-1 0 1,0 0-1,0 0 1,1 0 0,-1 0-1,0 0 1,1 0-1,-1 0 1,0 0-1,0 0 1,1 0-1,-1 0 1,0 0 0,0 0-1,1 0 1,-1 1-1,0-1 1,0 0-1,1 0 1,-1 0 0,0 0-1,0 1 1,0-1-1,1 0 1,-1 0-1,0 0 1,0 1-1,0-1 1,0 0 0,1 0-1,-1 1 1,-1 17-400,-9 16-562,5-25 343,2 0 0,-1 0-1,-3 14 1,8-21 58,7-5-39</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46.780"/>
    </inkml:context>
    <inkml:brush xml:id="br0">
      <inkml:brushProperty name="width" value="0.05" units="cm"/>
      <inkml:brushProperty name="height" value="0.05" units="cm"/>
    </inkml:brush>
  </inkml:definitions>
  <inkml:trace contextRef="#ctx0" brushRef="#br0">186 78 17316,'-21'18'776,"0"1"0,1 1 0,1 1 0,1 1 1,1 0-1,1 2 0,1 0 0,-13 28 0,26-48-742,0 0-1,1 0 0,-1 0 1,1 0-1,0 1 0,0-1 1,1 1-1,0-1 0,0 9 1,0-12-30,0 0 0,0 0 1,1 0-1,-1 1 1,1-1-1,-1 0 1,1 0-1,-1 0 1,1 0-1,0 0 0,-1 0 1,1 0-1,0 0 1,0 0-1,0 0 1,0-1-1,-1 1 1,1 0-1,1 0 0,-1-1 1,0 1-1,0-1 1,0 1-1,0-1 1,0 1-1,0-1 1,1 0-1,-1 0 1,0 1-1,0-1 0,0 0 1,1 0-1,-1 0 1,0 0-1,0 0 1,1-1-1,-1 1 1,1-1-1,5 0-4,0-1 0,0 0 0,-1 0 0,1-1 0,-1 0 0,0 0 0,1-1 0,-1 0 0,-1 0 0,1 0 0,6-6 0,10-12 28,23-26 1,11-19 377,65-103 0,-104 146-255,-38 56-396,1 2 0,2 0 0,2 0 0,1 2-1,-19 67 1,32-96 159,0 0 1,1 0-1,0 0 0,0 1 0,0-1 0,1 1 0,2 13 0,-2-20 58,1 0-1,-1 0 0,0 0 1,1 0-1,0 0 0,-1 0 1,1 0-1,-1 0 0,1 0 1,0-1-1,0 1 0,-1 0 1,2 1-1</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47.253"/>
    </inkml:context>
    <inkml:brush xml:id="br0">
      <inkml:brushProperty name="width" value="0.05" units="cm"/>
      <inkml:brushProperty name="height" value="0.05" units="cm"/>
    </inkml:brush>
  </inkml:definitions>
  <inkml:trace contextRef="#ctx0" brushRef="#br0">175 23 16980,'8'-14'2566,"-8"14"-2479,0 0 1,0-1-1,0 1 1,0 0-1,0-1 1,0 1-1,0 0 1,0 0-1,0-1 0,0 1 1,0 0-1,0-1 1,0 1-1,0 0 1,-1 0-1,1-1 1,0 1-1,0 0 0,0 0 1,0-1-1,-1 1 1,1 0-1,0 0 1,0 0-1,0-1 0,-1 1 1,1 0-1,0 0 1,-2-1 136,1 1 0,-1 0 1,1 0-1,-1-1 0,1 1 1,-1 0-1,1 0 0,0 1 0,-1-1 1,1 0-1,-1 0 0,1 1 1,-1-1-1,1 1 0,0-1 1,-3 2-1,-8 5-112,1 1 0,0 0 1,1 0-1,0 1 0,0 0 0,0 1 0,2 0 1,-1 1-1,1 0 0,1 0 0,0 1 1,-7 13-1,14-24-123,-1 0 1,1 0-1,0-1 1,-1 1 0,1 0-1,0 0 1,-1 0-1,1 0 1,0 0-1,0 0 1,0 0-1,0 0 1,0 0 0,0 0-1,0 0 1,0 0-1,0 0 1,0-1-1,1 1 1,-1 0-1,0 0 1,1 0-1,-1 0 1,0 0 0,1 0-1,-1-1 1,1 1-1,0 0 1,-1 0-1,1-1 1,0 1-1,-1 0 1,1-1 0,0 1-1,0 0 1,-1-1-1,1 0 1,0 1-1,0-1 1,0 1-1,1-1 1,5 3-49,0-1 1,0 0 0,1-1-1,10 1 1,-2 0 9,10 3-18,-4-2-37,0 1 1,0 2-1,0 0 0,26 11 0,-47-16 91,0-1-1,0 1 1,0-1-1,0 1 1,1-1-1,-1 1 1,0 0-1,0-1 1,0 1-1,0 0 0,0 0 1,0 0-1,-1 0 1,1 0-1,0 0 1,0 0-1,-1 0 1,1 0-1,0 0 1,-1 0-1,1 1 1,-1-1-1,0 0 1,1 0-1,-1 0 1,0 1-1,0 1 1,0-1-6,-1 1 0,0-1 0,0 0 0,0 0 0,0 1 0,0-1 0,-1 0 0,1 0 0,-1-1 0,1 1 0,-1 0 0,1 0 0,-1-1 0,-3 3 0,-15 10-83,-2 0-1,1-1 1,-2-2-1,0 0 1,0-1-1,-36 9 1,54-17-38,1 0 1,-1-1-1,0 0 1,1 0-1,-1-1 1,0 1-1,0-1 1,-8-1-1,11 1 103,1 0-1,1 0 0,-1-1 0,0 1 1,0 0-1,0-1 0,0 1 1,0-1-1,0 1 0,0-1 0,0 1 1,1-1-1,-1 0 0,0 0 1,0 1-1,1-1 0,-1 0 1,0-1-1,0 0 8,0 1 0,1-1 0,-1 0 0,1 0 0,0 1 0,-1-1 0,1 0 0,0 0 0,0 0 0,0 0 0,0 1-1,1-1 1,0-3 0,10-34-532</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47.928"/>
    </inkml:context>
    <inkml:brush xml:id="br0">
      <inkml:brushProperty name="width" value="0.05" units="cm"/>
      <inkml:brushProperty name="height" value="0.05" units="cm"/>
    </inkml:brush>
  </inkml:definitions>
  <inkml:trace contextRef="#ctx0" brushRef="#br0">0 43 23293,'61'-36'-3828,"-39"30"4452,-21 6-570,-1 0-1,1 0 0,-1 0 1,1 0-1,0 0 0,-1 0 0,1 0 1,-1 1-1,1-1 0,-1 0 1,1 0-1,-1 0 0,1 1 1,-1-1-1,1 0 0,-1 1 1,1-1-1,-1 0 0,0 1 1,1 0-1,0 1 147,0 0-1,-1 0 1,1 0 0,-1 0-1,1 0 1,-1 0 0,0 0-1,0 0 1,1 0 0,-2 0-1,1 3 1,1 12 432,0-14-551,0 1 0,0-1 0,0 0 1,-1 0-1,1 1 0,-1-1 0,0 1 0,0-1 0,0 0 0,-1 1 0,1-1 0,-2 6 0,-16 44 233,5-18-64,-20 88 219,30-108-446,1 0 1,0 0-1,2 0 0,-1 1 0,2-1 1,2 19-1,-3-33-17,0 0-1,0 1 1,1-1 0,-1 0-1,0 1 1,1-1 0,-1 0-1,0 1 1,1-1 0,0 0-1,-1 0 1,1 0-1,0 1 1,0-1 0,0 0-1,-1 0 1,1 0 0,0 0-1,0 0 1,0-1 0,3 3-1,-3-3 2,0 0 0,0 0 0,1 0 0,-1 0 0,0 0-1,0 0 1,0 0 0,1 0 0,-1-1 0,0 1 0,0 0-1,0-1 1,0 1 0,0-1 0,0 1 0,1-1 0,-1 0-1,0 1 1,1-2 0,4-3 24,0 0 0,-1-1-1,1 0 1,-1 0 0,8-12-1,1-7 15,-1-2-1,-1 1 0,-1-2 0,-1 1 0,-2-1 1,6-37-1,-13 60-64,0 0 0,-1 0 0,0 0 1,0-1-1,-2-8 0,2 14 15,0-1 0,0 1 0,0-1 0,0 1 0,-1-1 1,1 1-1,0 0 0,0-1 0,0 1 0,0-1 0,-1 1 0,1 0 0,0-1 0,0 1 0,-1-1 1,1 1-1,0 0 0,0 0 0,-1-1 0,1 1 0,0 0 0,-1-1 0,1 1 0,-1 0 1,1 0-1,-1-1 0,0 2-4,1-1 0,-1 1 0,0-1 1,0 1-1,1-1 0,-1 1 0,0-1 1,0 1-1,1 0 0,-1-1 0,1 1 1,-1 0-1,1 0 0,-1 0 0,1-1 1,-1 1-1,1 0 0,-1 1 0,-3 9-44,1-1-1,0 1 1,0 0 0,1-1-1,1 1 1,-1 0-1,2 0 1,0 1-1,0-1 1,1 0-1,0 0 1,6 21 0,-6-29 51,0 0 0,0 0 0,0 0 0,1 0 0,-1 0 0,1-1 0,0 1 0,0 0 0,0-1 0,0 0 1,0 1-1,1-1 0,-1 0 0,1 0 0,-1 0 0,1 0 0,0-1 0,0 1 0,0-1 0,0 1 0,0-1 1,0 0-1,3 0 0,0 0 24,0 0 0,0-1 0,-1 0 0,1 0 1,0-1-1,0 0 0,-1 0 0,1 0 1,0-1-1,-1 1 0,0-1 0,9-4 0,7-6 98,0 0 0,-1-1 0,-1-1 0,0-1 0,-1-1 0,-1 0 0,0-2-1,-1 0 1,24-34 0,-52 71-126,1 0-1,0 1 0,2 1 1,1 0-1,0 0 0,1 1 1,2-1-1,-4 26 0,9-45 15,-1 0 0,1 0-1,0 0 1,0 0 0,0 0-1,0 0 1,0 0 0,1 0 0,-1-1-1,1 1 1,-1 0 0,1 0 0,-1 0-1,1-1 1,0 1 0,0 0-1,0 0 1,0-1 0,0 1 0,0-1-1,3 3 1,-2-3 2,0 0-1,1 0 1,-1 0 0,0 0 0,0 0 0,1-1-1,-1 1 1,0-1 0,1 0 0,-1 0-1,0 1 1,1-1 0,-1-1 0,0 1-1,1 0 1,-1-1 0,3 0 0,7-3 21,0 0 0,0 0 1,-1-1-1,0-1 1,0 0-1,0 0 1,-1-1-1,0-1 0,0 0 1,12-12-1,8-11 63,41-56 0,-49 53-114,-21 32-8,-2 4 0,-9 18-9,4-6-21,-3 2-79,1 1-1,1 0 1,0 0-1,2 1 1,0 0-1,1 0 1,-3 19-1,7-37 78,0 1 0,0-1 0,0 0-1,0 1 1,0-1 0,0 1 0,0-1 0,0 1 0,0-1-1,0 0 1,0 1 0,0-1 0,0 1 0,0-1-1,1 0 1,-1 1 0,0-1 0,0 1 0,0-1 0,1 0-1,-1 1 1,0-1 0,0 0 0,1 1 0,-1-1-1,8-4-908,8-17 113,-4-4 20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59.289"/>
    </inkml:context>
    <inkml:brush xml:id="br0">
      <inkml:brushProperty name="width" value="0.05" units="cm"/>
      <inkml:brushProperty name="height" value="0.05" units="cm"/>
    </inkml:brush>
  </inkml:definitions>
  <inkml:trace contextRef="#ctx0" brushRef="#br0">0 0 17236,'0'2'1760,"0"2"-1280,2 2-256,3 1 1096,5 3-1087,3 1-538,2 1 321,-1-4-120,0-1-96</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48.332"/>
    </inkml:context>
    <inkml:brush xml:id="br0">
      <inkml:brushProperty name="width" value="0.05" units="cm"/>
      <inkml:brushProperty name="height" value="0.05" units="cm"/>
    </inkml:brush>
  </inkml:definitions>
  <inkml:trace contextRef="#ctx0" brushRef="#br0">12 1 16980,'-4'8'1640,"-2"5"-1216,5 4-504,1 3 568,4 2-296,5-1-96,11-2-184</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48.798"/>
    </inkml:context>
    <inkml:brush xml:id="br0">
      <inkml:brushProperty name="width" value="0.05" units="cm"/>
      <inkml:brushProperty name="height" value="0.05" units="cm"/>
    </inkml:brush>
  </inkml:definitions>
  <inkml:trace contextRef="#ctx0" brushRef="#br0">248 76 20004,'-16'20'1103,"0"0"1,2 1-1,0 1 0,-12 27 0,21-37-925,0-1-1,1 1 0,0 0 1,1 0-1,1 0 0,0 0 1,0 0-1,1 1 0,1-1 1,2 23-1,1-10-199,-1 0-1,-1 1 0,-1-1 1,-6 37-1,5-52 3,0-1 0,-1 0-1,-1 0 1,1 0 0,-2 0 0,1 0-1,-1-1 1,0 0 0,-1 1-1,0-1 1,0-1 0,-1 1 0,0-1-1,0 0 1,-10 8 0,15-14 19,0 0 0,0 0 0,-1 0 0,1 0 0,0 0 0,-1 0-1,1 0 1,-1-1 0,1 1 0,-1 0 0,1-1 0,-1 1 0,0-1 0,1 0 0,-1 1 0,0-1 0,1 0 0,-1 0 0,0 0 0,1 0 0,-1-1 0,-1 1 0,1-1-2,1 0 0,-1 0-1,1 0 1,0 0 0,-1 0 0,1 0 0,0-1 0,0 1 0,0 0 0,0-1 0,0 1 0,0 0 0,0-1-1,0 1 1,1-1 0,-1 0 0,0-2 0,-1-4-20,0 1 0,1-1 0,0 0 1,0 0-1,1 0 0,0 1 0,1-1 0,1-9 0,4-6-90,2 1 0,0 0-1,2 0 1,22-38-1,-21 41 39,35-56-361,99-122 1,-79 112 245,-59 75 172,-4 5 5,1 1 0,0-1 0,0 0-1,0 1 1,0 0 0,7-6 0,-10 10 11,-1 0 1,0 0 0,0 0-1,0 0 1,0 0 0,0 0-1,0 0 1,0 0 0,1-1-1,-1 1 1,0 0-1,0 0 1,0 0 0,0 0-1,0 0 1,1 0 0,-1 0-1,0 0 1,0 0 0,0 0-1,0 0 1,0 0 0,1 0-1,-1 0 1,0 0 0,0 0-1,0 0 1,0 0 0,1 0-1,-1 0 1,0 0 0,0 1-1,0-1 1,0 0 0,0 0-1,0 0 1,1 0-1,-1 0 1,0 0 0,0 0-1,0 0 1,0 1 0,0-1-1,0 0 1,0 0 0,0 0-1,1 0 1,-2 11-29,-5 10 7,1-6 19,-2 2 43,1 0-1,1 1 1,0 0 0,1 0 0,1 0-1,-1 30 1,4-46-25,0 1 1,0-1-1,0 0 0,1 0 0,-1 1 1,1-1-1,-1 0 0,1 0 1,0 0-1,0 0 0,0 0 0,0 0 1,0 0-1,0 0 0,1 0 0,-1 0 1,1 0-1,-1-1 0,1 1 1,2 1-1,-2-2 1,1 1 0,0-1 1,-1 0-1,1 0 0,0 0 0,0-1 1,0 1-1,0 0 0,0-1 0,0 0 0,0 0 1,0 0-1,4-1 0,8-1 32,0-2 1,1 0-1,-2 0 0,24-11 1,4-6 60,56-35 1,-62 34-62,-33 21-35,30-16 54,-32 17-61,-1 0 0,1 0 0,-1-1 0,1 1 0,-1 0 0,1 0 0,-1 0 0,1 0 0,-1 0 0,1 0 0,-1 0 0,1 0 0,-1 0-1,1 0 1,-1 0 0,1 0 0,-1 0 0,1 0 0,-1 0 0,1 0 0,-1 1 0,1-1 0,-1 0 0,1 0 0,-1 1 0,1-1 0,-1 0 0,1 1 0,-1-1-1,0 0 1,1 1 0,-1-1 0,0 1 0,1-1 0,-1 0 0,0 1 0,1-1 0,-1 1 0,0-1 0,0 1 0,0-1 0,0 1 0,1-1 0,-1 1 0,0-1 0,0 1-1,0-1 1,0 1 0,0 0 0,0-1 0,0 1 0,0-1 0,-1 1 0,1-1 0,0 1 0,0-1 0,0 1 0,0-1 0,-1 1 0,1 0 0,-9 32 208,6-23-135,0 1 0,0 0 0,1 0 0,0 0 0,1 0 0,1 16-1,0-26-69,0 0 0,0 0 0,0 0 0,0-1 0,1 1 0,-1 0 0,0 0 0,1 0 0,-1-1 0,0 1 0,1 0-1,-1 0 1,1-1 0,-1 1 0,1 0 0,0-1 0,-1 1 0,1 0 0,0-1 0,-1 1 0,1-1 0,0 1 0,0-1 0,-1 0-1,2 1 1,0 0 3,1-1 0,-1 1-1,0-1 1,0 0 0,1 0 0,-1 0-1,0 0 1,1 0 0,3-1-1,3-1 8,0-1 1,0 0-1,16-8 0,-4 0-76,-1-2 1,-1 0 0,19-18-1,15-9-284,-54 40 338,1 0 1,0 0-1,0 0 0,0 0 1,0 0-1,0 1 1,0-1-1,0 0 1,0 0-1,0 0 0,0 0 1,0 0-1,0 1 1,0-1-1,0 0 0,0 0 1,0 0-1,0 0 1,0 0-1,0 1 1,0-1-1,0 0 0,0 0 1,0 0-1,0 0 1,0 0-1,1 1 0,-1-1 1,0 0-1,0 0 1,0 0-1,0 0 1,0 0-1,0 0 0,0 0 1,1 1-1,-1-1 1,0 0-1,0 0 1,0 0-1,0 0 0,0 0 1,0 0-1,1 0 1,-1 0-1,0 0 0,0 0 1,0 0-1,0 0 1,1 0-1,-1 0 1,0 0-1,0 0 0,0 0 1,0 0-1,0 0 1,1 0-1,-1 0 0,0 0 1,0 0-1,0 0 1,0 0-1,0-1 1,1 1-1,-1 0 0,0 0 1,0 0-1,0 0 1,0 0-1,-2 8-22,0 1 1,-1 0-1,0-1 0,-1 1 1,-7 13-1,6-14-275,1 0-1,0 1 1,0 0 0,1 0-1,0 0 1,-2 10 0,5-19 227,0 1 1,0-1-1,0 1 1,0-1-1,-1 1 0,1-1 1,0 1-1,0-1 1,0 1-1,0-1 0,0 1 1,0-1-1,0 1 1,0-1-1,0 1 0,0-1 1,1 1-1,-1-1 1,0 1-1,0-1 0,0 1 1,1-1-1,-1 1 1,0-1-1,0 1 0,1-1 1,-1 0-1,0 1 1,1-1-1,-1 1 0,1-1 1,-1 0-1,0 0 1,1 1-1,-1-1 0,1 0 1,-1 0-1,1 1 1,-1-1-1,1 0 0,-1 0 1,1 0-1,-1 0 1,1 0-1,-1 0 0,1 0 1,-1 0-1,1 0 1,-1 0-1,1 0 0,-1 0 1,1 0-1,0 0 1,3-2-197,0 1 0,0-1 0,-1 1 1,1-1-1,-1 0 0,5-3 0,18-17-1159</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49.743"/>
    </inkml:context>
    <inkml:brush xml:id="br0">
      <inkml:brushProperty name="width" value="0.05" units="cm"/>
      <inkml:brushProperty name="height" value="0.05" units="cm"/>
    </inkml:brush>
  </inkml:definitions>
  <inkml:trace contextRef="#ctx0" brushRef="#br0">232 155 17324,'-30'19'1658,"2"2"0,-48 43 1,64-52-1353,1-1-1,0 2 1,1 0 0,1 0 0,0 1 0,0 0 0,2 0 0,-8 19 0,14-30-275,0 0 0,0 0 0,1 0-1,-1 0 1,1 0 0,-1 0 0,1 0 0,0 0 0,1 0 0,-1 1-1,0-1 1,2 3 0,-2-5-34,0 0-1,1 0 1,-1 0-1,1 0 1,-1 0-1,1 0 1,-1 0-1,1 0 1,0-1-1,-1 1 1,1 0 0,0 0-1,0-1 1,0 1-1,0 0 1,-1-1-1,1 1 1,0-1-1,0 1 1,0-1-1,0 0 1,0 1-1,0-1 1,0 0-1,0 0 1,0 1 0,1-1-1,-1 0 1,0 0-1,0 0 1,0 0-1,0-1 1,0 1-1,0 0 1,0 0-1,0-1 1,1 1-1,4-2-47,0-1 0,1 1 0,-2-1 0,1 0 0,0 0-1,0-1 1,-1 1 0,0-1 0,5-5 0,7-8-132,17-21 1,-20 20 98,42-53-234,68-115-1,-77 112 539,-40 59-38,-12 16 0,-16 19 58,3 3-56,1 1 1,1 1-1,-20 41 0,29-50-136,0 0 0,1 0 0,1 0 0,1 1 0,1 0 0,0 0 0,-1 26 0,4-37-42,0 0 0,0 0-1,1-1 1,0 1 0,0-1-1,0 1 1,1 0-1,0-1 1,0 0 0,0 0-1,1 1 1,-1-1-1,1-1 1,6 8 0,-7-10-5,0 0 1,0 0 0,0 0 0,0-1-1,1 1 1,-1-1 0,0 1 0,1-1 0,-1 0-1,1 0 1,-1 0 0,1 0 0,0-1-1,-1 1 1,1-1 0,0 1 0,0-1 0,-1 0-1,1 0 1,0 0 0,-1-1 0,1 1-1,0 0 1,0-1 0,-1 0 0,1 0 0,-1 0-1,1 0 1,-1 0 0,1 0 0,-1-1-1,3-1 1,10-7 2,0-1 0,-1 0 0,0-1 0,-1 0 0,0-1 0,-1-1 0,-1 0 0,13-19 0,-12 14-13,0-2 1,-1 1 0,-1-2-1,-1 1 1,12-45 0,-20 61-5,0-1 0,0 1 0,-1 0 0,1-10 0,-1 14 10,0 1 1,0-1-1,0 0 0,0 0 0,0 0 1,-1 0-1,1 0 0,0 0 1,0 1-1,-1-1 0,1 0 1,0 0-1,-1 0 0,1 1 1,-1-1-1,1 0 0,-1 1 1,1-1-1,-1 0 0,0 1 0,1-1 1,-1 0-1,0 1 0,1-1 1,-1 1-1,0 0 0,0-1 1,1 1-1,-1-1 0,0 1 1,0 0-1,0 0 0,0-1 1,0 1-1,1 0 0,-3 0 0,-1 1-1,1-1-1,-1 1 1,0 0-1,0 0 1,1 1-1,-1-1 1,1 1-1,-1 0 0,1 0 1,0 0-1,-1 0 1,1 0-1,0 1 1,0-1-1,1 1 0,-5 6 1,-4 4-13,1 0 1,-13 23 0,15-20 12,0 0 0,1 1 1,0-1-1,-5 23 1,10-30 1,0 0 1,0 0-1,1 0 1,0 1-1,1-1 1,0 0-1,0 0 1,1 0-1,1 0 1,2 11-1,-4-18 1,1 1 0,-1-1-1,1 0 1,0 0 0,0 0 0,0 0 0,0 0-1,0 0 1,0 0 0,1 0 0,-1 0 0,1-1-1,-1 1 1,1-1 0,-1 1 0,1-1 0,0 1-1,0-1 1,0 0 0,0 0 0,0 0 0,0 0-1,0 0 1,0 0 0,1-1 0,-1 1-1,0-1 1,0 1 0,1-1 0,-1 0 0,0 0-1,0 0 1,1 0 0,-1 0 0,0-1 0,0 1-1,1-1 1,-1 1 0,3-2 0,4-2 5,0 1 0,-1-2 1,1 1-1,-1-1 0,0 0 1,-1-1-1,1 0 0,7-7 1,0-2 8,43-45 145,-51 52-73,0 0 0,-1 0 1,0-1-1,0 0 0,6-15 1,-17 33 350,-8 13-157,-11 26-1,20-38-231,1 0 1,0 0-1,1 0 0,-2 20 1,3-27-36,1 1-1,0-1 1,1 0 0,-1 0 0,0 0-1,1 0 1,0 0 0,0 0 0,2 5 0,-3-7-5,1 1 1,0-1-1,0 0 1,0 1-1,0-1 0,0 0 1,0 0-1,1 0 1,-1 0-1,0 0 1,0 0-1,1 0 1,-1 0-1,1 0 1,-1-1-1,1 1 1,-1 0-1,1-1 1,2 1-1,3 0 8,1 0 0,0 0-1,0-1 1,0 0 0,0 0-1,0-1 1,-1 0 0,12-3 0,5-3-64,30-14 0,-19 7 1,-32 13 33,18-6-54,-20 7 65,-1 0-1,1 0 1,-1 0 0,1-1-1,-1 1 1,1 0-1,-1 0 1,1 0 0,-1 0-1,1 0 1,-1 0-1,1 0 1,-1 0 0,1 0-1,-1 0 1,1 0-1,-1 0 1,1 1 0,-1-1-1,1 0 1,-1 0-1,1 0 1,-1 1 0,1-1-1,-1 0 1,0 1-1,1-1 1,-1 0 0,1 1-1,0 0 1,-2 1 10,0 1-1,0-1 1,0 0 0,0 1 0,0-1 0,0 0-1,0 0 1,-1 1 0,-2 2 0,-1 2 32,2-1-25,1-3 24,0 1 0,1-1 0,-1 0 0,1 0 1,0 1-1,-1 5 0,2-9-28,0 1 0,0 0 0,0-1 0,0 1 0,0-1 0,1 1 0,-1 0 0,0-1 0,0 1 0,1-1 0,-1 1 0,0-1 0,1 1 0,-1-1 0,0 1 1,1-1-1,-1 1 0,1-1 0,-1 1 0,1-1 0,-1 0 0,1 1 0,-1-1 0,1 0 0,-1 1 0,1-1 0,-1 0 0,1 0 0,0 1 0,-1-1 0,1 0 0,0 0 0,-1 0 0,1 0 0,-1 0 0,1 0 0,0 0 0,-1 0 1,1 0-1,0 0 0,-1 0 0,1-1 0,0 1 0,12-2-12,1 0 1,-1-1 0,0 0-1,0-1 1,-1-1 0,1 0 0,17-11-1,-12 8-293,-1 0 0,30-9 0,-46 16 258,1 1 0,-1 0 0,1-1 0,-1 1 0,1 0 0,0-1 0,-1 1 0,1 0 0,-1 0 0,1 0 0,-1 1 0,1-1 0,-1 0 0,1 0 0,0 1 0,2 0 0,-4 0 19,1 0 0,-1-1 1,1 1-1,-1-1 0,1 1 0,-1-1 0,0 1 0,1 0 0,-1-1 0,0 1 0,0 0 0,1 0 0,-1-1 0,0 1 0,0 0 0,0-1 1,0 1-1,0 0 0,0 0 0,0-1 0,0 1 0,0 0 0,0-1 0,-1 2 0,-1 6-69,-1-1-1,0 1 1,-1-1-1,-7 12 1,11-19 87,-39 66-888,28-48 723</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50.461"/>
    </inkml:context>
    <inkml:brush xml:id="br0">
      <inkml:brushProperty name="width" value="0.05" units="cm"/>
      <inkml:brushProperty name="height" value="0.05" units="cm"/>
    </inkml:brush>
  </inkml:definitions>
  <inkml:trace contextRef="#ctx0" brushRef="#br0">81 0 19980,'-1'12'1521,"-9"12"-1169,-2 10-144,2 15 528,-1 4-256,-2 6-240,-2 0-24,10-6-96,2-6-24,3-13-96,4-8-40,0-23-352,4-7-200,0-19-432,1-10 808,-5-17-176,-1-3-153</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50.912"/>
    </inkml:context>
    <inkml:brush xml:id="br0">
      <inkml:brushProperty name="width" value="0.05" units="cm"/>
      <inkml:brushProperty name="height" value="0.05" units="cm"/>
    </inkml:brush>
  </inkml:definitions>
  <inkml:trace contextRef="#ctx0" brushRef="#br0">0 4 17876,'12'2'1984,"3"-1"-1024,4 4-319,10-1 1231,6 0-496,6 0-440,6-1-79,0-1-361,5-4-192,-3-1-488,-7-1-448,-9-2-817,-7 1-943,-20-1 1888,-10 3-448,-18 5-297</inkml:trace>
  <inkml:trace contextRef="#ctx0" brushRef="#br0" timeOffset="1">40 133 17204,'-1'20'2056,"11"-5"-928,7-4-351,16-5 1135,7-3-280,6-3-367,3-4-209,-3-2-456,-3 2-280,-8-1-944,-4 4-664,-21 1 1080,-23 6-857</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51.366"/>
    </inkml:context>
    <inkml:brush xml:id="br0">
      <inkml:brushProperty name="width" value="0.05" units="cm"/>
      <inkml:brushProperty name="height" value="0.05" units="cm"/>
    </inkml:brush>
  </inkml:definitions>
  <inkml:trace contextRef="#ctx0" brushRef="#br0">1 221 17676,'20'18'2400,"4"-6"-1456,8-11-407,6-5 1263,11-3-624,1-3-376,3-6-1376,-5-7 1184,-5-6-656,-6-7-120,-6-2-80</inkml:trace>
  <inkml:trace contextRef="#ctx0" brushRef="#br0" timeOffset="1">570 44 16772,'-3'20'1394,"-2"18"-28,4-36-1210,1-1 1,0 1-1,0 0 1,0-1-1,0 1 1,1 0-1,-1-1 1,0 1-1,1 0 1,-1-1 0,1 1-1,-1-1 1,1 1-1,0-1 1,0 1-1,1 2 1,0-3-36,0 0 0,0 0 1,1 0-1,-1-1 0,0 1 0,0 0 1,1-1-1,-1 0 0,0 1 1,1-1-1,-1 0 0,0 0 0,1 0 1,-1 0-1,0-1 0,0 1 1,1-1-1,-1 1 0,0-1 0,0 0 1,3-1-1,49-22 394,-52 22-478,60-35 234,-48 27-218,1 0 0,0 1-1,0 1 1,1 1 0,0 0 0,33-9 0,-46 15-46,0 1 0,-1-1 0,1 1 0,0 0 1,0 0-1,-1 0 0,1 0 0,0 1 0,0-1 1,-1 1-1,1 0 0,0-1 0,-1 1 0,1 1 1,-1-1-1,1 0 0,-1 0 0,0 1 1,0 0-1,1-1 0,-1 1 0,0 0 0,0 0 1,-1 0-1,1 0 0,0 0 0,-1 0 0,1 1 1,-1-1-1,0 1 0,1-1 0,0 5 0,2 7 85,0 0-1,-1 1 1,0 0-1,0 28 1,0-8 166,-2-33-232,-1 0 1,0 0-1,1-1 0,-1 1 1,1 0-1,-1 0 0,1 0 1,0 0-1,0-1 1,0 1-1,0 0 0,1 1 1,-1-2-12,-1-1 0,1 1 0,0-1 0,-1 1 0,1-1 0,0 0 0,-1 1 0,1-1 0,0 0 0,-1 1 1,1-1-1,0 0 0,0 0 0,-1 0 0,1 0 0,0 1 0,0-1 0,0 0 0,-1 0 0,1-1 0,1 1 1,1-1-9,0 0 0,0-1 0,1 1 1,-1-1-1,0 0 0,-1 1 0,1-1 1,0-1-1,0 1 0,-1 0 0,4-5 1,-4 5 15,9-11-1034,1 2 1,19-17-1,-39 34 432</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51.772"/>
    </inkml:context>
    <inkml:brush xml:id="br0">
      <inkml:brushProperty name="width" value="0.05" units="cm"/>
      <inkml:brushProperty name="height" value="0.05" units="cm"/>
    </inkml:brush>
  </inkml:definitions>
  <inkml:trace contextRef="#ctx0" brushRef="#br0">24 9 22141,'5'-9'1616,"-8"11"-600,-4 5-344,-1 3-199,-2 0-265</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52.178"/>
    </inkml:context>
    <inkml:brush xml:id="br0">
      <inkml:brushProperty name="width" value="0.05" units="cm"/>
      <inkml:brushProperty name="height" value="0.05" units="cm"/>
    </inkml:brush>
  </inkml:definitions>
  <inkml:trace contextRef="#ctx0" brushRef="#br0">1 1 19900,'2'7'467,"0"1"-1,0-1 0,0 1 1,-1 0-1,0 0 0,0 0 1,-1 0-1,0 0 0,-2 9 0,1 9 18,-3 141 431,0 53-337,4-214-555,0-2 6,0 1 0,0-1 1,0 0-1,0 0 0,1 1 0,0-1 1,0 0-1,0 0 0,0 0 0,1 0 1,-1 0-1,1 0 0,4 6 0,-5-9-13,0 0 0,0 0 0,0 0 0,1-1 0,-1 1 0,0-1-1,0 1 1,0-1 0,1 1 0,-1-1 0,0 0 0,1 1 0,-1-1-1,0 0 1,0 0 0,1 0 0,-1 0 0,0 0 0,1-1-1,-1 1 1,0 0 0,1 0 0,-1-1 0,0 1 0,0-1 0,1 1-1,-1-1 1,2-1 0,36-25 261,-38 26-260,24-23 123,-1-1 1,-1-1-1,-1-1 1,20-33 0,-4 6-31,-22 33-159,101-150-2214,-116 170 2079,10-23-2264,-11 23 2413,1 1 0,-1 0 0,0-1 0,0 1-1,0 0 1,0-1 0,0 1 0,0 0 0,0-1-1,0 1 1,0 0 0,0-1 0,0 1 0,0 0-1,-1-1 1,1 1 0,0 0 0,0-1 0,0 1-1,0 0 1,0-1 0,-1 1 0,1 0 0,0-1-1,0 1 1,-1 0 0,1 0 0,0-1 0,0 1-1,-1 0 1,1 0 0,0 0 0,-1 0 0,1-1-1,0 1 1,-1 0 0,1 0 0,0 0 0,-1 0-1,1 0 1,0 0 0,-1 0 0,1 0 0,0 0-1,-1 0 1,1 0 0,0 0 0,-1 0 0,1 0-1,0 0 1,-1 0 0,1 0 0,0 0 0,-1 1-1,-16 2-1259</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52.707"/>
    </inkml:context>
    <inkml:brush xml:id="br0">
      <inkml:brushProperty name="width" value="0.05" units="cm"/>
      <inkml:brushProperty name="height" value="0.05" units="cm"/>
    </inkml:brush>
  </inkml:definitions>
  <inkml:trace contextRef="#ctx0" brushRef="#br0">0 140 12539,'1'4'236,"0"0"1,0-1 0,0 1-1,0 0 1,1-1 0,-1 1-1,1 0 1,0-1 0,0 0-1,0 0 1,1 1 0,-1-1-1,1-1 1,-1 1-1,1 0 1,0-1 0,0 1-1,1-1 1,-1 0 0,0 0-1,1 0 1,-1 0 0,1-1-1,-1 1 1,1-1 0,0 0-1,0 0 1,0 0 0,-1-1-1,6 1 1,5 0-497,0-1 0,0 0 0,-1-1-1,1-1 1,0 0 0,-1-1 0,1 0 0,-1-1 0,0 0 0,0-1 0,0-1 0,-1 0-1,20-13 1,-19 10-76,0-1-1,0 0 0,-1 0 1,0-2-1,-1 1 0,11-16 1,-15 17 830,0-1 0,0 0 0,-1 0 0,7-19 1,-19 43 1164,-1 0 0,-11 18 1,-11 18-636,19-27-569,-9 28-1,17-42-362,-1 0-1,1 1 0,1-1 0,0 0 0,0 0 1,0 1-1,2 11 0,-1-19-74,0 0 0,1 1-1,-1-1 1,0 0 0,1 0 0,0 1 0,-1-1-1,1 0 1,0 0 0,0 0 0,0 0 0,-1 0-1,1 0 1,0 0 0,0 0 0,0 0 0,1 0-1,-1 0 1,0-1 0,0 1 0,0 0-1,1-1 1,-1 1 0,0-1 0,1 0 0,-1 1-1,0-1 1,1 0 0,-1 0 0,0 0 0,1 0-1,-1 0 1,0 0 0,1 0 0,-1 0-1,3-1 1,5 0 29,-1-1 0,1 0-1,-1 0 1,14-6 0,17-10 41,-2-2 0,64-45 0,-63 39-33,0 2 0,47-21-1,-84 44-47,1 0 0,-1 0 0,1 0 0,0 0-1,-1 1 1,1-1 0,0 1 0,0-1-1,-1 1 1,1 0 0,0-1 0,0 1 0,0 0-1,0 0 1,-1 1 0,1-1 0,0 0-1,0 0 1,1 1 0,-2 1 1,0-1 0,0 0 0,-1 0 0,1 0 0,0 0 0,-1 1 0,0-1 0,1 0 0,-1 1 0,0-1-1,1 0 1,-1 1 0,0-1 0,0 0 0,0 1 0,0-1 0,0 0 0,-1 1 0,1-1 0,0 0 0,0 1 0,-1-1 0,1 0 0,-2 3 0,-17 37 242,15-35-188,1-1 0,0 1 0,1-1 0,-1 1 0,1 0 0,0 0 0,0 0 0,1 0 0,0 0 0,-1 10 0,2-16-51,0 1 0,1-1 0,-1 1 1,0-1-1,0 1 0,1-1 0,-1 1 0,0-1 0,1 1 1,-1-1-1,0 0 0,1 1 0,-1-1 0,1 1 0,-1-1 1,1 0-1,-1 1 0,1-1 0,-1 0 0,1 0 0,-1 1 1,1-1-1,-1 0 0,1 0 0,-1 0 0,1 0 0,-1 0 1,1 0-1,0 0 0,-1 0 0,1 0 0,-1 0 0,1 0 1,-1 0-1,1 0 0,0 0 0,-1 0 0,1-1 0,-1 1 1,1 0-1,0-1 0,24-10 174,117-67 105,-141 77-291,49-24-121,-47 23 108,-1 1 0,1 0 0,0 0 0,0 1-1,0-1 1,-1 0 0,1 1 0,0 0 0,0 0 0,0 0-1,0 0 1,0 0 0,0 0 0,-1 1 0,1-1 0,3 2-1,-5-1 8,0-1-1,0 1 0,0 0 0,0 0 1,-1 0-1,1 0 0,0-1 0,0 1 1,-1 0-1,1 0 0,-1 0 0,1 0 0,-1 1 1,1-1-1,-1 0 0,0 0 0,1 0 1,-1 0-1,0 0 0,0 0 0,0 3 1,-2 28-96,1-21 87,1-7 19,-1 1 1,1-1-1,0 0 1,0 1-1,1-1 1,0 1-1,0 3 0,0-7 4,-1 0 0,1 0 0,-1 0 0,1 0 0,0 0 0,-1-1 0,1 1 0,0 0 0,-1 0 0,1-1 0,0 1 0,0 0 0,0-1 0,0 1 0,0-1-1,0 1 1,0-1 0,0 0 0,0 1 0,0-1 0,0 0 0,0 0 0,0 1 0,0-1 0,0 0 0,0 0 0,0 0 0,0 0 0,0-1 0,0 1 0,0 0 0,0 0 0,0 0-1,0-1 1,1 0 0,10-3 38,0-1 0,-1 0 0,1-1 0,-1-1-1,-1 0 1,17-13 0,-9 7 1,-5 4-20,0-1-36,1 1 0,18-10 0,-29 17-3,1 1 0,0-1 0,-1 1 0,1 0 0,0 0 0,0 0 0,0 0 0,-1 1 0,1-1 0,0 1 0,0 0 0,0 0 0,0 1 0,7 1 0,-10-2 4,0 0-1,0 1 1,0-1 0,0 1 0,-1 0 0,1-1 0,0 1 0,0 0-1,-1-1 1,1 1 0,-1 0 0,1 0 0,0-1 0,-1 1-1,0 0 1,1 0 0,-1 0 0,1 0 0,-1 0 0,0 0-1,0 0 1,1 0 0,-1 0 0,0 0 0,0 0 0,0 0-1,0-1 1,0 1 0,-1 2 0,-5 28-377,6-31 385,-4 12-183,0 0-1,-2 0 0,1 0 1,-10 14-1,4-12-61</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53.547"/>
    </inkml:context>
    <inkml:brush xml:id="br0">
      <inkml:brushProperty name="width" value="0.05" units="cm"/>
      <inkml:brushProperty name="height" value="0.05" units="cm"/>
    </inkml:brush>
  </inkml:definitions>
  <inkml:trace contextRef="#ctx0" brushRef="#br0">34 43 17492,'1'2'317,"0"0"0,-1 0-1,1 0 1,-1 0 0,0 0 0,0 0 0,1 0 0,-1 0 0,0 0 0,-1 0 0,1 0 0,0 0 0,-1 0 0,0 3 0,-12 33 2009,9-27-1807,3-10-470,-2 7 172,0 0 0,0 1 1,1-1-1,0 1 0,1-1 0,-2 13 0,3-20-212,0 0 0,1 0 0,-1 1-1,0-1 1,0 0 0,0 0 0,1 0-1,-1 0 1,0 0 0,1 0 0,-1 0-1,1 0 1,-1 0 0,1 0 0,0 0 0,-1 0-1,1 0 1,0 0 0,0 0 0,0-1-1,0 1 1,0 0 0,-1-1 0,1 1-1,0 0 1,1-1 0,-1 1 0,0-1-1,0 0 1,0 1 0,0-1 0,0 0-1,0 0 1,0 1 0,1-1 0,-1 0-1,0 0 1,0 0 0,0 0 0,0-1 0,2 1-1,3-1-9,0-1-1,0 1 1,0-1-1,-1 0 1,1 0-1,10-6 1,251-159-74,-265 165 74,0 1-1,0-1 1,1 1-1,-1 0 1,0 0 0,1 0-1,-1 0 1,1 1-1,-1-1 1,1 0-1,-1 1 1,1 0 0,0 0-1,-1 0 1,1 0-1,-1 0 1,1 0 0,2 1-1,-3 0 0,-1 0 0,0 0-1,1 0 1,-1 0 0,0 0-1,1 0 1,-1 0 0,0 0 0,0 1-1,0-1 1,0 0 0,0 1-1,-1-1 1,1 1 0,0-1-1,-1 1 1,1-1 0,-1 1 0,1 0-1,-1-1 1,0 1 0,1 0-1,-1-1 1,0 1 0,0 0 0,0-1-1,-1 1 1,1 2 0,-14 92-41,14-96 45,0 0 0,0 0 0,-1 1 1,1-1-1,0 0 0,0 1 0,0-1 0,0 0 0,0 1 0,0-1 1,0 0-1,0 1 0,0-1 0,0 0 0,0 1 0,0-1 0,0 0 1,0 1-1,0-1 0,0 0 0,0 0 0,0 1 0,0-1 0,1 0 1,-1 1-1,0-1 0,0 0 0,0 0 0,1 1 0,-1-1 0,0 0 1,0 0-1,0 1 0,1-1 0,-1 0 0,0 0 0,1 0 0,-1 1 0,0-1 1,0 0-1,1 0 0,-1 0 0,1 0 0,15-9 56,15-24 4,-30 33-60,24-26 59,2 1 1,48-34-1,-71 56-65,1-1 0,0 1 0,0 1 0,0-1 0,0 1-1,1 0 1,-1 0 0,10-2 0,-14 4 2,1 0 0,-1-1-1,1 1 1,-1 0 0,1 0 0,-1 0-1,1 0 1,-1 1 0,0-1 0,1 0-1,-1 1 1,1-1 0,-1 0 0,1 1-1,-1 0 1,0-1 0,1 1 0,-1 0-1,0 0 1,0 0 0,0 0 0,0 0-1,1 0 1,-1 0 0,0 0 0,-1 0 0,1 0-1,0 1 1,0-1 0,0 0 0,-1 1-1,1-1 1,-1 0 0,1 1 0,-1-1-1,1 3 1,0 3-14,0 0-1,-1 0 1,0-1-1,0 1 1,-2 11-1,1-11 8,0-1 0,1 1-1,0 0 1,0 7 0,1-14 10,-1 1 1,0-1-1,0 0 1,0 1-1,0-1 1,1 0-1,-1 0 1,0 1-1,0-1 0,1 0 1,-1 0-1,0 0 1,0 1-1,1-1 1,-1 0-1,0 0 1,1 0-1,-1 0 1,0 1-1,1-1 1,-1 0-1,0 0 1,0 0-1,1 0 0,-1 0 1,0 0-1,1 0 1,-1 0-1,1 0 1,-1 0-1,0 0 1,0 0-1,1 0 1,-1 0-1,0-1 1,1 1-1,-1 0 1,0 0-1,1 0 1,-1 0-1,0-1 0,1 1 1,16-9 32,-14 7-25,6-3 27,-5 3-62,0-1 0,0 1 1,1 0-1,-1 0 0,1 0 1,5-1-1,-9 3 5,0 0 0,0 0 0,-1 0 0,1 0-1,0 0 1,0 0 0,0 0 0,0 0 0,0 0 0,-1 1 0,1-1-1,0 0 1,0 1 0,0-1 0,-1 0 0,1 1 0,0-1 0,0 1-1,-1-1 1,1 1 0,0 0 0,-1-1 0,1 1 0,-1 0 0,1-1-1,-1 1 1,1 0 0,-1 0 0,1-1 0,-1 1 0,0 0 0,0 0-1,1 0 1,-1 0 0,0 0 0,0-1 0,0 1 0,0 0 0,0 0-1,0 0 1,0 1 0,0 7-233,0-1 1,0 1-1,-1 0 0,0 0 0,-4 13 0,-1 12-135,5-24 118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35.307"/>
    </inkml:context>
    <inkml:brush xml:id="br0">
      <inkml:brushProperty name="width" value="0.05" units="cm"/>
      <inkml:brushProperty name="height" value="0.05" units="cm"/>
    </inkml:brush>
  </inkml:definitions>
  <inkml:trace contextRef="#ctx0" brushRef="#br0">1 392 15299,'1'2'105,"0"-1"-1,1 1 1,-1-1-1,1 0 0,-1 0 1,1 0-1,-1 0 1,1 0-1,0 0 0,0 0 1,-1 0-1,1-1 1,0 1-1,0-1 0,0 1 1,0-1-1,0 0 1,0 0-1,0 1 0,0-1 1,0-1-1,0 1 1,-1 0-1,1 0 1,0-1-1,2 0 0,6-1 216,0-1 0,0 0 0,16-8-1,-10 4-90,-1-2-1,-1 0 1,1-1-1,-1-1 1,-1 0-1,0 0 1,-1-1-1,0-1 1,0 0-1,10-18 1,-14 19-136,0 0 1,-1-1-1,-1 0 1,0 0-1,0 0 1,-2-1-1,0 0 1,0 0-1,-1 0 1,-1 0-1,0 0 1,-1-25-1,-1 36-75,0 1 0,0-1 0,0 1 0,-1-1 0,1 1-1,-1 0 1,1-1 0,-1 1 0,0 0 0,0 0 0,0-1 0,0 1-1,-1 0 1,1 0 0,0 0 0,-1 0 0,1 0 0,-1 1 0,0-1-1,-3-2 1,4 3-9,-1 1-1,1 0 1,-1-1-1,0 1 0,1 0 1,-1 0-1,1 0 1,-1 0-1,0 0 1,1 0-1,-1 0 0,0 0 1,1 1-1,-1-1 1,1 1-1,-1-1 0,1 1 1,-1 0-1,1-1 1,-1 1-1,1 0 1,0 0-1,-1 0 0,1 0 1,0 0-1,0 0 1,0 0-1,0 1 1,0-1-1,-2 3 0,-6 9 3,0-1 0,1 2 0,0-1 0,1 1 0,1 0 0,0 1 0,0-1 0,2 1 0,0 0 0,1 1 0,0-1 0,0 30 0,3-42-13,-1-1 0,2 1 0,-1-1-1,0 1 1,0-1 0,1 1 0,0-1 0,-1 1 0,1-1-1,0 0 1,0 1 0,0-1 0,0 0 0,1 0 0,-1 0 0,1 1-1,-1-2 1,1 1 0,0 0 0,-1 0 0,1 0 0,0-1-1,0 1 1,0-1 0,1 0 0,-1 1 0,0-1 0,0 0-1,1 0 1,-1-1 0,1 1 0,-1 0 0,1-1 0,-1 0-1,1 1 1,4-1 0,7 0-7,1-1-1,-1 0 1,0-2-1,1 1 1,-1-2 0,26-9-1,83-41 40,-102 44-14,2-1 17,-15 6-15,1 0 0,0 1-1,0 0 1,0 1 0,0 0-1,1 0 1,13-2 0,-22 5-14,-1 1 0,1-1-1,0 0 1,-1 0 0,1 0 0,0 0 0,-1 0 0,1 1 0,-1-1 0,1 0 0,-1 0-1,1 1 1,-1-1 0,1 0 0,-1 1 0,1-1 0,-1 1 0,1-1 0,-1 0 0,1 1-1,-1-1 1,0 1 0,1 0 0,-1-1 0,0 1 0,0-1 0,1 1 0,-1-1 0,0 1-1,0 0 1,0-1 0,0 1 0,1-1 0,-1 2 0,-1 20 32,1-20-31,-1 9 19,0-3-18,0-1 1,1 0-1,-1 0 1,2 13-1,0-19-3,-1 0-1,0 0 0,0 1 1,0-1-1,1 0 0,-1 0 1,1 0-1,-1 1 0,1-1 1,0 0-1,-1 0 0,1 0 1,0 0-1,0 0 0,-1 0 1,1 0-1,0 0 0,0 0 1,0-1-1,0 1 0,0 0 1,0-1-1,1 1 0,-1 0 1,0-1-1,0 1 1,0-1-1,1 0 0,-1 1 1,0-1-1,0 0 0,3 0 1,3 0 8,-1-1 0,1 0 0,-1 0 0,0 0 0,1-1 0,-1 0 0,0-1 0,0 1 0,0-1 0,0 0 0,7-5 0,10-8 3,27-25 0,-31 26-88,-13 10 223,-2 1-439,1 0-1,0 0 1,0 0-1,11-5 1,-15 9 256,0 0 0,-1-1 0,1 1 0,0 0 0,0 0 0,0-1 0,-1 1 0,1 0 0,0 0 0,0 0 0,0 0 0,0 0 0,-1 0 0,1 0 0,0 1 0,0-1 0,0 0 0,0 0 0,-1 1 0,1-1 0,0 0 0,0 1 0,-1-1 0,1 0 0,0 1 0,-1-1 0,1 1 0,0 0 0,-1-1 0,1 1 0,-1-1 0,1 1 0,-1 0 0,1 0 1,-1-1-1,0 1 0,1 0 0,-1 0 0,0-1 0,1 1 0,-1 0 0,0 1 0,4 8-425,0-2-59</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59.709"/>
    </inkml:context>
    <inkml:brush xml:id="br0">
      <inkml:brushProperty name="width" value="0.05" units="cm"/>
      <inkml:brushProperty name="height" value="0.05" units="cm"/>
    </inkml:brush>
  </inkml:definitions>
  <inkml:trace contextRef="#ctx0" brushRef="#br0">23 116 15899,'1'7'547,"-1"1"-1,-1-1 1,1 1-1,-1-1 1,0 1-1,-1-1 1,0 0-1,-2 8 1,1-6-37,0-1 0,1 1-1,1 0 1,-1 0 0,1 15 0,1-20-409,0 0 1,1 1-1,0-1 0,0 0 0,0 0 1,0 0-1,0 0 0,1 0 1,0 0-1,0 0 0,0 0 0,0-1 1,1 1-1,-1-1 0,1 0 1,0 1-1,6 4 0,-6-6-80,-1-1 0,1 1 1,-1-1-1,1 0 0,0 0 0,0 0 0,0 0 1,0 0-1,0 0 0,0-1 0,0 1 0,0-1 1,0 0-1,0 0 0,0 0 0,0 0 0,0-1 1,0 1-1,0-1 0,-1 0 0,1 0 0,0 0 1,0 0-1,0 0 0,-1-1 0,5-2 0,-1 0 19,1-1-1,-1-1 0,0 1 0,0-1 1,-1 0-1,0 0 0,0 0 0,0-1 1,-1 0-1,0 0 0,0 0 0,3-10 1,0-2 52,-1 1 1,0-1 0,4-36 0,-9 45-47,-3 10 9,-3 15 2,5-13-57,0 1-1,-1-1 0,1 1 0,0-1 0,0 0 0,1 1 0,-1-1 0,0 0 0,1 1 0,0-1 0,-1 0 0,1 1 0,0-1 0,0 0 0,0 0 0,0 0 0,1 0 0,-1 0 1,1 0-1,-1 0 0,1 0 0,-1-1 0,1 1 0,0 0 0,0-1 0,0 0 0,0 1 0,3 0 0,-1 0 0,0-1-1,-1 0 1,1 0-1,0-1 1,0 1-1,0-1 1,0 0 0,0 0-1,0 0 1,0 0-1,0-1 1,0 0-1,-1 1 1,1-1-1,0-1 1,7-2-1,2-3-3,0 0-1,-1-1 0,1 0 0,-1-1 1,-1-1-1,15-14 0,-19 17-3,0-1-1,0 0 1,-1 0 0,0-1 0,-1 0-1,1 0 1,-2 0 0,1-1-1,5-17 1,-10 26 6,0 1 1,0-1-1,1 0 1,-1 0-1,0 0 0,0 0 1,0 1-1,0-1 0,0 0 1,0 0-1,0 0 0,0 0 1,0 1-1,0-1 0,-1 0 1,1 0-1,-1-1 0,1 2 2,0 0 1,0 0-1,-1 0 0,1 0 0,0 0 0,-1 0 0,1-1 0,0 1 0,-1 0 0,1 0 0,0 0 1,0 0-1,-1 0 0,1 0 0,0 0 0,-1 0 0,1 0 0,0 1 0,-1-1 0,1 0 0,0 0 1,-1 0-1,1 0 0,0 0 0,0 0 0,-1 1 0,1-1 0,-1 0 0,-21 21-14,11-7 17,2 0 1,0 0 0,0 1-1,1 1 1,1-1 0,1 1-1,0 0 1,1 1 0,1-1-1,0 1 1,-1 21 0,5-36-36,-1 0 0,1 1 0,0-1 0,0 1 0,0-1 0,1 0 0,-1 1 0,1-1 0,-1 0 0,1 1 0,0-1 0,0 0 0,0 0 0,0 1 0,0-1 0,0 0 0,1 0 0,-1 0 0,1-1 0,-1 1 0,5 3 0,-4-4-92,1 1 0,-1-1 0,1 0 0,0 0 0,0-1 0,-1 1 0,1 0 0,0-1 0,0 0 0,0 0 0,0 1 0,0-2 0,0 1 0,0 0 0,-1-1 0,1 1 0,5-2 0,4-3 47,1 0 0,-1 0 0,0-1-1,0-1 1,-1 0 0,21-16-1,7-9-462</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54.172"/>
    </inkml:context>
    <inkml:brush xml:id="br0">
      <inkml:brushProperty name="width" value="0.05" units="cm"/>
      <inkml:brushProperty name="height" value="0.05" units="cm"/>
    </inkml:brush>
  </inkml:definitions>
  <inkml:trace contextRef="#ctx0" brushRef="#br0">129 19 12019,'7'13'2141,"10"16"2364,-17-28-4391,0-1-1,1 1 1,-1-1-1,1 1 1,-1-1-1,1 0 1,-1 1-1,1-1 1,-1 0-1,1 1 1,-1-1-1,1 0 1,0 0-1,-1 0 0,1 1 1,-1-1-1,1 0 1,0 0-1,-1 0 1,1 0-1,0 0 1,-1 0-1,1 0 1,-1 0-1,1 0 1,0-1-1,-1 1 1,1 0-1,-1 0 1,1 0-1,-1-1 1,1 1-1,0 0 1,-1-1-1,1 1 1,-1 0-1,0-1 1,1 1-1,0-1 1,6-5 612,-7 6-698,1-1 0,0 1-1,-1 0 1,1-1 0,-1 1 0,1-1-1,0 1 1,-1 0 0,1-1-1,-1 0 1,1 1 0,-1-1-1,0 1 1,1-1 0,-1 1-1,1-1 1,-1 0 0,0 1-1,0-1 1,1 0 0,-1 1-1,0-1 1,0 0 0,0 0-1,0 1 1,0-1 0,0 0-1,0 1 1,0-1 0,0 0-1,0 0 1,0 1 0,0-1-1,-1 0 1,1 1 0,0-1-1,0 0 1,-1 1 0,1-1-1,0 0 1,-1 1 0,0-1-1,0-2-13,0 2 1,0-1-1,-1 0 0,1 0 0,0 0 0,-1 0 0,1 1 0,-1-1 0,0 1 0,1-1 0,-1 1 0,0 0 0,0-1 1,0 1-1,0 0 0,0 0 0,-3 0 0,2 0-24,0 1 0,0 0 0,0 0 1,0 0-1,0 0 0,0 1 0,0-1 0,0 1 1,0 0-1,0-1 0,1 1 0,-1 1 0,-3 0 0,-2 3-14,0 1-1,0-1 0,0 1 1,1 0-1,0 1 0,1-1 1,-1 2-1,1-1 0,0 1 1,1-1-1,0 1 0,0 1 1,1-1-1,0 1 0,1 0 1,-1 0-1,2 0 0,-1 0 1,1 0-1,1 1 0,-1 11 1,2-19 21,0 0 1,0 0-1,0 0 0,0 0 1,1 0-1,-1 0 1,1 0-1,-1 0 1,1 0-1,0 0 1,0 0-1,0 0 0,0 0 1,0-1-1,0 1 1,0 0-1,1-1 1,-1 1-1,0-1 1,1 0-1,0 1 0,-1-1 1,1 0-1,0 0 1,-1 0-1,1 0 1,0 0-1,0 0 1,0 0-1,0-1 0,0 1 1,0-1-1,0 0 1,0 1-1,0-1 1,4 0-1,5-1 2,0 1 1,0-2-1,-1 0 0,1 0 1,16-6-1,76-30 15,-62 22 34,60-17 1,-96 32-45,0 0 0,0 0 0,0 1 0,0-1 0,0 1 0,10 1 0,-13-1-4,-1 1 0,0-1 0,0 0 1,0 0-1,0 1 0,0-1 0,0 1 1,0-1-1,0 1 0,0-1 0,0 1 1,0 0-1,0 0 0,0-1 1,0 1-1,0 0 0,-1 0 0,1 0 1,0 0-1,-1 0 0,1 0 0,0 0 1,-1 0-1,1 0 0,-1 0 1,0 0-1,1 0 0,-1 0 0,0 1 1,0-1-1,0 0 0,0 0 0,0 0 1,0 2-1,-9 38 45,7-36-23,1 0-1,-1 0 1,1 0-1,0 0 1,0 0-1,0 0 1,1 0 0,-1 1-1,1-1 1,1 0-1,-1 0 1,2 6-1,-2-10-12,1 0 0,-1-1 0,1 1 0,0 0 0,-1-1 0,1 1 0,-1-1 0,1 1 0,0-1 0,-1 1 0,1-1 0,0 0 0,0 1 0,-1-1 0,1 0 0,0 1 0,0-1 0,-1 0 0,1 0 0,0 0 0,0 0 0,0 0 0,0 0 0,-1 0 0,1 0 0,0 0 0,0 0 0,1-1 0,25-7 149,-9-2-91,0-1 0,0 0 0,21-19-1,-25 19-67,0 0 0,0 1 0,1 1 0,0 0 0,33-13 1,-47 22-2,-1 0 0,1-1 0,0 1 0,-1 0 0,1 0 0,0-1 0,0 1 0,-1 0 0,1 0 0,0 0 0,0 0 0,-1 0 1,1 0-1,0 0 0,0 0 0,-1 1 0,1-1 0,0 0 0,0 0 0,-1 1 0,1-1 0,0 0 0,-1 1 0,1-1 1,0 0-1,-1 1 0,1-1 0,0 2 0,0-1-6,-1 0 0,1 1 0,0-1 0,-1 1 0,0-1 0,1 1 0,-1-1 0,0 1 0,0-1 0,1 1 0,-1-1 0,0 1 0,-1 1-1,0 7-131,-1-1 0,0 1 0,-4 11 0,-2 2 12</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55.742"/>
    </inkml:context>
    <inkml:brush xml:id="br0">
      <inkml:brushProperty name="width" value="0.05" units="cm"/>
      <inkml:brushProperty name="height" value="0.05" units="cm"/>
    </inkml:brush>
  </inkml:definitions>
  <inkml:trace contextRef="#ctx0" brushRef="#br0">3 39 17380,'-1'1'199,"1"0"1,0 0-1,-1 1 1,1-1-1,0 0 1,0 0-1,-1 1 1,1-1-1,0 0 1,0 1-1,0-1 1,1 0-1,-1 1 1,0-1-1,0 0 1,1 0-1,0 2 1,10 23 1620,-10-24-1375,3 6-218,1 1 1,-1-1 0,2 0-1,-1-1 1,1 1-1,0-1 1,1 0 0,0-1-1,0 1 1,11 7 0,-11-10-308,0-1 1,0 1-1,0-1 1,0-1 0,0 1-1,1-1 1,-1 0-1,1-1 1,0 0 0,-1 0-1,1-1 1,0 0-1,9-1 1,-1-1-451,0 0 1,0-2-1,0 0 0,-1-1 1,1 0-1,-1-1 0,-1-1 1,1 0-1,21-16 0,-23 15-125,-1-1 0,-1-1 0,0 0 0,0 0 0,-1-1 0,0 0 0,0-1 0,-2 0 1,1-1-1,9-20 0,-32 46 3507,-118 199 4704,-40 122-5222,143-274-1544,28-56-683</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9:56.615"/>
    </inkml:context>
    <inkml:brush xml:id="br0">
      <inkml:brushProperty name="width" value="0.05" units="cm"/>
      <inkml:brushProperty name="height" value="0.05" units="cm"/>
    </inkml:brush>
  </inkml:definitions>
  <inkml:trace contextRef="#ctx0" brushRef="#br0">248 1 20516,'1'1'88,"-1"0"-1,0-1 0,0 1 0,0 0 0,0 0 0,-1 0 0,1-1 1,0 1-1,0 0 0,0 0 0,-1 0 0,1-1 0,0 1 0,-1 0 1,1 0-1,-1-1 0,1 1 0,-1 0 0,1-1 0,-1 2 0,-13 18 24,14-20-91,-159 233 1132,156-228-1149,2-4-5,0 0 1,0 0-1,0 0 0,0 0 0,1 0 0,-1 0 1,0 0-1,1 0 0,-1 0 0,1 1 0,-1-1 1,1 0-1,0 1 0,-1-1 0,1 0 0,0 0 0,0 3 1,1-4-11,1-1 1,-1 1 0,0-1 0,0 0-1,0 0 1,1 1 0,-1-1-1,0 0 1,0 0 0,0 0-1,0 0 1,-1 0 0,1 0 0,1-2-1,-2 3 7,64-86-365,-20 25 143,-44 61 227,0 0 1,0-1-1,0 1 0,0 0 1,0 0-1,0-1 1,1 1-1,-1 0 1,0 0-1,0 0 1,0-1-1,0 1 1,1 0-1,-1 0 1,0 0-1,0 0 1,0-1-1,1 1 1,-1 0-1,0 0 1,0 0-1,1 0 1,-1 0-1,0 0 1,0 0-1,1-1 0,-1 1 1,0 0-1,0 0 1,1 0-1,-1 0 1,0 0-1,1 0 1,-1 10 31,-6 20 25,5-26-54,-12 49 179,2 2 0,3-1 1,-3 93-1,11-143-118,0-1-1,1 1 0,-1 0 1,1-1-1,0 1 1,0-1-1,3 7 1,-4-10-51,0 0 0,0 1 0,0-1 0,0 0 0,1 0-1,-1 1 1,0-1 0,0 0 0,0 0 0,0 0 0,1 1 0,-1-1 0,0 0 0,0 0 0,0 0 0,1 0 0,-1 1 0,0-1 0,0 0 0,1 0 0,-1 0-1,0 0 1,0 0 0,1 0 0,-1 0 0,0 0 0,0 0 0,1 0 0,-1 1 0,0-2 0,0 1 0,1 0 0,-1 0 0,1 0 0,0-1 14,-1 1 1,1-1-1,0 0 1,0 0 0,-1 0-1,1 0 1,0 0-1,-1 0 1,1 0 0,-1 0-1,0 0 1,1-1-1,-1-1 1,2-5 11,0 0 0,-1-1 0,-1 1 0,0-1 0,0 1 0,0 0 0,-1-1 0,0 1 0,-1 0 0,1-1 0,-2 1 0,-4-11 0,-4-8-151,-1 1 0,-19-31 0,-35-37-238,33 50 625,34 43-262,-1 1-1,0 0 0,0 0 1,1-1-1,-1 1 1,0 0-1,1 0 1,-1 0-1,1-1 1,-1 1-1,0 0 1,1 0-1,-1 0 1,0 0-1,1 0 1,-1 0-1,1 0 1,-1 0-1,0 0 1,1 0-1,-1 0 1,1 0-1,-1 0 1,1 0-1,134 23 573,-3-1-814,-63-16 219,4-2-31</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15.547"/>
    </inkml:context>
    <inkml:brush xml:id="br0">
      <inkml:brushProperty name="width" value="0.05" units="cm"/>
      <inkml:brushProperty name="height" value="0.05" units="cm"/>
    </inkml:brush>
  </inkml:definitions>
  <inkml:trace contextRef="#ctx0" brushRef="#br0">0 475 15507,'1'0'127,"-1"0"0,1 0-1,-1 0 1,1 0-1,-1 0 1,0-1 0,1 1-1,-1 0 1,1 0-1,-1 0 1,1-1 0,-1 1-1,0 0 1,1-1-1,-1 1 1,0 0 0,1-1-1,-1 1 1,0 0-1,1-1 1,-1 1 0,0-1-1,0 1 1,0 0 0,1-2-1,4 8 4456,-3-5-4473,0-1 0,0 1-1,-1 0 1,1-1 0,0 1 0,0-1 0,0 0-1,0 1 1,0-1 0,0 0 0,0 0-1,0 0 1,0-1 0,0 1 0,0 0 0,0-1-1,0 1 1,-1-1 0,1 0 0,0 1 0,2-3-1,45-23 549,-37 19-440,-7 4-167,102-59 476,146-61 0,-80 49-495,149-53-102,-315 124 32,2 0-46,0 1 1,0-1-1,0 2 1,11-2-1,-20 2-38,0 1 0,0-1 0,0 1 0,1-1 0,-1 1-1,0-1 1,0 1 0,0 0 0,0-1 0,0 1-1,0-1 1,0 1 0,0-1 0,-1 1 0,1-1 0,0 1-1,0-1 1,0 1 0,0-1 0,-1 1 0,1-1-1,0 1 1,0 0 0,-1-1 0,1 1 0,-1-1-1,-15-13-1177,5 8 517</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15.984"/>
    </inkml:context>
    <inkml:brush xml:id="br0">
      <inkml:brushProperty name="width" value="0.05" units="cm"/>
      <inkml:brushProperty name="height" value="0.05" units="cm"/>
    </inkml:brush>
  </inkml:definitions>
  <inkml:trace contextRef="#ctx0" brushRef="#br0">10 22 19772,'-9'-11'3729,"16"9"-996,6 1-2400,28-4 32,0 2 0,74 5 0,-31 0-337,-64-2-27,40 0 13,61 8-1,-119-8-19,0 0 0,1 1 0,-1-1-1,0 1 1,0-1 0,0 1 0,0 0 0,0 0 0,0 0 0,0 0 0,-1 0 0,1 0 0,0 0-1,0 1 1,-1-1 0,1 0 0,-1 1 0,1 0 0,1 3 0,-2-3 0,0 0 1,0 1-1,0-1 0,-1 1 1,1-1-1,-1 1 1,1-1-1,-1 1 0,0-1 1,0 1-1,0-1 1,-1 1-1,1-1 1,-1 1-1,1-1 0,-1 0 1,-1 4-1,-9 19-32,-1-1 0,-2-1 0,0 0 0,-1-1-1,-28 31 1,5-5 50,14-16-45,-64 94-1152,81-112-509,5-12 475,5-9 524,-2 5 670,9-17-853</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17.665"/>
    </inkml:context>
    <inkml:brush xml:id="br0">
      <inkml:brushProperty name="width" value="0.05" units="cm"/>
      <inkml:brushProperty name="height" value="0.05" units="cm"/>
    </inkml:brush>
  </inkml:definitions>
  <inkml:trace contextRef="#ctx0" brushRef="#br0">1 0 14811,'1'3'349,"0"0"0,1 0 1,-1-1-1,1 1 0,0 0 0,-1-1 0,1 1 0,3 2 0,169 155 2939,-15-16-2532,-97-74-304,88 129 1,-62-76 397,-55-82-433,2-2 1,63 57 0,88 55-170,-141-116-233,6 10 13,-2 2-1,85 105 1,7 10 13,7-18-20,112 120 115,-192-186-108,131 115 0,-157-158-26,270 245 38,-212-183-28,199 150 0,-190-165-17,133 130 0,-6-13 25,16-19-5,-28-45-40,5 3 54,-76-24 51,-68-48-9,158 91 0,-71-64-49,163 117 1,-152-83 6,205 158 38,-350-255-39,41 38 1994,-81-68-2055,1 0 1,0 0-1,0 0 1,0 1 0,0-1-1,0 0 1,0 0-1,0 0 1,0-1-1,0 1 1,0 0-1,0 0 1,0-1 0,0 1-1,0 0 1,0-1-1,0 1 1,0-1-1,-2-1 1,-16-12-1608,10 5 989</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18.759"/>
    </inkml:context>
    <inkml:brush xml:id="br0">
      <inkml:brushProperty name="width" value="0.05" units="cm"/>
      <inkml:brushProperty name="height" value="0.05" units="cm"/>
    </inkml:brush>
  </inkml:definitions>
  <inkml:trace contextRef="#ctx0" brushRef="#br0">1 3 17476,'0'0'157,"0"-1"0,1 1 0,-1 0 1,0 0-1,0 0 0,1-1 0,-1 1 0,0 0 1,0 0-1,1 0 0,-1 0 0,0 0 0,1 0 1,-1 0-1,0 0 0,1 0 0,-1 0 1,0 0-1,1 0 0,-1 0 0,0 0 0,0 0 1,1 0-1,-1 0 0,0 0 0,1 0 0,-1 0 1,0 0-1,0 1 0,1-1 0,-1 0 0,0 0 1,1 0-1,-1 1 0,5 12 2421,-4 26-1443,-1-31-698,-3 150 598,-1-52-2128,18 171 1,-14-272 715,3 18-587,-3-23 908,0 1 0,0 0-1,1-1 1,-1 1 0,0 0 0,0-1-1,0 1 1,-1 0 0,1-1 0,0 1 0,0 0-1,0-1 1,0 1 0,-1 0 0,1-1-1,0 1 1,0 0 0,-1-1 0,1 1 0,-1-1-1,1 1 1,0-1 0,-2 2 0,-3-4-883</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19.219"/>
    </inkml:context>
    <inkml:brush xml:id="br0">
      <inkml:brushProperty name="width" value="0.05" units="cm"/>
      <inkml:brushProperty name="height" value="0.05" units="cm"/>
    </inkml:brush>
  </inkml:definitions>
  <inkml:trace contextRef="#ctx0" brushRef="#br0">186 782 18452,'7'10'2192,"7"-3"-1383,8-8-233,6-4 1024,10-8-632,6 2-48,3-8-247,7 2-265,-9-4-640,-2-1-481,-10 2-695,-4-1 1160,-19 3-280,-10 1-176</inkml:trace>
  <inkml:trace contextRef="#ctx0" brushRef="#br0" timeOffset="1">21 118 19252,'-17'-1'1969,"14"-1"-1169,6 0-264,21 2 968,5-3-248,14-3-287,6 2-201,14-4-344,10 0-48,6-4-360,-1-1-432,-6 1-960,-6-3-537,-9 2 1505,-7 3-304,-19 2-328</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20.126"/>
    </inkml:context>
    <inkml:brush xml:id="br0">
      <inkml:brushProperty name="width" value="0.05" units="cm"/>
      <inkml:brushProperty name="height" value="0.05" units="cm"/>
    </inkml:brush>
  </inkml:definitions>
  <inkml:trace contextRef="#ctx0" brushRef="#br0">256 21 18236,'0'0'67,"0"-1"0,1 0 0,-1 1 0,0-1 0,0 1 0,0-1 0,1 1 0,-1-1 0,0 1 0,0-1 0,0 0 0,0 1 0,0-1 0,0 1 1,0-1-1,0 0 0,-1 1 0,1-1 0,0 1 0,0-1 0,0 1 0,-1-1 0,1 1 0,0-1 0,0 1 0,-1-1 0,1 1 0,-1-1 0,1 1 0,0-1 0,-1 1 0,1-1 0,-1 1 0,1 0 0,-1-1 0,1 1 0,-1 0 1,1 0-1,-1-1 0,1 1 0,-1 0 0,1 0 0,-1 0 0,0 0 0,1 0 0,-1 0 0,1 0 0,-1 0 0,0 0 0,1 0 0,-1 0 0,1 0 0,-1 0 0,1 0 0,-1 0 0,0 1 0,-5 0 285,0 0-1,1 0 1,-1 1-1,-9 3 0,3 1-216,1 1-1,0-1 1,1 2-1,0 0 0,0 0 1,0 0-1,1 1 0,0 1 1,1 0-1,0 0 0,-6 11 1,5-6-131,0-1 1,2 1-1,0 1 1,1-1-1,0 1 1,1 1-1,-5 32 1,9-43-4,0-1 0,1 1 0,-1 0 0,2-1 0,-1 1 0,0 0 0,1-1 1,0 1-1,1 0 0,-1-1 0,1 0 0,0 1 0,0-1 0,1 0 0,0 0 0,3 6 0,-1-6 0,-1 0-1,1-1 0,0 1 0,0-1 0,0 0 1,1 0-1,-1-1 0,1 0 0,0 0 0,0 0 1,0 0-1,1-1 0,8 2 0,32 7-8,-30-8 3,1 1 0,-1 0 0,0 2 0,0 0 0,25 13-1,-40-18 15,0 0 0,-1 0 0,1 0 0,0 0 0,-1 1-1,1-1 1,-1 0 0,1 1 0,-1-1 0,0 1 0,0-1-1,1 1 1,-1 0 0,0-1 0,-1 1 0,1 0 0,0 0-1,0 0 1,-1 0 0,1 0 0,0 3 0,-2-2 19,1-1 0,-1 1 1,1-1-1,-1 0 0,0 1 1,0-1-1,0 0 0,0 0 1,0 0-1,0 0 0,-1 0 1,1 0-1,-1 0 0,1 0 1,-3 2-1,-7 6 153,-1-1 1,0 0-1,-1-1 1,-19 10-1,16-10 171,-1-1 0,0 0 0,-31 8 0,39-13-270,0 0 0,1-1-1,-1 0 1,0 0 0,0-1-1,0 0 1,1-1 0,-1 0-1,-16-3 1,23 3-166,1 1 0,-1-1 0,1 1 0,0-1 0,-1 1 0,1-1 0,0 0 0,-1 0 0,1 1 0,0-1 0,0 0 0,0 0 0,0 0 0,0 0 0,0 0 0,0-1 0,0 1 0,0 0 0,0 0 0,1-1 0,-1 1 0,1 0 0,-1-1 0,1 1 0,-1-1 0,0-2 0,1 2-31,1 0-1,-1-1 0,0 1 1,1-1-1,-1 1 1,1 0-1,-1 0 1,1-1-1,0 1 1,0 0-1,0 0 1,0 0-1,1 0 1,-1 0-1,1 0 1,1-2-1,15-14-800</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20.559"/>
    </inkml:context>
    <inkml:brush xml:id="br0">
      <inkml:brushProperty name="width" value="0.05" units="cm"/>
      <inkml:brushProperty name="height" value="0.05" units="cm"/>
    </inkml:brush>
  </inkml:definitions>
  <inkml:trace contextRef="#ctx0" brushRef="#br0">297 5 18244,'0'0'91,"-1"-1"-1,1 1 1,-1 0 0,0-1-1,1 1 1,-1-1 0,1 1-1,-1 0 1,0 0 0,1-1-1,-1 1 1,0 0 0,0 0-1,1 0 1,-1 0 0,0 0-1,1 0 1,-1 0 0,0 0-1,0 0 1,1 0 0,-1 0-1,0 0 1,1 0 0,-1 0-1,0 1 1,0-1 0,1 0-1,-1 1 1,1-1 0,-2 1-1,-21 16 470,20-15-347,-17 17 293,1 0 0,1 1 0,1 1 0,1 0 0,1 2 0,0 0 0,2 0 0,-20 47 0,15-19-255,1 0 0,3 0-1,-12 81 1,22-103-113,1 0-1,2 55 1,2-71-255,0-1 0,1 0 0,0 0 1,1 0-1,0 0 0,1-1 1,0 1-1,1-1 0,9 16 0,-11-23 24,0 0 0,0 0-1,0 0 1,1-1-1,-1 1 1,1-1-1,0 0 1,0 0 0,0-1-1,0 1 1,0-1-1,1 0 1,-1 0-1,1 0 1,-1-1 0,1 1-1,0-1 1,6 1-1,22-1-526</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00.099"/>
    </inkml:context>
    <inkml:brush xml:id="br0">
      <inkml:brushProperty name="width" value="0.05" units="cm"/>
      <inkml:brushProperty name="height" value="0.05" units="cm"/>
    </inkml:brush>
  </inkml:definitions>
  <inkml:trace contextRef="#ctx0" brushRef="#br0">148 24 16291,'0'-1'98,"0"0"0,0 0 0,0 0 0,0 1 0,0-1 0,0 0 0,0 0 0,0 0 0,0 1 0,0-1 0,-1 0 0,1 0 0,0 1 0,0-1 0,-1 0 0,1 0 0,0 1 0,-1-1 0,1 0 0,-1 1-1,1-1 1,-1 1 0,1-1 0,-1 0 0,0 1 0,1-1 0,-1 1 0,1-1 0,-1 1 0,-1-1 0,0 1 90,0-1 0,0 1 0,0 0 0,0 0 0,-1-1 1,1 1-1,0 1 0,0-1 0,0 0 0,0 1 0,-3 0 0,-5 2 415,0 0 0,1 1 0,0 0 0,-10 6 0,14-7-476,0 1 0,0-1 0,0 1 0,1 0 0,-1 0 0,1 1 1,0-1-1,-4 8 0,7-11-131,0 0 0,1 1 0,-1-1 0,0 0 0,1 0 0,-1 0 1,1 1-1,-1-1 0,1 0 0,0 1 0,0-1 0,-1 0 0,1 1 0,0-1 0,0 0 0,0 1 1,0-1-1,1 0 0,-1 1 0,0-1 0,1 0 0,-1 1 0,0-1 0,1 0 0,-1 0 0,1 0 1,0 1-1,0-1 0,-1 0 0,1 0 0,0 0 0,0 0 0,0 0 0,0 0 0,0 0 1,0-1-1,0 1 0,0 0 0,0 0 0,1-1 0,1 2 0,7 1-128,0 1-1,-1-2 1,1 1 0,0-1 0,0-1-1,1 0 1,-1 0 0,16-2-1,-16 1 27,1 0 1,-1 0-1,0 1 0,0 0 0,0 1 0,0 0 1,0 0-1,11 5 0,-19-6 103,-1 0 0,1-1 0,-1 1 0,1 0 1,-1 0-1,1 0 0,-1 0 0,0 0 0,1 1 0,-1-1 0,0 0 0,0 1 0,0-1 1,0 0-1,0 1 0,0-1 0,0 1 0,0 0 0,-1-1 0,1 1 0,0 2 0,-1-2 21,0 0 0,0 1 0,0-1 0,-1 1 0,1-1 0,-1 0 0,1 1 0,-1-1 0,0 0 0,0 0 0,0 0 0,0 1 0,-2 2 0,-5 6 110,-1 0 0,0-1 0,-1 0 0,-13 12 0,20-20-109,2-1-19,-40 31 175,40-31-236,-1 0 0,0 1 1,0-1-1,0 0 0,0 0 1,0 0-1,0-1 1,0 1-1,0 0 0,0-1 1,0 1-1,0-1 0,0 0 1,0 1-1,-1-1 0,1 0 1,0 0-1,0-1 0,0 1 1,-4-1-1,5 0-50,0-1 0,0 1 1,0 0-1,1 0 0,-1-1 0,0 1 1,1-1-1,-1 1 0,1 0 0,-1-1 1,1 1-1,0-1 0,0 1 1,0-1-1,0 1 0,0-1 0,0 1 1,0-1-1,0 1 0,0-1 0,1 1 1,-1-1-1,1-1 0,23-90-1503,-5 31 625</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21.011"/>
    </inkml:context>
    <inkml:brush xml:id="br0">
      <inkml:brushProperty name="width" value="0.05" units="cm"/>
      <inkml:brushProperty name="height" value="0.05" units="cm"/>
    </inkml:brush>
  </inkml:definitions>
  <inkml:trace contextRef="#ctx0" brushRef="#br0">326 1 17620,'-9'0'430,"0"0"1,0 0 0,0 0-1,0 1 1,0 1 0,0-1-1,0 1 1,1 1 0,-1 0-1,-10 5 1,7-2-124,1 1 1,0 0-1,0 1 0,1 0 0,0 1 1,-13 15-1,6-5-3,2 0-1,0 1 1,1 1 0,-19 36 0,27-44-219,0 0 0,1 0 0,1 0 0,0 1 0,0 0 0,2-1 0,0 1 1,0 0-1,1 26 0,2-34-79,-1 1-1,2-1 1,-1 0 0,1 0 0,0 0 0,0 0 0,0 0 0,1-1-1,0 1 1,0-1 0,0 1 0,1-1 0,0 0 0,0-1 0,0 1 0,0 0-1,1-1 1,0 0 0,0 0 0,0-1 0,0 0 0,1 1 0,-1-2-1,1 1 1,0-1 0,0 1 0,0-2 0,0 1 0,0-1 0,0 0-1,0 0 1,7 0 0,1-1 6,-1 0 0,1-1 0,-1-1 1,18-4-1,-24 4 43,0 0 0,-1 0 0,1-1 0,0 0 0,-1 0 0,0-1 0,1 0 0,-1 0 0,8-8 0,-13 11-32,0 1 0,0-1 0,0 0 0,0 1 0,-1-1 0,1 0 0,0 0 0,0 1 0,-1-1 0,1 0 0,-1 0-1,1 0 1,-1 0 0,1 0 0,-1 0 0,1 0 0,-1 0 0,0 0 0,0 0 0,1 0 0,-1 0 0,0 0 0,0 0 0,0 0 0,0 0 0,0 0 0,0 0 0,-1 0 0,1 0 0,0 0 0,0 0 0,-1 0 0,1 0 0,-1 0 0,1 0 0,-1 0 0,1 0 0,-1 0 0,0 0-1,1 0 1,-1 1 0,0-1 0,1 0 0,-1 0 0,0 1 0,0-1 0,0 1 0,0-1 0,0 1 0,0-1 0,0 1 0,0-1 0,-1 1 0,-5-3 83,-1 0 0,1 1 0,0 0 0,0 0 0,-1 1 0,-11-1 0,-28 4-20,77-25-587,10-8 76,-18 14 12,46-29 0,-67 45 394,0 1 0,1-1-1,-1 1 1,0-1 0,0 0 0,0 1-1,0 0 1,1-1 0,-1 1 0,0 0 0,0 0-1,1 0 1,-1-1 0,0 1 0,0 0 0,1 1-1,-1-1 1,2 0 0,-2 1 11,0-1 0,-1 1 1,1 0-1,0-1 0,-1 1 0,1-1 1,-1 1-1,1 0 0,-1-1 0,1 1 0,-1 0 1,1 0-1,-1-1 0,0 1 0,0 0 1,1 0-1,-1 0 0,0-1 0,0 1 1,0 0-1,0 1 0,1 6-1,-2 1-1,1-1 1,-1 0-1,-3 13 1,2-11 7,-13 61 55,7-37-107,2 1 0,-5 64 1,15-81-894,-4-18 938,0 0 1,0 0-1,1 1 0,-1-1 1,0 0-1,0 0 0,0 0 0,0 1 1,1-1-1,-1 0 0,0 0 1,0 0-1,0 1 0,1-1 0,-1 0 1,0 0-1,0 0 0,1 0 1,-1 0-1,0 0 0,0 0 1,1 1-1,-1-1 0,0 0 0,1 0 1,-1 0-1,0 0 0,0 0 1,1 0-1,-1 0 0,0 0 0,1-1 1,-1 1-1,0 0 0,0 0 1,1 0-1,-1 0 0,0 0 0,0 0 1,1 0-1,-1-1 0,0 1 1,0 0-1,0 0 0,1 0 1,-1-1-1,0 1 0,0 0 0,0 0 1,0 0-1,1-1 0,-1 1 1,0 0-1,0 0 0,0-1 0,0 1 1,0 0-1,0 0 0,0-1 1,0 1-1,10-21-421</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21.478"/>
    </inkml:context>
    <inkml:brush xml:id="br0">
      <inkml:brushProperty name="width" value="0.05" units="cm"/>
      <inkml:brushProperty name="height" value="0.05" units="cm"/>
    </inkml:brush>
  </inkml:definitions>
  <inkml:trace contextRef="#ctx0" brushRef="#br0">0 100 21261,'6'-5'438,"1"-1"1,-1 1-1,1 0 1,0 1-1,0 0 1,0 0-1,11-4 1,10-6 691,-17 7-805,1 1-1,1 0 1,-1 1 0,1 0-1,0 1 1,1 0 0,-1 1-1,18-1 1,-29 3-314,-1 1 0,0 0 0,0 0 0,0 0 0,0 0 0,1 0 0,-1 1 0,0-1 0,0 0 0,0 0 0,0 1 0,0-1 0,0 1 0,0-1 0,0 1 0,0-1 0,0 1 0,0 0 0,0-1 0,0 1 0,0 0 1,0 0-1,0 0 0,-1-1 0,1 1 0,0 0 0,-1 0 0,1 0 0,-1 0 0,1 0 0,-1 1 0,1-1 0,-1 0 0,0 0 0,1 0 0,-1 0 0,0 0 0,0 1 0,0-1 0,0 0 0,0 0 0,0 0 0,0 0 0,0 1 0,-1-1 0,1 0 0,0 0 0,-2 2 0,0 3 1,0 1 0,-1-1 0,0 0-1,0 0 1,0 0 0,-1 0 0,-7 8 0,-20 18 57,-62 49 1,11-12 43,77-62-97,10-5 1,13-3-22,12-8-300,-1 0 1,-1-2-1,0-1 0,0-2 1,-1 0-1,-1-2 1,30-23-1,-6-2-172</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21.886"/>
    </inkml:context>
    <inkml:brush xml:id="br0">
      <inkml:brushProperty name="width" value="0.05" units="cm"/>
      <inkml:brushProperty name="height" value="0.05" units="cm"/>
    </inkml:brush>
  </inkml:definitions>
  <inkml:trace contextRef="#ctx0" brushRef="#br0">85 11 23301,'-2'-2'2024,"5"4"-1431,6-1-281,15 1 1064,8-1-504,11-1-448,4-1-216,7-1-416,-1-1-200,-4 0-664,-7 0-464,-14 1 1175,-8 2-263</inkml:trace>
  <inkml:trace contextRef="#ctx0" brushRef="#br0" timeOffset="1">0 203 20556,'17'11'2169,"18"-11"-1193,5-1-424,11-5 953,2-4-121,2-2-832,1 1-776,-6-2 328,-4-1-96,-18 2-288</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23.796"/>
    </inkml:context>
    <inkml:brush xml:id="br0">
      <inkml:brushProperty name="width" value="0.05" units="cm"/>
      <inkml:brushProperty name="height" value="0.05" units="cm"/>
    </inkml:brush>
  </inkml:definitions>
  <inkml:trace contextRef="#ctx0" brushRef="#br0">392 75 16484,'0'-4'247,"0"0"1,-1 0 0,1 0-1,-1 0 1,0 0 0,0 0-1,0 1 1,-1-1 0,1 0 0,-1 0-1,0 1 1,0 0 0,-4-7-1,4 9-131,0-1 0,0 1 0,0-1 0,0 1 0,0-1 0,-1 1 0,1 0 0,0 0 0,-1 0 0,1 1 0,0-1 0,-1 0 0,1 1 0,-1 0 0,1-1 0,-1 1 0,1 0-1,-1 0 1,1 1 0,-1-1 0,1 0 0,-1 1 0,-2 1 0,-4 0 38,0 2 0,1-1 0,-1 1 0,1 1 0,0-1 1,1 1-1,-1 1 0,1-1 0,-9 10 0,-3 4 9,-32 41 0,29-30-90,1 0 0,1 2-1,2 0 1,-23 57-1,35-72-46,0 1 0,1-1-1,0 1 1,2 0-1,0 1 1,1-1-1,1 0 1,0 1-1,2-1 1,0 1-1,4 21 1,-3-33-22,0 0 0,0 0 1,1-1-1,-1 1 1,1-1-1,1 1 0,-1-1 1,1 0-1,0 0 0,0-1 1,1 1-1,0-1 0,0 0 1,0 0-1,1-1 0,-1 0 1,1 0-1,0 0 0,0 0 1,0-1-1,8 3 1,-6-3 6,0-1 1,0 0 0,0 0-1,0-1 1,0 0 0,1 0 0,-1-1-1,0 0 1,0 0 0,1-1-1,-1 0 1,0-1 0,0 0 0,0 0-1,0-1 1,0 1 0,10-7-1,-7 4 68,-1-1-1,-1-1 0,1 0 1,9-8-1,-15 12-24,-1-1 1,0 0-1,1 1 1,-1-1-1,0-1 0,-1 1 1,1 0-1,-1 0 1,0-1-1,0 0 1,0 1-1,0-6 0,-1 8-27,-1 1 0,0-1-1,1 1 1,-1-1 0,0 0 0,0 1-1,0-1 1,0 1 0,0-1-1,-1 0 1,1 1 0,0-1-1,-1 1 1,1-1 0,-1 1-1,0-1 1,1 1 0,-1-1-1,0 1 1,0 0 0,-2-3 0,1 3 5,0-1 0,0 1 0,0-1 0,0 1 1,0 0-1,-1 0 0,1 0 0,0 0 1,-1 0-1,1 0 0,-1 1 0,-3-1 1,-2 0 6,0 1 0,0 0 0,0 0 1,-1 0-1,1 1 0,0 1 0,-12 3 1,12-3-44,-1 1 0,1 1 0,0 0 0,0 0 0,1 0 0,-1 1 0,-9 8 0,17-13 2,-1 1 0,1-1 1,-1 1-1,1-1 0,-1 1 1,1-1-1,-1 1 0,1-1 1,-1 1-1,1-1 0,0 1 1,-1 0-1,1-1 0,0 1 1,0 0-1,-1 0 0,1-1 1,0 1-1,0 0 1,0-1-1,0 1 0,0 1 1,0-2-2,0 0 1,1 1 0,-1-1 0,1 1 0,-1-1 0,0 0 0,1 1 0,-1-1 0,1 0 0,-1 1-1,1-1 1,-1 0 0,1 0 0,-1 0 0,1 1 0,-1-1 0,1 0 0,-1 0 0,1 0 0,-1 0-1,1 0 1,0 0 0,4 0-13,-1 0 0,1 0 0,-1-1 0,1 1 1,8-3-1,19-11-23,-1 0 0,-1-2 0,32-21 0,-12 6-22,-48 30 55,-1 0 0,0 1 0,1-1 0,-1 0 0,1 1 0,-1-1 0,1 1 0,-1-1 0,1 1 0,-1 0 0,1-1 0,-1 1 0,1 0 0,1 0 0,-2 0 3,-1 1 0,1-1-1,-1 0 1,1 0 0,0 1-1,-1-1 1,1 0-1,-1 1 1,0-1 0,1 0-1,-1 1 1,1-1 0,-1 1-1,1-1 1,-1 1 0,0-1-1,1 1 1,-1-1-1,0 1 1,0-1 0,1 1-1,-1-1 1,0 1 0,0 1-1,1 3-11,-1 1 0,0 0-1,0 0 1,0 0 0,-3 10 0,2-9 3,-18 92-38,11-69-231,2 0-1,1 0 1,-1 56-1,8-74-573,3-11 358,5-13 29,4-7-47</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24.198"/>
    </inkml:context>
    <inkml:brush xml:id="br0">
      <inkml:brushProperty name="width" value="0.05" units="cm"/>
      <inkml:brushProperty name="height" value="0.05" units="cm"/>
    </inkml:brush>
  </inkml:definitions>
  <inkml:trace contextRef="#ctx0" brushRef="#br0">0 348 20284,'1'1'86,"-1"-1"-1,0 1 0,1 0 0,-1 0 1,1-1-1,-1 1 0,1 0 0,-1-1 1,1 1-1,-1 0 0,1-1 1,0 1-1,-1-1 0,1 1 0,0-1 1,-1 0-1,1 1 0,0-1 0,0 1 1,-1-1-1,1 0 0,0 0 0,1 1 1,0-1-8,0-1 1,0 1-1,0 0 1,-1 0-1,1-1 1,0 1-1,0-1 1,-1 0 0,1 1-1,0-1 1,1-1-1,6-4 193,0-1 0,0 0 0,9-9 0,-14 12-27,50-51 1147,88-118 0,-75 87-1068,-87 156-288,16-58-66,-47 161-929,49-155-502,2-18 1436,1 0 0,-1 0 0,0 0 0,0 0 1,0 0-1,0 0 0,1 0 0,-1 0 1,0 0-1,0 0 0,0 1 0,1-1 0,-1 0 1,0-1-1,0 1 0,0 0 0,1 0 1,-1 0-1,0 0 0,0 0 0,0 0 0,1 0 1,-1 0-1,0 0 0,0 0 0,0 0 1,0 0-1,1-1 0,-1 1 0,0 0 0,0 0 1,0 0-1,0 0 0,0 0 0,0-1 0,1 1 1,-1 0-1,0 0 0,0 0 0,0-1 1,20-27-1013,0-8 138</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24.600"/>
    </inkml:context>
    <inkml:brush xml:id="br0">
      <inkml:brushProperty name="width" value="0.05" units="cm"/>
      <inkml:brushProperty name="height" value="0.05" units="cm"/>
    </inkml:brush>
  </inkml:definitions>
  <inkml:trace contextRef="#ctx0" brushRef="#br0">166 0 17092,'-10'32'2392,"-3"4"-1416,-2 0-424,2 5 1945,5 5-1537,1-7-136,7-1-408,1 0-247,6-10-434,0-3-255,1-7-472,-1-3-296,-7-14 920,0 2-240,-7-13-185</inkml:trace>
  <inkml:trace contextRef="#ctx0" brushRef="#br0" timeOffset="1">1 233 19516,'0'-6'1921,"7"-1"-1057,6 0-328,10 1 1000,5-6-288,14 4-519,8-5-305,6-4-760,1 4-385,-2-2 593,-2 0-168,0-7-144</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25.024"/>
    </inkml:context>
    <inkml:brush xml:id="br0">
      <inkml:brushProperty name="width" value="0.05" units="cm"/>
      <inkml:brushProperty name="height" value="0.05" units="cm"/>
    </inkml:brush>
  </inkml:definitions>
  <inkml:trace contextRef="#ctx0" brushRef="#br0">205 1 21989,'-1'4'446,"0"0"0,0 1 0,0-1 0,-1 0 1,0 0-1,-2 4 0,-74 159 2581,-25 90-3295,100-248 117,-5 21-1094,27-61-3608,20-68-1749,-3-3 3329,35-89 4535,-70 189-997,0-1 0,0 1 0,0 0 1,0-1-1,0 1 0,1 0 0,-1 0 0,1 0 0,1-2 0,-2 4-191,-1 0 1,0 0-1,0 0 1,1 0 0,-1 0-1,0 0 1,0 0-1,1 0 1,-1 0 0,0 0-1,0 0 1,1 0 0,-1 0-1,0 0 1,0 0-1,1 0 1,-1 0 0,0 1-1,0-1 1,0 0-1,1 0 1,-1 0 0,0 0-1,0 1 1,0-1-1,0 0 1,1 0 0,-1 0-1,0 0 1,0 1-1,0-1 1,0 0 0,0 0-1,0 1 1,0-1-1,0 0 1,1 0 0,-1 1-1,0-1 1,0 0 0,0 0-1,0 1 1,0-1-1,0 0 1,0 0 0,-1 1-1,3 48 3125,-4-3-2182,3 1 0,6 54 0,-3-80-868,0 1 0,1-1 0,2 1 0,0-2 0,1 1 0,18 34 0,12 5-1969,-38-60 1782,0 1 1,0-1-1,0 0 1,1 0-1,-1 1 1,0-1-1,0 0 1,0 0-1,1 1 1,-1-1-1,0 0 1,0 0-1,0 1 1,0-1-1,0 0 1,0 1-1,0-1 1,0 0-1,0 0 1,0 1-1,0-1 1,0 0-1,0 1 1,0-1-1,0 0 1,0 1 0,0-1-1,0 0 1,0 0-1,0 1 1,0-1-1,0 0 1,-1 1-1,1-1 1,0 0-1,0 0 1,-1 1-1,-13-2-822,-5-3 7</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25.442"/>
    </inkml:context>
    <inkml:brush xml:id="br0">
      <inkml:brushProperty name="width" value="0.05" units="cm"/>
      <inkml:brushProperty name="height" value="0.05" units="cm"/>
    </inkml:brush>
  </inkml:definitions>
  <inkml:trace contextRef="#ctx0" brushRef="#br0">6 152 18236,'-6'1'1888,"11"2"-976,8-3-311,11 0 967,6 0-216,9-3-424,4-2-103,10-4-569,4-2-360,3-4-681,2 0-575,-3-10 1040,-2-6-216,2-11-248</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25.833"/>
    </inkml:context>
    <inkml:brush xml:id="br0">
      <inkml:brushProperty name="width" value="0.05" units="cm"/>
      <inkml:brushProperty name="height" value="0.05" units="cm"/>
    </inkml:brush>
  </inkml:definitions>
  <inkml:trace contextRef="#ctx0" brushRef="#br0">231 1 16644,'-18'13'605,"0"1"0,2 0 1,0 2-1,0 0 0,1 0 1,-22 34-1,22-27-105,2 1 0,0 0-1,1 1 1,1 0 0,-7 28 0,15-42-305,0 1 0,1-1 0,0 1 0,1-1 0,0 1 0,1 0 0,0-1 0,1 1 0,2 12 0,-2-20-137,0 1 0,0-1 0,1 1 0,0-1-1,-1 0 1,2 1 0,-1-1 0,0 0 0,1 0 0,0-1 0,-1 1-1,2-1 1,-1 1 0,0-1 0,1 0 0,-1 0 0,1 0 0,0-1-1,0 1 1,0-1 0,0 0 0,1 0 0,-1 0 0,8 1 0,-6-1 6,1-1 0,-1 0 1,1 0-1,0-1 1,-1 0-1,1 0 1,0 0-1,-1-1 0,1 0 1,-1 0-1,1-1 1,-1 0-1,0 0 1,1 0-1,5-4 0,-11 6-44,-1-1 0,1 1 0,0 0 0,-1 0-1,1-1 1,-1 1 0,1-1 0,-1 1 0,1 0-1,-1-1 1,1 1 0,-1-1 0,0 1 0,1-1-1,-1 1 1,0-1 0,1 0 0,-1 1 0,0-1-1,0 1 1,1-1 0,-1 0 0,0 1 0,0-1-1,0 1 1,0-1 0,0 0 0,0 1 0,0-1 0,0 0-1,0 0 1,-1 0 8,0 0-1,1 0 1,-1 0-1,0 0 1,0 0-1,0 0 1,0 0-1,0 1 1,0-1-1,-1 0 1,1 1-1,0-1 1,0 1-1,-2-1 0,-5-2 63,0 1-1,0 0 0,-12-1 0,-95 1-207,121 1 54,-1-1 0,1 1 0,-1-1 0,1 0 0,8-5 0,4-1-54,141-57-1474,-157 64 1536,1-1 0,-1 1 0,0 1 0,1-1 0,-1 0 1,1 1-1,-1-1 0,1 1 0,-1 0 0,1 0 0,-1 0 0,5 0 0,-6 1 45,0-1 0,0 1 0,0-1 1,0 1-1,-1 0 0,1 0 0,0-1 0,0 1 0,-1 0 0,1 0 0,0 0 0,-1 0 0,1 0 0,-1 0 0,1 0 0,-1 0 0,1 0 0,-1 0 0,0 0 0,0 0 0,1 0 0,-1 0 0,0 0 0,0 1 0,0-1 0,0 0 0,0 0 0,0 0 0,-1 0 0,1 0 0,-1 2 0,-11 75 862,7-48-396,0 0 0,1 31-1,7-44-857,-2-16 388,-1-1-1,0 0 1,0 1-1,1-1 0,-1 0 1,0 1-1,1-1 1,-1 0-1,0 0 1,1 0-1,-1 1 0,0-1 1,1 0-1,-1 0 1,1 0-1,-1 0 1,0 0-1,1 1 0,-1-1 1,1 0-1,-1 0 1,0 0-1,1 0 1,0 0-1,1-1-17,0 0 0,0 0-1,0 0 1,0 0 0,-1 0 0,1 0-1,0 0 1,0 0 0,-1-1 0,1 1 0,-1-1-1,1 1 1,1-3 0,11-15-331</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26.273"/>
    </inkml:context>
    <inkml:brush xml:id="br0">
      <inkml:brushProperty name="width" value="0.05" units="cm"/>
      <inkml:brushProperty name="height" value="0.05" units="cm"/>
    </inkml:brush>
  </inkml:definitions>
  <inkml:trace contextRef="#ctx0" brushRef="#br0">78 1 19364,'11'0'607,"0"0"-1,0 1 1,0 0-1,0 1 1,0 0-1,0 1 0,18 7 1,-3 1 674,45 26 0,-60-31-1169,-1 1 0,0 0 0,-1 0 0,0 1 0,0 0 0,0 1 1,-1 0-1,0 0 0,-1 1 0,0 0 0,5 11 0,-5-7-53,-2-1-1,0 1 1,0 0 0,-1 0-1,-1 0 1,0 1-1,-1-1 1,0 18 0,-3 2-14,-1 1-1,-2-1 1,-1 0 0,-2-1 0,-1 1 0,-2-1 0,-14 34 0,-55 114 321,25-78-2692,-130 189 1,136-230 1501</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00.472"/>
    </inkml:context>
    <inkml:brush xml:id="br0">
      <inkml:brushProperty name="width" value="0.05" units="cm"/>
      <inkml:brushProperty name="height" value="0.05" units="cm"/>
    </inkml:brush>
  </inkml:definitions>
  <inkml:trace contextRef="#ctx0" brushRef="#br0">57 0 17332,'0'1'70,"1"-1"0,-1 0 0,1 1 0,0-1 0,-1 0 0,1 1 0,-1-1 0,1 1 0,-1-1 0,1 1 0,-1-1 0,0 1 0,1-1 0,-1 1 0,0-1 0,1 1 0,-1 0 0,0-1 0,1 1 0,-1-1 0,0 1 0,0 0 0,0-1 0,0 1 0,0 0 0,0-1 0,0 1 0,0 0 0,0-1 0,0 1 0,0 0 0,0-1 0,0 1 0,0 0 0,-1-1 0,1 1 0,-1 0 0,-10 35 630,6-22 14,-8 34-161,2 1 0,1 0 0,3 1 0,3-1 0,2 93 0,2-139-538,0 0-1,1 0 1,-1 0 0,1 0-1,0 0 1,0 0 0,2 5-1,-3-7-6,0-1-1,1 0 0,-1 1 1,0-1-1,0 0 1,1 1-1,-1-1 0,0 0 1,1 1-1,-1-1 0,0 0 1,1 0-1,-1 0 1,0 1-1,1-1 0,-1 0 1,1 0-1,-1 0 1,0 0-1,1 0 0,-1 1 1,1-1-1,0 0 0,0-1 6,-1 1 0,1 0 0,0 0-1,0-1 1,0 1 0,0-1 0,-1 1 0,1-1-1,0 1 1,0-1 0,-1 1 0,1-1-1,0 0 1,-1 1 0,2-2 0,12-17 150,-1-1 0,0 0 0,-1-1 1,14-36-1,-11 23-27,37-81 0,-57 160-201,3-31 55,0-1 1,2 1-1,-1-1 1,2 1-1,0-1 1,0 1-1,5 17 1,-5-28 9,0 1 0,0-1 0,0 0 1,0 0-1,1 0 0,-1 0 0,1 0 1,0-1-1,0 1 0,0 0 1,0-1-1,0 1 0,1-1 0,-1 0 1,1 0-1,-1 0 0,1 0 0,0 0 1,0 0-1,0-1 0,0 1 0,0-1 1,0 0-1,0 0 0,0 0 0,1-1 1,-1 1-1,0-1 0,0 1 0,1-1 1,-1 0-1,0-1 0,1 1 0,-1 0 1,4-2-1,2 0 7,-1 0 0,1-1 0,-1 0 1,1-1-1,-1 0 0,0 0 0,0-1 0,-1 0 0,1 0 1,-1-1-1,8-8 0,-7 7 2,-1-1 0,0 1 0,-1-2-1,1 1 1,-2-1 0,1 0 0,-1 0 0,0 0 0,4-15 0,-8 23-9,-1 0 0,0-1 0,1 1 0,-1 0 0,0 0 0,0 0 0,0 0 0,0 0 0,0 0 0,0 0 0,0 0 0,0 0 0,-1-2 0,1 2-1,0 1 1,0 0 0,0 0-1,-1-1 1,1 1 0,0 0 0,0 0-1,0 0 1,-1-1 0,1 1-1,0 0 1,0 0 0,-1 0-1,1 0 1,0 0 0,-1-1 0,1 1-1,0 0 1,0 0 0,-1 0-1,1 0 1,0 0 0,-1 0 0,1 0-1,0 0 1,-1 0 0,1 0-1,0 0 1,-1 0 0,-1 1-3,-1 0 0,1 0 0,0 0 0,0 0 1,0 0-1,0 1 0,0-1 0,0 0 0,0 1 0,-2 3 1,-2 1-5,1 1 1,-1 1-1,1-1 1,1 1-1,0 0 1,0 0-1,0 0 1,1 1-1,0-1 1,1 1-1,0 0 1,0 0-1,1-1 1,0 18-1,1-25-15,0 1 0,0 0 0,1-1 0,-1 1 0,0-1 0,1 1 0,0 0 0,-1-1 0,1 1 0,0-1 0,0 0 0,0 1 0,0-1 0,0 0 1,0 1-1,0-1 0,0 0 0,0 0 0,1 0 0,-1 0 0,0 0 0,1 0 0,-1 0 0,1 0 0,-1-1 0,1 1 0,-1-1 0,1 1 0,0-1 0,-1 1 0,1-1 0,-1 0 0,3 0 0,1 0-194,-1 0 0,0-1 1,1 1-1,-1-1 0,0 0 1,0 0-1,1 0 0,-1-1 1,0 0-1,0 1 0,-1-2 1,6-2-1,10-9-241,-1-1 0,16-17 0,3-9-433</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32.119"/>
    </inkml:context>
    <inkml:brush xml:id="br0">
      <inkml:brushProperty name="width" value="0.05" units="cm"/>
      <inkml:brushProperty name="height" value="0.05" units="cm"/>
    </inkml:brush>
  </inkml:definitions>
  <inkml:trace contextRef="#ctx0" brushRef="#br0">39 0 14731,'-7'26'1104,"1"1"-848,-8 2-136,2 4 233,12 9-41,5-2-56,-4-2-64,8 5-112,-2-1-168,-3 4-184,3 7 272,-5 6-88,-4 4 16</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32.583"/>
    </inkml:context>
    <inkml:brush xml:id="br0">
      <inkml:brushProperty name="width" value="0.05" units="cm"/>
      <inkml:brushProperty name="height" value="0.05" units="cm"/>
    </inkml:brush>
  </inkml:definitions>
  <inkml:trace contextRef="#ctx0" brushRef="#br0">2 1 12059,'0'64'912,"0"-5"-776,0-6 680,-2-11-376,2-2-40,5-9-152</inkml:trace>
  <inkml:trace contextRef="#ctx0" brushRef="#br0" timeOffset="1">36 823 11554,'2'62'1289,"-4"-5"-865,1-11-136,7-3 472,2-10-360,1-1-216,-1-6-8,0-1 8,0 7-184</inkml:trace>
  <inkml:trace contextRef="#ctx0" brushRef="#br0" timeOffset="2">114 1901 12019,'7'50'1304,"-3"-7"-1312,-2-1-48,5-3 640</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34.356"/>
    </inkml:context>
    <inkml:brush xml:id="br0">
      <inkml:brushProperty name="width" value="0.05" units="cm"/>
      <inkml:brushProperty name="height" value="0.05" units="cm"/>
    </inkml:brush>
  </inkml:definitions>
  <inkml:trace contextRef="#ctx0" brushRef="#br0">126 0 14747,'-8'6'1336,"-1"-3"-863,2 0-177,3-2 424,1-1 336,-1-4-688,-2 1-256,-1 2-152,-3 1-464,-3 1-80,-3 2 456,-3-2-128,-1 4-72</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34.792"/>
    </inkml:context>
    <inkml:brush xml:id="br0">
      <inkml:brushProperty name="width" value="0.05" units="cm"/>
      <inkml:brushProperty name="height" value="0.05" units="cm"/>
    </inkml:brush>
  </inkml:definitions>
  <inkml:trace contextRef="#ctx0" brushRef="#br0">1167 0 11178,'-29'18'649,"-2"-3"-1122,0-2 57,0-4-352,-5-3 624,7-6-152,-4-2-168</inkml:trace>
  <inkml:trace contextRef="#ctx0" brushRef="#br0" timeOffset="1">278 22 14515,'-53'7'640,"-3"0"-1096,2-4 496,-4-2 80,1-3-296</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18:35.198"/>
    </inkml:context>
    <inkml:brush xml:id="br0">
      <inkml:brushProperty name="width" value="0.05" units="cm"/>
      <inkml:brushProperty name="height" value="0.05" units="cm"/>
    </inkml:brush>
  </inkml:definitions>
  <inkml:trace contextRef="#ctx0" brushRef="#br0">2060 215 14459,'-52'-9'301,"0"-1"0,-99-35 0,89 25-607,-83-16 1,-86 6-1293,-34-7-190,196 26 2216,0 3-1,-1 3 1,1 2 0,-1 4-1,-119 17 1,109-8 509,-94 1-1,125-12-836,1-2 1,0-1-1,-62-15 0,53 6-206</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03.675"/>
    </inkml:context>
    <inkml:brush xml:id="br0">
      <inkml:brushProperty name="width" value="0.05" units="cm"/>
      <inkml:brushProperty name="height" value="0.05" units="cm"/>
    </inkml:brush>
  </inkml:definitions>
  <inkml:trace contextRef="#ctx0" brushRef="#br0">49 246 12387,'0'-22'2572,"0"22"-2481,0 0 1,0 0-1,0-1 0,0 1 1,-1 0-1,1 0 0,0-1 1,0 1-1,-1 0 0,1 0 1,0 0-1,0-1 0,-1 1 1,1 0-1,0 0 0,0 0 0,-1 0 1,1 0-1,0-1 0,-1 1 1,1 0-1,0 0 0,-1 0 1,1 0-1,0 0 0,-1 0 1,1 0-1,0 0 0,-1 0 1,1 1-1,0-1 0,0 0 0,-1 0 1,1 0-1,0 0 0,-1 0 1,1 0-1,0 1 0,0-1 1,-1 0-1,1 0 0,0 0 1,0 1-1,-1-1 0,1 0 1,0 0-1,0 1 0,-1-1 0,39-10 2613,16-13-1786,-44 17-814,0 1 1,1 1 0,-1-1-1,1 2 1,0-1-1,1 2 1,12-2 0,-14 2-104,1 1 0,-1-2-1,16-4 1,-17 4-5,-1 0-1,1 1 0,-1 1 0,14-2 1,30 12 1,-10-9-15,-1 2-1,47 9 1,-51-5 13,-1-2 0,1-2-1,53-3 1,240-53 53,-281 45-49,-1 3-1,70-1 0,95 13-9,-141-3 15,-37-2 3,0-2 0,1-2 0,41-8 0,100-33-18,-146 36 5,-1 2-1,1 1 0,36 0 0,97 4 6,-84 2 25,-58-2-30,-1 1-1,0 1 0,0 1 1,0 1-1,0 1 0,31 10 1,-24 0 9,-26-12-3,1 0-1,0 0 1,0 0-1,0-1 1,0 1-1,0-1 1,0 0-1,0 0 1,1 0-1,-1-1 1,0 1-1,1-1 1,-1 1-1,0-1 1,1 0-1,-1 0 1,0-1-1,1 1 1,3-2-1,12 0-30,-11 1 11,-19-9 10,1 4-33,-1 0 1,1 1-1,-1 0 1,0 1-1,0 0 1,-23-4 0,4 2-165,-47-1 0,-172 4-1085,-249 29 1,-220-4 724,557-25 146,72 3 191,-1-3 0,-93-18 0,147 14 184,0 2 0,0 1 1,-70 2-1,92 3 54,0 0 0,0 2-1,1-1 1,-1 2 0,0 0 0,1 1 0,0 0 0,0 0-1,1 2 1,-1 0 0,1 0 0,1 1 0,-13 10 0,21-14-8,-1 0 0,0 0 0,1 0 0,0 0 0,0 1 0,0-1 0,1 1 0,-4 7 0,-6 11 30,12-22-27,0-1 0,0 0 0,0 0 0,0 1 0,0-1 0,-1 0 0,1 0 0,0 1 0,0-1 0,0 0 0,0 0 0,0 1 0,0-1 0,0 0 0,0 1 0,0-1 0,0 0 0,0 0-1,0 1 1,0-1 0,0 0 0,0 1 0,0-1 0,0 0 0,0 0 0,1 1 0,-1-1 0,0 0 0,0 0 0,0 1 0,0-1 0,1 0 0,-1 0 0,0 0 0,1 1 0,12 3 104,21-2 83,-34-2-188,216-11 1086,46 0-301,241 40-509,-253-9-281,-163-16 126,142-14 1,84-34 446,-229 31-507,0 5-1,0 3 0,0 4 1,1 3-1,93 16 1,-152-14-49,0-2 0,0 0 0,0-2 0,1-1 0,-1-1 0,0-1 0,0-1 0,0-1 0,-1-2 0,46-17 0,-53 15 3,-13 7-39,-13 5-53,7-3 51,-1 1-16,1 0-1,-1 0 1,0 0-1,1-1 1,-1 1 0,0 0-1,1-1 1,-1 1-1,0-1 1,0 0 0,0 0-1,0 1 1,1-1-1,-1 0 1,0-1-1,0 1 1,0 0 0,1 0-1,-1-1 1,0 1-1,0-1 1,1 0 0,-1 1-1,0-1 1,1 0-1,-1 0 1,0 0 0,-1-2-1,-7-13-181</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04.907"/>
    </inkml:context>
    <inkml:brush xml:id="br0">
      <inkml:brushProperty name="width" value="0.05" units="cm"/>
      <inkml:brushProperty name="height" value="0.05" units="cm"/>
    </inkml:brush>
  </inkml:definitions>
  <inkml:trace contextRef="#ctx0" brushRef="#br0">83 1 17156,'-17'26'4397,"12"-17"-4169,1 0 0,0 0 0,0 1-1,1-1 1,-2 11 0,-10 89 311,-1 155 1,11-134-423,3-102-95,0-6 3,1 1 1,1-1-1,4 33 0,-4-54-19,1 0-1,-1 0 1,0 0 0,0 1 0,1-1 0,-1 0 0,0 0 0,1 0 0,-1 0 0,1 0 0,-1 0 0,1 0 0,0-1 0,-1 1 0,2 1 0,-2-2 3,1 0 0,-1 0 0,0 1 0,1-1 0,-1 0 0,0 0 0,1 0 0,-1 0 0,1 0-1,-1 0 1,0 0 0,1 0 0,-1 0 0,0 0 0,1 0 0,-1-1 0,0 1 0,1 0 0,-1 0 0,0 0 0,1 0 0,-1 0-1,0-1 1,1 1 0,-1 0 0,0 0 0,0-1 0,1 1 0,-1-1 0,2-1 38,1-1 1,-1 0-1,0 0 0,-1 0 1,1 0-1,0 0 0,-1-1 1,1-3-1,13-52 366,11-88 0,-14 68-323,13-164-270,-26 234 98,-3 10 8,-2 15 14,-6 122 273,-55 239 0,65-366-183,-2 4 12,3-13 8,2-8 34,16-140 71,8-88-92,-17 99-81,-11 215-134,10 103 1,-2-105-394,-5-65 316,2 73-635,-3-75 754,0 0-1,0-1 1,-1 1 0,0 0-1,-7 17 1,-3-3-350</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05.702"/>
    </inkml:context>
    <inkml:brush xml:id="br0">
      <inkml:brushProperty name="width" value="0.05" units="cm"/>
      <inkml:brushProperty name="height" value="0.05" units="cm"/>
    </inkml:brush>
  </inkml:definitions>
  <inkml:trace contextRef="#ctx0" brushRef="#br0">18 13 12763,'-12'-12'2197,"12"12"-2145,0 0 0,0 0 0,-1 0 0,1 0 0,0 0 0,0 0-1,0 0 1,-1 0 0,1 0 0,0 0 0,0 0 0,0 0 0,-1 1 0,1-1 0,0 0-1,0 0 1,0 0 0,-1 0 0,1 0 0,0 0 0,0 1 0,0-1 0,0 0 0,0 0-1,0 0 1,-1 1 0,1-1 0,0 0 0,0 0 0,0 0 0,0 1 0,0-1 0,0 0 0,0 0-1,0 0 1,0 1 0,0-1 0,0 34 2127,31 291 1052,-6-69-2660,-21-209-511,-2-10-23,2 1-1,8 36 0,-6-62 15,-6-12-49,0 0 1,1 0 0,-1 1-1,0-1 1,0 0 0,1 0-1,-1 0 1,0 0-1,0 0 1,0 0 0,1 0-1,-1 0 1,0 0 0,0 0-1,1 0 1,-1 0-1,0 0 1,0 0 0,1 0-1,-1 0 1,0 0 0,0-1-1,1 1 1,-1 0 0,0 0-1,0 0 1,0 0-1,1 0 1,-1-1 0,0 1-1,2-2 16,0-1-1,0 1 0,0-1 1,-1 1-1,1-1 0,-1 0 1,2-4-1,5-17 88,0-1 0,-2 0 0,5-35 0,2-81 271,-6-54 60,-8 167-362,-1 0 0,-1 0 0,-2 0 1,-14-50-1,4 45-27,15 32-48,0 1 1,-1-1 0,1 1-1,0-1 1,0 1 0,-1-1-1,1 1 1,0-1-1,-1 1 1,1-1 0,0 1-1,-1-1 1,1 1 0,-1 0-1,1-1 1,-1 1 0,1 0-1,-1 0 1,1-1 0,-1 1-1,1 0 1,-1 0-1,1-1 1,-1 1 0,1 0-1,-1 0 1,1 0 0,-1 0-1,0 0 1,1 0 0,-1 0-1,1 0 1,-1 0 0,1 0-1,-1 0 1,0 1-1,1-1 1,-1 0 0,1 0-1,-1 0 1,1 1 0,-1-1-1,1 0 1,-1 1 0,1-1-1,0 0 1,-1 1 0,1-1-1,-1 1 1,1-1-1,0 1 1,-1 0 0,-10 25-40,5 1 6,1 0 0,2 1 0,-1 47 0,11 86-30,-3-115 68,9 203-615,-14-232 512,-3-8-38</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06.827"/>
    </inkml:context>
    <inkml:brush xml:id="br0">
      <inkml:brushProperty name="width" value="0.05" units="cm"/>
      <inkml:brushProperty name="height" value="0.05" units="cm"/>
    </inkml:brush>
  </inkml:definitions>
  <inkml:trace contextRef="#ctx0" brushRef="#br0">30 777 9346,'-1'0'211,"0"0"0,-1 0 0,1 0 0,0 0 0,0 0 1,0 0-1,0 0 0,0-1 0,0 1 0,-1 0 0,1-1 0,0 1 0,0-1 0,0 1 0,0-1 0,0 0 1,0 1-1,1-1 0,-1 0 0,0 0 0,0 1 0,0-1 0,1 0 0,-1 0 0,0-1 0,0 0 90,0 0-1,1-1 1,-1 1-1,1 0 0,-1 0 1,1 0-1,0-1 1,0 1-1,0 0 0,0 0 1,1 0-1,0-4 0,0-1 125,1 0-1,1 0 1,-1 0-1,1 0 1,0 1-1,1-1 1,5-6-1,29-32 40,2 2-1,2 2 1,2 1-1,2 3 1,83-53-1,-18 23-436,3 5 0,2 4 0,129-43 0,-178 77-40,-28 8-62,2 2-1,-1 2 1,47-8-1,-68 19-6,-14 4-273,-7-2 234,0 0-1,1 0 0,-1 0 0,0 0 1,1 0-1,-1 0 0,0-1 0,0 1 1,0-1-1,0 1 0,-4-1 1,-100 18-3039,65-7 2304</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07.296"/>
    </inkml:context>
    <inkml:brush xml:id="br0">
      <inkml:brushProperty name="width" value="0.05" units="cm"/>
      <inkml:brushProperty name="height" value="0.05" units="cm"/>
    </inkml:brush>
  </inkml:definitions>
  <inkml:trace contextRef="#ctx0" brushRef="#br0">86 15 14803,'2'-2'188,"-1"1"1,1 0-1,-1 0 0,1-1 1,0 1-1,0 0 0,-1 0 0,1 1 1,0-1-1,0 0 0,0 1 1,0-1-1,0 1 0,0-1 0,0 1 1,3 0-1,-4 0-123,0 0-1,-1 1 1,1-1-1,-1 0 1,1 0 0,-1 1-1,1-1 1,-1 0 0,1 1-1,-1-1 1,1 1-1,-1-1 1,1 1 0,-1-1-1,0 1 1,1-1-1,-1 1 1,0-1 0,1 1-1,-1-1 1,0 2-1,2 22 1271,-8 19-735,-2 0 0,-1-1 0,-3-1 0,-22 54 0,14-40-291,-20 87-1,39-140-307,1-1 1,-1 1-1,1-1 0,0 1 0,0-1 1,-1 1-1,1-1 0,0 1 0,0-1 0,1 1 1,-1-1-1,0 1 0,0-1 0,1 1 0,-1-1 1,1 1-1,-1-1 0,1 0 0,0 1 1,-1-1-1,1 0 0,0 1 0,0-1 0,2 2 1,-1-2 1,0 0 0,0 0 1,1 0-1,-1 0 0,1-1 0,-1 1 1,1-1-1,-1 1 0,1-1 1,-1 0-1,1 0 0,0 0 1,-1 0-1,3-1 0,275-44-188,-110 13-866,-110 22 826,-2 0-94</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00.956"/>
    </inkml:context>
    <inkml:brush xml:id="br0">
      <inkml:brushProperty name="width" value="0.05" units="cm"/>
      <inkml:brushProperty name="height" value="0.05" units="cm"/>
    </inkml:brush>
  </inkml:definitions>
  <inkml:trace contextRef="#ctx0" brushRef="#br0">12 3 17108,'-1'0'63,"1"-1"0,0 1 0,0 0 1,0 0-1,0 0 0,0 0 0,0-1 1,0 1-1,-1 0 0,1 0 0,0 0 1,0 0-1,0 0 0,0 0 0,0 0 1,-1 0-1,1-1 0,0 1 0,0 0 1,0 0-1,-1 0 0,1 0 0,0 0 1,0 0-1,0 0 0,0 0 0,-1 0 1,1 0-1,0 0 0,0 0 0,0 0 1,-1 0-1,1 0 0,0 1 0,0-1 1,0 0-1,0 0 0,0 0 0,-1 0 1,1 0-1,0 0 0,0 0 0,0 0 1,0 1-1,-1-1 0,-2 12 1737,2 17 17,1-28-1749,1 376 2280,23-625-745,-21 242-1615,1 13 2,7 24-10,-6-14 4,-2-9 8,1-1 1,0 1-1,0-1 0,0 0 0,1 0 0,0-1 0,0 0 1,0 1-1,1-2 0,0 1 0,0-1 0,1 0 0,0 0 1,13 7-1,-14-9 8,0-1 0,1 0 0,-1 0 0,0 0 0,0-1 1,1 0-1,-1 0 0,1-1 0,-1 0 0,1 0 0,-1-1 0,1 1 1,-1-1-1,0-1 0,1 1 0,-1-1 0,0 0 0,0 0 0,9-6 1,-7 4 8,1-2 0,-1 1 1,0-1-1,0-1 0,-1 1 0,12-14 1,-15 16-6,-1-1 0,1 0 0,-1 0 1,0 0-1,0 0 0,0 0 0,0-1 1,-1 1-1,0-1 0,-1 0 0,1 0 0,0-8 1,-1 14-6,-1-1 1,0 1-1,0 0 1,0-1-1,0 1 1,0 0-1,0-1 1,0 1 0,0 0-1,0-1 1,0 1-1,0-1 1,0 1-1,0 0 1,0-1-1,0 1 1,0 0 0,0-1-1,0 1 1,-1 0-1,1-1 1,0 1-1,0 0 1,0-1-1,-1 1 1,1 0-1,0-1 1,0 1 0,-1 0-1,1 0 1,0-1-1,0 1 1,-1 0-1,1 0 1,0 0-1,-1-1 1,1 1 0,0 0-1,-1 0 1,1 0-1,0 0 1,-1 0-1,1 0 1,-1 0-1,1 0 1,0 0 0,-1 0-1,1 0 1,0 0-1,-1 0 1,1 0-1,-1 0 1,1 0-1,0 0 1,-1 0 0,1 0-1,0 1 1,-1-1-1,1 0 1,0 0-1,-1 0 1,1 1-1,0-1 1,-1 0 0,-19 18-27,15-9 23,0 0 1,0 1-1,1-1 1,0 1-1,1 0 1,0 0-1,-2 11 1,4-17 3,0-1 1,1 1 0,-1-1-1,1 1 1,0 0-1,-1-1 1,2 1 0,-1-1-1,0 1 1,1-1-1,0 1 1,0-1 0,0 1-1,0-1 1,0 0-1,1 1 1,-1-1 0,1 0-1,0 0 1,0 0-1,0 0 1,0 0 0,6 4-1,-6-6-38,0 0-1,1 1 0,-1-1 1,0-1-1,1 1 0,-1 0 0,1 0 1,-1-1-1,1 0 0,0 1 1,-1-1-1,1 0 0,-1 0 1,1-1-1,-1 1 0,1 0 1,-1-1-1,1 1 0,-1-1 1,1 0-1,-1 0 0,1 0 1,-1 0-1,0-1 0,0 1 1,1 0-1,-1-1 0,0 0 1,2-2-1,4-3 3,-1 0 0,1-1 1,-2 0-1,1 0 0,-1 0 0,5-10 0,7-19-210,-2-2-95</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08.445"/>
    </inkml:context>
    <inkml:brush xml:id="br0">
      <inkml:brushProperty name="width" value="0.05" units="cm"/>
      <inkml:brushProperty name="height" value="0.05" units="cm"/>
    </inkml:brush>
  </inkml:definitions>
  <inkml:trace contextRef="#ctx0" brushRef="#br0">255 38 16524,'52'-37'5270,"-64"61"-2736,-270 407-2577,269-407-551,13-24 576,0 0-1,0 0 1,1 0-1,-1-1 1,0 1 0,0 0-1,0 0 1,0 0-1,0 0 1,0 0 0,0 0-1,0 0 1,1 0 0,-1 0-1,0 0 1,0 0-1,0 0 1,0 0 0,0 0-1,0 0 1,0 0-1,1 0 1,-1 0 0,0 0-1,0 0 1,0 0-1,0 0 1,0 0 0,0 0-1,1 0 1,-1 0-1,0 0 1,0 0 0,0 0-1,0 0 1,0 0-1,0 0 1,0 0 0,0 0-1,1 0 1,-1 1-1,0-1 1,0 0 0,0 0-1,0 0 1,0 0 0,0 0-1,0 0 1,0 0-1,0 0 1,0 1 0,0-1-1,0 0 1,0 0-1,0 0 1,0 0 0,0 0-1,0 0 1,0 1-1,0-1 1,0 0 0,0 0-1,0 0 1,0 0-1,0 0 1,0 0 0,0 0-1,0 1 1,6-6-387,0 1 0,0-1 0,0 0 1,6-9-1,227-285-5628,-144 167 7885,-79 114-411,-21 36 631,0-4-1599,-6 21 158,2 0 0,2 0 1,-6 64-1,11-72-808,2 1 1,1-1-1,2 1 1,0-1-1,12 45 1,-12-62-152,-1-4 184,0-1 0,0 1 0,-1 0 1,0 0-1,0 0 0,-1 0 0,0 0 0,0 0 1,-1 10-1,-5 4-523</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08.884"/>
    </inkml:context>
    <inkml:brush xml:id="br0">
      <inkml:brushProperty name="width" value="0.05" units="cm"/>
      <inkml:brushProperty name="height" value="0.05" units="cm"/>
    </inkml:brush>
  </inkml:definitions>
  <inkml:trace contextRef="#ctx0" brushRef="#br0">3 99 18652,'-3'-5'1592,"9"2"-1008,13 1-223,12 0 695,8-1-160,7 0-384,2-1-104,3-1-440,3 4-320,-2-6-632,-5-3-192,-6-2 840,0-4-225,-4-9-271</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09.321"/>
    </inkml:context>
    <inkml:brush xml:id="br0">
      <inkml:brushProperty name="width" value="0.05" units="cm"/>
      <inkml:brushProperty name="height" value="0.05" units="cm"/>
    </inkml:brush>
  </inkml:definitions>
  <inkml:trace contextRef="#ctx0" brushRef="#br0">0 23 16868,'0'9'410,"1"-1"1,0 1-1,0-1 1,1 1-1,0-1 1,0 1-1,1-1 1,0 0-1,1 0 0,0 0 1,0 0-1,1-1 1,-1 0-1,1 0 1,9 9-1,-10-12-441,0 0 0,0-1-1,0 1 1,0-1 0,1 0-1,-1-1 1,1 1 0,0-1-1,0 0 1,0 0 0,0 0-1,0-1 1,0 1-1,0-1 1,1-1 0,-1 1-1,0-1 1,0 0 0,1 0-1,-1 0 1,0-1 0,1 0-1,-1 0 1,0 0 0,0-1-1,5-2 1,-1 0-257,0 0 0,-1 0 1,0-2-1,0 1 0,0-1 1,0 0-1,9-11 0,4-5-1113,18-27 0,10-12-1179,-41 57 2348,-6 11 348,-5 15 414,2-20-483,-20 96 2133,9-48-712,2 1 0,-7 101 0,17-142-1342,0 17 0,3 27 1,-3-47-129,1-1 0,0 1 0,1-1 0,-1 0 0,1 0 0,0 0 0,1 0 0,0 0 0,0 0 0,4 5 0,7 5-156</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14.696"/>
    </inkml:context>
    <inkml:brush xml:id="br0">
      <inkml:brushProperty name="width" value="0.05" units="cm"/>
      <inkml:brushProperty name="height" value="0.05" units="cm"/>
    </inkml:brush>
  </inkml:definitions>
  <inkml:trace contextRef="#ctx0" brushRef="#br0">152 422 16644,'-1'-1'78,"1"0"1,-1 0 0,1 1 0,-1-1 0,1 0 0,-1 0 0,0 0 0,1 1 0,-1-1 0,0 0 0,0 1 0,0-1-1,1 0 1,-1 1 0,0-1 0,0 1 0,0 0 0,0-1 0,0 1 0,0 0 0,0-1 0,0 1 0,0 0 0,0 0-1,0 0 1,0 0 0,0 0 0,0 0 0,0 0 0,0 0 0,0 0 0,0 1 0,0-1 0,-1 1 0,-4 0 199,0 0-1,0 1 1,0 0 0,-8 4 0,8-3-199,0 1-1,1 0 1,-1 0-1,1 0 1,0 1-1,0 0 1,0 0-1,1 0 0,-1 0 1,1 1-1,1 0 1,-1 0-1,1 0 1,0 0-1,1 0 1,-1 1-1,1-1 1,0 1-1,1 0 1,-1-1-1,2 1 1,-1 0-1,1 0 1,0 0-1,0 0 1,2 10-1,-2-15-72,0 0 0,1 0 0,-1 0 0,1-1 0,-1 1 0,1 0 0,0-1 0,0 1 0,-1 0 0,1-1-1,0 1 1,0-1 0,1 1 0,-1-1 0,0 0 0,0 1 0,1-1 0,-1 0 0,1 0 0,-1 0 0,1 0 0,-1 0 0,3 1 0,-1-2-4,-1 1 0,1-1 0,0 0 1,-1 0-1,1 0 0,0 0 1,-1 0-1,1-1 0,0 1 0,-1-1 1,1 0-1,-1 0 0,6-2 1,2-2 5,0-1 0,0 0 1,-1 0-1,0-1 1,0 0-1,9-11 1,-6 6 71,-1-1 0,10-16 0,-17 23-24,-1 1-1,1-1 0,-2 0 1,1 0-1,0-1 0,-1 1 1,0 0-1,1-10 0,-5 7 151,-4 14-52,-7 15-29,10-14-120,0 1 1,1-1-1,-1 1 1,1 0-1,1 0 1,-1-1 0,1 1-1,0 0 1,1 0-1,0 9 1,0-16-6,0 1 1,0 0-1,1 0 0,-1-1 1,0 1-1,0 0 0,1-1 0,-1 1 1,0 0-1,1-1 0,-1 1 1,0-1-1,1 1 0,-1 0 1,1-1-1,-1 1 0,1-1 1,-1 1-1,1-1 0,0 0 1,-1 1-1,1-1 0,0 0 1,-1 1-1,1-1 0,0 0 1,-1 1-1,1-1 0,1 0 1,0 0 6,1 0 0,-1 0 0,1 0 1,-1 0-1,0-1 0,1 1 0,-1-1 0,1 0 1,2-1-1,3-1 33,0-1 0,0 0 0,-1-1 0,10-6 1,-3-1 83,-1 0 0,0 0 0,-1-1 0,-1-1 0,0 0 1,-1-1-1,0 0 0,9-20 0,-19 34-43,-1 3-39,-4 7-38,-6 18-63,10-21 49,0 0 1,0 0-1,1 0 0,-1 0 0,1 0 1,1 0-1,-1-1 0,2 8 0,-1-11 10,-1 0 1,1-1-1,0 1 0,0-1 1,-1 0-1,1 1 0,0-1 0,0 1 1,0-1-1,0 0 0,1 0 0,-1 0 1,0 0-1,0 0 0,1 0 0,-1 0 1,1 0-1,-1 0 0,0 0 1,1-1-1,0 1 0,-1-1 0,1 1 1,-1-1-1,1 0 0,0 1 0,-1-1 1,1 0-1,0 0 0,-1 0 0,1 0 1,0-1-1,-1 1 0,3-1 1,2 0 11,0 0 0,-1 0 1,1-1-1,0 0 1,-1 0-1,0 0 0,1-1 1,-1 0-1,0 0 1,7-6-1,1-1 45,-1-2-1,14-16 0,13-14-161,-39 42 98,1 0 0,-1 0 1,0 0-1,0 0 0,0-1 0,0 1 1,0 0-1,0 0 0,0 0 1,0 0-1,1 0 0,-1 0 1,0 0-1,0 0 0,0 0 1,0 0-1,0 0 0,0 0 1,1 0-1,-1 0 0,0 0 1,0 0-1,0 0 0,0 0 0,0 0 1,0 0-1,1 0 0,-1 0 1,0 0-1,0 0 0,0 0 1,0 0-1,0 0 0,1 0 1,-1 0-1,0 0 0,0 0 1,0 0-1,0 0 0,0 0 1,0 1-1,0-1 0,0 0 0,1 0 1,-1 0-1,0 0 0,0 0 1,0 0-1,0 0 0,0 1 1,0-1-1,0 0 0,0 0 1,2 13-192,-3 19-28,1-28 170,-1 1 28,1-1-1,0 1 0,0 0 0,1 0 0,-1-1 1,3 9-1,-3-12 28,0 0 0,1 0 0,-1-1 0,1 1 0,-1 0 1,1 0-1,-1 0 0,1 0 0,-1-1 0,1 1 0,0 0 0,-1-1 1,1 1-1,0 0 0,0-1 0,0 1 0,-1-1 0,1 1 0,0-1 1,0 1-1,0-1 0,0 0 0,0 1 0,0-1 0,0 0 0,0 0 0,0 0 1,0 0-1,0 0 0,0 0 0,0 0 0,0 0 0,0 0 0,0 0 1,0-1-1,-1 1 0,1 0 0,0 0 0,2-2 0,2 0 10,0-1-1,0 0 1,0 0 0,0-1-1,0 1 1,-1-1-1,0 0 1,1 0-1,-2-1 1,8-8-1,31-55 145,-42 68-152,20-40 95,-2 0-1,-1-1 1,-2-1-1,-3 0 1,-1-1-1,6-47 1,-15 62-83,-2 28-14,1 0 1,-1-1-1,0 1 0,0 0 1,0 0-1,0 0 0,0-1 1,0 1-1,0 0 0,0 0 1,0 0-1,0 0 0,0-1 1,0 1-1,0 0 0,0 0 1,0-1-1,0 1 1,0 0-1,0 0 0,0 0 1,0 0-1,0-1 0,0 1 1,0 0-1,0 0 0,0 0 1,0-1-1,-1 1 0,1 0 1,0 0-1,0 0 0,0 0 1,0-1-1,0 1 1,-1 0-1,1 0 0,0 0 1,0 0-1,0 0 0,0 0 1,-1 0-1,1 0 0,0 0 1,0-1-1,0 1 0,-1 0 1,1 0-1,0 0 0,0 0 1,0 0-1,-1 0 0,1 0 1,0 0-1,0 0 1,-8 11-31,-5 24 62,1 0 0,2 1 0,2 1 0,1-1 0,1 1-1,1 41 1,4-58 14,2 1 0,0-1 0,1 1 0,10 38 0,32 75-73,-31-101-52,-2 0 0,-1 0 1,-1 1-1,7 68 1,-18-67-4,2-35 83,0 1 0,0-1-1,0 1 1,0-1-1,0 0 1,0 1-1,-1-1 1,1 1 0,0-1-1,0 0 1,0 1-1,-1-1 1,1 0 0,0 1-1,-1-1 1,1 0-1,0 1 1,0-1 0,-1 0-1,1 0 1,-1 1-1,1-1 1,0 0 0,-1 0-1,0 0 1,1 0 2,-1 0 1,0 0-1,0 0 0,0-1 1,1 1-1,-1 0 0,0-1 1,0 1-1,1-1 0,-1 1 1,0-1-1,1 1 1,-1-1-1,1 0 0,-1 1 1,1-1-1,-1 0 0,0 0 1,-7-12 40,0 1-1,0-1 1,1 0 0,-8-22 0,-15-59 162,26 82-169,0-1 1,-1-2 2,0-1-1,1 1 1,1-1 0,0 0-1,1 1 1,1-1 0,1-18-1,0 32-90,0-1 0,1 0 0,0 1-1,0-1 1,0 1 0,0-1 0,0 1-1,0 0 1,1 0 0,-1-1 0,1 1-1,-1 0 1,1 0 0,0 0 0,0 0-1,0 1 1,0-1 0,0 0 0,3-1-1,3-1-171,0 0-1,1 0 0,-1 1 1,10-3-1,4-1-186</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15.834"/>
    </inkml:context>
    <inkml:brush xml:id="br0">
      <inkml:brushProperty name="width" value="0.05" units="cm"/>
      <inkml:brushProperty name="height" value="0.05" units="cm"/>
    </inkml:brush>
  </inkml:definitions>
  <inkml:trace contextRef="#ctx0" brushRef="#br0">175 128 18956,'0'-4'265,"0"-1"0,-1 1 1,1 0-1,-1 0 0,0 0 0,0 0 0,-1 0 0,1 0 1,-1 0-1,0 1 0,-3-7 0,4 9-179,-1-1 1,1 1-1,0 0 0,-1 0 0,1 0 0,-1 0 1,1 0-1,-1 1 0,1-1 0,-1 0 1,1 1-1,-1-1 0,0 1 0,1-1 0,-1 1 1,0 0-1,1-1 0,-1 1 0,0 0 1,0 0-1,1 1 0,-1-1 0,0 0 1,1 0-1,-1 1 0,0-1 0,1 1 0,-1 0 1,0-1-1,1 1 0,-3 1 0,-2 2-18,1-1-1,-1 1 0,0 0 0,1 1 1,0-1-1,0 1 0,0 0 0,1 1 0,0-1 1,-6 10-1,-1 4-65,0 1 1,-7 20-1,17-38-4,1-1 0,-1 1 0,0 0 0,1-1 0,-1 1-1,1 0 1,0-1 0,-1 1 0,1 0 0,0-1 0,0 1 0,0 0 0,0 0-1,1 1 1,0-2 1,-1 0-1,1-1 0,-1 1 0,1-1 1,-1 0-1,1 1 0,0-1 0,-1 1 1,1-1-1,0 0 0,-1 1 0,1-1 0,0 0 1,0 0-1,-1 0 0,1 0 0,0 1 1,0-1-1,-1 0 0,1 0 0,0 0 1,0-1-1,-1 1 0,1 0 0,0 0 1,0 0-1,-1 0 0,1-1 0,0 1 1,-1 0-1,1-1 0,0 1 0,-1-1 1,1 0-1,16-6-6,0-2 0,-1 0 0,17-12 0,-20 11 4,0 2 0,1-1 0,0 2 0,26-10 0,-38 16 1,0 1 0,0-1 0,0 1 0,0-1 0,0 1 0,0 0 0,0 0 1,0 0-1,0 0 0,0 0 0,0 1 0,0-1 0,0 1 0,0-1 0,0 1 0,0 0 1,0-1-1,0 1 0,0 0 0,2 2 0,-1-1-5,-1 1-1,1 0 1,0 0 0,-1 0-1,0 0 1,0 0 0,0 0 0,0 1-1,0-1 1,1 5 0,2 7-24,0 0 0,-2 0 0,0 0 1,1 22-1,-1 0-7,-2 39 0,-2-60 102,0 0 0,-1 0 0,-1 0 0,-1 0 0,-5 16 0,9-32-50,0 1-1,0 0 1,0-1 0,-1 1-1,1-1 1,0 1 0,0 0-1,0-1 1,-1 1 0,1-1-1,0 1 1,-1-1 0,1 1-1,0-1 1,-1 1 0,1-1-1,0 1 1,-1-1 0,1 0-1,-1 1 1,1-1 0,-1 0-1,1 1 1,-1-1 0,1 0-1,-2 1 1,1-2 1,1 1 1,-1-1 0,1 0-1,-1 1 1,1-1-1,-1 0 1,1 1-1,-1-1 1,1 0-1,0 0 1,0 1-1,-1-1 1,1 0-1,0 0 1,0 0 0,0 0-1,-6-44 219,6 45-231,-3-52-3,2 1-1,7-66 0,-1 99-61,-4 18 58,-1-1-1,0 1 1,0-1-1,1 1 1,-1 0-1,0 0 0,1-1 1,-1 1-1,0 0 1,1-1-1,-1 1 1,0 0-1,1 0 1,-1 0-1,1-1 0,-1 1 1,0 0-1,1 0 1,-1 0-1,1 0 1,-1 0-1,1 0 1,1 0-29,0 1 1,0-1 0,1 1-1,-1 0 1,0 0 0,0 0-1,0 0 1,0 0 0,-1 1 0,3 1-1,-3-2 12,1 0 0,-1 1 0,0-1-1,1 0 1,0 0 0,-1 0 0,1 0-1,-1 0 1,1-1 0,0 1 0,0 0-1,-1-1 1,1 1 0,0-1 0,0 0-1,0 0 1,0 0 0,-1 1 0,1-2-1,0 1 1,0 0 0,3-1 0,-1-2 17,0 0 1,0-1 0,0 1-1,0-1 1,0 0 0,-1 0-1,0 0 1,0-1 0,0 1 0,0-1-1,3-9 1,2-4 181,9-35 0,-13 36-33,-1 0-1,0-1 1,-1 1-1,-1-25 1,0 48-129,1 1 0,-1-1 0,1 0-1,0 0 1,1 0 0,0 0 0,-1 0 0,2-1 0,-1 1 0,1-1-1,0 0 1,0 0 0,0 0 0,8 6 0,-6-5-47,2-1 1,-1-1-1,0 1 0,1-1 1,0 0-1,0-1 1,0 1-1,0-2 0,1 1 1,8 0-1,-7-1-150,0 0 1,0-1-1,1-1 0,-1 0 1,0 0-1,0-1 0,0 0 1,0-1-1,0 0 0,-1-1 1,1 0-1,0 0 0,-1-1 1,0 0-1,0-1 0,0 0 1,-1 0-1,1-1 0,9-9 1,10-20-438,-4-5-243</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16.283"/>
    </inkml:context>
    <inkml:brush xml:id="br0">
      <inkml:brushProperty name="width" value="0.05" units="cm"/>
      <inkml:brushProperty name="height" value="0.05" units="cm"/>
    </inkml:brush>
  </inkml:definitions>
  <inkml:trace contextRef="#ctx0" brushRef="#br0">99 253 15627,'-11'14'518,"0"1"-1,0 0 1,2 0-1,0 1 1,1 1-1,0 0 0,2 0 1,0 0-1,0 1 1,2-1-1,-5 36 1,9-47-494,0-1 0,0 0 1,0 0-1,1 0 0,0 1 1,0-1-1,3 9 0,-4-12-13,1-1-1,0 0 1,-1 1 0,1-1-1,0 0 1,-1 0-1,1 0 1,0 1 0,0-1-1,0 0 1,0 0-1,0 0 1,0-1 0,1 1-1,-1 0 1,0 0-1,0-1 1,1 1 0,-1 0-1,0-1 1,1 1-1,-1-1 1,0 0 0,1 1-1,-1-1 1,1 0-1,-1 0 1,0 0-1,1 0 1,-1 0 0,1 0-1,-1-1 1,3 0-1,3-1 58,-1 0-1,1-1 0,-1 0 0,0 0 0,0 0 0,0-1 0,0 0 0,-1-1 0,1 1 0,7-9 0,8-9 321,19-28 1,-27 33-195,44-63 1151,63-122 1,-95 159-1013,15-35 244,-39 77-568,-1 0 0,1 0-1,-1 0 1,1 0 0,-1 0 0,0 0 0,1 0 0,-1 0 0,0 0 0,0 0 0,0 0 0,0 0 0,0 0 0,0-2 0,-1 3-5,1 0-1,-1 1 1,0-1 0,1 1-1,-1-1 1,0 1 0,1 0-1,-1-1 1,1 1 0,-1 0-1,0-1 1,1 1 0,0 0 0,-1 0-1,1-1 1,-1 1 0,1 0-1,0 0 1,-1 1 0,-6 13 26,1 0 1,0 1-1,1 0 1,0 0 0,2 1-1,0-1 1,0 1-1,2 0 1,0 29 0,2-38-135,-1-1 1,1 1-1,0-1 1,1 1-1,0-1 1,0 1 0,0-1-1,1 0 1,0 0-1,1 0 1,-1-1-1,1 1 1,1-1-1,-1 0 1,1 0 0,0 0-1,1-1 1,-1 0-1,1 0 1,0 0-1,0 0 1,0-1 0,13 6-1,-16-9 46,0 0 0,0 0 1,0 0-1,0 0 0,0-1 0,0 1 0,0-1 0,0 0 1,0 0-1,0 0 0,0 0 0,0-1 0,0 1 0,0-1 0,5-1 1,14-12-561</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16.956"/>
    </inkml:context>
    <inkml:brush xml:id="br0">
      <inkml:brushProperty name="width" value="0.05" units="cm"/>
      <inkml:brushProperty name="height" value="0.05" units="cm"/>
    </inkml:brush>
  </inkml:definitions>
  <inkml:trace contextRef="#ctx0" brushRef="#br0">92 352 18300,'0'-6'557,"0"0"1,0 0 0,-1 0-1,0 0 1,-3-11-1,4 16-483,0 0 0,-1 0 0,1 0 0,-1 0 0,1 0 0,-1 0 0,1 1 0,-1-1 0,0 0 0,1 0 1,-1 0-1,0 0 0,0 1 0,1-1 0,-1 0 0,0 1 0,0-1 0,0 1 0,0-1 0,0 1 0,0-1 0,0 1 0,0 0 0,0-1 0,0 1 0,0 0 0,0 0 0,0 0 0,0 0 0,0 0 0,0 0 0,0 0 0,-1 0 0,1 0 0,0 1 0,0-1 0,0 0 0,0 1 1,0-1-1,0 0 0,-1 2 0,-1 0-11,0 0 0,0 0 0,0 1 0,0-1 1,1 1-1,-1 0 0,1 0 0,0 0 0,-1 0 1,1 0-1,1 0 0,-1 1 0,0-1 0,1 0 1,0 1-1,0 0 0,0-1 0,-1 7 0,-1 6-61,0 0 0,2 0 0,0 17 0,0-29-5,2-1 0,-1 1-1,0 0 1,1-1 0,-1 1 0,1-1 0,0 1 0,0-1 0,1 0 0,-1 1-1,1-1 1,0 0 0,-1 0 0,1 0 0,3 3 0,-3-4 1,0 0 1,0 0-1,0-1 0,1 1 1,-1-1-1,0 0 1,0 0-1,1 0 0,-1 0 1,1 0-1,-1 0 1,1 0-1,-1-1 1,1 1-1,0-1 0,-1 0 1,1 0-1,0 0 1,-1 0-1,1 0 0,-1-1 1,4 0-1,2-1 18,0-1-1,0 0 1,0-1-1,0 1 1,0-2-1,-1 1 0,0-1 1,0 0-1,0 0 1,11-12-1,0-2 90,-1-1 1,21-30-1,-20 21 12,-1-1 0,-2 0 0,-1-1 0,-1 0 1,-1-1-1,-2-1 0,-2 1 0,5-38 1,-10 35-45,-3 35-73,0 0 0,0-1 1,0 1-1,0 0 0,0-1 0,0 1 0,0 0 1,0-1-1,0 1 0,0 0 0,0-1 0,0 1 1,0 0-1,0-1 0,0 1 0,0 0 0,0-1 1,-1 1-1,1 0 0,0 0 0,0-1 1,0 1-1,-1 0 0,1-1 0,0 1 0,0 0 1,-1 0-1,1 0 0,0-1 0,0 1 0,-1 0 1,1 0-1,0 0 0,-1 0 0,1-1 0,0 1 1,-1 0-1,1 0 0,0 0 0,-1 0 1,-10 9-17,5 3 9,0 0-1,0 1 0,1 0 1,1 0-1,0 0 1,-3 19-1,1-6 1,4-18 5,-6 26-6,-4 36-1,10-61 10,2 0 0,-1 0 0,1 0-1,1 1 1,0-1 0,0 0 0,0 0 0,1 0 0,4 10 0,-4-15-3,-1-1 0,1 0 1,-1 0-1,1 0 1,0 0-1,1 0 0,-1 0 1,0 0-1,1-1 1,-1 1-1,1-1 0,0 0 1,0 0-1,0 0 1,0 0-1,0 0 0,4 1 1,-2-1-2,1-1-1,-1 1 1,1-1 0,-1 0 0,1-1 0,0 0-1,-1 0 1,1 0 0,0 0 0,5-2 0,2 0-1,-1-1 1,0-1 0,0 0 0,0 0-1,0-2 1,-1 1 0,1-1-1,19-15 1,-24 15 6,0-1 1,0 0-1,0 0 0,-1-1 0,0 0 0,-1 0 0,8-14 1,-11 18-4,0 0 1,0 0 0,0 0-1,-1 0 1,0 0 0,0 0-1,0-1 1,0 1 0,0 0-1,-1-1 1,0 1 0,0 0-1,0-1 1,-1 1 0,1 0-1,-1 0 1,0-1 0,0 1-1,-3-5 1,4 8-2,-1-1 0,0 1 0,0 0 0,0 0 0,0 0 1,0 0-1,0 0 0,0 0 0,0 0 0,0 0 0,0 0 0,0 0 0,-1 1 0,1-1 1,0 0-1,-1 1 0,1-1 0,-1 1 0,1 0 0,0-1 0,-1 1 0,1 0 0,-1 0 1,1 0-1,-1 0 0,1 0 0,-1 0 0,1 0 0,0 0 0,-1 1 0,1-1 0,-1 1 1,1-1-1,0 1 0,-2 0 0,-4 2-4,1 0 0,0 1 0,0 0 0,0 0 0,0 0 0,-5 6 0,2-2 2,2 1-1,-1 0 1,1 0 0,0 1-1,1 0 1,-11 21-1,14-25 4,1 1-1,-1 0 1,1-1-1,0 1 1,1 0-1,-1 0 1,1 0-1,1 0 1,0 1-1,0-1 1,0 0-1,2 11 0,-1-15-30,0-1-1,0 1 1,0 0-1,0-1 1,1 0-1,-1 1 1,1-1-1,0 0 1,0 0-1,-1 1 0,1-1 1,1-1-1,-1 1 1,0 0-1,0 0 1,1-1-1,-1 0 1,1 1-1,-1-1 0,1 0 1,-1 0-1,1 0 1,0-1-1,-1 1 1,1-1-1,0 1 1,0-1-1,3 0 0,5 1 11,-1-1-1,1-1 0,0 0 0,0 0 0,19-6 0,14-8-170,1-9-48</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17.404"/>
    </inkml:context>
    <inkml:brush xml:id="br0">
      <inkml:brushProperty name="width" value="0.05" units="cm"/>
      <inkml:brushProperty name="height" value="0.05" units="cm"/>
    </inkml:brush>
  </inkml:definitions>
  <inkml:trace contextRef="#ctx0" brushRef="#br0">98 0 22077,'-22'23'1542,"13"-15"-1221,0 0-1,1 1 1,0 0-1,1 0 0,0 1 1,0 0-1,1 0 1,-6 14-1,11-22-309,1-1 0,0 0 0,-1 0-1,1 0 1,0 0 0,0 1 0,0-1 0,0 0 0,0 0-1,0 0 1,0 1 0,1-1 0,-1 0 0,0 0 0,1 0-1,-1 0 1,1 0 0,-1 1 0,1-1 0,-1 0 0,1 0 0,0 0-1,-1 0 1,1-1 0,0 1 0,0 0 0,0 0 0,0 0-1,0-1 1,0 1 0,0 0 0,0-1 0,0 1 0,0-1-1,0 1 1,0-1 0,0 1 0,0-1 0,2 0 0,3 2-40,-1-1 0,1 0 0,0 0 0,-1-1 0,1 1 0,11-2 0,-12 0 14,24-2 2,-1 0 1,1 2 0,45 4 0,-72-3 16,-1 0 0,0 0 0,1 0 0,-1 1 0,0-1 0,0 0 0,1 1 0,-1-1 0,0 0 0,0 1 0,0 0 0,1-1 0,-1 1 0,0 0 0,0-1 0,0 1 0,0 0 0,0 0 0,0 0 0,0 0 0,-1 0 0,1 0 0,0 0 0,1 3 0,-2-3 4,0 1 0,0 0 0,0-1 1,0 1-1,0 0 0,0 0 0,-1-1 0,1 1 0,-1 0 1,1-1-1,-1 1 0,1 0 0,-1-1 0,0 1 1,0-1-1,-1 2 0,-6 8 6,0 0 0,-1-1 0,-16 15 0,23-23-28,-14 12-1210,-1 1 0,-27 16 1,41-30 524</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18.693"/>
    </inkml:context>
    <inkml:brush xml:id="br0">
      <inkml:brushProperty name="width" value="0.05" units="cm"/>
      <inkml:brushProperty name="height" value="0.05" units="cm"/>
    </inkml:brush>
  </inkml:definitions>
  <inkml:trace contextRef="#ctx0" brushRef="#br0">7 106 17284,'-2'8'1328,"1"0"1,-1 0 0,1 0 0,0 9 0,3 49 224,1-37-1598,1 1 0,12 44-1,-15-69 78,1-1-1,-1 1 0,1-1 0,1 1 0,-1-1 0,1 0 0,-1 0 0,7 6 0,-9-9-16,1-1 0,-1 1-1,1-1 1,-1 1 0,1-1-1,0 1 1,-1-1 0,1 0-1,0 1 1,-1-1-1,1 0 1,0 1 0,-1-1-1,1 0 1,0 0 0,0 0-1,-1 0 1,1 0 0,0 0-1,0 0 1,-1 0 0,1 0-1,0 0 1,0 0-1,1-1 10,-1 0-1,1 0 0,-1 0 1,0 0-1,0-1 0,0 1 0,0 0 1,0 0-1,0-1 0,0 1 0,0 0 1,0-1-1,0 1 0,-1-1 0,1 1 1,0-3-1,2-7 80,1-1 1,-2 1-1,0-1 0,0 0 1,-2 0-1,1 0 0,-1 1 1,-2-15-1,-2-4 85,-13-58 0,16 83-196,0 1-16,0-1 1,0 0 0,-1 1 0,1 0-1,-1-1 1,0 1 0,0 0-1,-1 0 1,1 0 0,-6-6 0,8 10 19,0 0 0,0 0 0,0 0 0,0 0 0,0 0 0,0 1 0,0-1 0,0 0 0,0 0 0,0 0 0,0 0 0,0 0 0,0 0 0,0 0 0,0 0 0,0 0 1,0 1-1,0-1 0,0 0 0,0 0 0,0 0 0,0 0 0,-1 0 0,1 0 0,0 0 0,0 0 0,0 0 0,0 0 0,0 0 0,0 0 0,0 0 0,0 0 1,0 0-1,0 0 0,-1 0 0,1 0 0,0 0 0,0 0 0,0 0 0,0 0 0,0 0 0,0 0 0,0 0 0,0 0 0,0 0 0,-1 0 0,1 0 0,0 0 0,0 0 1,0 0-1,0 0 0,0 0 0,0 0 0,0 0 0,0 0 0,0 0 0,0 0 0,0-1 0,-1 1 0,1 0 0,0 0 0,0 0 0,0 0 0,0 0 0,0 0 1,0 0-1,0 0 0,0 0 0,3 11-161,7 16-35,-8-24 188,1 1-1,-1 0 0,1-1 0,-1 0 0,1 1 1,0-1-1,0 0 0,1 0 0,-1-1 0,1 1 1,-1-1-1,1 0 0,0 0 0,0 0 0,0 0 1,0-1-1,0 1 0,0-1 0,0 0 0,1 0 1,-1-1-1,0 1 0,0-1 0,1 0 0,6-1 1,-6 0 13,1 1 0,-1-2 1,0 1-1,0-1 0,1 1 1,-1-2-1,0 1 1,-1 0-1,1-1 0,0 0 1,-1 0-1,1 0 0,-1-1 1,0 1-1,0-1 1,-1 0-1,1 0 0,-1-1 1,0 1-1,4-6 0,-4 3 10,1 0-1,-1 0 0,-1 0 0,1 0 0,-1-1 1,0 1-1,-1-1 0,1 1 0,-2-1 1,1 0-1,-1-10 0,0 17-10,0 1 0,0-1 0,0 0 1,-1 1-1,1-1 0,0 1 0,0-1 0,0 0 0,-1 1 1,1-1-1,0 1 0,0-1 0,-1 0 0,1 1 0,-1-1 0,1 1 1,0-1-1,-1 1 0,1-1 0,-1 1 0,0-1 0,1 1 0,-1 0 0,1 0-1,-1 0 1,1 0 0,-1 0-1,1 1 1,0-1 0,-1 0-1,1 0 1,-1 0 0,1 0-1,0 0 1,-1 1 0,1-1-1,-1 0 1,1 0 0,0 1-1,-1-1 1,1 0 0,0 1-1,0-1 1,-1 1 0,-1 2-6,-1 0 1,1 0 0,1 0 0,-1 1-1,0-1 1,-1 5 0,0 4 7,0 1 0,0 0 0,1 0 0,1 0 1,0 0-1,1 0 0,0 0 0,4 18 0,-4-26 9,1-1-1,0 0 1,0 0-1,0 0 0,1 0 1,-1 0-1,1 0 1,0 0-1,0 0 0,1-1 1,-1 1-1,1-1 1,-1 0-1,1 1 0,0-1 1,1-1-1,-1 1 1,0 0-1,1-1 1,-1 1-1,1-1 0,0 0 1,0 0-1,0-1 1,0 1-1,0-1 0,0 0 1,0 0-1,8 1 1,-2-2 11,0 0 0,0 0 0,0-1 1,0 0-1,-1-1 0,1 0 0,0-1 1,-1 0-1,0 0 0,1-1 0,-1 0 0,-1-1 1,10-5-1,12-11 33,-2 0-1,34-33 1,-30 25-19,-31 28-37,0 0 1,-1 0 0,1 1-1,0-1 1,0 0 0,0 1-1,0-1 1,0 1 0,0-1-1,0 1 1,0 0 0,0-1 0,0 1-1,0 0 1,1-1 0,-1 1 0,-1 0 0,0 1 0,1-1 0,-1 0 0,0 0 0,1 0 1,-1 1-1,0-1 0,0 0 0,1 0 0,-1 0 0,0 1 0,0-1 0,1 0 1,-1 1-1,0-1 0,0 0 0,0 1 0,0-1 0,1 0 0,-1 0 0,0 1 1,0-1-1,0 1 0,0-1 0,0 0 0,0 1 0,0 0 0,-3 34 19,2-28-14,-1 2 1,-3 27 23,5-34-20,0-1 0,0 0 0,0 0 1,0 1-1,0-1 0,0 0 0,0 0 1,1 1-1,-1-1 0,0 0 0,1 0 0,-1 0 1,1 0-1,-1 1 0,1-1 0,0 0 1,-1 0-1,1 0 0,0 0 0,0 0 0,-1 0 1,2 0-1,0 0 6,0-1 1,-1 1-1,1-1 0,-1 0 0,1 0 1,0 0-1,-1 0 0,1 0 1,0 0-1,-1 0 0,1-1 1,0 1-1,-1-1 0,1 1 1,-1-1-1,1 1 0,-1-1 0,1 0 1,-1 0-1,3-1 0,31-25 179,-28 21-145,25-23 95,-22 19-162,1 1-1,0 0 1,0 0-1,0 1 1,1 0-1,23-10 1,-34 17 11,1 1 1,-1-1 0,1 1 0,-1 0 0,1-1-1,-1 1 1,1 0 0,-1 0 0,0 0 0,1 0-1,-1 0 1,1 0 0,-1 0 0,1 0 0,-1 1-1,1-1 1,-1 0 0,1 1 0,-1-1-1,0 1 1,1 0 0,-1-1 0,0 1 0,0 0-1,1 0 1,-1 0 0,0 0 0,0 0 0,0 0-1,0 0 1,0 0 0,0 1 0,-1-1 0,3 3-1,0 3-37,-1 1 0,1 0 0,-1 0 0,0 0-1,1 11 1,0 3 8,2-5-478,-1 3-1428,-8-20 1023,-7-11 390,-3-6-192</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19.144"/>
    </inkml:context>
    <inkml:brush xml:id="br0">
      <inkml:brushProperty name="width" value="0.05" units="cm"/>
      <inkml:brushProperty name="height" value="0.05" units="cm"/>
    </inkml:brush>
  </inkml:definitions>
  <inkml:trace contextRef="#ctx0" brushRef="#br0">0 1 20196,'4'16'2265,"2"1"-1585,3-9-304,1 0 1937,8 6-2289,5-4-545,5-3 209,0 3 200,2 3-232,2-3-112</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01.406"/>
    </inkml:context>
    <inkml:brush xml:id="br0">
      <inkml:brushProperty name="width" value="0.05" units="cm"/>
      <inkml:brushProperty name="height" value="0.05" units="cm"/>
    </inkml:brush>
  </inkml:definitions>
  <inkml:trace contextRef="#ctx0" brushRef="#br0">27 0 18628,'-12'7'1736,"3"6"-1168,5-1-255,3 2 831,5 0-384,3 2-800,3-3-512,2-3 552,3-1-176,6-2-152</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19.577"/>
    </inkml:context>
    <inkml:brush xml:id="br0">
      <inkml:brushProperty name="width" value="0.05" units="cm"/>
      <inkml:brushProperty name="height" value="0.05" units="cm"/>
    </inkml:brush>
  </inkml:definitions>
  <inkml:trace contextRef="#ctx0" brushRef="#br0">35 167 17916,'3'1'284,"1"0"1,-1-1-1,1 1 1,0-1-1,0 1 0,-1-1 1,1 0-1,0-1 1,0 1-1,-1-1 1,1 0-1,0 1 0,-1-2 1,1 1-1,-1 0 1,1-1-1,-1 1 1,0-1-1,0 0 0,1 0 1,-1-1-1,-1 1 1,1 0-1,0-1 1,3-4-1,-2 2-138,0 0 0,0 0-1,-1 0 1,0 0 0,0-1 0,0 1 0,0-1-1,-1 0 1,0 0 0,0 0 0,-1 0 0,0 0-1,0-1 1,0-11 0,-1 17-126,0-1 0,0 0 1,0 0-1,0 1 0,-1-1 0,1 0 1,-1 1-1,1-1 0,-1 0 0,1 1 1,-1-1-1,0 0 0,0 1 0,0 0 1,0-1-1,0 1 0,0-1 0,0 1 1,-1 0-1,-1-2 0,1 2-8,0 0 0,0 0 0,0 0 0,0 1 0,0-1 0,0 1 0,0-1 0,0 1 0,-1 0 0,1 0 0,0 0 0,0 0 0,0 0 0,0 0 0,0 1 0,0-1 0,-4 2 0,0 0-5,0 1 0,1 0 0,-1 0 0,1 0 0,0 1 0,0-1 0,0 1 0,0 1 0,0-1 0,1 1 0,0-1 0,-5 9 0,4-7-17,1 1 0,0 0 1,0 0-1,0 0 1,1 0-1,0 1 1,1-1-1,0 1 1,-3 14-1,5-20 8,0-1-1,0 1 1,0-1 0,0 1-1,0-1 1,0 1 0,0-1-1,0 1 1,1-1-1,-1 1 1,0-1 0,1 1-1,0-1 1,-1 0 0,1 1-1,0-1 1,0 0 0,-1 1-1,1-1 1,0 0 0,0 0-1,2 2 1,-1-2 1,0 0 0,0 0 0,0-1 1,0 1-1,0 0 0,0-1 0,0 1 0,0-1 1,0 0-1,0 1 0,0-1 0,0 0 0,0-1 0,0 1 1,0 0-1,4-1 0,13-4 16,0-1 0,0-1 0,29-15 0,-30 13-9,0 1 1,1 1-1,30-8 0,-45 14-6,-1 0 1,1 1-1,-1 0 0,1-1 0,0 1 0,-1 0 0,1 1 0,-1-1 1,1 1-1,0-1 0,-1 1 0,0 0 0,1 1 0,-1-1 0,0 0 0,4 3 1,-1 0-6,-1 0 0,0 1 0,0-1 0,-1 1 0,1 0 0,-1 1 0,6 9 0,-6-10 10,0 1-1,0-1 1,0 0 0,1 0-1,-1 0 1,1 0 0,9 6-1,-11-9 6,1-1-1,-1 1 0,0-1 1,1 1-1,-1-1 0,1 0 1,-1 0-1,1-1 0,0 1 1,-1-1-1,1 0 0,0 0 1,-1 0-1,1 0 0,5-2 1,8-2 35,-1-2 0,0 0-1,0-1 1,0 0 0,-1-1 0,0-1 0,22-18 0,-13 11-67,35-18 1,-58 33 14,0 0 0,0 1 0,0-1 0,0 1 0,0-1 0,0 1 0,0-1 1,0 1-1,1 0 0,-1-1 0,0 1 0,0 0 0,0 0 0,1 0 0,-1 0 0,0 0 0,0 0 0,1 0 0,-1 1 1,0-1-1,0 0 0,0 1 0,2 0 0,-2 0 1,0 0 1,-1 0-1,1 0 0,0 0 1,-1 0-1,1 0 0,-1 0 1,1 0-1,-1 0 0,0 0 1,1 1-1,-1-1 0,0 0 1,0 0-1,0 0 0,0 1 1,0-1-1,0 2 0,-1 6-122,-1-1-1,0 1 0,0-1 1,0 0-1,-5 10 0,5-13 165,-1 0 0,2 0 0,-1 0 0,0 1-1,1-1 1,-1 7 0,3-10-108</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20.212"/>
    </inkml:context>
    <inkml:brush xml:id="br0">
      <inkml:brushProperty name="width" value="0.05" units="cm"/>
      <inkml:brushProperty name="height" value="0.05" units="cm"/>
    </inkml:brush>
  </inkml:definitions>
  <inkml:trace contextRef="#ctx0" brushRef="#br0">316 26 21365,'0'-1'98,"0"0"1,1 1-1,-1-1 0,0 0 1,0 0-1,0 0 1,0 0-1,0 0 1,0 0-1,0 0 1,-1 0-1,1 1 1,0-1-1,0 0 1,-1 0-1,1 0 1,0 0-1,-1 1 1,1-1-1,-1 0 1,1 0-1,-1 1 1,1-1-1,-1 0 1,0 1-1,1-1 1,-2-1-1,0 2 24,0-1 0,1 1 0,-1 0 0,0-1 0,1 1 0,-1 0 1,0 0-1,1 0 0,-1 0 0,0 1 0,1-1 0,-1 0 0,-3 1 0,-4 3 216,-1-1-1,1 1 1,-16 10 0,5-2-274,1 2 0,1 0 0,1 1 1,0 0-1,0 2 0,2 0 0,0 1 1,1 0-1,1 1 0,1 0 0,0 1 0,-12 32 1,20-43-53,2 0 0,-1 0 0,1 0 1,1 1-1,-1-1 0,1 0 0,1 1 0,1 9 1,-1-14-8,1-1-1,0 1 1,0 0 0,0 0 0,1-1 0,-1 1-1,1 0 1,0-1 0,1 0 0,-1 1 0,1-1 0,0 0-1,0 0 1,0-1 0,0 1 0,8 6 0,-2-4-11,0 0 1,0-1-1,1 0 1,0 0 0,-1-1-1,2-1 1,-1 1-1,0-2 1,1 1 0,-1-1-1,1-1 1,-1 0-1,14-1 1,-11 0-1,-1 0-1,1-2 1,-1 1-1,0-2 1,0 0-1,0 0 1,0-1-1,0 0 1,-1-1-1,1 0 1,10-8-1,-17 9 11,0 0 0,0 0 0,-1 0-1,1-1 1,-1 1 0,5-8 0,-8 10 2,0 1 0,0-1 0,-1 1 0,1-1 0,0 0 0,-1 1 0,1-1 0,-1 0 0,1 0 1,-1 1-1,0-4 0,0 4 0,0 0 0,0 0 0,0 0 0,0 1 1,-1-1-1,1 0 0,0 0 0,-1 0 0,1 1 0,-1-1 1,1 0-1,-1 0 0,1 1 0,-1-1 0,1 0 0,-1 1 0,0-1 1,1 1-1,-1-1 0,0 1 0,0-1 0,1 1 0,-1-1 1,-1 0-1,-8-2 27,-1 0 1,0 1 0,1 0-1,-1 0 1,0 1-1,0 1 1,0 0 0,0 0-1,-20 4 1,9-2-56,41-6-101,0-1-1,-1-1 0,30-13 0,0 1-111,-19 6 63,41-12-204,-64 22 307,0 1-1,1 0 1,-1 0 0,0 0 0,1 1-1,-1-1 1,0 2 0,11 0 0,-15 0 58,-1-1 1,0 1 0,0-1-1,0 1 1,0 0-1,0-1 1,0 1 0,0 0-1,0 0 1,0 0-1,0 0 1,0 0 0,-1 0-1,1 0 1,0 0-1,-1 0 1,1 0 0,-1 0-1,1 0 1,-1 0-1,1 1 1,-1-1 0,0 0-1,0 0 1,1 1-1,-1-1 1,0 0 0,0 0-1,0 2 1,-5 38 160,-8 2 250,10-32-249,-1-1 1,1 1-1,1 0 0,-2 21 1,4-32-178,0 0 1,0 0 0,0 1 0,0-1 0,1 0 0,-1 0 0,0 0 0,0 0 0,0 0 0,1 0 0,-1 0-1,0 1 1,0-1 0,1 0 0,-1 0 0,0 0 0,0 0 0,0 0 0,1 0 0,-1 0 0,0 0-1,0 0 1,1 0 0,-1 0 0,0 0 0,0-1 0,0 1 0,1 0 0,-1 0 0,0 0 0,0 0-1,0 0 1,1 0 0,-1 0 0,0-1 0,0 1 0,0 0 0,0 0 0,1 0 0,-1 0 0,0-1 0,0 1-1,0 0 1,0 0 0,0 0 0,0-1 0,0 1 0,1 0 0,9-10-1017,3-6 104,-1 0-1,12-21 0,-3 1-29</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20.837"/>
    </inkml:context>
    <inkml:brush xml:id="br0">
      <inkml:brushProperty name="width" value="0.05" units="cm"/>
      <inkml:brushProperty name="height" value="0.05" units="cm"/>
    </inkml:brush>
  </inkml:definitions>
  <inkml:trace contextRef="#ctx0" brushRef="#br0">40 341 19236,'-7'14'1180,"1"2"0,0-1 0,-4 17 0,7-15-705,0-1-1,0 1 0,2 0 0,0 0 1,2 20-1,-1-34-446,0 0 1,1 0-1,-1 0 1,1 0-1,-1 0 0,1 0 1,0 0-1,0 0 1,0 0-1,1 0 1,-1 0-1,1-1 1,-1 1-1,1-1 0,0 1 1,0-1-1,0 0 1,0 1-1,1-1 1,-1 0-1,5 3 1,-4-4-27,0 0 0,0 0 1,0 0-1,1 0 0,-1 0 1,0-1-1,1 0 1,-1 1-1,0-1 0,1 0 1,-1-1-1,0 1 1,0 0-1,1-1 0,-1 0 1,0 0-1,0 0 0,0 0 1,6-3-1,2-2-44,-1-1 0,1 0-1,-1-1 1,-1 0 0,1-1-1,-2 0 1,1 0 0,-1 0-1,0-1 1,-1-1 0,9-15-1,3-11-227,-1-1 0,14-41-1,-22 49 100,-3 11-188,-9 43 245,2-23 116,-3 27 103,0 29 1,3-49-73,0-1 0,1 0 0,0 1 0,0-1 0,0 0 0,1 0 0,0 0 0,1 0 0,4 10 0,-6-16-15,0 1 0,0-1 0,0 1-1,0-1 1,0 1 0,1-1 0,-1 1 0,0-1 0,1 0 0,-1 0-1,1 0 1,-1 0 0,1 0 0,0 0 0,-1 0 0,1 0 0,0-1-1,0 1 1,2 0 0,-1-1 3,1 0 0,-1 0-1,0 0 1,0 0 0,0-1 0,0 1-1,0-1 1,0 0 0,0 0 0,0 0-1,2-1 1,8-5 37,-1-1 0,0 0 0,0-1 0,11-10 0,-17 13-31,12-10 32,-1-1 0,0-1 0,-2-1 0,0 0 1,-1-1-1,12-23 0,-9 10-26,0-2 0,-3 0 0,13-42 1,-26 72-35,10-41 0,-10 43-2,-1 1 1,0 0-1,0 0 0,1 0 1,-1-1-1,-1 1 1,1 0-1,0 0 1,0-1-1,-1 1 0,0 0 1,1 0-1,-1 0 1,0 0-1,0 0 1,0 0-1,-2-2 1,3 3 0,0 1 0,0 0 0,0 0 0,-1 0 0,1-1 0,0 1 0,0 0 0,-1 0 0,1 0 0,0 0 0,0 0 0,-1-1 0,1 1 0,0 0 0,-1 0 0,1 0 0,0 0 0,-1 0 1,1 0-1,0 0 0,0 0 0,-1 0 0,1 0 0,0 0 0,-1 0 0,1 0 0,0 0 0,-1 1 0,1-1 0,0 0 0,0 0 0,-1 0 0,1 0 0,0 0 0,0 1 0,-1-1 1,1 0-1,0 0 0,0 0 0,0 1 0,-1-1 0,1 0 0,0 1 0,-8 13-51,1 4 40,2 0 0,0 0 1,1 0-1,1 1 0,0-1 1,1 1-1,2 0 0,0 0 0,0-1 1,2 1-1,6 31 0,5 3 26,3 0 0,36 87-1,-51-140-11,9 26 1,-7-16 4,-6-12 13,-93-144 12,-53-38 546,149 183-565,-1 1 0,1-1 0,-1 1 0,1-1 0,0 1 0,-1-1 0,1 1 0,-1-1-1,1 1 1,0-1 0,0 1 0,-1-1 0,1 0 0,0 1 0,0-1 0,0 0 0,0 1 0,-1-1-1,1 0 1,0 1 0,0-1 0,0 0 0,1 1 0,-1-1 0,0 0 0,0 0 0,1 0-4,-1 1 0,1 0 0,0-1 1,0 1-1,-1-1 0,1 1 0,0 0 1,0-1-1,-1 1 0,1 0 0,0 0 1,0 0-1,0 0 0,-1-1 0,1 1 1,0 0-1,2 1 0,46 7-105,-39-6-6,167 25-2345,-132-21 1924</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21.380"/>
    </inkml:context>
    <inkml:brush xml:id="br0">
      <inkml:brushProperty name="width" value="0.05" units="cm"/>
      <inkml:brushProperty name="height" value="0.05" units="cm"/>
    </inkml:brush>
  </inkml:definitions>
  <inkml:trace contextRef="#ctx0" brushRef="#br0">0 180 19452,'2'1'195,"1"1"0,-1-1 0,1 0-1,-1 0 1,1 0 0,-1 0 0,1 0-1,0 0 1,-1-1 0,1 1 0,0-1 0,0 0-1,-1 1 1,1-2 0,0 1 0,0 0 0,-1 0-1,1-1 1,4-1 0,6-1 296,1-2 0,19-9 0,-20 9 45,8-5-73,-1 0-1,27-17 1,-39 21-375,0 0 0,0 0 1,0-1-1,-1 0 0,0 0 1,-1-1-1,11-14 0,-16 20-72,0 0 0,0 1 1,0-1-1,0 0 0,0 0 0,-1 0 0,1 0 0,-1 1 0,1-1 1,-1 0-1,0-4 0,0 5-8,0 1-1,0-1 1,0 0-1,0 1 1,-1-1 0,1 0-1,0 1 1,0-1 0,-1 0-1,1 1 1,0-1-1,-1 0 1,1 1 0,-1-1-1,1 1 1,-1-1 0,1 1-1,-1-1 1,1 1 0,-1-1-1,-1 0 1,0 1 1,0-1 1,-1 0-1,1 1 1,0-1-1,-1 1 1,1 0-1,0 0 1,-1 0-1,1 0 1,0 0-1,-1 1 1,1-1-1,0 1 1,-1-1-1,1 1 1,-4 1-1,-2 3 5,-1 0 0,1 1 0,0 0 0,1 0 0,-1 1 0,1 0 0,1 0-1,-1 0 1,1 1 0,0 0 0,1 0 0,0 1 0,0-1 0,1 1 0,0 0 0,1 0 0,0 1 0,0-1 0,-2 17 0,5-23-8,-1-1 1,1 0 0,0 1 0,0-1 0,1 0-1,-1 0 1,0 1 0,1-1 0,-1 0 0,1 0-1,0 1 1,0-1 0,0 0 0,0 0 0,0 0-1,0 0 1,0 0 0,1-1 0,-1 1 0,1 0-1,-1 0 1,1-1 0,0 1 0,0-1 0,-1 0-1,1 1 1,0-1 0,0 0 0,1 0-1,-1 0 1,0-1 0,0 1 0,0 0 0,0-1-1,1 1 1,-1-1 0,0 0 0,1 0 0,2 0-1,7 0 12,0 0 0,1-1 0,-1 0-1,1-1 1,-1-1 0,12-4 0,8-3-117,0-1 1,-1-2 0,-1-1-1,39-24 1,-68 38 84,1-1 1,-1 0 0,0 0 0,1 0-1,-1 0 1,0 0 0,0-1 0,0 1-1,0 0 1,0 0 0,0-1-1,1-1 1,-2 2 11,0 1-1,1-1 1,-1 1 0,0-1-1,0 1 1,0-1 0,0 1-1,0 0 1,0-1-1,-1 1 1,1-1 0,0 1-1,0-1 1,0 1 0,0-1-1,0 1 1,-1 0-1,1-1 1,0 1 0,0-1-1,-1 1 1,1 0 0,0-1-1,-1 1 1,1 0-1,0 0 1,-1-1 0,1 1-1,-5-3 22,0 1-1,0 0 1,1 0-1,-1 0 0,0 1 1,-6-2-1,-2 0 101,3 0-49,5 2-21,0 0-1,0-1 1,0 1-1,0-1 0,0 0 1,0-1-1,0 1 1,1-1-1,-1 0 0,1 0 1,-6-5-1,10 7-43,0 1-1,-1 0 1,1-1 0,0 1-1,0 0 1,0-1 0,-1 1-1,1 0 1,0-1 0,0 1-1,0-1 1,0 1 0,0 0-1,0-1 1,0 1-1,0-1 1,0 1 0,0 0-1,0-1 1,0 1 0,0-1-1,0 1 1,0 0 0,1-1-1,-1 1 1,0 0-1,0-1 1,0 1 0,1 0-1,-1-1 1,0 1 0,0 0-1,1-1 1,-1 1 0,0 0-1,0 0 1,1-1 0,-1 1-1,0 0 1,1 0-1,-1-1 1,1 1 0,-1 0-1,0 0 1,1 0 0,-1 0-1,1 0 1,21-5 47,-19 4-47,53-4-72,65 1 0,-35 3-776,-57-2-171,-19-2-358,-10 5 1353,0 0 0,0 0 1,0 0-1,0-1 1,0 1-1,0 0 0,0 0 1,0 0-1,0-1 1,0 1-1,0 0 0,0 0 1,0 0-1,0-1 1,0 1-1,0 0 1,0 0-1,0 0 0,0-1 1,0 1-1,0 0 1,0 0-1,-1 0 0,1-1 1,0 1-1,0 0 1,0 0-1,0 0 0,0 0 1,-1 0-1,1-1 1,0 1-1,0 0 0,0 0 1,-1 0-1,1 0 1,0 0-1,0 0 1,0 0-1,-1 0 0,1 0 1,0 0-1,0 0 1,0 0-1,-1 0 0,1 0 1,0 0-1,0 0 1,0 0-1,-1 0 0,1 0 1,0 0-1,-34-6-690,-16 1-226</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21.843"/>
    </inkml:context>
    <inkml:brush xml:id="br0">
      <inkml:brushProperty name="width" value="0.05" units="cm"/>
      <inkml:brushProperty name="height" value="0.05" units="cm"/>
    </inkml:brush>
  </inkml:definitions>
  <inkml:trace contextRef="#ctx0" brushRef="#br0">0 44 20172,'2'-2'1881,"12"-5"-1257,3-4-304,12 5 592,0-3-912,4 4 232,-2 2-168,2 6-320</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22.310"/>
    </inkml:context>
    <inkml:brush xml:id="br0">
      <inkml:brushProperty name="width" value="0.05" units="cm"/>
      <inkml:brushProperty name="height" value="0.05" units="cm"/>
    </inkml:brush>
  </inkml:definitions>
  <inkml:trace contextRef="#ctx0" brushRef="#br0">0 47 21253,'2'3'286,"-1"0"1,0 1 0,0-1 0,0 1 0,0-1 0,0 1 0,-1 0 0,1-1 0,-1 1 0,0 0 0,0-1 0,-1 7 0,0 10 487,2-16-692,-1 4 79,1 1 0,0-1-1,0 0 1,1 0 0,6 16 0,-8-22-150,1 0 0,0-1 0,0 1 0,0-1 0,1 1 0,-1 0-1,0-1 1,1 0 0,-1 1 0,0-1 0,1 0 0,0 0 0,-1 0 0,1 0-1,0 0 1,-1 0 0,1 0 0,0-1 0,0 1 0,0 0 0,0-1 0,0 0 0,0 1-1,0-1 1,-1 0 0,1 0 0,0 0 0,0 0 0,0-1 0,0 1 0,3-1-1,4-2 4,-1 1 0,0-2 0,0 1 0,0-1 1,-1 0-1,1 0 0,-1-1 0,0 0 0,0-1 0,-1 1 0,10-11 0,5-7 60,32-47 1,-43 51-48,-8 15-27,-1 1 0,1 0 1,0 0-1,0 0 1,0 0-1,0 0 0,1 0 1,-1 0-1,1 1 0,3-3 1,-5 8-6,-1 1 1,1 0 0,0-1 0,-1 1 0,0 0 0,0 0-1,0 5 1,-3 18-11,0 31-35,3-55 54,0 1 1,0-1 0,1 1 0,-1-1-1,1 0 1,0 1 0,0-1 0,0 0-1,1 1 1,-1-1 0,1 0-1,3 6 1,-4-8 7,1 0 0,-1 0-1,0 1 1,1-1 0,-1 0-1,1 0 1,-1 0 0,1-1 0,-1 1-1,1 0 1,0-1 0,-1 1-1,1 0 1,0-1 0,-1 0-1,1 1 1,0-1 0,0 0-1,-1 0 1,3 0 0,1-1 14,-1 0 1,1 0-1,-1 0 1,0 0-1,0-1 0,1 1 1,6-5-1,-1 0 29,0-1 0,0 0-1,-1 0 1,0-1 0,11-12 0,-9 7-34,0 0 0,-1-1 0,0 0 0,-1 0-1,-1-1 1,9-21 0,-18 38-66,-4 13-367,1 0-1,-4 22 1,7-33 179,1 0 1,-1-1-1,1 1 0,0 0 1,0 0-1,0 0 0,1-1 1,-1 1-1,1 0 1,0 0-1,0-1 0,0 1 1,1-1-1,-1 1 1,1-1-1,3 6 0,-4-8 159,0 0 1,0 0-1,0 0 0,1 0 0,-1 0 0,0 0 0,0-1 0,1 1 0,-1 0 1,0-1-1,1 1 0,-1-1 0,0 0 0,1 1 0,-1-1 0,1 0 0,-1 0 1,1 0-1,-1 0 0,0 0 0,1 0 0,1-1 0,18-3-965</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22.792"/>
    </inkml:context>
    <inkml:brush xml:id="br0">
      <inkml:brushProperty name="width" value="0.05" units="cm"/>
      <inkml:brushProperty name="height" value="0.05" units="cm"/>
    </inkml:brush>
  </inkml:definitions>
  <inkml:trace contextRef="#ctx0" brushRef="#br0">103 258 19012,'0'0'57,"0"-1"0,-1 1 0,1-1 0,0 1 0,0-1 0,0 1 0,-1-1 0,1 1 0,0-1-1,-1 1 1,1 0 0,0-1 0,-1 1 0,1 0 0,0-1 0,-1 1 0,1 0 0,-1-1 0,1 1 0,-1 0 0,1 0 0,-1 0 0,1-1 0,-1 1 0,1 0 0,0 0 0,-1 0-1,1 0 1,-1 0 0,1 0 0,-1 0 0,0 0 0,1 0 0,-1 0 0,1 0 0,0 0 0,-1 0 0,1 1 0,-1-1 0,1 0 0,-1 0 0,1 0 0,-1 1 0,1-1 0,-1 0-1,1 1 1,0-1 0,-1 0 0,1 1 0,0-1 0,-1 0 0,1 1 0,-25 24 1200,22-22-778,-5 7 104,0-1 0,1 1 0,-7 12 0,11-18-487,1 1 1,0-1 0,0 1 0,1-1-1,-1 1 1,1 0 0,0 0 0,0 0-1,0-1 1,1 8 0,0-11-84,0 1-1,0-1 1,1 0 0,-1 0 0,0 0-1,1 0 1,-1 0 0,1 0-1,-1 0 1,1 0 0,-1 0 0,1 0-1,0 0 1,-1 0 0,1 0 0,0-1-1,0 1 1,0 0 0,0 0 0,0-1-1,0 1 1,0-1 0,0 1 0,0-1-1,0 1 1,0-1 0,0 0 0,0 1-1,0-1 1,3 0 0,2 1-8,0 0-1,0-1 1,0 0 0,9-1 0,12-3-4,-1-2 1,0 0 0,-1-2 0,0-1 0,0-1 0,42-23 0,-63 31 21,-1 0 1,0 0-1,1 0 1,-1 0-1,0-1 0,0 1 1,0-1-1,0 0 1,-1 0-1,3-4 1,-4 6-11,0 0 0,-1 0 1,1-1-1,-1 1 0,0-1 1,1 1-1,-1 0 0,0-1 1,0 1-1,0-1 1,0 1-1,0 0 0,0-1 1,-1 1-1,1-1 0,0 1 1,-1 0-1,1-1 1,-1 1-1,1 0 0,-1-1 1,0 1-1,1 0 0,-1 0 1,0 0-1,0 0 1,0 0-1,0 0 0,-2-2 1,-8-9 70,3 5-16,1-1 0,0 0-1,0-1 1,-9-13-1,15 19-155,0 0 0,-1 0 1,1 1-1,0-1 0,0 0 0,1 0 0,-1 0 0,1 0 0,-1 0 0,1 0 0,0-1 0,0 1 0,0 0 0,1 0 0,-1 0 0,1 0 0,-1 0 0,1 0 0,0 0 0,3-5 0,11-20-1096,25-37 0,-10 23 449</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23.258"/>
    </inkml:context>
    <inkml:brush xml:id="br0">
      <inkml:brushProperty name="width" value="0.05" units="cm"/>
      <inkml:brushProperty name="height" value="0.05" units="cm"/>
    </inkml:brush>
  </inkml:definitions>
  <inkml:trace contextRef="#ctx0" brushRef="#br0">64 1 19124,'-11'25'749,"0"1"0,2 0 0,1 0 0,1 1-1,1 0 1,1 1 0,-1 29 0,6-40-652,0 1 1,0-1 0,2 1-1,0-1 1,1 0-1,1 0 1,1 0-1,0 0 1,1-1-1,0 1 1,2-2-1,11 21 1,-16-33-122,-1 0 1,0 1-1,1-1 0,-1 0 1,1 0-1,0 0 1,0-1-1,0 1 0,1-1 1,-1 1-1,6 2 0,-7-5 7,-1 1-1,1-1 0,-1 0 1,1 1-1,0-1 0,-1 0 0,1 0 1,-1 0-1,1 0 0,0-1 1,-1 1-1,1 0 0,-1-1 0,1 1 1,-1-1-1,1 1 0,-1-1 1,1 0-1,-1 1 0,1-1 0,-1 0 1,0 0-1,0 0 0,1 0 1,-1 0-1,0-1 0,0 1 0,0 0 1,0 0-1,0-1 0,-1 1 1,2-3-1,14-26-232,-14 24 192,1-1 1,0 1 0,0 0 0,1 1 0,6-10-1,-9 15 56,-1 0 0,0 0 0,1 0 0,-1-1 0,0 1 0,1 0 0,-1 0 0,0 0 0,1 0 0,-1 0-1,1 0 1,-1 0 0,0 0 0,1 0 0,-1 0 0,0 0 0,1 0 0,-1 0 0,0 0 0,1 0 0,-1 0 0,1 1-1,-1-1 1,0 0 0,1 0 0,-1 0 0,0 1 0,0-1 0,1 0 0,-1 0 0,0 1 0,1-1 0,-1 0 0,0 0-1,0 1 1,1-1 0,8 6 43,-7-6-35,1 0 0,-1 0 0,1 0 0,-1-1 0,1 1 0,-1-1 0,1 1 0,-1-1 0,1 0 0,-1 0 0,0 0 0,1 0 0,-1 0 0,0-1 0,2-1 0,1-1 17,-1 0 1,0 0 0,0 0 0,0-1 0,0 0-1,3-6 1,3-7 154,0-1 0,11-34 1,-20 48-130,8-21 172,-1 0 0,-2-1 0,-1 0 0,-1 0 0,-1-1 0,-1-37 0,-2 61-184,-1-1 0,1 1 1,-1 0-1,0 0 0,0 0 1,-3-7-1,3 10-34,1 1-1,0-1 1,0 1 0,0 0-1,-1-1 1,1 1 0,0-1-1,-1 1 1,1 0-1,0-1 1,-1 1 0,1-1-1,0 1 1,-1 0 0,1 0-1,-1-1 1,1 1 0,-1 0-1,1 0 1,-1 0 0,1-1-1,-1 1 1,0 0-1,0 0-2,0 1 0,1-1 0,-1 0-1,0 1 1,0-1 0,1 1-1,-1-1 1,0 1 0,0-1 0,1 1-1,-1-1 1,1 1 0,-1 0-1,1 0 1,-1-1 0,1 1-1,-1 0 1,1 0 0,-1 1 0,-2 5-5,0 0 0,0 0 0,0 1 0,1-1 0,1 1 0,-3 14 0,1 50-12,3-57 17,0 8-47,1 0 0,1-1 0,1 1 0,0 0 1,2-1-1,1 0 0,1 0 0,0 0 0,2-1 1,0 0-1,20 30 0,-17-36-334,-13-23-28,-16-24 6,-23-25 198,-38-60 671,77 116-432,0-1-1,0 0 1,-1 0 0,1 0 0,1 0-1,-1 0 1,0-1 0,0 1-1,1 0 1,-1 0 0,1 0 0,0-1-1,-1-2 1,2 4-16,0 0 0,-1 0 0,1 0 0,0 0 0,0 0-1,-1 1 1,1-1 0,0 0 0,0 0 0,0 1 0,0-1 0,0 1 0,0-1 0,0 1 0,0-1 0,0 1-1,0 0 1,1-1 0,-1 1 0,0 0 0,0 0 0,0 0 0,0 0 0,0 0 0,1 0 0,-1 0 0,1 1-1,8-2 11,0 0-1,0 0 0,0-1 0,14-4 0,-1-1-37</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25.083"/>
    </inkml:context>
    <inkml:brush xml:id="br0">
      <inkml:brushProperty name="width" value="0.05" units="cm"/>
      <inkml:brushProperty name="height" value="0.05" units="cm"/>
    </inkml:brush>
  </inkml:definitions>
  <inkml:trace contextRef="#ctx0" brushRef="#br0">0 768 15819,'2'2'209,"0"-1"0,-1 1 0,1-1-1,0 1 1,0-1 0,-1 0 0,1 1 0,0-1-1,1 0 1,-1 0 0,0-1 0,0 1-1,0 0 1,0-1 0,1 1 0,-1-1-1,0 0 1,0 0 0,1 0 0,-1 0-1,0 0 1,0 0 0,1-1 0,-1 1 0,0-1-1,0 1 1,0-1 0,1 0 0,-1 0-1,0 0 1,0 0 0,0 0 0,-1-1-1,1 1 1,0-1 0,3-2 0,6-8 309,1 0 1,-2-1-1,0 0 0,0-1 1,-1 0-1,13-28 1,-6 4 132,18-64 0,-30 92-581,-1 0-1,-1 0 0,0-1 1,-1 1-1,0-1 1,0 1-1,-1-1 0,0 0 1,-3-13-1,3 23-61,0 0 0,0 0 0,-1 0 0,1 0 0,0 0 0,-1 0 0,1 0 0,-1 0 0,1 0-1,-1 0 1,1 0 0,-1 1 0,0-1 0,1 0 0,-1 0 0,0 0 0,0 1 0,-1-2 0,2 2-5,-1 0 0,0 0 1,1-1-1,-1 1 0,0 0 0,1 0 0,-1 0 1,0 0-1,0 0 0,1 0 0,-1 0 0,0 0 1,1 1-1,-1-1 0,0 0 0,1 0 0,-1 1 0,0-1 1,1 0-1,-2 1 0,-1 1-3,1 0 1,-1 0-1,1 0 0,-1 0 0,1 1 1,0-1-1,0 1 0,0 0 1,0-1-1,-1 5 0,-3 8-8,0-1 1,2 1-1,0 0 0,0 1 0,2-1 0,0 1 0,1-1 1,0 1-1,1-1 0,1 1 0,0 0 0,1-1 0,1 0 1,1 1-1,7 21 0,-10-34 6,0 0 0,1 0 0,-1 0 0,1 0-1,0 0 1,0-1 0,0 1 0,0-1 0,0 1 0,1-1 0,-1 0 0,1 0 0,-1 0 0,1 0 0,0 0-1,0 0 1,5 1 0,-5-2 0,0-1 0,0 1 0,0-1 0,0 0 0,1 0 0,-1 0 0,0 0 0,0 0-1,0-1 1,0 0 0,0 1 0,0-1 0,0 0 0,0-1 0,0 1 0,0 0 0,0-1 0,3-2 0,5-4-6,-1 0 1,0-1 0,0 0 0,-1 0 0,0-1 0,-1 0 0,0-1 0,0 0 0,-1 0 0,8-19-1,-5 7-180,0 0 0,-2-1 0,0-1 0,6-38 0,-11 43-257,0 0 1,-1-26-1,-2 40 192,0 0 1,0 0-1,-1 0 0,0 0 0,0 0 0,-1 0 1,0 1-1,0-1 0,0 0 0,0 1 1,-1 0-1,-4-7 0,6 11 191,1 0 0,-1 1 0,1-1 0,-1 1 0,1-1 0,-1 1 0,1-1 0,-1 0 0,1 1 0,-1 0 0,0-1 0,1 1 1,-1-1-1,0 1 0,0 0 0,1 0 0,-1-1 0,0 1 0,0 0 0,1 0 0,-1 0 0,0 0 0,0 0 0,1 0 0,-1 0 0,0 0 0,0 0 0,0 0 0,1 0 0,-1 0 0,0 1 0,0-1 0,1 0 0,-1 0 0,0 1 0,1-1 0,-1 1 0,0-1 0,1 1 1,-1-1-1,1 1 0,-1-1 0,0 1 0,1-1 0,-1 2 0,-1 0 238,1 0 1,-1 0 0,1 0-1,-1 0 1,1 1 0,0-1 0,0 0-1,0 1 1,0-1 0,1 1-1,-1-1 1,0 6 0,2-21 475,1 1 0,0 0 1,1 0-1,1 0 0,5-14 1,-4 12-650,0 0 1,-1-1 0,4-27-1,-8 29 71,-4 19-21,-3 19-10,-1 56 0,5 106 1,18 82 118,-11-217-119,-1 0 4,-2-16 15,3 1 0,7 39 0,-10-72-16,0-5-19,-1-12-18,-2-22-108,-3-3-151,-1-3-386,2 0 0,1 0 0,3 0 0,5-58 0,-4 94 559,0 0 0,0 0 0,0 1 1,0-1-1,1 1 0,0-1 0,0 1 0,0-1 0,0 1 1,1 0-1,0 0 0,5-5 0,-3 3 91,2 1-1,-1 1 1,0 0 0,1-1 0,0 2-1,14-7 1,-4 2 25,0-1-1,-1-1 1,1-1 0,-2 0-1,0-1 1,0-1 0,-1 0-1,-1-1 1,0-1 0,-1 0-1,-1 0 1,0-1 0,-1-1-1,-1 0 1,0 0 0,-1-1-1,-1 0 1,-1 0 0,-1 0-1,0-1 1,-1 0 0,-1 0 0,-1 0-1,-1 0 1,-2-33 0,1 47-14,-1 1 0,0 0 1,0 0-1,0 0 1,-4-8-1,5 11-20,-1 1 0,1-1 0,0 0 0,0 1 0,-1-1 0,1 0 0,0 1 0,-1-1 0,1 1 0,-1-1 0,1 1 0,-1-1 0,1 1 0,-1-1 0,1 1 0,-1-1 0,1 1 0,-1 0 0,0-1 0,1 1 0,-1 0 0,1-1 0,-1 1 0,0 0 0,0 0 0,1 0 0,-1 0 0,0 0 0,1 0 0,-1 0 0,0 0 0,1 0 0,-1 0 0,0 0-1,1 0 1,-1 0 0,0 0 0,1 1 0,-1-1 0,0 0 0,1 0 0,-2 1 0,-1 2 12,0 0-1,0 0 0,1 0 0,-1 0 1,1 1-1,-1-1 0,1 1 1,0-1-1,-1 5 0,-17 41 136,16-40-104,-5 19 149,0 1-1,2 0 1,2 0 0,0 0 0,-1 58-1,7-42 67,2-1-1,1 0 0,14 56 1,3-15-92,15 89-137,-49-270-51,1 13-48,-1-92-1,13 175 64,0 0-1,0-1 1,0 1-1,0 0 1,0-1-1,0 1 1,0 0-1,0-1 1,0 1-1,0 0 1,0 0-1,0-1 1,0 1-1,0 0 1,0-1-1,0 1 1,0 0-1,1-1 1,-1 1-1,0 0 1,0 0-1,0-1 0,1 1 1,-1 0-1,0 0 1,0-1-1,0 1 1,1 0-1,-1 0 1,0 0-1,1-1 1,-1 1-1,0 0 1,0 0-1,1 0 1,-1 0-1,0 0 1,1 0-1,-1-1 1,0 1-1,1 0 1,-1 0-1,0 0 1,1 0-1,-1 0 1,0 0-1,1 1 1,-1-1-1,0 0 1,1 0-1,-1 0 1,0 0-1,0 0 1,1 0-1,-1 0 1,1 1-1,20 13-38,-13-8 25,2 0 0,0-1 0,0 0-1,1-1 1,-1 0 0,1 0-1,0-1 1,0-1 0,0 1 0,0-2-1,18 1 1,-24-2 31,0 0 0,0 0 0,0-1 0,-1 0 0,1 0 0,0 0 1,0-1-1,-1 1 0,1-1 0,-1 0 0,0 0 0,1-1 0,-1 1 0,0-1 0,-1 0 0,1 0 0,0 0 0,-1-1 0,1 1 0,-1-1 0,0 0 0,-1 0 1,1 0-1,0 0 0,-1 0 0,0 0 0,2-7 0,-2 4 58,0 0 1,0 0-1,-1-1 1,0 1-1,0 0 1,-1-14-1,0 18-49,0 1 1,-1 0-1,1-1 0,-1 1 0,1 0 0,-1-1 0,0 1 0,0 0 0,0 0 0,0-1 0,-2-1 1,2 3-16,1 0 1,-1 0-1,0 1 1,0-1 0,0 0-1,0 0 1,0 1-1,0-1 1,-1 0-1,1 1 1,0-1 0,0 1-1,0-1 1,-1 1-1,1 0 1,0 0 0,0-1-1,-1 1 1,1 0-1,0 0 1,0 0-1,-2 1 1,0-1-8,0 1-1,0 0 1,0 0 0,1 0-1,-1 0 1,0 0 0,1 1-1,-1-1 1,1 1 0,-1 0-1,1 0 1,0 0 0,-1 0-1,1 0 1,0 0 0,0 1-1,1-1 1,-1 1 0,1-1-1,-2 4 1,-2 3-13,0 1 1,1 0-1,0 0 0,-2 12 0,4-16 16,1 0-1,0 1 0,0-1 0,1 0 0,0 0 0,0 0 0,0 0 0,1 0 0,-1 0 1,2 0-1,1 9 0,-2-12-11,0-1 1,1 1-1,-1-1 0,0 0 1,1 0-1,-1 1 0,1-1 1,0 0-1,-1 0 1,1-1-1,0 1 0,0 0 1,1-1-1,-1 1 0,0-1 1,0 0-1,1 1 1,-1-1-1,1 0 0,-1 0 1,1-1-1,-1 1 0,1-1 1,-1 1-1,1-1 1,0 0-1,-1 0 0,5 0 1,0-1-176,1 0 1,-1 0 0,0-1 0,0 0-1,0-1 1,0 0 0,-1 0 0,1 0-1,-1 0 1,0-1 0,0 0 0,0-1-1,0 0 1,-1 1 0,1-2-1,-1 1 1,-1 0 0,1-1 0,-1 0-1,0 0 1,0-1 0,-1 1 0,1-1-1,2-10 1,2-14-647</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26.021"/>
    </inkml:context>
    <inkml:brush xml:id="br0">
      <inkml:brushProperty name="width" value="0.05" units="cm"/>
      <inkml:brushProperty name="height" value="0.05" units="cm"/>
    </inkml:brush>
  </inkml:definitions>
  <inkml:trace contextRef="#ctx0" brushRef="#br0">1 44 18220,'1'50'2350,"2"0"0,20 93 1,-8-81-1226,41 108 0,-53-164-1106,9 21 19,-11-25-38,-1-1 1,1 0-1,0 0 0,0 0 1,0 1-1,0-1 1,0 0-1,0 0 0,0 0 1,0 0-1,0 0 1,0-1-1,0 1 0,1 0 1,-1-1-1,2 2 1,-2-2 0,-1-1 1,1 1 0,0 0-1,0 0 1,0-1 0,0 1 0,0 0-1,-1-1 1,1 1 0,0-1-1,0 1 1,-1-1 0,1 1 0,0-1-1,-1 0 1,1 1 0,-1-1 0,1 0-1,0 1 1,-1-1 0,0 0-1,1 0 1,-1 0 0,1 1 0,-1-1-1,0 0 1,0 0 0,1 0-1,-1 0 1,0 0 0,0 0 0,0 1-1,0-2 1,5-41 18,-4 35-22,0-5-4,1 0-7,0 0-1,-1 0 1,-1 0-1,0 0 1,-1 0-1,-3-18 1,3 30 6,1 1 0,0-1 0,0 0-1,0 0 1,0 0 0,0 1 0,-1-1 0,1 0 0,0 0 0,-1 1 0,1-1 0,-1 0 0,1 1 0,-1-1 0,1 0 0,-1 1 0,1-1 0,-1 1 0,1-1 0,-2 0 0,1 1 0,1 0 0,-1 1 1,1-1-1,-1 0 0,1 0 0,0 1 0,-1-1 0,1 0 0,-1 1 0,1-1 0,0 0 1,-1 1-1,1-1 0,0 1 0,-1-1 0,1 1 0,0-1 0,0 1 0,0-1 0,-1 0 1,1 1-1,0 0 0,-8 36-169,8-25 134,0 0 0,0 0 0,1 0 0,1-1 0,5 22 0,-6-30 33,0 0-1,0 0 1,0 0-1,0 0 1,0 0-1,1 0 1,-1 0-1,1 0 1,0 0-1,0-1 0,0 1 1,0-1-1,0 0 1,0 1-1,1-1 1,-1 0-1,1 0 1,0-1-1,-1 1 1,1 0-1,0-1 0,0 0 1,0 1-1,0-1 1,0-1-1,4 2 1,-5-2-22,1 0 0,-1 0-1,0 0 1,1 0 0,-1-1 0,0 1 0,1-1 0,-1 1 0,0-1 0,0 0 0,0 0 0,1 0 0,-1 0 0,0 0 0,0-1 0,2-1-1,-1 0-91,1-1 0,-1 1-1,0-1 1,0 0 0,-1 0-1,1 0 1,3-7 0,-1-2-320,-1 1 1,0-1-1,0 0 1,2-24-1,11-216-4791,-15 87 5498,2 278 5221,10 6-3360,-7-77-1769,2 0 0,2-1 0,28 70 0,-32-95-304,-4-7-27,0 0 0,1 0 0,0 0 0,0-1 0,10 12 0,-14-18-23,0-1 0,0 0-1,0 0 1,0 1-1,0-1 1,0 0-1,0 0 1,0 1-1,1-1 1,-1 0-1,0 0 1,0 0-1,0 0 1,0 1-1,1-1 1,-1 0 0,0 0-1,0 0 1,1 0-1,-1 1 1,0-1-1,0 0 1,0 0-1,1 0 1,-1 0-1,0 0 1,0 0-1,1 0 1,-1 0-1,0 0 1,0 0 0,1 0-1,-1 0 1,0 0-1,0 0 1,1 0-1,-1 0 1,0 0-1,0 0 1,1 0-1,-1-1 1,0 1-1,0 0 1,1 0-1,-1 0 1,0 0 0,0 0-1,0-1 1,1 1-1,-1 0 1,0 0-1,0 0 1,0-1-1,0 1 1,0 0-1,1 0 1,-1 0-1,0-1 1,2-14 35,-2 15-37,1-25 15,-1-1-1,-1 1 0,-1 0 0,-2-1 0,0 1 0,-14-43 0,12 56-23,3 13-29,9 20-28,-2-14 56,0 0-1,1-1 1,0 1 0,0-1-1,1-1 1,0 1 0,0-1 0,0 0-1,1 0 1,0 0 0,-1-1-1,1 0 1,1-1 0,-1 1 0,1-1-1,-1-1 1,1 0 0,0 0-1,10 1 1,-12-2 10,1 0 0,0-1-1,0 1 1,-1-2 0,1 1 0,0-1 0,0 0-1,-1 0 1,1-1 0,9-4 0,-11 4 16,-1 0 0,0 0 0,1-1 1,-1 0-1,0 0 0,0 0 0,-1 0 0,1 0 0,-1-1 1,1 0-1,-1 0 0,0 0 0,-1 0 0,1 0 0,2-7 0,-3 9 5,-1-1-1,0 0 0,0 1 0,0-1 0,-1 1 0,1-1 0,0 0 0,-1 0 0,0 1 0,0-1 0,0 0 1,0 0-1,0 0 0,0 1 0,-1-1 0,1 0 0,-1 0 0,0 1 0,0-1 0,0 1 0,0-1 0,0 1 0,-1-1 1,1 1-1,-1-1 0,0 1 0,1 0 0,-1 0 0,0 0 0,0 0 0,0 0 0,-1 1 0,1-1 0,0 1 0,-1-1 1,1 1-1,-1 0 0,1 0 0,-1 0 0,0 0 0,1 0 0,-1 0 0,0 1 0,1 0 0,-1-1 0,0 1 1,0 0-1,0 0 0,-4 1 0,1 1-2,0 0-1,0 0 1,0 0 0,0 1 0,0 0 0,0 0 0,1 1 0,0-1-1,-1 1 1,1 0 0,1 1 0,-1-1 0,1 1 0,-1 0 0,-3 6-1,4-5 2,0 1 1,0-1-1,1 1 0,0 0 0,0 0 0,0 1 0,1-1 0,0 0 0,1 1 0,-1-1 0,1 1 0,1 11 0,-1-17-56,1 0 1,1 0-1,-1 0 0,0 0 0,0 0 1,1 0-1,-1 0 0,1 0 0,0 0 1,-1 0-1,1 0 0,0 0 1,0 0-1,0-1 0,0 1 0,1 0 1,-1-1-1,0 1 0,1-1 0,-1 1 1,1-1-1,-1 0 0,1 1 0,0-1 1,0 0-1,0 0 0,-1 0 0,1-1 1,0 1-1,0 0 0,0-1 0,0 1 1,0-1-1,0 1 0,0-1 0,0 0 1,1 0-1,-1 0 0,0 0 1,0-1-1,3 0 0,4 0-490,-1-1 0,1 0 0,-1 0 0,1-1 0,-1 0 0,0 0 0,0-1 0,10-7-1,-6 2-31,0 0 0,-1-1-1,19-21 1,3-8-859</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01.809"/>
    </inkml:context>
    <inkml:brush xml:id="br0">
      <inkml:brushProperty name="width" value="0.05" units="cm"/>
      <inkml:brushProperty name="height" value="0.05" units="cm"/>
    </inkml:brush>
  </inkml:definitions>
  <inkml:trace contextRef="#ctx0" brushRef="#br0">123 32 13675,'1'1'121,"-1"-1"-1,1 0 1,-1 0-1,0 1 1,1-1 0,-1 0-1,1 0 1,-1 1-1,0-1 1,1 1 0,-1-1-1,0 0 1,1 1-1,-1-1 1,0 1 0,0-1-1,1 1 1,-1-1-1,0 1 1,0-1 0,0 1-1,0-1 1,0 1-1,1-1 1,-1 1 0,0-1-1,0 1 1,0-1-1,0 1 1,-1-1 0,1 1-1,0-1 1,0 1-1,0-1 1,0 1 0,0-1-1,-1 1 1,1-1-1,0 1 1,0-1 0,-1 1-1,1-1 1,0 0-1,-1 1 1,1-1 0,-1 0-1,1 1 1,0-1-1,-1 0 1,1 1 0,-1-1-1,1 0 1,-1 0-1,1 1 1,-1-1 0,-1 2-26,-12 10 279,1 1 0,1 0 0,0 1 0,1 1-1,0 0 1,2 0 0,-1 1 0,2 0 0,-9 22 0,17-36-354,-1 0 0,0 0 1,1 0-1,0 0 1,-1-1-1,1 1 0,0 0 1,0 0-1,0 0 1,0 0-1,0 0 1,1 3-1,0-5-11,-1 1 0,0-1 0,1 1 0,-1-1 0,0 1 0,1-1 0,-1 1 0,0-1 1,1 1-1,-1-1 0,1 0 0,-1 1 0,1-1 0,-1 0 0,1 1 0,-1-1 0,1 0 0,-1 0 0,1 0 0,-1 1 0,1-1 0,0 0 0,-1 0 0,1 0 0,-1 0 0,1 0 1,3 0 3,0-1 0,-1 0 0,1 1 0,0-2 0,-1 1 0,1 0 0,-1-1 0,0 1 0,1-1 0,4-4 0,29-21-181,37-35 0,25-19-444,-99 81 611,0-1 0,1 1 0,-1 0 0,0-1 0,0 1 0,1 0 0,-1 0 0,0 0 1,1-1-1,-1 1 0,0 0 0,1 0 0,-1 0 0,0 0 0,1 0 0,-1-1 0,1 1 0,-1 0 0,0 0 0,1 0 1,-1 0-1,0 0 0,1 0 0,-1 0 0,1 0 0,-1 0 0,0 1 0,1-1 0,0 0 0,-1 12 84,-14 25 201,10-27-199,0 1 20,1 0 0,0 1 0,1-1 0,0 1 0,-1 19 0,3-29-94,0 1 0,0-1 0,1 1 0,-1 0 0,0-1 0,1 0 0,0 1 0,0-1 0,0 1 0,0-1 0,0 0 0,0 0 0,3 5 0,-2-6-34,-1 0 1,1 0-1,-1 0 1,1 1-1,-1-2 1,1 1-1,0 0 1,0 0-1,-1 0 0,1-1 1,0 1-1,0-1 1,0 0-1,0 1 1,0-1-1,0 0 1,-1 0-1,1 0 1,0 0-1,0-1 0,2 1 1,8-3-300,0-1 0,0 0 0,-1-1 0,0 0 0,0-1 0,0 0 0,-1 0 0,19-16 0,-11 9 87,25-18-492</inkml:trace>
  <inkml:trace contextRef="#ctx0" brushRef="#br0" timeOffset="1">689 1 18060,'-12'1'1178,"0"2"1,0-1-1,-20 8 0,29-9-1065,0 0 0,0 0 0,1 0 0,-1 1 0,0-1 0,1 0 0,-1 1 0,1 0-1,0-1 1,-1 1 0,1 0 0,0 0 0,0 1 0,0-1 0,1 0 0,-1 1 0,0-1 0,1 1 0,0-1 0,-1 1-1,0 3 1,2-5-109,0 0 0,0-1-1,1 1 1,-1 0 0,0 0-1,0 0 1,1-1 0,-1 1-1,0 0 1,1 0-1,-1-1 1,1 1 0,-1 0-1,1-1 1,-1 1 0,1 0-1,0-1 1,-1 1 0,1-1-1,0 1 1,-1-1 0,1 1-1,0-1 1,0 0-1,-1 1 1,1-1 0,0 0-1,0 1 1,0-1 0,-1 0-1,1 0 1,0 0 0,0 0-1,1 0 1,33 2-207,-33-2 177,97-6-1073,-65 2 396,57 2-1,-85 3 675,-1-1 1,1 1-1,-1 0 0,0 1 0,1-1 1,4 3-1,-8-4 46,-1 1 0,0-1 0,0 1 0,-1-1 1,1 1-1,0-1 0,0 1 0,0 0 0,0-1 0,0 1 0,0 0 0,-1 0 0,1-1 1,0 1-1,-1 0 0,1 0 0,-1 0 0,1 0 0,-1 0 0,1 0 0,-1 0 0,1 0 1,-1 0-1,0 0 0,0 0 0,0 0 0,1 0 0,-1 0 0,0 0 0,0 0 1,-1 1-1,1-1 0,0 0 0,0 0 0,0 0 0,-1 2 0,-2 2 120,0-1 0,1 1-1,-2 0 1,1-1 0,-1 1 0,1-1-1,-1 0 1,0 0 0,-1 0-1,-6 4 1,-51 30 995,57-35-1064,-12 7 187,-1-1 0,0-1 0,-35 11 0,48-17-289,0-1-1,-1 0 0,1 0 1,0 0-1,0-1 0,0 0 1,-1 0-1,1 0 1,0-1-1,0 1 0,-1-1 1,1-1-1,0 1 0,0-1 1,0 1-1,1-2 0,-1 1 1,0 0-1,-7-6 1,-13-17-180,2-2-97</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26.485"/>
    </inkml:context>
    <inkml:brush xml:id="br0">
      <inkml:brushProperty name="width" value="0.05" units="cm"/>
      <inkml:brushProperty name="height" value="0.05" units="cm"/>
    </inkml:brush>
  </inkml:definitions>
  <inkml:trace contextRef="#ctx0" brushRef="#br0">101 1 20076,'-8'6'602,"1"0"0,0 0 0,1 1 0,-1 0 0,1 1 0,-9 14 0,12-17-435,0 0 1,1-1-1,0 1 1,0 0-1,0 0 1,0 1-1,1-1 1,0 0-1,0 1 1,1-1-1,-1 0 1,1 1 0,1 7-1,0-11-148,-1 0 0,1 0-1,0 1 1,0-1 0,0 0 0,0 0 0,0 0-1,1 0 1,-1-1 0,0 1 0,1 0 0,0 0-1,-1-1 1,1 1 0,0-1 0,0 0-1,0 1 1,0-1 0,0 0 0,0 0 0,0 0-1,3 1 1,6 1-38,1 1 0,-1-1-1,13 1 1,-13-2 20,19 0-57,-25-2 48,-1 0 0,1 0-1,0 1 1,-1-1 0,1 1-1,-1 0 1,1 0 0,-1 0 0,1 1-1,-1 0 1,0 0 0,1 0-1,3 3 1,-7-4 11,-1-1 0,0 0 1,1 1-1,-1-1 0,0 1 0,1-1 1,-1 0-1,0 1 0,0-1 0,0 1 0,1-1 1,-1 1-1,0-1 0,0 1 0,0-1 0,0 1 1,0-1-1,0 1 0,0-1 0,0 1 1,0-1-1,0 1 0,0-1 0,0 1 0,0-1 1,-1 1-1,1-1 0,0 1 0,-1 0 0,-12 16 117,-22 12 99,33-28-211,-11 7-120,0-1 0,-1 0 1,0 0-1,-1-1 0,1-1 0,-1-1 1,0 0-1,-19 2 0,1-1-90</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30.513"/>
    </inkml:context>
    <inkml:brush xml:id="br0">
      <inkml:brushProperty name="width" value="0.05" units="cm"/>
      <inkml:brushProperty name="height" value="0.05" units="cm"/>
    </inkml:brush>
  </inkml:definitions>
  <inkml:trace contextRef="#ctx0" brushRef="#br0">50 40 13235,'-2'-26'1132,"-2"14"-611,4 12-511,0 0 1,0 0 0,0 0 0,-1-1-1,1 1 1,0 0 0,0 0 0,0 0-1,-1 0 1,1 0 0,0 0 0,0 0-1,0 0 1,-1 0 0,1 0 0,0 0-1,0 0 1,0 0 0,-1 0 0,1 0-1,0 0 1,0 0 0,0 0 0,-1 0-1,1 0 1,0 0 0,0 0 0,0 0-1,-1 0 1,1 0 0,0 1 0,0-1-1,0 0 1,0 0 0,-1 0 0,1 0-1,0 0 1,0 1 0,0-1 0,0 0-1,0 0 1,0 0 0,-1 0 0,1 1-1,-2 4 122,0 0 1,0 0-1,0 0 0,1 0 0,-1 0 1,1 0-1,0 0 0,1 1 0,-1-1 0,1 0 1,1 10-1,-1-5-18,4 307 660,0-66-706,-4-175-21,-2-5 62,12 99 0,-7-157-120,0-20-31,-1-21-9,6-229 68,2-132 583,-10 365-615,-5-44 1,-1 55-141,6 13 149,0-1 1,-1 1 0,1 0-1,0 0 1,0 0 0,-1 0 0,1 0-1,0 0 1,0 0 0,-1 1-1,1-1 1,0 0 0,0 0 0,-1 0-1,1 0 1,0 0 0,0 0-1,0 0 1,-1 0 0,1 1 0,0-1-1,0 0 1,0 0 0,-1 0-1,1 0 1,0 1 0,0-1 0,0 0-1,0 0 1,0 0 0,-1 1-1,-9 23-203,-4 60 25,3 1-1,-1 146 1,13-113-362,19 148 0,-17-240 321</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31.226"/>
    </inkml:context>
    <inkml:brush xml:id="br0">
      <inkml:brushProperty name="width" value="0.05" units="cm"/>
      <inkml:brushProperty name="height" value="0.05" units="cm"/>
    </inkml:brush>
  </inkml:definitions>
  <inkml:trace contextRef="#ctx0" brushRef="#br0">26 0 15651,'-2'3'161,"-1"0"-1,0 1 0,1-1 1,0 0-1,0 1 0,0-1 1,0 1-1,1 0 0,-1 0 1,1-1-1,0 1 0,0 0 1,1 0-1,-1 0 0,1 0 1,0 5-1,0 5 52,1 1 1,1-1-1,4 16 0,-1-8 48,-2 0-176,42 256 350,-37-205-409,-2 134 0,-8-140-12,-4 65-553,5-125 500,1-1 0,-1 0 0,-1 1 1,1-1-1,-4 8 0,-1-2-132</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45.120"/>
    </inkml:context>
    <inkml:brush xml:id="br0">
      <inkml:brushProperty name="width" value="0.05" units="cm"/>
      <inkml:brushProperty name="height" value="0.05" units="cm"/>
    </inkml:brush>
  </inkml:definitions>
  <inkml:trace contextRef="#ctx0" brushRef="#br0">71 109 11162,'-3'-24'1019,"3"17"-707,-1 0 0,0 0 0,0 1 0,0-1 0,-1 1 0,0-1 0,0 1 1,0 0-1,-1 0 0,-6-10 0,9 15-276,0 1 0,0 0 1,0 0-1,-1 0 0,1-1 0,0 1 0,0 0 0,0 0 1,-1 0-1,1 0 0,0-1 0,0 1 0,0 0 0,-1 0 1,1 0-1,0 0 0,0 0 0,-1 0 0,1 0 0,0 0 1,0 0-1,-1 0 0,1-1 0,0 1 0,0 0 1,-1 1-1,1-1 0,0 0 0,0 0 0,-1 0 0,1 0 1,0 0-1,0 0 0,-1 0 0,1 0 0,0 0 0,0 0 1,0 1-1,-1-1 0,1 0 0,0 0 0,0 0 1,0 0-1,0 1 0,-1-1 0,1 0 0,-7 18 714,0 27-227,7-45-501,-20 381 885,23 2-91,-3-376-797,0 2 5,2 100 295,19 133-1,-16-216-272,-5-26-44,0 1 0,0-1 0,1 0 0,-1 1 0,0-1 0,0 0 0,0 0 0,0 1 0,0-1 0,0 0 0,0 1 0,1-1 0,-1 0 0,0 0 0,0 1 0,0-1-1,0 0 1,1 0 0,-1 0 0,0 1 0,0-1 0,1 0 0,-1 0 0,0 0 0,0 0 0,1 1 0,-1-1 0,0 0 0,1 0 0,-1 0 0,0 0 0,1 0 0,-1 0 0,0 0 0,0 0 0,1 0 0,8-10 30,2-17 3,85-367 235,-31-5-159,-60 367-101,-1 9-9,0 0 0,-2-1 0,0 1 0,-2 0 0,-4-37 0,4 59-1,0 1-1,0-1 1,0 1 0,0 0-1,0-1 1,0 1-1,0-1 1,0 1-1,0-1 1,0 1 0,0-1-1,-1 1 1,1 0-1,0-1 1,0 1 0,0-1-1,-1 1 1,1 0-1,0-1 1,-1 1-1,1 0 1,0-1 0,-1 1-1,1 0 1,0 0-1,-1-1 1,1 1 0,-1 0-1,1 0 1,0 0-1,-1 0 1,1-1-1,-1 1 1,1 0 0,-1 0-1,1 0 1,-1 0-1,1 0 1,0 0-1,-2 0 1,1 1-1,0-1 0,0 1 0,0-1 0,0 1 0,0 0 0,0 0 1,0-1-1,0 1 0,0 0 0,0 0 0,0 0 0,-1 2 0,-6 13-9,0 1-1,1 0 1,0 1 0,2 0 0,0 0-1,-3 22 1,2-14 1,-12 55 8,4 1-1,3 0 1,4 1 0,5 121 0,2-192 9,1-1-1,0 1 1,1-1 0,0 0-1,1 0 1,6 17 0,-9-27-7,1 0 0,-1 0 0,1 0 1,-1 0-1,0 0 0,1 0 0,0 0 0,-1 0 1,1-1-1,0 1 0,-1 0 0,1 0 1,0-1-1,0 1 0,0 0 0,-1-1 0,1 1 1,0-1-1,0 1 0,0-1 0,0 1 1,0-1-1,0 0 0,0 1 0,0-1 0,0 0 1,0 0-1,0 0 0,0 0 0,1 0 1,-1 0-1,0 0 0,0 0 0,0 0 1,0-1-1,0 1 0,0 0 0,0-1 0,0 1 1,0-1-1,0 1 0,0-1 0,-1 1 1,1-1-1,1 0 0,3-3-8,0 0 0,-1 0 0,1-1 0,-1 0 0,0 0 1,4-6-1,-1 0-106,-2 1 1,1-1 0,-1 0 0,0 0 0,-1 0-1,4-22 1,-9 20-28,-6 7-39</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46.258"/>
    </inkml:context>
    <inkml:brush xml:id="br0">
      <inkml:brushProperty name="width" value="0.05" units="cm"/>
      <inkml:brushProperty name="height" value="0.05" units="cm"/>
    </inkml:brush>
  </inkml:definitions>
  <inkml:trace contextRef="#ctx0" brushRef="#br0">187 44 14611,'-1'-3'195,"0"-1"1,-1 1-1,1-1 0,-1 1 1,0 0-1,0 0 0,0 0 1,0 0-1,-1 0 0,-3-3 1,6 6-155,-1-1-1,0 0 1,0 1 0,1-1 0,-1 1 0,0-1 0,0 1 0,0 0-1,1-1 1,-1 1 0,0 0 0,0 0 0,0-1 0,0 1 0,0 0-1,0 0 1,1 0 0,-1 0 0,0 0 0,0 0 0,0 0 0,0 1-1,0-1 1,0 0 0,0 0 0,1 1 0,-1-1 0,0 0 0,0 1-1,0-1 1,1 1 0,-1-1 0,0 1 0,1 0 0,-1-1 0,0 1-1,1 0 1,-1-1 0,1 1 0,-1 0 0,1-1 0,-1 1 0,1 0-1,-1 0 1,1 0 0,-1 1 0,-4 11 183,0 0 0,1 0 1,0 0-1,-3 18 0,1-1-57,-9 41-24,5 2 0,2-1-1,3 1 1,7 93 0,-2-145-126,2-1 0,5 27-1,-7-46-15,0 0-1,0 1 1,1-1-1,-1 0 1,1 0 0,-1 0-1,1 0 1,0 1-1,-1-1 1,1 0-1,0 0 1,0 0-1,1 1 1,-2-2-1,0 0 1,1 0 0,-1 1-1,1-1 1,-1 0 0,0 0-1,1 0 1,-1 0 0,1 0-1,-1 0 1,1 0 0,-1 0 0,1 0-1,-1 0 1,0 0 0,1 0-1,-1 0 1,1 0 0,-1 0-1,1 0 1,-1 0 0,0 0-1,1 0 1,0-1 0,1 0 2,0-1 0,-1 1 0,1-1 0,0 1 0,-1-1-1,1 0 1,-1 0 0,0 0 0,0 0 0,1 0 0,-1 0 0,0-2 0,11-27 13,-2-1-1,-1 0 1,6-47 0,5-102 69,-19 179-84,-1-3 3,3-19 3,-1 1 0,-1-1 0,-1 1 0,-1-1 1,-2 1-1,-6-33 0,8 53-8,1 1 0,-1-1 0,0 0 0,0 1 1,-1-1-1,1 1 0,0-1 0,-1 1 0,0 0 0,-3-4 1,5 5-1,-1 1 0,1-1 0,-1 1 0,1 0 0,-1 0 0,1-1 1,-1 1-1,1 0 0,-1 0 0,1 0 0,-1-1 0,0 1 0,1 0 1,-1 0-1,1 0 0,-1 0 0,0 0 0,1 0 0,-1 0 0,1 0 1,-1 0-1,0 1 0,-1 0-1,1-1-1,0 1 1,-1 0-1,1 0 1,0 0 0,-1 0-1,1 0 1,0 0-1,0 0 1,0 1 0,0-1-1,-1 2 1,-7 13-18,1-1 0,0 1 0,1 1-1,-8 29 1,-14 76-46,25-103 55,-11 53-16,3 0-1,-3 93 1,15-156 20,0-1 0,1 0 1,2 16-1,-3-23 6,0-1 1,1 1-1,-1 0 0,0 0 1,0-1-1,1 1 0,-1 0 1,1 0-1,-1-1 0,0 1 1,1-1-1,-1 1 0,1 0 1,0-1-1,-1 1 0,1-1 1,-1 1-1,1-1 0,1 1 1,-1-1-1,-1 0 0,1 0 1,0 0-1,0 0 1,0 0-1,0 0 1,0 0-1,0 0 1,-1-1-1,1 1 1,0 0-1,0 0 1,0-1-1,0 1 0,-1-1 1,1 1-1,0-1 1,-1 1-1,1-1 1,0 0-1,0-1 1,6-4-4,-1-1 0,-1 0-1,1-1 1,-1 0 0,-1 0 0,1 0 0,3-10 0,2-2-2,25-51-27,29-87 1,-53 125-53,-1 0 0,-2-1 0,-1 0 0,-2-1 0,1-38 0,-6 66 36,-1-18-99,1 24 140,0 0 0,0 1 0,0-1 0,-1 1 0,1-1 0,0 1-1,0-1 1,-1 1 0,1-1 0,0 1 0,-1-1 0,1 1 0,0-1 0,-1 1 0,1-1 0,-1 1 0,1 0 0,-1-1-1,1 1 1,-1 0 0,1-1 0,-1 1 0,1 0 0,-1 0 0,1 0 0,-1-1 0,0 1 0,1 0 0,-1 0 0,1 0 0,-1 0-1,0 0 1,1 0 0,-1 0 0,-1 0-9,0 1 1,1-1-1,-1 1 0,0-1 1,1 1-1,-1-1 0,1 1 0,-1 0 1,1 0-1,0 0 0,-1 0 1,1 0-1,0 0 0,-1 0 0,1 0 1,-1 2-1,-16 24-144,16-22 133,-15 27-80,2 0 1,1 1-1,-17 63 0,15-30 141,-7 71-1,21-124-22,1-7-3,0 0-1,0 1 1,0-1-1,1 0 1,0 0 0,1 0-1,1 12 1,-2-17-6,0-1-1,0 0 1,0 1 0,0-1 0,1 0-1,-1 1 1,0-1 0,0 0 0,0 0-1,0 1 1,0-1 0,0 0-1,1 1 1,-1-1 0,0 0 0,0 0-1,1 1 1,-1-1 0,0 0 0,0 0-1,1 0 1,-1 1 0,0-1-1,0 0 1,1 0 0,-1 0 0,0 0-1,1 0 1,-1 0 0,0 0-1,0 1 1,1-1 0,-1 0 0,0 0-1,1 0 1,-1 0 0,12-9 17,12-26 2,-21 30-17,13-22-11,-1-2 0,-2 0 0,15-44 0,16-96-5,-40 155 13,6-40-28,-10 51 20,1-1 1,-1 1-1,0 0 0,0-1 1,0 1-1,-1 0 1,1-1-1,-1 1 0,0 0 1,1 0-1,-1-1 1,-3-4-1,4 8 7,0 0-1,0 0 1,-1-1-1,1 1 1,0 0-1,0 0 1,-1-1-1,1 1 1,0 0-1,0 0 1,-1 0-1,1-1 1,0 1 0,-1 0-1,1 0 1,0 0-1,0 0 1,-1 0-1,1 0 1,0 0-1,-1 0 1,1 0-1,0 0 1,-1 0 0,1 0-1,0 0 1,-1 0-1,1 0 1,0 0-1,-1 0 1,1 0-1,0 0 1,-1 0-1,1 1 1,0-1-1,0 0 1,-1 0 0,1 0-1,0 0 1,0 1-1,-1-1 1,-10 14-38,4 2 4,0 0-1,1 1 1,-7 30 0,-5 58-37,4-6-118,-2 172 1,17-237 113</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46.876"/>
    </inkml:context>
    <inkml:brush xml:id="br0">
      <inkml:brushProperty name="width" value="0.05" units="cm"/>
      <inkml:brushProperty name="height" value="0.05" units="cm"/>
    </inkml:brush>
  </inkml:definitions>
  <inkml:trace contextRef="#ctx0" brushRef="#br0">38 1 13779,'-5'18'1328,"-3"5"-1008,-1 7-168,2 6 1185,-2 6-1185,11 12-40,-2 6 0,0-1-16,1 6-104,9 6-152,-3 0-1769,-1-4 1761,0-5-200,1-5-160</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47.356"/>
    </inkml:context>
    <inkml:brush xml:id="br0">
      <inkml:brushProperty name="width" value="0.05" units="cm"/>
      <inkml:brushProperty name="height" value="0.05" units="cm"/>
    </inkml:brush>
  </inkml:definitions>
  <inkml:trace contextRef="#ctx0" brushRef="#br0">37 1 10698,'-10'98'792,"2"-9"-1320,2-4 528,0-11 192,-1-9 24</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55.743"/>
    </inkml:context>
    <inkml:brush xml:id="br0">
      <inkml:brushProperty name="width" value="0.05" units="cm"/>
      <inkml:brushProperty name="height" value="0.05" units="cm"/>
    </inkml:brush>
  </inkml:definitions>
  <inkml:trace contextRef="#ctx0" brushRef="#br0">15 571 15003,'0'0'58,"0"0"0,0 0 0,-1 1 0,1-1 0,0 0 0,0 0-1,0 1 1,0-1 0,-1 0 0,1 0 0,0 0 0,0 0 0,-1 1 0,1-1 0,0 0 0,-1 0-1,1 0 1,0 0 0,0 0 0,-1 0 0,1 0 0,0 0 0,-1 1 0,1-1 0,0 0-1,0 0 1,-1-1 0,1 1 0,0 0 0,-1 0 0,1 0 0,0 0 0,0 0 0,-1 0 0,1 0-1,0 0 1,-1 0 0,1-1 0,0 1 0,-5-14 1013,5-24 25,1 27-1045,1 1 1,0 0 0,0 0 0,1-1 0,0 2 0,1-1 0,0 0 0,0 1 0,1 0 0,1 0-1,-1 0 1,1 0 0,1 1 0,0 0 0,0 1 0,0-1 0,1 1 0,0 1 0,0 0 0,1 0-1,0 0 1,0 1 0,18-8 0,-2 3-46,172-79 13,-175 76-11,1-1 0,-2-1 0,0-1 0,-1 0 0,0-2 0,22-26 0,-30 30 36,20-31 0,-40 60-38,-1-1 0,-1-1 0,0 0 0,-1 0-1,-19 18 1,-24 11 8,-1-3 0,-109 59-1,137-83-11,0 1 0,-32 25 0,58-40-6,0-1 0,0 1 0,0 0 0,0 0 1,0 0-1,0 0 0,0 0 0,1 0 0,-1 0 0,0 1 0,1-1 1,-1 0-1,0 2 0,1-3 2,0 0 0,0 1-1,0-1 1,0 1 0,0-1 0,0 0 0,0 1 0,0-1 0,0 1 0,0-1-1,0 0 1,0 1 0,1-1 0,-1 0 0,0 1 0,0-1 0,0 0-1,1 1 1,-1-1 0,0 0 0,0 1 0,1-1 0,-1 0 0,0 0-1,1 1 1,-1-1 0,0 0 0,1 0 0,1 1-7,0 0 0,1 0-1,-1-1 1,0 1 0,1-1 0,-1 0 0,0 1 0,1-1 0,-1 0-1,0-1 1,1 1 0,-1 0 0,4-1 0,14-5-22,1-1 0,-1-1 0,0 0 0,21-13 0,72-50-16,-103 65 41,51-34 12,136-87-662,-193 125 645,13-9-223,-15 7 83,-9 3 35,-4 3 111,0 0 0,0 1 1,1 1-1,0-1 0,-14 8 0,-49 29-2,-12 12 54,-107 87 1,191-138-44,1-1 0,-1 1 0,0-1 0,1 0 1,-1 1-1,1-1 0,-1 1 0,1-1 0,-1 1 0,1 0 0,-1-1 1,1 1-1,-1 0 0,1-1 0,0 1 0,-1 0 0,1-1 1,0 1-1,-1 0 0,1 0 0,0-1 0,0 1 0,0 1 0,0-2 3,1 1-1,0-1 0,-1 0 0,1 0 0,0 1 0,-1-1 1,1 0-1,0 0 0,0 0 0,-1 0 0,1 0 0,0 0 1,-1 0-1,1 0 0,0-1 0,-1 1 0,1 0 1,0 0-1,-1 0 0,1-1 0,0 1 0,-1 0 0,1-1 1,-1 1-1,2-1 0,37-22 143,-2-2 0,0-1 1,43-41-1,-15 13-34,155-101-242,-212 149-344,-26 14 244,-31 18 33,-25 20 120,43-24-25,-2-2-1,-55 25 1,87-45 87,1 0 1,0 1-1,-1-1 1,1 0-1,0 0 1,0 0-1,-1 0 0,1 0 1,0 0-1,0 0 1,-1 0-1,1 0 1,0-1-1,-1 1 0,1 0 1,0 0-1,0 0 1,-1 0-1,1 0 0,0 0 1,0 0-1,0-1 1,-1 1-1,1 0 1,0 0-1,0 0 0,0-1 1,-1 1-1,1 0 1,0 0-1,0 0 0,0-1 1,0 1-1,0 0 1,-1 0-1,1-1 1,0 1-1,0 0 0,0-1 1,0 1-1,0 0 1,0 0-1,0-1 0,0 1 1,0 0-1,0 0 1,0-1-1,0 1 1,0 0-1,0-1 0,0 1 1,1 0-1,2-16-111,7 0-80</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6:56.208"/>
    </inkml:context>
    <inkml:brush xml:id="br0">
      <inkml:brushProperty name="width" value="0.05" units="cm"/>
      <inkml:brushProperty name="height" value="0.05" units="cm"/>
    </inkml:brush>
  </inkml:definitions>
  <inkml:trace contextRef="#ctx0" brushRef="#br0">22 249 15075,'-1'-1'190,"-1"0"0,1 0 0,-1 0 0,1 0 0,0-1 0,0 1 0,-1-1 0,1 1 0,0 0-1,0-1 1,0 0 0,1 1 0,-1-1 0,0 0 0,1 1 0,-1-1 0,0 0 0,1 0 0,0 1 0,-1-4 0,1 3-83,0 0 0,-1 1 0,1-1 1,0 0-1,0 0 0,0 0 1,0 0-1,0 0 0,0 0 1,1 1-1,-1-1 0,1 0 1,-1 0-1,1 0 0,0 1 1,0-1-1,-1 0 0,1 1 1,2-3-1,8-3-37,1 1 1,-1 0 0,1 0-1,1 1 1,-1 1-1,1 0 1,-1 1-1,25-3 1,13-4-65,6-7-15,-1-3 0,68-34-1,-66 29 14,-56 24-5,-1 1 1,1-1-1,-1 1 0,1 0 0,0-1 0,-1 1 0,1 0 0,0 0 0,-1 0 1,1-1-1,0 1 0,-1 0 0,1 0 0,0 0 0,-1 0 0,1 0 1,0 0-1,0 0 0,-1 1 0,1-1 0,0 0 0,-1 0 0,1 0 0,0 1 1,0 0-1,-1-1 1,0 1-1,1 0 1,-1-1 0,0 1-1,0 0 1,1 0-1,-1-1 1,0 1 0,0 0-1,0 0 1,0-1-1,0 1 1,0 0 0,0-1-1,0 1 1,0 0-1,-1 0 1,1 0 0,-18 44-3,14-37-1,-41 90-43,14-34-49,3 1 0,-23 83 1,41-79 1176,7-56-990</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08.841"/>
    </inkml:context>
    <inkml:brush xml:id="br0">
      <inkml:brushProperty name="width" value="0.05" units="cm"/>
      <inkml:brushProperty name="height" value="0.05" units="cm"/>
    </inkml:brush>
  </inkml:definitions>
  <inkml:trace contextRef="#ctx0" brushRef="#br0">3 388 12731,'-1'0'245,"1"-1"0,0 1 1,0 0-1,0-1 0,-1 1 1,1-1-1,0 1 0,0-1 1,0 1-1,0-1 0,0 1 1,0 0-1,0-1 0,0 1 1,0-1-1,0 1 0,0-1 0,0 1 1,0-1-1,1 1 0,-1-1 1,0 1-1,0 0 0,1-2 1,10-16 1873,22-19-2007,-27 30 482,3-3-479,1 1 1,0 0-1,0 1 0,1 0 1,0 0-1,22-11 1,40-19 220,151-54 1,-197 83-274,1 1 1,0 2-1,1 1 1,-1 1 0,1 2-1,0 0 1,0 2-1,0 2 1,34 5-1,-9 3 131,95 33 0,-128-36-101,1-2 0,0 0 1,1-1-1,-1-1 0,1-1 0,-1-1 0,1-2 0,34-3 0,14-8 56,92-26 0,-123 27-94,14-1 10,-31 8-59,0-2 0,-1 0-1,25-12 1,50-32 142,-95 47 326,-10 3-1525,-12 2-454,1 5 999,7-4 111</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02.214"/>
    </inkml:context>
    <inkml:brush xml:id="br0">
      <inkml:brushProperty name="width" value="0.05" units="cm"/>
      <inkml:brushProperty name="height" value="0.05" units="cm"/>
    </inkml:brush>
  </inkml:definitions>
  <inkml:trace contextRef="#ctx0" brushRef="#br0">3 0 19852,'-1'12'2465,"-1"-2"-1585,2-3-424,3 0 2513,6 2-2425,-1-1-600,10-8 120,0-7-112,2-4-112</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09.416"/>
    </inkml:context>
    <inkml:brush xml:id="br0">
      <inkml:brushProperty name="width" value="0.05" units="cm"/>
      <inkml:brushProperty name="height" value="0.05" units="cm"/>
    </inkml:brush>
  </inkml:definitions>
  <inkml:trace contextRef="#ctx0" brushRef="#br0">6 6 14995,'-2'-6'7238,"1"11"-7068,0 0 0,1-1-1,-1 1 1,1 0 0,0 0 0,0-1 0,1 1 0,-1 0 0,1-1 0,0 1 0,0-1 0,1 1-1,-1-1 1,4 7 0,-4-8-124,1 0 0,-1 0-1,1-1 1,0 1-1,0 0 1,0-1 0,0 1-1,0-1 1,0 0 0,1 1-1,-1-1 1,1-1 0,-1 1-1,1 0 1,0 0 0,0-1-1,0 0 1,0 1-1,0-1 1,0-1 0,0 1-1,0 0 1,0-1 0,1 1-1,-1-1 1,0 0 0,5 0-1,5-2-2,0-1 0,0 0 0,0-1 0,0 0 0,17-9 0,25-7 20,-14 11-51,-1 1 1,1 2-1,43 0 0,-63 6 5,-1 1-1,0 0 1,0 2-1,0 0 1,0 1-1,0 1 1,-1 1-1,24 10 1,-40-15 2,-1 0 1,1 1 0,0-1 0,-1 1-1,1-1 1,-1 1 0,0 0 0,1 0-1,-1 0 1,0 0 0,0 0 0,0 0-1,0 1 1,-1-1 0,1 0 0,-1 1-1,1 0 1,-1-1 0,0 1 0,0 0-1,0 0 1,0 0 0,-1 0 0,1-1-1,-1 6 1,0-8 32,7 24-535,-1-18-358,-6-6 815,1-1-1,-1 1 0,0 0 0,1 0 0,-1-1 1,1 1-1,-1-1 0,0 1 0,1 0 0,-1-1 0,0 1 1,1-1-1,-1 1 0,0 0 0,0-1 0,1 1 0,-1-1 1,0 1-1,0-1 0,0 1 0,0-2 0,4-10-301</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11.471"/>
    </inkml:context>
    <inkml:brush xml:id="br0">
      <inkml:brushProperty name="width" value="0.05" units="cm"/>
      <inkml:brushProperty name="height" value="0.05" units="cm"/>
    </inkml:brush>
  </inkml:definitions>
  <inkml:trace contextRef="#ctx0" brushRef="#br0">52 0 16371,'0'0'54,"1"0"-1,-1 0 0,1 1 1,-1-1-1,1 0 0,-1 0 1,1 0-1,-1 1 0,1-1 1,-1 0-1,1 0 0,-1 1 1,0-1-1,1 1 0,-1-1 1,1 0-1,-1 1 0,0-1 1,1 1-1,-1-1 0,0 0 1,0 1-1,1-1 0,-1 1 1,0-1-1,0 1 0,0-1 1,0 1-1,0-1 0,1 2 0,0 21 119,-1-18-36,-29 439 3049,8-235-2257,7 54 23,15-272-908,0 0 1,0 0 0,1 0-1,3-10 1,2-9 10,42-178 166,59-334-282,-106 527 30,-1 0 0,0 0 0,-1 0 0,0 0 0,-3-17 0,3 29 25,0 0 0,0 0 0,0 0 0,-1 0 0,1 0 0,0 0 0,-1 0 0,1 0 0,0 0 0,-1 0 0,0 1 0,1-1 0,-1 0 0,1 0 0,-1 0 0,0 1 0,1-1 0,-1 0 0,0 1 0,-1-1 0,1 1 1,1-1 0,-1 1 1,0 0-1,1 0 0,-1 0 1,0 0-1,0 0 1,1 1-1,-1-1 0,0 0 1,1 0-1,-1 0 0,0 1 1,1-1-1,-1 0 1,0 1-1,1-1 0,-1 0 1,1 1-1,-2 0 0,-2 3-10,1-1 1,-1 1-1,1 0 0,0 0 0,0 1 0,-3 5 0,-7 16-5,2 1 0,0 0 0,2 1-1,-8 41 1,-12 120 25,25-156-3,-16 169-249,18-163-77,2 1-1,2 0 1,6 41-1,2-41 91,-8-38 200,-1 1-1,0-1 1,1 0 0,-1 0-1,1 0 1,-1 0-1,1-1 1,2 3-1</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12.246"/>
    </inkml:context>
    <inkml:brush xml:id="br0">
      <inkml:brushProperty name="width" value="0.05" units="cm"/>
      <inkml:brushProperty name="height" value="0.05" units="cm"/>
    </inkml:brush>
  </inkml:definitions>
  <inkml:trace contextRef="#ctx0" brushRef="#br0">337 1 15043,'-42'65'3621,"-62"130"0,87-154-3214,1 0-1,2 0 0,2 2 1,-12 74-1,23-109-370,0-1 0,1 0-1,-1 0 1,2 1 0,-1-1-1,1 0 1,1 7 0,-2-13-33,0-1 0,0 1 0,0-1 0,0 0 0,0 1 0,0-1 0,1 1 0,-1-1 1,0 0-1,0 1 0,0-1 0,0 0 0,1 1 0,-1-1 0,0 1 0,0-1 0,1 0 0,-1 0 1,0 1-1,1-1 0,-1 0 0,0 0 0,1 1 0,-1-1 0,0 0 0,1 0 0,-1 0 0,0 1 1,1-1-1,-1 0 0,1 0 0,-1 0 0,0 0 0,1 0 0,-1 0 0,1 0 0,-1 0 0,0 0 1,1 0-1,-1 0 0,1 0 0,-1 0 0,0 0 0,1 0 0,-1-1 0,1 1 0,-1 0 0,0 0 1,1 0-1,-1-1 0,0 1 0,1 0 0,-1 0 0,0-1 0,0 1 0,1 0 0,-1-1 0,0 1 1,0 0-1,1-1 0,-1 1 0,0-1 0,14-22 63,3-19-30,-3-1-1,-2 0 1,-1-1-1,-2 0 1,3-57-1,-11 91-52,0 0-1,-1-1 1,0 1-1,0 0 1,-5-20-1,5 29 14,0-1 0,0 1 0,0 0-1,-1 0 1,1 0 0,0 0 0,-1 0 0,1 0 0,-1 0-1,1 0 1,-1 0 0,0 1 0,1-1 0,-1 0 0,0 0-1,0 0 1,1 1 0,-1-1 0,0 0 0,0 1 0,-1-2-1,1 2 1,0 0-1,0 0 0,0 0 0,-1 0 1,1 0-1,0 0 0,0 0 0,0 1 1,0-1-1,0 0 0,1 1 0,-1-1 1,0 0-1,0 1 0,0-1 0,0 1 1,0-1-1,-1 2 0,-3 3-15,-1 0 0,1 0 0,0 1 1,-9 11-1,1 3 16,1 0 1,0 1-1,1 0 1,2 1 0,0 0-1,1 1 1,1-1-1,2 1 1,0 1 0,-2 27-1,10-20 41,-3-31-36,0 1 0,0 0 0,0-1 0,0 1-1,1-1 1,-1 1 0,0 0 0,0-1 0,1 1 0,-1-1 0,1 1 0,-1-1-1,0 1 1,1-1 0,-1 1 0,1-1 0,-1 0 0,1 1 0,-1-1-1,1 1 1,-1-1 0,1 0 0,0 0 0,-1 1 0,1-1 0,-1 0-1,1 0 1,0 0 0,-1 0 0,1 1 0,0-1 0,-1 0 0,1 0-1,-1 0 1,1 0 0,0-1 0,-1 1 0,1 0 0,0 0 0,-1 0-1,1 0 1,-1-1 0,1 1 0,0 0 0,-1-1 0,1 1 0,5-4-18,-1 1 1,0-1-1,-1 0 1,1 0-1,-1-1 1,1 0-1,-1 1 1,-1-1 0,1 0-1,-1-1 1,4-7-1,5-10-146,10-34 1,-16 43 87,0-2 1,-2 1 0,0 0-1,0-1 1,-2 0 0,0 0-1,0-27 1,-2 39 52,-1 1 1,1-1-1,-1 1 0,0-1 0,0 1 0,0 0 1,0-1-1,-1 1 0,1 0 0,-3-4 1,3 6 16,0 0 0,0 0 0,1 0 0,-1 1 1,0-1-1,0 0 0,0 0 0,0 0 0,0 1 1,0-1-1,0 1 0,0-1 0,-1 1 0,1-1 1,0 1-1,0 0 0,0-1 0,-1 1 0,1 0 1,0 0-1,0 0 0,-1 0 0,1 0 0,0 0 1,0 0-1,0 0 0,-1 1 0,1-1 0,0 0 1,0 1-1,0-1 0,0 1 0,-2 0 0,-2 2 12,0 1 0,0-1-1,0 1 1,1 0-1,-1 0 1,1 1 0,0-1-1,0 1 1,1 0-1,-5 7 1,-28 58 82,26-49 47,2 1 1,0 0-1,1 0 0,2 1 1,0 0-1,1 0 1,2 0-1,0 0 1,1 1-1,2-1 1,0 0-1,7 34 0,-2-38 108</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22.704"/>
    </inkml:context>
    <inkml:brush xml:id="br0">
      <inkml:brushProperty name="width" value="0.05" units="cm"/>
      <inkml:brushProperty name="height" value="0.05" units="cm"/>
      <inkml:brushProperty name="color" value="#66CC00"/>
    </inkml:brush>
  </inkml:definitions>
  <inkml:trace contextRef="#ctx0" brushRef="#br0">30 19 14771,'0'0'2238,"-3"14"1019,-3 14-2466,1 1 0,-1 48 1,3-41-538,-1 102 360,3-40-293,2-86-165,3-14 97,3-22 100,7-62 888,2-130 1,-27 354-1161,5-63-276,18-109 106,-6 6 115,-1-1-1,-1 0 1,-1 0 0,-3-54-1,-4 72 0,0 15 8,-5 21 6,-3 23-107,2 2 0,-6 98-1,15-147 66,1-1-1,0 1 0,0-1 1,0 1-1,0-1 1,0 0-1,-1 1 1,1-1-1,0 1 0,0-1 1,0 1-1,0-1 1,0 1-1,1-1 0,-1 1 1,0-1-1,0 1 1,0-1-1,0 0 1,0 1-1,1-1 0,-1 1 1,0-1-1,0 1 1,1-1-1,-1 0 1,0 1-1,1-1 0,-1 0 1,0 1-1,1-1 1,-1 0-1,0 0 1,2 1-1,-1-2-2,0 1-1,0-1 0,0 0 1,0 0-1,0 0 1,-1 0-1,1 0 1,0 0-1,0 0 1,-1 0-1,1 0 1,0 0-1,-1-1 1,1 0-1,15-39 1,-2 0 1,-1-1-1,-3-1 0,9-69 0,-16 95 71,-2 12-26,0-1 0,0 0-1,0 0 1,0 1 0,-1-1-1,0 0 1,0 0 0,-1 0-1,-2-10 1,3 16-36,0 0 0,0 0 1,0 0-1,0 0 0,0-1 0,0 1 0,0 0 0,-1 0 1,1 0-1,0 0 0,0 0 0,0 0 0,0 0 0,0-1 1,0 1-1,-1 0 0,1 0 0,0 0 0,0 0 0,0 0 1,0 0-1,-1 0 0,1 0 0,0 0 0,0 0 0,0 0 0,0 0 1,-1 0-1,1 0 0,0 0 0,0 0 0,0 0 0,0 0 1,-1 0-1,1 0 0,0 0 0,0 0 0,0 0 0,0 0 1,-1 1-1,1-1 0,0 0 0,0 0 0,0 0 0,0 0 1,0 0-1,0 0 0,0 0 0,-1 1 0,1-1 0,0 0 1,0 0-1,0 0 0,0 0 0,0 1 0,0-1 0,0 0 1,0 0-1,0 0 0,-6 12 93,-6 22-34,2 0 0,2 1 0,-6 45 0,12-66-61,0 0-8,-2 5-292,2-1-1,0 1 0,1 0 0,1 19 0,3-28 24,-3-10 268,1 1 0,-1-1 0,0 0 0,0 0 1,0 0-1,1 0 0,-1 0 0,0 0 0,0 0 0,0 1 0,1-1 0,-1 0 1,0 0-1,0 0 0,0 0 0,1 0 0,-1 0 0,0 0 0,0 0 1,0 0-1,1 0 0,-1 0 0,0 0 0,0 0 0,0-1 0,1 1 0,-1 0 1,0 0-1,0 0 0,0 0 0,1 0 0,-1 0 0,0 0 0,0-1 1,0 1-1,0 0 0,1 0 0,-1 0 0,0 0 0,0 0 0,0-1 0,10-12-364</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23.655"/>
    </inkml:context>
    <inkml:brush xml:id="br0">
      <inkml:brushProperty name="width" value="0.05" units="cm"/>
      <inkml:brushProperty name="height" value="0.05" units="cm"/>
      <inkml:brushProperty name="color" value="#66CC00"/>
    </inkml:brush>
  </inkml:definitions>
  <inkml:trace contextRef="#ctx0" brushRef="#br0">49 0 18740,'0'0'65,"0"1"-1,0-1 1,0 0 0,0 0-1,0 0 1,0 0-1,0 0 1,0 0 0,0 0-1,0 1 1,0-1 0,0 0-1,0 0 1,0 0 0,0 0-1,0 0 1,0 0-1,0 0 1,1 0 0,-1 0-1,0 1 1,0-1 0,0 0-1,0 0 1,0 0 0,0 0-1,0 0 1,0 0-1,0 0 1,1 0 0,-1 0-1,0 0 1,0 0 0,0 0-1,0 0 1,0 0-1,0 0 1,0 0 0,1 0-1,-1 0 1,0 0 0,0 0-1,0 0 1,0 0 0,0 0-1,0 0 1,0 0-1,0 0 1,1 0 0,-1 0-1,0 0 1,0 0 0,0 0-1,0 0 1,0 0 0,0-1-1,0 1 1,0 0-1,1 0 1,0 22 1674,-1 44-1178,-1-47-220,-1 349-33,4-353-149,1-16 15,2-9-30,1-18 49,-2-1 0,0 1 0,-2-1 1,-1-31-1,1 7 41,-1 25-127,1 18-63,-1 0 1,-1 0-1,0-1 0,0 1 1,-1 0-1,0-1 0,-1 1 1,-4-16-1,6 26-44,0 0 1,0 0-1,0 0 1,0 0-1,0 0 1,-1 0-1,1-1 1,0 1-1,0 0 0,0 0 1,0 0-1,0 0 1,0 0-1,0 0 1,0 0-1,0 0 1,0 0-1,0 0 1,0 0-1,0 0 0,0 0 1,0 0-1,-1 0 1,1 0-1,0-1 1,0 1-1,0 0 1,0 0-1,0 0 1,0 0-1,0 0 0,0 0 1,0 0-1,0 0 1,-1 0-1,1 0 1,0 0-1,0 0 1,0 0-1,0 1 1,0-1-1,0 0 0,0 0 1,0 0-1,0 0 1,0 0-1,0 0 1,0 0-1,-1 0 1,1 0-1,0 0 1,0 0-1,0 0 0,0 0 1,0 0-1,0 0 1,0 0-1,0 0 1,0 1-1,0-1 1,0 0-1,0 0 1,0 0-1,-4 10 5,-2 15-8,0 18-43,2 0 1,2-1 0,4 49-1,1-80 17,3-10 4,6-16-1,-6 0 24,0 0-1,-1-1 1,-1 0 0,-1 0-1,3-20 1,2-83 60,-8 114-52,1-3 3,-1 5-5,1 0 0,-1 0 0,0 0 0,0 0 0,-1-1 0,1 1 0,0 0 0,-1 0 0,0 0 0,-2-5 0,3 8-4,0 0 1,0-1-1,0 1 0,0 0 0,0 0 1,0 0-1,-1 0 0,1 0 1,0-1-1,0 1 0,0 0 1,0 0-1,0 0 0,0 0 0,-1 0 1,1 0-1,0 0 0,0-1 1,0 1-1,0 0 0,-1 0 1,1 0-1,0 0 0,0 0 1,0 0-1,-1 0 0,1 0 0,0 0 1,0 0-1,0 0 0,0 0 1,-1 0-1,1 0 0,0 0 1,0 0-1,0 0 0,0 1 0,-1-1 1,1 0-1,0 0 0,0 0 1,0 0-1,0 0 0,-1 0 1,1 1-1,-8 9 6,-4 18-10,-14 50-89,-26 140-1,52-208-690,5-15 178,5-17 150,-8-6 150,-4-7-68</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24.810"/>
    </inkml:context>
    <inkml:brush xml:id="br0">
      <inkml:brushProperty name="width" value="0.05" units="cm"/>
      <inkml:brushProperty name="height" value="0.05" units="cm"/>
      <inkml:brushProperty name="color" value="#66CC00"/>
    </inkml:brush>
  </inkml:definitions>
  <inkml:trace contextRef="#ctx0" brushRef="#br0">36 71 14123,'-1'1'359,"-1"0"0,1-1 0,-1 1 0,1 0 0,-1-1 0,0 1 0,0-1 0,1 0 0,-1 1-1,0-1 1,0 0 0,1 0 0,-1 0 0,0 0 0,0 0 0,1-1 0,-1 1 0,0 0 0,-2-2 1106,29-1 1388,22 10-2529,1-3 0,1-1 0,-1-3 0,0-2 0,49-8-1,55-22-287,-89 16-66,66-6 0,-116 21 9,-1 0-1,1 1 0,0 0 0,16 3 1,-24-3 4,-1 1 1,1 0-1,0 1 1,0 0 0,0-1-1,-1 1 1,1 1-1,-1-1 1,1 1-1,-1 0 1,0 0 0,0 0-1,4 5 1,-7-8 15,0 1 0,-1-1 0,1 0 0,-1 1 0,1 0 0,-1-1 0,1 1 0,-1-1 0,0 1 0,1-1 0,-1 1-1,0 0 1,1-1 0,-1 1 0,0 0 0,0-1 0,0 1 0,1 0 0,-1 0 0,0-1 0,0 1 0,0 0 0,0-1 0,0 1 0,-1 1 0,1-1 2,-1-1 0,1 1 0,-1-1 1,0 1-1,1 0 0,-1-1 0,0 0 0,1 1 0,-1-1 0,0 1 0,0-1 0,1 0 0,-1 1 0,0-1 0,0 0 0,0 0 0,-1 0 1,-37 0 54,12-2 1,0 1 0,1 2 1,-1 0-1,0 2 0,1 1 0,0 1 1,0 1-1,0 1 0,-48 21 0,19-5 3,13-4-27,-1-1-1,-1-3 0,-66 15 1,99-29-9,1 0 0,-1 0 0,0-1 1,-18-2-1,25 2-13,0 0-1,1-1 1,-1 0 0,1 0-1,-1 0 1,1 0 0,-1-1-1,1 1 1,0-1 0,-1 0-1,1 0 1,0 0 0,0 0-1,1 0 1,-1-1 0,0 0-1,-2-3 1,5 6-10,-1 0-1,1 0 1,0-1 0,0 1-1,-1 0 1,1 0 0,0-1 0,0 1-1,0 0 1,0-1 0,-1 1-1,1 0 1,0-1 0,0 1 0,0 0-1,0-1 1,0 1 0,0 0-1,0-1 1,0 1 0,0 0-1,0-1 1,0 1 0,0 0 0,0-1-1,0 1 1,0 0 0,0-1-1,0 1 1,0 0 0,1-1-1,-1 1 1,0 0 0,0-1 0,0 1-1,0 0 1,1 0 0,-1-1-1,0 1 1,0 0 0,1 0 0,-1-1-1,0 1 1,1 0 0,-1 0-1,0 0 1,1 0 0,-1-1-1,0 1 1,0 0 0,1 0 0,-1 0-1,1 0 1,-1 0 0,0 0-1,1 0 1,-1 0 0,0 0-1,1 0 1,-1 0 0,0 0 0,1 0-1,-1 0 1,1 0 0,26 4-43,-25-3 42,30 4-107,0-1-1,0-2 1,0-1-1,0-1 1,0-2 0,37-6-1,-13-2-808,-1-3 0,89-32 1,-50 5-1351,-115 61 3149,-5-8-518,-1 0 0,0-2 1,-1-1-1,0-2 1,-34 7-1,6-5-86,-95 4 1,130-13-377,13 0-101,-1 0 1,1-1 0,-1 0 0,1 0-1,0-1 1,-1 0 0,1-1 0,0 0-1,-9-3 1,15 5 166,1-1 1,0 0-1,-1 1 0,1-1 1,0 0-1,0 0 0,0 0 1,0 0-1,0 0 0,0 0 1,0 0-1,-1-2 0,-1-16-478</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25.912"/>
    </inkml:context>
    <inkml:brush xml:id="br0">
      <inkml:brushProperty name="width" value="0.05" units="cm"/>
      <inkml:brushProperty name="height" value="0.05" units="cm"/>
      <inkml:brushProperty name="color" value="#66CC00"/>
    </inkml:brush>
  </inkml:definitions>
  <inkml:trace contextRef="#ctx0" brushRef="#br0">23 0 15459,'-1'1'80,"0"-1"-1,0 0 1,1 1-1,-1-1 1,0 1-1,0-1 1,0 1-1,0 0 1,0-1-1,1 1 1,-1 0-1,0 0 0,0-1 1,1 1-1,-1 0 1,1 0-1,-1 0 1,1 0-1,-1 0 1,1 0-1,-1 0 1,1 0-1,0 0 1,0 0-1,-1 2 1,-4 27 643,5-18-484,0 0 0,1 0 0,0 0 0,1 0 0,0 0 0,1-1 0,6 19 0,40 77 1279,-36-80-1172,13 23 8,2-1 0,2-1 1,2-2-1,73 80 0,-73-93-345,1-2 0,1-2-1,2-1 1,1-2 0,1-1-1,67 32 1,203 67 44,-69-31 21,-179-70 220,94 23 0,66 2 404,-193-42-643,42 8 153,0-3 0,100 3-1,-173-15-510,0 0 1,0-1-1,1 1 0,-1 0 1,1-1-1,-1 0 0,1 0 0,0 0 1,-5-4-1,-5-3 115,-26-13-343,-16-9-178</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26.506"/>
    </inkml:context>
    <inkml:brush xml:id="br0">
      <inkml:brushProperty name="width" value="0.05" units="cm"/>
      <inkml:brushProperty name="height" value="0.05" units="cm"/>
      <inkml:brushProperty name="color" value="#66CC00"/>
    </inkml:brush>
  </inkml:definitions>
  <inkml:trace contextRef="#ctx0" brushRef="#br0">10 406 12651,'-8'22'3511,"8"-22"-3376,0 1 1,0-1 0,-1 1-1,1-1 1,0 1 0,0-1-1,0 1 1,0 0 0,0-1-1,0 1 1,0-1-1,0 1 1,0-1 0,0 1-1,0-1 1,0 1 0,0-1-1,0 1 1,0-1 0,0 1-1,1-1 1,-1 1-1,0-1 1,0 1 0,1-1-1,-1 1 1,0-1 0,1 1-1,-1-1 1,0 0 0,1 1-1,-1-1 1,1 0-1,-1 1 1,1-1 0,-1 0-1,1 1 1,-1-1 0,1 0-1,1-1 48,0 0 1,0 0-1,-1 0 0,1 0 0,0-1 0,-1 1 1,1-1-1,-1 1 0,1-1 0,-1 0 0,0 1 0,0-1 1,0 0-1,0 0 0,0 0 0,1-3 0,0 1 56,19-41 265,-2 0 0,-3-2 0,-1 0 0,-3 0 1,8-54-1,-17 71-479,-2 21-23,0 0 0,1 0 0,4-15 0,10 69-65,-8-27 5,1 0 0,1 0 0,1-1 1,0 0-1,1-1 0,1 0 0,0-1 0,1-1 0,1 0 0,19 14 0,18 9-608,106 57 0,-112-70 345</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31.002"/>
    </inkml:context>
    <inkml:brush xml:id="br0">
      <inkml:brushProperty name="width" value="0.05" units="cm"/>
      <inkml:brushProperty name="height" value="0.05" units="cm"/>
      <inkml:brushProperty name="color" value="#66CC00"/>
    </inkml:brush>
  </inkml:definitions>
  <inkml:trace contextRef="#ctx0" brushRef="#br0">80 70 14995,'-6'1'343,"0"0"0,-1-1 0,1 1 0,0-1 0,0-1 0,-12-2-1,17 3-272,0 0-1,0 0 0,0 0 0,0 0 0,-1-1 0,1 1 1,0 0-1,0-1 0,0 1 0,0-1 0,0 1 0,0-1 0,1 0 1,-1 1-1,0-1 0,0 0 0,0 1 0,1-1 0,-1 0 1,0 0-1,0 0 0,1 0 0,-1 0 0,1 0 0,-1 0 0,1 0 1,0 0-1,-1 0 0,1 0 0,0 0 0,0 0 0,-1 0 1,1 0-1,0-1 0,0 1 0,0 0 0,0 0 0,1 0 1,-1 0-1,0 0 0,0 0 0,1 0 0,-1 0 0,0 0 0,1 0 1,0-2-1,1 1 37,-1 0 1,0 0-1,1 0 0,-1 1 1,1-1-1,0 0 1,0 1-1,-1-1 0,1 1 1,0 0-1,0-1 1,0 1-1,1 0 0,-1 0 1,0 1-1,0-1 0,0 0 1,1 1-1,-1-1 1,0 1-1,1 0 0,-1 0 1,0-1-1,3 2 1,5-1 89,-1 1 1,1 0 0,-1 1-1,14 3 1,73 31 637,-78-27-716,0-1-1,1-1 1,-1-1 0,1-1 0,0 0 0,1-2 0,34 3 0,-15-9-12,1-2 1,-1-2 0,58-17-1,55-9 128,-113 29-195,1 2 0,-1 1 0,1 2 0,-1 2 0,0 2 0,43 10 0,-53-8-33,0-2-1,0 0 1,1-2 0,0-2-1,-1-1 1,1 0-1,0-3 1,-1 0 0,39-11-1,-14-2 14,-39 10-13,0 1-1,0 1 1,1 0-1,0 1 1,24-1-1,-3 3-10,-34 0-24,-22 1-29,-436 17-264,7 46 276,329-33 66,-31 6 36,144-35-53,-1 0 0,1 0 0,0-1 0,-1 0 0,1 0 0,-1-1 0,1 0 0,0 0 0,-1 0 0,1-1 0,0 1 0,0-2 0,0 1-1,0-1 1,0 0 0,1 0 0,-1 0 0,1-1 0,0 0 0,0 0 0,0 0 0,0-1 0,1 1 0,0-1 0,0 0 0,0-1 0,1 1 0,-1 0 0,1-1 0,1 0 0,-4-10 0,6 16-5,0 0 0,0 0 0,0 0 0,0 0 0,1 1 0,-1-1 0,0 0 0,0 0 0,0 0 0,1 0 0,-1 0 0,0 0 0,0 0 0,0 0 0,1 0 0,-1 0 0,0 0 0,0 0 0,0 0 0,1 0 0,-1 0 0,0 0 0,0 0 0,0 0 0,1 0 0,-1 0 0,0-1 0,0 1 0,0 0 0,1 0 0,-1 0 0,0 0 0,0 0 0,0 0 0,0-1 0,0 1 0,1 0 0,-1 0 0,0 0 0,0 0 0,0-1 0,0 1 0,0 0 0,0 0 0,0 0 0,0-1 0,0 1 0,0 0 0,0 0 0,0 0 0,0-1 0,0 1 0,0 0 0,0 0 0,0-1 0,0 1 0,0 0 0,0 0 0,0 0 0,0-1 0,0 1 0,0 0 0,0 0 0,0 0 0,0 0 0,0-1 0,-1 1 0,18 11-45,-14-8 30,15 9-6,2-1 1,-1-1 0,1 0 0,1-1 0,0-2-1,0 0 1,0-1 0,1-1 0,36 4-1,-6-5-105,0-2 0,0-2 0,52-7 0,123-22-644,93-8-354,-288 32 1046,-32 3 98,-6 0-10,-11-1-5,-444 18 268,217-4-129,170-7-132,-103-1-1635,176-3 1599,0 0 1,0 0-1,1 1 1,-1-1-1,0-1 1,0 1-1,0 0 1,0 0-1,1 0 1,-1 0-1,0 0 1,0-1-1,0 1 1,1 0-1,-1-1 1,0 1-1,0-1 1,1 1-1,-1-1 1,0 1-1,1-1 1,-1 1-1,1-1 1,-1 0-1,0 0 1,-1-11-439</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43.693"/>
    </inkml:context>
    <inkml:brush xml:id="br0">
      <inkml:brushProperty name="width" value="0.05" units="cm"/>
      <inkml:brushProperty name="height" value="0.05" units="cm"/>
      <inkml:brushProperty name="color" value="#66CC00"/>
    </inkml:brush>
  </inkml:definitions>
  <inkml:trace contextRef="#ctx0" brushRef="#br0">276 52 17292,'1'-1'182,"0"-1"1,1 1-1,-1 0 0,0-1 1,0 1-1,-1 0 1,1-1-1,0 1 1,0-1-1,-1 1 0,1-1 1,-1 1-1,1-1 1,-1 0-1,0 1 1,1-1-1,-1-3 0,-1 4-76,1 0-1,-1 0 0,1 0 0,-1 0 0,1-1 0,-1 1 0,0 0 1,0 0-1,0 1 0,1-1 0,-1 0 0,0 0 0,0 0 0,0 1 0,0-1 1,0 0-1,-1 1 0,1-1 0,0 1 0,0-1 0,0 1 0,0 0 1,-1-1-1,1 1 0,-3 0 0,-2-1-16,-1 0 1,0 1-1,1 0 1,-1 0-1,0 1 1,0 0-1,1 0 1,-1 1-1,1-1 1,-1 1-1,1 1 0,0-1 1,-1 1-1,1 0 1,1 1-1,-1-1 1,0 1-1,1 0 1,0 1-1,-5 4 1,-3 4-108,1 0 0,0 1 0,1 0 0,0 1 0,1 0 1,-10 22-1,13-22 28,1-1-1,0 1 1,1 0 0,1 0 0,-5 29 0,9-39-30,-1 0-1,1 0 1,1 0-1,-1 0 1,0 0-1,1 0 1,0 0-1,0 0 1,4 8-1,-4-10-27,1 0-1,-1-1 0,1 1 1,0-1-1,0 0 0,0 1 1,0-1-1,0 0 0,0 0 1,0 0-1,1 0 0,-1-1 1,1 1-1,-1-1 0,1 1 1,0-1-1,4 1 0,5 1-148,0-1 1,0 0-1,-1-1 0,1 0 1,0-1-1,13-2 0,-12 2 56,29-2-313</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58.884"/>
    </inkml:context>
    <inkml:brush xml:id="br0">
      <inkml:brushProperty name="width" value="0.05" units="cm"/>
      <inkml:brushProperty name="height" value="0.05" units="cm"/>
    </inkml:brush>
  </inkml:definitions>
  <inkml:trace contextRef="#ctx0" brushRef="#br0">1 67 17172,'16'4'1488,"12"-7"-1088,7-8-176,14-1 512,2 1-200,11-1-144,-2 4-119,-3 0-281,-2 4-217,-9 4-407,-6 0-160,-16 0 608,-5 0-144,-19-1-128</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44.118"/>
    </inkml:context>
    <inkml:brush xml:id="br0">
      <inkml:brushProperty name="width" value="0.05" units="cm"/>
      <inkml:brushProperty name="height" value="0.05" units="cm"/>
      <inkml:brushProperty name="color" value="#66CC00"/>
    </inkml:brush>
  </inkml:definitions>
  <inkml:trace contextRef="#ctx0" brushRef="#br0">59 0 20932,'-6'7'269,"0"1"0,0 0 0,1 0 0,0 0 0,0 1-1,1 0 1,0 0 0,0 0 0,1 0 0,1 0 0,-1 1-1,1-1 1,1 1 0,-1 12 0,2-15-249,-1 1 1,1-1-1,1 1 1,0-1-1,0 0 1,0 1-1,1-1 1,0 0-1,0 0 1,0 0-1,1 0 1,1 0-1,-1-1 1,1 1-1,0-1 1,0 0-1,1 0 1,0-1-1,6 7 1,-11-11-11,1-1 0,0 1 1,-1 0-1,1-1 0,0 1 1,0 0-1,-1-1 0,1 1 0,0-1 1,0 1-1,0-1 0,0 0 1,0 1-1,-1-1 0,1 0 0,0 0 1,0 1-1,0-1 0,0 0 1,0 0-1,0 0 0,0 0 0,0 0 1,0 0-1,0-1 0,0 1 1,0 0-1,0 0 0,0-1 1,0 1-1,-1 0 0,1-1 0,0 1 1,0-1-1,0 1 0,-1-1 1,1 0-1,0 1 0,0-1 0,-1 0 1,1 1-1,-1-1 0,1 0 1,0 0-1,-1 0 0,0 0 1,1 1-1,-1-1 0,1-2 0,2-4 77,-1 1-1,-1-1 0,1 1 0,-1-1 1,1-10-1,-1 3 13,0 1-1,-1-1 1,0 0 0,-1 1-1,-1-1 1,0 1 0,-1-1-1,0 1 1,-1 0 0,-7-15 0,5 21-15,4 11-3,5 13-18,-1-13-90,-1-1 0,1 0 1,0 0-1,0 0 0,0 0 0,1 0 1,-1 0-1,1 0 0,-1-1 1,1 0-1,0 1 0,0-1 1,0 0-1,0 0 0,1 0 1,-1-1-1,0 1 0,1-1 1,-1 0-1,1 0 0,-1 0 1,1-1-1,0 1 0,-1-1 0,1 1 1,0-1-1,-1-1 0,1 1 1,3-1-1,0 0-229,-1 0 1,0 0-1,1 0 1,-1-1-1,0 0 1,0 0-1,0-1 1,-1 0-1,1 0 1,0 0-1,-1-1 1,0 1-1,0-1 1,0-1-1,7-8 1,2-6-482,-4-3-193</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44.994"/>
    </inkml:context>
    <inkml:brush xml:id="br0">
      <inkml:brushProperty name="width" value="0.05" units="cm"/>
      <inkml:brushProperty name="height" value="0.05" units="cm"/>
      <inkml:brushProperty name="color" value="#66CC00"/>
    </inkml:brush>
  </inkml:definitions>
  <inkml:trace contextRef="#ctx0" brushRef="#br0">83 32 16972,'14'-9'2674,"-13"9"-2598,-1 0 1,0 0-1,0 0 1,1 0 0,-1 0-1,0 0 1,1-1-1,-1 1 1,0 0-1,0 0 1,1 0-1,-1-1 1,0 1 0,0 0-1,1 0 1,-1-1-1,0 1 1,0 0-1,0 0 1,0-1 0,1 1-1,-1 0 1,0 0-1,0-1 1,0 1-1,0 0 1,0-1-1,0 1 1,0 0 0,0-1-1,0 1 1,0 0-1,0-1 1,0 1-1,0 0 1,0-1 0,0 1-1,0 0 1,0 0-1,0-1 1,0 1-1,-1 0 1,1-1-1,0 1 1,0-1 0,-2 2 87,0 1 1,0-1 0,1 0 0,-1 0 0,1 1 0,-1-1 0,1 1-1,0-1 1,-1 1 0,1 0 0,0-1 0,-1 5 0,-10 13-46,1 1 0,1 1 0,1 0 0,0 0 0,2 0 0,1 1 0,0 0 0,2 1 1,-4 44-1,8-65-108,0 0 0,0 0 0,0 0 0,1 0 0,-1 0 0,0 0 0,1 0 0,-1-1 0,1 1 0,0 0 0,1 2 0,-2-4-5,0 0 0,0 1 0,1-1 0,-1 1 0,1-1 1,-1 0-1,0 1 0,1-1 0,-1 0 0,1 1 0,-1-1 0,1 0 0,-1 0 0,1 1 0,-1-1 0,1 0 0,-1 0 0,1 0 0,-1 0 0,1 0 0,-1 0 0,1 0 0,-1 0 1,1 0-1,0 0 0,1-1 12,1 1 0,-1-1 0,0 0 0,0-1 0,0 1 0,0 0 1,0-1-1,0 1 0,-1-1 0,1 1 0,0-1 0,-1 0 0,1 0 1,-1 0-1,2-3 0,1-2 20,-1 0 1,1 0 0,-2 0-1,1 0 1,-1 0 0,0-1-1,-1 1 1,1-1 0,-1-11 0,-1-8 60,-4-37 1,2 36-91,2 27-11,0 1 0,0-1 0,0 1 0,0-1 0,0 1 0,0-1 1,0 1-1,0-1 0,1 1 0,-1-1 0,0 1 0,0-1 1,1 1-1,-1-1 0,0 1 0,1 0 0,-1-1 0,0 1 0,1 0 1,-1-1-1,1 1 0,-1 0 0,0 0 0,1-1 0,-1 1 0,1 0 1,-1 0-1,1 0 0,-1-1 0,1 1 0,-1 0 0,1 0 1,-1 0-1,1 0 0,0 0 0,25 0-37,-13 0 26,31-4-36,-19 0-34,1 2-1,0 0 1,0 2-1,0 1 1,40 6-1,-63-6 60,0 0 0,0 0-1,0 0 1,-1 0 0,1 0 0,-1 0-1,1 1 1,-1-1 0,1 1-1,-1 0 1,0-1 0,0 1-1,0 0 1,0 0 0,0 1-1,0-1 1,0 0 0,-1 1-1,1-1 1,-1 1 0,0-1-1,0 1 1,0 0 0,0 0-1,0-1 1,-1 1 0,1 0-1,-1 0 1,1 3 0,-1 10-71,-1-1 1,0 0-1,-1 0 0,-6 24 1,-1 15 56,9-53 37,0 0 0,0 0 1,0 0-1,0 0 0,0 0 0,0 0 0,0 0 0,0 0 0,0 0 1,0 0-1,0 0 0,0 0 0,1 0 0,-1 0 0,0-1 0,1 1 1,-1 0-1,1 0 0,-1 0 0,1 0 0,-1-1 0,1 1 0,0 0 1,-1-1-1,1 1 0,1 1 0,0-2 2,-1 0 0,0 0 0,0 0 0,1 0-1,-1 0 1,0 0 0,0 0 0,1-1 0,-1 1 0,0 0 0,0-1 0,1 1 0,-1-1-1,0 1 1,0-1 0,2-1 0,5-4 6,1 0-1,-1 0 1,10-12 0,-3 0-3,0-1 1,-1 0-1,-1-1 0,-1-1 1,-1 0-1,-1 0 0,11-33 1,-38 87-191,14-22 157,-1 1 23,0 0 0,1 1 1,0-1-1,-1 19 0,4-29 14,0 1 0,0-1 0,0 1 0,0-1 0,0 1 0,1-1 0,-1 1 0,1-1 0,-1 0 0,1 1 0,0-1 0,0 0-1,0 1 1,0-1 0,1 0 0,-1 0 0,1 0 0,-1 0 0,1 0 0,-1-1 0,1 1 0,0 0 0,0-1 0,0 1 0,0-1-1,0 0 1,0 1 0,1-1 0,2 1 0,2 1 16,0-1-1,1 0 1,-1 0-1,1-1 1,0 0-1,-1 0 0,1 0 1,0-1-1,0 0 1,-1-1-1,1 0 1,0 0-1,-1-1 1,1 0-1,-1 0 1,0 0-1,1-1 1,-1-1-1,0 1 1,-1-1-1,1 0 1,-1 0-1,1-1 0,8-8 1,-6 2 110,0 0 0,-1 0 0,0-1-1,-1 1 1,11-25 0,-15 30-50,-1 0 1,1 0-1,-1 0 0,-1 0 0,1 0 0,-1 0 0,-1-1 1,1 1-1,-1 0 0,0-1 0,0 1 0,-1-1 0,1 1 0,-2 0 1,-1-8-1,-8-6 238,11 19-311,0 1-1,-1-1 1,1 0 0,-1 0-1,0 1 1,1-1-1,-1 0 1,1 1-1,-1-1 1,0 1 0,1-1-1,-1 1 1,0-1-1,0 1 1,1 0-1,-1-1 1,0 1 0,0 0-1,0-1 1,0 1-1,1 0 1,-1 0-1,0 0 1,-2 0 0,3 0-15,0 0 0,0 0 0,0 0 1,0 0-1,0 0 0,0 0 1,-1 0-1,1 0 0,0 0 1,0 0-1,0 0 0,0 0 0,0 0 1,0 0-1,0 0 0,0 0 1,0 1-1,-1-1 0,1 0 1,0 0-1,0 0 0,0 0 0,0 0 1,0 0-1,0 0 0,0 0 1,0 0-1,0 1 0,0-1 1,0 0-1,0 0 0,0 0 0,0 0 1,0 0-1,0 0 0,0 0 1,0 1-1,0-1 0,0 0 1,0 0-1,0 0 0,0 0 0,0 0 1,0 0-1,0 0 0,0 0 1,0 1-1,0-1 0,0 0 1,0 0-1,7 7-287,9 3-474,-14-9 677,1-1-1,-1 1 0,1 0 0,0-1 0,-1 1 1,1-1-1,0 0 0,-1 0 0,1 0 1,0 0-1,0 0 0,-1-1 0,1 1 1,-1-1-1,1 0 0,0 0 0,4-2 1,15-10-388</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45.993"/>
    </inkml:context>
    <inkml:brush xml:id="br0">
      <inkml:brushProperty name="width" value="0.05" units="cm"/>
      <inkml:brushProperty name="height" value="0.05" units="cm"/>
      <inkml:brushProperty name="color" value="#66CC00"/>
    </inkml:brush>
  </inkml:definitions>
  <inkml:trace contextRef="#ctx0" brushRef="#br0">103 116 18036,'0'-1'193,"1"-9"347,-1 0 0,-1 0 0,-1-14 1,2 22-465,-1 0 0,1 0 1,-1 0-1,0 0 0,1 1 1,-1-1-1,0 0 0,0 1 1,0-1-1,0 0 0,-2-1 1,2 2-7,1 1 1,-1-1-1,0 1 0,0-1 1,1 1-1,-1-1 1,0 1-1,0 0 1,0-1-1,0 1 0,1 0 1,-1 0-1,0 0 1,0 0-1,0 0 1,0 0-1,0 0 1,0 0-1,0 0 0,1 0 1,-1 0-1,0 0 1,0 1-1,0-1 1,-1 1-1,-1 1 0,0-1 0,1 1 0,-1 0 0,1 0 1,-1 1-1,1-1 0,0 1 0,0-1 0,0 1 0,0-1 0,0 1 0,0 0 1,1 0-1,-1 0 0,1 0 0,-1 4 0,-15 55 125,17-60-182,-5 22-6,-3 36-1,8-52-14,0 0 0,0 1 1,0-1-1,1 0 0,0 0 0,1 1 1,4 14-1,-5-21 6,0-1 1,-1 1 0,1 0-1,0-1 1,0 1-1,0 0 1,0-1-1,0 1 1,0-1-1,0 0 1,1 1-1,-1-1 1,0 0 0,1 0-1,-1 0 1,1 0-1,0 0 1,-1 0-1,1 0 1,0 0-1,2 0 1,-2-1 1,1 1 0,-1-1 1,1 0-1,-1-1 0,1 1 1,-1 0-1,1-1 0,-1 1 0,1-1 1,-1 0-1,0 0 0,0 0 1,5-2-1,3-4 29,1-1-1,-1 0 1,-1 0 0,15-17 0,-7 7 138,-2 0 0,-1-1 0,0-1 1,-1-1-1,-1 1 0,-2-2 0,0 0 0,14-45 0,-23 65-141,4-29 332,-5 31-349,0-1-1,0 1 1,0-1 0,1 1 0,-1 0 0,0-1 0,0 1 0,0-1 0,0 1 0,0-1 0,0 1 0,0 0 0,0-1 0,0 1 0,-1-1-1,1 1 1,0-1 0,0 1 0,0 0 0,0-1 0,-1 1 0,1-1 0,0 1 0,0 0 0,-1-1 0,1 1 0,0 0 0,0-1 0,-1 1-1,1 0 1,-1 0 0,1-1 0,0 1 0,-1 0 0,1 0 0,0 0 0,-1-1 0,1 1 0,-1 0 0,1 0 0,-1 0 0,1 0 0,0 0 0,-1 0-1,1 0 1,-1 0 0,1 0 0,-1 0 0,1 0 0,0 0 0,-1 0 0,1 0 0,-1 1 0,-1 0 6,0 0 0,0 0 0,0 1 0,0-1-1,0 1 1,0-1 0,1 1 0,-1 0 0,1 0 0,-1 0 0,1 0 0,0 0 0,-2 4 0,-14 34 25,14-31-27,-4 10-10,2 1-1,0-1 1,1 1-1,-2 35 1,5-47-11,1 0 1,0 0-1,0 0 0,1 0 1,0 0-1,0 0 0,1 0 1,0 0-1,0 0 0,1 0 0,0-1 1,1 1-1,-1-1 0,7 10 1,-7-15 1,-1 1 0,0 0 1,0-1-1,1 0 0,-1 1 0,1-1 1,0 0-1,0-1 0,0 1 1,0 0-1,0-1 0,0 1 0,0-1 1,0 0-1,1 0 0,-1-1 0,6 2 1,-4-2 1,-1-1 1,1 1-1,-1-1 1,1 0 0,-1 0-1,1 0 1,-1 0-1,0-1 1,0 0-1,0 0 1,7-4 0,2-4 5,0 0 0,-1 0 0,0-1 0,-1-1 0,0 0 0,9-14 0,-11 11-3,-8 13-5,0-1-1,0 1 1,0 0 0,0 0-1,1 0 1,-1 0 0,1 0-1,-1 0 1,1 0 0,0 1-1,0-1 1,2-1-1,-3 3 4,-1 0-1,1 0 1,-1 0-1,1 1 0,-1-1 1,0 0-1,1 1 0,-1-1 1,1 0-1,-1 1 1,0-1-1,1 0 0,-1 1 1,0-1-1,0 0 0,1 1 1,-1-1-1,0 1 1,0-1-1,0 1 0,1-1 1,-1 1-1,0-1 0,0 1 1,0 0-1,4 17-40,-4-14 28,1 0 7,0 1 1,0-1-1,1 1 1,-1-1-1,1 1 1,0-1-1,0 0 1,0 0-1,0 0 1,1 0-1,0 0 1,3 3-1,-4-6 14,0 1-1,0-1 0,0 0 0,1 0 0,-1 0 0,0 0 0,1 0 1,-1 0-1,0 0 0,1-1 0,-1 1 0,1-1 0,-1 0 0,1 0 1,-1 0-1,1 0 0,-1 0 0,0-1 0,1 1 0,-1-1 0,1 1 1,-1-1-1,0 0 0,4-1 0,10-6 29,0 0 0,-1-1 1,0-1-1,0 0 0,19-18 0,-16 12-7,1 2 0,21-13-1,-38 25-24,0 1-1,0 0 1,0 0 0,0 1-1,-1-1 1,1 0-1,0 0 1,0 1 0,1-1-1,-1 1 1,0 0-1,0 0 1,0 0 0,0 0-1,3 0 1,-3 1 0,-1-1-1,0 1 1,1 0-1,-1 0 1,0 0-1,0 0 1,0 0 0,1 0-1,-1 0 1,0 0-1,-1 0 1,1 0 0,0 1-1,0-1 1,0 0-1,-1 1 1,1-1-1,-1 1 1,1-1 0,-1 0-1,1 3 1,5 23 6,-3-15 23,0 0 1,0 0-1,1-1 1,6 15-1,-9-24-25,1 0-1,-1 0 1,0 1 0,0-1 0,1-1-1,-1 1 1,1 0 0,0 0-1,0-1 1,-1 1 0,1 0-1,0-1 1,0 0 0,0 0 0,1 1-1,-1-1 1,0 0 0,0-1-1,1 1 1,-1 0 0,0-1-1,1 1 1,-1-1 0,0 0-1,1 0 1,-1 0 0,4 0 0,-3 0-63,-1-1 0,1 0 1,0 0-1,0 0 0,0 0 1,0 0-1,-1 0 0,1-1 1,0 1-1,-1-1 0,1 0 1,-1 0-1,0 0 0,0 0 1,0 0-1,0 0 0,0-1 1,0 1-1,0-1 0,-1 1 1,1-1-1,-1 0 0,2-3 1,-1-2-48,1 1 0,-1-1 0,0 0 0,0 0 0,-1 0 0,0-1 0,-1-10 0,-4-24-319</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46.442"/>
    </inkml:context>
    <inkml:brush xml:id="br0">
      <inkml:brushProperty name="width" value="0.05" units="cm"/>
      <inkml:brushProperty name="height" value="0.05" units="cm"/>
      <inkml:brushProperty name="color" value="#66CC00"/>
    </inkml:brush>
  </inkml:definitions>
  <inkml:trace contextRef="#ctx0" brushRef="#br0">1 1 16299,'8'17'1409,"5"2"-1153,2-4-400,7-2 744,7-3-104,8-4-280</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46.876"/>
    </inkml:context>
    <inkml:brush xml:id="br0">
      <inkml:brushProperty name="width" value="0.05" units="cm"/>
      <inkml:brushProperty name="height" value="0.05" units="cm"/>
      <inkml:brushProperty name="color" value="#66CC00"/>
    </inkml:brush>
  </inkml:definitions>
  <inkml:trace contextRef="#ctx0" brushRef="#br0">75 0 20244,'-13'28'1598,"4"-12"-846,1 1 0,0 0 0,2 0 0,0 1 1,0 0-1,-5 37 0,11-49-686,1-1 0,-1 1-1,1 0 1,0 0 0,0 0 0,1 0 0,-1-1-1,5 10 1,26 44-438,-22-43-38,15 33-1,-17-25 49,0 0 1,-2 0-1,4 27 0,-8-37 225,-1 0 0,0 0 0,-1 1 0,-1-1 0,0 0 0,-6 27 0,7-38 171,-1-1 0,1 0 0,-1 0 0,0 0 0,0 0 0,0 0 1,0 0-1,0 0 0,0 0 0,0-1 0,-1 1 0,1 0 0,-1-1 0,1 1 0,-1-1 1,1 1-1,-3 0 0,3-1 6,-1-1-1,1 0 1,0 0 0,-1 0 0,1 0 0,0 0-1,-1 0 1,1 0 0,0 0 0,-1 0 0,1-1 0,0 1-1,0-1 1,-1 1 0,1-1 0,0 1 0,0-1 0,0 0-1,-1 1 1,1-1 0,0 0 0,0 0 0,0 0-1,1 0 1,-1 0 0,0 0 0,0 0 0,0 0 0,1 0-1,-2-2 1,-5-9 46,-1 0-1,2-1 1,-1 1-1,2-2 1,0 1-1,0-1 1,2 1-1,-1-1 1,2 0-1,0-1 1,0 1-1,2 0 1,-1 0-1,2-1 1,0 1-1,1 0 1,5-23-1,-3 28-54,1 0 0,0 0 0,0 0 0,0 0 0,1 1 0,1 0 0,-1 0 0,1 1 0,13-12 0,2-2-117,8-11 93</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47.756"/>
    </inkml:context>
    <inkml:brush xml:id="br0">
      <inkml:brushProperty name="width" value="0.05" units="cm"/>
      <inkml:brushProperty name="height" value="0.05" units="cm"/>
      <inkml:brushProperty name="color" value="#66CC00"/>
    </inkml:brush>
  </inkml:definitions>
  <inkml:trace contextRef="#ctx0" brushRef="#br0">140 320 14395,'3'-3'563,"0"-1"0,-1 0 0,0 1 0,0-1 0,0 0 0,0 0 0,-1 0 0,0 0 0,1-1 0,-1-4 0,0 8-411,-1 0 0,0 1 0,0-1-1,0 0 1,0 0 0,0 0 0,0 0 0,0 0 0,-1 0 0,1 1-1,0-1 1,0 0 0,-1 0 0,1 0 0,0 1 0,-1-1 0,1 0-1,-1 0 1,1 1 0,-1-1 0,0-1 0,-1 2-54,1-1 1,0 1-1,0-1 1,0 1-1,-1 0 0,1 0 1,0 0-1,0-1 1,-1 1-1,1 0 1,0 0-1,-1 1 0,1-1 1,0 0-1,0 0 1,-1 1-1,1-1 1,0 0-1,-2 2 1,-3 1-19,0 0 1,0 0 0,0 1 0,1-1 0,0 1-1,0 0 1,0 1 0,0 0 0,1-1 0,-1 1 0,-5 10-1,0 0-71,1 0-1,1 1 0,-8 19 0,12-25-8,1 0 0,0 1 0,0 0 0,1 0 0,1 0 0,0 0 0,1 22 0,0-30 0,0 0-1,0 0 0,1 0 1,0 0-1,-1-1 1,1 1-1,0 0 0,1 0 1,-1-1-1,0 1 1,1-1-1,-1 1 0,1-1 1,4 5-1,-4-6 1,0 0-1,0 1 1,0-1-1,1 0 1,-1 0 0,1 0-1,-1 0 1,0 0-1,1-1 1,0 1 0,-1-1-1,1 0 1,-1 1-1,1-1 1,-1-1 0,1 1-1,0 0 1,-1 0-1,5-2 1,3-1 5,-1 0-1,0-1 1,0 1-1,-1-2 1,1 1-1,-1-1 1,0-1-1,0 1 1,-1-1-1,10-10 1,-5 4 23,-1 0-1,0-1 1,0-1 0,-2 0-1,10-17 1,-13 20 13,0-1 0,-1 0 0,0 0 0,-1 0 0,0-1 0,-1 1 0,0-1 0,-2 0 0,2-14 0,-3 27-38,0-1 0,0 0 0,0 0 0,0 1 0,0-1 0,0 0 1,0 0-1,0 1 0,-1-1 0,1 0 0,0 1 0,0-1 0,-1 0 1,1 0-1,0 1 0,-1-1 0,0 0 0,-6 5 30,-6 24 2,11-20-40,0-1 1,1 1 0,0 0 0,1 1-1,-1-1 1,1 0 0,1 0 0,2 13 0,-3-18 5,1 0 1,0-1 0,-1 1-1,1 0 1,0 0 0,1-1-1,-1 1 1,0-1 0,1 1 0,-1-1-1,1 1 1,0-1 0,0 0-1,0 0 1,0 0 0,0 0 0,0 0-1,1 0 1,-1-1 0,1 1-1,-1-1 1,1 1 0,0-1-1,-1 0 1,1 0 0,5 1 0,0-2 12,0 0 1,0 0-1,1 0 1,-1-1-1,0 0 1,0-1 0,0 0-1,0 0 1,0-1-1,0 0 1,-1 0-1,1-1 1,-1 0 0,0 0-1,0 0 1,7-8-1,4-2 24,0-1 0,-1-1-1,-1-1 1,22-30 0,-33 40-42,-2 3-47,-4 6-25,-8 18-28,5-3 67,0-1-1,0 1 1,0 22-1,3-35 40,1 0 0,0 1 0,0-1-1,0 0 1,0 1 0,0-1 0,1 0 0,0 0-1,0 0 1,0 1 0,1-1 0,-1 0-1,1 0 1,0-1 0,0 1 0,1 0-1,-1-1 1,5 6 0,-6-8 2,1 0 0,0 0 0,0 0 0,0 0 0,1 0 0,-1 0 0,0-1 0,0 1 0,0-1 0,1 1 0,-1-1 1,0 0-1,0 0 0,1 0 0,-1 0 0,0 0 0,0 0 0,1-1 0,-1 1 0,0-1 0,0 0 0,0 1 0,0-1 0,0 0 0,1 0 0,-2 0 0,1-1 0,3-1 0,1-2 8,1 0-1,-1 0 0,0 0 0,0-1 1,-1 0-1,9-12 0,-2-1-69,-2-1 1,-1 0-1,0-1 1,7-27-1,-13 41-53,-3 13 58,0 0 0,0 0 0,1 0 0,-1-1 0,1 1 0,1 0 0,-1 0 0,1 0 1,0-1-1,1 1 0,-1-1 0,1 0 0,5 8 0,-6-11 59,1-1 0,-1 1 1,0-1-1,0 0 0,1 1 1,-1-1-1,1 0 0,-1 0 0,1-1 1,-1 1-1,1 0 0,0-1 1,-1 0-1,1 0 0,0 0 1,-1 0-1,1 0 0,0 0 1,-1 0-1,1-1 0,0 0 0,-1 1 1,1-1-1,-1 0 0,1 0 1,3-3-1,9-3 38,-1-1 1,-1 0-1,15-12 0,-24 17-29,16-12 25,-1-1 0,0-1-1,-2 0 1,0-1-1,-1-2 1,0 1-1,-2-2 1,-1 0-1,0 0 1,18-44-1,-31 64-44,11-32-73,-9 16-5,-2 17 79,0 0-1,0-1 1,0 1-1,0 0 0,0-1 1,0 1-1,-1 0 1,1-1-1,0 1 0,0 0 1,0-1-1,0 1 0,-1 0 1,1-1-1,0 1 1,0 0-1,0 0 0,-1-1 1,1 1-1,0 0 1,-1 0-1,1 0 0,0-1 1,0 1-1,-1 0 0,1 0 1,0 0-1,-1 0 1,1 0-1,-1-1 0,0 1 1,0 1-7,0-1 0,-1 0-1,1 0 1,0 1 0,0-1 0,-1 1 0,1-1 0,0 1 0,0 0 0,-1 0 0,1-1-1,0 1 1,0 0 0,0 0 0,0 0 0,0 0 0,1 0 0,-1 0 0,0 0-1,0 0 1,1 1 0,-1-1 0,0 2 0,-13 31-84,9-17 103,1-1-1,1 1 0,1 0 0,0 0 0,1 1 0,0-1 1,2 0-1,0 0 0,1 0 0,6 23 0,-2-18-93,0-1 0,2 0 0,1-1-1,1 0 1,0 0 0,1-1 0,21 28 0,-23-39-527,-15-16-767,-102-105-1320,-28-32 3162,133 142-341,1 0 0,-1 0 0,1 0 0,0 0 0,0 0 0,0-1 0,-1-3 0,3 7-91,-1-1 1,1 1-1,0-1 0,0 1 0,0 0 1,0-1-1,0 1 0,0-1 1,0 1-1,0 0 0,0-1 0,0 1 1,0 0-1,0-1 0,1 1 0,-1-1 1,0 1-1,0 0 0,0-1 0,0 1 1,1 0-1,-1-1 0,0 1 1,0 0-1,1 0 0,-1-1 0,1 0 21,0 1 1,0-1-1,1 1 0,-1 0 0,0-1 0,0 1 0,0 0 0,0 0 0,1-1 0,-1 1 1,0 0-1,0 0 0,1 1 0,125 9 1440,5 0-852,-77-8-519</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48.703"/>
    </inkml:context>
    <inkml:brush xml:id="br0">
      <inkml:brushProperty name="width" value="0.05" units="cm"/>
      <inkml:brushProperty name="height" value="0.05" units="cm"/>
      <inkml:brushProperty name="color" value="#66CC00"/>
    </inkml:brush>
  </inkml:definitions>
  <inkml:trace contextRef="#ctx0" brushRef="#br0">0 207 15363,'1'2'176,"-1"1"0,1-1-1,0 1 1,0-1 0,1 1-1,-1-1 1,0 0 0,1 0-1,-1 1 1,1-1 0,0 0-1,0-1 1,0 1 0,0 0-1,0 0 1,0-1 0,0 1-1,1-1 1,-1 0 0,0 0-1,1 0 1,-1 0 0,1 0-1,-1 0 1,1-1 0,-1 1-1,1-1 1,0 0 0,-1 1-1,1-1 1,0-1 0,-1 1-1,1 0 1,0 0 0,-1-1-1,1 0 1,-1 1 0,5-3-1,5-2 299,-1-1-1,1 1 1,-1-2-1,0 0 0,0 0 1,14-14-1,-14 12-219,-1-1 0,0 0 1,-1 0-1,13-18 0,-19 22-202,1 0 1,-1 0-1,-1 0 0,1 0 1,-1 0-1,0 0 0,0-1 1,-1 1-1,0-1 0,0 1 1,0-11-1,-1 16-44,0-1-1,0 1 0,0-1 1,0 1-1,0-1 0,0 1 1,-1 0-1,1-1 0,0 1 1,-1-1-1,1 1 0,-1 0 1,0-1-1,0 1 0,1 0 1,-1 0-1,0-1 0,0 1 1,0 0-1,0 0 1,0 0-1,0 0 0,0 0 1,-1 1-1,1-1 0,0 0 1,0 0-1,-1 1 0,1-1 1,-1 1-1,1-1 0,0 1 1,-1 0-1,-2-1 0,1 1-1,-1 0 0,1 0-1,0 0 1,0 0-1,-1 1 1,1-1 0,0 1-1,0 0 1,0 0 0,0 0-1,0 0 1,0 1-1,0-1 1,-3 4 0,-1 1-9,0 0 1,1 1 0,0 0 0,0 0-1,1 1 1,0 0 0,0-1 0,1 2-1,0-1 1,0 0 0,1 1-1,-4 13 1,3-6-8,1 0 0,0 0 0,1 0 1,1 0-1,1 0 0,1 21 0,0-31 7,-1 1 0,2-1 0,-1 0 0,1 0-1,0 0 1,0 0 0,0 0 0,1 0 0,0-1 0,0 1 0,1-1 0,0 0 0,-1 0 0,7 6 0,-7-9 1,0 1 1,1-1 0,-1 1 0,1-1 0,-1 0 0,1 0 0,0-1 0,-1 1-1,1-1 1,0 0 0,0 0 0,0 0 0,0 0 0,1-1 0,-1 1 0,0-1 0,0 0-1,0-1 1,0 1 0,0-1 0,0 0 0,7-2 0,-1 0-102,0-1 1,0 0 0,0-1-1,0 0 1,-1-1-1,0 0 1,0 0-1,-1-1 1,0 0-1,0 0 1,0-1-1,-1 0 1,12-18-1,-11 13-298,0 0 0,-1-1 0,-1 1 0,0-2-1,-1 1 1,0-1 0,-1 1 0,-1-1 0,2-21-1,-3 0-608</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49.411"/>
    </inkml:context>
    <inkml:brush xml:id="br0">
      <inkml:brushProperty name="width" value="0.05" units="cm"/>
      <inkml:brushProperty name="height" value="0.05" units="cm"/>
      <inkml:brushProperty name="color" value="#66CC00"/>
    </inkml:brush>
  </inkml:definitions>
  <inkml:trace contextRef="#ctx0" brushRef="#br0">0 737 16588,'2'-2'262,"0"1"1,-1-1 0,1 1-1,-1-1 1,0 0 0,1 0-1,-1 1 1,0-1 0,0 0 0,0 0-1,0 0 1,1-4 0,1-1 237,60-108 3617,-17 34-2725,65-162-1,-109 237-1368,35-113 338,-33 105-329,-1 0 0,0-1 1,-2 1-1,0-1 0,0 0 0,-2-19 1,1 33-33,0 1 1,0-1 0,0 0 0,0 0-1,-1 0 1,1 0 0,0 1-1,0-1 1,0 0 0,-1 0 0,1 0-1,0 1 1,-1-1 0,1 0-1,-1 1 1,1-1 0,-1 0 0,1 1-1,-1-1 1,1 0 0,-1 1-1,0-1 1,0 1-1,0 0 1,1 0-1,-1 0 0,0 0 1,1 0-1,-1 0 1,1 0-1,-1 1 0,0-1 1,1 0-1,-1 0 0,1 1 1,-1-1-1,1 0 0,-1 1 1,1-1-1,-1 1 0,1-1 1,-1 1-1,1-1 0,-1 1 1,-22 35 0,23-36-1,-17 38-1,1 0 1,2 0-1,2 2 1,-13 71-1,14-43-38,3-1-1,4 2 0,2-1 0,3 0 0,3 1 0,20 104 1,-22-163-91,-2-7 5,0 1 0,1-1 0,-1 0 0,1 0 0,0 0 0,0 1 0,0-1 0,0 0 0,1 0 1,-1 0-1,1-1 0,4 6 0,-6-8 71,0 0 0,1 0 0,-1 0 0,0 0 1,1 0-1,-1 0 0,0 0 0,1 0 0,-1 0 0,1 0 0,-1 0 1,0 0-1,1-1 0,-1 1 0,0 0 0,0 0 0,1 0 0,-1 0 1,0-1-1,1 1 0,-1 0 0,0 0 0,0-1 0,1 1 0,-1 0 1,0-1-1,0 1 0,0 0 0,1 0 0,-1-1 0,0 1 1,0 0-1,0-1 0,0 1 0,0-1 0,0 1 0,0 0 0,0-1 1,0 1-1,0 0 0,0-1 0,0 0 0,4-21 49,-2-57-892,-2 26 357</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50.083"/>
    </inkml:context>
    <inkml:brush xml:id="br0">
      <inkml:brushProperty name="width" value="0.05" units="cm"/>
      <inkml:brushProperty name="height" value="0.05" units="cm"/>
      <inkml:brushProperty name="color" value="#66CC00"/>
    </inkml:brush>
  </inkml:definitions>
  <inkml:trace contextRef="#ctx0" brushRef="#br0">0 528 15451,'6'0'529,"-1"-1"1,1 0-1,-1 0 0,0-1 0,1 1 0,-1-1 1,0 0-1,0-1 0,0 1 0,5-4 0,47-36 2622,-42 30-2533,9-8-366,0-2-1,-2 0 0,-1-2 0,-1 0 1,0-2-1,-2 0 0,-1 0 1,-2-2-1,0 0 0,-2-1 0,15-49 1,-24 68-238,-1 0 1,-1-1 0,0 0-1,0 1 1,0-18 0,-7 11-20,5 17 4,0 0 0,0-1 0,-1 1 0,1 0 0,0 0 0,0 0 1,-1-1-1,1 1 0,0 0 0,-1 0 0,1 0 0,0 0 0,-1 0 1,1-1-1,0 1 0,-1 0 0,1 0 0,0 0 0,-1 0 1,1 0-1,0 0 0,-1 0 0,1 0 0,0 0 0,-1 0 0,1 1 1,-1-1-1,-1 1-3,0 0 1,1 0-1,-1 0 0,0 1 1,0-1-1,1 1 1,-1-1-1,1 1 0,-1 0 1,1-1-1,-2 3 1,-8 14-25,1 1 1,1 0-1,0 1 0,-7 24 1,-18 85 29,27-89 25,1 0 1,2 1-1,2 0 1,4 63-1,5-37-339,28 126 0,-31-180 138,-4-13 169,0 0 1,0 1 0,0-1-1,1 0 1,-1 0-1,0 0 1,0 0-1,0 0 1,0 0-1,0 0 1,0 0-1,0 0 1,0 0 0,0 0-1,0 0 1,0 0-1,0 0 1,1 0-1,-1 0 1,0 0-1,0 0 1,0 0-1,0 0 1,0 0-1,0 0 1,0 0 0,0 0-1,0 0 1,0 0-1,0 0 1,0 0-1,1 0 1,-1 0-1,0 0 1,0 0-1,0-1 1,0 1 0,0 0-1,0 0 1,0 0-1,0 0 1,0 0-1,0 0 1,0 0-1,0 0 1,0 0-1,0 0 1,0 0 0,0 0-1,0 0 1,0-1-1,0 1 1,0 0-1,0 0 1,0 0-1,0 0 1,0 0-1,0 0 1,0 0-1,0 0 1,0 0 0,0 0-1,0 0 1,0-1-1,3-25-582,-3 13 459,6-50-769,-3 17 219,2 0 0,2 0 0,2 1 1,15-46-1,-24 89 656,1 0-1,0 0 1,0 0 0,-1 0 0,1 1 0,1-1 0,-1 0 0,0 1-1,0-1 1,1 1 0,-1-1 0,0 1 0,3-2 0,-3 2 29,0 1 0,0 0-1,-1 0 1,1-1 0,0 1 0,0 0 0,0 0 0,0 0 0,0 0 0,0 0 0,0 0 0,-1 0-1,1 0 1,0 1 0,0-1 0,0 0 0,0 1 0,0-1 0,-1 0 0,1 1 0,0-1 0,0 1-1,0-1 1,-1 1 0,1-1 0,0 1 0,-1 0 0,1-1 0,-1 1 0,2 1 0,2 3 28,3 2 112,0 1-1,0-1 0,1 0 1,0-1-1,14 9 0,-19-13-69,0-1 0,0 0 0,0 0 0,1 0 0,-1 0 0,0 0 0,1-1 0,-1 1 0,0-1 0,1 0 0,-1 0-1,1 0 1,-1-1 0,0 1 0,1-1 0,-1 0 0,0 0 0,1 0 0,-1 0 0,0-1 0,3-1 0,1-1 110,-1 0 1,1-1 0,-1 1-1,-1-1 1,1-1 0,-1 1-1,0-1 1,0 0-1,6-10 1,-8 13-108,-1-1 0,0 1 0,0-1 0,0 0 0,0 1 0,-1-1 0,0 0 0,1 0 0,-1 0 0,-1 0-1,1 0 1,-1 0 0,1-1 0,-1 1 0,0 0 0,-1 0 0,1 0 0,-1 0 0,-1-5 0,2 8-70,0 1-1,-1-1 1,1 0-1,-1 0 1,1 1 0,-1-1-1,1 0 1,-1 1-1,1-1 1,-1 0 0,0 1-1,1-1 1,-1 1-1,0-1 1,0 1 0,1-1-1,-1 1 1,0 0-1,0-1 1,0 1 0,0 0-1,1 0 1,-1 0-1,0 0 1,0-1 0,0 1-1,0 0 1,0 0-1,1 1 1,-1-1 0,0 0-1,0 0 1,0 0-1,0 0 1,0 1 0,-1 0-1,-1 0 2,-1 1 0,1 0 0,-1 0 0,1 0 0,0 0 0,0 0 0,-3 3 0,0 2 0,0 0-1,0-1 1,1 2 0,0-1 0,1 1 0,0-1-1,0 1 1,-5 14 0,7-16-7,0 0 0,1 1-1,-1-1 1,1 1 0,0-1 0,1 1 0,0-1-1,0 1 1,0-1 0,1 1 0,0-1 0,2 9-1,-1-11-47,-1-1 1,1 0-1,0 1 0,0-1 0,1 0 0,-1-1 0,0 1 0,1 0 0,0-1 0,0 1 0,-1-1 0,1 0 0,1 0 0,-1 0 0,0 0 0,0 0 1,1-1-1,-1 0 0,1 1 0,-1-1 0,1-1 0,0 1 0,-1 0 0,1-1 0,3 0 0,3 1-115,0-1 0,0 0 0,0 0 0,-1-2 1,1 1-1,0-1 0,-1 0 0,14-5 0,-5-2-76,0 0 0,21-16 1,-5 1-292</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50.804"/>
    </inkml:context>
    <inkml:brush xml:id="br0">
      <inkml:brushProperty name="width" value="0.05" units="cm"/>
      <inkml:brushProperty name="height" value="0.05" units="cm"/>
      <inkml:brushProperty name="color" value="#66CC00"/>
    </inkml:brush>
  </inkml:definitions>
  <inkml:trace contextRef="#ctx0" brushRef="#br0">12 40 18876,'-6'47'2366,"2"0"0,3 64 1,4-47-1654,15 75 1,-17-137-727,-1 1 0,1 0 0,-1-1 0,1 1 0,0-1 0,0 1 1,0-1-1,3 4 0,-4-5-2,1-1 0,-1 0 0,1 1 0,-1-1 0,0 0 0,1 0 1,-1 1-1,1-1 0,-1 0 0,1 0 0,-1 0 0,1 1 0,-1-1 0,1 0 0,-1 0 0,1 0 1,-1 0-1,1 0 0,-1 0 0,1 0 0,-1 0 0,1 0 0,-1 0 0,1 0 0,-1 0 1,1-1-1,-1 1 0,1 0 0,-1 0 0,1 0 0,-1-1 0,0 1 0,1 0 0,-1-1 0,1 1 1,-1 0-1,0-1 0,1 1 0,-1 0 0,0-1 0,1 1 0,-1-1 0,0 1 0,0-1 0,1 1 1,-1-1-1,4-6-254,0 1 1,0-1 0,-1 0-1,0 0 1,0 0 0,2-12-1,4-8-661,-9 26 896,1 0-70,0-1 1,0 0-1,-1 0 0,1 0 1,-1 1-1,1-1 1,-1 0-1,0 0 1,0 0-1,0 0 0,0 0 1,0 0-1,0-2 1,-1 4 65,1 0-1,-1 1 1,1-1 0,-1 0 0,1 0-1,-1 0 1,1 1 0,0-1 0,-1 0-1,1 1 1,-1-1 0,1 0 0,0 1-1,-1-1 1,1 0 0,0 1 0,0-1-1,-1 1 1,1-1 0,0 1 0,0-1-1,-1 0 1,1 1 0,0-1 0,0 2-1,-9 16-78,5-6 186,1 1 0,1-1 0,0 1 1,-1 22-1,3-31-15,-1-1 0,1 1 0,1 0 0,-1 0 1,0 0-1,1-1 0,0 1 0,0 0 0,0-1 0,0 1 0,1-1 0,-1 1 1,1-1-1,0 0 0,0 0 0,0 1 0,0-1 0,1-1 0,-1 1 0,5 4 1,-4-6-3,-1 1 0,1-1 0,-1 0 0,1 0 0,-1-1 1,1 1-1,0 0 0,0-1 0,-1 0 0,1 0 1,0 1-1,-1-1 0,1-1 0,0 1 0,0 0 0,-1-1 1,1 1-1,0-1 0,-1 0 0,1 0 0,-1 0 1,1 0-1,-1-1 0,1 1 0,3-4 0,2-1 78,1-1 0,-1 0 0,-1 0 0,1-1 0,6-9 0,-4 4-1,-2-1 0,0 0 0,0 0 0,-1-1 0,-1 0 0,7-25 0,18-97 236,-29 121-341,9-48 22,3-67 0,-15 119-101,-2 14 56,-3 14 49,1 7 8,1 1-1,1-1 0,1 1 0,1 0 0,1 0 1,1 0-1,1 0 0,6 24 0,1-7-159,2-1-1,2-1 0,32 69 0,-39-96-161,-9-14 148,-13-23 104,8 12-12,-32-41 1,21 29 145,1 0 0,1-1 0,-16-36 1,32 61-109,1 0 0,-1 0 0,1 0 0,-1 0 0,1 0 0,0 0 1,-1-1-1,1 1 0,0 0 0,0 0 0,0-1 0,0 1 1,0 0-1,0 0 0,0 0 0,1-3 0,0 4-5,-1-1 1,0 0-1,1 1 1,-1-1-1,1 1 0,-1-1 1,1 1-1,-1-1 0,1 1 1,0-1-1,-1 1 1,1-1-1,0 1 0,-1 0 1,1 0-1,0-1 1,0 1-1,-1 0 0,2-1 1,4 1 18,1 0 1,-1 0-1,0 0 0,0 0 1,8 3-1,-7-2-32,40 8-68,-32-6 67,0 0 1,0-1 0,0 0-1,1-1 1,22-2 0,8-5-44</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59.308"/>
    </inkml:context>
    <inkml:brush xml:id="br0">
      <inkml:brushProperty name="width" value="0.05" units="cm"/>
      <inkml:brushProperty name="height" value="0.05" units="cm"/>
    </inkml:brush>
  </inkml:definitions>
  <inkml:trace contextRef="#ctx0" brushRef="#br0">14 38 15435,'-13'21'1449,"13"-6"-905,8-2-136,18-2 616,10-1-104,17-4-264,9-5-48,8-1-455,2-5-249,-1-4-537,-2-4 1161,-12-11-632,-5-5-96,-16-5-72</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52.264"/>
    </inkml:context>
    <inkml:brush xml:id="br0">
      <inkml:brushProperty name="width" value="0.05" units="cm"/>
      <inkml:brushProperty name="height" value="0.05" units="cm"/>
      <inkml:brushProperty name="color" value="#66CC00"/>
    </inkml:brush>
  </inkml:definitions>
  <inkml:trace contextRef="#ctx0" brushRef="#br0">124 131 13099,'3'-4'417,"1"1"-1,0-1 1,-1 0 0,0 1 0,0-1 0,0-1 0,0 1-1,-1 0 1,4-8 0,-6 11-328,1 0 1,-1 0-1,0 0 1,1 0-1,-1 0 0,0 0 1,0 0-1,0 0 1,1 0-1,-1 0 0,0-1 1,-1 1-1,1 0 1,0 0-1,0 0 0,0 0 1,-1 0-1,1 0 1,0 0-1,-1 0 0,1 0 1,-1 0-1,1 0 0,-1 0 1,0 0-1,1 0 1,-1 0-1,0 0 0,0 1 1,1-1-1,-1 0 1,0 1-1,0-1 0,0 0 1,0 1-1,0-1 1,0 1-1,0-1 0,0 1 1,0 0-1,0 0 1,0-1-1,0 1 0,-1 0 1,1 0-1,0 0 0,0 0 1,-2 0-1,-1 0 32,0 0 0,0 0 0,0 0 0,0 1 0,0 0 0,0 0 0,0 0-1,0 0 1,0 0 0,0 1 0,0 0 0,1-1 0,-1 2 0,-6 3 0,4-1-41,1 0 0,-1 0 1,1 0-1,0 0 0,1 1 1,-1 0-1,1 0 1,-5 10-1,6-10-68,1-1 1,-1 1-1,1 0 0,1-1 1,-1 1-1,1 0 1,0 0-1,0 0 0,1 0 1,0 8-1,0-10-9,0-1 0,1 1-1,-1-1 1,1 0 0,0 1-1,0-1 1,1 0 0,-1 0 0,1 0-1,-1 0 1,1 0 0,0 0 0,0 0-1,0 0 1,1-1 0,-1 1-1,1-1 1,3 3 0,-3-2-3,1-1 0,-1 0 1,0-1-1,1 1 0,-1 0 0,1-1 0,0 0 1,-1 0-1,1 0 0,0 0 0,0-1 0,0 1 1,0-1-1,7-1 0,-5 0 25,1 0 0,-1 0 0,0-1 0,0 0 0,0 0 0,0-1 0,0 1 0,8-7 0,-5 3 61,-1 0-1,0 0 1,0-1-1,0 0 1,-1-1 0,0 1-1,-1-1 1,0-1-1,0 1 1,-1-1-1,6-11 1,-9 14 33,0-1 0,0 0 0,0 1 0,0-15 0,-1 20-87,-1-1 1,0 0-1,0 0 0,0 0 1,0 0-1,0 0 1,0 1-1,0-1 1,-1 0-1,1 0 1,-1 0-1,1 0 1,-1 1-1,0-1 1,0 0-1,0 1 1,0-1-1,0 1 1,0-1-1,0 1 0,0-1 1,-2 0-1,2 1-26,1 1 0,-1 0 0,1-1 0,-1 1-1,1 0 1,-1 0 0,0-1 0,1 1-1,-1 0 1,1 0 0,-1 0 0,0 0 0,1 0-1,-1 0 1,1 0 0,-1 0 0,0 0-1,1 0 1,-1 0 0,1 0 0,-1 1 0,0-1-1,1 0 1,-1 0 0,1 1 0,-2-1-1,-9 16 20,8-10-33,1 0-1,0 0 1,0 0 0,-1 8-1,2 0-12,0 0 0,1-1 0,0 1 0,1 0 0,1-1 0,3 18 0,-4-27 18,0 0 1,0-1-1,1 1 1,-1-1-1,1 1 0,0-1 1,0 0-1,0 0 0,0 0 1,0 0-1,1 0 0,3 3 1,-4-4 4,0-1-1,0 0 1,0 0 0,0 0 0,0 0 0,1 0 0,-1-1 0,0 1 0,0-1 0,1 1-1,-1-1 1,0 0 0,1 0 0,-1 0 0,0 0 0,1 0 0,-1-1 0,0 1-1,1 0 1,-1-1 0,4-1 0,1-1 18,1-1-1,-1 0 1,0 0-1,0-1 1,0 1-1,-1-1 1,0-1-1,0 1 1,0-1-1,0 0 1,-1-1 0,0 1-1,4-9 1,0 0 41,0 0 0,-1-1 0,-1 0 0,-1 0 0,5-18 0,-9 23-97,-4 10-80,-4 15-42,3 0 100,0 1 1,1-1 0,1 1 0,0 0 0,1 0-1,0-1 1,6 29 0,-6-42 60,0 1-1,0-1 1,1 0-1,-1 1 1,0-1 0,1 0-1,0 0 1,-1 1-1,1-1 1,0 0-1,-1 0 1,1 0 0,0 0-1,0 0 1,0 0-1,0 0 1,0 0-1,0 0 1,0-1 0,0 1-1,0 0 1,1-1-1,-1 1 1,0 0 0,0-1-1,2 1 1,-1-1 6,1 0 0,-1-1 0,0 1 1,1 0-1,-1-1 0,0 1 0,0-1 1,0 0-1,0 0 0,1 0 0,-1 0 1,0 0-1,3-3 0,4-3 40,0 0 0,-1-1 0,0 0 0,0-1 0,6-9 0,4-10 154,18-37 0,-16 27-287,-20 39 79,0-1 0,0 0 0,0 0-1,0 0 1,0 0 0,0 0 0,0 1 0,0-1 0,0 0 0,0 0-1,0 0 1,1 0 0,-1 0 0,0 0 0,0 1 0,0-1 0,0 0 0,0 0-1,0 0 1,1 0 0,-1 0 0,0 0 0,0 0 0,0 0 0,0 0 0,1 0-1,-1 0 1,0 0 0,0 0 0,0 0 0,0 0 0,1 0 0,-1 0-1,0 0 1,0 0 0,0 0 0,0 0 0,1 0 0,-1 0 0,0 0 0,0 0-1,0 0 1,0 0 0,0 0 0,1 0 0,-1 0 0,0-1 0,0 1 0,0 0-1,0 0 1,0 0 0,0 0 0,0 0 0,1 0 0,-1-1 0,0 1-1,0 0 1,0 0 0,0 0 0,0 0 0,0-1 0,0 1 0,0 0-1,2 13-116,-2 2 32,1 0-1,1 0 1,0 1 0,1-1-1,6 18 1,-8-30 80,0 0 0,0-1 0,0 0-1,0 1 1,0-1 0,0 0 0,1 1 0,-1-1-1,1 0 1,-1 0 0,1 0 0,0 0 0,0 0 0,0-1-1,0 1 1,0-1 0,1 1 0,-1-1 0,0 0 0,1 0-1,-1 0 1,1 0 0,-1 0 0,1 0 0,-1-1 0,1 1-1,0-1 1,-1 0 0,1 0 0,-1 0 0,1 0-1,0 0 1,-1 0 0,1-1 0,0 1 0,-1-1 0,1 0-1,2-1 1,7-3-184,-1 0 0,-1-1 1,1 0-1,-1-1 0,0 0 0,0 0 0,-1-1 0,0 0 0,-1-1 0,0 0 0,0-1 1,0 1-1,-2-1 0,1-1 0,-1 1 0,-1-1 0,8-18 0,6-31-503</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52.697"/>
    </inkml:context>
    <inkml:brush xml:id="br0">
      <inkml:brushProperty name="width" value="0.05" units="cm"/>
      <inkml:brushProperty name="height" value="0.05" units="cm"/>
      <inkml:brushProperty name="color" value="#66CC00"/>
    </inkml:brush>
  </inkml:definitions>
  <inkml:trace contextRef="#ctx0" brushRef="#br0">30 1 15275,'1'18'6100,"-5"15"-5061,2-17-629,-5 52-72,4-1 0,2 0 0,3 1 1,3-1-1,2 0 0,4 0 1,3-1-1,28 84 0,-5-52-509,-37-98 159,0 0-1,0 0 1,0 0-1,-1 0 0,1 0 1,0 0-1,0 0 0,0 0 1,0 0-1,0 0 0,0 0 1,-1 0-1,1 0 0,0 0 1,0 0-1,0 0 0,0 0 1,0 0-1,0 0 0,0 0 1,0 1-1,-1-1 0,1 0 1,0 0-1,0 0 0,0 0 1,0 0-1,0 0 0,0 0 1,0 0-1,0 1 0,0-1 1,0 0-1,0 0 0,0 0 1,0 0-1,0 0 0,0 0 1,0 0-1,0 1 0,0-1 1,0 0-1,0 0 0,0 0 1,0 0-1,0 0 0,0 0 1,0 1-1,0-1 1,0 0-1,0 0 0,0 0 1,0 0-1,0 0 0,0 0 1,-8-6-324,-4-8-33,1 0 1,1-1-1,0 0 0,-14-31 0,10 14 330,-16-54 1,27 78 142,1-1 0,1 0 0,-1 1 1,2-1-1,-1 0 0,1 0 1,1-9-1,-1 14-21,1 0 0,0-1 0,0 1 0,0 0 0,1 0 0,-1 0 0,1 0 0,0 0 0,0 0 0,0 0 0,1 1 0,-1-1-1,1 1 1,0 0 0,6-6 0,6-2-157,1 0-1,1 2 1,0-1-1,0 2 1,30-11 0,-20 10-168</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53.721"/>
    </inkml:context>
    <inkml:brush xml:id="br0">
      <inkml:brushProperty name="width" value="0.05" units="cm"/>
      <inkml:brushProperty name="height" value="0.05" units="cm"/>
      <inkml:brushProperty name="color" value="#66CC00"/>
    </inkml:brush>
  </inkml:definitions>
  <inkml:trace contextRef="#ctx0" brushRef="#br0">88 182 18188,'-3'1'258,"-1"0"0,0-1 0,0 2 0,1-1-1,-1 0 1,1 1 0,-1-1 0,1 1 0,0 0 0,-1 0 0,1 1 0,0-1 0,0 1 0,1-1 0,-1 1 0,0 0-1,1 0 1,0 0 0,-4 6 0,4-6-173,-1 1-1,1 1 0,-1-1 1,1 0-1,1 0 0,-1 1 1,0-1-1,1 1 0,0 0 1,0-1-1,1 1 0,-1 0 1,1-1-1,0 1 1,1 6-1,-1-9-78,1-1 0,-1 0 0,0 0 0,1 0 0,0-1 0,-1 1 0,1 0 0,0 0 0,-1 0 0,1 0 0,0 0 0,0-1 0,0 1 0,0 0 0,0-1 0,-1 1 0,1-1 0,0 1 0,0-1 0,1 1 0,-1-1 0,0 0 0,0 1 0,0-1 0,0 0 0,0 0 0,0 0 0,0 0 0,0 0 0,1 0 0,-1 0-1,0 0 1,1-1 0,7 0-29,-1-1 0,0 0-1,11-4 1,-11 3-34,2 0 1,2-1-120,1 0 0,-1 1 0,1 0 0,0 1 0,18-1 0,-28 3 133,0 0-1,0 0 1,0 0-1,0 1 0,-1-1 1,1 1-1,0 0 1,0 0-1,0 0 1,0 0-1,-1 1 0,1-1 1,-1 1-1,1-1 1,-1 1-1,0 0 1,1 0-1,-1 0 0,0 0 1,0 1-1,0-1 1,-1 0-1,1 1 1,0-1-1,-1 1 0,0 0 1,0 0-1,0-1 1,2 6-1,1 7 47,-1 1-1,0 0 1,-1 1 0,-1-1-1,0 0 1,-2 0 0,-2 23 0,-26 110 1780,29-147-1752,-12 29 861,12-31-876,0 0 0,0 0-1,0 0 1,0 1 0,0-1 0,0 0 0,0 0 0,0 0 0,0 1 0,-1-1 0,1 0 0,0 0 0,0 0 0,0 0-1,0 1 1,-1-1 0,1 0 0,0 0 0,0 0 0,0 0 0,0 0 0,-1 0 0,1 0 0,0 0 0,0 0 0,0 1-1,-1-1 1,1 0 0,0 0 0,0 0 0,0 0 0,-1 0 0,1 0 0,0 0 0,-1-1 0,-2-14 249,4-19-446,2 0 0,1 1 0,2-1 0,1 1 0,2 0 0,1 0 0,16-35 0,-23 60 196,1 0 1,0 1-1,0-1 0,1 1 1,9-12-1,-12 18-8,0-1 0,0 1 0,1 1 0,-1-1 0,0 0 0,0 0 0,0 1 0,0-1 0,1 1 0,-1 0 1,0 0-1,1 0 0,-1 0 0,0 0 0,0 0 0,1 0 0,2 2 0,20-2 26,-7-4-8,-1-1-1,0 0 1,0-2 0,0 0-1,-1-1 1,0-1 0,15-10-1,-30 18-23,-1 0-1,1 1 0,0-1 0,0 1 1,0-1-1,0 1 0,-1 0 0,1-1 1,0 1-1,0 0 0,0-1 0,0 1 1,0 0-1,0 0 0,0 0 0,0 0 1,0 0-1,0 0 0,0 0 1,0 0-1,0 0 0,0 1 0,0-1 1,0 0-1,0 1 0,-1-1 0,1 1 1,0-1-1,0 1 0,0-1 0,0 1 1,0 0-1,2 2-34,-1 1 0,0-1 1,1 0-1,-1 1 0,-1 0 0,3 5 0,9 17-561,-9-22 419,-1-1 0,1 1 0,0-1 0,0 1-1,0-1 1,0 0 0,1-1 0,-1 1 0,1-1-1,0 0 1,0 0 0,0 0 0,0 0 0,0-1-1,0 0 1,0 0 0,0-1 0,0 1 0,1-1-1,-1 0 1,10-2 0,-2 0-148,1 0 0,-1-1-1,-1-1 1,1 0 0,0 0-1,-1-1 1,18-11 0,-24 12 287,0 0 1,0 0 0,0-1-1,6-7 1,-11 11 68,1 0-1,-1-1 1,0 1 0,1-1 0,-1 1-1,0-1 1,0 0 0,0 0-1,0 1 1,0-1 0,-1 0 0,1 0-1,-1 0 1,1 0 0,-1 0-1,1 0 1,-1 0 0,0 0-1,0 0 1,0-2 0,-1 3 11,1 0 1,-1 0-1,1 0 0,-1 0 1,0 0-1,1 0 1,-1 0-1,0 1 0,0-1 1,0 0-1,0 0 1,1 1-1,-1-1 0,0 1 1,0-1-1,0 1 1,0-1-1,0 1 0,-1-1 1,1 1-1,0 0 1,0 0-1,0 0 0,0-1 1,0 1-1,0 0 1,0 0-1,0 1 0,-1-1 1,1 0-1,0 0 1,0 0-1,0 1 1,0-1-1,-1 1 0,-2 0 99,0 0 0,0 1 0,0-1 0,0 1 0,0 0 0,1 0-1,-1 0 1,-4 4 0,5-3 5,0 0 0,1 0 0,-1 1 0,1-1 0,0 0 0,-1 1 0,2 0-1,-1-1 1,0 1 0,1 0 0,-2 7 0,3-10-112,-1 0 0,1 1 1,0-1-1,0 0 0,0 1 0,1-1 0,-1 1 0,0-1 1,0 0-1,1 1 0,-1-1 0,1 0 0,-1 0 0,1 1 1,0-1-1,-1 0 0,1 0 0,0 0 0,0 0 0,0 0 1,0 0-1,0 0 0,0 0 0,0 0 0,0 0 0,0-1 1,0 1-1,0 0 0,1-1 0,-1 1 0,0-1 0,0 1 1,1-1-1,-1 0 0,0 1 0,1-1 0,2 0 0,3 1-1,0-1-1,0 1 0,0-2 0,0 1 0,0-1 0,0 0 0,0 0 0,0-1 0,-1 0 0,14-5 0,3-4-89,35-21-1,-41 22 51,-1-2 0,-1 1 0,1-2 0,-2 0 1,23-27-1,-28 30 95,-1-1 1,0-1 0,-1 1 0,-1-1 0,0 0 0,0-1 0,-1 1-1,-1-1 1,4-14 0,-8 26-68,0 0 1,0 0-1,0 0 0,1 0 0,-1 0 1,0 0-1,0 0 0,0 0 0,0 0 1,-1 0-1,1 0 0,0 0 0,0 0 1,-1 0-1,1 0 0,0 0 0,-1-1 0,0 2-7,1 0 0,0-1 0,-1 1 0,1-1 0,-1 1-1,1 0 1,-1 0 0,1-1 0,-1 1 0,1 0-1,-1 0 1,1 0 0,-1-1 0,1 1 0,-1 0-1,1 0 1,-1 0 0,1 0 0,-1 0 0,1 0-1,-1 0 1,0 0 0,-1 1 15,0-1 0,0 1 0,0-1 0,0 1 0,1 0 0,-1 0 0,0 0 0,1 0 0,-1 0 0,0 0 0,1 0 0,0 1 1,-1-1-1,1 0 0,-3 4 0,-1 4 26,0 0 1,1 0-1,0 0 1,0 1-1,1 0 1,0-1-1,1 1 1,0 0-1,0 0 1,1 1-1,0-1 1,2 12-1,-1-17-111,0 1 1,1-1-1,0 0 0,0 0 0,1 0 1,-1 0-1,1-1 0,0 1 0,0 0 1,1-1-1,-1 1 0,1-1 0,0 0 0,0 0 1,0 0-1,1 0 0,0 0 0,-1-1 1,1 0-1,0 0 0,1 0 0,-1 0 1,1 0-1,-1-1 0,1 0 0,6 2 0,16 3-211,0-5-112</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54.545"/>
    </inkml:context>
    <inkml:brush xml:id="br0">
      <inkml:brushProperty name="width" value="0.05" units="cm"/>
      <inkml:brushProperty name="height" value="0.05" units="cm"/>
      <inkml:brushProperty name="color" value="#66CC00"/>
    </inkml:brush>
  </inkml:definitions>
  <inkml:trace contextRef="#ctx0" brushRef="#br0">120 130 17972,'0'-2'159,"0"0"-1,0 0 1,-1 0 0,1 0 0,-1 0-1,1 0 1,-1 0 0,1 1-1,-1-1 1,0 0 0,0 0 0,0 1-1,0-1 1,0 0 0,0 1 0,-1-1-1,1 1 1,0 0 0,-1-1 0,1 1-1,-1 0 1,1 0 0,-1 0-1,-2-1 1,3 2-66,-1-1-1,0 1 1,0 0 0,0 0-1,1 0 1,-1 0-1,0 0 1,0 0 0,0 0-1,1 1 1,-1-1 0,0 0-1,1 1 1,-1 0-1,0-1 1,1 1 0,-1 0-1,0 0 1,1 0-1,-1 0 1,1 0 0,0 0-1,-1 1 1,1-1-1,0 0 1,0 1 0,-2 1-1,-3 6 9,1-1-1,-1 1 1,1 0-1,1 0 1,-1 0-1,-4 19 0,7-22-97,0-1 0,1 0 0,0 0-1,0 1 1,1-1 0,0 1 0,-1-1-1,2 1 1,-1-1 0,1 0-1,0 1 1,0-1 0,0 0 0,4 9-1,-5-12 1,1-1-1,0 1 1,0-1 0,0 0-1,0 1 1,0-1-1,0 0 1,0 0-1,1 0 1,-1 0-1,0 0 1,1 0-1,-1 0 1,1 0 0,-1 0-1,1 0 1,-1-1-1,1 1 1,-1-1-1,1 1 1,2-1-1,-1 0 5,0 0 1,1 0-1,-1 0 0,1 0 0,-1-1 0,1 0 0,-1 1 0,0-1 0,6-3 1,3-1 17,0-2 1,-1 1 0,0-1 0,13-12-1,-8 5 49,0-1 0,-1 0 1,-1-1-1,0-1 0,-1 0 0,-1-1 0,-1 0 0,0-1 0,14-37 0,-24 52-47,1 0 1,-1 0 0,-1 0 0,1 0 0,0-1-1,-1-5 1,0 10-24,0 0-1,0-1 0,0 1 1,0 0-1,0 0 1,0-1-1,0 1 0,0 0 1,0 0-1,0-1 1,0 1-1,0 0 0,0 0 1,0-1-1,0 1 1,0 0-1,0 0 1,-1 0-1,1-1 0,0 1 1,0 0-1,0 0 1,0 0-1,0-1 0,-1 1 1,1 0-1,0 0 1,0 0-1,0 0 0,-1 0 1,1-1-1,0 1 1,0 0-1,-1 0 1,1 0-1,-12 12 61,6-1-63,0 0 0,1 0 0,0 0 0,1 0 1,0 1-1,1 0 0,-1 12 0,2-17-5,1 0 0,0 1 0,0-1 0,1 0 0,0 1 0,1-1 0,0 1 0,0-1 0,0 0 0,1 1 0,0-1 0,5 12 0,-6-16 2,1-1-1,0 1 1,0 0 0,0-1-1,1 1 1,-1-1-1,0 1 1,1-1-1,-1 0 1,1 0 0,0 0-1,0-1 1,0 1-1,0-1 1,6 3-1,-4-3 1,0 0 0,1 0-1,-1 0 1,1-1 0,0 0-1,-1 0 1,1 0 0,9-2-1,0-2 4,0 0 1,-1-1-1,1 0 0,-1-1 0,26-15 0,-17 4 11,-18 13-17,1 0 1,-1 0-1,1 1 1,6-4-1,-12 7 3,0 0-1,1 0 1,-1 0 0,0 0-1,0 0 1,1 0-1,-1 0 1,0 1-1,1-1 1,-1 0-1,0 0 1,0 0 0,1 0-1,-1 0 1,0 0-1,0 1 1,1-1-1,-1 0 1,0 0 0,0 0-1,1 1 1,-1-1-1,0 0 1,0 0-1,0 1 1,0-1-1,1 0 1,-1 1 0,0-1-1,0 0 1,0 0-1,0 1 1,0-1-1,0 0 1,0 1-1,0-1 1,0 0 0,0 0-1,0 1 1,0-1-1,0 0 1,0 1-1,0 0 1,0 18-40,0-16 25,0 1 9,0 0 0,0-1 0,0 1 0,1 0 0,-1 0 1,1-1-1,0 1 0,1 0 0,-1-1 0,0 1 0,1-1 1,0 1-1,0-1 0,0 0 0,4 5 0,-4-7 7,0 1-1,0 0 1,0-1-1,0 1 1,1-1-1,-1 0 1,1 0-1,-1 0 1,1 0-1,-1 0 1,1 0-1,-1-1 1,1 1-1,0-1 1,-1 0-1,1 0 1,0 0-1,-1 0 1,1 0-1,0 0 1,-1-1-1,6-1 1,-3 1 3,1-1 0,-1 0 1,0 0-1,0-1 1,0 1-1,0-1 1,0 0-1,0 0 1,-1-1-1,0 0 1,1 1-1,-1-1 0,-1-1 1,1 1-1,-1 0 1,1-1-1,-1 0 1,-1 0-1,1 0 1,2-6-1,-4 7 10,1 0 0,-1-1 0,0 1 0,0 0 0,-1-1 0,1 1 0,-1-1 0,0 1 0,-1 0 0,1-1 0,-1 1 0,1-1 0,-1 1 0,0 0 0,-1 0 0,1-1 0,-1 1 0,0 0 0,0 1 0,0-1 0,-1 0-1,1 0 1,-1 1 0,0-1 0,-6-5 0,3 3-241,12 8-722,5 2 286,1 2 368,-9-5 228,0 1 0,0-1 1,1 0-1,-1 1 0,1-1 1,5 0-1,19-4-447</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55.374"/>
    </inkml:context>
    <inkml:brush xml:id="br0">
      <inkml:brushProperty name="width" value="0.05" units="cm"/>
      <inkml:brushProperty name="height" value="0.05" units="cm"/>
      <inkml:brushProperty name="color" value="#66CC00"/>
    </inkml:brush>
  </inkml:definitions>
  <inkml:trace contextRef="#ctx0" brushRef="#br0">196 76 20156,'1'-4'220,"-1"0"-1,0 0 0,0 1 1,0-1-1,-1 0 0,1 0 1,-1 1-1,0-1 0,0 0 1,0 1-1,-1-1 0,1 1 1,-4-6-1,4 8-127,0-1-1,-1 0 1,1 1 0,-1 0-1,1-1 1,-1 1 0,1 0-1,-1 0 1,0 0 0,0 0-1,1 0 1,-1 0 0,0 1-1,0-1 1,0 1 0,0-1-1,0 1 1,0 0 0,0-1-1,0 1 1,0 0 0,0 0-1,0 0 1,0 1 0,0-1 0,0 1-1,0-1 1,-2 2 0,-2 0-13,-1 1 1,1 0 0,1 0-1,-1 1 1,0-1 0,1 1 0,0 1-1,0-1 1,0 1 0,1 0 0,-1 0-1,1 0 1,0 1 0,1-1 0,-6 10-1,1 1-98,1-1 1,0 1-1,1 1 0,-7 30 0,12-42-5,0 1 0,0-1 0,1 1 0,-1-1 0,1 1 0,1 9 0,0-13 15,-1-1 0,0 1 0,1-1 1,-1 1-1,1-1 0,-1 0 0,1 1 0,0-1 0,0 1 0,0-1 0,-1 0 0,1 0 0,0 1 0,1-1 0,-1 0 0,0 0 0,0 0 0,0 0 0,1 0 0,-1-1 0,0 1 0,1 0 0,-1-1 0,1 1 0,-1-1 0,1 1 0,1 0 0,8 0-89,1 0 0,-1-1 0,1 0 0,17-2 0,-17 1-54,0 0 0,-1 0 0,1 2-1,21 2 1,-29-2 98,-1 0-1,1 0 0,-1 0 1,1 0-1,-1 1 1,0 0-1,1 0 1,-1 0-1,0 0 1,0 0-1,0 1 1,-1-1-1,1 1 1,-1 0-1,1-1 1,-1 1-1,0 1 1,0-1-1,3 5 1,-2 1-24,0-1 1,0 1 0,-1-1 0,0 1 0,-1 0 0,0 0 0,0-1 0,-1 1 0,0 0-1,0 0 1,-1 0 0,0 0 0,-1 0 0,-3 12 0,-4 8 76,-1-1 1,-2 0-1,-14 26 1,13-30 302,-23 34-1,31-51-174,-1 0 0,0 0 0,0 0 0,0-1 0,-1 1 0,0-2 0,0 1-1,-10 5 1,16-10-103,1-1-1,-1 1 0,0-1 1,0 1-1,0-1 0,0 1 0,0-1 1,0 1-1,0-1 0,0 0 1,0 0-1,0 0 0,0 1 1,0-1-1,0 0 0,0 0 1,0 0-1,0-1 0,0 1 0,0 0 1,0 0-1,0 0 0,1-1 1,-1 1-1,0 0 0,0-1 1,0 1-1,0-1 0,0 1 1,0-1-1,1 0 0,-1 1 0,0-1 1,0 0-1,1 0 0,-1 1 1,0-1-1,1 0 0,-1 0 1,1 0-1,-1 0 0,1 1 0,0-1 1,-1 0-1,1 0 0,0 0 1,0 0-1,-1 0 0,1 0 1,0 0-1,0 0 0,0-2 1,0-5 38,-1-1 0,1 1 1,1 0-1,0-1 1,2-9-1,3-7-55,2 1 1,0 1-1,2-1 1,0 1-1,1 1 0,15-21 1,95-124-286,-96 135 224,13-15-17,24-32-14,-54 67 49,-1 1 1,-1-1-1,0 0 1,0 0-1,4-17 1,-9 28 29,0-1 0,-1 1 1,0-1-1,1 1 1,-1-1-1,0 1 0,0-1 1,0 0-1,0 1 1,0-1-1,0 1 1,0-1-1,-1 1 0,1-1 1,0 1-1,-1-1 1,1 1-1,-1-1 1,0 1-1,0-1 0,-1-1 1,1 2 1,0 0-1,0 1 1,0-1 0,0 1-1,0-1 1,0 1-1,0 0 1,0-1 0,0 1-1,0 0 1,0 0 0,0 0-1,0 0 1,0 0 0,0 0-1,0 0 1,0 0 0,0 0-1,0 0 1,0 1 0,0-1-1,0 0 1,0 1 0,0-1-1,0 0 1,0 1 0,0-1-1,0 1 1,0 0-1,-1 1 1,-6 4-5,0 0-1,1 1 1,-1 0 0,1 0-1,1 1 1,-1 0-1,-8 14 1,12-17-47,0 1-1,0-1 1,0 1 0,1-1 0,0 1-1,0 0 1,0 0 0,1 0 0,0 0-1,0 0 1,0 0 0,1 1 0,1 9-1,-1-13 5,1-1 0,0 1 0,0 0-1,0-1 1,1 1 0,-1 0 0,0-1 0,1 0-1,0 1 1,0-1 0,0 0 0,0 0 0,0 0-1,0 0 1,0 0 0,0-1 0,1 1 0,-1-1-1,1 1 1,-1-1 0,1 0 0,0 0 0,-1 0-1,1 0 1,0 0 0,0-1 0,5 1 0,34 3-367</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55.825"/>
    </inkml:context>
    <inkml:brush xml:id="br0">
      <inkml:brushProperty name="width" value="0.05" units="cm"/>
      <inkml:brushProperty name="height" value="0.05" units="cm"/>
      <inkml:brushProperty name="color" value="#66CC00"/>
    </inkml:brush>
  </inkml:definitions>
  <inkml:trace contextRef="#ctx0" brushRef="#br0">156 0 17100,'-43'48'2061,"28"-33"-1440,1 0 1,0 1-1,2 1 1,-1 0 0,2 0-1,-18 37 1,29-52-579,-1-1 1,0 1-1,0 0 0,1 0 1,0 0-1,-1 0 1,1 0-1,0 0 1,0 0-1,0-1 1,0 1-1,0 0 0,0 0 1,0 0-1,1 0 1,0 3-1,0-4-33,0 0-1,0 0 1,0 0-1,-1 0 1,1 0-1,0 0 0,0-1 1,1 1-1,-1 0 1,0-1-1,0 1 1,0 0-1,0-1 1,1 1-1,-1-1 0,0 0 1,0 1-1,1-1 1,-1 0-1,0 0 1,1 0-1,-1 0 1,0 0-1,3 0 1,58-7-185,-37 4-65,35 0 1,-53 3 173,0 0 1,0 1 0,0 0-1,0 0 1,0 1 0,0-1 0,0 2-1,-1-1 1,11 6 0,-16-8 67,1 1 1,-1 0-1,0-1 1,0 1 0,0 0-1,1 0 1,-1-1 0,0 1-1,0 0 1,0 0-1,0 0 1,0 1 0,-1-1-1,1 0 1,0 0-1,0 0 1,-1 1 0,1-1-1,-1 0 1,1 1 0,-1-1-1,0 0 1,1 1-1,-1-1 1,0 0 0,0 1-1,0-1 1,0 1-1,0-1 1,0 0 0,0 1-1,-1-1 1,1 1 0,0-1-1,-1 0 1,1 1-1,-1-1 1,0 0 0,1 0-1,-1 1 1,0-1-1,0 0 1,0 0 0,0 0-1,1 0 1,-2 0 0,0 1-1,-6 6 140,0-1 0,-1 1 1,0-2-1,-15 10 0,13-9-139,0-1-1,0 0 1,-1 0 0,1-2 0,-1 1 0,-1-1-1,1-1 1,0 0 0,-17 1 0,27-3-37,1-1-1,-1 0 1,0 0 0,1 0 0,-1-1 0,1 1-1,-1 0 1,1-1 0,-1 1 0,1 0 0,-1-1-1,1 0 1,0 1 0,-1-1 0,1 0 0,0 0 0,-1 0-1,0-1 1,1 1 11,0-1 1,0 0-1,0 1 0,1-1 0,-1 0 0,0 1 0,1-1 1,-1 0-1,1 0 0,0 1 0,0-1 0,-1 0 1,1 0-1,0 0 0,1 0 0,-1 1 0,1-4 1,7-36-397</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56.373"/>
    </inkml:context>
    <inkml:brush xml:id="br0">
      <inkml:brushProperty name="width" value="0.05" units="cm"/>
      <inkml:brushProperty name="height" value="0.05" units="cm"/>
      <inkml:brushProperty name="color" value="#66CC00"/>
    </inkml:brush>
  </inkml:definitions>
  <inkml:trace contextRef="#ctx0" brushRef="#br0">36 0 17884,'-1'38'1767,"-15"72"-1,1-2 11,11 30-292,5-123-1400,1 0 0,0 0 1,0 0-1,2-1 0,0 1 1,0-1-1,7 15 0,-8-25-62,-1 1 0,0-1 0,1-1 0,0 1 0,0 0 0,0-1-1,0 1 1,0-1 0,6 5 0,-8-8-15,0 1-1,0-1 1,0 1 0,0-1-1,0 1 1,0-1 0,0 0 0,0 1-1,0-1 1,0 0 0,0 0-1,1 0 1,-1 0 0,0 0-1,0 0 1,0 0 0,0 0-1,0 0 1,0 0 0,0-1-1,0 1 1,0 0 0,0-1 0,0 1-1,0-1 1,0 1 0,0-1-1,0 0 1,0 1 0,0-1-1,0 0 1,0 1 0,-1-1-1,1 0 1,0 0 0,-1 0-1,1 0 1,-1 0 0,1 0 0,-1 0-1,1 0 1,-1 0 0,1-2-1,4-11 30,0 1-1,-1-1 0,-1-1 1,-1 1-1,0 0 1,0-1-1,-1 1 1,-1-1-1,-1 1 0,0-1 1,-1 1-1,-5-21 1,-1 13-51,8 22 13,0 0 0,0-1 0,-1 1 0,1 0 0,0-1 0,0 1 0,0 0 0,0 0 0,-1-1 0,1 1 0,0 0 0,0 0 0,-1-1 1,1 1-1,0 0 0,0 0 0,-1-1 0,1 1 0,0 0 0,-1 0 0,1 0 0,0 0 0,0 0 0,-1 0 0,1-1 0,0 1 0,-1 0 0,1 0 0,0 0 0,-1 0 0,1 0 0,0 0 0,-1 0 0,1 0 0,0 0 0,-1 1 0,1-1 0,0 0 0,-1 0 0,1 0 0,0 0 0,-1 0 0,1 1 0,0-1 0,0 0 0,-1 0 0,1 0 0,-1 1 0,-7 15-45,7-11 42,0 1 1,0 0 0,1-1 0,0 1 0,0 0-1,0-1 1,1 1 0,0-1 0,0 1 0,0-1-1,1 1 1,0-1 0,0 0 0,0 0-1,0 0 1,1 0 0,0 0 0,0 0 0,1-1-1,-1 1 1,1-1 0,7 7 0,-6-7 17,1 1 0,0-1-1,0 0 1,0 0 0,0-1 0,1 0 0,0 0 0,-1 0 0,1-1 0,0 0 0,0 0-1,1-1 1,-1 0 0,0 0 0,0 0 0,1-1 0,9-1 0,-7-1 32,0 0 1,0-1 0,0 0-1,0 0 1,0-1 0,-1 0-1,0-1 1,0 0 0,17-12-1,-21 13-17,1-1-1,-1 1 1,0-1 0,-1 0-1,1 0 1,-1 0-1,0-1 1,0 1-1,-1-1 1,0 0 0,0 0-1,0 0 1,-1-1-1,1 1 1,-2-1-1,3-9 1,-5 0 5,-6 11-21,6 5-13,-1 1 0,1-1 0,0 1 0,0-1 0,0 1 0,0-1 0,-1 1 0,1 0 0,0-1 0,0 1 1,0 0-1,0 0 0,1 0 0,-1 0 0,0 0 0,0 0 0,0 0 0,0 2 0,-3 3 2,0 1 1,0-1 0,1 1-1,0-1 1,1 1-1,-1 0 1,1 1 0,1-1-1,-1 0 1,1 0-1,1 1 1,-1-1 0,1 0-1,0 1 1,1-1-1,2 14 1,-2-20-2,0 1 0,-1 0 0,1-1 0,0 1 0,0-1 0,1 0 0,-1 1 0,0-1 0,0 0 0,1 1-1,-1-1 1,0 0 0,1 0 0,-1 0 0,1 0 0,0-1 0,-1 1 0,1 0 0,0-1 0,-1 1 0,1-1 0,0 1 0,0-1 0,-1 0 0,1 0 0,0 0 0,0 0 0,1 0 0,3 0 3,-1-1 0,0 0-1,1 0 1,-1 0 0,0 0 0,0-1 0,0 0 0,6-3 0,4-3 3,0-2 1,0 0 0,-1 0 0,-1-1 0,0-1 0,15-16-1,-22 21-10,0-1-1,0 0 1,0 0-1,-1 0 1,-1 0-1,1-1 1,-1 0-1,-1 0 1,1 0-1,-2 0 1,1 0-1,1-19 1,-3 27 0,-1 1-1,0-1 1,0 0 0,0 1 0,1-1 0,-1 0-1,0 1 1,0-1 0,0 0 0,0 0 0,0 1-1,0-1 1,-1 0 0,1 1 0,0-1-1,0 0 1,0 1 0,-1-1 0,1 0 0,0 1-1,-1-1 1,1 1 0,0-1 0,-1 1-1,1-1 1,-1 0 0,1 1 0,-1 0 0,1-1-1,-1 1 1,1-1 0,-1 1 0,0 0 0,1-1-1,-1 1 1,0-1 0,-1 2-3,1-1 0,-1 1 0,1-1 0,0 1 0,0 0 1,-1-1-1,1 1 0,0 0 0,0 0 0,0 0 0,0 0 0,0 0 0,0 0 1,0 0-1,0 0 0,0 0 0,0 0 0,-1 3 0,-1 3-2,-1 1 0,1 0-1,0 0 1,0 0 0,1 1 0,1-1-1,-1 0 1,1 1 0,0 8-1,1-1-55,0-1-1,1 1 0,0-1 0,5 17 0,-5-27-78,1 0-1,-1 0 0,1 0 1,0 0-1,1-1 0,-1 1 1,6 6-1,-7-9 108,0-1 0,0 1 0,1-1 0,-1 0 0,0 1 0,0-1 0,1 0 0,-1 0 0,1 0 0,-1 0 0,1 0 0,-1-1 0,1 1 0,0 0 0,-1-1 0,1 1 0,0-1 0,0 0 0,-1 1 0,1-1 0,0 0 0,0 0 0,-1 0 0,4 0 0,10-8-418</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56.788"/>
    </inkml:context>
    <inkml:brush xml:id="br0">
      <inkml:brushProperty name="width" value="0.05" units="cm"/>
      <inkml:brushProperty name="height" value="0.05" units="cm"/>
      <inkml:brushProperty name="color" value="#66CC00"/>
    </inkml:brush>
  </inkml:definitions>
  <inkml:trace contextRef="#ctx0" brushRef="#br0">43 0 15459,'-10'9'1145,"2"1"-1161,-7-3-40,5-3 976</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57.571"/>
    </inkml:context>
    <inkml:brush xml:id="br0">
      <inkml:brushProperty name="width" value="0.05" units="cm"/>
      <inkml:brushProperty name="height" value="0.05" units="cm"/>
      <inkml:brushProperty name="color" value="#66CC00"/>
    </inkml:brush>
  </inkml:definitions>
  <inkml:trace contextRef="#ctx0" brushRef="#br0">161 103 19796,'0'-1'81,"0"1"0,0-1 0,0 0 1,0 1-1,0-1 0,0 0 0,0 0 0,0 1 0,0-1 0,0 0 0,-1 0 0,1 1 0,0-1 0,-1 0 0,1 1 0,0-1 0,-1 0 0,1 1 1,-1-1-1,1 1 0,-1-1 0,1 1 0,-1-1 0,0 1 0,1-1 0,-1 1 0,1 0 0,-1-1 0,-1 0 0,0 1 35,0 0 0,0 0 0,0 0 0,1 0 0,-1 0-1,0 0 1,0 0 0,0 0 0,0 1 0,0-1 0,-3 2 0,-1 0 41,0 1 1,0 0 0,0 0-1,1 0 1,-1 1 0,-8 7 0,8-4-155,-1 0 1,2 0 0,-8 11 0,12-16-45,0 0 1,-1 0-1,1 0 1,0 0-1,0 0 1,0 0-1,1 0 1,-1 1-1,0-1 1,1 0-1,0 0 1,-1 1-1,1-1 1,0 0-1,0 1 1,0-1-1,0 0 1,1 0-1,0 3 1,1-5-15,0 0 0,0 0 0,0-1 0,1 1 0,-1-1 0,0 1 0,0-1 0,0 0 0,0 0 0,0 0 0,0 0 0,2-1 0,12-12-150,-13 11 181,0 0 0,0 0 0,0 0 0,0 1 0,1-1 0,-1 1 0,6-3 0,-8 5 22,-1 0 0,1 0 0,0 0 0,-1 0 0,1-1 1,0 1-1,0 0 0,-1 0 0,1 0 0,0 0 0,-1 1 1,1-1-1,0 0 0,0 0 0,-1 0 0,1 1 0,0-1 0,-1 0 1,2 1-1,-1 0 1,0 0 1,0 0-1,0 1 1,1-1-1,-1 0 1,-1 1-1,1-1 1,0 0-1,0 1 1,0-1-1,0 4 1,5 13-3,-1 1 1,-1 0-1,-1 0 1,0 0-1,-2 0 1,0 28-1,-4 3 325,-11 63-1,9-79 80,-2 0 0,-2-1 0,-1-1-1,-2 1 1,-27 53 0,36-81-324,0 0-1,0 0 1,0 0 0,-1-1-1,0 1 1,-5 4 0,8-9-71,1 1 0,-1-1 1,0 1-1,1-1 0,-1 0 1,1 1-1,-1-1 0,0 0 1,1 1-1,-1-1 0,0 0 0,0 0 1,1 0-1,-1 0 0,0 1 1,1-1-1,-1 0 0,0 0 1,0 0-1,1-1 0,-1 1 1,0 0-1,0-1-9,0 1 0,0-1 0,0 0 0,0 0 0,0 0 0,0 0 1,1 1-1,-1-1 0,0 0 0,1 0 0,-1 0 0,1 0 0,-1-1 0,1 1 0,0 0 0,-1 0 0,1 0 1,-1-2-1,0-6-48,0 1 0,0-1 0,1 0 0,0 1 1,0-1-1,1 0 0,1 1 0,3-17 0,2 1-154,19-42-1,-3 17-96,53-80-1,42-39-171,-79 115 323,-22 28 44,-1 0 0,-1-1 0,19-43 1,-34 67 93,1 0 1,0 0 0,0 0-1,0 0 1,-1 1-1,1-1 1,-1 0 0,0 0-1,0 0 1,1 0-1,-1 0 1,0 0-1,-1 0 1,1 0 0,0 0-1,0 0 1,-1 0-1,-1-3 1,2 4 9,0 1-1,-1 0 1,1 0-1,0-1 0,-1 1 1,1 0-1,0 0 1,-1-1-1,1 1 1,-1 0-1,1 0 1,0 0-1,-1 0 1,1 0-1,-1 0 1,1-1-1,0 1 1,-1 0-1,1 0 1,-1 0-1,1 0 1,-1 0-1,1 1 1,0-1-1,-1 0 1,1 0-1,-1 0 1,-18 14-37,10-4 46,0 0-1,1 0 1,1 1-1,-1 0 1,2 1 0,0-1-1,0 1 1,1 0-1,0 1 1,1-1-1,0 1 1,1 0-1,-2 21 1,5-30 1,1 0 0,-1 1 1,1-1-1,-1 0 0,1 1 0,0-1 1,1 0-1,-1 0 0,3 4 1,-3-6-2,0 1 0,0-1 0,1 0 1,-1-1-1,0 1 0,1 0 1,0 0-1,-1-1 0,1 1 1,0-1-1,0 1 0,0-1 0,0 0 1,0 0-1,0 0 0,0 0 1,0 0-1,1 0 0,1 0 0,5 0 13,-1 0 0,1-1 0,-1 0 0,0 0 0,1-1 0,-1 0 0,1 0-1,-1-1 1,0-1 0,0 1 0,0-1 0,0 0 0,7-5 0,10-5 78,-2-2 1,36-27 0,-43 27-40,-13 13-44,-1-1 0,1 1-1,-1-1 1,1 1 0,0 0-1,0 0 1,0 0 0,0 0-1,0 0 1,1 1 0,-1 0-1,4-2 1,-6 3-12,-1 0 1,1 1 0,-1-1-1,1 0 1,-1 0-1,0 0 1,1 0 0,-1 1-1,1-1 1,-1 0-1,0 0 1,1 1-1,-1-1 1,0 0 0,1 1-1,-1-1 1,0 0-1,0 1 1,1-1-1,-1 0 1,0 1 0,0-1-1,0 1 1,1-1-1,-1 1 1,0-1-1,0 0 1,0 1 0,0-1-1,0 1 1,0-1-1,0 1 1,0-1-1,0 1 1,0-1 0,0 0-1,0 1 1,-1 0-1,-2 22 36,3-21-32,-3 12 17,0-2 29,0 0 0,1 0 0,1 0 1,0-1-1,1 21 0,0-32-39,0 1 0,0 0 1,0 0-1,0 0 0,1-1 0,-1 1 0,0 0 1,0 0-1,1-1 0,-1 1 0,0 0 0,1 0 0,-1-1 1,1 1-1,-1 0 0,1-1 0,-1 1 0,1-1 1,0 1-1,-1-1 0,1 1 0,0-1 0,-1 1 1,1-1-1,0 1 0,-1-1 0,1 0 0,0 0 0,0 1 1,0-1-1,-1 0 0,1 0 0,0 0 0,0 0 1,0 0-1,-1 0 0,1 0 0,0 0 0,0 0 1,0 0-1,-1 0 0,1 0 0,0-1 0,0 1 0,1-1 1,4-1 61,0-1-1,0 0 1,0-1 0,8-4 0,-13 7-66,26-20 176,-1 0 0,30-32 1,-36 33-267,0 0 0,2 1 0,0 2 0,33-21 1,-55 38 71,1 0 0,-1 0 0,0-1 0,1 1 0,-1 0 1,0-1-1,1 1 0,-1 0 0,1 0 0,-1 0 0,1 0 0,-1-1 1,0 1-1,1 0 0,-1 0 0,1 0 0,-1 0 0,1 0 1,-1 0-1,1 0 0,-1 0 0,1 0 0,-1 0 0,1 1 1,-1-1-1,0 0 0,1 0 0,-1 0 0,1 0 0,-1 1 1,1-1-1,-1 0 0,0 0 0,1 1 0,-1-1 0,1 1 0,-1 0-7,1 1-1,-1-1 0,1 1 1,-1-1-1,0 1 1,0-1-1,0 1 0,0-1 1,0 1-1,0-1 0,-1 3 1,-11 43-164,-6-2 171,8-22 122,2 0 0,0 0 1,-4 24-1,12-46-119,-1-1 1,1 0-1,0 1 0,0-1 1,0 1-1,0-1 0,0 0 1,0 1-1,0-1 0,0 1 1,0-1-1,0 0 0,0 1 1,0-1-1,0 1 0,0-1 1,0 0-1,0 1 0,0-1 1,0 1-1,1-1 0,-1 0 1,0 1-1,0-1 0,0 0 1,1 1-1,-1-1 0,0 0 1,0 1-1,1-1 0,10-5-472,13-19 12,-5-6 230,0-11-74</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58.066"/>
    </inkml:context>
    <inkml:brush xml:id="br0">
      <inkml:brushProperty name="width" value="0.05" units="cm"/>
      <inkml:brushProperty name="height" value="0.05" units="cm"/>
      <inkml:brushProperty name="color" value="#66CC00"/>
    </inkml:brush>
  </inkml:definitions>
  <inkml:trace contextRef="#ctx0" brushRef="#br0">49 27 16820,'-1'9'870,"-4"41"1131,5-47-1762,0 0 1,0 1 0,0-1-1,1 0 1,-1 0-1,1 1 1,0-1-1,0 0 1,0 0-1,0 0 1,1 0-1,1 4 1,-2-7-153,-1 1-1,1 0 1,-1-1 0,1 1-1,0-1 1,-1 1 0,1-1-1,0 1 1,-1-1 0,1 1-1,0-1 1,0 0 0,0 0-1,-1 1 1,1-1 0,0 0 0,0 0-1,0 0 1,-1 1 0,1-1-1,0 0 1,0 0 0,0-1-1,1 1 1,0 0 3,0-1 1,1 0-1,-1 0 1,0 0-1,1 0 1,-1 0-1,0 0 0,3-3 1,0 0-53,0 0 0,-1 0 1,0-1-1,1 1 0,-1-1 0,3-6 1,-4 6-30,-1 0 1,0 0-1,0-1 1,0 1-1,-1 0 1,0-1-1,0 1 1,0 0-1,-1-10 1,0 14-13,0-1 1,0 1-1,0 0 1,0 0-1,0-1 1,-1 1-1,1 0 1,-1 0-1,1-1 0,-1 1 1,1 0-1,-1 0 1,0 0-1,1 0 1,-1 0-1,0 0 0,0 0 1,-1-1-1,0 1-2,1 0-1,-1 1 1,1-1-1,0 1 1,-1 0-1,0-1 1,1 1-1,-1 0 0,1 0 1,-1 0-1,1 0 1,-1 0-1,1 0 1,-1 0-1,1 1 1,-1-1-1,1 1 1,-1-1-1,-2 2 1,-1 1-10,-1 0 0,1 0 0,0 1 0,0 0 0,0 0 0,0 0 0,1 0 0,0 1 0,0-1 0,0 1 0,-6 11 0,3-6-5,2 1 0,-1-1 1,1 1-1,1 1 1,-5 15-1,8-23 13,0 1 0,0-1-1,0 1 1,1-1 0,0 1 0,0-1-1,0 1 1,0-1 0,1 1-1,0-1 1,0 0 0,2 6 0,-3-8 3,1-1 0,0 0 0,-1 1 0,1-1 0,0 0 0,0 0 0,0 0 0,0 0 0,0 0 0,1 0 0,-1 0 0,0 0 0,0 0 0,1 0 0,-1 0 0,2 0 0,0 0-2,0-1 1,-1 1-1,1-1 0,0 0 1,-1 1-1,1-1 0,0-1 1,-1 1-1,1 0 0,0-1 0,0 1 1,2-2-1,17-5-143,-1-2 0,0 0-1,-1-2 1,0 0 0,22-17-1,-17 12-171,1 0-1,30-13 1,-51 27 255,-1 0 1,1 0 0,0 1-1,0 0 1,0-1-1,10 1 1,-14 1 65,0 0 0,0 0 0,0 0 0,0 0 0,0 0 0,0 1 0,0-1 0,0 0 0,0 1 0,0-1 0,0 1 1,0-1-1,0 1 0,0-1 0,0 1 0,-1 0 0,1-1 0,0 1 0,0 0 0,-1 0 0,1 0 0,-1 0 0,1-1 0,0 1 0,-1 0 0,0 0 0,1 0 0,-1 0 0,0 0 0,1 0 0,-1 0 0,0 0 0,0 0 0,0 0 0,0 0 1,0 0-1,0 2 0,0 5 118,-1 0 1,0 0 0,-1 0-1,1 0 1,-4 8-1,2-10 15,2 0-1,-1 0 1,1 0-1,0 0 1,0 0-1,0 0 1,1 1 0,1 10-1,-1-16-111,0-1 0,1 1 0,-1 0 0,0-1 0,1 1 0,-1 0 0,1-1-1,0 1 1,-1 0 0,1-1 0,-1 1 0,1-1 0,0 1 0,-1-1 0,1 1 0,0-1 0,0 0 0,-1 1 0,1-1 0,0 0 0,0 0-1,-1 1 1,1-1 0,0 0 0,0 0 0,0 0 0,0 0 0,-1 0 0,1 0 0,0 0 0,0 0 0,0-1 0,-1 1 0,1 0 0,0 0 0,0-1-1,-1 1 1,2-1 0,34-13 236,-35 13-248,56-32 84,-38 21-278,0 1 0,30-12 0,-47 22 156,-1 1 1,0-1-1,1 1 0,-1 0 0,0-1 0,1 1 0,-1 0 1,0 0-1,1 0 0,-1 0 0,0 0 0,1 1 1,-1-1-1,0 0 0,1 1 0,-1-1 0,0 0 0,1 1 1,-1 0-1,0-1 0,0 1 0,0 0 0,0-1 1,0 1-1,0 0 0,0 0 0,0 0 0,0 0 0,0 0 1,0 0-1,0 0 0,-1 1 0,1-1 0,0 0 1,-1 0-1,1 1 0,-1-1 0,1 0 0,-1 0 0,0 1 1,0-1-1,1 1 0,-1-1 0,0 0 0,0 1 1,0-1-1,0 0 0,-1 1 0,1-1 0,0 0 0,-1 1 1,1-1-1,-1 0 0,1 0 0,-1 1 0,1-1 1,-1 0-1,0 0 0,0 0 0,1 0 0,-1 0 0,0 0 1,0 0-1,0 0 0,0 0 0,0 0 0,-1 0 1,-1 0-1,-13 6-170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59.681"/>
    </inkml:context>
    <inkml:brush xml:id="br0">
      <inkml:brushProperty name="width" value="0.05" units="cm"/>
      <inkml:brushProperty name="height" value="0.05" units="cm"/>
    </inkml:brush>
  </inkml:definitions>
  <inkml:trace contextRef="#ctx0" brushRef="#br0">72 1 17100,'16'3'1528,"1"4"-1040,4 2-168,-1 5 544,1 2-224,-7 9-111,-6 4-73,-14 8-168,-7 4-96,-11 2-184,-5-5-264,-5-2-1577,-1-3 1665,9-19-216,5-9-168</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58.734"/>
    </inkml:context>
    <inkml:brush xml:id="br0">
      <inkml:brushProperty name="width" value="0.05" units="cm"/>
      <inkml:brushProperty name="height" value="0.05" units="cm"/>
      <inkml:brushProperty name="color" value="#66CC00"/>
    </inkml:brush>
  </inkml:definitions>
  <inkml:trace contextRef="#ctx0" brushRef="#br0">97 1 19660,'12'0'581,"1"0"0,-1 1 0,0 0 0,0 1 0,16 5-1,-25-7-515,0 1-1,0 0 0,-1 0 0,1 1 0,-1-1 0,1 0 1,-1 1-1,1 0 0,-1-1 0,0 1 0,0 0 1,0 0-1,0 1 0,0-1 0,0 0 0,-1 0 0,1 1 1,-1-1-1,1 1 0,-1 0 0,0-1 0,0 1 0,0 0 1,-1-1-1,1 1 0,-1 0 0,1 0 0,-1 0 1,0 3-1,0 1-44,-1 1 0,0-1 0,-1 0 0,1 1 0,-2-1 0,1 0 0,-1 0 0,0 0 0,-4 7 0,-8 11-15,-19 25 1,18-27 0,-22 31 5,5-9 74,-30 54-1,62-96-64,-1 0-1,0 0 1,1 0 0,-1 1-1,1-1 1,0 0-1,0 1 1,0-1 0,1 1-1,-1-1 1,1 1-1,0-1 1,0 1 0,0 3-1,1-6-4,-1 0 1,1 0-1,-1 0 0,1 0 0,-1 1 1,1-1-1,0 0 0,-1 0 0,1 0 0,0-1 1,0 1-1,0 0 0,0 0 0,0 0 1,0 0-1,1 0 0,0 0 14,1 1-1,0-1 1,0 0-1,0 0 1,-1-1-1,1 1 1,0-1-1,5 1 1,6-1 55,-1 0 1,0-1 0,1 0 0,-1-1-1,14-4 1,67-23 235,-77 23-274,8-2-22,2 0-108,27-13 0,-48 18-63,0 0 0,0 0 0,0-1 0,0 0 0,0 0 0,-1 0 0,0-1 0,0 0 0,7-8-1,-10 10 62,0 0 0,-1 0 0,1 0 0,-1 0 0,1 0 0,-1 0 0,0 0 0,-1-1-1,1 1 1,-1 0 0,1 0 0,-1-1 0,0 1 0,0 0 0,0-1 0,-1 1-1,1 0 1,-1-1 0,1 1 0,-1 0 0,-1 0 0,1 0 0,0 0 0,-1 0-1,-1-4 1,-17-21-695</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59.230"/>
    </inkml:context>
    <inkml:brush xml:id="br0">
      <inkml:brushProperty name="width" value="0.05" units="cm"/>
      <inkml:brushProperty name="height" value="0.05" units="cm"/>
      <inkml:brushProperty name="color" value="#66CC00"/>
    </inkml:brush>
  </inkml:definitions>
  <inkml:trace contextRef="#ctx0" brushRef="#br0">1 1 15035,'3'7'415,"1"0"-1,0 0 1,0-1-1,1 1 1,0-1-1,0 0 1,0 0 0,1-1-1,-1 0 1,2 0-1,-1 0 1,0 0-1,1-1 1,0 0-1,9 4 1,7 1-13,1 0 0,0-1 0,37 7 0,-42-11-820,0-1 1,1 0 0,-1-2 0,1 0 0,36-4 0,-47 2 101,-1 0 0,0-1 0,0 0 0,0 0 0,-1-1 0,1 0 0,0-1 0,-1 0 0,0 0 0,0 0 0,0-1 0,-1 0 0,1 0 0,-1-1 0,0 0 0,8-10 0,-12 16 1625,-2 5-826,-1 7 128,-10 27 1335,5-22-1289,1 0-1,0 1 1,2-1 0,0 1-1,1 0 1,0 24 0,2-41-623,0 0 1,0 1 0,0-1 0,0 0 0,0 0 0,0 0 0,0 0 0,0 1 0,1-1-1,-1 0 1,1 0 0,-1 0 0,1 0 0,-1 0 0,1 0 0,-1 0 0,1 0 0,0 0-1,0 0 1,-1 0 0,1 0 0,0 0 0,0-1 0,0 1 0,0 0 0,0-1 0,0 1 0,0 0-1,0-1 1,0 1 0,1-1 0,-1 0 0,0 1 0,0-1 0,0 0 0,0 0 0,1 0-1,-1 0 1,0 0 0,0 0 0,0 0 0,1 0 0,-1 0 0,0 0 0,0-1 0,0 1-1,0-1 1,2 0 0,4-1 50,1-1-1,0 0 1,-1 0 0,1-1-1,-1 0 1,9-7 0,42-35 175,-29 21-125,8-6 17,-16 14-143,0 0 1,39-24-1,-59 40-13,0 1-1,0-1 0,0 0 0,1 1 0,-1-1 0,0 1 0,0 0 1,0-1-1,0 1 0,0 0 0,1 0 0,-1 0 0,0 0 0,0 0 0,0 0 1,0 0-1,1 0 0,-1 0 0,0 0 0,2 1 0,-2 0 0,-1-1 0,1 1 0,0 0 0,-1-1 0,1 1 0,0 0-1,-1 0 1,1-1 0,-1 1 0,1 0 0,-1 0 0,0 0 0,1 0 0,-1 0-1,0 0 1,1 0 0,-1 0 0,0 0 0,0 1 0,0 6-24,0 1 1,0-1-1,-1 1 1,-3 11-1,3-13 19,-4 20-19,2-18 37,1 1-1,1 0 1,-1 0-1,2 0 0,-1 0 1,2 0-1,1 18 1,-1-26-3,-1-1 1,0 0-1,0 0 1,1 0-1,-1 0 0,0 0 1,1 0-1,-1 0 1,1-1-1,-1 1 1,1 0-1,0 0 1,-1 0-1,1 0 1,0-1-1,0 1 0,-1 0 1,1-1-1,0 1 1,0 0-1,0-1 1,0 1-1,0-1 1,1 1-1,0-1 3,0 0 1,0 1-1,0-1 0,0 0 0,0-1 1,0 1-1,0 0 0,0 0 0,0-1 1,0 0-1,-1 1 0,4-2 0,5-3 17,0-1 0,0 0 0,14-11 0,-20 14-26,9-8-44,-1-1-1,0 0 0,-1 0 0,16-24 1,17-20-689,-37 50 446,-4 8-49,-9 17-227,-4 6 261,-1 6-270,-2-1 0,-21 36 1,23-53 393,11-13 173,0 0 0,0 0 0,0 0 0,0 0-1,-1 0 1,1 0 0,0 0 0,0 0 0,0 0 0,0 0 0,0 0 0,-1 0 0,1 0 0,0 0 0,0 0-1,0 0 1,0 0 0,0 0 0,0 0 0,-1 0 0,1 0 0,0 0 0,0-1 0,0 1 0,0 0 0,0 0-1,0 0 1,0 0 0,0 0 0,-1 0 0,1 0 0,0-1 0,0 1 0,0 0 0,0 0 0,0 0 0,0 0-1,0 0 1,0 0 0,0-1 0,0 1 0,0 0 0,0 0 0</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7:59.666"/>
    </inkml:context>
    <inkml:brush xml:id="br0">
      <inkml:brushProperty name="width" value="0.05" units="cm"/>
      <inkml:brushProperty name="height" value="0.05" units="cm"/>
      <inkml:brushProperty name="color" value="#66CC00"/>
    </inkml:brush>
  </inkml:definitions>
  <inkml:trace contextRef="#ctx0" brushRef="#br0">0 1 16396,'0'4'1664,"2"6"-1240,3-3-424,5-1 960,8 3-1488,4-1 584,9-1-216,4-1-152</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8:00.116"/>
    </inkml:context>
    <inkml:brush xml:id="br0">
      <inkml:brushProperty name="width" value="0.05" units="cm"/>
      <inkml:brushProperty name="height" value="0.05" units="cm"/>
      <inkml:brushProperty name="color" value="#66CC00"/>
    </inkml:brush>
  </inkml:definitions>
  <inkml:trace contextRef="#ctx0" brushRef="#br0">256 0 19236,'-17'7'2091,"-36"7"0,35-9-1097,-29 10-1,39-12-809,-52 25 627,55-25-783,0-1 0,0 2-1,1-1 1,-1 0-1,1 1 1,0 0 0,0 0-1,0 0 1,-3 6-1,6-9-35,0 0 0,1 0 0,-1 0 0,1 0 0,-1 0 0,1 0 0,-1 1 0,1-1 0,0 0 0,0 0 0,0 0 0,-1 0 0,1 1 0,0-1 0,0 0 0,1 0 0,-1 0 0,0 0 0,0 1 0,1-1 0,-1 0 0,0 0 0,1 0 0,-1 0 0,1 0 0,-1 0 0,1 0 0,0 0 0,-1 0 0,1 0-1,0 0 1,0 0 0,0 0 0,0-1 0,0 1 0,0 0 0,0-1 0,0 1 0,0 0 0,0-1 0,0 1 0,2-1 0,5 4-111,1-1 1,0 0-1,0 0 1,11 1-1,-17-4 96,67 10-572,-45-7 360,0 0 0,0 2 0,27 9 0,-48-13 212,0 0 0,0 1 0,-1 0 0,1 0 0,0 0 0,-1 0 0,1 1 0,-1-1 0,1 1 0,-1 0 0,4 5 0,-6-6 25,0-1 1,0 1 0,0 0 0,-1 0-1,1 0 1,0-1 0,-1 1 0,0 0-1,1 0 1,-1 0 0,0 0 0,0 0 0,0 0-1,0 0 1,0 0 0,-1 0 0,1 0-1,-1 0 1,1 0 0,-1-1 0,0 1-1,1 0 1,-1 0 0,0-1 0,0 1 0,0 0-1,-2 1 1,-3 4 68,0 0 0,0 0 1,0-1-1,-1 0 0,0 0 0,0-1 0,-1 0 1,0 0-1,0 0 0,0-1 0,0-1 0,0 1 0,-1-1 1,0-1-1,-17 4 0,23-6-47,0 0-1,1 0 0,-1 0 1,0 0-1,0 0 1,0 0-1,0-1 1,0 1-1,1-1 1,-1 0-1,0 0 1,1 0-1,-1 0 1,0-1-1,1 1 1,-1-1-1,1 1 1,0-1-1,-4-3 0,-17-21 178</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8:00.540"/>
    </inkml:context>
    <inkml:brush xml:id="br0">
      <inkml:brushProperty name="width" value="0.05" units="cm"/>
      <inkml:brushProperty name="height" value="0.05" units="cm"/>
      <inkml:brushProperty name="color" value="#66CC00"/>
    </inkml:brush>
  </inkml:definitions>
  <inkml:trace contextRef="#ctx0" brushRef="#br0">27 121 16564,'8'3'537,"0"0"0,1-1 0,-1 0 0,0 0 0,1-1 0,-1 0 0,14 0 0,-20-1-443,0 0 1,0 0 0,0-1-1,0 1 1,0-1 0,1 1-1,-1-1 1,0 0 0,0 0-1,-1 0 1,1 0-1,0 0 1,0 0 0,0 0-1,-1-1 1,1 1 0,0-1-1,-1 1 1,1-1-1,-1 0 1,0 1 0,0-1-1,0 0 1,0 0 0,0 0-1,0 0 1,0 0-1,0 0 1,-1 0 0,1 0-1,-1 0 1,1 0 0,-1 0-1,0-4 1,0 2-60,0 0 1,0 0 0,-1 1-1,0-1 1,1 0-1,-1 0 1,0 1-1,-1-1 1,1 1 0,-1-1-1,0 1 1,0-1-1,0 1 1,0 0-1,0 0 1,-1 0 0,1 0-1,-4-3 1,4 4-21,0 1 1,0-1 0,0 1-1,0 0 1,0 0 0,0-1-1,0 1 1,0 0 0,0 1-1,-1-1 1,1 0 0,0 1-1,0-1 1,-1 1 0,1 0-1,-1-1 1,1 1 0,0 0-1,-1 1 1,1-1 0,0 0-1,-1 1 1,1-1 0,0 1-1,-1 0 1,1 0 0,0 0-1,0 0 1,0 0 0,-4 2-1,2 1-11,-1 1 0,1-1 0,-1 1-1,1-1 1,1 1 0,-1 1-1,1-1 1,-1 0 0,2 1-1,-1 0 1,1-1 0,-1 1 0,2 0-1,-1 0 1,1 0 0,0 0-1,-1 11 1,1-12 1,1 1 0,0 0 0,0-1 0,1 1 0,-1-1 1,1 1-1,0-1 0,1 0 0,-1 1 0,1-1 0,0 0 0,0 0 0,1 0 0,0 0 0,0-1 0,0 1 0,0-1 1,1 1-1,-1-1 0,6 4 0,-3-3 9,0-1 0,0-1 0,0 1 0,0-1 0,1 0-1,0-1 1,-1 1 0,1-1 0,0-1 0,11 2 0,-5-2 4,-1 0 0,0-1 0,1-1 0,-1 0 0,19-4 0,5-5 30,0-2 1,65-29 0,-100 40-48,86-45 227,-82 46-90,-8 7-22,-13 17 82,7-13-73,-28 50 446,37-60-564,0-1-1,0 0 1,-1 0-1,1 1 1,0-1-1,0 0 1,0 0 0,-1 1-1,1-1 1,0 0-1,0 1 1,0-1-1,0 0 1,0 1-1,-1-1 1,1 0-1,0 1 1,0-1 0,0 0-1,0 1 1,0-1-1,0 0 1,0 1-1,0-1 1,0 0-1,0 1 1,1-1-1,-1 0 1,0 1 0,0-1-1,0 0 1,0 1-1,0-1 1,1 0-1,-1 1 1,0-1-1,0 0 1,0 0-1,1 1 1,-1-1-1,0 0 1,1 0 0,-1 0-1,0 1 1,0-1-1,1 0 1,-1 0-1,0 0 1,1 0-1,-1 0 1,0 1-1,1-1 1,-1 0 0,0 0-1,1 0 1,0 0-1,18-4 192,2-7-198,-1-1 1,25-19-1,23-13-540,-61 41 468,0-1-78,0 0 1,0 1-1,0 0 0,0 0 0,9-2 1,-15 5 121,-1 0 0,1 0 0,0 0 0,0-1 0,-1 1 0,1 0 1,0 0-1,0 1 0,-1-1 0,1 0 0,0 0 0,0 0 0,-1 0 0,1 1 1,0-1-1,-1 0 0,1 1 0,0-1 0,-1 0 0,1 1 0,0-1 0,-1 1 1,2 0-1,-2 1-16,1-1 0,-1 1 0,1-1 0,-1 1-1,1-1 1,-1 1 0,0 0 0,0-1 0,0 1 0,0-1 0,0 1 0,0 0 0,0-1 0,-1 1 0,1-1 0,-1 3 0,0 2 215,0-2-117,1-1-1,-1 1 1,0-1 0,0 1-1,0-1 1,0 0 0,-1 1-1,1-1 1,-4 5 0,3-10 69</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8:01.361"/>
    </inkml:context>
    <inkml:brush xml:id="br0">
      <inkml:brushProperty name="width" value="0.05" units="cm"/>
      <inkml:brushProperty name="height" value="0.05" units="cm"/>
      <inkml:brushProperty name="color" value="#66CC00"/>
    </inkml:brush>
  </inkml:definitions>
  <inkml:trace contextRef="#ctx0" brushRef="#br0">257 0 18660,'-8'3'354,"0"-1"0,1 1 0,0 0 1,0 1-1,0 0 0,0 0 0,0 0 0,-10 11 0,-44 45 975,61-60-1320,-19 21 66,2 0 0,0 1 0,2 1 0,0 0-1,-19 45 1,33-68-72,1 1 0,0-1-1,-1 0 1,1 1-1,0-1 1,0 0 0,0 1-1,-1-1 1,1 1 0,0-1-1,0 1 1,0-1-1,0 1 1,0-1 0,0 0-1,0 1 1,0-1-1,0 1 1,0-1 0,0 1-1,0-1 1,0 1-1,0-1 1,0 0 0,0 1-1,0-1 1,1 1 0,-1-1-1,1 1 1,11-5 59,15-17 35,-8-4 45,-1 0 0,-1-1 0,18-39 0,-18 33-27,5-11 34,-22 43-148,0 0 1,0 0-1,0 0 0,0 0 1,0 1-1,0-1 1,0 0-1,0 0 0,0 0 1,0 0-1,0 0 1,0 0-1,0 0 0,0 0 1,0 0-1,0 1 0,0-1 1,1 0-1,-1 0 1,0 0-1,0 0 0,0 0 1,0 0-1,0 0 1,0 0-1,0 0 0,0 0 1,0 0-1,0 0 0,0 0 1,0 0-1,0 1 1,1-1-1,-1 0 0,0 0 1,0 0-1,0 0 1,0 0-1,0 0 0,0 0 1,0 0-1,0 0 0,0 0 1,1 0-1,-1 0 1,0 0-1,0 0 0,0 0 1,0 0-1,0 0 1,0 0-1,0-1 0,0 1 1,0 0-1,1 0 0,-1 0 1,0 0-1,0 0 1,0 0-1,1 17 16,-1 24-32,-2-21-5,0 84 40,3-95-4,0 1-1,0 0 1,1-1-1,0 1 1,0-1 0,1 1-1,1-1 1,5 11-1,-8-17-5,1 0 0,0 0-1,1 0 1,-1-1-1,0 1 1,1 0-1,-1-1 1,1 0 0,0 0-1,0 0 1,0 0-1,0 0 1,0 0 0,0-1-1,0 1 1,1-1-1,-1 0 1,1 0-1,-1 0 1,1-1 0,-1 1-1,1-1 1,-1 0-1,1 0 1,-1 0 0,1 0-1,-1-1 1,1 1-1,3-2 1,9-2 30,-1-1 0,0-1 0,-1 0-1,1-1 1,12-8 0,7-5 63,-1-2 0,-1-1 0,56-52 0,-38 31 91,-56 60-198,1 0 1,1 0 0,0 0 0,1 1 0,-2 27 0,5-43 6,0 0 1,-1 1-1,1-1 1,0 1-1,0-1 1,1 0-1,-1 1 0,0-1 1,0 1-1,1-1 1,-1 0-1,1 1 1,-1-1-1,1 0 0,-1 0 1,1 1-1,0-1 1,0 0-1,-1 0 1,1 0-1,0 0 0,0 0 1,0 0-1,0 0 1,1 0-1,-1 0 1,0-1-1,0 1 1,0 0-1,1-1 0,-1 1 1,0-1-1,1 1 1,-1-1-1,0 0 1,1 1-1,-1-1 0,1 0 1,-1 0-1,0 0 1,2 0-1,3-1 22,0 0 0,0 0 0,0-1 0,0 1 0,0-1 0,0-1 0,-1 1 0,7-4 0,18-13 102,-1-1 0,29-27 0,-40 33-77,14-7-7,-14 16-36,-18 5-7,1 0 0,-1 0 0,1 0 0,-1 0 0,0 0 0,1 0 0,-1 0 0,1 0 0,-1 1 0,0-1 0,1 0 0,-1 0 0,1 0 0,-1 1 0,0-1 0,1 0 0,-1 0 0,0 1 0,1-1 0,-1 0 0,0 1 0,0-1 0,1 0 0,-1 1 0,0-1 0,0 0 0,1 1-1,-1-1 1,0 0 0,0 1 0,0 0 0,1 5 0,0 1 0,-1-1 0,0 1 0,0 0 0,0-1 0,-2 8 1,1-8 3,0 0 1,0 0 0,1 0 0,0 0 0,0 1 0,1-1 0,1 8 0,-2-14-2,1 1 1,-1 0-1,0 0 0,1 0 0,-1 0 0,1 0 0,-1-1 0,1 1 0,-1 0 0,1 0 0,0-1 0,-1 1 0,1-1 0,0 1 0,-1 0 0,1-1 0,0 1 0,0-1 0,-1 1 0,1-1 0,0 0 0,0 1 0,0-1 0,0 0 1,0 0-1,0 1 0,-1-1 0,1 0 0,0 0 0,0 0 0,0 0 0,0 0 0,0 0 0,0-1 0,0 1 0,1-1 0,4 0 10,-1-1 0,1 0 0,-1-1-1,8-4 1,-11 7-11,45-30 69,-35 21-86,0 1 0,0 0 0,1 1 0,0 1 1,0 0-1,19-5 0,-31 10 6,0 1 0,1-1 0,-1 1 0,0 0 1,0 0-1,1 0 0,-1 0 0,0 0 0,1 0 0,-1 0 1,0 0-1,0 0 0,1 0 0,-1 1 0,0-1 0,0 0 0,0 1 1,1-1-1,-1 1 0,0 0 0,0-1 0,0 1 0,0 0 1,0 0-1,1 0 0,-1 1-3,0 0 0,-1 0 0,1-1-1,0 1 1,-1 0 0,1 0 0,-1 0 0,0 0 0,0-1 0,1 1 0,-1 0 0,0 0-1,-1 0 1,1 3 0,-3 8-172,0 0-1,-1-1 1,-9 20-1,12-31 160,-18 35-833,18-34 834,0-1 1,0 1 0,0-1-1,0 0 1,0 1 0,-1-1 0,1 0-1,0 0 1,-1 0 0,1 0-1,-1 0 1,1 0 0,-1 0-1,0 0 1,1-1 0,-1 1 0,0-1-1,1 1 1,-4 0 0,-9-7-319</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8:02.456"/>
    </inkml:context>
    <inkml:brush xml:id="br0">
      <inkml:brushProperty name="width" value="0.05" units="cm"/>
      <inkml:brushProperty name="height" value="0.05" units="cm"/>
      <inkml:brushProperty name="color" value="#66CC00"/>
    </inkml:brush>
  </inkml:definitions>
  <inkml:trace contextRef="#ctx0" brushRef="#br0">222 103 15851,'7'-9'701,"0"-1"0,-1 0 0,6-11 0,-11 18-551,1 0 0,-1 1 1,0-1-1,-1 0 0,1 0 1,0 0-1,-1 0 0,1-3 1,-1 5-51,-1 0 1,1 0-1,0 0 1,0 0-1,0 0 1,0 0-1,-1 0 1,1 0-1,0 0 0,-1 0 1,1 0-1,-1 0 1,1 1-1,-1-1 1,1 0-1,-1 0 1,0 1-1,1-1 1,-1 0-1,0 1 1,0-1-1,0 1 1,1-1-1,-2 0 0,0 0-31,1 1 1,-1-1-1,1 1 0,0 0 0,-1 0 0,1-1 0,-1 1 0,1 0 0,-1 0 0,1 0 0,0 1 0,-1-1 0,1 0 0,-1 0 0,1 1 0,-1-1 0,1 1 0,0-1 0,0 1 0,-3 1 0,-25 20 383,27-20-390,-18 16 20,2 1 1,0 0 0,1 2 0,1-1 0,-20 34 0,27-37-48,0 0 1,1 0-1,1 1 1,1 0-1,0 0 0,1 1 1,1 0-1,-2 25 1,6-38-22,0 0 0,0 0 0,1-1 1,-1 1-1,1 0 0,0 0 1,1 0-1,0 0 0,0-1 0,0 1 1,0-1-1,1 1 0,0-1 0,5 7 1,-5-8-11,0-1 1,0 1 0,1-1 0,-1 0 0,1 0 0,0 0 0,0 0 0,0-1 0,0 1-1,0-1 1,1 0 0,-1-1 0,1 1 0,-1-1 0,1 0 0,-1 0 0,1 0 0,9 0-1,-7-1 11,-1-1-1,1 0 0,-1 0 0,1 0 1,-1-1-1,1 0 0,-1 0 0,0-1 1,0 0-1,0 0 0,0 0 0,-1-1 1,1 0-1,-1 0 0,0 0 0,0 0 1,0-1-1,-1 0 0,0 0 0,0 0 1,5-9-1,-8 11 5,0 1 1,0 0-1,0 0 1,-1-1-1,1 1 1,-1-1-1,0 1 1,0 0-1,1-1 1,-2 1-1,1-1 1,0 1-1,0 0 1,-1-1-1,1 1 1,-1-1-1,0 1 0,0 0 1,0 0-1,0 0 1,0-1-1,0 1 1,-1 0-1,1 0 1,-3-2-1,-3-4 80,-1 0-1,-1 0 0,1 1 1,-12-7-1,6 3 0,14 11-99,0 0 0,-1 0 1,1 0-1,0 0 0,0 0 0,-1-1 0,1 1 0,0 0 1,0 0-1,-1 0 0,1 0 0,0-1 0,0 1 0,0 0 1,0 0-1,-1 0 0,1-1 0,0 1 0,0 0 0,0 0 0,0-1 1,0 1-1,0 0 0,-1 0 0,1-1 0,0 1 0,0 0 1,0 0-1,0-1 0,0 1 0,0 0 0,0 0 0,0-1 1,0 1-1,0 0 0,0 0 0,1-1 0,-1 1 0,0 0 1,0-1-1,0 1 0,0 0 0,0 0 0,0 0 0,1-1 0,-1 1 1,0 0-1,0 0 0,0 0 0,0-1 0,1 1 0,-1 0 1,0 0-1,0 0 0,1 0 0,-1-1 0,16-4-64,-13 5 63,138-42-172,-137 41 169,0 0 0,0 0 1,0 0-1,0 1 0,0 0 0,0 0 1,0 0-1,8 1 0,-11-1 2,1 1-1,-1-1 1,0 1-1,1 0 1,-1-1-1,0 1 1,1 0-1,-1 0 1,0 0-1,0 0 1,0 0-1,0 0 1,0 0-1,0 0 1,0 1-1,0-1 1,0 0 0,-1 1-1,1-1 1,0 0-1,-1 1 1,1-1-1,-1 1 1,0-1-1,1 1 1,-1-1-1,0 4 1,1 9-22,0 0-1,-1 1 1,-1-1 0,-5 28 0,-18 58-11,-1 0-360,23-83 91,2-17 303,0 0 1,0 0 0,0 0-1,0 0 1,0 0 0,0 0-1,0 0 1,0 1 0,0-1-1,0 0 1,0 0 0,0 0-1,0 0 1,0 0 0,0 0 0,0 0-1,0 0 1,0 0 0,0 0-1,0 1 1,0-1 0,0 0-1,0 0 1,0 0 0,0 0-1,0 0 1,0 0 0,0 0-1,0 0 1,0 0 0,0 0-1,0 0 1,0 0 0,0 0-1,1 0 1,-1 1 0,0-1-1,0 0 1,0 0 0,0 0-1,0 0 1,0 0 0,0 0 0,0 0-1,0 0 1,0 0 0,0 0-1,1 0 1,-1 0 0,0 0-1,0 0 1,0 0 0,0 0-1,0 0 1,0 0 0,0 0-1,0 0 1,0 0 0,0 0-1,0 0 1,1 0 0,-1 0-1,0 0 1,0-1 0,14-20-21,-9 12-61,14-23-84</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8:03.043"/>
    </inkml:context>
    <inkml:brush xml:id="br0">
      <inkml:brushProperty name="width" value="0.05" units="cm"/>
      <inkml:brushProperty name="height" value="0.05" units="cm"/>
      <inkml:brushProperty name="color" value="#66CC00"/>
    </inkml:brush>
  </inkml:definitions>
  <inkml:trace contextRef="#ctx0" brushRef="#br0">0 518 15587,'1'5'261,"1"0"0,0 0 0,-1 0 0,1 0 0,1-1 0,-1 1 0,1-1-1,0 1 1,0-1 0,0 0 0,5 5 0,-5-7-131,0 1-1,0-1 1,0 0 0,1-1 0,-1 1-1,0-1 1,1 1 0,-1-1-1,1 0 1,-1 0 0,1 0 0,0-1-1,-1 1 1,1-1 0,0 0-1,6-1 1,3 0 23,-1-2 0,1 0 0,-1 0 0,1-1 0,-1-1 0,-1 0-1,1 0 1,-1-1 0,0-1 0,0 0 0,0 0 0,-1-1 0,-1-1 0,1 1 0,-1-1 0,-1-1-1,1 0 1,-2 0 0,10-17 0,-14 22-102,-1-1-1,-1 1 1,1 0-1,-1-1 1,0 0-1,0 1 1,0-1-1,-1 0 1,0 1-1,0-1 1,-2-8-1,2 12-45,0 0 0,-1 1-1,1-1 1,-1 0 0,1 0-1,-1 0 1,0 1-1,1-1 1,-1 0 0,0 1-1,0-1 1,-1 1 0,1-1-1,0 1 1,0-1 0,-1 1-1,1 0 1,-1 0 0,1 0-1,-1-1 1,1 2 0,-1-1-1,0 0 1,1 0 0,-1 0-1,0 1 1,0-1-1,0 1 1,0-1 0,1 1-1,-1 0 1,0 0 0,0 0-1,0 0 1,0 0 0,0 0-1,-3 1 1,-3 1-14,1 0 1,-1 1-1,0 0 0,0 0 1,1 1-1,0-1 0,0 2 0,0-1 1,0 1-1,1 0 0,0 0 1,-11 12-1,-5 8 20,-33 50-1,51-69-5,-5 7 17,1 1 0,0 0-1,1 0 1,1 1 0,0 0 0,-4 19-1,8-29-11,1 1 0,0-1-1,1 1 1,0 0 0,0-1-1,0 1 1,0 0-1,1-1 1,1 8 0,-1-10-4,0 0 0,1 0 0,-1 0 1,1 0-1,-1 0 0,1 0 0,0 0 1,0-1-1,0 1 0,0-1 1,1 1-1,-1-1 0,1 0 0,-1 0 1,1 0-1,5 3 0,-2-3 1,-1 0 0,1 0 0,0 0 0,-1-1-1,1 0 1,0 0 0,0 0 0,0-1 0,0 0 0,0 0 0,0 0 0,-1-1 0,1 0-1,0 0 1,0-1 0,7-2 0,6-3 19,-1 0 0,0-2-1,28-17 1,-14 4 105,-2-1-1,0-1 1,-2-2 0,0 0-1,-2-2 1,43-60-1,-32 33 96,-2-2-1,-3-1 1,28-71-1,-57 122-210,20-57 41,-21 58-55,0 0-1,-1 0 1,0 0-1,0-1 1,-1 1 0,0 0-1,0 0 1,-1-8-1,1 13 0,0 1 0,0-1-1,0 0 1,0 1 0,0-1-1,0 1 1,0-1-1,0 0 1,0 1 0,0-1-1,0 1 1,0-1 0,-1 1-1,1-1 1,0 1-1,-1-1 1,1 1 0,0-1-1,-1 1 1,1-1 0,0 1-1,-1-1 1,1 1-1,-1 0 1,1-1 0,-1 1-1,1 0 1,-1-1 0,1 1-1,-1 0 1,1 0 0,-1-1-1,1 1 1,-1 0-1,1 0 1,-1 0 0,0 0-1,1 0 1,-1 0 0,1 0-1,-1 0 1,1 0-1,-1 0 1,0 0 0,1 0-1,-1 0 1,1 0 0,-1 1-1,1-1 1,-1 0-1,1 0 1,-1 1 0,1-1-1,-1 0 1,0 1 0,-5 3-5,1 1 1,0-1 0,1 1 0,-6 5 0,9-8 1,-32 35 7,2 2 0,2 1 0,-45 82-1,62-98-118,2 0-1,0 0 0,1 1 0,2 1 0,0-1 1,2 1-1,1 0 0,1 1 0,0 27 1,3-41-142,1 0 0,0 0 1,1 0-1,1 0 1,0 0-1,5 12 0,-7-21 221,1 0 1,-1-1-1,1 1 0,-1-1 0,1 1 0,0-1 0,1 0 0,-1 0 1,0 0-1,1 0 0,0 0 0,0-1 0,0 1 0,0-1 0,0 1 1,0-1-1,0 0 0,1-1 0,-1 1 0,1 0 0,0-1 0,-1 0 1,1 0-1,0 0 0,4 0 0,26-4-556</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8:03.875"/>
    </inkml:context>
    <inkml:brush xml:id="br0">
      <inkml:brushProperty name="width" value="0.05" units="cm"/>
      <inkml:brushProperty name="height" value="0.05" units="cm"/>
      <inkml:brushProperty name="color" value="#66CC00"/>
    </inkml:brush>
  </inkml:definitions>
  <inkml:trace contextRef="#ctx0" brushRef="#br0">275 335 15019,'0'-2'113,"-1"1"-1,1-1 1,-1 1-1,1 0 1,-1-1 0,1 1-1,-1 0 1,0-1-1,0 1 1,0 0-1,0 0 1,0-1 0,0 1-1,0 0 1,0 0-1,0 0 1,0 0-1,-1 1 1,1-1 0,0 0-1,-1 0 1,-1 0-1,-1 0 39,1 1 0,0-1-1,0 1 1,0 0 0,0 0 0,0 0-1,0 0 1,-1 1 0,1-1-1,-4 2 1,-5 2 309,1 0 1,-1 1-1,2 0 0,-19 12 0,13-6-189,1 0 1,0 1-1,1 1 0,-15 17 0,23-24-217,1 0 0,1 0 0,-1 1 0,1-1 0,0 1 0,0 0 0,1 0 0,0 0 0,0 1 0,1-1 0,0 1 0,-2 12 0,4-18-31,0-1 0,0 1 1,0-1-1,0 1 0,0-1 0,1 1 1,-1-1-1,0 1 0,1-1 0,-1 0 0,1 1 1,-1-1-1,1 1 0,0-1 0,0 0 1,0 0-1,0 1 0,-1-1 0,2 0 0,-1 0 1,0 0-1,0 0 0,0 0 0,0 0 1,1 0-1,-1-1 0,0 1 0,1 0 0,-1-1 1,0 1-1,1-1 0,-1 1 0,1-1 1,-1 0-1,1 0 0,-1 1 0,1-1 0,-1 0 1,3-1-1,4 1 61,0 0-1,0-1 1,0-1 0,0 1 0,0-1-1,10-4 1,5-4 56,-2 0-1,1-2 1,-1 0-1,-1-1 1,-1-2-1,0 0 1,0 0 0,-2-2-1,0 0 1,16-21-1,-3-2 32,-2-1-1,-1-2 0,39-84 0,-66 127-169,7-13-15,-2 1 1,1-1 0,-2 1 0,0-2 0,0 1 0,-1 0-1,2-20 1,-5 33 9,-1 0 1,1 0-1,0 0 0,0 0 1,0 0-1,-1 0 0,1 0 0,0 0 1,0 0-1,0 0 0,-1 0 1,1 0-1,0 0 0,0 0 0,0 0 1,-1 0-1,1 0 0,0 0 0,0 0 1,0 0-1,0 0 0,-1 1 1,1-1-1,0 0 0,0 0 0,0 0 1,0 0-1,-1 0 0,1 0 1,0 1-1,0-1 0,0 0 0,0 0 1,0 0-1,0 0 0,0 1 1,-1-1-1,1 0 0,0 0 0,0 0 1,0 1-1,0-1 0,0 0 1,0 0-1,0 1 0,-9 12-61,-17 32 6,3 1 0,1 1 0,3 1 0,2 0-1,-20 92 1,35-128 46,0 0 1,1-1-1,0 1 0,1 0 0,2 17 0,-2-25-15,1 1-1,0 0 1,0 0 0,1-1 0,-1 1 0,1-1 0,0 1 0,0-1-1,0 0 1,1 0 0,0 0 0,-1 0 0,1 0 0,1 0-1,5 5 1,-7-8 6,-1 0-1,1 0 0,0 0 1,0 0-1,0 0 0,0 0 1,0-1-1,1 1 0,-1-1 1,0 1-1,0-1 0,0 0 1,0 0-1,0 0 0,1 0 1,-1 0-1,0 0 0,0 0 1,0-1-1,0 1 0,0-1 1,1 0-1,-1 0 0,0 0 1,0 0-1,-1 0 1,1 0-1,0 0 0,0 0 1,-1-1-1,1 1 0,2-3 1,3-3-46,0 0 0,0-1 1,-1 1-1,0-2 0,9-15 1,-9 14 25,-2 3 49,0 1 1,-1-1 0,1 0-1,-1 0 1,0-1-1,-1 1 1,0 0 0,2-14-1,-4 21-4,0 0-1,0-1 0,0 1 0,0 0 0,0 0 1,0 0-1,0 0 0,0 0 0,0 0 1,0 0-1,0 0 0,0 0 0,0 0 0,0-1 1,0 1-1,0 0 0,0 0 0,0 0 1,0 0-1,0 0 0,0 0 0,0 0 0,0 0 1,-1 0-1,1 0 0,0 0 0,0 0 1,0 0-1,0 0 0,0-1 0,0 1 0,0 0 1,0 0-1,0 0 0,0 0 0,0 0 1,0 0-1,-1 0 0,1 0 0,0 0 0,0 0 1,0 0-1,0 0 0,0 0 0,0 0 1,0 0-1,0 0 0,0 0 0,0 0 0,-1 0 1,1 0-1,0 0 0,0 1 0,0-1 1,0 0-1,0 0 0,0 0 0,0 0 0,0 0 1,0 0-1,-8 6 91,-7 12 64,7-3-62,0-1 0,1 1 0,0 1 0,2-1 0,-1 1 0,2 0 0,0 1 0,1-1 1,-1 24-1,4-38-80,0 0 0,0 0 0,0 0 0,0 0 0,0 0 0,0 0 0,1 0 0,-1 0 0,1 0 0,0-1 0,-1 1 0,1 0 0,0 0 0,0-1 0,0 1 1,0 0-1,0-1 0,1 1 0,-1-1 0,0 1 0,1-1 0,-1 0 0,1 1 0,2 1 0,-1-2 0,0-1 1,-1 1-1,1 0 0,0-1 0,0 0 1,-1 1-1,1-1 0,0 0 0,0-1 0,-1 1 1,1 0-1,0-1 0,0 1 0,-1-1 1,1 0-1,0 0 0,3-2 0,35-18 65,-1-2 0,-2-2 0,0-1-1,39-37 1,19-12-89,-83 68-21,-13 7 29,0 0 0,0 0 1,1 0-1,-1 0 0,0 0 0,0 0 0,0 0 0,0 0 1,0 0-1,0 0 0,0 0 0,1 0 0,-1 1 0,0-1 1,0 0-1,0 0 0,0 0 0,0 0 0,0 0 0,0 0 1,0 0-1,0 1 0,0-1 0,0 0 0,0 0 0,0 0 1,0 0-1,0 0 0,0 0 0,0 1 0,0-1 0,0 0 1,0 0-1,0 0 0,0 0 0,0 0 0,0 0 0,0 1 1,0-1-1,0 0 0,0 0 0,0 0 0,0 0 0,0 0 1,0 0-1,0 0 0,0 1 0,-14 24-50,10-19 58,-6 12 15,-22 43 107,30-57-98,0 0-1,0 1 1,1 0 0,-1-1-1,1 1 1,1 0 0,-1 0-1,0 0 1,1-1 0,1 10 0,-1-13-21,0-1-1,0 1 1,0 0 0,0 0 0,1-1 0,-1 1 0,0 0 0,1-1 0,-1 1 0,0 0 0,1-1 0,-1 1-1,1-1 1,-1 1 0,1-1 0,-1 1 0,1-1 0,0 1 0,-1-1 0,1 1 0,-1-1 0,1 0 0,0 1-1,0-1 1,-1 0 0,1 0 0,0 1 0,-1-1 0,1 0 0,0 0 0,0 0 0,-1 0 0,1 0 0,0 0 0,0 0-1,0 0 1,25-8 160,5-8-92,-1-1 1,-1-1 0,-1-2 0,40-36-1,-33 27-93,-23 23-26,-11 14 3,-14 19-8,12-25 45,-2 4 2,-34 75 65,34-73-46,0 0-1,1 0 0,0 0 1,0 0-1,1 0 0,0 1 1,0-1-1,1 11 0,0-18-22,0-1 0,0 0-1,0 1 1,0-1 0,0 0-1,0 0 1,0 1 0,0-1-1,0 0 1,0 1 0,0-1-1,0 0 1,1 0 0,-1 1-1,0-1 1,0 0 0,0 0-1,0 1 1,0-1 0,1 0-1,-1 0 1,0 1 0,0-1-1,0 0 1,1 0 0,-1 0-1,0 1 1,0-1 0,1 0-1,-1 0 1,0 0 0,0 0-1,1 0 1,-1 0 0,0 1-1,1-1 1,9-7-43,9-17 14,-18 23 18,16-24-23</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8:05.154"/>
    </inkml:context>
    <inkml:brush xml:id="br0">
      <inkml:brushProperty name="width" value="0.05" units="cm"/>
      <inkml:brushProperty name="height" value="0.05" units="cm"/>
      <inkml:brushProperty name="color" value="#66CC00"/>
    </inkml:brush>
  </inkml:definitions>
  <inkml:trace contextRef="#ctx0" brushRef="#br0">277 494 18860,'-2'-1'121,"1"0"1,-1-1-1,1 1 0,-1 0 0,0 0 1,0 0-1,1 0 0,-1 0 0,0 0 1,0 0-1,0 1 0,0-1 0,0 0 1,0 1-1,0 0 0,0 0 0,0-1 1,0 1-1,0 0 0,0 1 0,0-1 1,0 0-1,0 0 0,0 1 1,0-1-1,-3 3 0,-7 1 254,1 0-1,0 1 1,-13 8-1,24-12-361,-14 7 70,-1 1 0,2 0 0,0 1 1,0 1-1,0 0 0,2 1 0,-1 0 0,2 1 0,-1 0 0,2 0 0,-13 24 1,20-34-69,1 0 0,0-1 0,0 1 0,0 0 0,1-1 0,-1 1 1,1 0-1,-1 0 0,1 0 0,0 0 0,0 0 0,0-1 0,1 6 0,0-7-1,-1 1-1,1-1 0,0 0 1,0 0-1,-1 1 0,1-1 1,0 0-1,0 0 0,0 0 0,0 0 1,1 0-1,-1-1 0,0 1 1,0 0-1,0 0 0,1-1 1,-1 1-1,0 0 0,1-1 0,-1 0 1,0 1-1,1-1 0,-1 0 1,1 0-1,-1 0 0,1 1 0,-1-1 1,3-1-1,11 0 91,0 0-1,1-1 1,-1-1 0,0 0-1,-1-1 1,22-9 0,3-3 167,42-25 0,-9-2 40,-72 43-308,1 0 1,-1-1-1,0 1 1,0 0-1,1 0 0,-1 0 1,0-1-1,1 1 1,-1 0-1,0 0 0,1 0 1,-1 0-1,0 0 1,1 0-1,-1 0 0,0 0 1,1 0-1,-1 0 0,0 0 1,1 0-1,-1 0 1,0 0-1,1 0 0,-1 0 1,0 0-1,1 0 1,-1 0-1,1 1 0,-3 8 43,-14 19-23,12-21-9,-16 25 48,21-33 0,8-13 56,78-126 519,-77 118-569,-9 18-84,0 0 0,1 0-1,0 0 1,0 0 0,0 0-1,0 0 1,1 0 0,-1 1 0,1-1-1,0 1 1,0 0 0,7-5-1,-8 8-149,1 0 0,0 0 0,0 0-1,0 0 1,-1 1 0,1 0 0,0-1-1,-1 1 1,1 0 0,-1 0 0,1 0 0,-1 1-1,1-1 1,3 3 0,14 6-1275,-16-8 1110,1-1 1,0 0-1,0 0 0,0 0 1,0-1-1,-1 0 0,1 0 1,0 0-1,0 0 0,0-1 1,0 0-1,0 0 0,-1 0 1,9-3-1,-7 0-28,1 1-1,-1-1 1,1 0 0,-1 0-1,-1-1 1,1 0 0,0 0-1,8-11 1,-2 1-13,-1-2 0,-1 1 0,-1-1 1,0-1-1,-1 0 0,9-28 0,4-34 341,-18 71 189,-2-1 0,1 0-1,-1 0 1,-1 0 0,0 0 0,-1-11 0,1 21-137,0-1 0,0 1 0,0-1 0,0 1 0,0-1 0,0 1 0,0-1 0,0 1 0,0-1 0,0 1 0,0-1 0,-1 1 0,1 0 0,0-1 0,0 1 0,0-1 0,-1 1 0,1-1 0,0 1 0,0 0 0,-1-1 0,1 1 0,0 0 0,-1-1 0,1 1 0,0 0 0,-1-1 0,1 1 0,-1 0 0,1 0 0,0-1 0,-1 1 0,1 0 1,-1 0-1,1 0 0,-1 0 0,1 0 0,-1-1 0,1 1 0,-1 0 0,1 0 0,-1 0 0,1 0 0,-1 0 0,1 1 0,0-1 0,-1 0 0,1 0 0,-1 0 0,1 0 0,-1 0 0,1 1 0,-1-1 0,1 0 0,0 0 0,-1 1 0,1-1 0,0 0 0,-1 1 0,0 0 0,-3 2 136,1 1-1,-1-1 1,1 1-1,0 0 1,-3 6-1,-13 22 212,1 1-1,2 0 0,2 1 0,1 1 1,1 1-1,2 0 0,-9 58 0,18-86-368,1 1 0,0-1 0,0 0 0,0 1 0,1-1 0,0 0 0,1 0 0,0 1 0,3 10 0,-3-16-17,-1-1 1,1 1-1,-1 0 1,1 0-1,0-1 1,0 1-1,0-1 1,0 1-1,1-1 1,-1 0-1,1 0 1,-1 0-1,1 0 1,0 0 0,-1-1-1,1 1 1,0-1-1,0 0 1,0 0-1,0 0 1,1 0-1,-1 0 1,0-1-1,0 1 1,0-1-1,6 0 1,0-1-18,0 0 0,0-1 1,0 1-1,-1-2 0,1 1 1,0-1-1,-1-1 0,0 1 1,0-2-1,0 1 0,0-1 1,-1 0-1,0 0 0,10-10 1,2-3 114,0-2 0,-2 0 0,26-37 0,-4-2 535,39-81 0,-61 106-104,-2-1 0,-2 0 0,-1-1 1,7-39-1,-18 57 135,-8 24-162,-8 25-130,-11 33-97,-27 104 0,44-133-244,2 0 1,2 0-1,1 1 1,2 65 0,3-84-3,1-1 0,0 0 0,6 18 0,-6-27-2,1 0 1,-1 0 0,2 0-1,-1 0 1,0 0-1,1-1 1,1 1 0,6 7-1,-10-13-7,0 1-1,0-1 1,0 0 0,0 0-1,0 0 1,0 0-1,1 0 1,-1 0-1,0-1 1,1 1 0,-1 0-1,0-1 1,1 1-1,-1-1 1,1 1 0,2 0-1,-3-2-2,-1 1 0,1 0-1,0 0 1,0 0 0,0 0-1,-1-1 1,1 1 0,0 0 0,-1-1-1,1 1 1,0-1 0,-1 1-1,1-1 1,0 1 0,-1-1-1,1 1 1,-1-1 0,1 0 0,-1 1-1,1-1 1,-1 0 0,1 0-1,1-3-18,-1 0 0,1 1 0,-1-1 0,0 0 0,0 0 0,0 0 0,-1 0 0,0 0-1,1 0 1,-2-5 0,0-3-62,-2 0-1,1 0 0,-2 0 0,0 0 1,0 1-1,-1 0 0,-8-15 1,-49-72-123,58 92 226,-17-21 193,16 22-58,0-1 0,1 0 1,-1 0-1,1-1 1,0 1-1,1-1 1,-1 0-1,-3-14 0,6 20-129,1 1-1,0 0 1,0-1-1,0 1 0,0 0 1,0-1-1,0 1 1,1-1-1,-1 1 0,0 0 1,0-1-1,0 1 1,0-1-1,0 1 1,1 0-1,-1-1 0,0 1 1,0 0-1,0-1 1,1 1-1,-1 0 0,0 0 1,0-1-1,1 1 1,-1 0-1,0 0 0,1-1 1,-1 1-1,0 0 1,1 0-1,16-3 471,21 6-50,-33-2-381,93 18 81,-70-12-268,0-1-1,53 3 0,-40-11 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35.726"/>
    </inkml:context>
    <inkml:brush xml:id="br0">
      <inkml:brushProperty name="width" value="0.05" units="cm"/>
      <inkml:brushProperty name="height" value="0.05" units="cm"/>
    </inkml:brush>
  </inkml:definitions>
  <inkml:trace contextRef="#ctx0" brushRef="#br0">195 3 15235,'-2'-2'1092,"-2"9"-740,-3 14-101,-7 40 312,2 1 1,3 0-1,3 1 0,2 0 0,3 0 0,13 109 0,-8-152-478,1-1-1,1 1 1,9 20-1,-7-20-60,-32-74 353,-56-95 0,1 4 280,79 145-641,0-1-1,0 1 1,-1 0 0,1 0 0,0-1 0,0 1 0,0 0-1,-1 0 1,1-1 0,0 1 0,0 0 0,0-1-1,0 1 1,0 0 0,0-1 0,-1 1 0,1 0 0,0 0-1,0-1 1,0 1 0,0 0 0,0-1 0,0 1-1,0 0 1,0-1 0,1 1 0,-1 0 0,0-1 0,0 1-1,0 0 1,0-1 0,0 1 0,0 0 0,1 0-1,-1-1 1,0 1 0,0 0 0,0 0 0,1-1 0,-1 1-1,0 0 1,0 0 0,1 0 0,-1-1 0,0 1-1,1 0 1,-1 0 0,0 0 0,1 0 0,-1 0 0,0 0-1,0-1 1,1 1 0,-1 0 0,0 0 0,1 0-1,-1 0 1,0 0 0,1 0 0,-1 0 0,0 1 0,1-1-1,-1 0 1,0 0 0,1 0 0,23 8 156,-21-7-131,19 7-142,-1 0 0,1-2 0,1 0 0,-1-2-1,1 0 1,-1-2 0,1 0 0,33-3 0,-10-5-70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28.761"/>
    </inkml:context>
    <inkml:brush xml:id="br0">
      <inkml:brushProperty name="width" value="0.05" units="cm"/>
      <inkml:brushProperty name="height" value="0.05" units="cm"/>
    </inkml:brush>
  </inkml:definitions>
  <inkml:trace contextRef="#ctx0" brushRef="#br0">3 91 17916,'2'-5'213,"0"1"0,0-1 0,1 1 0,0 0 0,0 0 0,0 1 1,0-1-1,1 0 0,-1 1 0,1 0 0,0 0 0,0 0 0,0 0 0,0 1 0,0 0 1,8-4-1,2 0 116,0 1 0,0 0 0,31-5 1,-42 9-320,0 0 1,0 1 0,1 0 0,-1 0-1,0 0 1,1 0 0,-1 0 0,5 2-1,-7-2-10,-1 1-1,1-1 0,0 0 1,-1 1-1,1-1 0,0 0 1,-1 1-1,1-1 0,-1 1 1,1-1-1,0 1 0,-1 0 1,0-1-1,1 1 0,-1-1 1,1 1-1,-1 0 0,0 0 1,1-1-1,-1 1 0,0 0 1,0-1-1,1 1 0,-1 0 1,0 0-1,0-1 0,0 1 1,0 0-1,0 0 0,0 0 1,0-1-1,0 1 0,0 0 1,-1 0-1,1-1 0,0 1 1,0 0-1,-1 0 0,1-1 1,-1 2-1,-5 9 24,0 0 1,-1 0-1,0-1 0,0 0 1,-1 0-1,-11 10 1,-4 5 85,3-2 12,8-10-7,1 0 0,0 0 0,1 1 0,0 1 0,1-1 0,1 1 0,-10 24 0,17-37-92,0 1 1,0-1 0,1 1 0,-1 0 0,1-1 0,-1 1 0,1-1 0,0 1 0,0 0 0,0-1 0,0 1 0,1 0 0,-1-1-1,1 1 1,0-1 0,-1 1 0,1-1 0,0 1 0,1-1 0,1 3 0,-1-2 4,0-1-1,0 0 1,0 0 0,1 0 0,-1-1-1,1 1 1,-1 0 0,1-1 0,0 0-1,0 1 1,0-1 0,0-1-1,-1 1 1,7 1 0,4-1 46,1 0 1,-1-1-1,0 0 1,0-1-1,0-1 0,25-5 1,-28 4-207,1 0 0,0-1 1,-1 0-1,1 0 0,-1-1 0,0 0 1,-1-1-1,1 0 0,-1-1 0,9-8 0,-17 14 80,0 0 0,0 0-1,0 0 1,0 0-1,0 0 1,-1 0-1,1 0 1,0-1-1,0 1 1,-1 0-1,1 0 1,-1-1-1,1 1 1,-1 0-1,0-1 1,1 1-1,-1 0 1,0-1-1,0 1 1,0-1-1,0 1 1,0 0-1,0-1 1,0 1 0,-1-1-1,1 1 1,0 0-1,-1-1 1,1 1-1,-1 0 1,0 0-1,1-1 1,-1 1-1,0 0 1,0 0-1,1 0 1,-1 0-1,0 0 1,-2-1-1,-16-14-680</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8:05.849"/>
    </inkml:context>
    <inkml:brush xml:id="br0">
      <inkml:brushProperty name="width" value="0.05" units="cm"/>
      <inkml:brushProperty name="height" value="0.05" units="cm"/>
      <inkml:brushProperty name="color" value="#66CC00"/>
    </inkml:brush>
  </inkml:definitions>
  <inkml:trace contextRef="#ctx0" brushRef="#br0">137 267 17820,'-33'10'1032,"4"-1"95,-34 16 0,52-17 7,14-1-66,20 1-153,5-4-660,-1-1 1,1-1 0,51-3-1,-19 0-123,1152-51 284,-1139 47-457,1160-100-940,0-43-956,-1189 142 1708,158-16-1536,-141 20 641,-42 5 418,-18 0 705,-7 0 348,-6 0-476,1-1 0,0-1 0,-1 0 0,1 0-1,-17-2 1,-35-1 72</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5:44.286"/>
    </inkml:context>
    <inkml:brush xml:id="br0">
      <inkml:brushProperty name="width" value="0.05" units="cm"/>
      <inkml:brushProperty name="height" value="0.05" units="cm"/>
    </inkml:brush>
  </inkml:definitions>
  <inkml:trace contextRef="#ctx0" brushRef="#br0">1387 220 11386,'-6'-12'148,"0"1"-1,-1 0 0,0 1 1,-1 0-1,-1 0 0,1 0 0,-1 1 1,-1 0-1,0 1 0,0 0 1,-1 1-1,0 0 0,0 0 0,0 1 1,-1 1-1,0 0 0,0 0 1,0 1-1,-1 1 0,-18-3 1,6 3-66,0 0 0,-1 2 0,1 1 0,0 1 1,-1 1-1,1 1 0,0 2 0,0 0 1,-35 13-1,12 0 100,2 3 0,0 1 0,-78 52 1,68-34 32,2 2 0,-66 66 1,56-42-177,4 3-1,-76 110 1,119-153-48,1 1 0,1 0 0,1 1-1,2 0 1,1 1 0,-14 55 0,22-67 3,0 0 1,1-1-1,1 1 0,1 0 1,0 0-1,1 0 0,1 0 0,1-1 1,0 1-1,1-1 0,0 1 1,2-1-1,0-1 0,9 17 1,-3-10-11,2 0 1,0 0 0,2-2 0,0 0 0,1 0 0,1-2 0,1 0-1,37 27 1,-29-27 3,1-1 0,1-2-1,1 0 1,0-2 0,1-1 0,42 10-1,-22-11 19,0-2-1,0-3 1,1-2-1,0-2 0,0-2 1,0-3-1,-1-1 1,87-21-1,-69 7 26,-1-3 0,-1-3 0,-1-3 1,-1-3-1,77-49 0,-61 27-26,-2-3 0,-3-4 0,95-95 0,-101 83-69,-3-3 1,-3-2-1,77-123 0,-124 172 49,-1-2-1,-2 0 1,-1 0 0,-1-2-1,-2 1 1,9-44 0,-17 61 21,0-1 0,-1 1 0,-1-1 0,0 1 0,0-1 0,-2 1 0,-4-23 0,3 26 7,0 1 0,-1 0 0,1 0 0,-2 0-1,1 1 1,-1-1 0,-1 1 0,0 0 0,0 0-1,0 1 1,-13-12 0,3 7 9,-1 0 1,0 1-1,0 0 0,-1 2 1,-1 0-1,1 1 0,-1 1 1,-1 0-1,-26-4 0,-6 1 14,0 3 0,-78-2 0,35 9-89,-107 14 0,-95 27-345,205-27 276,15-4-5,32-12 3</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5:48.953"/>
    </inkml:context>
    <inkml:brush xml:id="br0">
      <inkml:brushProperty name="width" value="0.05" units="cm"/>
      <inkml:brushProperty name="height" value="0.05" units="cm"/>
    </inkml:brush>
  </inkml:definitions>
  <inkml:trace contextRef="#ctx0" brushRef="#br0">10 141 15195,'-9'-9'5321,"9"9"-5240,19-5 276,-2-3-168,30-19-1,13-5-44,-43 24-130,0 2-1,1 0 0,-1 2 1,1 0-1,0 0 0,0 2 1,1 0-1,32 2 0,109 4-745,-159-4 663,-1 0 0,0 0 0,1 0 0,-1 0 0,1 0 0,-1 0 0,0 0 0,1 0 0,-1 0 0,1 0 0,-1 0 0,0 0 1,1 0-1,-1 0 0,0-1 0,1 1 0,-1 0 0,0 0 0,1 0 0,-1-1 0,0 1 0,1 0 0,-1 0 0,0-1 0,1 1 0,-1 0 0,0-1 0,0 1 0,0 0 0,1-1 0,-1 1 0,0-1 0,-3-12-1213,-2 5 613</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5:49.497"/>
    </inkml:context>
    <inkml:brush xml:id="br0">
      <inkml:brushProperty name="width" value="0.05" units="cm"/>
      <inkml:brushProperty name="height" value="0.05" units="cm"/>
    </inkml:brush>
  </inkml:definitions>
  <inkml:trace contextRef="#ctx0" brushRef="#br0">55 0 14067,'-20'7'1399,"18"-7"-1214,0 0 0,-1 1 0,1 0 0,0-1 0,-1 1 0,1 0 0,0 0 0,0 0 0,0 0 0,0 1 0,0-1 0,0 1 0,0-1 0,-2 3 0,4-3-171,0-1 0,0 0-1,0 1 1,0-1 0,0 0 0,1 1-1,-1-1 1,0 1 0,0-1 0,0 0 0,0 1-1,1-1 1,-1 0 0,0 1 0,0-1-1,1 0 1,-1 0 0,0 1 0,0-1-1,1 0 1,-1 0 0,0 1 0,1-1-1,-1 0 1,1 0 0,-1 0 0,0 0-1,1 0 1,-1 1 0,0-1 0,1 0-1,0 0 1,14 4 31,-14-4-28,26 5 106,1-2 0,39 1 0,-43-4-84,1 1 0,-1 1 0,40 10-1,-62-11-32,1 0-1,-1 0 0,0 0 0,0 0 0,0 0 0,0 1 0,0-1 0,0 1 0,0-1 0,0 1 0,-1 0 0,1 0 0,-1 0 0,1 0 0,-1 0 0,0 0 1,0 0-1,1 0 0,-2 0 0,1 1 0,0-1 0,0 0 0,-1 1 0,1-1 0,-1 1 0,0-1 0,0 5 0,0 7 30,0 0 0,-1 0 0,-6 23 0,5-25-18,-20 94 69,-36 105-1,52-191-343,5-15-400,4-13 98,6-18 70,-1 10 125</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5:50.077"/>
    </inkml:context>
    <inkml:brush xml:id="br0">
      <inkml:brushProperty name="width" value="0.05" units="cm"/>
      <inkml:brushProperty name="height" value="0.05" units="cm"/>
    </inkml:brush>
  </inkml:definitions>
  <inkml:trace contextRef="#ctx0" brushRef="#br0">1 10 15267,'2'0'122,"0"0"0,0 0 0,0 0 0,0 0 0,0 0 0,0 0 0,0-1 0,0 1 0,0-1 0,2 0 0,1-1 57,14 0-210,0 0 1,0 1-1,0 1 1,0 1 0,0 1-1,0 0 1,0 1-1,-1 1 1,1 1 0,-1 1-1,0 0 1,-1 1-1,0 1 1,23 14-1,-39-21 37,0 1-1,1-1 0,-1 0 0,0 0 0,0 1 1,0-1-1,0 1 0,0-1 0,-1 1 0,1 0 1,0-1-1,-1 1 0,1 0 0,-1-1 0,1 1 1,-1 0-1,0 0 0,0-1 0,0 1 0,0 0 1,0 0-1,-1 2 0,-8 45 247,6-37-194,-5 18 55,-2-1-1,0 0 1,-2 0 0,-2-2 0,0 1 0,-2-2-1,0 0 1,-32 36 0,48-62-115,0 0-1,0 0 1,0 0 0,0 0 0,-1 1 0,1-1 0,0 0 0,0 0-1,0 0 1,0 0 0,-1 0 0,1 0 0,0 0 0,0 0-1,0 0 1,-1 0 0,1 0 0,0 0 0,0 0 0,0 0-1,-1 0 1,1 0 0,0 0 0,0-1 0,0 1 0,0 0-1,-1 0 1,1 0 0,0 0 0,0 0 0,0 0 0,0 0 0,0-1-1,-1 1 1,1 0 0,0 0 0,0 0 0,0 0 0,0-1-1,0 1 1,0 0 0,0 0 0,0 0 0,-1 0 0,1-1-1,0 1 1,0 0 0,0 0 0,0-1 0,1-9-102</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5:58.701"/>
    </inkml:context>
    <inkml:brush xml:id="br0">
      <inkml:brushProperty name="width" value="0.05" units="cm"/>
      <inkml:brushProperty name="height" value="0.05" units="cm"/>
    </inkml:brush>
  </inkml:definitions>
  <inkml:trace contextRef="#ctx0" brushRef="#br0">0 831 15499,'3'-12'1267,"-1"1"0,1-23 0,1-5-645,87-529 2237,-87 551-2892,7-55-159,-10 65-10,-1 0 1,1 0-1,-2-1 1,1 1-1,-1 0 0,0 0 1,-3-10-1,4 16 173,0 1 0,0-1 0,0 1 0,0-1-1,-1 1 1,1 0 0,0-1 0,0 1 0,0-1 0,-1 1 0,1 0-1,0-1 1,0 1 0,-1-1 0,1 1 0,0 0 0,-1-1-1,1 1 1,0 0 0,-1 0 0,1-1 0,-1 1 0,1 0 0,0 0-1,-1 0 1,1-1 0,-1 1 0,1 0 0,-1 0 0,1 0 0,0 0-1,-1 0 1,1 0 0,-1 0 0,1 0 0,-1 0 0,0 1-21,-1-1 1,1 1-1,0-1 1,0 1 0,0 0-1,0 0 1,0 0 0,0 0-1,0 0 1,0-1 0,1 2-1,-1-1 1,-1 1-1,-8 15-543</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5:59.198"/>
    </inkml:context>
    <inkml:brush xml:id="br0">
      <inkml:brushProperty name="width" value="0.05" units="cm"/>
      <inkml:brushProperty name="height" value="0.05" units="cm"/>
    </inkml:brush>
  </inkml:definitions>
  <inkml:trace contextRef="#ctx0" brushRef="#br0">3 352 18420,'0'0'38,"0"0"1,-1 0 0,1-1-1,0 1 1,0 0-1,0-1 1,0 1-1,-1 0 1,1-1-1,0 1 1,0 0 0,0-1-1,0 1 1,0 0-1,0-1 1,0 1-1,0 0 1,0-1-1,0 1 1,0 0-1,0-1 1,0 1 0,0 0-1,0-1 1,0 1-1,0 0 1,0-1-1,1 1 1,-1 0-1,0-1 1,0 1-1,0 0 1,1 0 0,-1-1-1,0 1 1,0 0-1,1 0 1,-1-1-1,0 1 1,0 0-1,1 0 1,0-1-1,19-22 16,-2 2 7,12-23-57,-2-2 0,-2-1 0,29-75 0,-42 95 7,-13 26-10,0 1 1,0-1-1,0 1 0,1-1 0,-1 1 1,0-1-1,0 1 0,1 0 1,-1-1-1,0 1 0,1-1 1,-1 1-1,1 0 0,-1-1 0,0 1 1,1 0-1,-1 0 0,1-1 1,-1 1-1,1 0 0,0-1 1,4 9 15,-2 20 10,-3-26-23,4 79-21,8 109 285,-8-156-473,1 0 1,2 0 0,17 47 0,-22-74-203,-2-5 327,0-1 0,1 0 1,-1 0-1,0 0 1,1 1-1,-1-1 0,1 0 1,-1 0-1,1 0 1,0 0-1,-1 0 0,1 0 1,0 0-1,0 0 0,0 0 1,1 1-1,1-4-340,-3-8-157</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6:20.731"/>
    </inkml:context>
    <inkml:brush xml:id="br0">
      <inkml:brushProperty name="width" value="0.05" units="cm"/>
      <inkml:brushProperty name="height" value="0.05" units="cm"/>
    </inkml:brush>
  </inkml:definitions>
  <inkml:trace contextRef="#ctx0" brushRef="#br0">5 213 12355,'-5'8'-53,"12"-7"-861,3-2 750,40 4-185,-1 3-1,0 1 1,61 17 0,32 6 561,632 56-264,-559-67 195,268 11 65,519-34 0,482-103-351,-1310 92 136,941-119-278,-425 47-552,3 40-6,164 71 2585,-495-9-839,-304-17-1117,-1-2 1,0-3-1,0-3 0,71-21 0,-77 15-23</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6:50.503"/>
    </inkml:context>
    <inkml:brush xml:id="br0">
      <inkml:brushProperty name="width" value="0.05" units="cm"/>
      <inkml:brushProperty name="height" value="0.05" units="cm"/>
    </inkml:brush>
  </inkml:definitions>
  <inkml:trace contextRef="#ctx0" brushRef="#br0">7 80 14107,'-1'1'65,"1"-1"0,-1 1 0,1-1 0,-1 1 0,1-1 0,0 1 0,-1-1 0,1 1 0,0-1 0,-1 1 0,1-1 0,0 1 1,0 0-1,-1-1 0,1 1 0,0-1 0,0 1 0,0 0 0,0-1 0,0 1 0,0 0 0,0-1 0,0 2 0,13-7 2102,-9 3-1900,-1 0 0,1 1-1,-1-1 1,1 1 0,7-1 0,6 1-257,1 1 0,0 1 0,19 4-1,-16-2 6,33 1 1,-19-7-15,-1-2 1,-1-1 0,1-2 0,58-21 0,22-5 3,-105 32 6,0 1 1,-1-1-1,1 1 0,0 1 0,1 0 0,13 1 0,-20-1-18,0 1 0,0-1 0,0 1 0,-1 0 0,1 0 0,0 0-1,-1 0 1,1 0 0,0 0 0,-1 1 0,0-1 0,1 1 0,-1 0 0,0 0-1,0-1 1,0 1 0,0 1 0,0-1 0,0 0 0,-1 0 0,1 1 0,-1-1-1,1 1 1,0 3 0,-2-6-5,0 0 1,0 1-1,0-1 0,1 0 1,-1 0-1,0 0 0,0 0 1,0 0-1,0 1 0,0-1 1,0 0-1,0 0 0,0 0 1,0 0-1,0 0 0,0 1 1,0-1-1,0 0 0,0 0 1,0 0-1,0 0 1,0 1-1,0-1 0,0 0 1,-1 0-1,1 0 0,0 0 1,0 0-1,0 1 0,0-1 1,0 0-1,0 0 0,0 0 1,0 0-1,-1 0 0,1 0 1,0 0-1,0 0 0,0 0 1,0 1-1,0-1 0,-1 0 1,1 0-1,0 0 0,0 0 1,0 0-1,-1 0 0,-10-2-119,-9-7 19,3-4-85</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6:50.985"/>
    </inkml:context>
    <inkml:brush xml:id="br0">
      <inkml:brushProperty name="width" value="0.05" units="cm"/>
      <inkml:brushProperty name="height" value="0.05" units="cm"/>
    </inkml:brush>
  </inkml:definitions>
  <inkml:trace contextRef="#ctx0" brushRef="#br0">0 94 15291,'1'-1'116,"-1"0"-1,0 0 0,0 0 1,1 0-1,-1 0 0,1 0 1,-1 0-1,1 0 0,-1 0 0,1 0 1,-1 0-1,1 0 0,0 0 1,0 1-1,-1-1 0,1 0 1,0 0-1,0 1 0,0-1 1,0 0-1,0 1 0,1-1 1,28-12 331,-21 10-278,37-11-418,0 2 0,1 2 0,0 1 0,1 3 0,89 0 0,-135 6 246,0 0 0,0 0-1,1 0 1,-1 0-1,0 1 1,0-1 0,1 1-1,-1-1 1,0 1 0,0 0-1,0 0 1,0 0-1,0 0 1,0 0 0,0 0-1,0 0 1,0 1 0,-1-1-1,1 1 1,-1 0-1,1-1 1,-1 1 0,1 0-1,-1 0 1,0 0 0,0 0-1,0 0 1,0 0-1,0 0 1,0 0 0,-1 0-1,1 0 1,-1 0 0,1 1-1,-1-1 1,0 0-1,0 0 1,0 5 0,-1 7 206,0 1 1,-1-1 0,-1 0-1,-8 26 1,-18 45 1164,-67 134 1,86-203-1796,7-18 240,2-12 55,5-22-128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29.175"/>
    </inkml:context>
    <inkml:brush xml:id="br0">
      <inkml:brushProperty name="width" value="0.05" units="cm"/>
      <inkml:brushProperty name="height" value="0.05" units="cm"/>
    </inkml:brush>
  </inkml:definitions>
  <inkml:trace contextRef="#ctx0" brushRef="#br0">1 101 13979,'1'13'1760,"11"-12"-783,6-4-337,11-7 904,4-4-360,7-2-840,6-2-264,0-1 200,0-1-208,-3 6-312</inkml:trace>
  <inkml:trace contextRef="#ctx0" brushRef="#br0" timeOffset="1">752 22 17492,'-3'20'2136,"0"-1"-1352,3-6-416,0 1 1865,4-5-2177,2-2-544,4-10 496,1-7-248,4-7-160</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8:37.228"/>
    </inkml:context>
    <inkml:brush xml:id="br0">
      <inkml:brushProperty name="width" value="0.05" units="cm"/>
      <inkml:brushProperty name="height" value="0.05" units="cm"/>
    </inkml:brush>
  </inkml:definitions>
  <inkml:trace contextRef="#ctx0" brushRef="#br0">158 32 9618,'-21'-15'1208,"2"7"-664,-1 3-224,-1 2 1449,2 3-1297,0 10-192,4 4-80,3 15-104,5 2-48,3 12-136,4 6-120,8 13 184,-1-1-40,5 8-8</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8:37.692"/>
    </inkml:context>
    <inkml:brush xml:id="br0">
      <inkml:brushProperty name="width" value="0.05" units="cm"/>
      <inkml:brushProperty name="height" value="0.05" units="cm"/>
    </inkml:brush>
  </inkml:definitions>
  <inkml:trace contextRef="#ctx0" brushRef="#br0">1 0 11026,'0'2'12,"42"454"1380,31-4-875,-54-365-471,70 341 10,-30 4-2,-48-269 103,37 338 757,-43-456-1145,-4-39-631,-4-30-424,-16-84-843,9 50 1385</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8:38.280"/>
    </inkml:context>
    <inkml:brush xml:id="br0">
      <inkml:brushProperty name="width" value="0.05" units="cm"/>
      <inkml:brushProperty name="height" value="0.05" units="cm"/>
    </inkml:brush>
  </inkml:definitions>
  <inkml:trace contextRef="#ctx0" brushRef="#br0">22 0 12419,'-2'43'521,"-1"230"231,6 711-354,-22-191-344,25 0-191,-2-469-8,-2-132 73,24 516-136,-16-634 176,4-15 5</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8:31.763"/>
    </inkml:context>
    <inkml:brush xml:id="br0">
      <inkml:brushProperty name="width" value="0.05" units="cm"/>
      <inkml:brushProperty name="height" value="0.05" units="cm"/>
    </inkml:brush>
  </inkml:definitions>
  <inkml:trace contextRef="#ctx0" brushRef="#br0">13 16 18436,'-6'2'984,"2"-2"-720,1-18-128</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9:02.509"/>
    </inkml:context>
    <inkml:brush xml:id="br0">
      <inkml:brushProperty name="width" value="0.05" units="cm"/>
      <inkml:brushProperty name="height" value="0.05" units="cm"/>
    </inkml:brush>
  </inkml:definitions>
  <inkml:trace contextRef="#ctx0" brushRef="#br0">36 104 12475,'-28'-8'2047,"21"2"-878,19 3 50,134 7 314,-68 0-1217,546 28 288,185-43-576,-487-25-8,-200 11-46,-115 23 12,-19 0 7,-27 2-1,-481 13 9,275-11-59,-24 10-14,-77 17 3,237-16 68,72-8-36,-55 16 0,73-13-177,19-8 203,0 0 0,0 1 1,0-1-1,0 0 0,-1 0 0,1 0 1,0 1-1,0-1 0,0 0 1,0 0-1,0 1 0,0-1 1,0 0-1,0 0 0,0 1 1,0-1-1,0 0 0,0 0 1,0 1-1,0-1 0,0 0 1,0 0-1,0 1 0,0-1 1,0 0-1,0 0 0,0 0 0,0 1 1,0-1-1,0 0 0,0 0 1,1 1-1,-1-1 0,0 0 1,0 0-1,0 0 0,1 1 1,1 0-39,0 1 1,0-1 0,1 0 0,-1 1-1,1-1 1,-1 0 0,1 0 0,0-1-1,-1 1 1,6 0 0,24 3-149,0-1 0,55-4 0,66-13 124,-72 5 38,177-24 23,-9 2-16,34 11-193,-221 15 89,-619 8 568,155-4 58,-180-13 612,566 13-1082,5 0-47,2 1-104,0 0 0,0-1 0,-14-3 0,23 4 113,0 0-1,0 0 1,0 0-1,0 0 0,0 0 1,1 0-1,-1 0 1,0 0-1,0 0 0,0 0 1,0 0-1,0 0 1,0 0-1,0 0 1,0 0-1,0-1 0,0 1 1,0 0-1,0 0 1,1 0-1,-1 0 0,0 0 1,0 0-1,0 0 1,0 0-1,0 0 1,0 0-1,0 0 0,0 0 1,0 0-1,0-1 1,0 1-1,0 0 0,0 0 1,0 0-1,0 0 1,0 0-1,0 0 1,0 0-1,0 0 0,0 0 1,0 0-1,0-1 1,0 1-1,0 0 0,0 0 1,0 0-1,0 0 1,0 0-1,0 0 1,0 0-1,12-2-306,39-5-398,53-14 0,-103 21 714,71-16-527</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9:33.256"/>
    </inkml:context>
    <inkml:brush xml:id="br0">
      <inkml:brushProperty name="width" value="0.05" units="cm"/>
      <inkml:brushProperty name="height" value="0.05" units="cm"/>
    </inkml:brush>
  </inkml:definitions>
  <inkml:trace contextRef="#ctx0" brushRef="#br0">70 285 10234,'1'-1'273,"-1"1"0,1-1-1,-1 1 1,1-1 0,-1 0 0,0 1-1,1-1 1,-1 0 0,0 0 0,1 1-1,-1-1 1,0 0 0,0 0 0,0 1-1,0-1 1,0 0 0,0 0 0,0 1-1,0-1 1,0 0 0,0 0 0,0 0-1,0 1 1,-1-2 0,-3-24 2138,4 24-2415,-4-15 783,3 12-706,0 0 1,0-1 0,0 1-1,1 0 1,-1-1 0,1 1-1,1-1 1,-1 1 0,2-10-1,0-11-8,-4 23 65,-3 17-30,5-13-131,0-4 4,4-13 8,2-22 245,-11 46 82,-2 10-241,6-10-70,-1-1 0,1 0-1,0 1 1,1 12 0,9-36-41,-6 0 129,0 0 1,-1 0-1,-1 1 0,-1-21 1,0 35-77,0 1 0,0 0 0,0-1 1,0 1-1,0 0 0,0 0 0,0-1 0,0 1 1,0 0-1,0-1 0,0 1 0,0 0 0,0 0 1,0-1-1,0 1 0,0 0 0,0 0 1,0-1-1,0 1 0,-1 0 0,1 0 0,0-1 1,0 1-1,0 0 0,-1 0 0,1-1 0,0 1 1,0 0-1,0 0 0,-1 0 0,1 0 0,0 0 1,-1-1-1,-6 7 174,-6 16 22,3-2-155,2 0 0,1 0 0,0 1 0,-7 38 0,31-105-101,-10 22 133,-1 0-1,-2 0 1,4-49 0,-14 87 87,5-8-152,0 0-25,0 0 0,1 0 0,0 0 0,0 1 0,0-1 0,0 0 0,1 0 0,0 0 0,3 10 0,-4-16 7,0 0-1,0 0 0,0 0 0,1 0 0,-1 1 0,0-1 1,0 0-1,0 0 0,0 0 0,1 0 0,-1 0 1,0 1-1,0-1 0,1 0 0,-1 0 0,0 0 0,0 0 1,0 0-1,1 0 0,-1 0 0,0 0 0,0 0 1,1 0-1,-1 0 0,0 0 0,0 0 0,1 0 0,-1 0 1,0 0-1,0 0 0,0 0 0,1 0 0,-1 0 1,0-1-1,0 1 0,1 0 0,-1 0 0,0 0 1,0 0-1,0 0 0,0-1 0,1 1 0,-1 0 0,0 0 1,0 0-1,0-1 0,0 1 0,0 0 0,0 0 1,1 0-1,-1-1 0,0 1 0,0 0 0,0-1 0,5-11-34,19-79 38,-26 163 228,-6 84-142,8-155-63,1-4-5,2-11 12,1-18 22,-1-51 86,-6 76-173,0 18-12,-2 23-88,4-21 37,0 0-284,0 1 1,1-1-1,3 25 0,-3-37 328,0-1-1,0 0 1,0 1-1,0-1 1,0 0-1,0 1 1,0-1-1,0 0 1,0 1-1,0-1 1,1 0-1,-1 1 1,0-1-1,0 0 1,0 1-1,1-1 1,-1 0-1,0 0 1,0 1-1,0-1 1,1 0-1,-1 0 1,0 1-1,1-1 1,-1 0-1,0 0 1,1 1-1,5-8-666,4-18 117,-10 23 490,9-25-536</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9:35.872"/>
    </inkml:context>
    <inkml:brush xml:id="br0">
      <inkml:brushProperty name="width" value="0.05" units="cm"/>
      <inkml:brushProperty name="height" value="0.05" units="cm"/>
    </inkml:brush>
  </inkml:definitions>
  <inkml:trace contextRef="#ctx0" brushRef="#br0">1042 299 11835,'-17'-16'450,"0"0"0,1-1 0,1-1 0,-20-29 0,17 22 42,-30-33 0,36 46-299,0 1 0,-1 0 0,0 1 0,0 0 1,-1 1-1,-26-13 0,33 19-153,0 0 0,1 1-1,-2 0 1,1 0 0,0 0 0,0 1-1,-1 0 1,1 1 0,0 0 0,-1 0 0,1 0-1,-1 1 1,1 0 0,0 0 0,0 1-1,-1 0 1,-9 4 0,-24 15-6,1 3 0,1 0 0,-47 40 0,36-26-26,10-9-2,2 2 0,1 2-1,1 1 1,2 1 0,-42 58 0,63-75 1,1 1 0,0 1 0,2 0 0,0 0 0,1 1 0,1 0 0,1 1 0,1 0 0,1 0 0,1 0 0,1 1 0,1-1 0,1 1 0,2 25 0,1-33 0,1 0-1,0 0 1,1 0 0,1 0-1,0 0 1,1-1 0,1 0-1,0-1 1,0 1 0,2-1-1,0-1 1,12 15 0,9 5-11,0-1 0,2-2 0,39 27 0,-44-35-38,1-2 0,1-1 0,1-1 0,1-1 0,0-2 0,45 14 0,-53-22-1,1 0-1,0-2 0,-1 0 1,2-2-1,-1-1 1,0 0-1,0-2 0,0-1 1,44-8-1,-31-1 0,0-1-1,-1-1 1,0-2 0,-1-2-1,41-25 1,156-118 23,-216 148 26,238-185 56,-242 187-57,0-1 0,0 0 0,-1 0 0,-1-1 0,0 0-1,0-1 1,11-19 0,-17 23 14,0 0-1,0-1 0,-1 1 1,0 0-1,-1-1 1,0 0-1,0 0 0,-1 0 1,0 1-1,-1-1 0,0 0 1,-1 0-1,-1-11 1,-2 6 22,0 0 0,0 1 0,-2 0 1,1 0-1,-2 0 0,0 1 0,-1 0 1,0 0-1,-1 1 0,0 0 0,-1 0 1,0 1-1,-17-15 0,7 10-35,0 0 0,-1 1-1,0 2 1,-1 0 0,-1 1 0,0 1-1,-30-10 1,35 15-19,0 1-1,-1 0 1,0 2-1,0 0 1,0 1-1,0 1 1,0 0 0,-1 2-1,1 0 1,-29 7-1,14 3-79</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9:37.254"/>
    </inkml:context>
    <inkml:brush xml:id="br0">
      <inkml:brushProperty name="width" value="0.05" units="cm"/>
      <inkml:brushProperty name="height" value="0.05" units="cm"/>
    </inkml:brush>
  </inkml:definitions>
  <inkml:trace contextRef="#ctx0" brushRef="#br0">645 38 8986,'-26'-9'451,"0"1"1,0 2 0,0 1-1,-1 0 1,1 3-1,-1 0 1,-34 2-1,41 1-254,-1 1 0,1 1 1,-1 0-1,1 2 0,0 0 0,1 2 0,-1 0 0,1 1 1,-35 21-1,43-22-164,1 1 1,1 0 0,-1 0-1,1 1 1,1 1 0,-1-1-1,2 1 1,-7 11 0,4-4-11,1 1-1,1-1 1,0 1 0,-8 32 0,7-8-10,1 0 0,3 0 0,1 1-1,2 48 1,3-40-16,2-1 1,2-1-1,2 1 0,3-1 0,1 0 0,3-1 0,35 83 1,-38-107-9,2-1 1,0-1 0,2 0 0,0-1 0,2-1 0,0 0 0,23 20-1,-25-27 2,2 0-1,-1-2 1,2 0 0,-1 0-1,1-2 1,1 0-1,0-1 1,0-1-1,1-1 1,20 4-1,-8-4 5,-1-2-1,1-1 0,0-1 1,0-2-1,61-7 0,-52 0-3,0-2-1,-1-2 0,-1-1 1,41-19-1,-15 0-2,-1-4-1,-1-2 1,-2-3 0,108-93-1,-139 107 3,-1-2 0,-1-1 0,-2-2 0,30-43 0,-46 58 6,0 0 1,-1 0-1,-1-1 0,0 0 0,-1-1 0,-1 0 0,-1 0 0,0 0 0,-2-1 0,0 1 0,1-28 0,-4 36 10,-1 0 0,0 0 0,-1 0 1,0 0-1,0 1 0,-1-1 0,-1 0 1,1 1-1,-10-16 0,5 12 16,0 1 0,-1 0 0,-1 0 0,0 1 0,-22-19 0,-2 5 71,-1 1 0,-1 1-1,-64-28 1,-336-132 19,366 157-132</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9:44.249"/>
    </inkml:context>
    <inkml:brush xml:id="br0">
      <inkml:brushProperty name="width" value="0.05" units="cm"/>
      <inkml:brushProperty name="height" value="0.05" units="cm"/>
    </inkml:brush>
  </inkml:definitions>
  <inkml:trace contextRef="#ctx0" brushRef="#br0">81 27 10522,'-3'5'3938,"9"-10"-2453,9 0-1301,0 0-1,0 2 1,0 0 0,0 0 0,1 2-1,-1 0 1,1 0 0,-1 2 0,30 4-1,-20 2-172,-21-5-3,0-1-1,1 1 1,-1-1 0,1 0-1,0 0 1,-1 0 0,10-1-1,-14 0 0,0 0 0,1 0 1,-1 0-1,0 0 0,1 0 0,-1 0 0,0 0 0,0 0 0,1 0 0,-1 0 0,0 0 0,1 0 0,-1 0 0,0 0 0,1-1 0,-1 1 0,0 0 0,0 0 0,1 0 0,-1-1 0,0 1 0,0 0 0,0 0 0,1-1 0,-1 1 0,0 0 0,0 0 0,0-1 0,0 1 0,1 0 0,-1 0 0,0-1 0,0 1 0,0 0 0,0-1 0,0 1 0,0 0 0,0-1 0,0 1 0,0 0 0,0-1 0,0 1 0,0 0 0,0-1 0,0 1 0,0 0 0,0 0 0,0-1 0,-1 1 0,1 0 0,0-1 0,0 1 0,0 0 0,0 0 0,-1-1 0,1 1 0,0 0 0,0 0 0,-1 0 0,1-1 0,0 1 0,0 0 0,-1 0 0,1 0 0,0 0 0,-1-1 0,0 0 51,-1-1 1,1 1-1,-1 0 0,0 0 1,0 0-1,1 0 0,-1 0 0,0 0 1,0 0-1,-2 0 0,-20 0 231,0 1-1,0 2 1,0 0-1,1 2 0,-31 8 1,-12 1 257,51-10-388,5-1 4,1-1 0,-1 1 1,1-2-1,-16 1 0,39-7 131,14 0-299,3 3-61,0 1 1,1 2-1,-1 1 0,0 2 1,61 12-1,-91-14 31,-6-1 33,-18 0 59,-27-3 31,-89-7-71,134 8-108,15-1 46,17-3-13,27-2-491,84-2 1,-139 10 471,-4 0 49,1 0 1,-1 0 0,0 0-1,1 1 1,-7 1 0,-39 11-1519,49-14 1248,1-1-85</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9:49.607"/>
    </inkml:context>
    <inkml:brush xml:id="br0">
      <inkml:brushProperty name="width" value="0.05" units="cm"/>
      <inkml:brushProperty name="height" value="0.05" units="cm"/>
    </inkml:brush>
  </inkml:definitions>
  <inkml:trace contextRef="#ctx0" brushRef="#br0">232 30 11482,'0'-1'158,"0"0"-1,-1 0 0,1 0 1,0 0-1,-1 0 0,1 0 0,-1 0 1,0 0-1,1 0 0,-1 0 1,0 1-1,0-1 0,1 0 1,-1 0-1,0 1 0,0-1 0,0 0 1,0 1-1,0-1 0,0 1 1,-1-1-1,-1 0-11,0 0 0,1 1 0,-1-1 0,0 1 0,0 0 1,0 0-1,1 0 0,-5 1 0,0 0-10,1 0 0,-1 0 0,1 1-1,0 0 1,0 1 0,-11 5 0,11-3-73,-1 0 0,2 0 0,-1 1 1,1-1-1,0 1 0,0 1 0,0-1 0,1 1 0,0 0 0,0 0 0,-4 12 1,-3 10 28,-11 47 0,12-33 82,1 1 0,-5 83 0,13-111-149,1 1 0,0-1 1,2 0-1,0 0 0,0 1 0,2-2 1,0 1-1,1 0 0,0-1 1,1 0-1,11 18 0,-11-24 64,0-1-1,1 0 1,0 0-1,0 0 1,1-1-1,0 0 1,0-1-1,1 0 1,0 0-1,0-1 1,1 0-1,18 7 1,-15-7-11,0-1 1,-1-1-1,1 0 1,0-1 0,0 0-1,1-1 1,-1-1-1,0 0 1,26-3-1,-16-1-28,-17 4-46,0-1 0,-1 1 0,1-2 1,0 1-1,-1 0 0,1-1 0,-1 0 0,1-1 1,-1 1-1,0-1 0,0 0 0,0 0 0,6-5 0,1-4 80,0-1-1,-1 0 0,0-1 0,-1 0 0,-1-1 0,0 0 1,-1 0-1,-1-1 0,0 0 0,-1 0 0,-1 0 0,0-1 1,3-24-1,12-46 435,-12 56-162,-1-1-1,3-32 1,-9 54-267,-1-1 0,0 0 0,-1 0 0,0 1 0,0-1 0,-1 0 0,-1 1 0,0 0 0,0-1 0,-5-10 0,3 12-78,0 0-1,-1 0 0,0 0 0,0 1 1,-1-1-1,0 1 0,0 1 0,0 0 1,-1 0-1,-1 0 0,1 1 0,-1 0 1,0 1-1,0-1 0,-1 2 1,1 0-1,-1 0 0,0 0 0,0 2 1,-1-1-1,1 1 0,-17-1 0,5 0-93,1 2 0,-1 1 0,0 0 0,-31 5-1,42-3-259,-1 1-1,1 0 0,0 0 0,1 1 1,-1 0-1,0 1 0,1 1 1,0-1-1,1 1 0,-11 9 0,-19 16-1024,22-19 504</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29.558"/>
    </inkml:context>
    <inkml:brush xml:id="br0">
      <inkml:brushProperty name="width" value="0.05" units="cm"/>
      <inkml:brushProperty name="height" value="0.05" units="cm"/>
    </inkml:brush>
  </inkml:definitions>
  <inkml:trace contextRef="#ctx0" brushRef="#br0">30 0 19028,'-11'32'1384,"1"-2"-1128,3 0-248,5 0-144,2-1-320,2-9 496,3-1-224,8-5-168</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29:59.922"/>
    </inkml:context>
    <inkml:brush xml:id="br0">
      <inkml:brushProperty name="width" value="0.05" units="cm"/>
      <inkml:brushProperty name="height" value="0.05" units="cm"/>
    </inkml:brush>
  </inkml:definitions>
  <inkml:trace contextRef="#ctx0" brushRef="#br0">21 134 14251,'-1'0'362,"-11"0"1792,12 0-2121,0 0 0,0 0 0,0 0 1,0 0-1,0 0 0,0 0 0,0-1 0,1 1 0,-1 0 0,0 0 0,0 0 0,0 0 0,0 0 0,0 0 1,0 0-1,0 0 0,0-1 0,0 1 0,0 0 0,1 0 0,-1 0 0,0 0 0,0 0 0,0 0 0,0-1 1,0 1-1,0 0 0,0 0 0,0 0 0,0 0 0,0 0 0,0 0 0,0-1 0,0 1 0,0 0 1,0 0-1,0 0 0,0 0 0,-1 0 0,1 0 0,0-1 0,0 1 0,0 0 0,0 0 0,0 0 0,0 0 1,0 0-1,0 0 0,0 0 0,0 0 0,-1-1 0,1 1 0,0 0 0,0 0 0,0 0 0,0 0 1,0 0-1,30 8 713,-29-8-661,1 0-1,-1 0 1,1-1-1,-1 1 0,1 0 1,-1 0-1,1-1 0,-1 1 1,1-1-1,-1 1 0,0-1 1,1 0-1,-1 0 0,0 1 1,0-1-1,1 0 0,-1 0 1,0 0-1,0 0 1,0-1-1,0 1 0,0 0 1,0 0-1,0-2 0,0 1 30,0-1-1,-1 0 0,1 1 1,-1-1-1,0 0 0,0 1 1,0-1-1,0 0 0,0 0 1,-1 1-1,1-1 0,-2-4 1,1 4-29,0 0 0,0 1 0,0-1 1,-1 0-1,1 1 0,0-1 1,-1 1-1,0 0 0,0-1 1,0 1-1,-3-3 0,4 4-78,1 1-1,0 0 1,-1-1 0,1 1-1,0 0 1,-1 0 0,1-1-1,-1 1 1,1 0 0,-1 0-1,1 0 1,-1 0 0,1 0-1,-1 0 1,1 0 0,0 0-1,-1 0 1,1 0 0,-1 0-1,1 0 1,-1 0 0,1 0-1,-1 0 1,1 0 0,-1 0-1,0 1 1,0 0-5,0 0-1,1 0 1,-1 0 0,0 0 0,0 0-1,1 0 1,-1 0 0,1 0-1,-1 0 1,1 0 0,-1 0 0,1 0-1,0 1 1,0-1 0,-1 2 0,0 4-2,1 0 0,-1 0 1,1 0-1,1 13 0,0-18 0,-1 1 0,1-1 0,-1 1 0,1-1 0,0 1 0,0-1-1,0 1 1,0-1 0,0 0 0,0 0 0,1 1 0,-1-1 0,1 0 0,0 0 0,3 3 0,-4-4 6,0-1 0,0 0 1,0 1-1,0-1 1,1 0-1,-1 1 1,0-1-1,0 0 1,0 0-1,0 0 1,0 0-1,1 0 1,-1 0-1,0 0 1,0 0-1,0 0 1,0-1-1,0 1 1,1 0-1,-1-1 1,0 1-1,0-1 1,0 0-1,0 1 1,0-1-1,0 1 1,-1-1-1,1 0 1,0 0-1,0 0 1,0 0-1,1-1 1,1-2 56,0 0 0,0 0 0,0 0 0,0-1 0,-1 1 0,3-7 1,-3 6 49,-1 0 1,0 0-1,0 0 1,-1 0-1,1 0 0,-1-1 1,-1-7-1,1 12-83,0 0 0,0 1-1,0-1 1,0 0 0,0 0-1,-1 0 1,1 0-1,0 1 1,-1-1 0,1 0-1,0 0 1,-1 1 0,1-1-1,-1 0 1,1 1-1,-1-1 1,0 0 0,1 1-1,-1-1 1,1 1 0,-2-1-1,1 1-5,0-1-1,0 1 0,-1 0 1,1 0-1,0 0 1,0 1-1,0-1 1,0 0-1,0 0 1,0 1-1,0-1 0,-1 0 1,1 1-1,0-1 1,0 1-1,0 0 1,1-1-1,-1 1 0,0 0 1,0-1-1,-1 2 1,-1 1-17,-1 1 1,1-1 0,0 1-1,1-1 1,-1 1-1,0 0 1,1 0 0,0 0-1,0 0 1,0 0 0,1 1-1,-1-1 1,0 7-1,13-30-51,0-25 74,-10 41-22,-1 0 1,1 1-1,-1-1 0,0 0 1,1 0-1,-2 0 0,1 0 0,0 0 1,-1 0-1,1 0 0,-1 0 1,-1-4-1,2 7-7,0 0 0,-1 0-1,1-1 1,0 1 0,0 0 0,-1-1 0,1 1 0,0 0 0,-1 0 0,1 0 0,0-1 0,-1 1-1,1 0 1,0 0 0,-1 0 0,1 0 0,0 0 0,-1 0 0,1-1 0,-1 1 0,1 0 0,0 0-1,-1 0 1,1 0 0,-1 1 0,1-1 0,0 0 0,-1 0 0,1 0 0,-1 0 0,1 0-1,0 0 1,-1 0 0,1 1 0,0-1 0,-1 0 0,1 0 0,0 1 0,0-1 0,-1 0 0,1 1-1,-12 11 16,6-3-9,1-1 0,0 1 0,1 0-1,-5 14 1,7-19-14,1 1 0,0-1 0,0 0 1,0 1-1,0-1 0,1 1 0,-1-1 0,1 1 0,0-1 0,1 1 0,-1-1 0,2 6 0,-2-9 5,0-1 1,0 0-1,0 1 0,1-1 1,-1 0-1,0 1 0,0-1 1,0 0-1,0 0 0,0 1 1,1-1-1,-1 0 0,0 1 1,0-1-1,1 0 0,-1 0 1,0 1-1,0-1 0,1 0 0,-1 0 1,0 0-1,1 0 0,-1 1 1,0-1-1,0 0 0,1 0 1,-1 0-1,0 0 0,1 0 1,-1 0-1,0 0 0,1 0 1,10-7-34,4-15 10,-11 15 34,-1 0 0,1 0 0,-1 0-1,-1-1 1,0 1 0,0-1 0,0 1-1,-1-1 1,0 0 0,0-15-1,-1 22-5,0 1-1,0-1 1,0 1-1,0-1 1,0 1-1,0-1 1,0 0-1,0 1 0,0-1 1,0 1-1,0-1 1,-1 1-1,1-1 1,0 1-1,0-1 0,-1 1 1,1-1-1,0 1 1,0-1-1,-1 1 1,1 0-1,-1-1 0,1 1 1,0-1-1,-1 1 1,1 0-1,-1 0 1,0-1-1,0 1-2,0 0-1,0 0 1,1 1 0,-1-1-1,0 0 1,0 1 0,1-1-1,-1 0 1,0 1 0,1-1-1,-1 1 1,1-1 0,-1 1-1,0-1 1,1 1-1,-2 1 1,-1 2-56,0 0-1,0 0 1,1 0 0,-1 0-1,-2 7 1,0 14-933,6-12 363,-1-12 614,0-1 1,0 0 0,1 0-1,-1 0 1,0 0-1,0 1 1,0-1 0,0 0-1,0 0 1,0 0-1,0 0 1,1 0 0,-1 1-1,0-1 1,0 0-1,0 0 1,0 0 0,1 0-1,-1 0 1,0 0-1,0 0 1,0 0 0,1 0-1,-1 0 1,0 0-1,0 1 1,0-1 0,1 0-1,-1 0 1,0 0-1,0-1 1,0 1 0,1 0-1,-1 0 1,0 0-1,0 0 1,0 0-1,0 0 1,1 0 0,-1 0-1,0 0 1,0 0-1,0 0 1,1-1 0,12-9-419</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0:28.072"/>
    </inkml:context>
    <inkml:brush xml:id="br0">
      <inkml:brushProperty name="width" value="0.05" units="cm"/>
      <inkml:brushProperty name="height" value="0.05" units="cm"/>
    </inkml:brush>
  </inkml:definitions>
  <inkml:trace contextRef="#ctx0" brushRef="#br0">4 119 15603,'0'0'27,"-1"0"0,1 0-1,0 0 1,0 1-1,0-1 1,0 0 0,0 0-1,-1 0 1,1 0 0,0 0-1,0 0 1,0 0-1,0 0 1,0 1 0,0-1-1,-1 0 1,1 0 0,0 0-1,0 0 1,0 0-1,0 1 1,0-1 0,0 0-1,0 0 1,0 0 0,0 0-1,0 1 1,0-1-1,0 0 1,0 0 0,0 0-1,0 0 1,0 1-1,0-1 1,0 0 0,0 0-1,0 0 1,0 0 0,0 1-1,0-1 1,0 0-1,0 0 1,0 0 0,0 0-1,0 0 1,1 1 0,10 2 309,24 0-643,-25-3 415,80 3-142,103-11 0,90-23-59,-102 10 68,509-29 11,4 28 4,-372 19 27,0 14-1,450 74 1,-592-54-2,347 55 7,3-33 14,263-54 14,82 5-53,-185 70-14,136 7 118,-116-81 20,-6-36-92,251 31-45,-509 54 182,-271-26-44,-56-5-92,-61-8-893,-1-3 0,1-2 0,76-3 0,-119-4 190</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0:29.432"/>
    </inkml:context>
    <inkml:brush xml:id="br0">
      <inkml:brushProperty name="width" value="0.05" units="cm"/>
      <inkml:brushProperty name="height" value="0.05" units="cm"/>
    </inkml:brush>
  </inkml:definitions>
  <inkml:trace contextRef="#ctx0" brushRef="#br0">460 10 10330,'-9'-2'492,"1"0"0,-1 0 1,0 0-1,0 1 0,1 0 0,-1 1 0,0 0 0,-10 2 0,2 0-17,0 0-1,1 2 1,-20 6-1,13-1-213,0 1 0,1 0-1,0 2 1,0 1 0,2 1 0,0 0 0,0 1 0,1 2 0,-17 18-1,29-25-198,-1-1 0,2 1 0,-1 0 0,1 1 0,-7 18 0,11-25-51,1-1 0,-1 1 0,1 0 0,0 0 0,0 0 0,0 0 0,1-1 0,-1 1 0,1 0 0,0 0 0,0 0 0,0 0 0,1 0 0,-1 0 0,1 0 0,0 0 0,0 0 0,1 0 0,-1-1 0,4 7 0,-3-7-14,1-1-1,0 1 1,1-1-1,-1 1 1,0-1-1,1 0 1,-1 0-1,1 0 1,-1-1-1,1 1 1,0-1-1,0 0 1,0 0-1,0 0 1,0-1 0,0 1-1,5-1 1,5 1-15,0-1 0,0-1 1,21-4-1,-15 1 69,0-2 1,30-12 0,-50 18-47,0 0 1,0 0-1,1 0 1,-1 0 0,0 0-1,0 0 1,0 0-1,0 0 1,0 0 0,0 0-1,1 0 1,-1 0-1,0 0 1,0 0 0,0-1-1,0 1 1,0 0-1,0 0 1,0 0 0,0 0-1,1 0 1,-1 0-1,0 0 1,0 0 0,0 0-1,0 0 1,0-1-1,0 1 1,0 0 0,0 0-1,0 0 1,0 0-1,0 0 1,0 0-1,0 0 1,0-1 0,0 1-1,0 0 1,0 0-1,0 0 1,0 0 0,0 0-1,0 0 1,0 0-1,0-1 1,0 1 0,0 0-1,0 0 1,0 0-1,0 0 1,0 0 0,0 0-1,0 0 1,0-1-1,0 1 1,0 0 0,0 0-1,-1 0 1,1 0-1,0 0 1,0 0 0,0 0-1,0 0 1,0 0-1,0 0 1,0 0 0,0 0-1,-1-1 1,-7-1 206,-116 6 1001,188 11-1328,-30-10 88,1-1 0,-1-2 0,1-2 0,-1 0 0,1-3 0,53-10 0,-78 9 36,-1 0 77,-8 4-83,-1 1 0,0-1 0,0 0 0,0 0 1,0 0-1,0 0 0,1 0 0,-1 0 0,0 0 0,0 0 1,0 0-1,0 0 0,0 1 0,0-1 0,0 0 1,0 0-1,1 0 0,-1 0 0,0 0 0,0 0 0,0 1 1,0-1-1,0 0 0,0 0 0,0 0 0,0 0 1,0 0-1,0 1 0,0-1 0,0 0 0,0 0 1,0 0-1,0 0 0,0 0 0,0 1 0,0-1 0,0 0 1,0 0-1,0 0 0,0 0 0,0 0 0,-1 1 1,1-1-1,0 0 0,0 0 0,0 0 0,0 0 0,0 0 1,0 0-1,0 0 0,0 0 0,-1 1 0,1-1 1,0 0-1,0 0 0,-2 4 17,-45 101 338,42-93-369,2 0 0,-1 0-1,2 0 1,0 1 0,0-1 0,1 1-1,1 14 1,0-26-30,0 0-1,0 1 1,0-1-1,0 0 1,0 1-1,0-1 1,1 0-1,-1 1 1,1-1-1,-1 0 1,1 1-1,-1-1 1,1 0-1,0 0 1,-1 0-1,1 0 1,0 0-1,0 0 1,0 0-1,0 0 1,2 2-1,-2-3 8,0 0 0,0 0-1,0 0 1,0 1 0,0-1-1,0 0 1,0 0 0,0 0 0,0-1-1,0 1 1,0 0 0,0 0 0,0-1-1,0 1 1,-1 0 0,1-1 0,0 1-1,0-1 1,0 1 0,0-1-1,0 1 1,-1-1 0,1 0 0,0 1-1,-1-1 1,1 0 0,1-1 0,16-20-296,0-11-118</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0:30.021"/>
    </inkml:context>
    <inkml:brush xml:id="br0">
      <inkml:brushProperty name="width" value="0.05" units="cm"/>
      <inkml:brushProperty name="height" value="0.05" units="cm"/>
    </inkml:brush>
  </inkml:definitions>
  <inkml:trace contextRef="#ctx0" brushRef="#br0">0 373 15683,'1'0'111,"0"1"-1,0 0 1,0-1-1,1 1 1,-1-1-1,0 1 1,0-1-1,0 0 1,1 1-1,-1-1 1,0 0-1,0 0 1,1 0-1,-1 0 1,0 0-1,3 0 1,24-6 315,-19 4-153,12-2-122,-1-1-1,1-1 0,-1-1 1,-1-1-1,0-1 1,0-1-1,0 0 0,29-23 1,-47 33-115,0-1-1,0 0 1,0 0 0,0 1 0,0-1 0,-1 0 0,1 0-1,0 0 1,0 0 0,-1 0 0,1 0 0,-1 0 0,1 0-1,-1 0 1,1-1 0,0-1 0,-6 0 400,-9 7-220,5 1-152,-1 0-1,1 1 1,1 0-1,-1 0 1,1 1-1,0 0 1,1 1-1,0 0 0,-10 13 1,10-11-55,0 1 1,0 0-1,1 0 0,0 0 1,1 1-1,0 0 1,-5 19-1,10-28-9,-1 0-1,1 0 1,-1 1-1,1-1 1,0 0 0,0 0-1,0 0 1,1 0-1,-1 1 1,1-1 0,0 0-1,0 0 1,0 0-1,2 3 1,-2-4-1,0-1-1,0 1 1,0-1 0,0 0-1,0 0 1,1 1 0,-1-1-1,0 0 1,1 0 0,-1 0 0,1 0-1,-1-1 1,1 1 0,0 0-1,-1-1 1,1 1 0,0-1-1,0 1 1,-1-1 0,1 0-1,0 0 1,0 0 0,-1 0 0,1 0-1,0 0 1,0 0 0,1-1-1,6-1 0,1-1 0,-1 0-1,0 0 1,-1-1 0,1 0 0,-1 0-1,1-1 1,-1 0 0,0 0 0,-1-1-1,9-9 1,1-2 2,0 0-1,-2-1 0,19-27 1,-15 16 19,-2 0 1,-1 0-1,-2-2 1,0 0-1,-2 0 0,-2-2 1,-1 1-1,7-45 1,-13 48 8,-6 20 3,-3 11-12,-6 13 4,1 8 4,1 1 0,1 0 0,1 0 0,-6 30 0,11-38-21,1-1 0,0 1 0,1 0-1,0 0 1,2 0 0,0-1 0,5 32-1,-3-39-105,-1 0 0,1 0-1,1 0 1,-1 0 0,1 0-1,1-1 1,-1 0 0,7 8 0,-8-12 75,-1 0 1,1-1 0,-1 1 0,1-1 0,0 1 0,0-1 0,0 0 0,0 0 0,0 0 0,1 0 0,-1-1 0,1 0 0,-1 1 0,1-1 0,-1 0 0,1-1 0,0 1 0,-1-1 0,1 1 0,6-1 0,19-5-248</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0:30.487"/>
    </inkml:context>
    <inkml:brush xml:id="br0">
      <inkml:brushProperty name="width" value="0.05" units="cm"/>
      <inkml:brushProperty name="height" value="0.05" units="cm"/>
    </inkml:brush>
  </inkml:definitions>
  <inkml:trace contextRef="#ctx0" brushRef="#br0">201 222 17020,'-25'15'587,"1"1"0,1 1 0,1 0 0,0 2 0,-28 32 0,45-45-467,0 0 1,0 1-1,-6 11 1,10-15-99,0-1 1,-1 1 0,1-1 0,1 1 0,-1 0 0,0-1-1,1 1 1,-1 0 0,1 0 0,0 0 0,0-1 0,0 1-1,0 4 1,0-6-22,1 0-1,-1-1 1,0 1-1,0 0 1,1 0-1,-1-1 1,0 1-1,1 0 1,-1-1-1,1 1 1,-1 0-1,1-1 1,-1 1-1,1-1 1,-1 1 0,1-1-1,0 1 1,-1-1-1,1 1 1,0-1-1,-1 0 1,1 1-1,0-1 1,-1 0-1,3 1 1,-1-1-5,0 0 0,1 0 1,-1 0-1,1 0 0,-1 0 1,1 0-1,-1 0 0,4-2 1,3-1-16,0 0 1,0-1-1,13-6 1,-6-1 11,0 0 0,0 0-1,-1-2 1,0 0 0,-2-1 0,1 0 0,-1-1-1,14-23 1,-9 11 26,-2-1-1,-1-1 1,-1 0-1,13-39 1,-22 55-16,-1 0 1,0 0 0,-1-1-1,-1 1 1,2-26-1,-6 36-9,-1 10 5,-5 13 7,0 9 39,0 1-1,2-1 1,1 1 0,1 0 0,2 1-1,1-1 1,1 0 0,2 1 0,1-1-1,7 31 1,-5-36-52,-3-15-141,0-1 0,0 0 1,0 0-1,1 0 0,1 0 0,0 0 0,0 0 0,10 14 0,-14-23 137,0 1-1,1-1 0,-1 1 0,0-1 1,1 0-1,-1 1 0,0-1 0,1 0 0,-1 0 1,1 1-1,-1-1 0,1 0 0,-1 0 1,1 0-1,-1 0 0,1 1 0,-1-1 1,1 0-1,-1 0 0,1 0 0,-1 0 0,1 0 1,-1 0-1,1 0 0,-1 0 0,1 0 1,-1-1-1,1 1 0,-1 0 0,1 0 1,-1 0-1,1-1 0,-1 1 0,0 0 0,1 0 1,-1-1-1,1 1 0,-1 0 0,0-1 1,1 1-1,-1 0 0,1-2 0,-1 2-2,15-12-330</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0:31.311"/>
    </inkml:context>
    <inkml:brush xml:id="br0">
      <inkml:brushProperty name="width" value="0.05" units="cm"/>
      <inkml:brushProperty name="height" value="0.05" units="cm"/>
    </inkml:brush>
  </inkml:definitions>
  <inkml:trace contextRef="#ctx0" brushRef="#br0">15 1 15667,'2'0'1845,"-2"6"-1147,-2 9-308,2-12-109,-7 52 734,0 92 0,6-144-1002,1 0 0,1 1 1,-1-1-1,0 0 0,1 0 0,0 0 0,-1 0 0,1-1 0,0 1 1,1 0-1,-1 0 0,0 0 0,1-1 0,2 5 0,-3-7-4,0 1-1,0 0 0,0-1 0,-1 1 0,1-1 0,0 1 0,0-1 0,0 1 1,0-1-1,0 0 0,0 1 0,0-1 0,0 0 0,0 0 0,0 0 1,0 1-1,2-2 0,-1 1 5,1 0 0,-1-1 0,0 0 0,0 1 0,0-1 0,1 0 0,-1 0 0,0 0 0,0-1 0,3-1 0,5-5 95,-1-1 1,1 0-1,-1 0 0,-1-1 1,13-19-1,30-57 762,-52 86-867,1 0-1,0 0 1,0 0 0,0 0-1,0 0 1,0 0 0,0 0-1,0 0 1,0 0-1,0-1 1,1 1 0,-1 0-1,0 0 1,0 0 0,0 0-1,0 0 1,0 0-1,0 0 1,0 0 0,0 0-1,0 0 1,0 0-1,0 0 1,0-1 0,0 1-1,0 0 1,0 0 0,0 0-1,0 0 1,0 0-1,0 0 1,1 0 0,-1 0-1,0 0 1,0 0 0,0 0-1,0 0 1,0 0-1,0 0 1,0 0 0,0 0-1,0 0 1,0 0-1,0 0 1,1 0 0,-1 0-1,0 0 1,0 0 0,0 0-1,0 0 1,0 0-1,0 0 1,0 0 0,0 0-1,0 0 1,0 0 0,0 0-1,0 0 1,1 1-1,-1-1 1,0 0 0,0 0-1,0 0 1,0 0-1,0 0 1,0 0 0,0 0-1,0 0 1,0 0 0,1 10 39,-1 9-45,-1-9 2,0 0 0,0 0 0,1 0 0,1 0 0,1 12 0,-2-20 2,0 0 0,1 0 0,-1 1 0,1-1 0,0 0 0,-1-1 0,1 1 0,0 0 0,0 0 0,0 0 0,1 0 0,-1-1-1,0 1 1,1 0 0,-1-1 0,1 0 0,-1 1 0,1-1 0,0 0 0,-1 1 0,1-1 0,0 0 0,0 0 0,0-1 0,0 1-1,0 0 1,0-1 0,0 1 0,0-1 0,0 1 0,2-1 0,5 0 0,-1 0 0,0-1 0,0 0 0,0-1 1,0 1-1,0-1 0,-1-1 0,1 0 0,9-4 0,9-7 10,31-21 1,10-6-29,-65 40 10,-1 0 0,2 0 0,-1 1-1,0-1 1,0 0 0,0 1 0,0-1-1,0 1 1,1-1 0,2 1 0,-4 0 4,-1 0 0,1 1 0,0-1 0,-1 0 0,1 0 0,-1 1 0,1-1 0,-1 1 0,1-1 0,-1 0 0,1 1 0,-1-1 0,1 1 0,-1-1 0,1 1 0,-1-1 0,0 1 0,1-1 0,-1 1 0,0-1 0,0 1 0,1 0 0,-1-1 0,0 1 0,0-1 0,0 1 0,0 0 0,0-1 0,0 1 0,0 0 0,0-1 0,0 1 0,0-1 0,0 1 0,0 0 0,0-1 0,-1 2 0,-7 93-230,8-94 206,0-1 1,0 1 0,0 0 0,0-1 0,0 1 0,0-1 0,0 1 0,0-1 0,0 1 0,0-1 0,0 1 0,0-1 0,0 1 0,1-1 0,-1 1 0,0-1 0,0 1 0,1-1 0,-1 1 0,0-1 0,0 0 0,1 1 0,-1-1 0,0 1 0,1-1 0,0 1 0,9-7-684,10-20 37,-9 8 263</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0:32.340"/>
    </inkml:context>
    <inkml:brush xml:id="br0">
      <inkml:brushProperty name="width" value="0.05" units="cm"/>
      <inkml:brushProperty name="height" value="0.05" units="cm"/>
    </inkml:brush>
  </inkml:definitions>
  <inkml:trace contextRef="#ctx0" brushRef="#br0">79 356 14883,'-4'10'593,"-1"-1"0,0 0 0,-10 13 0,-9 15 232,21-29-694,-15 30 271,17-35-374,0 0-1,0-1 0,1 1 0,-1 0 0,1 0 1,-1 0-1,1-1 0,0 1 0,0 0 1,0 0-1,1 4 0,0-7-21,-1 1 0,0-1-1,0 0 1,1 1 0,-1-1 0,0 0-1,1 1 1,-1-1 0,0 0 0,1 0-1,-1 1 1,0-1 0,1 0 0,-1 0 0,1 0-1,-1 0 1,0 1 0,1-1 0,-1 0-1,1 0 1,-1 0 0,1 0 0,-1 0-1,1 0 1,-1 0 0,0 0 0,1 0-1,-1 0 1,1 0 0,-1 0 0,1-1 0,-1 1-1,0 0 1,1 0 0,0-1 0,18-7 37,-17 7-29,59-30 78,-39 18-18,1 1 1,1 2-1,34-12 1,-55 21-66,-1 1 1,1-1-1,0 0 0,0 1 1,-1 0-1,1 0 0,0 0 1,0 0-1,0 0 0,-1 1 1,1-1-1,0 1 0,-1-1 0,1 1 1,0 0-1,2 1 0,-4 0 2,1-1 0,-1 0 0,1 0-1,-1 1 1,0-1 0,1 1 0,-1-1-1,0 1 1,0 0 0,0-1-1,0 1 1,-1 0 0,1 0 0,0-1-1,-1 1 1,1 0 0,-1 0 0,0 0-1,1 0 1,-1 0 0,0 0-1,0 0 1,0 0 0,-1 2 0,-6 28 164,5-28-137,1 0-1,0 0 0,0 1 1,0-1-1,0 1 1,1 5-1,0-10-32,1 0 1,-1 0-1,1 0 1,-1 0-1,0 0 1,1 0-1,-1 0 0,1 0 1,-1 0-1,1 0 1,-1 0-1,0 0 1,1 0-1,-1 0 0,1-1 1,-1 1-1,0 0 1,1 0-1,-1-1 1,0 1-1,1 0 0,-1 0 1,0-1-1,1 1 1,-1 0-1,0-1 0,0 1 1,1 0-1,-1-2 1,10-13-130,-1 0 1,-1-1 0,0-1 0,-1 1-1,-1-1 1,5-21 0,-7 22-120,1-1-239,-2 0 0,3-28 1,3-20-1881,-8 64 2280,0-1 1,0 0 0,0 1 0,0-1 0,1 1-1,-1 0 1,0-1 0,1 1 0,-1 0-1,1-1 1,-1 1 0,1 0 0,-1 0 0,1 1-1,0-1 1,-1 0 0,1 0 0,0 1-1,0-1 1,3 0 0,18-9-50,-15 3 178,0-1 0,0 0 0,-1 0 0,0 0 0,6-10 0,-8 14 510,-4 14-178,-4 17 77,3-26-420,-8 58 672,-5 46 162,12-76-537,7 54 0,-4-71-268,0 0 0,1 0 1,0 0-1,1 0 0,0 0 0,12 21 1,-14-30-58,0 0 1,0-1 0,0 1 0,0-1 0,0 1 0,0-1 0,1 0 0,-1 1 0,1-1 0,0-1 0,0 1 0,4 2 0,-5-3-9,0-1 0,-1 1 1,1-1-1,0 1 0,0-1 0,-1 0 1,1 0-1,0 0 0,-1 0 1,1 0-1,0 0 0,0-1 1,-1 1-1,1 0 0,0-1 1,-1 1-1,1-1 0,-1 0 0,1 0 1,-1 0-1,1 1 0,-1-1 1,1 0-1,-1-1 0,2-1 1,3-3 9,0-1 0,-1 0 0,0 0 1,-1 0-1,1 0 0,-1-1 1,4-12-1,18-62 119,-16 48-72,93-365 593,-99 388-449,-2 19-73,1 29 7,-2-24-82,17 128 108,1 11-161,10 44 27,-23-161 35,-29-63 597,-25-39-194,-41-79 0,87 144-453,-11-28 104,13 29-109,-1 1 0,1-1 1,0 0-1,0 1 1,-1-1-1,1 0 0,0 1 1,0-1-1,0 0 1,0 1-1,0-1 0,0 0 1,0 1-1,0-1 0,0 0 1,0 1-1,0-1 1,1 0-1,-1 1 0,0-1 1,0 0-1,1 1 0,-1-1 1,0 1-1,1-1 1,-1 0-1,0 1 0,1-1 1,-1 1-1,1-1 1,-1 1-1,1-1 0,0 1 1,-1 0-1,1-1 0,-1 1 1,1 0-1,0-1 1,-1 1-1,2 0 0,11-2 105,0 1-1,1 1 0,24 1 1,6 1-195,-29-2-423,0-1-1,1-1 1,-1 0 0,21-6-1,-27 5 367,-1 0 0,0-1 0,1 1-1,-1-2 1,-1 1 0,1-1 0,-1 0-1,0-1 1,7-6 0,28-35-636</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0:34.219"/>
    </inkml:context>
    <inkml:brush xml:id="br0">
      <inkml:brushProperty name="width" value="0.05" units="cm"/>
      <inkml:brushProperty name="height" value="0.05" units="cm"/>
    </inkml:brush>
  </inkml:definitions>
  <inkml:trace contextRef="#ctx0" brushRef="#br0">1668 253 7834,'-111'-105'5706,"95"91"-5346,0 0-1,-1 1 1,-1 0-1,0 2 1,0 0-1,-1 1 1,0 0 0,-1 2-1,0 1 1,-1 0-1,-34-6 1,17 6-335,-1 2 0,0 2 1,0 2-1,0 1 0,-59 8 1,43 0-64,0 4 0,1 1 1,1 3-1,0 2 0,1 3 1,1 2-1,1 2 1,1 2-1,1 2 0,-51 42 1,61-40 28,2 1-1,1 2 1,1 2 0,-55 77 0,66-79 16,3 1 0,0 1 0,3 0 0,1 1 0,1 1 0,-12 54 0,21-66-7,1 1 1,2 0-1,0 0 1,2 0-1,1 0 1,1 0 0,5 30-1,-2-36-9,1-1-1,0 0 1,2 1 0,0-2-1,1 1 1,1-1 0,1 0-1,1-1 1,22 29-1,-17-29-2,1 0-1,0-1 0,1-1 0,1-1 1,0-1-1,1-1 0,1 0 1,0-1-1,1-2 0,0 0 0,0-1 1,1-1-1,30 6 0,5-3-3,2-2 0,0-2 1,-1-3-1,75-5 0,-40-5 22,0-3 0,-1-5-1,94-26 1,-60 4 29,196-84 0,21-43 52,-255 113-32,144-105 1,-199 128-16,-2-1 0,49-54 1,-65 64 6,-1-2 0,-1 0 1,-1 0-1,-1-1 0,0-1 1,8-24-1,-17 37-17,0-1 0,0 0 0,-1 0 0,0 0 1,-1 0-1,0-1 0,-1 1 0,0 0 0,-1 0 0,0 0 1,0-1-1,-1 1 0,-1 0 0,1 0 0,-2 1 0,1-1 1,-1 1-1,-1 0 0,0-1 0,0 2 0,0-1 0,-11-11 1,0 1 16,-1 2 1,0 0-1,-1 1 1,-1 1-1,-1 0 1,0 2-1,-1 0 1,-29-13-1,8 8-30,-1 2-1,-1 1 0,-1 3 0,1 1 0,-57-5 0,-233-2 178,205 17-266</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0:45.089"/>
    </inkml:context>
    <inkml:brush xml:id="br0">
      <inkml:brushProperty name="width" value="0.05" units="cm"/>
      <inkml:brushProperty name="height" value="0.05" units="cm"/>
    </inkml:brush>
  </inkml:definitions>
  <inkml:trace contextRef="#ctx0" brushRef="#br0">1412 230 9530,'-16'-20'712,"-14"-25"1,17 26-180,-22-27 1,29 39-398,0 1 1,0 0-1,-1 1 1,0 0-1,0 0 1,0 0-1,-14-6 0,6 5 5,-1 1-1,0 0 1,0 1-1,0 1 1,0 1-1,0 0 0,-1 1 1,1 1-1,0 0 1,-1 2-1,1 0 0,-23 5 1,-21 8 361,-114 46-1,100-32-294,10-6-23,-97 52 1,136-61-179,-1 2 1,2 1-1,0 1 1,1 1-1,1 1 1,-24 28 0,16-11-17,2 2 1,1 1 0,2 1 0,-28 64 0,23-33 0,-41 150 0,61-179 15,2 0 1,2 0 0,1 1-1,3 0 1,1-1 0,3 1-1,1 0 1,2 0 0,3-1-1,1 0 1,1-1 0,3 0-1,2 0 1,1-2 0,2 0-1,2 0 1,29 42 0,-20-40-28,1-1 0,2-1 1,1-2-1,2-2 1,2-1-1,1-1 1,2-3-1,75 47 1,-86-62-3,2-1 1,0-2 0,0 0 0,1-2 0,64 12 0,-69-19 13,1-1 1,-1-1-1,1-1 0,0-2 0,-1-1 0,1-1 0,50-12 0,-6-7 1,-1-3 0,-1-3 0,77-43 0,191-128 42,-321 188-32,41-25 15,-3-2 0,-1-3 0,51-51-1,-80 68 90,-2-2-1,0 0 0,-2-2 1,-1 0-1,-1-1 0,-2-1 1,26-62-1,-31 60 73,-2 0-1,-2-1 1,-1-1 0,-1 1-1,-2-1 1,0-59-1,-6 50 2,-2-1 0,-2 1-1,-1 1 1,-26-80-1,13 67-165,-2 0-1,-3 2 1,-1 1-1,-3 1 0,-3 1 1,-1 1-1,-2 3 0,-3 0 1,-1 3-1,-60-52 0,74 75-135,0 2-1,-1 0 0,-1 1 1,0 2-1,-2 1 0,1 1 1,-39-12-1,30 15-164,-1 1-1,1 2 0,-2 1 1,1 2-1,-60 2 1,73 3 151,1 1-1,0 1 1,0 2-1,-40 12 1,-3 8-182</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0:53.274"/>
    </inkml:context>
    <inkml:brush xml:id="br0">
      <inkml:brushProperty name="width" value="0.05" units="cm"/>
      <inkml:brushProperty name="height" value="0.05" units="cm"/>
    </inkml:brush>
  </inkml:definitions>
  <inkml:trace contextRef="#ctx0" brushRef="#br0">375 34 11891,'-18'-7'368,"0"1"1,-1 0 0,0 2 0,0 0 0,-25-1 0,37 4-298,1 1 1,-1 0-1,1 0 1,-1 1-1,1 0 1,-1 0-1,1 1 0,0-1 1,-1 1-1,1 1 1,0-1-1,0 1 1,1 0-1,-1 1 0,1-1 1,-1 1-1,1 0 1,0 0-1,-6 8 1,0 2-2,2 0 0,0 0 0,0 1 0,1 1 0,1-1 0,1 1 0,-6 22 0,1 1 20,-9 79 1,14-55-73,2 0-1,9 115 1,-1-141-51,1 0-1,2 0 1,2 0-1,1-1 1,2 0-1,18 36 1,-24-60 1,0 0 1,1 0 0,0-1-1,1 1 1,1-2 0,0 1-1,0-1 1,0-1 0,2 1-1,16 11 1,-18-16 9,0 0 0,1 0 0,-1-1 0,1 0 0,0-1 0,0 0 1,0 0-1,0-1 0,0-1 0,1 0 0,-1 0 0,1-1 0,-1 0 0,14-2 0,-9-1 38,-1 0-1,1-1 0,-1-1 1,0 0-1,0-1 0,-1 0 0,0-1 1,0-1-1,0 0 0,-1-1 1,0 0-1,-1 0 0,0-2 1,15-17-1,-2-1 172,-1-2-1,-2 0 1,-1-1 0,26-57-1,-28 49 100,-2-1 1,-2 0-1,18-86 0,-27 93-134,-1 1 0,-1-1 0,-2 1 1,-2-1-1,-7-58 0,5 77-152,-1 0 1,0 1-1,-1 0 1,0 0-1,-1 0 1,-1 0-1,-9-15 0,10 21-49,1 0 0,-2 0 0,1 0-1,-1 1 1,0-1 0,-1 2-1,1-1 1,-1 1 0,-1 0-1,1 1 1,-13-7 0,17 11 58,1-1 0,0 1 0,-1 0 0,1 0 0,0 0 0,-1 0 0,0 1 0,1-1 0,-1 1 0,1 0 0,-1 0 0,1 0 0,-1 1 0,1-1 1,-1 1-1,1 0 0,-1 0 0,1 0 0,-1 0 0,1 1 0,0-1 0,-4 3 0,-12 19-41</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29.898"/>
    </inkml:context>
    <inkml:brush xml:id="br0">
      <inkml:brushProperty name="width" value="0.05" units="cm"/>
      <inkml:brushProperty name="height" value="0.05" units="cm"/>
    </inkml:brush>
  </inkml:definitions>
  <inkml:trace contextRef="#ctx0" brushRef="#br0">1 72 17556,'5'-5'443,"1"0"0,0 1-1,1 0 1,-1 0 0,1 0 0,0 1 0,-1 0 0,2 0 0,7-1 0,69-14 1365,-70 15-1589,12-1-113,0 0 1,0 2 0,1 0 0,-1 2-1,0 1 1,42 7 0,-65-7-110,0 0 1,0-1-1,-1 1 1,1 0 0,0 1-1,0-1 1,-1 0 0,1 1-1,-1-1 1,0 1-1,1 0 1,-1 0 0,0 0-1,3 3 1,-4-3-3,0 0 0,0 0-1,0 0 1,0 0 0,-1 0 0,1 0 0,0 0 0,-1 0-1,0 0 1,1 0 0,-1 0 0,0 0 0,0 1 0,0-1 0,0 0-1,-1 0 1,1 0 0,0 0 0,-1 0 0,-1 3 0,-1 5-5,-1-1 1,-1 0-1,0 0 1,0 0 0,0-1-1,-9 9 1,-44 46 7,-1 2-160,58-65 149,1 0 0,0 0 0,-1 1-1,1-1 1,0 1 0,-1-1 0,1 0 0,0 1 0,-1-1-1,1 1 1,0-1 0,0 0 0,0 1 0,-1-1-1,1 1 1,0-1 0,0 1 0,0-1 0,0 1-1,0-1 1,0 1 0,0-1 0,0 1 0,0-1-1,0 1 1,0-1 0,0 1 0,0-1 0,0 1 0,1-1-1,-1 1 1,0-1 0,0 1 0,0-1 0,1 0-1,-1 1 1,0-1 0,1 1 0,-1-1 0,0 0-1,1 1 1,-1-1 0,1 0 0,-1 1 0,0-1 0,1 0-1,-1 0 1,1 1 0,-1-1 0,1 0 0,-1 0-1,1 0 1,0 0 0,34 4-595,-26-3 469,38 2-369,65 6-186,-98-6 674,0-1 1,0 2 0,-1 0-1,0 0 1,23 12-1,-33-15 57,-1 0-1,0 0 1,0 1-1,0-1 1,0 1-1,0 0 1,0-1 0,0 1-1,0 0 1,-1 0-1,1 0 1,-1 1-1,1-1 1,-1 0-1,0 0 1,0 1-1,0-1 1,0 1-1,-1-1 1,1 1-1,0-1 1,-1 1-1,0-1 1,0 1 0,0 0-1,0-1 1,0 1-1,0-1 1,0 1-1,-1-1 1,0 1-1,1-1 1,-1 1-1,0-1 1,-1 3-1,-3 6 209,-1-1 0,0 1-1,0-1 1,-1-1-1,0 1 1,-13 12 0,-2 1 483,-1 0 1,-38 27-1,52-43-588,-1-1-1,0 0 0,0 0 0,0-1 0,0 0 0,-1-1 1,0 0-1,0-1 0,0 0 0,-16 2 0,25-5-175,-1 0-1,1 0 0,-1 0 0,0 0 0,1 0 0,-1 0 1,1-1-1,-1 1 0,1-1 0,0 0 0,-1 0 0,1 0 1,0 0-1,-1 0 0,1 0 0,0-1 0,0 1 0,0-1 1,0 1-1,0-1 0,0 0 0,1 0 0,-1 0 0,1 0 1,-1 0-1,1 0 0,-2-3 0,1 0-38,1 1 0,-1-1-1,1 0 1,0 0 0,0 0 0,1 0 0,-1 0-1,1 0 1,0 0 0,1 0 0,-1 0-1,1 0 1,1-5 0,12-26-410</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41.658"/>
    </inkml:context>
    <inkml:brush xml:id="br0">
      <inkml:brushProperty name="width" value="0.05" units="cm"/>
      <inkml:brushProperty name="height" value="0.05" units="cm"/>
    </inkml:brush>
  </inkml:definitions>
  <inkml:trace contextRef="#ctx0" brushRef="#br0">0 200 7986,'45'-8'541,"0"1"1,1 3-1,-1 1 1,1 3-1,0 1 0,-1 3 1,54 10-1,-70-9-328,1-2-1,-1-1 1,1-1 0,0-1-1,-1-2 1,1-1-1,-1-1 1,0-2 0,34-11-1,-13 0 149,83-43 0,-18 8-271,-93 44-503,2 1 0,-1 1 0,0 2 0,40-3 0,-37 4-134,-4-2 55,-4-1-57</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0:14.512"/>
    </inkml:context>
    <inkml:brush xml:id="br0">
      <inkml:brushProperty name="width" value="0.05" units="cm"/>
      <inkml:brushProperty name="height" value="0.05" units="cm"/>
    </inkml:brush>
  </inkml:definitions>
  <inkml:trace contextRef="#ctx0" brushRef="#br0">6 217 14051,'-1'0'84,"1"0"-1,0 0 1,0 0 0,-1-1-1,1 1 1,0 0 0,-1 0-1,1 0 1,0-1 0,0 1 0,-1 0-1,1 0 1,0-1 0,0 1-1,0 0 1,-1 0 0,1-1-1,0 1 1,0 0 0,0-1-1,0 1 1,0 0 0,0-1-1,-1 1 1,1 0 0,0 0-1,0-1 1,0 1 0,0 0 0,0-1-1,0 1 1,0 0 0,1-1-1,-1 1 1,0 0 0,0-1-1,0 1 1,0 0 0,0-1-1,0 1 1,1 0 0,-1-1-1,0 1 1,0 0 0,0 0-1,1-1 1,-1 1 0,10-15 1267,-7 12-1275,-1 1-1,1-1 1,0 0 0,-1 1 0,0-1 0,1 0-1,-1-1 1,0 1 0,-1 0 0,1-1 0,0 1-1,-1-1 1,0 1 0,0-1 0,0 1 0,0-1 0,-1 0-1,1-5 1,-4 24 493,-1 16-497,4-29-77,0-1 0,0 1-1,0-1 1,0 1-1,1-1 1,-1 0 0,0 1-1,1-1 1,-1 1-1,0-1 1,1 0 0,0 0-1,-1 1 1,1-1 0,0 0-1,0 0 1,0 0-1,1 2 1,-2-3 8,0 0-1,1 0 1,-1 0 0,0 1-1,1-1 1,-1 0 0,0 0 0,1 0-1,-1 0 1,0 0 0,1 0 0,-1 0-1,0 0 1,1 0 0,-1 0-1,0 0 1,1 0 0,-1-1 0,0 1-1,1 0 1,-1 0 0,0 0-1,1 0 1,-1 0 0,0-1 0,0 1-1,1 0 1,-1 0 0,0-1-1,0 1 1,1 0 0,-1 0 0,0-1-1,0 1 1,0 0 0,1 0-1,-1-1 1,0 1 0,0 0 0,0-1-1,0 1 1,0 0 0,0-1-1,0 1 1,0 0 0,0-1 0,6-18 309,-6 18-281,1-4 120,0 1 1,0-1 0,0 0 0,-1 0 0,1 1 0,-1-1-1,0 0 1,-1 0 0,1 0 0,-1 1 0,-2-8-1,3 12-141,0 0-1,0-1 1,0 1 0,0 0-1,0 0 1,0 0-1,0 0 1,-1 0-1,1 0 1,0 0-1,0-1 1,0 1-1,0 0 1,0 0-1,0 0 1,0 0-1,0 0 1,0 0-1,-1 0 1,1 0 0,0 0-1,0 0 1,0 0-1,0 0 1,0 0-1,0 0 1,-1 0-1,1 0 1,0 0-1,0 0 1,0 0-1,0 0 1,0 0-1,0 0 1,-1 0-1,1 0 1,0 0-1,0 0 1,0 0 0,0 0-1,0 0 1,0 0-1,-1 0 1,1 0-1,0 0 1,0 0-1,0 0 1,0 0-1,0 1 1,-4 7 104,0 11-150,4-18 24,0 0-1,0 1 1,0-1 0,0 0-1,0 1 1,0-1 0,0 0-1,1 1 1,-1-1 0,0 0-1,1 0 1,-1 1 0,1-1-1,0 0 1,0 2-1,6-2-84,1-12 89,-3 0 51,0 0 0,-1 0 0,-1-1 0,0 0 0,3-21 0,-7 25 35,-5 13-42,-3 14-43,6-4-55,10-21-46,0-8 100,-6 14 6,1-4 17,0-1 0,-1 1 0,1-1 0,-1 1 0,1-1 0,-1 1 0,-1-1 0,1 0 0,-1 1 0,0-10 0,0 14-14,0 0 0,0 0 0,0 0 0,0-1 0,0 1 0,0 0 0,0 0 0,0 0 0,0 0 0,0 0 0,0 0 0,0-1 0,0 1 0,0 0 0,0 0 0,0 0 0,0 0 0,0 0 0,0 0 1,0 0-1,-1-1 0,1 1 0,0 0 0,0 0 0,0 0 0,0 0 0,0 0 0,0 0 0,0 0 0,0 0 0,-1 0 0,1 0 0,0 0 0,0 0 0,0 0 0,0-1 0,0 1 0,0 0 0,-1 0 0,1 0 0,0 0 0,0 0 0,0 0 0,0 0 0,0 0 0,0 0 0,0 1 0,-1-1 0,1 0 1,-5 7 16,-2 11-19,5-10-40,0 0 1,1 0-1,0 13 0,1-18 10,0 1 0,0-1 1,0 0-1,1 0 0,-1 1 0,1-1 0,0 0 0,0 0 0,0 0 1,0 0-1,1 0 0,1 3 0,-3-6 24,0 0 0,1 1 0,-1-1 0,0 0 0,0 0 0,0 1 0,1-1 0,-1 0 0,0 0 0,0 1 0,1-1 0,-1 0 0,0 0 1,1 0-1,-1 0 0,0 0 0,1 1 0,-1-1 0,0 0 0,1 0 0,-1 0 0,0 0 0,1 0 0,-1 0 0,0 0 0,1 0 0,-1 0 0,0 0 0,1 0 0,-1 0 0,0 0 0,0-1 0,1 1 0,-1 0 0,0 0 0,1 0 0,-1 0 0,1-1 0,9-13-88,-9 12 101,0 0 1,0 1-1,-1-1 1,1 1-1,-1-1 1,1 0-1,-1 0 1,1 1-1,-1-1 1,0 0-1,0 1 1,0-1-1,0 0 1,0 0-1,0 1 1,-1-1-1,1 0 1,-1-2-1,0 5-9,0 0 0,0 0 0,1 0 1,-1 1-1,0-1 0,1 0 0,-1 0 0,1 1 0,0-1 0,-1 0 1,1 1-1,0-1 0,0 2 0,0 4-37,-1-2-132,0 0 1,1 0-1,0 0 0,0 0 0,0 0 0,1 1 1,0-1-1,0 0 0,0 0 0,4 9 0,-5-14 133,0 0 1,0 0-1,0 0 0,0 0 0,0 0 1,0 1-1,0-1 0,0 0 0,1 0 0,-1 0 1,0 0-1,0 0 0,0 0 0,0 0 0,0 0 1,0 0-1,0 0 0,0 1 0,1-1 1,-1 0-1,0 0 0,0 0 0,0 0 0,0 0 1,0 0-1,0 0 0,1 0 0,-1 0 0,0 0 1,0 0-1,0 0 0,0 0 0,0 0 0,0 0 1,1 0-1,-1 0 0,0 0 0,0-1 1,0 1-1,0 0 0,0 0 0,0 0 0,0 0 1,1 0-1,-1 0 0,0 0 0,0 0 0,0 0 1,0 0-1,0-1 0,0 1 0,0 0 1,0 0-1,0 0 0,0 0 0,0 0 0,0 0 1,1 0-1,-1-1 0,0 1 0,0 0 0,0 0 1,0 0-8,0-1 0,0 1 0,0-1-1,0 1 1,0 0 0,0-1 0,0 1 0,0 0 0,0-1 0,0 1 0,0 0 0,0-1 0,0 1 0,0-1 0,0 1 0,0 0 0,0-1 0,-1 1 0,1 0 0,0-1 0,0 1 0,0 0 0,0-1 0,-1 1 0,1 0 0,-4-2-309</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0:16.522"/>
    </inkml:context>
    <inkml:brush xml:id="br0">
      <inkml:brushProperty name="width" value="0.05" units="cm"/>
      <inkml:brushProperty name="height" value="0.05" units="cm"/>
    </inkml:brush>
  </inkml:definitions>
  <inkml:trace contextRef="#ctx0" brushRef="#br0">16 116 14955,'0'0'1398,"4"-4"15,2 0-1114,0 0 0,-1 1 0,1 0 0,0 0 0,1 0-1,-1 1 1,0 0 0,1 0 0,0 0 0,-1 1-1,1 0 1,8 0 0,15 0-18,42 3 0,-68-2-216,23 2 31,35 2 4,1-2-1,79-8 1,-140 5-96,0 1 1,-1 0-1,1 0 1,-1-1-1,1 1 0,-1-1 1,1 1-1,-1-1 1,1 0-1,-1 0 1,1 0-1,-1 1 1,0-1-1,0-1 0,1 1 1,-1 0-1,1-2 1,-1 3-2,-1 0-1,0 0 1,0-1 0,0 1 0,0 0 0,0 0 0,0-1-1,0 1 1,0 0 0,0 0 0,0-1 0,1 1 0,-1 0-1,-1-1 1,1 1 0,0 0 0,0 0 0,0-1 0,0 1-1,0 0 1,0 0 0,0-1 0,0 1 0,0 0 0,0 0-1,0-1 1,-1 1 0,1 0 0,0 0 0,0 0 0,0-1-1,-1 1 1,-15-4 72,-19 4 27,-212 6 532,149-2-274,-41 4 918,237-22-1080,304-30-1691,-396 46 1268,-10 2 175,-5 0 45,-1-1 1,0 0-1,0 0 0,0-1 0,-18 1 0,-5 2 42,-4 1 1,-1-1 0,-38-1 0,62-4-158,1 0 0,-1-1 0,1 0-1,0-1 1,0-1 0,0 0 0,0-1-1,0-1 1,-14-6 0,26 10 103,-1 0 0,1 1 0,-1-1 1,1 0-1,0 0 0,0 0 0,0 0 1,0 0-1,0-1 0,0 1 0,-1-2 0,-1-13-269</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07.240"/>
    </inkml:context>
    <inkml:brush xml:id="br0">
      <inkml:brushProperty name="width" value="0.05" units="cm"/>
      <inkml:brushProperty name="height" value="0.05" units="cm"/>
    </inkml:brush>
  </inkml:definitions>
  <inkml:trace contextRef="#ctx0" brushRef="#br0">0 93 11442,'24'0'945,"-6"-4"-625,2-3-136,-3 11 1008,-4-7-960,10 3-64,-2-3 32,5-2-24,-4-3-8,-1-3-56,2-1-32,-9 4-24,2-2-24,-6 6-88,-3-4-88,-4 6 120,-3 0 8,3-8-48</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08.160"/>
    </inkml:context>
    <inkml:brush xml:id="br0">
      <inkml:brushProperty name="width" value="0.05" units="cm"/>
      <inkml:brushProperty name="height" value="0.05" units="cm"/>
    </inkml:brush>
  </inkml:definitions>
  <inkml:trace contextRef="#ctx0" brushRef="#br0">0 93 12139,'12'-5'78,"-1"0"0,1 1 0,1 0-1,-1 1 1,0 1 0,1 0 0,13-1 0,10-1-92,-16-1-374,1 2 1,0 1-1,0 1 0,1 0 1,-1 2-1,39 5 0,-60-5 373,0-1-1,0 0 1,0 0 0,0 0-1,0 0 1,0 0-1,0 0 1,0 0 0,1 0-1,-1 1 1,0-1-1,0 0 1,0 0 0,0 0-1,0 0 1,0 0 0,1 0-1,-1 0 1,0 0-1,0 0 1,0 0 0,0 0-1,0 0 1,0 0-1,1 0 1,-1 0 0,0 0-1,0 0 1,0 0-1,0 0 1,0 0 0,1 0-1,-1 0 1,0 0-1,0 0 1,0 0 0,0-1-1,0 1 1,0 0 0,0 0-1,1 0 1,-1 0-1,0 0 1,0 0 0,0 0-1,0 0 1,0-1-1,0 1 1,0 0 0,0 0-1,0 0 1,0 0-1,0 0 1,0 0 0,0-1-1,0 1 1,0 0 0,0 0-1,0 0 1,0 0-1,0 0 1,0-1 0,0 1-1,-8-10 739,-17-11 770,-2 5-1249,11 9-247</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26.734"/>
    </inkml:context>
    <inkml:brush xml:id="br0">
      <inkml:brushProperty name="width" value="0.05" units="cm"/>
      <inkml:brushProperty name="height" value="0.05" units="cm"/>
    </inkml:brush>
  </inkml:definitions>
  <inkml:trace contextRef="#ctx0" brushRef="#br0">0 441 13739,'6'-19'1663,"-5"17"-1389,-1 0 1,1 0-1,-1-1 0,1 1 0,0 0 0,0 0 1,0 0-1,0 0 0,0 0 0,0 1 0,1-1 1,1-2-1,3-2 84,-1 0-1,0 0 1,0-1 0,0 1 0,-1-1-1,0 0 1,0 0 0,3-11 0,7-10 220,57-117 294,-53 109-829,-6 12-30,1 1-1,26-36 0,-39 58-12,1 1 0,-1-1 1,0 1-1,0-1 0,1 1 0,-1 0 0,0-1 0,1 1 1,-1-1-1,1 1 0,-1 0 0,1-1 0,-1 1 1,1 0-1,-1-1 0,1 1 0,-1 0 0,1 0 0,-1 0 1,1-1-1,-1 1 0,1 0 0,0 0 0,2 10-3,-7 23-5,4-33 8,-12 63 9,-3 13 21,-6 93-1,21-158-41,-1-6-92,0-1 1,1 0-1,0 0 0,0 0 0,0 1 0,0-1 0,1 0 0,0 0 0,-1 0 0,2 1 0,1 4 0,-3-9 106,0 0-1,0 0 0,0 0 0,0 0 0,1 1 0,-1-1 0,0 0 1,0 0-1,0 0 0,1 0 0,-1 0 0,0 1 0,0-1 0,1 0 1,-1 0-1,0 0 0,0 0 0,0 0 0,1 0 0,-1 0 0,0 0 1,0 0-1,1 0 0,-1 0 0,0 0 0,0 0 0,1 0 0,-1 0 1,0 0-1,0 0 0,1-1 0,-1 1 0,0 0 0,0 0 0,0 0 1,1 0-1,-1 0 0,0-1 0,0 1 0,0 0 0,1 0 0,-1 0 1,0 0-1,0-1 0,0 1 0,0 0 0,0 0 0,0-1 0,1 1 1,-1 0-1,0 0 0,0 0 0,0-1 0,0 1 0,6-16-208,-5 14 190,5-20-272</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27.184"/>
    </inkml:context>
    <inkml:brush xml:id="br0">
      <inkml:brushProperty name="width" value="0.05" units="cm"/>
      <inkml:brushProperty name="height" value="0.05" units="cm"/>
    </inkml:brush>
  </inkml:definitions>
  <inkml:trace contextRef="#ctx0" brushRef="#br0">6 38 14923,'6'-3'730,"3"1"-459,-10 17-533,0-12 342,-2 16 269,-3 12 1448,-3 58-1,9-86-1731,0 0 1,0 0-1,0 0 0,0 0 0,1 0 1,0 0-1,-1 0 0,1-1 1,0 1-1,0 0 0,1-1 0,-1 1 1,0 0-1,1-1 0,0 1 0,2 2 1,-2-3-53,0-1 0,0 0 0,-1 0 1,1 0-1,0 0 0,0 0 1,0 0-1,0-1 0,0 1 0,0-1 1,0 1-1,0-1 0,1 0 1,-1 1-1,0-1 0,0-1 0,0 1 1,0 0-1,0 0 0,0-1 1,0 1-1,0-1 0,4-1 1,1-1 32,-1 0 1,0 0 0,0 0 0,-1-1-1,1 0 1,-1 0 0,1 0 0,-1-1-1,0 0 1,-1 0 0,1 0 0,-1-1 0,4-7-1,-1 1 159,0 0-1,-1-1 0,-1 1 0,0-1 1,5-23-1,-9 32-94,0-1 0,-1 0 0,1 0 0,-1 0 0,0 0 0,-1 1 1,1-1-1,-1 0 0,0 0 0,-2-6 0,3 10-84,-1 0 1,1-1-1,-1 1 0,1 0 1,-1 0-1,0 0 0,1 0 1,-1 0-1,0 0 1,0 0-1,0 0 0,1 0 1,-1 0-1,0 0 0,0 0 1,-1 0-1,1 1 0,0-1 1,0 1-1,0-1 0,0 1 1,-1-1-1,1 1 1,0-1-1,0 1 0,-1 0 1,1 0-1,0 0 0,0 0 1,-1 0-1,1 0 0,0 0 1,-1 0-1,1 0 1,0 0-1,0 1 0,-1-1 1,1 1-1,0-1 0,0 1 1,0-1-1,-2 2 0,-1 0-23,0 1 0,0 0 0,0 0 0,0 0 0,1 1-1,-1-1 1,1 1 0,0 0 0,0 0 0,0 0 0,1 0-1,-4 8 1,4-9-125,1-1 0,0 1 0,0-1 0,0 1-1,0 0 1,0 0 0,1-1 0,-1 1 0,1 0 0,0 0-1,0-1 1,0 1 0,0 0 0,0 0 0,1-1-1,-1 1 1,1 0 0,0 0 0,0-1 0,0 1 0,0-1-1,0 1 1,2 2 0,-2-4 10,0 0 1,0 0-1,0-1 0,0 1 0,0 0 0,0 0 1,0-1-1,0 1 0,0-1 0,1 1 0,-1-1 1,0 0-1,0 1 0,1-1 0,-1 0 0,0 0 1,1 0-1,-1 0 0,0 0 0,0 0 1,1 0-1,-1 0 0,0-1 0,1 1 0,1-1 1,1-1-117,1 1 0,-1-1 0,1-1 1,-1 1-1,6-5 0,10-10-681</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27.590"/>
    </inkml:context>
    <inkml:brush xml:id="br0">
      <inkml:brushProperty name="width" value="0.05" units="cm"/>
      <inkml:brushProperty name="height" value="0.05" units="cm"/>
    </inkml:brush>
  </inkml:definitions>
  <inkml:trace contextRef="#ctx0" brushRef="#br0">19 25 14091,'0'0'32,"0"0"0,0 0 0,0 0 0,0 0 0,0 0 0,0 0 0,0 0 0,1 0 0,-1 0 0,0 0-1,0 0 1,0 0 0,0 0 0,0 0 0,0 0 0,1 0 0,-1 0 0,0 0 0,0 0 0,0 0 0,0 0 0,0 0 0,0 0 0,0 0 0,1 0 0,-1 0 0,0 1 0,0-1 0,0 0-1,0 0 1,0 0 0,0 0 0,0 0 0,0 0 0,0 0 0,0 1 0,0-1 0,0 0 0,0 0 0,0 0 0,0 0 0,0 0 0,1 0 0,-1 0 0,0 1 0,0-1 0,-1 0 0,1 0 0,0 0-1,-1 13 896,-7 22-9,4-21-311,1 0-324,1-1 1,0 1-1,1 18 1,1-26-221,0-1 0,0 1 1,1-1-1,0 0 0,0 1 0,0-1 0,1 0 1,0 0-1,0 0 0,0 0 0,4 7 0,-4-10-38,-1-1 0,0 1 1,1-1-1,-1 1 0,1-1 0,-1 0 0,1 1 0,0-1 0,0 0 0,-1 0 0,1 0 0,0 0 1,0-1-1,0 1 0,0 0 0,0-1 0,0 1 0,0-1 0,0 0 0,0 0 0,0 0 0,0 0 1,1 0-1,-1 0 0,0 0 0,0-1 0,0 1 0,0-1 0,0 0 0,2-1 0,3-1 72,0 0-1,-1 0 1,0-1-1,0 0 1,0-1-1,0 1 0,7-8 1,-4 2 137,0 0 0,0-1-1,-1 0 1,10-20 0,-14 24-94,0-1 1,-1 1-1,0-1 0,-1 1 1,1-1-1,-1 0 0,-1 0 1,0 1-1,1-12 0,-2 17-126,-1-1 0,1 1 0,0 0 0,-1 0 0,1 0-1,-1 0 1,1 0 0,-1 0 0,0 0 0,0 0-1,0 0 1,0 0 0,0 1 0,-1-1 0,1 0-1,-1 1 1,1-1 0,-1 1 0,1-1 0,-1 1-1,0 0 1,1-1 0,-1 1 0,0 0 0,0 0-1,0 0 1,0 1 0,0-1 0,0 0 0,0 1-1,0 0 1,-1-1 0,1 1 0,0 0 0,-4 0 0,-2 0-139,0 0 0,1 1 0,-1 0 0,0 0 0,1 1 0,-1-1 0,1 2 1,-15 5-1,8 2-254</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28.065"/>
    </inkml:context>
    <inkml:brush xml:id="br0">
      <inkml:brushProperty name="width" value="0.05" units="cm"/>
      <inkml:brushProperty name="height" value="0.05" units="cm"/>
    </inkml:brush>
  </inkml:definitions>
  <inkml:trace contextRef="#ctx0" brushRef="#br0">0 108 20212,'11'-14'900,"1"0"0,0 0 0,27-22 0,-35 33-810,0 0 1,0 0 0,1 0-1,-1 0 1,1 1 0,-1 0-1,1 0 1,0 0-1,0 1 1,0-1 0,0 1-1,0 0 1,0 0-1,0 1 1,0 0 0,1 0-1,-1 0 1,7 1-1,-9 0-87,-1 0-1,1-1 0,-1 1 1,0 0-1,1 0 0,-1 0 1,0 1-1,1-1 0,-1 1 1,0-1-1,0 1 0,0 0 0,0-1 1,-1 1-1,1 0 0,0 0 1,1 3-1,-1-1-4,0 0 0,-1 0-1,1 0 1,-1 0 0,0 0 0,0 0 0,0 1 0,-1-1 0,1 7-1,-2 5-3,0 0 0,-1 0 0,-1 0 0,-6 22 0,-23 49 5,4-16 56,28-71-53,-1 1-1,1-1 0,0 1 0,0-1 0,0 1 0,-1-1 0,1 1 0,0 0 0,0-1 0,0 1 0,0-1 0,0 1 0,0 0 0,0-1 0,0 1 0,0-1 0,0 1 0,0-1 1,0 1-1,1 0 0,-1-1 0,0 1 0,0-1 0,1 1 0,-1-1 0,0 1 0,1-1 0,-1 1 0,0-1 0,1 0 0,-1 1 0,0-1 0,1 1 0,-1-1 0,1 0 0,-1 1 0,1-1 1,-1 0-1,1 0 0,-1 1 0,1-1 0,0 0 0,-1 0 0,1 0 0,-1 0 0,1 0 0,-1 0 0,1 1 0,0-1 0,-1-1 0,1 1 0,-1 0 0,1 0 0,0 0 0,-1 0 1,1 0-1,0-1 0,39-10 44,-34 9-37,28-11-1423,51-27-1,-84 40 1385,-1 0 1,1 0-1,-1 0 1,1 0-1,-1-1 1,0 1-1,1 0 0,-1 0 1,1-1-1,-1 1 1,1 0-1,-1-1 1,0 1-1,1-1 0,-1 1 1,0 0-1,1-1 1,-1 1-1,0-1 1,0 1-1,0-1 1,1 1-1,-1-1 0,0 1 1,0-1-1,0 1 1,0-1-1,0 1 1,0-1-1,0 1 1,0-1-1,0 1 0,0-1 1,0 0-1,-11-6-740</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28.482"/>
    </inkml:context>
    <inkml:brush xml:id="br0">
      <inkml:brushProperty name="width" value="0.05" units="cm"/>
      <inkml:brushProperty name="height" value="0.05" units="cm"/>
    </inkml:brush>
  </inkml:definitions>
  <inkml:trace contextRef="#ctx0" brushRef="#br0">1 49 17036,'0'0'1512,"7"0"-1064,4 2-216,15-2 504,4-2-368,6-6-432,3 2 144,6-10-256,3 2-24</inkml:trace>
  <inkml:trace contextRef="#ctx0" brushRef="#br0" timeOffset="1">436 1 15259,'5'15'1345,"-1"1"-937,2 0-256,-1-2 160,2-2-376,1-7 232,-1-5-88,3-15-304</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30.322"/>
    </inkml:context>
    <inkml:brush xml:id="br0">
      <inkml:brushProperty name="width" value="0.05" units="cm"/>
      <inkml:brushProperty name="height" value="0.05" units="cm"/>
    </inkml:brush>
  </inkml:definitions>
  <inkml:trace contextRef="#ctx0" brushRef="#br0">14 49 21725,'0'6'2160,"-3"-2"-1568,-1-9-768,1-5 1352,1-3-1088,1-2-136,1 0-248</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28.946"/>
    </inkml:context>
    <inkml:brush xml:id="br0">
      <inkml:brushProperty name="width" value="0.05" units="cm"/>
      <inkml:brushProperty name="height" value="0.05" units="cm"/>
    </inkml:brush>
  </inkml:definitions>
  <inkml:trace contextRef="#ctx0" brushRef="#br0">135 73 16788,'0'10'1192,"0"11"-936,0 3-256,1 3-64,3 3-408,2 0 472,1-1-64,-1-6-256</inkml:trace>
  <inkml:trace contextRef="#ctx0" brushRef="#br0" timeOffset="1">0 151 17404,'2'-8'309,"0"1"0,0 0 0,0 0 0,1 0 0,0 0 0,1 1 0,-1-1 0,2 1 0,-1 0 0,0 0 0,1 0 0,0 0 0,0 1 0,1 0 0,0 0 0,11-7 0,-10 7-195,0 0 0,0 1 0,1 0 0,-1 1 0,1 0 0,0 0 0,0 0 0,0 1 0,0 0 0,1 1 1,-1 0-1,0 0 0,1 1 0,14 1 0,-20-1-121,0 1 0,0-1 1,0 1-1,0 0 0,0 0 0,-1 0 1,1 1-1,0-1 0,-1 0 0,1 1 1,-1 0-1,1 0 0,-1 0 0,0 0 1,1 0-1,-1 0 0,-1 0 0,1 1 1,0-1-1,0 1 0,-1-1 0,1 1 1,-1 0-1,0 0 0,0-1 0,0 1 1,0 0-1,-1 0 0,1 0 0,-1 0 1,0 0-1,1 0 0,-1 0 0,-1 0 1,1 4-1,-1 2-1,-1 1 1,1-1-1,-1 0 0,-1 0 1,0 0-1,0 0 1,-1-1-1,0 1 0,0-1 1,-10 12-1,18-19-49,0-1-1,0 0 0,0 0 1,0-1-1,0 1 0,0-1 1,-1 0-1,6-1 1,-1 0-68,5 0-129,-1 0 0,1 1-1,0 0 1,0 1 0,22 2 0,-32-2 196,0 1 0,0-1 0,0 1 0,0 0 0,-1 0 0,1 0 1,0 1-1,-1-1 0,1 1 0,-1-1 0,1 1 0,-1 0 1,3 2-1,-3-2 36,-1 0 1,0 0 0,0 0 0,0 0-1,0 0 1,0 0 0,0 0 0,-1 1-1,1-1 1,-1 0 0,1 0 0,-1 0-1,0 1 1,0-1 0,0 0 0,0 0-1,0 1 1,-1-1 0,1 0 0,-1 3-1,-2 3 127,0-1-1,0 1 0,0 0 0,-1-1 0,0 0 0,-1 0 0,1 0 0,-1 0 0,-6 6 0,-1 0 304,-1-1 0,0 0-1,-19 13 1,-12 2 655,41-25-1034,-1 0-1,1-1 1,-1 1-1,0-1 1,0 0-1,0 0 1,0 0 0,0-1-1,0 1 1,-6-1-1,10 0-70,-1 0 0,1 0 0,-1-1-1,1 1 1,-1 0 0,1 0 0,-1-1-1,1 1 1,-1 0 0,1 0 0,-1-1 0,1 1-1,0-1 1,-1 1 0,1 0 0,0-1-1,-1 1 1,1-1 0,0 1 0,-1-1 0,1 1-1,0-1 1,0 1 0,-1-1 0,1 1-1,0-1 1,0 1 0,0-1 0,0 1 0,0-1-1,0 1 1,0-1 0,0 1 0,0-1-1,0 1 1,0-1 0,0 0 0,0 1 0,1-1-1,-1 1 1,0-1 0,1 0 0,10-24-685,-11 25 721,11-20-642</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29.385"/>
    </inkml:context>
    <inkml:brush xml:id="br0">
      <inkml:brushProperty name="width" value="0.05" units="cm"/>
      <inkml:brushProperty name="height" value="0.05" units="cm"/>
    </inkml:brush>
  </inkml:definitions>
  <inkml:trace contextRef="#ctx0" brushRef="#br0">19 32 20548,'-3'12'1889,"1"-9"-1321,-2-3-392,0-6 344,-2-3 184,6-5-520,0-3-208</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45.347"/>
    </inkml:context>
    <inkml:brush xml:id="br0">
      <inkml:brushProperty name="width" value="0.05" units="cm"/>
      <inkml:brushProperty name="height" value="0.05" units="cm"/>
    </inkml:brush>
  </inkml:definitions>
  <inkml:trace contextRef="#ctx0" brushRef="#br0">0 20 15787,'0'1'74,"1"-1"-1,-1 1 1,0-1-1,0 0 1,0 1-1,0-1 1,0 1-1,0-1 1,0 0-1,1 1 0,-1-1 1,0 0-1,0 1 1,0-1-1,1 0 1,-1 1-1,0-1 1,1 0-1,-1 1 1,0-1-1,0 0 1,1 0-1,-1 1 0,1-1 1,-1 0-1,0 0 1,1 0-1,-1 0 1,0 0-1,1 1 1,-1-1-1,1 0 1,-1 0-1,0 0 1,1 0-1,19-1 1301,-11 0-621,41 2 547,-1 2 1,77 15-1,40 4-913,-166-22-379,26 1-375,34-2 0,-54 1 251,1-1 0,-1 0 0,1 0 0,-1 0 1,0-1-1,0 0 0,1 0 0,-1-1 0,-1 0 0,11-6 0,-15 8 84,1-1 0,0 1 0,-1-1 0,0 0 0,1 1 0,-1-1 0,0 0-1,0 0 1,0 0 0,0 0 0,0 0 0,0 0 0,1-3 0,0-14-344</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45.748"/>
    </inkml:context>
    <inkml:brush xml:id="br0">
      <inkml:brushProperty name="width" value="0.05" units="cm"/>
      <inkml:brushProperty name="height" value="0.05" units="cm"/>
    </inkml:brush>
  </inkml:definitions>
  <inkml:trace contextRef="#ctx0" brushRef="#br0">6 27 15787,'0'0'118,"0"0"0,0 0-1,-1 0 1,1 0 0,0-1-1,-1 1 1,1 0-1,0 0 1,-1 0 0,1-1-1,0 1 1,0 0 0,-1 0-1,1-1 1,0 1-1,0 0 1,0-1 0,-1 1-1,1 0 1,0 0 0,0-1-1,0 1 1,0 0-1,0-1 1,0 1 0,0 0-1,0-1 1,0 1 0,0-1-1,0 1 1,0 0 0,0-1-1,0 1 1,0 0-1,0-1 1,0 1 0,0 0-1,0-1 1,0 1 0,0 0-1,1-1 1,-1 1-1,0-1 1,19-6 1804,25 1-1214,-19 6-644,1 0-1,0 1 1,-1 2 0,41 9-1,-51-9-71,0 2-1,0 0 0,-1 0 1,1 1-1,-1 1 0,0 1 0,-1 0 1,22 17-1,-32-23 5,-1 1 1,1-1-1,-1 1 0,0 0 0,0-1 1,0 1-1,0 0 0,-1 0 1,1 0-1,-1 1 0,1-1 0,-1 0 1,0 0-1,-1 1 0,1-1 1,0 1-1,-1-1 0,0 1 0,0-1 1,0 0-1,0 1 0,-1-1 1,1 1-1,-1-1 0,0 1 0,0-1 1,0 0-1,0 0 0,-4 7 1,-4 6 22,0 0 1,-2 0 0,0-1-1,-17 19 1,16-20 26,4-4-42,-69 86 155,65-78-602,0 0 0,0 1 0,-12 30 0,22-41 103</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47.873"/>
    </inkml:context>
    <inkml:brush xml:id="br0">
      <inkml:brushProperty name="width" value="0.05" units="cm"/>
      <inkml:brushProperty name="height" value="0.05" units="cm"/>
    </inkml:brush>
  </inkml:definitions>
  <inkml:trace contextRef="#ctx0" brushRef="#br0">11 45 12731,'2'-44'3790,"-8"131"-174,-1 2-2970,18 303 1158,0-99-1542,-11 63 298,4 180 124,-2 56-77,4 70 318,6 17-493,-2-29-370,-10-305-39,-2-37 25,-12 675-99,18-399 51,2-315-124,30 407-176,1-263-126,-27-101 136,-10-255 474,0-54-213,0-1-1,0 1 1,1-1 0,-1 0 0,1 1 0,-1-1 0,1 0 0,0 1 0,0-1 0,0 0-1,2 4 1,-7-30-1296,-5-9 1006</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49.874"/>
    </inkml:context>
    <inkml:brush xml:id="br0">
      <inkml:brushProperty name="width" value="0.05" units="cm"/>
      <inkml:brushProperty name="height" value="0.05" units="cm"/>
    </inkml:brush>
  </inkml:definitions>
  <inkml:trace contextRef="#ctx0" brushRef="#br0">45 204 17660,'1'-44'3090,"6"-49"0,-5 74-1964,-3 21-106,-5 37-379,-8 47-423,1-10-142,-7 133 1,21-197 91,2-10-32,5-16 58,6-29 8,-4-1-81,-3-1 0,-2-1-1,-1 1 1,-5-70 0,1 107-120,0 3 0,0 0 1,0 0 0,0-1 0,-1 1 0,0 0 0,0 0-1,0 0 1,-1 0 0,1 1 0,-1-1 0,-3-5 0,5 10-3,-1 1-1,1-1 1,-1 0 0,1 0 0,-1 1 0,1-1 0,0 0 0,-1 1 0,1-1-1,0 0 1,-1 1 0,1-1 0,0 0 0,-1 1 0,1-1 0,0 1 0,0-1-1,0 1 1,-1-1 0,1 1 0,0-1 0,0 1 0,0-1 0,0 1 0,0-1-1,0 1 1,0-1 0,0 0 0,0 1 0,0-1 0,0 2 0,1 2-4,-1 1 0,1-1 0,0 1 1,0-1-1,0 1 0,1-1 0,0 0 1,-1 0-1,2 1 0,-1-1 0,0 0 1,1-1-1,0 1 0,0 0 0,0-1 1,0 0-1,0 0 0,1 0 0,5 4 0,-6-5 3,-1 0-1,1-1 0,1 1 0,-1-1 0,0 0 0,0 0 1,0 0-1,1 0 0,-1-1 0,0 1 0,1-1 0,-1 0 1,0 1-1,1-2 0,-1 1 0,1 0 0,-1-1 0,0 0 1,1 1-1,-1-1 0,0 0 0,0-1 0,0 1 0,0-1 1,0 1-1,0-1 0,3-2 0,1-2 9,-1 0 1,1 0-1,-1-1 0,0 0 0,-1 0 0,8-13 1,23-49 80,-28 56-32,-7 13-54,-1 0 1,0 0-1,0 0 0,0 0 0,0 0 0,0 0 0,1 0 0,-1 0 0,0 0 0,0 0 0,0 0 0,0 0 0,0 0 0,0 0 0,0 0 0,1 0 0,-1 0 0,0 0 0,0 0 1,0 0-1,0 0 0,0 1 0,0-1 0,0 0 0,1 0 0,-1 0 0,0 0 0,0 0 0,0 0 0,0 0 0,0 0 0,0 1 0,0-1 0,0 0 0,0 0 0,0 0 0,0 0 1,0 0-1,0 0 0,0 1 0,0-1 0,0 0 0,0 0 0,0 0 0,0 0 0,0 0 0,0 0 0,0 1 0,0-1 0,0 31 21,0-30-23,-3 40-1,-3 45-3,5 87 0,1-170-21,7 49 4,-7-51-38,1 1 1,-1 0-1,0 0 0,1-1 0,-1 1 0,1 0 0,0-1 0,-1 1 0,1-1 1,0 1-1,0 0 0,0-1 0,0 0 0,0 1 0,1-1 0,-1 0 1,0 0-1,0 1 0,1-1 0,-1 0 0,1 0 0,-1 0 0,1-1 1,2 2-1,-3-2-21,0 0 0,0 0 0,1 0 0,-1 0 0,0 0 0,0-1 0,0 1 0,0 0 0,0-1 0,0 1 0,0-1 0,0 1 1,0-1-1,0 0 0,0 1 0,0-1 0,0 0 0,0 1 0,0-1 0,0 0 0,-1 0 0,1 0 0,0 0 0,-1 0 0,2-2 0,4-8-619</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50.263"/>
    </inkml:context>
    <inkml:brush xml:id="br0">
      <inkml:brushProperty name="width" value="0.05" units="cm"/>
      <inkml:brushProperty name="height" value="0.05" units="cm"/>
    </inkml:brush>
  </inkml:definitions>
  <inkml:trace contextRef="#ctx0" brushRef="#br0">38 1 18292,'1'3'262,"-1"-1"-1,1 1 1,-1 0 0,0 0-1,1-1 1,-1 1 0,-1 0 0,1 0-1,0 0 1,-1 0 0,1-1-1,-1 1 1,0 0 0,0-1-1,-1 4 1,-4 13 1119,3-5-807,-19 106 1751,21-108-2255,0 1 0,1 0 0,0-1 0,1 1-1,0-1 1,1 1 0,6 18 0,15 10-2829,-23-40 2226,-1-2 1,-8-2-221</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50.652"/>
    </inkml:context>
    <inkml:brush xml:id="br0">
      <inkml:brushProperty name="width" value="0.05" units="cm"/>
      <inkml:brushProperty name="height" value="0.05" units="cm"/>
    </inkml:brush>
  </inkml:definitions>
  <inkml:trace contextRef="#ctx0" brushRef="#br0">0 121 20676,'0'-7'2041,"10"-2"-1273,3 3-312,13-2 1056,4-1-335,6-4-529,3 4-232,2-3-488,-1 2-632,-5 1 648,-2-3-128,-10-5-128</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51.525"/>
    </inkml:context>
    <inkml:brush xml:id="br0">
      <inkml:brushProperty name="width" value="0.05" units="cm"/>
      <inkml:brushProperty name="height" value="0.05" units="cm"/>
    </inkml:brush>
  </inkml:definitions>
  <inkml:trace contextRef="#ctx0" brushRef="#br0">217 96 13275,'75'-95'9853,"-103"151"-6865,-217 401-1902,226-423-2437,28-54-2425,0-4 3279,10-17-517</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51.989"/>
    </inkml:context>
    <inkml:brush xml:id="br0">
      <inkml:brushProperty name="width" value="0.05" units="cm"/>
      <inkml:brushProperty name="height" value="0.05" units="cm"/>
    </inkml:brush>
  </inkml:definitions>
  <inkml:trace contextRef="#ctx0" brushRef="#br0">207 2 16468,'0'0'89,"1"0"1,-1 0 0,1-1-1,-1 1 1,1 0 0,-1 0 0,0 0-1,1 0 1,-1 0 0,1 0 0,-1 0-1,1 0 1,-1 0 0,0 0 0,1 0-1,-1 0 1,1 0 0,-1 0 0,1 0-1,-1 0 1,0 1 0,1-1-1,-1 0 1,1 0 0,-1 0 0,0 1-1,1-1 1,-1 0 0,0 1 0,1-1-1,-1 0 1,0 1 0,1-1 0,-1 0-1,0 1 1,0-1 0,1 0 0,-1 1-1,0-1 1,0 1 0,0-1-1,0 0 1,0 1 0,1-1 0,-1 1-1,0-1 1,0 1 0,0-1 0,0 1-1,0-1 1,0 0 0,-1 2 0,0 33 2166,0-23-1620,0 28-4,1 0 0,2 1 0,9 44 1,-6-57-902,2-1 0,0 0 0,2-1 1,1 0-1,20 37 0,-25-55-232,-3-6 341,0 1 0,-1 0-1,1 0 1,-1 0 0,1 0 0,-1 1 0,0-1-1,0 0 1,0 5 0,-3-1-476</inkml:trace>
  <inkml:trace contextRef="#ctx0" brushRef="#br0" timeOffset="1">1 535 18028,'10'3'1792,"13"-3"-1040,4-4-272,10-3 681,6-5-145,4-1-352,4-4-336,2 0-848,-5 0-472,-6-6 800,-8-3-232,-6-7-152</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31.005"/>
    </inkml:context>
    <inkml:brush xml:id="br0">
      <inkml:brushProperty name="width" value="0.05" units="cm"/>
      <inkml:brushProperty name="height" value="0.05" units="cm"/>
    </inkml:brush>
  </inkml:definitions>
  <inkml:trace contextRef="#ctx0" brushRef="#br0">1 2 19404,'14'-1'1432,"3"5"-1111,-3 6-169,-9 7 648,2 5-352,3 5-384,1 0-264,1-1-504,1-3-169,-3-3-167,-2-3 144,-3-4 408,-5-4-280,-5 1-184</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52.442"/>
    </inkml:context>
    <inkml:brush xml:id="br0">
      <inkml:brushProperty name="width" value="0.05" units="cm"/>
      <inkml:brushProperty name="height" value="0.05" units="cm"/>
    </inkml:brush>
  </inkml:definitions>
  <inkml:trace contextRef="#ctx0" brushRef="#br0">56 85 17908,'-10'21'1431,"1"1"0,0 0 0,-8 41 0,13-44-1232,1 0-1,1 1 0,1-1 1,0 1-1,1-1 0,2 1 1,0-1-1,6 26 0,-7-41-160,0 0 0,0 0-1,1 0 1,-1-1-1,1 1 1,0-1-1,0 1 1,1-1-1,3 5 1,-5-7-23,-1-1 0,1 1 0,-1-1-1,1 1 1,0-1 0,-1 1 0,1-1 0,0 0 0,-1 1-1,1-1 1,0 0 0,-1 0 0,1 1 0,0-1 0,-1 0-1,1 0 1,0 0 0,-1 0 0,1 0 0,0 0 0,0 0 0,0 0-1,0-1 0,0 1 0,1-1-1,-1 0 1,0 0 0,0 1-1,0-1 1,0 0 0,0 0-1,-1 0 1,1 0 0,0 0-1,0 0 1,-1 0 0,1 0-1,0 0 1,-1-1 0,1 0-1,4-9 82,-1-1-1,-1 1 0,0-1 0,0 0 0,1-17 1,-1-62 201,-3 71-260,-5-88 69,4 96-100,0-1 0,-2 1 1,1 0-1,-2 0 0,1 1 0,-8-16 0,11 26-6,-1 0 1,1 1-1,0-1 0,-1 0 0,1 0 0,-1 1 0,1-1 0,-1 0 1,1 1-1,-1-1 0,1 0 0,-1 1 0,0-1 0,1 1 1,-1-1-1,0 1 0,-1-1 0,2 1 1,-1 0 0,1 0 0,0 0 0,-1 0 0,1 0 0,0 0 0,0 1 0,-1-1 0,1 0 0,0 0 0,-1 0 0,1 0 0,0 1-1,0-1 1,-1 0 0,1 0 0,0 1 0,0-1 0,-1 0 0,1 1 0,0-1 0,0 0 0,0 1 0,0-1 0,0 0 0,0 1 0,-1 0 0,0 2-1,1 1 1,-1-1-1,0 1 1,1-1-1,0 1 1,0 4-1,0-1-2,1 1-1,1-1 1,-1 0 0,1-1-1,0 1 1,1 0 0,-1 0-1,1-1 1,5 8 0,-6-11 10,0-1 0,0 1 0,0-1 0,0 0 0,0 0 1,1 0-1,-1 0 0,1 0 0,-1 0 0,1-1 1,0 1-1,-1-1 0,1 1 0,0-1 0,0 0 0,0-1 1,0 1-1,0 0 0,0-1 0,0 1 0,1-1 1,-1 0-1,5-1 0,0 0 30,-1-1 1,1 1-1,-1-1 0,0-1 1,0 0-1,0 0 1,0 0-1,0-1 0,-1 0 1,1 0-1,-1 0 1,0-1-1,7-7 0,6-8 158,-1-1-1,21-30 0,-23 29-59,-11 19-104,-3 11-33,-5 19-27,2-23 29,-15 169 70,15-150-353,1-1 0,2 0 0,0 1 0,1-1 0,11 38 0,-14-59 274,1 1-50,-1 1-1,1 0 1,0-1 0,0 1-1,0 0 1,1-1-1,-1 1 1,1-1-1,-1 0 1,3 3-1,2-6-390</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53.191"/>
    </inkml:context>
    <inkml:brush xml:id="br0">
      <inkml:brushProperty name="width" value="0.05" units="cm"/>
      <inkml:brushProperty name="height" value="0.05" units="cm"/>
    </inkml:brush>
  </inkml:definitions>
  <inkml:trace contextRef="#ctx0" brushRef="#br0">20 388 14283,'-19'3'3485,"29"-10"-329,32-11-500,30-2-1366,131-18 1,78 10-932,443-47-326,-8-55-318,-504 76 353,-202 50 235,-11 1-280,-18-1-793,6 2-423,7 0 1005,0 1 0,0 0-1,1 0 1,-10 0 0,-7 0-397</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54.577"/>
    </inkml:context>
    <inkml:brush xml:id="br0">
      <inkml:brushProperty name="width" value="0.05" units="cm"/>
      <inkml:brushProperty name="height" value="0.05" units="cm"/>
    </inkml:brush>
  </inkml:definitions>
  <inkml:trace contextRef="#ctx0" brushRef="#br0">1 63 14323,'4'-17'1587,"-3"10"-812,1-1 0,1 1 1,5-14-1,-8 21-733,0 0 0,0 0 0,0 0 1,0 0-1,0-1 0,0 1 0,0 0 0,0 0 1,0 0-1,0 0 0,0 0 0,0 0 0,0 0 1,0 0-1,0 0 0,1 0 0,-1 0 1,0 0-1,0 0 0,0-1 0,0 1 0,0 0 1,0 0-1,0 0 0,0 0 0,0 0 0,0 0 1,0 0-1,0 0 0,0 0 0,0 0 1,1 0-1,-1 0 0,0 0 0,0 0 0,0 0 1,0 0-1,0 0 0,0 0 0,0 0 0,0 0 1,0 0-1,0 0 0,0 0 0,1 0 0,-1 0 1,0 0-1,0 0 0,0 0 0,0 0 1,0 0-1,0 0 0,0 0 0,0 0 0,0 0 1,0 0-1,0 1 0,0-1 0,0 0 0,1 0 1,-1 0-1,0 0 0,2 8 1118,-1 13-213,5 257 563,-1-191-1235,21 103-1,-21-169-11,-3-18 98,-3-13-79,-28-219 800,28 195-1140,0 0 0,2 0 0,2 0 0,11-59 0,-11 82 27,0 1 1,1-1-1,0 1 1,0-1-1,1 1 0,10-15 1,-12 21 22,0 0 0,0 1 1,0-1-1,0 1 0,0 0 1,1 0-1,-1 0 0,1 1 1,0-1-1,0 1 0,0-1 1,0 1-1,0 1 0,0-1 1,1 1-1,-1-1 0,0 1 0,9-1 1,0 2 0,1 0 0,0 1 0,-1 1 1,1 0-1,-1 1 0,0 0 0,0 1 1,0 1-1,0 0 0,-1 0 0,0 1 1,16 11-1,-26-16 7,0 0 1,0 1-1,0-1 0,-1 0 1,1 1-1,0-1 0,-1 1 1,1-1-1,-1 1 0,0 0 1,0 0-1,1 0 1,-1 0-1,0 0 0,-1 0 1,1 0-1,0 0 0,0 0 1,0 3-1,-2-3 9,1 0 0,0 0 1,-1 0-1,1 0 0,-1 0 0,1 0 0,-1 0 0,0 0 0,0-1 0,0 1 1,0 0-1,0 0 0,0-1 0,-1 1 0,1 0 0,-1-1 0,1 0 0,-1 1 0,1-1 1,-1 0-1,-2 2 0,-19 11 72,-1 0-1,-1-1 1,0-2 0,0 0-1,-39 9 1,60-19-351,0 0 0,0 0 0,-1-1 1,1 1-1,-8-1 0,9-3-228,10 0 214,-7 3 282,18-8-512</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1:59.632"/>
    </inkml:context>
    <inkml:brush xml:id="br0">
      <inkml:brushProperty name="width" value="0.05" units="cm"/>
      <inkml:brushProperty name="height" value="0.05" units="cm"/>
    </inkml:brush>
  </inkml:definitions>
  <inkml:trace contextRef="#ctx0" brushRef="#br0">4 8 15355,'-4'0'2945,"7"-1"-989,17 1-180,29 1-932,105 35 226,-105-23-1031,-44-12-58,1 0 0,0 1 0,0-2 0,0 1 0,0-1 0,0 0 0,12-1 1,-15 0-11,-1 1 0,1-1 0,-1 0 0,1 0 0,-1 0 0,1 0 0,-1 0 0,0-1 0,0 1 0,1-1 0,-1 1 0,0-1 0,0 0 0,-1 1 0,1-1 0,0 0 0,-1-1 0,1 1 0,2-5 0,-4 7 30,0 0 0,0-1-1,0 1 1,0-1-1,-1 1 1,1-1 0,0 1-1,0-1 1,0 1 0,-1 0-1,1-1 1,0 1-1,0-1 1,-1 1 0,1 0-1,0-1 1,-1 1 0,1 0-1,0-1 1,-1 1-1,1 0 1,0 0 0,-1-1-1,1 1 1,-1 0 0,1 0-1,-1 0 1,1 0-1,-1 0 1,1-1 0,0 1-1,-1 0 1,0 0 0,-18-5 112,18 5-106,-22-4 156,-1 1 0,1 0 1,0 2-1,-1 1 0,1 0 0,0 2 1,-1 1-1,-23 6 0,31-2 153,28-5-242,32-4-104,29-6 3,-43 3-183,1 2-1,0 1 1,56 3 0,-86 0 162,-1-1 1,1 0-1,0 0 0,-1 0 1,1 0-1,0 0 0,-1 0 0,1 1 1,-1-1-1,1 0 0,-1 1 0,1-1 1,0 0-1,-1 1 0,1-1 1,-1 1-1,0-1 0,1 0 0,0 2 1,-1-2 24,0 0 1,0 1-1,0-1 1,0 0-1,0 0 1,0 1-1,0-1 1,0 0-1,-1 0 1,1 1-1,0-1 1,0 0 0,0 0-1,0 1 1,0-1-1,-1 0 1,1 0-1,0 0 1,0 1-1,0-1 1,-1 0-1,1 0 1,0 0-1,0 0 1,0 1-1,-1-1 1,1 0-1,0 0 1,0 0 0,-1 0-1,1 0 1,0 0-1,-1 0 1,1 0-1,0 0 1,0 0-1,-1 0 1,1 0-1,0 0 1,0 0-1,-1 0 1,1 0-1,0 0 1,-1 0-1,-10 0-293,2 0-26</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06.714"/>
    </inkml:context>
    <inkml:brush xml:id="br0">
      <inkml:brushProperty name="width" value="0.05" units="cm"/>
      <inkml:brushProperty name="height" value="0.05" units="cm"/>
    </inkml:brush>
  </inkml:definitions>
  <inkml:trace contextRef="#ctx0" brushRef="#br0">1 41 14779,'13'5'864,"8"5"-808,2-10-56,11 0-104,4-3-40,6-2-24,3-1 0,5 0-24,-2-2-88,-2-1-464,-1 3-536,-4-1 1056,-4 3-112,-2 2-129</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07.115"/>
    </inkml:context>
    <inkml:brush xml:id="br0">
      <inkml:brushProperty name="width" value="0.05" units="cm"/>
      <inkml:brushProperty name="height" value="0.05" units="cm"/>
    </inkml:brush>
  </inkml:definitions>
  <inkml:trace contextRef="#ctx0" brushRef="#br0">0 6 10058,'29'11'1224,"0"1"-543,-4-4-265,4-2 760,4 0-136,4-2-416,1-4-104,3-4-344,4-3-200,-1-5-960,5 2 920,0 2-176,-1-4-88</inkml:trace>
  <inkml:trace contextRef="#ctx0" brushRef="#br0" timeOffset="1">1017 3 14747,'24'3'1376,"-4"-3"-879,-3 0-241,8 0 536,-1-1-88,10 1-288,8 4-104,12 2-168,2-2-120,7 3-152,3 2-40,0-8-120,-3 3-104,-1-4-328,-5-3-464,-8 1 823,-3 0-127,-2-2-56</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07.551"/>
    </inkml:context>
    <inkml:brush xml:id="br0">
      <inkml:brushProperty name="width" value="0.05" units="cm"/>
      <inkml:brushProperty name="height" value="0.05" units="cm"/>
    </inkml:brush>
  </inkml:definitions>
  <inkml:trace contextRef="#ctx0" brushRef="#br0">1 179 9690,'37'-10'1192,"0"-6"-616,3-1-239,1-1 615,2 4-32,-2 3-408,1 6-248,-1 5-400,1 3-656,-3 4 688,-5-2-112,0-4-120</inkml:trace>
  <inkml:trace contextRef="#ctx0" brushRef="#br0" timeOffset="1">706 51 13891,'1'3'1336,"4"-4"-784,-1-5-224,3-1 745,0-1-353,2-2-152,1 2-16,0 1-384,-1 2-320,-1 4-520,1 1 664,-5 0-216,0 0-80</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12.044"/>
    </inkml:context>
    <inkml:brush xml:id="br0">
      <inkml:brushProperty name="width" value="0.05" units="cm"/>
      <inkml:brushProperty name="height" value="0.05" units="cm"/>
    </inkml:brush>
  </inkml:definitions>
  <inkml:trace contextRef="#ctx0" brushRef="#br0">139 37 14659,'1'-1'283,"-1"-1"1,1 0-1,0 0 0,-1 0 0,1 1 0,0-1 1,0 0-1,0 1 0,0-1 0,1-1 0,7-13 2617,-13 20 943,-20 26-2446,-1 18-974,3 2 1,-21 62 0,33-79-403,2 0 1,0 1-1,3 0 0,-3 56 0,7-84-12,2 0 0,-1-1 0,0 1 1,1 0-1,0 0 0,1-1 0,-1 1 0,1-1 0,3 8 0,-4-11-29,0-1 0,0 1 0,0 0 0,0-1-1,1 0 1,-1 1 0,0-1 0,1 0 0,-1 1 0,1-1 0,-1 0 0,1 0-1,0 0 1,-1-1 0,1 1 0,0 0 0,0-1 0,0 1 0,-1-1-1,1 1 1,0-1 0,0 0 0,0 0 0,0 0 0,0 0 0,0 0 0,0 0-1,-1 0 1,1-1 0,0 1 0,0-1 0,2 0 0,0-1-47,1 0 0,-1 1 0,0-2 1,0 1-1,0 0 0,-1-1 0,1 0 1,-1 0-1,1 0 0,-1 0 0,0 0 1,0-1-1,0 1 0,2-6 0,2-2-4,0-1 0,-2 0-1,9-22 1,3-24-275</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12.464"/>
    </inkml:context>
    <inkml:brush xml:id="br0">
      <inkml:brushProperty name="width" value="0.05" units="cm"/>
      <inkml:brushProperty name="height" value="0.05" units="cm"/>
    </inkml:brush>
  </inkml:definitions>
  <inkml:trace contextRef="#ctx0" brushRef="#br0">13 7 21245,'-7'-5'2216,"1"3"-1312,6 8 585,4 0-1001,1-1-472,5 4-1097,-2-2 1369,4 3-472,-6 0-144,-5 2-136</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12.873"/>
    </inkml:context>
    <inkml:brush xml:id="br0">
      <inkml:brushProperty name="width" value="0.05" units="cm"/>
      <inkml:brushProperty name="height" value="0.05" units="cm"/>
    </inkml:brush>
  </inkml:definitions>
  <inkml:trace contextRef="#ctx0" brushRef="#br0">101 127 15291,'-1'2'477,"-1"0"-1,0 0 1,1 1-1,-1-1 1,0-1-1,0 1 1,-1 0-1,1 0 1,0-1-1,0 1 1,-1-1-1,-4 2 1,-13 10 927,15-9-1322,1 0 0,0 0 0,0 1 0,0 0 0,0 0 0,1 0 0,0 0 0,0 0 0,0 1 0,1-1 0,0 1 0,0 0 0,0 0 0,1 0 0,-1 0 0,2 0 0,-1 0 0,1 11 0,0-16-65,-1 0 0,1 0 1,1 0-1,-1 0 0,0 0 0,0 0 0,0 0 1,0 0-1,1 0 0,-1-1 0,0 1 1,1 0-1,-1 0 0,1 0 0,-1 0 0,1-1 1,-1 1-1,1 0 0,-1-1 0,1 1 0,0 0 1,-1-1-1,3 2 0,-2-2 6,0 0-1,0 0 1,0 0 0,0 0-1,0 0 1,0 0-1,0 0 1,0 0 0,-1 0-1,1 0 1,0-1 0,0 1-1,0 0 1,0-1-1,0 1 1,0-1 0,1 0-1,4-3 91,-1 0 0,1-1 0,-1 0-1,8-9 1,-4 2 72,0-1-1,0 0 1,-1 0-1,-1-1 1,11-27-1,-16 33-131,1 1-1,-1-1 0,0 1 0,-1-1 1,0 0-1,0 0 0,0 1 1,-1-1-1,-1 0 0,1 0 0,-1 0 1,0 1-1,-4-13 0,5 18-147,-1 1-1,0-1 1,1 0 0,-1 0-1,0 0 1,0 0-1,0 1 1,-1-1-1,1 0 1,0 1 0,0-1-1,-1 1 1,1-1-1,-1 1 1,0 0 0,1 0-1,-1 0 1,0 0-1,1 0 1,-1 0-1,0 0 1,0 0 0,0 1-1,0-1 1,0 1-1,0-1 1,0 1-1,0 0 1,0 0 0,0 0-1,0 0 1,0 0-1,0 0 1,0 1 0,0-1-1,0 1 1,0-1-1,0 1 1,-3 1-1,5-1-550,2 3-229</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31.409"/>
    </inkml:context>
    <inkml:brush xml:id="br0">
      <inkml:brushProperty name="width" value="0.05" units="cm"/>
      <inkml:brushProperty name="height" value="0.05" units="cm"/>
    </inkml:brush>
  </inkml:definitions>
  <inkml:trace contextRef="#ctx0" brushRef="#br0">1 75 12963,'33'5'2080,"8"-4"-1144,15-5-423,3-3 1823,7-5-1616,0-1-408,-2-1-56,-5-3-112,-7 4-272</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13.320"/>
    </inkml:context>
    <inkml:brush xml:id="br0">
      <inkml:brushProperty name="width" value="0.05" units="cm"/>
      <inkml:brushProperty name="height" value="0.05" units="cm"/>
    </inkml:brush>
  </inkml:definitions>
  <inkml:trace contextRef="#ctx0" brushRef="#br0">74 29 16644,'11'-9'1283,"12"-9"44,-17 16 176,-8 9 1296,-7 12-2406,0 1 1,2 1 0,-7 24-1,5-13-339,-37 141-60,40-140-6,1 1 1,1 1-1,2 40 1,2-68-141,0 0-1,1-1 1,0 1-1,0 0 1,1-1-1,-1 1 1,1-1-1,1 0 1,-1 1 0,1-1-1,6 9 1,-7-12-16,1 0 1,-1-1 0,1 1 0,0-1-1,-1 1 1,1-1 0,0 0 0,1 0 0,-1 0-1,0-1 1,0 1 0,1-1 0,-1 1-1,1-1 1,-1 0 0,1-1 0,0 1-1,-1-1 1,1 1 0,0-1 0,-1 0-1,6-1 1,23-4-909</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13.789"/>
    </inkml:context>
    <inkml:brush xml:id="br0">
      <inkml:brushProperty name="width" value="0.05" units="cm"/>
      <inkml:brushProperty name="height" value="0.05" units="cm"/>
    </inkml:brush>
  </inkml:definitions>
  <inkml:trace contextRef="#ctx0" brushRef="#br0">45 32 17972,'2'9'3797,"-1"14"-2798,-1-22-529,-3 56 1753,-19 102-1,9-83-1822,10-52-341,-4 28 13,19-82-13,3-44 51,8-122 0,-20 161-102,2-62-50,-6 113-23,0-2 47,0 0 0,1 1-1,3 21 1,-3-33 18,0 0-1,1 0 1,-1-1-1,1 1 1,0 0 0,0 0-1,0-1 1,0 1 0,0 0-1,1-1 1,-1 1 0,1-1-1,-1 0 1,1 1-1,0-1 1,0 0 0,0 0-1,0 0 1,0 0 0,1-1-1,-1 1 1,1-1-1,-1 1 1,1-1 0,4 2-1,-4-3 3,0 0 0,0 0-1,1 0 1,-1 0 0,0 0 0,0-1-1,1 1 1,-1-1 0,0 0-1,0 0 1,0-1 0,0 1-1,0 0 1,0-1 0,-1 0 0,1 0-1,0 0 1,-1 0 0,3-2-1,5-5 15,0-1-1,0 0 1,8-12-1,19-34-5,-52 85-34,1 0 0,2 1 0,1 1 0,1 0 0,2 0 0,1 1 0,-5 57 0,12-86-120,0 0 0,0 0 0,1 0 0,-1-1 0,1 1 0,-1 0 0,1-1 0,1 5 0,-2-7 113,0 0 0,0 0 1,1 1-1,-1-1 0,0 0 0,0 0 1,0 0-1,0 1 0,1-1 1,-1 0-1,0 0 0,0 0 1,0 1-1,1-1 0,-1 0 1,0 0-1,0 0 0,1 0 0,-1 0 1,0 0-1,0 1 0,1-1 1,-1 0-1,0 0 0,0 0 1,1 0-1,-1 0 0,0 0 1,0 0-1,1 0 0,-1 0 0,11-12-375,-1-9-169</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14.228"/>
    </inkml:context>
    <inkml:brush xml:id="br0">
      <inkml:brushProperty name="width" value="0.05" units="cm"/>
      <inkml:brushProperty name="height" value="0.05" units="cm"/>
    </inkml:brush>
  </inkml:definitions>
  <inkml:trace contextRef="#ctx0" brushRef="#br0">117 104 19348,'3'16'2033,"-6"7"-1321,-3 4-304,1 4 1096,-3 5-480,6 6-424,0-2-263,2 0-385,0-4-96,0-5-177,-1-5-191,1-6-672,0-3-240,0-14 1024,-6-3-264,0-10-65</inkml:trace>
  <inkml:trace contextRef="#ctx0" brushRef="#br0" timeOffset="1">4 306 17468,'-3'-9'2424,"3"5"-1424,10 4-431,6 4 1887,8-2-1232,5-1-271,8 1-673,2-2-384,4-5-889,-2 0 1770,-3-11-865,-3-11-80,-2-1-41</inkml:trace>
  <inkml:trace contextRef="#ctx0" brushRef="#br0" timeOffset="2">467 1 20500,'-3'15'1929,"-6"7"-1313,2 4-240,-3 10 736,0 1-184,-3 7-335,0 2-265,0 0-400,0 1-208,1-8-481,0-5-239,-1-18-472,3-4 1056,6-14-296,2-12-249</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14.607"/>
    </inkml:context>
    <inkml:brush xml:id="br0">
      <inkml:brushProperty name="width" value="0.05" units="cm"/>
      <inkml:brushProperty name="height" value="0.05" units="cm"/>
    </inkml:brush>
  </inkml:definitions>
  <inkml:trace contextRef="#ctx0" brushRef="#br0">154 0 19396,'4'3'1953,"-5"10"-1201,-2 7-264,-3 6 896,0 5-224,1 6-423,0 2-105,3 0-296,-1 1-72,1-3-160,2-4-96,0-1-496,0-6-376,0-2-113,0-4-1887,-1-4 2320,-3-5-473,-4-7-295</inkml:trace>
  <inkml:trace contextRef="#ctx0" brushRef="#br0" timeOffset="1">2 463 17972,'-1'4'2088,"3"-2"-1104,6 1-311,6-2 1151,0-2-256,8-4-455,-1 0-217,2-3-552,0 1-232,-3-1-632,0 0-400,-5-3-713,-4 4 1553,-5-5-376,-5 1-336,-1-5-32</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15.478"/>
    </inkml:context>
    <inkml:brush xml:id="br0">
      <inkml:brushProperty name="width" value="0.05" units="cm"/>
      <inkml:brushProperty name="height" value="0.05" units="cm"/>
    </inkml:brush>
  </inkml:definitions>
  <inkml:trace contextRef="#ctx0" brushRef="#br0">9 11 17268,'1'-1'298,"0"0"1,1 0-1,-1 0 1,1 0-1,-1 0 1,1 0-1,-1 0 1,1 1 0,-1-1-1,1 0 1,2 0-1,-3 1-230,-1 1 1,1-1-1,0 0 0,-1 0 0,1 0 0,0 1 1,-1-1-1,1 0 0,-1 1 0,1-1 0,-1 0 1,1 1-1,-1-1 0,1 1 0,-1-1 0,1 1 1,-1-1-1,1 1 0,-1-1 0,0 1 0,1-1 1,-1 1-1,0-1 0,0 1 0,1 0 0,-1-1 1,0 1-1,0 0 0,0-1 0,0 1 0,0 0 1,0-1-1,0 2 0,4 24 242,-2 0 0,-2 0 0,0 0 0,-5 36 1,2-25-246,-19 151 586,4-48 1240,31-186-439,-1-52-1323,-5 0-1,-6-133 0,-2 215-329,2 20-95,2 28-10,-1-22 273,1 0 1,0 0-1,0 0 1,1 0-1,0-1 1,8 14-1,-11-21 36,0-1 0,0 1-1,0 0 1,1-1-1,-1 0 1,1 1-1,-1-1 1,1 0-1,-1 1 1,1-1 0,0 0-1,0 0 1,0 0-1,-1-1 1,1 1-1,3 0 1,-3-1 4,0 0 1,1 0 0,-1 0-1,0 0 1,0 0-1,1-1 1,-1 1-1,0-1 1,0 0 0,0 0-1,0 0 1,0 0-1,0 0 1,0 0-1,0 0 1,0-1 0,0 1-1,1-2 1,2-2 22,0-1 1,0 1 0,0-1 0,-1 1-1,0-1 1,0-1 0,-1 1-1,5-13 1,-2 5 32,-1-1 0,5-30 0,-10 31-53,-5 11-44,4 3 29,0 0 1,0 1 0,0-1 0,0 1-1,0-1 1,0 1 0,0 0 0,1-1 0,-1 1-1,0 0 1,0 0 0,1 0 0,-1-1-1,1 1 1,-1 0 0,0 0 0,1 0-1,0 0 1,-1 0 0,1 2 0,-10 25-36,3 0 0,0 1 0,2 0 0,0 0 0,3 0 0,0 1 1,2-1-1,1 1 0,1-1 0,2 0 0,9 37 0,-11-56-604,1-1-1,1 1 1,0-1-1,8 15 1,-8-20-68,-4-7 114,-3-12-355</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15.910"/>
    </inkml:context>
    <inkml:brush xml:id="br0">
      <inkml:brushProperty name="width" value="0.05" units="cm"/>
      <inkml:brushProperty name="height" value="0.05" units="cm"/>
    </inkml:brush>
  </inkml:definitions>
  <inkml:trace contextRef="#ctx0" brushRef="#br0">149 1 18676,'5'0'270,"-1"0"-1,0 0 1,1 0-1,-1 1 1,0-1-1,0 1 1,0 0-1,0 1 1,0-1-1,0 1 1,0-1 0,0 1-1,0 0 1,-1 1-1,1-1 1,3 4-1,1 0-33,0 1 0,0 0-1,-1 1 1,0 0-1,9 13 1,-9-9-177,-1 0-1,0 0 1,-1 1 0,-1 0-1,0 0 1,0 0 0,-1 1-1,-1-1 1,0 1 0,-1-1-1,-1 1 1,0 0 0,-1-1-1,-4 27 1,-3-2 0,-1-1 0,-2 0 0,-1 0 0,-19 37 0,-58 101-449,73-148 255,-1 0-1,-2-2 1,-1 0-1,-24 24 1,7-18-80</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19.509"/>
    </inkml:context>
    <inkml:brush xml:id="br0">
      <inkml:brushProperty name="width" value="0.05" units="cm"/>
      <inkml:brushProperty name="height" value="0.05" units="cm"/>
    </inkml:brush>
  </inkml:definitions>
  <inkml:trace contextRef="#ctx0" brushRef="#br0">63 122 16740,'0'-1'72,"0"1"0,0 0 1,0 0-1,0-1 1,0 1-1,-1 0 0,1-1 1,0 1-1,0 0 1,-1 0-1,1-1 0,0 1 1,0 0-1,-1 0 1,1 0-1,0-1 0,0 1 1,-1 0-1,1 0 1,0 0-1,-1 0 0,1 0 1,0 0-1,-1 0 1,1-1-1,0 1 0,-1 0 1,1 0-1,0 0 1,-1 0-1,1 0 0,0 0 1,0 1-1,-1-1 1,1 0-1,0 0 0,-1 0 1,1 0-1,0 0 1,-1 0-1,1 1 0,0-1 1,0 0-1,-1 0 1,1 0-1,0 1 0,0-1 1,-1 0-1,1 0 1,0 1-1,0-1 0,0 0 1,-1 0-1,1 1 1,0-1-1,0 0 0,0 1 1,0-1-1,0 0 1,0 1-1,0-1 0,0 0 1,-1 1-1,1 0-47,0-1 0,0 1-1,0 0 1,0-1 0,0 1 0,0 0-1,0-1 1,0 1 0,0 0 0,1-1-1,-1 1 1,0 0 0,0-1 0,0 1-1,1-1 1,-1 1 0,0-1-1,1 1 1,-1 0 0,0-1 0,1 1-1,-1-1 1,1 1 0,-1-1 0,1 0-1,-1 1 1,1-1 0,-1 0 0,1 1-1,-1-1 1,1 0 0,0 1 0,-1-1-1,1 0 1,0 0 0,-1 0 0,1 0-1,-1 1 1,1-1 0,1 0-1,0-1 8,0 1-1,0 0 1,0-1-1,1 1 0,-1-1 1,0 0-1,0 0 0,-1 0 1,1 0-1,0 0 0,0 0 1,0 0-1,-1-1 0,1 1 1,-1-1-1,1 1 1,-1-1-1,1 1 0,-1-1 1,0 0-1,0 0 0,0 0 1,0 1-1,0-1 0,0 0 1,0 0-1,0-3 1,1-1 126,0-1 1,0 1 0,0-1 0,-1 1 0,0-1 0,-1 0 0,1-11 0,-1 17-120,-1-1 1,1 0-1,0 1 0,0-1 0,-1 0 0,1 1 1,-1-1-1,1 0 0,-1 1 0,1-1 0,-1 1 1,0-1-1,0 1 0,0 0 0,0-1 0,0 1 1,0 0-1,0 0 0,-1-1 0,1 1 0,0 0 1,-1 0-1,1 0 0,0 1 0,-1-1 0,1 0 1,-1 0-1,0 1 0,1-1 0,-1 1 0,1 0 1,-3-1-1,1 1-12,0 0 1,0 0 0,0 1-1,0-1 1,1 1-1,-1-1 1,0 1-1,0 0 1,1 0 0,-1 0-1,0 1 1,1-1-1,-1 1 1,1-1 0,0 1-1,-1 0 1,1 0-1,-2 2 1,0 1-14,1-1 0,0 1 1,0-1-1,0 1 0,1 0 0,-1 0 1,1 0-1,0 1 0,-1 6 0,2-8-34,0-1-1,1 1 0,-1-1 0,1 1 0,0-1 0,0 1 0,0-1 0,0 1 0,1-1 0,-1 1 0,1-1 1,0 0-1,0 1 0,0-1 0,3 6 0,-3-8-17,0 0 0,0 0 1,0 0-1,0 0 0,0 0 1,0 0-1,0-1 0,0 1 0,0 0 1,0-1-1,0 1 0,0 0 0,1-1 1,-1 0-1,0 1 0,0-1 1,1 0-1,-1 1 0,0-1 0,0 0 1,1 0-1,-1 0 0,0 0 0,1 0 1,-1-1-1,0 1 0,1 0 1,-1 0-1,0-1 0,0 1 0,0-1 1,1 1-1,1-2 0,1 0-27,1-1 0,-1 0 0,0 0-1,0 0 1,0 0 0,0 0 0,5-6 0,10-21-370,0-10-124</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20.729"/>
    </inkml:context>
    <inkml:brush xml:id="br0">
      <inkml:brushProperty name="width" value="0.05" units="cm"/>
      <inkml:brushProperty name="height" value="0.05" units="cm"/>
    </inkml:brush>
  </inkml:definitions>
  <inkml:trace contextRef="#ctx0" brushRef="#br0">0 0 13115,'3'8'1152,"3"-3"-888,6 1-88,0-3 584,7-3-528,5 0-32,2-4 0,4-2-104,3 2-256,0 1 8,-1 1 120,-2 2-40,-1 2-40</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21.150"/>
    </inkml:context>
    <inkml:brush xml:id="br0">
      <inkml:brushProperty name="width" value="0.05" units="cm"/>
      <inkml:brushProperty name="height" value="0.05" units="cm"/>
    </inkml:brush>
  </inkml:definitions>
  <inkml:trace contextRef="#ctx0" brushRef="#br0">0 5 10834,'27'3'1241,"1"-2"-761,-1 2-224,2 0 1120,4 1-952,4 0-112,1 2-64,4-3-208,-2-3-72,2-3-64,-2-1-8,-4-3 72,-3-2-32,-8 0-16</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42.172"/>
    </inkml:context>
    <inkml:brush xml:id="br0">
      <inkml:brushProperty name="width" value="0.05" units="cm"/>
      <inkml:brushProperty name="height" value="0.05" units="cm"/>
    </inkml:brush>
  </inkml:definitions>
  <inkml:trace contextRef="#ctx0" brushRef="#br0">191 13 9850,'0'0'97,"0"0"0,0 0 0,-1 0 1,1 1-1,0-1 0,0 0 0,0 0 0,-1 0 0,1 0 0,0 0 1,0 0-1,-1 0 0,1 0 0,0 0 0,0 0 0,-1 0 0,1 0 0,0 0 1,0 0-1,-1 0 0,1 0 0,0 0 0,0 0 0,0 0 0,-1 0 0,1 0 1,0 0-1,0 0 0,-1 0 0,1 0 0,0 0 0,0-1 0,0 1 0,-1 0 1,1 0-1,0 0 0,0-1 0,-13-6 2739,11 6-2500,-8-3 4403,21 14-3332,22 16-1262,-16-16-144,-1 0 1,1-1 0,1 0 0,33 10 0,-46-17 0,1-1 0,0 0 0,-1 0 1,1-1-1,0 1 0,-1-1 0,1-1 0,0 1 1,6-2-1,-8 1 2,-1 0 0,0 0 0,0 0 0,0-1 0,0 1 0,0-1 0,0 0 0,0 0-1,-1 0 1,1 0 0,0 0 0,-1 0 0,0-1 0,0 1 0,0-1 0,4-5 0,-5 6 8,0 1-1,0 0 1,-1-1-1,1 1 1,0 0-1,-1-1 1,1 1-1,-1-1 0,1 1 1,-1-1-1,0 0 1,1 1-1,-1-1 1,0 1-1,0-1 1,0 0-1,0 1 1,-1-1-1,1 1 1,-1-4-1,0 4 10,0 0-1,0 0 1,0 0 0,0 1-1,0-1 1,0 0 0,0 0-1,0 1 1,0-1 0,0 0-1,0 1 1,-1-1-1,1 1 1,0-1 0,0 1-1,-1 0 1,1 0 0,0-1-1,-1 1 1,1 0 0,0 0-1,-1 0 1,1 1-1,0-1 1,-2 0 0,-131 23 960,31-5-581,101-17-388,-33 4 258,1-1-1,-65-2 1,298 41-490,-183-40 174,13 2-99,30 2-1,-52-6-2,0-1 0,0 0 1,0 0-1,0-1 0,0 0 0,-1 0 1,1-1-1,0 0 0,0 0 1,6-3-1,-11 4 104,-1 0 0,0 0 0,0 0 0,0 0 0,1 0 0,-1 0 1,-1 0-1,1-1 0,0 1 0,0 0 0,0-1 0,-1 1 0,1 0 0,0-1 1,-1 1-1,1-1 0,-1 1 0,0-1 0,1 1 0,-1-1 0,0 1 0,0-1 0,0 1 1,0-1-1,0 1 0,-1-1 0,1 1 0,0-1 0,-1 1 0,1-1 0,-2-1 0,-5-14-502</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31.858"/>
    </inkml:context>
    <inkml:brush xml:id="br0">
      <inkml:brushProperty name="width" value="0.05" units="cm"/>
      <inkml:brushProperty name="height" value="0.05" units="cm"/>
    </inkml:brush>
  </inkml:definitions>
  <inkml:trace contextRef="#ctx0" brushRef="#br0">0 141 17844,'26'-10'1960,"7"-5"-1384,17-4-272,7 0 1089,12 4-889,6-1-400,2 6 1256,-2-2-1192,-12-1-48,-7 2 32</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43.821"/>
    </inkml:context>
    <inkml:brush xml:id="br0">
      <inkml:brushProperty name="width" value="0.05" units="cm"/>
      <inkml:brushProperty name="height" value="0.05" units="cm"/>
    </inkml:brush>
  </inkml:definitions>
  <inkml:trace contextRef="#ctx0" brushRef="#br0">103 26 9618,'-8'-12'701,"-1"-1"2949,8 13-3549,1 0 0,-1 0-1,1 0 1,-1 0 0,1 1-1,-1-1 1,1 0-1,0 0 1,-1 1 0,1-1-1,-1 0 1,1 0 0,0 1-1,-1-1 1,1 1 0,0-1-1,-1 0 1,1 1-1,0-1 1,0 1 0,0-1-1,-1 0 1,1 1 0,0-1-1,0 1 1,0-1 0,0 1-1,0-1 1,0 1 0,0-1-1,0 1 1,0-1-1,0 1 1,0 0 0,-3 9 819,1 0 0,1 1 0,-1 11 0,2-19-772,0 0 1,0 0-1,0 0 0,0 0 1,0-1-1,1 1 0,-1 0 0,1 0 1,0 0-1,0-1 0,0 1 1,0 0-1,0-1 0,1 1 0,-1-1 1,3 4-1,-4-6-135,1 1 0,-1-1 0,0 0 0,0 0 0,0 0 0,1 1 0,-1-1 0,0 0 1,0 0-1,1 0 0,-1 0 0,0 0 0,0 0 0,1 1 0,-1-1 0,0 0 0,0 0 0,1 0 0,-1 0 0,0 0 0,0 0 0,1 0 0,-1 0 0,0 0 0,1 0 0,-1 0 0,0 0 0,0 0 0,1-1 1,-1 1-1,0 0 0,0 0 0,1 0 0,-1 0 0,1-1 0,3-10 218,-3-14 119,-1 25-341,0-1 0,0 1 0,0-1 1,0 1-1,0-1 0,0 1 0,0-1 0,0 1 1,0-1-1,0 0 0,0 1 0,-1-1 0,1 1 0,0-1 1,0 1-1,-1 0 0,1-1 0,0 1 0,-1-1 1,1 1-1,-1-1 0,1 1 0,0 0 0,-1-1 0,1 1 1,-1 0-1,1 0 0,-1-1 0,1 1 0,-1 0 1,1 0-1,-1-1 0,1 1 0,-1 0 0,1 0 0,-1 0 1,1 0-1,-1 0 0,0 0 0,1 0 0,-1 0 0,1 0 1,-1 0-1,1 0 0,-1 1 0,1-1 0,-2 0 1,0 1 7,0 0 0,0 0 0,1 1 0,-1-1 0,0 0 0,0 1 0,1-1 0,-1 1 0,1 0 0,-3 3 0,-2 6-18,0 0 1,2 0-1,-1 1 0,1 0 1,1 0-1,0 0 0,1 1 1,0-1-1,1 0 0,0 1 1,1 16-1,0-28 1,0 0-1,0 0 1,0 1-1,0-1 1,0 0-1,1 0 1,-1 0-1,0 0 1,1 1 0,-1-1-1,0 0 1,1 0-1,0 0 1,-1 0-1,1 0 1,-1 0-1,1 0 1,1 1-1,-1-2 3,-1 0-1,1 0 0,-1 0 0,1 0 0,-1 0 0,1 1 0,-1-1 1,1-1-1,-1 1 0,1 0 0,0 0 0,-1 0 0,1 0 1,-1 0-1,1 0 0,-1-1 0,1 1 0,-1 0 0,1 0 1,-1-1-1,1 1 0,-1 0 0,0-1 0,1 1 0,0-1 0,2-3 25,1 1 0,-1-1-1,0 0 1,0 0-1,-1 0 1,4-8-1,-1 0 110,-1 0-1,0 0 1,2-22 0,-5 29-81,0 1 0,-1-1-1,1 0 1,-1 0 0,-1 0 0,1 0 0,-1 0 0,0 0 0,0 1-1,0-1 1,-1 0 0,-2-5 0,4 9-43,0 0 1,-1 1-1,1-1 0,0 0 0,-1 0 1,1 0-1,-1 1 0,1-1 1,-1 0-1,1 1 0,-1-1 0,0 1 1,1-1-1,-1 0 0,0 1 0,1-1 1,-1 1-1,0 0 0,0-1 1,0 1-1,1 0 0,-1-1 0,0 1 1,0 0-1,0 0 0,0 0 1,1 0-1,-1 0 0,0 0 0,0 0 1,0 0-1,0 0 0,0 0 0,0 0 1,1 0-1,-1 1 0,0-1 1,0 0-1,0 1 0,1-1 0,-1 0 1,0 1-1,0-1 0,1 1 1,-1 0-1,0-1 0,1 1 0,-1-1 1,1 1-1,-1 0 0,1-1 0,-1 1 1,0 1-1,-3 3 1,1 0 1,-1 0-1,1 1 0,0-1 1,-4 12-1,3-1-21,0 0 0,-4 28 0,7-38 5,1 1 0,-1-1 0,1 1 0,1 0 0,-1-1 0,1 1 0,0-1 0,1 1 0,2 8 0,-3-14 4,-1 0 1,0 0-1,0-1 0,0 1 1,1 0-1,-1-1 0,0 1 0,1 0 1,-1-1-1,1 1 0,-1 0 0,0-1 1,1 1-1,0-1 0,-1 1 1,1-1-1,-1 1 0,1-1 0,0 1 1,-1-1-1,1 0 0,0 1 0,-1-1 1,1 0-1,0 0 0,-1 1 1,1-1-1,0 0 0,0 0 0,-1 0 1,1 0-1,0 0 0,0 0 0,-1 0 1,1 0-1,0 0 0,0 0 1,-1-1-1,1 1 0,0 0 0,0 0 1,-1-1-1,1 1 0,0 0 1,-1-1-1,1 1 0,-1-1 0,1 1 1,0-1-1,-1 1 0,1-1 0,-1 1 1,1-1-1,-1 0 0,0 1 1,1-1-1,0-1 0,2-3 16,1 0 0,-1 0-1,0 0 1,0-1 0,3-8 0,-5 14-11,-1-1 0,0 0 1,1 0-1,-1 1 0,0-1 1,1 0-1,-1 0 0,0 1 1,0-1-1,0 0 0,1 0 1,-1 0-1,0 1 0,0-1 1,0 0-1,-1 0 0,1 0 0,0 0 1,0 1-1,0-1 0,0 0 1,-1 0-1,1 1 0,0-1 1,-1 0-1,1 0 0,-1 1 1,0-2-1,0 2-1,0 1 0,1-1 0,-1 0 0,0 1-1,0-1 1,0 0 0,0 1 0,0-1 0,1 1 0,-1-1 0,0 1 0,0 0 0,1-1 0,-1 1 0,0 0 0,1-1 0,-1 1-1,1 0 1,-1 0 0,1-1 0,-1 1 0,1 0 0,0 0 0,-1 2 0,-9 16 18,2 0 1,-8 27-1,13-37-30,0 1 0,1-1-1,1 1 1,-1 0 0,2 0 0,-1 0-1,2 10 1,-1-20-6,0 0 0,0 1 0,0-1-1,0 0 1,0 1 0,0-1 0,0 0 0,0 1-1,0-1 1,0 0 0,0 1 0,0-1 0,0 0-1,0 1 1,1-1 0,-1 0 0,0 0 0,0 1-1,0-1 1,1 0 0,-1 0 0,0 1-1,0-1 1,0 0 0,1 0 0,-1 0 0,0 1-1,1-1 1,-1 0 0,0 0 0,0 0 0,1 0-1,-1 0 1,0 0 0,1 0 0,-1 0 0,0 0-1,1 1 1,-1-1 0,0 0 0,1-1 0,-1 1-1,0 0 1,1 0 0,-1 0 0,0 0-1,0 0 1,1 0 0,-1 0 0,0 0 0,1 0-1,-1-1 1,0 1 0,0 0 0,1 0 0,-1 0-1,0-1 1,0 1 0,1 0 0,-1 0 0,0-1-1,16-16-1272,-9 4 995,0-1 1,6-17-1,0-10-275</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47.494"/>
    </inkml:context>
    <inkml:brush xml:id="br0">
      <inkml:brushProperty name="width" value="0.05" units="cm"/>
      <inkml:brushProperty name="height" value="0.05" units="cm"/>
    </inkml:brush>
  </inkml:definitions>
  <inkml:trace contextRef="#ctx0" brushRef="#br0">3 239 13595,'-2'-5'5587,"2"5"-5520,1 0 0,-1 1 0,0-1 0,1 0 0,-1 1 0,1-1 0,0 0 0,-1 0 0,1 1 0,-1-1 0,1 0 0,-1 0-1,1 0 1,-1 0 0,1 0 0,0 0 0,-1 0 0,1 0 0,-1 0 0,1 0 0,-1 0 0,1 0 0,0 0 0,-1-1 0,1 1 0,-1 0 0,1 0 0,-1 0 0,1-1 0,0 0 0,2-1 50,-1 0-1,1-1 1,-1 1 0,1-1-1,-1 0 1,0 0 0,0 0 0,0 0-1,0 0 1,2-6 0,11-36 506,-12 36-502,0-1 36,0 1 0,0-1 0,-1 0 0,-1 0 0,1 0 0,-2-20 0,-4 20 65,-3 11-18,-5 18 22,9-8-203,1-1-1,0 1 0,0 0 0,1 0 0,0 0 0,1 0 1,2 20-1,-2-30-21,1 0 0,-1 0 1,0 0-1,0 0 1,0 0-1,0 0 0,1 0 1,-1 0-1,0-1 0,1 1 1,-1 0-1,1 0 0,-1 0 1,1 0-1,-1-1 1,1 1-1,0 0 0,-1 0 1,2 0-1,-1-1 4,-1 0 0,1 0 0,-1 0 0,1 0 0,-1 0 0,1 0 1,-1 0-1,1 0 0,0 0 0,-1 0 0,1 0 0,-1 0 0,1-1 0,-1 1 0,1 0 0,-1 0 0,1-1 0,-1 1 1,0 0-1,1-1 0,-1 1 0,1 0 0,0-1 0,2-3 47,0 1 1,0-1-1,0 0 1,-1 0-1,5-8 1,-3 1 88,0 0 1,0 0-1,1-12 0,-4 19-81,0 0 0,0 0-1,-1 0 1,0 0 0,0 0-1,0 0 1,0 0 0,0 0-1,-1 0 1,0 0 0,-2-8-1,3 12-51,-1-1-1,1 1 0,0 0 0,-1-1 0,1 1 0,-1-1 1,1 1-1,0-1 0,-1 1 0,1 0 0,-1-1 0,1 1 1,-1 0-1,1 0 0,-1-1 0,1 1 0,-1 0 0,1 0 1,-1 0-1,1 0 0,-1-1 0,0 1 0,1 0 0,-1 0 1,1 0-1,-1 0 0,1 0 0,-1 0 0,0 1 1,1-1-1,-1 0 0,1 0 0,-1 0 0,1 0 0,-1 1 1,1-1-1,-1 0 0,1 1 0,-1-1 0,1 0 0,-1 1 1,1-1-1,0 0 0,-1 1 0,1-1 0,0 1 0,-1-1 1,1 1-1,-1 0 0,-18 25 67,10-6-88,1 0 0,1 1 0,1 0 0,-6 39 0,11-46 6,1-14 8,0 1 0,0-1 0,0 0-1,0 0 1,0 0 0,0 0 0,1 0 0,-1 0 0,0 0 0,0 0 0,0 0-1,0 1 1,0-1 0,0 0 0,0 0 0,0 0 0,0 0 0,0 0 0,0 0-1,1 0 1,-1 0 0,0 0 0,0 0 0,0 0 0,0 0 0,0 0 0,0 0-1,0 0 1,0 0 0,1 0 0,-1 0 0,0 0 0,0 0 0,0 0 0,0 0-1,0 0 1,0 0 0,0 0 0,0 0 0,1 0 0,-1 0 0,0 0 0,0 0-1,0 0 1,0 0 0,0 0 0,0 0 0,0-1 0,0 1 0,0 0 0,1 0-1,12-20-6,14-41 85,24-85 1,-62 163-68,3 6-39,0 1 0,2 0 0,1 0 0,0 1 0,0 29 0,5-54 26,0 0 0,0 0 0,0 1 1,-1-1-1,1 0 0,0 0 1,0 1-1,0-1 0,0 0 1,0 0-1,0 1 0,0-1 1,0 0-1,0 0 0,0 1 0,0-1 1,0 0-1,0 1 0,1-1 1,-1 0-1,0 0 0,0 0 1,0 1-1,0-1 0,0 0 1,0 0-1,1 1 0,-1-1 0,0 0 1,0 0-1,0 0 0,1 1 1,-1-1-1,0 0 0,0 0 1,0 0-1,1 0 0,-1 0 1,7-8-41,6-20-3,-9 17 48,0-1-1,-1 1 0,0 0 0,-1-1 0,-1 0 0,1 1 0,-2-1 1,0 0-1,-1-14 0,1 25-1,0 0 1,0 1-1,0-1 1,-1 0-1,1 0 1,0 1-1,0-1 1,0 0-1,-1 1 1,1-1-1,0 0 1,-1 1-1,1-1 1,-1 0 0,1 1-1,-1-1 1,1 1-1,-1-1 1,1 1-1,-1-1 1,0 1-1,-1-1 1,2 1-2,-1 0 1,1 0-1,-1 0 1,0 0-1,1 0 1,-1 0-1,1 1 1,-1-1-1,0 0 1,1 0-1,-1 1 1,1-1-1,-1 0 0,1 1 1,-1-1-1,1 1 1,-1-1-1,1 0 1,-1 1-1,0 0 1,-1 3-2,-1 0 0,0 0 0,1 0 1,0 1-1,-3 7 0,0 2-22,1 0 1,1 1 0,0-1-1,1 1 1,1 0 0,0 0-1,2 15 1,-1-30 20,0 1 0,0-1 0,0 1-1,0 0 1,0-1 0,0 1 0,0-1 0,0 1-1,1-1 1,-1 1 0,0 0 0,0-1 0,1 1-1,-1-1 1,0 0 0,1 1 0,-1-1 0,1 1 0,-1-1-1,1 1 1,7-4-32,6-17 10,-6 3-7,-2 0 0,0-1 0,6-32 0,-12 50 24,0 0 0,0 0 0,0 0-1,0 0 1,0 0 0,0 0 0,0 0 0,0 0 0,-1 0-1,1 0 1,0 0 0,0 0 0,0 0 0,0 0-1,0 0 1,0 0 0,0 0 0,0 0 0,0 0 0,0 0-1,0 0 1,0 0 0,0 0 0,0 0 0,0 1 0,0-1-1,-1 0 1,1 0 0,0 0 0,0 0 0,0-1 0,0 1-1,0 0 1,0 0 0,0 0 0,0 0 0,0 0 0,0 0-1,0 0 1,0 0 0,0 0 0,0 0 0,0 0 0,-1 0-1,1 0 1,0 0 0,0 0 0,0 0 0,0 0-1,0 0 1,0 0 0,0 0 0,0 0 0,0 0 0,0 0-1,0 0 1,0-1 0,0 1 0,0 0 0,0 0 0,0 0-1,0 0 1,-4 6-186,-2 17-660,-5 33 0,11-55 842,0 0 1,-1-1-1,1 1 0,0-1 1,0 1-1,-1 0 1,1-1-1,0 1 0,-1-1 1,1 1-1,-1-1 1,1 1-1,0-1 1,-1 1-1,1-1 0,-1 0 1,1 1-1,-1-1 1,0 0-1,1 1 0,-1-1 1,0 0-1,0 1-53,1-1-1,-1 0 1,1 0 0,-1 1-1,0-1 1,1 0-1,-1 1 1,1-1-1,-1 1 1,1-1 0,0 0-1,-1 1 1,1-1-1,-1 1 1,1-1 0,0 1-1,-1-1 1,1 1-1,0 0 1,0-1 0,-1 1-1,1-1 1,0 1-1,0 0 1,0-1 0,0 1-1,0 0 1,-8-38 1685,24 29-4948,-13 6 3254,-1 0 0,0 0 0,0 1 0,0-1 0,0-1 0,-1 1 0,1 0 0,0 0 0,-1-1 0,0 1 0,1 0 0,-1-1 0,0 1 0,0-1 0,-1 0 0,1 1 0,0-1 0,-1 0 0,0 0 0,1 1 0,-2-6 0,1 4 121,0 4-38,3 17 36,-3-17-33,0 1 1,0-1-1,0 0 0,0 1 1,0-1-1,0 0 0,0 0 0,0 1 1,1-1-1,-1 0 0,0 1 0,0-1 1,0 0-1,0 0 0,0 1 1,1-1-1,-1 0 0,0 0 0,0 1 1,0-1-1,1 0 0,-1 0 0,0 0 1,0 0-1,1 1 0,-1-1 1,0 0-1,0 0 0,1 0 0,-1 0 1,0 0-1,0 0 0,1 0 0,-1 0 1,0 0-1,1 1 0,-1-1 1,0 0-1,1 0 0,-1-1 0,0 1 1,0 0-1,1 0 0,-1 0 1,0 0-1,1 0 0,-1 0 0,0 0 1,0 0-1,1-1 0,-1 1 0,0 0 1,0 0-1,1 0 0,-1 0 1,0-1-1,0 1 0,0 0 0,1-1 1,-1 1-42,-2 12 2257,2-12-2223,-1 0 0,1 0 0,0 0 0,-1 0 0,1 0 0,-1 0 0,1 0 0,0 0 0,-1 0 0,1 0 0,-1 0 0,1 0 0,0 0 0,-1 0 0,1 0 0,-1 0-1,1 0 1,0 1 0,-1-1 0,1 0 0,-1 0 0,1 0 0,0 1 0,-1-1 0,1 0 0,0 0 0,-1 1 0,1-1 0,-1 1 0,-8 16 285,-2 20 100,11-37-387,0 0 0,-1 0 0,1 1 1,0-1-1,0 0 0,0 0 1,0 0-1,0 0 0,0 0 1,0 0-1,0 0 0,0 0 0,0 0 1,0 0-1,0 1 0,0-1 1,-1 0-1,1 0 0,0 0 0,0 0 1,0 0-1,0 0 0,0 0 1,0 0-1,0 0 0,0 0 0,-1 0 1,1 0-1,0 0 0,0 0 1,0 0-1,0 0 0,0 0 1,0 0-1,0 0 0,0 0 0,-1 0 1,1 0-1,0 0 0,0 0 1,0 0-1,0 0 0,0 0 0,0 0 1,0 0-1,0-1 0,0 1 1,-1 0-1,1 0 0,0 0 1,0 0-1,0 0 0,0 0 0,0 0 1,0 0-1,0 0 1,0 0-1,0 0 1,0 0-1,0 0 1,0 0-1,0 0 1,0 0-1,0 1 1,0-1-1,0 0 1,0 0-1,0 0 1,0 0-1,0 0 1,0 1-1,0-1 1,0 0-1,0 0 1,0 0-1,0 0 1,0 0-1,0 0 1,0 0-1,0 1 1,0-1-1,0 0 1,-1 0-1,1 0 1,0 0 0,0 0-1,0 0 1,0 0-1,0 0 1,0 0-1,0 0 1,0 0-1,-1 1 1,1-1-1,0 0 1,0 0-1,0 0 1,0 0-1,0 0 1,0 0-1,-1 0 1,1 0-1,0 0 1,0 0-1,0 0 1,0 0-1,0 0 1,0 0-1,-1 0 1,1 0-1,0 0 1,0-1-1,0 1 1,0 0 0,0 0-1,0 0 1,0 0-1,-1 0 1,1 0-1,0 0 1,0 0-1,0 0 1,0 0-1,0-1 1,7 97-1788,-14-103 1869,7 7-69,0-1 0,-1 1 0,1-1-1,0 1 1,-1 0 0,1-1 0,0 1-1,-1 0 1,1-1 0,0 1 0,-1 0-1,1-1 1,-1 1 0,1 0 0,0 0-1,-1-1 1,1 1 0,-1 0-1,1 0 1,-1 0 0,1 0 0,-1 0-1,1 0-19,-1 0 0,1 0-1,0 0 1,0 0 0,0 0-1,-1 1 1,1-1 0,0 0-1,0 0 1,0 0 0,0 0-1,0 1 1,-1-1 0,1 0-1,0 0 1,0 1 0,0-1-1,0 0 1,0 0 0,0 0-1,0 1 1,0-1 0,0 0-1,0 0 1,0 1 0,0-1-1,0 0 1,0 0 0,0 0-1,0 1 1,0-1 0,0 0-1,0 0 1,0 1-1,0-1 1,0 0 0,1 0-1,-1 0 1,0 1 0,0-1-1,0 0 1,0 0 0,0 0-1,1 1 1,-1-25 1443,3 29-1525,-2-5 90,-1 0 0,0 0 0,1 1 0,-1-1 0,0 0 0,1 0 0,-1 1 0,0-1 0,1 0 1,-1 1-1,0-1 0,0 0 0,1 1 0,-1-1 0,0 0 0,0 1 0,0-1 0,0 1 0,1-1 0,-1 0 0,0 1 0,0-1 0,0 1 0,0-1 0,0 0 0,0 1 1,0-1-1,0 1 0,0-1 0,0 1 0,0-1 0,0 0 0,-1 1 0,1-1 0,0 1 0,0-1 0,0 0 0,0 1 0,-1-1 0,1 0 0,0 1 0,-1 0 0,0-1-1,2 1-5,-1 0-1,0 0 1,0-1 0,0 1-1,0 0 1,0 0-1,1 0 1,-1-1-1,0 1 1,1 0-1,-1-1 1,1 1-1,-1 0 1,1 0-1,-1-1 1,2 2-1,3 8-38,-5-10 55,-5 7-354,5-8 331,0 1 0,-1-1 0,1 1 0,0-1 0,-1 1 0,1-1 0,-1 1 0,1-1 0,0 1 0,-1 0 0,1-1 1,-1 1-1,1 0 0,-1-1 0,0 1 0,1 0 0,-1-1 0,1 1 0,-1 0 0,1 0 0,-1 0 0,0 0 0,1 0 0,-1 0 0,1 0 0,-1 0 0,0 0 0,1 0 0,-1 0 0,1 0 0,-1 0 0,0 0 0,1 0 0,-1 1 0,1-1 1,-1 0-1,1 0 0,-1 1 0,1-1 0,-1 0 0,1 1 0,-1 0 0,-1 0-160,1 0 0,0-1 0,0 1 0,0 0 0,0 0 0,0 0 0,0 0 0,0 1 0,0-1 0,0 0 0,0 0 0,1 1 0,-1-1 0,0 0 0,1 1 0,-1-1 0,1 0 0,-1 3 0,2 4-355</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39.873"/>
    </inkml:context>
    <inkml:brush xml:id="br0">
      <inkml:brushProperty name="width" value="0.05" units="cm"/>
      <inkml:brushProperty name="height" value="0.05" units="cm"/>
    </inkml:brush>
  </inkml:definitions>
  <inkml:trace contextRef="#ctx0" brushRef="#br0">1 1 10626,'26'349'6660,"1"-2"-5534,-29-313-1182,1-25-318,0 0 0,1 0 0,0 0 0,1 1-1,2 10 1,-2-19-46</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40.765"/>
    </inkml:context>
    <inkml:brush xml:id="br0">
      <inkml:brushProperty name="width" value="0.05" units="cm"/>
      <inkml:brushProperty name="height" value="0.05" units="cm"/>
    </inkml:brush>
  </inkml:definitions>
  <inkml:trace contextRef="#ctx0" brushRef="#br0">62 156 13019,'-6'-156'11900,"11"401"-11051,-4-231-843,-1-11-3,1 0 0,-1-1-1,0 1 1,0 0 0,0 0 0,0 0-1,-1 0 1,1 0 0,-2 3 0,-3-59 26,8-28-79,0 19-30,-12 125 98,3 236 157,-12-620 318,17 303-523,2 29-11,0 26-20,-8 67 366,3-123 25,4-14-236,6-133-106,-3 151-149,0 22-39,-1 24-33,-5-3 274,-11 52-1,0 3-926,14-79 648,3-8 62,2-10-106</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51.199"/>
    </inkml:context>
    <inkml:brush xml:id="br0">
      <inkml:brushProperty name="width" value="0.05" units="cm"/>
      <inkml:brushProperty name="height" value="0.05" units="cm"/>
    </inkml:brush>
  </inkml:definitions>
  <inkml:trace contextRef="#ctx0" brushRef="#br0">134 3 13339,'-3'-3'2600,"1"12"-1281,1 13-134,-7 249 3742,11-521-4999,-14 321-40,-12 231 51,21-288 56,2-24-8,1-27 6,1-3 7,1-33 220,-11-141 0,5 206 3,0 19-124,-1 22-21,1 21 1,-14 147 190,13-177-108,3-29 85,2-38 32,11-148 142,-14 234-499,-7 65-128,3-88 169,4-33 40,4-36 19,8-52-20,-10 101-3,0 0 0,0 0 0,0 0-1,1 0 1,-1 0 0,0 0-1,0 0 1,0 0 0,0 0 0,0 0-1,0 0 1,0 0 0,0 0-1,1 0 1,-1 0 0,0 0 0,0 0-1,0 0 1,0 0 0,0 0-1,0 0 1,0 0 0,1 0 0,-1 0-1,0 0 1,0 0 0,0 0-1,0 0 1,0 0 0,0 0 0,0 0-1,0 0 1,1 0 0,-1 0-1,0 0 1,0 0 0,0-1 0,0 1-1,0 0 1,0 0 0,0 0-1,0 0 1,0 0 0,0 0 0,0 0-1,0 0 1,0-1 0,0 1-1,0 0 1,0 0 0,4 11-30,1 28 2,-2 0 0,-1 47 1,-2-79 46,-7-72 46,7-35-279,1 96-130,1 16 150,2 18-5,-5 73-94,-3-175 371,5 31-492,1 35-132,0 27 133,0 6 201,-2 0-1,-2 33 0,-3-107 351,7-8-698,-1 85 353,0-18 184,-1 1 0,0 0 1,-1-1-1,0 1 0,-5 19 0,6-32 24,0 0-1,0 0 1,0 0-1,0 0 1,0 0-1,0 1 0,0-1 1,0 0-1,0 0 1,0 0-1,0 0 1,0 0-1,0 0 1,0 0-1,0 1 1,0-1-1,0 0 1,0 0-1,0 0 1,0 0-1,0 0 1,0 0-1,0 0 1,0 0-1,0 1 1,0-1-1,-1 0 0,1 0 1,0 0-1,0 0 1,0 0-1,0 0 1,0 0-1,0 0 1,0 0-1,0 0 1,-1 0-1,1 0 1,0 0-1,0 0 1,0 0-1,0 0 1,0 0-1,0 0 1,0 0-1,-1 0 1,1 0-1,0 0 1,0 0-1,0 0 0,0 0 1,0 0-1,0 0 1,-4-8-113,1-13-167,2 5-10,0 10 19,1 0 1,0 0-1,0-1 1,0 1-1,0 0 1,1 0-1,3-12 1,-4 18 251,0 0 0,0 1 0,0-1 0,0 0 0,0 0 0,0 0 0,0 0 0,0 0 1,0 0-1,0 0 0,0 0 0,0 0 0,0 0 0,0 0 0,0 0 0,1 0 0,-1 1 0,0-1 1,0 0-1,0 0 0,0 0 0,0 0 0,0 0 0,0 0 0,0 0 0,0 0 0,0 0 1,0 0-1,0 0 0,1 0 0,-1 0 0,0 0 0,0 0 0,0 0 0,0 0 0,0 0 1,0 0-1,0 0 0,0 0 0,0 0 0,0 0 0,0 0 0,1 0 0,-1 0 0,0 0 1,0 0-1,0 0 0,0 0 0,0 0 0,0 0 0,0-1 0,0 1 0,0 0 0,0 0 1,0 0-1,0 0 0,0 0 0,0 0 0,0 0 0,0 0 0,0 0 0,0 0 0,1 0 1,-1 0-1,0 0 0,0-1 0,3 13-445,1 13 157,-3-20 240,-1-1 69,1 0 0,-1 0 0,0 0 0,0 0 0,0 0 0,-1-1 0,1 1 0,-1 0-1,0 0 1,-3 7 0,1-39 229,4 8-225,0 20-8,1 11 105,-2-10-69,0 0 0,0-1 0,1 1 0,-1 0 0,0-1 0,0 1 0,0 0 0,0 0 0,0-1 0,0 1 0,-1 0 0,1-1 0,0 1 0,0 0 0,0-1 0,-1 1 0,1 0 0,0-1 0,-1 1 0,1 0 0,0-1 0,-1 1 0,1-1 0,-1 1 0,0-1-17,1 0-1,-1 0 1,0 0 0,1 0-1,-1 0 1,1-1-1,-1 1 1,1 0 0,0 0-1,-1-1 1,1 1-1,-1 0 1,1-1 0,-1 1-1,1 0 1,0-1-1,-1 1 1,1-1-1,0 1 1,-1-1 0,1 1-1,0 0 1,0-1-1,-1 1 1,1-1 0,0 1-1,0-1 1,0 1-1,0-1 1,0 0 0,0 0-1,5 41-247,-5-39 234,0-1 0,0 0 0,0 0-1,0 0 1,0 0 0,0 0 0,0 1 0,0-1 0,0 0 0,0 0 0,0 0-1,0 0 1,0 1 0,0-1 0,0 0 0,0 0 0,0 0 0,0 0-1,0 1 1,-1-1 0,1 0 0,0 0 0,0 0 0,0 0 0,0 0 0,0 0-1,0 0 1,0 1 0,-1-1 0,1 0 0,0 0 0,0 0 0,0 0-1,0 0 1,0 0 0,-1 0 0,1 0 0,0 0 0,0 0 0,0 0-1,0 0 1,-1 0 0,1 0 0,0 0 0,0 0 0,0 0 0,0 0 0,-1 0-1,1 0 1,0 0 0,0 0 0,0 0 0,0 0 0,0 0 0,-1 0-1,1 0 1,0 0 0,0 0 0,0-1 0,0 1 0,0 0 0,0 0 0,-1 0-1,1 0 1,0 0 0,0-1 0,-1 1 12,1 0 0,-1-1 1,1 1-1,-1 0 0,1-1 0,-1 1 1,1-1-1,-1 1 0,1-1 0,-1 1 0,1-1 1,0 1-1,-1-1 0,1 1 0,0-1 1,-1 1-1,1-1 0,0 0 0,-1-1 0,1 2 35,-1 0 0,0 0-1,1 0 1,-1 0-1,0 0 1,1 0-1,-1 0 1,0-1-1,1 1 1,-1 0 0,1 0-1,-1-1 1,0 1-1,1-1 1,-1 1-1,1 0 1,-1-1-1,1 1 1,-1-1 0,1 1-1,0-1 1,-1 1-1,1-1 1,0 0-1,-1 1 1,1-1-1,0 1 1,-1-1-1,1 0 1,0 1 0,0-2-1,0 2-44,0 2-1,1-1 0,-1 1 0,0-1 0,0 1 1,1-1-1,-1 1 0,0 0 0,0-1 0,-1 1 1,1 1-1,-4 2-22,4-4 19,0-1 0,0 0 0,0 0 0,0 0-1,-1 1 1,1-1 0,0 0 0,0 0 0,0 1 0,0-1 0,0 0-1,0 1 1,0-1 0,0 0 0,0 0 0,0 1 0,0-1 0,0 0-1,0 0 1,0 1 0,0-1 0,0 0 0,0 1 0,0-1 0,0 0-1,0 0 1,0 1 0,0-1 0,0 0 0,1 0 0,-1 1 0,0-1 0,0 0-1,0 0 1,0 0 0,1 1 0,-1-1 0,-8 7 8,8-7-15,-5 20-342,4-20 325,1 0 0,0 0 0,-1 0 0,1 1 1,0-1-1,-1 0 0,1 0 0,0 1 0,-1-1 0,1 0 1,0 1-1,0-1 0,-1 0 0,1 1 0,0-1 0,0 0 1,0 1-1,-1-1 0,1 0 0,0 1 0,0-1 0,0 1 0,0-1 1,0 0-1,0 1 0,0-1 0,0 1 0,0-1 0,0 0 1,0 1-1,0-1 0,0 1 0,0-1 0,0 0 0,0 1 1,1 0-1,0 24-1717,-1-20 1379,-3 4-518,2-5 621</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21.584"/>
    </inkml:context>
    <inkml:brush xml:id="br0">
      <inkml:brushProperty name="width" value="0.05" units="cm"/>
      <inkml:brushProperty name="height" value="0.05" units="cm"/>
    </inkml:brush>
  </inkml:definitions>
  <inkml:trace contextRef="#ctx0" brushRef="#br0">1 14 12371,'47'1'976,"0"3"-840,1 3-72,-2-1 384,4-2-352,3-1-48,3-3-24,-3-4 0,1-5-32,-1-1-472,-8 2 440,1 2-40,-5 5-40</inkml:trace>
  <inkml:trace contextRef="#ctx0" brushRef="#br0" timeOffset="1">1504 69 14331,'62'0'1072,"1"-2"-864,-7 0-48,-3 5 240,-1 3-95,-8 5-49,-1 4-64,-4 3-176,-1 1-152,5 1-625,3-2 681,4-5-120,4-7-56</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22.708"/>
    </inkml:context>
    <inkml:brush xml:id="br0">
      <inkml:brushProperty name="width" value="0.05" units="cm"/>
      <inkml:brushProperty name="height" value="0.05" units="cm"/>
    </inkml:brush>
  </inkml:definitions>
  <inkml:trace contextRef="#ctx0" brushRef="#br0">0 130 13979,'8'-1'306,"0"-1"0,0 0-1,-1 0 1,13-6 0,12-4 52,25-3-95,1 4 1,63-5-1,122 1-1268,-59 5-1046,-72 1 1357,142-8-4808,-126 19 4352,1 11 3573,-81-5-1579,0-3 1,0-2-1,1-2 1,0-2 0,59-9-1,-104 10-818,175-25 83,-137 21-340,-1 3 0,57 4-1,-25 4 165,6 2-626,1-3-1,113-7 0,-142-4 395</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23.161"/>
    </inkml:context>
    <inkml:brush xml:id="br0">
      <inkml:brushProperty name="width" value="0.05" units="cm"/>
      <inkml:brushProperty name="height" value="0.05" units="cm"/>
    </inkml:brush>
  </inkml:definitions>
  <inkml:trace contextRef="#ctx0" brushRef="#br0">0 91 10282,'174'-21'1585,"-111"11"-1198,0 3-1,115 1 1,-130 6-198,0-2-1,0-2 1,83-17 0,-45 5 29,-76 15-123,0-1-1,-1 2 1,1-1-1,0 1 0,0 1 1,0 0-1,11 3 1,-15-3 23,1 2 0,0-1 0,-1 1 0,0 0 0,1 0 1,-1 0-1,0 1 0,-1 0 0,1 1 0,8 8 0,-14-11-83,-9 1-50</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24.297"/>
    </inkml:context>
    <inkml:brush xml:id="br0">
      <inkml:brushProperty name="width" value="0.05" units="cm"/>
      <inkml:brushProperty name="height" value="0.05" units="cm"/>
    </inkml:brush>
  </inkml:definitions>
  <inkml:trace contextRef="#ctx0" brushRef="#br0">4 0 16155,'0'0'61,"-1"1"-1,1-1 1,0 0-1,0 0 0,0 0 1,-1 1-1,1-1 1,0 0-1,0 0 1,0 1-1,-1-1 0,1 0 1,0 1-1,0-1 1,0 0-1,0 1 0,0-1 1,0 0-1,0 0 1,0 1-1,0-1 0,0 0 1,0 1-1,0-1 1,0 0-1,0 1 0,0-1 1,0 0-1,0 1 1,0-1-1,0 0 0,0 1 1,0-1-1,0 0 1,1 0-1,-1 1 1,14 7 1015,27-1-444,-33-5-388,58 8 61,0-2 0,0-3 0,69-5 0,-108-3-181,-23 2 27,-17 2-11,-30 2 467,1 1 0,0 2 0,0 3 0,1 1 0,-75 28 0,153-57-1607,-27 12 777</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27.031"/>
    </inkml:context>
    <inkml:brush xml:id="br0">
      <inkml:brushProperty name="width" value="0.05" units="cm"/>
      <inkml:brushProperty name="height" value="0.05" units="cm"/>
    </inkml:brush>
  </inkml:definitions>
  <inkml:trace contextRef="#ctx0" brushRef="#br0">199 3 18924,'-3'-1'2251,"3"1"-2176,0 0 0,0 0 0,0-1 0,0 1 1,0 0-1,0 0 0,0 0 0,-17 13 1279,-21 24-300,13-9-538,-35 53 0,52-67-342,0-1 0,0 1 0,2 1 0,0-1 1,0 1-1,-5 26 0,10-38-143,0-1 1,1 1-1,0-1 0,-1 1 0,1 0 1,0 0-1,0-1 0,1 1 0,-1 0 1,0-1-1,1 1 0,0-1 0,-1 1 1,1-1-1,0 1 0,1-1 1,-1 1-1,0-1 0,1 0 0,-1 0 1,1 1-1,3 2 0,-3-3-48,1-1 1,-1 1-1,1-1 0,0 1 0,0-1 0,0 0 0,0 0 1,0-1-1,0 1 0,0 0 0,0-1 0,0 0 0,0 0 1,0 0-1,0 0 0,0 0 0,0-1 0,0 1 1,5-2-1,-1 0-63,0-1 1,1 1 0,-1-2-1,0 1 1,0-1 0,-1 0-1,1 0 1,-1-1 0,0 1 0,0-1-1,-1-1 1,1 1 0,-1-1-1,0 0 1,-1 0 0,1-1-1,-1 1 1,-1-1 0,1 0-1,4-14 1,3-20-380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32.246"/>
    </inkml:context>
    <inkml:brush xml:id="br0">
      <inkml:brushProperty name="width" value="0.05" units="cm"/>
      <inkml:brushProperty name="height" value="0.05" units="cm"/>
    </inkml:brush>
  </inkml:definitions>
  <inkml:trace contextRef="#ctx0" brushRef="#br0">156 34 15491,'0'1'103,"0"0"-1,-1 0 1,1 0-1,0 0 1,-1 0 0,1-1-1,-1 1 1,1 0-1,-1 0 1,1 0-1,-1 0 1,0-1-1,1 1 1,-1 0-1,0-1 1,0 1 0,1-1-1,-1 1 1,0-1-1,-1 2 1,-24 10 374,12-6 140,2 0-212,0 1 0,1 1 0,-19 17 0,26-23-386,1 1 1,0 0-1,0 0 1,0 1-1,1-1 0,-1 0 1,1 1-1,0 0 0,0 0 1,0-1-1,0 1 1,1 0-1,-1 1 0,1-1 1,0 0-1,0 5 0,1-7-11,0-1-1,0 0 0,0 1 0,0-1 0,0 0 0,1 0 1,-1 1-1,1-1 0,-1 0 0,0 0 0,1 0 0,0 1 1,-1-1-1,1 0 0,0 0 0,0 0 0,-1 0 0,1 0 1,0 0-1,0 0 0,2 0 0,-1 1 11,0-1-1,1 0 1,-1 0-1,0 0 1,1 0-1,-1 0 1,1-1-1,0 1 1,-1-1-1,4 0 1,2 0 48,0 0 1,1 0 0,-1-1 0,0-1-1,0 1 1,9-4 0,-3 0 125,0-1 1,0 0-1,0-2 0,-1 1 1,17-13-1,-24 16-85,-1-1 0,0 1 0,0-1 0,0 0 1,0 0-1,-1 0 0,0 0 0,0-1 0,0 0 0,-1 0 0,0 0 0,0 0 0,0 0 0,2-10 1,-5 14-90,0 1 0,1-1 0,-1 0 0,0 0 1,0 1-1,0-1 0,0 0 0,-1 0 0,1 1 1,0-1-1,-1 0 0,1 1 0,-1-1 0,0 0 1,1 1-1,-1-1 0,0 1 0,0-1 0,0 1 1,-2-2-1,1 0-57,-1 1 0,0 0 0,0 0 0,0 0 0,0 0 0,0 1 0,0-1-1,0 1 1,-6-2 0,-3 0-94,1 1-1,-1 0 0,1 1 0,-1 0 0,-12 1 1,-10 3-222</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27.452"/>
    </inkml:context>
    <inkml:brush xml:id="br0">
      <inkml:brushProperty name="width" value="0.05" units="cm"/>
      <inkml:brushProperty name="height" value="0.05" units="cm"/>
    </inkml:brush>
  </inkml:definitions>
  <inkml:trace contextRef="#ctx0" brushRef="#br0">39 25 20068,'-13'-14'1953,"2"8"-1249,3 2-352,3 4 944,3 3-216,4 1-719,1 3-345,4-1-673,0-2-431,-1 2 824,-1 0-144</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27.922"/>
    </inkml:context>
    <inkml:brush xml:id="br0">
      <inkml:brushProperty name="width" value="0.05" units="cm"/>
      <inkml:brushProperty name="height" value="0.05" units="cm"/>
    </inkml:brush>
  </inkml:definitions>
  <inkml:trace contextRef="#ctx0" brushRef="#br0">136 384 20940,'-20'19'2063,"11"-11"-1693,1 0 0,0 1 0,-12 15 0,7-4 133,0 1 0,-12 30 0,21-42-479,0 0 1,1 1-1,1-1 0,0 1 1,0-1-1,1 1 0,0 0 1,0 15-1,1-23-22,0-1-1,0 0 1,0 0-1,1 1 1,-1-1 0,0 0-1,0 0 1,1 1 0,-1-1-1,1 0 1,-1 0 0,1 0-1,-1 0 1,1 0 0,0 0-1,-1 0 1,1 0-1,2 2 1,-3-3 4,1 0 0,0 1 1,0-1-1,0 0 0,-1 1 0,1-1 0,0 0 0,0 0 0,0 0 1,0 0-1,0 0 0,0 0 0,0 0 0,-1 0 0,1 0 0,0 0 1,0 0-1,0-1 0,0 1 0,0-1 0,3 0 17,-1-1-1,1 0 1,-1 0-1,0 0 1,0 0-1,0-1 1,0 1 0,0-1-1,-1 0 1,1 0-1,2-4 1,8-15 100,-2-1 0,0-1-1,-2 0 1,0 0 0,-2-1 0,0 0 0,-2 0 0,-1-1 0,-1 1 0,-1-49 0,-2 68-193,0 1 0,-1 0-1,0 0 1,0 0 0,0 1 0,-1-1 0,0 0 0,-2-5-1,3 9 2,1 0 0,-1 0 0,1 0-1,-1 0 1,0 0 0,0 0 0,0 0-1,1 0 1,-1 0 0,0 0 0,0 0-1,0 1 1,0-1 0,0 0 0,-1 1-1,1-1 1,0 1 0,0-1 0,0 1-1,0 0 1,-1-1 0,1 1-1,0 0 1,0 0 0,-1 0 0,1 0-1,0 0 1,0 0 0,-1 0 0,1 0-1,0 1 1,0-1 0,-1 0 0,1 1-1,0-1 1,0 1 0,-2 0 0,-2 4-577</inkml:trace>
  <inkml:trace contextRef="#ctx0" brushRef="#br0" timeOffset="1">179 4 20172,'1'-3'2765,"-3"18"-1602,-3 24-451,-10 23-598,-28 146 349,40-186-527,1 0 0,1 1 0,1-1 1,1 1-1,1-1 0,1 1 0,7 25 1,6-5-1374,-16-41 1355,1 0-1,0 0 1,0 0 0,1 0 0,-1 0-1,0 0 1,1 0 0,-1-1 0,1 1-1,-1 0 1,1-1 0,0 1-1,0-1 1,0 0 0,0 0 0,3 2-1,6-4-627</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29.200"/>
    </inkml:context>
    <inkml:brush xml:id="br0">
      <inkml:brushProperty name="width" value="0.05" units="cm"/>
      <inkml:brushProperty name="height" value="0.05" units="cm"/>
    </inkml:brush>
  </inkml:definitions>
  <inkml:trace contextRef="#ctx0" brushRef="#br0">61 63 16331,'0'-3'513,"0"0"0,-1-1 0,1 1 0,-1 0 0,1 0 0,-1 0-1,0 0 1,0 0 0,-1 0 0,-1-4 0,2 8-263,0 1 1,0 0 0,0 0 0,0-1-1,1 1 1,-1 0 0,1 0-1,-1 0 1,1 2 0,-1-3-120,-7 34 651,-2 4-393,2 0-1,1 0 0,2 0 0,1 41 0,4-80-380,0 0 0,0 0 0,-1 0 0,1 1 0,0-1 0,0 0 0,0 0 0,0 0 0,0 0 0,0 1 0,0-1 0,0 0 0,0 0 0,0 0 0,0 0 0,0 1 0,0-1 0,0 0 0,0 0 0,0 0 0,0 1 0,0-1 0,0 0 0,0 0 0,1 0 0,-1 0 0,0 0 0,0 1 0,0-1 0,0 0 0,0 0 0,0 0 0,0 0 0,1 0 0,-1 0 0,0 1 0,0-1 0,0 0 0,0 0 0,0 0 0,1 0 0,-1 0 0,0 0 0,0 0 0,0 0 0,0 0 0,1 0 0,5-9 169,3-17 23,-3 3-92,-1 0 0,-1-1-1,-2 0 1,0 0 0,-1 0-1,-2 0 1,-5-43 0,6 65-109,-1 0-1,1 0 1,-1 0 0,0 0-1,1 0 1,-1 1 0,0-1-1,0 0 1,0 0 0,-2-1-1,3 3 2,0 0-1,0 0 0,0 0 1,0-1-1,0 1 0,0 0 1,0 0-1,0 0 0,0 0 1,0 0-1,0 0 1,0 0-1,0 0 0,-1 0 1,1 0-1,0 0 0,0 0 1,0 0-1,0 0 0,0 0 1,0 0-1,0 0 0,0 0 1,0 0-1,0 0 1,-1 0-1,1 0 0,0 0 1,0 0-1,0 0 0,0 0 1,0 0-1,0 0 0,0 0 1,0 0-1,0 0 0,-1 0 1,1 0-1,0 0 1,0 0-1,0 0 0,0 0 1,0 0-1,0 0 0,0 0 1,0 0-1,0 0 0,0 0 1,0 0-1,0 1 1,0-1-1,-1 0 0,1 0 1,1 13-34,-1-10 29,0 1 0,1-1-1,0 0 1,0 0 0,0 0-1,0 0 1,0 0 0,0 0-1,1 0 1,0 0 0,0 0 0,-1-1-1,1 1 1,1-1 0,-1 1-1,4 2 1,-4-4 4,0 1 0,1-1 0,-1 0-1,0 0 1,1-1 0,-1 1 0,1 0 0,-1-1 0,1 0 0,-1 1 0,1-1-1,-1 0 1,1 0 0,-1-1 0,1 1 0,-1 0 0,1-1 0,-1 1 0,0-1 0,1 0-1,-1 0 1,3-1 0,4-3 15,1 0 0,-1-1 0,0 0 0,-1 0 0,1-1-1,-1 0 1,-1 0 0,1-1 0,-1 0 0,-1 0 0,12-19 0,-29 47-55,2 1 0,0 0 0,1 1 0,2-1 0,0 1 0,1 1 0,-3 32 0,8-54 15,1 31-1299,-1-31 1284,0 0 1,0 0 0,1-1-1,-1 1 1,0 0 0,0 0-1,1 0 1,-1 0-1,0-1 1,1 1 0,-1 0-1,1 0 1,-1-1 0,1 1-1,-1 0 1,1-1-1,0 1 1,-1-1 0,1 1-1,0-1 1,-1 1 0,1-1-1,0 1 1,0-1 0,0 0-1,-1 1 1,1-1-1,0 0 1,0 0 0,0 1-1,0-1 1,0 0 0,12-2-525</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29.621"/>
    </inkml:context>
    <inkml:brush xml:id="br0">
      <inkml:brushProperty name="width" value="0.05" units="cm"/>
      <inkml:brushProperty name="height" value="0.05" units="cm"/>
    </inkml:brush>
  </inkml:definitions>
  <inkml:trace contextRef="#ctx0" brushRef="#br0">107 1 18516,'0'0'2304,"1"5"-1487,-1 8-361,-1 2 1912,0 3-1608,1 5-159,1 5-353,0 3-176,4-1-280,-1-1-137,0-2-95,1-5-160,-3-7-432,1-3-288,-4-17 312,-3-6 375</inkml:trace>
  <inkml:trace contextRef="#ctx0" brushRef="#br0" timeOffset="1">14 146 18812,'-9'-5'2064,"5"2"-1191,4 0-385,7 1 1096,3 0-224,7-2-615,3 1-161,0-3-504,3 1-360,0-1-849,2-3 609,-7-1 288,2 2-176,-2-2-176</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30.055"/>
    </inkml:context>
    <inkml:brush xml:id="br0">
      <inkml:brushProperty name="width" value="0.05" units="cm"/>
      <inkml:brushProperty name="height" value="0.05" units="cm"/>
    </inkml:brush>
  </inkml:definitions>
  <inkml:trace contextRef="#ctx0" brushRef="#br0">109 1 21453,'0'13'2008,"-7"5"-1296,-2 7-296,1 2 1017,-4 0-465,1 3-368,-1 2-240,2 1-456,0-3-216,3-7-456,0-2-248,3-8-529,-1-3 2089,4-10-1040,-5-7-96,6-7 56</inkml:trace>
  <inkml:trace contextRef="#ctx0" brushRef="#br0" timeOffset="1">79 35 17684,'6'4'1960,"-6"9"-1144,0 3-344,-5 6 1321,2 1-657,1 4-480,2 3-200,0 0-240,0-1-112,1-2-48,2 2-136,1-7-336,1-1-344,-4-6 168,-1-3 392,-1-8-144,-4-1-112</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30.531"/>
    </inkml:context>
    <inkml:brush xml:id="br0">
      <inkml:brushProperty name="width" value="0.05" units="cm"/>
      <inkml:brushProperty name="height" value="0.05" units="cm"/>
    </inkml:brush>
  </inkml:definitions>
  <inkml:trace contextRef="#ctx0" brushRef="#br0">2 166 19300,'-2'4'2097,"5"-4"-1177,4-4-368,8-6 1176,2 0-351,4-3-529,4-3-200,-2 0-632,0-1-288,-5 0-640,-1 1-433,-8 0 1033,-5 1-264,-5-4-224</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30.953"/>
    </inkml:context>
    <inkml:brush xml:id="br0">
      <inkml:brushProperty name="width" value="0.05" units="cm"/>
      <inkml:brushProperty name="height" value="0.05" units="cm"/>
    </inkml:brush>
  </inkml:definitions>
  <inkml:trace contextRef="#ctx0" brushRef="#br0">1 31 17260,'0'22'1114,"0"0"0,2 0 0,0 1 0,10 34 0,-6-33-863,-5-17-180,0-1 0,1 1-1,0 0 1,0-1 0,0 0 0,1 1 0,0-1 0,6 9-1,-9-15-58,1 0 0,-1 0 0,0 0-1,1 0 1,-1 0 0,1-1-1,-1 1 1,0 0 0,1 0 0,-1 0-1,0 0 1,1 0 0,-1-1 0,0 1-1,1 0 1,-1 0 0,0-1-1,1 1 1,-1 0 0,0 0 0,0-1-1,1 1 1,-1 0 0,0-1-1,0 1 1,0 0 0,0-1 0,1 1-1,-1 0 1,0-1 0,0 1 0,0-1-1,0 1 1,0 0 0,0-1-1,0 1 1,0-1 0,0 1 0,5-17 168,-1-5 128,-1 0 1,0-37-1,-3 46-182,-1 1-1,0 0 0,0-1 0,-1 1 0,-1 0 0,-5-15 1,8 27-124,-1 0 0,1 1 1,0-1-1,0 0 0,0 0 1,0 1-1,0-1 0,0 0 0,0 1 1,-1-1-1,1 0 0,0 0 1,0 0-1,0 1 0,-1-1 1,1 0-1,0 0 0,0 0 1,-1 1-1,1-1 0,0 0 1,0 0-1,-1 0 0,1 0 1,0 0-1,0 0 0,-1 0 1,1 0-1,0 1 0,-1-1 1,1 0-1,0 0 0,0 0 1,-1 0-1,1-1 0,0 1 1,-1 0-1,1 0 0,0 0 0,0 0 1,-1 0-1,1 0 0,0 0 1,0 0-1,-1-1 0,1 1 1,0 0-1,0 0 0,-1 0 1,1 0-1,0-1 0,0 1 1,0 0-1,-1 0 0,1-1 1,0 1-1,0 0 0,0 0 1,0-1-1,0 1 0,0 0 1,-1 0-1,1-1 0,0 1 1,0 0-1,0-1 0,-6 23 7,5-18 1,1-1 0,0 0 0,1 1 0,-1-1 0,0 0 0,1 0 0,0 1 0,-1-1 0,1 0 0,1 0 0,1 4 0,-3-6 2,1 0-1,0 0 1,0 0 0,0-1 0,0 1 0,-1 0 0,1-1 0,0 1 0,0 0-1,0-1 1,0 1 0,0-1 0,0 0 0,1 1 0,-1-1 0,0 0-1,0 0 1,0 1 0,0-1 0,0 0 0,0 0 0,1 0 0,-1 0-1,0-1 1,0 1 0,0 0 0,0 0 0,0-1 0,0 1 0,0-1-1,0 1 1,0-1 0,0 1 0,0-1 0,0 1 0,0-1 0,1-1-1,2-1 30,0 0-1,0-1 0,0 0 1,-1 1-1,0-1 0,1-1 1,-2 1-1,1 0 0,0-1 1,-1 1-1,0-1 0,0 0 1,3-9-1,11-23 117,-13 57-248,-9 33-47,3-30-51,0 0 0,2 0 0,0 0 0,2 0 0,5 39 0,-2-49-695,-4-12 868,0-1-1,0 0 1,0 0-1,0 0 1,0 0-1,0 1 1,0-1-1,0 0 1,0 0-1,0 0 1,0 1-1,0-1 1,1 0-1,-1 0 1,0 0-1,0 0 1,0 1-1,0-1 1,0 0-1,0 0 1,0 0-1,0 0 1,1 0-1,-1 1 1,0-1-1,0 0 1,0 0-1,0 0 1,0 0-1,1 0 1,-1 0 0,0 0-1,0 0 1,0 0-1,1 1 1,-1-1-1,0 0 1,0 0-1,0 0 1,0 0-1,1 0 1,-1 0-1,0 0 1,0 0-1,0 0 1,1-1-1,-1 1 1,0 0-1,0 0 1,0 0-1,0 0 1,1 0-1,-1 0 1,0 0-1,0 0 1,3-8-527</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31.408"/>
    </inkml:context>
    <inkml:brush xml:id="br0">
      <inkml:brushProperty name="width" value="0.05" units="cm"/>
      <inkml:brushProperty name="height" value="0.05" units="cm"/>
    </inkml:brush>
  </inkml:definitions>
  <inkml:trace contextRef="#ctx0" brushRef="#br0">42 0 20140,'12'12'1913,"-5"2"-1241,6 5-312,5 6 752,1 3-192,1 3-279,0 3-169,-4 8-296,-6 4-88,-3 8-32,-4 9-24,-12 9-168,-6 0-128,-7-2-585,-5-3-951,-9-4 1480,-3-8-224,1-12-264</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01.200"/>
    </inkml:context>
    <inkml:brush xml:id="br0">
      <inkml:brushProperty name="width" value="0.05" units="cm"/>
      <inkml:brushProperty name="height" value="0.05" units="cm"/>
    </inkml:brush>
  </inkml:definitions>
  <inkml:trace contextRef="#ctx0" brushRef="#br0">2 1 14147,'0'0'68,"-1"1"0,1-1 0,0 1 0,0-1 0,0 1 0,0-1-1,0 1 1,0-1 0,0 1 0,0-1 0,0 1 0,0 0 0,0-1 0,0 1 0,0-1 0,1 1 0,-1-1 0,0 1 0,0-1-1,1 1 1,-1-1 0,0 0 0,0 1 0,1-1 0,-1 1 0,1-1 0,-1 0 0,0 1 0,1-1 0,-1 1 0,1-1-1,-1 0 1,1 0 0,-1 1 0,1-1 0,-1 0 0,1 0 0,-1 0 0,1 0 0,-1 1 0,1-1 0,-1 0 0,1 0 0,-1 0-1,1 0 1,0 0 0,29-1 1187,-25 0-1105,58-6-1021,1 2 1,1 3-1,89 9 1,-107 0-897,-1 1 1,0 3-1,0 2 1,-1 1-1,77 37 0,-100-39 2175,1-2 0,1 0 0,-1-1 0,1-2 0,1-1 0,-1 0 0,1-2 0,0-1 0,0-1-1,1-1 1,-1-1 0,0-1 0,0-1 0,26-6 0,-30 2 10,-1 2-1,1 1 1,0 0 0,0 2 0,0 0-1,0 1 1,0 1 0,40 8-1,-38-4-367,99 19 56,-65-19-159</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15.654"/>
    </inkml:context>
    <inkml:brush xml:id="br0">
      <inkml:brushProperty name="width" value="0.05" units="cm"/>
      <inkml:brushProperty name="height" value="0.05" units="cm"/>
    </inkml:brush>
  </inkml:definitions>
  <inkml:trace contextRef="#ctx0" brushRef="#br0">20 45 10930,'-9'6'2163,"6"-9"994,3 2-3023,0 1-1,0-1 1,0 1-1,0-1 1,0 0 0,0 1-1,0-1 1,0 1 0,1-1-1,-1 1 1,0-1 0,0 0-1,1 1 1,-1-1-1,0 1 1,1-1 0,-1 1-1,1 0 1,-1-1 0,0 1-1,1-1 1,-1 1 0,1 0-1,-1-1 1,1 1-1,0 0 1,-1-1 0,1 1-1,0 0 1,8-2 22,0 1-1,0 0 1,1 0-1,-1 1 1,0 0 0,16 3-1,-1-2-62,3 1-87,1-2 1,-1 0-1,1-2 0,-1-2 1,0 0-1,43-13 1,-65 15-41,1 1 1,-1-1-1,1 1 1,-1 0-1,9 0 1,-13 2-6,-1-1 39,0 1 1,0-1-1,0 0 1,0 0-1,0 1 0,0-1 1,0 0-1,0 0 1,0 1-1,0-1 1,0 0-1,0 0 0,0 0 1,0 1-1,0-1 1,0 0-1,-1 0 1,1 0-1,0 1 0,0-1 1,0 0-1,0 0 1,-1 0-1,1 1 1,0-1-1,0 0 0,0 0 1,-1 0-1,1 0 1,0 0-1,0 0 0,0 1 1,-1-1-1,1 0 1,0 0-1,0 0 1,-1 0-1,1 0 0,0 0 1,0 0-1,-1 0 1,-11 1 106,10-1-81,-97 3 582,-106 10-203,198-12-403,0-1-2,1 1 0,-1 0 0,0 1 0,1 0 0,-9 3 0,14-5-3,0 1 0,0-1 0,1 1 0,-1-1 0,0 1-1,0-1 1,0 1 0,1 0 0,-1-1 0,0 1 0,1 0 0,-1 0 0,0-1 0,1 1-1,-1 0 1,1 0 0,-1 0 0,1 0 0,0 0 0,-1 0 0,1 0 0,0 0-1,0 0 1,0 0 0,0 0 0,0 0 0,0 0 0,0 0 0,0 0 0,0 0 0,0 0-1,0 0 1,0 0 0,1 0 0,-1 0 0,0 0 0,1-1 0,-1 1 0,1 0-1,-1 0 1,1 0 0,0 1 0,3 2-33,-1 1 0,1-1 1,0 1-1,0-1 0,0 0 0,0-1 0,1 1 0,0-1 1,-1 0-1,1 0 0,1 0 0,-1-1 0,0 1 0,0-1 1,1-1-1,-1 1 0,1-1 0,8 1 0,-5 0-2,1-1-1,0-1 0,-1 0 1,1 0-1,-1-1 1,1 0-1,-1-1 0,1 0 1,-1 0-1,11-5 1,-17 7 40,-6 6 5,-9 5 2,-1-6-172,1 0-1,-1-1 1,1-1-1,-1 0 1,-18 2-1,-9 2-279,37-6 402,-6 1-87,1 0 0,-1-1 0,-15 1-1,1-5-248</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32.621"/>
    </inkml:context>
    <inkml:brush xml:id="br0">
      <inkml:brushProperty name="width" value="0.05" units="cm"/>
      <inkml:brushProperty name="height" value="0.05" units="cm"/>
    </inkml:brush>
  </inkml:definitions>
  <inkml:trace contextRef="#ctx0" brushRef="#br0">1 95 17532,'47'10'1776,"6"-6"-1088,1-7-312,11 0 761,-2-7-193,-3-1-584,0-1-480,-15-3-144,-11-3 208,-19-2-176,-10 3-72</inkml:trace>
  <inkml:trace contextRef="#ctx0" brushRef="#br0" timeOffset="1">107 198 16556,'37'3'2136,"5"-3"-1312,8-6-344,4-1 905,4 0-353,0-3-392,-9-2-1112,-10 2 640,-21 5-304,-5-1-128</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28.597"/>
    </inkml:context>
    <inkml:brush xml:id="br0">
      <inkml:brushProperty name="width" value="0.05" units="cm"/>
      <inkml:brushProperty name="height" value="0.05" units="cm"/>
    </inkml:brush>
  </inkml:definitions>
  <inkml:trace contextRef="#ctx0" brushRef="#br0">103 147 15075,'-2'0'179,"-1"-1"0,1 1 1,-1 0-1,1 0 0,-1 1 0,1-1 0,0 0 0,-1 1 0,1-1 0,-1 1 0,1 0 0,0 0 1,-1 0-1,1 0 0,0 0 0,-3 2 0,1 0 118,0 0 0,1 0 0,-1 0 0,1 1 0,-1-1 0,1 1 0,-4 6 0,16-16 771,8-10-797,-13 10-141,-1 0 0,1-1-1,-1 1 1,-1 0 0,1-1-1,-1 0 1,0 0 0,1-11-1,-3 18-116,0-1 0,0 1 0,0 0 0,0 0 0,1-1 0,-1 1 0,0 0 0,0-1 0,0 1 0,0 0 0,0 0 0,0-1 0,0 1 0,0 0 0,0-1 0,-1 1 0,1 0 0,0 0 0,0-1 0,0 1 0,0 0 0,0 0 0,0-1 0,0 1 0,-1 0 0,1 0 0,0 0 0,0-1 0,0 1-1,-1 0 1,1 0 0,0 0 0,0-1 0,0 1 0,-1 0 0,1 0 0,0 0 0,0 0 0,-1 0 0,1 0 0,0 0 0,-1 0 0,1 0 0,0-1 0,-14 10 319,-11 19 55,20-21-335,0 0 1,1 0-1,0 1 0,0 0 0,1 0 0,0 0 0,-4 15 1,7-22-47,0-1 0,0 1 0,0-1 0,0 0 0,0 1 0,0-1 0,0 0 0,0 1 0,0-1 0,0 1-1,0-1 1,1 0 0,-1 1 0,0-1 0,0 0 0,0 1 0,0-1 0,1 0 0,-1 0 0,0 1 0,0-1 0,1 0 0,-1 1 0,0-1 0,0 0 0,1 0 0,-1 0 0,0 1 0,1-1 0,-1 0 0,0 0 0,1 0 0,-1 0 0,0 0 0,1 0 0,-1 1 0,1-1 0,-1 0 0,0 0 0,1 0 0,-1 0 0,0 0 0,1 0 0,-1-1 0,0 1 0,1 0 0,-1 0 0,1 0 0,-1 0 0,0 0 0,1 0 0,-1-1 0,0 1 0,0 0 0,1 0 0,-1 0 0,1-1 0,18-12 241,17-26 202,-34 36-403,0 0 0,0 0 1,0 1-1,-1-1 0,1 0 0,-1-1 1,1 1-1,-1 0 0,0 0 1,-1 0-1,1-1 0,0 1 0,-1-5 1,1 8-42,-1 0-1,0 0 1,0-1 0,-1 1 0,1 0 0,0 0 0,0-1 0,0 1 0,0 0 0,0 0 0,0-1 0,0 1 0,0 0 0,0 0-1,0-1 1,-1 1 0,1 0 0,0 0 0,0 0 0,0-1 0,0 1 0,-1 0 0,1 0 0,0 0 0,0 0 0,-1 0-1,1-1 1,0 1 0,0 0 0,0 0 0,-1 0 0,1 0 0,0 0 0,0 0 0,-1 0 0,-10 4 97,-6 10-33,48-109-517,-26 73 478,-7 19 7,-4 13-4,-1 3-98,0-1 1,1 2-1,1-1 1,0 1-1,1 0 1,0 0-1,2 0 1,-3 28 0,5-42-1,-1 0 1,1 1 0,0-1 0,0 0 0,0 1 0,0-1 0,0 0 0,1 1 0,-1-1 0,0 0 0,0 1 0,0-1 0,0 0-1,0 0 1,0 1 0,0-1 0,1 0 0,-1 1 0,0-1 0,0 0 0,0 0 0,1 0 0,-1 1 0,0-1 0,0 0 0,0 0 0,1 0-1,-1 1 1,0-1 0,1 0 0,-1 0 0,0 0 0,0 0 0,1 0 0,-1 0 0,0 0 0,1 1 0,-1-1 0,0 0 0,1 0-1,-1 0 1,16-5-1741,-10 3 1655,6-1-825</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29.671"/>
    </inkml:context>
    <inkml:brush xml:id="br0">
      <inkml:brushProperty name="width" value="0.05" units="cm"/>
      <inkml:brushProperty name="height" value="0.05" units="cm"/>
    </inkml:brush>
  </inkml:definitions>
  <inkml:trace contextRef="#ctx0" brushRef="#br0">50 48 15195,'2'-9'5518,"-2"6"-5241,0-1-1,0 0 0,-1 0 1,0 1-1,1-1 1,-1 0-1,0 1 1,-3-5-1,4 7-248,0 1 0,-1 0 1,1 0-1,-1 0 0,1 0 0,0 0 0,-1 0 0,1 0 1,0 0-1,-1 0 0,1 0 0,-1 0 0,1 0 1,0 0-1,-1 0 0,1 0 0,0 1 0,-1-1 0,1 0 1,-1 0-1,1 0 0,0 1 0,0-1 0,-1 0 1,1 0-1,0 1 0,-1-1 0,1 0 0,0 0 1,0 1-1,-1-1 0,1 0 0,0 1 0,0-1 0,0 0 1,0 1-1,-1-1 0,1 1 0,0-1 0,0 0 1,0 1-1,-8 16 248,5-10-232,1 1 0,-1 0-1,1 1 1,1-1 0,-1 0 0,2 0-1,-1 1 1,1 8 0,0-17-42,0 1 0,0-1 0,0 0 0,0 0 0,0 0 1,0 0-1,0 0 0,0 0 0,0 0 0,0 1 0,0-1 0,0 0 1,0 0-1,0 0 0,0 0 0,0 0 0,0 0 0,0 0 0,0 1 1,0-1-1,0 0 0,1 0 0,-1 0 0,0 0 0,0 0 0,0 0 1,0 0-1,0 0 0,0 0 0,0 0 0,0 1 0,0-1 0,1 0 1,-1 0-1,0 0 0,0 0 0,0 0 0,0 0 0,0 0 0,0 0 1,0 0-1,1 0 0,-1 0 0,0 0 0,0 0 0,0 0 0,0 0 1,0 0-1,0 0 0,1 0 0,4-7 100,3-11 104,0-25 195,-7 41-350,-1-1 0,0 0 0,1 0 0,-1 1 0,-1-1 0,1 0 0,0 0 0,-1 1 0,1-1 0,-1 0 0,0 0 0,0 1 0,-1-4 0,1 6-40,1-1-1,0 1 1,0 0-1,-1 0 1,1 0-1,0-1 1,-1 1-1,1 0 1,-1 0-1,1 0 1,0 0-1,-1 0 1,1 0-1,0 0 1,-1 0-1,1 0 1,-1 0-1,1 0 1,0 0-1,-1 0 1,1 0-1,-1 0 1,1 0-1,0 0 1,-1 0-1,1 0 1,0 1-1,-1-1 1,1 0-1,0 0 1,-1 0-1,1 1 1,0-1-1,-1 0 1,1 0-1,0 1 1,0-1-1,-1 0 1,1 1-1,0-1 1,0 0-1,0 1 1,-1-1-1,1 0 1,0 1-1,0-1 1,0 0-1,0 2 1,-9 18 151,4 13-61,4-32-142,1 0 1,0 1 0,0-1-1,0 0 1,0 0 0,0 0-1,0 0 1,0 0 0,1 0-1,-1 1 1,0-1-1,1 0 1,-1 0 0,1 0-1,-1 0 1,1 0 0,-1 0-1,1 0 1,0 0 0,-1-1-1,1 1 1,0 0-1,0 0 1,-1 0 0,1-1-1,2 2 1,-3-2 31,1 0 0,-1 0-1,0 0 1,1 0 0,-1 0 0,1 0-1,-1 0 1,0 0 0,1 0 0,-1 0 0,0 0-1,1 0 1,-1 0 0,1 0 0,-1 0-1,0 0 1,1-1 0,-1 1 0,0 0 0,1 0-1,-1 0 1,0-1 0,1 1 0,-1 0-1,0-1 1,0 1 0,1 0 0,-1 0 0,0-1-1,0 1 1,1 0 0,-1-1 0,0 1-1,0-1 1,0 1 0,5-18-110,-4 14 67,4-36-243</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30.479"/>
    </inkml:context>
    <inkml:brush xml:id="br0">
      <inkml:brushProperty name="width" value="0.05" units="cm"/>
      <inkml:brushProperty name="height" value="0.05" units="cm"/>
    </inkml:brush>
  </inkml:definitions>
  <inkml:trace contextRef="#ctx0" brushRef="#br0">93 0 17612,'-5'7'478,"1"-1"-1,-1 1 1,1 0 0,0 0-1,1 0 1,0 1 0,0-1 0,1 1-1,-1 0 1,2 0 0,-1 0 0,0 12-1,2-19-469,0-1 0,0 0-1,0 0 1,0 1-1,0-1 1,0 0-1,0 0 1,0 1-1,0-1 1,0 0 0,0 0-1,0 1 1,0-1-1,0 0 1,0 0-1,0 1 1,0-1-1,0 0 1,0 0 0,1 0-1,-1 1 1,0-1-1,0 0 1,0 0-1,0 0 1,1 1 0,-1-1-1,0 0 1,0 0-1,0 0 1,1 0-1,-1 0 1,0 1-1,0-1 1,0 0 0,1 0-1,-1 0 1,8-7 142,4-14 25,-11 14-76,1 0 0,-1 0 0,0 0 0,0 0 0,-1-9 0,0 14-74,0 1 0,0 0 0,-1 0 0,1 0-1,0 0 1,0-1 0,-1 1 0,1 0 0,-1 0-1,1 0 1,-1 0 0,1 0 0,-1 0 0,0 0 0,1 0-1,-2-1 1,1 1-9,0 1-1,0 0 1,0-1-1,0 1 1,1 0-1,-1 0 1,0 0-1,0 0 1,0 0-1,0 0 1,0 0 0,0 0-1,0 0 1,1 0-1,-1 0 1,0 0-1,0 1 1,0-1-1,0 0 1,0 1-1,1-1 1,-1 0-1,0 1 1,0-1-1,0 2 1,-4 1 37,1 0 0,0 0 0,0 1 0,0 0 0,0 0 0,1 0 1,-5 5-1,7-6-45,-1-1 0,0 1-1,1-1 1,0 1 0,-1-1 0,1 1 0,0 0 0,0 0 0,1-1 0,-1 1 0,0 0 0,1 0 0,0 0 0,0 5 0,0-8-7,0 0 0,0 0 0,0 1-1,0-1 1,0 0 0,0 0 0,0 0 0,0 1 0,0-1 0,0 0 0,0 0-1,0 0 1,1 1 0,-1-1 0,0 0 0,0 0 0,0 0 0,0 0 0,0 1-1,1-1 1,-1 0 0,0 0 0,0 0 0,0 0 0,0 0 0,1 0 0,-1 0-1,0 0 1,0 1 0,1-1 0,-1 0 0,0 0 0,0 0 0,0 0 0,1 0-1,-1 0 1,0 0 0,1 0 0,9-6 18,9-10-80,9-37-1247,-26 52 1078</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44.091"/>
    </inkml:context>
    <inkml:brush xml:id="br0">
      <inkml:brushProperty name="width" value="0.05" units="cm"/>
      <inkml:brushProperty name="height" value="0.05" units="cm"/>
    </inkml:brush>
  </inkml:definitions>
  <inkml:trace contextRef="#ctx0" brushRef="#br0">2 36 17004,'-1'-33'3406,"2"30"-2349,-1 5-155,3 17-45,14 358-490,-10-137-619,0-177-513,-3-39-909,-1 33 0,-3-52 890</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44.540"/>
    </inkml:context>
    <inkml:brush xml:id="br0">
      <inkml:brushProperty name="width" value="0.05" units="cm"/>
      <inkml:brushProperty name="height" value="0.05" units="cm"/>
    </inkml:brush>
  </inkml:definitions>
  <inkml:trace contextRef="#ctx0" brushRef="#br0">0 1 13315,'1'4'742,"14"55"3995,17 100-3352,-21-82-876,4-2 1,32 99-1,-45-166-457,0-2 41,0 0 1,0-1 0,0 1-1,1-1 1,4 8 0,-6-13-76,-1 1 1,0-1-1,1 1 1,-1-1-1,0 0 1,1 1-1,-1-1 1,1 1-1,-1-1 1,1 0-1,-1 1 1,1-1-1,0 0 0,-1 0 1,1 0-1,-1 1 1,1-1-1,-1 0 1,1 0-1,0 0 1,-1 0-1,1 0 1,1 0-1,-1 0 14,0-1 1,0 0-1,0 1 0,1-1 0,-1 0 0,0 0 1,0 1-1,0-1 0,0 0 0,0 0 1,-1 0-1,1 0 0,0 0 0,0-1 0,1-1 1,13-27 388,-1-1 0,19-60 1,-19 51-194,4-7 60,-7 20-579,-2 0 1,0 0-1,-2-1 1,0 0-1,2-38 1,-9 44-78</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45.214"/>
    </inkml:context>
    <inkml:brush xml:id="br0">
      <inkml:brushProperty name="width" value="0.05" units="cm"/>
      <inkml:brushProperty name="height" value="0.05" units="cm"/>
    </inkml:brush>
  </inkml:definitions>
  <inkml:trace contextRef="#ctx0" brushRef="#br0">0 0 16412,'3'115'4159,"15"150"-2595,-13-214-1413,0-8-513,-3 0 0,-2 48 1,0-86 111,-3 1-105</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45.666"/>
    </inkml:context>
    <inkml:brush xml:id="br0">
      <inkml:brushProperty name="width" value="0.05" units="cm"/>
      <inkml:brushProperty name="height" value="0.05" units="cm"/>
    </inkml:brush>
  </inkml:definitions>
  <inkml:trace contextRef="#ctx0" brushRef="#br0">4 0 13659,'-3'57'5089,"11"30"-3198,-1-27-1576,4 26 210,41 151-1,-24-144 90,-23-80-441,1 0 0,0 0 0,0-1 0,16 22 0,-21-33-149,0 0-1,-1 0 0,1 0 1,0 0-1,-1 0 1,1-1-1,0 1 0,0 0 1,0-1-1,0 1 0,0 0 1,0-1-1,0 1 1,0-1-1,0 1 0,0-1 1,0 0-1,0 0 0,0 1 1,0-1-1,0 0 1,0 0-1,0 0 0,0 0 1,2 0-1,-1-1 9,-1 0 0,1 1 0,0-1 0,0 0 0,-1 0 0,1-1-1,0 1 1,-1 0 0,1 0 0,-1-1 0,0 1 0,1-1 0,0-1 0,5-7 105,-1-1 1,0 0 0,7-17-1,-12 25-116,17-41-95,-2-1 1,-3-1-1,-1 0 1,-2-1-1,3-58 1,-12 75-173</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39.053"/>
    </inkml:context>
    <inkml:brush xml:id="br0">
      <inkml:brushProperty name="width" value="0.05" units="cm"/>
      <inkml:brushProperty name="height" value="0.05" units="cm"/>
    </inkml:brush>
  </inkml:definitions>
  <inkml:trace contextRef="#ctx0" brushRef="#br0">21 1 17100,'-9'13'1576,"5"7"-984,-2 3-216,5-2 576,1 4-167,2 3-201,3 1-120,0 5-232,3 1-144,-1 5-512,-3 4-312,-2 8 608,-2 1-104,0 0-105</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39.468"/>
    </inkml:context>
    <inkml:brush xml:id="br0">
      <inkml:brushProperty name="width" value="0.05" units="cm"/>
      <inkml:brushProperty name="height" value="0.05" units="cm"/>
    </inkml:brush>
  </inkml:definitions>
  <inkml:trace contextRef="#ctx0" brushRef="#br0">45 1 11506,'-2'54'1145,"-1"5"-729,1 4-184,0 3 456,1 1-88,-1 2-232,2 0-120,-1-6-192,2 3-88,1-7 16,-1-2 0,3-3 0</inkml:trace>
  <inkml:trace contextRef="#ctx0" brushRef="#br0" timeOffset="1">10 1987 13627,'-1'62'896,"-3"-2"-880,4 2-160,0-4-968,-2-2 1072,1-4-208,-1-5-128</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54.514"/>
    </inkml:context>
    <inkml:brush xml:id="br0">
      <inkml:brushProperty name="width" value="0.05" units="cm"/>
      <inkml:brushProperty name="height" value="0.05" units="cm"/>
    </inkml:brush>
  </inkml:definitions>
  <inkml:trace contextRef="#ctx0" brushRef="#br0">25 26 14163,'0'-6'454,"-1"-13"6167,0 30-5682,-9 86-329,-2 52-575,14-63-1555,3-28-4819,-4-53 5395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36.112"/>
    </inkml:context>
    <inkml:brush xml:id="br0">
      <inkml:brushProperty name="width" value="0.05" units="cm"/>
      <inkml:brushProperty name="height" value="0.05" units="cm"/>
    </inkml:brush>
  </inkml:definitions>
  <inkml:trace contextRef="#ctx0" brushRef="#br0">183 1 18972,'-11'0'480,"0"1"0,0 1 0,0 0 0,0 1 0,1 0 0,-1 0 1,-13 7-1,17-7-382,1 1 0,-1-1 0,1 1 0,0 0 0,0 0 1,0 1-1,0 0 0,1 0 0,0 0 0,0 0 0,-7 12 0,11-16-104,0-1 0,1 1-1,-1 0 1,1 0-1,0-1 1,-1 1-1,1 0 1,0 0 0,-1 0-1,1 0 1,0-1-1,0 1 1,0 0-1,-1 0 1,1 0-1,0 0 1,0 0 0,1 0-1,-1 0 1,0-1-1,0 1 1,0 0-1,1 0 1,-1 0 0,0 0-1,1-1 1,-1 1-1,0 0 1,1 0-1,-1 0 1,1-1 0,-1 1-1,1 0 1,0-1-1,-1 1 1,1-1-1,0 1 1,-1-1-1,1 1 1,0-1 0,0 1-1,0-1 1,1 1-1,3 1-73,1 0-1,0-1 0,0 0 0,0 0 0,8 0 1,-5 0-30,33 2-351,-14-1 12,38 8 1,-59-9 372,1 1 1,-1 0 0,0 1 0,-1-1-1,1 1 1,0 1 0,-1-1 0,1 1 0,-1 0-1,6 6 1,-10-8 62,0 0 0,0 0 0,0 0 0,-1 0 0,1 0 0,-1 0 0,1 0 0,-1 1 0,0-1 0,0 0 0,0 1 0,0-1 0,0 1 0,0-1 0,-1 1 0,0 0 0,1 4 0,-1-3 24,-1 0-1,0 0 0,1-1 0,-1 1 0,0 0 0,-1-1 0,1 1 1,-1-1-1,0 1 0,1-1 0,-4 4 0,-4 4 76,0-1 0,0 0 0,-1 0-1,-1 0 1,-18 12 0,21-16-103,0 0 0,0-1 0,-1 0 0,0-1-1,0 1 1,0-2 0,-1 1 0,1-1 0,-1-1 0,-13 2 0,22-4 17,-1 0 0,0 0 0,1 0-1,-1 0 1,0 0 0,1-1 0,-1 1 0,1-1 0,-1 1 0,1-1 0,-1 0 0,1 1 0,-3-3 0,-13-15-80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36.196"/>
    </inkml:context>
    <inkml:brush xml:id="br0">
      <inkml:brushProperty name="width" value="0.05" units="cm"/>
      <inkml:brushProperty name="height" value="0.05" units="cm"/>
    </inkml:brush>
  </inkml:definitions>
  <inkml:trace contextRef="#ctx0" brushRef="#br0">15 340 17972,'-14'7'2012,"14"-7"-1985,0 0 1,0 0-1,0 0 1,0 0-1,0 0 0,0 0 1,0 0-1,0 0 1,0 0-1,0 0 1,0 0-1,0 0 1,1 0-1,-1 0 1,0 0-1,0 0 0,0 0 1,0 0-1,0 0 1,0 0-1,0 0 1,0 0-1,0 1 1,0-1-1,0 0 0,0 0 1,0 0-1,0 0 1,0 0-1,0 0 1,0 0-1,0 0 1,0 0-1,0 0 1,0 0-1,0 0 0,0 0 1,0 0-1,0 0 1,0 0-1,0 1 1,0-1-1,0 0 1,0 0-1,0 0 0,0 0 1,0 0-1,0 0 1,0 0-1,0 0 1,0 0-1,0 0 1,0 0-1,0 0 1,0 0-1,0 0 0,0 0 1,0 0-1,3 0 181,0 0-1,0-1 0,0 0 1,0 0-1,-1 0 1,1 0-1,4-2 0,23-15 306,-1 0-1,48-41 1,46-54-161,2-20 56,-132 145-311,1-1-1,-7 18 1,6-13-63,-49 131 74,48-121-220,1 0 1,2 0-1,-4 49 0,9-69-6,0 0 0,0 0 0,0 0 0,1 0 0,0 0 1,0-1-1,0 1 0,1 0 0,0 0 0,0-1 0,4 8 0,-5-11 60,1 0 1,0 0-1,-1 0 1,1 0 0,0-1-1,0 1 1,0 0-1,0-1 1,0 0 0,0 1-1,0-1 1,1 0-1,-1 0 1,0 0-1,1 0 1,-1-1 0,1 1-1,-1-1 1,1 1-1,-1-1 1,1 0 0,-1 0-1,1 0 1,-1 0-1,1-1 1,-1 1 0,1-1-1,3-1 1,3 0-89,-1-1 1,0 0 0,14-7-1,28-21-644</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55.445"/>
    </inkml:context>
    <inkml:brush xml:id="br0">
      <inkml:brushProperty name="width" value="0.05" units="cm"/>
      <inkml:brushProperty name="height" value="0.05" units="cm"/>
    </inkml:brush>
  </inkml:definitions>
  <inkml:trace contextRef="#ctx0" brushRef="#br0">22 1 11146,'-8'179'6134,"15"-1"-5049,-4-26 692,-3-100-474,-10-74-314,5-3-993,2-1 0,1 0 0,0 0 0,2 0 0,5-35 0,-3 53 9,0 13-6,1 10 0,4 294-131,-7-268 60,13-149-607,-9-7 743,-22 431-561,18-315 497,-19-150-2250,19 139 1895</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55.954"/>
    </inkml:context>
    <inkml:brush xml:id="br0">
      <inkml:brushProperty name="width" value="0.05" units="cm"/>
      <inkml:brushProperty name="height" value="0.05" units="cm"/>
    </inkml:brush>
  </inkml:definitions>
  <inkml:trace contextRef="#ctx0" brushRef="#br0">15 109 13595,'-11'-28'2364,"8"22"254,7 27-1185,69 258 272,-64-251-1592,22 60 149,-26-77-210,0-1 0,0 0 0,1 0 0,0 0 0,15 16 0,-20-24-26,0-1 0,0 0 0,0 0 0,0 0 0,0 0 0,0 0 0,1 0 0,-1 0 0,0-1 0,0 1 0,1 0 0,-1-1 0,1 1 0,-1-1 0,1 1 0,-1-1 0,0 0-1,1 1 1,-1-1 0,1 0 0,-1 0 0,1 0 0,2-1 0,-2 0 29,0 1-1,0-1 0,0-1 1,0 1-1,0 0 0,0 0 1,0-1-1,0 1 1,-1-1-1,1 0 0,-1 1 1,1-1-1,2-3 0,3-7 168,0 0 0,-1-1-1,-1 0 1,5-13 0,72-273 1171,-40 129-2432,-37 157-246,-5 11 456,-2 7 355,-2 6-174</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2:59.734"/>
    </inkml:context>
    <inkml:brush xml:id="br0">
      <inkml:brushProperty name="width" value="0.05" units="cm"/>
      <inkml:brushProperty name="height" value="0.05" units="cm"/>
    </inkml:brush>
  </inkml:definitions>
  <inkml:trace contextRef="#ctx0" brushRef="#br0">168 236 15227,'-1'-1'166,"1"0"0,-1 0 0,0 0 0,0 0 0,0 0 0,0 0 0,0 0 0,0 1 0,0-1 0,0 0 0,-1 1-1,1-1 1,0 0 0,0 1 0,0-1 0,-1 1 0,1 0 0,0-1 0,-1 1 0,1 0 0,0 0 0,-3 0 0,3 1-39,-1 0 0,1 0-1,0 1 1,-1-1 0,1 0 0,0 1 0,0-1 0,0 1 0,0-1-1,0 1 1,0 0 0,0-1 0,1 1 0,-1 0 0,1-1 0,-1 5 0,-8 31 623,8-35-720,1-1 1,-1 1 0,1 0 0,0-1 0,0 1 0,0 0 0,0-1 0,0 1 0,0 0 0,0-1 0,1 1 0,-1 0 0,0-1 0,1 1-1,-1 0 1,1-1 0,0 1 0,1 2 0,-1-4-18,-1 0 1,1 0-1,-1 0 0,0 0 1,1-1-1,-1 1 0,1 0 0,-1 0 1,1 0-1,-1 0 0,1 0 1,-1 0-1,0-1 0,1 1 0,-1 0 1,1 0-1,-1-1 0,0 1 1,1 0-1,-1-1 0,0 1 0,0 0 1,1-1-1,-1 1 0,0 0 1,1-1-1,-1 1 0,0-1 0,0 1 1,0 0-1,0-1 0,0 1 1,1-1-1,-1 1 0,0-1 0,7-18 246,-7 19-242,3-11 130,0 1 1,-1-1 0,0 0 0,-1 0 0,0 0-1,-1 0 1,0-1 0,-1 1 0,0 0 0,-3-11-1,4 22-136,0-1-1,0 0 0,0 1 0,0-1 1,-1 1-1,1-1 0,0 1 0,0-1 1,0 0-1,0 1 0,-1-1 0,1 1 1,0-1-1,-1 1 0,1-1 0,0 1 1,-1-1-1,1 1 0,-1 0 0,1-1 1,-1 1-1,1 0 0,-1-1 0,1 1 1,-1 0-1,1-1 0,-1 1 0,1 0 1,-1 0-1,1 0 0,-1-1 0,0 1 1,1 0-1,-1 0 0,1 0 0,-1 0 1,1 0-1,-1 0 0,0 0 0,1 0 1,-1 0-1,1 1 0,-1-1 0,0 0 1,1 0-1,-2 1 0,0 0 11,1 1 0,-1-1-1,0 1 1,0-1 0,1 1 0,-1 0-1,1 0 1,-1 0 0,1 0 0,0 0-1,-1 2 1,-2 5-15,1 1 0,0-1 0,1 0 0,0 1 0,0-1 0,1 1 0,0-1-1,1 1 1,0 0 0,1-1 0,0 1 0,0-1 0,4 13 0,-5-22-7,0 1 0,0 0 1,0 0-1,1-1 0,-1 1 0,0 0 1,1 0-1,-1-1 0,0 1 0,1 0 1,-1-1-1,1 1 0,-1 0 0,1-1 1,-1 1-1,1-1 0,0 1 0,-1-1 1,1 1-1,0-1 0,-1 1 0,1-1 1,0 0-1,-1 1 0,1-1 0,0 0 1,0 0-1,0 1 0,-1-1 0,1 0 1,0 0-1,0 0 0,0 0 0,-1 0 1,1 0-1,0 0 0,0 0 0,-1-1 1,1 1-1,0 0 0,0 0 0,0-1 1,-1 1-1,1 0 0,1-1 0,1-1 5,-1-1-1,1 1 1,0 0-1,-1-1 1,1 1-1,-1-1 1,0 0-1,0 0 0,2-4 1,3-7 66,0 0 0,-2-1 0,1 0 0,3-22 0,-6 27-2,-2 0-1,0 0 1,0 0-1,0 0 1,-1 0 0,-1 1-1,0-1 1,-2-12 0,2 21-57,1 0-1,0 0 1,0 0 0,-1 0 0,1 0 0,-1 0 0,1 0 0,-1 0 0,1 0-1,-1 0 1,0 0 0,0 0 0,-1-1 0,2 2-5,-1 0 0,1-1-1,0 1 1,-1 0 0,1 0 0,-1 0 0,1-1 0,-1 1-1,1 0 1,-1 0 0,1 0 0,-1 0 0,1 0 0,-1 0-1,1 0 1,-1 0 0,1 0 0,-1 0 0,1 1 0,0-1-1,-1 0 1,0 0 0,-1 1 1,1 0-1,-1 1 1,0-1 0,1 0 0,-1 1-1,1-1 1,0 0 0,-1 1-1,1 0 1,0-1 0,0 1-1,-2 3 1,-1 5-24,0 0 0,0 0 0,1 1 0,0-1 0,1 1 0,0-1 0,1 1 0,0 0 0,1 0 0,0-1 0,2 12 0,-2-21 12,0 0-1,0 0 1,0 0-1,0 0 1,1 0-1,-1 0 1,0 0-1,1 0 1,-1 0-1,0 0 0,1 0 1,-1 0-1,1-1 1,-1 1-1,1 0 1,0 0-1,-1 0 1,1-1-1,0 1 1,-1 0-1,2 0 1,-1-1 0,0 0 1,-1 0-1,1 0 1,0 0-1,-1 0 1,1 0-1,0 0 1,0 0-1,-1-1 1,1 1-1,0 0 1,-1 0-1,1-1 1,0 1 0,-1 0-1,1-1 1,-1 1-1,1 0 1,-1-1-1,1 1 1,0-2-1,3-2-14,0 0 1,0-1-1,-1 1 0,0-1 1,4-8-1,-3 5 26,0 0 0,-1 0-1,0 0 1,0 0 0,-1 0 0,0-1 0,-1 1-1,0-1 1,0-15 0,-1 24-5,1-1 1,-1 1-1,0-1 0,0 0 0,0 1 1,0-1-1,0 1 0,0-1 0,0 1 1,0-1-1,0 0 0,-1 1 1,1-1-1,0 1 0,0-1 0,0 1 1,-1-1-1,1 1 0,0-1 0,0 1 1,-1-1-1,1 1 0,-1-1 1,1 1-1,0-1 0,-1 1 0,1 0 1,-1-1-1,1 1 0,-1 0 0,1 0 1,-1-1-1,1 1 0,-1 0 1,1 0-1,-1-1 0,0 1 0,1 0 1,-1 0-1,1 0 0,-1 0 0,1 0 1,-1 0-1,0 0 0,1 0 1,-1 0-1,1 0 0,-1 0 0,1 1 1,-1-1-1,0 0 0,1 0 0,-1 1 1,1-1-1,-1 0 0,1 0 0,-1 1 1,1-1-1,0 1 0,-1-1 1,1 0-1,-1 1 0,1-1 0,-1 2 1,-3 1 8,0 1 0,0 1 0,0-1-1,0 0 1,-4 8 0,2-1-21,0 1-1,0-1 0,1 1 0,1 0 0,0 1 0,0-1 1,2 1-1,-3 14 0,5-27 9,0 1 0,0-1 0,0 0-1,0 1 1,0-1 0,0 0 0,0 1 0,0-1 0,0 0 0,0 1-1,0-1 1,0 1 0,0-1 0,0 0 0,0 1 0,0-1-1,0 0 1,0 1 0,0-1 0,0 0 0,1 1 0,-1-1 0,0 0-1,0 1 1,0-1 0,1 0 0,-1 1 0,0-1 0,0 0 0,1 1-1,7-10-36,7-20 10,-4 4 43,-2 0-1,0-1 0,-2 0 1,-1-1-1,4-30 0,-10 53-6,0-1-1,0 0 0,0 1 0,-1-1 1,0 0-1,0 1 0,-2-7 0,3 10-5,0 1 1,0-1-1,-1 0 0,1 0 0,-1 0 0,1 0 1,-1 0-1,1 1 0,-1-1 0,1 0 0,-1 0 1,0 1-1,1-1 0,-1 0 0,0 1 0,0-1 1,1 1-1,-1-1 0,0 1 0,0 0 0,0-1 1,0 1-1,0 0 0,0-1 0,1 1 0,-1 0 0,0 0 1,0 0-1,0 0 0,0 0 0,0 0 0,0 0 1,0 0-1,0 0 0,0 0 0,0 0 0,0 1 1,0-1-1,0 0 0,1 1 0,-3 0 0,-2 2-3,0 1 0,0-1 0,0 1 0,0 0 0,1 1 0,-1-1-1,1 1 1,0 0 0,1 0 0,-1 0 0,-3 8 0,-1 1-13,1 0 1,1 1-1,-7 21 0,2 14-29,12-23-4,0-26 45,-1-1 0,0 1 0,0 0 0,0 0 0,1 0 0,-1-1 0,1 1 0,-1 0 0,0-1 0,1 1 0,-1 0 0,1-1 0,-1 1 0,1-1 0,0 1 0,-1 0 0,1-1 0,0 0 0,-1 1 0,1-1 0,0 1 0,-1-1 0,2 1 0,-1-1-1,0 0 1,1 0-1,-1 0 0,0 0 0,0 0 0,0 0 0,1-1 1,-1 1-1,0 0 0,0-1 0,0 1 0,0-1 0,0 1 0,0-1 1,0 1-1,0-1 0,0 0 0,0 1 0,0-1 0,0 0 0,0 0 1,1-1-1,18-24-39,-16 20 33,8-12-9,20-40 0,-28 51 17,-1-1 0,0 0 0,0 0 0,-1 0-1,0 0 1,-1-1 0,1 1 0,-1-12 0,-1 19 2,0 0 0,0 0 0,0-1 0,0 1 0,-1 0 0,1 0 0,0 0 0,-1-1 1,1 1-1,-1 0 0,1 0 0,-2-2 0,2 3 0,0-1 0,-1 1 0,1 0 0,0-1 0,-1 1 1,1 0-1,-1 0 0,1 0 0,0-1 0,-1 1 0,1 0 0,-1 0 0,1 0 0,0 0 0,-1 0 0,1 0 1,-1 0-1,1-1 0,-1 1 0,1 1 0,0-1 0,-1 0 0,1 0 0,-1 0 0,-1 1 0,0 0 0,0 0 0,0 0 0,0 0-1,0 0 1,0 1 0,0-1 0,1 0 0,-1 1 0,1 0-1,-1-1 1,-2 5 0,-3 5-14,1 0 0,-1 1 1,2-1-1,0 2 0,0-1 0,1 0 0,0 1 0,1 0 1,1 0-1,0 0 0,1 0 0,0 0 0,2 26 1,0-37-1,-1 0 1,0 0-1,1-1 1,-1 1 0,1 0-1,-1-1 1,1 1 0,0 0-1,0-1 1,0 1 0,0-1-1,0 1 1,0-1-1,0 1 1,0-1 0,1 0-1,2 2 1,-3-2-2,0-1-1,0 1 1,0-1-1,0 1 1,0-1-1,1 0 1,-1 0-1,0 0 1,0 0 0,1 0-1,-1 0 1,0 0-1,0 0 1,0 0-1,1-1 1,-1 1 0,0 0-1,0-1 1,0 1-1,0-1 1,0 1-1,0-1 1,0 0-1,0 1 1,0-1 0,2-1-1,2-3-53,0 0 0,0 0-1,-1 0 1,1 0 0,-1-1-1,0 0 1,-1 1 0,6-14-1,-6 15 38,-2-1-1,1 0 1,0 1-1,-1-1 1,0 0-1,0 0 1,-1 0-1,1 0 1,-1 0-1,0 0 1,0 0-1,-1 0 1,-1-6-1,2 10 27,0 0-1,-1 0 1,1 0-1,-1-1 0,1 1 1,-1 0-1,0 0 1,1 0-1,-1 0 1,0 0-1,0 0 0,1 0 1,-1 0-1,0 1 1,0-1-1,0 0 1,0 0-1,0 1 0,-1-1 1,1 1-1,0-1 1,0 1-1,0-1 1,0 1-1,-1 0 0,1-1 1,0 1-1,0 0 1,-1 0-1,1 0 1,0 0-1,0 0 0,-1 0 1,1 0-1,0 1 1,0-1-1,0 0 1,-1 1-1,1-1 0,-2 2 1,-3 0-14,0 0 0,1 1 0,-1 0 0,1 1 0,-1-1 0,-8 9 0,6-5-13,-7 6-39,-26 30 0,38-40 63,1 1-1,-1-1 1,1 0-1,0 1 1,0-1-1,0 1 1,0 0-1,1 0 1,-1 0 0,1 0-1,0 0 1,0 0-1,0 0 1,1 0-1,-1 8 1,2-11 7,-1-1 0,0 0 1,0 0-1,0 1 0,0-1 0,0 0 1,0 0-1,1 1 0,-1-1 1,0 0-1,0 0 0,0 1 0,1-1 1,-1 0-1,0 0 0,0 0 1,1 0-1,-1 1 0,0-1 0,0 0 1,1 0-1,-1 0 0,0 0 1,1 0-1,-1 0 0,0 0 0,0 0 1,1 0-1,-1 0 0,0 0 1,1 0-1,-1 0 0,0 0 0,1 0 1,-1 0-1,0 0 0,0 0 1,1 0-1,-1 0 0,0 0 0,1 0 1,-1-1-1,0 1 0,0 0 1,1 0-1,-1 0 0,0 0 0,0-1 1,0 1-1,1 0 0,-1 0 1,0-1-1,0 1 0,17-14-26,-16 12 22,11-9-75,-1-1 0,0 0 0,-1-1-1,13-21 1,-19 27 17,0 1 0,0-1 0,-1-1 0,0 1 0,-1-1 0,1 1 0,-1-1-1,-1 0 1,0 1 0,0-1 0,0-10 0,-1 18 59,0 0-1,0-1 1,0 1-1,0 0 1,0 0-1,0-1 1,0 1-1,0 0 1,0-1-1,0 1 1,0 0-1,0 0 1,0-1-1,0 1 1,0 0-1,-1 0 1,1-1-1,0 1 1,0 0-1,0 0 1,-1 0-1,1-1 1,0 1-1,0 0 1,0 0-1,-1 0 1,1-1-1,0 1 1,0 0-1,-1 0 1,1 0-1,0 0 1,0 0-1,-1 0 1,1 0-1,0 0 1,-1 0-1,1 0 1,0 0-1,0 0 1,-1 0-1,1 0 1,0 0-1,-1 0 1,1 0-1,0 0 1,0 0-1,-1 0 1,1 0-1,0 0 1,0 0-1,-1 1 1,1-1-1,0 0 1,0 0-1,-1 0 1,1 0-1,0 1 1,0-1-1,0 0 1,-1 0-1,1 1 1,0-1-1,0 0 1,0 0-1,0 1 1,0-1-1,-14 16-76,7-4 102,1 0 1,0 0-1,1 1 1,0-1-1,2 1 1,-1 0-1,1 1 1,1-1-1,0 0 1,1 1-1,1-1 1,0 1-1,3 23 1,-2-35-11,-1 1 1,1-1 0,-1 0-1,1 0 1,0 0 0,0 1 0,0-1-1,0 0 1,0 0 0,1 0-1,-1-1 1,1 1 0,-1 0-1,4 2 1,-4-3-5,0 0 0,0-1-1,0 1 1,0-1 0,0 0 0,1 1-1,-1-1 1,0 0 0,0 0 0,0 1 0,0-1-1,0 0 1,1 0 0,-1 0 0,0-1 0,0 1-1,0 0 1,0 0 0,1-1 0,-1 1-1,0 0 1,0-1 0,0 1 0,0-1 0,0 0-1,0 1 1,0-1 0,0 0 0,0 1 0,-1-1-1,2-1 1,5-5 13,-1 0 0,0 0 0,0-1-1,-1 0 1,0 0 0,-1 0 0,0-1 0,0 1 0,4-13-1,-4 7 11,0 0 0,0-1 0,-2 1 0,0-1 0,1-19 0,-3 31-23,0 1 1,-1-1 0,1 0 0,0 0-1,-1 1 1,1-1 0,-1 0 0,0 1 0,0-1-1,0 1 1,-3-5 0,3 6-6,1 1 1,-1-1-1,1 0 1,-1 1-1,0-1 1,0 1-1,1-1 1,-1 1-1,0 0 0,0-1 1,1 1-1,-1 0 1,0-1-1,0 1 1,0 0-1,1 0 1,-1 0-1,0 0 1,0 0-1,0 0 1,0 0-1,0 0 1,1 0-1,-1 0 0,0 0 1,0 0-1,0 1 1,0-1-1,1 0 1,-1 1-1,0-1 1,0 0-1,1 1 1,-1-1-1,0 1 1,1 0-1,-1-1 1,0 1-1,1-1 0,-2 2 1,-5 5 0,1 0-1,0 0 1,0 0 0,0 1 0,1 0-1,0 0 1,0 1 0,-4 12-1,4-8-9,0-1 0,1 1-1,1-1 1,0 1 0,-1 22-1,4-32 3,0 0 0,0 0 0,0 0-1,0 0 1,0 0 0,1 0 0,0 0 0,-1 0-1,3 4 1,-3-7 5,0 0-1,1 1 1,-1-1 0,0 0-1,0 1 1,1-1-1,-1 0 1,0 1 0,0-1-1,1 0 1,-1 1-1,1-1 1,-1 0 0,0 0-1,1 0 1,-1 1 0,0-1-1,1 0 1,-1 0-1,1 0 1,-1 0 0,1 0-1,-1 0 1,0 0-1,1 0 1,0 0-1,0 0 0,1 0-1,-1-1 1,0 1 0,0-1 0,0 1-1,0-1 1,0 1 0,-1-1-1,1 0 1,0 0 0,0 1 0,0-1-1,0-1 1,7-7-17,-1 0 0,-1 0 0,0 0 1,0-1-1,-1 0 0,0 0 0,5-16 0,-5 9-40,0 0 0,-1 0 0,-1 0 1,1-19-1,-3 30 25,-1 1-1,-1 0 1,1 0 0,-1 0 0,1 0 0,-1 0-1,-1 0 1,-3-9 0,5 13 25,0 0-1,-1 0 1,1 1-1,-1-1 1,1 0 0,-1 0-1,0 1 1,1-1-1,-1 0 1,0 1 0,1-1-1,-1 1 1,0-1-1,0 1 1,0-1 0,1 1-1,-1-1 1,0 1-1,0 0 1,0-1 0,-1 1-1,0 0 1,0 0 0,1 0 0,-1 1 0,1-1 0,-1 1 0,0-1 0,1 1 0,-1 0 0,1-1 0,-1 1 0,1 0 0,-1 0 0,1 0 0,0 0 0,-1 0 0,-1 3 0,-7 5 1,1 2 0,0 0 1,1 0-1,0 0 0,-8 16 1,12-21 12,1 1 0,0-1 0,0 1 0,1-1 0,0 1 0,0 0 0,0 0 0,1 0-1,0 0 1,0 0 0,1 0 0,1 10 0,-1-17-15,0 1-1,0 0 1,0 0 0,0 0-1,0 0 1,0 0-1,0 0 1,0 0-1,1 0 1,-1 0 0,0-1-1,1 1 1,-1 0-1,1 0 1,-1 0-1,1-1 1,-1 1-1,1 0 1,0-1 0,-1 1-1,1 0 1,0-1-1,-1 1 1,1-1-1,0 1 1,0-1 0,0 1-1,0-1 1,-1 1-1,1-1 1,0 0-1,0 0 1,0 1 0,0-1-1,0 0 1,0 0-1,0 0 1,0 0-1,0 0 1,-1 0-1,1 0 1,0-1 0,0 1-1,0 0 1,0 0-1,0-1 1,0 1-1,0 0 1,-1-1 0,1 1-1,0-1 1,0 1-1,-1-1 1,1 0-1,1 0 1,3-3-90,0 0-1,0 0 1,0-1-1,0 1 1,-1-1 0,7-8-1,7-19-132,-3-4-74</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01.664"/>
    </inkml:context>
    <inkml:brush xml:id="br0">
      <inkml:brushProperty name="width" value="0.05" units="cm"/>
      <inkml:brushProperty name="height" value="0.05" units="cm"/>
    </inkml:brush>
  </inkml:definitions>
  <inkml:trace contextRef="#ctx0" brushRef="#br0">0 23 13395,'13'19'1104,"-1"-2"-864,1-1-88,4 0 248,4-13-176,7-3-64,12 0-232,1-5-152,8-2-904,3 0 976,-4 3-168,1-1-168</inkml:trace>
  <inkml:trace contextRef="#ctx0" brushRef="#br0" timeOffset="0.51">1075 29 12659,'29'-3'952,"-6"6"-792,-4 1-88,-1 2 152,2-2-128,-1-7-224,-1-2-320,0-5 360,2 0-120,-3-5-48</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02.097"/>
    </inkml:context>
    <inkml:brush xml:id="br0">
      <inkml:brushProperty name="width" value="0.05" units="cm"/>
      <inkml:brushProperty name="height" value="0.05" units="cm"/>
    </inkml:brush>
  </inkml:definitions>
  <inkml:trace contextRef="#ctx0" brushRef="#br0">1 14 13323,'18'2'1080,"4"-2"-784,-5 0-8,9 0 456,-3 0 41,2 0 63,1 3 32,-7 0-56,0 2-56,-8 2-64,0-2-127,-2 2-361,1-1-264,-1-9-393,-2-4 185,-1-5 112,5-4-136,-1 2-80</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46.303"/>
    </inkml:context>
    <inkml:brush xml:id="br0">
      <inkml:brushProperty name="width" value="0.05" units="cm"/>
      <inkml:brushProperty name="height" value="0.05" units="cm"/>
    </inkml:brush>
  </inkml:definitions>
  <inkml:trace contextRef="#ctx0" brushRef="#br0">18 24 17940,'-2'-21'1930,"-1"18"-1177,0 13-26,-2 36-179,1-1 1,4 62-1,15 91-745,-14-188 245,24 272-765,-40-308-1494,3 1 1641</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46.754"/>
    </inkml:context>
    <inkml:brush xml:id="br0">
      <inkml:brushProperty name="width" value="0.05" units="cm"/>
      <inkml:brushProperty name="height" value="0.05" units="cm"/>
    </inkml:brush>
  </inkml:definitions>
  <inkml:trace contextRef="#ctx0" brushRef="#br0">0 0 13515,'10'103'2311,"-1"13"-536,33 152 0,-41-264-1713,0 0 0,0 1-1,0-1 1,1 0 0,0 0-1,0-1 1,0 1 0,3 5-1,-4-8-32,0 0 0,0 0 0,0-1-1,0 1 1,0 0 0,0-1 0,0 1-1,0-1 1,0 1 0,0-1 0,0 1 0,0-1-1,0 1 1,0-1 0,0 0 0,1 0-1,-1 0 1,0 0 0,0 0 0,0 0-1,0 0 1,1 0 0,-1 0 0,0 0-1,0-1 1,0 1 0,0 0 0,0-1-1,0 1 1,0-1 0,0 1 0,0-1-1,0 1 1,2-3 0,8-4 159,-1-1 1,0-1-1,-1 1 1,0-2-1,13-17 1,36-57 487,40-96-358,-18 29-1387,-65 123 696</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50.527"/>
    </inkml:context>
    <inkml:brush xml:id="br0">
      <inkml:brushProperty name="width" value="0.05" units="cm"/>
      <inkml:brushProperty name="height" value="0.05" units="cm"/>
    </inkml:brush>
  </inkml:definitions>
  <inkml:trace contextRef="#ctx0" brushRef="#br0">58 4129 11594,'-4'7'424,"-4"7"515,0 0 0,-1-1 0,-13 16 0,21-29-871,1 0 1,-1 1-1,1-1 0,-1 0 0,1 1 1,0-1-1,-1 0 0,1 1 0,0-1 1,-1 0-1,1 1 0,0-1 0,0 1 1,-1-1-1,1 1 0,0-1 0,0 0 1,0 1-1,-1-1 0,1 1 0,0-1 1,0 1-1,0-1 0,0 1 0,0-1 1,0 1-1,0-1 0,0 1 0,0 0 1,14-2 1183,21-12-263,11-11-376,-1-1 0,51-39 0,78-74-100,103-85-138,51-43-91,153-160 252,-114 101-170,-126 116-240,383-336-47,-280 277-48,-62 52-24,391-368 38,-598 514-70,347-301-165,-367 330 160,67-35 0,36-25 6,-121 74 35,-11 9-9,-1-1-1,0-2 1,-2 0-1,27-30 1,-49 49-73,1 0-1,-1 0 1,1-1 0,-1 1-1,0 0 1,0 0 0,0-1-1,0 1 1,0-1 0,0 1 0,0-6-1,-1 7 42,0-1 0,0 1 0,0-1 0,0 0-1,-1 1 1,1-1 0,-1 1 0,1-1 0,-1 1 0,0-1-1,1 1 1,-1-1 0,0 1 0,0 0 0,0-1 0,0 1-1,0 0 1,0 0 0,-2-2 0,-14-10-274</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51.383"/>
    </inkml:context>
    <inkml:brush xml:id="br0">
      <inkml:brushProperty name="width" value="0.05" units="cm"/>
      <inkml:brushProperty name="height" value="0.05" units="cm"/>
    </inkml:brush>
  </inkml:definitions>
  <inkml:trace contextRef="#ctx0" brushRef="#br0">109 23 17612,'0'-2'190,"1"1"0,-1 0 0,1 0 0,-1 0 0,1-1 1,0 1-1,-1 0 0,1 0 0,0 0 0,0 0 0,0 0 0,0 0 0,0 0 1,0 1-1,0-1 0,0 0 0,0 0 0,0 1 0,0-1 0,0 1 1,1-1-1,-1 1 0,0-1 0,0 1 0,1 0 0,-1-1 0,0 1 0,2 0 1,-1 0-89,-1 1 0,0-1 1,1 1-1,-1-1 1,0 1-1,0-1 0,0 1 1,0 0-1,0 0 1,0-1-1,0 1 0,0 0 1,0 0-1,0 0 1,0 0-1,0 0 0,0 0 1,-1 0-1,1 1 1,0-1-1,-1 0 0,1 0 1,-1 1-1,0-1 1,1 0-1,-1 0 0,0 1 1,0-1-1,1 3 1,-1 7 14,1 0 1,-1 0-1,-1 0 1,0 0-1,-5 19 1,-18 58 23,23-86-135,-46 134 109,-30 104-38,75-234-78,1 0 0,0 0 0,0 0 0,0 0 0,1 1-1,0-1 1,0 0 0,1 8 0,0-13 1,-1 0-1,0 1 1,1-1-1,-1 0 1,1 0-1,0 0 0,-1 0 1,1 0-1,0 0 1,0 0-1,-1 0 1,1 0-1,0 0 1,0 0-1,0 0 1,0 0-1,2 0 0,-1 0 3,0 0 0,1 0 0,-1-1 0,0 1 0,0-1 0,1 0 0,-1 0 0,0 0 0,0 0 0,1 0 0,-1 0 0,0-1 0,3 0 0,6-2 13,-1 0 1,0-1 0,0 0-1,0-1 1,0 0 0,-1-1-1,0 0 1,13-11 0,4-5-522,31-35 0,-42 40 101,0-1 0,-1 0 0,-1-1 0,-1 0 0,14-29 0,-6 4-275</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51.924"/>
    </inkml:context>
    <inkml:brush xml:id="br0">
      <inkml:brushProperty name="width" value="0.05" units="cm"/>
      <inkml:brushProperty name="height" value="0.05" units="cm"/>
    </inkml:brush>
  </inkml:definitions>
  <inkml:trace contextRef="#ctx0" brushRef="#br0">175 12 21701,'-2'11'373,"-1"0"1,-1 0 0,1-1 0,-2 1 0,1-1-1,-2 0 1,1 0 0,-10 11 0,-15 32 432,-34 105-333,55-130-484,2 0-1,1 1 1,-5 51 0,11-75 3,0 0-1,0 0 1,1 0 0,0 0 0,0 0-1,0 0 1,2 5 0,-3-9 7,0-1-1,1 1 1,-1 0-1,0-1 1,1 1 0,-1-1-1,0 1 1,1 0-1,-1-1 1,1 1 0,-1-1-1,1 1 1,-1-1-1,1 1 1,-1-1 0,1 0-1,-1 1 1,1-1-1,0 0 1,-1 1-1,1-1 1,0 0 0,0 0 0,0 0 0,0 0 1,0-1-1,0 1 0,0 0 1,0-1-1,0 1 0,0-1 1,0 1-1,0-1 0,-1 1 1,1-1-1,0 0 1,0 1-1,-1-1 0,1 0 1,0 0-1,-1 0 0,1 1 1,0-3-1,8-10 11,0-1-1,-2 0 1,0-1-1,0 0 1,5-19 0,18-83 77,-21 65-23,3-54-1,-13 98-67,-1 8-4,-2 11-11,4-3 13,0 0 1,1 0-1,0 0 0,0 0 0,1 0 0,0-1 1,0 1-1,1 0 0,5 10 0,-7-16 13,0 1 1,1-1-1,0 0 1,-1 0-1,1 0 1,0 0-1,0 0 0,0 0 1,0 0-1,1-1 1,-1 1-1,0-1 1,1 0-1,-1 1 0,1-1 1,-1 0-1,1-1 1,0 1-1,-1 0 1,1-1-1,0 1 0,-1-1 1,1 0-1,0 0 1,0 0-1,-1 0 1,1-1-1,0 1 0,-1-1 1,5-1-1,3-1 28,-1-1-1,1 0 1,-1 0-1,-1-1 1,1 0-1,-1-1 0,0 0 1,0 0-1,0 0 1,9-12-1,6-8 121,31-45 0,14-37 9,-64 104-251,-6 17 31,-11 32-17,10-35 50,-14 50-170,3 0 0,2 1 0,3 0 0,3 1 0,2 106 0,5-154 96,0-1 0,1 1 0,6 21 0,-8-35 90,0 0 0,0 1 0,0-1 0,0 0 0,0 0 0,0 1 0,0-1 0,0 0 0,1 0 0,-1 1 0,0-1 0,0 0 0,0 0 0,0 0 0,0 1 0,1-1 0,-1 0 0,0 0 0,0 0 0,0 1 0,1-1 0,-1 0 0,0 0 0,0 0 0,0 0 0,1 0 0,-1 0 0,0 0 0,0 1 0,1-1-1,-1 0 1,0 0 0,1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36.570"/>
    </inkml:context>
    <inkml:brush xml:id="br0">
      <inkml:brushProperty name="width" value="0.05" units="cm"/>
      <inkml:brushProperty name="height" value="0.05" units="cm"/>
    </inkml:brush>
  </inkml:definitions>
  <inkml:trace contextRef="#ctx0" brushRef="#br0">130 1 14795,'-27'49'1759,"7"-14"-775,1 1 1,2 1-1,2 0 1,-11 40 0,24-71-833,1 1 0,0 0 0,0-1 0,1 1 0,0 0 1,1 12-1,-1-18-139,0 0 0,0 0 0,0 0 0,1 1 0,-1-1 0,1 0-1,-1 0 1,0 0 0,1 0 0,0 0 0,-1 0 0,1 0 0,0 0 0,-1 0 0,1 0 0,0 0 0,0 0 0,0-1 0,0 1 0,0 0 0,0 0 0,0-1 0,0 1 0,0-1 0,0 1 0,0-1 0,1 0 0,-1 1 0,0-1 0,0 0 0,0 0-1,0 0 1,1 1 0,-1-1 0,0-1 0,0 1 0,0 0 0,1 0 0,-1 0 0,0-1 0,0 1 0,0 0 0,0-1 0,2 0 0,3-1-8,0-1 0,1 0 0,-1-1 0,0 0 0,-1 1 1,1-2-1,-1 1 0,0-1 0,0 1 0,0-2 0,0 1 0,-1 0 0,0-1 0,0 0 0,-1 0 1,1 0-1,-1 0 0,3-9 0,-1 0 88,0 1 0,-1-1 0,-1 0 0,0 0 0,-1 0 0,-1 0 0,0-21 0,-2 26 16,0-1 0,0 1 0,-6-18-1,7 26-93,-1 0-1,0 0 0,0 0 0,0 0 1,0 0-1,0 0 0,0 0 1,0 0-1,-1 1 0,1-1 0,-2-1 1,2 2-20,0 1 1,1 0 0,-1-1-1,0 1 1,0 0 0,1-1-1,-1 1 1,0 0 0,0 0-1,0 0 1,1 0 0,-1 0-1,0-1 1,0 1 0,0 1-1,1-1 1,-1 0 0,0 0-1,0 0 1,0 0 0,1 1-1,-1-1 1,0 0 0,0 1-1,1-1 1,-1 0 0,0 1-1,0-1 1,0 1 0,-2 2-138,1-1 0,0 1 0,-1 0 0,1-1 0,0 1 0,0 0 0,1 0 0,-1 0 0,0 0 0,1 1 0,0-1 0,-1 5 0,1-6 38,0 1 0,0 0 0,1-1-1,-1 1 1,1 0 0,0 0 0,0-1 0,0 1-1,0 0 1,0 0 0,1 0 0,-1-1-1,1 1 1,-1 0 0,3 4 0,8 0-622</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52.530"/>
    </inkml:context>
    <inkml:brush xml:id="br0">
      <inkml:brushProperty name="width" value="0.05" units="cm"/>
      <inkml:brushProperty name="height" value="0.05" units="cm"/>
    </inkml:brush>
  </inkml:definitions>
  <inkml:trace contextRef="#ctx0" brushRef="#br0">165 4 17324,'0'-1'60,"0"1"1,0 0 0,0 0 0,-1 0 0,1 0-1,0 0 1,0 0 0,0 0 0,0-1-1,0 1 1,0 0 0,0 0 0,0 0-1,0 0 1,0 0 0,0 0 0,0 0-1,-1 0 1,1-1 0,0 1 0,0 0 0,0 0-1,0 0 1,0 0 0,0 0 0,-1 0-1,1 0 1,0 0 0,0 0 0,0 0-1,0 0 1,0 0 0,0 0 0,-1 0 0,1 0-1,0 0 1,0 0 0,0 0 0,0 0-1,0 0 1,0 0 0,-1 0 0,1 0-1,0 0 1,0 0 0,0 0 0,0 1-1,0-1 1,0 0 0,0 0 0,-1 0 0,1 0-1,0 0 1,0 0 0,0 0 0,0 0-1,0 0 1,0 1 0,0-1 0,0 0-1,0 0 1,0 0 0,0 0 0,0 0-1,0 0 1,0 1 0,0-1 0,0 0 0,0 0-1,-11 14 1489,-7 24-763,1 1-1,2 0 0,-20 82 1,32-108-695,-45 221 514,42-188-547,2 0 1,2 0-1,5 54 1,-1-76-294,10 42-1,-11-61 87,0 1 0,1-1 0,-1 0 0,1 0-1,1 0 1,-1 0 0,1 0 0,0-1 0,0 1-1,0-1 1,1 0 0,-1 0 0,9 7 0,-11-10 111,1 0 0,-1 0 1,1 0-1,-1 0 1,1-1-1,0 1 1,-1-1-1,1 1 1,0-1-1,0 1 1,-1-1-1,1 0 0,0 0 1,0 0-1,-1 0 1,1 0-1,0 0 1,0-1-1,0 1 1,-1-1-1,1 1 1,0-1-1,-1 1 0,1-1 1,2-1-1,20-15-651</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53.076"/>
    </inkml:context>
    <inkml:brush xml:id="br0">
      <inkml:brushProperty name="width" value="0.05" units="cm"/>
      <inkml:brushProperty name="height" value="0.05" units="cm"/>
    </inkml:brush>
  </inkml:definitions>
  <inkml:trace contextRef="#ctx0" brushRef="#br0">106 165 17300,'0'3'177,"0"-1"1,-1 1-1,0-1 1,1 0 0,-1 1-1,0-1 1,0 0-1,0 0 1,-1 1-1,1-1 1,0 0-1,-1 0 1,-2 2 0,-6 10 248,2 2 181,0 1-1,1-1 0,-8 32 0,-8 55 341,17-69-723,1 0 1,-2 67-1,7-101-212,0 1 0,0 0 0,-1-1 0,1 1 0,0-1 0,0 1 0,0 0 0,0-1 0,0 1 0,1 0 0,-1-1-1,0 1 1,0-1 0,0 1 0,0-1 0,1 1 0,-1 0 0,0-1 0,1 1 0,-1-1 0,0 1 0,1-1 0,-1 1 0,0-1 0,1 0 0,-1 1 0,1-1-1,-1 1 1,1-1 0,-1 0 0,1 1 0,-1-1 0,1 0 0,0 0 0,-1 1 0,1-1 0,-1 0 0,1 0 0,0 0 0,-1 0 0,1 0 0,-1 0 0,1 0 0,0 0-1,-1 0 1,2 0 0,0-1 25,0 0-1,1 0 1,-1 0 0,0 0-1,0-1 1,0 1-1,0-1 1,0 1 0,0-1-1,-1 0 1,3-2-1,6-9 71,0-1-1,-1-1 0,-1 0 0,-1 0 0,0-1 0,0 0 1,-2 0-1,6-23 0,-4 4 16,-1-1 0,1-69 0,-7 93-96,1 4-2,-1 0 0,1 1 0,-2-1-1,1 0 1,-1 0 0,-1 0 0,1 1-1,-6-16 1,7 23-22,0 0-1,0 0 1,-1 0-1,1 0 0,0 0 1,0 0-1,0-1 1,0 1-1,0 0 1,0 0-1,0 0 1,-1 0-1,1 0 1,0 0-1,0 0 1,0 0-1,0 0 1,-1-1-1,1 1 1,0 0-1,0 0 1,0 0-1,0 0 1,-1 0-1,1 0 1,0 0-1,0 0 1,0 0-1,0 0 1,-1 0-1,1 0 1,0 1-1,0-1 1,0 0-1,0 0 1,-1 0-1,1 0 1,0 0-1,0 0 1,0 0-1,0 0 0,0 0 1,0 0-1,-1 1 1,1-1-1,0 0 1,0 0-1,-6 9 29,4-3-26,1 1-1,-1-1 0,1 1 1,0 0-1,0-1 0,1 13 1,0-15-4,0 0 1,1 0 0,-1 0 0,1-1 0,0 1-1,0 0 1,0 0 0,0 0 0,1-1-1,-1 1 1,1 0 0,4 6 0,-4-9 1,-1 0 0,1 0 1,-1 0-1,1 0 0,-1 0 1,1-1-1,0 1 0,-1 0 0,1-1 1,0 1-1,0-1 0,-1 0 1,1 1-1,0-1 0,0 0 1,0 0-1,-1 0 0,1 0 0,0-1 1,0 1-1,0 0 0,-1-1 1,1 1-1,0-1 0,-1 0 1,1 1-1,0-1 0,-1 0 0,1 0 1,1-2-1,7-3 10,-1 0 0,0-1 0,13-13-1,4-8 25,-1-1 1,25-37-1,-25 31-83,33-35 0,-58 70 44,0 0 0,0-1 1,0 1-1,1 0 0,-1 0 0,0-1 0,0 1 0,1 0 1,-1 0-1,0-1 0,0 1 0,1 0 0,-1 0 0,0 0 0,1-1 1,-1 1-1,0 0 0,1 0 0,-1 0 0,0 0 0,1 0 1,-1 0-1,0 0 0,1 0 0,-1-1 0,0 2 0,1-1 1,-1 0-1,1 0 0,-1 0 0,0 0 0,1 0 0,2 12-71,-6 23-31,3-35 103,-32 163-231,17-97 86,3 1 0,-3 78 0,14-140-12,3 39-41,5-26 265,-6-17-69,-1-1 1,0 1-1,1-1 1,-1 0-1,1 1 1,-1-1-1,1 0 1,-1 1-1,1-1 0,0 0 1,-1 0-1,1 0 1,-1 1-1,1-1 1,0 0-1,-1 0 1,1 0-1,-1 0 1,1 0-1,0 0 0,-1 0 1,1 0-1,-1 0 1,1 0-1,0 0 1,0-1-1,11-4-171</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53.522"/>
    </inkml:context>
    <inkml:brush xml:id="br0">
      <inkml:brushProperty name="width" value="0.05" units="cm"/>
      <inkml:brushProperty name="height" value="0.05" units="cm"/>
    </inkml:brush>
  </inkml:definitions>
  <inkml:trace contextRef="#ctx0" brushRef="#br0">167 1 18708,'-4'34'1728,"-8"3"-1216,4 6-191,0 2 711,4 2-256,4-3-304,4-2-176,2-6-232,1-2-64,1-5-312,-3-8-280,0-8 1704,-5-11-1112,-2-2 0,-8-9-24</inkml:trace>
  <inkml:trace contextRef="#ctx0" brushRef="#br0" timeOffset="1">4 175 18828,'-3'-10'1880,"8"9"-1063,6 5-297,13 2 1008,5-2-248,11 2-688,3-2-520,8-6-824,1-6-2336,-2-10 2680,-1-8-449,-8-7-335</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53.960"/>
    </inkml:context>
    <inkml:brush xml:id="br0">
      <inkml:brushProperty name="width" value="0.05" units="cm"/>
      <inkml:brushProperty name="height" value="0.05" units="cm"/>
    </inkml:brush>
  </inkml:definitions>
  <inkml:trace contextRef="#ctx0" brushRef="#br0">159 26 21693,'0'20'1936,"-10"9"-1400,-1 4-216,-3 10 728,-1 6-223,-2 4-401,0 1-288,1-2-520,2-2-240,1-11-441,0-8-295,3-12 944,3-12-352,5-13-88</inkml:trace>
  <inkml:trace contextRef="#ctx0" brushRef="#br0" timeOffset="1">194 1 18540,'1'0'114,"0"0"0,-1 0 0,1 0 0,0 0 0,0 1 0,0-1 0,-1 0 0,1 1 0,0-1 1,0 1-1,-1-1 0,1 1 0,0-1 0,-1 1 0,1-1 0,-1 1 0,1-1 0,-1 1 0,1 0 0,-1-1 0,1 1 0,-1 0 0,1 0 0,-1-1 0,0 1 0,1 0 1,-1 0-1,0 0 0,0-1 0,0 1 0,0 0 0,0 0 0,0 0 0,0 1 0,-2 39 1383,1-24-823,2 161 1034,-2 66-2273,1-236 362,-5 38-1240,4-44 1364,1 1 1,-1-1 0,1 0 0,-1 0-1,0 0 1,0 0 0,0 0-1,0 0 1,0 0 0,0-1-1,-1 1 1,1 0 0,0 0-1,-1-1 1,0 1 0,1-1 0,-3 2-1,-7 0-602</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54.420"/>
    </inkml:context>
    <inkml:brush xml:id="br0">
      <inkml:brushProperty name="width" value="0.05" units="cm"/>
      <inkml:brushProperty name="height" value="0.05" units="cm"/>
    </inkml:brush>
  </inkml:definitions>
  <inkml:trace contextRef="#ctx0" brushRef="#br0">12 49 17628,'-7'0'2304,"3"-2"-1360,4 1-319,5 1 1439,8 0-776,2-1-255,8 1-457,4-2-224,6 1-504,1-1-360,5-1-705,-2 1 1497,-2-7-520,-1 0-208,-1-8-96</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54.873"/>
    </inkml:context>
    <inkml:brush xml:id="br0">
      <inkml:brushProperty name="width" value="0.05" units="cm"/>
      <inkml:brushProperty name="height" value="0.05" units="cm"/>
    </inkml:brush>
  </inkml:definitions>
  <inkml:trace contextRef="#ctx0" brushRef="#br0">7 88 20316,'-6'110'4548,"5"-58"-4161,3-1 0,17 101 1,-18-146-374,0-2 5,-1 0-1,1 0 1,0 0 0,0-1 0,1 1 0,-1 0 0,4 4 0,-5-7-16,0-1 0,0 0 1,0 0-1,0 0 0,0 1 0,1-1 1,-1 0-1,0 0 0,0 0 0,0 0 1,0 0-1,1 1 0,-1-1 0,0 0 1,0 0-1,0 0 0,0 0 0,1 0 1,-1 0-1,0 0 0,0 0 0,0 0 1,1 0-1,-1 0 0,0 0 0,0 0 1,0 0-1,1 0 0,-1 0 0,0 0 1,0 0-1,1 0 0,-1 0 0,0 0 1,0 0-1,0 0 0,0 0 1,1 0-1,-1 0 0,0-1 0,6-9 78,1-15 24,0-30-36,-3 1 1,-1-1-1,-4 0 1,-1 0 0,-11-61-1,11 107-80,-4-28-39,6 36 44,-1-1 0,1 1-1,0-1 1,-1 1 0,1 0 0,-1-1 0,0 1 0,1 0 0,-1 0 0,0 0 0,0-1 0,1 1 0,-1 0 0,0 0 0,0 0 0,-1 0 0,1 0 0,0 0-1,-2-1 1,3 3 4,-1-1 0,1 0 0,0 0 0,-1 0-1,1 0 1,0 0 0,0 0 0,-1 0 0,1 0 0,0 1-1,-1-1 1,1 0 0,0 0 0,0 0 0,-1 1-1,1-1 1,0 0 0,0 0 0,-1 1 0,1-1-1,0 0 1,0 0 0,0 1 0,0-1 0,-1 0 0,1 1-1,0-1 1,0 0 0,0 1 0,0-1 0,0 0-1,0 1 1,-3 13-46,3-5 37,0-1 1,0 1-1,0-1 0,1 1 0,0-1 0,1 1 0,0-1 0,0 1 0,1-1 0,6 13 1,-8-18 12,1 0 1,-1 0 0,1-1 0,0 1 0,0 0-1,0-1 1,0 0 0,0 1 0,1-1 0,-1 0 0,0 0-1,1 0 1,0 0 0,-1-1 0,1 1 0,0-1 0,0 0-1,0 1 1,0-1 0,0-1 0,0 1 0,0 0-1,1-1 1,-1 1 0,0-1 0,0 0 0,0 0 0,1-1-1,-1 1 1,0 0 0,0-1 0,3-1 0,2 0 6,-1-1 0,0 0 1,1-1-1,-1 0 0,-1 0 0,1 0 1,-1-1-1,1 0 0,7-9 1,5-5-22,22-33 0,-19 23-47,-22 29 57,0 0 0,0 0 0,1 0 0,-1 0-1,0 0 1,0-1 0,0 1 0,0 0-1,1 0 1,-1 0 0,0 0 0,0 0 0,0 0-1,0 0 1,1 0 0,-1 0 0,0 0 0,0 0-1,0 0 1,0 0 0,1 0 0,-1 0 0,0 0-1,0 0 1,0 0 0,1 0 0,-1 0 0,0 0-1,0 0 1,0 0 0,0 0 0,1 0-1,-1 0 1,0 1 0,0-1 0,0 0 0,0 0-1,0 0 1,1 0 0,-1 0 0,0 0 0,0 1-1,0-1 1,0 0 0,0 0 0,0 0 0,0 0-1,0 1 1,0-1 0,0 0 0,1 0-1,-1 0 1,0 0 0,0 1 0,0-1 0,0 0-1,0 0 1,0 0 0,0 1 0,0-1 0,-1 0-1,1 0 1,0 0 0,0 0 0,0 1 0,0-1-1,0 10-11,-1-1 0,0 1 0,0-1 0,-5 15 0,-2 14 55,-7 105 321,14-122-381,1 0 0,1 0 1,1-1-1,8 39 0,-1-34-787,-9-25 774,0 1-1,1 0 1,-1-1-1,0 1 0,0-1 1,0 1-1,1 0 1,-1-1-1,0 1 0,1-1 1,-1 1-1,1-1 1,-1 1-1,0-1 1,1 1-1,-1-1 0,1 0 1,-1 1-1,1-1 1,-1 0-1,1 1 0,-1-1 1,1 0-1,0 0 1,-1 1-1,1-1 1,-1 0-1,1 0 0,0 0 1,-1 0-1,2 0 1,3-7-387,-2-12-152</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55.291"/>
    </inkml:context>
    <inkml:brush xml:id="br0">
      <inkml:brushProperty name="width" value="0.05" units="cm"/>
      <inkml:brushProperty name="height" value="0.05" units="cm"/>
    </inkml:brush>
  </inkml:definitions>
  <inkml:trace contextRef="#ctx0" brushRef="#br0">34 0 20668,'11'0'1593,"-4"14"-1153,2 8-120,2 5 848,-1 2-560,8 11-200,2 7-56,4 15 17,-2 2-57,-5 5-104,-7 4-64,-10 3-56,-6 0 0,-15 2-192,-7-2-368,-12-11 416,-7-9-48,-3-14-32</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58.188"/>
    </inkml:context>
    <inkml:brush xml:id="br0">
      <inkml:brushProperty name="width" value="0.05" units="cm"/>
      <inkml:brushProperty name="height" value="0.05" units="cm"/>
    </inkml:brush>
  </inkml:definitions>
  <inkml:trace contextRef="#ctx0" brushRef="#br0">36 1 17500,'-17'10'2136,"1"1"-1312,13-2-151,13-4 991,16-2-392,8-3-48,15 0-295,10-3-233,11-1-232,0 0-144,0 1-432,-2 1-312,-11 2-592,-8 3-361,-15 0 1009,-14 0-224,-21-3-232</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58.643"/>
    </inkml:context>
    <inkml:brush xml:id="br0">
      <inkml:brushProperty name="width" value="0.05" units="cm"/>
      <inkml:brushProperty name="height" value="0.05" units="cm"/>
    </inkml:brush>
  </inkml:definitions>
  <inkml:trace contextRef="#ctx0" brushRef="#br0">3 161 21989,'-3'12'2080,"13"-15"-1304,12-4-312,17-2 833,6-5-233,16 0-568,5-4-360,7-2-824,-2 2-512,-2-1 928,-6-4-249,-10-4-191</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3:59.032"/>
    </inkml:context>
    <inkml:brush xml:id="br0">
      <inkml:brushProperty name="width" value="0.05" units="cm"/>
      <inkml:brushProperty name="height" value="0.05" units="cm"/>
    </inkml:brush>
  </inkml:definitions>
  <inkml:trace contextRef="#ctx0" brushRef="#br0">119 0 20308,'11'1'1010,"-1"0"-1,1 0 0,13 4 0,-8-1-369,0 1 0,31 15 1,-43-18-610,1 1 1,0 0-1,-1 0 1,0 0-1,1 1 1,-1-1-1,0 1 1,-1 0-1,1 0 1,-1 0-1,0 1 1,0-1-1,0 1 1,-1 0-1,1-1 1,-1 1-1,0 1 1,0-1-1,-1 0 1,0 0-1,0 0 1,0 1-1,0-1 1,-1 1-1,0-1 1,0 0-1,-1 1 1,-1 7-1,-1 6-76,-2-1-1,0 1 0,-1-1 0,0 0 1,-2 0-1,-17 30 0,1-10 12,-1 0 1,-2-2-1,-1-1 0,-2-1 0,-55 48 0,41-49-24</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36.929"/>
    </inkml:context>
    <inkml:brush xml:id="br0">
      <inkml:brushProperty name="width" value="0.05" units="cm"/>
      <inkml:brushProperty name="height" value="0.05" units="cm"/>
    </inkml:brush>
  </inkml:definitions>
  <inkml:trace contextRef="#ctx0" brushRef="#br0">129 1 17404,'-20'21'1062,"0"2"0,-29 44 1,44-58-867,0-1-1,0 1 1,1-1 0,0 1 0,0 1 0,1-1 0,0 0 0,1 1-1,0 0 1,1-1 0,0 1 0,0 13 0,1-21-166,0 1 0,1-1 0,-1 1 1,1-1-1,-1 0 0,1 1 0,0-1 0,0 0 0,0 1 1,0-1-1,0 0 0,1 0 0,-1 0 0,1 0 0,-1 0 0,1 0 1,0-1-1,3 4 0,-2-3-18,0 0 1,0-1-1,1 0 1,-1 1-1,0-1 1,1 0-1,-1-1 1,1 1-1,-1 0 1,0-1-1,1 0 1,3 0-1,2-1 6,1 0 0,-1 0 0,0-1 0,0 0 0,-1-1 0,1 0 0,0 0 0,-1-1 0,12-6 0,-10 3 68,-1 0 0,1-1 1,-2 0-1,1 0 0,-1-1 1,0 0-1,-1 0 0,0-1 1,7-13-1,-11 18-30,-1 1 0,0-1-1,0 1 1,0-1 0,0 0 0,-1 0 0,0 0 0,0 0 0,0 0-1,0 0 1,-1 0 0,0 0 0,0 0 0,-1 0 0,1 0-1,-1 0 1,0 0 0,0 0 0,-1 0 0,1 0 0,-1 1-1,0-1 1,-1 0 0,-2-4 0,2 5-52,-1 1 0,1-1 0,0 1 0,-1 0 0,0 0 0,0 1 0,0-1 0,0 1 0,0 0 0,0 0 0,-1 0 0,1 1 0,-1-1 1,1 1-1,-1 0 0,0 0 0,1 1 0,-1-1 0,0 1 0,0 0 0,-8 2 0,9-2-129,0 0 0,0 1 0,1 0 1,-1 0-1,0 0 0,1 0 0,-1 0 0,1 1 1,-1-1-1,1 1 0,0 0 0,-1 0 0,1 1 1,0-1-1,0 1 0,1-1 0,-1 1 0,0 0 1,1 0-1,0 0 0,0 0 0,0 1 0,0-1 1,0 0-1,1 1 0,-3 6 0,4-8 72,0-1-1,-1 1 1,1-1-1,0 0 1,0 1 0,1-1-1,-1 1 1,0-1-1,0 0 1,1 1-1,0 1 1,9 16-763</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01.463"/>
    </inkml:context>
    <inkml:brush xml:id="br0">
      <inkml:brushProperty name="width" value="0.05" units="cm"/>
      <inkml:brushProperty name="height" value="0.05" units="cm"/>
    </inkml:brush>
  </inkml:definitions>
  <inkml:trace contextRef="#ctx0" brushRef="#br0">232 256 18476,'0'-3'174,"-1"1"-1,1-1 1,0 0-1,-1 0 1,0 1 0,0-1-1,0 1 1,0-1 0,0 1-1,0-1 1,0 1-1,-1 0 1,1-1 0,-1 1-1,0 0 1,0 0-1,0 0 1,-4-3 0,3 4-23,0-1 0,0 0 1,0 1-1,-1 0 1,1-1-1,-1 2 0,1-1 1,-1 0-1,1 1 1,-1-1-1,0 1 0,-5 0 1,1 1-68,0 0 1,0 0-1,0 1 1,1 0-1,-1 0 1,1 1-1,-1 0 1,1 0-1,0 1 1,0 0-1,1 0 1,-10 7-1,9-4-58,0 0-1,0 1 0,-11 14 0,17-20-21,0 0-1,-1 0 1,1 0-1,0 1 1,0-1-1,0 0 1,0 0-1,1 0 1,-1 1 0,0-1-1,1 1 1,0-1-1,-1 0 1,1 1-1,0-1 1,0 1-1,1-1 1,-1 0-1,0 1 1,1-1-1,1 4 1,-2-5 1,1 0 0,0 1 0,0-1-1,0 0 1,0 0 0,0 0 0,0 0 0,1 0 0,-1-1 0,0 1-1,0 0 1,1-1 0,-1 1 0,0 0 0,1-1 0,-1 1-1,1-1 1,-1 0 0,0 0 0,1 1 0,-1-1 0,1 0 0,-1 0-1,1 0 1,-1-1 0,1 1 0,1-1 0,5 0 13,-1-1-1,1 0 1,11-5 0,-3 0 4,-1-1 0,0 0 1,-1-1-1,1-1 1,-2-1-1,0 0 0,0 0 1,-1-1-1,18-23 1,-13 13 47,-2 0 1,0-2 0,-2 0-1,0 0 1,11-33 0,-16 20 90,-8 37-159,0 0-1,0 0 1,0 0-1,0 0 1,1 0 0,-1 0-1,0 0 1,0 0-1,0 0 1,0-1 0,0 1-1,0 0 1,0 0-1,0 0 1,0 0 0,0 0-1,0 0 1,0 0 0,0 0-1,0-1 1,0 1-1,0 0 1,0 0 0,0 0-1,0 0 1,0 0-1,0 0 1,0 0 0,0 0-1,0-1 1,0 1-1,-1 0 1,1 0 0,0 0-1,0 0 1,0 0-1,0 0 1,0 0 0,0 0-1,0 0 1,0 0-1,0 0 1,0 0 0,-1 0-1,1-1 1,0 1-1,0 0 1,0 0 0,0 0-1,0 0 1,0 0-1,0 0 1,0 0 0,-1 0-1,1 0 1,0 0 0,0 0-1,0 0 1,0 0-1,0 0 1,0 0 0,0 0-1,0 1 1,-1-1-1,1 0 1,-9 16 52,-5 15-69,2-1-1,1 2 0,2-1 1,1 2-1,1-1 1,-4 61-1,11-87 9,0-1 1,0 1-1,1-1 1,-1 1-1,1-1 1,1 1-1,-1-1 1,3 5-1,-4-8 6,1-1-1,0 1 1,0-1-1,-1 0 1,1 0-1,0 1 1,0-1-1,1 0 1,-1 0-1,0 0 1,0 0-1,0 0 1,1 0-1,-1 0 1,0-1-1,1 1 1,-1 0-1,1-1 1,-1 1-1,1-1 1,-1 0-1,1 1 1,-1-1-1,1 0 1,-1 0-1,1 0 1,-1 0-1,1 0 1,-1 0-1,4-1 1,1-1 2,0 0 1,1 0-1,-1-1 1,0 0-1,-1 0 1,1-1-1,-1 1 0,1-1 1,-1 0-1,0-1 1,0 1-1,-1-1 1,1 0-1,4-7 1,8-11 83,24-47-1,-39 67-75,13-34 113,-15 34-85,-1 5-10,-7 19-23,4-11-7,1 1 0,0-1 0,1 1 0,-1 12 0,3-21 3,-1 0 0,1 1 0,1-1 0,-1 0 0,0 1 0,1-1 0,-1 0 0,1 0 0,-1 1 0,1-1-1,2 3 1,-3-3 2,1-1-1,0 0 0,0 0 0,0 0 0,0 0 0,0-1 0,0 1 1,0 0-1,0 0 0,1-1 0,-1 1 0,0 0 0,0-1 0,1 1 1,-1-1-1,0 0 0,1 1 0,-1-1 0,0 0 0,1 0 0,1 0 1,4 0 4,-1-1 1,0 1-1,0-1 1,1-1-1,-1 1 1,0-1-1,0 0 1,0-1-1,-1 0 1,1 1-1,0-2 1,6-4-1,9-7 103,32-32-1,-25 21 55,-27 25-150,0 0 0,-1 1 1,1-1-1,0 0 0,0 1 0,0-1 1,-1 1-1,1-1 0,0 1 1,0-1-1,0 1 0,0 0 1,0 0-1,2-1 0,-3 1-10,0 0 0,1 0 0,-1 1 0,0-1 0,1 0 0,-1 0 0,0 0 0,0 0-1,0 1 1,1-1 0,-1 0 0,0 0 0,0 1 0,0-1 0,1 0 0,-1 0 0,0 1 0,0-1 0,0 0 0,0 1 0,0-1 0,0 0 0,0 0-1,1 1 1,-1-1 0,0 0 0,0 1 0,0-1 0,0 0 0,-1 1 0,-5 38 7,2-18-8,3-12-13,0 0 0,1 0 0,0 0 0,1 0 0,0 0 0,0-1 0,5 17 0,-5-23 11,-1 0 0,1 0 0,0 0 0,0 0 0,1 0 0,-1 0 0,0 0 0,1 0 0,-1 0 0,1-1 0,0 1 0,-1 0 0,1-1 0,0 1 0,0-1 0,0 0-1,0 0 1,0 0 0,0 0 0,1 0 0,-1 0 0,0 0 0,0-1 0,1 1 0,-1-1 0,0 0 0,1 0 0,-1 0 0,0 0 0,1 0 0,-1 0 0,0 0 0,1-1 0,-1 1 0,3-2 0,1 1 39,-1-1 0,1 0 0,0 0 0,0-1 0,-1 0 0,1 0 0,-1 0 0,0 0 0,0-1 0,0 0 0,-1 0 1,1 0-1,-1-1 0,0 0 0,0 1 0,-1-1 0,1 0 0,-1-1 0,0 1 0,0-1 0,-1 1 0,0-1 0,0 0 0,0 0 0,1-11 0,-3 15-9,0 0-1,0 1 1,-1-1-1,1 1 1,-1-1-1,1 1 1,-1-1 0,1 1-1,-1 0 1,0-1-1,0 1 1,0 0 0,-1-2-1,-4-10 219,6 12-251,0 1 1,0-1-1,0 1 1,0-1 0,0 1-1,0-1 1,1 1-1,-1-1 1,0 1 0,0-1-1,1 1 1,-1-1-1,0 1 1,1-1 0,-1 1-1,0 0 1,1-1-1,-1 1 1,1 0 0,-1-1-1,1 1 1,-1 0-1,1-1 1,-1 1 0,1 0-1,-1 0 1,1 0-1,0-1 1,22-6-808,1 0 0,0 1-1,0 1 1,34-2 0,-55 7 803,34-4-740</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01.888"/>
    </inkml:context>
    <inkml:brush xml:id="br0">
      <inkml:brushProperty name="width" value="0.05" units="cm"/>
      <inkml:brushProperty name="height" value="0.05" units="cm"/>
    </inkml:brush>
  </inkml:definitions>
  <inkml:trace contextRef="#ctx0" brushRef="#br0">173 249 18876,'-14'3'643,"1"1"-1,-1 1 1,1 0 0,0 0-1,-23 15 1,31-17-459,-1 1 1,1 0-1,0 0 1,0 0 0,0 1-1,1-1 1,0 1-1,0 0 1,0 1-1,0-1 1,1 1-1,0-1 1,0 1 0,-4 11-1,7-15-150,-1 0-1,1 0 1,-1 1-1,1-1 1,0 0-1,-1 0 1,1 0-1,0 0 1,1 0-1,-1 0 1,0 0-1,1 1 1,-1-1-1,1 0 1,-1 0-1,1 0 0,0 0 1,0-1-1,0 1 1,0 0-1,0 0 1,1 0-1,-1-1 1,0 1-1,1-1 1,-1 1-1,1-1 1,0 1-1,-1-1 1,1 0-1,0 0 1,0 0-1,0 0 1,0 0-1,0 0 1,0-1-1,0 1 1,3 0-1,5 1 5,-1 0-1,1-1 0,-1 0 0,1-1 1,0 0-1,-1 0 0,12-3 0,-4 1-18,-1-2 0,1 0 0,-1-1-1,0-1 1,-1 0 0,1-1 0,-1-1-1,-1 0 1,1-1 0,-1-1 0,-1 0-1,21-20 1,-26 21-7,0 1-1,-1-2 0,0 1 0,0-1 1,-1 0-1,0 0 0,-1-1 1,0 0-1,-1 0 0,0 0 1,0 0-1,-2-1 0,1 0 1,-1 1-1,-1-1 0,0 0 1,-1 0-1,-2-20 0,2 27-19,-1 0-1,0 0 1,0 0-1,0 0 0,-1 0 1,0 0-1,0 1 1,0-1-1,0 1 1,-1-1-1,0 1 0,0 0 1,0 0-1,0 0 1,-1 0-1,1 0 1,-1 1-1,0 0 0,0-1 1,-1 2-1,1-1 1,0 0-1,-1 1 1,0 0-1,1 0 0,-1 0 1,0 1-1,0-1 1,0 1-1,0 0 1,0 1-1,-1-1 0,1 1 1,0 0-1,0 1 1,0-1-1,0 1 1,0 0-1,0 0 0,0 0 1,0 1-1,0 0 1,0 0-1,1 0 1,-1 0-1,-4 4 0,5-4-13,0 1-1,0 0 0,1 0 0,-1 0 1,1 0-1,0 0 0,0 1 0,0-1 1,0 1-1,1 0 0,-3 4 0,4-5 7,0-1 1,0 1-1,1-1 0,-1 1 1,1 0-1,0-1 0,0 1 1,0-1-1,0 1 0,0 0 0,0-1 1,1 1-1,-1-1 0,1 1 1,0-1-1,0 1 0,0-1 0,0 1 1,0-1-1,0 0 0,3 4 1,12 16-169,33 34 1,-34-40 105,-1 0 1,0 1-1,-1 0 0,12 22 1,-18-24-68,-1 0 1,-1 1-1,0-1 0,-1 1 1,-1 0-1,2 22 0,-5-36 128,6 22-121,2-3-44</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02.884"/>
    </inkml:context>
    <inkml:brush xml:id="br0">
      <inkml:brushProperty name="width" value="0.05" units="cm"/>
      <inkml:brushProperty name="height" value="0.05" units="cm"/>
    </inkml:brush>
  </inkml:definitions>
  <inkml:trace contextRef="#ctx0" brushRef="#br0">1 489 17756,'0'1'97,"1"-1"0,0 1 0,0-1 0,-1 0 1,1 1-1,0-1 0,0 0 0,-1 0 0,1 0 1,0 1-1,0-1 0,0 0 0,-1 0 0,1 0 0,0 0 1,0 0-1,0 0 0,-1-1 0,1 1 0,0 0 0,0 0 1,-1-1-1,1 1 0,0 0 0,0-1 0,20-14 386,-16 12-242,17-15 80,-1-1 0,-1-1 0,-1 0 0,0-2 0,-2 0 0,0-1 0,-2-1 0,0 0 0,-2-1 0,-1-1 0,-1 0 0,-1 0 0,8-36 0,-16 54-308,-1-1-1,0 1 1,0-1-1,-1 0 1,0 1 0,-1-1-1,-1-9 1,2 16-13,-1 0 1,1 1-1,0-1 1,-1 0-1,1 1 1,-1-1-1,0 0 1,1 1-1,-1-1 1,0 1-1,0-1 1,0 1-1,0 0 1,0-1-1,0 1 1,-1 0-1,1 0 1,0 0-1,-1 0 1,1 0-1,-1 0 1,1 0-1,-1 0 1,1 0-1,-1 1 1,1-1-1,-1 1 1,0-1-1,1 1 1,-1 0-1,0-1 1,0 1-1,1 0 1,-1 0-1,0 0 1,1 1-1,-1-1 1,0 0-1,1 1 1,-4 0-1,-3 2-2,1 0-1,0 1 0,0-1 0,0 1 0,0 1 0,1-1 0,0 1 1,0 1-1,0-1 0,0 1 0,1 0 0,0 0 0,0 0 0,-7 14 0,2-2-8,1 0-1,1 0 0,0 1 1,-9 35-1,15-42 10,-1 0 0,1 1 0,1-1 0,0 0 0,1 1 0,0-1 0,1 1 0,1-1 0,3 15 0,-4-23 3,0 0 0,0 0 0,0 0-1,1 0 1,0 0 0,0 0 0,0-1-1,0 1 1,1-1 0,-1 1 0,1-1 0,0 0-1,0 0 1,0 0 0,0 0 0,0-1-1,1 1 1,0-1 0,-1 0 0,1 0-1,0 0 1,0 0 0,0-1 0,0 0 0,0 0-1,0 0 1,0 0 0,0 0 0,1-1-1,3 0 1,4 0 9,1-1 0,-1-1 0,0 0 0,0-1 0,-1 0 0,1-1 0,0 0 0,-1-1 0,0 0 0,0 0 0,-1-2 0,13-8 0,13-12 104,62-62-1,-85 76-91,0-2-4,-11 12-15,1 0 0,0 0-1,-1 0 1,1 0 0,0 1 0,4-4-1,-6 6-2,-1 0 0,0 0-1,0 0 1,0 0 0,1 0 0,-1-1-1,0 1 1,0 0 0,0 0 0,1 0-1,-1 0 1,0 0 0,0 0-1,1 0 1,-1 0 0,0 0 0,0 0-1,0 0 1,1 0 0,-1 0 0,0 0-1,0 0 1,1 0 0,-1 1 0,0-1-1,0 0 1,0 0 0,1 0-1,-1 0 1,0 0 0,0 0 0,0 0-1,0 1 1,1-1 0,-1 0 0,0 0-1,0 0 1,0 1 0,0-1 0,0 0-1,1 0 1,-1 0 0,0 1-1,0-1 1,0 0 0,0 0 0,0 0-1,0 1 1,0-1 0,0 0 0,0 0-1,0 1 1,0-1 0,0 0 0,-1 15-32,-5 17-16,-7 60-51,12-83 101,1-1 0,0 1 0,1 0 0,0 0 0,0 0 0,1-1 0,0 1 0,3 8 1,-4-15 7,-1 0 0,1 0 0,0-1 0,0 1 0,0 0 0,0-1 0,0 1 0,1-1 0,-1 1 0,0-1 0,1 1 0,-1-1 0,1 0 0,-1 0 0,1 0 0,0 0 0,-1 0 0,1 0 0,3 1 0,-1-2 9,-1 1 0,0-1 1,1 1-1,-1-1 0,1 0 0,-1 0 0,1-1 1,-1 1-1,0-1 0,6-1 0,1-2 41,0 0-1,0 0 1,0-1 0,0 0-1,17-14 1,56-57 209,-83 76-271,1 0 0,-1-1-1,0 1 1,1-1-1,-1 1 1,1 0 0,-1-1-1,1 1 1,-1 0-1,1 0 1,-1-1 0,1 1-1,-1 0 1,1 0-1,-1 0 1,1-1 0,-1 1-1,1 0 1,-1 0-1,1 0 1,0 0 0,-1 0-1,1 0 1,-1 0-1,1 0 1,-1 0 0,1 1-1,-1-1 1,1 0 0,-1 0-1,2 1 1,5 15-113,-6-14 109,-1-1 0,0 0 1,0 1-1,1-1 0,-1 0 0,1 1 0,0-1 0,-1 0 0,1 1 0,0-1 0,-1 0 0,1 0 0,0 0 0,0 0 0,0 0 1,0 0-1,0 0 0,0 0 0,1 0 0,-1 0 0,2 0 0,0 0 4,0-1-1,0 0 1,1 0-1,-1 0 1,0-1-1,1 1 1,-1-1-1,0 1 1,0-1 0,0 0-1,0 0 1,0-1-1,4-1 1,42-27-2,-38 23 5,9-6-2,86-60 26,-100 68-29,0 0 0,0 1 1,1-1-1,0 1 0,0 1 1,0-1-1,0 1 0,0 1 1,1-1-1,-1 1 0,9-1 1,-15 3 2,0 0 0,0 0 0,0 0 0,0 0 0,0 0 0,-1 0 0,1 0 0,0 0-1,0 0 1,0 0 0,-1 1 0,1-1 0,0 0 0,0 1 0,0-1 0,-1 0 0,1 1 0,0-1 0,-1 1 0,1-1 0,0 1 0,-1 0 0,1-1 0,-1 1 0,1-1 0,-1 1 0,1 0 0,-1 0 0,1-1 0,-1 1 0,0 0 0,1 0 0,-1-1 0,0 1 0,0 0 0,1 0 0,-1 0 0,0 0 0,0-1 0,0 1 0,0 0 0,0 0 0,0 0 0,-1 0 0,1 0 0,-1 6-5,0-1 1,-1 1-1,1-1 1,-5 9-1,6-14 6,-8 24 65,6-16-224,0 0 0,-1-1 1,-6 13-1,8-19 88,0 0 1,0 0-1,0-1 1,0 1-1,0 0 1,0-1-1,-1 1 1,1-1 0,-1 0-1,1 1 1,-1-1-1,1 0 1,-1 0-1,0 0 1,0 0-1,1 0 1,-1 0-1,0-1 1,0 1-1,0 0 1,-3-1-1,-9-2-267,-1-10-101</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03.286"/>
    </inkml:context>
    <inkml:brush xml:id="br0">
      <inkml:brushProperty name="width" value="0.05" units="cm"/>
      <inkml:brushProperty name="height" value="0.05" units="cm"/>
    </inkml:brush>
  </inkml:definitions>
  <inkml:trace contextRef="#ctx0" brushRef="#br0">0 1 15987,'9'3'1425,"1"5"-1081,1 2-360,8-2 960,4-3-448,14 2-384</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03.770"/>
    </inkml:context>
    <inkml:brush xml:id="br0">
      <inkml:brushProperty name="width" value="0.05" units="cm"/>
      <inkml:brushProperty name="height" value="0.05" units="cm"/>
    </inkml:brush>
  </inkml:definitions>
  <inkml:trace contextRef="#ctx0" brushRef="#br0">40 254 20588,'3'2'185,"0"-1"0,0 1 0,0-1 0,1 1 0,-1-1 0,0 0 0,1 0 0,-1 0 0,0-1-1,1 1 1,-1-1 0,1 0 0,-1 0 0,1 0 0,-1-1 0,0 1 0,1-1 0,-1 1 0,0-1-1,4-2 1,8-2 134,-1-1-1,0-1 0,15-9 0,-20 11-202,16-9 35,-1-2 1,25-21-1,-40 30-98,0-1 1,-1 0-1,0-1 1,0 0-1,-1 0 1,0-1-1,10-19 1,-16 28-43,0-1 1,0 0 0,0 0 0,-1 0-1,1 0 1,-1 0 0,1 0 0,-1 0-1,0 0 1,0 0 0,1 0 0,-1-1-1,-1 1 1,1 0 0,0 0 0,-1 0-1,0-3 1,0 4 0,1-1-1,-1 1 1,0 0 0,0-1-1,0 1 1,-1 0 0,1-1 0,0 1-1,0 0 1,-1 0 0,1 0-1,-1 0 1,1 0 0,-1 1-1,1-1 1,-4-1 0,-1 0 12,0 1-1,-1 0 1,0 0 0,1 0 0,-1 1 0,0 0-1,1 0 1,-1 0 0,-7 2 0,-2 2-25,-1 1 0,1 1 0,0 0 0,0 1 0,1 0 0,0 1 0,0 1 0,1 1 0,0 0 0,1 1 1,0 0-1,1 1 0,0 0 0,1 1 0,0 0 0,-17 28 0,25-36 3,1 1 0,-1-1-1,1 1 1,0 0 0,0 0 0,1 0 0,-1 8-1,1-11 1,1 0-1,0 0 0,0 0 1,1 0-1,-1 0 0,1-1 1,-1 1-1,1 0 0,0 0 1,0-1-1,0 1 1,0 0-1,1-1 0,-1 1 1,1-1-1,0 1 0,-1-1 1,4 2-1,1 2-77,0-1 0,1 0 0,0 0 0,0 0 0,1-1 0,-1-1 0,1 1 0,0-1 0,0 0 0,15 3 0,2-2-230,0 0 0,37 0 0,11-5 23,3-11-105</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04.516"/>
    </inkml:context>
    <inkml:brush xml:id="br0">
      <inkml:brushProperty name="width" value="0.05" units="cm"/>
      <inkml:brushProperty name="height" value="0.05" units="cm"/>
    </inkml:brush>
  </inkml:definitions>
  <inkml:trace contextRef="#ctx0" brushRef="#br0">497 86 17940,'-2'-6'141,"-1"1"0,1 0 0,-1 0 0,0 0 0,0 1 0,-1-1-1,1 1 1,-1 0 0,0-1 0,0 2 0,0-1 0,-1 0 0,1 1 0,-1 0 0,0 0 0,0 0 0,0 1 0,0 0 0,-1 0 0,1 0 0,0 0 0,-1 1 0,1 0 0,-9-1-1,4 2-47,0-1 0,-1 1-1,1 1 1,0 0 0,0 0-1,0 1 1,0 1-1,0-1 1,0 2 0,1-1-1,-1 1 1,-16 11 0,8-3-49,1 1 1,0 1-1,1 0 1,1 2-1,0-1 1,2 2-1,-1 0 1,2 1-1,0 0 1,-11 26 0,11-21 14,2 1 1,1 0-1,1 1 1,1 0-1,1 1 1,1-1-1,2 1 1,-2 32-1,5-50-33,0 0 0,1 0 0,0 1 0,0-1-1,1 0 1,0 0 0,0 0 0,1-1 0,4 11 0,-4-14-15,-1 1 0,1-1 1,0 0-1,0-1 0,0 1 1,0 0-1,1-1 0,0 0 0,-1 0 1,1 0-1,0 0 0,0-1 1,1 1-1,-1-1 0,1 0 1,8 2-1,-3-1 13,0-1 0,0-1 0,0 0 0,1 0 0,-1-1 0,0-1 0,0 1-1,0-2 1,0 1 0,1-1 0,-2-1 0,1 0 0,13-6 0,-14 6 29,-1-2-1,1 1 1,0-1 0,-1 0-1,0-1 1,0 0 0,-1 0-1,0-1 1,0 0 0,0 0-1,-1-1 1,0 0-1,10-16 1,-15 21-25,1 1 0,-1-1 0,0 1 0,0-1-1,0 0 1,0 0 0,0 1 0,-1-1 0,1 0 0,-1 0 0,0 0 0,0 0 0,0 0-1,0 1 1,-1-1 0,1 0 0,-1 0 0,1 0 0,-1 0 0,0 1 0,0-1-1,0 0 1,-1 1 0,-2-5 0,3 5-11,-1 0 0,0 1 0,-1-1 0,1 0-1,0 1 1,0 0 0,-1-1 0,1 1 0,-1 0 0,1 0-1,-1 0 1,1 1 0,-1-1 0,1 1 0,-1-1 0,0 1-1,1 0 1,-1 0 0,0 0 0,1 0 0,-1 0 0,0 1-1,1-1 1,-1 1 0,-4 1 0,2 1-12,0-1 0,0 0 0,0 1 0,0 0 1,0 0-1,0 0 0,1 1 0,-8 7 0,11-10-8,0 0 1,0 0-1,0 0 0,0 0 1,0 0-1,0 0 0,0 0 0,1 1 1,-1-1-1,0 0 0,1 0 0,-1 1 1,0-1-1,1 0 0,0 1 1,-1-1-1,1 0 0,0 1 0,0-1 1,0 1-1,0-1 0,0 0 1,0 1-1,0-1 0,0 1 0,0-1 1,1 0-1,-1 1 0,1-1 0,-1 0 1,1 1-1,-1-1 0,1 0 1,0 0-1,0 1 0,0-1 0,-1 0 1,3 2-1,0-1-5,0 0 1,0-1-1,0 1 0,0-1 1,0 1-1,0-1 0,0 0 1,0 0-1,1-1 0,-1 1 1,0-1-1,7 1 1,40-4-58,-31 0 43,1-2 1,-1 0-1,31-13 0,18-6-50,-67 24 69,0 0 1,-1 0-1,1-1 0,0 1 0,0 0 0,-1 0 1,1 0-1,0 0 0,0 0 0,0 0 0,-1 0 1,1 0-1,0 0 0,0 1 0,-1-1 0,1 0 0,0 0 1,0 1-1,-1-1 0,1 0 0,0 1 0,-1-1 1,1 1-1,0-1 0,0 2 0,0-1 2,0 1 0,0-1-1,-1 1 1,1-1 0,0 1-1,-1-1 1,1 1 0,-1-1 0,1 1-1,-1 0 1,0 2 0,0 7-30,0 0 1,-1 0 0,-2 13 0,1-15-57,1 0 15,-1 1-417,1 1-1,0-1 1,0 0 0,2 15 0,-1-25 468,0 1 0,0-1 1,0 0-1,0 1 0,0-1 0,0 1 0,0-1 0,0 0 0,0 1 0,1-1 0,-1 1 0,0-1 1,0 0-1,0 1 0,1-1 0,-1 1 0,0-1 0,0 0 0,1 0 0,-1 1 0,0-1 0,0 0 1,1 1-1,-1-1 0,0 0 0,1 0 0,-1 1 0,1-1 0,-1 0 0,0 0 0,1 0 0,-1 0 0,0 0 1,1 0-1,-1 1 0,1-1 0,-1 0 0,1 0 0,-1 0 0,0 0 0,1 0 0,-1 0 0,1-1 1,-1 1-1,1 0 0,11-7-639</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05.169"/>
    </inkml:context>
    <inkml:brush xml:id="br0">
      <inkml:brushProperty name="width" value="0.05" units="cm"/>
      <inkml:brushProperty name="height" value="0.05" units="cm"/>
    </inkml:brush>
  </inkml:definitions>
  <inkml:trace contextRef="#ctx0" brushRef="#br0">1 472 15723,'0'4'308,"0"1"-1,0 0 0,0 0 1,1 0-1,0 0 0,0 0 0,0 0 1,3 7-1,-3-11-207,0 1-1,0-1 1,0 0-1,0 1 1,1-1 0,-1 0-1,0 0 1,1 1-1,-1-1 1,0 0 0,1 0-1,-1 0 1,1-1-1,0 1 1,-1 0 0,1-1-1,0 1 1,-1-1-1,1 1 1,0-1 0,0 0-1,-1 0 1,1 0-1,0 0 1,0 0 0,-1 0-1,5-1 1,2 0 113,1-1-1,0 0 1,-1-1-1,0 0 1,1 0 0,-1 0-1,8-6 1,52-36 515,-48 31-501,-14 10-145,0-1-1,0 1 0,0-1 0,0-1 0,-1 1 1,0-1-1,0 0 0,6-11 0,-11 17-75,0-1 0,1 1 0,-1 0 0,0 0 0,0 0 0,0 0 0,0 0 0,0-1-1,0 1 1,0 0 0,0 0 0,0 0 0,1 0 0,-1-1 0,0 1 0,0 0 0,0 0 0,0 0 0,0-1-1,0 1 1,0 0 0,0 0 0,0 0 0,0 0 0,0-1 0,0 1 0,0 0 0,-1 0 0,1 0 0,0-1-1,0 1 1,0 0 0,0 0 0,0 0 0,0 0 0,0 0 0,0-1 0,-1 1 0,-7 1 111,-10 8-10,-6 11-60,0 2 0,-35 39 0,46-44-53,0-1 0,1 1 0,1 1 0,1 0 0,-9 21 0,17-35 1,1 0-1,0 0 1,-1 0-1,1 0 0,1 0 1,-1 0-1,1 0 1,-1 0-1,1 6 0,1-8-2,-1-1 0,0 0 0,1 1 0,-1-1 0,1 0 0,-1 0-1,1 1 1,0-1 0,-1 0 0,1 0 0,0 0 0,0 0 0,0 0 0,0 0-1,0 0 1,0 0 0,0-1 0,0 1 0,0 0 0,0 0 0,0-1 0,1 1-1,-1-1 1,0 1 0,0-1 0,1 0 0,-1 1 0,0-1 0,1 0 0,-1 0-1,2 0 1,7 1-208,1-1-1,0-1 0,-1 0 1,0 0-1,1-1 1,-1-1-1,0 0 0,0 0 1,11-5-1,4-3-647,1-2-1,26-18 1,-14 5-68,-1-1 1,-2-2-1,-1-2 1,-1-1-1,40-51 0,-36 34 1019,-2-1 0,-2-2 0,40-87-1,-69 131 283,-1 0 0,0-1 1,0 1-1,-1-1 0,2-16 0,-3 23-259,-1 1 0,0 0 0,0-1 0,0 1 1,0-1-1,0 1 0,0 0 0,0-1 0,0 1 0,0-1 0,-1 1 1,1 0-1,0-1 0,-1 1 0,0 0 0,1 0 0,-1-1 0,0 1 0,1 0 1,-1 0-1,0 0 0,0 0 0,0 0 0,0 0 0,0 0 0,0 0 1,0 0-1,0 0 0,-1 1 0,1-1 0,0 0 0,0 1 0,-1-1 0,1 1 1,0 0-1,-1-1 0,1 1 0,0 0 0,-1 0 0,1 0 0,-1 0 0,1 0 1,0 0-1,-1 0 0,1 0 0,-3 1 0,-1 0-53,1 0 0,-1 1-1,0-1 1,0 1 0,1 0 0,-1 1-1,1-1 1,0 1 0,-1 0 0,1 0-1,1 0 1,-5 4 0,-6 7 41,-20 27 0,28-35-21,-15 23 159,1 1 1,1 1-1,2 0 1,1 1-1,1 1 1,2 1-1,1 0 1,-11 55-1,21-77-160,0 0 0,1 0 0,0 0 0,1 0-1,0 0 1,1-1 0,4 23 0,-4-31-71,-1 1 1,1-1-1,1 1 0,-1-1 1,0 1-1,1-1 1,0 0-1,0 1 0,0-1 1,0 0-1,0-1 1,1 1-1,-1 0 0,1-1 1,0 1-1,0-1 0,0 0 1,0 0-1,0 0 1,0 0-1,1 0 0,-1-1 1,1 1-1,-1-1 1,1 0-1,-1 0 0,1-1 1,7 2-1,-4-3-129,1 1 0,0-1 1,-1 0-1,1 0 0,-1-1 0,0 0 0,1-1 0,-1 0 0,0 0 0,0 0 0,-1-1 0,1 0 1,-1 0-1,0 0 0,0-1 0,0 0 0,0 0 0,-1-1 0,0 0 0,9-12 0,8-15-389</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05.638"/>
    </inkml:context>
    <inkml:brush xml:id="br0">
      <inkml:brushProperty name="width" value="0.05" units="cm"/>
      <inkml:brushProperty name="height" value="0.05" units="cm"/>
    </inkml:brush>
  </inkml:definitions>
  <inkml:trace contextRef="#ctx0" brushRef="#br0">210 151 21581,'-6'0'237,"-1"1"0,1 0 1,-1 0-1,0 1 1,1 0-1,0 0 1,0 0-1,-1 1 1,1 0-1,0 0 0,1 0 1,-1 1-1,1 0 1,-10 9-1,1 0-112,1 1 0,1 0 0,0 1 0,-9 17 0,16-26-118,1 1 1,0-1-1,0 1 1,1 0-1,0 0 0,0 0 1,1 0-1,0 1 1,0-1-1,0 1 1,1-1-1,0 1 0,1 13 1,0-19-5,0-1 0,1 1 0,-1 0 0,1-1 0,-1 1 0,1 0 0,0-1 0,0 1 0,-1-1 0,1 1 1,0-1-1,0 1 0,0-1 0,1 0 0,-1 0 0,0 1 0,0-1 0,1 0 0,-1 0 0,1 0 0,-1 0 0,1-1 0,-1 1 0,1 0 0,0-1 0,-1 1 0,1-1 1,0 1-1,-1-1 0,1 0 0,0 0 0,-1 1 0,4-2 0,2 1 6,-1 0 1,0-1-1,1 0 0,-1 0 1,0-1-1,0 1 0,0-1 1,7-4-1,6-4 17,-2 0 1,1-2-1,-2 0 0,0-1 0,0 0 1,-1-1-1,-1-1 0,0-1 1,21-30-1,-14 13 27,-2 0 1,-1-1-1,-1-1 0,16-48 0,-25 53-38,-8 31-15,0-1-1,0 0 1,-1 0-1,1 1 1,0-1 0,-1 0-1,1 0 1,0 1-1,0-1 1,-1 0 0,1 0-1,0 0 1,-1 0-1,1 1 1,0-1-1,-1 0 1,1 0 0,-1 0-1,1 0 1,0 0-1,-1 0 1,1 0 0,0 0-1,-1 0 1,1 0-1,0 0 1,-1 0 0,1 0-1,-1 0 1,1-1-1,0 1 1,-1 0-1,1 0 1,0 0 0,-1 0-1,1-1 1,0 1-1,0 0 1,-1 0 0,1-1-1,0 1 1,0 0-1,-1 0 1,1-1 0,0 1-1,0 0 1,0-1-1,-1 1 1,1 0 0,0-1-1,0 1 1,0 0-1,0-1 1,0 1-1,0-1 1,0 1 0,0 0-1,0-1 1,0 1-1,0 0 1,0-1 0,0 1-1,0 0 1,0-2-1,-6 10-12,-1 1-1,1-1 0,0 1 1,1 0-1,0 0 0,1 1 1,0-1-1,-3 11 1,-3 4-11,-4 10-1,-16 62 1,26-82-158,1 1 0,1-1 0,1 1 0,0 0 0,0 0 0,2 0 0,2 15 0,-3-25 138,2 0 0,-1-1-1,0 0 1,1 1 0,0-1-1,0 0 1,0 1 0,0-1-1,1-1 1,-1 1 0,1 0 0,4 3-1,15 10-323</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06.258"/>
    </inkml:context>
    <inkml:brush xml:id="br0">
      <inkml:brushProperty name="width" value="0.05" units="cm"/>
      <inkml:brushProperty name="height" value="0.05" units="cm"/>
    </inkml:brush>
  </inkml:definitions>
  <inkml:trace contextRef="#ctx0" brushRef="#br0">55 0 21669,'-1'8'297,"1"0"0,-1-1 1,0 1-1,0 0 0,-1-1 1,0 1-1,-5 11 0,-3 12 360,-13 71 133,21-86-770,0-1-1,0 0 1,2 0 0,2 27-1,-2-40-13,0-1 0,0 1-1,0-1 1,1 1 0,-1-1 0,1 1 0,-1-1-1,1 1 1,0-1 0,-1 1 0,1-1 0,0 0-1,0 1 1,0-1 0,0 0 0,0 0 0,0 0-1,0 1 1,1-1 0,-1 0 0,0-1 0,1 1-1,-1 0 1,0 0 0,1-1 0,-1 1-1,1 0 1,-1-1 0,1 0 0,-1 1 0,1-1-1,0 0 1,-1 0 0,1 0 0,-1 0 0,1 0-1,0 0 1,2-1 0,4 0 26,0-1 1,0 0-1,0-1 1,0 0 0,0 0-1,6-4 1,7-6 47,-1 0 1,-1-1 0,25-23-1,-26 21-31,1 1 0,0 0-1,24-13 1,-43 28-49,1-1 0,-1 1 0,1-1 0,0 1 0,-1-1 1,1 1-1,0 0 0,-1-1 0,1 1 0,0 0 0,0 0 0,-1-1 0,1 1 0,0 0 0,0 0 1,-1 0-1,1 0 0,0 0 0,0 0 0,-1 0 0,1 0 0,0 0 0,0 0 0,0 1 0,-1-1 0,1 0 1,0 0-1,-1 1 0,1-1 0,0 0 0,0 1 0,-1-1 0,1 1 0,0 0 0,0 1-1,0 0 0,-1 0-1,1 0 1,-1 0 0,1 0 0,-1 0-1,0 0 1,0 0 0,0 1 0,0-1-1,0 0 1,-2 3 0,-10 103-39,12-108 45,0 1 1,0 0 0,0-1 0,0 1 0,-1 0-1,1 0 1,0-1 0,0 1 0,1 0-1,-1 0 1,0-1 0,0 1 0,0 0-1,0 0 1,1-1 0,-1 1 0,0 0-1,1-1 1,-1 1 0,0 0 0,1-1 0,-1 1-1,1-1 1,-1 1 0,1-1 0,0 2-1,0-2 5,0 0 0,0 0 0,0 0 0,0 0 0,0 0 0,0 0 0,-1-1 0,1 1 0,0 0 0,0 0 0,0-1 0,0 1 0,0 0 0,0-1 0,-1 1 0,1-1 0,1 0 0,6-5 69,0 0 0,12-14 0,20-23 133,-19 19-130,48-42 1,-68 65-94,0 0-1,0 0 1,0 1 0,0-1-1,0 0 1,0 1 0,1-1-1,-1 1 1,0-1-1,0 1 1,0-1 0,1 1-1,-1 0 1,0 0-1,0-1 1,1 1 0,-1 0-1,0 0 1,1 0 0,1 1-1,-2-1 0,-1 1 1,1-1-1,0 1 0,-1 0 0,1-1 0,0 1 0,-1 0 1,1-1-1,-1 1 0,1 0 0,-1 0 0,1 0 1,-1-1-1,0 1 0,1 0 0,-1 0 0,0 0 1,0 0-1,0 0 0,1-1 0,-1 1 0,0 0 0,0 0 1,0 0-1,-1 0 0,1 0 0,0 0 0,0 0 1,-1 1-1,-3 21-659,-2 1-1,-1-1 1,-12 27 0,13-32-444,6-15 574,3-1-107</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06.853"/>
    </inkml:context>
    <inkml:brush xml:id="br0">
      <inkml:brushProperty name="width" value="0.05" units="cm"/>
      <inkml:brushProperty name="height" value="0.05" units="cm"/>
    </inkml:brush>
  </inkml:definitions>
  <inkml:trace contextRef="#ctx0" brushRef="#br0">40 103 15923,'0'15'1100,"0"-10"-676,0-1 1,0 1-1,0-1 1,1 0-1,-1 1 1,4 8-1,-4-13-364,0 1-1,0-1 0,0 1 0,1-1 0,-1 1 1,0-1-1,1 0 0,-1 1 0,1-1 0,-1 1 1,0-1-1,1 0 0,-1 1 0,1-1 0,-1 0 1,1 0-1,-1 1 0,1-1 0,-1 0 0,1 0 1,-1 0-1,1 0 0,-1 0 0,1 1 0,1-2 48,0 1-1,-1 0 1,1 0-1,0-1 1,-1 1-1,1-1 1,-1 0-1,1 1 0,-1-1 1,1 0-1,-1 0 1,2-1-1,7-5 96,0-1 0,-1 0-1,0 0 1,0-1 0,7-10-1,-12 14-137,0-1 0,0 1 0,-1-1 0,0 1 0,0-1 0,0 0 0,-1 0 0,0-1 0,0 1 0,2-13 0,-4 18-53,0 0 0,1 0 0,-1 0-1,0 0 1,0 0 0,0 0 0,0 0 0,-1 1 0,1-1 0,0 0 0,0 0 0,0 0-1,-1 0 1,1 0 0,-1 0 0,1 0 0,0 1 0,-2-2 0,2 1-7,-1 1 0,1 0 1,-1-1-1,1 1 1,-1 0-1,0 0 0,1 0 1,-1 0-1,1 0 1,-1 0-1,1-1 0,-1 1 1,0 0-1,1 0 1,-1 1-1,1-1 0,-1 0 1,1 0-1,-1 0 1,1 0-1,-1 0 0,0 1 1,-4 1 10,0 1 0,0 0 1,0 0-1,-6 6 0,10-9-14,-11 11-3,0 0 1,0 1-1,1 0 0,1 0 0,-14 22 0,18-24-9,0-1 0,1 1 0,0 0 0,1 1 0,0-1 0,1 1 0,0 0 0,0 0 0,0 12 0,3-22 9,-1 1-1,1 0 1,0 0-1,0 0 1,0 0 0,0-1-1,0 1 1,1 0-1,-1 0 1,0 0 0,1-1-1,0 1 1,-1 0-1,1 0 1,0-1 0,0 1-1,0-1 1,0 1-1,0-1 1,0 1 0,0-1-1,0 0 1,1 1-1,-1-1 1,1 0 0,-1 0-1,1 0 1,-1 0-1,1 0 1,-1 0 0,1 0-1,0-1 1,0 1-1,-1-1 1,1 1 0,0-1-1,0 0 1,0 1-1,2-1 1,5 0-8,0-1 1,0 1-1,0-2 1,0 1-1,0-1 1,13-4-1,6-5-1,0-2 1,-1 0-1,48-32 0,31-17 145,-104 61-126,0 0-1,1 0 1,-1 0-1,0 0 1,1 0 0,-1 1-1,0-1 1,1 1-1,-1 0 1,1-1-1,-1 1 1,1 0 0,3 1-1,-5-1 0,0 1 0,0-1 1,0 1-1,0 0 0,0-1 0,-1 1 0,1 0 0,0-1 0,0 1 0,0 0 0,-1 0 0,1 0 1,-1 0-1,1 0 0,-1 0 0,1 0 0,-1 0 0,1 0 0,-1 0 0,0 0 0,1 0 0,-1 0 1,0 0-1,0 0 0,0 0 0,0 0 0,0 0 0,0 1 0,0-1 0,0 0 0,-1 2 0,-15 108 403,16-110-399,-1 0 1,1 1-1,0-1 0,0 0 1,0 0-1,0 1 1,0-1-1,1 0 0,-1 0 1,0 1-1,1-1 0,-1 0 1,1 0-1,-1 0 1,1 1-1,-1-1 0,1 0 1,1 1-1,-1-1-1,-1-1 0,1 1-1,0-1 1,0 1 0,0-1-1,-1 0 1,1 0 0,0 1 0,0-1-1,0 0 1,0 0 0,0 0-1,0 0 1,-1 0 0,1 0-1,0 0 1,0 0 0,0 0 0,0 0-1,1-1 1,4-1 20,-1 0 0,1-1 0,0 0 0,-1 0 0,1 0 1,5-5-1,117-102 172,-113 92-241,-13 16 26,0-1-1,-1 1 1,1 0 0,0-1 0,0 1 0,0 0-1,1 0 1,-1 0 0,0 1 0,1-1 0,-1 0 0,1 1-1,0 0 1,5-3 0,-8 5 7,1-1 1,-1 0-1,0 1 0,1-1 1,-1 0-1,1 1 0,-1-1 1,0 0-1,1 1 0,-1-1 1,0 0-1,0 1 0,1-1 1,-1 1-1,0-1 0,0 1 1,1-1-1,-1 1 0,0-1 1,0 1-1,0-1 0,0 1 1,0-1-1,0 1 0,0-1 1,0 1-1,0-1 0,0 1 1,0-1-1,0 1 0,0-1 1,-1 1-1,1 0 0,-4 22-74,4-20 61,-5 19-55,3-15 47,1 0-1,-1-1 0,1 1 1,0 0-1,1 0 1,0-1-1,0 1 0,0 0 1,1 0-1,1 7 0,-1-13-22,-1 0 0,0 0 0,1 0 0,-1 0 0,1 0 0,-1 0 0,1 0-1,0 0 1,-1 0 0,1-1 0,0 1 0,-1 0 0,1 0 0,0-1 0,0 1-1,0 0 1,0-1 0,0 1 0,0-1 0,0 1 0,0-1 0,0 0 0,0 1 0,0-1-1,0 0 1,0 0 0,0 0 0,0 0 0,0 1 0,0-1 0,0-1 0,0 1-1,0 0 1,0 0 0,0 0 0,2-1 0,3-1-129,0 0-1,-1 0 1,1-1 0,-1 0 0,7-4 0,19-16-334,3-6-185</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37.306"/>
    </inkml:context>
    <inkml:brush xml:id="br0">
      <inkml:brushProperty name="width" value="0.05" units="cm"/>
      <inkml:brushProperty name="height" value="0.05" units="cm"/>
    </inkml:brush>
  </inkml:definitions>
  <inkml:trace contextRef="#ctx0" brushRef="#br0">2 51 22325,'4'17'1800,"-5"-10"-1352,-4-5-344,10-2 280,2-6-928,10-11 568,3-8-200,13-3-296</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07.566"/>
    </inkml:context>
    <inkml:brush xml:id="br0">
      <inkml:brushProperty name="width" value="0.05" units="cm"/>
      <inkml:brushProperty name="height" value="0.05" units="cm"/>
    </inkml:brush>
  </inkml:definitions>
  <inkml:trace contextRef="#ctx0" brushRef="#br0">137 91 16676,'-35'45'2612,"14"-18"-819,-26 40 0,42-58-1541,1-1 0,0 1 0,0 0 1,0 1-1,1-1 0,1 0 0,-1 1 1,2 0-1,-2 13 0,3-20-278,0 0 0,1 1 0,0-1-1,-1 0 1,1 0 0,0 0 0,0 0 0,1-1 0,-1 1-1,0 0 1,1 0 0,0-1 0,0 1 0,0-1 0,0 1 0,0-1-1,0 0 1,0 0 0,1 0 0,3 2 0,6 4-607,1 0 0,26 12 0,-27-15 288,1 1-64,-1 0-1,0 1 1,-1 0-1,0 1 1,21 18-1,-29-23 395,0 1 1,0-1-1,0 1 0,0-1 1,-1 1-1,1 0 1,-1 0-1,0 0 0,0 1 1,-1-1-1,1 0 0,-1 1 1,0-1-1,0 1 1,0-1-1,-1 1 0,0-1 1,0 1-1,0 0 1,0-1-1,-2 8 0,0-3 226,-1 0 1,-1 1-1,0-1 0,0-1 0,-1 1 0,0 0 0,0-1 0,-1 0 1,0 0-1,0-1 0,-1 0 0,0 0 0,0 0 0,-1-1 1,1 0-1,-1-1 0,-1 1 0,1-2 0,-1 1 0,-13 4 1,21-8-152,-1-1 0,0 1 1,0-1-1,0 1 0,-1-1 1,1 0-1,0 0 0,0 0 1,0 0-1,0 0 0,0 0 1,0 0-1,0-1 0,0 1 1,0-1-1,0 0 0,0 1 1,0-1-1,0 0 0,-2-2 1,2 1-28,0 0 1,0 0 0,0 0-1,1 0 1,-1 0 0,1-1 0,0 1-1,-1 0 1,1-1 0,0 1-1,1-1 1,-1 1 0,0-1-1,0-2 1,0-5-58,0-1-1,1 1 1,0 0 0,0 0-1,1 0 1,1 0 0,3-15-1,5-5-186,1 0-1,1 1 1,29-51-1,61-77-389,-62 100 603,53-101 0,-89 150 48,0 0 0,-1 0 0,0 0-1,0 0 1,2-15 0,-5 23-46,0-1 1,0 1-1,0 0 1,0 0-1,0-1 1,0 1-1,0 0 1,0 0-1,0-1 0,0 1 1,0 0-1,0 0 1,0 0-1,0-1 1,0 1-1,0 0 1,0 0-1,0 0 1,-1-1-1,1 1 0,0 0 1,0 0-1,0 0 1,0-1-1,0 1 1,-1 0-1,1 0 1,0 0-1,0 0 0,0 0 1,-1-1-1,1 1 1,0 0-1,0 0 1,0 0-1,-1 0 1,1 0-1,0 0 1,0 0-1,-1 0 0,1 0 1,0 0-1,0 0 1,-1 0-1,1 0 1,0 0-1,0 0 1,0 0-1,-1 0 0,1 0 1,0 0-1,0 0 1,-1 1-1,-11 6 125,1 3-59,2 1-1,-1 0 0,1 1 1,1 0-1,0 0 0,1 0 1,0 1-1,1 1 1,0-1-1,1 1 0,1 0 1,0 0-1,1 0 0,-2 26 1,4-37-57,1-1 0,0 1 0,0-1 0,0 1 0,1 0 0,-1-1 0,1 1 0,-1-1 0,1 1 1,0-1-1,0 1 0,0-1 0,0 1 0,0-1 0,1 0 0,-1 0 0,1 1 0,-1-1 0,1 0 1,2 1-1,-2-1-23,1-1 1,0 1-1,0-1 0,-1 0 1,1 0-1,0 0 1,0 0-1,0 0 1,0-1-1,0 0 0,0 1 1,0-1-1,0 0 1,5-1-1,8-2-157,0 0 1,0-1-1,0-1 0,-1 0 0,16-8 0,108-58-1322,-133 68 1423,5-3-95,1 0-1,-1 2 1,19-6 0,-29 10 167,-1 0 1,1-1-1,0 1 1,-1 0-1,1 0 1,0 0-1,-1 0 1,1 0-1,0 0 1,0 0-1,-1 0 1,1 0-1,0 0 1,-1 0-1,1 1 1,0-1-1,-1 0 1,1 0-1,-1 1 1,1-1-1,0 0 1,-1 1-1,1-1 1,-1 1-1,1-1 1,-1 0-1,1 1 1,-1 0-1,1 0 1,0 1 31,0 0 1,0 0 0,0 0 0,-1 0 0,1 0 0,-1 0 0,1 0 0,-1 0 0,0 0 0,0 3 0,-1 9 275,0-1 0,-5 21-1,5-25-185,-3 8 143,-4 25 274,8-41-512,-1 1 1,1 0 0,0 0 0,0 0 0,0-1 0,0 1-1,0 0 1,1 0 0,-1-1 0,0 1 0,1 0 0,-1 0 0,1-1-1,0 1 1,0-1 0,1 4 0,-1-5-26,0 1 0,-1-1 1,1 0-1,0 0 0,0 1 0,-1-1 0,1 0 1,0 0-1,0 0 0,-1 0 0,1 0 0,0 0 1,0 0-1,0 0 0,-1 0 0,1 0 1,0 0-1,0-1 0,-1 1 0,1 0 0,0 0 1,-1-1-1,1 1 0,0-1 0,-1 1 0,1 0 1,0-1-1,-1 1 0,2-2 0,18-16-37,-19 17 23,39-45-384,-26 29-159,1 1 0,0 0 0,34-25 0,-49 40 521,0 1 1,1 0-1,-1-1 1,0 1-1,1 0 0,-1-1 1,1 1-1,-1 0 1,1 0-1,-1-1 1,1 1-1,-1 0 1,1 0-1,-1 0 1,1 0-1,-1 0 1,1 0-1,-1 0 0,1 0 1,-1 0-1,1 0 1,-1 0-1,1 0 1,-1 0-1,1 0 1,1 11-564,-10 17-32,-17 23 310,14-33 205</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08.343"/>
    </inkml:context>
    <inkml:brush xml:id="br0">
      <inkml:brushProperty name="width" value="0.05" units="cm"/>
      <inkml:brushProperty name="height" value="0.05" units="cm"/>
    </inkml:brush>
  </inkml:definitions>
  <inkml:trace contextRef="#ctx0" brushRef="#br0">0 356 18140,'1'1'184,"1"-1"1,-1 1 0,1-1-1,-1 0 1,0 1-1,1-1 1,-1 0-1,1 0 1,-1 0 0,1 0-1,-1 0 1,0 0-1,1-1 1,-1 1-1,1 0 1,-1-1 0,0 1-1,1-1 1,1 0-1,36-13 1247,-1 0 0,40-23 1,-49 21-1299,-1-1 1,0-1 0,-1-1 0,-1-2-1,40-39 1,-60 52-109,1 0-1,10-16 1,-15 21-20,0 0 0,-1 0 1,0 1-1,0-1 0,0 0 1,0 0-1,0 0 0,0-1 1,-1 1-1,1 0 0,-1 0 0,0-6 1,0 8-5,0 1 0,0-1-1,0 0 1,-1 1 0,1-1 0,0 1 0,0-1 0,0 1 0,0-1 0,-1 1-1,1-1 1,0 1 0,-1-1 0,1 1 0,0-1 0,-1 1 0,1 0 0,-1-1-1,1 1 1,0-1 0,-1 1 0,1 0 0,-1 0 0,1-1 0,-1 1 0,1 0-1,-1 0 1,1-1 0,-1 1 0,0 0 0,1 0 0,-1 0 0,1 0 0,-1 0-1,1 0 1,-1 0 0,0 0 0,1 0 0,-1 0 0,1 0 0,-1 0 0,1 1-1,-1-1 1,1 0 0,-1 0 0,1 0 0,-2 1 0,-25 16 5,14-6-15,0 2 1,1-1 0,1 2 0,0-1-1,1 1 1,0 1 0,1 0-1,1 0 1,0 1 0,1 0-1,1 0 1,0 1 0,1 0-1,1 0 1,1 0 0,-2 31-1,4-45 9,1-1 0,0 0 0,0 0 0,1 1 0,-1-1 0,0 0-1,1 0 1,-1 0 0,1 1 0,0-1 0,0 0 0,0 0-1,0 0 1,0 0 0,0 0 0,0-1 0,1 1 0,-1 0 0,1 0-1,-1-1 1,4 3 0,-2-2 0,0-1 0,0 1 0,1-1 0,-1 0 0,0 1 0,1-2 0,-1 1 1,1 0-1,0-1 0,-1 1 0,1-1 0,6-1 0,24-2-41,52-12 0,-4 1-23,-75 13 57,13-3-23,-20 3 37,1 1-1,-1 0 1,0-1 0,1 1 0,-1-1 0,0 1 0,1-1 0,-1 1-1,0 0 1,0-1 0,0 1 0,1-1 0,-1 1 0,0-1 0,0 1 0,0-1-1,0 0 1,0 1 0,0-1 0,0 1 0,0-1 0,0 1 0,0-1 0,0 1-1,0-1 1,0 1 0,-1-1 0,1 1 0,0-1 0,0 1 0,-1-1-1,1 1 1,0 0 0,-1-1 0,-9-23 172,0-1 0,1 1 0,2-1 0,1-1 0,1 0 0,0 1 0,2-1 0,2 0 0,1-37 0,0 61-181,0-1 0,1 1 0,-1 0 0,0 0 0,1-1 0,0 1 0,-1 0 0,1 0 0,0 0-1,0 0 1,0 0 0,1 0 0,-1 0 0,0 0 0,1 0 0,-1 0 0,1 1 0,0-1 0,2-1 0,-1 1-89,1 0 0,0 0 1,0 1-1,-1 0 0,1 0 0,0 0 0,0 0 0,0 0 0,0 1 0,6-1 1,114-2-1783,-78 2 1282</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08.818"/>
    </inkml:context>
    <inkml:brush xml:id="br0">
      <inkml:brushProperty name="width" value="0.05" units="cm"/>
      <inkml:brushProperty name="height" value="0.05" units="cm"/>
    </inkml:brush>
  </inkml:definitions>
  <inkml:trace contextRef="#ctx0" brushRef="#br0">114 1 18268,'-2'0'165,"0"1"-1,0-1 1,0 1-1,0-1 1,0 1 0,0 0-1,0 0 1,0 0 0,0 0-1,0 0 1,1 0-1,-1 1 1,0-1 0,1 1-1,-1-1 1,1 1 0,-2 2-1,-23 35 1165,21-31-688,-2 7-307,-1 1 0,2-1 0,0 1-1,1 0 1,0 0 0,2 1 0,0-1 0,-2 34 0,4-23-180,2 1 0,0-1-1,2 1 1,11 45 0,-12-64-141,0-1-1,0 1 1,1-1-1,1 0 1,-1 0-1,1 0 1,0 0 0,1-1-1,0 1 1,0-1-1,8 8 1,-12-14-11,0 0 0,0 0 1,0 0-1,1-1 0,-1 1 0,0 0 0,1-1 1,-1 1-1,0 0 0,1-1 0,-1 0 1,0 1-1,1-1 0,-1 0 0,1 0 1,-1 1-1,1-1 0,-1 0 0,1-1 1,1 1-1,-1-1 0,1 0 0,0 0-1,-1 0 1,0 0 0,1 0 0,-1 0 0,0-1 0,1 1 0,-1-1 0,2-3-1,5-4 1,-1-1-1,0 0 0,11-19 0,-14 21 0,23-39 2,-16 25-48,17-22-1,-29 44 45,0 0 0,-1 0 0,1 1 0,0-1 1,0 0-1,0 0 0,0 0 0,0 0 0,0 1 0,0-1 0,0 0 0,0 0 0,0 0 0,0 1 0,0-1 1,0 0-1,0 0 0,0 0 0,0 0 0,0 1 0,0-1 0,0 0 0,1 0 0,-1 0 0,0 0 1,0 1-1,0-1 0,0 0 0,0 0 0,0 0 0,0 0 0,0 0 0,1 0 0,-1 1 0,0-1 0,0 0 1,0 0-1,0 0 0,1 0 0,-1 0 0,0 0 0,0 0 0,0 0 0,0 0 0,1 0 0,-1 0 0,0 0 1,0 0-1,0 0 0,0 0 0,1 0 0,-1 0 0,0 0 0,0 0 0,0 0 0,1 0 0,-1 0 0,0 0 1,0 0-1,0 0 0,0 0 0,0 0 0,1 0 0,-1-1 0,0 1 0,0 0 0,0 0 0,0 0 0,0 14-6,0 1-1,-2-1 0,-4 25 1,-3 12-17,9-43-13,-3 49-125,3-54 95,0-1 1,0 1-1,0-1 1,1 1-1,-1-1 0,1 0 1,-1 1-1,1-1 1,0 1-1,0-1 0,0 0 1,0 0-1,0 1 1,1-1-1,-1 0 0,0 0 1,4 3-1,-4-4 27,0-1 1,0 0-1,-1 1 0,1-1 0,0 0 1,0 0-1,0 0 0,0 0 0,-1 1 1,1-1-1,0 0 0,0 0 0,0-1 1,0 1-1,-1 0 0,1 0 0,0 0 1,0 0-1,0-1 0,0 1 0,-1 0 1,1-1-1,0 1 0,0-1 1,-1 1-1,1-1 0,0 1 0,-1-1 1,1 1-1,-1-1 0,1 0 0,-1 1 1,2-2-1,15-25-266,-16 25 231,16-33-528</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09.222"/>
    </inkml:context>
    <inkml:brush xml:id="br0">
      <inkml:brushProperty name="width" value="0.05" units="cm"/>
      <inkml:brushProperty name="height" value="0.05" units="cm"/>
    </inkml:brush>
  </inkml:definitions>
  <inkml:trace contextRef="#ctx0" brushRef="#br0">93 26 17188,'-30'49'2521,"22"-36"-1977,-1-1 0,2 1 0,0 0-1,0 1 1,2 0 0,-1 0 0,2 0 0,-5 22 0,9-33-504,0 0 1,-1-1-1,1 1 1,0 0-1,1 0 1,-1 0-1,1 0 1,-1 0-1,1 0 1,0 0-1,0 0 1,0-1-1,0 1 1,0 0-1,1-1 0,-1 1 1,1-1-1,0 1 1,0-1-1,0 0 1,0 0-1,0 0 1,0 0-1,1 0 1,-1 0-1,0 0 1,1-1-1,0 0 1,-1 1-1,7 1 1,-6-2-34,1 0 0,0 0 1,-1-1-1,1 1 1,0-1-1,0 0 1,0 0-1,0-1 1,-1 1-1,1-1 1,0 1-1,0-1 1,-1 0-1,1-1 1,-1 1-1,1-1 1,-1 1-1,1-1 1,-1 0-1,0 0 1,0 0-1,0-1 1,0 1-1,3-4 1,2-5 8,-1 1 1,0-1 0,0 0 0,-1-1-1,0 0 1,-1 0 0,-1 0 0,0 0 0,0-1-1,-1 1 1,-1-1 0,0 0 0,-1 0-1,-1 0 1,1 0 0,-2 0 0,0 0 0,-3-13-1,4 25-15,0-1-1,-1 1 0,1 0 0,-1-1 0,1 1 1,-1 0-1,0-1 0,1 1 0,-1 0 1,0-1-1,0 1 0,0 0 0,0 0 0,0 0 1,-2-1-1,2 1-1,0 1 1,0-1-1,1 1 0,-1 0 1,0 0-1,0-1 1,0 1-1,0 0 0,1 0 1,-1 0-1,0 0 1,0 0-1,0 0 0,0 0 1,0 0-1,0 1 0,1-1 1,-1 0-1,-2 1 1,1 1-20,-1-1 1,0 1 0,1 0 0,0 0 0,-1 0-1,1 0 1,0 0 0,0 1 0,0-1 0,0 0-1,0 1 1,1 0 0,-3 4 0,2-3-76,1 1-1,-1-1 1,1 0-1,0 1 1,0 0 0,0-1-1,1 1 1,0-1 0,0 1-1,0 0 1,0-1 0,1 1-1,-1-1 1,1 1 0,1-1-1,1 6 1,-2-7 55,0-1 0,0 0 0,1 1 0,-1-1 0,1 0-1,-1 0 1,1 0 0,0 0 0,-1 0 0,1-1 0,0 1 0,0 0 0,1-1 0,-1 1 0,0-1 0,0 0 0,1 0 0,-1 0 0,1 0-1,-1 0 1,1-1 0,-1 1 0,1-1 0,-1 1 0,1-1 0,-1 0 0,1 0 0,0 0 0,-1 0 0,4-1 0,33-10-371,4-5-69</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09.805"/>
    </inkml:context>
    <inkml:brush xml:id="br0">
      <inkml:brushProperty name="width" value="0.05" units="cm"/>
      <inkml:brushProperty name="height" value="0.05" units="cm"/>
    </inkml:brush>
  </inkml:definitions>
  <inkml:trace contextRef="#ctx0" brushRef="#br0">155 1 17628,'-3'0'162,"0"1"-1,1 0 1,-1 0 0,0 0 0,1 0 0,-1 0 0,1 0-1,-1 0 1,1 1 0,0 0 0,0-1 0,-1 1 0,1 0 0,0 0-1,1 0 1,-1 0 0,0 0 0,-2 4 0,-5 8 713,-14 27 0,21-37-531,-11 23 217,2 0 1,1 1-1,1 0 0,1 1 1,-6 43-1,8-22-184,3-1-1,3 74 1,0-110-344,1 1-1,0-1 0,1 1 1,1-1-1,0 0 0,0 0 1,10 22-1,-12-33-30,-1-1 0,1 0 0,0 0 0,-1 0 0,1 1-1,0-1 1,0 0 0,0 0 0,0 0 0,0 0 0,0 0 0,0-1 0,0 1 0,0 0 0,0 0 0,1-1 0,1 2 0,-2-2-3,0 0 1,0 0-1,0 0 1,0 0-1,0 0 1,0 0 0,0 0-1,0-1 1,0 1-1,0 0 1,-1 0-1,1-1 1,0 1 0,0-1-1,0 1 1,0-1-1,0 1 1,1-2-1,2-2-23,1-1 0,-1 0-1,0 0 1,0 0-1,6-11 1,10-21-272,-2-1 1,-2-1-1,-2 0 1,13-53-1,-23 84 42,-1 11 186,1 12 67,-2-1 9,1-1-1,0 0 0,0 0 0,1 0 0,1 0 0,7 15 0,-9-23-5,0 0 1,1 0 0,-1-1-1,1 1 1,0-1-1,0 0 1,0 0 0,0 0-1,1 0 1,0-1-1,-1 1 1,1-1 0,1-1-1,-1 1 1,0-1-1,1 0 1,7 2 0,-2-2-43,0 0 0,1-1 0,-1-1 0,0 0 0,1 0 0,-1-1 0,0-1 0,0 0 0,1 0 0,-1-1 0,-1-1 1,1 0-1,0 0 0,11-7 0,6-5-162,-1 0 0,-1-2 1,45-38-1,-32 16-165,-39 40 367,0 0-1,0 0 1,0 0 0,0 0-1,0 0 1,0 0 0,1 0-1,-1-1 1,0 1 0,0 0-1,0 0 1,0 0 0,0 0-1,0 0 1,0 0 0,0 0-1,0 0 1,0 0 0,0 0-1,0 0 1,1 0 0,-1 0-1,0 0 1,0 0 0,0 0-1,0 0 1,0 0 0,0 0-1,0 0 1,0 0 0,0 0-1,1 0 1,-1 0 0,0 0 0,0 0-1,0 0 1,0 0 0,0 0-1,0 0 1,0 0 0,0 0-1,0 0 1,1 0 0,-1 0-1,0 0 1,0 0 0,0 0-1,0 0 1,0 0 0,0 0-1,0 1 1,0-1 0,0 0-1,0 0 1,0 0 0,0 0-1,0 0 1,0 0 0,0 0-1,0 0 1,0 0 0,1 11 18,-3 14 38,2-23-54,-2 17 68,1 0-1,1-1 0,0 1 1,2-1-1,0 1 1,1-1-1,11 36 0,-6-32-48,1 1 0,2-1 0,0 0 0,1-1-1,24 32 1,-35-52-24,21 26-163,-2 2 0,-1 0 1,15 33-1,-29-53 151,-1 2-1,-1-1 1,1 0 0,-2 1 0,1-1 0,-1 1 0,-1 0-1,0 0 1,-1 0 0,0 0 0,0 0 0,-1-1 0,-5 22-1,2-16 190,-1 0-1,-1 0 0,-11 22 1,14-33-71,1 0 0,-1 0 0,0-1 0,0 1 0,0-1 0,-1 0 0,1 0 0,-1 0 0,0-1 0,0 1 0,-1-1 0,1 0 0,-1 0 0,1 0 0,-7 2 0,9-5-47,0 1 0,0-1 0,0 0 0,0 0 0,0 1 0,0-1 0,0-1 0,0 1-1,0 0 1,0 0 0,-1-1 0,1 1 0,0-1 0,0 0 0,1 1 0,-1-1 0,0 0 0,0 0 0,0 0-1,0-1 1,1 1 0,-1 0 0,1-1 0,-1 1 0,1-1 0,-1 1 0,1-1 0,0 0 0,0 1 0,0-1-1,0 0 1,0 0 0,-1-3 0,-3-5 82,1-1 0,0 0 0,1 0-1,-3-20 1,3 16-95,2 0-1,0 0 1,0 0 0,2 0-1,0 0 1,0 0-1,1 0 1,1 1 0,5-16-1,-4 19-78,0 0 0,1 0 0,0 0 0,1 1 0,0 0 0,0 0 0,1 1 0,0 0 0,1 0 0,0 1 0,0-1 0,13-8-1,25-11-412,-30 18 51,0 0 0,17-13 1,-30 20 339,1-1 1,0 1 0,-1-1-1,0 1 1,0-1-1,0 0 1,0 0 0,-1-1-1,1 1 1,-1 0 0,0-1-1,2-9 1,0-31-340</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10.224"/>
    </inkml:context>
    <inkml:brush xml:id="br0">
      <inkml:brushProperty name="width" value="0.05" units="cm"/>
      <inkml:brushProperty name="height" value="0.05" units="cm"/>
    </inkml:brush>
  </inkml:definitions>
  <inkml:trace contextRef="#ctx0" brushRef="#br0">0 17 21709,'22'-2'1928,"14"1"-1368,5 1-240,11-2 408,4 2 881,7-2-1265,3-1-40,-3-3-168</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11.432"/>
    </inkml:context>
    <inkml:brush xml:id="br0">
      <inkml:brushProperty name="width" value="0.05" units="cm"/>
      <inkml:brushProperty name="height" value="0.05" units="cm"/>
    </inkml:brush>
  </inkml:definitions>
  <inkml:trace contextRef="#ctx0" brushRef="#br0">1 126 18852,'23'-26'1390,"-14"14"-1071,0 2 0,1-1 0,0 1 0,1 1 0,0-1 0,0 2 0,1 0 0,14-8 0,-25 15-258,0 1-1,0-1 1,1 1 0,-1-1 0,0 1-1,0-1 1,1 1 0,-1-1-1,0 1 1,0 0 0,1 0 0,-1 0-1,0 0 1,1 0 0,-1 0-1,0 0 1,0 0 0,1 0 0,-1 1-1,0-1 1,2 1 0,-2 1-15,0-1 1,0 1 0,0 0 0,0 0-1,0-1 1,0 1 0,-1 0-1,1 0 1,-1 0 0,1 0 0,-1 0-1,0-1 1,0 1 0,0 0-1,0 0 1,0 2 0,-2 27-2,-1-1 1,-1 0 0,-1 0 0,-14 41-1,11-43-32,0 1 0,2-1 0,2 1 0,0 0 0,1 34 0,3-59-11,0 0 0,1 0-1,-1 0 1,1-1 0,0 1-1,0 0 1,0 0 0,1 0-1,-1-1 1,1 1 0,0-1-1,4 7 1,-4-8 0,-1-1 0,1 1 0,0-1 0,0 1 1,0-1-1,1 1 0,-1-1 0,0 0 0,0 0 0,1 0 0,-1 0 0,0-1 0,1 1 0,-1-1 0,1 1 0,-1-1 1,1 0-1,-1 0 0,1 0 0,4-1 0,0 0 9,1-1-1,0 0 1,-1-1 0,0 0 0,1 0-1,-1 0 1,0-1 0,-1 0 0,1 0 0,-1-1-1,0 0 1,0 0 0,0 0 0,-1-1-1,1 0 1,-1 0 0,6-10 0,-2 2 15,0 0 0,-1-1 0,-1 1-1,0-2 1,-1 1 0,-1-1 0,5-22 0,-8 32-16,0-1 0,-1 0 0,0 0 0,0 0 0,-1 0 0,0 0-1,0 0 1,-1 1 0,0-1 0,0 0 0,-3-9 0,4 15-9,0 1 0,0 0 0,0 0-1,0-1 1,-1 1 0,1 0 0,0 0 0,0-1 0,0 1 0,0 0-1,0 0 1,-1-1 0,1 1 0,0 0 0,0 0 0,0 0 0,-1-1 0,1 1-1,0 0 1,0 0 0,-1 0 0,1 0 0,0 0 0,0 0 0,-1-1-1,1 1 1,0 0 0,0 0 0,-1 0 0,1 0 0,0 0 0,-1 0 0,1 0-1,0 0 1,-1 0 0,-7 9 13,-3 17-6,9-16-14,0 0-1,0 0 1,1 0-1,0 0 1,1 1-1,0-1 1,0 0-1,1 0 1,4 15-1,-5-22 3,1 1 0,0 0 0,0-1 0,0 1 0,1-1 0,-1 1 0,1-1 0,0 0 0,0 0 0,0 0 1,0 0-1,1 0 0,-1 0 0,1 0 0,0-1 0,-1 1 0,1-1 0,0 0 0,1 0 0,-1 0 0,0 0 0,0-1 0,1 1 0,-1-1 0,1 0 0,0 0 0,-1 0 0,7 0 0,-3 0 9,1-2-1,0 0 1,0 0-1,-1 0 1,1-1-1,-1 0 1,1 0-1,-1-1 1,0 1-1,0-2 1,0 1-1,0-1 1,-1 0-1,1-1 1,-1 0-1,0 1 1,-1-2 0,9-8-1,-9 9 0,-1-1 0,1 0 0,-1 1 0,0-1 0,-1-1 0,1 1 0,-1-1 0,-1 1 0,1-1 0,-1 0 0,0 0 1,0 0-1,-1 0 0,0 0 0,0 0 0,-1 0 0,0 0 0,0-1 0,-1 1 0,-1-8 0,1 13-15,1 0 1,-1-1-1,0 1 0,0 0 1,1 0-1,-2 0 0,1 0 1,0 0-1,0 0 0,0 0 1,-1 1-1,1-1 0,-1 0 0,0 1 1,1-1-1,-1 1 0,0 0 1,-3-2-1,4 2 0,-1 1-1,1-1 1,-1 1 0,0 0-1,1-1 1,-1 1-1,0 0 1,1 0 0,-1 0-1,0 0 1,1 1 0,-1-1-1,0 0 1,1 1-1,-1-1 1,1 1 0,-1-1-1,1 1 1,-1 0-1,1 0 1,-1 0 0,1 0-1,0 0 1,-1 0 0,-1 2-1,-4 4-22,0 0-1,1 1 1,0 0-1,0 0 1,1 1 0,0-1-1,0 1 1,1 0-1,0 1 1,1-1-1,0 0 1,1 1 0,-1 0-1,2 0 1,-1 11-1,2-18 29,0 0 0,0 0 1,0-1-1,1 1 0,0 0 0,-1 0 0,1-1 0,0 1 0,0 0 0,0-1 0,1 1 0,-1-1 0,1 0 0,-1 1 0,1-1 0,0 0 0,0 0 0,0 0 0,0 0 0,0 0 0,0 0 0,1-1 0,-1 1 0,0-1 0,1 0 1,-1 1-1,1-1 0,0 0 0,3 0 0,10 4-88,0-2-1,0 0 1,1-1 0,16 0 0,-7 0-86,27 5-341,-1 3 0,92 28 0,-143-38 551,-1 0 0,0 1-1,1-1 1,-1 0 0,0 0 0,1 0 0,-1 0 0,1 0-1,-1 0 1,1 0 0,-1 0 0,0 0 0,1 0 0,-1 0 0,1 0-1,-1 0 1,0 0 0,1 0 0,-1 0 0,1-1 0,-1 1-1,0 0 1,1 0 0,-1 0 0,0-1 0,1 1 0,-1 0 0,0 0-1,1-1 1,-1 1 0,0 0 0,1-1 0,-1 1 0,0 0-1,0-1 1,0 1 0,1-1 0,-1 1 0,0 0 0,0-1 0,0 1-1,0-1 1,0 1 0,0 0 0,0-1 0,0 1 0,0-1 0,0 1-1,0 0 1,0-1 0,0 0 0,-5-28 898,3 23-718,-61-300 2305,62 303-2541,0 0-140,1-1 1,-1 0-1,1 1 0,0-1 1,0 0-1,0 0 0,0-4 1,1 8 126,-1-1 1,0 0-1,1 0 0,-1 1 1,1-1-1,-1 0 1,1 1-1,-1-1 0,1 0 1,0 1-1,-1-1 1,1 1-1,0-1 0,-1 1 1,1-1-1,0 1 1,-1 0-1,1-1 0,0 1 1,0 0-1,0-1 1,-1 1-1,1 0 1,0 0-1,0 0 0,0 0 1,0 0-1,0 0 1,-1 0-1,1 0 0,0 0 1,0 0-1,0 0 1,-1 1-1,2-1 0,21 5-597</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11.910"/>
    </inkml:context>
    <inkml:brush xml:id="br0">
      <inkml:brushProperty name="width" value="0.05" units="cm"/>
      <inkml:brushProperty name="height" value="0.05" units="cm"/>
    </inkml:brush>
  </inkml:definitions>
  <inkml:trace contextRef="#ctx0" brushRef="#br0">163 1 20052,'-17'7'755,"0"1"-1,0 1 0,0 1 1,-18 14-1,29-20-716,1 1 0,0 0 0,1 0 1,-1 0-1,1 0 0,0 1 0,0 0 0,0 0 0,1 0 0,0 0 0,0 1 1,1-1-1,0 1 0,-3 12 0,5-17-80,0 1 1,0-1-1,0 0 0,0 0 0,1 1 1,-1-1-1,1 0 0,-1 0 1,1 0-1,0 0 0,0 0 1,0 0-1,0 0 0,0 0 1,0 0-1,0 0 0,1 0 0,-1 0 1,1-1-1,0 1 0,-1-1 1,1 1-1,0-1 0,0 0 1,0 0-1,0 0 0,0 0 1,2 1-1,10 5-190,-1-2 0,1 0-1,18 4 1,-14-4 48,-11-2 115,1 0-1,-1 0 0,0 0 1,-1 1-1,12 8 1,-16-11 76,0 0-1,0 0 1,-1 1 0,1-1-1,0 1 1,-1 0 0,1 0 0,-1-1-1,1 1 1,-1 0 0,0 0-1,0 0 1,0 0 0,0 1 0,0-1-1,0 0 1,0 0 0,-1 1-1,1-1 1,-1 0 0,0 0 0,0 5-1,-1-4 54,0-1-1,0 1 1,0-1-1,-1 1 0,1-1 1,-1 0-1,0 0 0,1 0 1,-1 0-1,0 0 1,0 0-1,-1 0 0,1-1 1,0 1-1,-4 1 1,-38 19 798,35-19-772,0 0 0,0 0 0,0-1 0,-13 2 0,21-4-99,-1 0 0,0 1 0,0-1 1,0 0-1,1 0 0,-1 0 1,0 0-1,0-1 0,0 1 1,1 0-1,-1-1 0,0 1 1,0-1-1,1 0 0,-1 1 1,1-1-1,-1 0 0,0 0 1,1 0-1,0 0 0,-1 0 0,1 0 1,0-1-1,-1 1 0,1 0 1,0-1-1,0 1 0,0-1 1,-1-3-1,0-12-203</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12.344"/>
    </inkml:context>
    <inkml:brush xml:id="br0">
      <inkml:brushProperty name="width" value="0.05" units="cm"/>
      <inkml:brushProperty name="height" value="0.05" units="cm"/>
    </inkml:brush>
  </inkml:definitions>
  <inkml:trace contextRef="#ctx0" brushRef="#br0">147 277 13427,'-21'21'1086,"2"1"0,1 0 0,-22 35 1,33-46-872,0 0 1,2 1 0,-1 0-1,1 0 1,1 1 0,0-1-1,1 1 1,0 0 0,-1 20-1,4-30-187,-1 0-1,1 0 1,0 0 0,1 1-1,-1-1 1,0 0 0,1 0-1,0 0 1,0 0-1,0-1 1,0 1 0,0 0-1,0 0 1,1-1-1,0 1 1,-1 0 0,1-1-1,0 0 1,0 1 0,0-1-1,0 0 1,4 3-1,-3-4-12,1 1-1,-1 0 0,1-1 1,-1 0-1,1 0 1,0 0-1,-1-1 0,1 1 1,0-1-1,0 1 0,-1-1 1,1-1-1,0 1 1,0 0-1,-1-1 0,1 0 1,0 0-1,4-1 0,2-3 60,1 1-1,-1-2 0,0 1 0,-1-1 0,1-1 0,-1 0 0,0 0 0,-1 0 0,0-1 0,0-1 0,0 1 1,-1-1-1,-1-1 0,1 1 0,-2-1 0,6-12 0,2-6 272,-1 0-1,-1-1 1,-2-1 0,10-54-1,-13 52 148,2-58-1,-8 80-421,0 1 0,-1-1 0,0 0 0,0 0 0,-1 1 0,0-1 0,0 1 0,-1 0 0,-1-1 0,-6-11 0,9 18-67,-1 1 1,0 0-1,1-1 1,-1 1-1,0 0 1,-1 0-1,1 0 1,0 0-1,0 0 1,-1 1 0,1-1-1,-1 1 1,0-1-1,1 1 1,-1 0-1,0 0 1,0 0-1,0 0 1,0 1-1,0-1 1,0 1-1,0 0 1,0 0-1,1 0 1,-1 0-1,0 0 1,0 1-1,-6 1 1,3 0-9,0 0-1,0 0 1,0 1 0,0 0-1,0 0 1,1 0 0,-1 1 0,1 0-1,0 0 1,0 0 0,0 0-1,-5 8 1,3-3 2,0 1 0,1-1 1,0 1-1,0 1 0,1-1 0,0 1 0,-3 12 0,7-20 2,0 0 0,0 1 0,1-1 0,-1 0 0,1 0 0,-1 0 0,1 0 0,0 1 0,0-1 0,1 0 0,-1 0 0,1 0 0,-1 0 0,1 0 0,0 1 0,0-1 0,0 0 0,1-1 0,-1 1 0,1 0 0,-1 0 0,1-1 0,0 1 0,0-1 0,0 1 0,1-1 0,-1 0-1,0 0 1,1 0 0,4 3 0,3-1-113,0 0 0,1 0-1,-1-1 1,1 0-1,0-1 1,0-1-1,0 1 1,19-1-1,-16-1-96,-1 1-1,1 0 1,0 1-1,19 6 0,-29-6 170,1 0-1,0 0 0,0 1 0,-1-1 0,0 1 0,1 0 0,-1 0 0,0 0 0,0 1 0,-1 0 0,1-1 0,-1 1 0,0 1 0,0-1 0,5 9 0,-5-7 66,0 1 0,-1-1-1,0 1 1,0-1 0,0 1-1,-1 0 1,0 0 0,0 0-1,-1-1 1,0 1 0,0 0-1,-1 8 1,-3 7 121,-1-1 0,-10 30 0,9-31-292,6-17-485,2-6 375,6-10 93,-7 10 79,13-22-272</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12.823"/>
    </inkml:context>
    <inkml:brush xml:id="br0">
      <inkml:brushProperty name="width" value="0.05" units="cm"/>
      <inkml:brushProperty name="height" value="0.05" units="cm"/>
    </inkml:brush>
  </inkml:definitions>
  <inkml:trace contextRef="#ctx0" brushRef="#br0">32 78 17980,'-7'41'2232,"-2"0"-1440,1-6-359,3-2 1271,3-8-768,3-5-264,9-4-968,0-8-496,3-8 656,-2-4-176,7-5-120</inkml:trace>
  <inkml:trace contextRef="#ctx0" brushRef="#br0" timeOffset="1">194 114 18332,'0'2'124,"-1"-1"0,1 1 0,0 0 0,0 0 0,0 0 0,0 0-1,1 0 1,-1 0 0,0 0 0,1-1 0,0 1 0,-1 0 0,1 0 0,0-1 0,0 1 0,0 0 0,0-1 0,0 1 0,1 1 0,0-1-34,0-1 1,0 0 0,0 0-1,1 0 1,-1 0-1,0 0 1,0 0 0,1-1-1,-1 1 1,0-1 0,1 1-1,-1-1 1,0 0-1,1 0 1,3 0 0,6-1 16,0 0 1,0-1 0,0 0-1,0-1 1,0 0-1,12-6 1,-17 7-71,0-2-1,0 1 1,-1-1 0,1 0 0,-1 0 0,0-1-1,0 0 1,0 0 0,-1 0 0,9-11-1,-12 14-13,-1-1-1,1 1 0,-1-1 0,0 1 0,0-1 1,0 0-1,0 1 0,0-1 0,-1 0 0,1 1 1,-1-1-1,0 0 0,1 0 0,-1 0 0,-1 1 1,1-1-1,0 0 0,-1 0 0,0-3 0,0 4-9,0 1-1,1-1 0,-1 1 0,0-1 1,0 1-1,0-1 0,0 1 0,0 0 1,0 0-1,0-1 0,0 1 0,0 0 1,-1 0-1,1 0 0,0 0 0,-1 1 1,1-1-1,-1 0 0,1 0 0,-1 1 1,1-1-1,-1 1 0,0 0 0,1-1 1,-1 1-1,1 0 0,-1 0 0,0 0 1,1 0-1,-1 0 0,0 0 0,-1 1 1,-5 1-6,1 0 1,-1 0 0,1 1-1,0 0 1,0 0 0,0 1 0,1 0-1,-1 0 1,1 1 0,0-1 0,0 1-1,0 1 1,1-1 0,0 1 0,-8 11-1,6-8-3,1 1-1,1-1 1,0 1-1,0 0 1,1 0 0,0 0-1,1 1 1,0-1-1,1 1 1,-2 16-1,4-23-5,0-1-1,0 1 1,0-1-1,0 1 0,1-1 1,0 0-1,0 1 1,0-1-1,0 0 1,0 1-1,0-1 0,1 0 1,0 0-1,-1 0 1,1 0-1,1 0 1,-1-1-1,0 1 1,0 0-1,6 3 0,-6-5-42,0 1-1,0-1 0,0 0 1,1 0-1,-1 0 0,0-1 1,0 1-1,1 0 0,-1-1 0,0 0 1,1 1-1,-1-1 0,1 0 1,-1 0-1,0 0 0,1-1 0,-1 1 1,1-1-1,-1 1 0,0-1 1,0 0-1,1 1 0,-1-1 1,0-1-1,0 1 0,0 0 0,0 0 1,0-1-1,0 1 0,0-1 1,1-1-1,1-2-10,1 0-1,-2 0 1,1-1 0,-1 1 0,1-1-1,-2 1 1,1-1 0,-1 0 0,1 0-1,1-10 1,5-37-393</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37.707"/>
    </inkml:context>
    <inkml:brush xml:id="br0">
      <inkml:brushProperty name="width" value="0.05" units="cm"/>
      <inkml:brushProperty name="height" value="0.05" units="cm"/>
    </inkml:brush>
  </inkml:definitions>
  <inkml:trace contextRef="#ctx0" brushRef="#br0">189 1 18516,'-17'7'525,"1"2"1,1 0-1,-1 1 1,1 1-1,1 0 0,0 1 1,-19 21-1,28-28-467,0 1 0,1 0 0,-1-1 0,1 2-1,0-1 1,1 0 0,0 1 0,0 0 0,0-1 0,1 1 0,0 0-1,0 1 1,1-1 0,0 0 0,0 0 0,0 1 0,1-1-1,0 0 1,1 1 0,0-1 0,2 11 0,-2-14-61,0-1-1,1 1 1,-1 0 0,1 0 0,0-1-1,0 1 1,0-1 0,0 1 0,0-1-1,1 0 1,0 0 0,-1 0 0,1 0 0,0-1-1,1 1 1,-1-1 0,0 0 0,1 1-1,-1-2 1,1 1 0,0 0 0,-1-1-1,1 1 1,0-1 0,0 0 0,0-1 0,0 1-1,0-1 1,0 1 0,7-2 0,-3 1 8,0-1 1,0-1 0,1 1 0,-1-2 0,-1 1-1,1-1 1,0 0 0,-1 0 0,1-1 0,-1 0-1,0-1 1,-1 1 0,1-1 0,7-7-1,-6 3 66,1-1 0,-1 0 0,-1 0-1,0-1 1,0 1 0,-1-2 0,8-19-1,-12 26-29,0 0-1,0 0 0,-1 0 0,1 0 0,-1-1 0,-1 1 0,1 0 0,-1-1 0,0 1 1,0-1-1,0 1 0,-1 0 0,0-1 0,0 1 0,0 0 0,0 0 0,-1 0 0,0 0 1,0 0-1,-5-7 0,5 9-23,-1 0-1,0 0 1,0 1 0,0-1 0,0 1 0,-1 0-1,1 0 1,-1 0 0,1 0 0,-1 1 0,0-1 0,1 1-1,-1 0 1,0 0 0,0 0 0,0 1 0,0-1-1,0 1 1,0 0 0,0 0 0,0 1 0,0-1 0,0 1-1,-7 2 1,5-2-207,-1 1-1,1 0 1,0 0-1,0 0 1,0 1-1,0 0 1,0 0-1,0 1 1,1-1 0,-1 1-1,1 1 1,0-1-1,1 1 1,-6 6-1,9-11 42,1 1-1,-1 0 1,0 0-1,1 0 1,-1 0-1,1 0 1,-1 0-1,1 0 1,0 0-1,-1 0 1,1 0 0,0 0-1,0 0 1,0 0-1,-1 0 1,1 1-1,0-1 1,1 0-1,-1 1 1,0-1 87,1 0 1,-1-1-1,1 1 1,-1 0-1,1-1 1,0 1-1,-1 0 0,1-1 1,-1 1-1,1-1 1,0 0-1,0 1 1,-1-1-1,1 1 1,0-1-1,0 0 1,-1 0-1,1 1 1,0-1-1,0 0 1,0 0-1,0 0 1,1 0-1,20 1-1250</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13.288"/>
    </inkml:context>
    <inkml:brush xml:id="br0">
      <inkml:brushProperty name="width" value="0.05" units="cm"/>
      <inkml:brushProperty name="height" value="0.05" units="cm"/>
    </inkml:brush>
  </inkml:definitions>
  <inkml:trace contextRef="#ctx0" brushRef="#br0">8 1 17684,'-6'4'2216,"5"8"-1448,4 8-359,5 3 2695,9 5-3240,4 1-528,4 0 664,3-4-152,3-3-184</inkml:trace>
  <inkml:trace contextRef="#ctx0" brushRef="#br0" timeOffset="1">285 143 19244,'-5'3'158,"1"0"-1,-1 1 1,1-1-1,0 1 1,0 0-1,1 0 0,-1 0 1,1 1-1,0-1 1,0 1-1,0 0 1,1 0-1,-1 0 1,1 0-1,1 0 1,-1 1-1,1-1 1,0 0-1,0 1 1,0-1-1,1 1 1,0-1-1,1 11 1,-1-10-113,0 0 1,1 0 0,0 0-1,0 0 1,1 0 0,-1 0 0,1-1-1,1 1 1,-1-1 0,1 1-1,0-1 1,0 0 0,0 0-1,1 0 1,0 0 0,0-1 0,0 0-1,0 0 1,1 0 0,0 0-1,8 5 1,2-3-267,1 0 0,-1-2 0,1 0 1,0 0-1,18 1 0,-16-3-214,0 1 1,0 1-1,25 9 1,-39-12 402,-1 0 0,0 1 1,0-1-1,0 1 0,0 0 0,-1 0 1,1 0-1,0 0 0,-1 0 1,1 1-1,-1-1 0,0 1 0,0 0 1,0-1-1,0 1 0,0 0 0,-1 0 1,2 3-1,-2-1 93,0-1 0,0 0 1,0 1-1,-1-1 0,1 1 1,-1-1-1,0 1 0,-1-1 0,1 1 1,-1-1-1,0 0 0,-2 6 0,-1 2 228,0-1 0,-2 0 0,1 0 0,-1 0 0,-1-1-1,0 1 1,0-2 0,-1 1 0,-10 9 0,12-13-123,-1-1-1,0 1 1,0-1 0,0 0 0,-1-1 0,1 0-1,-1 0 1,-12 4 0,17-7-191,1-1 0,-1 1 0,1 0-1,-1-1 1,1 0 0,-1 1 0,1-1 0,-1 0 0,0 0 0,1-1 0,-1 1-1,1 0 1,-1-1 0,1 0 0,-1 1 0,1-1 0,-1 0 0,1 0-1,0-1 1,0 1 0,-1 0 0,1-1 0,0 1 0,0-1 0,0 0 0,0 0-1,1 1 1,-1-1 0,1 0 0,-1-1 0,1 1 0,-2-3 0,-7-23-238,8-8-148</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13.747"/>
    </inkml:context>
    <inkml:brush xml:id="br0">
      <inkml:brushProperty name="width" value="0.05" units="cm"/>
      <inkml:brushProperty name="height" value="0.05" units="cm"/>
    </inkml:brush>
  </inkml:definitions>
  <inkml:trace contextRef="#ctx0" brushRef="#br0">244 6 23181,'-6'-6'1680,"-18"9"-1368,-5 7-144,5 12 481,1 6-217,7 10-200,5 6-72,5 8-104,5-1 16,4-1-56,4 1-136,4-11-512,2-2-369,0-10 841,-3-11-168,-6-11-96</inkml:trace>
  <inkml:trace contextRef="#ctx0" brushRef="#br0" timeOffset="1">26 301 17300,'-15'-24'2520,"4"2"-1448,11 4-431,9 1 1591,15 8-848,7 0-391,12 4-873,5-1-745,10-3 577,2 2-160,6 0-160</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14.493"/>
    </inkml:context>
    <inkml:brush xml:id="br0">
      <inkml:brushProperty name="width" value="0.05" units="cm"/>
      <inkml:brushProperty name="height" value="0.05" units="cm"/>
    </inkml:brush>
  </inkml:definitions>
  <inkml:trace contextRef="#ctx0" brushRef="#br0">252 5 19388,'-4'-1'195,"0"0"0,1 0 1,-1 1-1,0-1 0,0 1 0,0 0 0,0 0 0,1 0 1,-1 1-1,0-1 0,-7 3 0,-44 16 627,35-11-361,-7 1-224,16-6-208,0 1-1,0 0 0,1 1 0,-1 0 0,1 1 0,-17 11 1,27-16-38,-1-1 1,1 0-1,0 0 1,-1 1-1,1-1 1,-1 0-1,1 1 1,0-1-1,0 0 1,-1 1-1,1-1 1,0 1-1,0-1 1,-1 1 0,1-1-1,0 0 1,0 1-1,0-1 1,0 1-1,0-1 1,0 1-1,0-1 1,0 1-1,0-1 1,0 1-1,0-1 1,0 0-1,0 1 1,0-1-1,0 1 1,0-1-1,0 1 1,0-1-1,1 1 1,-1-1 0,0 0-1,0 1 1,1-1-1,-1 1 1,0-1-1,1 0 1,-1 1-1,0-1 1,1 0-1,-1 0 1,0 1-1,1-1 1,-1 0-1,1 0 1,-1 1-1,0-1 1,1 0-1,0 0 1,33 13-274,-21-9 157,-11-3 99,30 11-546,0 1-1,-1 1 0,55 36 0,-78-44 471,0 0 1,-1 0 0,0 1-1,0 0 1,0 0 0,-1 1-1,0 0 1,5 9 0,-8-12 73,-1 1 1,1-1-1,-1 1 1,-1 0 0,1 0-1,-1 0 1,0-1-1,0 1 1,0 0 0,-1 0-1,0 0 1,0 0 0,-1 0-1,-2 9 1,1-6 174,-1 0 0,0 0 1,-1-1-1,0 1 0,0-1 1,-1 0-1,0 0 0,-1 0 0,1-1 1,-1 0-1,-1 0 0,0 0 1,-11 8-1,8-7 171,0-1 0,0 0 0,-1-1 0,0 0-1,0-1 1,0 0 0,-1-1 0,0 0 0,-22 4 0,32-7-271,0-1-1,0 0 1,0 0 0,-1 0 0,1 0-1,0 0 1,0 0 0,-1-1 0,1 1-1,0-1 1,0 1 0,0-1 0,0 0-1,0 0 1,-3-1 0,4 1-65,0 0 0,0 0 1,1 0-1,-1 0 0,1 0 1,-1 1-1,1-1 0,-1 0 1,1 0-1,-1 0 0,1 0 1,0-1-1,-1 1 0,1 0 1,0 0-1,0 0 0,0 0 0,0 0 1,0 0-1,0 0 0,0 0 1,0 0-1,1 0 0,-1 0 1,0 0-1,1-1 0,-1 1 1,1 1-1,-1-1 0,1 0 1,-1 0-1,1 0 0,0-1 1,7-10-449,1 1 0,0 0 0,0 1 0,13-12 0,4-4-513,58-61-2239,63-71-846,-137 145 4050,17-18 611,-27 31-571,0-1-1,0 1 1,0 0 0,1 0-1,-1-1 1,0 1-1,0 0 1,0 0 0,0 0-1,0-1 1,1 1 0,-1 0-1,0 0 1,0 0-1,0 0 1,1 0 0,-1-1-1,0 1 1,0 0-1,0 0 1,1 0 0,-1 0-1,0 0 1,0 0 0,1 0-1,-1 0 1,0 0-1,0 0 1,1 0 0,-1 0-1,0 0 1,0 0 0,1 0-1,-1 0 1,0 0-1,0 0 1,0 0 0,1 0-1,-1 0 1,0 1-1,0-1 1,1 0 0,-1 0-1,0 0 1,0 0 0,0 0-1,0 1 1,1-1-1,-1 0 1,0 0 0,0 0-1,0 1 1,0-1 0,0 0-1,0 0 1,1 0-1,-1 1 1,0-1 0,0 0-1,0 0 1,0 1 0,0-1-1,0 0 1,0 21 1370,-1-16-1210,-6 71 2214,-3 52-135,10-108-1993,1 1 0,0-1 0,2 1-1,5 23 1,-8-42-282,1 1-1,0-1 1,-1 0 0,1 1-1,0-1 1,0 0 0,1 0 0,-1 0-1,0 0 1,1 0 0,-1 0-1,1 0 1,0 0 0,-1 0-1,1-1 1,3 2 0,-5-2-16,1-1 0,0 0 1,-1 1-1,1-1 1,0 0-1,0 0 0,0 0 1,-1 0-1,1 0 1,0 1-1,0-2 0,0 1 1,-1 0-1,1 0 0,0 0 1,0 0-1,-1 0 1,1-1-1,0 1 0,0-1 1,1 0 0,0 0 0,-1 0-1,1 0 1,-1 0 0,0-1 0,1 1 0,-1-1 0,0 1 0,0-1-1,0 1 1,2-4 0,11-30-247,-2-13-93</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14.942"/>
    </inkml:context>
    <inkml:brush xml:id="br0">
      <inkml:brushProperty name="width" value="0.05" units="cm"/>
      <inkml:brushProperty name="height" value="0.05" units="cm"/>
    </inkml:brush>
  </inkml:definitions>
  <inkml:trace contextRef="#ctx0" brushRef="#br0">3 1 17244,'-3'17'1408,"5"6"-1040,5-3-200,10 2 72,4-2-400,15-2 304,1-1-144,18 1-256</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15.318"/>
    </inkml:context>
    <inkml:brush xml:id="br0">
      <inkml:brushProperty name="width" value="0.05" units="cm"/>
      <inkml:brushProperty name="height" value="0.05" units="cm"/>
    </inkml:brush>
  </inkml:definitions>
  <inkml:trace contextRef="#ctx0" brushRef="#br0">166 390 17772,'-7'2'248,"0"-1"1,0 1-1,1 0 1,-1 0-1,0 1 1,1 0-1,-1 0 0,1 0 1,0 1-1,0 0 1,0 0-1,-6 7 1,4-4-50,1 0 1,0 0 0,1 1 0,-1 0-1,1 0 1,1 1 0,0 0 0,-5 9 0,7-9-97,0-1 0,1 0 0,0 1 0,0 0 1,1-1-1,0 1 0,0 11 0,1-18-83,0 1-1,0-1 1,0 0-1,0 0 1,1 0-1,-1 0 1,1 1-1,-1-1 1,1 0-1,0 0 1,-1 0-1,1 0 1,0 0-1,0-1 1,1 1-1,-1 0 1,0 0-1,1-1 1,-1 1-1,1 0 1,-1-1-1,1 0 1,0 1-1,-1-1 1,1 0-1,0 0 1,0 0-1,0 0 1,0 0-1,0 0 1,0-1-1,0 1 1,0-1-1,4 1 1,1-1-8,0-1 0,-1 1 0,1-1 0,-1-1 0,1 1 0,-1-1 0,0 0 0,0-1 0,0 0 0,0 1 0,0-2 1,0 1-1,-1-1 0,1 0 0,-1 0 0,5-5 0,5-6 5,1-1-1,-2-1 1,20-29 0,-18 22-70,-2 0 0,0-2 0,-2 1 0,-1-2 0,-1 0 0,-2 0 0,0 0-1,-2-1 1,-1 0 0,-1-1 0,-1 1 0,-2-1 0,-2-28 0,0 47-11,0 0 1,-1 1-1,0-1 1,-6-14-1,7 21 44,0 1 1,0 0-1,0-1 1,0 1-1,0 0 1,-1 0-1,1-1 0,-1 1 1,0 0-1,1 1 1,-1-1-1,0 0 1,0 0-1,0 1 0,0-1 1,-1 1-1,1 0 1,0 0-1,-1-1 1,1 1-1,0 1 0,-4-2 1,2 2 12,0 0 0,0 0 1,-1 1-1,1-1 0,0 1 0,0 0 0,0 0 0,0 0 1,0 1-1,1-1 0,-1 1 0,0 0 0,1 0 1,-1 0-1,1 1 0,0-1 0,-1 1 0,-3 4 1,-2 2 58,1 1 1,0-1-1,1 1 0,0 0 1,-6 12-1,7-10 26,0 0-1,1 0 0,0 1 0,1 0 1,1-1-1,-3 16 0,5-23-47,1 0 0,-1 0-1,1 0 1,0 0 0,0 0 0,1 0 0,-1 0-1,1 0 1,0 0 0,1 0 0,-1 0-1,1 0 1,0 0 0,0-1 0,0 1-1,1-1 1,0 0 0,-1 0 0,6 5 0,12 9-188,1-1 1,1-1 0,38 21 0,-35-23-140,-2 1 1,0 1 0,23 20 0,-39-29 141,-1-1 0,0 1 0,0 0 0,0 1 0,-1-1 0,0 1 0,-1 0 0,0 1 0,0-1 0,0 1 0,-1-1 0,-1 1 0,3 14 0,-4-18 97,0 0 0,-1 0 0,0 1 0,0-1-1,0 0 1,-1 0 0,1 1 0,-1-1 0,0 0 0,-1 0 0,-2 5 0,-11 10-272</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16.332"/>
    </inkml:context>
    <inkml:brush xml:id="br0">
      <inkml:brushProperty name="width" value="0.05" units="cm"/>
      <inkml:brushProperty name="height" value="0.05" units="cm"/>
    </inkml:brush>
  </inkml:definitions>
  <inkml:trace contextRef="#ctx0" brushRef="#br0">246 232 19004,'1'-2'111,"0"0"0,-1 0-1,1 0 1,-1 0 0,1 1 0,-1-1 0,0 0-1,0 0 1,0 0 0,0 0 0,0 0 0,0 0-1,-1 0 1,1 0 0,-1 0 0,1 0 0,-1 0-1,1 1 1,-1-1 0,0 0 0,0 0 0,0 1-1,0-1 1,0 1 0,-1-1 0,1 1 0,0-1-1,-1 1 1,1 0 0,-1-1 0,-1 0 0,0 0 23,0 1 0,-1 0 0,1-1 0,0 1 0,-1 0 0,1 1 0,-1-1 0,1 0 0,-1 1 0,0 0 0,1 0 0,-1 0 0,1 0 0,-1 1 0,1-1 0,-7 3 0,2 0-9,0 1-1,0 0 1,0 0-1,1 1 1,-1-1 0,1 2-1,0-1 1,1 1 0,-1 0-1,1 1 1,1-1-1,-8 11 1,3-3-79,1 0 1,1 1-1,0 0 0,1 0 0,-8 26 1,13-35-48,0 1 1,1-1-1,-1 1 1,1-1-1,1 1 1,-1 0-1,1 0 1,1-1-1,0 10 1,0-14 0,-1 0 1,1 0 0,0 0-1,0 0 1,0 0-1,0 0 1,0 0-1,0 0 1,0 0 0,1-1-1,-1 1 1,0 0-1,1-1 1,0 1-1,-1-1 1,1 0 0,0 1-1,0-1 1,0 0-1,0 0 1,0 0-1,0 0 1,0-1 0,0 1-1,0 0 1,0-1-1,0 0 1,0 1-1,0-1 1,1 0 0,2 0-1,3-1 2,0 0 0,-1 0 0,1-1-1,-1 0 1,1 0 0,-1-1 0,0 0 0,0 0 0,0-1-1,0 0 1,-1 0 0,11-9 0,9-7 11,34-38-1,-58 56-12,20-20 29,-1-1-1,-1-1 0,-2-1 1,0-1-1,-1 0 0,-2-2 1,13-29-1,-19 36-2,-5 13-6,0-1 1,0 0-1,-1 0 1,0-1-1,-1 1 1,0-1-1,1-13 0,-7 11 31,-4 12-17,-7 16-14,10-6-25,1 0 0,0 0 0,1 1 1,0 0-1,1-1 0,0 1 1,0 0-1,1 0 0,0 0 0,1 0 1,1 0-1,0 0 0,0-1 1,1 1-1,0 0 0,1 0 1,0-1-1,7 16 0,-7-21 5,-1-1-1,1 0 0,0 0 1,0 0-1,0 0 1,1 0-1,-1-1 1,1 1-1,0-1 1,0 0-1,0 0 0,0 0 1,1-1-1,-1 1 1,1-1-1,7 2 1,-5-2-2,0-1 1,0 0 0,0 0 0,1-1-1,-1 1 1,0-2 0,1 1-1,-1-1 1,0 0 0,10-3-1,0-2-5,0 0 0,-1-1 0,0 0-1,0-1 1,-1-1 0,0-1-1,0 0 1,20-20 0,-3-6-119,-37 44 73,-1 1 0,1-1 0,1 2 0,-1-1-1,2 0 1,-1 1 0,1 0 0,-2 16-1,3-19 47,1-1-1,0 1 0,0 0 1,1-1-1,0 1 1,0 0-1,1 0 0,-1-1 1,1 1-1,1 0 0,0-1 1,-1 1-1,2-1 0,-1 0 1,5 9-1,-4-12 7,-1-1 1,1 1-1,-1-1 1,1 1 0,0-1-1,0 0 1,0 0-1,0 0 1,0 0-1,0-1 1,1 1-1,-1-1 1,0 0-1,1 0 1,-1 0-1,1-1 1,0 1-1,-1-1 1,1 1-1,-1-1 1,1-1-1,0 1 1,-1 0-1,1-1 1,-1 0-1,5-1 1,5-1 3,0-2-1,0 1 1,-1-1 0,0-1 0,21-13 0,-10 4 3,-2-1 0,0-1-1,26-26 1,-39 35-4,-1-1 0,1 1 0,-2-1 0,1-1 0,-1 1 0,-1-1 0,0 0 0,0 0 0,-1-1 0,5-17 0,-8 26-3,-1 1 0,0 0 0,1-1-1,-1 1 1,0-1 0,0 1 0,0-1 0,0 1-1,0 0 1,-1-1 0,1 1 0,0-1-1,-1 1 1,1-1 0,-1 1 0,0-2 0,0 2-1,1 0 1,-1 1 0,0-1 0,1 1 0,-1-1-1,0 1 1,1-1 0,-1 1 0,0 0 0,0-1 0,1 1-1,-1 0 1,0-1 0,0 1 0,0 0 0,1 0 0,-1 0-1,0 0 1,0 0 0,-1 0 0,-2 0-4,1 1 0,0-1 0,0 1 1,0 0-1,-1 0 0,1 1 0,0-1 0,1 0 1,-1 1-1,0 0 0,0 0 0,-4 3 0,4-1 5,-1 0-1,1 0 0,0 0 1,0 0-1,0 0 0,0 1 1,1-1-1,0 1 0,0 0 1,0 0-1,0-1 0,1 1 1,0 0-1,0 1 0,0-1 1,1 0-1,0 0 0,0 0 1,0 0-1,0 0 0,1 1 1,0-1-1,0 0 0,2 7 1,-1-8-44,-1 0 1,1 0 0,0 0-1,0 0 1,1 0 0,-1-1-1,1 1 1,-1-1 0,1 1-1,0-1 1,1 0 0,-1 0-1,0 0 1,1-1 0,0 1-1,-1-1 1,1 0-1,0 0 1,0 0 0,0 0-1,0-1 1,1 0 0,-1 0-1,0 0 1,1 0 0,-1-1-1,1 1 1,6-1 0,-7-1 12,-1 1-1,0-1 1,1 0 0,-1 1 0,0-1 0,1-1 0,-1 1 0,0 0 0,0-1 0,0 0-1,0 1 1,-1-1 0,1 0 0,4-5 0,9-13-272</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16.735"/>
    </inkml:context>
    <inkml:brush xml:id="br0">
      <inkml:brushProperty name="width" value="0.05" units="cm"/>
      <inkml:brushProperty name="height" value="0.05" units="cm"/>
    </inkml:brush>
  </inkml:definitions>
  <inkml:trace contextRef="#ctx0" brushRef="#br0">33 47 19268,'-17'-6'2137,"8"7"-1337,2-2 1728,10 1-2128,6-7-48,4-9-120,1-1-320</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17.204"/>
    </inkml:context>
    <inkml:brush xml:id="br0">
      <inkml:brushProperty name="width" value="0.05" units="cm"/>
      <inkml:brushProperty name="height" value="0.05" units="cm"/>
    </inkml:brush>
  </inkml:definitions>
  <inkml:trace contextRef="#ctx0" brushRef="#br0">151 1 14035,'1'0'359,"1"0"-1,0 0 1,-1 0-1,1 0 1,-1 1-1,1-1 1,-1 0 0,1 1-1,-1 0 1,1-1-1,-1 1 1,1 0-1,-1 0 1,0-1 0,2 3-1,-2-2-209,1 1 1,-1-1-1,1 1 1,-1 0-1,0 0 0,0 0 1,0 0-1,0 0 0,1 4 1,0 2-66,0 0 1,0 1 0,-1-1-1,-1 16 1,0 16 464,-3 0 0,-1 0-1,-3 0 1,-19 70 0,-67 148-72,51-151-374,42-107-103,-5 10 4,2 0 0,-1 1 0,2-1 0,-4 21 0,6-29-3,0 0 1,0-1 0,0 1 0,0 0 0,0 0 0,0-1 0,0 1 0,1 0 0,-1-1 0,0 1-1,1 0 1,0-1 0,-1 1 0,1-1 0,0 1 0,0-1 0,0 1 0,0-1 0,0 0 0,0 1-1,0-1 1,0 0 0,1 0 0,-1 0 0,0 0 0,1 0 0,-1 0 0,1 0 0,-1 0 0,1-1 0,-1 1-1,1 0 1,0-1 0,-1 1 0,1-1 0,0 0 0,-1 0 0,4 1 0,10-1 12,1 0 0,0-1 0,0 0 0,-1-2 0,1 1 0,14-6 0,7-4-488,46-20 0,21-21 101,-57 24 94</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17.745"/>
    </inkml:context>
    <inkml:brush xml:id="br0">
      <inkml:brushProperty name="width" value="0.05" units="cm"/>
      <inkml:brushProperty name="height" value="0.05" units="cm"/>
    </inkml:brush>
  </inkml:definitions>
  <inkml:trace contextRef="#ctx0" brushRef="#br0">95 62 17980,'-25'85'1396,"-20"72"-218,37-121-1001,1 0 0,-2 51 0,9-82-163,0-1 1,0 0 0,0 1 0,1-1-1,0 0 1,1 6 0,-2-9-7,0-1 0,1 1 0,-1 0 0,0-1 0,0 1 0,1-1 0,-1 1 0,0-1 0,1 1 0,-1-1 0,1 1 0,-1-1 0,1 0 0,-1 1 0,0-1-1,1 0 1,0 1 0,-1-1 0,1 0 0,-1 1 0,1-1 0,0 0 4,0 0-1,0 0 0,0 0 0,0 0 1,0 0-1,0-1 0,0 1 1,0 0-1,0-1 0,-1 1 1,1 0-1,0-1 0,0 1 0,0-1 1,-1 1-1,1-1 0,0 0 1,0 0-1,5-5 47,-1 1-1,-1-1 1,1 0-1,-1 0 1,0-1 0,-1 1-1,1-1 1,-1 0 0,-1 0-1,1 0 1,2-11-1,0-9 228,5-48-1,-8 46-160,-1 0-1,-3-30 1,1 47-85,-1 0 1,1 1-1,-2-1 0,0 1 1,0 0-1,-1-1 0,-10-19 1,13 30-40,1 0 1,-1 0-1,1 1 1,-1-1-1,1 0 0,-1 0 1,0 0-1,1 1 1,-1-1-1,0 0 1,0 0-1,1 1 1,-1-1-1,0 1 1,0-1-1,0 1 1,0-1-1,-2 0 1,3 1-2,-1 0 0,0 1 0,1-1 0,-1 0 0,0 0 1,1 0-1,-1 0 0,1 1 0,-1-1 0,0 0 0,1 1 0,-1-1 1,1 0-1,-1 1 0,1-1 0,-1 1 0,1-1 0,-1 1 1,1-1-1,0 1 0,-1-1 0,1 1 0,-3 4-3,1-1 0,0 1 1,0-1-1,1 1 0,-1-1 0,1 1 0,-1 5 0,1 3 7,-1 0 0,1 0 0,1 0 0,1 1 0,1 14 0,-1-24 18,0-1 0,0 1 0,0 0 0,0-1 0,1 1 0,-1-1 0,1 1 0,0-1 0,0 0 0,2 4 0,-2-6 9,-1 1 0,1-1 1,-1 0-1,1 1 0,0-1 1,-1 0-1,1 0 0,0 0 1,0 0-1,0 0 0,0-1 1,0 1-1,0-1 0,0 1 1,0-1-1,0 0 0,0 1 1,0-1-1,4-1 0,0 0 58,0 0 0,1 0 0,-1-1 1,0 0-1,0-1 0,0 1 0,0-1 0,0 0 0,0 0 0,-1-1 0,6-5 0,10-8 323,23-24 0,-42 39-384,38-42 660,42-62-1,-65 84-577,-17 22-109,0 0 1,0-1 0,0 1 0,1 0-1,-1 0 1,0 0 0,0 0 0,0 0-1,0-1 1,0 1 0,0 0-1,0 0 1,0 0 0,0 0 0,1 0-1,-1 0 1,0 0 0,0-1 0,0 1-1,0 0 1,0 0 0,1 0 0,-1 0-1,0 0 1,0 0 0,0 0 0,0 0-1,0 0 1,1 0 0,-1 0 0,0 0-1,0 0 1,0 0 0,0 0 0,1 0-1,-1 0 1,0 0 0,0 0 0,0 0-1,0 0 1,0 0 0,1 0 0,-1 0-1,0 1 1,0-1 0,0 0-1,0 0 1,0 0 0,0 0 0,1 0-1,-1 0 1,0 0 0,0 1 0,0-1-1,0 0 1,0 0 0,3 9-2,-4 4-24,1 0-1,-2 0 1,0 0 0,0 0-1,-8 21 1,2-4-28,-38 212-1232,26-137-275,16-91 1089</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18.432"/>
    </inkml:context>
    <inkml:brush xml:id="br0">
      <inkml:brushProperty name="width" value="0.05" units="cm"/>
      <inkml:brushProperty name="height" value="0.05" units="cm"/>
    </inkml:brush>
  </inkml:definitions>
  <inkml:trace contextRef="#ctx0" brushRef="#br0">1 77 18532,'1'-3'2104,"7"2"-1399,2-2-297,7 1 1336,7 1-928,5-6-224,11-2-744,4-1-408,4-1 520,2 2-136,1-11-120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6:38.109"/>
    </inkml:context>
    <inkml:brush xml:id="br0">
      <inkml:brushProperty name="width" value="0.05" units="cm"/>
      <inkml:brushProperty name="height" value="0.05" units="cm"/>
    </inkml:brush>
  </inkml:definitions>
  <inkml:trace contextRef="#ctx0" brushRef="#br0">257 23 18268,'-28'11'1140,"0"0"1,-49 31-1,64-34-842,0 1-1,0 1 0,0 0 0,2 1 0,-1 0 0,1 1 0,-9 14 0,17-23-237,1 1-1,0-1 1,0 1-1,0 0 1,1 0-1,-1 0 1,1 0-1,-1 5 1,2-8-53,-1 1-1,1 0 1,0-1-1,0 1 1,0 0-1,0-1 1,1 1 0,-1-1-1,0 1 1,1 0-1,-1-1 1,1 1 0,-1-1-1,1 1 1,0-1-1,0 0 1,-1 1 0,1-1-1,0 1 1,0-1-1,0 0 1,1 0-1,-1 0 1,2 2 0,2 0-55,1-1 0,-1 0 0,0 0 1,0 0-1,1 0 0,-1-1 1,1 0-1,0 0 0,-1-1 0,1 1 1,-1-1-1,1 0 0,0-1 1,-1 1-1,1-1 0,9-3 0,1 0-102,0-1 0,-1-1-1,0 0 1,24-13 0,-23 10 79,-2-1 1,1-1-1,22-20 0,-33 27 124,1-1-1,-1 1 1,0-1-1,0 0 1,-1 0-1,0 0 1,1 0 0,-2-1-1,1 1 1,-1-1-1,1 0 1,-2 0-1,1 0 1,1-7-1,-3 11-12,0 0-1,0 1 1,0-1 0,0 0-1,0 1 1,0-1 0,0 1-1,-1-1 1,1 0 0,-1 1 0,1-1-1,-1 1 1,1-1 0,-1 1-1,0-1 1,0 1 0,0 0-1,0-1 1,0 1 0,0 0-1,0 0 1,-3-2 0,2 1 8,-1 1 1,1 0 0,-1 0-1,1 0 1,-1 0-1,0 0 1,0 1 0,1-1-1,-1 1 1,0 0 0,0 0-1,-3 0 1,-5 1 37,-1 1 1,1 0 0,0 0-1,0 1 1,-15 7 0,17-7-212,1 0 0,0 1 1,0 0-1,1 1 1,-1 0-1,1 0 1,0 1-1,0-1 1,1 2-1,-11 11 1,16-17 132,1-1 0,0 0 0,0 0 0,-1 1 0,1-1 0,0 0-1,0 0 1,0 1 0,-1-1 0,1 0 0,0 1 0,0-1 0,0 0 0,0 1 0,0-1 0,0 0 0,0 1 0,0-1 0,0 0 0,0 1 0,0-1 0,0 0-1,0 1 1,0-1 0,0 0 0,0 1 0,0-1 0,0 0 0,0 1 0,0-1 0,0 0 0,1 0 0,-1 1 0,0-1 0,0 0 0,0 1 0,1-1 0,-1 0 0,0 0-1,0 0 1,1 1 0,-1-1 0,0 0 0,1 0 0,-1 0 0,0 1 0,0-1 0,1 0 0,-1 0 0,0 0 0,1 0 0,-1 0 0,0 0 0,1 0 0,19 0-202,-18 0 195,25-4-252</inkml:trace>
  <inkml:trace contextRef="#ctx0" brushRef="#br0" timeOffset="1">847 12 15443,'-12'4'509,"-1"1"0,1 1 0,0 0 1,1 1-1,-1 0 0,1 1 0,1 0 0,-1 0 0,2 1 0,-1 1 0,1 0 0,0 0 0,-9 16 0,13-19-382,1 1-1,0 0 1,1 0-1,0 0 1,0 0 0,1 1-1,0-1 1,0 1-1,1-1 1,-1 14 0,2-19-88,0 1 1,0-1-1,1 1 1,-1-1-1,1 1 1,0-1-1,0 0 1,0 1-1,0-1 1,1 0 0,-1 1-1,1-1 1,0 0-1,0 0 1,0-1-1,0 1 1,0 0-1,1-1 1,-1 1-1,1-1 1,-1 0 0,1 1-1,0-1 1,0-1-1,0 1 1,0 0-1,1-1 1,3 2-1,0-2-5,-1 1 0,1-1 0,-1-1 0,1 1 0,-1-1-1,1 0 1,0-1 0,-1 0 0,1 0 0,-1 0 0,1-1-1,-1 0 1,1 0 0,-1 0 0,0-1 0,9-5 0,4-3 38,-1-1 1,0-1-1,28-25 1,-34 26-5,-1 1-1,0-2 1,18-24 0,-25 31-38,-1-1 1,1 1-1,-1-1 0,0 1 1,0-1-1,-1 0 1,0 0-1,0 0 1,-1-1-1,1-13 0,-2 18-15,0 1 0,0-1-1,0 1 1,0 0 0,-1-1 0,1 1-1,-1-1 1,0 1 0,0 0-1,0 0 1,0 0 0,0-1 0,0 1-1,0 0 1,-1 0 0,1 0-1,-1 1 1,0-1 0,-1-2-1,-1 2-47,1 0-1,-1 0 1,1 0-1,-1 0 0,0 0 1,0 1-1,0 0 1,0 0-1,0 0 0,-6-1 1,-4 1-189,0 1 1,0 0 0,0 1 0,1 0 0,-26 7-1,-2 3-74,6 3-132</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18.879"/>
    </inkml:context>
    <inkml:brush xml:id="br0">
      <inkml:brushProperty name="width" value="0.05" units="cm"/>
      <inkml:brushProperty name="height" value="0.05" units="cm"/>
    </inkml:brush>
  </inkml:definitions>
  <inkml:trace contextRef="#ctx0" brushRef="#br0">151 1 18628,'-14'24'747,"0"1"0,2 1 0,-13 39 0,-17 83 154,33-115-685,-2 10-5,2 2-1,-5 52 1,13-92-175,1 0 0,0 0 0,0 1 0,1-1 0,0 0 0,-1 0 0,3 7 0,-2-10-13,-1-1-1,1 0 0,0 1 0,-1-1 0,1 0 1,0 1-1,0-1 0,0 0 0,0 0 0,0 0 1,0 0-1,0 0 0,0 0 0,1 0 0,-1 0 1,0 0-1,1 0 0,-1-1 0,0 1 0,1 0 1,-1-1-1,1 0 0,-1 1 0,1-1 0,-1 0 1,1 1-1,-1-1 0,1 0 0,-1 0 0,1 0 1,1-1-1,4 0 61,-1 0 0,1-1 0,-1 0 1,1 0-1,-1-1 0,0 0 0,0 0 0,0 0 0,10-8 1,5-5 240,22-22 1,-40 36-291,62-62 906,79-101-1,41-85-76,-182 245-1751,-6 7-232,-14 17-1395,-26 30-687,11-22 1964,-4 0-216</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20.431"/>
    </inkml:context>
    <inkml:brush xml:id="br0">
      <inkml:brushProperty name="width" value="0.05" units="cm"/>
      <inkml:brushProperty name="height" value="0.05" units="cm"/>
    </inkml:brush>
  </inkml:definitions>
  <inkml:trace contextRef="#ctx0" brushRef="#br0">1 423 14891,'1'22'1026,"-1"-10"-254,1-1 0,1 0 0,-1 1 0,2-1 0,4 14 0,-6-23-638,0 1 1,0-1-1,0 1 1,1-1-1,-1 0 1,1 0-1,-1 0 1,1 1-1,0-2 1,0 1-1,0 0 1,0 0-1,0-1 1,0 1-1,1-1 1,-1 1-1,0-1 1,1 0-1,-1 0 1,1 0-1,-1 0 1,1-1-1,0 1 1,-1-1-1,1 1 1,0-1-1,4 0 1,4-1-66,1 0 0,-1-1 1,1 0-1,-1-1 1,0 0-1,0-1 1,-1 0-1,1-1 0,-1 0 1,0 0-1,0-1 1,0-1-1,15-13 1,-10 7-54,0-1 0,-1-1 1,-1 0-1,0-1 1,-1-1-1,19-34 0,-27 44-20,0 0 0,0-1 0,-1 0-1,0 1 1,-1-1 0,0 0 0,0 0-1,0 0 1,0-15 0,-2 23 3,0 0-1,0-1 1,1 1 0,-1 0 0,0-1 0,0 1 0,0 0 0,0 0 0,0-1-1,0 1 1,0 0 0,0-1 0,0 1 0,0 0 0,0-1 0,0 1-1,0 0 1,0-1 0,0 1 0,-1 0 0,1 0 0,0-1 0,0 1-1,0 0 1,0 0 0,0-1 0,-1 1 0,1 0 0,0 0 0,0-1-1,-1 1 1,1 0 0,0 0 0,0 0 0,-1-1 0,1 1 0,0 0-1,0 0 1,-1 0 0,1 0 0,0 0 0,-1 0 0,1 0 0,0 0 0,0 0-1,-1 0 1,1-1 0,0 2 0,-1-1 0,1 0 0,0 0 0,-1 0-1,1 0 1,0 0 0,-1 0 0,1 0 0,0 0 0,0 0 0,-1 0-1,1 1 1,0-1 0,0 0 0,-1 0 0,-15 18-60,1 4 65,1 1-1,0 0 1,2 0-1,1 1 1,2 1-1,-13 43 0,22-67 3,-1 0-1,1 1 0,0-1 0,0 0 1,0 0-1,-1 0 0,1 0 1,0 0-1,1 0 0,-1 1 0,0-1 1,0 0-1,0 0 0,1 0 0,-1 0 1,0 0-1,1 0 0,-1 0 0,1 0 1,-1 0-1,1 0 0,0 0 0,-1 0 1,3 1-1,-2-1 2,0 0 1,1-1-1,-1 1 1,1-1-1,0 1 1,-1-1-1,1 0 0,-1 1 1,1-1-1,0 0 1,-1 0-1,1 0 1,-1 0-1,1 0 0,1-1 1,6-1 15,0 0 0,0-1 0,-1 0 0,16-8 0,-5 0-10,0-1 0,-1-1 1,-1 0-1,0-2 0,0 0 0,26-32 0,-23 22-8,-2-1 0,0-1 0,-2 0 0,14-32 0,-40 80-47,-43 103 24,45-99 73,0-1-1,1 1 1,-5 38 0,12-61-45,-1 1 1,1-1-1,0 0 1,0 0-1,0 0 1,0 1-1,0-1 1,0 0-1,1 0 1,-1 1-1,1-1 1,-1 0-1,1 0 1,0 0-1,0 0 1,0 0-1,0 0 1,0 0-1,1 0 1,-1 0-1,0-1 1,1 1-1,2 2 1,-2-3-2,1 0 1,-1 0 0,1 0-1,0 0 1,-1-1 0,1 1-1,0 0 1,0-1-1,-1 0 1,1 0 0,0 0-1,0 0 1,-1 0 0,1-1-1,0 1 1,0-1-1,-1 0 1,4-1 0,5-2 2,0 0 0,0-1 0,0-1 0,-1 1 0,0-2 1,0 0-1,0 0 0,-1 0 0,0-1 0,15-18 1,-15 16-6,-1-1 0,0 0 1,-1-1-1,0 0 1,-1 0-1,0 0 0,-1-1 1,-1 0-1,5-19 1,-7 6 2,-7 19-22,4 7 9,0 1 0,1-1 1,-1 0-1,0 0 0,1 0 1,-1 0-1,1 1 0,-1-1 0,0 0 1,1 1-1,-1-1 0,1 0 1,-1 1-1,1-1 0,-1 1 0,1-1 1,-1 1-1,0 0 0,1 0 1,-1-1-1,1 1 1,-1 0-1,1 0 0,0 0 1,-1 0-1,1-1 1,0 1-1,0 0 0,-1 0 1,1 0-1,0 0 1,0 0-1,0 0 0,0 1 1,1 0-5,1-9 37,-1 6-29,-1-1 0,1 1 0,-1 0 1,1 0-1,0-1 0,-1 1 0,1 0 1,0 0-1,0 0 0,0 0 0,0 0 1,0 0-1,0 0 0,0 1 0,0-1 1,0 0-1,0 1 0,0-1 1,1 0-1,-1 1 0,0-1 0,0 1 1,1 0-1,-1-1 0,0 1 0,1 0 1,-1 0-1,2 0 0,2-1-12,1 1 1,0 0-1,-1 0 0,1 0 0,10 3 1,-15-3 8,0 1 0,0-1 1,1 1-1,-1 0 0,0 0 1,0-1-1,0 1 1,0 0-1,0 0 0,0 0 1,0 0-1,0 0 0,-1 1 1,1-1-1,0 0 1,0 0-1,-1 0 0,1 1 1,-1-1-1,0 0 0,1 1 1,-1-1-1,0 0 0,1 1 1,-1-1-1,0 0 1,0 1-1,0-1 0,-1 2 1,-4 44-8,5-46 7,-11 51 47,-25 71 0,35-111 242,9-17-48,11-18 72,-13 12-226,0-2 1,0 1 0,-1-1 0,-1 1 0,0-1 0,-1 0 0,3-21 0,2-97 248,-7 85-98,0 39-181,-1 6-40,0-1 0,0 1 0,1 0 0,-1 0 0,0 0 0,0 0 0,0-1 0,-1 1 0,1 0 0,0 0 0,0 0 0,-1 0 0,1 0 0,0-1 0,-1 1 0,1 0 0,-2-1 1,2 4 3,0-2-19,0 0-1,0 0 1,0 0 0,0 1-1,0-1 1,0 0 0,0 0-1,0 0 1,0 1 0,0-1-1,1 0 1,-1 0 0,0 0-1,0 0 1,0 1-1,0-1 1,0 0 0,0 0-1,0 0 1,0 0 0,1 1-1,-1-1 1,0 0 0,0 0-1,0 0 1,0 0-1,1 0 1,-1 0 0,0 0-1,0 0 1,0 0 0,0 1-1,1-1 1,-1 0 0,0 0-1,0 0 1,0 0 0,1 0-1,-1 0 1,0 0-1,0 0 1,0 0 0,1 0-1,-1 0 1,0-1 0,0 1-1,0 0 1,1 0 0,-1 0-1,0 0 1,9-1-16,1 0 0,-1-1 0,0 0 0,1-1 0,8-3 0,17-5-58,-24 9 42,-3 0-8,0 0 0,0 0-1,1 1 1,-1 0 0,0 0 0,11 2-1,-17-1 29,0 0-1,1 1 1,-1 0-1,0-1 1,0 1 0,0 0-1,0 0 1,0 0-1,0 0 1,0 1-1,0-1 1,0 1-1,0-1 1,-1 1 0,1-1-1,0 1 1,-1 0-1,0 0 1,1 0-1,-1 0 1,0 0-1,0 0 1,0 0-1,0 0 1,-1 0 0,1 1-1,0 3 1,2 10-33,-1 1 0,-1 0 1,-1 0-1,0 0 0,-2 0 1,-5 31-1,3-21 23,-1 36-1,5-61 23,0 0-1,0 0 1,0 0-1,0 0 0,0 0 1,1 0-1,-1-1 1,0 1-1,1 0 1,0 0-1,-1 0 1,1-1-1,0 1 1,0 0-1,0-1 0,0 1 1,0-1-1,3 3 1,-3-3 0,1 0 0,-1 0 0,1 0 1,-1-1-1,1 1 0,-1-1 0,1 1 0,0-1 0,0 1 1,-1-1-1,1 0 0,0 0 0,-1 0 0,1 0 0,0 0 1,2 0-1,4-2 3,0 0-1,0 0 1,-1-1 0,1 0 0,-1 0-1,0-1 1,10-6 0,-2 0 11,-1 0 1,-1-2-1,0 1 1,0-2-1,-1 1 1,15-23-1,-20 25 6,0 0 1,-1-1-1,0 0 0,0-1 0,-1 1 1,-1-1-1,0 0 0,-1 0 1,4-24-1,-7 32-13,0 0-1,0 0 1,0 0 0,-1 0-1,1 0 1,-1 0 0,0 0 0,-1 0-1,-2-7 1,4 10-6,-1 0 0,1 1 0,-1-1 1,1 0-1,-1 0 0,0 0 0,1 1 0,-1-1 1,0 0-1,1 0 0,-1 1 0,0-1 0,0 1 0,0-1 1,1 1-1,-1-1 0,0 1 0,0-1 0,0 1 1,0 0-1,0-1 0,0 1 0,0 0 0,0 0 1,0 0-1,0 0 0,0 0 0,0 0 0,0 0 0,0 0 1,0 0-1,0 0 0,0 1 0,0-1 0,0 0 1,0 1-1,0-1 0,1 0 0,-1 1 0,0-1 0,0 1 1,0 0-1,0-1 0,1 1 0,-2 1 0,0-1-3,1 0 0,-1 1 0,1-1 0,-1 1 0,1-1 0,0 1 0,-1 0 0,1-1 0,0 1 0,0 0 0,0 0 0,1 0 0,-1 0 0,0 0 0,1 0 0,-1 0 0,1 0 0,0 0 0,-1 0 0,1 0 0,0 0-1,0 0 1,0 0 0,1 0 0,-1 0 0,0 0 0,1 0 0,0 0 0,-1 0 0,1 0 0,1 2 0,0 0 3,0 0-1,0-1 1,1 1-1,-1-1 1,1 1-1,0-1 1,0 0-1,0 0 1,0 0-1,1-1 1,-1 1-1,1-1 1,0 0-1,4 2 1,-1-1 4,1 0 0,0 0 1,0-1-1,0-1 0,0 1 0,1-2 0,-1 1 1,0-1-1,0 0 0,1 0 0,-1-1 0,10-2 1,-7 0-1,0 0 1,-1-1 0,1 0-1,-1-1 1,0 0 0,0-1 0,-1 0-1,13-10 1,-10 7 9,-1-1-1,-1 0 1,0-1 0,0 0-1,-1-1 1,-1 0-1,0 0 1,0-1 0,-1 0-1,-1 0 1,0-1 0,-1 0-1,0 0 1,2-15 0,-7 27-12,1-1 0,-1 1 0,0-1 1,0 1-1,0-1 0,0 1 0,0-1 0,-1 1 1,0-3-1,1 4-1,0 1 0,-1-1 1,1 0-1,0 0 0,-1 1 0,1-1 0,-1 0 1,1 1-1,-1-1 0,1 0 0,-1 1 1,1-1-1,-1 1 0,1-1 0,-1 1 1,0-1-1,1 1 0,-1-1 0,-1 1 0,0-1 1,0 1 0,0 0-1,0 0 1,0 0-1,0 0 1,0 1-1,0-1 1,0 1 0,0-1-1,0 1 1,0 0-1,1-1 1,-1 1 0,0 0-1,0 0 1,1 0-1,-1 0 1,0 1-1,1-1 1,0 0 0,-2 3-1,-12 10 0,2 2 1,0 0-1,1 0 1,0 1-1,2 1 0,0 0 1,1 0-1,0 1 0,2 0 1,0 0-1,1 1 0,-4 31 1,8-40-23,1-1 1,0 1 0,1-1-1,0 1 1,1-1 0,0 1-1,0-1 1,6 18-1,-6-24-51,1 0-1,-1 0 0,1-1 0,0 1 1,1 0-1,-1-1 0,1 1 0,-1-1 1,1 0-1,0 0 0,0 0 0,0 0 1,1-1-1,-1 1 0,0-1 0,1 0 0,0 0 1,0 0-1,-1 0 0,1-1 0,0 1 1,0-1-1,1 0 0,4 0 0,23 0-252,0-11-110</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21.029"/>
    </inkml:context>
    <inkml:brush xml:id="br0">
      <inkml:brushProperty name="width" value="0.05" units="cm"/>
      <inkml:brushProperty name="height" value="0.05" units="cm"/>
    </inkml:brush>
  </inkml:definitions>
  <inkml:trace contextRef="#ctx0" brushRef="#br0">17 0 18164,'-5'40'4813,"2"-19"-4037,-1 6-358,1 0-1,2 1 1,0-1 0,2 1-1,6 39 1,-7-64-397,1 0 0,0 1 0,0-1 1,0 0-1,1 0 0,-1 0 0,1 0 0,-1 0 0,1 0 1,0-1-1,0 1 0,4 4 0,-4-6-7,-1 0 1,1 0-1,0 0 0,0 0 0,-1 0 1,1-1-1,0 1 0,0-1 0,0 1 1,-1-1-1,1 1 0,0-1 0,0 0 1,0 0-1,0 0 0,0 0 1,0 0-1,0-1 0,0 1 0,0 0 1,-1-1-1,1 0 0,3 0 0,10-7 46,-1 0 1,0-1-1,0-1 0,0 0 0,-1-1 0,-1 0 0,15-17 0,-6 8 21,13-15 41,-22 21-82,1 1 1,0 0-1,1 1 1,30-20-1,-44 32-38,1-1 0,0 0 1,0 1-1,0-1 0,0 1 0,0 0 1,0-1-1,0 1 0,0 0 1,0-1-1,0 1 0,0 0 0,1 0 1,-1 0-1,0 0 0,0 0 0,0 0 1,0 0-1,0 0 0,0 1 0,0-1 1,2 1-1,-2 0 0,0 0-1,0-1 1,-1 1 0,1 0-1,0 0 1,-1 0-1,1 0 1,0 0 0,-1 0-1,0 0 1,1 0 0,-1 1-1,1-1 1,-1 0 0,0 0-1,0 0 1,0 2 0,0 8 2,0-1 0,-1 1 0,-3 18 0,2-20-5,-6 39-9,3-25-65,1 0 0,-1 32 1,4-54 52,1-1 0,0 0 0,0 0 1,0 1-1,0-1 0,0 0 1,0 0-1,0 1 0,0-1 0,0 0 1,0 0-1,0 0 0,0 1 1,0-1-1,0 0 0,0 0 0,0 1 1,0-1-1,1 0 0,-1 0 1,0 1-1,0-1 0,0 0 1,0 0-1,0 0 0,1 1 0,-1-1 1,0 0-1,0 0 0,0 0 1,0 0-1,1 1 0,-1-1 0,0 0 1,0 0-1,1 0 0,-1 0 1,0 0-1,0 0 0,0 0 0,1 0 1,-1 0-1,0 0 0,0 0 1,1 0-1,-1 0 0,0 0 0,0 0 1,1 0-1,-1 0 0,0 0 1,0 0-1,1 0 0,-1 0 1,0 0-1,0 0 0,0 0 0,1-1 1,13-11-525,4-10 235,5-6-115</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21.429"/>
    </inkml:context>
    <inkml:brush xml:id="br0">
      <inkml:brushProperty name="width" value="0.05" units="cm"/>
      <inkml:brushProperty name="height" value="0.05" units="cm"/>
    </inkml:brush>
  </inkml:definitions>
  <inkml:trace contextRef="#ctx0" brushRef="#br0">148 1 20300,'-23'19'1926,"-39"43"0,54-52-1538,0 0 0,0 1 1,1-1-1,1 2 0,0-1 0,-10 24 1,16-33-347,-1 1 1,0 0-1,0-1 0,1 1 1,0 0-1,-1-1 0,1 1 1,0 0-1,0 0 1,1-1-1,-1 1 0,1 0 1,-1-1-1,1 1 1,1 3-1,-1-4-36,0-1 1,0 1-1,0-1 1,0 1-1,0-1 0,1 0 1,-1 0-1,0 1 1,1-1-1,-1 0 1,1 0-1,-1 0 0,1-1 1,0 1-1,-1 0 1,1-1-1,0 1 0,0-1 1,-1 1-1,1-1 1,0 0-1,0 1 1,3-1-1,1-1-15,0 1-1,1-1 1,-1 0 0,0-1 0,0 1-1,0-1 1,0-1 0,0 1-1,-1-1 1,1 0 0,-1 0 0,0 0-1,1-1 1,-1 0 0,-1 0-1,1 0 1,-1-1 0,0 1 0,0-1-1,0 0 1,4-6 0,-1-1-6,0 1 1,-1-1 0,0 0-1,-1 0 1,0-1-1,-1 1 1,-1-1 0,0 0-1,1-14 1,-3 26 13,-1 0 0,0-1 0,1 1 0,-1 0 0,0 0 0,0 0 0,0-1 0,0 1 0,0 0 0,-1 0 0,1 0 0,0-1 0,0 1 0,-1 0 0,1 0 0,-1 0 0,0-2 0,0 3 0,1 0 0,-1 0-1,1 0 1,-1 0 0,0 0 0,1 0-1,-1 0 1,1 1 0,-1-1 0,1 0-1,-1 0 1,1 0 0,-1 1 0,1-1-1,-1 0 1,1 1 0,0-1 0,-1 0-1,1 1 1,-1-1 0,1 1 0,0-1-1,-1 0 1,1 1 0,0 0 0,-25 38-64,13-13 42,2 1-1,-9 30 0,16-45 4,1-1-1,-1 1 1,2-1-1,0 1 1,0 0-1,1-1 1,3 23-1,-3-32-29,1 0 0,-1-1-1,0 1 1,1 0-1,0-1 1,-1 1-1,1-1 1,0 1-1,0-1 1,0 1-1,0-1 1,0 1 0,0-1-1,0 0 1,0 0-1,1 0 1,-1 1-1,0-1 1,1 0-1,-1-1 1,1 1-1,-1 0 1,1 0 0,-1-1-1,1 1 1,0 0-1,-1-1 1,1 0-1,0 1 1,0-1-1,-1 0 1,1 0-1,0 0 1,-1 0 0,1 0-1,0-1 1,2 1-1,5-2-369,0 0 1,-1-1-1,1 0 0,-1 0 1,17-9-1,4-5-382,37-30-1,-12 6-237</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21.887"/>
    </inkml:context>
    <inkml:brush xml:id="br0">
      <inkml:brushProperty name="width" value="0.05" units="cm"/>
      <inkml:brushProperty name="height" value="0.05" units="cm"/>
    </inkml:brush>
  </inkml:definitions>
  <inkml:trace contextRef="#ctx0" brushRef="#br0">218 273 15827,'0'0'87,"-1"0"0,1-1 0,-1 1-1,0 0 1,1 0 0,-1-1 0,0 1-1,1 0 1,-1 0 0,1 0 0,-1 0 0,0 0-1,1 0 1,-1 0 0,0 0 0,1 0-1,-1 0 1,0 0 0,1 0 0,-1 0-1,1 1 1,-1-1 0,0 0 0,1 0-1,-1 1 1,1-1 0,-1 0 0,0 1 0,-24 10 581,8-1-10,1 1 0,1 0 1,0 1-1,0 1 0,-12 14 0,19-18-481,0 0 1,1 0-1,0 0 1,1 1-1,0 0 0,1 0 1,0 0-1,0 1 0,-5 19 1,10-28-153,-1 1 0,0-1 0,1 1 0,0-1 0,-1 1 0,1-1 0,0 1 1,0-1-1,1 1 0,-1-1 0,0 1 0,1-1 0,-1 0 0,1 1 0,0-1 0,0 1 1,0-1-1,0 0 0,0 0 0,1 0 0,-1 0 0,1 0 0,-1 0 0,1 0 1,0 0-1,0 0 0,0-1 0,-1 1 0,2-1 0,-1 1 0,3 1 0,0-2-13,0 1-1,0 0 0,0-1 0,0 0 0,0 0 1,0-1-1,0 1 0,0-1 0,1 0 1,-1-1-1,0 1 0,0-1 0,0 0 1,6-2-1,8-4 27,0-1 1,-1 0 0,0-2-1,0 0 1,-1-1-1,-1 0 1,0-2 0,0 0-1,-1 0 1,-1-2-1,20-25 1,-19 21 57,0-1 0,-2-1 0,-1 0-1,0-1 1,-1 0 0,-2-1 0,0 0 0,-1-1 0,4-27-1,-10 40-40,0-1 1,-1 0-1,-1 0 0,0 1 0,0-1 0,-4-21 0,3 31-51,1-1 1,-1 1 0,1-1-1,-1 1 1,0-1 0,0 1 0,0 0-1,0-1 1,0 1 0,-1 0-1,1 0 1,-1 0 0,1 0 0,-1 0-1,0 0 1,1 1 0,-1-1-1,0 0 1,0 1 0,-1 0 0,1-1-1,0 1 1,0 0 0,-1 0-1,1 0 1,0 0 0,-1 1-1,1-1 1,-1 1 0,1-1 0,-1 1-1,1 0 1,-1 0 0,1 0-1,-1 0 1,1 1 0,-4 0 0,-3 1-10,1 1 0,0-1 1,0 2-1,0-1 0,1 1 1,-1 0-1,1 1 0,0 0 1,0 0-1,1 1 0,-1-1 1,-10 14-1,10-11-19,0 1 0,1-1 1,0 1-1,0 0 0,1 1 0,0 0 0,1-1 0,0 2 1,-5 19-1,8-28 2,1 1 0,0-1 0,0 0 1,0 0-1,0 0 0,0 0 0,0 0 0,1 0 1,-1 0-1,1 0 0,-1 0 0,1 0 0,0 0 0,-1 0 1,1 0-1,0 0 0,0 0 0,1-1 0,-1 1 1,0 0-1,1-1 0,-1 1 0,1-1 0,-1 1 1,1-1-1,0 0 0,-1 0 0,1 0 0,0 0 1,0 0-1,0 0 0,0 0 0,0-1 0,0 1 0,3 0 1,10 2-188,-1 0 1,0-1 0,1-1 0,17-1 0,-14 1-16,-12-1 161,10 0-131,0 1 0,1 0 0,-1 2 0,19 4 0,-32-6 189,0 0 0,0 0 0,1 0 0,-1 0 0,0 1 0,0-1 1,-1 1-1,1 0 0,0 0 0,0 0 0,-1 0 0,1 0 0,-1 1 1,0-1-1,0 1 0,0-1 0,0 1 0,0 0 0,0 0 0,-1 0 1,0 0-1,1 0 0,-1 0 0,0 0 0,0 0 0,-1 0 0,1 5 1,-1 4-117,0 1 0,-1-1 1,-1 0-1,0 0 1,-1 0-1,-1 0 1,1-1-1,-2 1 0,-8 17 1,13-29 100,-1 2-14,1 0 1,-1-1-1,0 1 0,1-1 0,-1 1 1,0-1-1,0 1 0,0-1 0,0 1 0,0-1 1,0 0-1,-1 0 0,1 1 0,0-1 1,0 0-1,-1 0 0,1 0 0,-1-1 0,1 1 1,-1 0-1,-2 1 0,-9-4-447</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23.021"/>
    </inkml:context>
    <inkml:brush xml:id="br0">
      <inkml:brushProperty name="width" value="0.05" units="cm"/>
      <inkml:brushProperty name="height" value="0.05" units="cm"/>
    </inkml:brush>
  </inkml:definitions>
  <inkml:trace contextRef="#ctx0" brushRef="#br0">0 13 18588,'1'0'60,"0"-1"0,-1 1-1,1 0 1,-1 0 0,1-1 0,0 1-1,-1 0 1,1 0 0,0 0 0,-1 0-1,1 0 1,0 0 0,-1 0 0,1 0-1,0 0 1,0 0 0,-1 0 0,1 0-1,0 0 1,-1 0 0,1 1 0,-1-1 0,1 0-1,0 1 1,-1-1 0,1 0 0,-1 1-1,1-1 1,-1 1 0,1-1 0,-1 0-1,1 1 1,-1 0 0,1-1 0,-1 1-1,0-1 1,1 1 0,-1-1 0,0 1 0,1 0-1,-1-1 1,0 1 0,0 1 0,2 4 84,-1-1 0,0 1 1,-1 0-1,1 8 1,-1-3 305,6 184 1505,1 14-1621,-7-203-318,1 0 0,0-1 0,0 1 0,1-1 0,2 7 0,-4-11-9,1 0 0,-1 0 0,0-1 0,1 1 0,-1 0 0,1-1 0,-1 1 0,1 0-1,-1-1 1,1 1 0,-1-1 0,1 1 0,0-1 0,-1 1 0,1-1 0,0 1-1,-1-1 1,2 1 0,-1-1 2,0 0-1,-1 0 1,1 0-1,0-1 1,0 1-1,-1 0 1,1 0-1,0-1 1,0 1-1,-1 0 1,1-1-1,0 1 1,-1 0 0,1-1-1,-1 1 1,1-1-1,-1 1 1,1-1-1,-1 0 1,1 1-1,-1-1 1,1 1-1,0-2 1,3-5 42,0-1 0,0 1 0,-1-1 0,0 0 0,0 0 0,-1 0 0,3-14 0,4-62 348,-7 47-264,-2 0 1,-1 0 0,-2 1 0,-1-1 0,-11-39-1,13 67-110,1 7-23,1 0 0,0 0 0,-1 1 0,1-1 0,-1 0 0,1 0 0,-1 1 0,0-1-1,0 0 1,0 1 0,0-1 0,0 1 0,0-1 0,-1-1 0,1 3-3,1 0-1,0 0 1,0 0 0,0 0 0,0 0 0,-1 0 0,1 0 0,0 0-1,0 0 1,0 1 0,0-1 0,0 0 0,-1 0 0,1 0-1,0 0 1,0 0 0,0 0 0,0 0 0,0 0 0,0 1 0,0-1-1,-1 0 1,1 0 0,0 0 0,0 0 0,0 0 0,0 1-1,0-1 1,0 0 0,0 0 0,0 0 0,0 0 0,0 0 0,0 1-1,0-1 1,0 0 0,0 0 0,0 0 0,0 0 0,0 1-1,0-1 1,0 0 0,0 0 0,0 0 0,0 0 0,0 0 0,0 1-1,0-1 1,1 0 0,-1 0 0,0 0 0,2 12-35,-1-7 29,0 0 1,1 0-1,0 0 0,0 0 1,1-1-1,-1 1 1,1 0-1,0-1 1,0 0-1,1 0 0,-1 0 1,1 0-1,0 0 1,0-1-1,0 0 1,0 1-1,0-2 0,1 1 1,0 0-1,-1-1 1,1 0-1,0 0 0,0 0 1,0-1-1,1 0 1,-1 0-1,0 0 1,0 0-1,0-1 0,1 0 1,-1 0-1,0-1 1,1 1-1,-1-1 1,0 0-1,0 0 0,0-1 1,0 0-1,0 0 1,0 0-1,0 0 1,6-5-1,-2 1 15,0 0 0,-1 0 0,0-1 0,-1 0 0,0-1 0,10-12 0,-14 16 0,0 1 0,0-1-1,-1 0 1,0 0 0,0 0 0,0-1 0,0 1 0,0 0 0,-1-1-1,0 1 1,0-1 0,0 1 0,-1-1 0,1 1 0,-1-1 0,0 0-1,-1-4 1,1 9-7,0-1 0,0 1 0,0-1 0,0 1 0,0 0 0,0-1 0,0 1 0,0-1 0,-1 1 0,1 0 0,0-1 0,0 1 0,0 0 0,0-1 0,-1 1 0,1 0 0,0-1 0,0 1 0,-1 0 0,1-1 0,0 1 0,-1 0 0,1 0 0,0-1 0,-1 1 0,1 0 0,0 0 0,-1 0 0,1-1 0,0 1 0,-1 0 0,1 0 0,-1 0 0,1 0 0,0 0 0,-1 0 0,1 0 0,-1 0 0,0 0 0,0 1 0,0-1 0,0 1 0,0 0 0,0-1 1,0 1-1,0 0 0,1 0 0,-1 0 0,0-1 0,0 1 0,1 0 0,-1 0 0,0 0 0,0 2 0,-13 26 2,1 1-1,2 1 0,0 0 1,3 0-1,0 0 1,2 1-1,1 1 0,0 33 1,5-61-49,0 0 1,0 0 0,0 0-1,1 1 1,0-1 0,0 0-1,0 0 1,1 0 0,3 8-1,-4-11 16,0-1-1,0 1 1,0 0-1,0-1 1,1 1 0,-1-1-1,0 0 1,1 0-1,0 1 1,-1-1-1,1 0 1,-1 0-1,1 0 1,0 0-1,0-1 1,0 1-1,-1 0 1,1-1-1,0 1 1,0-1-1,0 0 1,0 0-1,0 0 1,0 0-1,0 0 1,0 0-1,0 0 1,2-1-1,29-8-173,3-12-115</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23.516"/>
    </inkml:context>
    <inkml:brush xml:id="br0">
      <inkml:brushProperty name="width" value="0.05" units="cm"/>
      <inkml:brushProperty name="height" value="0.05" units="cm"/>
    </inkml:brush>
  </inkml:definitions>
  <inkml:trace contextRef="#ctx0" brushRef="#br0">224 283 17108,'-31'29'798,"2"1"0,0 2 0,3 0-1,1 2 1,-39 69 0,61-97-826,0 0 1,0 1-1,1-1 0,0 1 0,0 0 0,0-1 0,1 1 0,-1 9 0,2-14-5,0 0 0,0 0 0,1-1 0,-1 1 1,0 0-1,1 0 0,-1 0 0,1-1 0,-1 1 0,1 0 0,0-1 0,0 1 0,0 0 0,0-1 0,0 1 0,0-1 0,0 1 0,0-1 0,1 0 0,-1 1 0,0-1 0,1 0 0,-1 0 0,1 0 1,0 0-1,-1 0 0,1-1 0,0 1 0,-1 0 0,1-1 0,0 1 0,0-1 0,0 0 0,2 1 0,5 0-82,1-1 0,-1 0 0,1-1 0,-1 1 0,0-2 0,0 1-1,1-1 1,-1-1 0,0 0 0,-1 0 0,1-1 0,13-7 0,-6 2 141,-1-1-1,0 0 1,-1-1-1,0-1 1,20-22-1,-13 9 375,-1-1 0,-2-1 0,0-1 0,-2 0 0,-1-1 0,-2-1 0,-1 0 0,-1-1 0,-1 0 0,-2-1 0,-1 0 0,3-37 0,-9 58-251,-1 0 0,1 0 1,-2-1-1,1 1 0,-4-12 1,4 21-134,0 0 0,-1 0 1,1 0-1,-1 0 0,1 0 0,-1 0 1,0 0-1,0 0 0,0 0 1,0 0-1,0 0 0,0 1 0,-1-1 1,1 1-1,-1-1 0,1 1 1,-1-1-1,1 1 0,-1 0 0,0 0 1,1 0-1,-1 0 0,0 0 1,0 0-1,0 0 0,0 0 0,0 1 1,0-1-1,0 1 0,0 0 1,0-1-1,0 1 0,-4 0 1,-2 2-17,1-1 1,-1 1-1,1 1 1,0 0-1,0 0 1,0 0 0,0 0-1,1 1 1,-1 0-1,1 1 1,0 0 0,0 0-1,-10 11 1,0 1-17,2 1 0,-1 0 1,-15 28-1,29-45 14,-6 11-7,0 1-1,0-1 0,1 1 1,-6 22-1,11-32 9,0-1 0,1 1 0,0 0 0,-1 0-1,1 0 1,0 0 0,0 0 0,1 0 0,-1 0 0,0 0-1,1-1 1,1 6 0,-1-6 0,0 0 0,1-1 0,-1 1 0,0 0 0,1 0 0,-1-1 0,1 1 0,-1-1 0,1 0 0,0 1 0,-1-1 0,1 0 0,0 0 0,0 0 0,0 0 0,0 0 0,0 0 0,0-1 0,3 2-1,17 2-98,1-1 0,-1-1 0,32-1-1,17 2-142,-54-2 159,0 1 0,0 1 1,0 1-1,0 0 0,17 7 0,-29-9 67,-1 0 0,1 0 0,-1 1 0,0-1 0,0 1 0,0 0 0,0 0 1,0 0-1,-1 1 0,1-1 0,-1 1 0,0 0 0,0 0 0,-1 0 0,1 1 0,-1-1 1,0 0-1,0 1 0,0 0 0,-1-1 0,1 1 0,0 7 0,-1-5-149,-1 0 0,1 1 0,-1-1 0,-1 1 0,0-1 0,0 0 0,0 1 0,-1-1 0,0 0 0,0 0 0,-7 13 0,4-15-138,1-7-108</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24.139"/>
    </inkml:context>
    <inkml:brush xml:id="br0">
      <inkml:brushProperty name="width" value="0.05" units="cm"/>
      <inkml:brushProperty name="height" value="0.05" units="cm"/>
    </inkml:brush>
  </inkml:definitions>
  <inkml:trace contextRef="#ctx0" brushRef="#br0">155 2 16412,'5'-2'2010,"-5"9"-1306,-6 13-503,5-16 70,-17 52 1522,-44 169 701,39-80-1665,20-122-691,2 1 1,1-1 0,0 1 0,5 27 0,-4-48-123,-1-1-1,1 0 1,-1 0-1,1 0 1,0 1-1,0-1 1,0 0-1,0 0 1,0 0-1,0 0 0,1 0 1,-1-1-1,4 4 1,-5-5-12,0 1 0,1-1 0,-1 0 0,0 0 0,1 0 0,-1 0 0,0 1 0,0-1 0,1 0 0,-1 0 0,0 0 0,1 0 0,-1 0 0,0 0 1,1 0-1,-1 0 0,1 0 0,-1 0 0,0 0 0,1 0 0,-1 0 0,0 0 0,1 0 0,-1 0 0,0-1 0,0 1 0,1 0 0,-1 0 0,0 0 0,1 0 0,-1-1 0,1 0 2,0 0 0,0 0 1,0-1-1,-1 1 0,1 0 0,-1-1 0,1 1 0,-1 0 0,1-1 0,-1 1 0,0 0 0,1-3 1,1-19 30,-1-1 0,-1 1 0,-1 0 0,-1-1 0,-1 1 0,-1 0 0,-2 0 0,0 0 0,-1 1 0,-1 0 0,-1 1 0,-21-39 0,18 46-83,13 15 1,0 1-1,0-1 0,1 1 1,-1-1-1,1 0 0,-1 0 1,1 0-1,-1 0 0,1 0 1,2 2-1,8 1-306,1 0 0,-1 0 0,0-1 0,1 0 0,-1-1 0,1-1-1,0 0 1,0 0 0,0-2 0,16-1 0,3-3-660,0 0 0,59-20-1,-37 2 989,-38 15 916,-13 8 1568,-9 6-2137,-1 0 0,1 0 0,0 1 0,0 0 0,1 1 0,-7 12 0,9-16-292,1 0 0,0 0 0,0 0-1,1 1 1,-1-1 0,1 1 0,0-1 0,0 1-1,1-1 1,-1 1 0,1 0 0,0-1-1,0 1 1,2 9 0,-1-13-25,-1 1-1,1 0 1,0 0 0,0-1-1,0 1 1,0 0 0,1-1-1,-1 1 1,0-1 0,1 1-1,-1-1 1,1 0 0,-1 0 0,1 0-1,0 0 1,-1 0 0,1 0-1,0 0 1,0 0 0,0-1-1,0 1 1,1 0 0,9 1-24,0 1 1,20 0 0,1 1-82,-24-2 74,-1 0 0,0 1 0,-1 0 0,1 0 0,0 1 0,-1 0 1,8 5-1,-13-8 33,-1 0 0,0 0 1,1 0-1,-1 0 0,0 0 1,0 0-1,0 0 1,0 0-1,0 1 0,0-1 1,0 0-1,0 1 0,0-1 1,-1 1-1,1-1 1,0 1-1,-1-1 0,1 1 1,-1 0-1,0-1 0,0 1 1,1-1-1,-1 1 0,0 0 1,0-1-1,-1 1 1,1 0-1,0-1 0,0 1 1,-1-1-1,1 1 0,-1 0 1,1-1-1,-1 1 0,0-1 1,0 0-1,0 1 1,0-1-1,0 0 0,0 1 1,-2 1-1,-4 4 65,0 0-1,0-1 1,-1 0 0,1 0 0,-1-1-1,-1 1 1,-11 4 0,16-8-180,-1 0 1,0 0-1,0 0 1,0-1-1,0 0 1,0 0-1,0 0 0,0 0 1,0-1-1,0 0 1,-1 0-1,1 0 1,0-1-1,0 1 1,-7-3-1,10 2 83,1 1 0,-1-1 0,1 0 0,-1 0 0,1 0 0,0 1 0,-1-1 0,1-1 0,0 1 0,0 0 0,-2-2 0,-7-19-488</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24.996"/>
    </inkml:context>
    <inkml:brush xml:id="br0">
      <inkml:brushProperty name="width" value="0.05" units="cm"/>
      <inkml:brushProperty name="height" value="0.05" units="cm"/>
    </inkml:brush>
  </inkml:definitions>
  <inkml:trace contextRef="#ctx0" brushRef="#br0">75 3 16235,'-1'-1'135,"0"1"-1,0 0 1,0 0-1,0-1 0,0 1 1,0 0-1,0 0 0,0 0 1,0 0-1,0 0 0,0 0 1,-1 0-1,1 0 0,0 1 1,0-1-1,0 0 1,0 1-1,0-1 0,0 1 1,1-1-1,-1 1 0,-1 0 1,0 1 91,-1 0 0,1 0 1,0 0-1,1 0 0,-1 0 1,0 1-1,0-1 1,-1 3-1,-1 5 188,0 0 0,0-1 0,-4 16 1,5-10-287,0-1 1,1 1 0,0 0-1,1 25 1,1-35-112,1 0-1,-1 0 1,1 0 0,1 0 0,-1 0-1,1 0 1,3 7 0,-4-9 1,0-1 1,0 0-1,1 0 1,-1 0-1,1 0 1,0 0-1,0 0 1,-1-1-1,1 1 1,0 0 0,1-1-1,-1 0 1,0 1-1,0-1 1,0 0-1,4 1 1,-3-2 12,0 1 0,0-1 0,0 1 0,1-1 0,-1 0 1,0 0-1,0-1 0,1 1 0,-1-1 0,0 1 0,0-1 0,0 0 0,0 0 1,0-1-1,0 1 0,0 0 0,0-1 0,0 0 0,3-2 0,5-5 120,1-1 0,17-19 0,-5 0 37,-1-1 1,-2-1 0,19-34-1,-24 38-258,-28 73-314,10-41 377,-17 79-138,18-77 136,0-1 1,0 1 0,1 0-1,0-1 1,0 1 0,0 0-1,1-1 1,0 1-1,1-1 1,2 10 0,-3-14 9,0 0 0,0-1 0,0 1 0,0-1 0,1 1 0,-1-1 0,0 1 0,1-1 0,-1 1 0,1-1 0,-1 0 1,1 0-1,0 0 0,-1 0 0,1 0 0,0 0 0,0-1 0,-1 1 0,1 0 0,0-1 0,0 0 0,0 1 0,0-1 0,0 0 0,0 0 1,0 0-1,0 0 0,4-1 0,2 0 6,1-1 1,-1 0-1,1-1 1,-1 0-1,11-5 1,23-15 39,64-45-1,12-6 9,-116 72-54,0 1-1,0 0 1,0 0 0,1 0 0,-1 1-1,1-1 1,-1 0 0,5 0 0,-6 1 0,0 0 0,-1 0 0,1 1 0,0-1 0,0 0 0,0 0 0,-1 0 0,1 0 0,0 1 0,0-1 0,-1 0 1,1 1-1,0-1 0,-1 1 0,1-1 0,0 1 0,-1-1 0,1 1 0,0 0 0,0 2 4,1-1 0,-1 1 0,0 0 0,0 0 1,0 0-1,0 0 0,-1 0 0,1 0 0,-1 0 0,0 0 0,0 0 0,0 4 0,0 1 26,1 33 68,-1-39-74,0 0-1,1 0 1,-1 0-1,1 0 1,-1 0-1,1 0 1,-1 0-1,1 0 1,0 0-1,0 0 1,0 0-1,0 0 0,1-1 1,-1 1-1,2 1 1,-2-2-7,-1-1 0,1 0 1,0 1-1,0-1 0,-1 0 0,1 1 0,0-1 1,0 0-1,0 0 0,0 0 0,-1 0 0,1 0 1,0 0-1,0 0 0,0 0 0,0 0 0,0-1 1,-1 1-1,1 0 0,0 0 0,0-1 0,0 1 1,-1 0-1,1-1 0,1 0 0,19-15 255,-19 14-232,41-39 359,18-16-67,-53 51-344,0 0 0,1 0-1,0 0 1,0 1 0,16-6-1,-23 10 5,-1 0-1,0 1 1,0-1-1,1 1 1,-1 0-1,0-1 1,1 1-1,-1 0 1,1 0 0,-1 0-1,0 0 1,1 0-1,-1 0 1,1 0-1,-1 0 1,0 1-1,1-1 1,-1 0-1,0 1 1,1-1-1,-1 1 1,2 0-1,-2 1-4,0-1 1,-1 0-1,1 0 0,0 0 0,0 1 0,-1-1 0,1 0 0,-1 1 0,1-1 0,-1 0 0,1 1 0,-1-1 0,0 1 0,0-1 0,0 0 0,0 1 0,0 1 0,-1 9-120,-1-1 0,0 0-1,0-1 1,-5 14-1,6-21 79,-24 64-1977,22-65 1614,1-5-146</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25.773"/>
    </inkml:context>
    <inkml:brush xml:id="br0">
      <inkml:brushProperty name="width" value="0.05" units="cm"/>
      <inkml:brushProperty name="height" value="0.05" units="cm"/>
    </inkml:brush>
  </inkml:definitions>
  <inkml:trace contextRef="#ctx0" brushRef="#br0">158 1 14283,'-6'28'1119,"-1"0"0,-2-1 0,-1 0-1,-15 30 1,-12 34 1567,18-36-1427,-12 66 0,26-92-945,1 0 0,1 1 0,1-1 0,3 36 0,0-59-278,-1 0 1,1 0-1,0 0 1,0 0-1,1 0 0,3 9 1,-4-14-36,-1-1 0,0 0 1,0 1-1,0-1 0,0 0 0,0 0 1,0 1-1,1-1 0,-1 0 1,0 0-1,0 0 0,0 1 0,0-1 1,1 0-1,-1 0 0,0 0 1,0 0-1,1 1 0,-1-1 0,0 0 1,0 0-1,1 0 0,-1 0 1,0 0-1,0 0 0,1 0 0,-1 0 1,0 0-1,1 0 0,-1 0 0,0 0 1,0 0-1,1 0 0,-1 0 1,1 0-1,6-9-4,2-15-51,1-17-240,-1-1 1,-1 0-1,2-66 0,-10 113 306,1 0 1,0 0-1,0-1 0,0 1 1,0 0-1,1-1 0,0 1 1,0-1-1,0 0 0,1 0 1,-1 1-1,1-2 0,0 1 1,0 0-1,1 0 0,-1-1 1,1 0-1,-1 0 0,1 0 1,0 0-1,0 0 0,1-1 1,-1 0-1,0 0 0,1 0 1,-1 0-1,1-1 0,0 0 1,-1 0-1,1 0 0,0 0 1,8-1-1,-5 0 53,0-1 0,0 0 0,1 0-1,-1-1 1,0 0 0,-1 0 0,1-1 0,0 0 0,-1 0 0,14-9 0,-17 10-40,0-1 1,0 0 0,0 0-1,0 0 1,0 0 0,-1-1-1,1 0 1,-1 0 0,0 1-1,0-2 1,-1 1 0,1 0-1,-1-1 1,0 1 0,0-1-1,0 1 1,-1-1 0,3-9 0,-4 13-25,0 0 0,0 0 0,1 1 0,-1-1 0,0 0 0,0 1 0,0-1 0,0 0 0,0 0 0,0 1 0,0-1 0,0 0 0,0 0 1,0 1-1,-1-1 0,1 0 0,0 1 0,0-1 0,-1 0 0,1 0 0,0 1 0,-1-1 0,1 1 0,-1-1 0,1 0 0,-1 1 1,1-1-1,-1 1 0,1-1 0,-1 1 0,1-1 0,-1 1 0,0 0 0,1-1 0,-1 1 0,0 0 0,1-1 0,-1 1 0,0 0 0,0 0 1,1 0-1,-1 0 0,0 0 0,0 0 0,1 0 0,-1 0 0,0 0 0,0 0 0,1 0 0,-1 0 0,0 0 0,-1 1 0,-1 0-2,-1 0 0,1 1-1,-1-1 1,1 1-1,0 0 1,0 0-1,-1 0 1,1 1 0,-3 2-1,0 2-3,1 0 0,-1 1 0,1 0 0,0 0 0,1 0 0,0 1 0,0-1 1,-3 16-1,5-17 4,0-1 0,0 1 1,1 0-1,0-1 1,1 1-1,0 0 1,0 0-1,0-1 0,0 1 1,1 0-1,1 0 1,2 11-1,-3-16 3,0 0 0,0 0-1,0-1 1,0 1 0,1 0 0,-1 0-1,0-1 1,1 1 0,-1-1-1,1 1 1,-1-1 0,1 0 0,0 1-1,0-1 1,-1 0 0,1 0 0,0 0-1,4 1 1,-2-1 2,1 0 1,0 0-1,-1-1 0,1 0 0,0 1 1,0-2-1,-1 1 0,7-1 0,6-3 1,0 0 0,0-1 0,23-10 0,36-22-53,-54 25 0,0 1-1,1 1 0,0 1 1,31-8-1,-53 17 43,0-1 1,0 1-1,0 0 0,0 0 1,0-1-1,0 1 0,0 0 1,1 0-1,-1 0 0,0 0 1,0 0-1,0 0 0,0 0 1,0 1-1,0-1 0,0 0 1,0 1-1,0-1 0,1 1 1,-1-1-1,-1 1 0,1-1 1,0 1-1,0 0 0,0-1 1,1 3-1,-1-2-1,0 1 0,-1 0 0,0 0 0,1 0-1,-1 0 1,0 0 0,0 0 0,0 0 0,0 0 0,0 0 0,-1 0-1,1 0 1,0-1 0,-2 4 0,-1 7 15,1-6 8,1-1 0,-1 1-1,1-1 1,0 1 0,1 7 0,0-13-13,0 0 1,0 1 0,0-1-1,0 0 1,0 1-1,0-1 1,0 0-1,0 1 1,1-1 0,-1 0-1,0 1 1,0-1-1,0 0 1,1 1-1,-1-1 1,0 0 0,0 0-1,1 1 1,-1-1-1,0 0 1,1 0 0,-1 0-1,0 1 1,1-1-1,-1 0 1,0 0-1,1 0 1,-1 0 0,0 0-1,1 0 1,-1 0-1,0 0 1,1 0 0,-1 0-1,0 0 1,1 0-1,-1 0 1,1 0-1,-1 0 1,0 0 0,1 0-1,-1 0 1,0 0-1,1 0 1,-1-1 0,0 1-1,1 0 1,-1-1-1,18-8 82,-18 9-83,61-44 101,25-15-215,-75 52 48,0 1 1,1 0-1,0 1 1,0 0-1,22-5 1,-32 10 50,0-1 1,0 1-1,0-1 1,0 1-1,-1 0 1,1 0-1,0 0 1,0 0-1,0 0 1,0 0-1,0 1 1,0-1-1,0 1 1,0-1-1,-1 1 1,1 0-1,0 0 1,0-1-1,2 3 1,-2-1 5,-1-1 0,0 1 0,0 0 1,0-1-1,0 1 0,0 0 0,0-1 0,0 1 0,-1 0 1,1 0-1,-1 0 0,1 0 0,-1 0 0,0 0 1,1 4-1,-2 6 17,0 0 0,0-1 0,-1 1 1,-7 22-1,9-33-6,-27 90-954,26-90 914,-3 8-171,2-8 132,1-5-111,1-9-101</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05.976"/>
    </inkml:context>
    <inkml:brush xml:id="br0">
      <inkml:brushProperty name="width" value="0.05" units="cm"/>
      <inkml:brushProperty name="height" value="0.05" units="cm"/>
    </inkml:brush>
  </inkml:definitions>
  <inkml:trace contextRef="#ctx0" brushRef="#br0">8 9 19308,'3'-8'1696,"1"15"-1231,-4 12-185,-2 11 696,0 7-200,-1 13-312,1 7-248,-1 6-408,2 1-288,-1-9-472,2-3-120,0-16 784,3-10-265,0-26-239</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7:15.022"/>
    </inkml:context>
    <inkml:brush xml:id="br0">
      <inkml:brushProperty name="width" value="0.05" units="cm"/>
      <inkml:brushProperty name="height" value="0.05" units="cm"/>
    </inkml:brush>
  </inkml:definitions>
  <inkml:trace contextRef="#ctx0" brushRef="#br0">7 253 14331,'0'0'46,"0"0"0,0 0 0,0 0 0,-1 0 0,1 1 0,0-1-1,0 0 1,0 0 0,0 0 0,-1 0 0,1 0 0,0 0 0,0 0 0,0 0 0,0 0 0,-1 0 0,1 0 0,0 0-1,0 0 1,0 0 0,0 0 0,-1 0 0,1 0 0,0 0 0,0 0 0,0 0 0,0 0 0,-1 0 0,1-1 0,0 1-1,0 0 1,0 0 0,0 0 0,0 0 0,-1 0 0,1 0 0,0 0 0,0-1 0,0 1 0,0 0 0,0 0 0,0 0-1,0 0 1,0 0 0,0-1 0,0 1 0,-1 0 0,1 0 0,0 0 0,0 0 0,0-1 0,5-12 1301,10-11-30,-1 11-1145,0 1 0,0 0 1,1 2-1,1-1 0,0 2 1,0 0-1,1 1 0,0 1 0,1 0 1,34-7-1,13 0-175,111-7 1,-153 19 46,68-8-38,2 0-1,144 3 0,-172 16-8,-44-5-52,40 2 0,-55-6-99,0 0 0,0-1 1,0 1-1,0-1 0,-1-1 0,1 1 1,0-1-1,0 0 0,-1 0 0,1 0 1,5-4-1,-10 5 117,-1 1 0,1 0 0,0-1 0,-1 1 0,1-1 0,0 1 0,-1-1 0,1 1 0,-1-1 0,1 1 0,-1-1 0,1 1 0,-1-1 0,1 0 0,-1 1 0,1-1 0,-1 0 0,0 0 0,1 1 0,-1-1 0,0 0 0,0 1 0,0-1 0,0 0 0,0 0 0,0 0 0,0 1 0,0-1 0,0 0 0,0 0 0,0 1 0,0-1 0,0 0 0,0 0 0,-1 1 0,1-1-1,0 0 1,-1 0 0,0 0 0,-12-8-405</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7:15.624"/>
    </inkml:context>
    <inkml:brush xml:id="br0">
      <inkml:brushProperty name="width" value="0.05" units="cm"/>
      <inkml:brushProperty name="height" value="0.05" units="cm"/>
    </inkml:brush>
  </inkml:definitions>
  <inkml:trace contextRef="#ctx0" brushRef="#br0">63 51 11194,'-9'-2'834,"0"-1"0,1-1 0,-12-5-1,4-3 3065,16 11-3855,0 1 1,0 0-1,0 0 1,0 0 0,0-1-1,0 1 1,1 0 0,-1 0-1,0 0 1,0-1 0,0 1-1,0 0 1,0 0-1,0 0 1,1 0 0,-1 0-1,0 0 1,0-1 0,0 1-1,1 0 1,-1 0-1,0 0 1,0 0 0,0 0-1,1 0 1,-1 0 0,0 0-1,0 0 1,0 0 0,1 0-1,-1 0 1,0 0-1,0 0 1,0 0 0,1 0-1,-1 0 1,0 0 0,0 0-1,0 0 1,1 0-1,-1 0 1,0 1 0,0-1-1,14 0 77,93 5 173,158-15 0,-84 0-219,-160 9-71,163-1 10,-143 4-16,0 2-1,58 11 0,-95-14 0,0 0 0,-1 0-1,1 1 1,0-1 0,0 1-1,-1 0 1,1 0 0,5 3-1,-9-4 5,1 0-1,0-1 0,-1 1 1,1 0-1,0 0 0,-1 0 1,1 0-1,-1-1 0,1 1 1,-1 0-1,0 0 0,1 0 1,-1 0-1,0 0 0,0 0 1,0 0-1,0 0 0,0 0 1,0 0-1,0 0 0,0 0 1,0 0-1,0 0 0,0 0 1,0 0-1,-1 0 0,1 0 1,-1 0-1,1 0 0,0 0 1,-1 0-1,0 0 0,1-1 1,-1 1-1,1 0 0,-1 0 1,0-1-1,0 1 1,0 1-1,-19 17 6,-2 0-1,1-1 1,-2 0 0,-41 22-1,18-10 13,-335 239 24,152-104-3,220-160-43,7-4 1,-1 1 1,1-1 0,0 0-1,0 1 1,0 0 0,0-1-1,1 1 1,-4 4 0,5-6 3,0 0 0,0 0 1,0 0-1,-1 0 0,1 0 1,0 0-1,0 0 0,0 0 1,0 0-1,0 0 0,0 0 1,0 0-1,0 0 0,0 1 1,0-1-1,0 0 0,0 0 1,0 0-1,0 0 0,0 0 1,0 0-1,0 0 0,0 0 1,0 0-1,0 1 0,0-1 0,0 0 1,0 0-1,0 0 0,0 0 1,0 0-1,0 0 0,0 0 1,0 0-1,0 1 0,0-1 1,0 0-1,0 0 0,0 0 1,0 0-1,0 0 0,0 0 1,0 0-1,0 0 0,0 0 1,0 0-1,0 0 0,1 0 1,-1 1-1,0-1 0,0 0 1,0 0-1,0 0 0,0 0 0,0 0 1,0 0-1,0 0 0,0 0 1,1 0-1,-1 0 0,0 0 1,0 0-1,0 0 0,0 0 1,0 0-1,0 0 0,1 0 1,10-4-299,14-9-1800,9-9 1078,-14 4 396</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7:23.496"/>
    </inkml:context>
    <inkml:brush xml:id="br0">
      <inkml:brushProperty name="width" value="0.05" units="cm"/>
      <inkml:brushProperty name="height" value="0.05" units="cm"/>
    </inkml:brush>
  </inkml:definitions>
  <inkml:trace contextRef="#ctx0" brushRef="#br0">80 1 11723,'-9'10'196,"1"1"0,1 1 0,0-1 0,0 1 0,1 0 0,1 1 0,0 0 1,1-1-1,-5 24 0,4-11-26,2 1 0,0-1 0,2 1 0,2 30 0,6 9 37,3 1 1,22 73-1,0 3-72,16 118 231,-47-251-538,-1-9 169,0 0 0,0 0 0,0 0 1,0 0-1,0 1 0,0-1 0,-1 0 0,1 0 0,0 0 0,0 0 0,0 0 0,0 0 0,0 0 0,0 1 0,0-1 0,0 0 0,-1 0 0,1 0 0,0 0 0,0 0 0,0 0 0,0 0 0,0 0 0,0 0 0,-1 0 0,1 0 0,0 0 0,0 0 0,0 0 0,0 0 0,0 0 0,-1 0 0,1 0 1,0 0-1,0 0 0,0 0 0,0 0 0,0 0 0,-1 0 0,1 0 0,0 0 0,0 0 0,0 0 0,0 0 0,0 0 0,0 0 0,0-1 0,-1 1 0,1 0 0,0 0 0,0 0 0,0 0 0,0 0 0,0 0 0,0-1 0,-7-7-121</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7:23.943"/>
    </inkml:context>
    <inkml:brush xml:id="br0">
      <inkml:brushProperty name="width" value="0.05" units="cm"/>
      <inkml:brushProperty name="height" value="0.05" units="cm"/>
    </inkml:brush>
  </inkml:definitions>
  <inkml:trace contextRef="#ctx0" brushRef="#br0">8 11 15219,'0'0'30,"0"0"-1,-1 0 0,1-1 0,0 1 1,0 0-1,0 0 0,-1 0 1,1 0-1,0 0 0,0 0 0,0 0 1,-1 0-1,1 0 0,0 0 1,0 0-1,0 0 0,-1 0 0,1 0 1,0 0-1,0 0 0,0 0 1,0 0-1,-1 0 0,1 0 1,0 0-1,0 0 0,0 0 0,-1 1 1,1-1-1,0 0 0,0 0 1,0 0-1,0 0 0,-1 0 0,1 1 1,0-1-1,0 0 0,0 0 1,0 10 307,10 14-231,-10-22 11,180 424 227,-175-414-331,1 4 15,1 0 0,1-1 0,10 17 1,-17-32-8,-1 1 0,0 0 0,1-1-1,-1 1 1,1-1 0,-1 1 0,1 0 0,-1-1 0,1 1 0,-1-1 0,1 1 0,-1-1 0,1 0 0,0 1 0,-1-1 0,1 0 0,0 1 0,-1-1-1,1 0 1,0 0 0,0 0 0,-1 1 0,1-1 0,0 0 0,0 0 0,-1 0 0,1 0 0,0 0 0,0 0 0,-1-1 0,1 1 0,0 0 0,0 0 0,-1 0-1,1-1 1,0 1 0,-1 0 0,1-1 0,0 1 0,-1-1 0,1 1 0,-1-1 0,1 1 0,-1-1 0,1 1 0,-1-1 0,1 1 0,-1-1 0,1-1 0,3-4 166,0 0 1,0 0 0,0-1 0,2-7 0,-4 8-75,163-364 1863,-159 355-2199,0 0-1,-1-1 1,-1 0 0,0 0-1,2-22 1,-5 5-204</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7:47.308"/>
    </inkml:context>
    <inkml:brush xml:id="br0">
      <inkml:brushProperty name="width" value="0.05" units="cm"/>
      <inkml:brushProperty name="height" value="0.05" units="cm"/>
    </inkml:brush>
  </inkml:definitions>
  <inkml:trace contextRef="#ctx0" brushRef="#br0">18 22 11258,'-9'-18'2072,"4"14"-867,2 14-39,3 22-464,6 54 1,-1-31-548,32 343 139,0-134-3198,-32-224 1951,-5-36 378</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7:47.799"/>
    </inkml:context>
    <inkml:brush xml:id="br0">
      <inkml:brushProperty name="width" value="0.05" units="cm"/>
      <inkml:brushProperty name="height" value="0.05" units="cm"/>
    </inkml:brush>
  </inkml:definitions>
  <inkml:trace contextRef="#ctx0" brushRef="#br0">1 328 11522,'2'29'345,"23"178"647,-19-174-820,1 0-1,2 0 1,1-1 0,16 34 0,-25-65-156,17 28 359,-18-28-356,1 0 0,-1-1-1,1 1 1,0 0 0,-1-1-1,1 1 1,0-1 0,-1 1-1,1-1 1,0 1-1,0-1 1,0 1 0,0-1-1,-1 0 1,1 0 0,0 1-1,0-1 1,0 0 0,0 0-1,0 0 1,0 0-1,0 0 1,-1 0 0,1 0-1,0 0 1,0 0 0,0 0-1,0-1 1,0 1 0,0 0-1,-1-1 1,1 1 0,1-1-1,4-5 99,-1 1-1,1-1 1,-1 0 0,-1 0-1,1 0 1,-1-1-1,0 1 1,5-15 0,-2 7 3,42-82 524,41-115 0,-72 160-747,-2 0-1,-3-2 1,-2 1 0,5-69 0,-12 42-58</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4:52.475"/>
    </inkml:context>
    <inkml:brush xml:id="br0">
      <inkml:brushProperty name="width" value="0.05" units="cm"/>
      <inkml:brushProperty name="height" value="0.05" units="cm"/>
    </inkml:brush>
  </inkml:definitions>
  <inkml:trace contextRef="#ctx0" brushRef="#br0">72 99 13547,'-4'2'285,"-2"-1"-13,0 0 1,0 1-1,1 0 1,-1 0-1,1 1 1,0-1-1,0 1 1,0 0-1,0 1 0,-8 6 1,13-10-249,0 0-1,0 0 1,0 0-1,0 0 1,0 0-1,0 0 1,0 0 0,0 1-1,0-1 1,0 0-1,0 0 1,0 0 0,0 0-1,0 0 1,0 0-1,0 1 1,0-1 0,0 0-1,0 0 1,0 0-1,0 0 1,0 0-1,0 0 1,0 1 0,0-1-1,0 0 1,0 0-1,0 0 1,0 0 0,0 0-1,0 0 1,1 0-1,-1 0 1,0 1 0,0-1-1,0 0 1,0 0-1,0 0 1,0 0-1,0 0 1,0 0 0,1 0-1,-1 0 1,0 0-1,0 0 1,10 2 568,14-1 36,-22-1-547,404-29 2100,-165 8-1883,91 1-154,319-27-24,-626 45-111,-13 1-12,0 0 0,-1 0 0,1-1 1,21-7-1,-38 6-62,-7 2 28,-442 36-436,349-23 409,-66 7 17,-643 46 97,799-64-31,12-1-12,-1 0 0,0 0-1,0 0 1,0 0 0,0 0-1,1-1 1,-1 1 0,-5-3 0,9 3-7,0 0 0,0 0 1,0 0-1,0 0 0,0 0 1,0 0-1,0 0 1,1 0-1,-1 0 0,0 0 1,0 0-1,0 0 0,0 0 1,0 0-1,0 0 1,0 0-1,1 0 0,-1 0 1,0 0-1,0-1 0,0 1 1,0 0-1,0 0 0,0 0 1,0 0-1,0 0 1,0 0-1,0 0 0,0 0 1,0 0-1,1-1 0,-1 1 1,0 0-1,0 0 1,0 0-1,0 0 0,0 0 1,0 0-1,0 0 0,0-1 1,0 1-1,0 0 1,0 0-1,0 0 0,0 0 1,0 0-1,0 0 0,-1 0 1,1-1-1,0 1 1,0 0-1,0 0 0,0 0 1,0 0-1,0 0 0,0 0 1,0 0-1,0 0 0,0 0 1,-1-1-1,24-6 18,-1 1 1,1 1-1,41-4 0,-29 5-11,375-45-732,444 3-1,-819 46 91,49 5-1,-70 0 95,-15-2 270,-11 0 30,-255 16 824,170-14-178,-891 18 2185,923-25-2687</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41.798"/>
    </inkml:context>
    <inkml:brush xml:id="br0">
      <inkml:brushProperty name="width" value="0.05" units="cm"/>
      <inkml:brushProperty name="height" value="0.05" units="cm"/>
    </inkml:brush>
  </inkml:definitions>
  <inkml:trace contextRef="#ctx0" brushRef="#br0">0 77 16059,'0'0'1425,"10"3"-921,3 1-176,2-10 544,6-1-200,6 0-256,3 1-16,2 2-152,4 4-152,-3-3-344,3 3-184,-1-3-416,-2-3-8,3-4 592,4-4-200,2-3-208</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42.230"/>
    </inkml:context>
    <inkml:brush xml:id="br0">
      <inkml:brushProperty name="width" value="0.05" units="cm"/>
      <inkml:brushProperty name="height" value="0.05" units="cm"/>
    </inkml:brush>
  </inkml:definitions>
  <inkml:trace contextRef="#ctx0" brushRef="#br0">0 12 13035,'22'3'1680,"-5"-1"-960,-1 0-272,0 1 777,5-2-337,1 1-128,6-1-552,4 1-424,5-4-464,8 1 568,5-4-176,1 0-144</inkml:trace>
  <inkml:trace contextRef="#ctx0" brushRef="#br0" timeOffset="1">756 0 13483,'23'6'1072,"-2"0"-808,1-1-184,4-2 16,5 0-144,6-1-472,3-1-312,8-1-312,2-1 752,4-2-313,4-3-175</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47.380"/>
    </inkml:context>
    <inkml:brush xml:id="br0">
      <inkml:brushProperty name="width" value="0.05" units="cm"/>
      <inkml:brushProperty name="height" value="0.05" units="cm"/>
    </inkml:brush>
  </inkml:definitions>
  <inkml:trace contextRef="#ctx0" brushRef="#br0">75 1 17788,'0'0'84,"1"0"0,0 1 0,-1-1 0,1 0 0,-1 0 0,1 1 0,-1-1 0,1 1 0,-1-1 0,1 0 0,-1 1 0,1-1 0,-1 1 0,0-1 0,1 1 0,-1-1 0,0 1 0,1 0 0,-1-1 0,0 1 1,0-1-1,0 1 0,1 0 0,-1-1 0,0 1 0,0-1 0,0 1 0,0 0 0,0-1 0,0 1 0,0 0 0,0-1 0,-1 1 0,1-1 0,0 1 0,0 0 0,0-1 0,-1 1 0,1 0 0,-15 32 1149,7-18-625,-8 31 106,-15 64 0,27-91-482,0 1 1,2 0-1,0 0 1,2 0-1,0 0 1,3 23 0,-3-40-166,1 0 0,-1 0 0,1 0 1,0 0-1,0 0 0,0 0 1,0 0-1,1 0 0,-1 0 1,1-1-1,0 1 0,-1 0 1,1-1-1,0 0 0,1 1 0,-1-1 1,0 0-1,1 0 0,2 2 1,-1-2-12,-1-1 1,1 1-1,0-1 1,0 0-1,0 0 1,0 0-1,0 0 0,0-1 1,0 0-1,0 0 1,0 0-1,0 0 1,5-1-1,-1-1-167,0 1 0,-1-1 0,1-1 0,-1 0 0,1 0-1,-1 0 1,0-1 0,0 0 0,0 0 0,-1 0 0,1-1-1,-1 0 1,0-1 0,8-9 0,-9 7 16,0-1 0,0 1-1,-1-1 1,0 0 0,-1 0 0,0-1 0,2-9 0,4-32-430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06.616"/>
    </inkml:context>
    <inkml:brush xml:id="br0">
      <inkml:brushProperty name="width" value="0.05" units="cm"/>
      <inkml:brushProperty name="height" value="0.05" units="cm"/>
    </inkml:brush>
  </inkml:definitions>
  <inkml:trace contextRef="#ctx0" brushRef="#br0">0 117 19404,'24'-16'492,"0"1"0,1 2-1,1 0 1,0 2 0,1 1 0,0 1 0,1 1-1,-1 1 1,1 2 0,1 1 0,42-1-1,-65 4-464,1 2 0,0-1-1,0 1 1,-1 0 0,1 0-1,0 1 1,-1 0-1,1 0 1,5 3 0,-10-4-24,0 0 1,0 0-1,0 1 0,-1-1 1,1 1-1,-1-1 0,1 1 1,-1-1-1,1 1 1,-1 0-1,0 0 0,0-1 1,0 1-1,0 0 1,0 0-1,0 0 0,0 0 1,-1 0-1,1 1 1,-1-1-1,1 0 0,-1 0 1,0 0-1,0 0 0,0 1 1,0-1-1,0 0 1,-1 0-1,1 0 0,-1 0 1,0 3-1,-2 5 5,-1 0 0,0 0 0,-1 0-1,0 0 1,0-1 0,-13 17 0,-49 51 52,46-55-33,-12 13 15,15-17-1,0 1 0,2 1 0,-29 43 0,45-62-39,-1 0 0,0 0 0,1 0 0,-1 0 0,1 0 0,-1 0 0,1 0 0,0 0 0,-1 1 0,1-1 0,0 0 0,0 0 0,0 0 0,0 1 0,0-1 0,0 0 0,0 0 0,0 0-1,0 1 1,1-1 0,-1 0 0,1 2 0,0-2 0,0 0 0,0 0-1,0 0 1,0 0 0,0 0-1,0-1 1,1 1 0,-1 0-1,0-1 1,0 1 0,1-1-1,-1 1 1,0-1-1,0 0 1,1 1 0,2-1-1,6 0 3,1 0-1,0 0 1,-1-1-1,11-2 0,-15 2-3,59-11 20,0-2 0,80-29 1,-122 30 121,-23 13-121,0 0-1,0-1 1,0 1-1,1 0 1,-1 0-1,0 0 1,0-1-1,0 1 1,0 0-1,1 0 1,-1 0-1,0 0 1,0-1-1,0 1 1,1 0-1,-1 0 1,0 0-1,0 0 1,0 0-1,1 0 0,-1 0 1,0-1-1,0 1 1,1 0-1,-1 0 1,0 0-1,0 0 1,1 0-1,-1 0 1,0 0-1,0 0 1,1 0-1,-1 1 1,0-1-1,0 0 1,1 0-1,-1 1-18,0 0 0,1 0 0,-1 0 0,0 0 0,1 0-1,-1 0 1,1 0 0,0 0 0,-1 0 0,1-1 0,0 1 0,-1 0 0,1 0 0,0-1-1,0 1 1,0 0 0,-1-1 0,1 1 0,0-1 0,0 1 0,0-1 0,0 1 0,0-1-1,0 0 1,0 1 0,0-1 0,0 0 0,0 0 0,0 0 0,1 0 0,-1 0 0,0 0 0,0 0-1,2 0 1,2-1-1,1 0-1,-1 0 1,0 0-1,0 0 1,10-4-1,0-4 37,1-1 0,-1 0 0,-1-1-1,0 0 1,0-1 0,-1-1 0,-1 0-1,0 0 1,-1-1 0,12-20 0,-30 47-7,1 0 0,1 0 0,0 0 0,0 1 0,2 0 0,0-1 1,0 1-1,1 1 0,0 15 0,2-28-48,0-1 0,0 1 0,0-1 0,0 0 0,0 1 0,1-1 0,-1 1-1,0-1 1,1 1 0,-1-1 0,1 0 0,-1 1 0,1-1 0,0 0 0,-1 0 0,1 1 0,0-1 0,0 0 0,0 0 0,0 0 0,0 0 0,0 0 0,0 0-1,0 0 1,1 0 0,-1-1 0,0 1 0,0 0 0,1-1 0,-1 1 0,1-1 0,-1 1 0,0-1 0,1 0 0,-1 1 0,1-1 0,-1 0 0,1 0 0,-1 0-1,1 0 1,-1-1 0,2 1 0,5-2-788,0 0 0,0 0 0,0-1 0,0 0 0,13-8 0,-14 7-254</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47.812"/>
    </inkml:context>
    <inkml:brush xml:id="br0">
      <inkml:brushProperty name="width" value="0.05" units="cm"/>
      <inkml:brushProperty name="height" value="0.05" units="cm"/>
    </inkml:brush>
  </inkml:definitions>
  <inkml:trace contextRef="#ctx0" brushRef="#br0">7 2 20996,'1'-1'2361,"-2"1"-1657,-2 1-336,3 2 1417,4 3-937,0-1-392,-1-2-1104,0 0-513,-3-1 937,-6 3-176,-5 3-160</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48.827"/>
    </inkml:context>
    <inkml:brush xml:id="br0">
      <inkml:brushProperty name="width" value="0.05" units="cm"/>
      <inkml:brushProperty name="height" value="0.05" units="cm"/>
    </inkml:brush>
  </inkml:definitions>
  <inkml:trace contextRef="#ctx0" brushRef="#br0">156 1 19164,'-22'64'7202,"-31"124"-5869,33-110-810,32-188 6,11-32-474,-23 143-56,0-1 0,0 0 0,0 0 1,0 0-1,0 0 0,1 0 0,-1 0 0,0 0 0,0 1 0,0-1 0,0 0 0,0 0 0,0 0 0,1 0 0,-1 0 1,0 0-1,0 0 0,0 0 0,0 0 0,0 0 0,1 0 0,-1 0 0,0 0 0,0 0 0,0 0 0,0 0 1,1 0-1,-1 0 0,0 0 0,0 0 0,0 0 0,0 0 0,0 0 0,1 0 0,-1 0 0,0-1 0,0 1 0,0 0 1,0 0-1,0 0 0,0 0 0,0 0 0,1 0 0,-1 0 0,0-1 0,0 1 0,0 0 0,0 0 0,0 0 1,0 0-1,0 0 0,0 0 0,0-1 0,0 1 0,0 0 0,0 0 0,0 0 0,0 0 0,0-1 0,0 1 1,0 0-1,0 0 0,0 0 0,0 0 0,0 0 0,0-1 0,0 1 0,0 0 0,0 0 0,4 9-23,25 95-69,20 85 186,-63-208-10,-9-28-104,-3 1 1,-2 1 0,-43-54-1,51 78-25,18 19 27,7 6 12,3 3 13,7 6-265,1-1 1,0-1 0,0 0-1,1-2 1,0 0-1,1 0 1,0-2-1,0 0 1,1-1 0,0-1-1,0-1 1,26 3-1,-29-7-341</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49.264"/>
    </inkml:context>
    <inkml:brush xml:id="br0">
      <inkml:brushProperty name="width" value="0.05" units="cm"/>
      <inkml:brushProperty name="height" value="0.05" units="cm"/>
    </inkml:brush>
  </inkml:definitions>
  <inkml:trace contextRef="#ctx0" brushRef="#br0">231 3 15523,'0'0'63,"0"0"0,0 0 0,0-1 0,0 1 0,0 0 0,0 0 0,0 0 0,0 0 0,0 0 0,0 0-1,0 0 1,0 0 0,0 0 0,0-1 0,0 1 0,0 0 0,-1 0 566,1 0-566,0-1 0,0 1 0,0 0 0,0 0 0,0 0 0,0 0 0,0 0 0,0 0 0,-1 0-1,1 0 1,0 0 0,0 0 0,0 0 0,0 0 0,0 0 0,0 0 0,0 0 0,0 0 0,0 0 0,-1 0 0,1 0 0,0 0 0,0 0-1,0 0 1,0 0 0,0 0 0,0 0 0,0 0 0,0 0 0,0 1 0,-8 4 1508,-7 11 734,-5 9-1507,2 1 0,1 1 1,1 0-1,-13 30 0,-39 120-582,40-80-75,25-85-128,1 1-1,0-1 1,1 0 0,0 1 0,3 24 0,-2-35-60,0 0-1,0 0 1,0 1 0,1-1 0,-1 0-1,1 0 1,0 0 0,-1 0 0,1 0-1,0 0 1,0 0 0,0 0 0,1 0-1,-1 0 1,0 0 0,1-1 0,-1 1-1,1 0 1,-1-1 0,1 0 0,0 1 0,0-1-1,0 0 1,0 0 0,0 0 0,0 0-1,0 0 1,0 0 0,0-1 0,0 1-1,0-1 1,0 1 0,1-1 0,-1 0-1,0 0 1,0 0 0,0 0 0,1 0-1,-1 0 1,4-2 0,2 0-139,0 0 1,0-1-1,-1 0 1,1 0-1,-1-1 0,1 0 1,-1 0-1,0 0 1,10-10-1,13-14-514</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49.754"/>
    </inkml:context>
    <inkml:brush xml:id="br0">
      <inkml:brushProperty name="width" value="0.05" units="cm"/>
      <inkml:brushProperty name="height" value="0.05" units="cm"/>
    </inkml:brush>
  </inkml:definitions>
  <inkml:trace contextRef="#ctx0" brushRef="#br0">56 39 18268,'-12'35'1314,"1"0"1,2 0-1,-7 61 0,11-33 166,2 80-1,7-117-849,2-19-131,-5-7-483,0 0 0,-1-1 1,1 1-1,-1 0 0,1 0 0,-1-1 1,1 1-1,-1-1 0,1 1 0,-1 0 0,0-1 1,1 1-1,-1-1 0,1 1 0,-1-1 1,0 1-1,0-1 0,1 1 0,-1-1 1,0 1-1,1-1 0,4-14 83,0 0-1,-1-1 1,0 1-1,-1-1 1,2-29 0,-3 22-70,6-36-47,-4 0 0,-4-106 0,-3 150-62,0 22-7,1 26-1,2-26 72,0 0 0,1 0 0,0 1 0,1-1 0,-1 0 1,1 0-1,1-1 0,3 9 0,-5-13 15,0-1-1,-1 1 1,1-1 0,0 0 0,1 1-1,-1-1 1,0 0 0,0 0-1,0 1 1,1-1 0,-1 0 0,1 0-1,-1-1 1,1 1 0,-1 0 0,1 0-1,-1-1 1,1 1 0,-1-1 0,1 1-1,0-1 1,-1 0 0,1 0 0,0 1-1,0-1 1,-1-1 0,1 1 0,0 0-1,-1 0 1,1 0 0,0-1 0,-1 1-1,1-1 1,0 0 0,-1 1 0,1-1-1,-1 0 1,1 0 0,-1 0 0,2-1-1,5-3 4,-1 0 0,1-1-1,-1 0 1,0-1 0,0 1-1,8-12 1,32-49 92,-30 41-25,-12 21-30,-5 14-39,-6 16-14,-46 163 116,44-150-37,1 0-1,3 1 0,-1 40 0,5-71-170,0 0 0,1 1 0,0-1 0,1 0 0,3 12 0,-5-17 70,1-1 0,0 0 0,0 1 0,0-1-1,0 0 1,1 0 0,-1 0 0,1 0 0,-1 0 0,1 0 0,0 0 0,-1 0-1,1 0 1,0-1 0,0 1 0,0-1 0,0 0 0,1 1 0,-1-1 0,0 0-1,1 0 1,2 0 0,3 0-297</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50.208"/>
    </inkml:context>
    <inkml:brush xml:id="br0">
      <inkml:brushProperty name="width" value="0.05" units="cm"/>
      <inkml:brushProperty name="height" value="0.05" units="cm"/>
    </inkml:brush>
  </inkml:definitions>
  <inkml:trace contextRef="#ctx0" brushRef="#br0">47 23 17540,'5'-1'1085,"-1"1"0,0-1 0,0 0 0,0 0 0,0-1 0,8-2 1,-7 1-619,0 1 0,0 1 0,0-1 0,9-1 0,-12 3-458,-1-1 0,0 1-1,1 0 1,-1 0-1,0 0 1,1 0 0,-1 0-1,0 0 1,1 0 0,-1 0-1,0 1 1,1-1 0,-1 0-1,0 1 1,1-1 0,-1 1-1,0 0 1,0-1 0,0 1-1,1 0 1,-1 0 0,0 0-1,0 0 1,0 0 0,0 0-1,0 0 1,-1 0-1,1 0 1,0 0 0,0 0-1,-1 0 1,1 1 0,-1-1-1,1 0 1,-1 1 0,0-1-1,1 0 1,-1 1 0,0-1-1,0 0 1,0 1 0,0-1-1,0 0 1,0 1 0,0 1-1,-1 4 1,0 0-1,-1 0 1,0 0-1,0 0 0,0 0 1,-1-1-1,-5 10 1,-63 96 165,16-28-67,54-82-104,-1 0 1,1 0-1,0 1 0,0-1 1,0 0-1,0 1 1,1-1-1,-1 0 0,1 1 1,-1 3-1,1-5-1,0-1-1,0 1 1,0-1-1,0 0 1,0 1-1,0-1 1,1 1 0,-1-1-1,0 0 1,0 1-1,0-1 1,1 1-1,-1-1 1,0 0 0,0 1-1,1-1 1,-1 0-1,0 1 1,1-1-1,-1 0 1,0 0 0,1 1-1,0-1 1,0 1 0,0-1 1,0 0-1,0 0 1,0 0-1,0 0 1,1 1-1,-1-1 0,0-1 1,0 1-1,0 0 1,0 0-1,3-1 1,4-2-123,1 0 1,-1 0-1,0-1 1,0 0 0,0-1-1,0 0 1,-1 0-1,12-11 1,-2 0-311,-2 0-1,20-26 1,0-9 59,0-8-132</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50.626"/>
    </inkml:context>
    <inkml:brush xml:id="br0">
      <inkml:brushProperty name="width" value="0.05" units="cm"/>
      <inkml:brushProperty name="height" value="0.05" units="cm"/>
    </inkml:brush>
  </inkml:definitions>
  <inkml:trace contextRef="#ctx0" brushRef="#br0">47 0 18796,'-1'1'126,"0"-1"0,1 1 0,-1-1 0,1 1 0,-1-1 0,1 1 0,-1-1 0,1 1 0,-1 0 0,1-1 0,-1 1 0,1 0 1,0-1-1,-1 1 0,1 0 0,0-1 0,0 1 0,-1 0 0,1 0 0,0-1 0,0 1 0,0 0 0,0 0 0,0-1 0,0 1 0,0 0 0,0 0 0,0-1 0,1 1 0,-1 0 0,0 0 0,0-1 0,1 1 0,-1 0 0,0-1 0,2 2 0,18 30 2251,-13-23-1847,2 8-371,0 0 0,-2 0 0,1 1 1,-2 0-1,-1 0 0,0 1 1,-1-1-1,-1 1 0,-1 0 0,0 0 1,-1 0-1,-4 35 0,0-24-228,-2 0 1,-1 0-1,-1-1 0,-2 0 0,0 0 1,-2-1-1,-20 36 0,8-22-54,1-9-26</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52.965"/>
    </inkml:context>
    <inkml:brush xml:id="br0">
      <inkml:brushProperty name="width" value="0.05" units="cm"/>
      <inkml:brushProperty name="height" value="0.05" units="cm"/>
    </inkml:brush>
  </inkml:definitions>
  <inkml:trace contextRef="#ctx0" brushRef="#br0">0 1 18036,'5'11'8446,"3"35"-7097,-2-13-985,-3-21-325,14 53 110,-15-60-139,-1-1-1,1 0 1,0 1 0,1-1-1,-1 0 1,1 0 0,0 0 0,-1-1-1,2 1 1,-1-1 0,6 6-1,-7-8-54,-1 0-1,1 0 0,-1-1 0,1 1 0,0 0 0,-1 0 0,1-1 0,0 1 1,0-1-1,-1 0 0,1 0 0,0 1 0,0-1 0,0 0 0,0 0 1,-1-1-1,1 1 0,0 0 0,0-1 0,-1 1 0,1-1 0,0 1 1,0-1-1,-1 0 0,1 0 0,-1 1 0,1-1 0,-1-1 0,1 1 0,2-2 1,2-3-146,1-1 1,-1 0-1,0 0 1,8-14 0,5-10-243</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53.419"/>
    </inkml:context>
    <inkml:brush xml:id="br0">
      <inkml:brushProperty name="width" value="0.05" units="cm"/>
      <inkml:brushProperty name="height" value="0.05" units="cm"/>
    </inkml:brush>
  </inkml:definitions>
  <inkml:trace contextRef="#ctx0" brushRef="#br0">160 1 17788,'-4'29'2000,"-9"9"-1128,-4 4-319,2 11 1087,0 4-376,-1 5-480,3-2-208,-1-3-295,-1-4-153,7-8-465,-1-8-255,2-13-536,1-9-88,-1-20 240,8-13 95</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53.873"/>
    </inkml:context>
    <inkml:brush xml:id="br0">
      <inkml:brushProperty name="width" value="0.05" units="cm"/>
      <inkml:brushProperty name="height" value="0.05" units="cm"/>
    </inkml:brush>
  </inkml:definitions>
  <inkml:trace contextRef="#ctx0" brushRef="#br0">127 12 17916,'10'-11'2999,"-10"11"-2930,0 0 0,0 0 0,0 0 0,0 0 0,0 0 0,1 0 0,-1 0 0,0 0 0,0 0 0,0 0 0,0 0 0,0 0 0,1 0 0,-1 0 0,0 0 0,0 0 0,0 0 0,0 0 0,0 0 0,0 0 0,1 0 0,-1 1 0,0-1 0,0 0 0,0 0 0,0 0 0,0 0 0,0 0 0,0 0 0,0 0 0,0 0 0,0 1 0,1-1 0,-1 0 0,0 0 0,0 0 0,0 0 0,0 0 0,0 0 0,0 1 0,0-1 0,0 0 0,0 0 0,0 0 0,0 0 0,0 1 0,0 2 253,0 0 0,-1 0 1,1 1-1,0-1 0,-1 0 1,0 0-1,-1 4 0,-119 283 1364,120-290-1565,2-6-93,3-20-162,8-36-265,10-88-689,-22 146 897,-2 9 113,-2 14-5,3-6 94,1 0 1,1 0 0,0 1 0,1-1 0,1 0-1,0 0 1,6 17 0,-8-27 24,1 1-1,-1-1 1,1 1 0,0-1-1,0 1 1,0-1-1,0 0 1,0 0 0,1 0-1,-1 0 1,1-1 0,0 1-1,0-1 1,0 0 0,0 1-1,1-1 1,-1 0-1,0-1 1,1 1 0,-1-1-1,1 0 1,0 1 0,-1-2-1,1 1 1,0 0-1,0-1 1,0 1 0,-1-1-1,1 0 1,5-1 0,-8 1-31,0 0 1,0 0 0,0 0 0,1 0 0,-1 0-1,0-1 1,0 1 0,0 0 0,0-1 0,0 1-1,0-1 1,0 1 0,0-1 0,0 1 0,0-1-1,0 0 1,0 1 0,0-1 0,0 0 0,0 0-1,-1 0 1,2-1 0,-2 1-3,0 0 1,0 0-1,1 0 1,-1 0-1,-1 0 1,1 0-1,0 0 1,0 0 0,0 0-1,0 0 1,-1 1-1,1-1 1,0 0-1,-1 0 1,1 0-1,-1 0 1,1 0-1,-1 0 1,0 1-1,0-2 1,-4-3 4,0-1 0,0 1 0,-1 0 0,0 1 0,-10-7 1,-5-2 159,0 2 0,0 0 1,-1 2-1,-29-9 0,74 21-319,42 0 1,-23-1-146,-21-1 101</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54.396"/>
    </inkml:context>
    <inkml:brush xml:id="br0">
      <inkml:brushProperty name="width" value="0.05" units="cm"/>
      <inkml:brushProperty name="height" value="0.05" units="cm"/>
    </inkml:brush>
  </inkml:definitions>
  <inkml:trace contextRef="#ctx0" brushRef="#br0">108 2 18036,'0'0'43,"0"0"0,0 0 0,0-1 0,0 1-1,0 0 1,0 0 0,0 0 0,0 0 0,0 0 0,0 0 0,0 0 0,0 0 0,1 0 0,-1 0 0,0 0 0,0 0 0,0 0 0,0 0-1,0 0 1,0 0 0,0-1 0,0 1 0,0 0 0,0 0 0,0 0 0,1 0 0,-1 0 0,0 0 0,0 0 0,0 0 0,0 0 0,0 0-1,0 0 1,0 0 0,0 0 0,0 1 0,1-1 0,-1 0 0,0 0 0,0 0 0,0 0 0,0 0 0,0 0 0,0 0 0,0 0-1,0 0 1,0 0 0,0 0 0,0 0 0,0 0 0,0 0 0,0 0 0,1 0 0,-1 1 0,0-1 0,0 0 0,0 0 0,0 0 0,0 0-1,0 0 1,0 0 0,0 0 0,0 0 0,0 0 0,0 1 0,0-1 0,0 0 0,-1 11 963,-4 15 270,-7 12-55,-59 213 2022,63-213-3113,2 0 0,1 1 0,2 0 0,3 65 0,1-89-183,1 0-1,1 0 0,4 15 0,-6-27-10,-1 0-1,1 0 0,0-1 1,0 1-1,0 0 0,0-1 1,1 1-1,-1-1 0,1 1 1,-1-1-1,1 0 0,0 0 1,0 0-1,0 0 0,0 0 1,0 0-1,1 0 0,-1-1 1,1 1-1,-1-1 0,1 1 1,-1-1-1,4 1 0,-4-2 34,1 0-1,-1 0 0,0-1 0,1 1 0,-1 0 0,0-1 1,0 0-1,1 1 0,-1-1 0,0 0 0,0 0 0,0 0 1,0-1-1,0 1 0,0 0 0,0-1 0,-1 1 0,1-1 1,0 0-1,-1 1 0,0-1 0,3-3 0,23-28-511</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07.747"/>
    </inkml:context>
    <inkml:brush xml:id="br0">
      <inkml:brushProperty name="width" value="0.05" units="cm"/>
      <inkml:brushProperty name="height" value="0.05" units="cm"/>
    </inkml:brush>
  </inkml:definitions>
  <inkml:trace contextRef="#ctx0" brushRef="#br0">27 0 14803,'4'1'4277,"-3"-1"-4205,-1 0 1,0 0-1,0 0 1,0 0-1,-1 15 2216,-9 33-1298,6-30-538,-1 8-289,2-15-145,0 1 1,1 0-1,0 1 1,1-1-1,1 0 1,-1 0-1,2 0 1,1 13-1,-2-25-40,1 1-1,-1-1 1,0 0 0,0 1-1,0-1 1,0 0 0,0 1-1,0-1 1,0 0 0,0 1-1,1-1 1,-1 0 0,0 1-1,0-1 1,0 0 0,1 0-1,-1 1 1,0-1 0,0 0 0,1 0-1,-1 1 1,0-1 0,0 0-1,1 0 1,-1 0 0,0 0-1,1 1 1,-1-1 0,0 0-1,1 0 1,-1 0 0,0 0-1,1 0 1,-1 0 0,0 0-1,1 0 1,11-9 254,8-20-101,-9 11-324</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54.899"/>
    </inkml:context>
    <inkml:brush xml:id="br0">
      <inkml:brushProperty name="width" value="0.05" units="cm"/>
      <inkml:brushProperty name="height" value="0.05" units="cm"/>
    </inkml:brush>
  </inkml:definitions>
  <inkml:trace contextRef="#ctx0" brushRef="#br0">69 50 20892,'-14'32'1000,"0"1"0,-12 48 0,21-63-867,2 1 0,0 0 0,1 0 1,1 0-1,0 0 0,3 21 0,-2-38-101,1 0 0,-1 0 0,0 0 1,0-1-1,1 1 0,-1 0 0,1 0 0,0-1 0,-1 1 0,1 0 1,0-1-1,0 1 0,0 0 0,2 2 0,-2-4-14,-1 0 0,0 0 1,1 0-1,-1 1 0,0-1 0,0 0 0,1 0 0,-1 0 1,0 0-1,1 0 0,-1 0 0,0 0 0,1 0 0,-1 0 1,0 0-1,1 0 0,-1 0 0,0 0 0,1 0 0,-1 0 1,0 0-1,1 0 0,-1-1 0,0 1 0,0 0 1,1 0-1,-1 0 0,0 0 0,1-1 0,10-15 403,-3-7-69,0 1 0,-1-1 0,-2-1 0,5-37 0,-1-97 299,-9 153-645,0 2-5,0-1 1,0 0-1,0 0 1,0 0-1,-1 0 1,0 0-1,1 0 1,-4-7-1,4 11-1,0 0-1,0 0 1,0 0-1,0 0 1,0-1 0,0 1-1,0 0 1,-1 0-1,1 0 1,0 0 0,0 0-1,0-1 1,0 1-1,0 0 1,0 0-1,0 0 1,0 0 0,-1 0-1,1 0 1,0 0-1,0 0 1,0 0 0,0 0-1,0-1 1,-1 1-1,1 0 1,0 0-1,0 0 1,0 0 0,0 0-1,-1 0 1,1 0-1,0 0 1,0 0 0,0 0-1,0 0 1,0 0-1,-1 0 1,1 1-1,0-1 1,0 0 0,0 0-1,-1 0 1,-3 8-11,0 10-5,3-9 11,1 1 1,-1-1 0,2 1 0,0-1-1,0 1 1,0-1 0,5 13-1,-6-20 6,1 0-1,0 0 1,-1 0-1,1 0 0,0 0 1,0 0-1,0 0 0,1 0 1,-1 0-1,0 0 0,1-1 1,-1 1-1,1-1 0,0 1 1,-1-1-1,1 0 0,0 1 1,0-1-1,0 0 0,0 0 1,0 0-1,0 0 0,0-1 1,0 1-1,0-1 0,0 1 1,0-1-1,1 0 0,-1 1 1,0-1-1,0 0 0,1-1 1,-1 1-1,0 0 0,0-1 1,0 1-1,2-1 0,4-2 0,0 0 0,0 0 1,-1-1-1,0 0 0,1 0 0,-2 0 0,1-1 0,0 0 0,7-8 0,6-8 8,23-30 0,-23 26-18,-20 25 8,0-1 1,0 1-1,0 0 0,0 0 0,1-1 0,-1 1 1,0 0-1,0-1 0,0 1 0,1 0 1,-1 0-1,0-1 0,0 1 0,1 0 0,-1 0 1,0 0-1,1-1 0,-1 1 0,0 0 1,1 0-1,-1 0 0,0 0 0,1 0 0,-1 0 1,0 0-1,1 0 0,-1 0 0,0 0 0,1 0 1,-1 0-1,2 10-40,-7 25-1,3-29 40,-10 57-45,1-11-168,2 1 1,-1 56 0,10-106 60,1 21-660,-1-24 796,0 1 0,0-1 0,0 1 0,0 0 0,1-1-1,-1 1 1,0-1 0,0 1 0,1-1 0,-1 1 0,0-1-1,0 1 1,1-1 0,-1 0 0,1 1 0,-1-1 0,0 1 0,1-1-1,-1 0 1,1 1 0,-1-1 0,1 0 0,-1 0 0,1 1-1,-1-1 1,1 0 0,-1 0 0,1 0 0,-1 0 0,1 0-1,-1 0 1,1 1 0,0-1 0,-1 0 0,1-1 0,-1 1 0,1 0-1,0 0 1,13-7-456</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55.628"/>
    </inkml:context>
    <inkml:brush xml:id="br0">
      <inkml:brushProperty name="width" value="0.05" units="cm"/>
      <inkml:brushProperty name="height" value="0.05" units="cm"/>
    </inkml:brush>
  </inkml:definitions>
  <inkml:trace contextRef="#ctx0" brushRef="#br0">0 70 19412,'2'-2'365,"2"-8"480,0 2 1,1-1-1,11-15 0,-16 23-754,1 0-1,0 0 1,0-1-1,0 1 1,0 0 0,0 0-1,0 0 1,0 0 0,0 0-1,0 1 1,0-1-1,1 0 1,-1 1 0,0-1-1,1 0 1,-1 1-1,0-1 1,1 1 0,-1 0-1,1 0 1,-1-1 0,0 1-1,1 0 1,-1 0-1,1 0 1,-1 0 0,1 1-1,-1-1 1,0 0 0,1 0-1,-1 1 1,1-1-1,-1 1 1,0 0 0,2 0-1,0 2-34,-1-1-1,0 0 0,0 1 1,0 0-1,0-1 0,0 1 1,-1 0-1,1 0 0,-1 0 1,0 0-1,0 0 0,0 0 1,0 0-1,-1 0 0,1 0 1,-1 6-1,2 7-9,-3 31 0,-4-10 137,-2 0 1,-1-1-1,-2 0 1,-28 68-1,38-104-168,0 0 1,-1 1-1,1-1 0,0 0 0,0 0 1,0 0-1,0 1 0,0-1 0,0 0 1,-1 0-1,1 1 0,0-1 0,0 0 0,0 0 1,0 1-1,0-1 0,0 0 0,0 0 1,0 1-1,0-1 0,0 0 0,0 0 1,0 1-1,0-1 0,0 0 0,0 0 1,0 1-1,1-1 0,-1 0 0,0 0 1,0 0-1,0 1 0,0-1 0,0 0 1,0 0-1,1 0 0,-1 1 0,0-1 1,0 0-1,0 0 0,1 0 0,11-4 316,19-18-140,-27 19-161,20-14-449,-1-1-1,0-2 0,-1 0 0,-1-2 1,-1 0-1,19-28 0,-9-1-174</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56.064"/>
    </inkml:context>
    <inkml:brush xml:id="br0">
      <inkml:brushProperty name="width" value="0.05" units="cm"/>
      <inkml:brushProperty name="height" value="0.05" units="cm"/>
    </inkml:brush>
  </inkml:definitions>
  <inkml:trace contextRef="#ctx0" brushRef="#br0">98 1 18868,'13'42'5265,"0"-18"-4139,21 29 0,-22-35-897,0 0 0,-2 0 1,14 32-1,-18-31-132,0 0 0,-2 0 0,0 0 0,-1 1 0,-1 0 0,-1-1 0,-1 1 0,-1 0 0,0-1 0,-6 25 0,2-19-305,-1-1 1,-1 0-1,-1 0 1,-2-1-1,0 0 1,-1 0-1,-24 33 0,29-46-39,-1-2 0,0 1 0,-1-1 0,0 0 0,0-1 0,-1 1 0,0-2 0,0 1 0,0-1 0,-19 8-1,-4-2-633</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11.921"/>
    </inkml:context>
    <inkml:brush xml:id="br0">
      <inkml:brushProperty name="width" value="0.05" units="cm"/>
      <inkml:brushProperty name="height" value="0.05" units="cm"/>
    </inkml:brush>
  </inkml:definitions>
  <inkml:trace contextRef="#ctx0" brushRef="#br0">0 21 16283,'3'0'1425,"4"0"-1001,-3 0-160,5 0 600,3-2-264,3-1-416,3-1-336,-1-3 224,-4 4-96,-6 2-72</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12.590"/>
    </inkml:context>
    <inkml:brush xml:id="br0">
      <inkml:brushProperty name="width" value="0.05" units="cm"/>
      <inkml:brushProperty name="height" value="0.05" units="cm"/>
    </inkml:brush>
  </inkml:definitions>
  <inkml:trace contextRef="#ctx0" brushRef="#br0">5 98 16243,'-1'0'231,"1"-1"0,-1 1 0,1-1-1,-1 0 1,1 1 0,0-1-1,-1 0 1,1 0 0,0 1-1,0-1 1,0 0 0,-1 1 0,1-1-1,0 0 1,0 0 0,0 0-1,0 1 1,0-1 0,1 0-1,-1 0 1,0 1 0,0-1-1,0 0 1,1-1 0,0 1-64,0 0 1,0 0-1,0 0 1,0 0-1,0 0 1,0 0-1,0 0 1,0 0-1,1 0 1,-1 1-1,0-1 0,2 0 1,7-3-175,0 1 1,1 0-1,11-1 0,-8 1 421,110-17-123,14-3-1828,-100 17 973,-31 9 196</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13.008"/>
    </inkml:context>
    <inkml:brush xml:id="br0">
      <inkml:brushProperty name="width" value="0.05" units="cm"/>
      <inkml:brushProperty name="height" value="0.05" units="cm"/>
    </inkml:brush>
  </inkml:definitions>
  <inkml:trace contextRef="#ctx0" brushRef="#br0">0 0 15803,'0'7'1777,"0"1"-1113,6-1-176,1 0 848,4-1-327,2 1-89,6-1-216,0-2-88,2-1-184,1 0-64,2-3-144,3 0-136,-1-6-608,1-1-448,-1-3 824,-2 0-152,-9-2-72</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14.398"/>
    </inkml:context>
    <inkml:brush xml:id="br0">
      <inkml:brushProperty name="width" value="0.05" units="cm"/>
      <inkml:brushProperty name="height" value="0.05" units="cm"/>
    </inkml:brush>
  </inkml:definitions>
  <inkml:trace contextRef="#ctx0" brushRef="#br0">32 96 16035,'1'2'528,"0"1"0,0 0-1,0-1 1,0 1 0,-1 0-1,1-1 1,-1 1 0,1 5-1,-2 53 654,-3 0 0,-13 76 0,0-12-920,29-223 566,6-89-506,-11-30-198,-5 211-139,1 8 11,3 8 2,-3-4-3,0 0 0,1 0 0,-1-1 0,1 0 0,0 1 0,0-1 0,1-1 0,-1 1 0,11 7 0,-12-10 3,0 0 1,0-1 0,0 1 0,0-1-1,0 1 1,0-1 0,0 0 0,0-1-1,1 1 1,-1 0 0,0-1 0,1 0 0,-1 1-1,0-1 1,1-1 0,-1 1 0,0 0-1,1-1 1,-1 0 0,0 0 0,4-1-1,6-4 4,0-1 0,-1 0 0,0-1 0,19-16 0,-3 3 18,-28 20-17,1 1-1,-1 0 0,0-1 1,0 1-1,1 0 0,-1-1 0,0 1 1,1 0-1,-1 0 0,0-1 0,1 1 1,-1 0-1,0 0 0,1 0 1,-1-1-1,1 1 0,-1 0 0,0 0 1,1 0-1,-1 0 0,1 0 0,-1 0 1,0 0-1,1 0 0,-1 0 1,1 0-1,-1 0 0,1 0 0,-1 0 1,0 0-1,1 1 0,-1-1 0,0 0 1,1 0-1,-1 0 0,1 0 0,-1 1 1,0-1-1,1 0 0,-1 1 1,0-1-1,0 0 0,1 0 0,-1 1 1,0-1-1,0 0 0,1 1 0,-1-1 1,0 1-1,0-1 0,0 0 1,0 1-1,1 0 0,0 23 49,-8 23 23,-14 52-1,-2 7 17,13-50-48,4-32-31,2 0-1,-2 37 1,6-60-32,0 0 0,0 0-1,0 0 1,0 0 0,0 0-1,0 0 1,0 1 0,0-1 0,1 0-1,-1 0 1,0 0 0,1 0-1,-1 0 1,1 0 0,-1 0-1,2 1 1,-1-1-6,-1-1 0,1 0 0,-1 0 0,1 1 0,-1-1 0,1 0 0,-1 0 0,1 0 0,-1 0 0,1 0-1,-1 0 1,1 0 0,-1 0 0,1 0 0,0 0 0,-1 0 0,1 0 0,-1 0 0,1 0 0,-1 0 0,1 0 0,-1-1 0,2 1 0,3-3-199,-1 0 1,1-1-1,0 1 1,7-8-1,-5 4 212,8-5-416</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14.814"/>
    </inkml:context>
    <inkml:brush xml:id="br0">
      <inkml:brushProperty name="width" value="0.05" units="cm"/>
      <inkml:brushProperty name="height" value="0.05" units="cm"/>
    </inkml:brush>
  </inkml:definitions>
  <inkml:trace contextRef="#ctx0" brushRef="#br0">1 157 16379,'1'1'117,"0"-1"0,0 1 0,0-1 0,0 1 0,0-1 0,0 0 0,0 1 0,0-1 0,0 0 0,0 0 0,0 0-1,0 0 1,1 0 0,-1 0 0,0 0 0,0 0 0,0 0 0,0 0 0,0-1 0,0 1 0,0 0 0,0-1-1,0 1 1,0-1 0,0 1 0,0-1 0,0 0 0,0 1 0,0-1 0,1-1 0,28-30 1613,-22 22-1227,10-10 260,-1 0 0,17-29 1,-21 31-291,-7 15-159,-6 12-112,-9 30-133,0-6-329,2 0 0,2 0-1,-2 43 1,7-75 195,2 14-720,-2-15 771,0 0 0,0 0 0,0 0 0,0 1 0,0-1 0,1 0 0,-1 0 0,0 0 0,0 0 0,0 1-1,0-1 1,1 0 0,-1 0 0,0 0 0,0 0 0,1 0 0,-1 0 0,0 1 0,0-1 0,0 0 0,1 0 0,-1 0 0,0 0 0,0 0 0,1 0 0,-1 0 0,0 0 0,0 0 0,1 0 0,-1 0 0,0 0 0,0 0 0,1 0 0,-1-1 0,0 1 0,0 0 0,0 0 0,1 0 0,-1 0 0,0 0 0,0 0 0,0-1 0,1 1 0,-1 0 0,0 0 0,0 0 0,0 0 0,0-1 0,0 1 0,1 0 0,-1 0 0,0 0 0,0-1 0,0 1 0,0 0 0,0 0 0,0-1 0,12-14-550</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15.247"/>
    </inkml:context>
    <inkml:brush xml:id="br0">
      <inkml:brushProperty name="width" value="0.05" units="cm"/>
      <inkml:brushProperty name="height" value="0.05" units="cm"/>
    </inkml:brush>
  </inkml:definitions>
  <inkml:trace contextRef="#ctx0" brushRef="#br0">176 0 20804,'-7'25'1833,"-7"0"-1281,-2 0-272,6 11 696,1 1-216,2-7-280,6 1-215,1-6-337,3-5-145,0-4-423,-1-2-312,-2-5 712,-1-4-160,-6-3-120</inkml:trace>
  <inkml:trace contextRef="#ctx0" brushRef="#br0" timeOffset="1">0 162 21453,'1'-6'1776,"10"-2"-1280,3 5-232,7-1 768,5-2-263,7 2-489,3-5-280,4 2-745,0 1-415,-1 0 944,-2 2-192,5-6-176</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15.670"/>
    </inkml:context>
    <inkml:brush xml:id="br0">
      <inkml:brushProperty name="width" value="0.05" units="cm"/>
      <inkml:brushProperty name="height" value="0.05" units="cm"/>
    </inkml:brush>
  </inkml:definitions>
  <inkml:trace contextRef="#ctx0" brushRef="#br0">257 18 21933,'8'8'1896,"-13"6"-1328,-8 4-304,-6 7 1001,-1 7-465,-7 7-424,0 4-152,-3 4-208,0 0 0,5-4-136,2-5-104,6-8-304,3-5-192,5-9-449,3-6-327,6-14 1016,2-9-280,6-14-161</inkml:trace>
  <inkml:trace contextRef="#ctx0" brushRef="#br0" timeOffset="1">267 0 16396,'-2'12'470,"0"-1"0,0 0 1,-1 0-1,-1 0 0,0-1 1,0 1-1,-1-1 0,-11 17 1,2 0 743,11-21-992,-13 25 987,-19 57 0,32-80-1119,0 0-1,1 0 1,0 1 0,1 0 0,0-1 0,0 1 0,1-1 0,0 1-1,0 0 1,1-1 0,1 1 0,2 12 0,-1-15-253,1 0 0,-1 0 0,1 0 0,0-1 0,0 1 0,1-1 0,-1 0 0,1 0 0,0-1 0,1 0 0,-1 0 0,11 6 0,-5-2-1620,-11-8 1759,0 0 1,1 0 0,-1 0-1,0 0 1,0 0 0,0 0-1,0 0 1,1 0-1,-1 0 1,0 0 0,0 0-1,0 0 1,0 0 0,0 0-1,1 1 1,-1-1 0,0 0-1,0 0 1,0 0 0,0 0-1,0 0 1,0 0-1,0 1 1,0-1 0,1 0-1,-1 0 1,0 0 0,0 0-1,0 0 1,0 1 0,0-1-1,0 0 1,0 0 0,0 0-1,0 0 1,0 1-1,0-1 1,0 0 0,0 0-1,0 0 1,0 0 0,0 1-1,0-1 1,0 0 0,0 0-1,0 0 1,-1 0 0,1 0-1,0 1 1,0-1-1,0 0 1,0 0 0,0 0-1,0 0 1,0 0 0,0 0-1,-1 0 1,1 1 0,0-1-1,0 0 1,0 0 0,0 0-1,0 0 1,-1 0-1,1 0 1,0 0 0,0 0-1,0 0 1,-1 0 0,-6 3-1007</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08.357"/>
    </inkml:context>
    <inkml:brush xml:id="br0">
      <inkml:brushProperty name="width" value="0.05" units="cm"/>
      <inkml:brushProperty name="height" value="0.05" units="cm"/>
    </inkml:brush>
  </inkml:definitions>
  <inkml:trace contextRef="#ctx0" brushRef="#br0">58 338 17004,'-6'8'4159,"-14"27"-3065,20-35-1087,-9 21 114,-7 30 0,14-46-124,1 0-1,0 0 1,0 1 0,0-1-1,1 1 1,0-1 0,0 0-1,0 1 1,1-1 0,0 1-1,3 8 1,-4-12 7,1-1 0,-1 1 0,1-1 0,0 1 0,0-1 0,0 0-1,0 1 1,0-1 0,0 0 0,0 0 0,0 0 0,0 0 0,1 0 0,-1 0 0,0 0 0,1 0-1,-1 0 1,1-1 0,-1 1 0,4 0 0,-2 0 8,0-1-1,1 1 1,-1-1-1,0 0 1,0-1 0,1 1-1,-1 0 1,0-1-1,0 0 1,3-1 0,5-2 38,0 0 1,-1-1 0,1 0-1,-2-1 1,11-8 0,4-4 127,-1-2 1,-1-1 0,0-1-1,-2 0 1,-1-2 0,23-35 0,-28 37-18,-1-2 0,-1 0 1,0 0-1,-2-1 0,-1-1 1,-1 1-1,6-39 0,-13 58-120,0-1 0,-1 0 0,0 0-1,0 0 1,0 1 0,-1-1 0,-1-8-1,1 14-33,1-1 0,0 1 0,-1 0 0,1-1 0,-1 1 0,0 0 1,1-1-1,-1 1 0,0 0 0,0 0 0,0 0 0,1 0 0,-1 0 0,0 0 0,-1 0 0,1 0 0,0 0 0,0 0 0,0 0 0,-1 1 0,1-1 0,0 1 0,0-1 0,-1 1 0,1-1 0,-1 1 0,1 0 0,0-1 0,-1 1 0,1 0 0,-1 0 0,1 0 0,-1 0 0,1 0 0,0 1 0,-1-1 0,1 0 0,-1 1 0,0 0 0,-7 2 7,0 1 1,0 0-1,1 0 0,0 1 0,0 0 0,0 0 0,1 1 0,-1 0 0,-7 9 1,-57 66 2,71-79-17,-10 11 2,5-7-4,1 0 0,0 0 0,0 1 1,1-1-1,0 1 0,-6 14 0,10-21 1,0 0 0,0 1 0,0-1 0,0 1 0,0-1 0,0 0 0,0 1 0,0-1 0,0 0-1,0 1 1,0-1 0,0 0 0,0 1 0,0-1 0,1 1 0,-1-1 0,0 0 0,0 1 0,0-1 0,1 0 0,-1 0 0,0 1-1,0-1 1,1 0 0,-1 1 0,0-1 0,0 0 0,1 0 0,-1 0 0,0 1 0,1-1 0,-1 0 0,0 0 0,1 0 0,-1 0-1,1 0 1,-1 0 0,0 0 0,1 1 0,-1-1 0,0 0 0,1 0 0,-1 0 0,1-1 0,-1 1 0,0 0 0,1 0 0,22-2-57,-21 1 41,23-3-93,5-2-128,57-2 0,-79 8 198,-1 0-1,1 1 1,0-1-1,-1 2 1,0-1 0,1 1-1,-1 0 1,0 0-1,0 1 1,0 0-1,0 0 1,12 8 0,-17-9 30,0 0 1,0-1 0,0 1 0,0 0 0,0 0-1,-1 0 1,1 0 0,-1 1 0,1-1-1,-1 0 1,0 1 0,0-1 0,0 1-1,0-1 1,0 1 0,0-1 0,0 4-1,-1-2 3,0 1 0,0-1-1,-1 0 1,1 1-1,-1-1 1,0 0-1,0 0 1,0 0-1,-4 8 1,0-1 11,-1 0 1,-1 0-1,0-1 1,0 0-1,-1 0 1,-13 11-1,7-9 23,9-8-1,0 1 0,1-1-1,-1 1 1,-4 6 0,9-11-22,1 1 0,-1-1 0,1 0-1,-1 1 1,1-1 0,-1 0 0,1 0 0,0 1-1,-1-1 1,1 0 0,-1 0 0,1 0-1,-1 0 1,1 0 0,0 0 0,-1 0-1,1 0 1,-1 0 0,1 0 0,0 0 0,-1 0-1,1 0 1,0-1 0,19-1 3,27-7-514,72-11-1083,-88 18 1193</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16.121"/>
    </inkml:context>
    <inkml:brush xml:id="br0">
      <inkml:brushProperty name="width" value="0.05" units="cm"/>
      <inkml:brushProperty name="height" value="0.05" units="cm"/>
    </inkml:brush>
  </inkml:definitions>
  <inkml:trace contextRef="#ctx0" brushRef="#br0">0 67 17692,'3'5'2184,"6"-4"-1320,8-4-223,3-1 1023,9-2-472,5-1-136,6 0-327,2 0-97,2-2-488,-2 2-472,-5 0-777,-5-2 969,-2 6-192,-4-1-120</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16.586"/>
    </inkml:context>
    <inkml:brush xml:id="br0">
      <inkml:brushProperty name="width" value="0.05" units="cm"/>
      <inkml:brushProperty name="height" value="0.05" units="cm"/>
    </inkml:brush>
  </inkml:definitions>
  <inkml:trace contextRef="#ctx0" brushRef="#br0">18 59 18916,'-3'82'5681,"-3"3"-3939,-2 140-1909,10-217 242,1-9 41,3-15 31,6-51-25,-4-1 0,0-80 0,-6 107-158,-1-62-232,0 135-21,1 35 184,-1-56 102,1 0 0,0 0 0,1 0 0,0 0 0,1-1 0,6 14 0,-8-22 15,-1 1-1,1 0 0,-1-1 1,1 1-1,0-1 1,0 0-1,0 0 1,0 0-1,0 0 0,1 0 1,-1 0-1,1 0 1,-1-1-1,1 0 0,-1 1 1,1-1-1,0 0 1,0 0-1,0 0 1,-1 0-1,1-1 0,0 1 1,0-1-1,0 0 1,0 0-1,0 0 0,0 0 1,5-1-1,-1-1 18,-1 0-1,1 0 1,-1-1 0,1 0-1,-1 0 1,0-1-1,0 1 1,0-1-1,-1-1 1,1 1-1,8-10 1,6-8 89,24-35 1,-34 43-77,5-4-25,-2 0 1,-1-2 0,12-22-1,-28 62-42,0-1 0,-9 24-1,-4 15-3,11-27 90,0-1 0,-1 60-1,7-73-168,1 1-1,0-1 0,2 1 0,0-1 0,1 0 0,9 26 0,-8-26 1,-3-4-57</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39.529"/>
    </inkml:context>
    <inkml:brush xml:id="br0">
      <inkml:brushProperty name="width" value="0.05" units="cm"/>
      <inkml:brushProperty name="height" value="0.05" units="cm"/>
    </inkml:brush>
  </inkml:definitions>
  <inkml:trace contextRef="#ctx0" brushRef="#br0">1 0 18460,'1'17'4409,"2"39"-3337,-3-48-811,24 329 1547,0-3-1332,-25-318-1419,1-16 899,0 0-1,0 1 1,0-1-1,0 0 1,0 0-1,0 0 1,0 0-1,0 1 1,0-1-1,-1 0 1,1 0-1,0 0 0,0 0 1,0 0-1,0 0 1,0 1-1,0-1 1,0 0-1,-1 0 1,1 0-1,0 0 1,0 0-1,0 0 1,0 0-1,-1 0 0,1 0 1,0 0-1,0 0 1,0 0-1,0 0 1,0 0-1,-1 0 1,1 0-1,0 0 1,0 0-1,0 0 1,0 0-1,-1 0 0,1 0 1,-20-19-1729,20 19 1787,-18-21-916</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40.119"/>
    </inkml:context>
    <inkml:brush xml:id="br0">
      <inkml:brushProperty name="width" value="0.05" units="cm"/>
      <inkml:brushProperty name="height" value="0.05" units="cm"/>
    </inkml:brush>
  </inkml:definitions>
  <inkml:trace contextRef="#ctx0" brushRef="#br0">7535 2643 15443,'1'17'1155,"0"1"-1,1-1 1,1 0 0,1 0-1,12 33 1,40 77 620,-45-104-1554,-2-6-86,2 8 112,2 0 0,0-1 0,33 43-1,-44-65-212,-1 0 0,1 0-1,0 0 1,0 0 0,0-1-1,0 1 1,0-1-1,0 1 1,0-1 0,0 0-1,1 0 1,-1 0-1,5 1 1,-5-2-5,-1 0 0,1 0 1,0 0-1,0 0 0,0 0 0,-1-1 0,1 1 0,0-1 1,-1 1-1,1-1 0,0 0 0,-1 0 0,1 1 0,-1-1 1,1 0-1,-1-1 0,1 1 0,-1 0 0,0 0 0,1 0 1,1-3-1,8-10 140,0 0 1,-2-1-1,1 0 1,7-17-1,28-70 358,-33 72-409,86-236-41,-96 262-80,-1-1 0,1 0 0,-1 1 0,0-1 0,-1 0 0,1 0 0,-1 1-1,0-6 1,-3-6-110</inkml:trace>
  <inkml:trace contextRef="#ctx0" brushRef="#br0" timeOffset="1">0 8483 10226,'12'-3'474,"-1"-1"-1,0 0 1,0 0 0,0-1-1,-1-1 1,0 0 0,0 0-1,0-1 1,-1 0 0,0-1-1,12-12 1,23-27 1177,3-3-150,100-82 0,205-135-1025,34-53-398,-219 174-50,-105 94-29,103-85 15,-124 107-12,1 1 0,58-28 1,-37 23 62,79-56 0,47-52 130,-45 33-55,-82 67-114,99-51 0,75-20-13,95-52 3,-312 154-13,345-196 1,14 25 13,-276 140 16,39-15 110,172-97 0,286-204 172,-248 171-293,-58 35-16,-218 109-3,774-449 34,-424 211-20,-101 62-30,113-85-42,-264 182 40,278-149 1,37-27-23,-182 103 14,357-253-174,-345 224 39,-102 89 131,-34 22 21,136-106 3,-257 169 6,-45 35 27,1 0-1,32-19 1,-52 36 114,0-1-1,1 0 1,-1 0-1,0 0 1,0 0-1,1 0 1,-1 0-1,0-1 1,0 1-1,-3-1 1,2-1 84</inkml:trace>
  <inkml:trace contextRef="#ctx0" brushRef="#br0" timeOffset="2">11488 1234 18956,'5'-5'600,"0"0"0,-1 0 0,1 0 1,6-12-1,-12 24 2321,-8 33-1941,-113 244-433,74-183-543,-39 120 1,86-216-1,-4 8 0,1 0 0,1 0 0,0 1 1,1-1-1,-1 15 0,3-26 1,0 1 0,1-1-1,-1 0 1,0 0 0,1 1-1,-1-1 1,1 0 0,-1 0 0,1 0-1,0 0 1,0 0 0,0 0-1,0 0 1,1 0 0,-1 0 0,2 2-1,-1-3 7,0 0-1,0 0 0,0 1 1,0-1-1,0-1 1,0 1-1,1 0 0,-1 0 1,0-1-1,1 1 1,-1-1-1,0 0 0,1 0 1,-1 0-1,0 0 0,1 0 1,-1 0-1,0-1 1,3 0-1,10-2 52,-1-1 0,1-1 0,-1 0 0,0 0 0,16-10 0,65-44 235,-87 54-272,20-13-189,0-2 0,27-27 1,-43 36 0,-1-1 1,0-1 0,0 0-1,-1 0 1,-1-1 0,10-20-1,-3-1-197</inkml:trace>
  <inkml:trace contextRef="#ctx0" brushRef="#br0" timeOffset="3">12034 1103 22133,'-6'16'502,"0"-1"0,-1 0 0,-10 16 0,-4 9-83,-3 14-205,3 0 0,2 1 0,-14 69 0,31-113-143,0-1 0,1 1 0,-1 11 0,2-20-56,0-1 0,0 0 0,0 0-1,0 0 1,1 0 0,-1 0-1,0 0 1,0 0 0,1 0-1,-1 0 1,0 0 0,1 0 0,-1-1-1,1 1 1,-1 0 0,1 0-1,0 0 1,1 1 0,-1-2-1,0 1 0,0-1 0,0 0 0,0 0 1,-1 0-1,1 0 0,0 0 0,0-1 0,0 1 0,0 0 1,0 0-1,0 0 0,0-1 0,0 1 0,0-1 1,0 1-1,0-1 0,0 1 0,-1-1 0,1 1 0,0-1 1,0 0-1,-1 1 0,1-1 0,0-1 0,7-5 41,-1-1-1,1 0 1,-2-1-1,1 0 1,-1 0 0,-1 0-1,0-1 1,7-18-1,1-9 30,10-39 0,-1-28 34,-20 90-109,-1 0 1,0 0-1,-1 0 1,0-1-1,-3-17 1,3 32-10,0-1 0,0 1 0,0 0-1,0 0 1,0 0 0,0 0 0,0 0 0,0 0 0,0 0 0,0 0 0,0 0 0,0-1 0,0 1 0,0 0 0,0 0 0,0 0-1,0 0 1,0 0 0,0 0 0,0 0 0,0 0 0,0-1 0,0 1 0,0 0 0,0 0 0,0 0 0,0 0 0,-1 0 0,1 0-1,0 0 1,0 0 0,0 0 0,0 0 0,0 0 0,0 0 0,0-1 0,0 1 0,0 0 0,0 0 0,0 0 0,-1 0 0,1 0-1,0 0 1,0 0 0,0 0 0,0 0 0,0 0 0,0 0 0,0 0 0,0 0 0,-1 0 0,1 0 0,0 0 0,0 0 0,0 0-1,0 0 1,0 0 0,0 0 0,0 0 0,0 0 0,0 0 0,0 1 0,-1-1 0,1 0 0,0 0 0,-3 6-9,3 1 3,-1 0-1,1 0 0,1 0 0,-1 0 0,1 0 0,1 0 0,-1 0 1,1 0-1,0 0 0,0-1 0,7 13 0,-8-16 7,1 0-1,-1-1 1,1 1 0,0 0 0,0 0-1,0-1 1,0 1 0,0-1-1,0 0 1,1 0 0,-1 0 0,1 0-1,0 0 1,-1 0 0,1-1-1,0 1 1,0-1 0,0 0-1,0 0 1,0 0 0,1 0 0,-1 0-1,0-1 1,0 1 0,0-1-1,1 0 1,5-1 0,0-1 8,1-1-1,-1 0 1,1-1 0,-1 0 0,0 0 0,0-1-1,-1 0 1,0-1 0,0 0 0,10-9-1,11-12 44,31-38 0,-42 44-21,20-23 15,21-23-38,-46 59-42,-13 8 34,0 0 0,0 0 0,0 0-1,1 0 1,-1 0 0,0 0 0,0 1 0,0-1 0,1 0-1,-1 0 1,0 0 0,0 0 0,0 0 0,0 1-1,1-1 1,-1 0 0,0 0 0,0 0 0,0 1-1,0-1 1,0 0 0,0 0 0,0 0 0,1 1 0,-1-1-1,0 0 1,0 0 0,0 0 0,0 1 0,0-1-1,0 0 1,0 0 0,0 1 0,0-1 0,-6 32-52,-36 114-73,-5 22 193,39-135-112,3 0 0,0 1 0,1 40 0,4-57 32</inkml:trace>
  <inkml:trace contextRef="#ctx0" brushRef="#br0" timeOffset="4">12883 782 17724,'0'-13'2142,"-5"14"-470,-12 21 167,0 12-1413,2 0 1,1 1-1,2 1 0,-7 37 0,-19 151 404,31-158-346,1 76 1,7-113-587,1 0 0,1 0 1,1 0-1,2-1 0,10 31 0,-13-49-228,1 0-1,9 17 0,-12-24 289,1-1 1,-1 0-1,1 1 0,0-1 1,0 0-1,0 0 1,0 0-1,0 0 0,0-1 1,0 1-1,1-1 0,-1 1 1,1-1-1,-1 0 0,1 0 1,2 1-1,19-1-477</inkml:trace>
  <inkml:trace contextRef="#ctx0" brushRef="#br0" timeOffset="5">13320 881 14019,'-2'-7'3469,"-1"13"-1858,-3 17 467,-13 136 1798,10 83-2993,9-228-846,0 28 61,0-39-81,1-1 0,-1 1 0,0-1 0,1 1 0,-1-1 0,1 0 0,0 1 0,0-1 0,0 0 0,0 0 0,0 1 0,3 2 0,-3-4-11,-1-1-1,0 0 0,0 1 0,1-1 0,-1 0 1,0 0-1,1 0 0,-1 1 0,0-1 1,1 0-1,-1 0 0,0 0 0,1 0 0,-1 1 1,0-1-1,1 0 0,-1 0 0,1 0 1,-1 0-1,0 0 0,1 0 0,-1 0 1,0 0-1,1 0 0,-1 0 0,1 0 0,-1-1 1,0 1-1,1 0 0,0 0 0,8-11 111,2-16 30,-1-17-54,-3-1 0,-1 0 0,-3 0 0,-2-55 0,-9-77-705,8 177 600,0 0-1,0 0 1,0-1 0,0 1-1,0 0 1,0 0 0,0 0-1,1-1 1,-1 1 0,0 0-1,0 0 1,0 0 0,0 0-1,0-1 1,0 1 0,1 0-1,-1 0 1,0 0 0,0 0-1,0-1 1,0 1 0,1 0-1,-1 0 1,0 0 0,0 0-1,0 0 1,1 0 0,-1 0-1,0 0 1,0 0 0,1 0-1,-1 0 1,0 0 0,0 0-1,0 0 1,1 0 0,-1 0-1,0 0 1,0 0 0,0 0-1,1 0 1,-1 0 0,0 0-1,0 0 1,0 0 0,1 0-1,-1 1 1,0-1 0,0 0-1,0 0 1,1 0 0,-1 0-1,0 0 1,0 1 0,0-1-1,0 0 1,0 0 0,0 0-1,1 1 1,-1-1 0,0 0-1,20 17-259,-1-1 98,-16-14 171,1-1 1,-1 1-1,0-1 0,1 0 0,0 0 0,-1 0 1,1-1-1,-1 1 0,1-1 0,0 0 1,0 0-1,-1 0 0,1 0 0,0-1 1,-1 1-1,1-1 0,-1 0 0,1 0 1,-1 0-1,5-3 0,0 0 61,0-1 1,0 0-1,-1 0 1,1 0-1,-1-1 0,12-13 1,-19 19-54,0 0 1,0-1-1,0 1 1,0 0-1,0 0 1,0 0-1,0 0 1,0 0 0,0 0-1,0-1 1,1 1-1,-1 0 1,0 0-1,0 0 1,0 0-1,0 0 1,0 0-1,0 0 1,1 0-1,-1 0 1,0 0-1,0 0 1,0 0-1,0 0 1,0 0-1,1 0 1,-1 0-1,0 0 1,0 0-1,0 0 1,0 0 0,0 0-1,1 0 1,-1 0-1,0 0 1,0 0-1,0 0 1,0 0-1,0 0 1,0 0-1,1 0 1,-1 0-1,0 0 1,0 0-1,0 1 1,0-1-1,0 0 1,0 0-1,0 0 1,1 0-1,-1 0 1,0 0 0,0 0-1,0 1 1,0-1-1,0 0 1,0 0-1,0 0 1,2 16 113,-4 23-37,2-37-64,-8 99 295,8 172 0,1-265-360,4 34-659,-4-39 651,-1-1-1,1 0 0,-1 0 0,1 0 0,0 0 0,0 0 0,0 0 0,0 0 1,0 0-1,1 0 0,-1-1 0,0 1 0,1 0 0,0-1 0,1 2 0,5 0-327</inkml:trace>
  <inkml:trace contextRef="#ctx0" brushRef="#br0" timeOffset="6">13725 1337 19956,'18'-23'1729,"-3"5"-405,0 0 0,18-17 0,-29 32-1174,0-1 1,0 1-1,0 0 1,1 0-1,-1 0 1,1 0 0,-1 1-1,1 0 1,0 0-1,0 0 1,0 1 0,0-1-1,0 1 1,10 0-1,-14 1-144,1 0-1,0 0 0,0 0 0,-1 1 0,1-1 1,0 0-1,-1 1 0,1 0 0,0-1 0,-1 1 1,1 0-1,-1 0 0,1 0 0,-1 0 0,1 0 1,-1 0-1,0 0 0,0 1 0,1-1 0,-1 0 1,0 1-1,0-1 0,0 1 0,-1-1 0,1 1 1,0-1-1,0 1 0,-1 0 0,1-1 0,-1 1 1,0 0-1,1 0 0,-1-1 0,0 4 0,1 2-5,-1-1-1,0 1 0,-1 0 0,1-1 0,-1 1 0,-1-1 1,1 1-1,-3 6 0,-6 10-4,0 0 0,-2-1-1,-18 28 1,-52 59 16,42-56 8,39-53-20,-12 22-9,12-21 9,1-1 1,0 0-1,0 1 0,-1-1 0,1 0 1,0 1-1,0-1 0,0 0 0,-1 1 1,1-1-1,0 1 0,0-1 0,0 0 1,0 1-1,0-1 0,0 1 0,0-1 1,0 1-1,0-1 0,0 0 0,0 1 1,0-1-1,0 1 0,0-1 0,0 0 1,0 1-1,1-1 0,-1 1 0,0-1 1,0 0-1,0 1 0,1-1 0,-1 0 1,0 1-1,0-1 0,1 0 0,-1 0 1,0 1-1,1-1 0,-1 0 0,0 0 1,1 1-1,-1-1 0,0 0 0,1 0 1,-1 0-1,1 0 0,-1 1 0,0-1 1,1 0-1,-1 0 0,1 0 0,-1 0 1,0 0-1,1 0 0,12-2-94,-1-1 1,-1 0-1,1 0 1,0-1-1,-1-1 1,0 0-1,15-9 0,-2 2-526,125-68-2710,-102 55 2495</inkml:trace>
  <inkml:trace contextRef="#ctx0" brushRef="#br0" timeOffset="7">14107 696 20036,'2'5'1993,"8"9"-1185,2-1-280,4 11 896,-1 5-279,3 10-385,-3 7-104,-5 12-304,-1 4-88,-9 8-264,-3 5-128,-8-1-528,-7 1-248,1-6 744,-1-8-192,0-15-105</inkml:trace>
  <inkml:trace contextRef="#ctx0" brushRef="#br0" timeOffset="8">14132 987 13139,'0'0'33,"-2"-1"704,0-1-1,-1 1 1,1 0 0,-1-1-1,0 1 1,1 0-1,-1 1 1,-5-2 0,28 0 3855,14-6-3542,-7 2-630,272-47-786,-232 42-1979,-74 11 1173,6 0 1141,-23 1-714</inkml:trace>
  <inkml:trace contextRef="#ctx0" brushRef="#br0" timeOffset="9">14104 1098 17108,'-7'11'2144,"2"-4"-1320,5-2-168,7-1 1209,6-4-385,4 0-184,9-1-423,7 2-153,6-2-128,2 1-80,1-6-216,1 1-160,-4 0-480,-3-4-392,-8 2-104,-5-3 640,-11-4-200,-8-8-153</inkml:trace>
  <inkml:trace contextRef="#ctx0" brushRef="#br0" timeOffset="10">14969 596 19428,'2'-7'1786,"-6"11"-391,-5 16-416,2 0-1,-7 27 1,-13 93-789,26-137-172,-16 209 44,4-36-53,12-168-19,1-3-23,-1 0 0,0 0 0,0 0 0,0 0 0,-3 8 0,1-24-342,2-18 87,2 1 0,5-32-1,-1 12 80,28-364 965,-33 405-668,0 2 13,1 1 0,-1-1 0,1 1 0,0 0 0,3-8 0,-4 12-92,0 0 0,0-1-1,0 1 1,0 0-1,0 0 1,0 0-1,0 0 1,0 0 0,1 0-1,-1-1 1,0 1-1,0 0 1,0 0-1,0 0 1,0 0 0,0 0-1,1 0 1,-1 0-1,0 0 1,0 0-1,0 0 1,0 0 0,0-1-1,1 1 1,-1 0-1,0 0 1,0 0-1,0 0 1,0 0 0,0 0-1,1 0 1,-1 0-1,0 0 1,0 0-1,0 1 1,0-1 0,1 0-1,-1 0 1,0 0-1,0 0 1,0 0-1,0 0 1,8 8 169,7 15-80,-13-20-72,3 4-20,0 1 1,0-1-1,1 0 0,0-1 0,0 0 0,0 0 1,13 10-1,-16-14-2,0-1 0,0 1 0,0 0 0,0-1 1,0 0-1,0 0 0,1 0 0,-1 0 0,0 0 0,0 0 1,1-1-1,-1 0 0,0 0 0,1 0 0,-1 0 0,1 0 1,-1-1-1,0 1 0,1-1 0,-1 0 0,0 0 0,0 0 0,5-3 1,2-1 23,-1-2 1,-1 1-1,1-1 1,-1 0 0,12-13-1,34-46 239,-44 53-193,-2 7-14,-6 12-22,-4 14-16,-28 114-38,-4 22 31,29-127-145,2 0 0,1 0 0,2 40-1,0-66 38,0 1 0,1-1 0,0 1 0,0-1 0,0 1 0,0-1 0,0 0 0,1 1 0,1 2 0,-3-5 93,1-1-1,-1 1 1,1-1-1,-1 1 0,1-1 1,-1 1-1,1-1 1,-1 1-1,1-1 1,0 1-1,-1-1 0,1 1 1,-1-1-1,1 0 1,0 0-1,-1 1 0,1-1 1,0 0-1,0 0 1,-1 0-1,1 0 0,0 0 1,-1 0-1,1 0 1,0 0-1,0 0 0,-1 0 1,1 0-1,0 0 1,0 0-1,-1-1 0,1 1 1,0 0-1,-1 0 1,1-1-1,-1 1 1,1-1-1,0 1 0,-1 0 1,1-1-1,-1 1 1,1-1-1,-1 0 0,1 1 1,-1-1-1,1 1 1,-1-1-1,1-1 0,14-18-261,1-5-76</inkml:trace>
  <inkml:trace contextRef="#ctx0" brushRef="#br0" timeOffset="11">15280 1227 17372,'-2'18'2107,"11"-28"78,14-32 133,37-99-133,-16 35-1736,-31 84-379,-13 22-69,0 0 0,0 0-1,0-1 1,1 1 0,-1 0 0,0 0 0,0 0-1,0 0 1,0 0 0,0 0 0,1 0-1,-1 0 1,0 0 0,0 0 0,0 0 0,0 0-1,0 0 1,1 0 0,-1 0 0,0 0-1,0 0 1,0 0 0,0 0 0,0 0 0,0 0-1,1 0 1,-1 0 0,0 0 0,0 0-1,0 0 1,0 1 0,0-1 0,0 0 0,1 0-1,-1 0 1,0 0 0,0 0 0,0 0-1,0 0 1,0 0 0,0 1 0,0-1 0,0 0-1,0 0 1,0 0 0,0 0 0,0 0-1,1 1 1,-1-1 0,0 0 0,0 0 0,0 0-1,0 0 1,0 0 0,0 0 0,0 1-1,0-1 1,-1 0 0,1 0 0,0 0 0,0 0-1,-1 43-4,-37 231-1127,38-258 234,0-16 878,0 1 0,0-1 0,0 0-1,0 0 1,0 0 0,0 0 0,1 0 0,-1 0-1,0 0 1,0 0 0,0 1 0,0-1 0,0 0-1,0 0 1,0 0 0,0 0 0,0 0 0,0 0-1,0 0 1,0 0 0,1 0 0,-1 0 0,0 0 0,0 0-1,0 0 1,0 0 0,0 0 0,0 0 0,0 0-1,0 0 1,1 0 0,-1 0 0,0 0 0,0 0-1,0 0 1,0 0 0,0 0 0,0 0 0,0 0-1,0 0 1,1 0 0,-1 0 0,0 0 0,0 0-1,0 0 1,0 0 0,0 0 0,0 0 0,0 0-1,0 0 1,0 0 0,1 0 0,-1-1 0,0 1 0,0 0-1,0 0 1,2-3-132,0 0 1,0 0-1,-1 0 0,1 0 0,-1 0 1,2-6-1,8-28-557</inkml:trace>
  <inkml:trace contextRef="#ctx0" brushRef="#br0" timeOffset="12">15652 625 16460,'0'0'106,"0"0"1,0 0-1,0 1 1,1-1 0,-1 0-1,0 1 1,0-1 0,0 0-1,0 0 1,0 1 0,1-1-1,-1 0 1,0 1-1,0-1 1,0 0 0,0 0-1,0 1 1,0-1 0,0 0-1,0 1 1,0-1 0,0 0-1,0 1 1,0-1-1,-1 0 1,1 1 0,0-1-1,0 0 1,0 0 0,0 1-1,0-1 1,-1 0 0,1 0-1,0 1 1,0-1-1,0 0 1,-1 1 0,-9 22 1080,5-13 172,-5 13-628,2 1-1,0 0 0,-6 42 1,11-52-758,2 1 1,0 0-1,1-1 1,0 1 0,1 0-1,1-1 1,6 25-1,0-19-293,-2-3-2459,-9-17 1443,-6-10 582,-1-4-85</inkml:trace>
  <inkml:trace contextRef="#ctx0" brushRef="#br0" timeOffset="13">15510 861 16692,'-9'-8'2128,"6"3"-1152,2 2-344,5 2 1217,5 1-257,8 0-528,4 0-264,8-1-423,1-2-209,7-2-688,2 0-377,-6-2 769,2 1-192,-5 2-96</inkml:trace>
  <inkml:trace contextRef="#ctx0" brushRef="#br0" timeOffset="14">16099 447 19964,'0'0'136,"0"-1"0,0 1 0,1-1 1,-1 1-1,0-1 0,0 1 0,1 0 0,-1-1 0,0 1 0,1-1 0,-1 1 0,0 0 0,1-1 0,-1 1 0,1 0 0,-1 0 0,0-1 0,1 1 1,-1 0-1,1 0 0,-1 0 0,1 0 0,-1-1 0,2 1 0,-1 11 1638,-9 27-683,7-34-966,-21 73 234,-54 122-1,25-73-1811,51-119-538,7-15 957,11-19-303,46-111-1825,-6-4 3478,-13 28 2861,-36 100-1610,-6 24-368,-5 36-22,2-37-1165,-3 27 31,2 0-1,2-1 1,1 1 0,2-1 0,1 0-1,19 67 1,-22-97-51,7 31-1408,-8-35 1340,-1 1 0,0-1 0,0 1 1,1-1-1,-1 0 0,0 1 0,-1-1 0,1 0 1,0 1-1,0-1 0,0 0 0,-1 1 0,1-1 1,-1 0-1,1 1 0,-1-1 0,1 0 0,-1 0 1,0 0-1,0 0 0,0 0 0,1 1 0,-3 0 0,-7 3-566</inkml:trace>
  <inkml:trace contextRef="#ctx0" brushRef="#br0" timeOffset="15">15960 957 15515,'7'5'2129,"7"-4"-1137,8-4-280,2-3 1113,6-1-561,6-1-88,-2-2-568,2 1-272,-3 0-984,-3 1 1272,-4-2-704,-6 0-112,0 0-72</inkml:trace>
  <inkml:trace contextRef="#ctx0" brushRef="#br0" timeOffset="16">16436 451 18628,'0'-1'162,"0"0"1,0 0-1,0 1 0,1-1 1,-1 0-1,0 0 0,1 0 0,-1 0 1,0 0-1,1 0 0,-1 0 1,1 1-1,0-1 0,-1 0 1,1 0-1,0 1 0,-1-1 1,2 0-1,-2 1-80,1 0 0,-1 0-1,1 0 1,-1 0 0,1 0 0,-1 1-1,0-1 1,1 0 0,-1 0 0,1 1 0,-1-1-1,0 0 1,1 0 0,-1 1 0,0-1 0,0 0-1,1 1 1,-1-1 0,0 1 0,0-1 0,1 0-1,-1 1 1,0-1 0,0 1 0,0-1-1,1 1 1,10 37 1737,-4 12-1539,-2 1 0,-2 75 0,-2-33-163,0-68-57,-2-18 10,1 1 0,1 0 0,-1-1 0,3 10 0,-3-17-61,0 1 0,0-1 0,0 0 0,0 0 0,0 1 0,0-1 0,0 0 0,0 0 1,0 0-1,0 1 0,0-1 0,0 0 0,0 0 0,0 1 0,0-1 0,0 0 0,0 0 0,0 0 0,0 1 0,1-1 1,-1 0-1,0 0 0,0 0 0,0 0 0,0 1 0,1-1 0,-1 0 0,0 0 0,0 0 0,0 0 0,1 0 1,-1 0-1,0 1 0,0-1 0,0 0 0,1 0 0,-1 0 0,0 0 0,0 0 0,0 0 0,1 0 0,-1 0 0,0 0 1,0 0-1,1 0 0,6-11 273,3-19 29,-1-31-165,-4 1 0,-2-1 0,-9-120 0,5 162-181,1 13 8,0 0-1,0 1 0,0-1 0,-1 0 0,0 1 0,0-1 0,-1 1 0,-3-10 0,3 14-82,1 7 32,0 18-10,5 28 0,-3-47 86,0 0 0,0 0-1,1-1 1,0 1-1,-1-1 1,2 1 0,-1-1-1,0 0 1,1 0-1,0 0 1,0 0 0,5 5-1,-6-8 9,0 1-1,0-1 0,0 0 1,0 0-1,0 0 0,0 0 1,0-1-1,0 1 0,0-1 1,0 1-1,1-1 0,-1 0 1,0 0-1,0 1 0,0-2 1,1 1-1,-1 0 1,0 0-1,0-1 0,0 1 1,0-1-1,0 0 0,0 1 1,0-1-1,0 0 0,0 0 1,0-1-1,0 1 0,0 0 1,1-2-1,7-4 30,-1-1-1,0 0 1,0-1-1,-1 1 1,12-19 0,31-54 153,-30 47-131,-21 32-58,1 1 0,0-1 0,0 1-1,0-1 1,0 1 0,0 0 0,0-1-1,0 1 1,0 0 0,0 0 0,1 0-1,1-1 1,-2 2 0,-1 0 0,0 0-1,1 0 1,-1 0 0,0 0 0,1 1-1,-1-1 1,0 0 0,0 0-1,1 1 1,-1-1 0,0 0 0,0 0-1,1 1 1,-1-1 0,0 0 0,0 1-1,0-1 1,0 0 0,0 1 0,1-1-1,-1 0 1,0 1 0,0-1 0,0 0-1,0 1 1,0-1 0,0 0 0,0 1-1,0-1 1,0 0 0,0 1 0,0-1-1,-1 1 1,-4 49-69,4-42 74,-3 24-57,-14 119 56,16-125-11,2 1 1,0-1 0,8 45 0,-6-60-555,1 0 0,0 0 0,1 0 0,5 11 0,-8-21 23</inkml:trace>
  <inkml:trace contextRef="#ctx0" brushRef="#br0" timeOffset="17">16831 1 16476,'3'0'206,"1"0"1,-1 0 0,0 0 0,0 0 0,0 1 0,0-1 0,0 1-1,0 0 1,0 0 0,0 0 0,0 0 0,0 0 0,0 1 0,0-1-1,-1 1 1,1 0 0,2 2 0,9 7 566,22 22 0,-29-26-384,16 16-127,-2 1 1,-1 1-1,-2 1 0,0 0 1,-1 1-1,-2 1 0,-1 1 1,-1 0-1,-1 1 0,-2 0 0,10 49 1,-12-38-234,-3 0 1,-1 0 0,-2 0-1,-2 1 1,-2-1-1,-1 0 1,-3 0 0,-14 59-1,5-48-204,-3-1-1,-1-1 1,-49 89 0,18-53-3</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42.618"/>
    </inkml:context>
    <inkml:brush xml:id="br0">
      <inkml:brushProperty name="width" value="0.05" units="cm"/>
      <inkml:brushProperty name="height" value="0.05" units="cm"/>
    </inkml:brush>
  </inkml:definitions>
  <inkml:trace contextRef="#ctx0" brushRef="#br0">1 44 12419,'61'-2'960,"2"-1"-744,0 2-120,11-2 424,-6 0-176,4 2-272,-3-2-40,0 3-32,-1 0 32,-3 1-336,-2 1 280,-9-2-24,7 0-8</inkml:trace>
  <inkml:trace contextRef="#ctx0" brushRef="#br0" timeOffset="1">1632 36 6025,'73'2'640,"0"-4"-215,0 1-49,-3-2 344,-2-1-112,-4 0-128,-5-2-736,-6 0 496,0-1-32,-3 3-192</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43.081"/>
    </inkml:context>
    <inkml:brush xml:id="br0">
      <inkml:brushProperty name="width" value="0.05" units="cm"/>
      <inkml:brushProperty name="height" value="0.05" units="cm"/>
    </inkml:brush>
  </inkml:definitions>
  <inkml:trace contextRef="#ctx0" brushRef="#br0">1 284 10578,'37'0'752,"-1"2"-664,4-2-136,3 0 0,1 0-176,2 0-104,0 0-40,1 2 48,-1-2 104,3 0 80,-5 0 104,2-2 216,1 0 32,1-5-56,6 1 80,2-4-24</inkml:trace>
  <inkml:trace contextRef="#ctx0" brushRef="#br0" timeOffset="1">2218 89 6921,'37'-5'736,"-16"2"-566,38-10 1,-35 6-245,0 1 1,0 0-1,1 2 0,-1 1 1,30 0-1,58 3 2762,-73-4-2705,18-13-4806,-41 5 2864,-6 6 1651</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44.248"/>
    </inkml:context>
    <inkml:brush xml:id="br0">
      <inkml:brushProperty name="width" value="0.05" units="cm"/>
      <inkml:brushProperty name="height" value="0.05" units="cm"/>
    </inkml:brush>
  </inkml:definitions>
  <inkml:trace contextRef="#ctx0" brushRef="#br0">0 8 16195,'0'-7'1873,"0"10"-1265,2 4-256,-2 10 1152,0 13-599,1 10-161,-1 12-344,0 6-152,1 21-24,1 2-48,-1 7-320,1 0-280,-1-4-456,2 1-193,3-5 801,1-4-232,-3-13-232</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44.889"/>
    </inkml:context>
    <inkml:brush xml:id="br0">
      <inkml:brushProperty name="width" value="0.05" units="cm"/>
      <inkml:brushProperty name="height" value="0.05" units="cm"/>
    </inkml:brush>
  </inkml:definitions>
  <inkml:trace contextRef="#ctx0" brushRef="#br0">1 0 10338,'43'608'3694,"-19"-110"-6594,-12-123 3661,-4-147 887,-1-13-76,-3 29-1248,3 46 2675,-5-236 2685,-4-37-7180,-4-31 1191,-3-3-137</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59.572"/>
    </inkml:context>
    <inkml:brush xml:id="br0">
      <inkml:brushProperty name="width" value="0.05" units="cm"/>
      <inkml:brushProperty name="height" value="0.05" units="cm"/>
    </inkml:brush>
  </inkml:definitions>
  <inkml:trace contextRef="#ctx0" brushRef="#br0">0 55 17100,'2'-7'2352,"8"1"-1088,3-2-487,10 2 2071,7-3-1175,7 4-585,5 0-184,3 0-448,3 2-152,-2 3-368,1 0-240,-5 5-720,-5 0-448,-11-2 1127,-3-2-231,-9 1-224</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5:59.990"/>
    </inkml:context>
    <inkml:brush xml:id="br0">
      <inkml:brushProperty name="width" value="0.05" units="cm"/>
      <inkml:brushProperty name="height" value="0.05" units="cm"/>
    </inkml:brush>
  </inkml:definitions>
  <inkml:trace contextRef="#ctx0" brushRef="#br0">1 0 17980,'1'2'161,"-1"-1"1,1 0 0,0 1-1,0-1 1,0 0 0,0 1-1,1-1 1,-1 0 0,0 0-1,0 0 1,1 0 0,-1 0-1,1 0 1,-1-1 0,0 1-1,1 0 1,0-1 0,-1 1-1,1-1 1,-1 0 0,1 1-1,0-1 1,-1 0-1,3 0 1,6 1 567,1-1-1,18-3 0,-14 1-45,3 1-338,20-2 200,40 2-1,-68 1-521,1 1 0,-1 0-1,0 1 1,1 0 0,-1 1-1,-1 0 1,1 1-1,18 8 1,-25-10-22,0 0-1,-1 0 1,1-1-1,0 2 1,-1-1 0,0 0-1,0 0 1,1 1-1,-1-1 1,-1 1 0,1 0-1,0 0 1,-1-1-1,1 1 1,-1 0 0,2 6-1,-2-4 9,-1 0 0,1 0 0,-1-1-1,0 1 1,0 0 0,-1 0 0,1-1-1,-1 1 1,0 0 0,-2 6 0,-3 4 64,-1-1 1,0 0-1,-1 0 1,0 0 0,-17 20-1,18-25-16,-82 99 485,71-87-582,-1-2-1,-2 0 0,-21 16 0,20-22-3,7-9-81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36.733"/>
    </inkml:context>
    <inkml:brush xml:id="br0">
      <inkml:brushProperty name="width" value="0.05" units="cm"/>
      <inkml:brushProperty name="height" value="0.05" units="cm"/>
    </inkml:brush>
  </inkml:definitions>
  <inkml:trace contextRef="#ctx0" brushRef="#br0">13 0 13483,'1'3'183,"0"0"-1,0-1 1,-1 1 0,1 0-1,-1 0 1,0 0 0,1 0 0,-1 0-1,-1 0 1,1 0 0,0 0-1,-2 4 1,0 8 248,-11 641 4534,13-577-4222,2-70 139,4-16-461,4-18-37,32-125 281,-11 31-526,0 16-294,46-101-1,-73 195 129,0 1-1,1 0 0,0 0 1,0 0-1,1 0 1,7-7-1,-12 14 22,0 0-1,0 0 1,0 0 0,0 0-1,0 0 1,0 0-1,1 0 1,-1 1 0,0-1-1,0 0 1,1 1 0,-1-1-1,1 1 1,-1 0 0,0-1-1,1 1 1,-1 0 0,1 0-1,-1 0 1,1 0 0,-1 0-1,1 0 1,-1 0-1,1 0 1,-1 1 0,0-1-1,1 0 1,-1 1 0,1-1-1,-1 1 1,0 0 0,1 0-1,-1-1 1,0 1 0,0 0-1,0 0 1,0 0 0,0 0-1,0 0 1,0 0 0,0 0-1,0 1 1,0-1-1,0 0 1,0 2 0,1 1-6,0-1 1,0 1-1,-1 0 1,1 0-1,-1 0 0,0 0 1,0 0-1,-1 0 1,1 0-1,-1 0 1,0 0-1,0 1 0,0-1 1,0 0-1,-1 0 1,0 0-1,1 0 1,-2 0-1,1 0 1,0 0-1,-1 0 0,0-1 1,-3 7-1,-2 3-1,-1-1 0,-1 1 0,0-1 0,-1 0 0,-13 12 0,9-9-20,-1-1 0,-1 0 0,-1-1 1,0-1-1,0 0 0,-21 9 0,37-20 1,0-1 0,0 1 0,0-1 0,0 1 0,0-1 0,0 0 0,0 1 0,0-1 0,0 0 0,0 0-1,0 0 1,0 0 0,0 0 0,0 0 0,0 0 0,0 0 0,0 0 0,1 0 0,-1-1 0,0 1 0,-1-1 0,1 1-16,1-1 1,0 1 0,-1-1 0,1 0 0,0 1 0,0-1 0,-1 1 0,1-1-1,0 0 1,0 1 0,0-1 0,0 0 0,0 1 0,0-1 0,0 0-1,0 1 1,0-1 0,0 0 0,0 1 0,1-1 0,-1 1 0,1-2 0,1-5-140,2-1 0,-1 1 0,1 1 1,4-8-1,20-25-309,9-7-155</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08.717"/>
    </inkml:context>
    <inkml:brush xml:id="br0">
      <inkml:brushProperty name="width" value="0.05" units="cm"/>
      <inkml:brushProperty name="height" value="0.05" units="cm"/>
    </inkml:brush>
  </inkml:definitions>
  <inkml:trace contextRef="#ctx0" brushRef="#br0">0 8 17292,'13'-6'1848,"9"5"-1136,3 1-288,10 4 905,2 0-849,9 6-80,-3-7-16,8-1-392</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02.962"/>
    </inkml:context>
    <inkml:brush xml:id="br0">
      <inkml:brushProperty name="width" value="0.05" units="cm"/>
      <inkml:brushProperty name="height" value="0.05" units="cm"/>
    </inkml:brush>
  </inkml:definitions>
  <inkml:trace contextRef="#ctx0" brushRef="#br0">1 45 14547,'14'5'1792,"8"-2"-759,2-1-289,12-4 1008,6-2-311,11-2-289,4 1-128,6-3-312,0-3-216,-6 2-456,-1 2-232,-11 6-464,-7-1-232,-22 4-272,-9 1 792,-17 4-257,-10 6-231</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03.396"/>
    </inkml:context>
    <inkml:brush xml:id="br0">
      <inkml:brushProperty name="width" value="0.05" units="cm"/>
      <inkml:brushProperty name="height" value="0.05" units="cm"/>
    </inkml:brush>
  </inkml:definitions>
  <inkml:trace contextRef="#ctx0" brushRef="#br0">3 2 16836,'-3'9'1712,"10"-5"-880,12-1-240,17 0 809,4-2-217,14 1-288,7-2-144,9 0-672,0-2-520,-5-3 472,-4-3-176,-11 0-104</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03.771"/>
    </inkml:context>
    <inkml:brush xml:id="br0">
      <inkml:brushProperty name="width" value="0.05" units="cm"/>
      <inkml:brushProperty name="height" value="0.05" units="cm"/>
    </inkml:brush>
  </inkml:definitions>
  <inkml:trace contextRef="#ctx0" brushRef="#br0">126 1 18340,'3'2'173,"1"1"0,0 0 0,0-1 0,0 0 0,0 0 0,1 0 0,-1 0 0,0-1 0,1 1-1,-1-1 1,1 0 0,0-1 0,-1 1 0,1-1 0,5 0 0,12 2 399,-10 0-352,22 3 425,62 16 1,-87-18-621,-1-1 1,0 1 0,0 1-1,0 0 1,-1 0 0,1 0 0,-1 1-1,0 0 1,0 1 0,-1-1-1,1 1 1,9 13 0,-13-14-26,0 0 1,-1 0-1,1 0 1,-1 1-1,-1-1 1,1 1-1,-1-1 1,0 1-1,0-1 1,0 1-1,-1 0 1,0-1-1,0 1 1,-1 0 0,1-1-1,-1 1 1,-1-1-1,1 1 1,-1-1-1,0 1 1,-3 6-1,-5 10 4,-2 0 0,0-1 1,-24 31-1,-21 20-91,-82 80 1,-29 35-233,127-131 240</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05.584"/>
    </inkml:context>
    <inkml:brush xml:id="br0">
      <inkml:brushProperty name="width" value="0.05" units="cm"/>
      <inkml:brushProperty name="height" value="0.05" units="cm"/>
    </inkml:brush>
  </inkml:definitions>
  <inkml:trace contextRef="#ctx0" brushRef="#br0">8 338 14395,'-3'7'1248,"-1"12"1736,4-18-2907,0-1-1,0 1 1,1-1-1,-1 1 0,0-1 1,1 1-1,-1-1 1,0 1-1,1-1 1,-1 0-1,1 1 0,-1-1 1,0 0-1,1 1 1,-1-1-1,1 0 1,-1 1-1,1-1 0,0 0 1,-1 0-1,1 0 1,-1 1-1,1-1 1,-1 0-1,1 0 0,-1 0 1,1 0-1,0 0 1,-1 0-1,1 0 1,-1 0-1,1 0 0,0-1 1,3 1 67,0-1 0,1 1 0,-1-1 0,0 0 0,0-1 0,0 1 0,-1-1 0,1 1 0,0-1 0,0-1 0,-1 1 0,1 0 0,3-4 0,5-5 219,22-25 0,-14 14-122,-2-1 0,0-1 1,13-27-1,-25 41-183,-1 1 0,0-1-1,-1 0 1,-1 0 0,1 0 0,-1-1 0,-1 1 0,0-1-1,-1 0 1,0 1 0,0-20 0,-1 28-52,-1 1 1,1-1-1,0 0 0,0 1 1,-1-1-1,1 0 1,-1 1-1,1-1 0,-1 0 1,1 1-1,-1-1 1,0 1-1,0-1 0,0 1 1,0-1-1,0 1 1,0 0-1,-1 0 0,1-1 1,0 1-1,-1 0 1,1 0-1,0 0 0,-1 1 1,-2-2-1,2 1-8,0 1 0,0 0 1,0 0-1,0 0 0,0 0 0,0 0 0,0 1 0,0-1 0,0 1 1,0-1-1,0 1 0,0-1 0,0 1 0,0 0 0,1 0 0,-1 0 0,0 0 1,1 1-1,-1-1 0,0 0 0,-1 3 0,-6 5-31,1 0 0,0 1 0,1-1 1,0 2-1,0-1 0,1 1 0,0 0 0,1 0 0,-4 14 0,3-6-73,1 1 1,0 0-1,1 0 0,-1 37 1,5-52 58,0 1 0,0 0 0,0-1 0,1 1 0,0 0 0,0-1 1,1 1-1,-1-1 0,4 7 0,-4-11 30,-1 1-1,1-1 1,0 1-1,1-1 1,-1 1 0,0-1-1,0 0 1,1 1-1,-1-1 1,0 0 0,1 0-1,-1 0 1,1 0-1,0 0 1,-1 0 0,1 0-1,0-1 1,-1 1-1,1-1 1,0 1 0,0-1-1,0 0 1,-1 0-1,1 1 1,0-1 0,0 0-1,0-1 1,0 1-1,-1 0 1,1 0 0,0-1-1,2 0 1,4-2-4,-1 0 0,0 0 0,-1 0 0,1-1 0,-1 0 0,1 0 0,-1-1 0,0 0 0,8-9 0,47-57 116,-44 49-46,12-12-69,-29 34 18,0 0-1,0-1 0,1 1 1,-1 0-1,0 0 0,1 0 0,-1 0 1,0 0-1,0 0 0,1-1 0,-1 1 1,0 0-1,1 0 0,-1 0 1,0 0-1,0 0 0,1 0 0,-1 0 1,0 0-1,1 0 0,-1 0 0,0 1 1,0-1-1,1 0 0,-1 0 1,0 0-1,1 0 0,-1 0 0,0 0 1,0 1-1,1-1 0,-1 0 1,0 0-1,0 0 0,0 1 0,1-1 1,-1 0-1,0 0 0,0 0 0,0 1 1,0-1-1,1 0 0,-1 1 1,0-1-1,0 0 0,0 0 0,0 1 1,0-1-1,0 0 0,0 1 0,0-1 1,0 0-1,0 0 0,0 1 1,0-1-1,0 1 0,1 19-59,-1-19 57,0 23-42,-1-8 2,1 0 0,1 0 0,0 0 0,5 22 0,-5-35 60,0 1-1,0-1 0,0 1 1,1-1-1,-1 1 1,1-1-1,0 0 1,-1 0-1,2 0 1,-1 0-1,0 0 0,1 0 1,-1-1-1,1 1 1,0-1-1,0 0 1,0 1-1,0-1 0,0-1 1,0 1-1,0 0 1,1-1-1,-1 0 1,8 2-1,-3-2 43,1 0-1,-1 0 1,1-1-1,-1-1 1,1 1 0,-1-2-1,1 1 1,-1-1-1,0 0 1,0-1 0,14-5-1,3-4 167,0-1 0,29-20 0,-19 8 111,43-39-1,-78 64-331,0 0 0,0-1 0,1 1 0,-1 0 0,0 0 0,0-1 0,0 1 0,1 0 0,-1 0 0,0 0 0,0 0 0,0-1 0,1 1 0,-1 0 0,0 0 1,1 0-1,-1 0 0,0 0 0,0 0 0,1 0 0,-1 0 0,0 0 0,0 0 0,1 0 0,-1 0 0,0 0 0,1 0 0,-1 0 0,0 0 0,0 0 0,1 0 0,-1 0 0,1 0 0,0 11 29,-8 27-28,3-22-3,4-15 4,0 1 1,-1-1 0,1 0-1,0 1 1,0-1 0,0 0-1,0 0 1,0 1 0,0-1-1,0 0 1,1 1 0,-1-1-1,0 0 1,1 0 0,-1 0-1,1 1 1,-1-1 0,1 0-1,0 0 1,0 2 0,0-3 4,1 1 0,-1-1 0,0 0 0,0 1 0,0-1 0,0 0 0,0 0 0,0 0 1,1 0-1,-1 0 0,0 0 0,0 0 0,0 0 0,0 0 0,1 0 0,-1 0 0,0-1 0,0 1 1,0-1-1,0 1 0,0-1 0,0 1 0,0-1 0,1 0 0,22-13 173,43-32 0,-49 32-111,1 1 0,0 1 0,40-20 0,-57 31-71,0 0 0,1 0 0,-1 0-1,0 1 1,0-1 0,1 1-1,-1-1 1,0 1 0,1 0-1,-1 0 1,0 0 0,1 0 0,-1 0-1,0 1 1,1-1 0,-1 0-1,0 1 1,0 0 0,1 0 0,-1 0-1,0 0 1,0 0 0,3 2-1,-4-1-4,1 0 0,-1 0 1,1 0-1,-1 0 0,0 0 0,1 0 0,-1 1 0,0-1 0,-1 0 0,1 1 0,0-1 0,-1 1 0,1-1 0,-1 1 0,0-1 0,0 1 0,0-1 0,0 1 0,0-1 0,0 1 0,-2 4 0,0 6-250,-1 1 0,-1-1 0,-9 22 0,12-32 150,0 1 1,-1-1-1,1 0 1,-1 0-1,0 0 1,0-1 0,0 1-1,-1 0 1,1-1-1,-1 1 1,1-1-1,-1 0 1,0 0-1,0 0 1,1 0 0,-2 0-1,1-1 1,0 1-1,0-1 1,-5 2-1,-13-2-476</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06.018"/>
    </inkml:context>
    <inkml:brush xml:id="br0">
      <inkml:brushProperty name="width" value="0.05" units="cm"/>
      <inkml:brushProperty name="height" value="0.05" units="cm"/>
    </inkml:brush>
  </inkml:definitions>
  <inkml:trace contextRef="#ctx0" brushRef="#br0">3 0 20148,'1'8'1449,"-1"0"-1449,-1 2-416,-1 0 744,1-1-208,1 0-96</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06.456"/>
    </inkml:context>
    <inkml:brush xml:id="br0">
      <inkml:brushProperty name="width" value="0.05" units="cm"/>
      <inkml:brushProperty name="height" value="0.05" units="cm"/>
    </inkml:brush>
  </inkml:definitions>
  <inkml:trace contextRef="#ctx0" brushRef="#br0">60 227 17892,'9'-2'533,"0"-1"0,-1 0 0,0 0 0,1-1 0,-1 0 0,-1 0 0,1-1 0,-1 0 0,8-7 0,5-5 1010,31-36-1,-44 47-1360,-1-1-1,0 0 1,0-1 0,-1 1-1,0-1 1,-1 0 0,1-1-1,5-16 1,-10 24-174,1 0 0,-1 0 0,0 1 0,0-1 0,0 0 0,0 0 0,1 0 0,-1 1 1,0-1-1,0 0 0,-1 0 0,1 0 0,0 0 0,0 1 0,0-1 0,0 0 0,-1 0 0,1 1 0,0-1 0,-1 0 0,1 0 0,-1 1 0,1-1 1,-1 0-1,1 1 0,-1-1 0,1 1 0,-1-1 0,1 0 0,-1 1 0,0 0 0,1-1 0,-1 1 0,0-1 0,0 1 0,1 0 0,-1-1 0,0 1 1,0 0-1,0 0 0,1 0 0,-1-1 0,0 1 0,0 0 0,0 0 0,1 0 0,-1 0 0,0 1 0,0-1 0,-1 0 0,-3 1 5,-1 0 0,1 0 0,0 1 1,0 0-1,0-1 0,-8 6 0,-6 5-8,1 1 0,0 1-1,1 0 1,1 1 0,0 1 0,1 0 0,1 1 0,0 1 0,2 0 0,0 1 0,-12 25-1,22-40-1,0 1 0,1-1 0,0 1 0,-1-1 0,1 1 0,1 0 0,-1-1 0,1 1 0,0 0 0,0-1 0,0 1 0,0 0 0,1 0 0,0-1 0,2 6 0,-2-7-14,1 0 0,0 1-1,-1-1 1,2 0 0,-1 0-1,0 0 1,1 0 0,-1 0-1,1-1 1,0 1 0,0-1-1,0 0 1,0 0 0,0 0-1,1 0 1,-1 0 0,0-1-1,1 1 1,3 0 0,9 2-72,0-1 0,0 0 0,0-1-1,0-1 1,0-1 0,22-1 0,10-3-54</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07.092"/>
    </inkml:context>
    <inkml:brush xml:id="br0">
      <inkml:brushProperty name="width" value="0.05" units="cm"/>
      <inkml:brushProperty name="height" value="0.05" units="cm"/>
    </inkml:brush>
  </inkml:definitions>
  <inkml:trace contextRef="#ctx0" brushRef="#br0">372 61 17364,'1'-1'195,"-1"-1"0,1 0 0,0 1 0,-1-1 0,1 0 0,-1 0 0,0 0 0,1 1 0,-1-1 0,0 0 0,0 0 0,0 0 0,0 1 0,-1-1 0,1 0 0,0 0 0,-1 0 0,1 1 0,-1-1 0,0 0 0,1 1 0,-1-1 0,0 0 0,0 1 0,0-1 0,-1-1 0,0 2-50,0-1-1,-1 1 0,1 0 1,0 0-1,0 0 1,-1 0-1,1 0 1,-1 0-1,1 0 0,0 1 1,-1-1-1,1 1 1,-1 0-1,0 0 0,1 0 1,-1 0-1,1 0 1,-1 0-1,-2 1 0,-5 2-59,1-1-1,0 1 0,0 1 0,0 0 0,0 0 0,0 1 0,1 0 0,0 0 1,0 1-1,0 0 0,-8 8 0,-1 3-48,0 1 0,1 1 0,-17 26 0,14-16-13,1 2 0,1 0 1,-16 42-1,26-55-10,1 1 0,0 0 0,2 0 1,0 0-1,1 1 0,1-1 0,0 28 1,3-40-10,-1 0 0,1-1 0,0 1 0,1-1 1,-1 1-1,1-1 0,1 1 0,-1-1 0,1 0 0,0 0 1,6 8-1,-6-11-1,0 1 0,0 0 1,1-1-1,0 1 0,-1-1 1,1 0-1,0 0 0,1-1 0,-1 1 1,0-1-1,1 0 0,-1 0 1,1 0-1,0-1 0,9 2 0,-4-2 10,1 0 0,0 0 0,0-2-1,0 1 1,0-1 0,-1-1-1,1 0 1,-1 0 0,1-1 0,14-6-1,-17 6 8,-1 0 1,1-1-1,-1 0 0,0 0 0,0-1 0,0 0 1,-1 0-1,1-1 0,-1 1 0,-1-1 0,1-1 1,-1 1-1,0-1 0,5-8 0,-9 13-10,0-1 0,0 1-1,0 0 1,0 0 0,-1 0 0,1-1 0,-1 1-1,0 0 1,1-1 0,-1 1 0,0-1-1,0 1 1,0 0 0,-1-1 0,1 1-1,-1 0 1,1-1 0,-1 1 0,0 0-1,-1-3 1,1 4-6,0 0 1,0 0-1,0-1 0,0 1 1,0 0-1,0 1 0,0-1 0,0 0 1,-1 0-1,1 0 0,0 1 1,0-1-1,-1 1 0,1-1 0,-1 1 1,1-1-1,0 1 0,-1 0 1,1 0-1,-1-1 0,1 1 0,-1 0 1,1 0-1,-1 1 0,1-1 1,-1 0-1,1 0 0,0 1 0,-1-1 1,1 1-1,-1-1 0,1 1 1,-2 1-1,-22 13 7,24-14-13,0-1 0,0 1 0,0-1 1,1 1-1,-1 0 0,0-1 0,0 1 1,1 0-1,-1 0 0,0-1 0,1 1 1,-1 0-1,1 0 0,-1 0 0,1 0 0,0 0 1,-1 0-1,1 0 0,0 0 0,0 0 1,-1 0-1,1 0 0,0 0 0,0 2 1,1-2-2,-1-1 1,0 1-1,1-1 1,-1 1-1,1-1 1,-1 1-1,1-1 1,0 1-1,-1-1 1,1 0-1,-1 1 1,1-1 0,0 0-1,-1 1 1,1-1-1,0 0 1,-1 0-1,1 0 1,0 1-1,-1-1 1,1 0-1,0 0 1,0 0-1,-1 0 1,1 0 0,0 0-1,-1-1 1,1 1-1,0 0 1,-1 0-1,1 0 1,1-1-1,24-10-26,46-37-42,-53 34 41,0 1 0,1 0 0,22-9 0,-38 20 21,0 1 1,0-1-1,0 1 0,0 0 1,0 0-1,5 0 0,-7 1 7,-1 0 0,0 0-1,0 0 1,0 0 0,0 0 0,0 0-1,0 0 1,0 1 0,0-1 0,0 0-1,0 1 1,0-1 0,0 1 0,0-1-1,0 1 1,0 0 0,0-1 0,-1 1-1,1 0 1,0-1 0,0 1 0,-1 0-1,1 0 1,0 0 0,-1 0 0,1 0-1,-1 0 1,1 0 0,-1 0 0,1 1 0,0 5-5,1-1 0,-1 1 0,0 0 1,-1-1-1,0 1 0,0 0 1,0 0-1,-3 10 0,-13 56 21,14-68-13,-15 47 80,11-39-290,1 1 0,1 0 1,0 1-1,-2 18 0,6-33 190,0 0-1,0 0 1,0 0 0,0 0-1,0 0 1,0-1-1,1 1 1,-1 0 0,0 0-1,0 0 1,0 0-1,0 0 1,0 0 0,0 0-1,1 0 1,-1 0-1,0 0 1,0 0 0,0 0-1,0 0 1,0 0-1,0 0 1,1 0-1,-1 1 1,0-1 0,0 0-1,0 0 1,0 0-1,0 0 1,0 0 0,0 0-1,0 0 1,1 0-1,-1 0 1,0 0 0,0 0-1,0 1 1,0-1-1,0 0 1,0 0 0,0 0-1,0 0 1,0 0-1,0 0 1,0 0 0,0 1-1,0-1 1,0 0-1,0 0 1,0 0-1,0 0 1,0 0 0,0 0-1,0 1 1,0-1-1,0 0 1,0 0 0,0 0-1,0 0 1,0 0-1,0 0 1,0 1 0,0-1-1,0 0 1,0 0-1,0 0 1,7-9-421,0-6-115</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07.638"/>
    </inkml:context>
    <inkml:brush xml:id="br0">
      <inkml:brushProperty name="width" value="0.05" units="cm"/>
      <inkml:brushProperty name="height" value="0.05" units="cm"/>
    </inkml:brush>
  </inkml:definitions>
  <inkml:trace contextRef="#ctx0" brushRef="#br0">4 507 17356,'-2'9'643,"2"-5"-312,-1 0-1,1 0 1,-1 0-1,1 1 1,0-1 0,2 7-1,-2-10-252,0 0-1,1 0 1,-1 0 0,0 0-1,1 0 1,0 0 0,-1 0-1,1 0 1,-1-1 0,1 1-1,0 0 1,0 0 0,-1 0-1,1-1 1,0 1 0,0-1-1,0 1 1,0 0 0,0-1-1,0 0 1,0 1 0,0-1-1,0 0 1,0 1 0,0-1-1,0 0 1,0 0 0,0 0-1,0 0 1,0 0 0,2 0-1,10-1 101,-1 0-1,0-1 0,1 0 0,-1-1 1,0 0-1,-1-1 0,1 0 1,-1-1-1,1-1 0,19-12 1,-14 6-75,-1 0 0,-1 0 1,0-2-1,0 0 0,-2 0 1,13-18-1,-20 25-44,-1-1-1,0 1 1,0-1-1,-1-1 1,0 1 0,0 0-1,-1-1 1,0 0-1,0 0 1,-1 0-1,-1 0 1,2-15 0,-3 24-54,0-1 1,0 0 0,0 0-1,0 1 1,0-1 0,0 0 0,0 0-1,-1 1 1,1-1 0,0 0-1,0 1 1,-1-1 0,1 0-1,0 1 1,-1-1 0,1 0 0,-1 1-1,1-1 1,-1 1 0,1-1-1,-1 1 1,1-1 0,-1 1-1,1-1 1,-1 1 0,0-1 0,0 1-1,0 0 1,0-1 0,-1 1-1,1 0 1,0 0-1,0 1 1,-1-1 0,1 0-1,0 0 1,0 0 0,-1 1-1,1-1 1,0 1-1,0-1 1,-2 2 0,-4 2 12,0 1 0,0 0 1,-11 10-1,2 1-13,0 1-1,0 1 1,2 0 0,0 1-1,1 0 1,1 1 0,1 0-1,1 1 1,1 1 0,0-1-1,-9 42 1,17-59-4,0 0 1,1 1-1,0-1 0,-1 0 0,2 0 1,-1 0-1,0 0 0,1 0 1,0 0-1,-1 0 0,2 0 0,-1 0 1,0 0-1,3 4 0,-2-6 1,-1 1-1,1-2 0,0 1 0,0 0 0,-1 0 0,1 0 0,1-1 0,-1 1 1,0-1-1,0 0 0,0 0 0,1 0 0,-1 0 0,0 0 0,1 0 1,-1 0-1,1-1 0,-1 1 0,1-1 0,0 0 0,-1 0 0,1 0 1,4 0-1,5-2 4,-1 0 1,1-1 0,0 0 0,-1 0-1,0-1 1,0-1 0,0 0-1,0-1 1,16-11 0,13-11 24,36-34 0,-68 55-25,49-44 71,-2-2-1,-2-2 0,-3-2 0,74-112 0,-115 155-41,0-1 0,-1 0-1,0 0 1,10-30 0,-18 44-32,1 0 1,-1 0 0,0 0-1,1 0 1,-1 0 0,0 0 0,0 0-1,1 0 1,-1 0 0,0 0 0,0 0-1,0 0 1,0 0 0,0 0 0,0 0-1,-1 0 1,1 0 0,0 0 0,0 0-1,-1 0 1,1 0 0,-1 0 0,1 0-1,-1 0 1,1 1 0,-1-1 0,1 0-1,-1 0 1,0 0 0,-1 0 0,0 0-1,0 1 0,0 0 0,0-1 1,0 1-1,0 0 0,0 1 0,0-1 0,0 0 1,0 1-1,0-1 0,0 1 0,0-1 0,0 1 1,0 0-1,0 0 0,-2 1 0,-15 9 7,0 0 0,1 1 0,1 0 0,0 2 0,1 0 0,-24 26 0,-78 108 47,96-117-43,-27 50 0,44-72-92,1 0 0,0 1 0,0-1 0,1 1 0,0 0 0,1 0 0,0 0 0,0 1 0,1-1 0,1 16 0,0-23-24,0 0-1,1 1 1,-1-1 0,1 0-1,0 0 1,0 0-1,0 0 1,0 0 0,1 0-1,-1 0 1,1 0 0,0-1-1,0 1 1,0-1-1,0 1 1,0-1 0,5 5-1,-3-5 6,-1 0 1,1 0-1,0 0 0,0-1 0,0 1 0,0-1 0,0 0 0,0 0 0,0 0 0,0 0 0,0-1 0,1 0 1,6 0-1,25-3-705</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08.480"/>
    </inkml:context>
    <inkml:brush xml:id="br0">
      <inkml:brushProperty name="width" value="0.05" units="cm"/>
      <inkml:brushProperty name="height" value="0.05" units="cm"/>
    </inkml:brush>
  </inkml:definitions>
  <inkml:trace contextRef="#ctx0" brushRef="#br0">149 292 17836,'-5'2'254,"1"0"0,-1 0 0,1 0 0,-1 0 0,1 1 0,0 0 0,0 0 0,1 0 0,-1 1 0,0-1 0,1 1 0,0 0 0,-5 8 0,-3 4 118,2 1 0,-9 22 0,13-26-250,-3 3-71,1 0 0,0 1 0,2-1 0,0 2-1,0-1 1,2 0 0,-3 36 0,6-52-26,0 1-1,0-1 1,0 1 0,1-1 0,-1 1-1,0-1 1,0 1 0,1-1 0,-1 0-1,1 1 1,-1-1 0,1 1 0,0-1-1,0 0 1,-1 0 0,1 1-1,0-1 1,1 1 0,0-1 4,-1-1 0,0 1 0,0-1 0,0 0 0,0 1 0,1-1 0,-1 0 0,0 0 0,0 0 0,1 0 0,-1 0 0,0 0 0,0 0 0,1 0 0,-1-1 0,0 1 0,0 0 0,0-1 0,1 1 0,-1-1 0,0 1 0,0-1 0,0 1 0,2-3 0,10-5 192,0-1 0,-1-1 1,0 0-1,18-20 0,42-55 631,-54 63-648,49-62 329,-5-2 0,78-143 0,-127 198-498,-12 30-35,-1 1 0,0 0 0,0-1 0,0 1 0,1 0 0,-1-1 0,0 1 0,0 0 0,0-1 0,0 1 0,0 0 0,0-1 0,0 1 0,0 0 0,0-1 0,0 1 0,0-1 0,0 1 0,0 0 0,0-1 0,0 1 0,0 0-1,0-1 1,0 1 0,-1 0 0,1-1 0,0 1 0,0 0 0,0-1 0,-1 1 0,1 0 0,0 0 0,0-1 0,-1 1 0,1 0 0,0 0 0,0-1 0,-1 1 0,1 0 0,0 0 0,-1 0 0,1 0 0,0-1 0,-1 1 0,1 0 0,0 0 0,-1 0 0,1 0 0,0 0 0,-1 0 0,1 0 0,-1 0 0,1 0 0,0 0-1,-1 0 1,1 0 0,0 0 0,-1 0 0,1 1 0,0-1 0,-1 0 0,1 0 0,0 0 0,-1 0 0,1 1 0,0-1 0,-1 0 0,1 0 0,-1 1 0,-6 3-1,0 0 0,1 0 0,-1 1 0,1 0 1,0 1-1,0-1 0,0 1 0,-7 9 0,-37 57 6,46-65-6,-14 21 25,1 1 0,-22 54 1,34-72-17,1 0 1,1 1 0,0-1 0,0 1-1,1 0 1,1 0 0,0 0-1,0 0 1,1 0 0,1 0 0,2 13-1,-3-22-11,1 0 0,-1 0 0,1 0 1,0-1-1,0 1 0,0 0 0,0-1 0,0 1 0,1-1 0,-1 1 0,1-1 0,-1 1 0,1-1 0,0 0 0,0 0 0,0 0 0,0 0 0,1 0 0,-1-1 0,0 1 0,1 0 0,-1-1 0,1 0 0,-1 0 0,1 0 0,0 0 1,0 0-1,-1 0 0,1-1 0,0 1 0,0-1 0,0 0 0,0 0 0,-1 0 0,1 0 0,4-1 0,3-1-23,0 0 0,-1-1 0,1 0 0,-1-1 0,1 0 0,-1-1 0,-1 1 0,1-2 0,10-7 0,8-10-33,-1-1 1,23-28-1,-3 3 108,-45 48-45,0 0 0,0 0-1,0 0 1,-1 1-1,1-1 1,0 0 0,0 1-1,0-1 1,0 0 0,0 1-1,0-1 1,0 1 0,2-1-1,-2 1 0,-1 0-1,0 0 0,0 0 1,1 1-1,-1-1 1,0 0-1,0 0 0,1 0 1,-1 1-1,0-1 1,0 0-1,0 0 1,0 0-1,1 1 0,-1-1 1,0 0-1,0 0 1,0 1-1,0-1 0,0 0 1,0 1-1,0-1 1,0 0-1,0 0 0,0 1 1,0-1-1,0 0 1,0 1-1,0-1 1,0 0-1,0 0 0,0 1 1,0-1-1,-9 37 119,9-35-120,-12 36 66,0-1-19,-9 47 0,20-82-46,1 0 0,0 1 0,-1-1 0,1 1 0,0-1 0,0 1 0,1-1 0,-1 1 1,0-1-1,1 0 0,-1 1 0,2 2 0,-1-4-1,0 0 1,0 0-1,-1 0 1,1 0-1,0 0 0,0 0 1,0 0-1,0-1 1,0 1-1,0 0 0,0-1 1,0 1-1,0-1 1,0 1-1,0-1 0,1 1 1,-1-1-1,0 0 1,0 0-1,0 1 0,1-1 1,-1 0-1,0 0 1,0 0-1,1 0 1,-1-1-1,2 1 0,4-1 0,0-1 0,0 0 1,0 0-1,0-1 0,0 1 0,0-1 0,-1-1 0,7-4 0,52-38-19,-42 28 9,15-12 7,-17 12-29,1 2 0,43-25 0,-65 41 30,1-1-1,0 0 0,0 1 0,0-1 0,0 1 1,0 0-1,0-1 0,0 1 0,1 0 0,-1 0 1,0-1-1,0 1 0,0 0 0,0 0 1,0 0-1,0 0 0,0 1 0,0-1 0,1 0 1,-1 0-1,1 1 0,-1 0 2,-1-1-1,1 1 1,-1 0-1,1-1 1,-1 1-1,1 0 1,-1 0-1,1 0 1,-1-1 0,0 1-1,0 0 1,1 0-1,-1 0 1,0 0-1,0-1 1,0 1-1,0 0 1,0 0-1,0 0 1,0 1 0,-1 7 2,-1-1 0,0 0 0,-6 16 1,7-22-4,-8 20 35,6-17-3,1 0 0,-1 0 0,1 0 0,1 0 0,-1 0-1,1 0 1,-1 0 0,1 1 0,1-1 0,-1 11 0,1-16-21,1 1 0,-1-1 0,0 0 0,1 1 0,-1-1 0,1 1 1,-1-1-1,1 1 0,-1-1 0,1 0 0,-1 0 0,1 1 0,-1-1 0,1 0 0,-1 0 1,1 1-1,-1-1 0,1 0 0,0 0 0,-1 0 0,1 0 0,-1 0 0,1 0 1,0 0-1,-1 0 0,1 0 0,-1 0 0,1 0 0,0 0 0,-1-1 0,1 1 0,-1 0 1,1 0-1,-1 0 0,1-1 0,-1 1 0,2-1 0,24-12 161,65-47 193,-50 31-356,68-35 1,-104 62-31,0-1 1,1 1-1,-1 1 1,0-1-1,1 1 0,10-2 1,-15 3 14,0 0 1,1 0 0,-1 0-1,0 0 1,0 0-1,0 0 1,0 0 0,0 1-1,1-1 1,-1 0-1,0 1 1,0-1-1,0 1 1,0-1 0,0 1-1,0-1 1,0 1-1,0 0 1,0 0-1,-1-1 1,1 1 0,0 0-1,0 0 1,-1 0-1,1 0 1,0 0-1,-1 0 1,1 0 0,-1 0-1,1 0 1,-1 0-1,0 0 1,1 1-1,-1-1 1,0 0 0,0 0-1,0 0 1,0 0-1,0 2 1,0 8-2,-1-1 1,0 1-1,0 0 1,-1 0-1,-1-1 1,0 1-1,-6 14 1,-37 71-1714,46-95 1688,-1 1 0,0 0 0,1-1 0,-1 1-1,0-1 1,0 1 0,0-1 0,0 1 0,-1-1-1,1 0 1,0 1 0,0-1 0,-1 0 0,1 0-1,-1 0 1,1 0 0,-1 0 0,0 0 0,-2 0-1,-6-9-396</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09.335"/>
    </inkml:context>
    <inkml:brush xml:id="br0">
      <inkml:brushProperty name="width" value="0.05" units="cm"/>
      <inkml:brushProperty name="height" value="0.05" units="cm"/>
    </inkml:brush>
  </inkml:definitions>
  <inkml:trace contextRef="#ctx0" brushRef="#br0">1 171 13371,'0'3'505,"1"1"0,-1-1 1,1 0-1,0 0 0,1 1 0,-1-1 0,1 0 1,-1 0-1,1 0 0,0 0 0,0-1 1,0 1-1,3 2 0,-4-4-296,1 1 0,0-1 0,0 0 0,0 0 1,0 0-1,0 0 0,0 0 0,0-1 0,0 1 0,0-1 0,0 1 0,0-1 0,0 0 0,0 0 1,0 0-1,1 0 0,-1 0 0,0 0 0,0 0 0,0-1 0,0 1 0,3-2 0,8-3 299,-1 0 0,1 0-1,-1-2 1,0 1-1,18-15 1,-5 2 130,31-32-1,-20 11-238,-33 37-366,0-1 0,-1 0 0,0 1 0,0-1 0,0 0 0,0 0 1,0 0-1,-1-1 0,2-7 0,-3 11-31,0 1-1,1-1 1,-1 0 0,0 1 0,0-1-1,0 1 1,0-1 0,-1 0 0,1 1-1,0-1 1,0 1 0,0-1 0,0 0-1,-1 1 1,1-1 0,0 1 0,0-1-1,-1 1 1,1-1 0,0 1 0,-1-1-1,1 1 1,-1-1 0,1 1 0,-1 0 0,1-1-1,-1 1 1,1-1 0,-1 1 0,1 0-1,-1 0 1,1-1 0,-1 1 0,0 0-1,1 0 1,-1 0 0,1 0 0,-1 0-1,0-1 1,1 1 0,-1 0 0,1 0-1,-1 1 1,0-1 0,1 0 0,-1 0-1,0 0 1,-29 10 24,17-2-33,0 0-1,0 1 1,1 0-1,1 1 1,0 1-1,0 0 1,-10 13-1,4-2-11,1 0 0,1 1 0,-13 27 0,21-35 8,0 0-1,-6 20 0,12-29 10,-1-1 0,1 1 0,0 0 0,0-1 0,1 1-1,0 0 1,0 0 0,0-1 0,1 1 0,1 5 0,-2-9 1,1 0-1,0 0 1,-1 0 0,1 0-1,0 0 1,0 0 0,0-1 0,1 1-1,-1 0 1,0-1 0,1 1 0,-1-1-1,1 1 1,-1-1 0,1 0 0,-1 0-1,1 0 1,0 1 0,0-2-1,0 1 1,0 0 0,-1 0 0,1-1-1,0 1 1,0-1 0,0 1 0,1-1-1,-1 0 1,0 0 0,0 0-1,0 0 1,0 0 0,3-1 0,5 0-4,1-1 1,-1-1 0,0 1-1,0-2 1,14-5-1,7-7-1,0 0 0,48-35 0,50-51 23,-113 88-12,-15 14-5,24-17 6,-24 16-7,-1 1 1,1-1-1,-1 1 0,1 0 1,-1-1-1,1 1 1,0 0-1,-1 0 0,1-1 1,0 1-1,-1 0 1,1 0-1,0 0 0,-1 0 1,1 0-1,0 0 0,-1 0 1,1 0-1,-1 0 1,1 0-1,0 0 0,-1 1 1,1-1-1,0 0 0,-1 0 1,1 0-1,-1 1 1,1-1-1,0 0 0,-1 1 1,1-1-1,-1 1 0,1-1 1,-1 1-1,1-1 1,-1 1-1,0-1 0,1 1 1,-1-1-1,1 2 0,0 5-4,0 0-1,0 0 1,0 0-1,-1 0 1,0 0-1,-1 0 1,1 0-1,-4 13 1,0 17-10,3-33 15,1 1-1,0-1 1,0 1-1,0-1 0,1 1 1,0-1-1,2 8 0,-3-11 4,1 0-1,-1 0 1,1 0-1,0 0 1,0 0-1,-1 0 0,1 0 1,0 0-1,0 0 1,0-1-1,0 1 1,0 0-1,0-1 0,0 1 1,0-1-1,0 1 1,0-1-1,1 1 1,-1-1-1,0 0 0,0 1 1,0-1-1,0 0 1,1 0-1,-1 0 1,0 0-1,0 0 0,1 0 1,-1 0-1,0-1 1,0 1-1,0 0 1,0-1-1,2 0 0,16-6 25,-1-1-1,0 0 1,-1-1 0,0-2-1,30-22 1,-13 8 7,-6 6-8,-5 2-10,0 2-1,1 0 1,43-18 0,-66 32-18,0 1 1,0-1-1,0 1 0,1-1 1,-1 1-1,0 0 0,1-1 0,-1 1 1,0 0-1,1 0 0,-1 0 1,0 0-1,1 0 0,-1 0 0,0 1 1,1-1-1,-1 0 0,0 1 0,3 0 1,-3 0-1,-1-1 1,1 1-1,-1 0 1,1 0-1,0 0 1,-1-1-1,1 1 0,-1 0 1,0 0-1,1 0 1,-1 0-1,0 0 1,1 0-1,-1 0 1,0 0-1,0 0 1,0 0-1,0 0 0,0 0 1,0 1-1,-1 6-10,0 0 0,-1 0 0,0-1-1,-6 15 1,-1 3-16,2-11 7,2 0-1,0 0 1,1 0-1,0 0 0,-3 28 1,7-41-11,0-1 0,0 1 0,0-1 0,0 1 0,0-1 0,0 1 0,0-1 0,0 1 1,0-1-1,0 1 0,0-1 0,0 1 0,0-1 0,0 0 0,0 1 0,1-1 0,-1 1 0,0-1 0,0 0 0,1 1 0,-1-1 1,0 1-1,1-1 0,-1 0 0,0 1 0,1-1 0,-1 0 0,1 1 0,11-6-1019,11-19 111,0-6 460,4-4-161</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09.765"/>
    </inkml:context>
    <inkml:brush xml:id="br0">
      <inkml:brushProperty name="width" value="0.05" units="cm"/>
      <inkml:brushProperty name="height" value="0.05" units="cm"/>
    </inkml:brush>
  </inkml:definitions>
  <inkml:trace contextRef="#ctx0" brushRef="#br0">40 31 16067,'1'-3'702,"6"-20"1236,-3 19-1049,-2 13 385,-3 67 352,-14 105-1,7-107-1447,-3 20-77,-8 117 56,20-185-94,4-20 4,3-14 30,-1-4-44,0 0 1,-1 0-1,-1 0 1,0-1-1,4-16 1,13-71 171,-16 72-155,4-43 59,7-22-63,-11 82-137,3 13-38,7 18-124,-11-13 171,-1-3 26,-1 0-1,1 1 1,0-1-1,0-1 1,0 1-1,1 0 1,0-1-1,-1 0 1,1 0-1,0-1 1,0 1-1,1-1 1,9 3-1,-10-4 37,-1-1 1,1 1-1,0-1 0,0 0 0,-1 0 1,1-1-1,0 1 0,-1-1 0,1 0 0,0-1 1,-1 1-1,1-1 0,-1 1 0,0-1 1,0-1-1,1 1 0,4-4 0,0-1 87,1-1 0,-2 0 1,1-1-1,-1 0 0,0 0 0,-1 0 0,0-1 0,0 0 0,7-16 0,-7 10 92,0 0 0,-1 0 1,-1-1-1,0 0 0,3-32 0,-7 43-106,-1 0 0,0 0 1,0 0-1,-1 0 0,-2-11 1,3 16-63,0 0 0,-1 1 0,1-1 1,0 0-1,-1 0 0,1 0 0,-1 0 1,1 0-1,-1 0 0,1 1 1,-1-1-1,0 0 0,1 1 0,-1-1 1,0 0-1,1 1 0,-3-2 1,2 2-8,0 0 1,0 0 0,1 0 0,-1 0-1,0 0 1,0 0 0,0 0 0,0 0 0,0 0-1,0 1 1,0-1 0,1 0 0,-1 0 0,0 1-1,0-1 1,0 1 0,1-1 0,-1 1 0,0-1-1,1 1 1,-1 0 0,0-1 0,0 2-1,-5 4 0,0 1 0,1 0 0,0 0 0,0 0 0,1 1 0,0-1 0,0 1 0,-2 9 0,-21 70 9,26-81-12,0-4-2,-6 26-22,-6 40-1,12-61 19,0 0 1,1 0 0,-1 0-1,2 0 1,-1-1 0,1 1-1,0 0 1,0 0 0,1 0-1,0-1 1,5 13 0,-6-17 1,1 0-1,-1 0 1,1 0 0,-1 0-1,1 0 1,0 0 0,-1 0-1,1 0 1,0-1 0,0 1-1,0-1 1,1 0 0,-1 1 0,0-1-1,0 0 1,1 0 0,2 1-1,-1-2-2,0 1 0,0-1 0,0 0 0,0 0-1,0 0 1,0 0 0,0-1 0,0 1 0,8-3-1,1-2-3,-1 0-1,0-1 0,0 0 1,0-1-1,13-10 0,1-4 19,-2-1 0,0-1-1,-1-1 1,-2-1-1,30-44 1,-47 66-8,-3 11 0,-4 14-1,3-22 0,-7 30-14,-6 35-21,13-60 37,-1 1 1,1 0-1,0-1 1,0 1 0,1 0-1,-1-1 1,1 1-1,3 9 1,-4-14-1,1 0 1,-1 0-1,1 0 0,0 0 0,-1 0 1,1-1-1,0 1 0,0 0 1,-1 0-1,1 0 0,0-1 0,0 1 1,0 0-1,0-1 0,0 1 0,0-1 1,0 1-1,0-1 0,0 1 0,0-1 1,0 0-1,1 0 0,-1 1 0,0-1 1,0 0-1,0 0 0,0 0 1,0 0-1,1 0 0,-1 0 0,0-1 1,0 1-1,0 0 0,0-1 0,0 1 1,2-1-1,4-2 9,0 0 0,0-1 0,0 1 0,8-7 0,5-7 4,0 0-1,-1-1 0,-1-1 0,-1 0 0,0-1 1,-2-1-1,0-1 0,-1 0 0,14-32 1,-22 37-27,-6 17 12,0 0 1,0 0 0,1 0-1,-1-1 1,0 1-1,0 0 1,0 0 0,0 0-1,0 0 1,0 0 0,0 0-1,0 0 1,0 0-1,0 0 1,0 0 0,0 0-1,0 0 1,0-1-1,0 1 1,0 0 0,0 0-1,0 0 1,0 0-1,0 0 1,0 0 0,0 0-1,0 0 1,0 0 0,0 0-1,0-1 1,0 1-1,0 0 1,0 0 0,0 0-1,0 0 1,-1 0-1,1 0 1,0 0 0,0 0-1,0 0 1,0 0 0,0 0-1,0 0 1,0 0-1,0 0 1,0 0 0,0 0-1,0 0 1,0 0-1,-1 0 1,1-1 0,0 1-1,0 0 1,0 0-1,0 0 1,0 0 0,0 0-1,0 0 1,0 0 0,0 1-1,0-1 1,0 0-1,-1 0 1,1 0 0,0 0-1,0 0 1,0 0-1,-2 2-1,0 0-1,0 0 0,0 0 0,0 0 1,0 1-1,1-1 0,-4 6 0,-7 16-61,0 1 0,2 0 0,0 1 0,-10 50 0,19-74-3,1-1 0,-1 1 1,1 0-1,0 0 0,0 0 0,0-1 0,0 1 0,0 0 1,0 0-1,0 0 0,0-1 0,1 1 0,-1 0 0,1 0 1,0-1-1,-1 1 0,1 0 0,0-1 0,0 1 0,0-1 1,0 1-1,0-1 0,2 2 0,-2-2 6,1-1 1,-1 1-1,1-1 0,-1 1 1,1-1-1,-1 0 1,1 0-1,-1 0 0,1 1 1,0-2-1,-1 1 0,1 0 1,-1 0-1,1 0 0,-1-1 1,1 1-1,-1-1 0,1 1 1,-1-1-1,1 0 1,-1 1-1,1-1 0,-1 0 1,0 0-1,0 0 0,1 0 1,0-2-1,19-16-663</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10.150"/>
    </inkml:context>
    <inkml:brush xml:id="br0">
      <inkml:brushProperty name="width" value="0.05" units="cm"/>
      <inkml:brushProperty name="height" value="0.05" units="cm"/>
    </inkml:brush>
  </inkml:definitions>
  <inkml:trace contextRef="#ctx0" brushRef="#br0">141 11 21717,'-10'1'770,"0"1"0,0 0 1,0 1-1,-11 4 1,17-6-652,1 0 1,0 1 0,0-1-1,0 1 1,0 0 0,0 0-1,0 0 1,1 0 0,-1 0-1,1 1 1,-1-1 0,1 1-1,0-1 1,0 1 0,-3 6-1,4-8-117,1-1 0,0 1-1,0-1 1,-1 1 0,1-1-1,0 1 1,0 0 0,0-1-1,-1 1 1,1 0 0,0-1-1,0 1 1,0-1 0,0 1-1,0 0 1,0-1 0,1 1-1,-1 0 1,0-1 0,0 1-1,0-1 1,0 1 0,1 0-1,-1-1 1,0 1 0,1-1-1,-1 1 1,1 0 0,0 0-5,0-1 0,0 1 0,0-1 0,0 0 0,0 1 0,0-1 0,0 0 0,0 0 0,0 1 0,1-1 0,-1 0 0,0 0 0,0 0 0,2-1 0,3 1-24,0-1-1,1-1 1,-1 1-1,9-5 1,4-3-70,-15 6 38,1 1 0,0-1 0,-1 1 0,1 0 0,0 1 0,0-1 1,9-1-1,-13 4 43,-1-1 0,1 0 1,0 1-1,0-1 1,0 0-1,-1 1 0,1-1 1,0 1-1,0-1 0,-1 1 1,1 0-1,0-1 1,-1 1-1,1 0 0,-1-1 1,1 1-1,-1 0 0,1-1 1,-1 1-1,1 0 1,-1 0-1,0 0 0,1 0 1,-1-1-1,0 1 0,0 0 1,0 0-1,0 0 1,0 0-1,0 0 0,0 0 1,0 1-1,-1 33-195,1-33 191,-16 109 419,-48 175 0,42-198-9,-42 153 601,58-226-789,6-26-117,5-29-36,16-52-461,4 2-1,3 0 0,5 2 1,3 1-1,5 2 1,2 1-1,72-100 0,-164 229 109,33-28 428,1 2-1,-15 23 0,25-35-61,1 0 0,0 0 1,1 0-1,-1 1 0,1-1 1,1 1-1,-1 0 0,2 0 0,-3 15 1,4-21-48,0-1 0,0 0 1,0 0-1,0 1 1,0-1-1,1 0 0,-1 1 1,0-1-1,1 0 1,-1 0-1,1 0 0,-1 1 1,1-1-1,-1 0 0,1 0 1,0 0-1,0 0 1,-1 0-1,1 0 0,0 0 1,0 0-1,0-1 1,0 1-1,0 0 0,0 0 1,0-1-1,1 1 1,-1-1-1,0 1 0,0-1 1,0 1-1,1-1 1,-1 0-1,0 0 0,0 0 1,1 1-1,-1-1 1,0 0-1,1 0 0,0-1 1,7 1 25,-1-1-1,0 0 1,-1-1 0,1 0 0,11-4 0,23-11 137,68-40 1,-66 33-23,48-20 0,-90 43-145,1 0 1,0 0-1,0 0 0,0 0 1,0 0-1,0 1 0,0-1 0,0 1 1,0 0-1,0 0 0,0 0 1,4 1-1,-6-1-3,0 1-1,0 0 1,0-1-1,0 1 1,1 0 0,-1 0-1,0 0 1,0 0 0,-1 0-1,1 0 1,0 0 0,0 0-1,0 0 1,-1 1-1,1-1 1,0 0 0,-1 0-1,0 1 1,1-1 0,-1 0-1,0 1 1,1-1-1,-1 0 1,0 1 0,0-1-1,0 0 1,0 1 0,0 1-1,-1 24 87,2 27 35,-1-51-113,1 0 0,-1 1-1,1-1 1,0 0 0,0 0-1,0 0 1,0 0 0,0 0 0,1 0-1,-1 0 1,1 0 0,0-1-1,2 3 1,-2-3-11,0 0 1,0-1-1,1 0 1,-1 1-1,0-1 1,1 0-1,-1 0 0,1-1 1,-1 1-1,1 0 1,0-1-1,-1 1 1,1-1-1,0 0 0,-1 0 1,1 0-1,-1 0 1,1-1-1,0 1 0,-1-1 1,1 1-1,-1-1 1,5-2-1,6-2-72,1-1 0,-1 0 0,11-8 0,-17 10-2,18-11-158,-15 8 48,0 1 0,0 0-1,1 1 1,-1 0 0,1 0 0,14-3 0,-24 8 161,-1 0 0,0 0 0,1 0 0,-1 0 1,0 0-1,1 0 0,-1-1 0,1 1 0,-1 0 0,1 0 1,-1 0-1,0 1 0,1-1 0,-1 0 0,1 0 0,-1 0 1,0 0-1,1 0 0,-1 0 0,0 0 0,1 1 0,-1-1 1,0 0-1,1 0 0,-1 1 0,0-1 0,1 0 0,-1 0 1,0 1-1,1 0 0,-2 11-347,-14 16-207,11-23 466,0 1 0,0-1 1,0 1-1,-1-1 0,0-1 0,0 1 0,0-1 0,-1 0 0,1 0 1,-9 4-1,-6-6-145</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10.933"/>
    </inkml:context>
    <inkml:brush xml:id="br0">
      <inkml:brushProperty name="width" value="0.05" units="cm"/>
      <inkml:brushProperty name="height" value="0.05" units="cm"/>
    </inkml:brush>
  </inkml:definitions>
  <inkml:trace contextRef="#ctx0" brushRef="#br0">5 294 17652,'-1'0'101,"1"1"1,0 0-1,-1-1 1,1 1-1,-1-1 1,1 1 0,0 0-1,0-1 1,-1 1-1,1 0 1,0-1-1,0 1 1,0 0-1,0 0 1,0-1-1,0 1 1,0 0 0,0-1-1,0 1 1,0 0-1,0 0 1,0-1-1,0 1 1,1 0-1,-1-1 1,0 1-1,1 0 1,0 0 6,0 0 1,-1-1-1,1 0 0,0 1 1,0-1-1,0 1 0,0-1 1,0 0-1,0 0 1,0 1-1,0-1 0,0 0 1,0 0-1,0 0 0,0 0 1,2-1-1,4 1 290,-1-2 0,1 1 0,0-1-1,-1 0 1,8-4 0,20-11 276,-1-2-1,0-1 1,-2-2 0,-1-1-1,-1-2 1,50-52 0,-77 74-656,28-35 164,-28 35-175,-1 1 1,0 0-1,1-1 1,-1 1 0,0-1-1,0 1 1,0-1 0,-1 1-1,1-1 1,-1 0 0,1 1-1,-1-1 1,0 0 0,0-4-1,0 6-8,0 1 0,0-1 0,0 0-1,-1 1 1,1-1 0,0 1-1,0-1 1,-1 1 0,1-1 0,0 0-1,-1 1 1,1-1 0,0 1 0,-1-1-1,1 1 1,-1 0 0,1-1 0,0 1-1,-1-1 1,1 1 0,-1 0-1,0-1 1,1 1 0,-1 0 0,1 0-1,-1 0 1,1-1 0,-1 1 0,0 0-1,0 0 1,-1 0-4,0 0 0,-1 0 1,1 1-1,0-1 0,0 1 0,0-1 0,0 1 0,0 0 0,-3 1 1,-2 2-20,-1 0 0,1 1 0,-12 10 1,2 0-23,1 2 0,1-1 0,0 2 0,-17 27 0,26-35 30,0 0 1,0 1-1,1-1 0,1 1 0,0 0 1,0 0-1,1 0 0,0 1 0,1-1 1,-1 18-1,3-27 14,0 0 1,0 0-1,0 0 1,0 0-1,1 0 0,-1 0 1,1 0-1,-1 0 1,1 0-1,0 0 1,0 0-1,-1 0 1,1 0-1,1 0 0,-1 0 1,0-1-1,0 1 1,1 0-1,-1-1 1,1 1-1,-1-1 0,1 0 1,0 1-1,-1-1 1,1 0-1,0 0 1,0 0-1,0 0 0,0 0 1,0-1-1,0 1 1,0-1-1,0 1 1,0-1-1,0 0 0,0 0 1,1 0-1,-1 0 1,3 0-1,9-1-18,0-1 0,-1 0-1,1-1 1,22-7 0,-2-2-138,0-2 1,0-1-1,-2-1 0,45-30 1,-82 49 15,-38 23-210,41-24 380,-1-1 0,0 1 1,0-1-1,0 0 0,0 0 0,0 0 1,0 0-1,0-1 0,0 1 0,0-1 1,0 0-1,-6 0 0,7 0-7,1-1 1,0 0-1,0 1 1,0-1-1,1 0 0,-1 0 1,0 0-1,0 1 1,0-1-1,1 0 1,-1 0-1,0 0 0,1 0 1,-1-1-1,1 1 1,-1 0-1,1 0 0,-1 0 1,1 0-1,0 0 1,0-1-1,-1 1 0,1 0 1,0 0-1,0 0 1,0-1-1,1-1 1,4-33 321,-4 28-326,1 1 0,1-1 0,-1 1 0,1 0 0,1 0 0,-1 0 0,1 1 0,0-1 0,1 1 0,-1 0 0,1 0 0,0 1 0,1-1 0,0 1 0,-1 0 0,2 1 0,-1-1 0,0 1 0,1 0 0,0 1 0,0 0 1,0 0-1,0 0 0,0 1 0,15-3 0,40-6-1083,-28 5-138,57-16 0,-53 9 519</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11.349"/>
    </inkml:context>
    <inkml:brush xml:id="br0">
      <inkml:brushProperty name="width" value="0.05" units="cm"/>
      <inkml:brushProperty name="height" value="0.05" units="cm"/>
    </inkml:brush>
  </inkml:definitions>
  <inkml:trace contextRef="#ctx0" brushRef="#br0">113 1 19068,'-4'4'294,"0"0"1,0 0-1,1 1 1,-1-1-1,1 1 0,0 0 1,1 0-1,-1 0 1,1 0-1,0 0 0,-2 6 1,-6 14 794,-1-1-607,0 1-1,2 0 0,1 1 1,0 0-1,2 1 0,2-1 0,0 1 1,0 32-1,4-55-460,0 1 0,1 0 1,-1-1-1,1 1 0,0 0 0,0-1 0,1 1 1,0-1-1,-1 1 0,1-1 0,1 0 0,-1 0 0,1 0 1,5 7-1,-6-9-12,0 0 0,0 0-1,1-1 1,-1 1 0,0-1 0,1 1 0,-1-1-1,1 0 1,0 0 0,-1 0 0,1 0 0,0-1 0,-1 1-1,1-1 1,0 1 0,0-1 0,0 0 0,-1 0 0,1 0-1,0-1 1,0 1 0,0-1 0,-1 1 0,1-1-1,0 0 1,2-1 0,8-4 38,0-1-1,-1 0 1,17-12-1,-16 10-14,0 1-1,18-9 0,-31 17-32,1 0-1,-1-1 1,1 1-1,-1 0 1,1-1-1,0 1 0,-1 0 1,1-1-1,-1 1 1,1 0-1,0 0 1,-1 0-1,1 0 1,0 0-1,-1 0 1,1 0-1,0 0 1,-1 0-1,1 0 1,0 0-1,-1 0 1,1 0-1,0 0 0,-1 1 1,1-1-1,0 0 1,-1 1-1,1-1 1,-1 0-1,1 1 1,-1-1-1,1 0 1,-1 1-1,1-1 1,-1 1-1,1-1 1,-1 1-1,0 0 1,1-1-1,-1 1 0,0-1 1,1 1-1,-1-1 1,0 1-1,0 0 1,1-1-1,-1 1 1,0 0-1,0-1 1,0 1-1,0 0 1,0-1-1,0 1 1,0 0-1,0 7-13,-1-1 0,0 0 0,0 0 0,-2 8 0,2-9 11,-5 20-33,3-14-55,0-1 0,1 1 0,0 0 0,1-1 0,0 24 0,1-34 44,0 0-1,0 0 1,0 1-1,1-1 1,-1 0-1,0 0 1,0 0-1,1 0 1,-1 0-1,1 0 1,-1 0-1,1 0 1,-1 0-1,1 0 1,-1 0-1,1 0 1,0-1 0,0 1-1,-1 0 1,1 0-1,0-1 1,0 1-1,2 1 1,-2-2-25,0 0-1,0 0 1,1 0 0,-1 0 0,0 0 0,1 0 0,-1 0-1,0 0 1,0-1 0,1 1 0,-1 0 0,0-1 0,0 1 0,0-1-1,1 1 1,1-2 0,5-4-182,-1 0 1,1 0-1,-1 0 0,8-10 0,13-15-485</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11.752"/>
    </inkml:context>
    <inkml:brush xml:id="br0">
      <inkml:brushProperty name="width" value="0.05" units="cm"/>
      <inkml:brushProperty name="height" value="0.05" units="cm"/>
    </inkml:brush>
  </inkml:definitions>
  <inkml:trace contextRef="#ctx0" brushRef="#br0">200 0 17964,'-52'31'3146,"34"-21"-2370,0 1 0,1 0-1,0 1 1,1 1 0,-23 23-1,37-33-704,-1 0 1,1-1-1,0 1 0,0 0 1,0 0-1,1 1 0,-1-1 1,1 0-1,0 0 0,-1 1 0,1-1 1,1 1-1,-1-1 0,1 1 1,-1-1-1,1 1 0,0-1 1,0 1-1,1 6 0,0-8-59,0 1 0,0-1 0,0 0 1,0 1-1,1-1 0,-1 0 0,0 0 0,1 0 0,0 0 0,-1-1 0,1 1 0,0 0 0,0-1 0,0 1 0,0-1 0,0 1 1,0-1-1,0 0 0,1 0 0,-1 0 0,0 0 0,1-1 0,-1 1 0,1 0 0,-1-1 0,1 0 0,-1 0 0,5 0 1,1 0-1,1-1 1,-1 0-1,1 0 1,-1-1 0,1 0-1,-1-1 1,0 0 0,0 0-1,0 0 1,-1-1 0,1-1-1,-1 1 1,9-8 0,-4 3 12,-1-1 0,0 0 0,0 0 0,-1-1 1,0-1-1,14-23 0,-21 29-18,0 1 0,0-1 0,-1 0 0,0 0 0,0 0 0,-1 0 0,0 0 0,1-8 0,-2 13-5,0 0 0,0 0 0,0 0 0,0-1 0,0 1 0,0 0 0,-1 0 0,1 0 0,0 0 0,-1-1 0,1 1 0,-1 0 0,1 0 0,-1 0 0,1 0 0,-1 0 0,0 0 0,1 0 0,-3-1 0,2 1-2,0 1 0,-1-1 1,1 1-1,-1-1 0,1 1 0,0 0 0,-1 0 0,1-1 1,-1 1-1,1 0 0,-1 0 0,1 0 0,-1 1 0,1-1 1,-1 0-1,1 0 0,-1 1 0,1-1 0,0 1 0,-3 0 1,2 0-48,0 0 1,-1 1 0,1-1 0,0 0-1,-1 1 1,1-1 0,0 1-1,0 0 1,0-1 0,0 1 0,1 0-1,-1 0 1,0 1 0,1-1-1,0 0 1,-1 0 0,1 1 0,0-1-1,0 1 1,0-1 0,0 1 0,1-1-1,-1 1 1,1-1 0,0 1-1,-1 0 1,1-1 0,0 1 0,1 0-1,-1-1 1,0 1 0,1-1-1,-1 1 1,1 0 0,0-1 0,0 1-1,0-1 1,0 0 0,0 1 0,1-1-1,-1 0 1,1 0 0,-1 0-1,1 0 1,0 0 0,0 0 0,0 0-1,0 0 1,0-1 0,0 1-1,1-1 1,-1 0 0,0 0 0,1 1-1,-1-2 1,6 3 0,-1-2-281,1 0 0,-1-1 1,1 1-1,-1-2 1,1 1-1,-1-1 0,1 0 1,-1 0-1,1-1 0,-1 0 1,0-1-1,8-3 1,23-10-819</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12.474"/>
    </inkml:context>
    <inkml:brush xml:id="br0">
      <inkml:brushProperty name="width" value="0.05" units="cm"/>
      <inkml:brushProperty name="height" value="0.05" units="cm"/>
    </inkml:brush>
  </inkml:definitions>
  <inkml:trace contextRef="#ctx0" brushRef="#br0">166 1 15803,'-16'13'1794,"8"-7"-1190,1 0 0,0 0 0,0 1 0,1 0 0,0 0 0,0 1 0,1-1 0,-6 11 0,1 5 225,1 0 0,1 1 0,-8 40 0,-7 79 166,17-96-802,4-34-153,-3 25 79,-2 68 0,7-104-107,0 0 0,0-1 0,0 1 0,0 0 0,0-1-1,1 1 1,-1-1 0,0 1 0,1 0 0,-1-1 0,1 1 0,0-1 0,0 1-1,-1-1 1,1 0 0,0 1 0,0-1 0,0 0 0,3 3 0,-3-4-1,0 1 0,1-1 0,-1 0 1,0 1-1,1-1 0,-1 0 0,1 0 0,-1 0 1,1 0-1,-1 0 0,0 0 0,1 0 1,-1-1-1,1 1 0,-1 0 0,0-1 0,1 1 1,-1-1-1,0 0 0,1 1 0,-1-1 1,0 0-1,1-1 0,26-16 98,-1-3-1,-1 0 0,25-27 1,19-16-103,-56 56-19,-14 8 12,0 0 1,0 0-1,0 0 0,1 0 1,-1 0-1,0 0 1,0 0-1,0 0 0,0 0 1,1 1-1,-1-1 1,0 0-1,0 0 0,0 0 1,0 0-1,0 0 1,1 0-1,-1 0 1,0 1-1,0-1 0,0 0 1,0 0-1,0 0 1,0 0-1,0 0 0,0 1 1,1-1-1,-1 0 1,0 0-1,0 0 0,0 0 1,0 1-1,0-1 1,0 0-1,0 0 1,0 0-1,0 0 0,0 1 1,0-1-1,0 0 1,0 0-1,-8 29-46,4-17 43,3-6 0,0 0-1,0 0 1,0 0 0,1 0-1,-1 1 1,2-1 0,-1 0 0,3 12-1,-3-15 8,1 0-1,0-1 1,0 1-1,1 0 1,-1 0-1,1-1 1,-1 1-1,1-1 0,0 1 1,-1-1-1,1 0 1,1 0-1,-1 0 1,0 0-1,0 0 1,1 0-1,-1-1 1,1 1-1,0-1 1,4 3-1,2-2 14,1 1-1,-1-1 1,1-1 0,0 1-1,-1-2 1,1 1 0,0-1-1,0-1 1,-1 0 0,1 0-1,0-1 1,-1 0 0,1-1-1,9-4 1,9-4-10,-1-1 0,0-2 0,32-21 0,32-28-409,-91 62 396,1 1 0,-1 0 0,0 0 0,1 0 0,-1 0 0,0 0-1,1-1 1,-1 1 0,0 0 0,0 0 0,1 0 0,-1 0 0,0 0 0,1 0 0,-1 0 0,0 0 0,1 0-1,-1 0 1,0 0 0,1 0 0,-1 1 0,0-1 0,1 0 0,-1 0 0,0 0 0,0 0 0,1 0 0,-1 1-1,0-1 1,0 0 0,1 0 0,-1 0 0,0 1 0,0-1 0,1 0 0,-1 0 0,0 1 0,0-1 0,0 0 0,0 0-1,0 1 1,1-1 0,-1 0 0,0 1 0,0-1 0,0 0 0,0 1 0,4 23-58,-1-6 43,0-13 28,-1-1 0,1 0 0,0 0 0,0 0 0,0-1-1,0 1 1,0-1 0,1 0 0,0 0 0,0 0 0,5 3-1,8 4-123,27 11 0,1 1-370,-36-17 362,-1 0 0,0 1 1,0 0-1,-1 1 1,0 0-1,0 0 1,-1 0-1,0 1 0,11 16 1,-10-11 37,-1 1 0,0-1 0,-1 1 1,0 0-1,-1 0 0,2 17 0,-2-6 97,-2-1 0,-1 1 0,-1-1 0,-1 1 1,-1-1-1,-1 0 0,-11 45 0,9-54 109,0 0 1,-13 28 0,16-39-48,0 0 1,-1 0 0,1 0 0,-1-1-1,1 1 1,-1-1 0,0 0-1,0 1 1,-1-1 0,1-1-1,0 1 1,-1 0 0,0-1-1,0 0 1,-5 3 0,8-5-33,0 1 0,0-1 1,-1 0-1,1 0 0,0 1 0,-1-1 0,1 0 1,0 0-1,-1 0 0,1 0 0,0-1 1,-1 1-1,1 0 0,0 0 0,-1-1 1,1 1-1,0-1 0,0 1 0,0-1 1,-1 0-1,1 1 0,0-1 0,0 0 0,-1-1 1,0 0 5,0-1 1,0 1 0,0-1-1,1 0 1,-1 1 0,1-1 0,-1 0-1,1 0 1,0 0 0,0-3-1,-2-5-4,1 0-1,1 0 0,0 0 0,1-21 0,1 21-74,1-1 0,0 1 0,1 0 0,0 1 0,1-1 0,0 0-1,1 1 1,0 0 0,0 0 0,1 1 0,0-1 0,1 1 0,8-9 0,-1 3-505,1 1 0,1 1 0,0 0 1,1 1-1,0 0 0,24-11 0,-2-1-2091,-37 22 2516,1 0 0,-1 0-1,0 0 1,0 0 0,-1 0 0,1 0 0,0-1-1,-1 1 1,1 0 0,-1-1 0,0 1-1,1-1 1,-1 0 0,0-2 0,-3-22-1196</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12.905"/>
    </inkml:context>
    <inkml:brush xml:id="br0">
      <inkml:brushProperty name="width" value="0.05" units="cm"/>
      <inkml:brushProperty name="height" value="0.05" units="cm"/>
    </inkml:brush>
  </inkml:definitions>
  <inkml:trace contextRef="#ctx0" brushRef="#br0">1 28 20220,'37'-6'2233,"2"1"-1569,8-1-328,5 1 1232,7 1-1048,1 3 41,-4 1-409</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15.864"/>
    </inkml:context>
    <inkml:brush xml:id="br0">
      <inkml:brushProperty name="width" value="0.05" units="cm"/>
      <inkml:brushProperty name="height" value="0.05" units="cm"/>
    </inkml:brush>
  </inkml:definitions>
  <inkml:trace contextRef="#ctx0" brushRef="#br0">14 797 15507,'-3'6'552,"-8"14"869,12-16-693,9-11 89,92-99 1839,-73 74-2287,26-34 64,-3-2 0,-3-2 0,-3-3 0,56-119 0,-86 156-218,-1-1 0,17-67 0,-28 76-84,-6 20-48,-7 15-14,-1 10-59,0 1 1,1 1 0,1-1-1,1 2 1,-7 29 0,4-16-11,-22 70-11,4 2 1,5 0 0,-14 172-1,36-261 2,0-10-28,0 1-1,0-1 1,1 1 0,0-1 0,0 1 0,1-1 0,0 0 0,0 1 0,0-1 0,1 0 0,3 7 0,-5-12 11,0-1 1,1 1 0,-1-1-1,0 1 1,1-1 0,-1 1-1,1-1 1,-1 0 0,1 1 0,-1-1-1,1 0 1,-1 1 0,1-1-1,0 0 1,-1 1 0,1-1-1,-1 0 1,1 0 0,0 0 0,-1 0-1,1 0 1,-1 0 0,1 1-1,0-1 1,-1-1 0,1 1-1,0 0 1,-1 0 0,1 0 0,-1 0-1,1 0 1,0-1 0,-1 1-1,1 0 1,-1 0 0,1-1-1,-1 1 1,1 0 0,-1-1 0,1 1-1,-1-1 1,1 1 0,-1 0-1,1-2 1,18-22-146,8-35-164,-20 41 193,13-25-241</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16.325"/>
    </inkml:context>
    <inkml:brush xml:id="br0">
      <inkml:brushProperty name="width" value="0.05" units="cm"/>
      <inkml:brushProperty name="height" value="0.05" units="cm"/>
    </inkml:brush>
  </inkml:definitions>
  <inkml:trace contextRef="#ctx0" brushRef="#br0">86 1 18468,'-34'83'3233,"-5"13"-1961,36-85-1217,0 0 1,1-1-1,0 2 0,1-1 0,0 0 0,1 21 1,0-30-40,0-1 0,0 0 0,0 1 0,0-1 0,0 0 0,0 1 0,1-1 0,-1 0 0,1 1 0,-1-1 0,1 0 0,-1 0 1,1 1-1,0-1 0,-1 0 0,1 0 0,0 0 0,0 0 0,0 0 0,0 0 0,0 0 0,0-1 0,0 1 0,0 0 0,0 0 0,1-1 0,-1 1 1,0-1-1,0 1 0,1-1 0,-1 1 0,0-1 0,1 0 0,-1 0 0,0 0 0,1 1 0,-1-1 0,0 0 0,1-1 0,-1 1 0,0 0 1,1 0-1,-1-1 0,2 0 0,5-1 73,-1 0 0,1-1 1,-1-1-1,0 1 0,0-1 1,7-5-1,5-4 162,-1-2-1,-1 1 1,0-2 0,14-18 0,-22 23-100,0 0 1,-1 0 0,0-1-1,-1 0 1,0 0 0,-1-1-1,7-22 1,-13 35-143,0 0-1,0 0 0,0 0 1,0 0-1,0 0 1,0 0-1,0 0 1,0 0-1,0 0 0,0 0 1,0 0-1,0 0 1,0 0-1,0 0 0,-1 0 1,1 0-1,0 0 1,0 0-1,0 0 1,0 0-1,0 0 0,0 0 1,0 0-1,0 0 1,0 0-1,0 0 1,0 0-1,0-1 0,0 1 1,0 0-1,0 0 1,0 0-1,0 0 1,0 0-1,0 0 0,0 0 1,-7 11 75,-10 20-61,10-15-13,-3 4-9,1 2 0,1-1 1,1 1-1,1 1 0,-5 35 0,10-56-1,1-1 0,0 1 0,0 0 0,0-1 0,0 1 0,0-1 0,0 1 0,0 0 1,1-1-1,-1 1 0,1-1 0,-1 1 0,1-1 0,-1 1 0,1-1 0,0 1 0,0-1 0,0 0 0,0 1 0,0-1 0,0 0 0,0 0 0,2 2 0,-1-2-6,0 0 1,1 0 0,-1 0-1,1 0 1,-1-1-1,1 1 1,0-1-1,-1 0 1,1 1-1,-1-1 1,1 0-1,0 0 1,3-1-1,8-2-187,-1 0 1,0-1-1,0 0 0,-1-1 0,1 0 0,-1-1 0,0 0 1,0-1-1,-1-1 0,0 0 0,19-17 0,-8 4-311</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17.030"/>
    </inkml:context>
    <inkml:brush xml:id="br0">
      <inkml:brushProperty name="width" value="0.05" units="cm"/>
      <inkml:brushProperty name="height" value="0.05" units="cm"/>
    </inkml:brush>
  </inkml:definitions>
  <inkml:trace contextRef="#ctx0" brushRef="#br0">143 32 18604,'0'-1'92,"1"1"1,-1-1-1,0 1 1,0-1-1,0 1 1,0-1-1,0 1 0,0-1 1,0 1-1,0-1 1,0 1-1,0-1 0,0 1 1,0-1-1,0 1 1,-1-1-1,1 1 1,0-1-1,0 1 0,0 0 1,-1-1-1,1 1 1,0-1-1,0 1 0,-1 0 1,1-1-1,-1 0 1,-7 13 1274,-6 27 18,-9 33-594,-35 117 104,46-140-549,-12 94 1,24-139-317,-1 1 1,1-1-1,0 0 1,0 1-1,1-1 1,0 1-1,-1-1 1,4 7-1,-4-10-24,0 0 0,1 0 1,0 0-1,-1 0 0,1 0 0,-1 0 1,1 0-1,0-1 0,0 1 0,-1 0 1,1 0-1,0-1 0,0 1 0,0-1 1,0 1-1,0-1 0,0 1 0,0-1 1,0 1-1,0-1 0,0 0 0,0 0 1,0 1-1,0-1 0,0 0 0,0 0 1,0 0-1,1 0 0,-1 0 0,0-1 1,0 1-1,0 0 0,0 0 0,0-1 0,0 1 1,0-1-1,0 1 0,1-1 0,9-5 17,0 0-1,0-1 0,-1 1 1,0-2-1,9-8 0,-10 8-16,0 0 0,1 1 0,0 0 0,1 0 0,12-5 0,-22 11-11,0 1 1,0 0 0,-1-1-1,1 1 1,0 0 0,0 0-1,0-1 1,0 1 0,-1 0-1,1 0 1,0 0 0,0 0-1,0 0 1,0 0-1,-1 0 1,1 0 0,0 1-1,0-1 1,0 0 0,0 0-1,-1 1 1,1-1 0,0 0-1,0 1 1,-1-1 0,1 1-1,0-1 1,-1 1 0,1-1-1,0 1 1,-1 0 0,1-1-1,-1 1 1,1 0-1,-1-1 1,1 1 0,-1 0-1,0 0 1,1 0 0,-1-1-1,0 1 1,0 0 0,1 0-1,-1 1 1,1 6-63,0 1 1,0-1-1,-1 0 1,0 10-1,1 12-475,-1-29 525,0 0 1,0-1-1,1 1 0,-1 0 1,0 0-1,1-1 0,-1 1 1,1-1-1,-1 1 0,1 0 1,-1-1-1,1 1 0,-1-1 1,1 1-1,-1-1 0,1 1 1,0-1-1,-1 0 0,1 1 1,0-1-1,0 0 0,-1 0 1,1 1-1,0-1 0,-1 0 1,1 0-1,0 0 0,0 0 1,0 0-1,-1 0 0,1 0 1,0 0-1,0 0 0,-1 0 1,1 0-1,0-1 0,0 1 1,-1 0-1,1 0 0,0-1 1,-1 1-1,1-1 0,0 0 1,32-18-265,15-23 77,-1-2-1,77-95 0,-78 86 95,147-189-87,-186 232 206,-5 8-2,0-1 0,0 0 0,0 1 0,0-1 0,-1 0 0,1 0 0,-1 0 0,0 0 0,0 0 0,1-4 0,-2 7-4,0 0-1,0-1 0,0 1 1,0 0-1,0 0 0,0 0 0,0 0 1,0 0-1,0 0 0,-1 0 1,1-1-1,0 1 0,0 0 0,0 0 1,0 0-1,0 0 0,0 0 0,0 0 1,0 0-1,0 0 0,0 0 1,-1-1-1,1 1 0,0 0 0,0 0 1,0 0-1,0 0 0,0 0 1,0 0-1,-1 0 0,1 0 0,0 0 1,0 0-1,0 0 0,0 0 0,0 0 1,0 0-1,-1 0 0,1 0 1,0 0-1,0 0 0,0 0 0,0 0 1,0 0-1,0 0 0,0 0 1,-1 1-1,1-1 0,0 0 0,0 0 1,0 0-1,0 0 0,0 0 0,0 0 1,0 0-1,0 0 0,0 0 1,-1 0-1,1 1 0,0-1 0,0 0 1,0 0-1,0 0 0,0 0 1,0 0-1,0 0 0,0 1 0,0-1 1,-10 9 77,-4 8 9,0 1 0,1 0-1,1 1 1,1 1 0,-12 25 0,7-5 131,-21 75 0,26-75-95,3 0-1,-4 43 0,11-68-88,0 0-1,1 0 0,1-1 0,0 1 1,1 0-1,0-1 0,1 1 0,1-1 1,6 16-1,-8-29 33,-3-9-58,-3-10-37,-93-230-305,97 246 338,-1 1 0,0 0 0,1-1 1,-1 1-1,1 0 0,-1-1 1,1 1-1,0-1 0,-1 1 1,1-1-1,0 1 0,0-1 1,0 1-1,0-1 0,1-1 1,0 2-3,-1 0 0,1 1 0,-1-1 1,1 1-1,0-1 0,-1 1 1,1-1-1,0 1 0,-1-1 1,1 1-1,0 0 0,0-1 0,0 1 1,-1 0-1,1 0 0,0 0 1,0 0-1,0-1 0,0 1 0,-1 0 1,1 0-1,0 1 0,0-1 1,0 0-1,0 0 0,-1 0 1,2 1-1,35 4 33,58 8-1645,-93-13 1580,-1 0 0,0 0 0,1 0-1,-1 0 1,1 0 0,-1 0 0,0 0 0,1 0 0,-1-1 0,0 1 0,1-1-1,-1 1 1,0-1 0,1 1 0,-1-1 0,0 1 0,0-1 0,0 0 0,1 0-1,-1 0 1,0 0 0,1-1 0,1-18-404</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17.451"/>
    </inkml:context>
    <inkml:brush xml:id="br0">
      <inkml:brushProperty name="width" value="0.05" units="cm"/>
      <inkml:brushProperty name="height" value="0.05" units="cm"/>
    </inkml:brush>
  </inkml:definitions>
  <inkml:trace contextRef="#ctx0" brushRef="#br0">1 1 17404,'8'0'2152,"8"0"-1368,14 1-264,6 2 1017,7 3-489,3 2-680,6 1-48,-4 2 16,-3-5-288</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10.216"/>
    </inkml:context>
    <inkml:brush xml:id="br0">
      <inkml:brushProperty name="width" value="0.05" units="cm"/>
      <inkml:brushProperty name="height" value="0.05" units="cm"/>
    </inkml:brush>
  </inkml:definitions>
  <inkml:trace contextRef="#ctx0" brushRef="#br0">131 1 23469,'-16'27'465,"-50"85"282,63-105-713,-1-1 0,0 1-1,0-1 1,0 0-1,0-1 1,-9 9 0,3 0 6,10-13-39,-1-1 0,1 0-1,0 0 1,0 1-1,0-1 1,0 0-1,-1 1 1,1-1 0,0 0-1,0 1 1,0-1-1,0 0 1,0 1 0,0-1-1,0 0 1,0 1-1,0-1 1,0 0-1,0 1 1,0-1 0,0 0-1,0 1 1,0-1-1,0 0 1,0 1 0,1-1-1,-1 0 1,0 0-1,0 1 1,0-1-1,0 0 1,1 1 0,11 1-51,16-9-163,-26 7 195,8-4-85,-8 3 86,0 0 0,0 0 1,0 0-1,1 0 1,-1 1-1,0-1 0,1 1 1,-1-1-1,0 1 0,1 0 1,-1 0-1,1 0 1,-1 0-1,0 1 0,1-1 1,-1 1-1,0-1 1,1 1-1,-1 0 0,0 0 1,0 0-1,0 0 0,0 0 1,2 2-1,21 12-158,40 30-1,-64-44 188,0-1 0,0 1-1,0-1 1,0 1-1,-1 0 1,1 0 0,0-1-1,0 1 1,0 0 0,-1 0-1,1 0 1,0 0-1,-1 0 1,1 0 0,-1 0-1,1 0 1,-1 0-1,1 0 1,-1 0 0,0 0-1,0 0 1,0 0-1,1 0 1,-1 2 0,-1-3 7,1 1 1,-1 0-1,1 0 1,-1-1-1,1 1 1,-1 0-1,0-1 0,1 1 1,-1-1-1,0 1 1,1-1-1,-1 1 1,0-1-1,0 0 1,1 1-1,-2-1 1,-2 2 71,-5 5 99,1-1 1,-2-1 0,1 1-1,0-2 1,-1 1 0,0-1 0,-21 5-1,31-9-217,-1 1 0,1-1 0,-1 0 0,0 0-1,1 0 1,-1 0 0,0 0 0,0 0 0,1 0-1,-1 0 1,0 0 0,1 0 0,-1 0 0,0 0 0,1 0-1,-1-1 1,0 1 0,1 0 0,-1 0 0,1-1 0,-1 1-1,0 0 1,1-1 0,-1 1 0,1-1 0,-1 1 0,0-1-1,1 0 30,0 0-1,-1 0 0,1 0 0,0 0 1,0 0-1,0 0 0,0 0 0,0 0 0,0 0 1,0-1-1,0 1 0,0 0 0,0 0 1,1 0-1,-1-1 0,19-37-26,-19 38-49,17-26-257</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18.243"/>
    </inkml:context>
    <inkml:brush xml:id="br0">
      <inkml:brushProperty name="width" value="0.05" units="cm"/>
      <inkml:brushProperty name="height" value="0.05" units="cm"/>
    </inkml:brush>
  </inkml:definitions>
  <inkml:trace contextRef="#ctx0" brushRef="#br0">12 118 17380,'0'0'64,"-1"0"1,1 0-1,-1 0 0,1 0 1,-1-1-1,1 1 1,-1 0-1,1 0 0,-1 0 1,1 0-1,0-1 1,-1 1-1,1 0 0,-1 0 1,1-1-1,-1 1 1,1 0-1,0-1 0,-1 1 1,1-1-1,0 1 1,-1 0-1,1-1 0,0 1 1,0-1-1,-1 1 1,1-1-1,0 1 0,0-1 1,0 1-1,0-1 1,0 1-1,-1-1 1,1 1-1,0-1 0,0 1 1,0-1-1,0 1 1,1-1-1,-1 1 0,0-1 1,0 1-1,0-1 1,0 1-1,0-1 0,1 1 1,-1 0-1,0-1 1,0 1-1,1-1 0,-1 1 1,0-1-1,1 1 1,-1 0-1,0-1 0,1 1 1,0-1-1,2-2 206,0 0-1,1 0 0,-1 1 0,1-1 0,-1 1 0,5-3 1,15-6 445,6-3-277,-1 0-1,2 3 1,31-10-1,-57 20-402,0 0 0,0 0 0,0 1 0,0-1 0,0 1-1,7 1 1,-9-1-28,-1 0 0,0 0 0,0 1 0,0-1 1,0 1-1,1-1 0,-1 1 0,0-1 0,0 1 0,0 0 0,0-1 0,0 1 0,0 0 0,-1 0 0,1 0 0,0 0 0,0 0 0,-1 0 0,1 0 0,0 0 0,-1 0 0,1 0 0,-1 0 0,1 0 0,-1 1 0,0-1 0,1 0 1,-1 2-1,1 4 0,-1 0 1,0 1 0,0-1 0,0 0 0,-1 0 0,0 0 0,-4 12-1,-19 53-9,14-46-6,-4 10-5,9-23-2,-1 0-1,2 1 1,-1-1-1,2 1 1,-4 27-1,7-40 14,0-1 1,0 1-1,0-1 0,0 1 1,0-1-1,0 1 0,0 0 0,1-1 1,-1 1-1,0-1 0,0 1 0,0-1 1,1 1-1,-1-1 0,0 1 0,1-1 1,-1 1-1,0-1 0,1 1 1,-1-1-1,1 1 0,-1-1 0,0 0 1,1 1-1,-1-1 0,1 0 0,-1 1 1,1-1-1,0 0 0,-1 0 1,1 0-1,-1 1 0,1-1 0,-1 0 1,1 0-1,0 0 0,-1 0 0,1 0 1,-1 0-1,1 0 0,-1 0 1,1 0-1,0 0 0,0-1 0,25-8-28,-6-2 22,1-2-1,-2 0 1,0-1-1,29-28 1,62-75 36,-82 86-11,-11 9-18,-9 16-31,-5 13 19,-4 13 1,-2-6 1,-3 11 9,1 0 0,2 0 0,0 1 0,2-1 0,2 33-1,-1-55 22,0-1 0,1 0 0,-1 1 0,0-1 0,1 0 0,0 0 0,-1 1 0,1-1 0,0 0 0,0 0 0,0 0 0,0 0 0,1 0 0,-1 0 0,1 0 0,-1-1 0,1 1 0,-1 0 0,1-1 0,0 1 0,0-1 0,0 0 0,0 1 0,0-1 0,0 0 0,0 0 0,0-1 0,0 1 0,1 0 0,-1-1 0,0 1 0,0-1 0,1 1 0,-1-1 0,0 0 0,1 0 0,-1 0 0,0-1 0,1 1 0,-1-1 0,0 1 0,0-1 0,1 1 0,-1-1 0,3-2 0,8-2 112,0-2-1,0 0 1,-1 0 0,0-1 0,0-1-1,-1 0 1,0-1 0,19-21 0,-13 11 27,-1-1 0,-1-1-1,25-45 1,-49 90-476,2 1 0,1-1 0,1 1 0,1 0 0,-1 30 0,5-41 171,-1-1 1,1 0-1,3 17 0,3-8-196</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22.716"/>
    </inkml:context>
    <inkml:brush xml:id="br0">
      <inkml:brushProperty name="width" value="0.05" units="cm"/>
      <inkml:brushProperty name="height" value="0.05" units="cm"/>
    </inkml:brush>
  </inkml:definitions>
  <inkml:trace contextRef="#ctx0" brushRef="#br0">2 290 15155,'0'1'190,"-1"0"0,1 0-1,0 0 1,0 0 0,0 0-1,0 1 1,0-1 0,0 0-1,0 0 1,0 0 0,1 0-1,-1 0 1,0 0 0,1 0-1,-1 0 1,0 0 0,1 0 0,0 0-1,-1 0 1,1 0 0,-1 0-1,1 0 1,0-1 0,0 1-1,-1 0 1,1 0 0,1 0-1,0 0-24,1 0 0,-1 0 0,1 0 0,-1 0-1,1-1 1,-1 1 0,1-1 0,0 0 0,-1 1 0,1-1-1,3-1 1,5 0 15,0 0 0,0-1 0,0-1 0,15-5 0,-7 0-70,0-1 1,-1-1 0,0-1 0,0-1 0,-1 0-1,-1-1 1,0-1 0,-1 0 0,0-1 0,-1-1-1,-1 0 1,12-20 0,-22 31-79,0-1 0,0 1 0,0-1 1,-1 0-1,0 0 0,-1 0 0,1 0 0,-1 0 0,0 0 1,0-1-1,-1-10 0,0 15-23,0 0 1,-1 0-1,1 0 1,-1 0-1,1 0 1,-1 1-1,1-1 0,-1 0 1,0 0-1,0 1 1,0-1-1,0 0 0,0 1 1,-1-1-1,1 1 1,-3-3-1,2 3-8,0 0 0,0-1 0,0 1 0,0 1 1,-1-1-1,1 0 0,0 1 0,-1-1 0,1 1 0,0-1 0,-1 1 0,1 0 0,0 0 0,-1 0 0,1 1 0,0-1 0,-3 1 0,-3 1-15,1 0-1,0 1 0,1 0 0,-1 0 0,0 0 0,1 1 0,0 0 1,0 0-1,0 1 0,0-1 0,1 1 0,0 1 0,-8 9 0,-2 3-56,2 1-1,-22 41 1,24-40 8,2 0 1,-9 28-1,15-37 28,0-1 0,1 1 0,0 0 0,1-1 0,0 1 0,1 19 1,0-28 26,1 0 0,-1 0 1,0 1-1,1-1 1,0 0-1,-1 0 1,1 0-1,0 0 1,0 0-1,0 0 0,0 0 1,1-1-1,-1 1 1,0 0-1,1-1 1,-1 1-1,1-1 1,0 1-1,-1-1 0,1 1 1,0-1-1,0 0 1,0 0-1,0 0 1,0 0-1,0-1 1,0 1-1,0 0 0,0-1 1,0 0-1,1 1 1,-1-1-1,0 0 1,0 0-1,0 0 1,3 0-1,6-1-18,1 0-1,-1-1 1,0 0 0,0-1-1,17-6 1,-8 0 54,0 0 1,0-1-1,-1-1 0,-1-1 1,0-1-1,0-1 0,-2 0 0,1-1 1,18-23-1,-26 26 63,-2-1 0,12-25 0,-12 23 9,-5 13-53,-2 4-3,-4 30-62,0 42 0,4-63 14,1 1 0,-1-1 0,2 0 1,0 0-1,0 1 0,1-2 0,6 16 0,-8-24 3,0 0 0,0 0 0,0 0 0,0 0 0,0 0-1,0 0 1,0-1 0,0 1 0,1 0 0,-1-1 0,1 1 0,-1-1 0,1 0-1,0 1 1,-1-1 0,1 0 0,0 0 0,0 0 0,0 0 0,0 0-1,0-1 1,0 1 0,0-1 0,0 1 0,0-1 0,0 0 0,0 1 0,1-1-1,-1 0 1,0-1 0,0 1 0,0 0 0,0 0 0,0-1 0,0 0 0,0 1-1,0-1 1,0 0 0,3-1 0,4-3 15,-1 0-1,1-1 1,-1 0 0,0 0-1,-1-1 1,1 0 0,6-8-1,3-7 108,-1-1-1,-1 0 0,14-31 0,-13 24 122,29-40 0,-45 69-239,1 0 1,-1 1 0,0-1-1,1 0 1,-1 1 0,1-1 0,-1 1-1,1-1 1,0 1 0,-1-1-1,1 1 1,0-1 0,-1 1 0,1-1-1,0 1 1,-1 0 0,1-1-1,0 1 1,0 0 0,-1 0 0,1-1-1,0 1 1,0 0 0,1 0-1,-1 0-2,-1 1-1,1-1 0,0 1 0,-1-1 1,1 1-1,0-1 0,-1 1 0,1 0 1,0-1-1,-1 1 0,1 0 0,-1-1 1,0 1-1,1 0 0,-1 0 0,1 0 1,-1-1-1,1 2 0,1 8-20,0-1 0,0 0 1,1 12-1,-3-16 14,26 207-1240,-26-208 543,0-7 454,-1-11 269,-4-1-723,5 15 636,0 0 1,-1-1-1,1 1 1,0 0 0,0 0-1,0 0 1,0-1-1,-1 1 1,1 0 0,0 0-1,0 0 1,0 0 0,-1 0-1,1 0 1,0-1-1,0 1 1,0 0 0,-1 0-1,1 0 1,0 0-1,0 0 1,-1 0 0,1 0-1,0 0 1,0 0-1,0 0 1,-1 0 0,1 0-1,0 0 1,0 0 0,-1 0-1,1 0 1,0 0-1,0 1 1,0-1 0,-1 0-1,1 0 1,0 0-1,0 0 1,0 0 0,-1 0-1,1 1 1,0-1-1,0 0 1,0 0 0,-1 1-1,1-5-2684,0 4 2904,0-1 0,0 1 1,0-1-1,0 1 1,0-1-1,0 1 0,0-1 1,-1 0-1,-2-5 3498,3 10-1731,0 2-1904,0-6 110,2-22 67,12 13-163,-13 8-23,0 1 1,0-1-1,0 1 0,0-1 0,0 1 0,0-1 0,-1 0 0,1 1 0,0-1 0,0 0 0,0 0 0,-1 1 0,1-1 0,0 0 0,-1 0 0,1 0 0,-1 0 0,1 0 1,0-2-1,2-10 72,-2 11-67,-1 0-1,0-1 0,1 1 0,-1 0 1,1 0-1,0 0 0,0 0 0,0-1 0,0 1 1,0 0-1,0 1 0,0-1 0,1 0 0,-1 0 1,1 0-1,-1 1 0,1-1 0,0 1 1,-1-1-1,1 1 0,0 0 0,0 0 0,0-1 1,0 1-1,0 1 0,4-2 0,1 0 1,1 0 0,-1-1-1,0 0 1,0 0 0,0 0-1,0-1 1,0 0 0,-1 0 0,0-1-1,0 0 1,0 0 0,0 0-1,-1-1 1,0 0 0,0 0-1,7-11 1,-12 16-11,0 0 0,0 0 1,1 1-1,-1-1 0,1 0 0,-1 0 0,0 0 0,1 1 0,0-1 1,-1 0-1,1 1 0,-1-1 0,1 0 0,0 1 0,-1-1 1,1 1-1,0-1 0,0 1 0,-1 0 0,1-1 0,0 1 1,0 0-1,0-1 0,0 1 0,0 0 0,-1 0 0,1 0 1,0 0-1,0 0 0,0 0 0,0 0 0,0 0 0,0 0 0,-1 0 1,1 0-1,0 0 0,0 1 0,0-1 0,0 0 0,-1 1 1,1-1-1,0 1 0,1 0 0,0 0 1,-1 1 0,1-1 0,-1 0-1,0 1 1,1 0 0,-1-1 0,0 1 0,0 0-1,0-1 1,0 1 0,0 0 0,0 0 0,0 0-1,-1 0 1,1 0 0,-1 0 0,0 0 0,1 2-1,-2 33-27,1-37 38,0 1 1,0-1 0,0 0-1,0 0 1,0 0 0,0 1-1,0-1 1,0 0 0,0 0-1,0 1 1,0-1 0,0 0-1,0 0 1,0 0-1,0 1 1,0-1 0,0 0-1,0 0 1,0 0 0,0 1-1,0-1 1,1 0 0,-1 0-1,0 0 1,0 0 0,0 1-1,0-1 1,0 0 0,1 0-1,-1 0 1,0 0 0,0 0-1,0 0 1,0 1-1,1-1 1,-1 0 0,0 0-1,0 0 1,0 0 0,1 0-1,-1 0 1,1 0-4,-1-1 1,0 1-1,0-1 0,0 1 0,0-1 1,0 1-1,1 0 0,-1-1 0,0 1 1,0-1-1,0 1 0,0-1 0,0 1 1,0-1-1,0 1 0,0-1 1,-1 1-1,1-1 0,0 1 0,0 0 1,0-1-1,0 1 0,-1-1 0,1 1 1,0-1-1,0 1 0,-1-1 1,-4-5 0,9 18-27,-1-5 6,-10-22 30,4 6-16,5 8 13,5 10 46,-14-24-67,5 12 16,7 9-1,2 2-9,-8-9 9,-11-15 15,10 14-23,5 6-2,3 9-3,-6-12 2,-5-6 1,0 0 0,10 13 0,0 3 0,-4-8 0,-5-6 0,-2-9 7,5 10-5,3 10-7,-2-6-3,4 17-47,-5-17 38,-5-12 13,3 2 45,9 14 28,-1 0-51,-4-6-6,-14-26-8,18 48 1,-4-21 0,-1-3-1,-7-16 2,11 30-4,0-4 4,-8-25-26,2 12 22,1 9 18,4 12-4,-1-13-17,-6-9 2,4 5-1,-1 0 0,1 0 0,-1 0 0,1 0 0,-1 0 1,1 0-1,0 0 0,-1 0 0,1 0 0,0 0 0,0 0 0,0 0 0,0 0 0,0-1 1,5 12 3,1 1 4,-14-22-4,6 10 1,3 9 1,5 6-47,-8-13 40,0-1 0,0 1-1,1-1 1,-1 1 0,0 0 0,1 0-1,-1 0 1,0 0 0,1 0-1,0 0 1,-1 0 0,1 0 0,0 1-1,-1-1 1,-1 3 0,2 0 0,0-1 0,-1 1 1,1 0-1,1 0 0,-1-1 1,0 9-1,-4 134 0,6-135 130,3-11-1012,6-18-1688,-5 10 2031,0 0-196</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23.540"/>
    </inkml:context>
    <inkml:brush xml:id="br0">
      <inkml:brushProperty name="width" value="0.05" units="cm"/>
      <inkml:brushProperty name="height" value="0.05" units="cm"/>
    </inkml:brush>
  </inkml:definitions>
  <inkml:trace contextRef="#ctx0" brushRef="#br0">0 256 6601,'3'0'243,"-1"1"0,0-1 0,0 0 0,1 1 0,-1-1 0,1 0 0,-1 0 0,0-1 0,1 1 0,-1 0 0,0-1-1,0 1 1,1-1 0,-1 0 0,0 0 0,0 0 0,2-1 0,39-23 2455,-40 22-2368,14-8 755,0-2 0,-1 0 0,-1-1 1,15-18-1,-22 24-484,-1-1 1,0-1-1,-1 1 1,1-1-1,-2 0 1,0-1-1,0 1 1,6-21-1,-11 30-538,1-1-1,-1 1 0,1 0 1,-1 0-1,0 0 0,0 0 0,0 0 1,0 0-1,0-1 0,0 1 1,0 0-1,0 0 0,0 0 1,0 0-1,0-1 0,-1 1 0,1 0 1,-1 0-1,1 0 0,-1 0 1,1 0-1,-1 0 0,1 0 1,-1 0-1,-1-1 0,1 2-36,0 0-1,-1-1 0,1 1 1,0 0-1,0 0 1,0 0-1,-1 0 0,1 1 1,0-1-1,0 0 1,-1 0-1,1 1 1,0-1-1,0 1 0,0-1 1,0 1-1,0-1 1,0 1-1,0 0 0,0-1 1,0 1-1,0 0 1,0 0-1,-1 2 0,-14 11-18,2 1-1,0 0 0,1 2 0,0-1 0,1 2 1,1-1-1,1 1 0,1 1 0,0 0 0,-11 37 0,20-55-9,-1 0 0,1 0 0,0 0-1,-1 1 1,1-1 0,0 0-1,0 0 1,0 0 0,0 1 0,0-1-1,0 0 1,0 0 0,0 0-1,0 1 1,1-1 0,-1 0 0,0 0-1,1 0 1,-1 0 0,1 0-1,-1 0 1,1 0 0,1 2 0,-1-3-1,0 1 0,0-1 0,0 1 1,0-1-1,0 1 0,0-1 1,1 1-1,-1-1 0,0 0 0,0 0 1,0 0-1,1 0 0,-1 0 1,0 0-1,0 0 0,1 0 0,-1 0 1,1-1-1,6-1-9,-1 0 0,1 0 0,-1-1 0,0 0 1,11-7-1,78-61-5,-51 35 16,-45 35 1,1 1 1,-1 0 0,0-1-1,0 1 1,1 0-1,-1 0 1,1-1 0,-1 1-1,0 0 1,1 0-1,-1-1 1,1 1 0,-1 0-1,0 0 1,1 0-1,-1 0 1,1 0 0,-1-1-1,1 1 1,-1 0 0,1 0-1,-1 0 1,0 0-1,1 0 1,-1 1 0,1-1-1,-1 0 1,1 0-1,-1 0 1,1 0 0,-1 1-1,1-1-1,-1 1 0,1 0 0,-1 0 0,0 0 0,1-1 0,-1 1 0,0 0 0,0 0 0,0 0 0,1 0 0,-1 0 0,0 0 0,0 0 0,-1 1 0,-7 45-66,5-35 55,3-10 9,0 0 0,-1 0 0,1 0 1,0 0-1,0 0 0,0 0 0,1 0 0,-1 0 1,1 3-1,-1-4 4,0-1 0,1 1 0,-1 0-1,0-1 1,1 1 0,-1-1 0,0 1 0,1-1 0,-1 1 0,0-1 0,1 0 0,-1 1 0,1-1 0,-1 1 0,1-1 0,-1 0 0,1 1-1,0-1 1,-1 0 0,1 0 0,0 1 0,2-1 3,0 0-1,1 0 1,-1 0-1,0-1 1,0 1-1,0-1 1,0 0-1,0 0 1,0 0-1,5-3 1,46-19 16,-14 5 11,1 2 0,68-18 0,-103 33-30,0-1-1,0 1 1,0 1 0,0 0 0,1-1-1,5 2 1,-10-1-1,-1 0 0,0 1 0,0-1 0,0 0 0,0 1 0,-1-1 0,1 0 0,0 1 0,0-1 0,0 1 0,0 0 0,0-1 0,0 1 0,-1 0 1,1-1-1,0 1 0,-1 0 0,1 0 0,0 0 0,-1-1 0,1 1 0,-1 0 0,1 0 0,-1 0 0,0 0 0,1 0 0,-1 0 0,0 0 0,0 0 0,1 0 0,-1 0 0,0 0 0,0 0 0,0 0 0,0 0 0,-1 0 0,1 0 0,0 0 0,0 0 0,-1 0 0,0 2 0,-6 17-2,5-18 6,1 1 1,0-1 0,0 1 0,0 0-1,0 0 1,0 0 0,1-1-1,-1 1 1,0 5 0,2-8-1,-1 0 1,0 1 0,1-1-1,-1 0 1,1 1-1,-1-1 1,1 0-1,-1 1 1,0-1 0,1 0-1,-1 0 1,1 0-1,-1 1 1,1-1 0,-1 0-1,1 0 1,-1 0-1,1 0 1,-1 0 0,1 0-1,-1 0 1,1 0-1,0 0 1,-1 0-1,1 0 1,-1-1 0,1 1-1,-1 0 1,0 0-1,1 0 1,-1-1 0,1 1-1,-1 0 1,1-1-1,20-9 76,-20 10-73,80-50 213,-48 29-124,63-30 1,-93 49-97,0 1 0,1 0 0,-1 0 0,0 0 0,1 0 0,-1 1 0,1-1 0,-1 1 0,1 0 1,4 0-1,-7 0-2,0 1 0,1-1 1,-1 0-1,0 1 0,0-1 1,0 1-1,0 0 0,0-1 1,0 1-1,0 0 0,0-1 0,0 1 1,0 0-1,0 0 0,0 0 1,0 0-1,0 0 0,-1 0 1,1 0-1,-1 0 0,1 0 1,0 1-1,-1-1 0,0 0 1,1 0-1,-1 0 0,0 1 1,1-1-1,-1 0 0,0 2 1,0 10-16,-1 0 0,0 0 1,0 0-1,-1 0 0,-1 0 1,-5 15-1,0 4 17,-15 54-1574,12-119 559,2 12 632,-5-19-256</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23.991"/>
    </inkml:context>
    <inkml:brush xml:id="br0">
      <inkml:brushProperty name="width" value="0.05" units="cm"/>
      <inkml:brushProperty name="height" value="0.05" units="cm"/>
    </inkml:brush>
  </inkml:definitions>
  <inkml:trace contextRef="#ctx0" brushRef="#br0">12 65 17652,'-7'-9'2160,"2"2"-1408,5 3-848,3-6 2569,7 2-1977,2-2 16,0-7-456</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24.425"/>
    </inkml:context>
    <inkml:brush xml:id="br0">
      <inkml:brushProperty name="width" value="0.05" units="cm"/>
      <inkml:brushProperty name="height" value="0.05" units="cm"/>
    </inkml:brush>
  </inkml:definitions>
  <inkml:trace contextRef="#ctx0" brushRef="#br0">328 68 19908,'1'0'95,"0"-1"0,0 0 0,0 0-1,0 0 1,0 0 0,0 0 0,0 0-1,0 0 1,-1 0 0,1 0 0,0 0-1,-1 0 1,1-1 0,-1 1 0,1 0-1,-1 0 1,0-1 0,1 1 0,-1 0 0,0 0-1,0-1 1,0 1 0,0 0 0,0-1-1,0 1 1,-1 0 0,1-2 0,-1 1 11,-1 0 0,1 0 0,0 0 1,-1 1-1,1-1 0,-1 0 0,0 1 0,1-1 1,-1 1-1,0-1 0,0 1 0,0 0 1,0 0-1,0 0 0,-4-1 0,-1 0 5,0 0-1,0 0 0,-1 0 1,1 1-1,-1 1 1,1-1-1,-1 1 0,1 0 1,-1 1-1,1 0 1,-1 0-1,1 0 0,0 1 1,0 0-1,0 1 1,0 0-1,0 0 0,0 0 1,-9 7-1,0 0-123,1 0-1,0 1 1,1 1-1,0 0 1,1 1-1,-21 27 1,32-37 5,-4 4-26,1 1 0,-1 0 0,-5 14 0,10-21 21,0 1 0,1-1 0,-1 1 0,1-1 0,0 1 0,-1-1 0,1 1 0,0 0 0,0-1 0,0 1 0,0-1 0,0 4 0,1-5 1,-1 1 1,1 0-1,-1 0 1,0 0-1,1-1 1,-1 1 0,1 0-1,-1-1 1,1 1-1,0 0 1,-1-1-1,1 1 1,0-1-1,-1 1 1,1-1-1,0 1 1,0-1-1,0 0 1,-1 1-1,1-1 1,0 0-1,0 1 1,0-1-1,1 0 1,62 7-307,-44-6 226,35 6 0,-35-2 25,0 1 0,37 15 0,-50-17 46,0-1 1,0 1-1,0 0 0,-1 0 0,1 1 1,-1 0-1,0 0 0,-1 1 0,1-1 1,7 12-1,-12-15 12,0-1 0,0 1 0,0-1-1,0 1 1,-1 0 0,1-1 0,0 1 0,-1 0 0,0 0 0,1-1-1,-1 1 1,0 0 0,0 0 0,0 0 0,0-1 0,0 1-1,0 0 1,-1 0 0,1 0 0,0-1 0,-2 4 0,0-2 2,1-1 1,-1 1 0,0 0-1,0-1 1,0 1 0,0-1 0,-1 0-1,1 0 1,-1 0 0,1 0-1,-4 2 1,-5 2 36,1-1 0,-1 0 0,-1-1 1,1 0-1,-17 4 0,8-4 155,-37 3 0,52-6-170,0-1 0,0 0 0,1 0 0,-1-1 0,0 1 0,0-1-1,0 0 1,1 0 0,-1-1 0,0 1 0,1-1 0,-1 0 0,-6-4 0,10 5-56,1 0 1,-1 0 0,0 1-1,1-1 1,-1 0 0,0 0-1,1 0 1,-1 0 0,1 0-1,-1 0 1,1 1 0,0-1-1,-1 0 1,1 0 0,0 0-1,0-1 1,0 1 0,0 0-1,0 0 1,0 0 0,0 0-1,0 0 1,0 0 0,0 0-1,0 0 1,1 0 0,-1 0-1,0 0 1,1 0 0,-1 0-1,1 0 1,-1 1 0,1-1-1,1-1 1,2-5-80,1 1 1,0 0 0,9-9-1,-10 10 53,29-26-418</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24.880"/>
    </inkml:context>
    <inkml:brush xml:id="br0">
      <inkml:brushProperty name="width" value="0.05" units="cm"/>
      <inkml:brushProperty name="height" value="0.05" units="cm"/>
    </inkml:brush>
  </inkml:definitions>
  <inkml:trace contextRef="#ctx0" brushRef="#br0">4 1 17428,'-4'170'5357,"4"-168"-5307,0 1 0,0-1 0,1 0 0,-1 0 0,0 0 0,1 1 0,0-1 0,-1 0 0,1 0 0,0 0 0,0 0 0,2 3 0,-2-4-40,0 0 0,0 0 0,0 0-1,0 0 1,0-1 0,0 1 0,0-1 0,1 1 0,-1 0 0,0-1 0,0 0 0,0 1 0,1-1-1,-1 0 1,0 0 0,0 0 0,1 0 0,-1 0 0,0 0 0,0 0 0,1 0 0,-1 0 0,0 0-1,3-1 1,7-3 4,0 0-1,0-1 0,-1 0 0,0-1 1,1 0-1,-2-1 0,14-11 0,-10 8-2,0 1-1,0 0 1,18-8-1,-30 16-1,1 1-1,-1-1 1,1 0-1,-1 1 0,1-1 1,-1 1-1,1 0 0,0-1 1,-1 1-1,1 0 0,0 0 1,-1 0-1,1 0 1,-1 0-1,1 1 0,0-1 1,2 1-1,-3 0 9,0 0 0,0-1 0,0 1 0,0 0 0,0 0 0,0 0 0,-1 0 0,1 0 0,0 0 0,-1 0 0,1 1 0,-1-1 0,1 0 0,-1 0 0,1 0 0,-1 1 0,0-1 0,0 0 0,1 0 0,-1 1 0,0-1 0,0 3 0,-4 42 519,1 6 211,3-51-718,0 1-1,0-1 1,0 0 0,0 0 0,1 0-1,-1 0 1,0 0 0,1 0-1,-1 0 1,0 0 0,1 0 0,-1 0-1,1 0 1,0 0 0,-1 0 0,1 0-1,0-1 1,0 1 0,-1 0 0,1 0-1,0-1 1,0 1 0,1 1 0,0-2 9,0 1 0,0-1 1,0 1-1,0-1 0,0 0 1,0 0-1,0 0 1,0 0-1,-1 0 0,1 0 1,0 0-1,3-1 0,5-2 74,-1 0-1,1 0 1,-1-1-1,10-6 1,60-35 310,38-20-94,-114 63-333,1 0 0,-1 1 0,1-1 0,-1 1 0,1 0 0,-1 0 0,1 1-1,0-1 1,0 1 0,-1 0 0,1 0 0,5 0 0,-7 1 1,-1-1 0,1 1-1,-1-1 1,0 1 0,1 0 0,-1 0-1,1 0 1,-1-1 0,0 1 0,0 1 0,0-1-1,1 0 1,-1 0 0,0 0 0,0 1-1,0-1 1,-1 0 0,1 1 0,0-1 0,-1 1-1,1-1 1,0 1 0,-1-1 0,0 1 0,1-1-1,-1 1 1,0-1 0,0 1 0,0 0-1,0-1 1,0 3 0,0 4-142,0 1 1,0-1-1,-1 0 1,0 0-1,0 1 0,-1-1 1,0 0-1,-1 0 1,1 0-1,-8 13 0,10-20 114,-1-1 0,1 0 0,0 1 0,0-1 0,0 0 0,-1 1 0,1-1 0,0 0 0,-1 1 0,1-1 0,0 0 0,-1 0 0,1 1 0,0-1 0,-1 0 0,1 0-1,0 0 1,-1 1 0,1-1 0,-1 0 0,1 0 0,0 0 0,-1 0 0,1 0 0,-1 0 0,1 0 0,0 0 0,-1 0 0,1 0 0,-1 0 0,1 0 0,-1 0 0,1 0 0,0 0 0,-1 0 0,1-1 0,0 1-1,-1 0 1,1 0 0,-1 0 0,1-1 0,0 1 0,-1 0 0,1-1 0,0 1 0,0 0 0,-1 0 0,1-1 0,0 1 0,0 0 0,-1-1 0,1 1 0,0-1 0,0 1 0,0 0 0,0-1 0,0 1 0,-1-1-1,1 1 1,0 0 0,0-1 0,0 1 0,0-1 0,0 0 0,-3-18-668</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25.269"/>
    </inkml:context>
    <inkml:brush xml:id="br0">
      <inkml:brushProperty name="width" value="0.05" units="cm"/>
      <inkml:brushProperty name="height" value="0.05" units="cm"/>
    </inkml:brush>
  </inkml:definitions>
  <inkml:trace contextRef="#ctx0" brushRef="#br0">7 2 19660,'-6'-1'4513,"13"2"-4593,2 5-176</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25.722"/>
    </inkml:context>
    <inkml:brush xml:id="br0">
      <inkml:brushProperty name="width" value="0.05" units="cm"/>
      <inkml:brushProperty name="height" value="0.05" units="cm"/>
    </inkml:brush>
  </inkml:definitions>
  <inkml:trace contextRef="#ctx0" brushRef="#br0">141 1 18740,'2'0'1972,"-4"8"-1039,-9 16-338,4-10 297,-76 209 1120,73-185-1838,1 0 0,1 0 0,2 1 0,0 42 0,6-76-139,0-1 0,0 1 0,0 0 0,1 0 0,0-1 0,0 1 0,0 0 0,1-1 0,-1 1 0,1-1 0,3 5 1,-4-7-20,0-1 0,0 1 1,1-1-1,-1 1 1,0-1-1,1 0 0,-1 0 1,1 0-1,0 0 1,-1 0-1,1 0 1,0 0-1,-1 0 0,1 0 1,0-1-1,0 1 1,0-1-1,0 0 0,0 1 1,0-1-1,-1 0 1,1 0-1,0 0 1,0 0-1,0 0 0,0-1 1,0 1-1,0-1 1,3 0-1,5-3 39,0 0 0,-1-1-1,1 0 1,-1 0 0,0-1 0,0 0-1,-1 0 1,9-9 0,63-68 324,-61 61-295,31-35-466,-3-2 1,74-121-1,-121 179 301,0 1 1,1-1 0,-1 1-1,0-1 1,1 0-1,-1 1 1,0-1 0,1 1-1,-1-1 1,0 0 0,0 1-1,0-1 1,0 0-1,0 1 1,0-1 0,0 0-1,0 1 1,0-1 0,0 0-1,0 1 1,0-2-1,-1 2 65,1 0 0,0 0 0,0-1 0,0 1 0,0 0 0,-1 0 0,1 0-1,0 0 1,0 0 0,0 0 0,-1 0 0,1 0 0,0 0 0,0 0 0,-1-1-1,1 1 1,0 0 0,0 0 0,0 0 0,-1 0 0,1 0 0,0 1 0,0-1 0,-1 0-1,1 0 1,0 0 0,0 0 0,0 0 0,-1 0 0,1 0 0,0 0 0,0 0-1,0 1 1,-1-1 0,-6 6-696</inkml:trace>
  <inkml:trace contextRef="#ctx0" brushRef="#br0" timeOffset="1">309 482 17788,'-3'46'1888,"0"-20"-1168,3-2-312,6-7 633,1-4-425,6-11-152,3-4-120,12-3-368</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26.171"/>
    </inkml:context>
    <inkml:brush xml:id="br0">
      <inkml:brushProperty name="width" value="0.05" units="cm"/>
      <inkml:brushProperty name="height" value="0.05" units="cm"/>
    </inkml:brush>
  </inkml:definitions>
  <inkml:trace contextRef="#ctx0" brushRef="#br0">75 84 16900,'-9'18'1873,"7"-15"-1536,1 0 0,-1 1 0,1-1 0,-1 0 0,1 0 0,0 1 0,0-1 0,-1 4 0,3-6-297,-1-1 0,0 1 0,0-1 0,0 0 0,0 1 0,0-1 0,0 1 0,1-1 0,-1 1 0,0-1 0,0 0 0,1 1 0,-1-1 0,0 0 0,1 1 0,-1-1 0,0 0 1,1 1-1,-1-1 0,0 0 0,1 0 0,-1 1 0,1-1 0,-1 0 0,0 0 0,1 0 0,-1 1 0,1-1 0,-1 0 0,1 0 0,-1 0 0,1 0 0,-1 0 0,1 0 0,-1 0 0,0 0 0,1 0 0,-1 0 0,1 0 0,-1-1 0,1 1 0,-1 0 0,1 0 0,-1 0 0,0-1 0,1 1 0,-1 0 0,1 0 0,-1-1 0,1 1 0,22-14 273,-17 9-271,0 0-1,-1-1 1,0 0 0,0 0 0,-1-1-1,7-11 1,-9 15-29,-1 0 0,0 1 1,1-1-1,-1 0 0,0 0 0,0 0 0,-1 0 1,1 0-1,-1 0 0,1 0 0,-1 0 0,0 0 1,0 0-1,0 0 0,0 0 0,-1 0 0,0 0 1,1 0-1,-3-6 0,3 8-10,-1 1 0,1-1 0,-1 1 0,1-1 0,0 1 0,-1-1 0,1 1 0,-1-1 0,1 1 0,-1-1 0,1 1 0,-1-1 0,0 1 0,1 0 0,-1-1 0,1 1 0,-1 0 0,0 0 0,1-1 0,-1 1 0,0 0 0,1 0 0,-1 0 1,0 0-1,-1 0 0,1 0-1,-1 0 0,0 1 0,0-1 0,1 1 0,-1 0 0,0-1 0,1 1 0,-1 0 0,1 0 0,-2 1 0,-3 2 0,1 1 0,-1 0 0,1 0 0,-5 8 0,0-1-6,2 1-1,-1 0 1,2 1 0,0 0 0,0 0 0,1 0 0,1 1 0,1 0 0,0 0-1,-4 29 1,8-42 6,0 0 0,0 0-1,0-1 1,0 1-1,0 0 1,0-1 0,1 1-1,-1 0 1,0 0-1,1-1 1,0 1 0,-1 0-1,1-1 1,0 1-1,0-1 1,0 1 0,0-1-1,0 0 1,0 1 0,0-1-1,0 0 1,0 0-1,1 1 1,-1-1 0,1 0-1,-1 0 1,1-1-1,-1 1 1,1 0 0,-1 0-1,1-1 1,0 1 0,-1-1-1,1 1 1,0-1-1,-1 0 1,1 0 0,3 0-1,6 0 12,0 0-1,0-1 1,0-1-1,21-5 1,9-6 19,-1-2 0,-1-2 0,-1-2 0,39-24 0,12-6-4,-86 48-30,2-2 8,0 0-1,0 1 1,1-1 0,-1 2-1,7-3 1,-11 4-3,-1 0 0,1 0 0,-1 0 0,1 0 0,-1 0 0,1 0 0,-1 0 0,1 0 0,-1 0 0,1 0 0,-1 0 0,1 0 0,-1 1 0,1-1 0,-1 0 0,0 0 0,1 0 0,-1 1 0,1-1 0,-1 0 0,0 1 0,1-1 0,-1 0 0,0 1-1,1 0 1,0 0 7,-1 0-1,0 0 0,0 0 0,1 1 0,-1-1 0,0 0 0,0 0 0,0 1 1,0-1-1,0 0 0,0 0 0,-1 0 0,1 1 0,-1 1 0,-20 52 412,16-47-311,1 1 0,0 0 0,1-1 0,0 2 0,0-1-1,1 0 1,0 0 0,-1 19 0,3-27-88,0 0 0,0 0-1,1 0 1,-1 0 0,0 0 0,0 1-1,1-1 1,-1 0 0,1 0 0,-1 0-1,1 0 1,-1 0 0,1 0 0,0 0 0,-1 0-1,1-1 1,0 1 0,0 0 0,0 0-1,-1-1 1,1 1 0,0 0 0,0-1-1,2 2 1,-1-1 13,1-1-1,0 1 0,-1 0 1,1-1-1,0 0 0,0 1 1,0-1-1,-1 0 1,6-1-1,4-1 9,-1 0 0,0-1 0,1 0 0,10-6 0,7-4-70,-1-2 1,35-25 0,14-7-538,-77 47 557,0 0 0,0 0 0,0 0-1,0 0 1,0 0 0,0-1 0,0 1 0,0 0-1,1 0 1,-1 0 0,0 0 0,0 0 0,0 0-1,0 0 1,0 0 0,0 0 0,0 0 0,0 0 0,1 0-1,-1 0 1,0 0 0,0 0 0,0 0 0,0 0-1,0 0 1,0 0 0,1 0 0,-1 0 0,0 0-1,0 0 1,0 0 0,0 0 0,0 0 0,0 0-1,0 0 1,1 0 0,-1 0 0,0 0 0,0 0 0,0 0-1,0 0 1,0 0 0,0 0 0,0 0 0,0 0-1,0 1 1,0-1 0,1 0 0,-1 0 0,0 0-1,0 0 1,0 0 0,-3 9-146,-12 13 87,12-18 14,-18 31-116,-15 20-1054,31-49 1025,1-6-58</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26.998"/>
    </inkml:context>
    <inkml:brush xml:id="br0">
      <inkml:brushProperty name="width" value="0.05" units="cm"/>
      <inkml:brushProperty name="height" value="0.05" units="cm"/>
    </inkml:brush>
  </inkml:definitions>
  <inkml:trace contextRef="#ctx0" brushRef="#br0">129 309 16484,'0'-2'170,"1"1"1,-1 0-1,-1 0 1,1-1-1,0 1 1,0 0-1,0 0 1,-1 0-1,1-1 1,0 1-1,-1 0 1,1 0-1,-1 0 1,0 0-1,1 0 1,-1 0-1,0 0 1,0 0-1,1 0 1,-1 0 0,-1-1-1,1 2-95,0 0-1,0-1 1,0 1-1,0 0 1,0 0-1,0 0 1,0 0-1,0 0 1,0 0-1,0 0 1,0 0 0,0 0-1,0 0 1,0 0-1,0 1 1,0-1-1,0 0 1,0 1-1,0-1 1,0 1-1,0-1 1,1 1-1,-1-1 1,0 1 0,0-1-1,1 1 1,-2 1-1,-8 8 29,1 0 0,1 1 0,-1 0 0,2 1 0,0-1 1,0 1-1,1 1 0,0-1 0,1 1 0,1 0 0,0 1 0,1-1 0,-3 21 0,6-30-101,-1 0-1,1 0 1,0 0 0,0 0-1,1 0 1,-1 0-1,1-1 1,1 6 0,-1-8 3,-1 1 0,1-1 0,0 0 0,0 1 0,-1-1 0,1 0 1,0 1-1,0-1 0,0 0 0,0 0 0,0 0 0,1 0 0,-1 0 0,0 0 1,0 0-1,1-1 0,-1 1 0,1 0 0,-1-1 0,0 1 0,1-1 1,-1 1-1,1-1 0,-1 0 0,3 1 0,3-1 19,0 0 1,1-1-1,-1 0 0,0 0 1,0 0-1,0-1 0,-1 0 0,1 0 1,0-1-1,-1 0 0,1 0 1,8-6-1,7-6 105,0-1 0,21-20 0,8-11 396,67-77 1,-96 96-282,0 0 1,-2-1 0,-1-1-1,26-57 1,-43 81-192,0 1 1,0-1 0,0 0 0,-1 0-1,0 0 1,0 0 0,0-11-1,-1 16-46,0 1 0,0-1 0,0 0 0,0 0 0,0 1 0,0-1 0,-1 0 0,1 1 0,0-1 0,0 0 0,-1 1 0,1-1 0,-1 0 0,1 1 0,0-1 0,-1 0 0,1 1 0,-1-1 0,1 1 0,-1-1 0,0 1 0,1-1 0,-1 1 0,1 0 0,-2-1 0,0 1-2,1 0-1,-1 0 1,0 0 0,1 0 0,-1 0-1,0 0 1,1 0 0,-1 1 0,0-1 0,1 1-1,-1-1 1,0 1 0,1 0 0,-1-1-1,1 1 1,-2 1 0,-7 5 3,0 0-1,1 0 1,0 1 0,1 0-1,-1 0 1,1 1 0,-7 10 0,-4 9-4,-21 38 1,27-42-9,1 1 0,-17 52 1,26-65-56,-1 0 1,2 0 0,0 1-1,0-1 1,2 1 0,-1-1-1,1 1 1,4 23-1,-3-32 41,-1-1 0,1 1 0,0-1 0,1 0-1,-1 0 1,1 1 0,-1-1 0,1 0-1,0 0 1,0-1 0,0 1 0,4 3 0,-5-5 19,1 1 1,-1-1-1,1 0 1,-1-1-1,1 1 1,-1 0 0,1 0-1,0-1 1,-1 1-1,1 0 1,0-1-1,0 0 1,-1 1 0,1-1-1,0 0 1,0 0-1,0 0 1,-1 0-1,1-1 1,0 1 0,0 0-1,0-1 1,-1 1-1,1-1 1,2 0-1,19-11-115</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10.589"/>
    </inkml:context>
    <inkml:brush xml:id="br0">
      <inkml:brushProperty name="width" value="0.05" units="cm"/>
      <inkml:brushProperty name="height" value="0.05" units="cm"/>
    </inkml:brush>
  </inkml:definitions>
  <inkml:trace contextRef="#ctx0" brushRef="#br0">121 14 15067,'9'-10'2287,"-8"6"-578,-2 4-1532,-1 1 0,1-1-1,-1 1 1,1-1 0,0 1 0,-1 0-1,1-1 1,0 1 0,0 0-1,-1 0 1,1 0 0,-1 1 0,-17 14 1255,-31 34 0,45-45-1413,0 1 0,0 0 0,1 0 0,0 0-1,0 1 1,1-1 0,0 1 0,0 0-1,0 0 1,-2 11 0,5-17-36,0 0 1,0 0-1,0 0 0,0 0 1,0 0-1,1 0 0,-1 0 1,0 0-1,1 0 0,-1 0 1,0 0-1,1-1 0,-1 1 1,1 0-1,0 0 1,-1 0-1,1 0 0,0-1 1,-1 1-1,1 0 0,0-1 1,0 1-1,-1 0 0,1-1 1,0 1-1,0-1 0,0 0 1,0 1-1,0-1 1,0 0-1,0 1 0,0-1 1,0 0-1,0 0 0,0 0 1,1 0-1,41 2-662,-40-3 608,40-3-512,-31 2 440,0 0 0,0 1 0,-1 1 1,1 0-1,0 0 0,16 4 0,-26-4 160,-1 0-1,1 1 0,-1-1 1,1 1-1,-1-1 1,0 1-1,1 0 0,-1-1 1,1 1-1,-1 0 0,0 0 1,0 0-1,0 0 1,1 0-1,-1 0 0,0 0 1,0 0-1,-1 1 0,1-1 1,0 0-1,0 1 0,0-1 1,-1 0-1,1 1 1,-1-1-1,1 1 0,-1-1 1,0 1-1,0-1 0,1 1 1,-1-1-1,0 1 1,0-1-1,0 1 0,-1 0 1,1-1-1,0 1 0,0-1 1,-1 1-1,1-1 1,-2 2-1,-1 6 207,0-1 1,-1 0-1,-1-1 1,1 1-1,-10 11 1,4-5 110,0-2-1,-1 1 1,0-1 0,-1-1 0,0 0 0,-1-1 0,-19 12 0,32-21-368,-1-1 0,0 1 0,0-1 0,0 1 0,1-1 0,-1 1 0,0-1 0,0 0 0,0 1 0,0-1 0,0 0 0,0 0 0,0 0 0,0 0 0,0 0 0,0 0 0,0 0 0,0 0 0,0 0 0,1 0 0,-1 0 0,0 0 0,0-1 0,0 1 0,0 0 0,0-1 0,0 1 0,0-1 0,1 1 0,-1-1 0,0 1 0,0-1 0,1 0 0,-1 1 0,0-1 0,1 0 0,-1 0 0,1 1 1,-1-1-1,0-1 0,0-2-94,0 0-1,-1 0 1,2 0 0,-1 0 0,0-1 0,1 1 0,0 0 0,0-5 0,1-23-464</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27.544"/>
    </inkml:context>
    <inkml:brush xml:id="br0">
      <inkml:brushProperty name="width" value="0.05" units="cm"/>
      <inkml:brushProperty name="height" value="0.05" units="cm"/>
    </inkml:brush>
  </inkml:definitions>
  <inkml:trace contextRef="#ctx0" brushRef="#br0">62 28 18404,'0'2'222,"-4"7"313,1 1 0,1-1 0,-1 1 0,2-1 0,-1 1 0,1-1 0,1 14 0,0-22-489,0 0 0,0 0 1,0 0-1,1 0 0,-1 0 0,0 0 0,0 0 0,1-1 0,-1 1 0,1 0 0,-1 0 0,1 0 1,-1 0-1,1-1 0,0 1 0,-1 0 0,1 0 0,0-1 0,-1 1 0,1-1 0,0 1 0,0 0 1,0-1-1,0 0 0,0 1 0,-1-1 0,1 1 0,0-1 0,0 0 0,0 0 0,0 0 0,0 1 1,0-1-1,0 0 0,0 0 0,0 0 0,0 0 0,0-1 0,0 1 0,0 0 0,0 0 0,1-1 1,2 0-24,1-1 0,-1 1 1,1-1-1,-1 0 1,0 0-1,0 0 1,5-4-1,-6 3-8,1-1 1,0 0-1,-1 1 1,0-1-1,0 0 1,0-1-1,0 1 1,-1 0-1,1-1 1,-1 0-1,0 1 1,-1-1-1,1 0 0,-1 0 1,0 0-1,0 0 1,0 0-1,-1 0 1,0 0-1,0 0 1,-1-8-1,1 12-12,-1 0-1,1 0 1,0 1-1,0-1 1,-1 0-1,1 1 1,-1-1-1,1 0 1,-1 1-1,1-1 1,-1 0-1,1 1 1,-1-1-1,0 1 1,1-1-1,-1 1 1,0 0-1,1-1 1,-1 1-1,0 0 1,1-1-1,-1 1 1,0 0 0,0 0-1,1-1 1,-1 1-1,0 0 1,0 0-1,0 0 1,1 0-1,-1 0 1,0 0-1,0 0 1,1 1-1,-1-1 1,0 0-1,0 0 1,1 1-1,-1-1 1,0 0-1,0 1 1,1-1-1,-1 0 1,0 2-1,-4 0 8,0 1-1,0 0 0,1 0 1,0 1-1,-6 5 0,-1 2-11,2 0 0,-1 1 0,1 0 0,1 0 0,0 1 0,1 0 0,1 1 0,0-1 0,0 1 0,2 1 0,-5 16 0,9-29 1,-1 0 0,1 0-1,0 0 1,0 0-1,0 1 1,0-1-1,0 0 1,0 0-1,1 0 1,-1 0 0,1 0-1,-1 1 1,1-1-1,0 0 1,0 0-1,0 0 1,0-1-1,0 1 1,0 0-1,3 3 1,-2-4 1,0 1 0,0-1 0,1 0 0,-1 1 0,0-1 0,1 0 0,-1 0 1,1 0-1,-1-1 0,1 1 0,-1-1 0,1 1 0,0-1 0,-1 0 0,1 0 0,5-1 0,12-1 19,-1-2 0,1-1-1,-1 0 1,0-2 0,0 0 0,23-12-1,45-17 62,-81 34-75,0 1 0,-1-1 0,1 1 0,0 0 0,9 0 0,-13 1-4,-1 0 1,0 0-1,0 0 0,0 0 1,1 1-1,-1-1 0,0 0 1,0 1-1,0-1 0,0 0 0,1 1 1,-1-1-1,0 1 0,0 0 1,0-1-1,0 1 0,0 0 1,-1 0-1,1 0 0,0-1 0,0 1 1,0 0-1,-1 0 0,1 0 1,0 0-1,-1 1 0,1-1 1,-1 0-1,1 0 0,-1 0 1,0 0-1,1 2 0,-1 39 52,-1-34-21,0 1-1,1-1 0,1 0 1,-1 0-1,3 10 1,-3-16-17,1 0 0,-1-1 0,1 1 0,0 0 0,0 0 0,0-1 0,0 1 0,0 0 1,0-1-1,0 1 0,0-1 0,1 1 0,-1-1 0,0 0 0,1 1 0,-1-1 0,1 0 1,0 0-1,-1 0 0,1 0 0,0-1 0,0 1 0,0 0 0,-1-1 0,1 1 1,3 0-1,5 0 33,1-1 0,-1 0-1,0 0 1,0-1 0,0 0 0,0-1 0,0 0 0,0 0 0,12-5 0,86-41-70,-100 45-7,13-9-96,-16 8 59,0 1 0,0 0 1,0 0-1,1 1 1,-1 0-1,1 0 0,-1 0 1,1 0-1,0 1 1,7-1-1,-12 2 53,-1 1 1,0-1 0,1 0-1,-1 0 1,0 1-1,1-1 1,-1 0 0,0 1-1,0-1 1,0 0-1,1 1 1,-1-1 0,0 1-1,0-1 1,0 0-1,0 1 1,0-1-1,1 0 1,-1 1 0,0-1-1,0 1 1,0-1-1,0 1 1,0-1 0,0 0-1,-1 1 1,1-1-1,0 1 1,0-1-1,0 0 1,0 1 0,0-1-1,-1 1 1,-4 16-84,4-16 82,-6 15 19,5-12-76,0-1-1,0 1 0,0 0 1,1-1-1,0 1 0,-1 0 1,1 0-1,1 0 1,-1 0-1,0 0 0,1 0 1,0 0-1,0 4 0,4-6-96</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28.710"/>
    </inkml:context>
    <inkml:brush xml:id="br0">
      <inkml:brushProperty name="width" value="0.05" units="cm"/>
      <inkml:brushProperty name="height" value="0.05" units="cm"/>
    </inkml:brush>
  </inkml:definitions>
  <inkml:trace contextRef="#ctx0" brushRef="#br0">51 64 17956,'2'-4'257,"1"0"0,0 0-1,0 0 1,0 1 0,0-1 0,1 1 0,-1 0 0,1-1 0,0 2-1,0-1 1,0 0 0,9-3 0,-7 3-21,1 0 1,0 1-1,0-1 1,0 2-1,1-1 0,-1 1 1,13-1-1,-18 2-218,-1 0 0,1 0-1,-1 0 1,0 0 0,1 0 0,-1 1-1,1-1 1,-1 0 0,0 1 0,1-1-1,-1 1 1,0-1 0,1 1-1,-1 0 1,0-1 0,0 1 0,0 0-1,0 0 1,0 0 0,0 0 0,0 0-1,0 0 1,0 0 0,0 0-1,0 0 1,-1 1 0,1-1 0,0 0-1,-1 1 1,1-1 0,-1 0 0,1 1-1,-1-1 1,0 0 0,0 1-1,0-1 1,1 1 0,-1-1 0,-1 0-1,1 1 1,0-1 0,0 1 0,-1 1-1,-1 8-19,0 1 0,-1-1 0,-1 0 0,-6 13-1,9-21 9,-77 149-23,57-117 28,2 1 1,1 0-1,2 2 1,-13 45-1,27-79-7,2-1-1,-1 1 1,0-1-1,1 1 1,0-1 0,-1 1-1,1-1 1,1 1-1,-1-1 1,0 1 0,1-1-1,1 5 1,-1-6 0,0 0 1,0 0-1,1 0 1,-1-1-1,0 1 1,1-1 0,-1 1-1,1-1 1,-1 1-1,1-1 1,0 0-1,-1 0 1,1 0-1,0 0 1,0 0 0,0 0-1,0 0 1,0-1-1,0 1 1,0-1-1,3 1 1,17 1-34,-1 0 1,0-2 0,1-1-1,-1 0 1,0-2 0,0 0-1,0-1 1,0-1 0,-1-2-1,25-10 1,-43 17-24,6-4-133,0 1 0,0-1 0,10-8-1,-17 11 165,1 0-1,0 0 0,-1-1 0,1 1 1,-1-1-1,0 1 0,1-1 0,-1 0 0,0 1 1,0-1-1,0 0 0,0 0 0,0 0 1,0 0-1,-1 0 0,1 0 0,-1 0 1,1 0-1,-1 0 0,0-3 0,-7-21-327</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29.146"/>
    </inkml:context>
    <inkml:brush xml:id="br0">
      <inkml:brushProperty name="width" value="0.05" units="cm"/>
      <inkml:brushProperty name="height" value="0.05" units="cm"/>
    </inkml:brush>
  </inkml:definitions>
  <inkml:trace contextRef="#ctx0" brushRef="#br0">0 25 14563,'10'13'2065,"18"-6"-993,6-3-448,11-4 1544,5 0-911,6-5-705,2-1-552,-2-5 144,-3-2-176,-5 0-208</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29.521"/>
    </inkml:context>
    <inkml:brush xml:id="br0">
      <inkml:brushProperty name="width" value="0.05" units="cm"/>
      <inkml:brushProperty name="height" value="0.05" units="cm"/>
    </inkml:brush>
  </inkml:definitions>
  <inkml:trace contextRef="#ctx0" brushRef="#br0">35 29 15099,'-12'37'2157,"7"-24"-1493,1 0 1,0 0-1,1 1 1,0-1 0,-1 19-1,4-30-615,0-1 1,0 1-1,0-1 0,0 0 0,1 1 0,-1-1 0,0 0 1,1 1-1,-1-1 0,1 0 0,-1 1 0,1-1 0,-1 0 1,1 0-1,0 0 0,0 0 0,0 0 0,0 1 0,0-2 1,0 1-1,2 2 0,-1-2-9,0 0-1,0 0 1,1 0 0,-1 0-1,0 0 1,1-1 0,-1 1-1,1-1 1,-1 0 0,1 0-1,3 0 1,4 0 15,1-2 1,0 0-1,-1 0 1,18-6-1,83-37 333,-55 20-86,-49 22-241,0 0 0,0 1 0,0 0 1,0 0-1,14-1 0,-19 3-41,-1 0 1,1 0-1,-1 0 0,1 0 0,-1 0 0,1 0 1,-1 0-1,1 1 0,-1-1 0,1 1 0,-1-1 1,0 1-1,1-1 0,-1 1 0,0 0 1,1 0-1,-1-1 0,0 1 0,0 0 0,0 0 1,0 0-1,0 1 0,0-1 0,0 0 0,0 0 1,0 0-1,-1 1 0,1-1 0,0 0 1,-1 1-1,1-1 0,-1 1 0,1-1 0,-1 3 1,4 81 812,-4-84-819,0 0 0,0 0 0,0 0 0,1-1 0,-1 1 1,0 0-1,0 0 0,1 0 0,-1 0 0,0 0 0,1-1 0,-1 1 0,1 0 0,-1 0 0,1-1 0,-1 1 0,1 0 0,0-1 0,-1 1 0,1-1 0,0 1 0,-1 0 1,1-1-1,0 0 0,1 1 0,0 0 3,0-1 1,-1 0-1,1 0 1,0 0-1,0 0 1,-1 0-1,1 0 1,0 0-1,0-1 1,-1 1-1,1-1 1,2-1-1,7-3 40,0 0 1,-1-1-1,12-10 0,-16 12-29,74-53 210,74-50-18,-146 102-231,0 0 0,0 1 0,1-1 0,-1 2 0,16-5 0,-23 7 7,1 1 0,-1 0-1,1-1 1,0 1 0,-1 0 0,1 0 0,0 0-1,-1 0 1,1 1 0,-1-1 0,1 0 0,0 1-1,-1-1 1,1 1 0,-1-1 0,3 2 0,-3 0-1,1-1 0,-1 0 1,0 1-1,0-1 0,0 0 1,0 1-1,0-1 0,0 1 1,-1 0-1,1-1 1,0 1-1,-1 0 0,1-1 1,-1 1-1,0 0 0,1 0 1,-1-1-1,0 1 0,0 2 1,-1 17-30,-1 1 1,-1-1-1,-1 0 1,-13 40-1,8-30-134,-2 5-987,9-61-563,6-7 1114</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29.969"/>
    </inkml:context>
    <inkml:brush xml:id="br0">
      <inkml:brushProperty name="width" value="0.05" units="cm"/>
      <inkml:brushProperty name="height" value="0.05" units="cm"/>
    </inkml:brush>
  </inkml:definitions>
  <inkml:trace contextRef="#ctx0" brushRef="#br0">168 0 17028,'0'1'230,"0"1"1,0-1 0,-1 0 0,1 1-1,-1-1 1,1 0 0,-1 0-1,1 1 1,-1-1 0,0 0 0,0 0-1,0 0 1,1 0 0,-1 0-1,0 0 1,0 0 0,0 0 0,-3 1-1,-26 16 886,13-9-311,4-1-315,0 1 1,1 0 0,-1 0 0,2 1 0,0 1-1,-18 20 1,29-30-510,0 0 1,-1-1-1,1 1 1,-1 0-1,1 0 1,0 0-1,0 0 0,-1-1 1,1 1-1,0 0 1,0 0-1,0 0 1,0 0-1,0 0 0,0 0 1,0 0-1,0 0 1,1 0-1,-1-1 1,0 1-1,0 0 0,1 1 1,1 1-35,-1-1-1,1 0 1,-1 0 0,1 0 0,0 0 0,0 0 0,0 0-1,2 1 1,6 4-265,1 0-1,18 8 0,-22-11 138,10 5-159,9 3-194,24 18 0,-43-25 451,0-1 0,-1 1 0,0 1 0,0-1 0,-1 1 0,0 0 0,0 0 0,7 11 0,-11-16 86,-1 1 0,1-1 1,0 0-1,-1 1 0,1-1 1,-1 0-1,1 1 1,-1-1-1,0 0 0,0 1 1,1-1-1,-1 1 0,0-1 1,0 0-1,-1 1 0,1-1 1,0 1-1,0-1 0,-1 0 1,1 1-1,0-1 0,-1 0 1,0 1-1,0 1 0,-1-1 20,0 1 1,0-1-1,-1 0 0,1 0 0,0 0 0,-1 0 0,1 0 1,-1-1-1,0 1 0,-5 2 0,-3 0-60,0 0 0,0-1 0,-1 0 0,-21 2 0,15-3 11,0-1-1,-23-2 0,3-5-42</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0.443"/>
    </inkml:context>
    <inkml:brush xml:id="br0">
      <inkml:brushProperty name="width" value="0.05" units="cm"/>
      <inkml:brushProperty name="height" value="0.05" units="cm"/>
    </inkml:brush>
  </inkml:definitions>
  <inkml:trace contextRef="#ctx0" brushRef="#br0">100 63 20932,'10'-13'1389,"0"-1"0,11-20 0,-21 34-1359,0 0 0,-1 0 0,1 0 1,0 0-1,0 0 0,0 0 0,0 0 1,0 0-1,0 0 0,0 0 0,0 0 1,0 0-1,0 0 0,0 0 0,0 0 1,0 0-1,0 0 0,0 0 0,0 0 1,0 0-1,-1 0 0,1 0 0,0 0 1,0 0-1,0 0 0,0 0 0,0 0 1,0 0-1,0 0 0,0 0 0,0 0 1,0 0-1,0 0 0,0 0 0,0 0 1,0 0-1,0 0 0,0 0 0,0 0 1,0 0-1,0 0 0,0 0 0,-1 0 0,1-1 1,0 1-1,0 0 0,0 0 0,0 0 1,0 0-1,0 0 0,0 0 0,0 0 1,0 0-1,0 0 0,0 0 0,-10 6 397,-12 10-422,10-4 2,-1 0 0,1 1 0,1 1 0,-10 16 0,16-23-23,0 0 0,1 1 0,0 0-1,0 0 1,1 0 0,0 0-1,1 1 1,-1-1 0,2 1 0,-2 9-1,3-14 0,0-1-1,1 1 0,-1-1 1,1 1-1,-1-1 0,1 0 1,0 1-1,1-1 0,-1 0 0,0 0 1,1 0-1,0 0 0,0 0 1,0 0-1,0 0 0,0-1 0,0 1 1,1-1-1,-1 0 0,1 1 1,0-1-1,0 0 0,4 2 1,7 4-108,1-1 1,1-1 0,28 9-1,14 5-179,-57-19 295,0-1 0,0 1 0,0-1 1,0 1-1,0-1 0,0 1 0,0-1 1,0 1-1,0 0 0,0 0 0,0-1 1,-1 1-1,1 0 0,0 0 0,-1 0 1,1 0-1,0 0 0,-1 0 0,1 0 1,-1 0-1,1 0 0,-1 2 0,0-2 5,0 0-1,0 0 1,-1 1-1,1-1 0,0 0 1,-1 0-1,1 0 0,-1 0 1,1 0-1,-1 0 1,0-1-1,1 1 0,-1 0 1,0 0-1,0 0 1,0 0-1,1-1 0,-3 2 1,-4 3 6,-1 0 0,-1-1 0,1 0 0,-9 3 0,15-6-7,-9 4-53,0-1 1,0 0 0,-1 0-1,1-2 1,-1 1-1,-22 1 1,33-4 15,0 0 1,1 0-1,-1 0 1,1 0-1,-1 0 1,0 0-1,1 0 0,-1 0 1,1 0-1,-1 0 1,0 0-1,1 0 1,-1 0-1,1-1 0,-1 1 1,0 0-1,1 0 1,-1-1-1,1 1 1,-1 0-1,1-1 0,-1 1 1,1-1-1,-1 1 1,1-1-1,0 1 1,-1-1-1,1 1 0,0-1 1,-1 1-1,1-1 1,0 1-1,0-1 1,-1 0-1,1 1 0,0-1 1,0 1-1,0-1 1,0 0-1,0 1 1,0-1-1,0 1 0,0-1 1,0 0-1,0 1 1,0-1-1,0 0 1,1 0-1,0-3-60,1 0 1,0 0-1,0 0 0,0 0 1,1 1-1,2-5 0,19-20-536</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0.802"/>
    </inkml:context>
    <inkml:brush xml:id="br0">
      <inkml:brushProperty name="width" value="0.05" units="cm"/>
      <inkml:brushProperty name="height" value="0.05" units="cm"/>
    </inkml:brush>
  </inkml:definitions>
  <inkml:trace contextRef="#ctx0" brushRef="#br0">169 1 15099,'-44'52'1926,"26"-32"-1312,0 1 0,1 0 0,2 2 0,0 0 1,-17 37-1,30-55-503,0 0 1,1-1 0,0 1-1,0 0 1,0 0 0,0 8-1,1-11-63,0 0-1,0-1 1,0 1-1,0 0 1,0-1-1,1 1 1,-1 0-1,1-1 0,-1 1 1,1-1-1,0 1 1,-1-1-1,1 1 1,0-1-1,0 1 1,0-1-1,0 0 0,0 0 1,1 1-1,-1-1 1,0 0-1,0 0 1,3 1-1,0 0 12,1-1 1,-1 1-1,0-1 0,0 0 0,0 0 0,1-1 1,-1 0-1,0 1 0,1-1 0,-1-1 0,0 1 1,1-1-1,-1 1 0,0-1 0,1 0 0,-1-1 0,0 1 1,7-4-1,0-1 53,0 0 1,0 0 0,-1-1-1,0-1 1,13-11 0,-11 6 43,0 0 1,-1 0 0,-1-1 0,0-1 0,-1 0 0,-1 0 0,0 0 0,-1-1-1,0-1 1,5-23 0,-9 23 133,-8 24-121,-9 27-96,-17 68-89,28-87-73,0 0 0,1 0 1,0 0-1,1 0 1,2 16-1,-2-29 24,1 0-1,0 0 0,1-1 0,-1 1 1,0 0-1,0 0 0,1 0 0,-1-1 1,1 1-1,0 0 0,-1-1 0,1 1 1,0-1-1,0 1 0,0 0 1,0-1-1,0 0 0,0 1 0,1-1 1,-1 0-1,0 0 0,1 1 0,-1-1 1,1 0-1,-1 0 0,1-1 0,0 1 1,-1 0-1,1 0 0,0-1 1,-1 1-1,1-1 0,0 0 0,0 1 1,-1-1-1,1 0 0,0 0 0,0 0 1,0 0-1,-1 0 0,1-1 0,0 1 1,3-2-1,3 0-245,1-1 0,-1 0 1,0 0-1,0-1 0,0 0 0,-1-1 1,0 0-1,7-5 0,23-25-504,2-12-65</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1.225"/>
    </inkml:context>
    <inkml:brush xml:id="br0">
      <inkml:brushProperty name="width" value="0.05" units="cm"/>
      <inkml:brushProperty name="height" value="0.05" units="cm"/>
    </inkml:brush>
  </inkml:definitions>
  <inkml:trace contextRef="#ctx0" brushRef="#br0">236 0 18300,'-19'16'994,"1"2"-1,0-1 1,1 2 0,-18 26-1,16-16-453,1 0-1,1 2 0,1 0 0,-19 58 0,29-71-399,1 0 0,-5 27 0,9-41-127,1 1 0,-1 0 0,1 0-1,0-1 1,0 1 0,0 0 0,1-1 0,0 1 0,0 0 0,0-1-1,0 1 1,1-1 0,-1 0 0,1 1 0,3 4 0,-4-8-15,0 0-1,0 0 1,0 0 0,0 0 0,0 0 0,1 0 0,-1 0 0,0-1-1,0 1 1,1 0 0,-1-1 0,1 1 0,-1-1 0,0 1 0,1-1-1,-1 0 1,1 0 0,-1 0 0,1 1 0,-1-1 0,1 0 0,-1-1-1,1 1 1,-1 0 0,0 0 0,1-1 0,-1 1 0,1-1 0,1 0-1,5-3-29,0 0-1,0 0 0,12-10 0,-12 9 6,35-26-145,-31 20 103,0 2 1,1 0 0,0 0-1,0 1 1,1 1 0,0 0-1,26-8 1,-38 15 54,1-1 1,-1 1-1,0-1 0,0 1 0,1 0 0,-1 0 1,0 0-1,1 0 0,-1 0 0,0 0 0,0 1 1,1-1-1,-1 1 0,0 0 0,0-1 0,0 1 1,3 2-1,-3-2 9,-1 0 0,0 1 0,0-1 0,0 1 0,0-1 0,0 1 0,0-1 0,0 1 0,0 0 0,0-1 0,-1 1 0,1 0 0,-1 0 0,0-1 0,1 1-1,-1 0 1,0 0 0,0 0 0,0 0 0,0-1 0,-1 5 0,-1 6 31,0 0 0,-1 0-1,-1 0 1,0 0 0,0 0-1,-1-1 1,-1 0 0,0 0-1,0 0 1,-1-1 0,-16 19-1,23-29-14,-1 0 0,1 1-1,0-1 1,-1 0-1,1 0 1,0 1 0,0-1-1,-1 0 1,1 0-1,0 1 1,0-1 0,-1 1-1,1-1 1,0 0-1,0 1 1,0-1 0,-1 0-1,1 1 1,0-1-1,0 1 1,0-1 0,0 0-1,0 1 1,0-1-1,0 1 1,0-1 0,0 0-1,0 1 1,0-1-1,0 1 1,0-1 0,1 1-1,12 2 169,22-8-26,82-20 19,-58 15-471,-52 8 111,0 1 0,-1-1 1,1-1-1,-1 1 0,10-6 0,-14 7 137,0 0 0,0 0 0,0-1 0,0 1 0,-1-1 0,1 0 0,0 1 0,-1-1 1,1 0-1,-1 0 0,1 0 0,-1 0 0,0 0 0,0 0 0,0 0 0,0 0 0,0-1 0,-1 1 0,2-4 0,-3-20-422</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1.672"/>
    </inkml:context>
    <inkml:brush xml:id="br0">
      <inkml:brushProperty name="width" value="0.05" units="cm"/>
      <inkml:brushProperty name="height" value="0.05" units="cm"/>
    </inkml:brush>
  </inkml:definitions>
  <inkml:trace contextRef="#ctx0" brushRef="#br0">1 23 16900,'0'-1'1952,"16"1"-992,7-3-360,14 0 1129,6 0-337,10 0-432,1 2-392,1-1-1088,-1-1 672,-8 2-224,-6-2-88</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2.159"/>
    </inkml:context>
    <inkml:brush xml:id="br0">
      <inkml:brushProperty name="width" value="0.05" units="cm"/>
      <inkml:brushProperty name="height" value="0.05" units="cm"/>
    </inkml:brush>
  </inkml:definitions>
  <inkml:trace contextRef="#ctx0" brushRef="#br0">58 33 18932,'1'-2'312,"-1"0"0,0 0 0,1 0 0,-1-1 0,0 1 0,0 0 1,-1 0-1,1 0 0,0 0 0,-1-1 0,0-2 0,1 5-261,0 0 1,-1 0-1,1-1 0,0 1 1,0 0-1,0 0 0,0-1 1,-1 1-1,1 0 0,0 0 0,0 0 1,-1-1-1,1 1 0,0 0 1,0 0-1,-1 0 0,1 0 1,0 0-1,0-1 0,-1 1 1,1 0-1,0 0 0,-1 0 1,1 0-1,0 0 0,-1 0 1,1 0-1,0 0 0,-1 0 1,-13 10 1310,10-4-1289,0 1 1,0-1-1,0 1 0,1-1 1,0 1-1,1 0 0,-1 0 1,1 0-1,1 1 0,-1-1 1,1 0-1,0 1 0,1-1 1,0 1-1,0-1 0,1 0 1,-1 1-1,2-1 0,-1 0 1,1 1-1,0-1 0,5 11 1,-5-15-90,1 0 0,-1 0 1,1 0-1,-1-1 0,1 1 0,0-1 1,0 1-1,0-1 0,0 0 0,0 0 1,0-1-1,1 1 0,-1-1 1,1 1-1,-1-1 0,1 0 0,-1 0 1,1-1-1,0 1 0,-1-1 0,1 0 1,0 0-1,-1 0 0,1 0 0,0-1 1,4 0-1,-1-1-64,0 1 1,-1-1-1,1 0 0,-1-1 1,1 1-1,-1-1 0,0-1 1,0 1-1,0-1 0,0 0 1,-1 0-1,0-1 0,8-7 1,12-25-176,-7-4-83</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10.994"/>
    </inkml:context>
    <inkml:brush xml:id="br0">
      <inkml:brushProperty name="width" value="0.05" units="cm"/>
      <inkml:brushProperty name="height" value="0.05" units="cm"/>
    </inkml:brush>
  </inkml:definitions>
  <inkml:trace contextRef="#ctx0" brushRef="#br0">6 181 16379,'3'2'304,"1"-1"0,-1 1 0,0-1-1,1 0 1,0 0 0,-1-1-1,1 1 1,-1-1 0,1 0-1,0 0 1,-1 0 0,1 0 0,-1 0-1,1-1 1,0 0 0,-1 0-1,1 0 1,-1 0 0,0 0-1,1-1 1,-1 1 0,3-3 0,9-5 547,0-1 0,-1 0 0,17-17 0,-24 21-802,4-3 88,-1-1 0,0 0 0,0 0 0,-1-1 1,-1-1-1,10-15 0,-17 26-136,-1 0 1,1 1-1,-1-1 0,1 0 1,-1 0-1,1 0 0,-1 0 1,0 1-1,0-1 0,1 0 1,-1 0-1,0 0 0,0 0 1,0 0-1,0 0 0,0 0 1,0 0-1,0 1 0,0-1 1,-1 0-1,1 0 0,0-1 1,-1 2-1,0-1-1,1 1 1,-1-1 0,1 1 0,-1 0 0,0-1 0,1 1-1,-1 0 1,0-1 0,1 1 0,-1 0 0,0 0-1,1 0 1,-1 0 0,0 0 0,1 0 0,-1 0 0,0 0-1,0 0 1,1 0 0,-2 0 0,-3 1 1,-1 0-1,1 1 1,0-1-1,-1 1 1,1 0-1,-6 4 1,-6 4-9,1 1 0,0 1 1,1 1-1,0 0 0,1 1 0,-15 17 0,21-21 1,0 0 0,1 1 0,0 0 0,1 0 0,0 0 0,0 1 0,1 0 1,1 0-1,0 0 0,-3 21 0,6-30 3,1-1 1,0 1-1,0 0 1,0-1-1,0 1 1,0-1 0,0 1-1,1 0 1,0-1-1,-1 1 1,1-1-1,0 1 1,0-1-1,0 1 1,0-1 0,1 0-1,-1 1 1,1-1-1,2 3 1,-1-3-2,0 1 0,0-1 0,0 0 0,1 0 0,-1 0 0,1 0 0,-1-1 1,1 1-1,0-1 0,-1 0 0,1 0 0,4 0 0,3 0-135,-1 0 0,0-1 0,0 0 1,0 0-1,0-2 0,1 1 0,-1-1 0,0 0 0,15-7 0,-21 8 39,0-1-1,-1 0 1,1 0-1,0 0 1,0 0-1,-1-1 1,0 0-1,1 1 1,-1-1-1,0-1 1,0 1-1,0 0 1,-1-1-1,1 1 1,-1-1-1,0 0 1,0 0 0,0 1-1,2-9 1,2-18-530</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2.627"/>
    </inkml:context>
    <inkml:brush xml:id="br0">
      <inkml:brushProperty name="width" value="0.05" units="cm"/>
      <inkml:brushProperty name="height" value="0.05" units="cm"/>
    </inkml:brush>
  </inkml:definitions>
  <inkml:trace contextRef="#ctx0" brushRef="#br0">0 0 18324,'2'8'2192,"-1"6"-1439,-1-4-353,0 3 1352,9 0-992,-1 0-480,1-8-1000,4 4 752,-7-5-248,-5-4-144</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3.042"/>
    </inkml:context>
    <inkml:brush xml:id="br0">
      <inkml:brushProperty name="width" value="0.05" units="cm"/>
      <inkml:brushProperty name="height" value="0.05" units="cm"/>
    </inkml:brush>
  </inkml:definitions>
  <inkml:trace contextRef="#ctx0" brushRef="#br0">196 17 21781,'13'-15'2483,"-12"13"-1653,-3 5-145,-5 8-129,-28 40-385,-60 65-1,77-95-250,-35 39-1371,59-68 264,7-9 477,-1-1 1,-1 0 0,15-35 0,-11-6 848,-8 26 534,-9 58-294,0-1 1,2 0-1,4 38 0,-2-47-220,1 0 0,0 0-1,5 15 1,-6-25-99,-1-1 0,1 1 1,0-1-1,0 0 0,1 1 0,-1-1 0,1 0 1,0 0-1,0-1 0,0 1 0,0-1 1,1 1-1,5 3 0,-8-6-52,-1-1-1,1 1 1,-1-1 0,1 1-1,0-1 1,-1 1 0,1-1-1,0 0 1,-1 1 0,1-1-1,0 0 1,-1 0 0,1 1-1,0-1 1,0 0 0,-1 0-1,1 0 1,0 0 0,-1 0 0,1 0-1,0 0 1,0 0 0,-1 0-1,1-1 1,0 1 0,0 0-1,-1 0 1,1-1 0,0 1-1,-1 0 1,1-1 0,0 1-1,-1 0 1,1-1 0,-1 1-1,1-1 1,-1 1 0,1-1-1,-1 0 1,1 0 0,0-1-1,-1 1 0,1-1 0,-1 1 0,0-1 0,1 0 0,-1 1 0,0-1-1,0 0 1,0 1 0,-1-1 0,1 0 0,0 1 0,-1-1 0,1 0 0,-1 1 0,1-1 0,-2-1 0,-5-10-7,-1 0 0,-1 0-1,0 1 1,-19-20 0,15 18 8,0-1 1,-15-24-1,32 42-178,-1 0 1,1 0-1,0 0 0,0 0 1,1-1-1,-1 0 0,5 2 1,49 20-2054,-48-19 2257,20 7-691</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3.978"/>
    </inkml:context>
    <inkml:brush xml:id="br0">
      <inkml:brushProperty name="width" value="0.05" units="cm"/>
      <inkml:brushProperty name="height" value="0.05" units="cm"/>
    </inkml:brush>
  </inkml:definitions>
  <inkml:trace contextRef="#ctx0" brushRef="#br0">89 1 19148,'-3'3'390,"0"0"0,0 0 0,0 0 0,1 1 0,-1-1 0,1 1 0,0 0 0,0-1 0,-3 8 0,-22 54 579,22-53-743,-2 5-132,1 0 0,-6 25 1,11-38-95,0 0 1,1 1-1,-1-1 1,1 1-1,0-1 1,0 1-1,0-1 1,0 1-1,1-1 0,0 0 1,0 1-1,0-1 1,0 0-1,1 1 1,2 4-1,-2-7 1,-1 0 0,1-1 0,-1 1 0,1-1-1,0 1 1,-1-1 0,1 0 0,0 1 0,0-1 0,0 0 0,0 0-1,0 0 1,0-1 0,0 1 0,1-1 0,-1 1 0,0-1 0,0 1-1,0-1 1,1 0 0,-1 0 0,0 0 0,0-1 0,1 1-1,-1 0 1,0-1 0,0 1 0,4-2 0,5-2 9,0-1 0,0 1 0,0-2 0,10-6 0,-4 1 31,-1 0 1,0-1-1,-1-1 1,-1 0-1,21-25 0,-26 26-20,0 0-1,0 0 1,-1-1-1,-1 0 0,0 0 1,-1-1-1,0 0 1,3-15-1,-13 53-110,1 1 0,1-1 1,0 1-1,2 0 0,4 28 0,-4-45 84,1-1-1,1 1 0,-1 0 0,1 0 1,0-1-1,1 1 0,0-1 0,7 14 1,-9-19 11,1 0 0,0 0 0,-1 1 0,1-1 0,0 0 0,0 0 1,0-1-1,1 1 0,-1 0 0,0-1 0,1 1 0,-1-1 0,1 0 0,-1 0 1,1 0-1,0 0 0,-1 0 0,1-1 0,0 1 0,-1-1 0,1 1 0,0-1 1,0 0-1,0 0 0,-1-1 0,1 1 0,0 0 0,5-2 0,6-3 47,0 0 0,0-1-1,-1 0 1,0-1-1,0 0 1,0-1 0,11-10-1,8-8 230,37-39-1,28-43 433,-107 125-699,0 1-1,1 0 1,1 1 0,-7 23-1,8-26-15,5-10 0,0 0 0,0 0 0,1 0 0,0 0 0,0 0 0,0 0 0,0 12-1,2-17 5,-1 0 0,0 0 0,0 0 0,0 0-1,1 1 1,-1-1 0,0 0 0,1 0 0,-1 0-1,1 0 1,-1 0 0,1-1 0,0 1 0,-1 0-1,1 0 1,0 0 0,0 0 0,0-1 0,-1 1-1,3 0 1,-2 0 2,1 0-1,0-1 1,0 1 0,0-1-1,0 0 1,0 1-1,0-1 1,0 0-1,0 0 1,0-1-1,0 1 1,0 0 0,0 0-1,-1-1 1,5-1-1,12-5 16,0 0-1,-1-2 0,1 0 0,19-15 1,-17 11 2,43-21 1,-62 34-24,0-1 1,0 1-1,0 0 1,0-1-1,-1 1 0,1 0 1,0-1-1,0 1 1,0 0-1,0 0 0,0 0 1,0 0-1,0 0 0,0 0 1,0 0-1,0 0 1,0 0-1,0 1 0,0-1 1,0 0-1,0 1 1,0-1-1,0 0 0,1 2 1,-2-1-1,1 0-1,0 0 1,0 0 0,-1 0 0,1 0-1,-1 0 1,1 0 0,-1 0 0,1 1-1,-1-1 1,0 0 0,0 0 0,0 1 0,1-1-1,-1 0 1,-1 2 0,1 7-15,-2 1 1,1-1-1,-6 17 1,5-20 4,-4 14-52,4-16-64,1 0 0,-1 1 0,1-1 0,0 0 0,0 7 0,1-12 89,0 1 1,0-1-1,0 0 0,0 0 1,0 0-1,0 1 1,1-1-1,-1 0 0,0 0 1,0 0-1,0 0 1,0 1-1,0-1 0,0 0 1,0 0-1,1 0 1,-1 0-1,0 0 0,0 1 1,0-1-1,0 0 1,1 0-1,-1 0 0,0 0 1,0 0-1,0 0 1,0 0-1,1 0 0,-1 0 1,0 0-1,0 0 1,0 0-1,1 0 0,-1 0 1,0 0-1,0 0 1,0 0-1,1 0 0,-1 0 1,0 0-1,0 0 0,0 0 1,1 0-1,-1 0 1,0 0-1,0 0 0,0 0 1,0-1-1,1 1 1,-1 0-1,0 0 0,0 0 1,0 0-1,0 0 1,0-1-1,0 1 0,1 0 1,-1 0-1,0 0 1,0 0-1,0-1 0,0 1 1,12-11-784,33-46-612,-15 20 487</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4.395"/>
    </inkml:context>
    <inkml:brush xml:id="br0">
      <inkml:brushProperty name="width" value="0.05" units="cm"/>
      <inkml:brushProperty name="height" value="0.05" units="cm"/>
    </inkml:brush>
  </inkml:definitions>
  <inkml:trace contextRef="#ctx0" brushRef="#br0">200 43 16227,'-53'46'5720,"32"-28"-4707,1 2 0,-23 30 0,34-39-834,1 1-1,0 0 0,0 1 1,1-1-1,1 2 1,-6 17-1,11-28-154,0 0 1,0 0 0,0 0-1,1 1 1,-1-1-1,1 0 1,0 0-1,0 1 1,0-1-1,1 0 1,-1 1-1,1-1 1,0 0 0,-1 0-1,3 5 1,-1-6-20,-1-1 1,0 1 0,0-1 0,0 1 0,1-1-1,-1 0 1,1 0 0,-1 0 0,1 0-1,-1 0 1,1 0 0,0 0 0,0 0-1,-1 0 1,1-1 0,0 1 0,0-1 0,0 0-1,0 1 1,-1-1 0,1 0 0,0 0-1,0 0 1,0 0 0,0 0 0,0-1 0,0 1-1,2-1 1,8-2-3,0-1 1,-1 0-1,1 0 0,-1-1 0,1-1 1,-1 0-1,-1 0 0,1-1 0,9-9 1,5-5 17,0-2 1,24-29-1,-38 40-17,16-18 4,0-1 0,-2-1 0,32-55 0,-55 80-78,-6 10 35,-6 9 12,2 1 0,-1 0-1,2 0 1,-1 1 0,-6 20 0,3-4-164,-13 54 1,20-64-228,1 0 0,-2 34 0,5-49 353,0 0 0,0 0 0,0 0 1,1 0-1,-1-1 0,1 1 0,1 0 1,-1 0-1,1-1 0,-1 1 0,1-1 1,0 1-1,1-1 0,-1 0 0,1 0 1,6 7-1,20 9-402</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5.077"/>
    </inkml:context>
    <inkml:brush xml:id="br0">
      <inkml:brushProperty name="width" value="0.05" units="cm"/>
      <inkml:brushProperty name="height" value="0.05" units="cm"/>
    </inkml:brush>
  </inkml:definitions>
  <inkml:trace contextRef="#ctx0" brushRef="#br0">220 81 19060,'2'-6'473,"-1"1"-1,0-1 1,0 0-1,0 0 1,0 0-1,-1 0 1,-1-12 0,1 17-394,0 0 1,-1-1 0,1 1 0,0 0 0,0 0 0,-1 0-1,1 0 1,-1 0 0,1 0 0,-1 0 0,1 0 0,-1 0 0,0 0-1,0 1 1,1-1 0,-1 0 0,0 0 0,0 0 0,-1 0-1,0 0 6,1 1-1,0 0 0,-1 0 1,1-1-1,-1 1 0,1 0 1,-1 0-1,1 0 1,-1 1-1,1-1 0,-1 0 1,1 0-1,0 1 0,-1-1 1,1 1-1,0-1 0,-1 1 1,1 0-1,-2 1 0,-9 5 60,1 1-1,0 0 1,0 1-1,1 0 0,-16 19 1,10-9-195,1 0-1,-17 30 1,26-40-15,1 1 0,0 0 1,1-1-1,-1 2 0,2-1 0,-1 0 1,2 1-1,-3 14 0,5-24 49,0 1 1,0-1 0,0 0-1,0 0 1,0 0-1,0 0 1,0 0-1,1 1 1,-1-1-1,0 0 1,1 0-1,-1 0 1,1 0 0,-1 0-1,1 0 1,0 0-1,-1 0 1,1 0-1,0 0 1,-1-1-1,1 1 1,1 1-1,0-1-8,0 0 0,0 0 0,1 0 0,-1 0 0,0 0 0,0 0-1,1-1 1,-1 1 0,0-1 0,4 1 0,6-1-57,0-1 0,1 0 0,16-3 0,-21 3 49,20-4-49,39 0 1,-59 4 68,1 2 1,0-1 0,-1 1 0,1 0-1,0 1 1,-1 0 0,1 0 0,15 7-1,-23-8 10,1 0-1,0 0 1,0 0-1,-1 0 1,1 0-1,-1 1 1,1-1-1,-1 0 1,0 1-1,1-1 1,-1 1-1,0 0 1,0-1-1,0 1 1,0 0-1,0 0 1,-1-1-1,1 1 1,-1 0-1,1 0 0,-1 0 1,1 0-1,-1 0 1,0 0-1,0 0 1,0 0-1,0 0 1,0 0-1,0 0 1,-1 0-1,1-1 1,-1 1-1,1 0 1,-1 0-1,0 0 1,0 0-1,0-1 1,0 1-1,0 0 1,0-1-1,0 1 1,0-1-1,-4 3 1,-3 5-16,-1-1 1,-1-1-1,0 1 1,0-2-1,0 1 1,-1-1-1,0-1 1,0 0-1,0-1 1,-1 0-1,1-1 1,-1 0-1,0 0 1,0-1-1,-13 0 1,24-2-11,-1 0 1,1 0 0,0 0-1,-1-1 1,1 1-1,0 0 1,0 0 0,-1-1-1,1 1 1,0-1 0,0 1-1,0-1 1,0 1 0,-1-1-1,1 0 1,0 0 0,0 1-1,0-1 1,1 0 0,-1 0-1,0 0 1,0 0 0,0 0-1,1 0 1,-1 0 0,0 0-1,1-1 1,-1 1 0,1 0-1,-1 0 1,1 0-1,0-1 1,0 1 0,-1 0-1,1-1 1,0 1 0,0 0-1,0 0 1,0-2 0,1-6-45,1 1 0,0 0 1,0 0-1,6-15 0,-8 22 66,20-51-398</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5.716"/>
    </inkml:context>
    <inkml:brush xml:id="br0">
      <inkml:brushProperty name="width" value="0.05" units="cm"/>
      <inkml:brushProperty name="height" value="0.05" units="cm"/>
    </inkml:brush>
  </inkml:definitions>
  <inkml:trace contextRef="#ctx0" brushRef="#br0">180 1 17868,'-25'39'1982,"8"-14"-1315,-20 42 1,15-20 150,-27 96 1,40-111-684,2 1 0,1 0 1,2 0-1,0 36 0,4-62-112,1 0-1,-1 1 1,1-1-1,0 0 1,1 0 0,0-1-1,0 1 1,3 7-1,-4-13-16,-1 1-1,1-1 1,0 0 0,0 1-1,0-1 1,0 0 0,0 0-1,0 0 1,0 0 0,1 0-1,-1 0 1,0 0-1,1 0 1,-1 0 0,0 0-1,1-1 1,1 2 0,-1-2-2,0 0 0,0 0 1,0 0-1,0 0 0,0 0 1,-1 0-1,1-1 1,0 1-1,0-1 0,0 1 1,0-1-1,0 1 0,0-1 1,-1 0-1,1 0 0,0 0 1,2-2-1,3-3 15,1-1-1,-1 1 1,-1-1 0,1 0-1,-1-1 1,0 0-1,-1 0 1,0 0 0,0 0-1,5-14 1,4-12 57,12-48-1,-20 65-49,-2-1-1,0 1 0,-1-1 1,2-34-1,-8 42-11,-1 15-7,-4 19 1,5-7-17,1 1 0,1-1-1,1 1 1,0-1 0,3 19-1,-3-30 13,1 1-1,0-1 0,1 0 0,-1 1 1,1-1-1,0 0 0,1 0 0,0 0 1,-1 0-1,2-1 0,-1 1 1,1-1-1,0 0 0,0 0 0,0 0 1,9 7-1,-10-10 30,1 1 1,0-1-1,-1-1 1,1 1-1,0 0 1,0-1-1,0 0 0,0 0 1,0 0-1,0 0 1,0-1-1,0 0 1,1 0-1,-1 0 0,6-1 1,-4 0 35,1-1 0,0 0 1,-1 0-1,1 0 0,-1-1 0,1 0 0,-1-1 1,8-5-1,1-3 141,0 0 0,-2-1 0,1 0 0,-2-1 0,21-28 0,-20 22-32,0 0 0,-1-1 0,-2-1-1,10-24 1,-20 46-175,0 0 0,0 0 0,0 0 0,0 0 0,0 0 0,0 0 0,0 0 0,0 0 0,-1 0 0,1 0 0,0 0 0,0 0 0,0 0-1,0 0 1,0 0 0,0 0 0,0 0 0,0 0 0,0 0 0,0 0 0,0 0 0,0-1 0,0 1 0,0 0 0,0 0 0,0 0 0,0 0 0,0 0 0,0 0 0,0 0-1,0 0 1,0 0 0,0 0 0,0 0 0,0 0 0,0 0 0,0 0 0,0 0 0,0 0 0,0 0 0,0 0 0,0 0 0,0 0 0,0 0 0,0-1 0,0 1 0,-6 7 20,-6 11-36,2 1-1,2 1-1,0 1 1,1-1-1,1 1 1,1 0-1,1 0 1,-2 26-1,6-45 16,0-1 0,0 1 0,0 0 0,0 0 0,0-1 0,0 1 0,1 0 0,-1-1-1,1 1 1,-1 0 0,1-1 0,-1 1 0,1 0 0,0-1 0,0 1 0,0-1 0,0 0 0,0 1 0,0-1-1,1 0 1,-1 0 0,0 1 0,0-1 0,1 0 0,-1 0 0,1 0 0,-1-1 0,1 1 0,0 0 0,-1-1 0,1 1-1,0-1 1,-1 1 0,1-1 0,0 0 0,-1 1 0,1-1 0,0 0 0,0 0 0,-1 0 0,3-1 0,5 0 0,-1 0 0,1-1 1,-1 0-1,1-1 0,-1 1 1,14-8-1,1-3 3,0-1 0,-1-1 0,0 0 1,20-21-1,71-76 3,-95 92-11,-18 20 3,0 0 0,0 0 0,0 0 0,0-1 0,0 1 0,0 0 0,0 0 0,0 0 0,0 0 0,0 0 0,0-1 0,1 1-1,-1 0 1,0 0 0,0 0 0,0 0 0,0 0 0,0 0 0,0-1 0,1 1 0,-1 0 0,0 0 0,0 0 0,0 0 0,0 0 0,0 0 0,1 0 0,-1 0 0,0 0-1,0 0 1,0 0 0,1 0 0,-1 0 0,0 0 0,0 0 0,0 0 0,0 0 0,1 0 0,-1 0 0,0 0 0,0 0 0,0 0 0,0 0 0,1 0 0,-1 0 0,0 0-1,0 0 1,0 0 0,0 1 0,0-1 0,1 0 0,-1 0 0,0 0 0,0 0 0,0 0 0,0 0 0,0 1 0,0-1 0,0 0 0,0 16-39,-9 21 5,6-26 7,-6 18-328,0 1 1,3-1-1,-7 59 0,13-87 292,0 0 0,0 0 0,0 0 0,0 0 1,0 0-1,0 0 0,0 0 0,0 0 0,0 0 0,1 0 0,-1 0 0,0 0 1,1 0-1,0 1 0,-1-2 29,1 0 1,-1 0-1,0 0 1,0 0-1,1 0 1,-1 1-1,0-1 1,0 0-1,1 0 1,-1-1-1,0 1 1,1 0-1,-1 0 1,0 0-1,0 0 1,1 0 0,-1 0-1,0 0 1,0 0-1,1 0 1,-1-1-1,0 1 1,0 0-1,0 0 1,1 0-1,-1 0 1,0-1-1,0 1 1,0 0-1,1 0 1,-1-1-1,0 1 1,19-30-1038,-3-7 184</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6.185"/>
    </inkml:context>
    <inkml:brush xml:id="br0">
      <inkml:brushProperty name="width" value="0.05" units="cm"/>
      <inkml:brushProperty name="height" value="0.05" units="cm"/>
    </inkml:brush>
  </inkml:definitions>
  <inkml:trace contextRef="#ctx0" brushRef="#br0">14 0 18404,'-9'10'1576,"6"3"-1208,2 0-480,4 0 2185,1-3-1521,8 1-8,3 5-136</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6.634"/>
    </inkml:context>
    <inkml:brush xml:id="br0">
      <inkml:brushProperty name="width" value="0.05" units="cm"/>
      <inkml:brushProperty name="height" value="0.05" units="cm"/>
    </inkml:brush>
  </inkml:definitions>
  <inkml:trace contextRef="#ctx0" brushRef="#br0">170 44 16636,'-16'19'790,"2"0"1,0 1 0,1 1 0,1 0-1,-13 33 1,20-40-642,0 0 0,1 0-1,1 0 1,0 1 0,1 0 0,1-1 0,0 1 0,1 0-1,0 0 1,4 18 0,8 25-131,5 39 23,-16-87-38,0-1-1,-1 1 1,0 0 0,-1 0 0,0 0 0,-1-1-1,-3 16 1,4-23-4,0 0 0,0 0 0,0 0 0,0 1 0,0-1 0,0 0 0,0 0-1,-1 0 1,1-1 0,-1 1 0,0 0 0,1-1 0,-1 1 0,0 0 0,0-1 0,0 0-1,0 0 1,0 1 0,0-1 0,-3 1 0,3-2 0,1 0 0,0 0 0,-1 0 0,1 0 0,0 0 0,-1 0 0,1 0 0,-1-1 0,1 1 0,0 0 0,-1-1 0,1 1 0,0-1 0,0 0 0,-1 1 0,1-1 0,0 0 0,0 0 0,0 0 0,0 0 0,0 1 0,0-1 0,0-1 0,0 1 0,0 0 0,0 0 0,1 0 0,-1 0 0,0-1 0,1 1 0,-1 0 0,1-1 0,0 1 0,-1-3 0,-1-2-12,1-1 0,0 1 0,0-1 0,0 0 0,1 0 0,0 1 0,1-1 0,-1 0 0,1 0 0,1 1 0,-1-1 0,4-9 0,5-9-60,21-41 0,92-140 11,-9 17 427,-92 138-27,-27 53-184,-2 5-106,-6 12 2,0 0 0,2 0 0,1 1 0,-11 27 0,15-32 0,1-1 0,1 1-1,0 0 1,1 0 0,1 1-1,0-1 1,1 19 0,1-32-24,0 0 0,0-1 1,0 1-1,1 0 0,-1 0 0,0 0 1,1 0-1,-1 0 0,1 0 0,0 0 1,0 0-1,0 0 0,0-1 0,0 1 1,0 0-1,0-1 0,0 1 0,1-1 1,-1 1-1,0-1 0,4 3 0,-3-3 14,1 0 0,-1-1 0,1 1 0,-1 0 0,1-1 0,-1 1 0,1-1 0,0 0 0,-1 0 0,1 0 0,0 0 0,-1 0-1,1-1 1,3 0 0,6-2 102,-1-1-1,1-1 1,-1 0 0,0 0-1,19-12 1,-4-3 28,-1 0 0,-1-1 0,23-27 0,-19 20-122,-21 23-38,-5 10-7,-6 10-7,-5 9-15,1-5 29,1 1 0,1 0-1,0 0 1,-4 36-1,10-55-1,0 1 0,-1-1 1,1 1-1,0-1 0,0 1 0,0-1 0,0 1 0,1-1 0,-1 1 0,0-1 0,1 0 0,-1 1 0,0-1 0,1 1 0,0-1 0,-1 0 0,1 1 0,0-1 0,0 0 0,0 0 0,0 0 0,0 0 0,0 0 0,0 0 0,2 2 0,-1-3 4,-1 1 1,1-1-1,0 1 0,0-1 1,1 0-1,-1 0 1,0 0-1,0 0 0,0 0 1,0 0-1,0-1 0,0 1 1,0-1-1,0 1 0,3-3 1,5-1 28,0-1 1,0-1-1,-1 1 0,0-2 1,13-10-1,0-4-27,18-26 0,-15 17-326,-37 66-1427,4-10 740,1-10 252,5-11 556,0 0 0,-1 0 0,2 0 1,-1 1-1,1-1 0,-1 7 0,3-3-386</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7.132"/>
    </inkml:context>
    <inkml:brush xml:id="br0">
      <inkml:brushProperty name="width" value="0.05" units="cm"/>
      <inkml:brushProperty name="height" value="0.05" units="cm"/>
    </inkml:brush>
  </inkml:definitions>
  <inkml:trace contextRef="#ctx0" brushRef="#br0">157 166 17876,'-49'69'2520,"-19"29"-217,62-87-2061,1 0 1,-1 0-1,2 1 0,-1-1 0,2 1 1,-1 0-1,-1 17 0,5-28-228,-1 0 1,1 0-1,0 0 0,0 1 0,0-1 0,0 0 0,0 0 1,0 0-1,0 1 0,0-1 0,0 0 0,1 0 1,-1 0-1,0 0 0,1 0 0,-1 1 0,1-1 0,-1 0 1,1 0-1,0 0 0,-1 0 0,1 0 0,0-1 0,0 1 1,0 0-1,-1 0 0,1 0 0,0-1 0,0 1 0,0 0 1,0-1-1,0 1 0,1-1 0,-1 1 0,0-1 1,0 0-1,2 1 0,0-1-12,0 0 0,0 0 1,0 0-1,0-1 0,1 1 0,-1-1 1,0 0-1,0 1 0,0-1 0,-1-1 0,1 1 1,0 0-1,0-1 0,4-2 0,6-7 10,0 0-1,0-1 0,-1-1 1,-1 0-1,18-25 0,42-80 133,-67 111-134,4-6 7,15-27 166,-1 0-1,26-72 1,-42 85-23,-6 27-156,0 0-1,0-1 0,0 1 1,0 0-1,0 0 1,0-1-1,0 1 0,0 0 1,0 0-1,0-1 0,0 1 1,0 0-1,0 0 1,0 0-1,-1-1 0,1 1 1,0 0-1,0 0 1,0 0-1,0-1 0,0 1 1,0 0-1,0 0 0,-1 0 1,1-1-1,0 1 1,0 0-1,0 0 0,-1 0 1,1 0-1,0 0 1,0-1-1,0 1 0,-1 0 1,1 0-1,0 0 0,0 0 1,0 0-1,-1 0 1,1 0-1,0 0 0,0 0 1,-1 0-1,1 0 1,0 0-1,0 0 0,-1 0 1,1 0-1,0 0 0,0 0 1,-1 0-1,-11 8 97,3 2-66,0 0 0,1 1 0,0 0 0,1 0 0,-6 12-1,-29 68 23,40-87-56,-8 21-100,0-1 0,2 1 0,1 1-1,0-1 1,2 1 0,1 1 0,2-1 0,0 39 0,2-62-26,0 1 1,1-1 0,-1 0 0,1 1 0,0-1 0,0 0 0,0 1 0,1-1 0,-1 0 0,4 5 0,-4-7 94,0 0 0,0 0 1,-1 0-1,1-1 0,0 1 0,0 0 0,0-1 0,0 1 0,0-1 0,0 1 0,0-1 1,0 1-1,0-1 0,0 0 0,0 0 0,1 1 0,-1-1 0,0 0 0,0 0 0,0 0 1,0 0-1,0 0 0,0 0 0,0-1 0,1 1 0,-1 0 0,0-1 0,0 1 1,0 0-1,0-1 0,0 1 0,0-1 0,0 0 0,0 1 0,1-2 0,22-16-634</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7.738"/>
    </inkml:context>
    <inkml:brush xml:id="br0">
      <inkml:brushProperty name="width" value="0.05" units="cm"/>
      <inkml:brushProperty name="height" value="0.05" units="cm"/>
    </inkml:brush>
  </inkml:definitions>
  <inkml:trace contextRef="#ctx0" brushRef="#br0">25 76 18004,'-2'17'1383,"1"-9"-663,0 0 0,0 1 1,1-1-1,0 0 0,3 16 1,-3-22-655,1 0 1,-1-1-1,1 1 1,0-1-1,-1 1 1,1-1-1,0 1 1,0-1-1,0 0 1,0 1-1,0-1 1,0 0-1,0 0 1,1 0-1,-1 0 1,0 0-1,1 0 1,-1 0-1,1 0 1,-1 0-1,1-1 1,-1 1-1,1-1 1,-1 1-1,1-1 1,0 1-1,-1-1 1,1 0-1,0 0 1,-1 0-1,1 0 1,0 0-1,-1 0 1,1 0-1,1-1 1,2 0-40,-1 0 0,0 0 0,0-1 1,0 1-1,-1-1 0,1 0 0,0 0 0,-1 0 1,1 0-1,-1-1 0,1 1 0,-1-1 0,0 0 0,0 0 1,-1 0-1,1 0 0,-1-1 0,1 1 0,-1-1 0,0 1 1,2-6-1,-1 2-26,0 0 0,0 0 1,-1 0-1,0-1 0,0 1 1,-1-1-1,0 1 0,0-1 0,-1 1 1,-1-15-1,1 20-10,0 0-1,-1 0 0,1 1 1,0-1-1,-1 0 1,0 1-1,1-1 1,-1 0-1,0 1 1,0-1-1,0 1 1,0-1-1,0 1 1,0-1-1,-2-1 1,2 3-3,0-1 1,0 0 0,0 1-1,0 0 1,0-1 0,0 1-1,0-1 1,0 1 0,0 0-1,0 0 1,0-1 0,0 1-1,-1 0 1,1 0 0,0 0-1,0 0 1,0 1 0,-2-1-1,-1 2-14,0-1 0,1 1 0,-1-1 0,0 1 0,1 0 0,-1 1 0,1-1 0,0 1 0,-1-1-1,1 1 1,1 0 0,-4 3 0,-4 10-7,0-1-1,1 1 0,1 0 0,1 1 1,0 0-1,1 0 0,1 0 1,0 1-1,1 0 0,-2 33 0,6-46 36,0 0 0,0 0 0,0-1 0,0 1 0,1 0 0,0 0 0,0-1 0,0 1 0,0 0 0,4 5 0,-4-8 1,0 0 1,0 0 0,1 0 0,-1 0 0,1 0 0,-1 0-1,1-1 1,0 1 0,0 0 0,0-1 0,0 0 0,0 1-1,0-1 1,0 0 0,0 0 0,0 0 0,0 0 0,1-1 0,-1 1-1,0-1 1,1 1 0,3-1 0,2 0 10,0 0 1,0-1-1,0 0 1,0 0-1,0-1 0,0 0 1,0-1-1,0 1 1,-1-2-1,14-6 1,-2-2 33,0 0 0,28-24 0,11-21 31,-19 17-33,-57 98 26,17-56-70,-3 8 11,1 0 0,-3 20 0,5-27-9,1-1-1,0 0 0,0 1 0,0-1 1,1 1-1,-1-1 0,0 0 0,2 4 0,-2-5-1,1 0 0,-1 0-1,0-1 1,1 1 0,-1 0-1,1-1 1,-1 1-1,1 0 1,-1-1 0,1 1-1,0 0 1,-1-1 0,1 1-1,0-1 1,0 1-1,-1-1 1,1 0 0,0 1-1,0-1 1,0 0-1,-1 1 1,1-1 0,1 0-1,5 1 7,0-1 1,1 0-1,-1 0 0,0-1 0,0 0 0,0 0 0,0 0 0,0-1 1,0 0-1,0-1 0,0 0 0,9-4 0,9-8-28,41-30 0,-50 33-7,-5 8-78,-12 13 54,-14 22 32,10-22 17,4-8 2,-17 42 72,17-40-53,0-1-1,1 1 1,-1 0 0,0 0 0,1 0 0,0 0 0,-1 0 0,1 0 0,0 0 0,1 0 0,-1 0 0,0 0 0,2 4 0,-1-6-6,0 0 1,0 0-1,0 1 1,0-2-1,0 1 1,0 0-1,0 0 1,0 0-1,0 0 1,0-1-1,1 1 1,-1 0-1,0-1 1,0 1-1,1-1 1,-1 0-1,0 1 1,1-1-1,-1 0 1,1 0-1,-1 0 1,0 0-1,1 0 0,-1 0 1,1 0-1,-1 0 1,2-1-1,41-10 202,-42 10-204,15-6-30,-1 0 0,0-1 1,0 0-1,-1-2 0,0 0 1,-1 0-1,0-2 0,-1 1 1,18-22-1,-32 35-133,-1-1 138,0 1 0,0-1 0,0 1 0,0 0 0,0 0 0,0 0-1,1 0 1,-2 2 0,1 0 82,-3 4-313,0 1 0,1-1 1,0 1-1,0-1 1,1 1-1,0 1 1,1-1-1,-2 12 1,5-12-107,2-13-84</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11.334"/>
    </inkml:context>
    <inkml:brush xml:id="br0">
      <inkml:brushProperty name="width" value="0.05" units="cm"/>
      <inkml:brushProperty name="height" value="0.05" units="cm"/>
    </inkml:brush>
  </inkml:definitions>
  <inkml:trace contextRef="#ctx0" brushRef="#br0">0 32 16772,'6'-10'1832,"7"4"-928,6 0-352,8 2 1041,3 0-393,9 2-672,1 2-640,3 3 288,-2 3-80,1 2-280</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8.527"/>
    </inkml:context>
    <inkml:brush xml:id="br0">
      <inkml:brushProperty name="width" value="0.05" units="cm"/>
      <inkml:brushProperty name="height" value="0.05" units="cm"/>
    </inkml:brush>
  </inkml:definitions>
  <inkml:trace contextRef="#ctx0" brushRef="#br0">52 0 17436,'0'2'1912,"-7"9"-1272,-2 16-272,-2 8 1185,2 14-705,2 8-232,1 7-352,3 1-40,3-8-64,6-2-24,1-12-64,3-5 40,0-23-272,-1-12-344,-5-22 464,-1-10-88,-7-15-16</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8.932"/>
    </inkml:context>
    <inkml:brush xml:id="br0">
      <inkml:brushProperty name="width" value="0.05" units="cm"/>
      <inkml:brushProperty name="height" value="0.05" units="cm"/>
    </inkml:brush>
  </inkml:definitions>
  <inkml:trace contextRef="#ctx0" brushRef="#br0">0 20 17812,'22'-3'2128,"9"3"-1096,5 0-367,13-3 1095,5 1-424,8-4-231,3 3-233,-5 0-608,0 3-280,-16 0-808,-5 0-441,-20 0 1009,-12 3-216,-16 4-176</inkml:trace>
  <inkml:trace contextRef="#ctx0" brushRef="#br0" timeOffset="1">50 249 17164,'13'13'2232,"3"-4"-1312,16-9-296,6 0 1009,7-6-385,4-1-144,-1 0-448,1 0-271,-10 2-1050,-6 4-391,-16 0 872,-16 1-216,4 0-136</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9.402"/>
    </inkml:context>
    <inkml:brush xml:id="br0">
      <inkml:brushProperty name="width" value="0.05" units="cm"/>
      <inkml:brushProperty name="height" value="0.05" units="cm"/>
    </inkml:brush>
  </inkml:definitions>
  <inkml:trace contextRef="#ctx0" brushRef="#br0">4 1 14267,'-4'40'2048,"8"-11"-903,9-4-401,9-9 1736,6-2-1151,13-5-281,1-3-184,9-2-944,-3-8-576,0-5 616,-7-7-184,-3-12-80</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39.820"/>
    </inkml:context>
    <inkml:brush xml:id="br0">
      <inkml:brushProperty name="width" value="0.05" units="cm"/>
      <inkml:brushProperty name="height" value="0.05" units="cm"/>
    </inkml:brush>
  </inkml:definitions>
  <inkml:trace contextRef="#ctx0" brushRef="#br0">21 298 14219,'-7'30'1128,"3"-16"-569,1 0 0,1 0 0,0 0 0,-1 24 0,3-36-467,0 1 1,0-1-1,1 1 0,-1 0 0,1-1 1,-1 1-1,1-1 0,0 1 0,0-1 1,0 0-1,0 1 0,0-1 0,1 0 1,-1 0-1,1 1 0,-1-1 0,1 0 0,0-1 1,0 1-1,0 0 0,0 0 0,0-1 1,0 0-1,0 1 0,1-1 0,-1 0 1,0 0-1,1 0 0,-1 0 0,1 0 1,2 0-1,2 0-48,1 0 0,-1-1-1,0 0 1,0 0 0,1-1 0,-1 0 0,0 0 0,0-1 0,0 1-1,0-1 1,0-1 0,0 0 0,0 0 0,6-4 0,11-7 50,1-2 0,25-22 0,-38 28-26,18-15 40,-16 13 14,26-17 0,-39 28-114,-1 1 0,1-1 1,0 1-1,-1-1 0,1 1 0,-1-1 0,1 1 1,0 0-1,-1-1 0,1 1 0,0 0 0,-1 0 0,1-1 1,0 1-1,-1 0 0,1 0 0,0 0 0,-1 0 0,1 0 1,0 0-1,0 0 0,-1 0 0,1 0 0,0 0 0,-1 1 1,1-1-1,0 0 0,-1 0 0,1 1 0,0-1 1,-1 0-1,1 1 0,-1-1 0,1 1 0,0-1 0,-1 0 1,1 1-1,-1 0 0,1-1 0,-1 1 0,0-1 0,1 1 1,-1-1-1,0 1 0,1 0 0,-1-1 0,0 1 0,1 0 1,-1-1-1,0 1 0,0 0 0,0-1 0,0 1 0,0 0 1,0 0-1,0-1 0,0 1 0,0 1 0,0 8 93,0-1-1,-1 1 0,-2 13 0,2-16-43,-3 18 175,2-17-142,0-1 0,1 1-1,0-1 1,0 1-1,0 0 1,1-1 0,1 1-1,-1 0 1,3 8 0,-3-15-75,1-1 0,-1 1 0,1-1 0,-1 1 0,1-1 0,-1 1 0,1-1 1,-1 1-1,1-1 0,-1 0 0,1 1 0,0-1 0,-1 0 0,1 1 0,0-1 1,-1 0-1,1 0 0,0 0 0,-1 0 0,1 0 0,0 0 0,-1 1 0,1-2 0,0 1 1,-1 0-1,1 0 0,0 0 0,0 0 0,-1 0 0,1-1 0,-1 1 0,1 0 1,1-1-1,24-12 207,-21 11-178,21-15 75,1 0 0,43-40 0,-52 40-183,1 2 0,1 0 0,0 0 1,1 2-1,38-18 0,-58 30 53,1 0-1,-1 1 0,1-1 0,-1 0 1,1 1-1,0-1 0,-1 1 0,1 0 0,-1 0 1,1-1-1,0 1 0,-1 0 0,1 0 1,0 0-1,-1 1 0,1-1 0,-1 0 1,1 1-1,0-1 0,-1 1 0,1-1 0,2 3 1,-3-2 3,0 0-1,0 0 1,0 1 0,-1-1 0,1 1 0,0-1 0,-1 1-1,1-1 1,-1 1 0,1-1 0,-1 1 0,0 0 0,0-1 0,1 1-1,-1-1 1,-1 1 0,1 0 0,0 2 0,-2 8-4,-1 1 1,0 0 0,-1-1-1,-6 14 1,8-21-18,-20 43-510,21-46 519,0 0-1,0-1 1,-1 1-1,1 0 1,0 0-1,-1-1 1,1 1-1,-1-1 1,1 1-1,-1-1 1,0 0-1,1 0 1,-1 0 0,0 0-1,0 0 1,0 0-1,0 0 1,0 0-1,0-1 1,-3 1-1,-11-6-171</inkml:trace>
  <inkml:trace contextRef="#ctx0" brushRef="#br0" timeOffset="1">670 2 18860,'2'-2'1120,"-6"2"-1112,-6 5-24,0 2 440</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40.320"/>
    </inkml:context>
    <inkml:brush xml:id="br0">
      <inkml:brushProperty name="width" value="0.05" units="cm"/>
      <inkml:brushProperty name="height" value="0.05" units="cm"/>
    </inkml:brush>
  </inkml:definitions>
  <inkml:trace contextRef="#ctx0" brushRef="#br0">10 0 17252,'6'31'2947,"-13"213"719,-1-45-3051,8-195-600,-1 4 44,1-1 0,1 1 1,-1-1-1,1 1 1,4 13-1,-4-20-42,-1 0 1,1 1-1,-1-1 0,1 0 1,0 0-1,-1 1 0,1-1 1,0 0-1,0 0 0,0 0 1,0 0-1,0 0 0,0 0 1,0 0-1,1-1 0,-1 1 1,0 0-1,0-1 0,1 1 1,-1-1-1,0 1 0,1-1 1,-1 1-1,0-1 0,1 0 1,-1 0-1,1 0 0,-1 0 1,0 0-1,1 0 0,-1 0 0,1 0 1,-1 0-1,0-1 0,1 1 1,-1-1-1,3 0 0,7-3 83,0-1-1,-1 0 1,1 0-1,-1-1 0,0 0 1,14-13-1,56-53 464,-54 47-369,31-29 4,-1-3 1,77-103 0,-128 153-329,17-29-282,-21 34 385,1 0 0,-1-1 0,0 1 0,-1-1 0,1 1 0,0-1 0,-1 1 1,0-1-1,1 1 0,-1-1 0,0 0 0,0 1 0,-1-3 0,-4-6-246</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40.737"/>
    </inkml:context>
    <inkml:brush xml:id="br0">
      <inkml:brushProperty name="width" value="0.05" units="cm"/>
      <inkml:brushProperty name="height" value="0.05" units="cm"/>
    </inkml:brush>
  </inkml:definitions>
  <inkml:trace contextRef="#ctx0" brushRef="#br0">0 0 18636,'7'37'2008,"3"-9"-1303,3 0-281,3-8 936,0-2-280,0-7-1288,2 5-488,-1-9 600,4 0-248,0-5-120</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41.143"/>
    </inkml:context>
    <inkml:brush xml:id="br0">
      <inkml:brushProperty name="width" value="0.05" units="cm"/>
      <inkml:brushProperty name="height" value="0.05" units="cm"/>
    </inkml:brush>
  </inkml:definitions>
  <inkml:trace contextRef="#ctx0" brushRef="#br0">236 86 15747,'1'-5'364,"1"0"-1,-1 0 1,0 0-1,0 0 1,-1 0-1,1 0 0,-1-1 1,-1-9-1,0 14-277,1 0-1,0-1 0,0 1 0,-1 0 1,1-1-1,-1 1 0,1 0 0,-1-1 1,1 1-1,-1 0 0,0 0 0,0 0 1,1 0-1,-1 0 0,0 0 0,0 0 1,0 0-1,0 0 0,0 0 1,0 0-1,-1 0 0,1 1 0,0-1 1,0 0-1,-1 1 0,1-1 0,0 1 1,-1 0-1,1-1 0,0 1 0,-1 0 1,1 0-1,0 0 0,-1 0 0,1 0 1,-1 0-1,1 0 0,-2 1 0,-3 1 27,-1-1-1,2 1 1,-1 1-1,0-1 1,0 1-1,1 0 1,-1 1-1,1-1 1,0 1-1,0 0 1,0 0-1,1 1 0,-8 8 1,-5 8-8,-25 42 1,38-57-69,-5 8 21,0 1-1,1 1 1,1-1-1,0 1 0,-7 26 1,14-40-47,0-1 0,-1 0 0,1 1 0,0-1 0,0 0 0,0 1 0,0-1 0,0 1 0,0-1 0,0 0 0,1 1 0,-1-1 0,0 0 0,1 1 0,-1-1 0,1 0 0,0 2 0,0-3-3,-1 1-1,1 0 1,0-1 0,-1 1-1,1-1 1,0 1 0,0-1-1,0 1 1,-1-1 0,1 1-1,0-1 1,0 0 0,0 1-1,0-1 1,0 0 0,0 0-1,0 0 1,-1 0 0,3 0-1,1 0 12,1-1-1,-1 1 1,1-1-1,-1 0 1,0-1-1,1 1 1,-1-1-1,8-4 1,59-37 80,82-67 0,-12 9-32,-137 98-64,-2 1-2,1 0 1,-1 0-1,1 0 0,0 1 1,0-1-1,-1 1 0,1-1 0,0 1 1,0 0-1,0 0 0,0 1 1,0-1-1,0 0 0,1 1 1,5 0-1,-9 0-1,1 0 1,-1 0-1,1 0 1,-1 1-1,1-1 0,-1 0 1,0 0-1,1 1 1,-1-1-1,0 0 0,1 1 1,-1-1-1,0 0 1,1 1-1,-1-1 0,0 1 1,0-1-1,1 0 1,-1 1-1,0-1 0,0 1 1,0-1-1,0 1 1,0-1-1,1 1 0,-1-1 1,0 1-1,0-1 1,0 0-1,0 1 0,-1 0 1,-2 16-7,2-13 5,-29 83 80,18-57 84,-9 39 1,20-68-145,1 1-1,-1-1 1,1 0 0,0 1 0,-1 0 0,1-1-1,0 1 1,0-1 0,0 1 0,0-1 0,1 1-1,-1-1 1,0 1 0,0-1 0,1 1 0,-1-1-1,1 1 1,0-1 0,-1 0 0,2 3 0,-1-3-1,1-1 0,-1 1 0,0 0 0,0-1 0,0 1 0,0-1 0,0 1 0,1-1 1,-1 1-1,0-1 0,0 0 0,1 0 0,-1 0 0,0 0 0,0 0 0,1 0 0,-1 0 0,0 0 0,2 0 0,6-3 49,0 1 0,0-1 0,0 0 0,-1-1 0,11-5 0,12-10 75,49-38 1,-54 36-247,1 1 1,41-21-1,-67 40 95,0 1 0,0-1 1,0 1-1,0-1 0,-1 1 0,1-1 0,0 1 1,0 0-1,0 0 0,0-1 0,0 1 0,0 0 1,0 0-1,0 0 0,0 0 0,0 0 0,0 0 1,0 0-1,0 0 0,0 1 0,0-1 0,0 0 1,1 1-1,-1 0 0,-1 0 0,1-1-1,-1 1 1,1 0 0,-1 0 0,1 0 0,-1 0 0,0 0 0,0 0 0,1 0 0,-1 0-1,0 0 1,0-1 0,0 1 0,0 0 0,0 0 0,0 0 0,0 2 0,-2 7-34,0 0 0,0 0 1,-6 13-1,7-19 47,-7 17 6,4-14 30,1 1 0,0-1 0,1 1 1,0 0-1,0 0 0,1 0 0,-1 0 0,1 13 1,1-21-33,1 0 0,-1 1 0,0-1 1,0 1-1,0-1 0,0 1 0,1-1 0,-1 1 1,0-1-1,1 0 0,-1 1 0,0-1 0,1 0 1,-1 1-1,0-1 0,1 0 0,-1 1 1,1-1-1,-1 0 0,0 0 0,1 1 0,-1-1 1,1 0-1,-1 0 0,1 0 0,-1 0 0,1 0 1,-1 1-1,1-1 0,-1 0 0,1 0 1,-1 0-1,1 0 0,-1-1 0,1 1 0,-1 0 1,1 0-1,-1 0 0,0 0 0,1 0 0,0-1 1,21-9 127,-19 9-115,22-14 121,38-30 0,-49 33-163,2 1 1,-1 0 0,2 1-1,-1 0 1,1 2 0,27-10-1,-43 17 15,0 1-1,0-1 0,1 1 0,-1 0 0,0-1 0,0 1 0,1 0 1,-1 0-1,0 0 0,1 0 0,-1 0 0,0 0 0,1 0 0,-1 1 1,0-1-1,1 0 0,-1 1 0,0-1 0,0 1 0,2 0 0,-2 0 1,-1 0 0,1 0 0,0-1 0,-1 1 0,1 0-1,-1 0 1,0 0 0,1 0 0,-1 0 0,0 0-1,0 0 1,1 0 0,-1 0 0,0 0 0,0 0 0,0 0-1,0 0 1,0 0 0,-1 0 0,1 2 0,-2 6-9,-1 1 0,0-1 0,-1 0 0,-5 11 0,5-13 55,-3 12 27,7-19-61,0 0-1,-1 1 1,1-1 0,0 1 0,0-1 0,-1 1-1,1-1 1,0 1 0,0-1 0,0 1 0,0-1-1,0 1 1,0-1 0,-1 1 0,1 0 0,0-1-1,1 1 1,-1-1 0,0 1 0,0-1 0,0 1-1,0-1 1,0 1 0,0-1 0,1 1 0,-1-1-1,0 1 1,0-1 0,1 1 0,0-1-18,-1-1 0,1 0 0,-1 0 0,1 1-1,-1-1 1,0 0 0,1 0 0,-1 0 0,0 1 0,1-1 0,-1 0 0,0 0 0,0 0 0,0 0 0,0 0 0,0 1 0,0-1 0,0 0 0,0 0 0,0 0 0,-1 0 0,1 0 0,0 1-1,-1-2 1,1-1-23,-3-17-29</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41.829"/>
    </inkml:context>
    <inkml:brush xml:id="br0">
      <inkml:brushProperty name="width" value="0.05" units="cm"/>
      <inkml:brushProperty name="height" value="0.05" units="cm"/>
    </inkml:brush>
  </inkml:definitions>
  <inkml:trace contextRef="#ctx0" brushRef="#br0">57 12 19324,'0'7'508,"-2"0"0,1 0 0,-1 1 0,0-1 0,-1 0 0,1 0 0,-5 7 0,-4 10 227,6-8-519,0-7-177,2 1 0,-1 0 0,1 0-1,1 1 1,-2 18 0,4-29-37,0 1 0,0-1 0,0 0-1,0 1 1,0-1 0,0 1 0,0-1 0,1 0 0,-1 1 0,0-1 0,0 0-1,0 1 1,1-1 0,-1 0 0,0 1 0,0-1 0,1 0 0,-1 0 0,0 1 0,1-1-1,-1 0 1,0 0 0,1 1 0,-1-1 0,0 0 0,1 0 0,-1 0 0,1 0-1,-1 0 1,0 1 0,1-1 0,-1 0 0,1 0 0,-1 0 0,0 0 0,1 0-1,-1 0 1,1 0 0,-1-1 0,0 1 0,1 0 0,-1 0 0,1 0 0,-1 0-1,0 0 1,1-1 0,-1 1 0,0 0 0,1 0 0,-1-1 0,24-11 82,79-61 167,-64 44-87,68-39 0,-101 65-155,0 0 1,1 0-1,-1 0 1,1 1-1,9-2 1,-15 4-9,0 0 1,0 0-1,0-1 0,0 1 1,0 0-1,0 0 1,0 0-1,0 0 0,0 1 1,0-1-1,0 0 0,0 0 1,0 1-1,0-1 0,0 0 1,0 1-1,-1-1 1,1 1-1,0-1 0,0 1 1,0 0-1,-1-1 0,1 1 1,0 0-1,0-1 0,-1 1 1,1 0-1,-1 0 1,1 0-1,-1-1 0,1 1 1,-1 0-1,1 0 0,-1 0 1,0 0-1,1 0 1,-1 0-1,0 0 0,0 0 1,0 0-1,0 0 0,0 0 1,0 0-1,0 2 0,-1 8 1,-1 0 0,0-1 0,0 1 0,-1 0 0,0-1-1,-1 0 1,-7 14 0,5-11 7,0 0 1,2 1-1,-6 21 0,10-35-8,0 1 0,0-1 0,0 0 0,0 0 0,0 0-1,-1 0 1,1 1 0,0-1 0,0 0 0,0 0-1,0 0 1,0 1 0,0-1 0,1 0 0,-1 0 0,0 0-1,0 1 1,0-1 0,0 0 0,0 0 0,0 0-1,0 0 1,0 1 0,0-1 0,0 0 0,1 0 0,-1 0-1,0 0 1,0 1 0,0-1 0,0 0 0,0 0 0,1 0-1,-1 0 1,0 0 0,0 0 0,0 0 0,9-2 18,10-9 0,-19 11-18,80-64 40,-56 43-33,1 2 0,0 0-1,43-23 1,-64 40-11,0 0 0,0 0-1,0 1 1,0-1 0,0 1-1,0 0 1,1 1 0,6-2-1,-10 2 3,0 1 0,0-1 0,0 0 0,0 0 0,0 0 0,0 1 0,0-1-1,0 1 1,0-1 0,0 1 0,0-1 0,0 1 0,0-1 0,0 1 0,0 0 0,-1 0-1,1-1 1,0 1 0,0 0 0,-1 0 0,1 0 0,-1 0 0,1 0 0,-1 0 0,1 0-1,-1 0 1,1 0 0,-1 0 0,0 0 0,0 0 0,1 0 0,-1 0 0,0 0 0,0 0-1,0 0 1,0 0 0,0 2 0,-2 11-87,1 0 0,-2 0 0,0 0 0,0 0-1,-1-1 1,-1 1 0,-8 15 0,-3 12-755,13-32 603,5-6-75</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42.420"/>
    </inkml:context>
    <inkml:brush xml:id="br0">
      <inkml:brushProperty name="width" value="0.05" units="cm"/>
      <inkml:brushProperty name="height" value="0.05" units="cm"/>
    </inkml:brush>
  </inkml:definitions>
  <inkml:trace contextRef="#ctx0" brushRef="#br0">7 61 20444,'-3'32'1400,"2"-20"-1024,-1 0-1,2 0 0,0 0 0,0 0 1,3 21-1,-2-31-323,0 0 1,-1 1-1,1-1 1,0 0-1,0 0 1,0 0-1,0 0 1,1 0-1,-1 0 1,0 0-1,1 0 1,-1-1-1,1 1 1,0 0-1,0-1 1,-1 0-1,1 1 1,0-1-1,0 0 1,0 0-1,1 0 1,-1 0-1,0 0 1,0 0-1,0-1 1,1 1-1,-1-1 1,0 0-1,1 1 1,-1-1-1,0 0 1,1 0-1,-1-1 1,0 1-1,4-1 1,3-1-7,1 0 1,-1 0-1,0-1 1,-1 0-1,1 0 0,-1-1 1,1 0-1,-1-1 1,0 0-1,-1 0 1,1 0-1,9-10 1,-11 9-30,0 0 0,-1 0 0,1 0-1,-1-1 1,-1 0 0,1 0 0,-1 0 0,-1 0 0,1-1 0,-1 0 0,0 1-1,-1-1 1,0 0 0,1-10 0,-2 16-22,-1-1 0,0 1-1,0-1 1,0 0 0,0 1 0,-1-1-1,1 1 1,-1-1 0,0 1 0,1-1-1,-1 1 1,0 0 0,0-1 0,-3-3 0,3 5-2,0 0 0,0 0 0,1 0 0,-1 1 1,0-1-1,0 0 0,-1 0 0,1 1 0,0-1 1,0 0-1,0 1 0,0 0 0,-1-1 0,1 1 1,0-1-1,0 1 0,-1 0 0,1 0 0,0 0 1,0 0-1,-1 0 0,1 0 0,0 0 0,-1 0 0,1 1 1,0-1-1,0 0 0,0 1 0,-1-1 0,0 1 1,-6 3-28,1 0 0,0 0 0,0 0 0,1 1 1,-1 0-1,1 1 0,0-1 0,-8 11 0,-1 2-66,-22 36 1,30-42 81,0 1 1,0 0 0,-6 23-1,11-32 18,1 1 0,-1-1-1,1 0 1,1 1 0,-1-1 0,0 1-1,1-1 1,0 1 0,0-1 0,1 1-1,-1-1 1,1 1 0,0-1 0,0 0-1,3 7 1,-3-9 2,0-1-1,0 1 0,0-1 1,0 0-1,0 1 0,1-1 1,-1 0-1,1 0 0,-1 0 1,1 0-1,-1 0 0,1 0 1,-1 0-1,1 0 1,0-1-1,-1 1 0,1-1 1,0 1-1,0-1 0,0 0 1,-1 1-1,1-1 0,3 0 1,3-1 4,0 0 1,1 0 0,13-4 0,-21 5-7,33-11 16,0-1-1,-1-2 0,-1-1 1,54-35-1,-27 16 0,-54 31-12,-1 1 0,1-1 0,-1 1 0,1 0-1,0 0 1,-1 1 0,7-2 0,-10 3-2,-1 0-1,0 0 1,0 0-1,1 1 1,-1-1-1,0 0 1,1 0 0,-1 0-1,0 0 1,1 0-1,-1 0 1,0 1-1,0-1 1,1 0 0,-1 0-1,0 0 1,0 0-1,1 1 1,-1-1 0,0 0-1,0 0 1,0 1-1,0-1 1,1 0-1,-1 1 1,0-1 0,0 0-1,0 0 1,0 1-1,0-1 1,0 0 0,0 1-1,0-1 1,0 0-1,0 1 1,0-1-1,0 0 1,0 1 0,0-1-1,0 0 1,0 0-1,0 1 1,0-1 0,0 1-1,-5 16 25,4-15-16,1-1-8,-2 5 11,0 0 0,0 1 1,1-1-1,-1 9 0,2-14-9,0 0-1,0 0 1,0 0-1,0 0 0,0 0 1,0 0-1,0 0 1,0 0-1,1 0 1,-1 0-1,0 0 0,0 0 1,1 0-1,-1 0 1,1 0-1,-1 0 1,1 0-1,-1 0 0,1 0 1,0-1-1,-1 1 1,1 0-1,0 0 1,0-1-1,-1 1 0,1-1 1,0 1-1,0 0 1,0-1-1,0 0 1,0 1-1,0-1 0,0 1 1,0-1-1,0 0 1,0 0-1,1 0 1,4 1-10,1-2 0,-1 1 0,1-1 0,-1 0 0,0-1 0,0 1 0,0-1 1,11-5-1,48-27-304,-44 23 176,-9 4 35,32-16-290,-42 22 353,0 0 1,0 1-1,0-1 0,1 0 0,-1 1 1,0-1-1,0 1 0,1 0 1,-1 0-1,0 0 0,1 0 0,-1 0 1,0 0-1,0 1 0,1-1 1,3 2-1,-5 0 11,1-1-1,-1 0 1,0 0 0,0 1-1,0-1 1,1 0 0,-2 1-1,1-1 1,0 1 0,0-1-1,0 1 1,-1 0 0,1-1-1,-1 1 1,1 0 0,-1-1-1,0 1 1,1 0 0,-1 0-1,0-1 1,0 1 0,-1 0 0,1 3-1,-1 2-205,0 1-1,-1 0 1,-4 13-1,5-16 183,-1 0 0,0 0-1,-1-1 1,1 1-1,-1-1 1,0 1 0,0-1-1,-4 4 1,-8 4-218</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42.984"/>
    </inkml:context>
    <inkml:brush xml:id="br0">
      <inkml:brushProperty name="width" value="0.05" units="cm"/>
      <inkml:brushProperty name="height" value="0.05" units="cm"/>
    </inkml:brush>
  </inkml:definitions>
  <inkml:trace contextRef="#ctx0" brushRef="#br0">3 147 20868,'-1'41'1804,"0"-31"-1414,0-1 0,1 1-1,1-1 1,-1 1 0,4 13 0,-3-20-297,0 0 0,0-1 0,0 1 0,1 0 0,-1 0 1,1-1-1,-1 1 0,1-1 0,0 1 0,0-1 1,0 0-1,0 0 0,1 0 0,-1 0 0,1 0 0,-1 0 1,1-1-1,0 1 0,-1-1 0,1 0 0,4 2 0,2-1-31,-1 0 0,1-1 0,0 1-1,0-2 1,0 1 0,0-2 0,0 1-1,0-1 1,0 0 0,-1-1 0,1 0-1,0 0 1,14-7 0,3-1-149,0-3 1,47-29 0,-35 17-596,-2-2 0,54-52 0,7-23-4136,-117 143 2719,-74 128 3607,-82 153 3481,121-206-5794,59-126 410,5-10-152</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11.908"/>
    </inkml:context>
    <inkml:brush xml:id="br0">
      <inkml:brushProperty name="width" value="0.05" units="cm"/>
      <inkml:brushProperty name="height" value="0.05" units="cm"/>
    </inkml:brush>
  </inkml:definitions>
  <inkml:trace contextRef="#ctx0" brushRef="#br0">0 1 18212,'1'1'192,"0"0"-1,0 0 1,-1 1-1,1-1 1,0 0 0,-1 1-1,1-1 1,-1 0 0,0 1-1,1-1 1,-1 1 0,0-1-1,0 0 1,0 1-1,0-1 1,0 4 0,0-5-115,0 51 2302,2 36-986,-2-79-1325,1 1 0,1-1-1,0 0 1,0 0 0,0 0 0,1 0 0,7 13 0,-9-19-51,0 1 1,1-1 0,-1 0 0,1 0 0,0 0-1,-1 0 1,1-1 0,0 1 0,0 0 0,0-1-1,0 0 1,1 1 0,-1-1 0,0 0 0,1 0-1,-1 0 1,5 1 0,-3-1 2,1-1-1,-1 0 1,0 0 0,1 0 0,-1 0-1,0-1 1,1 1 0,-1-1-1,7-3 1,5-2 23,0-1-1,0-1 1,-1 0 0,15-12-1,68-53 161,-24 17-100,-71 53-102,1 0 1,0 1 0,0-1 0,0 1-1,1 0 1,7-2 0,-11 3-2,0 1-1,0 0 1,0 0 0,0 0 0,0 0-1,0 0 1,-1 0 0,1 0 0,0 0 0,0 0-1,0 1 1,0-1 0,0 0 0,-1 1-1,1-1 1,0 0 0,0 1 0,0-1-1,-1 1 1,1-1 0,0 1 0,-1-1-1,1 1 1,0 0 0,-1-1 0,1 1-1,-1 0 1,1-1 0,-1 1 0,1 0 0,-1 0-1,0 0 1,1-1 0,-1 1 0,0 0-1,0 0 1,1 0 0,-1 0 0,0 1-1,1 8-7,0 0 0,0 0 0,-2 10-1,1-13 1,-1 0 0,1 0 0,1 0-1,-1 0 1,1-1 0,1 1 0,3 12 0,-5-19 7,0 1 1,1 0-1,-1 0 1,1 0-1,0-1 1,-1 1 0,1 0-1,-1-1 1,1 1-1,0-1 1,0 1-1,-1-1 1,1 1-1,0-1 1,0 1-1,-1-1 1,1 0-1,0 1 1,0-1 0,0 0-1,0 0 1,0 0-1,0 1 1,0-1-1,-1 0 1,1 0-1,0 0 1,0-1-1,0 1 1,0 0 0,0 0-1,0 0 1,0-1-1,-1 1 1,1 0-1,0-1 1,1 0-1,5-2-8,-1 0 0,1-1 0,9-7 0,-7 4-51,10-4-917,0 1-1,1 1 1,31-11-1,-48 18 311,0-6-127</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6:43.576"/>
    </inkml:context>
    <inkml:brush xml:id="br0">
      <inkml:brushProperty name="width" value="0.05" units="cm"/>
      <inkml:brushProperty name="height" value="0.05" units="cm"/>
    </inkml:brush>
  </inkml:definitions>
  <inkml:trace contextRef="#ctx0" brushRef="#br0">435 1 16644,'-1'3'178,"0"0"1,0 1 0,-1-1 0,1 0 0,-1 0 0,0 0 0,0-1 0,0 1 0,0 0 0,0-1-1,-1 1 1,1-1 0,-4 3 0,-4 5 251,-33 39 595,2 2 1,2 2-1,2 2 1,-42 85-1,77-137-1008,0 1 0,1-1 0,0 1 0,0 0 0,0-1 0,0 1-1,0 5 1,1-9-18,0 0-1,0 0 1,0 0-1,0 0 1,0 1-1,0-1 0,0 0 1,0 0-1,0 0 1,0 0-1,0 0 1,0 0-1,0 1 0,0-1 1,0 0-1,0 0 1,0 0-1,0 0 1,0 0-1,0 0 0,0 0 1,0 1-1,0-1 1,0 0-1,1 0 1,-1 0-1,0 0 0,0 0 1,0 0-1,0 0 1,0 0-1,0 0 1,0 0-1,0 0 0,1 0 1,-1 1-1,0-1 1,0 0-1,0 0 1,0 0-1,0 0 0,0 0 1,1 0-1,-1 0 1,0 0-1,0 0 1,0 0-1,0 0 1,0 0-1,0 0 0,1 0 1,-1-1-1,0 1 1,0 0-1,0 0 1,0 0-1,0 0 0,14-15-208,88-167-1641,-93 164 1636,18-43-952,-34 77 1188,0 0 1,1 0 0,1 1-1,1 0 1,-3 19-1,1-10 110,-2 13 282,1 0 0,2 1 0,2-1-1,1 55 1,3-93-369,2 29 393,-3-29-410,0 0-1,0 0 1,1-1-1,-1 1 0,0 0 1,0 0-1,1 0 1,-1 0-1,1 0 0,-1-1 1,0 1-1,1 0 0,0 0 1,-1-1-1,1 1 1,-1 0-1,1-1 0,0 1 1,-1 0-1,1-1 0,0 1 1,0-1-1,0 1 1,-1-1-1,3 1 0,-2-1-15,0-1 0,0 1 1,-1 0-1,1-1 0,0 1 0,0-1 0,0 1 0,0-1 0,0 1 0,-1-1 0,1 0 0,0 1 0,0-1 0,-1 0 0,1 0 1,0 1-1,-1-1 0,1 0 0,-1 0 0,1 0 0,-1 0 0,0 0 0,1 0 0,-1 0 0,0 0 0,0 0 0,1 0 1,-1 0-1,0 0 0,0 0 0,0-2 0,1-38-133,-1 39 108,-1-12-123,-1 0 0,-1 0 0,0 0 0,0 0 0,-2 1 0,0-1 0,0 1 0,-1 0 0,-1 1 0,0-1 0,0 1 0,-18-19 0,12 15-11,-2 0 0,0 0 1,-1 2-1,0 0 0,-1 1 0,0 1 0,-35-19 1,38 26 243,-5-3 202,19 7-18,13 3 122,68 14 414,-5 0-783,0-3 0,104 5 0,-93-18-80</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7:08.984"/>
    </inkml:context>
    <inkml:brush xml:id="br0">
      <inkml:brushProperty name="width" value="0.05" units="cm"/>
      <inkml:brushProperty name="height" value="0.05" units="cm"/>
    </inkml:brush>
  </inkml:definitions>
  <inkml:trace contextRef="#ctx0" brushRef="#br0">289 30 17852,'-2'-3'148,"0"1"-1,1 0 1,-1 0 0,0 0 0,0 0-1,0 0 1,0 0 0,-1 1 0,1-1-1,0 1 1,-1-1 0,1 1 0,-1 0-1,0 0 1,1 0 0,-1 1 0,0-1 0,1 0-1,-1 1 1,0 0 0,0-1 0,0 1-1,1 1 1,-1-1 0,0 0 0,0 1-1,1-1 1,-1 1 0,0 0 0,0 0-1,1 0 1,-1 0 0,-3 2 0,-2 2-44,0-1 1,0 1 0,1 0-1,-1 1 1,1 0 0,1 0-1,-1 0 1,1 1 0,-8 10-1,-3 13-72,0 1-1,2 0 0,2 1 1,0 0-1,3 1 0,0 0 0,2 1 1,-5 46-1,11-67-16,0 1-1,1 0 1,1-1 0,0 1-1,0 0 1,2-1 0,0 1-1,6 24 1,-7-36-14,0 1 0,0-1 0,0 0 0,0 0 0,1 1 0,-1-1 1,1 0-1,-1 0 0,1-1 0,0 1 0,0 0 0,0 0 0,0-1 0,0 1 0,0-1 0,0 0 1,0 0-1,1 0 0,-1 0 0,0 0 0,1 0 0,-1 0 0,1-1 0,-1 1 0,1-1 1,-1 0-1,1 0 0,-1 0 0,1 0 0,-1 0 0,1 0 0,-1-1 0,1 1 0,-1-1 0,3-1 0,8-2 4,0 0 0,-1-1 0,1-1-1,-1 0 1,15-11 0,-5 2 2,-1-1 1,0-2 0,-1 0-1,-1-1 1,-1-1-1,0 0 1,-2-1-1,0-1 1,-1-1-1,-2 0 1,15-34 0,-26 52-1,0 0 0,0-1 1,0 1-1,-1-1 0,0 0 0,0 1 1,0-1-1,-1 0 0,1 0 1,-1 0-1,-1 1 0,1-1 1,-3-8-1,2 10-20,-1 0 0,1 1-1,-1-1 1,0 0 0,-1 0 0,1 1 0,-1 0 0,1-1-1,-1 1 1,0 0 0,0 0 0,0 0 0,-1 1-1,1-1 1,-1 1 0,1 0 0,-1 0 0,-6-2 0,-2-2 224,0 2 1,0 0 0,-20-4-1,13 6-143</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7:09.321"/>
    </inkml:context>
    <inkml:brush xml:id="br0">
      <inkml:brushProperty name="width" value="0.05" units="cm"/>
      <inkml:brushProperty name="height" value="0.05" units="cm"/>
    </inkml:brush>
  </inkml:definitions>
  <inkml:trace contextRef="#ctx0" brushRef="#br0">1 916 17532,'7'33'1720,"1"-7"-1048,4 2-280,2 2 641,3 2-81,5-3-264,2-4-136,3 0-360,1-8-152,5 0-456,-3-2-232,3-8 528,-3-6-120,0-1-64</inkml:trace>
  <inkml:trace contextRef="#ctx0" brushRef="#br0" timeOffset="1">551 836 18916,'-27'143'2539,"24"-121"-2228,1 0 1,1 0 0,2 0 0,3 33 0,-4-52-286,1-1 0,-1 0 1,1 1-1,-1-1 0,1 0 0,0 1 0,0-1 0,0 0 0,0 0 0,0 0 1,1 0-1,-1 0 0,0 0 0,1 0 0,0 0 0,-1 0 0,4 2 0,-3-4-16,0 1-1,-1 0 1,1-1-1,0 1 1,0-1-1,0 0 1,-1 1-1,1-1 1,0 0-1,0 0 1,0 0-1,0 0 1,-1-1-1,1 1 0,0 0 1,0-1-1,-1 1 1,1-1-1,0 0 1,0 1-1,-1-1 1,1 0-1,2-2 1,3-2 18,1-1 0,-2 0 0,1 0 1,-1 0-1,0-1 0,0 0 0,5-7 0,33-58 299,-35 55-239,52-102 580,-39 75-348,-12 27-115,-10 17-202,0 0 0,0 0-1,0 0 1,1 0-1,-1 0 1,0 0 0,0 0-1,0 1 1,0-1-1,0 0 1,0 0 0,0 0-1,0 0 1,0 0-1,0 0 1,0 0 0,0 0-1,0 0 1,0 0-1,1 1 1,-1-1 0,0 0-1,0 0 1,0 0-1,0 0 1,0 0-1,0 0 1,0 0 0,0 0-1,1 0 1,-1 0-1,0 0 1,0 0 0,0 0-1,0 0 1,0 0-1,0 0 1,0 0 0,1 0-1,-1 0 1,0 0-1,0 0 1,0 0 0,0 0-1,0 0 1,0 0-1,0 0 1,0-1 0,1 1-1,-1 0 1,0 0-1,0 0 1,0 0 0,0 0-1,0 0 1,0 0-1,0 0 1,0 0-1,0 0 1,0-1 0,0 1-1,0 0 1,0 0-1,0 0 1,0 0 0,0 0-1,0 0 1,1 0-1,-2-1 1,1 11 55,0-9-52,-14 94 167,9-66-50,0 1-1,0 46 0,4-73-121,2 0 0,-1 1 1,0-1-1,0 0 0,1 0 0,0 0 1,0 0-1,0 0 0,0 0 0,0 0 1,1 0-1,-1 0 0,1 0 0,-1 0 1,1-1-1,0 1 0,0-1 0,1 0 1,-1 1-1,0-1 0,1 0 0,-1 0 1,6 2-1,-2-1-161,0-1-1,0 0 1,0 0 0,0 0-1,0-1 1,1 0 0,-1 0-1,0-1 1,1 0 0,-1 0 0,7-1-1,59-10-738,-31 6 286</inkml:trace>
  <inkml:trace contextRef="#ctx0" brushRef="#br0" timeOffset="2">1252 826 21213,'-11'11'241,"1"2"0,1-1 0,0 2 0,1-1 0,0 1 0,1 0 0,0 1 0,2-1 0,-1 1 0,2 0 0,0 1 0,1-1 0,0 1 0,2 0 0,-1-1 0,2 1 0,2 22 0,-2-37-228,0 1 1,0 0 0,0 0-1,0-1 1,0 1-1,1 0 1,-1-1 0,1 1-1,-1-1 1,1 1-1,-1 0 1,1-1 0,0 1-1,0-1 1,0 0-1,0 1 1,0-1 0,0 0-1,0 1 1,0-1-1,1 0 1,-1 0 0,0 0-1,1 0 1,-1 0-1,1 0 1,2 0 0,-2 0-7,0-2 0,0 1 0,0 0 1,0 0-1,0-1 0,0 1 1,0-1-1,0 1 0,0-1 0,0 0 1,0 0-1,0 0 0,0 0 0,-1 0 1,1 0-1,0 0 0,-1-1 1,1 1-1,-1-1 0,1 1 0,-1-1 1,2-2-1,5-8 1,1 0 1,-2-1-1,0 0 0,0-1 1,6-18-1,18-73 30,-27 89-37,-2 10-6,0-1 0,0 1-1,-1-1 1,0 0 0,0 1 0,-1-1 0,0-11 0,-10 40-44,-20 121 22,27-119 54,0 1 1,2 0 0,4 46 0,-3-67-21,1 1 0,0-1 0,0 1 0,0-1 0,0 0 0,1 1 0,0-1 1,0 0-1,0 0 0,4 6 0,-5-9-4,1 1 1,-1-1 0,0 0-1,1 1 1,0-1-1,-1 0 1,1 0-1,0 0 1,0 0-1,-1 0 1,1 0 0,0-1-1,0 1 1,0-1-1,0 1 1,0-1-1,0 0 1,0 0-1,0 1 1,0-1 0,0-1-1,0 1 1,0 0-1,0 0 1,3-2-1,4 0-5,0-2-1,0 1 1,1-1-1,-2-1 0,1 1 1,-1-2-1,1 1 1,-2-1-1,1 0 1,7-8-1,5-6-22,0-2 0,18-26-1,-8 6-13,47-89 0,-64 104 35,-1 0 0,-1-1 0,-2 0 1,11-52-1,-18 71 16,-1 0 1,0 0-1,-1 0 0,0-1 1,0 1-1,-1 0 0,-2-11 1,2 18-11,1 0 1,-1 0 0,1 0 0,-1 1 0,0-1 0,0 0 0,0 0 0,0 0-1,0 1 1,0-1 0,0 1 0,0-1 0,-1 1 0,1-1 0,-1 1 0,1 0 0,-1-1-1,1 1 1,-1 0 0,0 0 0,0 0 0,0 0 0,1 1 0,-1-1 0,0 0-1,0 1 1,0 0 0,0-1 0,0 1 0,0 0 0,0 0 0,0 0 0,0 0-1,0 0 1,0 0 0,0 1 0,-3 0 0,-1 1 3,1 0-1,0 0 1,0 0-1,0 1 1,0-1-1,0 1 1,0 1-1,1-1 1,-1 1 0,1-1-1,0 1 1,0 0-1,1 1 1,-1-1-1,1 1 1,0-1 0,-5 11-1,1-1-2,1 0 1,0 1-1,1-1 0,1 1 1,-4 20-1,4-10 10,2-1 0,0 1 0,2 0 1,4 44-1,-2-56-8,0 1 1,1-1 0,1 1 0,0-1 0,0 0-1,2 0 1,-1-1 0,2 0 0,-1 0 0,10 13-1,-13-22-7,0 1 0,0-1 0,0 1-1,0-1 1,1 0 0,0-1 0,-1 1 0,1 0-1,0-1 1,0 0 0,0 0 0,0 0 0,0 0-1,1-1 1,-1 0 0,1 0 0,-1 0-1,1 0 1,-1-1 0,1 1 0,-1-1 0,6-1-1,-4 0 0,0 0-1,0-1 1,0 0-1,0 0 1,0 0-1,-1-1 0,1 1 1,-1-2-1,1 1 1,-1 0-1,0-1 1,0 0-1,-1 0 0,1-1 1,4-6-1,3-4-14,-1 0 0,-1-1 0,0-1 0,14-32-1,20-78-113,-27 73 22,-42 107 1,25-54 114,0 1 0,0 0 1,0 0-1,0 0 1,0 0-1,0 0 0,0 0 1,0 0-1,0-1 1,0 1-1,0 0 0,-1 0 1,1 0-1,0 0 0,0 0 1,0 0-1,0 0 1,0 0-1,0 0 0,0 0 1,0 0-1,-1-1 1,1 1-1,0 0 0,0 0 1,0 0-1,0 0 1,0 0-1,0 0 0,-1 0 1,1 0-1,0 0 1,0 0-1,0 0 0,0 0 1,0 0-1,0 0 1,-1 0-1,1 1 0,0-1 1,0 0-1,0 0 1,0 0-1,0 0 0,0 0 1,0 0-1,0 0 0,-1 0 1,1 0-1,0 0 1,0 0-1,0 1 0,0-1 1,1-14 336,15-20-19,-9 20-270,-1 0-1,8-23 0,8-22 10,-14 42 50,8-30 1,-27 56 116,-5 12-135,2 5-60,2 0 1,1 1-1,1 0 1,2 1 0,-10 48-1,9-12 150,-3 94-1,11-147-159,0-1 3,1 0 0,0-1 0,0 1 0,0-1 0,2 1 0,-1-1 0,6 18 0,-7-28-25,0 1 0,0 0 0,0 0 0,0 0-1,0-1 1,0 1 0,0 0 0,0 0 0,0 0-1,0-1 1,0 1 0,0 0 0,0 0-1,1 0 1,-1-1 0,0 1 0,0 0 0,0 0-1,0 0 1,0 0 0,1-1 0,-1 1 0,0 0-1,0 0 1,0 0 0,0 0 0,1 0-1,-1 0 1,0 0 0,0-1 0,0 1 0,1 0-1,-1 0 1,0 0 0,0 0 0,1 0-1,-1 0 1,0 0 0,0 0 0,0 0 0,1 0-1,-1 0 1,0 0 0,0 0 0,0 1 0,1-1-1,-1 0 1,0 0 0,0 0 0,0 0-1,1 0 1,-1 0 0,0 0 0,0 1 0,0-1-1,0 0 1,1 0 0,-1 0 0,0 0 0,0 1-1,0-1 1,0 0 0,0 0 0,0 0-1,0 1 1,1-1 0,-1 0 0,0 0 0,0 1-1,4-17 64,-2 2-12,-1 10-45,0 0-1,-1 0 1,1 0 0,-1 0 0,0 0 0,-1 0-1,1 0 1,0 1 0,-1-1 0,0 0-1,0 0 1,0 0 0,-1 1 0,1-1 0,-1 1-1,-3-6 1,1-8-252,9 16-1262,-5 1 1269,1 0 0,0 0 0,-1 0 1,1 0-1,-1 0 0,1 0 0,-1 0 1,1 0-1,0 0 0,-1 0 0,1-1 0,-1 1 1,1 0-1,-1 0 0,1-1 0,-1 1 1,1 0-1,-1-1 0,1 1 0,-1 0 1,1-1-1,-1 1 0,0 0 0,1-1 1,-1 1-1,1-2 0,3-11-706,0-6-201</inkml:trace>
  <inkml:trace contextRef="#ctx0" brushRef="#br0" timeOffset="3">2241 456 19780,'-2'-30'2766,"-3"21"-1223,4 10-1462,1-1 1,-1 1 0,0-1 0,1 0 0,-1 1 0,1-1-1,-1 1 1,1-1 0,-1 1 0,1-1 0,0 1 0,-1 0 0,1-1-1,-1 1 1,1 0 0,0-1 0,0 1 0,-1 0 0,1 1-1,-6 16 212,2 0 0,-1 0 0,2 1 0,-1 24-1,-1 1-209,-42 419 387,42-413-222,3-110-194,-3 0 0,-3 0 0,-19-74 0,14 96-95,11 33-9,11 21 10,-9-15 39,4 5-112,-1-1 1,0 1-1,1-1 0,0 0 1,1 0-1,-1-1 0,1 1 1,-1-1-1,1 0 0,1 0 1,-1-1-1,1 1 0,-1-1 1,1-1-1,0 1 0,0-1 1,0 0-1,0 0 1,0 0-1,9 0 0,-5-1-275,0-1 0,0 0 0,0 0 0,0-1 0,0-1 0,0 0 0,0 0 0,-1-1 0,1 0 0,-1 0 0,1-1 0,11-7 0,-9 4-51,0 0-1,0-1 1,-1 0-1,1-1 1,-2 0-1,1-1 0,-2 0 1,1-1-1,13-19 1,-19 18 987,-7 11 479,-14 17 481,6 2-1125,1 2 0,1 0 1,0 0-1,1 0 0,2 1 0,0 0 0,1 0 0,1 1 0,-2 43 1,6-57-344,0 0-1,0 0 1,1-1 0,0 1 0,1 0 0,-1 0 0,4 8 0,-5-15-33,1 0-1,-1 0 1,1 0-1,-1 1 1,1-1-1,0 0 1,0 0-1,-1 0 1,1 0-1,0 0 1,0 0-1,0 0 1,0 0-1,0-1 1,0 1-1,0 0 1,1-1-1,-1 1 1,2 0-1,-1-1-2,0 0 0,-1 0 0,1 0 0,0 0 0,0 0 0,-1-1 0,1 1 0,0-1 0,0 1 0,-1-1-1,1 1 1,-1-1 0,1 0 0,-1 0 0,1 0 0,-1 0 0,1 0 0,-1 0 0,2-2 0,5-5 1,0 0-1,0-1 1,-1 1 0,0-1 0,-1-1 0,8-14 0,28-68 37,-13 26-42,-29 66-1,0 0 0,0 0 0,0 1 0,0-1 0,0 0 1,0 0-1,0 0 0,0 0 0,0 0 0,0 0 0,0 1 1,0-1-1,0 0 0,1 0 0,-1 0 0,0 0 0,0 0 0,0 0 1,0 0-1,0 0 0,0 1 0,0-1 0,1 0 0,-1 0 0,0 0 1,0 0-1,0 0 0,0 0 0,0 0 0,0 0 0,1 0 1,-1 0-1,0 0 0,0 0 0,0 0 0,0 0 0,0 0 0,1 0 1,-1 0-1,0 0 0,0 0 0,0 0 0,0 0 0,0 0 0,0 0 1,1 0-1,-1-1 0,0 1 0,0 0 0,0 0 0,0 0 0,0 0 1,0 0-1,0 0 0,1 0 0,0 13-35,-1 3 3,-1-8 22,1-1 0,0 1 0,0-1 0,1 1 0,-1-1 0,2 0 0,-1 1 0,1-1 0,0 0 0,5 9 0,-7-15 12,1 0 0,0 0 0,-1 0 0,1-1 0,0 1 0,0 0-1,0 0 1,0 0 0,0-1 0,0 1 0,0 0 0,0-1 0,0 1-1,0-1 1,0 1 0,0-1 0,0 0 0,0 1 0,1-1 0,-1 0 0,0 0-1,0 0 1,0 0 0,1 0 0,-1 0 0,0 0 0,0 0 0,0 0-1,0-1 1,1 1 0,-1 0 0,0-1 0,0 1 0,0-1 0,0 1-1,0-1 1,0 0 0,2-1 0,5-3 10,-1-1 0,1 0 1,11-13-1,-16 16-8,23-24 68,-1-2-1,-2 0 1,-1-2 0,-1-1 0,-2 0 0,-1-1-1,-2-1 1,-1-1 0,10-37 0,-24 71-68,10-47 114,-10 45-107,-1-1 0,1 0 0,-1 1 0,0-1 1,-1 1-1,1-1 0,0 1 0,-1-1 0,0 1 1,-2-7-1,3 10-9,0 0 0,0-1 0,0 1-1,0 0 1,0 0 0,-1-1 0,1 1 0,0 0 0,0 0 0,0 0 0,0-1 0,0 1 0,-1 0-1,1 0 1,0 0 0,0-1 0,-1 1 0,1 0 0,0 0 0,0 0 0,0 0 0,-1 0-1,1-1 1,0 1 0,-1 0 0,1 0 0,0 0 0,0 0 0,-1 0 0,1 0 0,0 0-1,0 0 1,-1 0 0,1 0 0,0 0 0,-1 0 0,1 0 0,-10 9-3,-6 18-16,15-26 19,-11 25 131,2 0 0,0 1 1,2 1-1,0-1 0,2 1 1,1 0-1,2 1 0,1-1 1,0 1-1,3-1 1,3 33-1,-3-51-85,1-1-1,-1 1 1,2-1 0,-1 0 0,2 1 0,-1-1-1,1-1 1,0 1 0,1 0 0,0-1 0,0 0-1,12 13 1,-16-20-46,0 0 0,0 0 0,0 0 0,0 0 0,0-1 0,0 1 0,0 0 0,0-1 0,1 1 0,-1 0 1,0-1-1,0 1 0,1-1 0,-1 0 0,0 1 0,1-1 0,-1 0 0,0 0 0,1 0 0,-1 0 0,0 0 0,1 0 0,-1 0 0,0-1 0,1 1 0,-1 0 0,0-1 0,0 1 0,1-1 0,-1 1 0,0-1 0,0 0 0,0 1 1,1-1-1,-1 0 0,0 0 0,0 0 0,0 0 0,-1 0 0,1 0 0,0 0 0,0 0 0,0 0 0,-1 0 0,2-2 0,1-4 6,1 0 1,-1 1-1,0-1 0,-1 0 0,0-1 0,3-13 1,-2 6 5,-2 1 0,1-1 0,-2 0 0,0-1 1,0 1-1,-2 0 0,0 1 0,-7-30 0,3 35-19,3 13-9,3 14 3,1-11 8,0 0 0,0-1-1,1 1 1,0-1 0,1 0 0,-1 1 0,1-1-1,0 0 1,1-1 0,-1 1 0,1-1 0,0 1-1,1-1 1,-1 0 0,9 7 0,-9-10-7,0 1 0,1 0 0,-1-1 0,0 0 0,1 0 1,0 0-1,-1 0 0,1-1 0,0 0 0,0 0 0,0 0 0,0-1 0,0 0 0,0 0 1,0 0-1,0 0 0,0-1 0,0 0 0,0 0 0,0 0 0,6-3 0,-2 1-38,1-2 0,-1 1-1,0-1 1,0-1-1,-1 1 1,0-1-1,0-1 1,12-12-1,-5 2-111,-1 0-1,23-37 1,-31 49 127,-7 15 70,-6 19 83,7-28-113,-10 35 128,2-1 0,2 1 0,1 0 0,2 0 0,1 39 0,6-54-672,-4-20 522,0-1 0,0 0 0,0 0 0,1 0 0,-1 1 0,0-1 0,0 0 0,0 0 0,0 0 0,0 0 0,0 0 0,1 1 0,-1-1 0,0 0 0,0 0 0,0 0 0,1 0 0,-1 0 0,0 0 0,0 0 0,0 0 0,1 0 0,-1 0 0,0 0 0,0 1 0,0-1 0,1 0 0,-1 0 0,0 0 0,0-1 0,0 1 0,1 0 0,-1 0 0,0 0 0,0 0 0,0 0 0,1 0 0,-1 0 0,0 0 0,0 0 0,0 0 0,1-1 0,1-1-46,-1 0 0,1 0 1,0-1-1,-1 1 0,1-1 1,-1 1-1,0-1 0,0 1 1,0-1-1,1-4 0,7-30-418</inkml:trace>
  <inkml:trace contextRef="#ctx0" brushRef="#br0" timeOffset="4">3280 517 17396,'-7'18'1784,"-2"6"-1208,1-2-592,2-8 1264,2 0-759,4-2-361,5-4-56</inkml:trace>
  <inkml:trace contextRef="#ctx0" brushRef="#br0" timeOffset="5">3531 740 17828,'4'1'325,"1"0"1,-1 1 0,1-1-1,-1 1 1,0 0-1,0 1 1,0-1 0,0 1-1,0 0 1,-1-1-1,1 2 1,5 5 0,-6-5-143,-1 0-1,0 0 1,0 1 0,-1-1 0,1 0 0,-1 1 0,0-1 0,0 1 0,0-1 0,-1 1 0,1-1-1,-1 1 1,-1 5 0,-1 12 270,-8 41 1,5-41-187,-2 36 1,7-56-257,0-1 1,0 1 0,0 0-1,0 0 1,0 0-1,1 0 1,-1 0 0,0-1-1,1 1 1,1 3-1,-2-5-7,0 1 0,1-1 0,-1 1 0,0-1 0,1 0-1,-1 1 1,1-1 0,-1 1 0,1-1 0,-1 0 0,0 0-1,1 1 1,-1-1 0,1 0 0,-1 0 0,1 1 0,-1-1 0,1 0-1,0 0 1,-1 0 0,1 0 0,-1 0 0,1 0 0,0 0-1,3-1 6,0 0 0,0 0-1,0-1 1,-1 1 0,1-1-1,0 0 1,-1 0 0,5-3-1,9-6 13,0-1 0,0-1 0,-1-1-1,21-23 1,-28 27-4,-1 0 0,0-1 0,0 0 0,-1 0 0,-1 0 0,0-1 0,0 0-1,4-17 1,-9 27-2,-1 0-1,1 0 1,-1-1-1,0 1 1,0 0 0,0-1-1,0 1 1,0 0-1,0 0 1,-1-1-1,1 1 1,-1 0-1,1 0 1,-1-1-1,0 1 1,-1-2-1,1 3-6,1 1-1,0-1 1,-1 1 0,1-1-1,0 1 1,-1-1-1,1 1 1,-1 0-1,1-1 1,-1 1-1,1 0 1,-1-1-1,1 1 1,-1 0-1,0 0 1,1 0 0,-1-1-1,1 1 1,-1 0-1,0 0 1,1 0-1,-1 0 1,0 0-1,-1 0 3,1 1-1,0-1 0,-1 1 1,1-1-1,0 1 0,0 0 1,-1-1-1,1 1 0,0 0 1,0 0-1,0 0 0,0 0 1,0 0-1,-1 2 0,0-1 0,0 0-1,1 1 1,-1-1 0,1 1-1,-1 0 1,1-1-1,0 1 1,0 0-1,1 0 1,-1-1-1,0 1 1,1 0-1,0 0 1,0 0-1,0 4 1,0-6-7,0 0 0,0 0 0,0 0 0,1 0 0,-1 1 0,0-1 0,1 0 0,-1 0 0,1 0 0,-1 0 0,1 0 0,-1 0 0,1 0 0,0 0 0,0 0 0,-1-1 0,1 1 0,0 0 0,0 0 0,0-1 0,0 1 0,0 0 0,0-1 0,0 1 0,0-1 0,0 1 0,0-1 0,0 0 0,0 1 0,0-1 0,1 0 0,-1 0 0,0 0 0,0 0 0,0 0 0,0 0 0,0 0 0,1 0 0,-1 0 0,2-1 0,6-1-6,0-1 0,1 0 0,-2-1 0,1 0-1,0 0 1,-1-1 0,0 0 0,0 0 0,8-7 0,-6 4-710,0-1 1,-1 0-1,11-13 1,-18 19 609,0 1 0,0-1 0,0 0 1,0 0-1,0 0 0,-1 1 0,0-2 0,1 1 1,-1 0-1,0 0 0,-1 0 0,2-5 0,-4-9-701</inkml:trace>
  <inkml:trace contextRef="#ctx0" brushRef="#br0" timeOffset="6">2102 13 23965,'13'-1'1881,"-9"1"-1489,-4-2-328,3-1 64,1-1 192,-7 3-216,-2-1-160</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7:40.913"/>
    </inkml:context>
    <inkml:brush xml:id="br0">
      <inkml:brushProperty name="width" value="0.05" units="cm"/>
      <inkml:brushProperty name="height" value="0.05" units="cm"/>
    </inkml:brush>
  </inkml:definitions>
  <inkml:trace contextRef="#ctx0" brushRef="#br0">0 59 12131,'4'13'769,"1"2"677,-4-14-1388,-1-1 0,1 0 0,-1 0 0,1 0 0,0 0 0,-1 0 0,1 0 0,-1 0 0,1 0 0,-1 0 0,1 0 1,0 0-1,-1 0 0,1 0 0,-1 0 0,1-1 0,-1 1 0,1 0 0,-1 0 0,1-1 0,-1 1 0,1 0 0,-1-1 0,1 1 0,-1 0 0,1-1 0,-1 1 0,0-1 0,1 0 0,5-3 250,-3 1 38,0 0 0,1 0 1,-1 1-1,1-1 0,0 1 0,5-2 1,-8 3-289,0 1 1,1 0-1,-1 0 1,0 0-1,0 0 1,0 0-1,1 0 1,-1 0-1,0 0 1,0 0-1,0 0 1,1 1 0,-1-1-1,0 0 1,0 1-1,0-1 1,0 1-1,0 0 1,0-1-1,0 1 1,0 0-1,0-1 1,0 1-1,0 0 1,0 0 0,1 2-1,6 5 116,0 0 1,1-1-1,0 1 1,0-2-1,1 1 0,13 6 1,67 25 6,-26-12-132,-55-22-33,1-1-1,0 0 1,0-1-1,1 0 1,-1-1-1,0 0 1,0 0-1,1-1 1,-1-1 0,0 1-1,15-4 1,0 1 19,0 1 0,0 2 1,46 4-1,76 20-18,-90-13-8,79 5 0,78-13 26,156 13-29,-301-10-4,106-2 0,68-18 8,-146 6-9,186-1 7,90-8 6,-132-7-14,286-41-6,25-44 19,-472 97-16,1 2 1,1 5-1,112 6 0,-140 6 45,-37-4-235,33 1 0,-66-17-784,6 3 727</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7:41.315"/>
    </inkml:context>
    <inkml:brush xml:id="br0">
      <inkml:brushProperty name="width" value="0.05" units="cm"/>
      <inkml:brushProperty name="height" value="0.05" units="cm"/>
    </inkml:brush>
  </inkml:definitions>
  <inkml:trace contextRef="#ctx0" brushRef="#br0">6 1 17836,'0'1'1496,"0"5"-1136,-3-2-144,0-1 480,3-2-784,4-2-1312,1-1 1048,0 1-208</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7:41.721"/>
    </inkml:context>
    <inkml:brush xml:id="br0">
      <inkml:brushProperty name="width" value="0.05" units="cm"/>
      <inkml:brushProperty name="height" value="0.05" units="cm"/>
    </inkml:brush>
  </inkml:definitions>
  <inkml:trace contextRef="#ctx0" brushRef="#br0">25 41 17652,'0'30'1752,"-10"-14"-1352,0-10-328,6-4 552,8-6-872,3-6 1945,9-7-1585,-8-15-72,-5 1-40</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7:43.276"/>
    </inkml:context>
    <inkml:brush xml:id="br0">
      <inkml:brushProperty name="width" value="0.05" units="cm"/>
      <inkml:brushProperty name="height" value="0.05" units="cm"/>
    </inkml:brush>
  </inkml:definitions>
  <inkml:trace contextRef="#ctx0" brushRef="#br0">80 123 12899,'3'-57'6517,"-11"115"-2128,-1-3-4316,-16 134 10,-16 183-27,42-361-32,1-13 11,3-19 10,45-551 393,-48 547-434,-2 20-1,1-14-173,2 14 25,1 11-9,5 20-86,-5-15 180,0 0 1,0 0 0,1-1 0,0 0-1,10 14 1,-13-22 54,0 0-1,0 0 0,0 0 1,0 0-1,0 0 0,0-1 1,0 1-1,1-1 1,-1 1-1,0-1 0,1 0 1,0 0-1,-1 0 0,1 0 1,0 0-1,-1-1 1,1 1-1,0-1 0,0 0 1,-1 1-1,1-1 0,0-1 1,0 1-1,-1 0 1,1-1-1,0 1 0,4-3 1,6-1-4,0-2 0,0 0 0,-1 0 0,0-1 0,0-1 0,0 0 0,15-14 0,66-74-39,-75 73 63,-14 17-6,0 1 1,1-1-1,-1 1 1,1 0-1,0 0 1,11-7-1,-16 11-8,0 1 0,0 0 0,0 0 1,0 0-1,0 0 0,1 0 0,-1 0 0,0 0 0,0 0 0,0 0 0,0 0 1,1 0-1,-1-1 0,0 1 0,0 0 0,0 0 0,0 0 0,1 0 1,-1 0-1,0 0 0,0 0 0,0 1 0,0-1 0,1 0 0,-1 0 0,0 0 1,0 0-1,0 0 0,0 0 0,0 0 0,1 0 0,-1 0 0,0 0 1,0 0-1,0 1 0,0-1 0,0 0 0,1 0 0,-1 0 0,0 0 1,0 0-1,0 1 0,0-1 0,0 0 0,0 0 0,0 0 0,1 11 41,-1-7-28,-1 28 117,-8 54 0,0-14 45,2 5-7,-1-3 107,2 81 0,7-143-287,0 0-1,1 0 1,0 0-1,1-1 0,6 18 1,-9-28-30,0 0 0,0 0 0,1 0 0,-1 0 0,1 0 0,-1-1 0,1 1 0,0 0 0,-1 0 0,1 0 0,0 0-1,-1-1 1,1 1 0,0 0 0,0-1 0,0 1 0,-1 0 0,1-1 0,0 1 0,0-1 0,0 1 0,0-1 0,0 0 0,0 0 0,2 1 0,-3-1 30,1-1 0,-1 1 0,0-1 0,0 1 0,0 0 0,0-1 0,0 1 0,0-1 0,0 1 0,0-1 0,0 1 0,0-1 0,0 1 0,0 0 0,0-1 0,0 1 0,0-1 0,0 1-1,-1-1 1,1 1 0,0 0 0,0-1 0,0 1 0,-1-1 0,1 1 0,0 0 0,-1-1 0,1 1 0,0 0 0,-1 0 0,1-1 0,0 1 0,-1-1 0,0 1-7,-11-12-325</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7:43.930"/>
    </inkml:context>
    <inkml:brush xml:id="br0">
      <inkml:brushProperty name="width" value="0.05" units="cm"/>
      <inkml:brushProperty name="height" value="0.05" units="cm"/>
    </inkml:brush>
  </inkml:definitions>
  <inkml:trace contextRef="#ctx0" brushRef="#br0">16 7 17596,'9'-7'3285,"-9"15"-1143,-3 9-1393,0 486 494,3-501-1183,-2 31-1517,2-33 1429,0 0 1,0 0-1,0 0 1,0 1-1,0-1 1,0 0-1,0 0 0,0 0 1,0 0-1,0 0 1,0 1-1,0-1 1,0 0-1,0 0 1,0 0-1,0 0 1,0 1-1,0-1 1,0 0-1,0 0 1,-1 0-1,1 0 1,0 0-1,0 0 1,0 1-1,0-1 1,0 0-1,0 0 1,0 0-1,0 0 1,-1 0-1,1 0 1,0 0-1,0 0 0,0 0 1,0 1-1,0-1 1,0 0-1,-1 0 1,1 0-1,0 0 1,0 0-1,0 0 1,0 0-1,-1 0 1,-5-17-716,0-7 26</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7:44.384"/>
    </inkml:context>
    <inkml:brush xml:id="br0">
      <inkml:brushProperty name="width" value="0.05" units="cm"/>
      <inkml:brushProperty name="height" value="0.05" units="cm"/>
    </inkml:brush>
  </inkml:definitions>
  <inkml:trace contextRef="#ctx0" brushRef="#br0">0 249 16355,'0'1'85,"1"-1"0,-1 0 0,0 0-1,0 0 1,0 1 0,0-1-1,0 0 1,0 0 0,0 0-1,0 0 1,0 1 0,1-1-1,-1 0 1,0 0 0,0 0-1,0 0 1,0 1 0,0-1-1,1 0 1,-1 0 0,0 0-1,0 0 1,0 0 0,1 0-1,-1 0 1,0 0 0,0 0-1,0 0 1,1 0 0,-1 0-1,0 0 1,0 0 0,0 0-1,1 0 1,-1 0 0,0 0-1,0 0 1,0 0 0,1 0-1,-1 0 1,0 0 0,0 0-1,0 0 1,1 0 0,-1 0-1,0 0 1,0-1 0,0 1-1,1 0 1,18-10 1495,23-21-1052,-39 28-244,102-86 862,23-19-701,-127 107-444,1 0 0,-1 0 0,1 0 0,-1 0-1,0 0 1,1 0 0,0 1 0,-1-1 0,1 0 0,-1 1 0,1-1 0,0 1 0,-1 0 0,1-1 0,0 1 0,-1 0-1,1 0 1,0 0 0,0 0 0,-1 1 0,1-1 0,0 0 0,-1 1 0,1-1 0,0 1 0,1 0 0,0 2-1,0-1 0,0 1-1,-1-1 1,1 1 0,-1 0 0,0 0 0,0 0 0,0 0 0,0 0 0,-1 0 0,3 6 0,77 214-362,-40-101-476,-31-97 623</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7:50.175"/>
    </inkml:context>
    <inkml:brush xml:id="br0">
      <inkml:brushProperty name="width" value="0.05" units="cm"/>
      <inkml:brushProperty name="height" value="0.05" units="cm"/>
    </inkml:brush>
  </inkml:definitions>
  <inkml:trace contextRef="#ctx0" brushRef="#br0">1 91 16972,'0'0'167,"0"-1"1,0 1-1,0 0 1,0 0-1,0-1 0,0 1 1,0 0-1,2-2 1676,-2 2-1676,0 0 1,1-1-1,-1 1 0,0 0 1,0 0-1,1 0 1,-1 0-1,0 0 1,0 0-1,1 0 1,-1 0-1,0 0 1,0 0-1,0 0 1,1 0-1,18-4 1906,27-1-1686,-40 5 44,104-8 747,148-16-271,-139 10-732,25-5-96,-127 14-477,-14 2-656,-12 3 26,-1 0 612,0-3-154</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12.344"/>
    </inkml:context>
    <inkml:brush xml:id="br0">
      <inkml:brushProperty name="width" value="0.05" units="cm"/>
      <inkml:brushProperty name="height" value="0.05" units="cm"/>
    </inkml:brush>
  </inkml:definitions>
  <inkml:trace contextRef="#ctx0" brushRef="#br0">1 7 18444,'0'-6'1840,"3"5"-1240,1 1-271,3 1 1167,0 2-728,6 3-1344,5-2 664,0 6-288,2 2-64</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7:50.613"/>
    </inkml:context>
    <inkml:brush xml:id="br0">
      <inkml:brushProperty name="width" value="0.05" units="cm"/>
      <inkml:brushProperty name="height" value="0.05" units="cm"/>
    </inkml:brush>
  </inkml:definitions>
  <inkml:trace contextRef="#ctx0" brushRef="#br0">1 1 15683,'1'1'191,"0"0"-1,0 0 0,0 0 0,1 0 0,-1 0 0,0 0 1,1 0-1,-1 0 0,0-1 0,1 1 0,-1 0 1,1-1-1,-1 0 0,1 1 0,0-1 0,-1 0 0,1 1 1,2-1-1,40-1 1023,-18 0-824,-13 2-318,0 0 0,0 1 0,0 0 0,-1 1 0,1 0 1,-1 1-1,13 6 0,-21-9-42,-1 1 0,0 0 1,0 0-1,0 0 0,0 0 0,0 0 1,0 1-1,-1-1 0,1 1 1,-1 0-1,1 0 0,-1 0 0,0 0 1,0 0-1,-1 0 0,1 0 0,-1 1 1,1-1-1,-1 1 0,0-1 1,0 1-1,-1 0 0,1-1 0,-1 1 1,1-1-1,-1 1 0,-1 0 1,1-1-1,-1 6 0,-4 17 172,-1-1 1,-1 0-1,-1 0 0,-2-1 1,-16 33-1,-75 109 207,69-115-453,11-19-1574,19-32 1306,-5-3-107</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7:55.584"/>
    </inkml:context>
    <inkml:brush xml:id="br0">
      <inkml:brushProperty name="width" value="0.05" units="cm"/>
      <inkml:brushProperty name="height" value="0.05" units="cm"/>
    </inkml:brush>
  </inkml:definitions>
  <inkml:trace contextRef="#ctx0" brushRef="#br0">84 27 14723,'10'-21'4440,"-10"15"-1665,-7 13-1191,-1 6-1295,1-1-1,1 1 1,-1 0-1,-6 23 1,-13 57-96,24-85-148,-3 11-11,1 1 0,1 0 0,0 0 0,1 0 0,1 0 0,3 29 0,-2-47-32,0 0 0,0 0 0,1 0 0,-1 0-1,0 0 1,1-1 0,-1 1 0,1 0 0,0 0-1,0 0 1,-1-1 0,1 1 0,0 0-1,0-1 1,1 1 0,-1-1 0,0 1 0,1-1-1,-1 1 1,0-1 0,1 0 0,0 0 0,-1 0-1,1 0 1,0 0 0,-1 0 0,1 0 0,0-1-1,0 1 1,0 0 0,0-1 0,-1 0-1,1 1 1,0-1 0,0 0 0,0 0 0,0 0-1,0 0 1,0 0 0,0-1 0,0 1 0,0-1-1,3 0 1,5-2-125,0-1 1,-1 1-1,1-2 0,-1 1 0,1-1 0,-2-1 1,1 1-1,0-2 0,-1 1 0,0-1 1,-1 0-1,1-1 0,-2 0 0,11-14 0,2-16-246</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7:55.987"/>
    </inkml:context>
    <inkml:brush xml:id="br0">
      <inkml:brushProperty name="width" value="0.05" units="cm"/>
      <inkml:brushProperty name="height" value="0.05" units="cm"/>
    </inkml:brush>
  </inkml:definitions>
  <inkml:trace contextRef="#ctx0" brushRef="#br0">27 1 20052,'-6'8'2129,"0"4"-1545,-1-1-280,3 2 1552,2 1-1480,1-1-368,1-1-944,1-5 888,2 0-216,1-1-112</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7:56.609"/>
    </inkml:context>
    <inkml:brush xml:id="br0">
      <inkml:brushProperty name="width" value="0.05" units="cm"/>
      <inkml:brushProperty name="height" value="0.05" units="cm"/>
    </inkml:brush>
  </inkml:definitions>
  <inkml:trace contextRef="#ctx0" brushRef="#br0">52 65 13611,'14'-14'1843,"-1"-1"-1,12-16 1,-25 31-1807,0 0-1,0 0 1,0-1 0,0 1 0,0 0 0,0 0-1,0 0 1,1-1 0,-1 1 0,0 0 0,0 0 0,0 0-1,0 0 1,0-1 0,1 1 0,-1 0 0,0 0-1,0 0 1,0 0 0,1 0 0,-1-1 0,0 1-1,0 0 1,0 0 0,1 0 0,-1 0 0,0 0 0,0 0-1,0 0 1,1 0 0,-1 0 0,0 0 0,0 0-1,1 0 1,-1 0 0,0 0 0,0 0 0,0 0-1,1 0 1,-1 0 0,0 0 0,0 0 0,0 1 0,1-1-1,-1 0 1,0 0 0,0 0 0,0 0 0,1 0-1,-1 1 1,0-1 0,0 0 0,0 0 0,0 0-1,0 0 1,1 1 0,-1-1 0,0 0 0,0 0 0,0 0-1,0 1 1,0-1 0,0 0 0,0 1 0,2 18 1231,-36 132 580,-7 111-1082,34-195-555,3 133 1,5-186-174,1 14-958,-2-28 905,0 0 0,0 0 0,0 1 0,0-1 0,0 0 1,0 0-1,0 0 0,0 1 0,0-1 0,0 0 0,-1 0 0,1 0 0,0 1 0,0-1 0,0 0 0,0 0 0,0 0 0,-1 0 0,1 0 0,0 1 1,0-1-1,0 0 0,0 0 0,-1 0 0,1 0 0,0 0 0,0 0 0,0 0 0,-1 0 0,1 0 0,0 1 0,0-1 0,-1 0 0,-12-8-312,-2-6-8</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7:57.012"/>
    </inkml:context>
    <inkml:brush xml:id="br0">
      <inkml:brushProperty name="width" value="0.05" units="cm"/>
      <inkml:brushProperty name="height" value="0.05" units="cm"/>
    </inkml:brush>
  </inkml:definitions>
  <inkml:trace contextRef="#ctx0" brushRef="#br0">2 1 17652,'-1'30'932,"1"0"0,2 1 1,0-1-1,9 33 0,-6-42-624,0-1 0,2 0 0,0 0 0,1 0 0,2-1 0,18 30 0,-24-42-221,1-1 0,0 0 1,0 1-1,1-2 0,0 1 0,0-1 0,0 0 0,0 0 0,1 0 1,0-1-1,0 0 0,0-1 0,0 1 0,1-1 0,8 2 0,-9-4-16,0 0 0,1 0-1,-1 0 1,1-1 0,-1 0-1,1-1 1,-1 1 0,1-1-1,-1-1 1,1 0 0,-1 0-1,0 0 1,0-1-1,0 0 1,0 0 0,6-5-1,5-3 35,-1-2 0,0 1-1,-1-2 1,-1 0 0,0-1-1,22-29 1,-14 12-1086,-2-1 1,30-60 0,-41 71 361</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7:58.029"/>
    </inkml:context>
    <inkml:brush xml:id="br0">
      <inkml:brushProperty name="width" value="0.05" units="cm"/>
      <inkml:brushProperty name="height" value="0.05" units="cm"/>
    </inkml:brush>
  </inkml:definitions>
  <inkml:trace contextRef="#ctx0" brushRef="#br0">1 0 17740,'2'2'394,"0"0"0,0 0 0,0 0 0,0-1 1,1 1-1,-1-1 0,0 0 0,1 0 0,0 0 1,-1 0-1,1 0 0,-1 0 0,1 0 0,0-1 0,4 1 1,2 1 142,53 9 262,1-2 1,86 0-1,-34-3-945,46 10-4748,-156-15 4593,-4-1 173,1 0 0,0 1 0,0-1 0,0 0-1,-1 0 1,1 0 0,0 0 0,0 0 0,0-1-1,-1 1 1,1 0 0,3-2 0,4-7-1099</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7:58.415"/>
    </inkml:context>
    <inkml:brush xml:id="br0">
      <inkml:brushProperty name="width" value="0.05" units="cm"/>
      <inkml:brushProperty name="height" value="0.05" units="cm"/>
    </inkml:brush>
  </inkml:definitions>
  <inkml:trace contextRef="#ctx0" brushRef="#br0">0 1 13275,'128'4'7815,"-2"1"-5842,-106-3-1804,0 1 1,0 1-1,-1 1 1,25 8-1,-39-11-162,-1 0-1,1 0 0,0 0 0,-1 1 0,0 0 0,1 0 0,-1 0 0,0 0 0,-1 0 0,1 1 0,0 0 0,-1 0 0,0 0 0,0 0 0,0 0 0,3 8 0,-4-6 3,0 0 1,0 0-1,-1 0 0,0 0 0,0 0 0,-1 0 0,1 1 0,-1-1 1,-1 0-1,1 0 0,-1 1 0,0-1 0,-3 9 0,-7 18-123,-2-1 0,-1 0 1,-2-1-1,-1 0 0,-21 28 0,-30 55-907,53-82 685</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8:10.405"/>
    </inkml:context>
    <inkml:brush xml:id="br0">
      <inkml:brushProperty name="width" value="0.05" units="cm"/>
      <inkml:brushProperty name="height" value="0.05" units="cm"/>
    </inkml:brush>
  </inkml:definitions>
  <inkml:trace contextRef="#ctx0" brushRef="#br0">1 71 16452,'3'-11'941,"1"1"0,0 0 0,1 0 1,0 0-1,8-10 0,-12 22-738,-1-1 0,1 1-1,0 0 1,-1 0 0,1-1-1,0 1 1,-1 0-1,0 0 1,0 0 0,1 0-1,-1 3 1,0-4-74,15 372 1091,-9-93-978,-5-273-301,0 26-904,-1-32 913,0 0 1,0 0-1,0 0 0,0 0 0,0 0 1,0 1-1,-1-1 0,1 0 0,0 0 1,-1 0-1,1 0 0,-1 0 0,1 0 1,-1 0-1,1 0 0,-1 0 0,0 0 1,1-1-1,-1 1 0,0 0 0,0 0 1,-1 0-1,-6 1-405</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8:10.825"/>
    </inkml:context>
    <inkml:brush xml:id="br0">
      <inkml:brushProperty name="width" value="0.05" units="cm"/>
      <inkml:brushProperty name="height" value="0.05" units="cm"/>
    </inkml:brush>
  </inkml:definitions>
  <inkml:trace contextRef="#ctx0" brushRef="#br0">0 96 18308,'9'9'1648,"7"-2"-976,7-4-223,10-6 743,5-3-176,11-1-256,1 1-80,3-1-224,-3 0-80,-4 4-175,-6-1-169,-5 1-529,-5 3-295,-9-4-752,-1-6 1240,-7-12-248,-1-11-192</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8:11.198"/>
    </inkml:context>
    <inkml:brush xml:id="br0">
      <inkml:brushProperty name="width" value="0.05" units="cm"/>
      <inkml:brushProperty name="height" value="0.05" units="cm"/>
    </inkml:brush>
  </inkml:definitions>
  <inkml:trace contextRef="#ctx0" brushRef="#br0">0 78 19900,'0'-14'2105,"5"1"-1465,12 9-248,7 1 904,15 0-400,7 1-183,12 4-337,6 4-120,6-2-88,1 0-64,0-1-216,-4-3-176,-8 2-897,-9-4-1471,-17-9 2232,-9-9-344,-11-6-321</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12.777"/>
    </inkml:context>
    <inkml:brush xml:id="br0">
      <inkml:brushProperty name="width" value="0.05" units="cm"/>
      <inkml:brushProperty name="height" value="0.05" units="cm"/>
    </inkml:brush>
  </inkml:definitions>
  <inkml:trace contextRef="#ctx0" brushRef="#br0">82 214 18932,'-13'11'1494,"-23"26"0,32-32-1247,0-1-1,1 1 0,0 0 1,0 0-1,0 0 0,1 0 1,0 1-1,-1-1 1,-1 9-1,4-13-201,0 0 0,0 0 0,-1 0 0,1 0 0,0 0 1,0 0-1,0-1 0,0 1 0,0 0 0,0 0 0,0 0 0,0 0 0,0 0 0,1 0 1,-1 0-1,0-1 0,0 1 0,1 0 0,-1 0 0,1 0 0,-1-1 0,1 1 0,-1 0 1,1 0-1,-1-1 0,1 1 0,0 0 0,1 0 0,-1 0-9,1-1-1,0 1 1,0-1 0,0 0-1,-1 1 1,1-1 0,0 0-1,0 0 1,0 0 0,-1-1-1,1 1 1,0 0 0,2-1-1,6-2 8,-1 0 0,0-1 0,0 0 0,10-6 0,12-11 51,0-1 1,-2-1 0,41-42 0,64-92 44,-127 149-138,-6 7-2,1 0 1,-1 0-1,0-1 0,0 1 1,0 0-1,0-1 1,0 1-1,0 0 0,0-1 1,-1 1-1,1-1 1,0 1-1,-1-1 0,1 0 1,-1-2-1,0 4 1,0 0-1,0 0 1,0-1 0,0 1-1,0 0 1,0 0-1,0 0 1,0 0 0,0 0-1,-1 0 1,1 0-1,0 0 1,0 0 0,0 0-1,0 0 1,0 0-1,0 0 1,-1 0 0,1 0-1,0 0 1,0 0-1,0 0 1,0 0 0,0 0-1,0 0 1,-1 0-1,1 0 1,0 0 0,0 0-1,0 0 1,0 0-1,0 0 1,0 0 0,0 0-1,-1 0 1,1 0-1,0 0 1,0 0 0,0 0-1,0 0 1,0 1 0,0-1-1,0 0 1,0 0-1,0 0 1,0 0 0,-1 0-1,1 0 1,0 0-1,0 1 1,0-1 0,0 0-1,0 0 1,-10 9-13,1 0 0,0 1 0,1 0 0,-1 0 0,-9 17 0,-29 63-15,42-80 24,0 1 0,1-1 0,1 1 0,0 0 0,0 0-1,-1 16 1,4-25 1,0 0 1,-1 1-1,2-1 0,-1 0 0,0 1 0,0-1 0,1 0 0,-1 0 1,1 0-1,0 1 0,0-1 0,0 0 0,0 0 0,0 0 0,0 0 1,2 1-1,-1-1-2,-1-1 1,1 0-1,0 1 1,0-1-1,0 0 1,0 0 0,0 0-1,0-1 1,0 1-1,0 0 1,0-1-1,1 0 1,-1 1-1,0-1 1,0 0 0,0 0-1,1 0 1,-1 0-1,4-1 1,4-1-16,0-1 1,0 0-1,0 0 1,-1-1-1,1 0 1,-1 0 0,0-1-1,0-1 1,8-5-1,2-5-41,1 1-1,25-30 1,-27 20-29,-16 14 24,-2 11 64,0 0 0,-1-1 0,1 1 0,-1 0 0,1 0-1,0-1 1,-1 1 0,1 0 0,-1 0 0,1 0 0,-1 0 0,1 0 0,-1 0 0,1 0 0,-1 0 0,1 0 0,-1 0 0,1 0-1,-1 0 1,1 0 0,-1 0 0,1 1 0,0-1 0,-1 0 0,1 0 0,-2 1 0,-5 2-9,-1 1 1,1 0-1,-1 0 0,1 0 0,1 1 1,-12 10-1,14-11 8,-1 0-1,1 0 1,1 0-1,-1 1 1,0-1-1,1 1 1,0 0-1,0 0 1,1 0-1,-4 10 1,6-14 2,-1 0 0,1 0 1,0 0-1,0 0 1,0 0-1,1 0 1,-1 0-1,0 0 1,0 0-1,0 0 1,1-1-1,-1 1 0,0 0 1,1 0-1,-1 0 1,1 0-1,0 0 1,-1 0-1,1-1 1,-1 1-1,1 0 1,0 0-1,0-1 0,-1 1 1,1 0-1,0-1 1,0 1-1,0-1 1,0 1-1,0-1 1,0 0-1,-1 1 0,1-1 1,0 0-1,0 0 1,0 1-1,2-1 1,5 1-14,0 1-1,0-1 1,12-1 0,-17 0 2,247-14-987,-212 10 933,-37 4 92,-1 0 1,1 0 0,-1 0-1,1 0 1,-1 0-1,1 0 1,-1 0 0,1-1-1,-1 1 1,1 0 0,-1 0-1,1 0 1,-1-1 0,1 1-1,-1 0 1,1 0-1,-1-1 1,1 1 0,-1 0-1,0-1 1,1 1 0,-1-1-1,0 1 1,1-1 0,-1 1-1,0 0 1,1-1-1,-1 1 1,0-1 0,0 1-1,0-1 1,0 1 0,1-1-1,-1 0 1,0 1 0,0-1-1,0 1 1,0-1 0,0 1-1,0-1 1,0 1-1,0-1 1,-1 0 0,-11-28 866,4 13-585,6 11-320,1 0 0,0 0-1,0 0 1,0 0 0,0-1-1,1 1 1,0 0 0,0-9-1,1 12-64,-1 0 0,0 1 0,0-1 0,1 1 1,-1-1-1,1 1 0,0-1 0,-1 0 0,1 1 0,0 0 0,0-1 0,0 1 0,0 0 0,0-1 0,0 1 0,0 0 0,0 0 0,1 0 0,-1 0 0,0 0 0,1 0 0,-1 0 0,1 0 1,-1 1-1,1-1 0,-1 1 0,1-1 0,0 1 0,-1-1 0,4 1 0,18-1-389,3 1-183</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8:11.679"/>
    </inkml:context>
    <inkml:brush xml:id="br0">
      <inkml:brushProperty name="width" value="0.05" units="cm"/>
      <inkml:brushProperty name="height" value="0.05" units="cm"/>
    </inkml:brush>
  </inkml:definitions>
  <inkml:trace contextRef="#ctx0" brushRef="#br0">1 21 15395,'2'-4'985,"9"-11"838,-5 13-546,-3 11 1017,10 123 580,-12 72-2719,-2-111 141,2-69-287,-1-12-297,1 0 0,-2 1 1,0-1-1,0 0 1,-4 14-1,5-25 275,0-1-1,0 0 1,-1 1-1,1-1 0,0 0 1,0 1-1,0-1 1,-1 0-1,1 1 0,0-1 1,0 0-1,-1 0 1,1 1-1,0-1 0,-1 0 1,1 0-1,0 0 0,-1 1 1,1-1-1,0 0 1,-1 0-1,1 0 0,0 0 1,-1 0-1,1 0 1,-1 0-1,1 0 0,0 0 1,-1 0-1,1 0 1,0 0-1,-1 0 0,1 0 1,-1 0-1,1 0 1,0 0-1,-1 0 0,1 0 1,0-1-1,-1 1 1,1 0-1,0 0 0,-1 0 1,1-1-1,0 1 1,0 0-1,-1 0 0,1-1 1,-1 0-1,-11-16-467</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8:12.088"/>
    </inkml:context>
    <inkml:brush xml:id="br0">
      <inkml:brushProperty name="width" value="0.05" units="cm"/>
      <inkml:brushProperty name="height" value="0.05" units="cm"/>
    </inkml:brush>
  </inkml:definitions>
  <inkml:trace contextRef="#ctx0" brushRef="#br0">1 335 18092,'7'-12'873,"0"1"0,1 0 0,1 0 1,0 1-1,16-16 0,-12 15-538,-2-1 1,20-26-1,72-133 1203,-102 170-1535,0-1 1,0 1-1,0-1 1,0 1-1,0-1 0,0 1 1,0 0-1,1 0 1,-1 0-1,0 0 0,1 0 1,-1 0-1,1 0 1,-1 0-1,1 0 1,0 1-1,-1-1 0,1 1 1,3-1-1,-4 1-4,1 0 0,-1 1 0,1-1 0,-1 1-1,1-1 1,-1 1 0,1-1 0,-1 1 0,0 0 0,1 0-1,-1 0 1,0 0 0,0 0 0,0 0 0,1 0 0,-1 0-1,0 1 1,-1-1 0,1 0 0,0 1 0,1 1 0,29 52 58,27 68 0,-32-64-746,34 55-1,-33-70 113,-16-27 250</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8:13.038"/>
    </inkml:context>
    <inkml:brush xml:id="br0">
      <inkml:brushProperty name="width" value="0.05" units="cm"/>
      <inkml:brushProperty name="height" value="0.05" units="cm"/>
    </inkml:brush>
  </inkml:definitions>
  <inkml:trace contextRef="#ctx0" brushRef="#br0">6 0 19260,'0'0'69,"0"0"0,-1 0 0,1 0 0,0 0 0,0 0-1,0 0 1,-1 0 0,1 0 0,0 0 0,0 0 0,0 1 0,-1-1 0,1 0 0,0 0 0,0 0-1,0 0 1,0 0 0,0 0 0,-1 0 0,1 0 0,0 1 0,0-1 0,0 0 0,0 0 0,0 0-1,0 0 1,-1 1 0,1-1 0,0 0 0,0 0 0,0 0 0,0 0 0,0 1 0,0-1-1,0 0 1,0 0 0,0 0 0,0 1 0,0-1 0,0 0 0,0 0 0,0 0 0,0 0 0,0 1-1,0-1 1,0 0 0,0 0 0,0 1 0,13 2 1739,30 0-642,-34-3-913,363 24 1273,-272-17-1524,-79-5-87,-9-1-202,1 0-1,0 0 0,0-1 1,20-3-1,-33 3 221,1 0-1,-1 0 1,1-1-1,0 1 1,-1 0-1,1 0 1,-1 0 0,1 0-1,-1-1 1,1 1-1,-1 0 1,1 0-1,-1-1 1,1 1-1,-1 0 1,0-1-1,1 1 1,-1-1 0,1 1-1,-1 0 1,0-1-1,1 1 1,-1-1-1,0 1 1,0-1-1,1 1 1,-1-1-1,0 1 1,0-1-1,0 1 1,0-1 0,1 0-1,-1 1 1,0-1-1,0 0 1,-1 0-24,1-1 0,-1 1 0,1-1 1,-1 1-1,1 0 0,-1 0 0,0-1 0,0 1 1,1 0-1,-1 0 0,0 0 0,0 0 1,-2-2-1,-13-8-737</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8:13.461"/>
    </inkml:context>
    <inkml:brush xml:id="br0">
      <inkml:brushProperty name="width" value="0.05" units="cm"/>
      <inkml:brushProperty name="height" value="0.05" units="cm"/>
    </inkml:brush>
  </inkml:definitions>
  <inkml:trace contextRef="#ctx0" brushRef="#br0">94 14 20508,'6'-3'268,"0"1"-1,0 0 0,0 0 0,1 1 0,-1-1 0,0 1 0,1 1 0,-1-1 1,1 1-1,-1 1 0,1-1 0,-1 1 0,1 0 0,-1 0 0,1 1 0,5 2 1,2 1-202,0 0 0,-1 1 1,0 0-1,0 1 1,-1 1-1,15 11 1,-24-17-58,0 0 0,0 1 1,-1-1-1,1 1 0,-1 0 1,0-1-1,0 1 0,0 0 1,0 0-1,0 1 0,0-1 1,-1 0-1,0 1 1,0-1-1,0 0 0,0 1 1,0-1-1,-1 1 0,1 0 1,-1 5-1,-1-1 34,0 0 1,-1-1-1,0 1 1,0 0-1,-1-1 0,0 1 1,0-1-1,-6 9 1,-34 55 342,-3-2 1,-62 71 0,80-106-1214,-58 56 0,86-90 802,0 0-1,-1 1 1,1-1-1,0 0 1,0 0 0,-1 0-1,1 1 1,0-1-1,0 0 1,-1 0 0,1 0-1,0 0 1,-1 0-1,1 0 1,0 1-1,-1-1 1,1 0 0,0 0-1,-1 0 1,1 0-1,0 0 1,-1 0 0,1 0-1,0-1 1,0 1-1,-1 0 1,1 0 0,-1 0-1,1 0-10,-2-5-498</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8:20.057"/>
    </inkml:context>
    <inkml:brush xml:id="br0">
      <inkml:brushProperty name="width" value="0.05" units="cm"/>
      <inkml:brushProperty name="height" value="0.05" units="cm"/>
    </inkml:brush>
  </inkml:definitions>
  <inkml:trace contextRef="#ctx0" brushRef="#br0">12 64 17020,'-3'-8'619,"1"4"-9,1-1 0,-1 0 1,1 0-1,0 0 0,1 0 0,-1-5 0,1 9-512,0 0-1,0 1 1,0-1-1,0 0 1,0 0-1,1 1 1,-1-1 0,0 0-1,0 1 1,1-1-1,-1 0 1,0 1-1,1-1 1,-1 1-1,1-1 1,-1 1-1,0-1 1,1 0-1,0 1 1,0-1-1,0 1-23,0-1 0,0 1 0,1-1 0,-1 1 0,0 0 0,0-1-1,1 1 1,-1 0 0,0 0 0,0 0 0,1 0 0,-1 0-1,0 1 1,1-1 0,1 1 0,3 1-21,0 0 0,0 0 0,0 1 0,-1-1 0,1 1 0,-1 1 1,1-1-1,5 6 0,40 39-36,-35-32 20,21 21-168,55 50 596,-76-73-1089,1-1 0,1-1 0,35 19 0,-50-29 443,0-1 1,0 0-1,0 0 0,0 0 0,0 0 0,0 0 0,0-1 0,0 0 0,0 1 0,0-1 0,0 0 1,0 0-1,0-1 0,1 1 0,-1-1 0,5-1 0,14-7-842</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8:20.477"/>
    </inkml:context>
    <inkml:brush xml:id="br0">
      <inkml:brushProperty name="width" value="0.05" units="cm"/>
      <inkml:brushProperty name="height" value="0.05" units="cm"/>
    </inkml:brush>
  </inkml:definitions>
  <inkml:trace contextRef="#ctx0" brushRef="#br0">326 0 18220,'0'1'35,"0"-1"1,0 0 0,0 0-1,0 0 1,0 0-1,0 0 1,-1 0-1,1 0 1,0 0-1,0 0 1,0 0 0,0 0-1,0 1 1,0-1-1,0 0 1,0 0-1,0 0 1,0 0-1,0 0 1,0 0 0,0 0-1,0 0 1,0 0-1,0 0 1,0 0-1,-1 0 1,1 0 0,0 0-1,0 0 1,0 0-1,0 0 1,0 1-1,0-1 1,0 0-1,0 0 1,0 0 0,0 0-1,-1 0 1,1 0-1,0 0 1,0 0-1,0 0 1,0-1-1,0 1 1,0 0 0,0 0-1,0 0 1,0 0-1,0 0 1,0 0-1,-1 0 1,1 0-1,0 0 1,0 0 0,0 0-1,0 0 1,0 0-1,0 0 1,0 0-1,0 0 1,0 0-1,0-1 1,0 1 0,0 0-1,0 0 1,0 0-1,0 0 1,0 0-1,-7 12 1256,-3 19-78,-196 690 1509,181-652-2529,6-18-602,2 2 0,-13 62 0,26-94-1664,0-25 1390</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8:23.078"/>
    </inkml:context>
    <inkml:brush xml:id="br0">
      <inkml:brushProperty name="width" value="0.05" units="cm"/>
      <inkml:brushProperty name="height" value="0.05" units="cm"/>
    </inkml:brush>
  </inkml:definitions>
  <inkml:trace contextRef="#ctx0" brushRef="#br0">1 37 13107,'18'-37'4944,"-16"45"-510,1 39-2763,-4 93-719,10 280-892,-13-449-4791,0 4 3945,1 1-189</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38:23.514"/>
    </inkml:context>
    <inkml:brush xml:id="br0">
      <inkml:brushProperty name="width" value="0.05" units="cm"/>
      <inkml:brushProperty name="height" value="0.05" units="cm"/>
    </inkml:brush>
  </inkml:definitions>
  <inkml:trace contextRef="#ctx0" brushRef="#br0">31 445 12859,'-31'6'9728,"44"-15"-7947,8-5-1539,-1-1 0,-1 0 0,0-2 1,-1 0-1,0-1 0,19-26 0,81-128-5,-114 166-211,60-100 88,-63 104-109,0 1-1,0-1 1,0 1-1,0-1 1,0 1-1,0 0 1,0 0-1,0-1 1,1 1-1,2-2 1,-4 3-4,0 0 1,0 0-1,1 0 0,-1 0 1,0 0-1,1 0 1,-1 0-1,0 0 1,1 0-1,-1 0 0,0 0 1,1 0-1,-1 0 1,0 0-1,1 0 1,-1 0-1,0 0 0,1 0 1,-1 1-1,0-1 1,1 0-1,-1 0 1,0 0-1,0 0 0,1 1 1,-1-1-1,0 0 1,0 0-1,1 1 1,-1-1-1,0 0 0,0 1 1,2 3 7,0 0-1,0 0 1,-1 1 0,1-1-1,-1 1 1,1 4 0,1 7-8,96 242-267,-57-159 193,-38-88 135,-2-7-68,0 0 1,0 1-1,0-1 0,-1 1 0,0 0 1,0 0-1,0 4 0,-1 1-64</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8:02.609"/>
    </inkml:context>
    <inkml:brush xml:id="br0">
      <inkml:brushProperty name="width" value="0.05" units="cm"/>
      <inkml:brushProperty name="height" value="0.05" units="cm"/>
    </inkml:brush>
  </inkml:definitions>
  <inkml:trace contextRef="#ctx0" brushRef="#br0">10 41 14883,'-10'-3'3425,"23"9"-2717,-5 0-687,1-1 0,0 0 0,0 0 0,0-1 0,1 0 0,-1-1 0,1 0 0,0 0 0,0-1 0,0 0 0,0-1-1,1 0 1,11-1 0,16-2 29,1-1-1,44-11 0,-32 6-8,-24 4 134,-15 3-411,-1 0-1,22-6 0,-30 6 147,0 0-1,0 0 1,0-1-1,0 1 1,0-1-1,-1 0 1,1 1-1,0-1 0,-1 0 1,0-1-1,1 1 1,-1 0-1,0-1 1,3-4-1,4-9-278</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8:03.091"/>
    </inkml:context>
    <inkml:brush xml:id="br0">
      <inkml:brushProperty name="width" value="0.05" units="cm"/>
      <inkml:brushProperty name="height" value="0.05" units="cm"/>
    </inkml:brush>
  </inkml:definitions>
  <inkml:trace contextRef="#ctx0" brushRef="#br0">22 1 14739,'-15'1'1426,"9"0"-607,18 2-335,50 10-524,0-4 0,0-2 0,109-2 0,-170-6 41,0 1 0,1 0 0,-1 0 0,0 0 0,1 0 0,-1 0 0,1 0 0,-1 0 1,0 0-1,1 1 0,-1-1 0,0 0 0,1 1 0,-1-1 0,0 1 0,0-1 0,1 1 0,-1 0 0,0 0 1,0-1-1,0 1 0,0 0 0,0 0 0,0 0 0,0 0 0,0 0 0,-1 0 0,1 1 0,0-1 0,0 0 1,-1 0-1,1 0 0,-1 1 0,1-1 0,-1 0 0,0 1 0,0-1 0,1 0 0,-1 1 0,0-1 0,0 1 1,0-1-1,0 0 0,0 1 0,-1-1 0,1 2 0,-2 5 10,0 0 1,0 0-1,-1 0 0,0 0 1,0 0-1,-6 9 0,-3 5 16,-2 0 0,0-1 0,-1-1 0,-1 0-1,-1-1 1,0 0 0,-2-2 0,0 0 0,-1-1-1,-30 18 1,43-31-1073,6-5 447,8-7 156,4 1 17</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13.619"/>
    </inkml:context>
    <inkml:brush xml:id="br0">
      <inkml:brushProperty name="width" value="0.05" units="cm"/>
      <inkml:brushProperty name="height" value="0.05" units="cm"/>
    </inkml:brush>
  </inkml:definitions>
  <inkml:trace contextRef="#ctx0" brushRef="#br0">1 99 17452,'5'-8'363,"0"1"0,1 0 1,0 0-1,1 0 0,-1 1 1,1 0-1,0 0 0,1 0 1,0 1-1,0 0 0,0 1 1,0 0-1,1 0 0,-1 1 0,1 0 1,0 0-1,0 1 0,0 0 1,0 1-1,18-1 0,-25 2-323,0 0-1,0 0 0,1 0 0,-1 0 1,0 0-1,0 1 0,0-1 1,0 1-1,0-1 0,0 1 0,0 0 1,0 0-1,0 0 0,-1 0 1,1 0-1,0 0 0,0 0 0,-1 1 1,1-1-1,-1 1 0,1-1 1,1 4-1,-2-3-14,0 1 0,0-1 0,0 1 0,0 0 1,-1-1-1,1 1 0,-1 0 0,0 0 0,0 0 0,0-1 0,0 1 1,0 0-1,0 0 0,-1-1 0,0 1 0,-1 5 0,-6 11 11,-1 0 0,0 0-1,-2 0 1,0-2 0,-1 1-1,-19 21 1,-18 27-14,47-63-23,1-1 0,-1 1 0,1-1-1,-1 1 1,1 0 0,0 0 0,0-1-1,0 1 1,1 0 0,-1 0 0,0 5-1,1-8 1,0 1 1,0 0-1,0-1 0,1 1 0,-1 0 0,0-1 0,0 1 0,0-1 1,1 1-1,-1 0 0,0-1 0,1 1 0,-1-1 0,0 1 0,1-1 0,-1 1 1,1-1-1,-1 0 0,1 1 0,-1-1 0,2 1 0,-1 0 0,1-1 0,-1 1 0,1-1 0,-1 1 0,1-1 1,-1 0-1,1 0 0,-1 0 0,1 0 0,0 0 0,-1 0 0,3-1 0,12-2-10,1-1 0,-1 0 0,-1-2 0,1 0 0,-1 0 0,21-13 0,82-58-19,-42 20-37,-79 62 20,-5 11 29,1 0 0,-9 32 0,15-47 22,1 0 0,0 0 1,0 0-1,0 0 0,0 1 1,0-1-1,0 0 0,1 0 0,-1 0 1,0 0-1,1 0 0,-1 1 0,0-1 1,1 0-1,0 0 0,-1 0 0,1 0 1,-1 0-1,1 0 0,0 0 0,0-1 1,0 1-1,-1 0 0,1 0 0,0 0 1,0-1-1,0 1 0,0-1 0,0 1 1,0-1-1,1 1 0,-1-1 0,0 1 1,0-1-1,0 0 0,0 0 1,0 1-1,1-1 0,-1 0 0,0 0 1,0 0-1,2-1 0,5 1 26,-1-1-1,0 0 1,0 0-1,0-1 1,13-4-1,4-3 21,-1-2 1,0 0-1,-1-2 0,0 0 1,-1-2-1,0 0 0,26-26 1,-54 52-33,-1 1 0,-7 18 0,12-24-11,0 0-1,0 1 1,1-1 0,-1 1-1,2-1 1,-1 1 0,1 0 0,0 0-1,0 0 1,1 8 0,0-14-10,0 1 0,1-1 0,-1 0 0,1 0 1,0 1-1,-1-1 0,1 0 0,0 0 0,0 0 0,-1 1 0,1-1 1,0 0-1,0 0 0,0 0 0,0-1 0,1 1 0,-1 0 0,0 0 1,0-1-1,0 1 0,1 0 0,-1-1 0,0 1 0,1-1 0,-1 0 1,0 1-1,1-1 0,-1 0 0,1 0 0,-1 0 0,0 0 0,3 0 1,-1 0-26,0 0 1,-1-1 0,1 1-1,-1-1 1,1 1 0,0-1-1,-1 0 1,1 0 0,-1 0-1,1 0 1,-1 0 0,0-1-1,0 1 1,1-1 0,-1 0-1,2-2 1,2-7-102</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8:08.502"/>
    </inkml:context>
    <inkml:brush xml:id="br0">
      <inkml:brushProperty name="width" value="0.05" units="cm"/>
      <inkml:brushProperty name="height" value="0.05" units="cm"/>
    </inkml:brush>
  </inkml:definitions>
  <inkml:trace contextRef="#ctx0" brushRef="#br0">65 217 8370,'-31'-217'6421,"32"343"-4299,-9 525-2009,-6-184-1002,14-465 824,1 0-1,-1 0 1,0 0 0,0 0 0,-1 0 0,1 0 0,0 0-1,-1 0 1,1-1 0,-1 1 0,1 0 0,-1 0-1,0 0 1,0 0 0,-2 2 0,-2 2-250</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8:08.948"/>
    </inkml:context>
    <inkml:brush xml:id="br0">
      <inkml:brushProperty name="width" value="0.05" units="cm"/>
      <inkml:brushProperty name="height" value="0.05" units="cm"/>
    </inkml:brush>
  </inkml:definitions>
  <inkml:trace contextRef="#ctx0" brushRef="#br0">1 258 11474,'0'0'37,"0"-1"-1,0 1 0,0 0 0,0 0 0,0 0 1,0 0-1,0 0 0,0 0 0,0 0 0,1 0 1,-1 0-1,0 0 0,0 0 0,0 0 0,0 0 0,0 0 1,0 0-1,0 0 0,0 0 0,0-1 0,0 1 1,0 0-1,0 0 0,0 0 0,0 0 0,0 0 1,0 0-1,0 0 0,0 0 0,0 0 0,0 0 1,0 0-1,0 0 0,0 0 0,0-1 0,0 1 0,0 0 1,0 0-1,0 0 0,0 0 0,0 0 0,-1 0 1,1 0-1,0 0 0,0 0 0,10 6 756,11 11-528,-13-9-258,-1 0 0,0 0 0,0 1 0,-1 0-1,0 0 1,-1 0 0,6 14 0,0 6 12,9 36-1,-13-38 2,1-1 0,13 28 0,-20-53-11,-1 0 0,1 0 0,-1 0 0,1 1 0,-1-1 0,1 0 0,-1 0 0,1-1 0,0 1 1,-1 0-1,1 0 0,0 0 0,0 0 0,0-1 0,0 1 0,0 0 0,0-1 0,0 1 0,0-1 0,0 1 0,0-1 1,0 1-1,2 0 0,-1-2 12,-1 1 1,0-1-1,1 1 0,-1-1 1,0 1-1,1-1 0,-1 0 1,0 0-1,0 0 1,1 1-1,-1-1 0,0 0 1,0-1-1,0 1 1,0 0-1,-1 0 0,1 0 1,1-3-1,16-26 380,-2 0 0,22-58 0,-14 28-65,18-30-1244,68-112-1,-109 201 884,2-5-140,1 1 1,-1-2 0,0 1-1,4-11 1,-2-3-314</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8:27.004"/>
    </inkml:context>
    <inkml:brush xml:id="br0">
      <inkml:brushProperty name="width" value="0.05" units="cm"/>
      <inkml:brushProperty name="height" value="0.05" units="cm"/>
    </inkml:brush>
  </inkml:definitions>
  <inkml:trace contextRef="#ctx0" brushRef="#br0">0 532 12939,'2'6'42,"-1"-1"1,1 0-1,-1 1 1,1-1-1,1 0 1,-1 0-1,1-1 1,0 1-1,0 0 1,0-1-1,1 0 0,0 1 1,-1-2-1,1 1 1,1 0-1,-1-1 1,0 0-1,1 0 1,7 4-1,8 1-22,1 0-1,0-2 0,0 0 1,1-2-1,0 0 1,40 1-1,2-4 0,68-8 1,415-55-23,33-2-129,601-18 19,-604 44 218,2077-68 213,-2069 105-493,1107-20-184,820-106 659,-1251 27-148,-1255 99-154,9 0-7,1-1 1,-1 0-1,21-7 0,-35 9 9,1-1 0,0 0-1,-1 1 1,1-1 0,0 0 0,-1 0 0,1 0-1,-1 0 1,1 0 0,-1 0 0,0 0 0,3-2-1,-3 0-1,1-1 1,-1 1-1,0 0 0,1 0 0,-1-1 0,0-4 0</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38:46.478"/>
    </inkml:context>
    <inkml:brush xml:id="br0">
      <inkml:brushProperty name="width" value="0.05" units="cm"/>
      <inkml:brushProperty name="height" value="0.05" units="cm"/>
    </inkml:brush>
  </inkml:definitions>
  <inkml:trace contextRef="#ctx0" brushRef="#br0">1 420 4145,'52'4'438,"1"3"0,102 26 0,33 6 1145,169-16 1249,-10 0-1024,158 78-1418,-92-12-330,157-37 27,7-57-105,95-57-499,-6-46-1176,318-38-588,-380 106 2127,2 24 647,342-18 219,306-81-707,-229 17-198,870 0-736,-1490 82 777,1508-37 451,-1686 53-248</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56"/>
    </inkml:context>
    <inkml:brush xml:id="br0">
      <inkml:brushProperty name="width" value="0.05" units="cm"/>
      <inkml:brushProperty name="height" value="0.05" units="cm"/>
    </inkml:brush>
  </inkml:definitions>
  <inkml:trace contextRef="#ctx0" brushRef="#br0">28 64 20796,'-14'-9'2417,"2"5"-1641,11 1-816,1-1 2017,17-1-1657,0-8-96,2-12-400</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57"/>
    </inkml:context>
    <inkml:brush xml:id="br0">
      <inkml:brushProperty name="width" value="0.05" units="cm"/>
      <inkml:brushProperty name="height" value="0.05" units="cm"/>
    </inkml:brush>
  </inkml:definitions>
  <inkml:trace contextRef="#ctx0" brushRef="#br0">439 24 12371,'8'-19'2898,"-4"14"-546,-2 16-78,-12 177 1175,9-62-3127,-10 199-184,-9-99-75,-20 170 26,0 0-106,31-283 38,-16 383-44,5-69 23,-32 900 291,24-762-172,1-67 45,-16 202 150,22-578-146,-2 24-102,11-58-50,6-46 47,1 0-1,2 1 1,3 63-1,1-67 3,-1-1-1,-8 57 0,1-18-49,5 35-10,-2 20 400,4-116-340,0 14 39,1-29-128,-1 0-1,0 0 0,-1 0 1,1-1-1,0 1 0,0 0 1,0 0-1,0 0 0,-1 0 0,1 0 1,0-1-1,-1 1 0,1 0 1,-1 0-1,1-1 0,-1 1 1,1 0-1,-1 0 0,0-1 1,1 1-1,-2 0 0,1 0 0,1-1-1,-1 0 1,0 0 0,1 0-1,-1 0 1,0 0-1,1 0 1,-1 0-1,0-1 1,1 1-1,-1 0 1,0 0-1,1 0 1,-1-1-1,1 1 1,-1 0-1,1-1 1,-1 1-1,0 0 1,1-1-1,-1 1 1,1-1-1,0 1 1,-1-1 0,1 1-1,-1-1 1,1 1-1,0-1 1,-1 1-1,1-1 1,0 0-1,0 1 1,-1-1-1,1 1 1,0-1-1,0 0 1,0 0-1,-11-23-250</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58"/>
    </inkml:context>
    <inkml:brush xml:id="br0">
      <inkml:brushProperty name="width" value="0.05" units="cm"/>
      <inkml:brushProperty name="height" value="0.05" units="cm"/>
    </inkml:brush>
  </inkml:definitions>
  <inkml:trace contextRef="#ctx0" brushRef="#br0">0 281 14347,'0'0'138,"0"1"1,0-1-1,0 0 0,0 1 1,0-1-1,0 0 0,0 0 0,0 1 1,0-1-1,0 0 0,0 1 1,0-1-1,0 0 0,1 0 1,-1 1-1,0-1 0,0 0 0,0 0 1,0 1-1,0-1 0,1 0 1,-1 0-1,0 1 0,0-1 1,0 0-1,1 0 0,-1 0 0,0 0 1,0 1-1,0-1 0,1 0 1,-1 0-1,0 0 0,1 0 1,-1 0-1,0 0 0,1 1 0,19 4 1598,-14-5-1524,0 1-1,1-1 0,-1 0 1,0 0-1,8-2 0,0 0-78,0 0-1,0 1 1,0 1 0,0 0-1,0 1 1,0 0-1,16 4 1,-8-2-147,-1 0 0,25-1 0,65-12 28,-16 0-69,17 0-183,-67 5 189,-1 1 0,1 2 0,66 6 0,-69 2 43,145 15-121,-139-19 92,-1-1-1,49-6 0,1-6 8,252-15 22,-139 31-17,130-4-5,243-7 75,-478 7-58,742-1 27,-748 1-14,477 13 3,128 6 5,334-19 29,-560-1-56,261 8 70,-251-6-79,-2-25-20,-62 3 10,-271 20 43,221 31 1,-93-19 23,2-24 82,39 0 127,-273 11-183,60-9 0,-109 10-86,0 0-1,0 0 0,-1 0 0,1 0 1,0 0-1,0-1 0,0 1 0,0 0 1,0 0-1,0 0 0,0 0 0,0 0 0,-1 0 1,1 0-1,0-1 0,0 1 0,0 0 1,0 0-1,0 0 0,0 0 0,0 0 1,0 0-1,0-1 0,0 1 0,0 0 1,0 0-1,0 0 0,0 0 0,0 0 1,0-1-1,0 1 0,0 0 0,0 0 1,0 0-1,0 0 0,0 0 0,0-1 0,0 1 1,1 0-1,-1 0 0,0 0 0,0 0 1,0 0-1,0 0 0,0 0 0,0 0 1,0-1-1,0 1 0,1 0 0,-1 0 1,0 0-1,0 0 0,0 0 0,0 0 1,0 0-1,0 0 0,1 0 0,-1 0 1,0 0-1,0 0 0,0 0 0,-15-9-1082,9 6 949,-6-6-431</inkml:trace>
  <inkml:trace contextRef="#ctx0" brushRef="#br0" timeOffset="1">10380 58 14691,'8'-8'1542,"-1"2"-1253,0 1 1,0 0-1,1 0 1,-1 1-1,1 0 1,0 0-1,0 1 1,1 0-1,-1 1 1,1-1-1,-1 2 1,1-1-1,14 0 1,9 1 317,-1 2 0,46 7 0,-38-4-540,-34-3-41,0-1 0,0 1 0,1 0 0,-1 0 0,0 1-1,0-1 1,0 1 0,0 0 0,0 0 0,8 6 0,-11-6-11,0 0 1,0 0-1,-1 0 1,1 0-1,-1 1 1,1-1-1,-1 0 1,0 1-1,1-1 1,-1 1-1,-1-1 1,1 1-1,0-1 1,-1 1-1,1 0 0,-1-1 1,0 1-1,1 0 1,-2 0-1,1-1 1,0 1-1,0 0 1,-2 2-1,-1 9 101,-2 0-1,0 0 1,0-1-1,-2 0 1,1 0-1,-2-1 1,1 0-1,-13 15 0,1 0 94,-15 19 350,-1-2-1,-2-1 0,-80 70 0,108-107-906,5-7-553,5-17-434,0 12 1510,2-19-648</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60"/>
    </inkml:context>
    <inkml:brush xml:id="br0">
      <inkml:brushProperty name="width" value="0.05" units="cm"/>
      <inkml:brushProperty name="height" value="0.05" units="cm"/>
    </inkml:brush>
  </inkml:definitions>
  <inkml:trace contextRef="#ctx0" brushRef="#br0">3 640 15491,'-3'19'1608,"3"-19"-1557,0 0 1,0 1 0,0-1-1,0 0 1,0 1-1,0-1 1,0 0 0,0 1-1,1-1 1,-1 0-1,0 1 1,0-1-1,0 0 1,0 0 0,0 1-1,1-1 1,-1 0-1,0 1 1,0-1 0,0 0-1,1 0 1,-1 0-1,0 1 1,0-1-1,1 0 1,-1 0 0,1 1-1,1-2 59,-1 1-1,1 0 0,0-1 1,0 1-1,0-1 1,-1 0-1,1 0 0,0 0 1,-1 1-1,1-1 1,-1-1-1,1 1 0,-1 0 1,1 0-1,-1 0 1,2-3-1,27-26 499,-2-1 0,-1-1 0,-1-1 0,21-38-1,78-152 260,-114 204-784,-11 19-82,100-210 434,-104 270-335,2-22-250,1 0 0,2 0 0,2 1 1,12 62-1,-8-72 3,1 0-1,1-1 1,1 0 0,2-1-1,0 0 1,27 40 0,-34-59 36,2 0 1,-1 0-1,1 0 1,0-1-1,10 8 1,5 1-338</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61"/>
    </inkml:context>
    <inkml:brush xml:id="br0">
      <inkml:brushProperty name="width" value="0.05" units="cm"/>
      <inkml:brushProperty name="height" value="0.05" units="cm"/>
    </inkml:brush>
  </inkml:definitions>
  <inkml:trace contextRef="#ctx0" brushRef="#br0">58 52 16956,'17'-51'3966,"-30"89"98,-6 20-3626,14-37-309,-25 126 416,27-123-445,0-1 1,2 1-1,0 0 1,4 29-1,-2-46-73,0-1 0,1 1 0,-1-1 0,1 1 0,1-1 0,3 8 0,-6-12-26,1-1 0,0 1 0,0-1 0,0 0 0,0 1 0,0-1 0,0 0 0,0 1 0,0-1 0,1 0 0,-1 0 0,0 0 0,1 0 0,-1 0 0,1 0 0,-1 0 0,1-1 1,0 1-1,-1-1 0,1 1 0,0-1 0,-1 1 0,1-1 0,0 0 0,-1 0 0,1 0 0,0 0 0,3 0 0,-1-2-71,1 1 0,-1-1 0,0 0-1,0 0 1,1 0 0,-1 0 0,-1-1 0,1 0-1,0 0 1,-1 0 0,1 0 0,-1 0 0,0-1-1,0 1 1,3-7 0,3-3-25,-1-1 0,0-1 0,7-18 0,6-28-200</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62"/>
    </inkml:context>
    <inkml:brush xml:id="br0">
      <inkml:brushProperty name="width" value="0.05" units="cm"/>
      <inkml:brushProperty name="height" value="0.05" units="cm"/>
    </inkml:brush>
  </inkml:definitions>
  <inkml:trace contextRef="#ctx0" brushRef="#br0">19 0 21597,'-1'1'112,"-1"0"0,1-1 0,0 1 0,0 0 0,0 0 0,-1 0 0,1 1 1,0-1-1,0 0 0,1 0 0,-1 1 0,0-1 0,0 0 0,1 1 0,-1-1 1,0 1-1,1-1 0,-1 0 0,1 1 0,0-1 0,0 1 0,-1 0 0,1 2 1,1-2-10,0 1 1,-1-1-1,1 0 1,0 1 0,0-1-1,1 0 1,-1 0 0,0 0-1,1 0 1,-1 0 0,1 0-1,0 0 1,2 2-1,8 6 134,1-1-1,0 0 0,24 13 1,-30-18-169,7 3-7,67 34 267,-73-38-468,0 0 0,0 0 1,0-1-1,0 0 1,1 0-1,-1-1 0,1 0 1,8 0-1,-14-1-8,0-1 0,0 1-1,-1-1 1,1 0 0,0 1-1,-1-1 1,1 0 0,-1-1-1,1 1 1,-1 0 0,0-1-1,0 1 1,1-1 0,-1 0-1,3-3 1,0-1-107,-1 0 0,0 0 0,0 0 0,6-12-1,3-12-614</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37.235"/>
    </inkml:context>
    <inkml:brush xml:id="br0">
      <inkml:brushProperty name="width" value="0.05" units="cm"/>
      <inkml:brushProperty name="height" value="0.05" units="cm"/>
    </inkml:brush>
  </inkml:definitions>
  <inkml:trace contextRef="#ctx0" brushRef="#br0">39 7 13571,'-1'11'868,"0"0"1,-1 1-1,0-1 1,-1 0-1,-7 16 1,-6 27 404,14-45-1130,1 0 1,1 0-1,-1 1 1,3 16-1,-2-25-124,0 0-1,0 0 1,0 0 0,0 0 0,1 0-1,-1 1 1,0-1 0,1 0-1,-1 0 1,1 0 0,-1 0-1,1 0 1,0 0 0,-1-1-1,1 1 1,0 0 0,0 0-1,0 0 1,-1-1 0,2 2 0,0-2 4,-1 0 1,0 0 0,1 0 0,-1 0 0,0 0 0,1 0 0,-1 0 0,0 0 0,1-1-1,-1 1 1,0-1 0,0 1 0,1-1 0,-1 1 0,0-1 0,0 0 0,0 1 0,0-1-1,0 0 1,0 0 0,0 0 0,1-1 0,6-5 144,-1-1 0,-1 0 0,1 0 0,-2 0 0,1-1 0,-1 0 0,8-17-1,21-70 1053,-25 59-893,-11 47-327,1-1-1,0 1 1,0 0 0,1 0-1,1 0 1,1 13 0,-1-20-3,-1 0-1,1 0 1,0 0-1,0 1 1,0-1 0,0 0-1,1 0 1,-1-1 0,1 1-1,0 0 1,0 0 0,0-1-1,0 1 1,0-1-1,1 0 1,-1 1 0,1-1-1,-1 0 1,1-1 0,0 1-1,0 0 1,0-1 0,5 3-1,0-2 6,1-1-1,0 0 0,-1 0 1,1 0-1,0-1 1,-1-1-1,1 1 0,0-1 1,-1-1-1,1 0 0,-1 0 1,1 0-1,-1-1 1,0-1-1,14-7 0,4-4 52,-1 0 0,-1-2 0,30-25 0,-38 31-43,-16 11-10,0 0 0,0 0 0,0 0 0,0 0 0,1 0 0,-1 0 0,0 0 0,0 0 0,0 0 0,1 0 0,-1 0 0,0 0 0,0 0 0,0 0 0,0 0 0,1 0 0,-1 0 0,0 0 0,0 0 0,0 0 0,0 0 0,0 0 0,1 1 0,-1-1 0,0 0 0,0 0 0,0 0 0,0 0 0,0 0 1,0 0-1,1 0 0,-1 1 0,0-1 0,0 0 0,0 0 0,0 0 0,0 0 0,0 1 0,0-1 0,0 0 0,0 0 0,0 0 0,0 0 0,0 1 0,-6 29-5,4-24 5,1-3 3,-17 72 6,16-66 6,1 0-1,0 0 1,0 0-1,1 0 1,0 0-1,3 13 1,-3-21-11,0 1 1,0-1 0,0 0 0,1 0 0,-1 0-1,1 1 1,-1-1 0,1 0 0,-1 0 0,1 0-1,-1 0 1,1 0 0,0 0 0,0 0 0,0 0-1,0 0 1,-1 0 0,1 0 0,2 0 0,-2-1-12,-1 1 0,1-1 0,0 0-1,0 0 1,0 0 0,0 1 0,0-1 0,0 0 0,0-1 0,0 1 0,0 0 0,0 0 0,0 0 0,0 0 0,0-1 0,0 1 0,0 0 0,-1-1 0,2 0 0,2-1-105,0-1-1,-1 0 1,1 0 0,-1 0 0,0 0 0,0 0 0,0-1 0,0 1 0,4-7 0,0-6-127,0 1 0,-2-1 0,1 0 0,-2 0 0,0-1-1,2-22 1,2-22-327</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14.219"/>
    </inkml:context>
    <inkml:brush xml:id="br0">
      <inkml:brushProperty name="width" value="0.05" units="cm"/>
      <inkml:brushProperty name="height" value="0.05" units="cm"/>
    </inkml:brush>
  </inkml:definitions>
  <inkml:trace contextRef="#ctx0" brushRef="#br0">23 10 14187,'1'0'120,"0"0"1,-1 0-1,1 0 0,0 0 0,-1 0 1,1 0-1,-1 1 0,1-1 0,0 0 1,-1 0-1,1 1 0,-1-1 0,1 0 1,0 1-1,-1-1 0,1 1 0,-1-1 1,1 1-1,-1-1 0,0 1 0,1-1 1,-1 1-1,0-1 0,1 1 0,-1 0 1,0-1-1,1 1 0,-1-1 0,0 1 1,0 0-1,0 0 0,2 27 1312,-2-20-383,-1 40 260,-3 1 0,-13 64 0,1-9-732,15-100-543,1 0-1,0 0 1,-1 1-1,1-1 1,1 0 0,-1 0-1,1 0 1,1 7-1,-2-10-18,1 0 0,0 0 0,-1 0-1,1 0 1,0 0 0,-1 0-1,1 0 1,0-1 0,0 1 0,0 0-1,0-1 1,0 1 0,-1 0-1,1-1 1,0 1 0,1-1 0,-1 0-1,0 1 1,0-1 0,0 0-1,0 0 1,0 1 0,0-1 0,0 0-1,0 0 1,0 0 0,1 0-1,-1 0 1,0-1 0,0 1 0,0 0-1,0 0 1,0-1 0,0 1-1,0-1 1,1 0 0,9-3 67,0-1 0,0 0 0,-1 0 0,1-1 0,-2 0 1,17-14-1,53-54 281,-70 65-316,41-41 26,-2-1-1,69-100 1,-100 117-865,-17 34 768,0-1-1,0 1 0,1 0 0,-1 0 1,0 0-1,0 0 0,0-1 0,0 1 0,0 0 1,0 0-1,0 0 0,0 0 0,0-1 1,0 1-1,0 0 0,0 0 0,0 0 1,0-1-1,0 1 0,0 0 0,0 0 0,0 0 1,0 0-1,0-1 0,0 1 0,0 0 1,0 0-1,0 0 0,0-1 0,0 1 0,-1 0 1,1 0-1,0 0 0,0 0 0,0 0 1,0-1-1,0 1 0,-1 0 0,1 0 1,0 0-1,0 0 0,0 0 0,-1 0 0,-15 10-720,-7 11 282,-6 2-144</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63"/>
    </inkml:context>
    <inkml:brush xml:id="br0">
      <inkml:brushProperty name="width" value="0.05" units="cm"/>
      <inkml:brushProperty name="height" value="0.05" units="cm"/>
    </inkml:brush>
  </inkml:definitions>
  <inkml:trace contextRef="#ctx0" brushRef="#br0">190 1 20252,'-12'26'1889,"-9"9"-1249,-1 10-248,1 12 768,1 3-264,1 5-191,2 4-193,3-5-272,1-4-80,4-7-320,2-8-240,3-15-801,-2-9-1063,5-12 1832,-1-6-328,1-6-289</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64"/>
    </inkml:context>
    <inkml:brush xml:id="br0">
      <inkml:brushProperty name="width" value="0.05" units="cm"/>
      <inkml:brushProperty name="height" value="0.05" units="cm"/>
    </inkml:brush>
  </inkml:definitions>
  <inkml:trace contextRef="#ctx0" brushRef="#br0">108 131 13227,'29'-131'7712,"-48"205"-6757,-77 326-99,93-386-751,0-1 0,1 1-1,0 16 1,24-73 676,-5-1-712,101-283 741,-108 286-788,-10 29-10,-1 12-12,-1 1 0,1 0 0,1 0 0,-1-1 0,0 1 0,0 0 0,0 0 1,0 0-1,0 0 0,1 0 0,-1 0 0,0 0 0,1 0 0,-1 2 0,-25 47-22,2 1 0,3 1 0,-17 61 0,28-84 13,6-16 9,-9 23 14,2 1 0,-8 50 0,21-79 12,5-15-10,5-13 5,15-44 251,-2-2 1,27-121-1,-45 163-133,-2-1 0,-1 0 0,2-32-1,-6 57-137,0 0 0,0 0-1,0 0 1,0-1 0,0 1 0,0 0-1,1 0 1,-1 0 0,0 0 0,0 0-1,0-1 1,0 1 0,0 0-1,0 0 1,0 0 0,0 0 0,0-1-1,0 1 1,0 0 0,0 0 0,0 0-1,0 0 1,0-1 0,0 1-1,0 0 1,-1 0 0,1 0 0,0 0-1,0 0 1,0-1 0,0 1 0,0 0-1,0 0 1,0 0 0,0 0 0,-1 0-1,1 0 1,0 0 0,0-1-1,0 1 1,0 0 0,0 0 0,0 0-1,-1 0 1,1 0 0,0 0 0,0 0-1,0 0 1,0 0 0,-1 0-1,1 0 1,0 0 0,-7 10 5,-5 17-11,0 6-11,-11 24 8,3 1 0,-23 110 0,39-117-324,4-48 178,0 0 0,0 0 0,0 0-1,1 0 1,-1-1 0,1 1 0,0 0-1,0 0 1,0-1 0,0 1-1,0-1 1,0 1 0,1-1 0,2 5-1,-4-7 145,0 0 0,0 0 0,0 0 0,1 0 0,-1 0-1,0 0 1,0 0 0,0 0 0,0 0 0,0 0 0,0 0-1,0 0 1,0 0 0,0 0 0,1 0 0,-1 0 0,0 0-1,0 0 1,0 0 0,0 0 0,0 0 0,0 0 0,0 0-1,0 0 1,1 0 0,-1 0 0,0 0 0,0 0 0,0 0-1,0 0 1,0 0 0,0 0 0,0 0 0,0 0 0,0 0-1,0 0 1,0-1 0,1 1 0,-1 0 0,0 0 0,0 0-1,0 0 1,0 0 0,0 0 0,0 0 0,0 0 0,0 0-1,0-1 1,0 1 0,0 0 0,0 0 0,0 0 0,0 0-1,0 0 1,0 0 0,0 0 0,0 0 0,0-1 0,0 1-1,1-9-372,-2-15-297</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65"/>
    </inkml:context>
    <inkml:brush xml:id="br0">
      <inkml:brushProperty name="width" value="0.05" units="cm"/>
      <inkml:brushProperty name="height" value="0.05" units="cm"/>
    </inkml:brush>
  </inkml:definitions>
  <inkml:trace contextRef="#ctx0" brushRef="#br0">161 23 15195,'3'-19'2694,"-4"15"-986,-2 12 78,-12 45 233,-25 114 136,40-167-2143,0 1-1,0-1 0,0 1 0,0-1 0,0 1 0,0-1 0,1 1 0,-1-1 0,0 1 0,0-1 0,0 1 0,0-1 0,1 0 1,-1 1-1,0-1 0,1 1 0,-1-1 0,0 0 0,0 1 0,1-1 0,-1 0 0,1 1 0,-1-1 0,0 0 0,1 1 0,-1-1 1,1 0-1,-1 0 0,1 0 0,-1 1 0,1-1 0,-1 0 0,1 0 0,-1 0 0,1 0 0,-1 0 0,1 0 0,26 1 100,-12-1-58,-9 2-63,0-1 0,0 1 0,0 0 0,0 0 0,0 0 0,-1 1 0,1 0 0,-1 0 1,0 0-1,1 1 0,-1 0 0,-1 0 0,1 0 0,-1 1 0,0-1 0,7 10 0,-9-10 5,1 0-1,-1 1 1,0-1-1,0 1 1,0 0-1,0 0 1,-1-1-1,0 1 1,0 0-1,0 0 1,-1 1-1,1-1 1,-1 0-1,-1 0 1,1 0-1,-1 0 1,1 0-1,-2 0 1,1 0-1,0 0 1,-3 4-1,0-1 69,0-1 1,0 0-1,-1 0 0,0 0 0,0-1 1,-1 1-1,1-1 0,-1-1 0,-1 1 1,1-1-1,-1 0 0,0 0 0,0-1 1,-1 0-1,-9 4 0,11-5-21,-1-1-1,0 1 1,1-1 0,-1-1-1,0 1 1,0-1 0,0 0-1,0-1 1,0 0-1,0 0 1,0 0 0,0-1-1,0 0 1,0-1 0,0 1-1,0-1 1,1 0 0,-11-5-1,16 6-125,-1 0 0,1 0 0,0 0 0,-1 0 0,1 0 0,0 0 0,0 0 0,-1 0 0,1 0 0,0 0 0,0-1 0,1 1 0,-1 0 0,0-1 0,0 1 0,1-1 0,-1 1 0,0-1 0,1 1 0,0-1 0,-1 1 0,1-1 0,0-2 0,0-2-146,1 0 0,-1 1 1,1-1-1,1 0 0,2-7 1,-3 7 240,9-32-694</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66"/>
    </inkml:context>
    <inkml:brush xml:id="br0">
      <inkml:brushProperty name="width" value="0.05" units="cm"/>
      <inkml:brushProperty name="height" value="0.05" units="cm"/>
    </inkml:brush>
  </inkml:definitions>
  <inkml:trace contextRef="#ctx0" brushRef="#br0">3 26 18180,'-3'0'1792,"4"2"-1144,1 0-264,5-2 1057,0 0-529,9-2-264,3-1-120,1-2-224,-2 0-64,2 0-16,2 1-48,-3 1-112,-4 2-120,-3-1-864,-2 2-1224,-2 0 1808,1 2-256,-2-2-273</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67"/>
    </inkml:context>
    <inkml:brush xml:id="br0">
      <inkml:brushProperty name="width" value="0.05" units="cm"/>
      <inkml:brushProperty name="height" value="0.05" units="cm"/>
    </inkml:brush>
  </inkml:definitions>
  <inkml:trace contextRef="#ctx0" brushRef="#br0">152 31 15387,'0'-2'215,"-1"0"-1,0 0 0,0 0 0,0 0 1,0 1-1,0-1 0,0 0 0,0 1 1,-1-1-1,1 1 0,-1-1 0,1 1 1,-1 0-1,1-1 0,-1 1 0,0 0 1,0 0-1,-2-1 0,3 2-62,-1 0 0,0-1 0,0 1-1,0 0 1,1 0 0,-1 0 0,0 0-1,0 1 1,1-1 0,-1 0 0,0 1-1,1-1 1,-1 1 0,0 0 0,1-1 0,-4 3-1,0 0 0,0 1 0,0 0 0,0 0 0,1 1-1,-1-1 1,1 1 0,0 0 0,1 0-1,-1 0 1,-3 8 0,-1 4-17,1 1 1,1-1-1,1 1 1,0 0-1,2 0 1,0 1-1,1-1 0,0 1 1,2-1-1,0 1 1,1-1-1,1 1 0,6 24 1,-8-40-121,1 0 1,0 0 0,0 0-1,0-1 1,0 1-1,1 0 1,-1-1 0,1 1-1,-1-1 1,1 1-1,0-1 1,0 0 0,0 1-1,0-1 1,0 0-1,1-1 1,-1 1 0,1 0-1,-1-1 1,1 1-1,0-1 1,2 1-1,-1-1-6,0-1 0,-1 1-1,1-1 1,-1 0-1,1 0 1,0 0-1,-1-1 1,1 1-1,0-1 1,-1 0-1,1 0 1,-1 0-1,0 0 1,1-1-1,-1 1 1,0-1-1,5-3 1,2-3 36,1 0 0,-1-1 0,-1 0 1,0 0-1,0-1 0,-1 0 0,9-14 1,-7 8 80,-1 0 0,-1-1 0,0 0 1,9-27-1,-15 36-64,-1 0 0,1-1 0,-1 1 0,-1 0 0,0-1 0,0 1 0,0 0 0,-1-1 0,-1 1 0,1 0 0,-5-14 0,5 20-51,0-1 1,0 0 0,0 1 0,0-1-1,0 0 1,-1 1 0,1 0 0,-1-1 0,0 1-1,0 0 1,0 0 0,0 0 0,0 0 0,0 0-1,0 0 1,-1 1 0,1-1 0,-1 1-1,1-1 1,-1 1 0,0 0 0,1 0 0,-1 0-1,0 0 1,0 1 0,0-1 0,1 1 0,-1 0-1,0 0 1,0 0 0,0 0 0,0 0 0,0 1-1,1-1 1,-1 1 0,-4 1 0,2 0-135,1 0 0,0 0 0,0 0 0,1 1 0,-1-1 0,0 1 0,1 0 1,0 0-1,-1 0 0,1 1 0,1-1 0,-1 1 0,0-1 0,1 1 0,0 0 0,0 0 1,0 0-1,0 1 0,1-1 0,-1 0 0,1 1 0,0-1 0,0 0 0,1 1 0,0-1 1,-1 1-1,1-1 0,1 6 0,-1-10 20,0 1 0,1 0 0,-1 0 0,0 0 0,0-1 0,1 1 0,-1 0 0,0 0 0,1-1 0,-1 1 0,1 0 0,-1-1 0,1 1 0,-1 0 0,1-1 0,-1 1 0,1-1 0,0 1 0,-1-1 0,1 1 0,0-1 0,0 1-1,-1-1 1,3 1 0,-1-1-50,0 0 0,0 1-1,0-1 1,0 0 0,0 0-1,0 0 1,0-1-1,0 1 1,0 0 0,2-1-1,4-2-173,0 0-1,0 0 1,-1-1-1,8-4 1,13-10-551</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68"/>
    </inkml:context>
    <inkml:brush xml:id="br0">
      <inkml:brushProperty name="width" value="0.05" units="cm"/>
      <inkml:brushProperty name="height" value="0.05" units="cm"/>
    </inkml:brush>
  </inkml:definitions>
  <inkml:trace contextRef="#ctx0" brushRef="#br0">1 55 13227,'6'23'3307,"6"43"-1,3 13-1845,-13-71-1310,1 0 1,0 0-1,0-1 1,1 1-1,-1-1 1,2 0-1,7 10 1,-11-15-101,1 0 1,-1 0-1,1 0 1,0-1-1,-1 1 1,1-1-1,0 1 1,0-1-1,0 0 0,0 1 1,1-1-1,-1 0 1,0 0-1,0-1 1,1 1-1,-1 0 1,0-1-1,1 1 1,4-1-1,-4 0 18,0-1-1,0 0 1,0 1 0,0-1 0,0 0-1,0 0 1,0-1 0,0 1-1,-1-1 1,1 1 0,0-1-1,-1 0 1,4-3 0,2-3 141,-1 0 0,0-1 0,0 1 1,0-1-1,-1-1 0,-1 1 0,7-16 1,-7 13-7,0-1 0,-1 0 0,-1 1 1,0-1-1,-1-1 0,0 1 0,-1-21 0,-1 29-149,0 1 0,-1-1 0,0 1 0,0-1 0,0 1 0,0 0 0,-1-1 0,1 1 0,-1 0 0,0 0 0,-3-5 0,2 7-38,1-1-1,0 1 0,0 0 1,-1 0-1,1 0 1,-1 0-1,0 0 1,1 0-1,-1 1 1,0-1-1,0 1 1,0 0-1,0 0 1,0 0-1,-1 0 1,1 0-1,-4 0 0,-2 1-138,1-1 0,-1 1 0,1 1 0,0-1 0,-1 1 0,-13 4 0,17-4 95,0 1 0,1 0 1,-1 0-1,0 0 0,1 0 0,-1 0 0,1 1 1,0 0-1,0 0 0,0 0 0,0 1 0,-4 4 1,0 6-221</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69"/>
    </inkml:context>
    <inkml:brush xml:id="br0">
      <inkml:brushProperty name="width" value="0.05" units="cm"/>
      <inkml:brushProperty name="height" value="0.05" units="cm"/>
    </inkml:brush>
  </inkml:definitions>
  <inkml:trace contextRef="#ctx0" brushRef="#br0">1 63 18812,'8'-3'2650,"13"-1"-2146,1 1 1,0 1-1,-1 1 1,42 3-1,30-1-510,-67-5 17,0 0-1,44-14 0,-43 10-15,52-9-1,-77 17 3,1-1-1,-1 1 1,0 0-1,0 0 1,1 0-1,-1 0 1,0 0-1,0 0 1,0 1-1,1-1 1,-1 1-1,0-1 1,0 1-1,0 0 0,0 0 1,0 0-1,0 0 1,0 0-1,3 3 1,-6-4 10,0 0 0,1 1 0,-1-1 0,0 0 1,0 1-1,1-1 0,-1 0 0,0 0 0,0 1 0,0-1 1,0 0-1,1 0 0,-1 0 0,0 0 0,-1 0 0,-62-4 205,-73-1 171,116 6-302,0 1 1,0 1 0,0 1 0,-32 9-1,39-8 3,0 0 0,1 1 0,-1 0 0,1 1 0,0 0 0,1 1 0,0 1 1,-18 16-1,30-25-78,0 0 1,0 0-1,-1 0 1,1 0-1,0 1 1,0-1-1,0 0 1,0 0 0,-1 0-1,1 0 1,0 0-1,0 0 1,0 1-1,0-1 1,-1 0 0,1 0-1,0 0 1,0 0-1,0 0 1,-1 0-1,1 0 1,0 0 0,0 0-1,-1 0 1,1 0-1,0 0 1,0 0-1,0 0 1,-1 0 0,1 0-1,0 0 1,0 0-1,0-1 1,-1 1-1,1 0 1,0 0 0,0 0-1,0 0 1,0 0-1,-1 0 1,1-1-1,0 1 1,0 0-1,0 0 1,0-1 0,-1 1-1,1-1 1,0 1-1,0 0 1,0-1 0,0 1-1,0 0 1,0-1-1,0 1 1,0-1 0,0 1-1,0 0 1,1-1-1,-1 1 1,0 0 0,0-1-1,0 1 1,0 0-1,0-1 1,1 1 0,-1 0-1,0-1 1,0 1-1,1 0 1,-1-1 0,0 1-1,0 0 1,1-1-1,3-2 24,1 0 0,-1 1 0,0-1 0,1 1 0,0 0-1,-1 0 1,1 0 0,0 0 0,0 1 0,0 0 0,7 0 0,10-2-20,28 2 1,-38 1-13,75 5-214,14-1-551,-86-4 378,-1-1 0,1 0 0,0-1 0,21-6 0,-32 7 284,0-1 0,1 1 0,-1-1 0,0 0 0,0 0 0,0-1 0,-1 1 0,1-1 0,3-3 0,-4-6-522</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70"/>
    </inkml:context>
    <inkml:brush xml:id="br0">
      <inkml:brushProperty name="width" value="0.05" units="cm"/>
      <inkml:brushProperty name="height" value="0.05" units="cm"/>
    </inkml:brush>
  </inkml:definitions>
  <inkml:trace contextRef="#ctx0" brushRef="#br0">1 93 18084,'-1'-2'200,"1"-1"0,0 0 0,0 1 0,0-1 0,0 0 0,1 0 1,-1 1-1,1-1 0,0 1 0,-1-1 0,1 0 0,0 1 0,1 0 0,-1-1 0,0 1 0,1 0 0,-1-1 1,1 1-1,0 0 0,0 0 0,-1 0 0,1 0 0,1 1 0,-1-1 0,3-2 0,2 0-52,0 0-1,0 1 1,1-1-1,-1 1 0,1 1 1,-1-1-1,10-1 1,-15 4-143,0-1 1,-1 1-1,1-1 1,0 1 0,0 0-1,0 0 1,0 0-1,0 0 1,0 0 0,0 0-1,0 1 1,0-1-1,-1 0 1,1 1 0,0 0-1,0-1 1,0 1-1,-1 0 1,1 0-1,0 0 1,-1 0 0,1 0-1,-1 1 1,1-1-1,-1 0 1,0 1 0,0-1-1,1 1 1,-1-1-1,0 1 1,0-1-1,0 1 1,-1 0 0,2 3-1,-1-2 13,-1 0-1,1-1 1,-1 1-1,0 0 1,0 0-1,0 0 1,0-1-1,-1 1 1,1 0-1,-1 0 1,0-1-1,1 1 1,-1-1 0,0 1-1,-1 0 1,1-1-1,-3 4 1,-2 3 138,-2 1 1,-15 15-1,0 0 197,22-23-358,0-1 0,0 1 0,0-1 0,1 1-1,-1-1 1,1 1 0,-1 0 0,1-1 0,-1 1 0,1 0 0,0 0 0,0-1 0,0 1 0,0 0 0,0-1 0,0 1-1,1 0 1,-1-1 0,0 1 0,1 0 0,0-1 0,-1 1 0,1 0 0,0-1 0,0 1 0,-1-1 0,1 0 0,0 1 0,3 1-1,4 7-154,0-2 0,0 1-1,14 9 1,-6-4-76,-10-8 168,0 0 0,-1 0 0,1 0 0,-2 0 0,1 1 0,-1 0 0,0 0 0,0 0 0,-1 0 0,5 13 0,-7-15 98,0 1-1,0 0 0,-1 0 1,0 0-1,0 0 0,0 0 1,0 0-1,-1-1 0,0 1 1,0 0-1,-1 0 0,0-1 1,0 1-1,0-1 0,-3 6 1,0-2 176,-1 0 0,1-1 0,-2 0 0,1 0 0,-1 0 0,0-1 0,0 0 1,-1 0-1,0-1 0,0 0 0,-1-1 0,0 1 0,0-2 0,0 1 0,0-1 0,-1-1 1,-15 5-1,24-8-246,1 0 1,0 0 0,-1 0 0,1 0 0,-1 0 0,1 0-1,0 0 1,-1 0 0,1 0 0,-1 0 0,1 0-1,0 0 1,-1 0 0,1 0 0,0 0 0,-1 0-1,1 0 1,0 0 0,-1-1 0,1 1 0,0 0-1,-1 0 1,1 0 0,0-1 0,-1 1 0,1 0-1,0 0 1,0-1 0,-1 1 0,1 0 0,0-1-1,-1-14-1074,16-24-308,-10 27 1295,8-26-655</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71"/>
    </inkml:context>
    <inkml:brush xml:id="br0">
      <inkml:brushProperty name="width" value="0.05" units="cm"/>
      <inkml:brushProperty name="height" value="0.05" units="cm"/>
    </inkml:brush>
  </inkml:definitions>
  <inkml:trace contextRef="#ctx0" brushRef="#br0">1 55 18516,'15'-11'2035,"29"-16"0,-39 24-1809,0 1-1,0 0 0,0 0 0,0 0 1,0 1-1,0 0 0,1 0 0,-1 0 1,0 0-1,10 1 0,-13 0-212,-1 0 0,0 1 1,0-1-1,1 1 0,-1-1 0,0 1 1,0-1-1,0 1 0,0 0 0,0 0 0,0-1 1,0 1-1,0 0 0,0 0 0,0 0 0,0 0 1,0 0-1,-1 0 0,1 0 0,0 0 0,-1 0 1,1 1-1,-1-1 0,1 0 0,-1 0 1,0 1-1,1-1 0,-1 0 0,0 0 0,0 1 1,0-1-1,0 0 0,0 1 0,0-1 0,0 0 1,0 0-1,-1 2 0,0 7 107,-1 0-1,0 0 1,-6 15-1,7-22-80,-15 35 300,12-33-291,1 1 1,0 0-1,0 0 1,1 0-1,0 0 1,0 1-1,1-1 1,-1 0-1,1 1 1,1-1-1,-1 1 1,1 7-1,1-13-47,-1 0 0,1 0 0,-1 0 0,1 0 0,-1 0 0,1 0 0,0 0 0,-1-1 0,1 1 0,0 0 0,0 0-1,0-1 1,-1 1 0,1 0 0,0-1 0,0 1 0,0-1 0,0 0 0,0 1 0,0-1 0,0 0 0,0 1 0,0-1-1,0 0 1,2 0 0,32 2-5,-24-2-10,-4 0-13,-1 1 0,1 0 0,-1 0 0,0 0 0,1 1 0,-1-1 1,0 2-1,0-1 0,0 1 0,11 6 0,-15-7 14,1 0 0,-1 0 0,0 1 0,0-1 0,0 0 1,0 1-1,0 0 0,-1-1 0,1 1 0,-1 0 0,0 0 0,1 0 0,-1 0 0,-1 0 0,1 0 0,0 0 0,-1 1 0,0-1 1,1 0-1,-1 0 0,0 0 0,-1 0 0,1 1 0,-1 2 0,-1 5 72,-1-1-1,0-1 1,0 1 0,0 0 0,-1-1-1,-1 1 1,0-1 0,0-1 0,-10 14-1,11-18 6,1 1-1,-1 0 1,0-1-1,-1 0 1,1 0 0,-1 0-1,0-1 1,0 1-1,0-1 1,0 0-1,0-1 1,-1 1-1,0-1 1,1 0-1,-1 0 1,0-1-1,-9 2 1,13-3-129,1 0 1,0 0-1,-1 0 0,1 0 0,-1 0 1,1 0-1,0 0 0,-1 0 1,1-1-1,0 1 0,-1-1 0,1 1 1,0-1-1,-1 1 0,1-1 1,0 0-1,0 1 0,0-1 0,0 0 1,0 0-1,0 0 0,0 0 1,0 0-1,-1-2 0,1 1-15,0 0 0,1 1 1,-1-1-1,1 0 0,0 0 0,0 0 0,-1 0 0,1 0 0,1 0 1,-1 0-1,0 0 0,0 0 0,1 0 0,-1 0 0,1 0 0,0 0 1,1-3-1,11-20-630</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72"/>
    </inkml:context>
    <inkml:brush xml:id="br0">
      <inkml:brushProperty name="width" value="0.05" units="cm"/>
      <inkml:brushProperty name="height" value="0.05" units="cm"/>
    </inkml:brush>
  </inkml:definitions>
  <inkml:trace contextRef="#ctx0" brushRef="#br0">73 5 19692,'15'-4'1633,"-13"4"-1185,1 8-216,-3 7 600,-4 6-184,-2 7-280,-1 6-144,-3 5-104,0 4 16,0 1 8,0-2-8,1-7 16,2-3-64,0-8-472,3-6-312,-3-26 448,5-15-120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14.698"/>
    </inkml:context>
    <inkml:brush xml:id="br0">
      <inkml:brushProperty name="width" value="0.05" units="cm"/>
      <inkml:brushProperty name="height" value="0.05" units="cm"/>
    </inkml:brush>
  </inkml:definitions>
  <inkml:trace contextRef="#ctx0" brushRef="#br0">0 101 16524,'2'4'322,"-1"-1"0,1 1 0,0 0 1,0-1-1,1 0 0,-1 1 0,0-1 1,1 0-1,0 0 0,0-1 0,0 1 1,0-1-1,0 1 0,0-1 0,1 0 1,6 3-1,-4-3-104,0 0 1,0-1 0,0 0-1,0 0 1,0 0-1,0-1 1,0 0 0,0 0-1,0-1 1,10-1 0,0-2-127,1 0 0,-1-1 0,0 0 1,0-1-1,-1-1 0,0-1 1,20-13-1,6-8-19,42-39-1,-81 67-65,-15 25 73,-18 47-1,31-71-76,0 1 0,0 0 0,-1 0 0,1-1 0,0 1 1,0 0-1,0 0 0,0-1 0,0 1 0,0 0 0,0 0 0,0-1 0,0 1 0,0 0 0,0 0 0,0-1 0,1 1 0,-1 0 0,0 0 0,0-1 1,1 1-1,-1 0 0,1-1 0,-1 1 0,1-1 0,-1 1 0,2 0 0,-1 0 3,0 0-1,0-1 1,1 1 0,-1-1 0,1 0-1,-1 1 1,0-1 0,1 0 0,-1 0-1,1 0 1,-1 0 0,1 0 0,1 0-1,6-2 25,0 0-1,0 0 1,12-6-1,66-30 104,-49 20-96,70-22 0,-105 39-41,0 0 0,0 1 0,0-1 0,0 0 0,0 1 0,0 0 0,0 0 1,0 0-1,0 0 0,0 0 0,0 1 0,3 0 0,-4 0 4,-1 0-1,0 0 1,1 0 0,-1 0-1,0 0 1,0 0 0,0 0-1,0 0 1,0 0 0,0 0 0,0 1-1,0-1 1,0 0 0,0 1-1,-1-1 1,1 1 0,-1-1-1,1 1 1,-1-1 0,1 1-1,-1-1 1,0 1 0,0-1 0,0 4-1,0-5 1,0 6 19,1-1 0,0 1 0,0-1 0,0 1 1,4 9-1,-4-13-7,-1 0 1,2-1-1,-1 1 1,0 0-1,0-1 1,0 0-1,1 1 1,-1-1-1,1 0 1,-1 0-1,1 1 1,-1-1-1,1-1 1,0 1-1,-1 0 1,1 0-1,0 0 1,0-1-1,0 1 1,0-1-1,2 1 1,4 0-12,1 0 0,0-1 1,0 1-1,0-2 0,0 1 1,0-1-1,9-3 0,8-2-692,26-11-1,-9 2 6,-23 9 200</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73"/>
    </inkml:context>
    <inkml:brush xml:id="br0">
      <inkml:brushProperty name="width" value="0.05" units="cm"/>
      <inkml:brushProperty name="height" value="0.05" units="cm"/>
    </inkml:brush>
  </inkml:definitions>
  <inkml:trace contextRef="#ctx0" brushRef="#br0">82 43 18268,'-3'0'150,"0"1"-1,1-1 1,-1 1 0,0 0 0,1 0-1,-1 0 1,0 1 0,1-1 0,0 0-1,-1 1 1,1 0 0,0-1 0,0 1-1,0 0 1,0 0 0,0 0 0,0 1-1,0-1 1,1 0 0,-1 1 0,0 2-1,-3 3 133,2-1 0,-1 1 0,1 0 0,0 0 0,-3 16 0,6-21-242,-1-1 0,1 1 0,0 0-1,-1-1 1,1 1 0,1-1 0,-1 1-1,0 0 1,1-1 0,-1 1 0,1-1-1,0 1 1,0-1 0,0 1 0,0-1-1,0 1 1,0-1 0,2 2 0,-1-3-20,-1 1-1,0-1 1,1 0 0,-1-1 0,1 1 0,-1 0 0,1 0 0,-1-1-1,1 1 1,0 0 0,-1-1 0,1 0 0,0 1 0,0-1-1,-1 0 1,1 0 0,0 0 0,-1 0 0,1 0 0,0 0 0,0-1-1,-1 1 1,1-1 0,0 1 0,-1-1 0,1 1 0,-1-1-1,4-2 1,2-1 80,-1 0 0,1 0 0,-1-1 0,1 0 1,-1 0-1,-1-1 0,1 0 0,-1 0 0,0 0 0,0-1 0,5-9 0,-8 12-29,0 1 0,0 0 0,0-1 0,-1 1 0,1-1 0,-1 0 1,0 0-1,0 1 0,0-1 0,0 0 0,-1 0 0,0 0 0,0 0 0,0 0 0,0 0 0,-1 0 0,1 0 1,-1 1-1,0-1 0,0 0 0,0 0 0,-1 1 0,1-1 0,-5-6 0,5 8-59,-1 0 0,1 1 0,-1-1 0,0 0 0,1 1 0,-1-1 0,0 1 0,0 0 0,0-1 0,0 1 0,-1 0 0,1 0-1,0 0 1,0 1 0,-1-1 0,1 0 0,0 1 0,-1 0 0,1-1 0,0 1 0,-1 0 0,1 0 0,-1 1 0,1-1 0,0 0 0,-1 1 0,1-1 0,0 1 0,0 0-1,-1 0 1,1 0 0,0 0 0,0 0 0,-4 3 0,1-1-110,0 0 1,0 1-1,0 0 0,1 0 0,-1 1 0,1-1 1,0 1-1,0 0 0,1 0 0,-1 0 0,1 1 1,-3 6-1,4-7-278,0 1 1,1-1-1,-1 0 0,1 1 1,1-1-1,-1 7 1,1-11 232,0 1 1,0-1-1,0 1 1,0-1-1,0 0 1,0 1-1,1-1 1,-1 1-1,1-1 1,-1 0-1,1 1 1,-1-1-1,1 0 1,0 1-1,0-1 1,0 0-1,-1 0 1,1 0-1,0 0 1,0 0-1,1 0 1,-1 0-1,0 0 1,0 0-1,0 0 1,1-1-1,1 2 1,14 2-1017</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74"/>
    </inkml:context>
    <inkml:brush xml:id="br0">
      <inkml:brushProperty name="width" value="0.05" units="cm"/>
      <inkml:brushProperty name="height" value="0.05" units="cm"/>
    </inkml:brush>
  </inkml:definitions>
  <inkml:trace contextRef="#ctx0" brushRef="#br0">1 69 15827,'1'3'274,"0"1"0,1 0 0,-2-1-1,1 1 1,0 0 0,-1 0 0,0-1 0,0 1-1,0 0 1,-1 5 0,1-5-26,-1-1 0,1 0 0,0 1 0,0-1 0,0 0 0,1 0 0,-1 1 0,1-1 0,-1 0 0,1 0 0,0 1 0,1-1 0,-1 0 0,3 5 0,-4-8-183,1 0-1,-1 1 1,1-1-1,-1 0 0,1 1 1,-1-1-1,1 0 0,-1 1 1,1-1-1,-1 0 0,1 0 1,0 0-1,-1 1 0,1-1 1,-1 0-1,1 0 0,-1 0 1,1 0-1,0 0 0,-1 0 1,1 0-1,-1 0 1,1-1-1,0 1 0,-1 0 1,1 0-1,-1 0 0,1-1 1,-1 1-1,1 0 0,-1 0 1,1-1-1,-1 1 0,1-1 1,17-14 1038,-10 8-881,-1-1-1,1 1 1,-1-2 0,-1 1 0,0-1-1,0 0 1,-1-1 0,0 1 0,0-1-1,3-13 1,-7 21-215,-1 1 0,1 0 0,-1-1 0,0 1 0,1 0 0,-1-1 1,0 1-1,0 0 0,0-1 0,0 1 0,0 0 0,0-1 0,-1 1 0,1 0 0,0-1 0,-1 1 0,1 0 0,-1-1 0,1 1 0,-1 0 1,0 0-1,1 0 0,-1 0 0,0-1 0,0 1 0,0 0 0,0 1 0,0-1 0,0 0 0,0 0 0,0 0 0,0 0 0,0 1 0,-1-1 1,1 1-1,0-1 0,0 1 0,-1-1 0,1 1 0,0 0 0,-3-1 0,0 1-38,1 0 0,-1 0 0,0 0 0,1 1 0,-1-1 0,1 1 0,-1 0 0,1 0 0,-1 0 0,1 0 0,-1 1 0,1-1 0,0 1 0,-6 4 0,6-3-224,0 0-1,0 1 1,0-1 0,0 1 0,0 0-1,1 0 1,-1 0 0,1 0 0,0 0-1,1 0 1,-2 5 0,3-4-307,5-5-114</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75"/>
    </inkml:context>
    <inkml:brush xml:id="br0">
      <inkml:brushProperty name="width" value="0.05" units="cm"/>
      <inkml:brushProperty name="height" value="0.05" units="cm"/>
    </inkml:brush>
  </inkml:definitions>
  <inkml:trace contextRef="#ctx0" brushRef="#br0">1 4 10850,'1'-1'7258,"3"-2"-4514,38 34-696,-29-21-2007,-1-1-1,17 9 0,-9-7-35,-1 1 0,0 1 0,0 0 0,-2 1 0,1 1-1,-2 1 1,0 1 0,-1 0 0,-1 0 0,-1 2 0,0 0 0,11 22 0,-15-27-3,0 0 0,1-1 0,0 0 0,16 14 0,54 44-48,-52-47 26,-10-11 23,0 0 0,1-1 1,0-2-1,39 17 0,-28-14 94,33 20-1,-20-8 33,-25-15-29,0 0 0,0 1 0,-1 1 0,-1 1 0,0 1 0,0 0 0,15 19-1,3 15 151,32 61 0,7 13 111,-58-102-204,0 1 1,2-2 0,27 27-1,192 156 77,-207-173-188,-1 0-1,43 59 1,14 17 77,45 26-45,-103-107-44,1-1 0,0-2 0,37 21 1,-9-11 31,-2 3 1,-2 2-1,-1 3 0,-2 2 1,47 50-1,-42-33-33,3-3-1,114 87 1,-93-88-28,-18-15 6,-2 4 0,72 67 0,-37-12-22,65 62 65,18-19-61,81 76-6,201 184-58,-220-202 83,-108-88-5,5 8 36,164 187 1,-225-229-58,152 118 0,-87-80 35,-80-58-13,93 114-1,-17-16 30,-34-51-40,166 184-23,-173-175 2,125 117 0,-185-198 22,168 165-60,-144-139 431,-108-105-1773,12 11 1086</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76"/>
    </inkml:context>
    <inkml:brush xml:id="br0">
      <inkml:brushProperty name="width" value="0.05" units="cm"/>
      <inkml:brushProperty name="height" value="0.05" units="cm"/>
    </inkml:brush>
  </inkml:definitions>
  <inkml:trace contextRef="#ctx0" brushRef="#br0">1 13 20404,'8'-7'1762,"0"1"256,-3 23-647,1 60-645,-3 0-1,-7 79 1,-1 45-1242,5-200 419,0 1-1,0 0 0,0-1 1,1 1-1,-1-1 0,0 1 0,1 0 1,-1-1-1,1 1 0,-1-1 0,1 1 1,0-1-1,-1 1 0,1-1 0,2 3 1,-3-4 66,0 0-1,1 0 1,-1 1 0,0-1 0,1 0 0,-1 0 0,0 0-1,1 0 1,-1 0 0,0 0 0,1 0 0,-1 0 0,1 0 0,-1 0-1,0 0 1,1 0 0,-1 0 0,0 0 0,1 0 0,-1 0-1,0 0 1,1 0 0,-1 0 0,1-1 0,11-10-136,2-12-387,4-11-154</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77"/>
    </inkml:context>
    <inkml:brush xml:id="br0">
      <inkml:brushProperty name="width" value="0.05" units="cm"/>
      <inkml:brushProperty name="height" value="0.05" units="cm"/>
    </inkml:brush>
  </inkml:definitions>
  <inkml:trace contextRef="#ctx0" brushRef="#br0">144 33 20500,'0'-1'286,"8"-22"1604,-8 15-815,-8 11 529,-3 7-1192,1 0 0,0 1 1,0 0-1,1 0 0,-10 18 1,-32 67-423,47-89-1,1 0-1,-1 0 1,2 1-1,-1-1 1,1 1-1,0 0 1,1-1 0,0 1-1,-1 16 1,2-23 6,1 1 1,-1-1-1,1 1 1,0-1-1,-1 1 1,1-1-1,0 0 1,0 1-1,-1-1 1,1 0-1,0 0 1,0 0-1,1 0 1,-1 1-1,0-1 0,0-1 1,0 1-1,1 0 1,-1 0-1,0 0 1,1-1-1,-1 1 1,1-1-1,-1 1 1,1-1-1,-1 0 1,1 1-1,-1-1 1,1 0-1,2 0 1,6 0-8,1 1 1,-1-2-1,14-2 0,-18 3 5,4-2 1,0 1-1,0 1 0,1 0 1,-1 0-1,0 1 1,0 0-1,0 1 0,1 0 1,10 4-1,-16-4 4,0 0 1,0 1-1,-1-1 0,0 1 1,1 0-1,-1 0 0,0 1 1,0-1-1,0 1 0,-1-1 0,1 1 1,-1 1-1,0-1 0,0 0 1,-1 1-1,1-1 0,-1 1 1,0 0-1,3 10 0,-3-10 21,-1 1 0,0-1 0,0 1 0,0-1 0,-1 1 0,0 0 0,0-1 0,0 1 0,-1 0 0,0-1 0,0 1 0,0-1 0,-1 1 0,-4 9 0,3-8 116,-1 0 0,-1 0 1,1-1-1,-1 0 0,0 1 0,-1-1 0,0-1 1,1 1-1,-11 6 0,-2-1-223,0 0-1,0-1 1,-1-1-1,0-1 1,-1-1-1,0 0 1,-22 4-1,37-10-666,12-1 263</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78"/>
    </inkml:context>
    <inkml:brush xml:id="br0">
      <inkml:brushProperty name="width" value="0.05" units="cm"/>
      <inkml:brushProperty name="height" value="0.05" units="cm"/>
    </inkml:brush>
  </inkml:definitions>
  <inkml:trace contextRef="#ctx0" brushRef="#br0">106 24 15467,'1'-14'2068,"-1"4"995,-1 19-653,-36 254 170,-20-2-2471,50-230-20,3-15-79,4-14-7,0-4 2,5-28 37,15-98 114,-9 71-34,-2 1 0,-3-1 1,-2-77-1,-6 123-95,0 17-36,-2 31-46,3-21 47,-4 22-23,-18 231 18,22-268-60,1 1 1,0 0 0,0 0 0,0 0-1,1 0 1,-1 0 0,0-1 0,1 1-1,-1 0 1,1 0 0,1 2 0,-2-4 44,0 0 0,0 0 0,1 0 0,-1 0 0,0 0 0,0 1 0,1-1 1,-1 0-1,0 0 0,1 0 0,-1 0 0,0 0 0,0 0 0,1 0 0,-1 0 0,0 0 0,0 0 0,1 0 1,-1 0-1,0 0 0,1-1 0,-1 1 0,0 0 0,0 0 0,1 0 0,-1 0 0,0 0 0,0-1 1,1 1-1,-1 0 0,0 0 0,0 0 0,0-1 0,0 1 0,1 0 0,-1 0 0,0-1 0,0 1 1,0-1-1,5-5-170,-1 0 0,0-1 1,-1 0-1,4-8 0,8-26-459</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79"/>
    </inkml:context>
    <inkml:brush xml:id="br0">
      <inkml:brushProperty name="width" value="0.05" units="cm"/>
      <inkml:brushProperty name="height" value="0.05" units="cm"/>
    </inkml:brush>
  </inkml:definitions>
  <inkml:trace contextRef="#ctx0" brushRef="#br0">197 21 16388,'1'-16'3376,"0"12"-1400,0 12-503,-2 0-1265,-1 1 1,1-1-1,-1 0 1,0 0-1,-1-1 0,-4 10 1,-2 7 84,-22 54 837,-61 110-1,77-159-878,10-18-145,0-4-21,1 1 1,0 0 0,1 0-1,0 0 1,0 0 0,1 0-1,-3 14 1,5-21-83,0 0 0,0-1 1,0 1-1,0-1 0,0 1 0,0-1 1,0 1-1,0-1 0,0 1 0,0-1 0,0 1 1,1-1-1,-1 1 0,0-1 0,0 1 0,0-1 1,1 1-1,-1-1 0,0 1 0,1-1 0,-1 0 1,0 1-1,1-1 0,-1 0 0,1 1 0,-1-1 1,0 0-1,1 1 0,16 0 31,18-14-178,-18 2-367,1 0 0,-2-1-1,0-1 1,0 0 0,-1-1 0,-1-1 0,-1 0 0,17-23 0,-8 6-357</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80"/>
    </inkml:context>
    <inkml:brush xml:id="br0">
      <inkml:brushProperty name="width" value="0.05" units="cm"/>
      <inkml:brushProperty name="height" value="0.05" units="cm"/>
    </inkml:brush>
  </inkml:definitions>
  <inkml:trace contextRef="#ctx0" brushRef="#br0">60 1 19660,'-9'31'1609,"-1"11"-1129,0-1-216,3 7 560,-2-1-232,3-4-160,-1-3-120,6-8-336,1-5-256,4-11-504,3-8-272,0-11 800,2-7-184,4-7-201</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81"/>
    </inkml:context>
    <inkml:brush xml:id="br0">
      <inkml:brushProperty name="width" value="0.05" units="cm"/>
      <inkml:brushProperty name="height" value="0.05" units="cm"/>
    </inkml:brush>
  </inkml:definitions>
  <inkml:trace contextRef="#ctx0" brushRef="#br0">135 0 18924,'-2'1'118,"1"-1"0,0 0 0,-1 1 0,1-1 0,-1 1 0,1-1 0,0 1 0,-1-1-1,1 1 1,0 0 0,0 0 0,0 0 0,0 0 0,0 0 0,0 0 0,-2 2 0,-14 21 112,16-23-178,-13 24 193,1 1-1,0 1 0,2 0 1,2 1-1,0 0 1,2 0-1,1 1 1,1-1-1,2 1 0,-1 46 1,4-69-205,0 0 0,1 0 0,0 0 0,0 0 0,0 0 0,0-1 0,1 1 0,3 7 1,-4-12-30,0 1 0,-1-1 0,1 1 0,0-1 1,0 0-1,0 0 0,1 0 0,-1 0 1,0 0-1,0 0 0,1 0 0,-1 0 0,0 0 1,1 0-1,-1-1 0,1 1 0,-1 0 0,1-1 1,-1 0-1,1 1 0,-1-1 0,1 0 1,0 0-1,-1 1 0,1-1 0,-1-1 0,1 1 1,0 0-1,-1 0 0,1-1 0,-1 1 1,1 0-1,-1-1 0,3-1 0,5-2 17,-1 0-1,0-1 0,0 0 1,0 0-1,-1 0 0,0-1 1,0-1-1,0 1 0,6-9 1,5-7 134,25-41 1,-38 56-132,12-20 167,15-33 0,-29 54-149,0-2-1,0 1 1,-1 0-1,1 0 1,-2-1 0,1 1-1,-1-1 1,0 0-1,-1 1 1,0-12 0,0 17-32,0 0 1,0 0 0,-1 0 0,1 0 0,-1 0 0,1 0 0,-1 0 0,0 0 0,0 0 0,0 0-1,0 0 1,0 0 0,0 1 0,0-1 0,-1 0 0,1 1 0,0-1 0,-1 1 0,0 0 0,1-1-1,-1 1 1,-3-2 0,2 2-67,1 0 0,-1 1 0,0-1 0,0 1-1,0 0 1,0 0 0,0 0 0,0 0 0,0 0-1,0 0 1,0 1 0,1-1 0,-1 1 0,-4 1-1,-1 1-251,1 1-1,-1-1 1,1 1-1,0 0 1,0 1-1,0 0 0,1 0 1,0 0-1,-1 1 1,-8 11-1,5-1-395,8-9-164</inkml:trace>
  <inkml:trace contextRef="#ctx0" brushRef="#br0" timeOffset="1">459 68 18068,'-11'62'2237,"5"-31"-1405,-3 41 0,8-49-287,-1 43 646,2-61-1099,1 1 0,0-1 1,0 1-1,0-1 0,0 0 1,1 1-1,0-1 0,0 0 1,3 5-1,-4-9-78,-1 1 1,1-1-1,0 0 0,-1 0 1,1 0-1,0 0 0,0-1 1,0 1-1,0 0 0,0 0 1,0 0-1,0-1 0,0 1 1,0 0-1,0-1 0,0 1 1,0-1-1,1 1 0,-1-1 1,0 0-1,0 0 0,0 1 1,1-1-1,-1 0 0,0 0 1,0 0-1,1 0 0,-1 0 1,0-1-1,0 1 0,0 0 1,1 0-1,-1-1 0,0 1 1,0-1-1,0 1 0,0-1 1,2-1-1,4-2 53,-1-1 0,0 0-1,0-1 1,10-11 0,-14 15-52,16-19 294,-1-1 1,24-39-1,-33 49-113,-1-1 0,-1-1 1,0 1-1,-1-1 0,0 0 1,4-24-1,-9 36-160,0 0 1,1-1-1,-1 1 1,0 0-1,-1 0 1,1 0-1,0 0 0,-1 0 1,1 0-1,-1 0 1,1 0-1,-1 0 1,0 1-1,0-1 0,0 0 1,0 0-1,0 1 1,0-1-1,0 0 1,-1 1-1,1-1 1,-1 1-1,1 0 0,-1-1 1,1 1-1,-1 0 1,0 0-1,0 0 1,1 0-1,-1 0 0,-4-1 1,-5-1-132,-1 0-1,0 0 1,0 1 0,-17-1 0,-3 0-735,16-1 541,6-2-114</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83"/>
    </inkml:context>
    <inkml:brush xml:id="br0">
      <inkml:brushProperty name="width" value="0.05" units="cm"/>
      <inkml:brushProperty name="height" value="0.05" units="cm"/>
    </inkml:brush>
  </inkml:definitions>
  <inkml:trace contextRef="#ctx0" brushRef="#br0">218 40 9586,'-20'13'3785,"19"-12"-3419,-1 0 1,0-1-1,1 1 0,-1 0 1,1 0-1,-1 0 0,1 0 1,0 0-1,-1 1 1,1-1-1,0 0 0,0 1 1,0-1-1,-2 4 1,15-3 3940,47 2-3812,-59-4-474,18 0 30,0 0-1,1-2 1,-1 0-1,0-1 1,0 0-1,26-10 1,-52 13 165,0 1-1,-1-2 1,1 1 0,-16-4 0,-7 1 41,-5 0-62,0 1 0,-1 2 0,1 2 0,0 2 0,-43 8 0,64-8-124,10-3-42,0 0-1,-1 0 1,1 1 0,0-1 0,-6 4 0,29-2-161,311-40-540,-321 36 619,-4 2 16,0-2 0,-1 1 1,1 0-1,0-1 0,-1 1 0,1-1 0,0 0 0,-1-1 0,1 1 0,-1 0 0,0-1 0,4-2 0,-6 4 36,-1 0-1,0-1 0,0 1 1,0 0-1,0 0 0,0 0 1,0 0-1,0 0 0,0 0 1,0-1-1,0 1 0,0 0 1,0 0-1,0 0 0,0 0 1,0 0-1,0-1 0,0 1 1,-1 0-1,1 0 0,0 0 1,0 0-1,0 0 0,0 0 1,0 0-1,0-1 0,0 1 1,0 0-1,0 0 0,0 0 1,-1 0-1,1 0 0,0 0 1,0 0-1,0 0 0,0 0 1,0 0-1,0 0 0,0-1 0,-1 1 1,1 0-1,0 0 0,0 0 1,0 0-1,0 0 0,0 0 1,-1 0-1,1 0 0,0 0 1,-15-2 57,-15 1 114,-221 21 708,180-12-377,72-8-499,-1 0 0,0-1 1,0 1-1,0 0 0,0 0 0,0 0 0,0 0 1,0 0-1,0 0 0,0 0 0,0 0 0,0 0 1,0 0-1,0-1 0,0 1 0,0 0 0,0 0 1,0 0-1,0 0 0,0 0 0,0 0 0,0 0 1,0 0-1,0-1 0,0 1 0,0 0 0,0 0 0,0 0 1,0 0-1,0 0 0,0 0 0,0 0 0,0 0 1,0 0-1,0-1 0,0 1 0,0 0 0,0 0 1,0 0-1,0 0 0,0 0 0,-1 0 0,1 0 1,0 0-1,0 0 0,0 0 0,0 0 0,0 0 1,0 0-1,0 0 0,0 0 0,0 0 0,-1 0 1,1 0-1,0 0 0,0 0 0,0 0 0,0 0 0,6-3-7,1 1 0,-1 1 0,1-1 0,0 1 0,13-1 0,4 0-50,256-29-3079,-260 30 1929,-27 4 72,-18 8 917,10-3-347,-1 0 0,0-1 0,0-1 0,-21 5 0,37-11 536,-1 0 0,0 1-1,1-1 1,-1 0 0,1 0 0,-1 0 0,0 0-1,1 0 1,-1 0 0,1 0 0,-1-1 0,1 1 0,-1 0-1,0 0 1,1 0 0,-1-1 0,1 1 0,-1 0-1,1 0 1,-1-1 0,1 1 0,-1 0 0,1-1 0,0 1-1,-1-1 1,1 1 0,-1 0 0,1-1 0,0 1-1,-1-1 1,1 1 0,0-1 0,0 0 0,-1 1 0,1-1-1,0 1 1,0-1 0,0 1 0,0-1 0,0 1-1,0-1 1,0 0 0,0 1 0,0-1 0,0 1 0,0-2-1,2-23-770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15.240"/>
    </inkml:context>
    <inkml:brush xml:id="br0">
      <inkml:brushProperty name="width" value="0.05" units="cm"/>
      <inkml:brushProperty name="height" value="0.05" units="cm"/>
    </inkml:brush>
  </inkml:definitions>
  <inkml:trace contextRef="#ctx0" brushRef="#br0">74 1 15515,'-13'44'2922,"1"1"1,-8 79-1,15-83-2447,-8 63 812,3 183 0,10-282-1265,1 22 77,-1-26-88,1 0 0,-1 1 0,0-1 0,0 0 0,1 0 0,-1 0-1,1 1 1,-1-1 0,1 0 0,-1 0 0,1 0 0,0 0 0,-1 0 0,1 0 0,0 0 0,1 1 0,-2-2-5,1 0-1,-1 0 1,1 0 0,-1 0 0,1 0-1,-1 0 1,1 0 0,-1 0 0,1-1-1,-1 1 1,0 0 0,1 0 0,-1 0 0,1-1-1,-1 1 1,0 0 0,1 0 0,-1-1-1,0 1 1,1 0 0,-1-1 0,0 1-1,1 0 1,-1-1 0,0 1 0,0-1-1,1 1 1,-1-1 0,0 1 0,0 0-1,0-1 1,0 1 0,0-1 0,0 1-1,0-1 1,1 0 0,4-19 87,-5 19-87,4-18 26,-1 0-1,-1-1 1,-1 1 0,0-1-1,-2 1 1,0-1-1,-1 1 1,-1 0 0,-1 0-1,-11-33 1,16 55-31,0-1-1,0 0 1,1 0-1,-1-1 1,0 1-1,1 0 1,-1 0 0,1-1-1,0 1 1,-1 0-1,1-1 1,0 0-1,0 1 1,0-1 0,0 0-1,4 1 1,-1 0-114,0-1 0,0 1 1,0-1-1,0 0 0,0-1 0,0 1 1,9-1-1,-6 0-91,-1-1 0,1 0 0,-1 0-1,1-1 1,-1 0 0,0 0 0,0-1 0,0 0 0,0 0-1,0-1 1,0 1 0,6-6 0,11-16-345,1-9-145</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84"/>
    </inkml:context>
    <inkml:brush xml:id="br0">
      <inkml:brushProperty name="width" value="0.05" units="cm"/>
      <inkml:brushProperty name="height" value="0.05" units="cm"/>
    </inkml:brush>
  </inkml:definitions>
  <inkml:trace contextRef="#ctx0" brushRef="#br0">104 40 17796,'0'-2'506,"1"-1"17,-1-1-1,0 1 0,1 0 0,-1-1 1,-1 1-1,1 0 0,0-1 0,-1 1 1,-1-4-1,-4 28 1837,-12 62-2057,-7 47-372,25-127 68,-1-1 1,1 0-1,0 1 0,0-1 0,0 0 0,0 1 0,0-1 1,0 0-1,1 1 0,-1-1 0,1 0 0,1 4 0,-1-5 0,0 0-1,0 0 1,0 0-1,1 0 0,-1 0 1,0 0-1,1 0 1,-1 0-1,1 0 0,-1-1 1,1 1-1,-1 0 1,1-1-1,-1 1 0,1-1 1,-1 0-1,4 1 1,3 0 1,0 1 0,-1 1 0,1 0 0,-1 0 0,0 0 1,1 1-1,-1 0 0,-1 0 0,1 1 0,-1 0 0,0 0 1,0 1-1,0-1 0,5 8 0,-9-10 15,0 0 0,1 0-1,-1 0 1,-1 0 0,1 0 0,0 0 0,-1 1-1,0-1 1,1 1 0,-2-1 0,1 1 0,0-1-1,-1 1 1,1-1 0,-1 1 0,0 0 0,0-1-1,0 1 1,-1 0 0,1-1 0,-1 1 0,0-1-1,0 1 1,0-1 0,-1 1 0,1-1 0,-1 0-1,0 0 1,0 1 0,0-1 0,0-1 0,-5 6-1,2-3 74,0-1 0,0 0 0,-1 0-1,1 0 1,-1-1 0,0 0 0,0 0 0,0 0-1,-1-1 1,1 0 0,0 0 0,-10 1-1,13-2-184,0-1 0,0 1 0,-1-1 0,1 0 0,0 0-1,-1 0 1,1 0 0,0 0 0,0-1 0,-1 0-1,1 1 1,0-1 0,0 0 0,0-1 0,0 1-1,0 0 1,0-1 0,0 0 0,0 0 0,0 0-1,1 0 1,-1 0 0,1 0 0,0-1 0,-1 1 0,-2-5-1,2 0-56,0 0-1,1 0 0,-1 0 1,2 0-1,-1 0 0,1 0 0,-1-8 1,0-30-752</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85"/>
    </inkml:context>
    <inkml:brush xml:id="br0">
      <inkml:brushProperty name="width" value="0.05" units="cm"/>
      <inkml:brushProperty name="height" value="0.05" units="cm"/>
    </inkml:brush>
  </inkml:definitions>
  <inkml:trace contextRef="#ctx0" brushRef="#br0">1 35 21717,'11'-10'2032,"1"3"-1416,1 0-272,5 1 921,4 2-297,4 4-448,2 0-376,2 3-912,0-1-481,-4 0 1049,1-1-200,-8-1-184</inkml:trace>
  <inkml:trace contextRef="#ctx0" brushRef="#br0" timeOffset="1">488 107 17100,'-6'26'1888,"-1"4"-1320,-7 6-288,1 4 1281,-3 6-977,0-1-144,-2-2-224,4-1-80,-7-9-88,6-4-128,5-9-456,-2-9-240,8-14 632,5-8-105,6-22-103</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87"/>
    </inkml:context>
    <inkml:brush xml:id="br0">
      <inkml:brushProperty name="width" value="0.05" units="cm"/>
      <inkml:brushProperty name="height" value="0.05" units="cm"/>
    </inkml:brush>
  </inkml:definitions>
  <inkml:trace contextRef="#ctx0" brushRef="#br0">191 1 16516,'-24'4'1975,"-16"5"811,38-8-2696,0-1 1,0 1-1,0 0 0,0 0 0,1 0 1,-1 0-1,0 0 0,0 0 0,1 0 1,-1 1-1,1-1 0,0 0 0,-1 1 0,1-1 1,-2 4-1,-1 4 71,0-1 0,1 1 0,1 0 0,-1 0 0,1 0 0,-1 14 0,3-20-126,0 0 0,-1 1-1,1-1 1,0 0 0,0 0 0,1 0 0,-1 0-1,1 0 1,0 0 0,-1 0 0,1 0-1,1 0 1,-1 0 0,0 0 0,1 0 0,-1 0-1,1-1 1,0 1 0,0-1 0,0 1-1,0-1 1,4 4 0,-4-6-23,-1 1 0,1 0 0,-1 0 0,1-1 0,0 1 0,-1-1 0,1 1 0,0-1 0,-1 1-1,1-1 1,0 0 0,-1 0 0,1 0 0,0 0 0,0 0 0,-1-1 0,1 1 0,2-1 0,0 0 8,-1-1-1,0 1 1,0-1 0,0 0 0,0 0-1,0 0 1,0 0 0,4-5-1,-1 2 53,-2-1 0,1 0 0,0 0 0,-1 0 0,0-1 0,-1 1 0,1-1 0,2-8 0,-5 13-31,-1-1 0,1 1 0,0 0 0,-1 0 0,0-1 0,1 1 0,-1 0 0,0 0 0,0-1 0,0 1 0,-1 0 0,1-1 0,0 1 0,-1 0 0,1 0 0,-1-1 0,0 1 0,0 0 0,0 0 0,-3-4 0,3 5-9,-1-1 0,0 1 1,0-1-1,0 1 0,0 0 0,0 0 0,0 0 1,0 0-1,0 0 0,0 1 0,0-1 0,-1 1 1,1-1-1,0 1 0,0 0 0,-1 0 1,1 0-1,0 0 0,-1 0 0,1 0 0,0 1 1,-3 0-1,-4 1-43,0 1 1,0 0-1,0 0 1,1 1 0,-1 0-1,1 0 1,0 1-1,0 1 1,1-1-1,-9 9 1,11-10-75,0 0 1,1 1-1,0-1 0,-1 1 1,2 0-1,-1 1 0,1-1 1,0 0-1,0 1 1,0 0-1,1 0 0,0 0 1,0 0-1,0 0 0,1 0 1,-1 7-1,2-12 71,0 1 0,0-1 0,-1 1 0,2-1-1,-1 0 1,0 1 0,0-1 0,0 1 0,1-1 0,-1 1-1,1-1 1,-1 0 0,1 1 0,-1-1 0,1 0 0,0 0-1,0 0 1,-1 1 0,1-1 0,0 0 0,0 0 0,0 0-1,0 0 1,1 0 0,-1-1 0,0 1 0,0 0 0,2 1-1,19 7-365</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88"/>
    </inkml:context>
    <inkml:brush xml:id="br0">
      <inkml:brushProperty name="width" value="0.05" units="cm"/>
      <inkml:brushProperty name="height" value="0.05" units="cm"/>
    </inkml:brush>
  </inkml:definitions>
  <inkml:trace contextRef="#ctx0" brushRef="#br0">16 123 17956,'-2'6'385,"-1"0"1,1 0 0,0 0-1,0 1 1,1-1 0,0 1-1,0-1 1,0 1 0,1-1-1,0 1 1,1 7-1,-1-14-359,0 1-1,0-1 1,0 0-1,0 1 1,0-1-1,1 1 0,-1-1 1,0 0-1,0 1 1,1-1-1,-1 0 1,0 1-1,0-1 0,1 0 1,-1 0-1,0 1 1,1-1-1,-1 0 1,0 0-1,1 0 0,-1 1 1,0-1-1,1 0 1,-1 0-1,1 0 0,-1 0 1,0 0-1,1 0 1,-1 0-1,1 0 1,-1 0-1,1 0 0,-1 0 1,0 0-1,1 0 1,-1 0-1,1 0 1,-1 0-1,0 0 0,1 0 1,-1-1-1,0 1 1,1 0-1,-1 0 1,0 0-1,1-1 0,-1 1 1,0 0-1,1 0 1,-1-1-1,0 1 0,1-1 1,17-17 656,-9 3-192,1 0 0,-2-1 0,0 0 0,-1 0 0,0-1 0,-2 1-1,0-1 1,5-31 0,-10 48-478,1-1 0,-1 1 0,0-1 0,0 1 0,0-1-1,0 0 1,0 1 0,0-1 0,0 1 0,0-1 0,0 1 0,0-1-1,-1 1 1,1-1 0,0 1 0,0-1 0,0 1 0,-1-1 0,1 1 0,0-1-1,0 1 1,-1-1 0,1 1 0,0 0 0,-1-1 0,1 1 0,-1-1-1,1 1 1,0 0 0,-1 0 0,1-1 0,-1 1 0,-1 0-135,1 0 0,0 0 0,-1 0 0,1 0-1,0 0 1,0 0 0,-1 0 0,1 1 0,0-1 0,0 0 0,-1 1 0,-1 1 0,-4 1-803,0 1 0,1 0-1,-10 9 1,3-5 6,3-7-296</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89"/>
    </inkml:context>
    <inkml:brush xml:id="br0">
      <inkml:brushProperty name="width" value="0.05" units="cm"/>
      <inkml:brushProperty name="height" value="0.05" units="cm"/>
    </inkml:brush>
  </inkml:definitions>
  <inkml:trace contextRef="#ctx0" brushRef="#br0">14 112 14507,'13'-13'5328,"5"-12"-1227,-18 25-4071,1 0 0,-1 0 1,0 0-1,0 0 0,0 0 0,0 0 1,0-1-1,0 1 0,0 0 0,0 0 1,0 0-1,0 0 0,0 0 0,0 0 1,0 0-1,0-1 0,0 1 0,0 0 1,0 0-1,0 0 0,0 0 0,0 0 1,0 0-1,0-1 0,0 1 0,0 0 1,0 0-1,0 0 0,0 0 0,0 0 1,0 0-1,0 0 0,0-1 0,0 1 1,0 0-1,0 0 0,-1 0 0,1 0 1,0 0-1,0 0 0,0 0 0,0 0 1,0 0-1,0 0 0,0 0 1,0 0-1,-1-1 0,-7 2 591,-6 5-420,9 0-256,10-6-64,12-7 7,-15 5 111,2-2 94,1 0 0,-1-1-1,0 1 1,-1-1 0,1 0 0,-1 0 0,6-11 0,-9 16-83,0 0 0,0 0 0,0-1 1,0 1-1,0 0 0,0 0 0,0 0 0,0 0 1,0 0-1,0-1 0,0 1 0,0 0 1,0 0-1,0 0 0,0 0 0,0 0 0,0-1 1,0 1-1,0 0 0,0 0 0,0 0 1,0 0-1,0 0 0,0 0 0,0-1 0,0 1 1,-1 0-1,1 0 0,0 0 0,0 0 1,0 0-1,0 0 0,0 0 0,0 0 0,0-1 1,-1 1-1,1 0 0,0 0 0,0 0 1,0 0-1,0 0 0,0 0 0,-1 0 0,1 0 1,0 0-1,0 0 0,0 0 0,0 0 1,0 0-1,-1 0 0,1 0 0,0 0 0,0 0 1,0 0-1,0 0 0,0 0 0,0 0 1,-1 0-1,1 1 0,0-1 0,0 0 0,0 0 1,0 0-1,0 0 0,-1 0 0,-8 7 319,-1 4-188,1 2 1,1-1 0,0 1-1,-10 24 1,9-20-232,67-135 700,-91 230-846,55-191-2949,-12 33 2562</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90"/>
    </inkml:context>
    <inkml:brush xml:id="br0">
      <inkml:brushProperty name="width" value="0.05" units="cm"/>
      <inkml:brushProperty name="height" value="0.05" units="cm"/>
    </inkml:brush>
  </inkml:definitions>
  <inkml:trace contextRef="#ctx0" brushRef="#br0">1 4800 12643,'16'-29'8587,"-10"21"-8051,-1 0 0,1 0 0,0 1 0,11-11 0,10-7-107,45-57-1,-19 20-66,20-27-251,13-14-68,-41 54-45,-2-3 0,48-75 0,-50 67 30,-14 21-1,31-61 0,-50 83-23,13-29-4,3 1-1,1 1 1,53-70-1,40-34-73,172-217-306,-192 198 367,-66 108 8,66-92 1,-25 59 3,55-72-4,-96 119 6,45-88-1,-27 30 18,126-231 116,60-21 95,-151 230-167,83-141-12,6-10-39,2 60 82,-39 55-35,24-69-40,0 0 1,-150 218-10,14-24 86,-25 37 61,0 1-303,0 0 0,0 0-1,-1 1 1,1-1-1,0 0 1,-1 0-1,1 0 1,-1 0 0,0 1-1,0-1 1,0 0-1,0 0 1,0 0-1,-1 2 1,-4 0-269</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91"/>
    </inkml:context>
    <inkml:brush xml:id="br0">
      <inkml:brushProperty name="width" value="0.05" units="cm"/>
      <inkml:brushProperty name="height" value="0.05" units="cm"/>
    </inkml:brush>
  </inkml:definitions>
  <inkml:trace contextRef="#ctx0" brushRef="#br0">134 39 17652,'9'-9'1993,"16"-12"0,-24 20-1776,0 0 1,0 0-1,1 1 0,-1-1 0,0 0 0,0 1 0,0-1 0,0 1 0,1-1 0,-1 1 0,0-1 0,0 1 0,1 0 0,-1 0 0,0 0 0,1 0 0,1 0 0,-3 0-140,1 1 0,-1-1 0,1 1 0,-1-1 0,1 1 0,-1 0 0,1-1-1,-1 1 1,0 0 0,1-1 0,-1 1 0,0 0 0,0-1 0,1 1 0,-1 0-1,0 0 1,0-1 0,0 1 0,0 0 0,0 0 0,0-1 0,0 1-1,0 0 1,0 0 0,-1-1 0,1 2 0,-6 23 492,-75 192 248,47-132-974,-31 113 0,62-189 141,1-2 4,1-1 0,-1 1 0,1 0 0,0 0 0,1-1 0,0 11 0,0-16 13,0 0 0,0 0 1,0 0-1,1 0 1,-1 0-1,1 1 0,-1-1 1,1 0-1,-1 0 1,1 0-1,-1-1 0,1 1 1,0 0-1,-1 0 1,1 0-1,0 0 0,0-1 1,1 2-1,0-1 7,-1 0 0,1-1 1,0 1-1,0-1 0,0 1 0,0-1 0,0 0 1,0 1-1,0-1 0,-1 0 0,1 0 1,0 0-1,0-1 0,3 1 0,24-8 106,1 0-1,-1-2 1,-1-1 0,32-17 0,-13 7 45,-10 3-907,56-36 0,-93 54 709,1 0 0,-1 0 0,1 0 0,-1 0 0,1-1 0,-1 1 0,0 0 0,1 0 0,-1-1 0,1 1 0,-1 0 0,0 0 0,1-1-1,-1 1 1,0 0 0,1-1 0,-1 1 0,0 0 0,0-1 0,1 1 0,-1-1 0,0 1 0,0-1 0,0 1 0,1 0 0,-1-1 0,0 1 0,0-1 0,0 1 0,0-1 0,0 1 0,0-1 0,0 1 0,0-1 0,0 1 0,0 0 0,0-1 0,0 1 0,-1-1 0,1 1 0,0-1 0,0 1 0,0-1-1,-1 1 1,1 0 0,0-1 0,0 1 0,-1 0 0,1-1 0,0 1 0,-1 0 0,1-1 0,0 1 0,-1 0 0,1-1 0,-1 1 0,1 0 0,0 0 0,-1 0 0,1-1 0,-1 1 0,0 0 0,-12-9-799</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92"/>
    </inkml:context>
    <inkml:brush xml:id="br0">
      <inkml:brushProperty name="width" value="0.05" units="cm"/>
      <inkml:brushProperty name="height" value="0.05" units="cm"/>
    </inkml:brush>
  </inkml:definitions>
  <inkml:trace contextRef="#ctx0" brushRef="#br0">54 213 18788,'-1'-11'3937,"0"32"-1669,-21 108-518,-7 57-1431,29-185-318,-1 22 161,4-18-32,4-13-10,2-7-37,0-2 1,-2 1-1,0-1 0,-1 0 1,5-25-1,13-92 137,-23 126-209,3-24 38,1-62-1,-5 93-48,0-1 0,0 0-1,-1 0 1,1 1-1,0-1 1,-1 0-1,1 0 1,-1 1-1,1-1 1,-1 0 0,0 1-1,-1-4 1,1 5-1,1 0 1,0 0-1,0 0 1,0 0-1,0 0 1,0 0-1,0 0 1,0 0-1,-1-1 1,1 1-1,0 0 1,0 0-1,0 0 1,0 0-1,0 0 1,-1 0-1,1 0 1,0 0-1,0 0 1,0 0-1,0 0 1,0 0-1,-1 0 1,1 0-1,0 0 1,0 0-1,0 0 1,0 0-1,0 0 1,-1 0-1,1 0 1,0 0-1,0 1 1,0-1-1,0 0 1,0 0-1,0 0 1,0 0-1,-1 0 1,1 0-1,0 1 1,-4 12-28,3-8 17,1 0 0,0 0 0,-1 1 0,2-1 0,-1 0 0,1 1 0,0-1 0,0 0 0,0 0 0,1 0 0,2 7 0,-3-10 15,1 0 1,-1 1 0,1-1 0,-1 0 0,1 0 0,0-1 0,-1 1 0,1 0 0,0-1 0,0 1-1,1-1 1,-1 1 0,0-1 0,0 0 0,1 0 0,-1 0 0,0 0 0,1-1 0,-1 1-1,1 0 1,-1-1 0,1 0 0,-1 0 0,1 0 0,-1 0 0,4 0 0,7-2 58,-1 0 1,0-1 0,0 0-1,-1-1 1,1 0 0,-1-1-1,1 0 1,-1-1 0,-1 0-1,17-13 1,9-9 324,47-47-1,-79 70-350,12-10 98,-1 0-1,-1-2 1,14-21 0,-22 34-63,-6 9-56,-14 27-26,-32 81-44,37-83-167,1 0 0,1 0 0,1 0 0,2 1 0,1 0 0,2-1-1,4 61 1,-2-79 35,0-1 0,-1 1 0,-2 15 0,0-1-267</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93"/>
    </inkml:context>
    <inkml:brush xml:id="br0">
      <inkml:brushProperty name="width" value="0.05" units="cm"/>
      <inkml:brushProperty name="height" value="0.05" units="cm"/>
    </inkml:brush>
  </inkml:definitions>
  <inkml:trace contextRef="#ctx0" brushRef="#br0">5 118 13667,'-1'-2'96,"0"0"1,0-1-1,1 1 0,-1-1 1,1 1-1,0-1 0,0 1 1,0-1-1,0 1 0,0-1 1,0 1-1,1-1 0,-1 1 1,1-1-1,-1 1 1,1 0-1,2-3 0,-1 0-21,2 0 0,-1 1-1,1-1 1,-1 1 0,9-6 0,12-16 791,-24 25-493,-11 31 2486,12-28-2024,6-4-484,12-3-444,-19 5 89,1 0 0,-1 0 0,1 0 0,-1 0 0,1 0 0,-1 0 0,1 0 0,-1 0 0,1 0 0,-1 1 0,1-1 0,-1 0-1,1 0 1,-1 1 0,1-1 0,-1 0 0,0 0 0,1 1 0,-1-1 0,1 1 0,-1-1 0,0 0 0,1 1 0,-1-1 0,0 1 0,0-1 0,1 1 0,-1-1 0,0 1-1,0-1 1,0 1 0,0-1 0,1 1 0,-1-1 0,0 1 0,-2 2 196,-3-8-90,-4-9 24,-1-18 162,13 56-175,-3-19-116,0 0-1,0 0 1,1-1 0,-1 1-1,1 0 1,0-1 0,1 1-1,2 6 1,-4-11-11,0 1 0,1-1-1,-1 0 1,0 0 0,0 0 0,0 1-1,0-1 1,0 0 0,0 0 0,1 0 0,-1 0-1,0 0 1,0 0 0,0 1 0,0-1-1,1 0 1,-1 0 0,0 0 0,0 0 0,0 0-1,1 0 1,-1 0 0,0 0 0,0 0 0,0 0-1,1 0 1,-1 0 0,0 0 0,0 0-1,0 0 1,1 0 0,-1 0 0,0 0 0,0 0-1,0 0 1,1 0 0,-1 0 0,0 0-1,0 0 1,0 0 0,0-1 0,1 1 0,-1 0-1,0 0 1,0 0 0,0 0 0,0 0-1,0-1 1,1 1 0,-1 0 0,0 0 0,0-1-1,8-11-363,-7 9 404,8-14-258</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94"/>
    </inkml:context>
    <inkml:brush xml:id="br0">
      <inkml:brushProperty name="width" value="0.05" units="cm"/>
      <inkml:brushProperty name="height" value="0.05" units="cm"/>
    </inkml:brush>
  </inkml:definitions>
  <inkml:trace contextRef="#ctx0" brushRef="#br0">103 5 14259,'-1'0'58,"1"-1"0,0 1 0,0 0 0,-1-1 0,1 1 0,0 0 0,-1 0 0,1-1 0,0 1 0,-1 0 1,1 0-1,0-1 0,-1 1 0,1 0 0,-1 0 0,1 0 0,-1 0 0,1 0 0,0 0 0,-1 0 0,1 0 0,-1 0 0,1 0 0,-1 0 0,1 0 0,0 0 0,-1 0 0,1 0 0,-1 0 0,1 0 0,0 0 0,-1 1 0,-8 13 821,3 22-82,-2 168 118,-7 78-1036,29-438-344,4-36 483,-30 284 23,-43 307-1243,47-361 1031,0-17-18</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15.851"/>
    </inkml:context>
    <inkml:brush xml:id="br0">
      <inkml:brushProperty name="width" value="0.05" units="cm"/>
      <inkml:brushProperty name="height" value="0.05" units="cm"/>
    </inkml:brush>
  </inkml:definitions>
  <inkml:trace contextRef="#ctx0" brushRef="#br0">102 1 19828,'0'0'65,"1"0"-1,-1 0 0,0 0 1,0 0-1,1 0 1,-1 0-1,0 0 0,1 0 1,-1 0-1,0 0 1,0 0-1,1 0 0,-1 0 1,0 1-1,1-1 0,-1 0 1,0 0-1,0 0 1,0 0-1,1 1 0,-1-1 1,0 0-1,0 0 1,0 1-1,1-1 0,-1 0 1,0 0-1,0 1 1,0-1-1,0 0 0,0 0 1,0 1-1,1-1 0,-1 0 1,0 1-1,0-1 1,0 0-1,0 1 0,0-1 1,0 0-1,0 0 1,0 1-1,-1-1 0,0 21 660,-1-12-21,-3 238 1372,6-203-2361,3 1-1,2-1 1,16 65-1,-20-103 130,-2-4 11,1 0 0,-1 0 0,1 0 0,0 0 0,0 0 0,0 0-1,0 0 1,0 0 0,0 0 0,2 3 0,1-4-1464,-4-7 513,-5-9-364,-56-123-2207,35 82 5431,-20-60 0,45 112-1606,-2-3 312,1 0 0,0 0 0,1-1 0,-2-10 0,3 17-375,0 0 0,0-1-1,0 1 1,0 0 0,0-1 0,0 1-1,1 0 1,-1-1 0,0 1 0,1 0 0,-1-1-1,1 1 1,-1 0 0,1 0 0,-1 0 0,1 0-1,0 0 1,0-1 0,0 1 0,0 1-1,-1-1 1,1 0 0,0 0 0,1 0 0,-1 0-1,0 1 1,0-1 0,0 0 0,0 1 0,1-1-1,-1 1 1,2-1 0,11-1 191,0 1-1,1 0 1,-1 1 0,1 1 0,-1 0-1,16 4 1,15 0-252,-14-2 23,0-1 0,-1-2 1,1-1-1,55-9 0,-46-2-105</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18.897"/>
    </inkml:context>
    <inkml:brush xml:id="br0">
      <inkml:brushProperty name="width" value="0.05" units="cm"/>
      <inkml:brushProperty name="height" value="0.05" units="cm"/>
    </inkml:brush>
  </inkml:definitions>
  <inkml:trace contextRef="#ctx0" brushRef="#br0">12 30 17996,'-5'-4'1568,"4"2"-1056,0 2-216,-1 2 513,-1-2 479,3 3-896,0-5-1056,2-3 616,6-1-72,2-10-136</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21.589"/>
    </inkml:context>
    <inkml:brush xml:id="br0">
      <inkml:brushProperty name="width" value="0.05" units="cm"/>
      <inkml:brushProperty name="height" value="0.05" units="cm"/>
    </inkml:brush>
  </inkml:definitions>
  <inkml:trace contextRef="#ctx0" brushRef="#br0">7 0 11642,'-1'1'310,"1"0"-1,-1 0 0,0 0 0,1 0 1,-1 0-1,1 0 0,-1 0 0,1 0 1,0 1-1,-1-1 0,1 0 0,0 0 1,0 2-1,2 33 1896,1-14-1742,-3-20-456,-1 36 205,3 0 0,7 47 0,3 24-179,-12-99-42,5 175 38,-5-163-49,-10 142 65,-2-29-34,9-104 2304,4-53-1801,1 6-278</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24.015"/>
    </inkml:context>
    <inkml:brush xml:id="br0">
      <inkml:brushProperty name="width" value="0.05" units="cm"/>
      <inkml:brushProperty name="height" value="0.05" units="cm"/>
    </inkml:brush>
  </inkml:definitions>
  <inkml:trace contextRef="#ctx0" brushRef="#br0">92 16 14059,'4'-5'818,"4"-5"2996,-6 10-2022,-1 7-872,-2 0-722,0 1-1,-1-1 0,0 0 0,0 0 1,-1 0-1,0 0 0,-5 11 1,-5 10 109,-8 23 76,-16 47 149,33-86-459,1 0 0,1 0 0,0 0 1,0 1-1,2-1 0,0 18 0,0-29-62,0 0 1,0 1-1,0-1 0,0 1 1,0-1-1,1 0 0,-1 1 0,0-1 1,1 0-1,-1 1 0,1-1 1,0 0-1,-1 0 0,1 0 1,0 1-1,0-1 0,0 0 1,-1 0-1,1 0 0,0 0 1,1 0-1,-1-1 0,0 1 1,2 1-1,-1-1 6,0-1 0,0 0 1,0 1-1,0-1 0,0 0 0,0 0 1,1 0-1,-1 0 0,0-1 0,0 1 1,0 0-1,0-1 0,0 0 0,2 0 0,8-4 39,-1-1 0,1 0 0,-2 0-1,12-9 1,-17 11-208,1 0 0,-1 0 0,0 0 0,-1-1 0,1 1-1,-1-1 1,0 0 0,0 0 0,0-1 0,-1 1 0,0-1 0,0 0 0,0 0-1,2-10 1,-4 2-321</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24.469"/>
    </inkml:context>
    <inkml:brush xml:id="br0">
      <inkml:brushProperty name="width" value="0.05" units="cm"/>
      <inkml:brushProperty name="height" value="0.05" units="cm"/>
    </inkml:brush>
  </inkml:definitions>
  <inkml:trace contextRef="#ctx0" brushRef="#br0">18 0 18044,'0'9'1736,"-2"8"-1104,-3 0-280,2 9 785,0 0-289,3 7-304,-2 4-136,2 2-288,-1 0-48,0-8-72,1 1-8,1-7-152,-1-3-184,0-8-448,0-4-264,3-14 375,1-9 81</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24.966"/>
    </inkml:context>
    <inkml:brush xml:id="br0">
      <inkml:brushProperty name="width" value="0.05" units="cm"/>
      <inkml:brushProperty name="height" value="0.05" units="cm"/>
    </inkml:brush>
  </inkml:definitions>
  <inkml:trace contextRef="#ctx0" brushRef="#br0">0 47 13283,'23'-14'2825,"16"-10"1307,-36 23-3835,-1 0 0,1-1 0,0 1 0,0 1 0,0-1 0,0 0 0,-1 1 0,1-1 0,0 1 0,0 0 0,6 0 0,-8 1-265,0-1 0,0 1 0,-1-1 0,1 1 1,0-1-1,0 1 0,-1-1 0,1 1 0,0 0 1,-1 0-1,1-1 0,0 1 0,-1 0 0,1 0 0,-1 0 1,0-1-1,1 1 0,-1 0 0,0 0 0,1 0 1,-1 0-1,0 0 0,0 0 0,0 0 0,0 0 0,0 0 1,0 0-1,0 0 0,0-1 0,0 1 0,0 0 1,0 0-1,-1 0 0,0 2 0,-9 34 129,-19 32 16,18-45-147,1 0 0,1 1 0,1-1 0,1 2 0,-4 30 0,11-55-27,0 1 0,-1 0 0,1 0 0,0-1-1,0 1 1,0 0 0,0 0 0,0-1 0,1 1 0,-1 0 0,0 0-1,1-1 1,0 1 0,-1 0 0,1-1 0,0 1 0,-1-1 0,1 1-1,0-1 1,0 1 0,1-1 0,-1 0 0,0 1 0,0-1 0,0 0-1,4 2 1,-3-2-1,1-1 0,-1 1 0,1-1 0,-1 1 0,1-1 0,-1 0 0,1 0-1,-1 0 1,1 0 0,0-1 0,-1 1 0,1-1 0,-1 1 0,1-1 0,-1 0 0,0 0 0,1 0 0,1-1-1,3-1-102,0-1-1,-1 1 0,0-1 0,0 0 1,0-1-1,0 1 0,-1-1 0,0 0 1,0-1-1,0 1 0,0-1 0,-1 0 0,0 0 1,0 0-1,4-10 0,1-8-258</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25.432"/>
    </inkml:context>
    <inkml:brush xml:id="br0">
      <inkml:brushProperty name="width" value="0.05" units="cm"/>
      <inkml:brushProperty name="height" value="0.05" units="cm"/>
    </inkml:brush>
  </inkml:definitions>
  <inkml:trace contextRef="#ctx0" brushRef="#br0">40 124 17748,'-1'11'5262,"-8"27"-3432,5-24-1390,2-4-322,-1-2-100,1 0-1,1 0 1,-1 1 0,1-1-1,1 1 1,-1-1 0,1 0 0,2 9-1,-2-16-21,0 0 0,1 0 0,-1-1 0,1 1-1,-1 0 1,1 0 0,-1-1 0,1 1 0,0-1 0,-1 1-1,1 0 1,0-1 0,-1 1 0,1-1 0,0 0-1,0 1 1,0-1 0,-1 0 0,1 1 0,0-1-1,0 0 1,0 0 0,0 0 0,0 1 0,-1-1-1,1 0 1,0 0 0,0 0 0,0-1 0,1 1-1,31-6-77,-23 3 52,-7 2 21,0 1 0,1-1 1,-1 1-1,0-1 1,1 1-1,-1 0 0,0 1 1,0-1-1,1 0 1,3 2-1,-6-2 7,0 1 0,0 0 0,0-1 0,0 1 0,0 0 0,0 0 1,0 0-1,0 0 0,0 0 0,0 0 0,-1 0 0,1 0 0,0 0 0,-1 0 0,1 0 0,-1 0 0,1 0 1,-1 0-1,1 1 0,-1-1 0,0 0 0,0 0 0,0 1 0,0-1 0,0 0 0,0 0 0,0 1 1,0-1-1,0 2 0,-1 2 41,0-1 0,0 1 0,-1 0 0,1 0 0,-1-1 0,0 1 0,0-1 0,-1 1 0,1-1 0,-1 0 0,0 0 0,-5 5 0,6-6-11,0 0-1,-1-1 1,1 1 0,-1-1-1,0 0 1,0 0 0,0 0-1,0 0 1,0 0 0,0 0-1,0-1 1,-1 0 0,1 0 0,-1 0-1,1 0 1,0 0 0,-8 0-1,10-1-172,-1-1 1,0 1-1,1-1 0,-1 0 0,1 1 0,-1-1 0,0 0 0,1 0 0,0 0 1,-1 0-1,1 0 0,0-1 0,-1 1 0,1 0 0,0 0 0,0-1 0,0 1 1,0-1-1,0 1 0,1-1 0,-1 1 0,0-1 0,1 0 0,-2-3 0,-8-44-1796,10 47 1938,-5-30-1147</inkml:trace>
  <inkml:trace contextRef="#ctx0" brushRef="#br0" timeOffset="1">3 62 16075,'4'-1'2121,"1"1"-1305,2 2-280,1 4 1633,7-2-1161,1 1-216,2-2-280,1-2-184,1-2-616,-1-7-384,-7-9 592,-4-7-128,-8-8-120</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26.548"/>
    </inkml:context>
    <inkml:brush xml:id="br0">
      <inkml:brushProperty name="width" value="0.05" units="cm"/>
      <inkml:brushProperty name="height" value="0.05" units="cm"/>
    </inkml:brush>
  </inkml:definitions>
  <inkml:trace contextRef="#ctx0" brushRef="#br0">93 0 18324,'-2'8'4368,"-9"22"-2983,8-22-898,-44 141 244,21-49-5507,23-104 3317</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27.015"/>
    </inkml:context>
    <inkml:brush xml:id="br0">
      <inkml:brushProperty name="width" value="0.05" units="cm"/>
      <inkml:brushProperty name="height" value="0.05" units="cm"/>
    </inkml:brush>
  </inkml:definitions>
  <inkml:trace contextRef="#ctx0" brushRef="#br0">1 163 15091,'0'0'129,"0"-1"0,1 0-1,-1 1 1,0-1 0,1 1 0,-1-1-1,0 0 1,1 1 0,-1-1-1,1 1 1,-1-1 0,1 1 0,-1-1-1,1 1 1,-1-1 0,1 1-1,0 0 1,-1-1 0,1 1 0,0 0-1,1-1 1,18-6 1084,-14 5-681,9-3-54,-1 0 0,0-1 0,0-1 0,-1 0 0,18-13 0,-24 14-320,1 0-1,-1-1 0,0 0 1,-1 0-1,1 0 1,-1-1-1,-1 0 1,0 0-1,7-15 0,-12 23-152,0 0 0,0-1 0,0 1 0,0 0 0,0-1 0,0 1 0,1 0 0,-1 0 0,0-1 0,0 1 0,0 0 0,0 0 0,0 0 0,1-1 0,-1 1 0,0 0 0,0 0 0,0 0 0,1-1 0,-1 1 0,0 0 0,0 0 0,0 0 0,1 0 0,-1 0 0,0-1-1,1 1 1,-1 0 0,0 0 0,0 0 0,1 0 0,-1 0 0,0 0 0,0 0 0,1 0 0,-1 0 0,0 0 0,0 0 0,1 0 0,-1 0 0,1 1 0,7 11 55,4 24-76,-11-33 26,2 9-378,0 1-1,-1-1 1,0 1-1,-1 0 1,0 0-1,-3 25 1,2-27-49,2-2-140</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27.478"/>
    </inkml:context>
    <inkml:brush xml:id="br0">
      <inkml:brushProperty name="width" value="0.05" units="cm"/>
      <inkml:brushProperty name="height" value="0.05" units="cm"/>
    </inkml:brush>
  </inkml:definitions>
  <inkml:trace contextRef="#ctx0" brushRef="#br0">27 0 17804,'-1'12'960,"0"-1"0,-1 0 0,-6 23 0,-3 21 216,8-8-838,2 50 0,2-76-308,1-1-1,1 0 1,1 1-1,12 38 1,-16-58-40,1 1 0,-1-1 1,1 1-1,0 0 1,0-1-1,-1 1 0,1-1 1,0 1-1,0-1 0,0 0 1,1 1-1,-1-1 1,0 0-1,0 0 0,1 0 1,-1 0-1,0 0 0,1 0 1,2 1-1,-2-2-85,0 0 0,-1 1 0,1-1 0,-1 0 0,1-1 0,-1 1 0,1 0 0,0 0 0,-1-1 0,1 1 0,-1 0 0,1-1 0,-1 0 0,1 1 0,-1-1 0,0 0 0,2-1 0,4-4-389,1 0-1,-2 0 0,1-1 1,-1 1-1,9-14 0,5-8-321,-1-3-225</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27.913"/>
    </inkml:context>
    <inkml:brush xml:id="br0">
      <inkml:brushProperty name="width" value="0.05" units="cm"/>
      <inkml:brushProperty name="height" value="0.05" units="cm"/>
    </inkml:brush>
  </inkml:definitions>
  <inkml:trace contextRef="#ctx0" brushRef="#br0">175 2 15051,'0'0'36,"0"0"0,0 0 0,0 0 0,0 0 0,0 0 0,0 0 1,0 0-1,0 0 0,0-1 0,1 1 0,-1 0 0,0 0 0,0 0 0,0 0 0,0 0 0,0 0 0,0 0 0,0 0 0,0 0 0,0 0 0,0 0 0,1 0 0,-1 0 0,0 0 0,0 0 0,0 0 0,0 0 0,0 0 1,0 0-1,0 0 0,0 0 0,0 0 0,1 0 0,-1 0 0,0 0 0,0 0 0,0 0 0,0 0 0,0 0 0,0 0 0,0 0 0,0 1 0,0-1 0,0 0 0,0 0 0,1 0 0,-1 0 0,0 0 0,0 0 1,0 0-1,0 0 0,0 0 0,0 0 0,0 0 0,0 1 0,0-1 0,0 0 0,0 0 0,0 0 0,0 0 0,0 0 0,0 0 0,0 0 0,0 0 0,0 0 0,0 1 0,0-1 0,0 0 0,0 0 0,-3 14 1472,-9 24 89,10-30-1109,-14 39 325,-111 370 569,127-416-1415,-8 23-809,3-17 172,1-14-125,2-12 233</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1.425"/>
    </inkml:context>
    <inkml:brush xml:id="br0">
      <inkml:brushProperty name="width" value="0.05" units="cm"/>
      <inkml:brushProperty name="height" value="0.05" units="cm"/>
    </inkml:brush>
  </inkml:definitions>
  <inkml:trace contextRef="#ctx0" brushRef="#br0">35 0 17124,'-2'4'633,"0"0"1,0 0 0,0 0 0,0 0 0,1 0 0,-1 1-1,1-1 1,-1 7 0,-7 46-58,9-55-557,-10 107 325,10-99-302,0-1 1,1 1 0,0-1-1,0 1 1,1-1 0,0 1-1,1-1 1,0 0 0,5 11-1,-7-18-13,0 0 0,0 0 1,0 0-1,0-1 0,1 1 0,-1 0 0,0-1 0,1 1 0,-1-1 1,1 1-1,0-1 0,-1 0 0,1 0 0,0 0 0,0 0 0,0 0 1,0 0-1,0 0 0,0 0 0,0-1 0,3 1 0,-2-1 23,0 0-1,1 0 0,-1-1 0,0 1 1,0-1-1,0 0 0,0 0 1,0 0-1,0 0 0,0 0 1,0-1-1,5-3 0,1-2 122,0 0 0,0-1 0,0 0 0,-1 0 0,0-1 0,11-17 0,-11 14 10,0-1 0,-2-1 0,1 1-1,-2-1 1,9-28 0,-13 36-137,1-1 1,-1 1-1,-1 0 1,1 0-1,-1 0 1,0 0-1,0-1 1,0 1-1,-1 0 1,0 0-1,-1 0 1,1 0-1,-1 0 1,0 0-1,0 0 1,-7-10-1,8 14-30,-1 0-1,0 0 1,0 0-1,0 0 0,0 1 1,-1-1-1,1 0 0,-1 1 1,1 0-1,-1-1 1,1 1-1,-1 0 0,1 0 1,-1 0-1,0 1 1,0-1-1,1 1 0,-1-1 1,-6 1-1,8 0-33,0 0 1,-1 0-1,1 1 1,-1-1-1,1 0 0,-1 1 1,1-1-1,-1 0 0,1 1 1,0 0-1,-1-1 0,1 1 1,0 0-1,0 0 1,-1 0-1,1-1 0,0 1 1,0 1-1,0-1 0,0 0 1,0 0-1,0 0 1,0 0-1,1 1 0,-1-1 1,0 0-1,1 1 0,-1-1 1,1 0-1,-1 1 0,1-1 1,0 1-1,0-1 1,-1 1-1,1-1 0,0 1 1,0-1-1,1 3 0,-1-3-57,0 0 1,1 0-1,-1 0 0,0 0 0,1 0 0,-1 0 0,1 0 0,0 0 0,-1 0 0,1 0 1,0-1-1,-1 1 0,1 0 0,0 0 0,0-1 0,0 1 0,0 0 0,-1-1 0,1 1 0,0-1 1,0 1-1,0-1 0,0 1 0,0-1 0,1 0 0,-1 1 0,0-1 0,0 0 0,0 0 0,0 0 1,0 0-1,0 0 0,2 0 0,42-4-2067,-45 4 2139,22-5-597,0-2 0,21-8 1,7-4-462</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28.362"/>
    </inkml:context>
    <inkml:brush xml:id="br0">
      <inkml:brushProperty name="width" value="0.05" units="cm"/>
      <inkml:brushProperty name="height" value="0.05" units="cm"/>
    </inkml:brush>
  </inkml:definitions>
  <inkml:trace contextRef="#ctx0" brushRef="#br0">168 1 14867,'-4'14'6919,"-22"71"-4599,-98 231-1618,118-303-1209,10-23-292,5-11 251,113-267-2953,-119 281 3479,-3 5 20,1 0 1,-1 1-1,1-1 0,0 0 0,0 1 1,0-1-1,0 0 0,0 1 1,0-1-1,0 1 0,0-1 1,1 1-1,-1 0 0,3-2 0,-4 3 6,1 0 0,-1 0 0,0 0-1,1 0 1,-1 0 0,0 1-1,1-1 1,-1 0 0,0 0-1,1 0 1,-1 1 0,0-1 0,1 0-1,-1 0 1,0 1 0,0-1-1,1 0 1,-1 0 0,0 1-1,0-1 1,0 0 0,1 1 0,-1-1-1,0 0 1,0 1 0,0-1-1,0 0 1,0 1 0,0-1-1,0 1 1,0-1 0,0 0-1,0 1 1,0-1 0,0 0 0,0 1-1,0-1 1,0 1 0,0-1-1,1 25 109,-1-20-67,1 75 413,5 93 1307,-20-199-2086,0 1 1,-27-36-1,20 33-115,6 7 253,-1 0 0,-32-31 0,40 46 416,9 8 110,16 11 83,-8-8-392,1-1-1,0 0 0,1 0 0,-1-1 0,0 0 1,1-1-1,0 0 0,0-1 0,14 0 0,-18-1-91,0 0-1,0-1 1,-1 0 0,1 0-1,-1 0 1,1-1-1,-1 0 1,1 0-1,-1-1 1,0 0 0,0 0-1,0 0 1,-1-1-1,1 0 1,-1 0-1,6-6 1,6-10-169</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29.963"/>
    </inkml:context>
    <inkml:brush xml:id="br0">
      <inkml:brushProperty name="width" value="0.05" units="cm"/>
      <inkml:brushProperty name="height" value="0.05" units="cm"/>
    </inkml:brush>
  </inkml:definitions>
  <inkml:trace contextRef="#ctx0" brushRef="#br0">1 45 14027,'11'-2'1560,"2"2"-1072,4-6-200,3-1 561,8-3-345,0 0-8,7 3-224,2 4-192,2 3-320,-1 4-128,7 4-112,-1 2-961,-4-2 1153,0 1-232,-4-6-96</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30.524"/>
    </inkml:context>
    <inkml:brush xml:id="br0">
      <inkml:brushProperty name="width" value="0.05" units="cm"/>
      <inkml:brushProperty name="height" value="0.05" units="cm"/>
    </inkml:brush>
  </inkml:definitions>
  <inkml:trace contextRef="#ctx0" brushRef="#br0">1 0 7802,'27'12'1088,"-4"2"-456,-3-1-232,3-4 824,1-2-495,3-1-193,2-4-144,1-2-208,3-2-24,3-3-144</inkml:trace>
  <inkml:trace contextRef="#ctx0" brushRef="#br0" timeOffset="1">690 23 12035,'29'8'912,"-4"-3"-728,0 0-152,1-1 184,-1-4 24,4 0-64</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31.084"/>
    </inkml:context>
    <inkml:brush xml:id="br0">
      <inkml:brushProperty name="width" value="0.05" units="cm"/>
      <inkml:brushProperty name="height" value="0.05" units="cm"/>
    </inkml:brush>
  </inkml:definitions>
  <inkml:trace contextRef="#ctx0" brushRef="#br0">1 52 10026,'26'-1'693,"0"0"-1,0 1 0,33 6 1,-31-3-1604,0-2 0,43-1 0,57-6-322,-36 4 2322,-25-7-949,-46 5-91,41-1 0,14 4 47,0-4 1,83-16-1,-124 17-137,-2 2-26</inkml:trace>
  <inkml:trace contextRef="#ctx0" brushRef="#br0" timeOffset="1">1186 80 11570,'8'5'277,"0"1"0,1-1 0,-1-1 0,1 1 0,0-2 0,1 1 0,-1-1 0,0-1-1,1 1 1,0-2 0,-1 1 0,14-1 0,12-1 8,-1-1 0,42-8 0,-3 0-168,4 2-83,-20 1-909,96 3 0,25 25 572,-110-17 598,67 13 1,-127-17-282,1 0 0,-1 0 1,0-1-1,1-1 0,-1 1 1,0-1-1,0 0 0,1-1 0,-1 0 1,10-4-1,9-2-67,4 1-1395,62-4 1,-28 4-247,-39 4 1091</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31.556"/>
    </inkml:context>
    <inkml:brush xml:id="br0">
      <inkml:brushProperty name="width" value="0.05" units="cm"/>
      <inkml:brushProperty name="height" value="0.05" units="cm"/>
    </inkml:brush>
  </inkml:definitions>
  <inkml:trace contextRef="#ctx0" brushRef="#br0">0 8 11146,'15'-2'745,"-1"-1"-729,0 2-385,5 1 105,-2-1-184,6 1-120,3 0-128,3 2-576,-1 0 776,1-2-200,1 0 303</inkml:trace>
  <inkml:trace contextRef="#ctx0" brushRef="#br0" timeOffset="1">375 66 8466,'3'2'125,"1"0"1,-1 0-1,1-1 1,0 1 0,-1-1-1,1 0 1,0 0-1,0-1 1,0 1-1,0-1 1,4 0-1,51-3 680,-34 1-428,21 1 2209,71 7 0,-107-5-2437,-1-2-1,1 1 0,0-1 1,-1-1-1,1 1 0,0-2 1,-1 1-1,0-2 0,0 1 1,9-5-1,-13 6-144,-5 1-40,1 1-1,0 0 0,0-1 1,0 1-1,0 0 1,-1-1-1,1 1 0,0 0 1,0 0-1,0 0 0,0 0 1,0 0-1,0 0 0,0 0 1,0 0-1,0 0 0,1 1 1,-1-1 3,-1 1 1,0-1 0,1 1 0,-1-1-1,0 1 1,0-1 0,1 1 0,-1 0 0,0-1-1,0 1 1,0-1 0,0 1 0,0 0-1,0-1 1,0 1 0,0-1 0,0 1 0,0 0-1,0-1 1,0 1 0,0 0 0,-1-1 0,1 1-1,0-1 1,-1 1 0,-1 10-278</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38.610"/>
    </inkml:context>
    <inkml:brush xml:id="br0">
      <inkml:brushProperty name="width" value="0.05" units="cm"/>
      <inkml:brushProperty name="height" value="0.05" units="cm"/>
    </inkml:brush>
  </inkml:definitions>
  <inkml:trace contextRef="#ctx0" brushRef="#br0">51 45 14387,'0'-3'552,"1"0"-287,0 1 1,-1-1 0,1 1-1,-1-1 1,0 1-1,0-1 1,0 0 0,0 1-1,0-1 1,0 0-1,-1 1 1,1-1 0,-2-4-1,1 7-218,1 0 1,0 0-1,0 0 0,0 0 0,-1 0 0,1 0 0,0 0 0,0 0 1,0 0-1,-1 0 0,1 0 0,0 0 0,0 0 0,-1 0 0,1 0 1,0 0-1,0 0 0,0 0 0,-1 0 0,1 0 0,0 0 0,0 0 1,0 0-1,-1 0 0,1 0 0,0 1 0,0-1 0,0 0 0,0 0 1,-1 0-1,1 0 0,0 1 0,0-1 0,0 0 0,0 0 0,0 0 1,0 0-1,0 1 0,-1-1 0,1 0 0,0 1 0,-5 10 410,4-11-382,-7 27 1,0 1 0,2-1 0,0 1 0,2 0 0,1 0 0,2 33 0,0-50-63,1-1 0,1 1 0,0 0 0,1-1 0,0 1 1,3 12-1,-4-21-24,0 0 1,-1 0-1,1-1 1,0 1-1,0 0 1,0 0 0,0 0-1,0-1 1,1 1-1,-1 0 1,0-1-1,1 1 1,-1-1 0,1 1-1,0-1 1,-1 0-1,1 0 1,0 0-1,0 0 1,0 0 0,0 0-1,0 0 1,0-1-1,0 1 1,0-1-1,0 1 1,0-1-1,0 0 1,0 0 0,0 0-1,0 0 1,0 0-1,0-1 1,1 1-1,-1 0 1,0-1 0,0 0-1,0 1 1,1-2-1,1 0-82,0 0 0,0 0 0,-1-1 0,1 1 0,-1-1 0,1 0 0,-1 0 0,0 0 0,0-1 0,-1 1 0,1-1 0,-1 1 0,0-1 0,0 0 0,0 0 0,0 0 0,0 0 0,0-5 0,7-21-311</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39.093"/>
    </inkml:context>
    <inkml:brush xml:id="br0">
      <inkml:brushProperty name="width" value="0.05" units="cm"/>
      <inkml:brushProperty name="height" value="0.05" units="cm"/>
    </inkml:brush>
  </inkml:definitions>
  <inkml:trace contextRef="#ctx0" brushRef="#br0">23 84 11442,'-10'-17'1625,"6"4"-673,0 1-336,1-1 1841,1 3-1377,2 2-248,0 1 312,2 4-912,-2 8-520,1 3-280,1 0-1304,-2 1 1552,2 2-256,3 1-185</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39.624"/>
    </inkml:context>
    <inkml:brush xml:id="br0">
      <inkml:brushProperty name="width" value="0.05" units="cm"/>
      <inkml:brushProperty name="height" value="0.05" units="cm"/>
    </inkml:brush>
  </inkml:definitions>
  <inkml:trace contextRef="#ctx0" brushRef="#br0">90 1 13355,'-1'3'272,"0"0"0,0 0 0,0 0 1,0 0-1,0 0 0,-1 0 0,-3 4 0,2-1 178,-16 39 5,3 0-1,1 1 0,-9 49 1,25-95-482,-1 0 1,0 0-1,0 0 1,0 0-1,0 0 1,0 0-1,0 0 1,0 0-1,0 0 1,0 0-1,0 0 1,0 0-1,0 0 1,0 0-1,0 0 1,0 0-1,0 1 1,0-1-1,0 0 1,0 0-1,1 0 1,-1 0-1,0 0 1,0 0-1,0 0 1,0 0-1,0 0 1,0 0-1,0 0 1,0 0-1,0 0 1,0 0-1,0 0 1,0 0-1,0 0 1,0 0-1,0 1 1,0-1-1,0 0 1,0 0 0,6-9-794,6-15 93,-4 1 270,1-3-90</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40.088"/>
    </inkml:context>
    <inkml:brush xml:id="br0">
      <inkml:brushProperty name="width" value="0.05" units="cm"/>
      <inkml:brushProperty name="height" value="0.05" units="cm"/>
    </inkml:brush>
  </inkml:definitions>
  <inkml:trace contextRef="#ctx0" brushRef="#br0">126 9 12475,'1'-8'4265,"-2"26"-2606,4-7-1513,0-1 0,1 1 0,0-1 1,1 0-1,11 18 0,36 44-58,4-2 1,-57-68-146,-6-3-52,-7-5-131,-84-59-1358,-51-31 1637,183 94 988,50-2-1589,136-24 0,-197 24 40,11-4 242,-6-5-114</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56.972"/>
    </inkml:context>
    <inkml:brush xml:id="br0">
      <inkml:brushProperty name="width" value="0.05" units="cm"/>
      <inkml:brushProperty name="height" value="0.05" units="cm"/>
    </inkml:brush>
  </inkml:definitions>
  <inkml:trace contextRef="#ctx0" brushRef="#br0">194 88 13595,'4'-2'333,"-1"0"0,0-1-1,0 0 1,0 1 0,-1-1 0,1 0 0,-1 0-1,5-7 1,-6 8-56,0 0 0,0 1 0,-1-1 0,1 0 0,0 0 0,-1 0 0,1 0 0,-1 0 0,1-1 0,-1 1 0,0 0 0,0 0 0,0 0 0,0 0 0,0 0 0,-1 0 0,1 0 0,-2-3 0,1 3-183,0 1 0,0 0 1,0 0-1,0 0 1,0 0-1,0 0 0,-1 0 1,1 0-1,0 0 0,-1 0 1,1 0-1,-1 1 1,1-1-1,-1 1 0,1-1 1,-1 1-1,1 0 0,-1-1 1,0 1-1,1 0 0,-1 0 1,1 0-1,-1 0 1,0 0-1,1 1 0,-1-1 1,1 0-1,-2 1 0,-7 1-60,0 1-1,1-1 0,-11 5 1,11-2-55,-1 0 0,1 1 1,1-1-1,-1 2 0,1-1 1,0 1-1,0 1 1,1 0-1,0 0 0,1 0 1,0 0-1,0 1 0,0 0 1,1 1-1,1-1 0,-1 1 1,2 0-1,-1 0 0,1 0 1,-2 14-1,5-22 12,0 0-1,0 0 0,-1 1 1,1-1-1,1 0 0,-1 0 1,0 0-1,0 0 1,1 0-1,-1 0 0,1 0 1,0 0-1,0 0 0,-1 0 1,3 3-1,-2-4 5,0 0-1,0 0 0,0 0 1,0 0-1,0-1 0,1 1 1,-1 0-1,0-1 0,0 1 1,1-1-1,-1 1 1,1-1-1,-1 1 0,0-1 1,1 0-1,-1 0 0,1 0 1,-1 0-1,0 0 0,1 0 1,-1 0-1,1 0 0,2-1 1,3-1-5,0 0 1,-1 0 0,1-1-1,0 0 1,-1 0-1,0-1 1,0 0 0,8-6-1,44-40 5,-53 45 7,17-18 131,26-34 0,-5 5 276,-43 52-407,0 0 1,0 0 0,0 0 0,0 0-1,0 0 1,0 0 0,0 0 0,0 0-1,0 0 1,0 0 0,0-1 0,1 1-1,-1 0 1,0 0 0,0 0 0,0 0 0,0 0-1,0 0 1,0 0 0,0 0 0,0 0-1,0 0 1,0 0 0,0 0 0,0 0-1,0 0 1,0 0 0,1 0 0,-1 0-1,0-1 1,0 1 0,0 0 0,0 0-1,0 0 1,0 0 0,0 0 0,0 0 0,0 0-1,0 0 1,1 0 0,-1 0 0,0 0-1,0 0 1,0 1 0,0-1 0,0 0-1,0 0 1,0 0 0,0 0 0,0 0-1,0 0 1,0 0 0,1 0 0,-1 0-1,0 0 1,0 0 0,0 0 0,0 0 0,0 0-1,0 0 1,0 0 0,0 1 0,0-1-1,0 0 1,0 0 0,0 0 0,0 0-1,0 6 68,-4 18-19,1 0 0,1-1 1,1 1-1,3 36 0,-1-54-104,0 0 1,0 0-1,1 0 1,0 0-1,0-1 1,0 1-1,1 0 0,-1-1 1,1 0-1,6 8 1,-7-10-34,1-1 0,0 1 1,-1-1-1,1 1 0,0-1 1,1 0-1,-1 0 0,0 0 1,1-1-1,-1 1 1,1-1-1,-1 0 0,1 1 1,-1-2-1,1 1 0,0 0 1,0-1-1,5 0 0,22-3-287,0-8-111</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1.842"/>
    </inkml:context>
    <inkml:brush xml:id="br0">
      <inkml:brushProperty name="width" value="0.05" units="cm"/>
      <inkml:brushProperty name="height" value="0.05" units="cm"/>
    </inkml:brush>
  </inkml:definitions>
  <inkml:trace contextRef="#ctx0" brushRef="#br0">92 1 16251,'-1'4'339,"0"0"-1,0 0 1,-1-1 0,1 1-1,-1 0 1,0 0-1,0-1 1,-1 1-1,1-1 1,-1 0-1,0 0 1,-3 4-1,-4 5 901,3-4-791,1 0 0,0 1 0,0-1 0,1 2 0,0-1 0,1 0 0,0 1 0,-5 18 0,9-27-422,0-1-1,0 1 1,0 0 0,-1 0-1,1 0 1,0 0 0,0 0 0,0-1-1,0 1 1,0 0 0,1 0-1,-1 0 1,0 0 0,0 0-1,1-1 1,-1 1 0,0 0 0,1 0-1,-1 0 1,1-1 0,-1 1-1,1 0 1,-1-1 0,2 2 0,-1-1-10,1 0 0,-1-1 1,0 1-1,1-1 1,-1 1-1,0-1 1,1 0-1,-1 0 0,1 0 1,-1 1-1,0-1 1,1-1-1,-1 1 1,2 0-1,8-2-7,-1-1-1,0 1 1,14-8-1,-16 8 24,39-19 8,-36 15-30,0 1 0,0 0 0,0 0 0,1 2 0,0-1 0,-1 1 0,1 1 0,23-2 0,-33 4-5,0 0 0,0 0 0,-1 0 0,1 1 0,0-1 0,-1 0 0,1 1 0,0-1-1,-1 1 1,1 0 0,-1 0 0,1-1 0,-1 1 0,1 0 0,-1 0 0,0 0 0,1 0-1,-1 1 1,0-1 0,0 0 0,0 1 0,2 2 0,-1 0 23,0 1 1,-1-1-1,0 1 1,0-1-1,0 1 1,1 7-1,-2-6 10,1-1-1,0 1 1,0-1 0,0 1-1,4 6 1,-5-11-28,1 1 0,0-1-1,-1 0 1,1 0 0,0 0 0,0 0 0,0 0 0,0-1 0,0 1 0,0 0-1,0 0 1,0-1 0,0 1 0,0 0 0,0-1 0,1 1 0,-1-1-1,0 1 1,2-1 0,1 1 7,0-1-1,0 1 1,0-1 0,0 0-1,-1-1 1,8 0 0,3-2 20,0-1 1,21-9 0,-35 13-37,126-60-4,-5 3-186,-118 56 178,-1 0 0,0 0-1,0 0 1,1 1 0,-1-1 0,0 1 0,1-1 0,-1 1-1,1 0 1,2 0 0,-4 0 7,-1 0-1,1 0 1,-1 1-1,1-1 1,-1 0-1,1 0 1,-1 0 0,1 1-1,-1-1 1,0 0-1,1 1 1,-1-1-1,1 0 1,-1 1 0,0-1-1,1 0 1,-1 1-1,0-1 1,0 1-1,1-1 1,-1 1 0,0-1-1,0 1 1,0-1-1,1 1 1,-1-1-1,0 1 1,0 0 0,0 4-15,-1 0 0,0 0 0,1 0 0,-2 0 1,1 0-1,-1 0 0,-2 5 0,0 2 28,-5 12-36,-14 50-917,23-59-557,0-15 1472,0 0 1,1 1-1,-1-1 0,0 0 1,0 0-1,0 0 0,0 1 0,1-1 1,-1 0-1,0 0 0,0 0 1,0 1-1,1-1 0,-1 0 1,0 0-1,0 0 0,0 0 1,1 0-1,-1 0 0,0 0 1,0 0-1,1 1 0,-1-1 1,0 0-1,0 0 0,1 0 1,-1 0-1,0 0 0,0 0 1,1-1-1,1 1-41,0-1 1,0 0-1,0 0 1,0 0-1,0 0 0,0 0 1,0 0-1,-1 0 0,3-2 1,18-18-658</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57.436"/>
    </inkml:context>
    <inkml:brush xml:id="br0">
      <inkml:brushProperty name="width" value="0.05" units="cm"/>
      <inkml:brushProperty name="height" value="0.05" units="cm"/>
    </inkml:brush>
  </inkml:definitions>
  <inkml:trace contextRef="#ctx0" brushRef="#br0">214 0 16131,'4'25'1529,"2"8"-961,0 6-208,2 6 600,2 7-40,0 5-263,-3 2-145,-5 3-168,-5 1-72,-11 6-56,-5 4-128,-14 3-600,-6-5 968,-9-9-448,-7-8-16,-1-16-88</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3:21.216"/>
    </inkml:context>
    <inkml:brush xml:id="br0">
      <inkml:brushProperty name="width" value="0.05" units="cm"/>
      <inkml:brushProperty name="height" value="0.05" units="cm"/>
    </inkml:brush>
  </inkml:definitions>
  <inkml:trace contextRef="#ctx0" brushRef="#br0">55 43 16436,'-1'-5'3631,"-4"22"-2287,-6 30-928,-6 66-369,-4 166 0,21-276-40,3 32 131,-3-35-129,0 1 0,0-1 0,0 1 0,0-1-1,0 0 1,0 1 0,0-1 0,0 1 0,1-1-1,-1 1 1,0-1 0,0 0 0,0 1 0,1-1-1,-1 1 1,0-1 0,1 0 0,-1 1 0,0-1-1,1 0 1,-1 0 0,0 1 0,1-1 0,-1 0-1,1 0 1,-1 1 0,1-1 0,-1 0 0,0 0 0,1 0-1,-1 0 1,1 0 0,-1 0 0,1 0 0,-1 0-1,1 0 1,-1 0 0,0 0 0,1 0 0,-1 0-1,1 0 1,-1 0 0,1 0 0,-1 0 0,1-1-1,-1 1 1,0 0 0,1 0 0,-1-1 0,1 1-1,-1 0 1,0 0 0,1-1 0,-1 1 0,0 0-1,0-1 1,1 1 0,-1-1 0,0 1 0,1-1-1,7-8 151,1 0-1,-2-1 0,1 0 0,-1-1 0,-1 0 0,10-20 0,0 0 149,-6 13-242,40-73 1023,69-172 1,-118 263-1089,7-32-48,-9 22 8,1 11 38,-1-1 1,1 0-1,-1 0 1,0 0-1,1 0 1,-1 0-1,1 0 1,-1 1-1,1-1 1,-1 0-1,1 0 1,-1 1-1,1-1 1,-1 0-1,1 1 1,-1-1-1,1 0 1,0 1-1,-1-1 1,1 1-1,-1 0 1,-12 14-71,-2 3 4</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3:21.727"/>
    </inkml:context>
    <inkml:brush xml:id="br0">
      <inkml:brushProperty name="width" value="0.05" units="cm"/>
      <inkml:brushProperty name="height" value="0.05" units="cm"/>
    </inkml:brush>
  </inkml:definitions>
  <inkml:trace contextRef="#ctx0" brushRef="#br0">23 200 15523,'9'-9'586,"0"0"-1,-1 0 0,0-1 1,-1 0-1,1-1 0,-2 0 1,0 0-1,0 0 1,-1-1-1,0 0 0,-1 0 1,4-18-1,-8 13-171,0 17-403,0 0 0,0-1 0,-1 1 0,1 0 0,0-1 0,0 1 0,0 0 0,-1 0 0,1-1 0,0 1 0,0 0 0,-1 0 0,1-1 0,0 1 0,-1 0 0,1 0 0,0 0-1,-1-1 1,1 1 0,0 0 0,-1 0 0,1 0 0,0 0 0,-1 0 0,-1 0 0,0 0-1,1 0 1,-1 1 0,1-1-1,-1 1 1,1-1 0,-1 1-1,1 0 1,-1-1 0,1 1-1,0 0 1,-1 0 0,1 0-1,0 0 1,-2 2 0,-7 8-39,1-1 0,1 2 0,0-1 0,0 1 1,1 0-1,1 1 0,0-1 0,-8 27 0,13-38 15,1 1 1,-1 0-1,1 1 0,-1-1 1,1 0-1,0 0 0,0 0 0,0 0 1,0 0-1,0 0 0,0 0 1,1 0-1,-1 0 0,1 0 0,-1 0 1,2 3-1,-1-4 0,0 1 0,0-1 0,0 0 0,0 0 1,1 0-1,-1 0 0,0 0 0,0 0 0,0 0 0,1-1 0,-1 1 1,1 0-1,-1-1 0,0 1 0,1-1 0,-1 0 0,3 1 0,6 0-41,0-1-1,-1 0 1,1-1-1,0 0 1,15-3-1,-13 1 37,23-3-43,-4 0 35,1 1 1,34 0-1,-51 6-164,-15 0 237,1-1 0,-1 0 0,0 0 0,1 0 0,-1 0 0,0 0 1,1 0-1,-1 0 0,0 0 0,1 0 0,-1 0 0,1 0 0,-1 0 0,0 0 1,1 0-1,-1 0 0,0 0 0,1 0 0,-1 0 0,0 0 0,1 0 1,-1-1-1,0 1 0,1 0 0,-1 0 0,1-1 0,-9-16 1424,6 13-1311,-29-56 1479,27 52-1646,1 0-1,0 0 0,0 0 1,1-1-1,-2-15 0,4 23-102,0 0-1,1 0 0,-1 0 0,0 0 0,1 0 0,-1 0 0,1 0 0,-1 0 1,1 0-1,-1 0 0,1 1 0,0-1 0,-1 0 0,1 0 0,0 0 0,0 1 1,0-1-1,-1 0 0,1 1 0,0-1 0,0 1 0,0-1 0,0 1 0,0 0 1,0-1-1,0 1 0,2-1 0,36-8-1763,-24 6 1606,16-4-798</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3:22.217"/>
    </inkml:context>
    <inkml:brush xml:id="br0">
      <inkml:brushProperty name="width" value="0.05" units="cm"/>
      <inkml:brushProperty name="height" value="0.05" units="cm"/>
    </inkml:brush>
  </inkml:definitions>
  <inkml:trace contextRef="#ctx0" brushRef="#br0">120 0 19700,'-12'4'650,"-1"0"0,1 1 0,0 1 0,-17 10 0,25-13-729,1-1 1,0 0 0,0 1 0,1 0 0,-1-1 0,0 1 0,1 0-1,0 1 1,-1-1 0,1 0 0,1 1 0,-1-1 0,0 1 0,1-1-1,0 1 1,0 0 0,0 0 0,0-1 0,1 1 0,-1 4 0,1-6 14,0 1 0,1-1 1,-1 0-1,1 0 1,-1 0-1,1 0 1,0 0-1,0 0 0,0 0 1,0 0-1,0 0 1,0 0-1,1 0 1,-1-1-1,0 1 0,1 0 1,0-1-1,-1 0 1,1 1-1,0-1 0,0 0 1,0 0-1,-1 1 1,4 0-1,6 3-196,0-1 1,-1 0-1,15 3 0,-22-6 172,94 18-1620,-16-3 543,-80-16 1167,1 0 0,-1 1-1,0-1 1,1 0 0,-1 1-1,0-1 1,1 1 0,-1-1-1,0 1 1,0 0 0,0 0 0,0-1-1,0 1 1,0 0 0,2 2-1,-3-3 20,0 1-1,0-1 0,0 1 1,0-1-1,0 1 0,0-1 1,0 1-1,0-1 0,0 0 0,0 1 1,0-1-1,0 1 0,0-1 1,0 1-1,-1-1 0,1 1 1,0-1-1,0 0 0,0 1 1,-1-1-1,1 1 0,0-1 1,-1 0-1,1 1 0,0-1 1,-1 0-1,1 0 0,-1 1 1,-5 3 253,-1 0 1,1 0-1,-1-1 0,-7 3 1,10-4-197,-12 5 329,-11 5 215,0 0-1,0-2 1,-1-2-1,-45 9 1,72-16-644,0-1 1,0 0-1,0 0 1,1 0 0,-1 0-1,0 0 1,0 0 0,0 0-1,0 0 1,0 0 0,0 0-1,1-1 1,-1 1 0,0 0-1,0-1 1,0 1 0,0 0-1,-1-2 1,2 1 10,0 1-1,0-1 1,-1 0 0,1 1 0,0-1-1,0 0 1,0 0 0,0 1 0,0-1-1,0 0 1,0 0 0,0 1 0,0-1-1,0 0 1,0 1 0,1-1 0,-1 0-1,0 0 1,0 1 0,1-1 0,-1 0-1,1 1 1,-1-1 0,1-1 0,13-18-327</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3:22.711"/>
    </inkml:context>
    <inkml:brush xml:id="br0">
      <inkml:brushProperty name="width" value="0.05" units="cm"/>
      <inkml:brushProperty name="height" value="0.05" units="cm"/>
    </inkml:brush>
  </inkml:definitions>
  <inkml:trace contextRef="#ctx0" brushRef="#br0">92 396 16964,'-9'7'331,"1"1"1,-1 0-1,1 0 1,0 1-1,1 0 1,0 0 0,-8 15-1,12-19-316,0 0 0,1 1 0,-1-1-1,1 1 1,0 0 0,1 0 0,-1 0 0,1 0 0,0 0 0,1 0-1,0 0 1,0 0 0,0 0 0,0 0 0,3 10 0,-3-14-14,1 0 0,-1 0 0,1-1 0,-1 1 0,1 0 0,-1-1 0,1 1 0,0 0 0,0-1 0,0 1 0,0-1 0,0 1 0,0-1 0,1 1 0,-1-1 0,0 0 0,1 0 0,-1 0 0,1 0 1,-1 0-1,1 0 0,0 0 0,-1 0 0,1-1 0,0 1 0,0 0 0,-1-1 0,1 0 0,0 1 0,0-1 0,0 0 0,-1 0 0,1 0 0,0 0 0,0 0 0,0 0 0,3-2 0,2 0 4,-1 0 0,0 0-1,1-1 1,-1 0-1,0-1 1,-1 1 0,1-1-1,9-9 1,2-3 52,-1-1-1,-1-1 1,-1 0-1,0-1 1,-1 0 0,13-29-1,-12 19 91,-1 0 0,-2-1 0,-1 0 0,6-36 0,-11 40 14,-1-1 0,1-29 0,-5 48-94,0 0-1,0 0 1,-1 0-1,0 0 1,0 1-1,0-1 1,-1 0-1,-1 1 1,1-1-1,-1 1 1,-7-13-1,8 18-45,1 0-1,-1 0 0,1 0 1,-1 0-1,0 1 0,0-1 1,0 0-1,0 1 0,0 0 1,0-1-1,0 1 0,0 0 1,0 0-1,-1 0 0,1 0 1,0 0-1,-1 1 0,1-1 0,-1 1 1,1 0-1,-1-1 0,1 1 1,-1 0-1,1 1 0,-1-1 1,1 0-1,0 1 0,-1-1 1,1 1-1,-1 0 0,1-1 1,0 1-1,0 1 0,-4 1 1,0 0 25,-1 2 0,0-1 1,1 1-1,0 0 0,0 0 1,1 0-1,-1 1 1,1 0-1,-8 13 0,7-9-13,0 1 0,0 0 0,2 0 0,-1 0 0,2 1 0,-1-1 0,1 1-1,-1 19 1,3-26-93,1 1 0,0-1 0,0 1 0,0 0 0,1-1-1,0 1 1,0-1 0,0 1 0,1-1 0,-1 0 0,2 0 0,-1 1 0,0-1-1,1-1 1,0 1 0,0 0 0,0-1 0,1 1 0,0-1 0,7 6-1,-2-3-263,0-1 0,1-1 0,0 0 0,0 0 0,0-1 0,20 5-1,-3 0-524,-25-8 805,0 0 0,0 0-1,0-1 1,0 1 0,-1 1-1,1-1 1,0 0-1,0 0 1,-1 1 0,1-1-1,0 1 1,-1-1 0,0 1-1,1 0 1,-1-1-1,0 1 1,0 0 0,0 0-1,0 0 1,0 0 0,0 0-1,-1 0 1,1 0-1,-1 0 1,1 0 0,-1 0-1,0 1 1,0-1 0,0 0-1,0 0 1,0 0-1,-1 2 1,-1 8 205,-1 0-1,0 0 0,-1 0 1,-9 18-1,3-6 8,4-7 9,2-8-148,1 1-1,-1-1 1,2 1-1,-3 14 1,5-25-29,0 1 0,0 0 0,0 0 0,0 0 0,0 0 0,0 0 0,0 0 0,0 0 0,0 0 0,1 0 0,-1 0 0,0 0 0,0-1 1,0 1-1,0 0 0,0 0 0,0 0 0,0 0 0,0 0 0,0 0 0,0 0 0,1 0 0,-1 0 0,0 0 0,0 0 0,0 0 0,0 0 0,0 0 0,0 0 0,0 0 0,0 0 1,1 0-1,-1 0 0,0 0 0,0 0 0,0 0 0,0 0 0,0 0 0,0 0 0,0 0 0,0 1 0,0-1 0,1 0 0,-1 0 0,0 0 0,0 0 0,0 0 0,0 0 0,0 0 1,0 0-1,0 0 0,0 0 0,0 0 0,0 1 0,0-1 0,0 0 0,0 0 0,0 0 0,0 0 0,0 0 0,0 0 0,0 0 0,0 0 0,0 0 0,0 1 0,7-9-49,8-16-100</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3:23.162"/>
    </inkml:context>
    <inkml:brush xml:id="br0">
      <inkml:brushProperty name="width" value="0.05" units="cm"/>
      <inkml:brushProperty name="height" value="0.05" units="cm"/>
    </inkml:brush>
  </inkml:definitions>
  <inkml:trace contextRef="#ctx0" brushRef="#br0">42 52 18692,'-11'21'1856,"-1"10"-1239,2-1-273,4-2 872,3-2-544,8-4-688,5-7-384,6-6-656,-1-6 808,1-9-240,0-7-193</inkml:trace>
  <inkml:trace contextRef="#ctx0" brushRef="#br0" timeOffset="1">155 105 14251,'4'2'160,"0"-1"1,0 0-1,0 0 0,1 0 0,-1 0 1,0-1-1,0 1 0,0-1 0,1 0 0,-1 0 1,0-1-1,0 1 0,0-1 0,1 0 1,-1 0-1,4-2 0,9-4 367,1 0-1,18-11 1,8-8 381,-41 24-790,0 0 0,0 0 0,0-1-1,-1 1 1,1-1 0,-1 0 0,0 0-1,1 0 1,-1 0 0,0 0 0,2-5-1,-4 8-96,0 0-1,0-1 1,0 1-1,1 0 1,-1-1-1,0 1 1,0 0-1,0 0 1,0-1-1,0 1 1,0 0-1,0-1 1,0 1-1,0 0 1,0-1-1,0 1 1,0 0-1,0-1 1,0 1-1,0 0 1,0-1-1,0 1 1,-1 0-1,1 0 1,0-1-1,0 1 1,0 0-1,0-1 1,-1 1-1,1 0 1,0 0-1,0 0 1,0-1-1,-1 1 1,1 0-1,0 0 1,0 0-1,-1-1 0,-14 3 403,-16 11 4,21-5-363,0 0-1,1 0 1,0 1 0,0 0 0,1 1 0,0 0 0,1 0 0,0 1-1,-7 15 1,9-18-37,2 0 1,-1 1-1,1-1 0,0 1 1,1 0-1,0 0 0,1-1 0,-1 1 1,2 0-1,-1 0 0,1 1 0,1-1 1,2 15-1,-3-21-24,1 0 1,0-1-1,0 1 0,0 0 0,0 0 1,0-1-1,1 1 0,-1-1 1,1 1-1,-1-1 0,1 0 0,0 0 1,0 1-1,0-1 0,0 0 1,1-1-1,-1 1 0,0 0 0,1-1 1,0 1-1,-1-1 0,1 0 0,0 0 1,-1 0-1,1 0 0,0 0 1,0-1-1,0 1 0,-1-1 0,1 0 1,4 0-1,0 0-104,-1-1 0,0 0 0,0 0 1,1 0-1,-1-1 0,0 0 0,0 0 0,-1-1 0,1 0 0,0 0 1,-1 0-1,1-1 0,6-5 0,-6 3 25,1 0-1,-1-1 1,-1 0 0,1 0-1,-1-1 1,0 1 0,4-10-1,4-19-345</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3:23.631"/>
    </inkml:context>
    <inkml:brush xml:id="br0">
      <inkml:brushProperty name="width" value="0.05" units="cm"/>
      <inkml:brushProperty name="height" value="0.05" units="cm"/>
    </inkml:brush>
  </inkml:definitions>
  <inkml:trace contextRef="#ctx0" brushRef="#br0">1 1 20556,'0'1'1841,"3"7"-1481,5-3-768,5 5 704,6 5-104,1 0-208,6 5-328</inkml:trace>
  <inkml:trace contextRef="#ctx0" brushRef="#br0" timeOffset="1">432 20 19732,'-13'20'921,"-4"5"2,-19 39 1,32-56-794,1-1-1,0 1 0,0-1 0,1 1 0,0 0 0,1 0 0,0 0 1,0 0-1,0 0 0,2 11 0,-1-16-154,0 0-1,1-1 0,0 1 1,-1-1-1,1 1 1,0-1-1,0 1 1,0-1-1,1 1 0,-1-1 1,1 0-1,-1 0 1,1 0-1,0 0 1,-1 0-1,1 0 1,0 0-1,0 0 0,1-1 1,-1 1-1,0-1 1,0 0-1,1 0 1,-1 0-1,1 0 0,2 1 1,8 1-378,-1 0 0,1-1 0,0 0 0,17-1 1,10 2-787,-39-3 1178,1 0-1,-1 0 0,0 0 1,1 1-1,-1-1 1,0 1-1,1-1 0,-1 1 1,0-1-1,0 1 0,0 0 1,1-1-1,-1 1 1,0 0-1,0 0 0,0 0 1,0 0-1,0 0 0,-1 0 1,1 0-1,0 0 1,0 0-1,-1 0 0,2 3 1,-2-2 69,1 1 0,-1-1 0,0 1 0,0-1 1,0 1-1,0-1 0,0 1 0,0-1 0,-1 1 1,1-1-1,-1 1 0,-1 2 0,-2 5 260,0-1 0,0 1 0,-1-2 0,-1 1 0,-10 14 0,9-16-135,0 0-1,-1 0 0,0 0 1,0-1-1,0 0 1,0-1-1,-1 0 1,0 0-1,0-1 0,-1 0 1,1 0-1,-1-1 1,-16 3-1,20-5-145,1 0 1,0-1-1,-1 1 0,1-1 1,-1-1-1,1 1 1,-1-1-1,1 1 0,0-2 1,-1 1-1,1 0 0,0-1 1,0 0-1,0-1 0,0 1 1,0-1-1,1 1 0,-1-2 1,1 1-1,0 0 0,0-1 1,0 0-1,0 0 0,0 0 1,1 0-1,-5-8 0,-6-19-27</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3:24.670"/>
    </inkml:context>
    <inkml:brush xml:id="br0">
      <inkml:brushProperty name="width" value="0.05" units="cm"/>
      <inkml:brushProperty name="height" value="0.05" units="cm"/>
    </inkml:brush>
  </inkml:definitions>
  <inkml:trace contextRef="#ctx0" brushRef="#br0">24 23 17364,'8'-18'2221,"-7"13"-923,-7 11 49,2 3-1176,0 0-1,0 0 1,1 0 0,0 0-1,0 0 1,1 1-1,1-1 1,-1 1 0,1 0-1,1-1 1,0 1-1,0 0 1,4 18 0,-3-26-178,-1 0 1,1 0 0,-1 0 0,1 0 0,0 0-1,0 0 1,0 0 0,0 0 0,0-1 0,0 1-1,1-1 1,-1 1 0,1 0 0,-1-1 0,1 0-1,-1 1 1,1-1 0,0 0 0,3 2 0,-2-2-6,0 0 1,0 0 0,0-1-1,1 1 1,-1-1-1,0 1 1,1-1 0,-1 0-1,0 0 1,1-1 0,3 0-1,6-2-37,0-1 0,0 0 0,-1-1 0,23-12 0,16-14-51,-34 20 19,32-16-1,-48 27 79,-1-1-1,1 1 0,-1-1 0,1 1 0,-1 0 0,1 0 0,0-1 0,-1 1 0,1 0 1,0 0-1,-1 0 0,1 0 0,0 0 0,0-1 0,-1 1 0,1 1 0,0-1 1,-1 0-1,1 0 0,0 0 0,-1 0 0,1 0 0,0 1 0,-1-1 0,1 0 0,-1 0 1,1 1-1,0-1 0,-1 1 0,1-1 0,-1 0 0,1 1 0,-1-1 0,1 1 0,-1-1 1,1 1-1,-1-1 0,0 1 0,1 0 0,-1 0 0,2 3-9,-1 1 0,0-1 0,-1 1 1,1-1-1,-1 8 0,4 18-28,-3-29 44,-1 1-1,1-1 1,0 1-1,0-1 1,0 0 0,0 0-1,0 0 1,0 0-1,1 1 1,-1-2-1,0 1 1,0 0 0,1 0-1,-1 0 1,1 0-1,-1-1 1,1 1 0,-1-1-1,1 1 1,-1-1-1,1 0 1,-1 1-1,1-1 1,-1 0 0,1 0-1,0 0 1,-1 0-1,1 0 1,-1-1 0,1 1-1,2-1 1,6-2 16,0 0-1,0-1 1,17-9 0,-13 6-10,-6 4-2,2-2-24,0 0-1,0 2 0,0-1 1,18-3-1,-26 7 5,0-1 0,0 1 0,0 0 1,-1 0-1,1 0 0,0 0 0,0 0 0,0 0 1,0 0-1,0 1 0,0-1 0,-1 1 0,1-1 1,0 1-1,0 0 0,-1 0 0,1 0 0,0 0 1,-1 0-1,1 0 0,-1 0 0,1 0 0,-1 1 1,0-1-1,0 0 0,1 1 0,-1-1 0,0 1 1,0 0-1,0-1 0,-1 1 0,1 0 0,1 3 1,0 4-34,0 0 0,0 1 1,-1-1-1,0 1 1,-1 0-1,-1 10 1,-8 61-66,5-52 143,-38 210 979,42-237-993,-1 0-1,1 1 1,-1-1 0,0 0-1,0 0 1,0 0-1,0 0 1,0 0 0,0 0-1,-1 0 1,1 0-1,-1 0 1,1-1 0,-1 1-1,0 0 1,1-1-1,-5 3 1,6-4-5,-1 0-1,0 1 1,0-1-1,0 0 1,0 0 0,1 0-1,-1 0 1,0 0 0,0 0-1,0 0 1,0 0-1,0 0 1,0 0 0,1 0-1,-1 0 1,0-1-1,0 1 1,-1-1 0,0 0 6,0 0-1,1-1 1,-1 1 0,0 0 0,1-1 0,-1 1 0,1-1 0,0 0 0,-1 0-1,0-2 1,-3-4 25,2 0 0,-1-1 1,1 1-1,0-1 0,1 0 0,0 1 0,1-1 0,0 0 0,0 0 0,1-14 0,0 3 14,2 1-1,1 0 1,8-37-1,-7 44-42,0-1 0,1 1-1,0-1 1,1 1 0,0 1 0,0-1 0,2 1-1,-1 0 1,1 1 0,1 0 0,0 0-1,0 1 1,1 0 0,1 1 0,-1 0 0,1 0-1,0 1 1,1 1 0,0 0 0,0 0-1,0 1 1,0 1 0,20-5 0,37-7 31</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3:25.201"/>
    </inkml:context>
    <inkml:brush xml:id="br0">
      <inkml:brushProperty name="width" value="0.05" units="cm"/>
      <inkml:brushProperty name="height" value="0.05" units="cm"/>
    </inkml:brush>
  </inkml:definitions>
  <inkml:trace contextRef="#ctx0" brushRef="#br0">9 1 18852,'7'8'1848,"-7"13"-1399,-6 1-209,-1 4 944,4 9-920,3 0-216,2 4-808,2 0 168,-1-6 392,-2-3-177,-4-10-151</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3:25.710"/>
    </inkml:context>
    <inkml:brush xml:id="br0">
      <inkml:brushProperty name="width" value="0.05" units="cm"/>
      <inkml:brushProperty name="height" value="0.05" units="cm"/>
    </inkml:brush>
  </inkml:definitions>
  <inkml:trace contextRef="#ctx0" brushRef="#br0">1 411 16339,'21'5'2201,"9"-2"-1345,13-5-352,8-4 1473,3-1-1025,2-1-280,0-7-712,-3 1-472,-11-2 680,-12 0-280,-17-1-136,-6 0-88</inkml:trace>
  <inkml:trace contextRef="#ctx0" brushRef="#br0" timeOffset="1">1 53 15827,'4'-7'1769,"15"6"-1041,8-4-312,12-2 1256,5 0-1056,11-3 609,-1 0-873,6 6-104,1 2-56</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2.978"/>
    </inkml:context>
    <inkml:brush xml:id="br0">
      <inkml:brushProperty name="width" value="0.05" units="cm"/>
      <inkml:brushProperty name="height" value="0.05" units="cm"/>
    </inkml:brush>
  </inkml:definitions>
  <inkml:trace contextRef="#ctx0" brushRef="#br0">78 0 18012,'-1'8'5033,"-11"39"-3073,2-9-1234,3-14-422,3-13-205,1 0 1,0 1-1,1-1 1,0 1-1,1 0 1,0-1 0,2 22-1,-1-32-98,0 0 0,0 0 1,1 0-1,-1-1 0,0 1 0,0 0 0,1 0 0,-1 0 1,1 0-1,-1 0 0,1-1 0,-1 1 0,1 0 0,-1 0 1,1-1-1,0 1 0,-1-1 0,1 1 0,0 0 0,0-1 1,-1 1-1,1-1 0,0 0 0,0 1 0,0-1 1,0 0-1,0 1 0,0-1 0,-1 0 0,1 0 0,0 0 1,0 0-1,0 0 0,0 0 0,0 0 0,0 0 0,0 0 1,0 0-1,0 0 0,0 0 0,-1-1 0,2 0 0,6-1-57,-1-1 0,0 0 0,-1 0-1,9-6 1,-11 6 30,22-12-167,-16 7 86,1 1 0,0 1-1,1-1 1,0 2 0,0 0 0,0 0 0,0 1-1,19-3 1,-28 7 87,0-1 1,-1 1-1,1 0 0,0 0 0,-1 1 1,1-1-1,0 0 0,-1 1 0,1 0 1,-1 0-1,1-1 0,-1 1 1,1 1-1,-1-1 0,1 0 0,-1 1 1,0-1-1,0 1 0,0 0 0,0-1 1,0 1-1,0 0 0,0 0 0,-1 1 1,1-1-1,-1 0 0,1 0 0,-1 1 1,0-1-1,0 1 0,0-1 1,0 1-1,0 3 0,2 6 14,-1 1 0,0-1 0,-1 1 0,0 0 0,-3 22 0,0-15 67,-1-1 0,0 0 0,-2 0 0,0 0-1,-1-1 1,-1 0 0,-12 23 0,14-30 16,-2 0 0,1 0 1,-2-1-1,1 0 0,-1 0 0,-1-1 1,1 0-1,-2 0 0,1-1 0,-1 0 1,-1-1-1,-13 8 0,19-12-145,0-1 0,0 0-1,0 0 1,0-1 0,-1 0 0,1 0-1,-1 0 1,1 0 0,-1-1 0,1 0-1,-1 0 1,-7-1 0,9 0-100,1 0 0,-1 0 0,0 0 0,1-1 0,-1 1 0,1-1 0,0 0 0,-1 0 0,1 0 0,0 0 0,0 0 0,0-1 0,1 0 0,-1 1 0,1-1 0,-1 0 0,1 0 0,0 0 0,-2-4 0,-10-33-596,3-8-261</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3:26.140"/>
    </inkml:context>
    <inkml:brush xml:id="br0">
      <inkml:brushProperty name="width" value="0.05" units="cm"/>
      <inkml:brushProperty name="height" value="0.05" units="cm"/>
    </inkml:brush>
  </inkml:definitions>
  <inkml:trace contextRef="#ctx0" brushRef="#br0">174 0 15667,'-7'0'431,"-1"0"1,1 1-1,0-1 0,0 2 0,0-1 0,0 1 0,0 0 1,-7 3-1,0 0 248,1 1 1,-25 15-1,35-19-660,-1 1 1,1-1-1,0 1 1,-1 0-1,1 0 1,0 0-1,1 0 1,-1 0-1,-3 7 1,5-8-31,1-1 0,-1 0 0,1 0 0,-1 0 0,1 1 0,0-1 0,0 0 0,0 1 0,0-1 0,0 0-1,0 0 1,0 1 0,0-1 0,0 0 0,0 1 0,1-1 0,-1 0 0,0 0 0,1 0 0,-1 1 0,1-1 0,0 0 0,-1 0 0,1 0 0,0 0 0,0 0 0,0 0 0,0 0 0,-1 0 0,1 0 0,0 0-1,1-1 1,-1 1 0,0 0 0,1 0 0,18 10-345,1 0 0,38 14 0,-33-15-113,33 17 0,-50-22 343,0 1-1,0-1 1,-1 1-1,0 1 1,11 10-1,-18-15 125,1-1 0,-1 1-1,0-1 1,1 1 0,-1-1 0,0 1 0,0 0-1,0-1 1,-1 1 0,1 0 0,0 0 0,-1 0-1,1 0 1,-1-1 0,1 1 0,-1 0 0,0 0-1,0 0 1,0 0 0,0 0 0,0 0 0,-1 0-1,1 0 1,0 0 0,-1 0 0,1 0-1,-1-1 1,0 1 0,0 0 0,0 0 0,0-1-1,0 1 1,0 0 0,0-1 0,-3 3 0,0 1 47,-1-1 1,0 0 0,0 0-1,-1 0 1,1-1 0,-1 1-1,0-1 1,0-1 0,0 1-1,-11 3 1,13-5-36,0 0 1,0-1-1,0 1 1,0-1-1,0 1 1,0-1-1,0 0 1,0-1-1,0 1 1,1-1-1,-1 0 1,0 1-1,0-2 1,0 1-1,1 0 1,-1-1-1,0 0 1,-5-4-1,-9-10 42</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3:26.574"/>
    </inkml:context>
    <inkml:brush xml:id="br0">
      <inkml:brushProperty name="width" value="0.05" units="cm"/>
      <inkml:brushProperty name="height" value="0.05" units="cm"/>
    </inkml:brush>
  </inkml:definitions>
  <inkml:trace contextRef="#ctx0" brushRef="#br0">9 1 19020,'-3'26'3933,"-3"27"-2893,6-42-1028,0-1 0,1 1 0,0-1 0,1 0 1,4 16-1,-6-24-6,1 1 1,0-1-1,0-1 1,0 1 0,0 0-1,0 0 1,0 0 0,0 0-1,0-1 1,1 1-1,-1 0 1,1-1 0,-1 0-1,1 1 1,0-1-1,-1 0 1,1 0 0,0 0-1,0 0 1,0 0 0,0 0-1,0 0 1,0-1-1,0 1 1,0-1 0,0 1-1,0-1 1,0 0-1,1 0 1,-1 0 0,0 0-1,0 0 1,0 0 0,3-1-1,3-1 30,-1 0-1,1-1 1,-1 1 0,1-1-1,-1-1 1,0 1 0,7-7-1,45-36 230,-42 32-134,33-23-1,-49 37-130,-1-1-1,1 1 1,-1-1-1,1 1 1,0 0-1,-1-1 1,1 1-1,0 0 1,-1 0-1,1 0 1,0-1-1,-1 1 1,1 0-1,0 0 1,-1 0-1,1 0 1,0 0-1,-1 0 1,1 0-1,0 0 1,-1 1-1,1-1 1,0 0-1,-1 0 1,1 0-1,1 1 1,-2 0-2,1 0 0,0 0 0,0 0 0,-1 0 0,1 0 0,0 0 0,-1 0 0,1 0 0,-1 0 1,0 1-1,1-1 0,-1 0 0,0 0 0,1 2 0,0 7-15,-1 0 0,0 0 0,-1 11 0,0-10 3,0 2-30,0 21 71,1-32-47,-1-1-1,1 0 1,1 1-1,-1-1 1,0 0-1,0 0 1,0 1 0,1-1-1,-1 0 1,1 0-1,-1 1 1,1-1-1,-1 0 1,1 0-1,0 0 1,-1 0-1,1 0 1,2 2 0,-2-3-12,0 1 1,-1-1 0,1 0-1,0 0 1,0 1 0,0-1-1,0 0 1,0 0 0,0 0-1,0 0 1,0 0-1,0 0 1,0-1 0,0 1-1,0 0 1,0 0 0,0-1-1,0 1 1,-1-1 0,1 1-1,2-1 1,17-15-75,-17 14 39,19-17-156</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3:27.023"/>
    </inkml:context>
    <inkml:brush xml:id="br0">
      <inkml:brushProperty name="width" value="0.05" units="cm"/>
      <inkml:brushProperty name="height" value="0.05" units="cm"/>
    </inkml:brush>
  </inkml:definitions>
  <inkml:trace contextRef="#ctx0" brushRef="#br0">132 1 19492,'-9'0'281,"0"0"0,0 1 0,0 0 0,0 1 0,0 0 0,0 0 0,0 1 0,-11 5 0,18-7-272,-1 0 0,1 1 1,-1-1-1,1 1 0,-1-1 1,1 1-1,0 0 1,0 0-1,0 0 0,0 0 1,0 1-1,1-1 1,-1 0-1,1 1 0,-1-1 1,1 1-1,0-1 0,0 1 1,0 0-1,0-1 1,1 1-1,-1 0 0,1 0 1,-1 0-1,1-1 1,0 1-1,0 0 0,0 0 1,1 0-1,0 3 0,-1-3-24,1 0-1,0 0 0,0 0 0,0 0 1,0 0-1,0 0 0,1 0 0,-1-1 1,1 1-1,0 0 0,0-1 0,0 1 1,0-1-1,0 0 0,0 0 0,1 0 1,-1 0-1,1 0 0,-1 0 0,1-1 1,0 1-1,0-1 0,0 0 0,0 1 1,0-1-1,3 0 0,-1 0 31,0 0-1,0-1 1,0 0-1,0 0 1,0 0-1,0-1 1,0 1-1,0-1 1,-1-1-1,1 1 1,0 0-1,-1-1 1,1 0-1,-1 0 1,1-1-1,4-2 1,-2 0 125,1-1 0,-1 0 0,0-1 0,0 1 0,0-1 0,-1 0 0,0-1 0,-1 0 0,1 0 0,-2 0 0,1 0 0,5-15 0,-10 22-119,1 1 0,-1-1 1,0 0-1,0 1 0,1-1 0,-1 0 0,0 1 0,0-1 1,0 0-1,0 1 0,0-1 0,0 0 0,0 0 0,0 1 1,0-1-1,0 0 0,0 1 0,-1-1 0,1 0 0,-1 0 1,1 1-9,0-1 1,-1 1-1,1 0 1,-1 0 0,1 0-1,0 0 1,-1 0 0,1 0-1,-1 0 1,1 0 0,0 0-1,-1 0 1,1 0 0,-1 0-1,1 0 1,0 1 0,-1-1-1,1 0 1,-1 0 0,1 0-1,0 1 1,-1-1-1,1 0 1,-1 1 0,-2 1-27,0 0 0,0 1 0,0-1 0,0 1 0,1 0 0,-4 3 0,-5 24-1295,10-29 1275,1 0 1,0 0-1,-1 0 1,1 0-1,0-1 1,0 1 0,0 0-1,0 0 1,0 0-1,0 0 1,0 0-1,0 0 1,0 0-1,0-1 1,0 1-1,0 0 1,1 0-1,-1 0 1,0 0-1,1-1 1,-1 1-1,1 0 1,-1 0-1,1-1 1,-1 1-1,1 0 1,-1-1-1,1 1 1,0 0-1,-1-1 1,1 1-1,0-1 1,0 1-1,19 1-477</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3:27.504"/>
    </inkml:context>
    <inkml:brush xml:id="br0">
      <inkml:brushProperty name="width" value="0.05" units="cm"/>
      <inkml:brushProperty name="height" value="0.05" units="cm"/>
    </inkml:brush>
  </inkml:definitions>
  <inkml:trace contextRef="#ctx0" brushRef="#br0">103 276 12395,'-12'7'547,"1"1"1,0 1-1,0-1 1,-10 12-1,17-16-353,1-1-1,-1 1 1,1 0-1,0 0 0,1 0 1,-1 1-1,1-1 1,0 1-1,0-1 0,0 1 1,0 0-1,1 0 0,0-1 1,-1 8-1,2-10-161,0 0 0,0-1-1,0 1 1,0 0 0,0-1 0,1 1-1,-1 0 1,1-1 0,-1 1-1,1-1 1,0 1 0,-1-1 0,1 1-1,0-1 1,0 1 0,0-1-1,0 0 1,0 1 0,0-1 0,2 2-1,0-2-19,0 1 0,-1 0 0,1-1 0,0 0 0,0 1-1,0-1 1,0-1 0,0 1 0,0 0 0,5 0-1,1 0-38,0-1 0,0 0 0,0-1 0,0 0 0,0 0 0,15-4 0,-8-1 30,0-1 1,-1 0-1,0-1 1,0 0-1,-1-1 1,0-1-1,0 0 0,-1-1 1,0 0-1,-1-1 1,-1-1-1,11-15 1,-10 12 84,0-1 1,-2 0 0,0-1 0,-1 0-1,-1-1 1,0 0 0,-2 0 0,0-1-1,5-34 1,-10 50-59,-1 0-1,1 0 1,-1 0-1,0 0 1,0 0-1,-1 0 1,1 0-1,-1 0 1,0 0-1,0 0 1,0 0-1,0 0 1,-1 0-1,-1-3 1,1 5-18,1 1 1,-1-1-1,1 0 0,-1 1 1,0 0-1,0-1 1,1 1-1,-1 0 0,0 0 1,0 0-1,0 0 1,0 0-1,0 1 0,0-1 1,0 1-1,-1-1 0,1 1 1,0 0-1,0 0 1,0-1-1,-1 2 0,1-1 1,0 0-1,0 0 1,0 1-1,0-1 0,-3 2 1,-7 1 46,0 2 0,0-1 0,0 1 0,0 1 0,1 0 0,0 1 0,-19 15 0,14-9-48,1 0 0,1 2 1,0 0-1,-16 21 0,27-31-70,-1 0 1,1 0-1,0 0 1,-4 12-1,6-16 22,1 1-1,-1-1 0,1 1 0,0-1 0,-1 1 0,1-1 0,0 0 0,0 1 0,0-1 0,0 1 0,0-1 0,0 1 0,1-1 0,-1 1 0,0-1 0,1 0 0,-1 1 0,1-1 0,0 1 0,-1-1 0,1 0 1,0 0-1,0 1 0,0-1 0,0 0 0,0 0 0,1 2 0,3 0-191,0 0 0,1 0 0,-1 0 0,0-1 0,1 0 1,-1 0-1,1 0 0,9 1 0,53 6-2172,-38-6 1233,-10-1 548,-8-1 353,1 0 0,-1 1 0,0 1 0,0 0-1,0 0 1,0 1 0,20 9 0,-30-12 324,-1 1 1,1-1-1,-1 0 0,0 0 1,1 1-1,-1-1 1,0 1-1,0-1 0,0 1 1,0-1-1,0 1 0,0 0 1,0-1-1,0 1 0,-1 0 1,1 0-1,-1 0 0,0 0 1,1-1-1,-1 1 1,0 0-1,0 0 0,0 0 1,0 0-1,0 0 0,-1 0 1,1 0-1,0-1 0,-2 4 1,0 15 482,3-14-224,5-4-207</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3:28.510"/>
    </inkml:context>
    <inkml:brush xml:id="br0">
      <inkml:brushProperty name="width" value="0.05" units="cm"/>
      <inkml:brushProperty name="height" value="0.05" units="cm"/>
    </inkml:brush>
  </inkml:definitions>
  <inkml:trace contextRef="#ctx0" brushRef="#br0">18 0 15595,'-6'62'5439,"-1"11"-4255,6-48-1069,-1-1-72,1-1 0,1 1 0,1 0 0,1 0 0,7 31 0,-1-36 185,-8-20-215,1 1 1,-1 0-1,0 0 1,1 0-1,-1-1 1,0 1-1,0 0 1,0 0-1,1-1 1,-1 1-1,0 0 1,0 0-1,0-1 0,1 1 1,-1 0-1,0-1 1,0 1-1,0 0 1,0-1-1,0 1 1,0 0-1,0-1 1,0 1-1,0 0 1,0-1-1,0 1 1,0 0-1,0-1 1,0-39 546,-24-155 701,24 195-1266,1-1 1,-1 1-1,0 0 0,0 0 1,0 0-1,0 0 1,0 0-1,0 0 1,0 0-1,1 0 0,-1-1 1,0 1-1,0 0 1,0 0-1,0 0 1,0 0-1,1 0 1,-1 0-1,0 0 0,0 0 1,0 0-1,0 0 1,1 0-1,-1 0 1,0 0-1,0 0 0,0 0 1,0 0-1,0 0 1,1 0-1,-1 0 1,0 1-1,0-1 0,0 0 1,0 0-1,0 0 1,1 0-1,-1 0 1,0 0-1,0 0 1,0 0-1,0 0 0,0 1 1,0-1-1,0 0 1,0 0-1,1 0 1,-1 0-1,0 0 0,0 1 1,0-1-1,12 10-58,-8-7 8,5 2 36,-1 0-1,1-1 1,0 0 0,0 0 0,1-1 0,-1-1 0,1 0 0,0 0 0,-1 0 0,1-1-1,0-1 1,0 0 0,0 0 0,14-3 0,-4 0 33,0 0-1,-1-2 1,1-1-1,-1 0 1,0-1-1,20-11 1,4-9 90,-40 26-95,-1-1 0,0 0 0,0 1 0,0-1 0,-1 0 0,1 0 0,0 0 0,-1 0 0,1 0 0,-1-1 0,0 1 0,0 0 0,0-1 0,0 1 0,0-1 0,1-4 0,-2 6-8,0 1 0,0-1-1,0 0 1,0 1 0,-1-1 0,1 0 0,0 1-1,0-1 1,-1 0 0,1 1 0,0-1 0,-1 0 0,1 1-1,0-1 1,-1 1 0,1-1 0,-1 1 0,1-1-1,-1 1 1,1-1 0,-1 1 0,0-1 0,1 1-1,-1 0 1,0-1 0,1 1 0,-1 0 0,0 0 0,1 0-1,-1-1 1,0 1 0,1 0 0,-1 0 0,0 0-1,1 0 1,-1 0 0,0 0 0,0 0 0,1 0 0,-1 0-1,0 1 1,1-1 0,-2 1 0,-34 9-17,28-6 5,-1 1 0,1 0 0,-1 0 0,2 1 0,-1 0 0,0 0 0,-7 9 0,12-12 10,1 0 1,-1 0-1,0 1 1,1-1 0,0 1-1,0-1 1,0 1-1,0 0 1,0 0-1,1 0 1,-1 0-1,1 0 1,0 0-1,1 0 1,-1 0-1,1 0 1,0 1 0,0-1-1,0 4 1,1-5-33,0-1 0,0 1 0,0-1 1,0 0-1,0 0 0,0 0 1,1 0-1,-1 1 0,1-2 0,-1 1 1,1 0-1,0 0 0,0 0 0,0-1 1,0 1-1,0-1 0,0 0 1,0 0-1,1 0 0,-1 0 0,0 0 1,1 0-1,-1 0 0,1-1 0,2 1 1,7 2-154,1-1 0,0-1 0,20 0 0,19-3-76,4-6-107</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3:29.026"/>
    </inkml:context>
    <inkml:brush xml:id="br0">
      <inkml:brushProperty name="width" value="0.05" units="cm"/>
      <inkml:brushProperty name="height" value="0.05" units="cm"/>
    </inkml:brush>
  </inkml:definitions>
  <inkml:trace contextRef="#ctx0" brushRef="#br0">91 323 16716,'-9'4'265,"-1"2"1,1-1 0,1 1 0,-1 1 0,1 0 0,-9 9-1,15-14-258,0-1-1,1 1 0,-1 0 1,0 0-1,1 0 0,-1 0 0,1 1 1,0-1-1,0 0 0,0 1 1,0-1-1,0 0 0,0 1 0,1-1 1,-1 1-1,1-1 0,0 1 0,0 0 1,0-1-1,0 1 0,0-1 1,0 1-1,1-1 0,-1 1 0,1-1 1,-1 1-1,1-1 0,0 1 1,0-1-1,0 0 0,2 3 0,-1-3-16,0 0 0,-1 0 0,1 0 0,0 0-1,0 0 1,0-1 0,0 1 0,0 0 0,1-1-1,-1 0 1,0 0 0,1 0 0,-1 0 0,1 0 0,4 1-1,-2-1-17,0-1 0,0 1-1,0-1 1,1 0-1,-1-1 1,0 1-1,8-3 1,1-1-103,-1 0 0,1-1 0,-1-1 0,0 0 0,12-8 0,-4 0-130,0 0 0,-2-1 0,0-1 0,0-1 0,-2 0-1,26-34 1,-35 40 318,0 1 0,-1-1 0,-1 0-1,0-1 1,-1 1 0,0-1 0,0 0 0,-1-1-1,-1 1 1,0-1 0,-1 1 0,-1-1-1,1 0 1,-2-21 0,-1 29 59,1 0 0,-1 0 0,0 0 0,-1 0 0,1 0-1,-1 0 1,0 0 0,0 1 0,0-1 0,-1 1 0,0-1 0,0 1 0,-5-6 0,6 8-50,0 0 0,0 1 0,0-1 0,0 0 0,-1 1 0,1 0 0,-1-1 0,1 1 0,-1 0 0,1 0 0,-1 1 0,0-1 0,1 0 0,-1 1 0,0 0 0,0 0 1,1-1-1,-1 2 0,0-1 0,0 0 0,1 0 0,-1 1 0,0 0 0,1-1 0,-1 1 0,-4 2 0,0 1-1,-1 0-1,0 1 1,1 0-1,0 0 1,1 1-1,-1 0 1,1 0-1,0 0 1,0 1 0,1 0-1,0 0 1,-8 14-1,6-8-66,0 1 0,1 0 0,0 1 0,1-1-1,1 1 1,-4 21 0,7-32-8,1 1 0,-1 0 0,1 0 0,0-1 0,0 1 0,0 0 0,1 0 0,0-1 0,0 1 0,0 0-1,0-1 1,1 1 0,0-1 0,0 0 0,0 1 0,0-1 0,1 0 0,5 7 0,-3-6-21,0 0-1,1-1 1,0 0 0,-1 0-1,1-1 1,1 1-1,-1-1 1,0 0 0,1-1-1,-1 0 1,1 0 0,9 2-1,42 4-203,-38-6 145,33 7 1,-52-8 112,1-1 0,0 1 0,-1-1 0,1 1 0,-1-1 0,1 1 0,0 0 1,-1 0-1,0 0 0,1 0 0,-1 0 0,0 0 0,1 0 0,-1 0 0,0 1 1,0-1-1,0 0 0,0 1 0,0-1 0,0 1 0,-1-1 0,1 1 0,0-1 1,-1 1-1,1-1 0,0 4 0,-1-1 87,0 1 0,0 0 0,-1 0 0,1-1 0,-1 1 0,0 0 0,-3 8 0,4-13-113,0 0 1,0 0-1,0 0 0,0 0 0,0 0 1,0 0-1,0 0 0,0 0 1,0 0-1,0 0 0,-1 1 1,1-1-1,0 0 0,0 0 0,0 0 1,0 0-1,0 0 0,0 0 1,0 0-1,0 1 0,0-1 1,0 0-1,0 0 0,0 0 0,0 0 1,0 0-1,0 0 0,0 0 1,0 1-1,0-1 0,1 0 1,-1 0-1,0 0 0,0 0 1,0 0-1,0 0 0,0 0 0,0 0 1,0 1-1,0-1 0,0 0 1,0 0-1,0 0 0,1 0 1,-1 0-1,0 0 0,0 0 0,0 0 1,0 0-1,0 0 0,0 0 1,1 0-1,5-3-45,-3 2 19,11-8-149</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3:29.538"/>
    </inkml:context>
    <inkml:brush xml:id="br0">
      <inkml:brushProperty name="width" value="0.05" units="cm"/>
      <inkml:brushProperty name="height" value="0.05" units="cm"/>
    </inkml:brush>
  </inkml:definitions>
  <inkml:trace contextRef="#ctx0" brushRef="#br0">146 1 17540,'-35'254'4250,"33"-214"-4011,1 0 0,3 0 0,1 0 0,11 54 0,-6-67-359,-7-25-126,-3-5-68,-4-12-178,-7-11 324,-1 0 1,-1 1 0,-1 1-1,-1 0 1,-31-31-1,48 55 216,0 0-1,-1-1 0,1 1 0,0 0 0,-1 0 0,1-1 0,0 1 0,0 0 0,-1-1 0,1 1 0,0 0 0,0-1 0,0 1 0,-1-1 0,1 1 0,0 0 1,0-1-1,0 1 0,0-1 0,0 1 0,0 0 0,0-1 0,0 1 0,0-1 0,0 1 0,0 0 0,0-1 0,0 1 0,0-1 0,0 1 0,1-1 1,13-3 783,34 9-337,-30-3-409,145 0-1635,-126-3 1244</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3:29.975"/>
    </inkml:context>
    <inkml:brush xml:id="br0">
      <inkml:brushProperty name="width" value="0.05" units="cm"/>
      <inkml:brushProperty name="height" value="0.05" units="cm"/>
    </inkml:brush>
  </inkml:definitions>
  <inkml:trace contextRef="#ctx0" brushRef="#br0">308 1 18340,'-188'55'6461,"182"-53"-6280,-23 8 305,28-9-489,-1-1 0,1 1 0,-1 0-1,1 0 1,0 0 0,-1 0 0,1 0 0,0 0-1,0 0 1,0 0 0,0 0 0,0 0 0,0 1-1,-1 1 1,2-3-19,0 1 0,0-1 0,0 1 1,0-1-1,0 1 0,0-1 0,1 1 0,-1-1 0,0 1 0,0-1 0,1 1 0,-1-1 1,0 1-1,1-1 0,-1 0 0,0 1 0,1-1 0,-1 1 0,1-1 0,-1 0 0,1 1 0,-1-1 1,1 0-1,-1 0 0,1 0 0,-1 1 0,1-1 0,-1 0 0,1 0 0,-1 0 0,1 0 1,21 6-387,-20-5 329,40 6-873,59 5 0,-64-10 776,-1 2 0,53 14 0,-87-18 204,0 1 0,0-1 0,-1 1 0,1 0 0,0-1 0,0 1 1,-1 0-1,1 0 0,0 0 0,1 3 0,-2-4-8,-1 1 0,0-1 0,0 1 0,1 0 0,-1-1 0,0 1 0,0-1 0,0 1-1,0 0 1,0-1 0,0 1 0,0 0 0,0-1 0,0 1 0,0 0 0,0-1 0,0 1 0,0 0 0,-1-1 0,1 1 0,0-1 0,0 1 0,-1 0-1,1-1 1,0 1 0,-1-1 0,1 1 0,-1-1 0,1 1 0,-1-1 0,1 0 0,-1 1 0,1-1 0,-1 1 0,1-1 0,-1 0 0,1 1 0,-2-1 0,-20 14 320,0-1 0,-1 0 0,-1-2 1,-47 16-1,48-19-353,-12 4-176,0-1-1,-1-2 1,-41 5-1,26-8-71</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3:47.237"/>
    </inkml:context>
    <inkml:brush xml:id="br0">
      <inkml:brushProperty name="width" value="0.025" units="cm"/>
      <inkml:brushProperty name="height" value="0.025" units="cm"/>
      <inkml:brushProperty name="color" value="#E71224"/>
    </inkml:brush>
  </inkml:definitions>
  <inkml:trace contextRef="#ctx0" brushRef="#br0">0 15 17732,'0'-6'1384,"0"3"-1088,2-2-144,-4 8 336,2 2-304,6 4-640,1-3 512,2-1-192,1-5-96</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3:51.185"/>
    </inkml:context>
    <inkml:brush xml:id="br0">
      <inkml:brushProperty name="width" value="0.025" units="cm"/>
      <inkml:brushProperty name="height" value="0.025" units="cm"/>
      <inkml:brushProperty name="color" value="#E71224"/>
    </inkml:brush>
  </inkml:definitions>
  <inkml:trace contextRef="#ctx0" brushRef="#br0">384 32 17028,'16'-9'3577,"-16"8"-3449,0 1 0,1 0 0,-1-1 0,0 1 0,0 0 0,0-1 0,0 1 0,1 0 0,-1-1 0,0 1 0,0 0 0,0-1 0,0 1 1,0 0-1,0-1 0,0 1 0,0-1 0,0 1 0,0 0 0,0-1 0,0 1 0,0 0 0,-1-1 0,1 1 0,0 0 0,0-1 0,0 1 0,-2-2 43,1 1-1,0 0 1,0 0-1,0 0 1,-1 0-1,1 1 1,-1-1-1,1 0 1,-1 0-1,1 1 1,-1-1-1,1 1 1,-1 0-1,1-1 1,-1 1-1,1 0 1,-4 0-1,-2 0-122,1 0 0,-1 1 0,0 0 0,1 0 0,-1 1 0,1 0 0,0 0 0,-8 4 0,-48 27-24,54-28 0,-15 9 8,1 1 0,1 1 0,0 1 0,1 1 0,1 0 0,0 2 0,2 0 0,-26 38 0,39-49-28,-1 0 0,1 0-1,0 0 1,1 1-1,0 0 1,1-1 0,0 1-1,0 0 1,1 0 0,1 0-1,-1 0 1,3 19 0,-1-22-6,0 1 1,0-1 0,1 1 0,0-1 0,0 0 0,1 0 0,0 0-1,0 0 1,1-1 0,0 1 0,0-1 0,0 0 0,1 0 0,0 0-1,0 0 1,0-1 0,11 8 0,-13-11 7,1-1 0,-1 1-1,1 0 1,-1-1 0,1 1 0,0-1 0,0 0-1,-1-1 1,1 1 0,0 0 0,0-1-1,0 0 1,0 0 0,0 0 0,0-1 0,0 1-1,-1-1 1,1 0 0,0 0 0,0 0 0,-1-1-1,1 1 1,-1-1 0,1 0 0,-1 0 0,1 0-1,4-5 1,-2 3 87,-1 0-1,0-1 1,0 0 0,0 0-1,-1-1 1,1 1-1,-1-1 1,-1 0-1,1 0 1,-1-1 0,0 1-1,0 0 1,-1-1-1,3-10 1,-5 16-83,0 0 0,0 0 0,0 0 0,-1 0 0,1 0 0,0 0 0,0 1 0,-1-1 0,1 0 0,-1 0 0,1 0 0,-1 0 0,1 0 0,-1 1 0,1-1 0,-1 0 0,-1-1 0,2 2 27,-15-14 221,7 9-286,-2 0 27,1-1 0,0 0 0,-11-10 0,19 15-37,3-1-292,1 0 287,0 0 0,0 0-1,0 1 1,0-1 0,0 1 0,0 0-1,0-1 1,0 2 0,4-2-1,43-6 63,-6 2-8,-40 4 53,-3 2-73,-1 0 0,1 0 0,-1-1-1,0 1 1,1 0 0,-1 0 0,1 0-1,-1 0 1,1 0 0,-1 0 0,1 0 0,-1 0-1,1 0 1,-1 0 0,1 0 0,-1 0-1,1 0 1,-1 0 0,1 0 0,-1 0 0,1 0-1,0 1 1,-1 17-187,-4 2 131,-1 0 1,0 0 0,-14 32-1,3-10 60,4-11 16,7-17 33,0 0 1,-4 16-1,33-63 123,-19 26-240,20-26-928,-24 32 943,-1 1 0,0-1 0,0 1 1,0-1-1,1 1 0,-1-1 0,0 1 0,0-1 0,0 1 0,0-1 0,0 1 0,0-1 0,0 1 0,0-1 0,0 0 0,0 1 0,0-1 0,-1 1 0,1-1 0,0 1 0,0-1 1,0 1-1,-1-1 0,1 1 0,0 0 0,0-1 0,-1 1 0,0-1 0,-5-7-476</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3.416"/>
    </inkml:context>
    <inkml:brush xml:id="br0">
      <inkml:brushProperty name="width" value="0.05" units="cm"/>
      <inkml:brushProperty name="height" value="0.05" units="cm"/>
    </inkml:brush>
  </inkml:definitions>
  <inkml:trace contextRef="#ctx0" brushRef="#br0">1 100 17644,'15'-13'2312,"8"6"-1191,2 0-457,2-3 1824,5 1-1024,6-1-735,1 0-337,4 0-1136,-3 0-145,-1 4 665,-1 0-216,-2 5-136</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3:52.785"/>
    </inkml:context>
    <inkml:brush xml:id="br0">
      <inkml:brushProperty name="width" value="0.025" units="cm"/>
      <inkml:brushProperty name="height" value="0.025" units="cm"/>
      <inkml:brushProperty name="color" value="#E71224"/>
    </inkml:brush>
  </inkml:definitions>
  <inkml:trace contextRef="#ctx0" brushRef="#br0">23 6 12587,'3'-1'628,"12"-4"6814,-15 6-7213,1 0 0,-1-1-1,1 1 1,-1 0 0,1 0 0,-1 0-1,0 0 1,0-1 0,1 1-1,-1 0 1,0 0 0,0 0-1,0 0 1,0 0 0,0 0 0,0 0-1,0 0 1,0 1 0,-2 23 605,-1 0 1,-1 0 0,-10 35 0,8-39-969,1 0 0,1 1 1,1-1-1,1 1 0,1 28 0,1-49 90,-1 0 0,1 0 0,0-1 0,1 1 0,-1 0 0,0 0 0,0 0 0,0-1 0,0 1 0,1 0 0,-1-1 0,0 1 0,0 0 0,1 0 0,-1-1 0,1 1 1,-1-1-1,1 1 0,-1 0 0,1-1 0,-1 1 0,1-1 0,-1 1 0,1-1 0,0 1 0,-1-1 0,1 0 0,0 1 0,-1-1 0,1 0 0,0 1 0,0-1 0,-1 0 0,1 0 0,0 0 0,0 0 0,-1 0 0,1 0 0,0 0 0,0 0 0,-1 0 0,1 0 0,0 0 0,0 0 0,-1 0 0,1-1 0,0 1 0,1-1 0,14-8-607</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3:53.395"/>
    </inkml:context>
    <inkml:brush xml:id="br0">
      <inkml:brushProperty name="width" value="0.025" units="cm"/>
      <inkml:brushProperty name="height" value="0.025" units="cm"/>
      <inkml:brushProperty name="color" value="#E71224"/>
    </inkml:brush>
  </inkml:definitions>
  <inkml:trace contextRef="#ctx0" brushRef="#br0">1 42 19860,'3'1'2289,"5"-1"-1457,10 0-304,7-4 1576,15-2-959,3 0-241,9-1-448,0 0-168,-4 3-240,0-1-264,-11 2-632,-8 2-320,-16 1-569,-8 1 1249,-10 4-336,-8 3-304</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3:53.827"/>
    </inkml:context>
    <inkml:brush xml:id="br0">
      <inkml:brushProperty name="width" value="0.025" units="cm"/>
      <inkml:brushProperty name="height" value="0.025" units="cm"/>
      <inkml:brushProperty name="color" value="#E71224"/>
    </inkml:brush>
  </inkml:definitions>
  <inkml:trace contextRef="#ctx0" brushRef="#br0">1 19 18524,'1'8'2128,"8"-2"-1279,12-6-257,10 0 1120,12-3-576,5 0-199,5-1-441,3 1-320,-1-3-640,-5 2-601,-10-2 865,-6 3-224,-4 2-160</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3:54.308"/>
    </inkml:context>
    <inkml:brush xml:id="br0">
      <inkml:brushProperty name="width" value="0.025" units="cm"/>
      <inkml:brushProperty name="height" value="0.025" units="cm"/>
      <inkml:brushProperty name="color" value="#E71224"/>
    </inkml:brush>
  </inkml:definitions>
  <inkml:trace contextRef="#ctx0" brushRef="#br0">118 1 21309,'0'0'174,"0"1"0,0 0 0,1 0 0,-1 0 0,0 0 0,0 0 0,0 0 0,0 0 1,0 0-1,0 0 0,0 0 0,0 0 0,0 0 0,-1 0 0,1 0 0,0-1 0,-1 1 0,1 0 1,-1 1-1,-12 21 651,7-13 151,-14 32-254,1 0 1,1 1-1,-18 76 0,35-115-724,0-1 0,0 1 0,1 0 0,0-1 0,0 1 0,0 0 0,0 0 0,0-1 0,2 7 1,-2-9-3,1 0 1,-1 0 0,1 0-1,-1 0 1,1 0 0,0 0 0,0 0-1,-1 0 1,1 0 0,0-1-1,0 1 1,0 0 0,0 0-1,0-1 1,0 1 0,0-1 0,0 1-1,0-1 1,0 1 0,0-1-1,1 1 1,-1-1 0,0 0 0,0 0-1,0 0 1,1 0 0,-1 0-1,0 0 1,0 0 0,0 0 0,0 0-1,2-1 1,5 0-203,0-1-1,0 1 1,0-2-1,0 1 1,0-1 0,-1 0-1,0-1 1,1 0 0,-1 0-1,-1 0 1,1-1-1,0 0 1,-1 0 0,0-1-1,6-7 1,6-16-392</inkml:trace>
  <inkml:trace contextRef="#ctx0" brushRef="#br0" timeOffset="1">176 281 22101,'-11'33'2152,"-4"-4"-1448,3-3-312,6-2 1065,2-1-449,5-4-976,6 1-672,5-6-2305,1-4 2553,1-3-408,-1-1-328</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3:54.819"/>
    </inkml:context>
    <inkml:brush xml:id="br0">
      <inkml:brushProperty name="width" value="0.025" units="cm"/>
      <inkml:brushProperty name="height" value="0.025" units="cm"/>
      <inkml:brushProperty name="color" value="#E71224"/>
    </inkml:brush>
  </inkml:definitions>
  <inkml:trace contextRef="#ctx0" brushRef="#br0">170 0 19148,'-22'23'1210,"-64"69"1360,78-82-2259,1 0 0,0 1 0,0 0 0,1 1 0,0-1 0,1 1 0,-5 19 0,8-27-267,1-1 0,0 0 1,1 1-1,-1 0 0,1-1 0,-1 1 0,1-1 1,0 1-1,1 0 0,-1-1 0,0 1 0,1-1 0,0 1 1,0-1-1,0 1 0,0-1 0,1 0 0,-1 1 1,1-1-1,0 0 0,0 0 0,0 0 0,0 0 0,1-1 1,-1 1-1,1 0 0,-1-1 0,1 0 0,0 0 0,0 1 1,0-2-1,0 1 0,0 0 0,1-1 0,-1 1 1,1-1-1,-1 0 0,7 1 0,3 0-32,0 0 0,0-1 0,0 0 0,0-1-1,0 0 1,0-1 0,0-1 0,0 0 0,0-1 0,-1 0 0,17-7 0,-19 7 16,-1-1 0,1-1 0,-1 1 0,-1-1 0,1-1 0,-1 0 0,0 0 0,0 0 0,0-1 0,-1 0 0,0-1 0,-1 0 0,0 0 0,0 0 0,5-10 0,-9 14-18,0 1 0,-1-1 0,1 1 1,-1-1-1,0 0 0,0 0 0,0 0 0,-1 1 1,1-1-1,-1 0 0,0 0 0,0 0 0,0 0 1,-1 0-1,1 0 0,-1 0 0,0 1 0,0-1 1,-1 0-1,1 1 0,-1-1 0,1 0 0,-1 1 1,0 0-1,-1-1 0,1 1 0,0 0 0,-5-4 1,1 2-74,1 1 0,-1 0 1,0 0-1,0 0 0,0 1 1,0 0-1,0 0 0,-1 1 1,1 0-1,-1 0 0,0 0 1,0 1-1,0 0 0,0 0 1,-7 0-1,7 1 11,-1 1 1,1 0-1,0 0 1,0 0-1,0 1 0,0 0 1,0 0-1,0 1 1,-10 5-1,-12 14-321</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4:00.537"/>
    </inkml:context>
    <inkml:brush xml:id="br0">
      <inkml:brushProperty name="width" value="0.025" units="cm"/>
      <inkml:brushProperty name="height" value="0.025" units="cm"/>
      <inkml:brushProperty name="color" value="#E71224"/>
    </inkml:brush>
  </inkml:definitions>
  <inkml:trace contextRef="#ctx0" brushRef="#br0">502 43 16035,'0'-1'156,"1"0"0,0-1-1,-1 1 1,1 0-1,-1-1 1,1 1-1,-1-1 1,1 1-1,-1-1 1,0 1-1,0-1 1,0 1 0,0-1-1,0 1 1,0-1-1,-1 1 1,0-4-1,1 4-70,-1 0 1,0 0-1,1 0 0,-1 0 0,0 1 1,0-1-1,0 0 0,0 0 0,0 0 0,0 1 1,0-1-1,0 0 0,0 1 0,-1-1 0,1 1 1,0 0-1,0-1 0,0 1 0,-1 0 0,1-1 1,0 1-1,-3 0 0,-4 0 175,-1 0 1,0 1-1,1 0 0,-1 0 0,1 1 1,-1 0-1,1 0 0,-10 5 0,-63 31 253,48-19-345,1 1-1,0 1 0,2 1 0,-37 36 0,55-47-74,1 0-1,0 1 1,1 1-1,0-1 1,1 2 0,1-1-1,0 1 1,1 1-1,0-1 1,1 1-1,1 0 1,-6 29-1,10-39-76,0 1-1,0 0 1,1 0-1,0 0 1,0 0-1,1 0 0,0 0 1,0 0-1,0 0 1,1-1-1,-1 1 0,1 0 1,1-1-1,-1 1 1,1-1-1,0 0 0,0 0 1,1 0-1,-1 0 1,1-1-1,0 1 0,0-1 1,1 0-1,-1 0 1,1-1-1,0 1 0,0-1 1,0 0-1,0 0 1,1-1-1,-1 0 1,1 0-1,0 0 0,-1 0 1,1-1-1,0 0 1,11 0-1,-7 0-4,1-1 0,-1-1 0,0 1 1,1-2-1,-1 0 0,0 0 0,1-1 0,-2 0 0,1 0 0,0-1 1,0-1-1,-1 0 0,0 0 0,0 0 0,-1-1 0,1-1 1,-1 0-1,-1 0 0,1 0 0,-1-1 0,9-13 0,-14 19-4,0 0 0,-1-1 0,1 1-1,-1-1 1,0 1 0,1-1 0,-1 0 0,0 1-1,-1-1 1,1 0 0,0 0 0,-1 0-1,0 0 1,0 0 0,0 1 0,0-1 0,0 0-1,0 0 1,-1 0 0,1 0 0,-1 0-1,0 1 1,0-1 0,0 0 0,0 0 0,0 1-1,-1-1 1,1 1 0,-1-1 0,0 1-1,1 0 1,-1 0 0,0 0 0,-3-3 0,-1 1 3,0 0 1,0 0 0,-1 1 0,1 0 0,-1 0 0,0 0 0,0 1 0,0 0 0,0 0-1,0 1 1,0 0 0,-13 0 0,10 1-15,-1 0 0,1 0-1,0 2 1,0-1 0,0 1 0,0 0 0,0 1-1,0 1 1,1-1 0,-1 1 0,1 1 0,-15 9-1,23-13 2,0-1-1,0 1 1,0 0-1,0-1 1,0 1-1,1 0 1,-1 0-1,0-1 0,1 1 1,-1 0-1,0 0 1,1 0-1,-1 0 1,1 0-1,-1 0 1,1 0-1,-1 0 0,1 0 1,0 0-1,0 0 1,-1 2-1,2-2 2,-1-1-1,0 1 1,1 0-1,-1-1 0,1 1 1,-1 0-1,1-1 1,-1 1-1,1-1 1,0 1-1,-1-1 1,1 1-1,0-1 0,-1 0 1,1 1-1,0-1 1,-1 0-1,1 1 1,0-1-1,0 0 1,-1 0-1,2 0 0,7 2-20,-1-1-1,1 0 0,0-1 0,9 0 0,28-6-235,-1-1 0,0-2-1,84-30 1,-73 21 32,-47 15 187,22-5-182,-30 8 226,-1 0 1,1 0 0,-1 0 0,0 0-1,1 0 1,-1 0 0,1 1 0,-1-1-1,1 0 1,-1 0 0,1 0 0,-1 0-1,1 1 1,-1-1 0,0 0 0,1 0-1,-1 1 1,1-1 0,-1 0 0,0 1-1,1-1 1,-1 0 0,0 1 0,0-1-1,1 1 1,-1-1 0,0 0 0,0 1-1,0-1 1,1 1 0,-1-1 0,0 1-1,0-1 1,0 1 0,0-1 0,0 1-1,0-1 1,0 1 0,0-1 0,0 0-1,0 1 1,0-1 0,0 1 0,0-1-1,0 1 1,-1-1 0,1 1 0,0-1-1,0 1 1,0-1 0,-1 0 0,1 1-1,-8 20 386,-18 36-1,17-41-194,1 2 1,1-1-1,-8 28 1,15-45-215,0 0 1,0 1 0,0-1 0,0 0-1,-1 0 1,1 1 0,0-1-1,0 0 1,0 1 0,0-1 0,0 0-1,0 1 1,0-1 0,0 0-1,0 0 1,0 1 0,0-1 0,0 0-1,0 1 1,0-1 0,0 0-1,0 0 1,1 1 0,-1-1-1,0 0 1,0 1 0,0-1 0,0 0-1,1 0 1,-1 0 0,0 1-1,0-1 1,0 0 0,1 0 0,-1 1-1,0-1 1,12-5-905,9-14 128,-2 1 370,1-2-152</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4:01.044"/>
    </inkml:context>
    <inkml:brush xml:id="br0">
      <inkml:brushProperty name="width" value="0.025" units="cm"/>
      <inkml:brushProperty name="height" value="0.025" units="cm"/>
      <inkml:brushProperty name="color" value="#E71224"/>
    </inkml:brush>
  </inkml:definitions>
  <inkml:trace contextRef="#ctx0" brushRef="#br0">84 0 19196,'-13'30'2361,"-4"7"-1561,-2 5-352,4 2 1360,4-1-1176,4 0-544,6-7 152,1-6-200,8-20-248</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4:01.539"/>
    </inkml:context>
    <inkml:brush xml:id="br0">
      <inkml:brushProperty name="width" value="0.025" units="cm"/>
      <inkml:brushProperty name="height" value="0.025" units="cm"/>
      <inkml:brushProperty name="color" value="#E71224"/>
    </inkml:brush>
  </inkml:definitions>
  <inkml:trace contextRef="#ctx0" brushRef="#br0">30 25 20668,'-20'1'2225,"12"5"-1353,6-5-392,14-1 1209,9-1-385,11-5-568,7 0-256,4-1-544,4 3-320,0 0-632,0 1-337,-15 1-1535,-6 2 2264,-16 5-489,-7 2-367</inkml:trace>
  <inkml:trace contextRef="#ctx0" brushRef="#br0" timeOffset="1">39 151 16131,'-4'14'1881,"12"-4"-905,8-4-376,14 0 1041,6-3-281,10-3-472,4 0-120,0 0-576,-1-5-440,-10-1 240,-6 2-64,-19-2-72</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4:03.358"/>
    </inkml:context>
    <inkml:brush xml:id="br0">
      <inkml:brushProperty name="width" value="0.025" units="cm"/>
      <inkml:brushProperty name="height" value="0.025" units="cm"/>
      <inkml:brushProperty name="color" value="#E71224"/>
    </inkml:brush>
  </inkml:definitions>
  <inkml:trace contextRef="#ctx0" brushRef="#br0">57 96 15971,'2'-5'370,"1"-1"0,0 1 0,0 0 1,0 0-1,1 0 0,0 0 0,0 0 0,0 1 0,0 0 0,1 0 0,0 0 0,0 0 0,0 1 0,0 0 0,0 0 0,1 0 0,8-3 0,-4 3-65,0-1 0,0 2-1,0-1 1,0 1 0,1 1 0,-1 0 0,1 1-1,-1 0 1,16 1 0,-23 0-271,0-1 0,1 1 0,-1 0 0,1 0 0,-1 0 0,0 0 0,0 1 1,0-1-1,0 1 0,0 0 0,0 0 0,0 0 0,3 3 0,-5-4-28,0 1 0,0-1-1,0 1 1,0 0 0,0 0 0,0-1 0,0 1 0,0 0-1,-1 0 1,1 0 0,-1 0 0,1 0 0,-1 0 0,0 0-1,0 0 1,0 0 0,0 0 0,0-1 0,0 1 0,0 0 0,-1 0-1,1 0 1,-1 0 0,-1 3 0,-1 1-4,0 1 0,0-1 1,-1 0-1,0 1 0,0-2 0,-1 1 0,1 0 0,-1-1 1,-8 6-1,-56 41 12,55-42-13,-39 24 15,29-19 50,1 0 0,-37 32 0,58-45-56,0 0 0,0 0 0,0 0 0,0 1 0,1-1 0,-1 0 1,1 1-1,-1-1 0,1 1 0,0-1 0,0 1 0,0 0 0,0 3 0,1-5-5,0 1 0,0-1-1,0 0 1,0 1 0,0-1-1,1 0 1,-1 0 0,0 1-1,1-1 1,-1 0 0,1 0-1,0 0 1,-1 0 0,1 1-1,0-1 1,0 0 0,0 0-1,-1 0 1,1 0 0,0-1-1,0 1 1,0 0 0,1 0-1,-1-1 1,0 1-1,0 0 1,0-1 0,0 1-1,3 0 1,7 2-355,1 1-1,-1-1 1,1-1 0,0 0 0,0-1-1,0 0 1,0 0 0,14-3-1,97-14-1855,-119 15 2245,66-13-1022</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4:03.876"/>
    </inkml:context>
    <inkml:brush xml:id="br0">
      <inkml:brushProperty name="width" value="0.025" units="cm"/>
      <inkml:brushProperty name="height" value="0.025" units="cm"/>
      <inkml:brushProperty name="color" value="#E71224"/>
    </inkml:brush>
  </inkml:definitions>
  <inkml:trace contextRef="#ctx0" brushRef="#br0">155 9 17308,'-2'-1'118,"0"0"1,1 0 0,-1 0-1,0 0 1,0 1 0,0-1-1,0 0 1,0 1 0,0-1-1,0 1 1,0 0-1,0 0 1,0 0 0,0 0-1,0 0 1,0 0 0,0 0-1,0 1 1,0-1 0,0 1-1,1-1 1,-1 1 0,0 0-1,0 0 1,0 0 0,1 0-1,-1 0 1,0 0 0,1 0-1,-3 2 1,-3 3 139,-1 0-1,2 1 1,-1 0 0,0 0 0,-6 10 0,7-7-80,0 0-1,1 0 1,0 0 0,0 1 0,1-1 0,0 1 0,1 1 0,0-1-1,1 0 1,0 1 0,1 11 0,0-19-113,1 0 0,0 0 0,0 0 0,1 0 0,-1 0 0,1 0 0,0 0 0,0 0 0,0 0 0,1-1 0,-1 1-1,1 0 1,0-1 0,0 1 0,0-1 0,1 0 0,-1 0 0,1 0 0,0 0 0,-1 0 0,1 0 0,1-1 0,-1 1 0,0-1 0,0 0 0,1 0 0,-1 0 0,1-1 0,0 1 0,0-1 0,-1 0 0,1 0 0,0 0 0,0-1 0,5 1 0,5 0 54,0-1 0,-1-1 1,1 0-1,0-1 0,0 0 1,-1-1-1,1-1 0,-1 0 0,0-1 1,0 0-1,-1-1 0,1-1 1,-1 0-1,-1 0 0,1-1 0,-1-1 1,-1 1-1,0-2 0,17-19 1,-24 26-92,-1 0 0,0 0 0,0 0 0,0 0 0,0 0 1,-1-1-1,1 1 0,-1-1 0,0 1 0,1-1 0,-2 1 1,1-1-1,0 0 0,-1 1 0,0-1 0,0 0 0,0 1 0,0-1 1,0 0-1,-1 0 0,0 1 0,0-1 0,0 1 0,0-1 1,0 1-1,-1-1 0,1 1 0,-1 0 0,0 0 0,0-1 1,-1 1-1,1 1 0,0-1 0,-1 0 0,-3-3 0,-1 1-81,-1-1-1,1 1 1,-1 0 0,0 1-1,0-1 1,-1 2-1,1-1 1,-1 1-1,0 1 1,0-1-1,0 1 1,0 1-1,-12-1 1,12 2-245,-1 0 0,1 1 0,-1 0-1,1 0 1,0 1 0,-1 0 0,-10 5 0,16-5 152,0-1 1,1 1-1,-1 0 0,1 0 1,-1 0-1,1 0 0,0 1 1,0-1-1,0 1 0,0 0 1,0 0-1,1 0 0,-1 0 1,1 0-1,0 1 0,0-1 1,0 1-1,0-1 0,-2 8 1,2 14-801</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3.789"/>
    </inkml:context>
    <inkml:brush xml:id="br0">
      <inkml:brushProperty name="width" value="0.05" units="cm"/>
      <inkml:brushProperty name="height" value="0.05" units="cm"/>
    </inkml:brush>
  </inkml:definitions>
  <inkml:trace contextRef="#ctx0" brushRef="#br0">110 10 17652,'3'-9'2307,"-8"9"-717,-13 13 95,10-1-1467,0 1-1,1 0 0,1 0 1,0 1-1,-7 20 0,-14 74-28,27-105-180,-5 22 76,-3 36-1,7-56-57,1 0-1,0 1 1,0-1-1,0 0 1,1 0 0,-1 1-1,1-1 1,1 0-1,-1 0 1,1 0 0,0 0-1,0 0 1,5 7-1,-7-11-12,1 0-1,-1 0 1,1 0-1,0-1 1,0 1-1,-1 0 1,1-1-1,0 1 1,0 0-1,0-1 1,0 1-1,0-1 1,0 1-1,0-1 0,-1 0 1,1 0-1,0 1 1,1-1-1,-1 0 1,0 0-1,0 0 1,0 0-1,0 0 1,1 0-1,1-1 9,-1 1 0,0-1 0,1 0 0,-1 0 0,0 0 0,0-1 0,0 1 0,0 0 0,0-1 0,2-2 0,5-5 65,0 0 1,-1-1-1,8-13 0,-14 19-56,11-13 108,-1-2 0,-1 0-1,-1 0 1,-1-1 0,-1 0-1,0 0 1,-1-1 0,-2 0 0,6-34-1,-11 52-118,0-1 0,0 1 0,0-1 0,0 0 0,0 1 0,-1-1 0,1 1 0,-1-1 0,0 1 0,0-1 0,-1 1 0,1-1 0,-1 1 0,1 0 0,-1 0 0,0 0 0,0 0 0,0 0 0,-1 0 0,1 1 0,-6-6 0,5 6-106,0 1 0,-1-1 0,1 1 0,0-1 0,-1 1 0,1 0 0,-1 0 0,1 0 0,-1 1 1,1-1-1,-1 1 0,0 0 0,1 0 0,-1 0 0,1 1 0,-1-1 0,1 1 0,-1 0 0,1 0 0,-1 0 0,-5 3 0,6-3-78,-1 0-1,1 1 1,0 0 0,0-1-1,0 1 1,1 0 0,-1 0-1,0 0 1,1 1-1,-1-1 1,1 1 0,0-1-1,0 1 1,-2 3-1,1 8-624</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4:04.383"/>
    </inkml:context>
    <inkml:brush xml:id="br0">
      <inkml:brushProperty name="width" value="0.025" units="cm"/>
      <inkml:brushProperty name="height" value="0.025" units="cm"/>
      <inkml:brushProperty name="color" value="#E71224"/>
    </inkml:brush>
  </inkml:definitions>
  <inkml:trace contextRef="#ctx0" brushRef="#br0">147 0 20844,'5'8'1889,"-2"9"-1249,-3 4-280,-3 9 872,-1 2-287,-2 8-465,1 5-176,0-2-336,0-2-184,2-5-288,1-3-153,2-7-407,0-5-328,-3-14 904,-1-7-256,-2-10-33</inkml:trace>
  <inkml:trace contextRef="#ctx0" brushRef="#br0" timeOffset="1">0 188 19948,'18'0'1777,"7"0"-1273,7 0-208,14 0 496,4-1-592,7-3 56,5 2-72,1-1-272</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4:04.877"/>
    </inkml:context>
    <inkml:brush xml:id="br0">
      <inkml:brushProperty name="width" value="0.025" units="cm"/>
      <inkml:brushProperty name="height" value="0.025" units="cm"/>
      <inkml:brushProperty name="color" value="#E71224"/>
    </inkml:brush>
  </inkml:definitions>
  <inkml:trace contextRef="#ctx0" brushRef="#br0">290 2 17892,'3'-1'2096,"-5"2"-1400,-9 12-336,-8 4 1657,-4 7-1257,-4 7-248,-6 4-336,1 3-80,-1-1-32,2-1-16,8-9 24,3-1-104,10-12-632,8-13-256,1 1 768,10-9-120,8-9-152</inkml:trace>
  <inkml:trace contextRef="#ctx0" brushRef="#br0" timeOffset="1">326 32 18004,'-8'26'2112,"-6"1"-1167,-2-3-417,3 7 1400,3 0-688,7 1-504,3-4-191,9-2-425,1 0-240,3-3-329,0-2-215,-2-4-552,-3-1-272,-8-6 1000,-5-4-257,-11-3-127</inkml:trace>
  <inkml:trace contextRef="#ctx0" brushRef="#br0" timeOffset="2">25 400 14299,'-15'8'2257,"5"-1"-1177,12-3-280,6-1 1592,11-3-879,7 0-201,9-3-376,8-4-224,8-2-328,-1-1-311,-3-3-938,-1-1 1153,-6 0-368,-8-1-120,-2 4-112</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4:05.775"/>
    </inkml:context>
    <inkml:brush xml:id="br0">
      <inkml:brushProperty name="width" value="0.025" units="cm"/>
      <inkml:brushProperty name="height" value="0.025" units="cm"/>
      <inkml:brushProperty name="color" value="#E71224"/>
    </inkml:brush>
  </inkml:definitions>
  <inkml:trace contextRef="#ctx0" brushRef="#br0">342 84 14875,'6'-4'719,"30"-23"1769,-35 26-2247,1-1-1,0 1 0,-1-1 0,1 1 1,-1-1-1,0 0 0,1 0 1,-1 0-1,0 0 0,0 0 1,0 0-1,-1 0 0,1 0 0,0 0 1,-1 0-1,1-4 0,-1 6-138,0-1 1,0 0-1,0 1 0,0-1 0,0 0 0,0 1 0,-1-1 0,1 0 0,0 1 0,0-1 0,-1 1 0,1-1 0,0 0 0,-1 1 0,1-1 0,-1 1 0,1-1 0,0 1 0,-1-1 0,1 1 0,-1-1 1,1 1-1,-1 0 0,0-1 0,1 1 0,-2-1 0,-21-2 1379,14 5-1168,0-1 0,0 1 0,-11 3 1,1 2-199,0 1 1,1 1-1,0 0 1,1 2-1,0-1 1,1 2-1,0 1 1,-15 13-1,13-7-91,-1 1-1,2 0 1,1 1 0,0 1-1,-18 36 1,29-48-2,0 0-1,1 0 1,0 1-1,1-1 1,0 1 0,-3 20-1,5-28-13,1 0 0,0 1 0,0-1 0,0 0 0,0 0 0,1 0 0,-1 0-1,1 0 1,-1 0 0,1 0 0,0-1 0,0 1 0,1 0 0,-1 0 0,0-1 0,1 1 0,0 0-1,0-1 1,-1 0 0,1 1 0,1-1 0,-1 0 0,0 0 0,0 0 0,1 0 0,-1-1 0,1 1-1,0-1 1,3 2 0,1-1 12,0 0 1,-1 0-1,1-1 0,0 0 0,0-1 1,0 1-1,0-1 0,0-1 0,0 1 1,0-1-1,0 0 0,0-1 0,12-4 1,-11 3 7,0 0 1,0 0 0,0-1 0,-1 0 0,1-1-1,-1 0 1,0 0 0,-1 0 0,1-1 0,10-12-1,-16 17-22,1-1 0,-1 1 0,0-1 0,0 0 0,0 1 0,0-1 0,0 0 0,0 0 0,-1 0 0,1 0 0,0 0-1,-1 1 1,0-1 0,1 0 0,-1 0 0,0 0 0,0 0 0,0 0 0,0-3 0,-1 3-1,0 1-1,1-1 1,-1 1 0,0-1 0,0 1-1,0 0 1,0-1 0,0 1 0,0 0-1,-1-1 1,1 1 0,0 0 0,-1 0-1,1 0 1,0 0 0,-1 1-1,-3-3 1,0 1-7,-1 0 0,0 0-1,0 1 1,0 0 0,-1 0 0,1 0-1,0 1 1,0 0 0,-1 0-1,-11 2 1,15-2-6,0 1 1,0-1-1,0 1 1,0 0-1,0 0 0,1 0 1,-1 0-1,0 0 0,1 1 1,-1-1-1,0 1 1,1-1-1,0 1 0,-1 0 1,1 0-1,0 0 0,-2 3 1,4-4 5,0-1-1,-1 1 1,1-1 0,0 1 0,0-1 0,0 0 0,0 1 0,0-1 0,0 1-1,0-1 1,0 1 0,0-1 0,0 1 0,1-1 0,-1 0 0,0 1 0,0-1 0,0 1-1,0-1 1,1 0 0,-1 1 0,0-1 0,0 0 0,1 1 0,-1-1 0,0 0-1,1 1 1,-1-1 0,0 0 0,1 1 0,-1-1 0,1 0 0,-1 0 0,0 0-1,1 1 1,-1-1 0,1 0 0,-1 0 0,0 0 0,1 0 0,-1 0 0,1 0-1,-1 0 1,1 0 0,0 0 0,24 1-87,-25-1 86,36-3-283,-1-1 0,0-2 0,50-15-1,45-9-737,-127 29 989,1 1 1,-1-1 0,1 1 0,0 0 0,-1 0 0,1 0 0,-1 1 0,1-1-1,4 2 1,-7-1 33,-1-1-1,1 0 0,-1 0 1,1 1-1,0-1 0,-1 1 1,1-1-1,-1 1 0,1-1 1,-1 0-1,1 1 0,-1 0 1,0-1-1,1 1 0,-1-1 1,0 1-1,1-1 0,-1 1 1,1 1-1,-1-1 9,0 1-1,0-1 1,0 1 0,0-1-1,0 1 1,0-1 0,-1 1-1,1-1 1,0 1 0,-1-1-1,1 0 1,-2 3-1,-67 141-774,64-135 248,17-20 153</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4:06.884"/>
    </inkml:context>
    <inkml:brush xml:id="br0">
      <inkml:brushProperty name="width" value="0.025" units="cm"/>
      <inkml:brushProperty name="height" value="0.025" units="cm"/>
      <inkml:brushProperty name="color" value="#E71224"/>
    </inkml:brush>
  </inkml:definitions>
  <inkml:trace contextRef="#ctx0" brushRef="#br0">66 0 18260,'-43'67'6540,"39"-59"-6622,0 0 1,1 1-1,0-1 0,-3 15 0,5-22 1,1 0 0,0 0-1,-1 0 1,1 0 0,0 0 0,0 0-1,0 0 1,0 0 0,0 0-1,0 0 1,0 0 0,0 0 0,0-1-1,0 1 1,0 0 0,1 0-1,-1 0 1,0 0 0,1 0-1,-1 0 1,1 0 0,-1 0 0,1 0-1,0-1 1,-1 1 0,1 0-1,0 0 1,-1-1 0,1 1 0,0 0-1,0-1 1,0 1 0,-1-1-1,1 1 1,0-1 0,0 1 0,0-1-1,0 0 1,0 0 0,0 1-1,0-1 1,0 0 0,0 0-1,0 0 1,0 0 0,0 0 0,0 0-1,0 0 1,0 0 0,0 0-1,0-1 1,0 1 0,0 0 0,1-1-1,6-2-372,-1 1-1,0-1 0,0 0 0,1-1 1,-2 0-1,1 0 0,0 0 1,-1-1-1,8-7 0,4-4 147,25-32-1,-53 76 4694,7-21-3828,0-1-360,0 0 1,0 0-1,0 0 1,1 1-1,0 0 1,1-1-1,-1 1 1,0 12-1,9-8-161,6-4-102</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4:07.410"/>
    </inkml:context>
    <inkml:brush xml:id="br0">
      <inkml:brushProperty name="width" value="0.025" units="cm"/>
      <inkml:brushProperty name="height" value="0.025" units="cm"/>
      <inkml:brushProperty name="color" value="#E71224"/>
    </inkml:brush>
  </inkml:definitions>
  <inkml:trace contextRef="#ctx0" brushRef="#br0">7 136 15227,'-1'-2'124,"0"1"0,0 0-1,1 0 1,-1-1 0,0 1-1,1 0 1,0-1 0,-1 1 0,1-1-1,0 1 1,-1-1 0,1 1-1,0 0 1,0-1 0,0 1-1,0-1 1,1 1 0,-1-1-1,0 1 1,1-3 0,1 1 40,-1 0 1,1 1-1,-1-1 1,1 1 0,0-1-1,0 1 1,0 0-1,0-1 1,5-2-1,1-1 231,1 0 0,1 0 0,-1 1 1,1 1-1,10-5 0,8 0 31,1 0 0,0 2 0,0 2 1,1 0-1,0 2 0,-1 1 0,56 4 1,-78-1-350,1 0 0,0 0 0,-1 1 0,1 0 0,12 6 0,-19-8-69,0 1 0,0-1 0,0 1 0,0-1-1,0 1 1,0-1 0,0 1 0,0-1 0,0 1-1,0 0 1,-1 0 0,1-1 0,0 1-1,0 0 1,-1 0 0,1 0 0,-1 0 0,1 0-1,-1 0 1,1 0 0,-1 0 0,0 0 0,1 0-1,-1 0 1,0 0 0,0 0 0,0 0 0,0 0-1,0 0 1,0 1 0,0-1 0,0 0-1,0 0 1,0 0 0,0 0 0,-1 0 0,1 0-1,-1 0 1,1 0 0,-1 0 0,1 0 0,-1 0-1,1 0 1,-1 0 0,0-1 0,1 1 0,-1 0-1,0 0 1,-1 1 0,-17 15 16,1-1-1,-2-1 1,-41 25 0,13-9 1,45-29-25,-24 16-31,0 2 0,-37 35 0,62-53 20,1-1 1,0 0 0,-1 0 0,1 1 0,0-1 0,0 1-1,-1-1 1,1 1 0,0 0 0,1-1 0,-1 1 0,0 0-1,0 0 1,1-1 0,-1 1 0,1 0 0,0 0 0,-1 0-1,1 0 1,0 3 0,1-3-15,-1-1 1,1 0-1,0 0 0,0 0 0,0 1 1,0-1-1,0 0 0,0 0 0,0 0 1,0 0-1,0-1 0,0 1 0,0 0 0,1 0 1,-1-1-1,0 1 0,1-1 0,-1 1 1,0-1-1,3 1 0,9 1-269,-1 0 0,1-1 0,0 0-1,20-2 1,11-3-442,-1-1 1,64-18-1,-37 3 38</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4:07.917"/>
    </inkml:context>
    <inkml:brush xml:id="br0">
      <inkml:brushProperty name="width" value="0.025" units="cm"/>
      <inkml:brushProperty name="height" value="0.025" units="cm"/>
      <inkml:brushProperty name="color" value="#E71224"/>
    </inkml:brush>
  </inkml:definitions>
  <inkml:trace contextRef="#ctx0" brushRef="#br0">184 12 20124,'-11'-2'371,"0"1"1,0 1-1,0 0 0,0 0 0,0 1 0,0 0 0,0 1 0,-16 4 0,23-4-288,0-1-1,0 1 1,0 0-1,0 0 0,1 0 1,-1 1-1,1-1 1,-1 1-1,1 0 1,0 0-1,0 0 1,0 0-1,1 0 1,-1 1-1,1-1 0,0 1 1,0 0-1,0-1 1,0 1-1,1 0 1,-1 0-1,1 1 1,0-1-1,-1 8 0,2-7-63,0-1 0,-1 1-1,2 0 1,-1-1-1,1 1 1,-1-1-1,1 1 1,0-1-1,1 1 1,-1-1 0,1 0-1,0 1 1,0-1-1,0 0 1,1 0-1,-1 0 1,1-1-1,0 1 1,0-1-1,1 1 1,-1-1 0,0 0-1,1 0 1,0-1-1,0 1 1,4 1-1,4 3 11,0-1 0,0-1 1,1 0-1,0-1 0,0 0 0,0-1 0,25 3 0,-23-5 41,1 0 1,-1-2-1,0 1 1,1-2-1,-1 0 1,17-5 0,-25 5-7,0 0 0,0 0 0,0-1 0,0 0 0,0 0 1,-1 0-1,1-1 0,-1 0 0,0 0 0,0-1 1,-1 0-1,1 0 0,-1 0 0,8-11 0,-12 14-32,1-1-1,0 0 1,-1 0-1,0 0 1,0 0-1,0 0 1,0 0-1,0 0 0,0-1 1,-1 1-1,1 0 1,-1 0-1,0 0 1,0-1-1,-1 1 1,1 0-1,-1-5 1,-1 4-62,0-1 0,1 1-1,-1-1 1,-1 1 0,1 0 0,-1 0 0,0 0 0,0 0 0,0 0 0,-6-5 0,1 2-74,0 1-1,-1-1 1,1 1 0,-2 1-1,1 0 1,0 0 0,-1 1-1,0 0 1,0 1-1,-12-3 1,-17 1-325</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4:10.449"/>
    </inkml:context>
    <inkml:brush xml:id="br0">
      <inkml:brushProperty name="width" value="0.025" units="cm"/>
      <inkml:brushProperty name="height" value="0.025" units="cm"/>
      <inkml:brushProperty name="color" value="#E71224"/>
    </inkml:brush>
  </inkml:definitions>
  <inkml:trace contextRef="#ctx0" brushRef="#br0">0 29 17820,'26'0'1864,"4"0"-1320,9 0-232,7-1 745,15-4-513,8 0-176,1-3-472,2 4-272,-12 0-432,-4 2-177,-25 4 633,-10 4-216,-24 5-112</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4:10.918"/>
    </inkml:context>
    <inkml:brush xml:id="br0">
      <inkml:brushProperty name="width" value="0.025" units="cm"/>
      <inkml:brushProperty name="height" value="0.025" units="cm"/>
      <inkml:brushProperty name="color" value="#E71224"/>
    </inkml:brush>
  </inkml:definitions>
  <inkml:trace contextRef="#ctx0" brushRef="#br0">1 58 15387,'13'10'1601,"14"-6"-985,3-4-256,16-6 656,8-1-472,14-3-640,5 0-288,0-4 376,-7-1-232,-9 5-192</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4:11.401"/>
    </inkml:context>
    <inkml:brush xml:id="br0">
      <inkml:brushProperty name="width" value="0.025" units="cm"/>
      <inkml:brushProperty name="height" value="0.025" units="cm"/>
      <inkml:brushProperty name="color" value="#E71224"/>
    </inkml:brush>
  </inkml:definitions>
  <inkml:trace contextRef="#ctx0" brushRef="#br0">134 1 19444,'-10'27'1681,"-3"-1"-1169,-4 2-216,-2 7 528,-2 1-184,2 4-128,3-1-136,5-2-256,4-4-56,13-7-72,6-2-72,13-8-264,3-5-240,7-8-536,-1-4-64,3-11 831,-2-2-255,-5-8-200</inkml:trace>
  <inkml:trace contextRef="#ctx0" brushRef="#br0" timeOffset="1">305 246 15659,'-12'14'1857,"-4"9"-921,-1 1-328,0 9 992,0 5-375,7 5-353,3 4-328,9 2-976,6-3 464,7-12-88,4-5-160,4-21-80</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4:11.869"/>
    </inkml:context>
    <inkml:brush xml:id="br0">
      <inkml:brushProperty name="width" value="0.025" units="cm"/>
      <inkml:brushProperty name="height" value="0.025" units="cm"/>
      <inkml:brushProperty name="color" value="#E71224"/>
    </inkml:brush>
  </inkml:definitions>
  <inkml:trace contextRef="#ctx0" brushRef="#br0">175 0 14267,'-17'12'338,"1"0"0,1 1 0,0 0 0,1 1 1,0 1-1,1 0 0,1 1 0,1 0 0,-16 30 0,23-39-246,1 1 1,0 0-1,1 0 0,-1 0 1,2 0-1,-1 0 0,1 0 1,0 1-1,1-1 0,0 0 0,1 9 1,0-10-53,0 0 0,1 0 0,0 0 0,1-1 0,0 1 0,0-1 1,0 1-1,0-1 0,1 0 0,0-1 0,1 1 0,-1-1 0,1 1 0,9 7 0,-7-7-30,0-1 0,0 0-1,1 0 1,-1-1-1,1 0 1,0 0 0,0 0-1,0-1 1,1-1-1,-1 1 1,1-1 0,13 1-1,-10-2 29,1-1 0,-1-1 0,1 1 0,-1-2 0,0 0 1,1 0-1,-1-1 0,15-6 0,-11 2 122,0 0 0,-1 0-1,0-1 1,-1-1 0,0-1 0,0 0 0,-1-1 0,0 0 0,-1-1 0,0 0 0,-1-1 0,0 0-1,11-19 1,-19 27-49,0-1-1,-1 0 0,1 0 0,-1 0 0,0 0 0,0 0 1,-1 0-1,0 0 0,0-1 0,0 1 0,-1-8 0,-1 9-47,1 1 0,-1 0 0,0 0 0,0 0 0,0 0 0,0 0 0,-1 0-1,0 0 1,0 0 0,0 0 0,0 1 0,-1-1 0,1 1 0,-1-1 0,0 1-1,0 0 1,-5-4 0,1 2-88,-1 0 1,1 0-1,-1 1 0,0 0 0,0 1 1,0 0-1,0 0 0,-11-2 0,13 4-31,-1-1-1,1 2 0,0-1 1,-1 1-1,1 0 0,-1 0 1,1 0-1,0 1 0,-1 0 1,1 1-1,-10 3 0,2 3-264</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4.647"/>
    </inkml:context>
    <inkml:brush xml:id="br0">
      <inkml:brushProperty name="width" value="0.05" units="cm"/>
      <inkml:brushProperty name="height" value="0.05" units="cm"/>
    </inkml:brush>
  </inkml:definitions>
  <inkml:trace contextRef="#ctx0" brushRef="#br0">22 56 24053,'-7'2'1705,"3"-2"-1473,-3 1-88,4 3 336,3-2-272,1 1-352,4-2-200,2 1-425,0-2-255,3-6-432,-1-1-1681,3-6 2385,3-6-400,5-7-176</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5:45.250"/>
    </inkml:context>
    <inkml:brush xml:id="br0">
      <inkml:brushProperty name="width" value="0.025" units="cm"/>
      <inkml:brushProperty name="height" value="0.025" units="cm"/>
      <inkml:brushProperty name="color" value="#E71224"/>
    </inkml:brush>
  </inkml:definitions>
  <inkml:trace contextRef="#ctx0" brushRef="#br0">3 72 16604,'-1'1'103,"1"-1"0,0 1 1,0-1-1,-1 1 1,1 0-1,0-1 1,0 1-1,0 0 1,0-1-1,0 1 1,0 0-1,0-1 0,0 1 1,0 0-1,0-1 1,0 1-1,0 0 1,0-1-1,0 1 1,1-1-1,-1 1 1,0 0-1,0-1 0,1 1 1,-1-1-1,1 1 1,0 0-1,0 0 41,0 0 0,0 0 0,1-1-1,-1 1 1,0-1 0,1 1 0,-1-1 0,0 1-1,1-1 1,-1 0 0,1 1 0,1-1-1,8 0 466,-1-1-1,21-2 1,-22 1-328,435-34 3450,-431 36-3881,1-1 0,0 0 0,14-3 0,-25 4 61,0-1 0,0 0 0,0 0-1,0 0 1,0 0 0,0 0 0,0-1-1,0 1 1,0-1 0,-1 0 0,1 0 0,-1 0-1,1 0 1,-1 0 0,0-1 0,0 1-1,0-1 1,3-4 0,-1-6-394</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5:46.955"/>
    </inkml:context>
    <inkml:brush xml:id="br0">
      <inkml:brushProperty name="width" value="0.025" units="cm"/>
      <inkml:brushProperty name="height" value="0.025" units="cm"/>
      <inkml:brushProperty name="color" value="#E71224"/>
    </inkml:brush>
  </inkml:definitions>
  <inkml:trace contextRef="#ctx0" brushRef="#br0">0 62 15235,'12'8'1697,"15"-3"-945,3 0-288,10-10 1112,12-3-664,7-4-343,2 5-153,-5-3-480,-3 1-320,-10 5 1736,-7-2-1352,-19-2 40,-8-2-8</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5:49.749"/>
    </inkml:context>
    <inkml:brush xml:id="br0">
      <inkml:brushProperty name="width" value="0.025" units="cm"/>
      <inkml:brushProperty name="height" value="0.025" units="cm"/>
      <inkml:brushProperty name="color" value="#E71224"/>
    </inkml:brush>
  </inkml:definitions>
  <inkml:trace contextRef="#ctx0" brushRef="#br0">5 39 16171,'0'0'38,"-1"0"0,1 1-1,-1-1 1,1 0 0,0 1-1,0-1 1,-1 0-1,1 1 1,0-1 0,0 0-1,-1 1 1,1-1 0,0 0-1,0 1 1,0-1-1,-1 1 1,1-1 0,0 1-1,0-1 1,0 0-1,0 1 1,0-1 0,0 1-1,0-1 1,0 1 0,0-1-1,0 0 1,0 1-1,1-1 1,-1 1 0,0-1-1,0 0 1,0 1 0,0-1-1,1 1 1,-1-1-1,0 0 1,0 1 0,1-1-1,-1 0 1,0 1-1,1-1 1,-1 0 0,0 1-1,1-1 1,-1 0 0,0 0-1,1 0 1,-1 1-1,1-1 1,-1 0 0,0 0-1,1 0 1,-1 0 0,1 0-1,-1 0 1,1 0-1,-1 0 1,0 0 0,1 0-1,37 0 588,-25-1-166,175-2 1513,446-2 470,-565 6-2281,-9 1-165,70-7 0,-129 5-60,1 0 0,0-1-1,-1 1 1,1 0 0,-1 0-1,1-1 1,-1 1 0,1-1 0,-1 1-1,1-1 1,-1 0 0,1 0-1,-1 0 1,2-1 0,-2 1 37,-1 0 0,0 1 0,0-1 0,0 0 0,0 0 0,0 1 0,0-1 0,0 0 0,0 0 0,0 0 0,0 1 0,0-1 0,0 0 0,-1 0 0,1 1-1,0-1 1,-1 0 0,1 1 0,0-1 0,-1 0 0,1 1 0,-1-1 0,1 0 0,-1 1 0,1-1 0,-1 1 0,0-1 0,1 1 0,-2-1 0,-14-15-350</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20.293"/>
    </inkml:context>
    <inkml:brush xml:id="br0">
      <inkml:brushProperty name="width" value="0.025" units="cm"/>
      <inkml:brushProperty name="height" value="0.025" units="cm"/>
      <inkml:brushProperty name="color" value="#E71224"/>
    </inkml:brush>
  </inkml:definitions>
  <inkml:trace contextRef="#ctx0" brushRef="#br0">18 16 18332,'50'-7'2056,"87"-1"1,-135 8-2039,28 3 122,-30-3-143,1 0-1,0 0 1,-1 0 0,1 0 0,-1 0-1,1 0 1,0 1 0,-1-1 0,1 0 0,-1 0-1,1 1 1,-1-1 0,1 0 0,-1 1 0,1-1-1,-1 1 1,1-1 0,-1 1 0,0-1 0,1 1-1,-1-1 1,0 1 0,1-1 0,-1 1 0,0-1-1,1 1 1,-1 0 0,0-1 0,0 1 0,0-1-1,0 1 1,0 0 0,0-1 0,0 1 0,0-1-1,0 1 1,0 0 0,0-1 0,0 1 0,0 0-1,0-1 1,0 1 0,-1-1 0,1 1 0,-1 0-1,-3 6-15,-2 1 0,1-1 0,-1-1-1,0 1 1,0-1 0,-1 0 0,-9 7 0,-7 6 52,3-1 40,-60 60 625,70-67-498,1 0-1,0 0 0,0 1 1,1 1-1,-8 16 1,15-26-151,0 0 1,0-1-1,0 1 1,0 0-1,0-1 1,1 1-1,-1 0 1,1 0-1,0-1 1,0 1 0,0 0-1,0 0 1,1 4-1,-1-6-49,1 1 0,-1-1 0,1 1 0,0-1 0,0 1 0,0-1 0,-1 0 0,1 1 0,0-1 0,1 0 0,-1 0 0,0 1 0,0-1-1,0 0 1,1 0 0,-1 0 0,3 0 0,1 1-31,-1 0 0,1-1-1,1 1 1,-1-1 0,0-1-1,0 1 1,0-1 0,0 0-1,0 0 1,1 0 0,-1-1-1,10-2 1,42-14-106,10-11-125</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20.787"/>
    </inkml:context>
    <inkml:brush xml:id="br0">
      <inkml:brushProperty name="width" value="0.025" units="cm"/>
      <inkml:brushProperty name="height" value="0.025" units="cm"/>
      <inkml:brushProperty name="color" value="#E71224"/>
    </inkml:brush>
  </inkml:definitions>
  <inkml:trace contextRef="#ctx0" brushRef="#br0">116 0 18924,'-9'5'357,"1"1"0,0-1-1,1 1 1,-1 0 0,1 1 0,0 0 0,1 0-1,-1 1 1,2-1 0,-1 1 0,1 0 0,0 1 0,1 0-1,0-1 1,0 1 0,-4 16 0,6-18-234,0 1 1,1-1 0,0 1-1,0 0 1,1-1-1,0 1 1,0 0 0,1 0-1,2 11 1,-2-14-122,0 0 0,1 0 0,0-1 0,0 1 1,0-1-1,1 1 0,-1-1 0,1 0 0,0 1 0,1-2 1,-1 1-1,0 0 0,1-1 0,0 1 0,5 3 0,-6-5 0,1 0-1,-1 0 0,1 0 1,0 0-1,-1-1 0,1 1 1,0-1-1,0 0 0,0 0 1,0-1-1,0 1 1,0-1-1,0 0 0,0 0 1,0 0-1,0 0 0,0-1 1,0 1-1,0-1 0,0 0 1,0 0-1,-1-1 0,1 1 1,0-1-1,-1 0 1,1 0-1,-1 0 0,1 0 1,-1-1-1,0 1 0,5-7 1,-3 4 21,0-1 1,0 1-1,-1-1 1,1 0-1,-1-1 1,-1 1-1,1-1 1,-1 0-1,-1 0 1,1 0-1,-1 0 1,0 0-1,-1 0 1,1-1-1,-2 1 1,1-12-1,-1 11 14,-1 1 0,0 0 0,-1-1 0,0 1-1,0 0 1,-1 0 0,1 0 0,-1 0 0,-1 0 0,-7-11 0,8 14-82,1 1 0,-1 0 1,0 0-1,0 0 0,0 0 1,0 1-1,0-1 1,0 1-1,-1 0 0,1 0 1,-1 0-1,0 0 0,1 1 1,-1-1-1,0 1 1,0 0-1,0 0 0,0 0 1,0 1-1,0 0 1,-7 0-1,10 0-46,-1 0 0,0 0-1,0 0 1,0 1 0,0-1 0,0 1 0,0-1-1,1 1 1,-1 0 0,0 0 0,0 0 0,1 0-1,-1 0 1,1 0 0,-1 0 0,1 0 0,-1 1 0,1-1-1,0 0 1,-1 1 0,1 0 0,0-1 0,0 1-1,0 0 1,0-1 0,1 1 0,-1 0 0,0 0 0,1 0-1,-1-1 1,1 1 0,0 0 0,-1 0 0,1 0-1,0 0 1,0 0 0,0 0 0,1 0 0,-1 2-1,10 13-774</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21.294"/>
    </inkml:context>
    <inkml:brush xml:id="br0">
      <inkml:brushProperty name="width" value="0.025" units="cm"/>
      <inkml:brushProperty name="height" value="0.025" units="cm"/>
      <inkml:brushProperty name="color" value="#E71224"/>
    </inkml:brush>
  </inkml:definitions>
  <inkml:trace contextRef="#ctx0" brushRef="#br0">239 10 18228,'-4'-1'257,"1"1"0,0-1 0,0 1 1,-1 0-1,1 0 0,0 0 0,0 0 0,-1 1 0,1-1 1,0 1-1,0 0 0,0 0 0,-1 0 0,1 0 0,-3 2 1,-6 3 644,1 1 1,-15 10 0,13-7-486,-1 1-1,1 1 1,1 0 0,0 0 0,-12 17 0,18-21-380,1 0-1,0 0 1,0 1 0,1-1-1,0 1 1,0 0 0,1 0-1,0 0 1,1 1 0,-2 15-1,3-22-33,1 0-1,0-1 0,0 1 0,0 0 1,0 0-1,0 0 0,0 0 0,1-1 1,-1 1-1,1 0 0,0-1 0,0 1 1,0 0-1,0-1 0,1 1 0,-1-1 1,1 1-1,-1-1 0,1 0 0,0 0 1,0 0-1,0 0 0,0 0 0,0 0 1,0 0-1,1-1 0,-1 1 0,0-1 1,1 1-1,-1-1 0,1 0 0,0 0 1,-1 0-1,1-1 0,0 1 0,0-1 1,-1 1-1,5-1 0,1 0-4,0 0 1,0 0-1,1-1 0,-1 0 1,0 0-1,0-1 0,0 0 0,0-1 1,0 1-1,-1-2 0,1 1 0,7-6 1,-4 2 11,0-1 0,-1 0 0,0-1 0,-1-1 1,0 1-1,0-2 0,-1 1 0,10-17 0,-14 20 10,0 0-1,0 0 1,0-1-1,-1 1 1,-1-1-1,1 0 1,-1 0-1,-1 0 1,1 0-1,-1 0 1,-1-1-1,1 1 1,-1 0-1,-2-14 1,1 19-11,0 0 0,1 0 1,-1 0-1,0 0 1,-1 0-1,1 0 0,0 1 1,-1-1-1,0 0 0,0 1 1,1-1-1,-2 1 1,1-1-1,0 1 0,0 0 1,-1 0-1,1 0 1,-6-3-1,3 3 8,1 0 0,-1 0 0,0 1 0,0-1 0,1 1 0,-1 0 0,0 1 0,0-1 0,0 1 0,0 0-1,-7 1 1,4 0-71,-1 0 0,0 1 0,1 0 0,-1 0-1,1 1 1,0 0 0,0 1 0,0 0-1,0 0 1,1 0 0,-1 1 0,1 0 0,-10 10-1,17-15 12,-1 0-1,1 1 0,-1-1 1,1 1-1,0-1 0,-1 1 1,1 0-1,-1-1 0,1 1 1,0-1-1,-1 1 0,1 0 0,0-1 1,0 1-1,0 0 0,-1-1 1,1 1-1,0 0 0,0-1 1,0 1-1,0 1 0,1-2-23,-1 0-1,0 1 1,0-1-1,1 1 0,-1-1 1,1 0-1,-1 0 0,0 1 1,1-1-1,-1 0 1,1 1-1,-1-1 0,0 0 1,1 0-1,-1 0 1,1 1-1,-1-1 0,1 0 1,-1 0-1,1 0 0,0 0 1,32-3-1367,0-5 698,7-2-132</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21.762"/>
    </inkml:context>
    <inkml:brush xml:id="br0">
      <inkml:brushProperty name="width" value="0.025" units="cm"/>
      <inkml:brushProperty name="height" value="0.025" units="cm"/>
      <inkml:brushProperty name="color" value="#E71224"/>
    </inkml:brush>
  </inkml:definitions>
  <inkml:trace contextRef="#ctx0" brushRef="#br0">135 6 20308,'0'-2'2890,"-7"0"-1773,-9 1 387,12 2-1347,0 0 1,-1 1-1,1 0 0,0 0 1,-1 0-1,1 0 0,0 0 1,1 1-1,-1 0 0,0 0 1,1 0-1,0 0 0,-1 1 1,1-1-1,0 1 0,-2 5 1,-2 1-160,0 1 1,1 0 0,1 0 0,-8 23-1,11-28 12,1 0-1,-1 1 1,1-1-1,0 1 0,1-1 1,-1 1-1,1 0 1,0-1-1,1 1 0,0 0 1,2 6-1,-2-9-1,0 0-1,0-1 0,1 1 1,0-1-1,0 1 1,0-1-1,0 0 1,0 0-1,0 0 1,1 0-1,0 0 1,-1 0-1,1-1 1,0 0-1,1 1 0,-1-1 1,0 0-1,0 0 1,1-1-1,6 3 1,-3-2 2,1 0 0,0-1 1,0 0-1,0-1 0,-1 0 1,1 0-1,0 0 0,0-1 1,0 0-1,0-1 0,-1 0 1,1 0-1,-1 0 0,1-1 1,11-6-1,-5 1 11,0 1 1,0-2-1,-1 0 0,0-1 1,-1 0-1,20-20 1,-28 25-1,0 0 1,0-1-1,0 1 1,-1 0-1,0-1 1,0 0-1,0 0 1,-1 0-1,0 0 1,3-13-1,-5 16-13,1 0-1,-1 1 0,0-1 0,0 0 0,0 0 0,0 0 0,-1 0 0,1 0 0,-1 0 0,0 1 0,0-1 0,0 0 0,0 0 0,0 1 0,-1-1 0,1 1 0,-1-1 0,1 1 0,-1 0 0,0-1 0,0 1 0,0 0 1,0 0-1,-1 0 0,-4-2 0,0 0-123,0 0 0,-1 1 1,0 0-1,1 0 1,-1 1-1,0 0 0,0 0 1,0 1-1,0 0 1,-16 0-1,13 1-150,-1 1 0,1 0 1,-1 1-1,1 0 0,-1 1 0,1 1 0,-11 4 1,-2 3-432</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22.277"/>
    </inkml:context>
    <inkml:brush xml:id="br0">
      <inkml:brushProperty name="width" value="0.025" units="cm"/>
      <inkml:brushProperty name="height" value="0.025" units="cm"/>
      <inkml:brushProperty name="color" value="#E71224"/>
    </inkml:brush>
  </inkml:definitions>
  <inkml:trace contextRef="#ctx0" brushRef="#br0">147 272 22213,'-5'4'2032,"-15"16"-1400,-1 9-280,-5 15 985,3 5-313,-1 7-544,4 4-224,12-3-184,8-4-80,19-17-96,7-8-72,8-23-280,1-5-232,-4-18-689,-2-10 1073,-6-17-176,-9-4-120</inkml:trace>
  <inkml:trace contextRef="#ctx0" brushRef="#br0" timeOffset="1">82 1 22405,'-3'21'2232,"0"-3"-1704,3-7-232,8-2 513,9-4-289,1-6-16,5-18-416</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22.883"/>
    </inkml:context>
    <inkml:brush xml:id="br0">
      <inkml:brushProperty name="width" value="0.025" units="cm"/>
      <inkml:brushProperty name="height" value="0.025" units="cm"/>
      <inkml:brushProperty name="color" value="#E71224"/>
    </inkml:brush>
  </inkml:definitions>
  <inkml:trace contextRef="#ctx0" brushRef="#br0">0 1 15907,'19'4'1833,"10"-3"-961,4 1-312,8-1 1216,4-1-663,6 0-409,1 2-80,-6-2-544,-2 1-320,-14 2-616,-7 0-168,-14-3 760,-6 0-217,-9-2-223</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23.315"/>
    </inkml:context>
    <inkml:brush xml:id="br0">
      <inkml:brushProperty name="width" value="0.025" units="cm"/>
      <inkml:brushProperty name="height" value="0.025" units="cm"/>
      <inkml:brushProperty name="color" value="#E71224"/>
    </inkml:brush>
  </inkml:definitions>
  <inkml:trace contextRef="#ctx0" brushRef="#br0">0 12 17436,'3'24'2056,"16"-8"-1056,8-6-359,9-5 991,4 1-336,6-4-344,1-4-336,-1-6-1120,-3-2 608,-13-16-232,-6-3-120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37.638"/>
    </inkml:context>
    <inkml:brush xml:id="br0">
      <inkml:brushProperty name="width" value="0.05" units="cm"/>
      <inkml:brushProperty name="height" value="0.05" units="cm"/>
    </inkml:brush>
  </inkml:definitions>
  <inkml:trace contextRef="#ctx0" brushRef="#br0">13 0 14219,'-7'10'1272,"3"13"-920,3 0-176,3 3 561,10-2-681,5-4 8,3 3-96,6-3-136</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5.038"/>
    </inkml:context>
    <inkml:brush xml:id="br0">
      <inkml:brushProperty name="width" value="0.05" units="cm"/>
      <inkml:brushProperty name="height" value="0.05" units="cm"/>
    </inkml:brush>
  </inkml:definitions>
  <inkml:trace contextRef="#ctx0" brushRef="#br0">111 63 19572,'0'0'79,"0"-1"0,-1 1-1,1-1 1,0 1 0,0-1-1,0 1 1,0-1 0,-1 1-1,1-1 1,0 1 0,0 0-1,-1-1 1,1 1 0,0-1-1,-1 1 1,1 0 0,0-1-1,-1 1 1,1 0 0,-1-1-1,1 1 1,-1 0 0,1-1-1,-1 1 1,1 0 0,0 0-1,-1 0 1,1 0 0,-2-1-1,-14 7 979,12-3-896,0 1 0,0-1 0,0 0 1,1 1-1,-5 5 0,0 5-122,1 0 0,0 0 0,0 0 0,1 1 0,1 0 0,1 0 0,0 0 0,1 0 0,0 1 0,2-1 0,0 1 0,0 0 0,2 0 0,1 15 0,-1-28-32,-1 0 0,1 0 0,0 0 1,0 0-1,0 0 0,0-1 0,1 1 0,-1 0 0,1-1 0,0 1 0,0-1 0,4 5 0,-5-6 1,1 1 0,0-1 1,0 0-1,-1 0 0,1 0 0,0 0 0,0-1 1,0 1-1,0 0 0,0-1 0,1 1 0,-1-1 1,0 0-1,0 0 0,0 0 0,0 0 0,0 0 1,0 0-1,1-1 0,-1 1 0,2-1 0,6-2 34,-1-1 0,1 0-1,-1-1 1,1 1-1,-1-2 1,-1 1 0,1-1-1,12-12 1,3-4 199,30-37 1,-39 40-62,0 0 0,16-28 0,-27 39-114,1 0 0,-1-1 1,-1 1-1,0-1 0,0 0 0,0 0 0,-1 0 0,-1 0 0,1-9 0,-1 15-45,-1 1 0,0 0-1,0 0 1,-1 0-1,1 0 1,0 0-1,-1 0 1,1-1 0,-1 1-1,0 0 1,1 0-1,-1 0 1,0 1-1,0-1 1,0 0-1,-1 0 1,1 0 0,0 1-1,-1-1 1,1 1-1,-3-3 1,1 3-8,0-1 1,0 1-1,0-1 0,0 1 0,0 0 1,-1 0-1,1 1 0,0-1 1,-1 0-1,1 1 0,0 0 1,-5 0-1,-3 1-40,0 0 0,0 1 0,0 1 1,0-1-1,1 2 0,-1-1 0,-12 7 0,9-2-166,0 0 0,1 1 0,-17 14 0,26-20-41,0 0-1,1 0 0,0 1 1,-1-1-1,1 1 1,0 0-1,1 0 1,-1 0-1,1 0 1,0 0-1,0 0 0,0 1 1,0-1-1,1 1 1,-2 7-1,3-11 188,0 0-1,0-1 1,0 1 0,0-1-1,0 1 1,0 0 0,0-1-1,0 1 1,1-1-1,-1 1 1,0-1 0,0 1-1,1-1 1,-1 1-1,0-1 1,0 1 0,1-1-1,-1 1 1,1-1 0,-1 0-1,0 1 1,1-1-1,-1 1 1,1-1 0,-1 0-1,1 0 1,-1 1-1,1-1 1,-1 0 0,1 0-1,-1 1 1,1-1 0,0 0-1,-1 0 1,1 0-1,-1 0 1,1 0 0,-1 0-1,1 0 1,0 0-1,-1 0 1,2 0 0,29-7-846,-29 6 756,36-12-958</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23.845"/>
    </inkml:context>
    <inkml:brush xml:id="br0">
      <inkml:brushProperty name="width" value="0.025" units="cm"/>
      <inkml:brushProperty name="height" value="0.025" units="cm"/>
      <inkml:brushProperty name="color" value="#E71224"/>
    </inkml:brush>
  </inkml:definitions>
  <inkml:trace contextRef="#ctx0" brushRef="#br0">22 19 16740,'0'0'136,"0"-1"0,0 1 0,0-1 0,0 0 0,0 1 0,1-1 0,-1 1 0,0-1 0,0 1 0,0-1 0,0 1 0,1-1 0,-1 0 0,0 1 0,1-1 0,-1 1 0,0 0 1,1-1-1,-1 1 0,1-1 0,-1 1 0,0 0 0,1-1 0,-1 1 0,1 0 0,-1-1 0,1 1 0,0 0 0,-1 0 0,1-1 0,-1 1 0,1 0 0,-1 0 0,1 0 0,0 0 0,-1 0 1,1 0-1,0 0 0,31-4 1792,-29 4-1582,24-1 550,28 2 0,-46 0-819,-1 0 0,1 1 0,0-1 0,0 2 0,-1-1 0,1 1 0,8 4 0,-16-6-68,0-1 0,0 1 0,1 0 0,-1-1 0,0 1 0,0 0 0,0 0 0,0 0 0,0 0-1,0 0 1,0 0 0,0 0 0,0 0 0,-1 0 0,1 1 0,0-1 0,-1 0 0,1 0 0,-1 1 0,1-1-1,-1 0 1,1 3 0,-1-2 0,-1 0 0,1 0 0,0 0 0,-1 0-1,1 0 1,-1 0 0,0 0 0,1 0 0,-1 0 0,0 0-1,0 0 1,-1 0 0,0 2 0,-6 5 3,-1 0 1,1 0-1,-1-1 0,-11 8 1,19-15-14,-53 37 18,33-23 6,0 0 0,1 1-1,-34 35 1,52-49-19,0 0 0,1 0 0,-1 0-1,1 1 1,-1-1 0,1 1 0,0-1 0,0 1 0,-1 3 0,2-5-6,0 0 0,0 0 1,0 0-1,0 0 0,0 0 0,0 0 1,0 0-1,0 0 0,1 0 0,-1 0 1,0 0-1,1 0 0,-1 0 0,1 0 1,-1 0-1,1 0 0,-1 0 0,1-1 1,-1 1-1,1 0 0,0 0 0,0-1 1,-1 1-1,1 0 0,0-1 0,0 1 1,0-1-1,0 1 0,1 0 0,4 2-125,1 0 0,1-1-1,-1 0 1,0 0 0,0-1-1,1 1 1,-1-2 0,1 1-1,-1-1 1,15-1-1,2-2-206,0-1 0,28-7 0,20-12-44,4-4-152</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24.310"/>
    </inkml:context>
    <inkml:brush xml:id="br0">
      <inkml:brushProperty name="width" value="0.025" units="cm"/>
      <inkml:brushProperty name="height" value="0.025" units="cm"/>
      <inkml:brushProperty name="color" value="#E71224"/>
    </inkml:brush>
  </inkml:definitions>
  <inkml:trace contextRef="#ctx0" brushRef="#br0">279 1 19316,'-14'0'426,"1"2"1,-1-1-1,1 2 0,0 0 0,0 0 1,0 1-1,1 1 0,-1 0 0,1 1 1,0 0-1,-19 14 0,22-14-347,1 0-1,0 0 1,0 1 0,1 1-1,0-1 1,0 1 0,1 0-1,0 0 1,0 1 0,1 0-1,0 0 1,1 0 0,0 1-1,0 0 1,-4 16-1,7-22-70,1-1-1,-1 1 1,0 0-1,1 0 0,0-1 1,0 1-1,0 0 1,0-1-1,1 1 0,-1 0 1,1-1-1,0 1 0,0 0 1,1-1-1,-1 0 1,1 1-1,-1-1 0,1 0 1,0 1-1,0-1 0,0 0 1,1-1-1,-1 1 1,1 0-1,0-1 0,-1 1 1,1-1-1,0 0 0,1 0 1,-1 0-1,0 0 1,0-1-1,1 1 0,-1-1 1,1 0-1,4 1 0,1 0 13,0 0 0,0-1-1,0-1 1,1 1 0,-1-2-1,0 1 1,0-1 0,0 0-1,0-1 1,0 0 0,0-1-1,0 0 1,14-6 0,-14 4 47,1-1 0,-1 0 0,-1 0 0,1 0 0,-1-1 0,0 0 1,-1-1-1,1 0 0,8-13 0,-13 17-31,-1 0 1,1 0-1,-1 0 0,0-1 1,0 1-1,-1-1 0,1 0 1,-1 1-1,0-1 0,0 0 1,-1 0-1,1 1 0,-1-1 1,0 0-1,0 0 0,-1 0 1,0 0-1,1 1 0,-1-1 1,-1 0-1,1 0 0,-5-7 1,2 5-200,0 1 1,0-1 0,-1 1 0,0 0-1,0 1 1,-1-1 0,0 1 0,0 0-1,0 0 1,0 1 0,-1 0 0,0 0-1,0 1 1,0-1 0,0 2-1,0-1 1,-1 1 0,1 0 0,-1 0-1,-10 0 1,3 1-626</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24.667"/>
    </inkml:context>
    <inkml:brush xml:id="br0">
      <inkml:brushProperty name="width" value="0.025" units="cm"/>
      <inkml:brushProperty name="height" value="0.025" units="cm"/>
      <inkml:brushProperty name="color" value="#E71224"/>
    </inkml:brush>
  </inkml:definitions>
  <inkml:trace contextRef="#ctx0" brushRef="#br0">295 24 23797,'-2'-2'177,"-1"0"0,1 0 0,0 0 0,-1 0 0,1 0 0,-1 0 0,1 1 0,-1-1 0,0 1 0,0 0 0,0 0 0,0 0 0,0 0 0,0 1 0,0-1 0,0 1 0,0 0 0,0-1 0,-4 2 0,-2-1 117,-1 1 1,1 0-1,-1 0 0,-17 6 1,15-3-234,1 1 0,-1 0 0,1 1 0,1 0 0,-1 0 0,1 1 0,0 1 0,1 0 0,-11 11 0,14-14-70,1 1-1,0 0 0,0 0 0,1 1 1,0-1-1,0 1 0,0 0 0,1 0 1,0 0-1,0 1 0,1-1 1,0 1-1,0-1 0,1 1 0,-1 13 1,2-17 4,0-1 1,1 1-1,-1 0 1,1-1 0,0 1-1,0 0 1,0-1-1,0 1 1,0-1 0,1 1-1,0-1 1,0 0-1,0 0 1,0 0 0,0 0-1,4 4 1,-1-3-1,-1-1 0,0 0 1,1 0-1,-1 0 0,1 0 0,0-1 1,0 0-1,0 0 0,0 0 1,8 1-1,-1-1 3,0 0 0,1-1-1,-1 0 1,1-1 0,-1 0 0,1-1 0,-1-1 0,0 0 0,15-4 0,-12 0 21,1 0 1,-1 0-1,0-1 1,0-1-1,-1-1 1,0 0-1,15-13 1,-24 18-2,0-1 0,-1 0 0,1 0 0,-1 0 0,0-1 0,0 1-1,-1-1 1,0 0 0,3-7 0,-4 9-7,-1 1 0,0-1 0,0 0 0,-1 0 0,1 0 0,-1 0 0,0 0 0,0 0 0,0 0 0,-1 0 0,1 0 0,-1 0 0,0 0 0,0 0 0,0 0 0,-3-5 0,2 5-94,-1 0 0,0-1-1,0 1 1,0 0 0,-1 1-1,1-1 1,-1 0 0,0 1-1,0 0 1,0 0 0,0 0-1,0 0 1,-1 1 0,0 0-1,-6-3 1,2 2-211,0 0 1,-1 0-1,0 1 1,1 0-1,-1 1 0,0 0 1,-11 0-1,0 3-505</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25.415"/>
    </inkml:context>
    <inkml:brush xml:id="br0">
      <inkml:brushProperty name="width" value="0.025" units="cm"/>
      <inkml:brushProperty name="height" value="0.025" units="cm"/>
      <inkml:brushProperty name="color" value="#E71224"/>
    </inkml:brush>
  </inkml:definitions>
  <inkml:trace contextRef="#ctx0" brushRef="#br0">1633 349 13139,'0'-3'125,"0"0"0,-1 0 0,1-1 1,-1 1-1,0 0 0,0 0 0,0 0 0,0 0 1,-1 0-1,1 1 0,-1-1 0,0 0 0,0 0 1,0 1-1,0 0 0,0-1 0,0 1 0,-4-3 1,-5-3 104,0 0 1,0 1-1,-14-6 1,7 3-2,-95-46-736,-149-52 0,244 101 506,-25-10 113,-2 3 1,1 2-1,-2 2 1,1 1-1,-1 3 1,-64-1-1,77 7 48,0 2 0,0 1 0,0 2 0,0 1 0,1 2 0,0 0 0,1 3 0,0 0 0,-50 27 0,52-21-64,0 1 1,1 2-1,1 0 0,0 2 0,-45 49 1,54-50-83,1 2 0,1 0 0,1 0 0,1 1 1,1 1-1,1 1 0,-14 44 0,15-35-19,2 1 1,2 0-1,2 0 1,0 0-1,2 39 1,3-58-12,0 0 1,2-1-1,0 1 1,1-1-1,0 0 1,1 0-1,1 0 1,1 0-1,0-1 1,1 0-1,0 0 1,2-1-1,13 20 1,-11-23 15,0 0 0,0 0 0,1-1 0,1-1 0,-1 0 0,1-1 0,1 0 0,0-1 0,0-1 0,0 0 0,1-1 0,20 5 0,8-1 164,0-1-1,1-3 1,52 1 0,-8-6 271,0-4 0,0-3 0,-1-4 0,0-4 1,-1-4-1,-1-3 0,-1-5 0,-1-2 0,120-63 0,-150 64 68,91-67 1,-124 79-357,0 0 0,-2-1 0,0-1 0,-1-1 0,-1 0 0,-1-1 0,15-26 0,-24 37-83,-2-1-1,1 1 1,-1-1-1,-1 0 0,0 0 1,0 0-1,-1-1 1,1-10-1,-3 15-37,0-1 0,0 0 1,0 1-1,-1-1 0,0 1 0,-1-1 0,1 1 1,-1 0-1,0-1 0,-1 1 0,0 0 1,0 0-1,-6-10 0,0 5-59,-1 0 0,0 0-1,-1 1 1,0 0 0,0 1 0,-1 0-1,0 1 1,-19-10 0,-9-2-486,-62-21-1,55 25 500,-2 3-1,-51-8 0,51 13-293</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27.468"/>
    </inkml:context>
    <inkml:brush xml:id="br0">
      <inkml:brushProperty name="width" value="0.025" units="cm"/>
      <inkml:brushProperty name="height" value="0.025" units="cm"/>
      <inkml:brushProperty name="color" value="#E71224"/>
    </inkml:brush>
  </inkml:definitions>
  <inkml:trace contextRef="#ctx0" brushRef="#br0">56 1 19412,'1'1'205,"-1"1"0,1-1 0,0 1 0,-1 0 0,1 0 0,-1-1 0,0 1 0,1 0 0,-1 0 0,0 0 0,0-1 0,0 1 0,0 0 0,-1 0 0,1 0 0,0-1 0,-2 4 0,-14 33 1173,7-17-713,0 4-250,-9 40 1,16-59-405,1 0 1,0 0 0,1 0 0,-1 0 0,1 0 0,0 0-1,0 0 1,1 1 0,0-1 0,0 0 0,0 0 0,5 10 0,-5-14-16,0 0 1,0 0-1,0-1 1,0 1-1,1 0 1,-1-1-1,1 1 1,-1-1-1,1 0 1,-1 1-1,1-1 1,0 0-1,-1 0 1,1 0-1,0 0 1,0-1-1,0 1 1,2 0-1,0 0-25,-1 0 0,1-1 0,0 0 0,0 0-1,-1 0 1,1 0 0,0-1 0,-1 0 0,6-1-1,1-1-181,0-1 0,-1 0 0,1 0 0,-1-1 0,0 0-1,10-9 1,-6 4-48,0-1-1,-1-1 1,-1 0-1,0-1 0,0 0 1,-1-1-1,8-15 1,7-17-425</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27.948"/>
    </inkml:context>
    <inkml:brush xml:id="br0">
      <inkml:brushProperty name="width" value="0.025" units="cm"/>
      <inkml:brushProperty name="height" value="0.025" units="cm"/>
      <inkml:brushProperty name="color" value="#E71224"/>
    </inkml:brush>
  </inkml:definitions>
  <inkml:trace contextRef="#ctx0" brushRef="#br0">12 0 21509,'-9'13'1752,"6"5"-1336,3 3-216,7 1 608,2-2-624,7-9 168,2-5-256,7-15-128,1-7-80</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28.524"/>
    </inkml:context>
    <inkml:brush xml:id="br0">
      <inkml:brushProperty name="width" value="0.025" units="cm"/>
      <inkml:brushProperty name="height" value="0.025" units="cm"/>
      <inkml:brushProperty name="color" value="#E71224"/>
    </inkml:brush>
  </inkml:definitions>
  <inkml:trace contextRef="#ctx0" brushRef="#br0">5 2 18588,'-5'4'1768,"14"0"-1088,5-1-231,15-3 1191,5-1-504,15-2-432,8 0-112,5 0-287,1 2-225,-9-1-633,-3 2-367,-21 2 720,-9 2-184,-31 0-168</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28.925"/>
    </inkml:context>
    <inkml:brush xml:id="br0">
      <inkml:brushProperty name="width" value="0.025" units="cm"/>
      <inkml:brushProperty name="height" value="0.025" units="cm"/>
      <inkml:brushProperty name="color" value="#E71224"/>
    </inkml:brush>
  </inkml:definitions>
  <inkml:trace contextRef="#ctx0" brushRef="#br0">0 68 21565,'27'4'2160,"12"-8"-1432,7-4-328,10 0 873,1 1-305,0 4-1224,-2 2 816,-11-8-560,-5-4-144,-2-5-104</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29.485"/>
    </inkml:context>
    <inkml:brush xml:id="br0">
      <inkml:brushProperty name="width" value="0.025" units="cm"/>
      <inkml:brushProperty name="height" value="0.025" units="cm"/>
      <inkml:brushProperty name="color" value="#E71224"/>
    </inkml:brush>
  </inkml:definitions>
  <inkml:trace contextRef="#ctx0" brushRef="#br0">2 356 16067,'0'1'97,"0"-1"0,-1 1-1,1-1 1,0 1 0,0-1 0,0 1-1,0-1 1,0 1 0,0-1-1,0 1 1,0-1 0,0 1-1,0-1 1,0 1 0,0-1-1,0 1 1,0-1 0,0 1-1,0-1 1,1 1 0,-1-1-1,0 1 1,0-1 0,1 1 0,-1-1-1,0 1 1,0-1 0,1 0-1,0 1 1,0-1 21,0 0-1,0-1 1,1 1 0,-1-1-1,0 1 1,0-1 0,0 1 0,0-1-1,0 1 1,0-1 0,0 0-1,0 0 1,0 0 0,0 1-1,1-3 1,81-72 4457,165-145-1892,-234 208-2650,-7 5-50,1 0 0,-1 1 1,1 0-1,0 0 0,1 1 0,0 0 0,12-6 0,-21 11 14,1 0 0,-1 0-1,0 0 1,0 0-1,0 0 1,0 0-1,0 0 1,1 0 0,-1 0-1,0 0 1,0 0-1,0 0 1,0 0 0,0 0-1,1 0 1,-1 0-1,0 0 1,0 0 0,0 1-1,0-1 1,0 0-1,1 0 1,-1 0 0,0 0-1,0 0 1,0 0-1,0 0 1,0 0 0,0 1-1,0-1 1,0 0-1,1 0 1,-1 0 0,0 0-1,0 0 1,0 0-1,0 1 1,0-1 0,0 0-1,0 0 1,0 0-1,0 0 1,0 0 0,0 1-1,0-1 1,0 0-1,0 0 1,0 0 0,0 0-1,0 0 1,0 1-1,0-1 1,0 0-1,0 0 1,0 0 0,-1 0-1,1 1 1,-4 10-90,4-10 79,-13 29-222,-49 126-436,49-119 198,2 1 1,-8 50 0,19-85 401,-2 1-5,2 0 0,-1 0 0,0 0 0,1 1 0,0-1 0,0 0 0,0 0 0,1 0 0,-1 1 0,1-1 0,0 0 0,0 0 0,2 5 0,-3-8 67,1-1 0,-1 1-1,1-1 1,-1 1 0,1 0 0,-1-1 0,1 1-1,-1-1 1,1 1 0,-1-1 0,1 0-1,-1 1 1,1-1 0,0 1 0,-1-1-1,1 0 1,0 0 0,-1 1 0,1-1 0,0 0-1,-1 0 1,1 0 0,0 0 0,0 0-1,-1 0 1,1 0 0,0 0 0,0 0-1,-1 0 1,2 0 0,20-11-272,-20 9 249,33-22-435</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29.952"/>
    </inkml:context>
    <inkml:brush xml:id="br0">
      <inkml:brushProperty name="width" value="0.025" units="cm"/>
      <inkml:brushProperty name="height" value="0.025" units="cm"/>
      <inkml:brushProperty name="color" value="#E71224"/>
    </inkml:brush>
  </inkml:definitions>
  <inkml:trace contextRef="#ctx0" brushRef="#br0">209 1 15771,'-18'10'480,"1"1"0,0 1-1,1 0 1,0 1 0,1 1 0,1 1-1,0 0 1,1 0 0,0 2-1,2-1 1,0 2 0,-11 21-1,20-34-389,0 1-1,0-1 0,1 1 0,0-1 0,-1 1 0,2 0 0,-1 0 0,1-1 1,0 1-1,0 0 0,1 8 0,0-11-46,0 0 0,0-1 0,0 1-1,0 0 1,0 0 0,1-1 0,-1 1 0,1-1 0,-1 0-1,1 1 1,0-1 0,0 0 0,0 0 0,0 0 0,0 0-1,1 0 1,-1 0 0,1-1 0,-1 1 0,1-1-1,-1 0 1,1 0 0,0 0 0,3 1 0,3 0 60,0-1 0,0 0 0,0 0 1,0-1-1,0 0 0,0 0 0,0-1 0,0 0 0,0-1 1,0 0-1,0-1 0,0 1 0,9-6 0,4-2 246,-1 0 0,0-2 0,35-26 0,-44 29-179,0 0-1,-1-2 0,0 1 0,-1-1 1,0-1-1,8-12 0,-16 20-127,0 0 1,0 1-1,0-1 0,0 0 1,-1 0-1,1 0 0,-1 0 1,0 0-1,-1 0 0,1 0 0,-1-7 1,0 8-36,0 0 1,-1 1 0,1-1-1,-1 0 1,0 1 0,0-1-1,0 1 1,0-1 0,0 1-1,-1 0 1,1-1 0,-1 1-1,0 0 1,1 0 0,-1 0-1,0 0 1,0 0 0,0 1-1,-4-3 1,-2-1-186,0 0-1,0 1 1,-1 1-1,1 0 1,-1 0-1,0 0 1,0 1-1,-10-1 1,-1 0-742,-1 1 1,-32 2-1,29 4 121,9 3-146</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5.457"/>
    </inkml:context>
    <inkml:brush xml:id="br0">
      <inkml:brushProperty name="width" value="0.05" units="cm"/>
      <inkml:brushProperty name="height" value="0.05" units="cm"/>
    </inkml:brush>
  </inkml:definitions>
  <inkml:trace contextRef="#ctx0" brushRef="#br0">143 0 16900,'-6'10'707,"1"0"0,-2-1 0,1 0 0,-13 14 0,-10 13 669,24-29-1104,-10 13 709,-18 38 0,30-53-896,1 0-1,-1 0 1,1 0 0,0 1 0,1-1 0,0 1-1,0-1 1,0 1 0,0-1 0,1 1 0,0 0-1,0-1 1,1 10 0,0-13-77,-1-1-1,1 1 1,-1-1-1,1 0 1,-1 1-1,1-1 1,0 0 0,0 1-1,0-1 1,0 0-1,0 0 1,0 0 0,0 0-1,0 0 1,0 0-1,0 0 1,0 0-1,1 0 1,-1 0 0,3 0-1,-1 0-3,0 0 0,1 0 0,-1-1-1,0 1 1,0-1 0,1 0 0,-1 0 0,0 0-1,5-1 1,2-1 2,-1 0-1,1-1 0,-1 0 1,0-1-1,16-8 0,-4 0 100,0-2-1,27-23 0,-38 28 27,0 0-1,-1-1 1,0 0-1,0-1 1,-1 0 0,8-13-1,-15 23-101,0-1 0,0 1 0,-1-1 0,1 1 0,0-1 0,0 1 0,-1-1 0,1 0 0,-1 1 0,1-1 0,-1 0 0,0 0 0,0 1 0,0-1 0,0 0 0,0 0 0,0 1 0,0-1 0,0 0 0,-1 0 0,1 1 0,-1-1 0,1 0 0,-1 1 0,0-1 0,0 1 0,1-1 0,-1 1 0,-2-2 0,1 1-6,-1 0 0,1 0 0,-1 1 1,0-1-1,0 1 0,0 0 0,0 0 0,0 0 0,0 0 1,0 0-1,0 1 0,0 0 0,0-1 0,0 1 0,-6 1 1,0-1-12,-1 2 0,1-1 1,-1 1-1,1 1 1,0-1-1,0 2 1,0-1-1,0 1 0,1 0 1,0 1-1,-15 11 1,19-14-35,1 1 1,-1 0-1,1 0 1,0 0-1,0 0 1,0 1 0,0-1-1,0 1 1,1 0-1,-1 0 1,1 0 0,0 0-1,1 0 1,-1 0-1,1 1 1,-1-1-1,1 0 1,1 1 0,-1-1-1,1 1 1,-1-1-1,1 1 1,1-1-1,-1 1 1,0-1 0,3 9-1,-2-10-34,0-1-1,0 1 1,0-1-1,0 0 0,0 1 1,1-1-1,-1 0 1,1 0-1,-1 0 1,1 0-1,0 0 1,0 0-1,0-1 0,0 1 1,0-1-1,0 1 1,1-1-1,-1 0 1,0 0-1,1 0 1,-1 0-1,1 0 0,-1 0 1,1-1-1,-1 1 1,1-1-1,-1 1 1,1-1-1,0 0 1,-1 0-1,1-1 0,-1 1 1,1 0-1,4-2 1,-1 0-141,-1 1 1,1-1 0,-1 0 0,0 0-1,1 0 1,-1-1 0,0 0 0,-1 0-1,1 0 1,0-1 0,-1 1 0,0-1-1,0 0 1,0 0 0,3-5-1,3-10-312,-5 0-84</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30.400"/>
    </inkml:context>
    <inkml:brush xml:id="br0">
      <inkml:brushProperty name="width" value="0.025" units="cm"/>
      <inkml:brushProperty name="height" value="0.025" units="cm"/>
      <inkml:brushProperty name="color" value="#E71224"/>
    </inkml:brush>
  </inkml:definitions>
  <inkml:trace contextRef="#ctx0" brushRef="#br0">285 6 19188,'12'-4'2265,"-6"3"-1361,-5 1-400,-5 7 1120,-6 3-279,-9 5-473,-1 4-280,-9 7-480,-5 3-224,-3 2-312,1-1-232,3-4-609,4-3-31,8-12 888,-1-6-336,12-11-184</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30.903"/>
    </inkml:context>
    <inkml:brush xml:id="br0">
      <inkml:brushProperty name="width" value="0.025" units="cm"/>
      <inkml:brushProperty name="height" value="0.025" units="cm"/>
      <inkml:brushProperty name="color" value="#E71224"/>
    </inkml:brush>
  </inkml:definitions>
  <inkml:trace contextRef="#ctx0" brushRef="#br0">161 1 15499,'-8'1'288,"1"0"-1,-1 0 1,0 1-1,1 1 1,-1-1-1,1 1 1,0 0-1,0 1 1,0-1-1,0 2 1,1-1-1,-7 6 1,10-8-184,0 1 0,0-1 0,0 1 0,0 0 1,1 0-1,-1 0 0,1 0 0,0 1 0,0-1 0,0 0 1,0 1-1,1 0 0,-1-1 0,1 1 0,0 0 0,0 0 0,0 0 1,1 0-1,-1 0 0,1 0 0,0-1 0,0 1 0,1 0 0,-1 0 1,2 6-1,-1-8-81,0 0 1,0 0 0,0 0-1,0-1 1,0 1 0,1 0-1,-1 0 1,1-1 0,-1 1-1,1-1 1,0 1 0,0-1 0,-1 0-1,1 0 1,0 0 0,0 0-1,0 0 1,0 0 0,0 0-1,0-1 1,0 1 0,1-1-1,-1 1 1,3-1 0,5 1-3,0 0 0,1-1 0,16-1 0,-15-1-72,0 1 1,0-2-1,-1 0 0,23-8 1,-28 8 34,0 0 1,0 1 0,0-2 0,0 1 0,-1-1 0,0 0 0,1 0 0,-1 0 0,-1-1 0,7-7 0,-10 11 26,0-1 0,0 1 1,0 0-1,-1 0 0,1-1 0,0 1 0,-1-1 1,1 1-1,-1-1 0,1 1 0,-1 0 0,0-1 0,0 1 1,1-1-1,-1 0 0,0 1 0,0-1 0,-1 1 1,1-1-1,0 1 0,0-1 0,-2-1 0,1 1 18,0 0-1,0 0 1,-1 0 0,1 0-1,-1 0 1,1 0-1,-1 1 1,0-1 0,0 1-1,0-1 1,0 1-1,0 0 1,-2-2-1,-3 0 75,0 0 0,0 0 0,-1 1-1,1 0 1,-1 0 0,1 1-1,-15-1 1,16 2-99,-1 0-1,1 1 1,-1 0-1,1 0 1,0 0 0,-1 1-1,1 0 1,0 1-1,0-1 1,1 1 0,-1 0-1,0 0 1,1 1-1,0 0 1,0 0 0,-6 6-1,-2 4-280,0 1 0,2 0 0,0 1 0,-11 20 0,21-34 284,0 0 0,0 0-1,0-1 1,0 1 0,1 0 0,-1 0 0,1 0 0,-1 0 0,1 0 0,0 0 0,0 3-1,0 10-72</inkml:trace>
  <inkml:trace contextRef="#ctx0" brushRef="#br0" timeOffset="1">637 386 19724,'-3'-1'227,"0"0"-1,-1 0 1,1 0 0,0 0-1,-1 1 1,1-1 0,-1 1-1,1 0 1,-1 0 0,1 0-1,0 1 1,-1-1 0,1 1-1,-1 0 1,1 0-1,0 0 1,0 0 0,-1 0-1,1 1 1,0 0 0,0-1-1,0 1 1,1 0 0,-1 0-1,0 1 1,-3 3 0,-1 1-148,0 1 1,0-1 0,1 1 0,0 1 0,0-1 0,1 1 0,-8 17 0,10-17-86,0 1-1,0 0 1,0 0 0,1 0-1,1 0 1,0 0-1,0 14 1,1-22 8,0 0-1,0 0 1,0 0 0,0 0 0,1 0-1,-1 0 1,1 0 0,-1 0-1,1 0 1,0 0 0,-1 0 0,1 0-1,0-1 1,0 1 0,0 0-1,1 0 1,-1-1 0,0 1 0,1-1-1,-1 1 1,1-1 0,-1 0-1,1 1 1,0-1 0,-1 0 0,1 0-1,0 0 1,0 0 0,0 0-1,0-1 1,0 1 0,0-1 0,0 1-1,0-1 1,0 0 0,0 1-1,0-1 1,0 0 0,0-1 0,0 1-1,0 0 1,3-1 0,3-1 24,-1 0 1,1 0 0,-1-1-1,0 0 1,0-1 0,0 1 0,0-1-1,-1-1 1,13-9 0,-9 5 37,0 0 1,0-1-1,-1-1 1,15-20-1,-21 27-104,-1 0-1,0 1 0,0-1 1,-1 0-1,1 0 1,-1 0-1,1 0 1,-1 0-1,-1 0 0,1-1 1,-1 1-1,1-5 1,-1 6-5,-1 1 0,1-1 0,-1 0 0,1 1 0,-1 0 0,0-1 1,0 1-1,0-1 0,0 1 0,-1 0 0,1 0 0,-1 0 0,1-1 0,-1 2 0,0-1 0,1 0 1,-1 0-1,0 0 0,0 1 0,0-1 0,-3-1 0,-11-5-306</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31.897"/>
    </inkml:context>
    <inkml:brush xml:id="br0">
      <inkml:brushProperty name="width" value="0.025" units="cm"/>
      <inkml:brushProperty name="height" value="0.025" units="cm"/>
      <inkml:brushProperty name="color" value="#E71224"/>
    </inkml:brush>
  </inkml:definitions>
  <inkml:trace contextRef="#ctx0" brushRef="#br0">151 9 21605,'11'-8'2119,"-14"16"-528,-5 10-966,-12 25-496,-2-1-1,-1-1 0,-2-1 0,-35 42 1,105-123-788,7-11 236,-52 52 408,1-1 0,-1 1 0,0 0 0,0-1 0,1 1 0,-1 0 0,0 0 0,1-1 0,-1 1 0,0 0 0,1 0 0,-1 0 0,0-1 0,1 1 0,-1 0 0,0 0 0,1 0 0,-1 0 0,1 0 0,-1 0 0,0 0 0,1 0 0,-1 0 0,1 0 0,-1 0 0,0 0 0,1 0 0,-1 0 0,0 0 0,1 1 1,11 9-355,7 23-143,-15-25 378,5 9 97,-1 0-1,-1 1 1,0-1 0,-2 2-1,0-1 1,-1 1 0,0-1-1,-2 1 1,0 0 0,-2 22-1,-1-39 159,-3-6-56,-2-5 25,-4-13 3,-1 0 0,-1 1 0,-1 1 0,0 0 0,-2 1 0,0 0 0,-1 1 0,-34-29 0,25 22-43,24 25-49,1 0 0,0 0-1,0 0 1,0-1 0,0 1 0,-1 0-1,1 0 1,0 0 0,0-1-1,0 1 1,0 0 0,0 0-1,0-1 1,0 1 0,0 0 0,0 0-1,0-1 1,0 1 0,0 0-1,0 0 1,0-1 0,0 1 0,0 0-1,0 0 1,0 0 0,0-1-1,0 1 1,0 0 0,1 0 0,-1-1-1,0 1 1,0 0 0,0 0-1,0 0 1,0-1 0,1 1-1,-1 0 1,0 0 0,0 0 0,0 0-1,1 0 1,-1-1 0,0 1-1,0 0 1,0 0 0,1 0 0,-1 0-1,0 0 1,0 0 0,1 0-1,-1 0 1,0 0 0,0 0-1,1 0 1,-1 0 0,1 0 0,14-2 0,10 3-88,160-1-1204,-136-5 1035</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44.261"/>
    </inkml:context>
    <inkml:brush xml:id="br0">
      <inkml:brushProperty name="width" value="0.025" units="cm"/>
      <inkml:brushProperty name="height" value="0.025" units="cm"/>
      <inkml:brushProperty name="color" value="#E71224"/>
    </inkml:brush>
  </inkml:definitions>
  <inkml:trace contextRef="#ctx0" brushRef="#br0">253 8 20900,'7'-7'4071,"-11"19"-2234,2-5-1939,-10 23 242,-1-2 0,-1 0 0,-25 37 1,-61 73 17,32-47-933,60-78-244,8-13 981,0 0-1,0 1 1,0-1 0,0 0 0,0 0 0,1 0 0,-1 0 0,0 0 0,0 0 0,0 0 0,0 0 0,0 0 0,0 1 0,0-1 0,0 0-1,0 0 1,1 0 0,-1 0 0,0 0 0,0 0 0,0 0 0,0 0 0,0 0 0,0 0 0,0 0 0,1 0 0,-1 0 0,0 0 0,0 0 0,0 0-1,0 0 1,0 0 0,0 0 0,1 0 0,-1 0 0,0 0 0,0 0 0,0 0 0,0 0 0,0 0 0,0-1 0,0 1 0,0 0 0,1 0-1,-1 0 1,0 0 0,0 0 0,0 0 0,0 0 0,0-1 0,23-17-1753,0-6 797,2-5-218</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44.848"/>
    </inkml:context>
    <inkml:brush xml:id="br0">
      <inkml:brushProperty name="width" value="0.025" units="cm"/>
      <inkml:brushProperty name="height" value="0.025" units="cm"/>
      <inkml:brushProperty name="color" value="#E71224"/>
    </inkml:brush>
  </inkml:definitions>
  <inkml:trace contextRef="#ctx0" brushRef="#br0">230 26 13227,'4'-9'1050,"5"-8"1459,-7 17-799,-2 12 402,-22 111 1854,15-93-3631,1 0-1,1 1 1,-1 58-1,10-68-892,-4-20 485,0-1 0,1 1 0,-1-1 0,0 1 0,0-1 0,0 0 0,0 1 0,0-1 1,0 1-1,0-1 0,1 0 0,-1 1 0,0-1 0,0 1 0,1-1 0,-1 0 0,0 1 0,1-1 0,-1 0 0,0 1 0,1-1 0,-1 0 0,0 0 0,1 0 0,-1 1 0,0-1 0,1 0 0,-1 0 0,1 0 0,-1 0 0,1 1 0,-1-1 0,0 0 0,1 0 0,-1 0 1,1 0-1,-1 0 0,1 0 0,-1 0 0,1 0 0,-1-1 0,1 1 0,0-2-583,-1-1-165</inkml:trace>
  <inkml:trace contextRef="#ctx0" brushRef="#br0" timeOffset="1">2 337 16804,'-1'10'1976,"1"-3"-1256,5-1-232,8-4 1241,12 0-681,3-2-160,11-3-288,4-3-128,-1-1-768,-2-1-464,-4-4 736,-6 3-160,-9-2-184</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45.237"/>
    </inkml:context>
    <inkml:brush xml:id="br0">
      <inkml:brushProperty name="width" value="0.025" units="cm"/>
      <inkml:brushProperty name="height" value="0.025" units="cm"/>
      <inkml:brushProperty name="color" value="#E71224"/>
    </inkml:brush>
  </inkml:definitions>
  <inkml:trace contextRef="#ctx0" brushRef="#br0">253 1 18660,'-61'49'3049,"39"-33"-2420,0 1 1,2 0-1,-28 32 0,33-31-488,1 1 0,-16 26 0,27-40-102,0 0-1,1 0 1,0 0-1,-1 0 1,2 0-1,-1 1 1,0-1-1,1 1 1,0-1-1,1 1 1,-1-1-1,1 1 1,0 0-1,0-1 1,3 11-1,-2-13-9,0 0-1,1-1 0,-1 1 0,1 0 1,0-1-1,0 0 0,0 1 1,0-1-1,0 0 0,1 0 0,-1 0 1,0 0-1,1-1 0,0 1 0,-1-1 1,1 1-1,0-1 0,0 0 0,0 0 1,0 0-1,0 0 0,0-1 0,0 1 1,0-1-1,4 0 0,7 1 68,1-1-1,-1 0 0,29-4 1,-29 2-7,-1-1 0,0 0 1,0 0-1,0-1 0,0-1 1,0 0-1,22-14 0,-34 19-76,-1 0-1,1 0 0,-1-1 1,1 1-1,-1 0 0,1-1 1,-1 1-1,0-1 0,1 1 0,-1 0 1,1-1-1,-1 1 0,0-1 1,1 1-1,-1-1 0,0 1 0,0-1 1,1 1-1,-1-1 0,0 0 1,0 1-1,0-1 0,0 1 0,0-1 1,1 0-1,-1 1 0,0-1 1,-1 1-1,1-1 0,0 1 1,0-1-1,0 0 0,-1 0 7,0 0-1,0 0 1,0 0-1,0 0 1,0 1-1,0-1 1,0 0 0,0 1-1,0-1 1,0 1-1,-1-1 1,1 1-1,-2-1 1,-41-6 248,-56 6-30,259-32-866,-132 26 431,-8 6-8,-18 1 196,-1 0 1,0 0-1,1 0 0,-1 0 1,0 0-1,1 0 0,-1 0 0,0 0 1,1 0-1,-1 1 0,0-1 0,0 0 1,1 0-1,-1 0 0,0 0 1,0 1-1,1-1 0,-1 0 0,0 0 1,0 1-1,0-1 0,1 0 1,-1 1-1,0-1 0,0 0 0,0 0 1,0 1-1,0 0 0,0 1-10,0 0 0,-1 0 0,1 1 1,-1-1-1,0 0 0,0 0 0,0 0 0,0 0 0,0 0 0,0 0 0,-3 4 0,-8 11-65,-1 0-51,2 1-1,0 0 1,-17 38 0,28-55 56,-1 1 0,1 0 1,-1-1-1,1 1 1,0 0-1,0 0 0,-1-1 1,1 1-1,1 0 1,-1 0-1,0 0 0,0-1 1,1 1-1,-1 0 1,1-1-1,-1 1 0,1 0 1,1 2-1,3 3-316</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35.122"/>
    </inkml:context>
    <inkml:brush xml:id="br0">
      <inkml:brushProperty name="width" value="0.025" units="cm"/>
      <inkml:brushProperty name="height" value="0.025" units="cm"/>
      <inkml:brushProperty name="color" value="#E71224"/>
    </inkml:brush>
  </inkml:definitions>
  <inkml:trace contextRef="#ctx0" brushRef="#br0">0 0 17812,'10'10'2176,"6"2"-1344,-4 8-319,3 1 1183,5 5-720,5-2-120,3-2-432,4-6-320,4-11-768,1-3-448,3-12 896,-1-7-224,-2-9-184</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35.602"/>
    </inkml:context>
    <inkml:brush xml:id="br0">
      <inkml:brushProperty name="width" value="0.025" units="cm"/>
      <inkml:brushProperty name="height" value="0.025" units="cm"/>
      <inkml:brushProperty name="color" value="#E71224"/>
    </inkml:brush>
  </inkml:definitions>
  <inkml:trace contextRef="#ctx0" brushRef="#br0">365 2 14963,'0'-2'2361,"-3"4"-1329,-13 14-456,-4 6 2537,-9 20-1889,-2 7-240,-6 17-488,-3 4-184,1 6-88,2 1-16,2-4-128,5-4-200,9-14-800,0-8-1784,16-20 2328,5-7-345,8-10-279</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37.624"/>
    </inkml:context>
    <inkml:brush xml:id="br0">
      <inkml:brushProperty name="width" value="0.025" units="cm"/>
      <inkml:brushProperty name="height" value="0.025" units="cm"/>
      <inkml:brushProperty name="color" value="#E71224"/>
    </inkml:brush>
  </inkml:definitions>
  <inkml:trace contextRef="#ctx0" brushRef="#br0">135 1 16924,'1'0'104,"-1"0"0,1 0 1,0 1-1,-1-1 1,1 0-1,0 1 0,0-1 1,-1 1-1,1-1 1,-1 1-1,1-1 0,0 1 1,-1-1-1,1 1 0,-1 0 1,1-1-1,-1 1 1,0-1-1,1 1 0,-1 0 1,0 0-1,1-1 1,-1 1-1,0 0 0,0 0 1,1-1-1,-1 1 1,0 0-1,0 0 0,0 0 1,0-1-1,0 1 0,0 0 1,-1 0-1,1 1 1,-4 30 1223,-3-5-1127,-1-2 0,-1 1 0,-1-1 0,-2-1-1,0 0 1,-2-1 0,-30 42 0,39-59-174,4-4-14,0 0-1,-1-1 1,1 1-1,-1 0 1,1 0-1,-1-1 1,0 1-1,0-1 1,-3 2-1,1-5-36,5-8-15,3-9-38,9-27-361,30-69 0,-43 115 431,0 0 0,0 0 1,0 0-1,0 0 0,0 0 0,0 0 1,0-1-1,0 1 0,0 0 0,0 0 1,0 0-1,0 0 0,0 0 0,0 0 1,1 0-1,-1 0 0,0 0 0,0-1 1,0 1-1,0 0 0,0 0 0,0 0 1,0 0-1,0 0 0,0 0 0,0 0 1,0 0-1,0 0 0,1 0 0,-1 0 1,0 0-1,0 0 0,0 0 0,0 0 1,0 0-1,0 0 0,0 0 0,0 0 1,1 0-1,-1 0 0,0 0 0,0 0 1,0 0-1,0 0 0,0 0 0,0 0 1,0 0-1,0 0 0,0 0 0,0 0 1,1 0-1,-1 0 0,0 0 0,0 0 1,0 0-1,0 0 0,0 1 0,0-1 1,0 0-1,0 0 0,0 0 0,0 0 1,0 0-1,0 0 0,0 0 1,0 0-1,0 0 0,1 1 0,3 12-255,3 29 80,-4-23 113,-1-8 84,1 0 0,0 0 0,0 0 0,1 0 0,1-1 0,0 1 0,12 18 0,-17-29 3,0 0 0,0-1 0,0 1 0,0 0-1,0 0 1,0 0 0,0 0 0,0 0 0,0 0 0,0 0 0,0 0 0,0 0 0,0 0 0,0 0-1,0 0 1,0 0 0,0 0 0,0 0 0,0 0 0,0 0 0,0 0 0,0 0 0,0 0 0,0 0-1,0 0 1,0 0 0,0 0 0,0 0 0,0 0 0,0 0 0,0 0 0,1 0 0,-5-9 276,-5-11 91,-3-1 29,-18-22 1,24 36-338,1 0 1,-1 1-1,0-1 0,-1 1 0,1 1 0,-13-8 0,61 18 263,-7 2-316,10 2-124,55 4 0,-90-12 72</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39.553"/>
    </inkml:context>
    <inkml:brush xml:id="br0">
      <inkml:brushProperty name="width" value="0.025" units="cm"/>
      <inkml:brushProperty name="height" value="0.025" units="cm"/>
      <inkml:brushProperty name="color" value="#E71224"/>
    </inkml:brush>
  </inkml:definitions>
  <inkml:trace contextRef="#ctx0" brushRef="#br0">260 36 16195,'0'-1'173,"1"1"0,0-1-1,0 1 1,0-1-1,0 0 1,-1 0-1,1 1 1,0-1-1,-1 0 1,1 0-1,0 0 1,-1 0 0,1 0-1,-1 0 1,0 0-1,1 0 1,-1 0-1,0 0 1,0 0-1,1 0 1,-1 0-1,0-2 1,-1 3-16,1-1 0,0 0 0,-1 0 0,1 1 0,-1-1 0,0 0 0,1 1 0,-1-1 0,0 1 0,1-1 0,-1 1 0,0-1 0,1 1 0,-1-1 0,0 1 0,0 0-1,0-1 1,1 1 0,-1 0 0,-2-1 0,-2 0 198,-1 0 0,0 1 0,0-1 0,1 1 0,-1 0 0,0 1 0,-6 0 0,-1 3-291,0 0 0,0 0 0,0 2 0,0-1 0,1 2 0,0 0-1,0 0 1,1 1 0,-17 14 0,22-17-67,1 0 0,0 0-1,0 1 1,0 0 0,0-1 0,1 2 0,0-1-1,0 0 1,1 1 0,0-1 0,0 1 0,0 0-1,1 0 1,0 1 0,1-1 0,-1 0 0,1 0-1,1 1 1,0 10 0,0-15 5,0 0 0,1 0 0,0 0 0,0 0 0,0 0-1,0 0 1,0 0 0,0 0 0,1-1 0,-1 1 0,1 0 0,0-1 0,0 1 0,0-1-1,4 4 1,-2-3 4,0 0-1,0 0 1,1-1-1,-1 1 1,1-1 0,-1 0-1,1 0 1,0-1-1,5 2 1,1-1 13,0-1 1,0 1-1,0-2 1,0 0-1,0 0 1,0-1-1,0 0 1,13-3-1,-23 3-17,43-12 104,-42 12-86,0 0 0,0 1-1,0-1 1,-1 0 0,1 0-1,0 0 1,0-1 0,0 1-1,-1 0 1,1-1 0,-1 1-1,1-1 1,-1 1 0,0-1-1,1 0 1,-1 0 0,0 1-1,1-4 1,-2 4-7,0 0-1,0 0 1,0 0 0,0 1-1,0-1 1,-1 0 0,1 0 0,0 0-1,-1 0 1,1 0 0,0 0 0,-1 1-1,1-1 1,-1 0 0,0 0-1,1 1 1,-1-1 0,1 0 0,-1 1-1,0-1 1,0 0 0,1 1-1,-1-1 1,0 1 0,0 0 0,0-1-1,1 1 1,-1-1 0,0 1 0,0 0-1,0 0 1,0 0 0,0-1-1,-2 1 1,-38-5 231,36 5-189,-3-1-14,1 1-39,0-1 0,0 1 1,0 0-1,0 0 0,0 1 0,0 0 1,-9 2-1,14 0-76,7-1-14,12 0-74,1-2 0,-1 0-1,1-1 1,-1-1-1,0-1 1,23-5-1,43-6-627,-82 14 779,0 0-1,0-1 0,0 1 1,-1 0-1,1 0 1,0 1-1,0-1 0,0 0 1,0 0-1,-1 0 0,1 0 1,0 1-1,0-1 1,0 0-1,-1 1 0,1-1 1,0 1-1,0-1 1,-1 1-1,1-1 0,-1 1 1,1-1-1,0 1 0,-1 0 1,1-1-1,-1 1 1,1 0-1,-1-1 0,0 1 1,1 0-1,-1 0 0,0 0 1,1-1-1,-1 1 1,0 0-1,0 0 0,0 0 1,0 0-1,0-1 0,0 1 1,0 0-1,0 0 1,0 0-1,0 1 0,-1 6 4,-1 0-1,1 0 0,-7 15 0,4-10-9,-13 66-397,16-78 396,1 0-1,0-1 0,0 1 0,0 0 0,0-1 0,0 1 0,-1 0 0,1-1 1,0 1-1,0 0 0,1-1 0,-1 1 0,0 0 0,0-1 0,0 1 0,0 0 1,1-1-1,-1 1 0,0 0 0,0-1 0,1 1 0,-1-1 0,0 1 0,1-1 1,-1 1-1,2 0 0,-1-1 6,0 0 0,0 0-1,0 0 1,0 0 0,0-1 0,0 1 0,0 0 0,0-1-1,0 1 1,0 0 0,0-1 0,0 1 0,0-1 0,0 0 0,0 1-1,0-1 1,-1 0 0,2 0 0,17-16-237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6"/>
    </inkml:context>
    <inkml:brush xml:id="br0">
      <inkml:brushProperty name="width" value="0.05" units="cm"/>
      <inkml:brushProperty name="height" value="0.05" units="cm"/>
    </inkml:brush>
  </inkml:definitions>
  <inkml:trace contextRef="#ctx0" brushRef="#br0">189 7 18252,'-5'-1'230,"0"-1"-1,-1 1 1,1 0-1,0 1 1,-1-1 0,1 1-1,-1 0 1,1 0-1,-1 1 1,1 0 0,0 0-1,-1 0 1,1 0-1,0 1 1,0 0 0,0 0-1,0 0 1,0 1-1,1 0 1,-1 0 0,1 0-1,-1 0 1,-4 6-1,3-4-163,0 1-1,1 0 0,0 0 0,0 0 0,0 1 1,1 0-1,0 0 0,1 0 0,-1 0 0,1 1 0,1-1 1,-1 1-1,1-1 0,0 1 0,0 11 0,2-17-55,0 1-1,0-1 1,0 0-1,0 1 1,0-1-1,0 0 1,1 0-1,-1 1 1,1-1-1,0 0 1,0 0-1,0 0 1,0 0-1,0 0 1,0 0-1,0 0 1,1 0-1,-1 0 1,1 0-1,0-1 1,-1 1-1,1-1 1,0 1-1,0-1 1,0 0-1,0 1 1,0-1-1,0 0 1,0 0-1,0-1 1,0 1-1,0 0 1,1-1-1,-1 1 1,0-1-1,1 0 1,-1 0-1,3 0 1,4 1 41,0-2-1,0 1 1,0-1-1,0-1 1,-1 1-1,1-1 1,0-1-1,15-6 1,-8 1 65,1-1 1,-1 0-1,18-15 1,-27 18-67,0 1-1,-1-1 1,0 0 0,0-1-1,0 0 1,-1 0 0,0 0-1,0 0 1,3-9 0,-7 15-32,0-1 0,0 0 0,0 0 0,-1 0 0,1 0 1,-1 0-1,1 0 0,-1 0 0,0 0 0,0-1 0,1 1 1,-2 0-1,1 0 0,0 0 0,0 0 0,-1 0 0,0-3 1,0 3-36,0 1 1,0 0 0,0 0 0,0-1 0,0 1 0,0 0 0,0 0-1,0 0 1,0 0 0,0 0 0,-1 0 0,1 1 0,-1-1-1,1 0 1,0 1 0,-1-1 0,1 1 0,-3-1 0,-2 0-88,0 0 0,-1 0 0,1 1 0,0 0 0,-1 1 0,1-1 0,0 1-1,0 0 1,-12 4 0,-13 8-149,0 4-78</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41.783"/>
    </inkml:context>
    <inkml:brush xml:id="br0">
      <inkml:brushProperty name="width" value="0.025" units="cm"/>
      <inkml:brushProperty name="height" value="0.025" units="cm"/>
      <inkml:brushProperty name="color" value="#E71224"/>
    </inkml:brush>
  </inkml:definitions>
  <inkml:trace contextRef="#ctx0" brushRef="#br0">285 0 19348,'-4'3'528,"0"0"-1,0 0 1,0 0-1,0-1 1,-7 4 0,-10 5 314,-4 7-530,0 1 0,2 1 0,0 1 1,2 1-1,0 1 0,1 1 0,2 1 0,-25 42 1,39-61-318,3-4-21,0 1 0,0-1 1,-1 0-1,2 0 0,-1 0 1,0 1-1,0-1 0,1 0 1,-1 4-1,1-6 12,0 0 0,0 0 0,0 0 0,0 0 0,0 0 0,0 0 0,0 0 0,0 1 1,1-1-1,-1 0 0,0 0 0,0 0 0,0 0 0,0 0 0,0 0 0,0 0 0,1 0 0,-1 0 0,0 0 0,0 0 0,0 0 0,0 0 0,0 0 0,0 0 0,1 0 0,-1 0 0,0 0 0,0 0 0,0 0 0,0 0 0,0 0 0,1 0 0,-1 0 0,0 0 0,0 0 0,0 0 1,0 0-1,0 0 0,0 0 0,0 0 0,1 0 0,-1-1 0,0 1 0,0 0 0,0 0 0,0 0 0,0 0 0,0 0 0,0 0 0,0 0 0,0 0 0,0-1 0,1 1 0,-1 0 0,0 0 0,0 0 0,8-8-565,9-15-777,-1 0-1,15-28 1,-16 24 812,10-14-544</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42.292"/>
    </inkml:context>
    <inkml:brush xml:id="br0">
      <inkml:brushProperty name="width" value="0.025" units="cm"/>
      <inkml:brushProperty name="height" value="0.025" units="cm"/>
      <inkml:brushProperty name="color" value="#E71224"/>
    </inkml:brush>
  </inkml:definitions>
  <inkml:trace contextRef="#ctx0" brushRef="#br0">193 0 16724,'-7'20'3114,"-2"4"-2171,1 0 0,1 1 0,2 0 0,-5 38 0,8-46-829,1 1-1,1-1 1,1 1-1,0 0 1,1-1-1,1 0 1,7 24-1,2-16-306,-12-24 170,0-1 1,0 1-1,1-1 0,-1 1 0,0 0 0,0-1 0,1 1 1,-1-1-1,1 1 0,-1-1 0,0 0 0,1 1 0,-1-1 0,1 1 1,-1-1-1,1 0 0,-1 1 0,1-1 0,-1 0 0,1 0 1,-1 1-1,1-1 0,0 0 0,-1 0 0,1 0 0,-1 0 0,1 1 1,0-1-1,-1 0 0,1 0 0,-1 0 0,1-1 0,0 1 0,-1 0 1,1 0-1,-1 0 0,1 0 0,0-1 0,0 1 15,-1 0-1,0-1 1,1 1-1,-1-1 1,0 1-1,0 0 1,0-1-1,1 1 1,-1-1 0,0 1-1,0-1 1,0 1-1,0-1 1,0 1-1,0-1 1,0 1-1,0 0 1,0-1-1,0 1 1,0-1-1,0 1 1,0-2 0,-2-3-282</inkml:trace>
  <inkml:trace contextRef="#ctx0" brushRef="#br0" timeOffset="1">6 393 18396,'-3'7'2168,"0"-1"-1423,8-3-273,5-3 1256,7-3-624,3-1-184,2-2-431,2 0-89,3-1-352,-1 0-352,-3 3-201,-4-2 441,-5-4-152,-3-6-88</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46.620"/>
    </inkml:context>
    <inkml:brush xml:id="br0">
      <inkml:brushProperty name="width" value="0.025" units="cm"/>
      <inkml:brushProperty name="height" value="0.025" units="cm"/>
      <inkml:brushProperty name="color" value="#E71224"/>
    </inkml:brush>
  </inkml:definitions>
  <inkml:trace contextRef="#ctx0" brushRef="#br0">0 1 18476,'13'8'1896,"12"7"-1015,1-9-329,12-2 824,5 0-296,9 0-224,-1-2-95,4-4-473,-5 1-256,-13-6-697,-4 1-359,-23 0 800,-8 2-160,-11 5-136</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47.128"/>
    </inkml:context>
    <inkml:brush xml:id="br0">
      <inkml:brushProperty name="width" value="0.025" units="cm"/>
      <inkml:brushProperty name="height" value="0.025" units="cm"/>
      <inkml:brushProperty name="color" value="#E71224"/>
    </inkml:brush>
  </inkml:definitions>
  <inkml:trace contextRef="#ctx0" brushRef="#br0">0 51 16596,'26'3'2080,"13"-2"-1048,4-1-432,8-3 1185,4-4-521,2-1-632,0-4-640,-9 2 144,-4 2-144,-14 2-248</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9:04.962"/>
    </inkml:context>
    <inkml:brush xml:id="br0">
      <inkml:brushProperty name="width" value="0.025" units="cm"/>
      <inkml:brushProperty name="height" value="0.025" units="cm"/>
      <inkml:brushProperty name="color" value="#E71224"/>
    </inkml:brush>
  </inkml:definitions>
  <inkml:trace contextRef="#ctx0" brushRef="#br0">237 26 14035,'1'-1'119,"-1"1"1,0-1-1,0 0 0,1 0 1,-1 0-1,0 0 0,0 0 1,0 0-1,0 1 1,0-1-1,0 0 0,0 0 1,0 0-1,0 0 0,-1 0 1,1 0-1,0 1 0,-1-1 1,1 0-1,0 0 0,-1 0 1,1 1-1,-1-1 1,1 0-1,-1 0 0,1 1 1,-1-1-1,-1-1 0,0 2 18,1 0 1,0 0-1,-1-1 0,1 1 0,-1 0 0,1 0 0,0 0 0,-1 1 0,1-1 1,-1 0-1,1 0 0,0 1 0,-1-1 0,1 1 0,0-1 0,-1 1 0,1 0 1,-2 1-1,-4 2 65,0 1 0,0 0 0,1 1 0,0 0 0,0 0 0,1 0 0,0 0 0,0 1 1,-5 7-1,-5 13-50,-13 29 0,25-49-104,-18 40 163,-23 75-1,37-96-126,1 1 1,1-1-1,1 1 1,-1 44-1,5-65-62,0-1-1,0 1 0,1-1 1,0 0-1,0 1 0,0-1 1,1 0-1,-1 0 0,1 0 1,1 0-1,-1 0 0,1 0 1,-1 0-1,1-1 1,1 1-1,6 6 0,-7-9 23,0 1 0,0-1 0,1 0-1,-1 0 1,1 0 0,-1-1 0,1 1-1,0-1 1,0 0 0,0 0 0,0 0-1,0-1 1,0 1 0,0-1 0,0 0 0,0 0-1,0-1 1,0 1 0,-1-1 0,1 1-1,0-1 1,7-3 0,-6 2 63,0 0 0,0-1 0,0 1 0,-1-1 0,1 0 0,-1 0 0,1-1 0,-1 1 0,0-1 0,-1 0 0,1 0 0,-1 0 1,1-1-1,-1 1 0,0-1 0,-1 0 0,4-6 0,-5 8-70,0 0-1,-1 1 1,1-1 0,0 0 0,-1 0 0,1 1-1,-1-1 1,0 0 0,0 0 0,0 0-1,0 1 1,0-1 0,-1 0 0,0 0 0,1 1-1,-1-1 1,0 0 0,0 1 0,0-1 0,0 1-1,-1-1 1,1 1 0,-1 0 0,0-1 0,1 1-1,-1 0 1,0 0 0,0 0 0,0 0 0,-1 1-1,1-1 1,0 0 0,-1 1 0,1 0 0,-3-2-1,2 2-172,0 0 0,0 1-1,0-1 1,0 0 0,1 1-1,-1 0 1,0-1 0,0 1-1,0 1 1,0-1 0,0 0-1,-4 1 1,6-1 68,0 1 0,0-1-1,1 0 1,-1 0 0,0 0 0,0 1-1,0-1 1,1 0 0,-1 1 0,0-1-1,1 1 1,-1-1 0,0 1 0,1-1-1,-1 1 1,0-1 0,1 1 0,-1 0-1,1-1 1,-1 1 0,1 0 0,-1 0-1,1-1 1,0 1 0,-1 0 0,1 0-1,0-1 1,0 1 0,0 0 0,-1 0-1,1 0 1,0 0 0,0-1 0,0 1 0,0 0-1,0 0 1,0 0 0,1 0 0,-1-1-1,0 1 1,0 0 0,1 0 0,-1 0-1,0-1 1,1 1 0,0 1 0,9 11-871</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9:05.430"/>
    </inkml:context>
    <inkml:brush xml:id="br0">
      <inkml:brushProperty name="width" value="0.025" units="cm"/>
      <inkml:brushProperty name="height" value="0.025" units="cm"/>
      <inkml:brushProperty name="color" value="#E71224"/>
    </inkml:brush>
  </inkml:definitions>
  <inkml:trace contextRef="#ctx0" brushRef="#br0">174 34 16852,'0'0'71,"0"-1"1,0 1-1,0-1 1,0 1 0,0-1-1,0 1 1,0-1-1,0 1 1,-1-1-1,1 1 1,0-1 0,0 1-1,-1 0 1,1-1-1,0 1 1,-1-1 0,1 1-1,0 0 1,-1-1-1,1 1 1,0 0-1,-1-1 1,1 1 0,-1 0-1,1 0 1,-1-1-1,1 1 1,0 0 0,-1 0-1,1 0 1,-1 0-1,1 0 1,-1 0-1,0-1 1,-1 2 68,0-1-1,1 0 1,-1 1-1,0-1 1,0 1-1,0 0 1,1 0-1,-1-1 1,-2 3-1,-32 26 1139,23-13-1083,0 0 1,0 0-1,-18 32 1,26-37-196,-1 0 1,1 0 0,1 1-1,0-1 1,1 1 0,0 0-1,-2 20 1,4-29 11,1-1 0,0 1 0,0 0 1,0-1-1,0 1 0,0-1 0,1 1 0,-1 0 0,1-1 1,0 1-1,0-1 0,0 1 0,0-1 0,0 0 1,0 1-1,1-1 0,-1 0 0,1 0 0,0 0 0,-1 0 1,1 0-1,0 0 0,0 0 0,0-1 0,0 1 1,1-1-1,-1 1 0,0-1 0,1 0 0,-1 0 0,1 0 1,-1 0-1,1-1 0,-1 1 0,1-1 0,-1 1 1,1-1-1,3 0 0,5 1 92,-1-1-1,0-1 1,0 0 0,1 0-1,-1-1 1,0-1 0,0 1-1,18-9 1,-18 6 17,1-1-1,-1 0 1,-1 0 0,1-1-1,-1-1 1,0 0 0,-1 0-1,0 0 1,0-1-1,-1 0 1,0-1 0,9-15-1,-13 19-73,0 0-1,0 0 0,0 0 0,-1-1 0,0 1 1,0-1-1,0 0 0,-1 1 0,0-1 1,-1 0-1,1 0 0,-1 1 0,-1-1 0,1 0 1,-1 0-1,0 0 0,-1 1 0,1-1 1,-1 1-1,-1-1 0,1 1 0,-7-11 0,7 14-72,0 0 0,0 0 0,-1 0-1,1 0 1,-1 1 0,0-1 0,1 1-1,-1 0 1,0 0 0,0 0 0,-1 0-1,1 0 1,0 1 0,0-1 0,-1 1 0,1 0-1,-1 0 1,0 0 0,1 1 0,-1-1-1,1 1 1,-1 0 0,-5 0 0,6 0-74,1 1 0,-1-1 0,0 1 0,1 0 0,-1 0 0,1 0-1,-1 0 1,1 0 0,0 0 0,-1 1 0,1-1 0,0 1 0,0-1 0,0 1 0,0 0 0,0 0 0,0 0 0,0 0 0,1 0 0,-1 1 0,1-1 0,0 0 0,-1 1 0,1-1 0,0 1 0,1-1 0,-1 1 0,0 0 0,1-1 0,-1 1 0,1 3 0,-1-4 47,1 0 0,0 0 1,0-1-1,0 1 0,0 0 0,1 0 0,-1 0 0,0-1 0,1 1 0,-1 0 0,2 2 0,17 15-741</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9:05.864"/>
    </inkml:context>
    <inkml:brush xml:id="br0">
      <inkml:brushProperty name="width" value="0.025" units="cm"/>
      <inkml:brushProperty name="height" value="0.025" units="cm"/>
      <inkml:brushProperty name="color" value="#E71224"/>
    </inkml:brush>
  </inkml:definitions>
  <inkml:trace contextRef="#ctx0" brushRef="#br0">82 0 17188,'-24'45'1578,"-16"35"-336,37-70-1181,-1 0 1,2 0-1,-1 0 1,1 0-1,1 0 0,-1 18 1,2-25-46,0-1 1,0 1-1,0-1 1,0 1-1,1 0 1,-1-1-1,1 1 1,0-1-1,0 1 1,0-1-1,0 1 1,0-1-1,1 0 1,-1 0-1,1 1 1,-1-1-1,1 0 1,0 0 0,0 0-1,2 2 1,0-2 28,0 0 0,1 1 0,-1-1 0,0-1 1,0 1-1,1-1 0,-1 0 0,1 0 1,0 0-1,8 0 0,2 0 149,-1-2 0,1 0 0,0-1 0,0 0 0,-1-1 0,22-7 0,-25 6 60,1-1 1,0 0 0,-1-1 0,0 0 0,-1 0 0,20-17 0,-27 21-186,0-1 0,0 1 0,-1-1 0,1 0 0,-1 0 0,0 0 0,0 0 0,0 0 0,0-1 0,0 1 0,-1 0 0,1-1 0,-1 0 0,0 1 0,0-1 0,0 0-1,-1 1 1,0-1 0,1 0 0,-1 0 0,0 1 0,-1-1 0,1 0 0,-1 0 0,1 1 0,-1-1 0,-2-5 0,0 4-78,0 0-1,0 0 1,0 0 0,-1 0 0,0 1-1,0-1 1,0 1 0,0 0 0,-1 0-1,0 0 1,1 1 0,-1 0 0,-1 0-1,1 0 1,0 1 0,-10-4 0,0 1-669,0 0 1,-1 1 0,1 1 0,0 0-1,-19 0 1,6 4-150,3 2-292</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9:09.392"/>
    </inkml:context>
    <inkml:brush xml:id="br0">
      <inkml:brushProperty name="width" value="0.025" units="cm"/>
      <inkml:brushProperty name="height" value="0.025" units="cm"/>
      <inkml:brushProperty name="color" value="#E71224"/>
    </inkml:brush>
  </inkml:definitions>
  <inkml:trace contextRef="#ctx0" brushRef="#br0">0 45 13771,'0'0'2032,"5"0"-1039,2 0-297,6-1 1696,4-2-1191,6-1-89,4-2-216,2 0-128,1 0-280,1 2-144,-2 0-128,-5 2-104,-4 2-560,-2 2-472,-7-1 776,-7-1-120,-4-11-104</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9:15.521"/>
    </inkml:context>
    <inkml:brush xml:id="br0">
      <inkml:brushProperty name="width" value="0.025" units="cm"/>
      <inkml:brushProperty name="height" value="0.025" units="cm"/>
      <inkml:brushProperty name="color" value="#E71224"/>
    </inkml:brush>
  </inkml:definitions>
  <inkml:trace contextRef="#ctx0" brushRef="#br0">28 320 12363,'-11'9'2196,"9"-7"-1544,0 0-1,0-1 1,1 1 0,-1 0 0,0 0 0,1 0 0,-3 4 0,8-8 2276,18-11-1874,2-7-508,-1-1-1,0-1 1,24-31 0,53-81-196,-78 103-347,12-16-176,-28 42-87,-4 10 139,-5 11 14,-33 96-279,22-74 135,1 1 0,-11 66 0,23-104 160,1 1 0,0-1 0,0 0 0,0 1-1,0-1 1,0 0 0,0 1 0,0-1 0,1 0 0,-1 1 0,0-1 0,1 0 0,-1 1 0,1-1 0,0 2 0,0-3 54,-1 1 0,1-1 0,-1 0 0,1 1 0,-1-1 0,1 0 0,0 1 0,-1-1 1,1 0-1,-1 0 0,1 0 0,0 1 0,-1-1 0,1 0 0,0 0 0,-1 0 0,1 0 1,0 0-1,-1 0 0,1 0 0,-1 0 0,1 0 0,0-1 0,-1 1 0,1 0 0,0 0 0,-1-1 1,1 1-1,-1 0 0,1-1 0,0 1 0,9-8-580</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9:16.810"/>
    </inkml:context>
    <inkml:brush xml:id="br0">
      <inkml:brushProperty name="width" value="0.025" units="cm"/>
      <inkml:brushProperty name="height" value="0.025" units="cm"/>
      <inkml:brushProperty name="color" value="#E71224"/>
    </inkml:brush>
  </inkml:definitions>
  <inkml:trace contextRef="#ctx0" brushRef="#br0">145 1 16123,'1'7'4752,"-5"8"-3313,-18 37 243,17-42-1655,1 0 1,-1 0 0,2 1 0,-1-1 0,-2 17 0,6-27-31,0 1 1,0-1 0,1 0 0,-1 1 0,0-1 0,0 0 0,0 1 0,0-1 0,1 0 0,-1 1 0,0-1-1,0 0 1,1 1 0,-1-1 0,0 0 0,0 0 0,1 1 0,-1-1 0,0 0 0,1 0 0,-1 0 0,0 1-1,1-1 1,-1 0 0,0 0 0,1 0 0,-1 0 0,1 0 0,-1 0 0,1 0 0,15 3-23,-10-3 5,2 2-3,0 1-1,0 0 1,0 0-1,-1 0 1,1 1-1,-1 0 1,0 0 0,0 1-1,8 8 1,-11-11-19,-1 1 0,0 0 0,0 0 0,0 0 0,-1 1 0,1-1 0,-1 1 0,0-1 0,1 1 0,-2 0 0,1 0 0,0 0 0,-1 0 0,0 0 0,0 0 0,0 0 0,0 1 1,-1-1-1,0 8 0,0-9 62,-1-1 1,0 0 0,0 1 0,0-1 0,0 0 0,0 0 0,-1 0-1,1 0 1,-1 0 0,1 0 0,-1 0 0,0 0 0,1 0 0,-1-1 0,0 1-1,0-1 1,0 0 0,-1 1 0,1-1 0,0 0 0,-5 1 0,-6 4 355,-2-2 0,-20 5 0,23-6-172,10-3-172,-53 11 880,50-10-982,0 0 0,0-1 0,-1 0 0,1 0 0,0-1-1,0 1 1,0-1 0,-9-3 0,13 4 15,0-1-1,-1 0 1,1 1-1,0-1 1,0 0 0,0 0-1,0 1 1,0-1-1,0 0 1,0 0 0,1 0-1,-1 0 1,0 0-1,1 0 1,-1-1-1,0 1 1,1 0 0,-1 0-1,1 0 1,0-1-1,-1 1 1,1 0 0,0 0-1,0-1 1,0 1-1,-1 0 1,2 0 0,-1-1-1,0 1 1,0-2-1,3-15-473</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31.418"/>
    </inkml:context>
    <inkml:brush xml:id="br0">
      <inkml:brushProperty name="width" value="0.05" units="cm"/>
      <inkml:brushProperty name="height" value="0.05" units="cm"/>
    </inkml:brush>
  </inkml:definitions>
  <inkml:trace contextRef="#ctx0" brushRef="#br0">0 1 21605,'6'0'1648,"3"8"-1296,-5 9-152,-3 15 560,2 8-224,-1 10-296,-2 3-72,1 5-120,-1-3-144,0-4-536,0-4-288,0-10 744,-3-5-144,2-6-112</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9:17.322"/>
    </inkml:context>
    <inkml:brush xml:id="br0">
      <inkml:brushProperty name="width" value="0.025" units="cm"/>
      <inkml:brushProperty name="height" value="0.025" units="cm"/>
      <inkml:brushProperty name="color" value="#E71224"/>
    </inkml:brush>
  </inkml:definitions>
  <inkml:trace contextRef="#ctx0" brushRef="#br0">0 1 17420,'0'11'2056,"10"-1"-1376,3-3-312,3-1 1289,6 1-929,5 0-160,-1-4-712,-2 2-448,0-5-2009,-2-5 2273,-4-3-352,-2-4-248</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9:17.744"/>
    </inkml:context>
    <inkml:brush xml:id="br0">
      <inkml:brushProperty name="width" value="0.025" units="cm"/>
      <inkml:brushProperty name="height" value="0.025" units="cm"/>
      <inkml:brushProperty name="color" value="#E71224"/>
    </inkml:brush>
  </inkml:definitions>
  <inkml:trace contextRef="#ctx0" brushRef="#br0">138 0 16604,'-1'4'249,"0"-1"0,0 1 1,-1-1-1,0 1 1,1-1-1,-1 0 1,-1 0-1,1 0 1,0 0-1,-1 0 1,-3 3-1,-6 8 533,-7 14-173,2 1-1,-17 35 1,29-52-582,0 0 0,1 1 0,0-1 0,1 1 0,0-1 0,1 1 0,0 0 0,1 21-1,1-32-24,0 0-1,0 0 0,0 0 0,1 0 0,-1 0 1,1 0-1,-1-1 0,1 1 0,0 0 1,-1 0-1,1-1 0,0 1 0,0 0 0,0-1 1,1 1-1,-1-1 0,0 1 0,0-1 0,1 1 1,-1-1-1,1 0 0,-1 0 0,1 0 0,0 0 1,-1 0-1,1 0 0,0 0 0,0-1 0,0 1 1,-1-1-1,1 1 0,0-1 0,0 0 1,0 1-1,0-1 0,0 0 0,0 0 0,3-1 1,3 0 5,0 0 1,0 0 0,0-1 0,0 0-1,0 0 1,-1-1 0,15-7 0,-11 4 70,0-1 0,0-1-1,-1 1 1,0-2 0,0 1 0,-1-2 0,9-9 0,-15 15 8,1-1 1,-1 1 0,0-1-1,0 0 1,0 0 0,-1 0-1,1 0 1,-1-1-1,0 1 1,-1 0 0,0-1-1,1 1 1,-2-1-1,1 0 1,-1 1 0,0-1-1,0 0 1,-1-7-1,0 9-28,-1 0 0,0 0 0,0 0 0,0 0 0,0 1 0,0-1 0,-1 1-1,0 0 1,0 0 0,1 0 0,-2 0 0,1 0 0,0 1 0,-6-4 0,8 5-173,-1-1 0,0 1 0,1 0 0,-1 0 0,0 0 1,0 0-1,0 1 0,1-1 0,-1 0 0,0 1 0,0 0 0,0-1 0,0 1 1,0 0-1,0 0 0,0 0 0,0 0 0,0 0 0,0 0 0,0 1 1,0-1-1,0 1 0,0-1 0,0 1 0,0 0 0,0 0 0,1 0 0,-1 0 1,0 0-1,1 0 0,-3 3 0,0 2-566,4 1-228</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9:18.227"/>
    </inkml:context>
    <inkml:brush xml:id="br0">
      <inkml:brushProperty name="width" value="0.025" units="cm"/>
      <inkml:brushProperty name="height" value="0.025" units="cm"/>
      <inkml:brushProperty name="color" value="#E71224"/>
    </inkml:brush>
  </inkml:definitions>
  <inkml:trace contextRef="#ctx0" brushRef="#br0">159 10 17476,'0'-1'44,"0"1"0,0 0 1,1 0-1,-1 0 0,0 0 0,0 0 1,0-1-1,0 1 0,0 0 1,0 0-1,0 0 0,1 0 0,-1-1 1,0 1-1,0 0 0,0 0 0,0 0 1,0 0-1,0-1 0,0 1 1,0 0-1,0 0 0,0 0 0,0-1 1,0 1-1,0 0 0,0 0 1,0 0-1,0-1 0,0 1 0,0 0 1,0 0-1,-1 0 0,1-1 1,0 1-1,0 0 0,0 0 0,0 0 1,0 0-1,0 0 0,-1-1 0,1 1 1,0 0-1,0 0 0,0 0 1,0 0-1,-1 0 0,1 0 0,0 0 1,0 0-1,-1-1 0,-13 5 676,5 1-347,0 1 1,1 1-1,0-1 0,0 1 1,0 1-1,1 0 1,-11 14-1,7-8-272,1 1 0,1 1 0,-13 29 0,19-38-82,0 0 0,1 0 0,0 1 0,0-1 0,-1 13-1,3-18-13,0 0-1,0 0 0,0 0 1,0 0-1,0 0 1,1 0-1,-1 0 0,1 0 1,-1 0-1,1 0 0,0 0 1,-1 0-1,1 0 0,0 0 1,1-1-1,-1 1 1,0 0-1,0-1 0,1 1 1,-1-1-1,1 1 0,-1-1 1,1 0-1,-1 1 0,3 0 1,2 1 4,0-1 0,1 0-1,-1-1 1,0 1 0,1-1 0,-1-1 0,0 1 0,1-1 0,-1 0 0,1 0-1,-1-1 1,0 0 0,8-1 0,5-3 44,0 0 1,-1-1-1,22-9 0,-26 8 41,0 0-1,-1-1 1,0 0-1,0-1 0,0-1 1,15-15-1,-23 20-28,-1 0 0,0 0 0,0 0-1,0-1 1,-1 0 0,1 1 0,-2-1-1,4-7 1,-5 10-16,0-1-1,0 0 1,-1 0-1,1 0 1,-1 0 0,0 0-1,0 0 1,0 0-1,0 0 1,-1 1 0,1-1-1,-1 0 1,0 0-1,-2-5 1,1 5-29,0 1 0,0 0-1,-1 0 1,1 0 0,-1 0 0,0 0 0,1 0 0,-1 0-1,0 1 1,-1 0 0,1-1 0,0 1 0,-1 0-1,1 1 1,-1-1 0,1 1 0,-1-1 0,0 1 0,0 0-1,0 0 1,1 1 0,-8-1 0,2 0-246,0 1-1,0 0 1,0 0 0,0 1 0,0 0-1,0 0 1,0 1 0,-17 6 0,19-5 107,0 0 1,1 1-1,-1 0 1,0 0-1,1 1 0,0 0 1,-8 8-1,-5 13-494</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9:22.203"/>
    </inkml:context>
    <inkml:brush xml:id="br0">
      <inkml:brushProperty name="width" value="0.025" units="cm"/>
      <inkml:brushProperty name="height" value="0.025" units="cm"/>
      <inkml:brushProperty name="color" value="#E71224"/>
    </inkml:brush>
  </inkml:definitions>
  <inkml:trace contextRef="#ctx0" brushRef="#br0">0 4 20724,'4'-2'2177,"2"4"816,-9-2-1809,3 1-496,-1 2-200,1-2-392,0 1-192,0-1-1936,1-1 1800,-1-3-185,6-5-159</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9:22.748"/>
    </inkml:context>
    <inkml:brush xml:id="br0">
      <inkml:brushProperty name="width" value="0.025" units="cm"/>
      <inkml:brushProperty name="height" value="0.025" units="cm"/>
      <inkml:brushProperty name="color" value="#E71224"/>
    </inkml:brush>
  </inkml:definitions>
  <inkml:trace contextRef="#ctx0" brushRef="#br0">1 341 16756,'0'0'159,"-1"1"0,1-1 0,0 1 0,0-1 1,0 1-1,0-1 0,0 0 0,0 1 1,0-1-1,1 1 0,-1-1 0,0 1 0,0-1 1,0 1-1,0-1 0,0 0 0,1 1 1,-1-1-1,0 1 0,0-1 0,1 0 0,-1 1 1,0-1-1,1 0 0,-1 1 0,0-1 1,1 0-1,0 1 0,11-6 1720,16-22-1134,-24 23-339,68-80 847,77-119 0,-128 173-1190,-43 99-73,-22 84 105,39-131-300,1-1 0,2 1-1,0 0 1,1 0 0,3 28 0,-2-47-70,1 1 1,-1 0-1,1-1 1,0 1 0,1-1-1,1 6 1,-2-7-274</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9:23.227"/>
    </inkml:context>
    <inkml:brush xml:id="br0">
      <inkml:brushProperty name="width" value="0.025" units="cm"/>
      <inkml:brushProperty name="height" value="0.025" units="cm"/>
      <inkml:brushProperty name="color" value="#E71224"/>
    </inkml:brush>
  </inkml:definitions>
  <inkml:trace contextRef="#ctx0" brushRef="#br0">1 14 18452,'0'8'1800,"3"-2"-1080,4-2-263,7 2 871,5-1-248,7-1-296,5-1-208,3-3-208,2 0-103,2-6-249,-3 2-177,-3-5-599,-5 0-352,-8-1 872,-9 3-176,-10 3-192</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9:23.742"/>
    </inkml:context>
    <inkml:brush xml:id="br0">
      <inkml:brushProperty name="width" value="0.025" units="cm"/>
      <inkml:brushProperty name="height" value="0.025" units="cm"/>
      <inkml:brushProperty name="color" value="#E71224"/>
    </inkml:brush>
  </inkml:definitions>
  <inkml:trace contextRef="#ctx0" brushRef="#br0">1 172 18252,'0'0'47,"0"0"1,0 0-1,0 1 1,0-1-1,0 0 1,0 0-1,0 0 1,0 0-1,0 0 1,0 0-1,0 1 1,0-1-1,0 0 1,0 0-1,0 0 1,0 0-1,1 0 1,-1 0-1,0 0 1,0 1-1,0-1 1,0 0-1,0 0 1,0 0-1,0 0 1,0 0-1,1 0 0,-1 0 1,0 0-1,0 0 1,0 0-1,0 0 1,0 0-1,0 0 1,0 0-1,1 0 1,-1 0-1,0 0 1,0 0-1,0 0 1,0 0-1,0 0 1,0 0-1,1 0 1,-1 0-1,0 0 1,0 0-1,0 0 1,0 0-1,0 0 1,1 0-1,10-6 1103,15-16-167,-20 17-283,37-33 987,-19 17-1346,1 0 0,0 1 1,33-18-1,-58 37-342,1 1 1,-1 0 0,1-1-1,-1 1 1,1 0 0,-1 0 0,1-1-1,-1 1 1,1 0 0,0 0-1,-1 0 1,1-1 0,-1 1-1,1 0 1,0 0 0,-1 0 0,1 0-1,-1 0 1,1 0 0,0 0-1,-1 1 1,1-1 0,-1 0-1,1 0 1,0 1 0,0-1-1,-1 1 1,0-1-1,1 1 1,-1 0 0,0-1-1,0 1 1,1 0-1,-1-1 1,0 1-1,0 0 1,0 0 0,0-1-1,0 1 1,0 0-1,0-1 1,0 1-1,0 0 1,-1 1 0,-14 42-23,10-32 12,-11 32-16,5-18 26,1 1 0,2-1-1,0 1 1,-5 41 0,13-67-5,0-1-1,0 1 1,0-1 0,-1 1 0,1-1-1,0 1 1,0 0 0,0-1 0,0 1-1,0-1 1,0 1 0,0 0 0,0-1-1,1 1 1,-1-1 0,0 1 0,0-1-1,0 1 1,1-1 0,-1 1-1,0 0 1,0-1 0,1 1 0,-1-1-1,1 0 1,-1 1 0,0-1 0,1 1-1,-1-1 1,1 0 0,-1 1 0,1-1-1,0 0-35,1 0 0,-1 0-1,0-1 1,0 1 0,0 0-1,0-1 1,0 1 0,0-1-1,0 1 1,0-1 0,0 0-1,0 1 1,0-1 0,1-1-1,32-35-762,-33 35 845,24-29-311,2-3-89</inkml:trace>
  <inkml:trace contextRef="#ctx0" brushRef="#br0" timeOffset="1">460 26 16428,'-10'12'1334,"0"1"1,2 1-1,-11 20 1,13-22-1055,1 0 1,0 1 0,1-1 0,0 1-1,1 0 1,1 0 0,-2 23 0,3-34-260,1 1 0,0-1-1,0 0 1,0 1 0,1-1 0,-1 0 0,1 1 0,-1-1 0,1 1 0,0-1-1,-1 0 1,1 0 0,1 0 0,-1 0 0,0 1 0,0-1 0,1-1 0,-1 1 0,1 0-1,-1 0 1,1 0 0,0-1 0,3 3 0,-3-3 5,1 0 0,0 0-1,-1 0 1,1-1 0,0 1 0,0-1 0,0 1-1,-1-1 1,1 0 0,0 0 0,0 0 0,0-1 0,-1 1-1,1-1 1,0 1 0,0-1 0,-1 0 0,1 0 0,4-2-1,1-2 59,1 0 1,-1-1-1,0 1 0,0-2 0,-1 1 0,1-1 0,-1 0 0,-1-1 0,0 1 0,0-1 0,0-1 0,8-15 1,-12 19-46,0 0 0,0 0 1,-1 1-1,1-1 0,-1 0 1,0 0-1,0-1 0,-1 1 1,1 0-1,-1 0 0,-1-9 1,0 11-26,0-1 0,0 1 0,0-1 0,0 1 0,-1-1 1,0 1-1,1 0 0,-1 0 0,0 0 0,-1 0 0,1 0 1,0 0-1,-1 1 0,0-1 0,1 1 0,-1-1 1,-6-3-1,4 4-80,0-1 0,0 1 0,0 0 0,0 0 0,0 1 1,-1 0-1,1 0 0,0 0 0,-9 0 0,11 0 46,-1 1-1,1 0 1,-1 1 0,1-1-1,-1 0 1,1 1 0,-1 0-1,1 0 1,0 0 0,-1 0-1,1 1 1,0-1 0,0 1-1,0 0 1,-4 2 0,3 3-217</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9:25.452"/>
    </inkml:context>
    <inkml:brush xml:id="br0">
      <inkml:brushProperty name="width" value="0.025" units="cm"/>
      <inkml:brushProperty name="height" value="0.025" units="cm"/>
      <inkml:brushProperty name="color" value="#E71224"/>
    </inkml:brush>
  </inkml:definitions>
  <inkml:trace contextRef="#ctx0" brushRef="#br0">1 35 16908,'0'15'2040,"11"-3"-1272,14-11-232,9-5 961,11-7-537,3-1-96,7 2-216,1-3-216,-6 6-432,-6 1-280,-15 6-584,-5 6-296,-15 5 864,-9 1-200,-6 4-225</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9:25.924"/>
    </inkml:context>
    <inkml:brush xml:id="br0">
      <inkml:brushProperty name="width" value="0.025" units="cm"/>
      <inkml:brushProperty name="height" value="0.025" units="cm"/>
      <inkml:brushProperty name="color" value="#E71224"/>
    </inkml:brush>
  </inkml:definitions>
  <inkml:trace contextRef="#ctx0" brushRef="#br0">0 19 17244,'13'8'1872,"12"-3"-1040,5-1-336,8-4 817,3 0-281,6 0-360,0-3-448,-7-3-648,-4 2 448,-10-4-216,-5-7-104</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9:26.668"/>
    </inkml:context>
    <inkml:brush xml:id="br0">
      <inkml:brushProperty name="width" value="0.025" units="cm"/>
      <inkml:brushProperty name="height" value="0.025" units="cm"/>
      <inkml:brushProperty name="color" value="#E71224"/>
    </inkml:brush>
  </inkml:definitions>
  <inkml:trace contextRef="#ctx0" brushRef="#br0">51 17 17860,'10'-12'2658,"-5"7"1621,-8 18-2146,-15 49-1863,2 0 1,-11 99 0,26-158-276,1 1-1,0-1 1,0 1 0,0-1-1,0 1 1,0 0-1,1-1 1,-1 1 0,1-1-1,0 1 1,0-1 0,1 0-1,-1 1 1,3 3 0,-3-6-12,1 1 0,-1-1 0,1 1 0,0-1 0,0 1 0,0-1 0,0 0 0,0 0 1,0 0-1,0 0 0,0 0 0,0-1 0,0 1 0,0 0 0,1-1 0,-1 0 0,0 1 0,0-1 1,1 0-1,-1 0 0,0-1 0,0 1 0,1 0 0,2-1 0,7-2-276,0 1 1,1-2-1,-1 0 0,0 0 1,-1-1-1,1 0 0,-1-1 1,0-1-1,0 1 0,13-12 1,7-12-395</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31.884"/>
    </inkml:context>
    <inkml:brush xml:id="br0">
      <inkml:brushProperty name="width" value="0.05" units="cm"/>
      <inkml:brushProperty name="height" value="0.05" units="cm"/>
    </inkml:brush>
  </inkml:definitions>
  <inkml:trace contextRef="#ctx0" brushRef="#br0">1 645 16788,'21'0'1896,"8"-5"-1024,4-5-304,10-6 1217,4-3-729,6-2-344,2-1-144,-8 1-872,-1 1-408,-16 2 608,-9 3-200,-13 7-72</inkml:trace>
  <inkml:trace contextRef="#ctx0" brushRef="#br0" timeOffset="1">57 174 17100,'-8'-3'2288,"10"-4"-1384,12-9-416,6 2 2329,10-5-2009,3 0-96,6-1-448,1 2-248,-1-1-520,-2 3-336,-10 5 688,-4 2-136,-8 6-104</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9:27.191"/>
    </inkml:context>
    <inkml:brush xml:id="br0">
      <inkml:brushProperty name="width" value="0.025" units="cm"/>
      <inkml:brushProperty name="height" value="0.025" units="cm"/>
      <inkml:brushProperty name="color" value="#E71224"/>
    </inkml:brush>
  </inkml:definitions>
  <inkml:trace contextRef="#ctx0" brushRef="#br0">92 0 18548,'-14'15'2088,"-2"9"-1143,0 5-361,1 8 1064,2 3-312,3 6-463,3 1-217,7-1-440,2-4-216,8-9-592,1-6-241,7-11-551,2-6-1937,3-10 2641,3-5-520,5-9-312</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9:27.717"/>
    </inkml:context>
    <inkml:brush xml:id="br0">
      <inkml:brushProperty name="width" value="0.025" units="cm"/>
      <inkml:brushProperty name="height" value="0.025" units="cm"/>
      <inkml:brushProperty name="color" value="#E71224"/>
    </inkml:brush>
  </inkml:definitions>
  <inkml:trace contextRef="#ctx0" brushRef="#br0">166 59 20836,'-1'0'128,"-1"1"-1,1-1 0,0 0 1,0 1-1,-1 0 0,1-1 1,0 1-1,0 0 0,0-1 1,0 1-1,0 0 0,0 0 1,0 0-1,0 0 0,0 0 1,0 0-1,0 0 0,1 0 1,-1 0-1,0 2 0,-14 27 423,14-26-174,-8 18 196,-10 34-1,17-48-562,0 1-1,1-1 0,0 1 0,0-1 1,1 1-1,0-1 0,1 13 0,0-18-11,-1-1 0,1 0-1,0 0 1,0 0-1,0 0 1,0 0 0,0 0-1,0 0 1,0 0-1,0 0 1,1-1 0,-1 1-1,1 0 1,0-1-1,-1 1 1,1-1 0,0 0-1,0 0 1,0 1-1,0-1 1,0 0 0,0 0-1,0-1 1,0 1-1,0 0 1,3 0 0,7 1-39,0-1-1,-1 0 1,1-1 0,12-1 0,7 1-80,-30 0 118,11 1-91,1 0 1,0 1 0,-1 0 0,17 5 0,-27-6 71,0 0 0,1 0 0,-1 0 0,0 0-1,1 1 1,-1-1 0,0 1 0,0-1 0,0 1 0,0 0 0,-1 0 0,3 2 0,-3-3 10,0 1 1,0-1-1,-1 1 0,1 0 1,-1-1-1,1 1 0,-1 0 1,0-1-1,1 1 0,-1 0 1,0-1-1,0 1 0,0 0 1,0-1-1,-1 1 0,1 0 1,0-1-1,-1 1 0,1 0 1,-2 2-1,-2 3 42,1 0-1,-2 0 1,1 0 0,-1-1 0,0 1 0,0-1-1,-1-1 1,0 1 0,0-1 0,-8 6 0,-10 6 456,-36 20 1,58-36-467,-18 10 366,1-1 0,-25 8 0,40-16-363,-1 0 0,1-1 0,-1 0-1,0 0 1,1 0 0,-1 0 0,0-1-1,1 1 1,-1-1 0,0-1 0,0 1 0,1-1-1,-1 1 1,0-1 0,1-1 0,-8-2-1,9 2-106,1 0 0,-1 0 0,1 0 0,0 0 0,0 0 0,0-1 0,0 1 0,0-1 0,1 1 0,-1-1 0,1 0 0,0 1 0,0-1 0,0 0 0,0 0 0,0 0 0,0 0 0,1 0 0,0 0 0,-1-5 0,1-8-114,0 0 1,3-26-1,-2 33 53,7-49-566</inkml:trace>
  <inkml:trace contextRef="#ctx0" brushRef="#br0" timeOffset="1">146 66 17196,'13'-3'2120,"0"2"-1144,3-2-384,6-1 1305,9-1-473,6 0-840,6 0-568,3-2 1073,2 0-993,1 1-56,0 1-48</inkml:trace>
  <inkml:trace contextRef="#ctx0" brushRef="#br0" timeOffset="2">678 0 17196,'-12'13'716,"0"0"1,2 1 0,-1 0-1,2 1 1,0 0 0,1 1-1,-10 25 1,13-29-507,1 1 0,0 0 1,1 0-1,1 1 0,0-1 0,1 0 1,0 1-1,1-1 0,0 1 0,3 16 0,-2-24-187,1 0 0,-1 0-1,1-1 1,0 1 0,1 0-1,-1-1 1,1 0-1,0 1 1,0-1 0,1-1-1,0 1 1,0 0 0,0-1-1,0 0 1,0 0-1,1 0 1,0 0 0,0-1-1,0 0 1,0 0 0,1 0-1,10 4 1,-8-5-16,0 0 0,-1 0 1,1-1-1,0 0 0,0-1 0,0 1 1,0-1-1,0-1 0,0 0 0,0 0 1,0 0-1,0-1 0,-1 0 0,1-1 0,-1 0 1,1 0-1,6-5 0,-4 3 39,-1-1 0,0-1 1,-1 0-1,0 0 0,0-1 0,0 1 0,-1-2 0,0 1 0,-1-1 0,0 0 1,0-1-1,-1 1 0,0-1 0,-1 0 0,7-21 0,-9 23-12,0-1 0,-1 1 0,0-1 0,0 1 0,0-1 0,-1 1 0,-1-1 0,1 1 0,-1-1 0,-1 0 0,0 1 0,0 0 0,0-1 0,-1 1-1,0 0 1,-1 1 0,0-1 0,0 0 0,-1 1 0,-10-13 0,11 15-118,-2 0 0,1 1 0,0-1-1,-1 1 1,0 0 0,0 0 0,0 1-1,-1-1 1,1 1 0,-1 1 0,1 0 0,-9-3-1,1 3-30,0 0-1,0 0 0,1 1 0,-1 1 0,-20 2 0,-36 7-360</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9:48.109"/>
    </inkml:context>
    <inkml:brush xml:id="br0">
      <inkml:brushProperty name="width" value="0.025" units="cm"/>
      <inkml:brushProperty name="height" value="0.025" units="cm"/>
      <inkml:brushProperty name="color" value="#E71224"/>
    </inkml:brush>
  </inkml:definitions>
  <inkml:trace contextRef="#ctx0" brushRef="#br0">58 63 13291,'-4'3'443,"-5"2"346,0 1-1,-14 12 0,54-21 862,-4 1-1467,0 1 0,1 2 1,-1 1-1,0 1 0,46 11 0,31 4-126,-47-13-157,0-3 0,0-3 0,107-14 0,-60-4-215,120-37-1,-223 56 313,0 0-1,-1 0 1,1 0-1,-1-1 0,1 1 1,0 0-1,-1 0 0,1 0 1,0-1-1,-1 1 0,1 0 1,-1-1-1,1 1 0,-1-1 1,1 1-1,-1-1 0,1 1 1,-1 0-1,1-1 0,-1 0 1,0 1-1,1-2 0,-1 2 2,0-1-1,0 1 1,0-1-1,-1 1 1,1 0-1,0-1 0,0 1 1,-1-1-1,1 1 1,0-1-1,-1 1 0,1 0 1,0-1-1,-1 1 1,1 0-1,0-1 0,-1 1 1,1 0-1,-1-1 1,1 1-1,-1 0 0,-31-12-45,-11 6 42,0 1 1,-1 2-1,-67 5 0,82-1 5,-485 43 305,480-37-184,1 1-1,-35 12 1,94-27-116,0 1 0,-1 1-1,2 1 1,-1 2 0,0 0 0,43 3 0,163 30 415,-112-12-432,-19-6-909,194-1-1,-248-14 713,0-2-1,-1-2 1,0-2 0,0-2 0,-1-2 0,64-26 0,-107 37 194,21-10 338,-19 6-31,-14 5-52,-363 18 752,38-3-477,1 29-127,139 2-333,12-2-13,178-43-24,4 0-3,-1-1 0,0 1-1,0-1 1,1 1 0,-1-1-1,0 0 1,0 1 0,1-1 0,-1 0-1,0 0 1,0 0 0,0-1 0,-2 0-1,4 1-7,0 0 0,0-1-1,0 1 1,0-1 0,0 1-1,0-1 1,0 1 0,0 0-1,1-1 1,-1 1 0,0-1-1,0 1 1,0 0 0,1-1-1,-1 1 1,0 0 0,1-1-1,-1 1 1,0 0 0,1 0-1,-1-1 1,0 1 0,1 0-1,-1 0 1,0-1 0,1 1-1,-1 0 1,1 0 0,-1 0 0,0 0-1,1 0 1,0 0 0,19-9 83,-18 8-68,46-16 121,1 1 1,1 3 0,0 3 0,89-9 0,209 12 7,-188 13-373,61 1-312,-158-8 205,93-14 0,-146 14 309,-2 0 94,-1 0-1,0 0 1,0-1 0,0 1-1,0-1 1,0-1 0,0 0-1,0 0 1,9-6 0,-15 9-45,-1 0 1,1-1 0,-1 1 0,1 0 0,-1-1-1,0 1 1,1 0 0,-1-1 0,1 1-1,-1-1 1,0 1 0,0 0 0,1-1-1,-1 1 1,0-1 0,0 1 0,1-1 0,-1 1-1,0-1 1,0 1 0,0-1 0,0 0-1,0 1 1,0-1 0,0 1 0,0-1-1,0 1 1,0-1 0,0 1 0,0-1-1,0 1 1,0-2 0,-1 1 17,0 0 1,0 0-1,0 0 0,0 0 1,0 1-1,0-1 1,0 0-1,0 0 0,-1 1 1,1-1-1,0 0 0,-3 0 1,-41-10 595,42 11-596,-37-6-81,-1 3-1,0 1 0,0 2 1,0 1-1,-57 11 0,-199 56-1570,58-11-484,228-55 1718,1 1 166,1-1 0,-1 0-1,0-1 1,0 0-1,0 0 1,0-1 0,0 0-1,0-1 1,0-1 0,-18-3-1,2-8-401</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9:52.722"/>
    </inkml:context>
    <inkml:brush xml:id="br0">
      <inkml:brushProperty name="width" value="0.025" units="cm"/>
      <inkml:brushProperty name="height" value="0.025" units="cm"/>
      <inkml:brushProperty name="color" value="#E71224"/>
    </inkml:brush>
  </inkml:definitions>
  <inkml:trace contextRef="#ctx0" brushRef="#br0">32 54 14483,'1'-19'2228,"0"-3"180,1 9 2774,-5 52-2003,2-3-3090,-31 406 639,40-407 95,-11-5-574,3-31-496,0 0 1,0 1-1,1-1 1,-1 0 0,0 0-1,0 1 1,1-1-1,-1 0 1,0 0-1,1 1 1,-1-1-1,0 1 1,1-1-1,-1 0 1,1 1-1,-1-1 1,1 1-1,-1-1 1,1 1-1,0-1 1,-1 1-1,2-1 1,3 2-777</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9:53.892"/>
    </inkml:context>
    <inkml:brush xml:id="br0">
      <inkml:brushProperty name="width" value="0.025" units="cm"/>
      <inkml:brushProperty name="height" value="0.025" units="cm"/>
      <inkml:brushProperty name="color" value="#E71224"/>
    </inkml:brush>
  </inkml:definitions>
  <inkml:trace contextRef="#ctx0" brushRef="#br0">250 50 11859,'3'-5'751,"-2"1"0,1-1 1,0 0-1,-1 0 1,1-6-1,-2 11-609,0-1 1,0 0-1,0 1 1,0-1-1,0 1 0,0-1 1,0 0-1,0 1 0,0-1 1,-1 0-1,1 1 1,0-1-1,0 1 0,0-1 1,-1 1-1,1-1 1,0 1-1,-1-1 0,1 1 1,-1-2-1,0 2-10,0 0 1,0-1-1,0 1 0,1 0 1,-1 0-1,0 0 0,0 0 0,0 0 1,0 0-1,0 0 0,1 0 1,-1 0-1,0 0 0,0 0 1,0 0-1,0 1 0,1-1 1,-1 0-1,0 1 0,-1 0 0,-10 5 152,-1 0 1,2 2-1,-1-1 0,1 1 0,0 1 0,0 0 0,1 1 0,0 0 0,1 0 0,-10 15 0,3-1 2,0 1 0,1 1 0,-20 49 0,30-61-166,0 0 0,1 0-1,0 0 1,1 0 0,1 1-1,0 0 1,0 16 0,2-28-108,0 1 1,0 0 0,1-1-1,-1 1 1,1-1 0,-1 1-1,1-1 1,0 0 0,0 1-1,1-1 1,-1 0-1,1 0 1,0 1 0,0-1-1,0-1 1,0 1 0,0 0-1,0 0 1,1-1 0,0 1-1,-1-1 1,1 0 0,0 0-1,0 0 1,0 0 0,0 0-1,0-1 1,1 0 0,-1 1-1,0-1 1,1 0 0,-1 0-1,1-1 1,5 1 0,-1-1 0,-1 0 0,1-1 1,0 0-1,-1 0 1,1-1-1,-1 0 0,1 0 1,-1 0-1,0-1 1,0 0-1,0-1 0,0 0 1,-1 0-1,1 0 1,-1-1-1,7-7 1,-9 9 30,1-1 1,-1 0 0,-1 0 0,1 0 0,0 0 0,-1-1 0,0 0 0,0 1 0,-1-1 0,1 0 0,-1-1 0,0 1 0,0 0 0,-1 0 0,1-1 0,-1 1 0,0-1 0,-1 0 0,1 1 0,-1-1 0,-1 1 0,1-1 0,-1-5 0,-1 8-13,1-1 1,0 1 0,-1 0 0,1 0 0,-1 1 0,0-1 0,0 0-1,0 0 1,0 1 0,-1 0 0,1-1 0,-1 1 0,1 0 0,-1 0-1,0 0 1,0 0 0,0 1 0,0-1 0,0 1 0,0 0 0,0 0 0,0 0-1,-1 0 1,1 0 0,0 1 0,0 0 0,-1-1 0,-5 2 0,3-1-108,-1 0 1,1 0 0,0 1 0,0 0-1,0 0 1,0 0 0,0 1 0,1 0-1,-1 0 1,0 1 0,1 0 0,-1 0 0,1 0-1,0 0 1,-5 6 0,9-9-17,0 1 0,0 0 0,0-1-1,0 1 1,0 0 0,0 0 0,0 0 0,1 0 0,-1 0 0,0 0 0,1 0 0,-1 0-1,1 0 1,-1 0 0,1 0 0,0 0 0,-1 1 0,1-1 0,0 0 0,0 0 0,0 0 0,0 1-1,0-1 1,0 0 0,0 0 0,0 0 0,0 0 0,0 1 0,1-1 0,-1 0 0,1 0-1,0 1 1,0-1-1,0 1 1,0-1-1,1 0 0,-1 0 0,1 0 0,-1-1 0,1 1 0,0 0 0,-1-1 1,1 1-1,0 0 0,-1-1 0,1 0 0,0 1 0,0-1 0,-1 0 0,1 0 1,0 0-1,0 0 0,-1-1 0,3 1 0,28-6-808</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9:54.343"/>
    </inkml:context>
    <inkml:brush xml:id="br0">
      <inkml:brushProperty name="width" value="0.025" units="cm"/>
      <inkml:brushProperty name="height" value="0.025" units="cm"/>
      <inkml:brushProperty name="color" value="#E71224"/>
    </inkml:brush>
  </inkml:definitions>
  <inkml:trace contextRef="#ctx0" brushRef="#br0">146 26 12899,'6'-22'4493,"-9"19"-1392,-9 9-1371,2 2-1225,0 1-1,1 1 0,0-1 1,0 2-1,1-1 0,0 1 1,-12 24-1,10-15-200,1 1 0,1 1 0,-10 39 0,15-50-184,1 1 1,-2 22 0,4-31-104,0 0 0,0 0 0,0 0 0,1 0 0,-1-1 0,1 1 0,-1 0 0,1 0 0,0-1 0,0 1 0,0 0 0,0-1 0,1 1 0,-1-1 0,1 0 0,-1 1 0,5 3 0,-5-5-11,0-1 1,1 1-1,-1 0 0,0-1 1,1 1-1,-1 0 0,1-1 0,-1 0 1,1 1-1,-1-1 0,1 0 1,0 0-1,-1 0 0,1 0 1,-1 0-1,1 0 0,-1 0 1,1-1-1,-1 1 0,1-1 0,-1 1 1,1-1-1,-1 1 0,1-1 1,-1 0-1,0 1 0,1-1 1,-1 0-1,2-2 0,3-2 11,1 0 0,-1-1 0,0 0 0,6-8-1,-2 2 67,-2-1 0,0 0 0,0-1 0,-1 1 0,-1-1 0,10-30 0,-13 36-7,-1-1-1,0 0 1,-1 0-1,0 0 1,0 0 0,-1 0-1,0 0 1,0 0-1,-1 0 1,0 0 0,-1 0-1,0 1 1,-4-12-1,5 18-71,1 0-1,-1 0 1,0 1-1,0-1 1,0 0-1,0 0 0,-1 1 1,1-1-1,0 0 1,-1 1-1,1 0 1,-1-1-1,1 1 0,-1 0 1,0 0-1,1 0 1,-1 0-1,0 0 1,0 0-1,0 0 0,0 0 1,0 1-1,0-1 1,0 1-1,0 0 0,0-1 1,0 1-1,0 0 1,0 0-1,0 0 1,0 1-1,0-1 0,0 0 1,0 1-1,0-1 1,0 1-1,0 0 1,-3 1-1,3-1-185,-1 1 1,0-1-1,1 1 1,-1 0-1,1 0 0,-1 0 1,1 0-1,0 0 1,0 0-1,0 1 1,0-1-1,0 1 0,1-1 1,-1 1-1,1 0 1,0-1-1,-1 1 0,1 0 1,1 0-1,-1 0 1,0 0-1,1 0 1,-1 0-1,1 0 0,0 5 1,4 4-663,7-5-158</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9:54.765"/>
    </inkml:context>
    <inkml:brush xml:id="br0">
      <inkml:brushProperty name="width" value="0.025" units="cm"/>
      <inkml:brushProperty name="height" value="0.025" units="cm"/>
      <inkml:brushProperty name="color" value="#E71224"/>
    </inkml:brush>
  </inkml:definitions>
  <inkml:trace contextRef="#ctx0" brushRef="#br0">95 35 16067,'20'-14'2209,"-19"13"-2081,0 1 0,0 0 0,-1-1 0,1 1 0,0-1-1,-1 1 1,1-1 0,-1 0 0,1 1 0,-1-1-1,1 0 1,-1 1 0,1-1 0,-1 0 0,1 1-1,-1-1 1,0 0 0,0 0 0,1 0 0,-1 1-1,0-1 1,0 0 0,0 0 0,0 0 0,0 1 0,0-2-1,0 1-66,-1 1-1,1 0 1,-1 0-1,1 0 0,-1 0 1,1 0-1,-1 0 1,1 0-1,-1 0 0,1 0 1,-1 0-1,1 0 0,0 0 1,-1 0-1,1 0 1,-1 0-1,1 1 0,-1-1 1,1 0-1,-1 0 1,1 1-1,0-1 0,-1 0 1,1 0-1,0 1 1,-1-1-1,1 0 0,0 1 1,-1 0-1,-11 10 317,0 3-171,1 0 1,1 1-1,1 1 1,0-1-1,1 1 1,0 0-1,1 1 1,1 0-1,1 0 1,1 1-1,0-1 1,1 1 0,-2 32-1,5-45-151,1-1 0,-1 0-1,1 1 1,-1-1 0,1 0 0,1 0-1,-1 1 1,0-1 0,1 0-1,0 0 1,0-1 0,0 1 0,0 0-1,4 4 1,-3-6-21,-1 0 0,0 0-1,1 0 1,-1-1 0,1 1-1,0-1 1,-1 1 0,1-1-1,0 0 1,0 0 0,0 0-1,0 0 1,0-1 0,0 1-1,0-1 1,0 1 0,0-1-1,0 0 1,0-1 0,5 0-1,4-1 35,-1-1 0,-1 0-1,1-1 1,0 0 0,-1-1-1,0 0 1,0-1 0,0 0-1,-1 0 1,0-1-1,8-8 1,-5 4 38,0 0 1,-2 0-1,1-1 0,-1-1 0,-1 0 1,-1 0-1,11-20 0,-17 30-80,-1-1 0,1 0 1,-1 0-1,1 0 0,-1 0 0,0 0 0,-1 0 0,1 0 1,-1 0-1,0 0 0,0-1 0,0 1 0,0 0 1,-1 0-1,1 0 0,-1 0 0,0 0 0,-3-8 0,1 9-52,1-1-1,-1 1 0,0-1 0,1 1 1,-2 0-1,1 0 0,0 0 0,0 0 1,-1 1-1,0-1 0,1 1 0,-1 0 1,0 0-1,0 0 0,0 1 1,-1-1-1,-5 0 0,-6-1-621,1 0 0,0 2 0,-1 0 0,-18 1-1,20 1-53</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03.666"/>
    </inkml:context>
    <inkml:brush xml:id="br0">
      <inkml:brushProperty name="width" value="0.025" units="cm"/>
      <inkml:brushProperty name="height" value="0.025" units="cm"/>
      <inkml:brushProperty name="color" value="#E71224"/>
    </inkml:brush>
  </inkml:definitions>
  <inkml:trace contextRef="#ctx0" brushRef="#br0">7418 7221 13315,'0'1'119,"-1"1"7,1 0 0,-1 0-1,0 0 1,1 0 0,-1 0-1,0 0 1,0 0 0,0-1-1,0 1 1,-1 0 0,1-1-1,0 1 1,-1-1 0,-2 3-1,3-7-61,1 0 1,0 0-1,0 0 0,0 0 0,1 1 0,-1-1 0,1 0 1,0-3-1,6-5 556,-7 11-538,0 0 1,0 0 0,1 1-1,-1-1 1,0 0-1,0 0 1,0 1-1,0-1 1,0 0 0,0 0-1,1 1 1,-1-1-1,0 0 1,0 1 0,0-1-1,0 0 1,0 0-1,0 1 1,0-1-1,0 0 1,0 1 0,0-1-1,0 0 1,-1 0-1,1 1 1,0-1-1,0 0 1,0 1 0,0-1-1,0 0 1,0 0-1,-1 1 1,1-1 0,0 0-1,0 0 1,0 0-1,-1 1 1,1-1 526,0 0-573,-1 0 0,1 0 0,0 0 0,0 0 0,-1 0 0,1-1 0,0 1 0,0 0 0,0 0 0,-1 0 0,1-1 0,0 1 0,0 0 0,0 0 0,0-1 0,0 1 0,-1 0 0,1 0-1,0-1 1,0 1 0,0 0 0,0 0 0,0-1 0,0 1 0,0 0 0,0-1 0,0 1 0,0 0 0,0 0 0,0-1 0,0 1 0,0 0 0,0-1 0,0 1 0,0 0 0,1 0 0,-1-1 0,0 1 0,0 0 0,6-20-129,-2 9 560,-29-15 514,24 25-953,0 0-1,1 0 0,-1 0 1,0 1-1,0-1 0,1 0 1,-1 0-1,0 1 1,0-1-1,0 1 0,0-1 1,0 1-1,0 0 0,0-1 1,0 1-1,0 0 1,0-1-1,0 1 0,0 0 1,-2 0-1,2 0 12,1 0 2,-2 1-35,-1-2-7,-2-9-39,4 7 41,0 0-1,0-1 1,0 1-1,0 0 1,1-1-1,-1 1 0,1-7 1,0 7 1,-9-1-29,7 3 24,1 1-1,-1-1 0,0 1 0,0-1 0,1 0 0,-1 0 0,0 1 0,1-1 1,-1 0-1,1-1 0,-1 1 0,1 0 0,0 0 0,-1-1 0,1 1 0,0 0 1,-1-3-1,-1-2 0,-1 2 9,3-1 3,-5-5 3,2 2 6,0 0-1,0-1 1,1 1-1,-4-15 0,7 21-12,-1 1-1,1 0 1,-1-1-1,1 1 1,-1 0-1,0 0 0,0 0 1,1-1-1,-1 1 1,0 0-1,0 0 1,0 0-1,0 0 1,-1 0-1,1 0 0,-2-1 1,-27-12 80,9 4-60,20 10-26,0-1-1,0 1 1,0-1-1,1 1 1,-1-1-1,0 0 1,0 1-1,0-1 1,1 0-1,-1 0 1,0 1-1,1-1 1,-1 0 0,1 0-1,-1 0 1,1 0-1,-1-2 1,-4-5-19,-14-2 36,17 9-17,-1 0 0,1 0 0,0 0 1,-1-1-1,1 1 0,0-1 0,0 0 1,0 1-1,-3-4 0,3 2 2,0 1 0,0 0 0,0 1 0,0-1 0,0 0 0,0 0 0,0 1 0,0-1 0,-4 0 1,-15-11 46,-51-39 61,65 48-105,1 0 0,1-1 1,-1 0-1,-6-6 0,-22-18 14,27 25-21,1-1 0,-1 1-1,0-1 1,1 0 0,0 0-1,1-1 1,-1 0 0,1 0-1,0 0 1,0-1 0,1 0-1,0 0 1,0 0 0,0 0-1,1 0 1,0-1-1,1 0 1,-3-13 0,3 10 9,0 1 1,-1-1 0,0 1-1,0-1 1,-1 1-1,-1 0 1,0 0 0,0 1-1,-12-17 1,-2-3-7,15 21 3,-1 1 0,0-1 1,0 1-1,-1 0 0,0 1 0,-13-12 0,2 4 0,0-2 0,-28-34 0,0 0-1,0 4-6,10 10-3,-52-43 0,71 65 12,0 0 1,0-1-1,2-1 1,-13-18-1,-45-74-21,47 73 21,-1 1 1,-47-47-1,-17-20-34,-42-46 9,32 40 51,16 18-41,52 57 3,1-1 0,-37-53 0,52 62 10,0 1 0,-2 0 0,-1 2 0,0 0-1,-42-34 1,-197-169-3,163 137 39,42 37-54,3-1-1,-72-96 0,102 122 4,-1 1 0,0 1 0,-2 1 0,-1 1 0,-1 1 0,-27-18 0,3 4-6,3-3 1,1-2-1,1-2 0,3-1 1,1-3-1,3-1 0,-35-55 1,19 25 6,-4 2 0,-2 3 1,-4 2-1,-135-114 0,40 42-14,93 80-27,-2 3-1,-85-57 0,41 44 60,-178-147-1,183 127 0,-135-90-1,161 124-6,-87-82-1,-60-80-4,-75-42-32,216 192 34,56 42 10,2-1 0,1-2-1,-38-54 1,37 47-28,-1 0 1,-43-40-1,-149-108 107,-22-21-55,82 44 40,-83-74-20,228 223-45,-48-40 16,2-3 0,-59-70 0,93 92-10,-52-47 1,63 67 0,0 0 0,-2 1 0,1 1 0,-2 0-1,-20-8 1,-70-34 12,92 43-30,0-1 1,1-1-1,0 0 0,-15-17 1,31 29-96,0 0 0,0-1 0,1 1 0,-1-1 0,0 1 1,1-1-1,0 0 0,-1 1 0,1-1 0,0 0 0,0 1 1,-1-1-1,1 0 0,0 1 0,1-3 0,-1-5-39,-1-6-179</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17.352"/>
    </inkml:context>
    <inkml:brush xml:id="br0">
      <inkml:brushProperty name="width" value="0.025" units="cm"/>
      <inkml:brushProperty name="height" value="0.025" units="cm"/>
      <inkml:brushProperty name="color" value="#E71224"/>
    </inkml:brush>
  </inkml:definitions>
  <inkml:trace contextRef="#ctx0" brushRef="#br0">25 18 16444,'7'-18'5793,"-9"45"-3282,1-18-2662,-7 78 875,-13 315-202,21-400-521,0 7 1,1 1 0,-1-1-1,2 1 1,-1-1 0,4 11 0,-5-19 3,1 1-1,-1-1 1,1 0-1,0 1 1,-1-1 0,1 0-1,0 0 1,-1 0-1,1 1 1,0-1-1,0 0 1,0 0 0,0 0-1,0 0 1,0-1-1,1 1 1,-1 0-1,0 0 1,0-1 0,1 1-1,-1 0 1,0-1-1,1 1 1,-1-1-1,0 0 1,1 0 0,-1 1-1,1-1 1,-1 0-1,0 0 1,1 0-1,-1 0 1,1 0 0,-1-1-1,0 1 1,1 0-1,-1-1 1,0 1-1,1-1 1,-1 1 0,0-1-1,1 0 1,0 0-1,6-4 30,0 0-1,0 0 0,0 0 0,-1-1 1,0 0-1,10-12 0,37-48 138,-51 61-160,42-54 2,-3-3 0,-3-1 0,-3-2 0,38-91 0,-71 148-1505,-7 15 1078,-6 18 116,4-1-205</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17.891"/>
    </inkml:context>
    <inkml:brush xml:id="br0">
      <inkml:brushProperty name="width" value="0.025" units="cm"/>
      <inkml:brushProperty name="height" value="0.025" units="cm"/>
      <inkml:brushProperty name="color" value="#E71224"/>
    </inkml:brush>
  </inkml:definitions>
  <inkml:trace contextRef="#ctx0" brushRef="#br0">0 293 17956,'2'0'172,"0"-1"0,0 1 0,-1-1 1,1 1-1,0-1 0,0 0 0,-1 0 0,1 1 1,-1-1-1,1 0 0,-1-1 0,1 1 0,-1 0 0,1 0 1,0-2-1,22-26 464,-14 16 78,-5 8-490,6-7 222,-1-1 0,0 0 0,-1 0 0,0-1 0,-1 0 0,11-25 0,-19 32-52,-6 11-185,-6 9-3,1 4-25,1 1-1,-15 33 1,21-43-171,1 0 0,1-1 0,0 1 0,0 0 0,0 1 0,1-1 0,0 0 0,1 0 0,1 16 0,-1-23-9,0 0 0,0 0 0,0 0 0,0 0 0,1 0 0,-1 0 0,0 0 0,1 0 0,-1 0 0,1 0 0,-1 0 0,1 0 0,-1 0 0,1 0 1,0 0-1,0 0 0,-1-1 0,1 1 0,0 0 0,0 0 0,0-1 0,0 1 0,1 0 0,0 0 0,0-1 0,0 0 1,-1 0-1,1 0 0,0 0 0,0 0 1,0 0-1,-1 0 0,1 0 0,0-1 1,-1 1-1,1 0 0,2-2 0,4-2 0,0 0-1,0 0 1,0-1 0,12-9-1,44-48 33,-40 38 10,-22 23-47,-3 3 13,-6 8 46,-1-4 55,8-7-103,0 1 0,0-1 0,0 1 0,-1-1 0,1 1 0,0 0 0,0-1 0,0 0 0,0 1 0,0-1 0,0 1 0,0-1 0,0 1 0,0-1 0,0 1 0,0-1 0,0 1 0,0-1 0,1 1 0,-1-1 0,0 1 0,0 0 0,1-1 0,0-3 5,0 1 1,1-1 0,-1 1 0,1 0 0,0 0 0,0 0 0,0 0 0,1 0 0,-1 0-1,1 1 1,0-1 0,-1 1 0,1 0 0,0-1 0,0 1 0,7-2 0,6-5-304,1 2 0,22-6 1,-3 0-895,-17 5 758,-2-1 0,1 0 0,-1-1 0,-1-1 0,26-21 0,1-10-437</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32.260"/>
    </inkml:context>
    <inkml:brush xml:id="br0">
      <inkml:brushProperty name="width" value="0.05" units="cm"/>
      <inkml:brushProperty name="height" value="0.05" units="cm"/>
    </inkml:brush>
  </inkml:definitions>
  <inkml:trace contextRef="#ctx0" brushRef="#br0">0 238 18620,'1'1'103,"0"0"0,0 0-1,0 0 1,0 0 0,0 0 0,0-1 0,0 1 0,0 0-1,0 0 1,1-1 0,-1 1 0,0-1 0,0 1-1,0-1 1,1 1 0,-1-1 0,0 0 0,1 0 0,-1 1-1,0-1 1,1 0 0,-1 0 0,0-1 0,1 1 0,-1 0-1,0 0 1,1-1 0,-1 1 0,0 0 0,0-1-1,1 1 1,-1-1 0,0 0 0,0 1 0,0-1 0,2-1-1,5-4 318,1 0-1,-1-1 0,12-11 1,-15 14-138,39-42 1033,40-55 1,-45 53-905,-38 47-403,-1 1 1,0 0-1,0-1 1,0 1-1,1 0 1,-1-1-1,0 1 0,0 0 1,1-1-1,-1 1 1,0 0-1,1 0 1,-1-1-1,0 1 0,1 0 1,-1 0-1,0-1 1,1 1-1,-1 0 1,1 0-1,-1 0 1,0 0-1,1 0 0,-1 0 1,1 0-1,0 0 1,0 10 80,-9 29-116,5-28 13,-1 9-9,-1 0-246,1 0 0,1 1 0,1-1 0,0 32 0,8-28 38,9-8-50</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18.388"/>
    </inkml:context>
    <inkml:brush xml:id="br0">
      <inkml:brushProperty name="width" value="0.025" units="cm"/>
      <inkml:brushProperty name="height" value="0.025" units="cm"/>
      <inkml:brushProperty name="color" value="#E71224"/>
    </inkml:brush>
  </inkml:definitions>
  <inkml:trace contextRef="#ctx0" brushRef="#br0">79 1 18140,'0'0'118,"-1"0"0,0 1 1,0-1-1,0 1 0,0-1 0,1 1 1,-1-1-1,0 1 0,0-1 1,1 1-1,-1 0 0,1-1 0,-1 1 1,0 0-1,1-1 0,-1 1 0,1 0 1,-1 0-1,1 0 0,0-1 0,-1 2 1,-9 25 195,8-21 4,-11 36 892,1 0-1,-11 87 1,21-103-1184,0 0 1,2 0 0,0 1-1,2-1 1,1 0 0,9 34-1,-11-53-61,0-4 5,-1 1-1,1-1 0,0 0 1,0 1-1,1-1 0,-1 0 1,1 1-1,-1-1 0,1 0 1,0 0-1,0-1 1,5 6-1,-7-8 26,0 0 0,1 0 1,-1 1-1,0-1 0,0 0 1,1 0-1,-1 0 0,0 0 0,1 0 1,-1 0-1,0 0 0,1 0 0,-1 0 1,0 0-1,1 0 0,-1 0 0,0 0 1,0 0-1,1 0 0,-1 0 0,0-1 1,1 1-1,-1 0 0,0 0 0,0 0 1,1 0-1,-1-1 0,0 1 0,0 0 1,1 0-1,-1 0 0,0-1 0,0 1 1,0 0-1,1 0 0,-1-1 0,0 1 1,0 0-1,0-1 0,0 1 0,0 0 1,1 0-1,-1-1 0,0 1 0,0 0 1,0-1-1,0 1 0,3-18-42,-2 17 37,2-41 190,-1-46 1,-2 77-100,0 11-77,0 0 0,0 0-1,0 0 1,0 0 0,0 0-1,0 0 1,0 0 0,0 0-1,0 0 1,-1 0 0,1 0 0,0 0-1,0 0 1,0 0 0,0 0-1,0 0 1,0 0 0,0 0-1,0 0 1,0 0 0,0 0-1,0 0 1,0 0 0,-1 0-1,1 0 1,0 0 0,0 0-1,0 0 1,0 0 0,0 0-1,0 0 1,0 0 0,0 0 0,0 0-1,0-1 1,0 1 0,0 0-1,0 0 1,0 0 0,0 0-1,0 0 1,0 0 0,0 0-1,0 0 1,0 0 0,0 0-1,0 0 1,0 0 0,0-1-1,0 1 1,0 0 0,0 0-1,0 0 1,0 0 0,0 0-1,0 0 1,0 0 0,0 0 0,0 0-1,0 0 1,-2 8 73,3-6-71,-1 1 0,0 0-1,1-1 1,-1 1 0,1 0 0,0-1 0,0 1 0,0-1 0,0 1 0,0-1 0,1 0-1,-1 1 1,1-1 0,0 0 0,-1 0 0,1 0 0,0 0 0,0 0 0,3 1 0,-2-1-10,1 0 0,-1-1 0,1 0 1,-1 1-1,1-1 0,0-1 1,-1 1-1,1 0 0,0-1 0,-1 0 1,1 0-1,5 0 0,5-2-18,0-1 0,-1 0-1,1-1 1,-1 0 0,0-1-1,19-10 1,5-7-11,52-40 1,-86 60 36,-3 2 0,0-1 1,1 1 0,-1 0 0,0 0-1,0 0 1,0 0 0,0-1-1,0 1 1,1 0 0,-1 0-1,0 0 1,0 0 0,0 0 0,0 0-1,1-1 1,-1 1 0,0 0-1,0 0 1,0 0 0,1 0-1,-1 0 1,0 0 0,0 0 0,0 0-1,1 0 1,-1 0 0,0 0-1,0 0 1,0 0 0,1 0 0,-1 0-1,0 0 1,0 0 0,1 0-1,-1 0 1,0 1 0,0-1-1,0 0 1,1 0 0,-3 11 165,-14 26 121,8-20-139,3-6-54,-4 12 185,-8 34-1,15-52-238,1 0-1,0 0 0,0 0 0,1 0 0,-1 0 0,1 1 0,1-1 0,-1 0 0,1 0 1,-1 0-1,1 0 0,1 0 0,1 6 0,-2-9-31,0-1 0,0 1 0,-1-1 0,1 1 0,0-1 0,1 1 0,-1-1 0,0 0 0,0 0 0,0 0 0,1 0 0,-1 0 0,1 0 0,-1 0 0,1 0 0,-1 0 0,1-1-1,-1 1 1,1 0 0,2 0 0,-1-1-107,0 0-1,0 0 1,0 0-1,0 0 1,-1-1-1,1 1 0,0-1 1,0 1-1,0-1 1,0 0-1,2-2 1,2 0-226,-1 0 1,0-1 0,1 0-1,-2 0 1,1 0 0,0-1 0,-1 0-1,8-9 1,-1-9-315,-4-2-250</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18.807"/>
    </inkml:context>
    <inkml:brush xml:id="br0">
      <inkml:brushProperty name="width" value="0.025" units="cm"/>
      <inkml:brushProperty name="height" value="0.025" units="cm"/>
      <inkml:brushProperty name="color" value="#E71224"/>
    </inkml:brush>
  </inkml:definitions>
  <inkml:trace contextRef="#ctx0" brushRef="#br0">1 1 21613,'3'0'1632,"0"2"-1216,-1 1-288,1-3 184,-1 0-40,-2-1-128,-2-3-80</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19.306"/>
    </inkml:context>
    <inkml:brush xml:id="br0">
      <inkml:brushProperty name="width" value="0.025" units="cm"/>
      <inkml:brushProperty name="height" value="0.025" units="cm"/>
      <inkml:brushProperty name="color" value="#E71224"/>
    </inkml:brush>
  </inkml:definitions>
  <inkml:trace contextRef="#ctx0" brushRef="#br0">0 2 18172,'1'0'65,"-1"0"1,0-1 0,1 1-1,-1 0 1,0 0-1,1 0 1,-1-1 0,1 1-1,-1 0 1,0 0-1,1 0 1,-1 0 0,1 0-1,-1 0 1,0 0-1,1 0 1,-1 0 0,1 0-1,-1 0 1,0 0-1,1 0 1,-1 1-1,0-1 1,1 0 0,-1 0-1,1 0 1,-1 0-1,0 1 1,1-1 0,-1 0-1,0 0 1,1 1-1,-1-1 1,0 0 0,0 1-1,1-1 1,-1 0-1,0 1 1,0-1 0,0 0-1,1 1 1,-1-1-1,0 1 1,0-1 0,0 0-1,0 1 1,6 25 674,-5-22-368,7 83 688,-3-1-1,-6 90 0,1 53-565,0-225-472,0 0 0,1 0-1,-1 0 1,1 0 0,0 0 0,0-1 0,2 7-1,-2-9-7,0 0-1,-1-1 0,1 1 0,-1 0 0,1 0 1,0 0-1,0-1 0,-1 1 0,1 0 0,0-1 1,0 1-1,0-1 0,0 1 0,0-1 0,-1 1 0,1-1 1,0 0-1,0 1 0,0-1 0,0 0 0,0 0 1,1 0-1,-1 1 0,0-1 0,0 0 0,0-1 1,0 1-1,0 0 0,0 0 0,0 0 0,0-1 0,0 1 1,0 0-1,1-1 0,7-3 67,0 0 0,0-1 1,-1 0-1,1 0 0,-1-1 0,0 0 0,7-7 0,51-55 360,-50 51-333,9-9 10,8-8-182,-2-2-1,49-72 0,-73 92-306,-7 15 372,0 1 0,0 0 0,0-1-1,0 1 1,0 0 0,0-1 0,0 1 0,0 0-1,0-1 1,0 1 0,0 0 0,0-1 0,0 1-1,-1 0 1,1-1 0,0 1 0,0 0 0,0 0 0,0-1-1,-1 1 1,1 0 0,0 0 0,0-1 0,-1 1-1,1 0 1,-3-1-13,1 0-1,0 1 1,0 0 0,-1-1-1,1 1 1,0 0 0,0 0-1,-1 0 1,1 1 0,-4 0-1,-18 2-255</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19.691"/>
    </inkml:context>
    <inkml:brush xml:id="br0">
      <inkml:brushProperty name="width" value="0.025" units="cm"/>
      <inkml:brushProperty name="height" value="0.025" units="cm"/>
      <inkml:brushProperty name="color" value="#E71224"/>
    </inkml:brush>
  </inkml:definitions>
  <inkml:trace contextRef="#ctx0" brushRef="#br0">1 170 15523,'7'24'2105,"0"-1"-1265,2-7-352,6-2 1344,11-8-1223,6-6-409,6-10-408,5-6 304,3-10-296,2-4-153</inkml:trace>
  <inkml:trace contextRef="#ctx0" brushRef="#br0" timeOffset="1">454 0 15459,'-15'16'3575,"-23"31"0,28-33-2978,2 0 0,-14 27 0,20-37-552,0 1-1,1-1 1,-1 1 0,1 0-1,0 0 1,0 5 0,1-9-39,-1 0 1,1 0-1,0 0 1,0 0-1,1-1 1,-1 1 0,0 0-1,0 0 1,0 0-1,1 0 1,-1 0-1,0 0 1,1-1-1,-1 1 1,1 0 0,-1 0-1,1 0 1,-1-1-1,1 1 1,-1 0-1,1-1 1,0 1-1,-1-1 1,1 1-1,0-1 1,0 1 0,-1-1-1,1 1 1,0-1-1,0 1 1,0-1-1,0 0 1,0 0-1,-1 1 1,1-1 0,0 0-1,0 0 1,0 0-1,0 0 1,1 0-1,5-1 21,0 0 0,0 0-1,0 0 1,-1-1 0,1 0 0,0 0-1,-1-1 1,1 1 0,-1-2-1,0 1 1,0-1 0,0 0-1,7-5 1,9-10 262,35-37 1,-53 51-223,17-18 177,-20 22-217,0 0 0,0 0 0,0-1 0,-1 1-1,1 0 1,0 0 0,-1-1 0,1 1 0,-1 0 0,1-1 0,-1 1-1,0-1 1,1 1 0,-1 0 0,0-1 0,0-1 0,-1 3-6,0 0 0,1 0 0,-1 0 0,0 1 0,0-1 0,1 0 0,-1 0 0,0 1 0,1-1 1,-1 1-1,0-1 0,1 0 0,-1 1 0,0 0 0,1-1 0,-1 1 0,1-1 0,-1 1 0,1-1 0,-1 2 0,-6 7 42,1 0 0,0 0 0,1 1 0,0-1 0,-8 21 0,11-23-80,0-1 0,0 1 0,0 0 0,1 0 0,0 0 1,0 0-1,1 1 0,0-1 0,0 0 0,1 7 1,0-12-28,-1-1 1,1 1 0,-1-1 0,1 0 0,-1 1 0,1-1 0,0 0 0,0 1 0,0-1 0,0 0 0,0 0 0,0 0 0,0 0 0,0 0 0,0 0 0,0 0-1,0 0 1,1 0 0,-1-1 0,0 1 0,1 0 0,-1-1 0,1 1 0,1-1 0,0 1-16,0 0 0,1-1 0,-1 0-1,0 0 1,1 0 0,-1 0 0,0 0 0,1-1 0,-1 1 0,6-3-1,17-7-296</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20.233"/>
    </inkml:context>
    <inkml:brush xml:id="br0">
      <inkml:brushProperty name="width" value="0.025" units="cm"/>
      <inkml:brushProperty name="height" value="0.025" units="cm"/>
      <inkml:brushProperty name="color" value="#E71224"/>
    </inkml:brush>
  </inkml:definitions>
  <inkml:trace contextRef="#ctx0" brushRef="#br0">50 22 14435,'0'-1'296,"0"0"0,0 0 0,1-1 0,-1 1 0,1 0 0,-1 0 0,1 0 0,-1 0 0,1 0 0,0-1 0,-1 1 0,1 0 0,0 0 0,0 0 0,0 1 0,0-1 0,1-1 0,-2 2-209,1-1-1,-1 1 1,0 0 0,0 0-1,0 0 1,1 0 0,-1 0-1,0 0 1,0 0 0,1-1 0,-1 1-1,0 0 1,1 0 0,-1 0-1,0 0 1,0 0 0,1 0-1,-1 0 1,0 0 0,0 0-1,1 0 1,-1 0 0,0 1 0,0-1-1,1 0 1,-1 0 0,0 0-1,0 0 1,1 0 0,-1 1-1,1-1-8,-1 1 0,1 0 0,-1 0 0,0 0 0,1 0 0,-1 0 0,0-1 0,0 1 0,0 0 0,0 0 0,0 0 0,0 0 0,0 0 0,0 0 0,0 1 0,-25 167 2265,8-74-2052,4-9-371,-5 154-1,18-235-106,0 0 0,0 0 0,1 0 0,0 0-1,0 0 1,0-1 0,2 6 0,-2-9 144,-1 0 1,1 0-1,-1 0 0,1 0 0,0 0 1,-1 0-1,1-1 0,0 1 0,0 0 1,0 0-1,-1-1 0,1 1 1,0-1-1,0 1 0,0 0 0,0-1 1,0 0-1,0 1 0,0-1 0,0 0 1,1 0-1,-1 1 0,0-1 0,0 0 1,0 0-1,0 0 0,0 0 1,0 0-1,0-1 0,0 1 0,0 0 1,1 0-1,-1-1 0,0 1 0,1-1 1,20-9-641</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20.978"/>
    </inkml:context>
    <inkml:brush xml:id="br0">
      <inkml:brushProperty name="width" value="0.025" units="cm"/>
      <inkml:brushProperty name="height" value="0.025" units="cm"/>
      <inkml:brushProperty name="color" value="#E71224"/>
    </inkml:brush>
  </inkml:definitions>
  <inkml:trace contextRef="#ctx0" brushRef="#br0">2 147 18164,'0'4'341,"-1"5"351,1-1 0,0 1 0,0 0 0,3 16-1,-2-23-577,-1 0-1,1 0 1,0 0-1,-1 0 1,1 0-1,0 0 1,0 0-1,1 0 1,-1 0-1,0-1 1,1 1-1,-1 0 1,1-1-1,-1 1 1,1-1-1,-1 0 0,1 1 1,0-1-1,0 0 1,0 0-1,0 0 1,0 0-1,0-1 1,0 1-1,3 0 1,2 0 33,0 0 1,0-1-1,0 0 1,0 0-1,0-1 1,-1 1 0,1-2-1,0 1 1,0-1-1,0 0 1,9-4-1,1-2-9,0 0 1,0-1-1,15-12 0,-18 11-49,0 0 0,-1-1 0,20-23 0,-28 29-69,-1 1 0,0-1 0,-1 0 0,1-1-1,-1 1 1,0-1 0,-1 1 0,1-1-1,-1 0 1,0 0 0,-1 0 0,1 0 0,0-9-1,-2 13-15,0 0 0,0 1 0,0-1-1,0 1 1,0-1 0,-1 1 0,1-1 0,0 1-1,-1-1 1,1 1 0,-1-1 0,0 1 0,1-1-1,-1 1 1,0 0 0,0-1 0,0 1 0,0 0-1,0 0 1,0 0 0,0 0 0,0 0 0,-1 0-1,1 0 1,0 0 0,-1 0 0,1 0 0,0 1-1,-1-1 1,1 1 0,-1-1 0,1 1 0,-1-1-1,1 1 1,-1 0 0,-3 0 0,-1 0 3,0 0 0,0 0 0,0 1 0,0-1 0,0 2 0,0-1 0,0 1 0,-9 3 0,4 0 0,1 1-1,0 0 0,0 0 0,0 1 1,1 0-1,0 1 0,-9 10 0,12-12-10,1-1-1,0 1 0,0 1 0,1-1 0,0 1 0,0 0 0,1 0 0,0 0 0,0 0 0,0 1 0,-2 11 0,5-17 1,0-1 0,-1 1 0,1 0 0,0 0 0,0 0 0,0 0 0,0-1 0,1 1 0,-1 0 0,0 0 0,1-1 1,-1 1-1,1 0 0,0 0 0,-1-1 0,1 1 0,0-1 0,0 1 0,0-1 0,0 1 0,0-1 0,1 1 0,-1-1 0,0 0 0,1 0 0,-1 0 0,1 0 0,-1 0 0,1 0 0,-1 0 0,1 0 0,0 0 0,-1-1 0,1 1 0,0-1 1,0 1-1,3-1 0,6 2-38,0-2 0,1 1 1,-1-1-1,21-3 0,-25 2 17,33-3-84,81-7-289,-105 11 306,0 0-1,0 2 0,1-1 1,-1 2-1,19 5 0,-30-7 78,0 1 1,0 0-1,-1 0 0,1 1 1,-1-1-1,0 1 0,0 0 1,0 0-1,4 4 0,-8-7 29,1 0-1,-1 1 0,0-1 0,1 0 0,-1 0 1,0 1-1,1-1 0,-1 0 0,1 0 1,-1 0-1,0 0 0,1 1 0,-1-1 1,1 0-1,-1 0 0,0 0 0,1 0 1,-1 0-1,1 0 0,-1 0 0,1 0 0,-1 0 1,0-1-1,1 1 0,-1 0 0,1 0 1,-1 0-1,0 0 0,1-1 0,-1 1 1,1 0-1,-1 0 0,0 0 0,1-1 1,-1 1-1,0 0 0,0-1 0,1 1 0,-1 0 1,0-1-1,0 1 0,1 0 0,-1-1 1,0 1-1,0-1 0,0 1 0,1 0 1,-1-1-1,0 1 0,0-1 0,0 1 0,0-1 1,0 1-1,0 0 0,0-2 0,5-29 413,-5 28-367,2-28 350,-2-43 0,-1 24-584,1 50 123,0-1 0,0 1-1,0-1 1,0 0 0,0 1 0,1-1 0,-1 1 0,0-1 0,0 1 0,1-1 0,-1 1 0,0-1 0,1 1-1,-1-1 1,1 1 0,-1-1 0,0 1 0,1-1 0,-1 1 0,1 0 0,-1-1 0,1 1 0,-1 0 0,1 0 0,-1-1-1,1 1 1,0 0 0,22-5-565,-6 2 404,13-9-266</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21.698"/>
    </inkml:context>
    <inkml:brush xml:id="br0">
      <inkml:brushProperty name="width" value="0.025" units="cm"/>
      <inkml:brushProperty name="height" value="0.025" units="cm"/>
      <inkml:brushProperty name="color" value="#E71224"/>
    </inkml:brush>
  </inkml:definitions>
  <inkml:trace contextRef="#ctx0" brushRef="#br0">135 26 16772,'6'-5'1016,"21"-13"1236,-27 18-2182,1-1-1,-1 1 1,1 0-1,-1 0 0,1-1 1,-1 1-1,1 0 1,-1 0-1,1 0 1,-1 0-1,1 0 0,-1 0 1,1 0-1,-1 0 1,1 0-1,-1 0 1,1 0-1,-1 0 0,1 0 1,-1 0-1,1 0 1,-1 0-1,1 1 0,-1-1 1,1 0-1,-1 0 1,0 1-1,1-1 1,-1 0-1,1 1 0,-1-1 1,0 0-1,1 1 1,-1-1-1,0 1 1,1-1-1,-1 0 0,0 1 1,0-1-1,1 1 1,-1-1-1,0 1 1,0-1-1,0 1 0,0-1 1,0 1-1,0-1 1,1 1-1,-1-1 1,0 1-1,-1 0 0,2 6 181,-1 1-1,0-1 1,-1 1-1,0-1 1,0 0-1,-1 1 0,-3 8 1,-21 53 311,16-45-380,-130 278 87,230-467-6535,68-82 2039,-141 226 4554,-16 21-311,-1-1 1,0 1-1,0 0 1,0 0-1,0 0 1,0 0-1,1 0 1,-1 0-1,0 0 1,0 0-1,0 0 1,0 0-1,0 0 1,1 0-1,-1 0 1,0 0-1,0 0 1,0 0-1,0 0 0,1 0 1,-1 0-1,0 0 1,0 0-1,0 0 1,0 0-1,0 0 1,0 1-1,1-1 1,-1 0-1,0 0 1,0 0-1,0 0 1,0 0-1,0 0 1,0 0-1,0 1 1,1-1-1,-1 0 1,0 0-1,0 0 1,0 0-1,0 0 0,0 1 1,0-1-1,0 0 1,0 0-1,0 0 1,0 0-1,0 0 1,0 1-1,0-1 1,0 0-1,0 0 1,0 0-1,0 0 1,0 0-1,0 1 1,0-1-1,0 0 1,0 0-1,0 0 1,-2 9 381,1 0 0,-1 0 0,-4 11 0,-18 53 1045,-25 90 1054,45-142-2202,0 1 0,1-1 0,1 1 0,1 0 0,4 39 0,-2-53-191,0 0 0,1 0 0,0 0 0,5 12 0,-6-18-106,0 0-1,-1 0 1,2 0 0,-1 0-1,0 0 1,0 0 0,1 0-1,-1 0 1,1-1-1,-1 1 1,1-1 0,0 1-1,0-1 1,0 1 0,0-1-1,0 0 1,0 0-1,0 0 1,0 0 0,3 1-1,-5-2-17,1 0 0,-1 0 0,1 1 0,0-1-1,-1 0 1,1 0 0,-1 0 0,1 0 0,0 0-1,-1 0 1,1 0 0,-1 0 0,1 0-1,0 0 1,-1 0 0,1 0 0,-1 0 0,1 0-1,0-1 1,-1 1 0,1 0 0,-1 0 0,1-1-1,-1 1 1,1 0 0,-1-1 0,1 1 0,-1-1-1,1 1 1,-1 0 0,0-1 0,1 1 0,-1-1-1,0 1 1,1-1 0,-1 1 0,0-1 0,0 0-1,1 1 1,-1-1 0,0 1 0,0-1-1,0 1 1,0-1 0,0 0 0,0 1 0,0-1-1,0 0 1,0 1 0,0-1 0,0 1 0,0-1-1,0 0 1,-1-3-70,0 1 0,0-1 0,0 1 0,-1 0 0,1 0 0,-1 0 0,1 0 0,-4-4 0,-6-5 26,-1 0-1,0 1 1,-1 1 0,-16-11-1,-16-15 1009,45 36-936,-1 0 0,1 0 0,0 0 1,0 0-1,0 0 0,0 0 0,-1-1 0,1 1 0,0 0 0,0 0 0,0 0 0,0 0 1,0-1-1,0 1 0,-1 0 0,1 0 0,0 0 0,0-1 0,0 1 0,0 0 0,0 0 1,0 0-1,0-1 0,0 1 0,0 0 0,0 0 0,0-1 0,0 1 0,0 0 1,0 0-1,0 0 0,0-1 0,0 1 0,0 0 0,0 0 0,1 0 0,-1-1 0,0 1 1,0 0-1,0 0 0,0 0 0,0 0 0,0-1 0,1 1 0,-1 0 0,0 0 0,0 0 1,0 0-1,1 0 0,-1-1 0,0 1 0,0 0 0,0 0 0,1 0 0,-1 0 1,0 0-1,14-3-180,160-27-2186,-108 15 1793</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22.234"/>
    </inkml:context>
    <inkml:brush xml:id="br0">
      <inkml:brushProperty name="width" value="0.025" units="cm"/>
      <inkml:brushProperty name="height" value="0.025" units="cm"/>
      <inkml:brushProperty name="color" value="#E71224"/>
    </inkml:brush>
  </inkml:definitions>
  <inkml:trace contextRef="#ctx0" brushRef="#br0">187 366 16996,'-20'13'1102,"-66"48"2641,76-53-3292,1 0-1,-1 1 1,2 0 0,-1 1 0,-13 19-1,21-26-384,-1 0 0,0 0 0,1 0 0,0 0 0,-1 1 0,1-1 0,1 0 0,-1 1 0,0-1 0,1 1-1,0 5 1,0-7-49,0-1-1,0 1 1,1-1 0,-1 1-1,0-1 1,1 1-1,-1-1 1,1 1-1,0-1 1,0 0 0,-1 1-1,1-1 1,0 0-1,0 0 1,0 1-1,0-1 1,1 0 0,-1 0-1,0 0 1,0 0-1,1-1 1,-1 1-1,0 0 1,1 0 0,-1-1-1,1 1 1,2 0-1,4 1-61,0-1 0,0 0-1,0 0 1,1-1 0,-1 0-1,0 0 1,0-1 0,0 0 0,0 0-1,0-1 1,0 0 0,0-1-1,0 1 1,0-2 0,9-4 0,-5 1-203,-1 1 0,0-2 1,-1 1-1,0-1 1,0-1-1,0 0 0,-1 0 1,0-1-1,7-12 0,-4 3-234,-1-1 0,-1 0 0,-1 0 0,-1 0 0,10-40 0,14-112-757,-27 137 1284,-3 24 43,1-11 641,3-42 0,-10 51 2,4 13-696,0 0 0,-1 0-1,1 0 1,0 0 0,0 0 0,-1-1 0,1 1 0,0 0 0,-1 0 0,1 0 0,0 0 0,0 0-1,-1 0 1,1 0 0,0 0 0,-1 0 0,1 0 0,0 1 0,0-1 0,-1 0 0,1 0 0,0 0-1,0 0 1,-1 0 0,1 0 0,0 1 0,-1-1 0,-1 2 111,0 0 0,0 0 1,0 0-1,0 0 0,0 0 0,1 0 1,-3 5-1,-8 17 244,0 2 0,2-1 0,-13 53 0,-5 83 54,24-140-390,3-15-33,-1 1 1,1-1 0,1 1-1,-1 0 1,1-1 0,0 1 0,0 0-1,1-1 1,0 1 0,3 11-1,-3-18-30,-1 1 1,1 0-1,0 0 0,-1-1 0,1 1 0,0-1 0,0 1 0,-1-1 0,1 1 0,0-1 0,0 1 0,0-1 1,0 0-1,0 1 0,0-1 0,0 0 0,0 0 0,0 0 0,0 1 0,0-1 0,0 0 0,-1 0 1,1-1-1,0 1 0,0 0 0,0 0 0,0 0 0,0-1 0,0 1 0,0 0 0,0-1 0,0 1 0,0-1 1,-1 1-1,2-2 0,37-21-595,-32 18 476,12-8-186,26-16-385,-42 27 644,0 1 0,0-1 0,0 1 0,0 0 0,0 0 0,0 0-1,0 1 1,0-1 0,0 1 0,1 0 0,-1 0 0,0 0 0,5 0 0,-7 1 58,1 0 1,-1-1 0,1 1 0,-1 0-1,1 0 1,-1 0 0,0 0-1,1 0 1,-1 0 0,0 0-1,0 0 1,0 0 0,0 1 0,0-1-1,0 0 1,0 1 0,-1-1-1,1 1 1,0-1 0,-1 1-1,1-1 1,-1 1 0,1-1-1,-1 1 1,0 0 0,0-1 0,0 1-1,0 0 1,0 1 0,0 7 157,0 0 0,-1 0 0,-3 13 0,-1 0 13,-1 1 0,-17 42 0,23-65-256,0-1 0,0 0-1,0 1 1,0-1 0,0 1-1,0-1 1,0 0 0,0 1-1,0-1 1,-1 0 0,1 1-1,0-1 1,0 1 0,0-1-1,-1 0 1,1 0 0,0 1-1,0-1 1,-1 0 0,1 1-1,0-1 1,-1 0-1,1 0 1,0 0 0,-1 1-1,1-1 1,0 0 0,-1 0-1,1 0 1,-1 0 0,-3-13-364,3-20-362</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22.773"/>
    </inkml:context>
    <inkml:brush xml:id="br0">
      <inkml:brushProperty name="width" value="0.025" units="cm"/>
      <inkml:brushProperty name="height" value="0.025" units="cm"/>
      <inkml:brushProperty name="color" value="#E71224"/>
    </inkml:brush>
  </inkml:definitions>
  <inkml:trace contextRef="#ctx0" brushRef="#br0">255 36 13915,'-1'-2'385,"0"0"0,0 0 1,1 0-1,-1 0 0,0 0 0,-1 1 1,1-1-1,0 0 0,0 1 0,-1-1 1,1 1-1,-1-1 0,1 1 0,-1 0 1,0 0-1,1-1 0,-1 1 0,0 0 1,0 1-1,0-1 0,0 0 0,0 0 1,0 1-1,0-1 0,0 1 0,0 0 1,-3 0-1,-3-1 19,1 0 0,-1 1 1,0 1-1,1-1 0,-1 1 0,-8 2 0,6 0-373,0 0 0,0 1-1,1 0 1,-1 1 0,1-1-1,0 2 1,0-1 0,1 1-1,0 1 1,0-1 0,0 1-1,1 1 1,0-1 0,1 1-1,-7 11 1,12-18-45,0 0 1,1 0-1,-1 1 1,0-1-1,1 0 1,-1 1-1,1-1 1,0 0-1,0 1 0,-1-1 1,1 0-1,0 1 1,0-1-1,0 1 1,0-1-1,1 0 1,-1 1-1,0-1 0,0 0 1,1 1-1,-1-1 1,1 0-1,-1 1 1,1-1-1,0 0 1,-1 0-1,1 0 0,0 0 1,0 0-1,0 0 1,0 0-1,0 0 1,0 0-1,0 0 1,0 0-1,0 0 0,1-1 1,-1 1-1,0 0 1,2 0-1,7 3-91,1 1-1,-1-2 1,0 0 0,13 3-1,-12-4 5,0 1 29,11 2-115,0 1 0,-1 1 1,27 12-1,-47-18 181,1-1 1,-1 1-1,0 0 1,1-1-1,-1 1 1,0 0-1,0 0 1,0 0-1,0 0 1,0 0-1,0 0 1,0 0-1,0 0 1,0 1-1,0-1 1,0 0-1,-1 0 1,1 1-1,-1-1 1,1 0 0,-1 1-1,1-1 1,-1 2-1,0-1 17,0 0-1,-1 0 1,1 0-1,-1 0 1,1-1-1,-1 1 1,0 0-1,1 0 1,-1-1-1,0 1 1,0 0-1,-1-1 1,1 1-1,0-1 1,-2 2-1,-5 4 88,0 0 1,0 0-1,-1-1 1,-17 9-1,16-9-61,0 0 1,-1-1-1,1 0 0,-1-1 1,0 0-1,0-1 0,0 0 1,-20 2-1,30-5-87,0 0 0,0 0 0,0 0 0,0 0 0,0 0 0,0 0 0,0 0-1,0 0 1,1 0 0,-1 0 0,0-1 0,0 1 0,0 0 0,0 0 0,0-1 0,1 1 0,-1-1 0,0 1 0,0-1-1,0 1 1,1-1 0,-1 1 0,0-1 0,1 0 0,-1 0 0,1 1 0,-1-1 0,1 0 0,-1 0 0,1 1 0,-1-1 0,1 0-1,0 0 1,-1 0 0,1 0 0,0 0 0,0 1 0,0-1 0,-1-2 0,2 1-19,-1-1 0,1 0 0,0 0 0,-1 0 0,1 0 0,0 1 0,1-1 0,-1 1 0,0-1 0,1 0 0,3-3 0,19-22-578</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23.385"/>
    </inkml:context>
    <inkml:brush xml:id="br0">
      <inkml:brushProperty name="width" value="0.025" units="cm"/>
      <inkml:brushProperty name="height" value="0.025" units="cm"/>
      <inkml:brushProperty name="color" value="#E71224"/>
    </inkml:brush>
  </inkml:definitions>
  <inkml:trace contextRef="#ctx0" brushRef="#br0">41 131 15459,'6'-1'519,"0"0"-1,0 0 0,-1 0 0,1-1 0,0 0 1,-1 0-1,1-1 0,-1 1 0,0-1 0,0 0 1,0 0-1,0-1 0,5-5 0,-6 6-384,-1 1 1,-1-1-1,1 0 0,0 0 0,-1 0 1,1 0-1,-1 0 0,0 0 0,0-1 1,0 1-1,0-1 0,-1 1 0,0-1 1,0 0-1,1 0 0,-2 1 0,1-1 1,0 0-1,-1 0 0,0-7 0,0 10-130,0 1-1,0-1 0,-1 0 1,1 0-1,0 1 0,0-1 1,0 0-1,-1 1 1,1-1-1,0 1 0,-1-1 1,1 0-1,-1 1 0,1-1 1,0 1-1,-1-1 0,1 1 1,-1-1-1,0 1 0,1-1 1,-1 1-1,1 0 0,-1-1 1,0 1-1,1 0 0,-2-1 1,1 1-3,-1 0 0,1 0 0,-1 0-1,1 0 1,0 0 0,-1 0 0,1 1 0,-1-1 0,1 0 0,-1 1 0,1-1 0,-2 2 0,-3 1-5,0 0 0,0 1 0,0 0 0,-7 6 0,5-2 4,-1 0-1,2 0 1,-1 1 0,1 0-1,1 1 1,-1-1 0,2 1-1,-1 0 1,1 1 0,1-1-1,0 1 1,1 0 0,0 0-1,0 0 1,-1 21 0,4-30 2,0 0 0,0 0 1,0 0-1,0 0 0,0-1 0,1 1 1,-1 0-1,1 0 0,-1-1 0,1 1 1,0 0-1,-1-1 0,1 1 0,0 0 1,0-1-1,0 1 0,1-1 0,-1 0 1,0 1-1,1-1 0,-1 0 1,0 0-1,1 0 0,-1 0 0,1 0 1,0 0-1,-1 0 0,1 0 0,0-1 1,-1 1-1,1 0 0,0-1 0,2 1 1,4-1-1,0 1 0,-1-1 0,1 0 1,0 0-1,-1-1 0,1 0 0,8-3 0,19-7-67,-1-1-1,-1-2 0,0-1 1,41-27-1,25-10-262,-77 43 204,-21 9 126,-1 0 0,0 0 0,1 0 0,-1 0 0,1 0 0,-1 0 0,0 0 0,1 0 0,-1 0 0,1 0 0,-1 0 0,0 0 0,1 0 0,-1 1 0,0-1 0,1 0 0,-1 0 0,0 0 0,1 1 0,-1-1 0,0 0 0,0 1 0,1-1-1,-1 0 1,0 0 0,0 1 0,0-1 0,1 0 0,-1 1 0,0-1 0,0 1 0,0-1 0,0 0 0,0 1 0,0-1 0,1 0 0,-1 1 0,0-1 0,0 1 0,0-1 0,0 0 0,-1 1 0,1-1 0,0 0 0,0 1 0,0-1 0,0 1 0,0-1 0,0 0 0,-1 1 0,1 0-1,-6 20 189,6-21-184,-2 6 53,-7 17 415,-8 32 0,17-55-467,0 0 1,1 0-1,-1 0 1,0-1 0,0 1-1,0 0 1,0 0 0,0 0-1,0 0 1,1 0-1,-1 0 1,0-1 0,0 1-1,0 0 1,0 0-1,1 0 1,-1 0 0,0 0-1,0 0 1,0 0 0,1 0-1,-1 0 1,0 0-1,0 0 1,0 0 0,1 0-1,-1 0 1,0 0-1,0 0 1,0 0 0,1 0-1,-1 0 1,0 0 0,0 0-1,0 0 1,0 0-1,1 0 1,-1 0 0,0 0-1,0 1 1,0-1-1,0 0 1,1 0 0,-1 0-1,0 0 1,0 0 0,0 1-1,0-1 1,0 0-1,0 0 1,1 0 0,-1 0-1,0 1 1,0-1-1,0 0 1,0 0 0,0 0-1,0 1 1,0-1 0,0 0-1,0 0 1,0 0-1,0 1 1,0-1 0,0 0-1,0 0 1,0 1-1,14-13 118,-2-1-50,29-28 36,-38 38-138,1 0 0,-1 0-1,1 0 1,0 1-1,0 0 1,1-1 0,-1 1-1,0 0 1,6-1-1,-9 3 7,0 0 0,0 0-1,0 0 1,1 0 0,-1 0 0,0 0-1,0 0 1,0 0 0,0 0-1,1 0 1,-1 1 0,0-1-1,0 1 1,0-1 0,0 1 0,0-1-1,0 1 1,0-1 0,0 1-1,0 0 1,0 0 0,-1-1-1,1 1 1,0 0 0,0 0-1,-1 0 1,1 0 0,0 0 0,-1 0-1,1 0 1,-1 0 0,1 0-1,-1 0 1,0 0 0,1 0-1,-1 1 1,0-1 0,0 0-1,0 2 1,2 7-258,-2 0 0,1 0-1,-2 17 1,0-16 101,0 12-52,1-7-4</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33.020"/>
    </inkml:context>
    <inkml:brush xml:id="br0">
      <inkml:brushProperty name="width" value="0.05" units="cm"/>
      <inkml:brushProperty name="height" value="0.05" units="cm"/>
    </inkml:brush>
  </inkml:definitions>
  <inkml:trace contextRef="#ctx0" brushRef="#br0">1 15 18820,'7'2'2048,"3"-3"-1463,6-2-249,1-1 1232,6 0-824,3-1-296,2 5-736,-2 0-480,-6 2 656,-1 2-88,-8 5-160</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23.840"/>
    </inkml:context>
    <inkml:brush xml:id="br0">
      <inkml:brushProperty name="width" value="0.025" units="cm"/>
      <inkml:brushProperty name="height" value="0.025" units="cm"/>
      <inkml:brushProperty name="color" value="#E71224"/>
    </inkml:brush>
  </inkml:definitions>
  <inkml:trace contextRef="#ctx0" brushRef="#br0">90 39 19820,'-19'15'6921,"-16"24"-5919,31-34-992,0-1 0,0 1 0,1 0 0,0 1-1,0-1 1,0 0 0,0 1 0,1 0 0,0-1-1,-2 12 1,4-17-12,0 1 1,0-1-1,0 1 0,0-1 0,0 1 0,0-1 0,0 1 0,0-1 0,0 1 0,0-1 1,0 1-1,1-1 0,-1 1 0,0-1 0,0 1 0,1-1 0,-1 0 0,0 1 0,0-1 1,1 1-1,-1-1 0,0 0 0,1 1 0,-1-1 0,1 0 0,-1 1 0,0-1 1,1 0-1,-1 0 0,1 1 0,18-2-42,-13-1 25,0 0-1,0 0 0,0-1 1,7-4-1,16-13-140,36-33-1,-19 15-247,-46 38 393,0-1 1,0 1-1,0 0 1,0 0 0,1-1-1,-1 1 1,0 0-1,0 0 1,0 0 0,1-1-1,-1 1 1,0 0-1,0 0 1,1 0-1,-1 0 1,0-1 0,0 1-1,1 0 1,-1 0-1,0 0 1,0 0-1,1 0 1,-1 0 0,0 0-1,1 0 1,-1 0-1,0 0 1,1 0-1,-1 0 1,0 0 0,0 0-1,1 0 1,-1 0-1,0 0 1,1 0 0,-1 0-1,0 0 1,0 1-1,1-1 1,-1 0-1,-2 15-270,-17 27 84,16-35 119,0 0 19,-17 42-133,19-46 188,0 1 1,0-1-1,0 0 0,0 1 1,1-1-1,-1 1 0,1-1 1,0 1-1,0 0 0,0-1 0,2 6 1,-2-9-5,0 0 0,0 0 1,0 1-1,0-1 0,0 0 0,0 0 1,1 1-1,-1-1 0,0 0 1,0 0-1,0 0 0,1 1 0,-1-1 1,0 0-1,0 0 0,0 0 1,1 0-1,-1 1 0,0-1 0,0 0 1,1 0-1,-1 0 0,0 0 1,1 0-1,-1 0 0,0 0 0,0 0 1,1 0-1,-1 0 0,0 0 1,1 0-1,-1 0 0,0 0 0,0 0 1,1 0-1,13-7-544,11-14-173,-11 4 757,0-1 0,-1 0 1,0-1-1,18-38 0,-3-1-340</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24.278"/>
    </inkml:context>
    <inkml:brush xml:id="br0">
      <inkml:brushProperty name="width" value="0.025" units="cm"/>
      <inkml:brushProperty name="height" value="0.025" units="cm"/>
      <inkml:brushProperty name="color" value="#E71224"/>
    </inkml:brush>
  </inkml:definitions>
  <inkml:trace contextRef="#ctx0" brushRef="#br0">125 1 19972,'0'0'163,"-1"0"-1,0 0 1,0 1-1,0-1 0,0 1 1,0-1-1,0 1 1,0-1-1,1 1 1,-1-1-1,0 1 0,0 0 1,1-1-1,-1 1 1,1 0-1,-1 0 1,0-1-1,1 1 0,-1 0 1,1 0-1,0 0 1,-1 0-1,1 0 1,0 0-1,-1 1 0,-7 31-1,6-23 100,-35 131 508,-22 112 1390,59-252-2136,-1 1 0,1-1 0,0 0 0,0 1 0,0-1 0,-1 0 1,1 1-1,0-1 0,1 0 0,-1 1 0,0-1 0,0 0 1,1 0-1,-1 1 0,0-1 0,1 0 0,-1 0 0,1 1 0,0-1 1,1 2-1,-1-3-16,-1 1 0,1-1 1,0 0-1,0 0 1,0 0-1,0 0 0,0 1 1,0-1-1,-1 0 0,1-1 1,0 1-1,0 0 0,0 0 1,0 0-1,0 0 1,0-1-1,-1 1 0,1 0 1,0-1-1,0 1 0,0-1 1,0 0-1,9-6-36,0 0 0,-1 0 0,11-12 0,-16 15 8,21-20-118,40-37-139,-56 54 211,-1 1 1,1-1-1,1 1 0,-1 1 1,17-7-1,-25 11 62,-1 1 0,1 0 1,0-1-1,0 1 0,-1 0 1,1 0-1,0 0 0,0-1 0,-1 1 1,1 0-1,0 0 0,0 0 1,-1 0-1,1 0 0,0 0 1,0 0-1,-1 1 0,1-1 0,0 0 1,0 0-1,-1 1 0,1-1 1,0 0-1,-1 1 0,1-1 1,0 0-1,-1 1 0,1-1 0,-1 1 1,1-1-1,-1 1 0,1 0 1,-1-1-1,1 1 0,-1-1 0,1 1 1,-1 0-1,0-1 0,1 1 1,-1 0-1,0 0 0,0-1 1,1 1-1,-1 0 0,0 0 0,0-1 1,0 3-1,0 1 11,0 1-1,0 0 1,0 0-1,0 0 1,-1 0 0,-2 6-1,-1 2 45,-1 0 0,0 0 0,-1 0 0,0-1 0,-10 14 0,12-19 10,-1-1-1,0 1 0,0-1 0,-1 0 1,1 0-1,-1-1 0,-1 1 1,1-1-1,-1-1 0,-9 6 0,14-9-100,1 0 0,-1-1 0,0 1 0,1 0 0,-1-1-1,0 1 1,0-1 0,1 0 0,-1 1 0,0-1 0,0 0-1,0 0 1,0 0 0,1-1 0,-1 1 0,0 0 0,0-1-1,0 1 1,1-1 0,-1 1 0,0-1 0,1 0 0,-1 0-1,0 0 1,1 0 0,-1 0 0,1 0 0,0 0 0,-2-2 0,1 1-76,0-1 1,1 1 0,-1-1 0,1 0 0,0 0 0,0 1 0,0-1 0,0 0 0,0 0 0,1 0 0,-1 0 0,1 0 0,0 0 0,0 0 0,0 0 0,0 0 0,1-5 0,7-19-615</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24.697"/>
    </inkml:context>
    <inkml:brush xml:id="br0">
      <inkml:brushProperty name="width" value="0.025" units="cm"/>
      <inkml:brushProperty name="height" value="0.025" units="cm"/>
      <inkml:brushProperty name="color" value="#E71224"/>
    </inkml:brush>
  </inkml:definitions>
  <inkml:trace contextRef="#ctx0" brushRef="#br0">207 7 22317,'-6'-2'253,"0"1"0,1 0 0,-1 0 0,0 0 1,0 1-1,0-1 0,0 2 0,0-1 0,0 1 0,0-1 1,0 2-1,1-1 0,-1 1 0,0-1 0,1 2 1,-9 3-1,6-2-195,-1 1 0,1 0 1,0 0-1,1 0 1,-1 1-1,1 0 0,0 1 1,1 0-1,-10 12 0,14-17-62,0 1-1,1-1 0,-1 1 1,1 0-1,-1-1 0,1 1 0,0 0 1,0 0-1,1 0 0,-1 0 0,0 0 1,1 0-1,0 0 0,-1 0 1,1 0-1,1 4 0,0-5-3,-1-1 0,1 1 1,0 0-1,0-1 0,0 1 0,0-1 0,0 1 1,0-1-1,0 1 0,1-1 0,-1 0 0,1 0 1,-1 0-1,1 1 0,-1-1 0,1-1 0,-1 1 1,1 0-1,0 0 0,-1-1 0,1 1 0,0-1 1,0 1-1,0-1 0,-1 0 0,1 1 0,0-1 1,2-1-1,16 2-221,0-1 1,0-2 0,37-6-1,-36 4-29,0 1-1,0 1 1,23 1 0,-43 1 245,1 0 0,-1 0 0,0 0-1,1 0 1,-1 0 0,0 0 0,0 1 0,1-1 0,-1 0 0,0 1 0,0-1 0,0 1 0,1-1 0,-1 1 0,0 0 0,0-1 0,0 1 0,0 0 0,0 0 0,1 1 0,-1-1 22,-1 0 1,0 0-1,0 0 1,0 0-1,1 0 1,-1 0-1,0 0 1,0 0 0,0 0-1,0 0 1,-1 0-1,1 0 1,0 0-1,0 0 1,-1 0-1,1 0 1,0 0-1,-1 0 1,1 0 0,-1 1-1,-3 4 108,-1 0 1,1-1-1,-1 1 1,0-1-1,-9 8 0,-1-1 167,0 0-1,-1 0 0,-28 14 1,38-23-340,0 0 1,0-1 0,-1 1 0,1-1 0,0 0 0,-1-1 0,1 0 0,-1 0 0,0 0 0,1-1 0,-1 0-1,0 0 1,1-1 0,-11-1 0,15 1 37,-1 0-1,1 1 0,0-1 1,0 0-1,0 0 0,0-1 1,0 1-1,0 0 0,0-1 0,-3-2 1,2 0-39,0 1 0,1-1 0,-1 0 0,1 0 0,-2-7 0</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25.163"/>
    </inkml:context>
    <inkml:brush xml:id="br0">
      <inkml:brushProperty name="width" value="0.025" units="cm"/>
      <inkml:brushProperty name="height" value="0.025" units="cm"/>
      <inkml:brushProperty name="color" value="#E71224"/>
    </inkml:brush>
  </inkml:definitions>
  <inkml:trace contextRef="#ctx0" brushRef="#br0">110 109 19932,'-36'40'4892,"28"-33"-4738,1 0 0,0 0 0,1 1 0,0 0 0,0 0-1,0 1 1,1-1 0,1 1 0,-1 1 0,-4 13-1,8-18-114,0-1-1,0 1 1,0 0-1,1 0 1,-1 0-1,1 0 1,1 0-1,-1 0 1,1 0-1,-1 0 1,3 7-1,-2-10-25,0 0-1,0 0 0,0 1 1,0-1-1,1 0 0,-1-1 1,1 1-1,-1 0 0,1 0 1,0-1-1,-1 1 0,1 0 1,0-1-1,0 0 0,0 1 1,0-1-1,0 0 0,0 0 1,1 0-1,-1-1 0,0 1 1,0 0-1,1-1 0,-1 0 1,1 1-1,2-1 0,3 0-4,1-1-1,-1 1 1,0-2 0,1 1-1,-1-1 1,0 0 0,0-1-1,0 0 1,0 0 0,-1-1-1,1 0 1,-1 0 0,8-6-1,-3 1-42,0 0-1,-1-1 0,0 0 1,-1-1-1,0 0 0,15-22 0,-20 24-162,1 0-1,-2-1 0,1 1 1,-1-1-1,-1 0 0,0-1 1,0 1-1,-1-1 0,0 1 0,-1-1 1,0 1-1,-1-1 0,0 0 1,-1 1-1,0-1 0,-4-17 0,-3-4-418</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25.642"/>
    </inkml:context>
    <inkml:brush xml:id="br0">
      <inkml:brushProperty name="width" value="0.025" units="cm"/>
      <inkml:brushProperty name="height" value="0.025" units="cm"/>
      <inkml:brushProperty name="color" value="#E71224"/>
    </inkml:brush>
  </inkml:definitions>
  <inkml:trace contextRef="#ctx0" brushRef="#br0">166 1 18660,'-1'0'86,"0"0"1,0 1-1,0-1 0,0 1 1,0-1-1,0 1 0,0 0 1,0-1-1,1 1 0,-1 0 1,0 0-1,0 0 1,0-1-1,1 1 0,-1 0 1,1 0-1,-2 2 0,-11 21-10,12-21 68,-32 75 1653,-38 135 0,68-205-1698,-3 12 190,0 0 1,1 0-1,1 0 0,1 0 0,1 1 0,0 21 0,2-40-260,0 0 0,0-1 0,0 1 0,0 0 0,1 0 0,-1-1-1,0 1 1,1 0 0,0-1 0,-1 1 0,1 0 0,0-1 0,0 1 0,0-1 0,0 1 0,0-1 0,0 0 0,0 1 0,1-1 0,-1 0 0,3 2 0,-2-2-16,0-1 0,0 1 0,0-1 0,0 1 1,0-1-1,0 0 0,0 0 0,0 0 0,1 0 1,-1 0-1,0 0 0,0-1 0,0 1 0,0-1 1,3-1-1,8-3-34,-1-1 1,0-1-1,0 0 1,14-11-1,-20 14 16,100-75-243,-105 78 241,0 1 1,0-1-1,0 0 0,0 1 0,1-1 1,-1 1-1,0-1 0,0 1 0,0-1 1,0 1-1,0 0 0,1-1 0,-1 1 1,0 0-1,0 0 0,3 0 0,-4 1 8,0-1-1,1 0 0,-1 0 0,1 1 1,-1-1-1,0 0 0,1 1 0,-1-1 0,0 0 1,1 1-1,-1-1 0,0 1 0,0-1 1,1 1-1,-1-1 0,0 1 0,0-1 1,0 0-1,1 1 0,-1-1 0,0 1 1,0-1-1,0 1 0,0-1 0,0 1 0,0 0 1,-1 6 34,0-1 1,0 0 0,0 0 0,-4 10 0,-17 40 222,16-43-148,0 1-1,1 0 0,0 0 1,1 0-1,-4 28 1,8-41-107,0-1 1,0 0 0,0 1 0,0-1 0,0 0 0,0 1 0,0-1 0,0 0 0,0 1 0,0-1 0,0 0 0,0 0-1,0 1 1,0-1 0,0 0 0,0 1 0,0-1 0,0 0 0,0 1 0,0-1 0,1 0 0,-1 0 0,0 1 0,0-1-1,0 0 1,1 0 0,-1 1 0,0-1 0,0 0 0,0 0 0,1 0 0,-1 1 0,0-1 0,1 0 0,-1 0 0,0 0-1,0 0 1,1 1 0,13-8-127,10-19-1092,-4-1 77,-2-1-1,18-35 1,-11 13 227</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26.231"/>
    </inkml:context>
    <inkml:brush xml:id="br0">
      <inkml:brushProperty name="width" value="0.025" units="cm"/>
      <inkml:brushProperty name="height" value="0.025" units="cm"/>
      <inkml:brushProperty name="color" value="#E71224"/>
    </inkml:brush>
  </inkml:definitions>
  <inkml:trace contextRef="#ctx0" brushRef="#br0">134 1 18996,'-8'23'1920,"-7"11"-1199,-4 5-289,-1 7 1136,-3 4-512,4 1-504,4 0-112,6-13-247,3-6-161,6-14-257,2-5-207,5-13-624,3-7 1872,3-10-976,1-6-112,2-16 40</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26.652"/>
    </inkml:context>
    <inkml:brush xml:id="br0">
      <inkml:brushProperty name="width" value="0.025" units="cm"/>
      <inkml:brushProperty name="height" value="0.025" units="cm"/>
      <inkml:brushProperty name="color" value="#E71224"/>
    </inkml:brush>
  </inkml:definitions>
  <inkml:trace contextRef="#ctx0" brushRef="#br0">236 27 15899,'1'-3'750,"5"-15"552,-6 12-9,-4 11 1566,-11 25-2134,1 0-1,-11 37 0,11-31-525,6-14-133,-114 343 926,121-359-1025,-1 0-62,0 0 0,1 0 0,0-1 0,0 1 0,0 0 0,1 0 0,0 0 0,0 0 0,1 0 0,1 8 0,-2-14 47,0 0 0,0 1 0,0-1 1,0 0-1,0 1 0,1-1 0,-1 0 1,0 1-1,0-1 0,0 0 1,1 1-1,-1-1 0,0 0 0,0 0 1,1 1-1,-1-1 0,0 0 0,1 0 1,-1 0-1,0 1 0,1-1 1,-1 0-1,0 0 0,1 0 0,-1 0 1,0 0-1,1 0 0,-1 1 0,0-1 1,1 0-1,-1 0 0,0 0 0,1 0 1,-1 0-1,1-1 0,-1 1 1,0 0-1,1 0 0,-1 0 0,0 0 1,1 0-1,-1 0 0,0-1 0,1 1 1,-1 0-1,0 0 0,1 0 1,-1-1-1,0 1 0,0 0 0,1 0 1,-1-1-1,0 1 0,0 0 0,1-1 1,0 0-124,0 0 1,-1 0-1,1 0 1,0 0 0,0-1-1,-1 1 1,1 0-1,-1 0 1,1-1-1,-1 1 1,1 0 0,-1 0-1,0-1 1,1 1-1,-1-3 1,-1 3 20,1-1 1,-1 0-1,0 1 1,0-1-1,0 1 1,0-1-1,0 1 1,0-1-1,0 1 1,-1-1-1,1 1 1,0 0-1,-1 0 1,1 0-1,-1 0 1,1 0-1,-1 0 1,1 0-1,-1 0 1,0 1-1,-3-2 1,-17-11-1135,21 12 1228,1 0 0,-1 0 1,1 1-1,-1-1 0,1 0 1,-1 0-1,1 0 0,-1 0 1,1 0-1,0 0 0,-1 0 1,1 0-1,0 0 0,0 0 1,0 0-1,0 0 0,0 0 0,0 0 1,0 0-1,0 0 0,0 0 1,0 0-1,1-2 0,2-5 6,0 1 0,1-1 0,0 1 0,4-8-1,-4 10 395,-1 0 0,0 0 0,-1 0-1,1 0 1,-1-1 0,0 1 0,0-1-1,-1 1 1,1-1 0,0-8 0,-2 14-293,0 0 1,0 0 0,-1 0 0,1 0 0,0 0 0,0 0 0,0 1-1,0-1 1,0 0 0,0 0 0,0 0 0,0 0 0,-1 0 0,1 0 0,0 0-1,0 0 1,0 0 0,0 0 0,0 0 0,0 0 0,0 0 0,0 0-1,-1 0 1,1 0 0,0 0 0,0-1 0,0 1 0,0 0 0,0 0-1,0 0 1,0 0 0,0 0 0,0 0 0,-1 0 0,1 0 0,0 0 0,0 0-1,0 0 1,0 0 0,0 0 0,0-1 0,0 1 0,0 0 0,0 0-1,0 0 1,0 0 0,0 0 0,0 0 0,0 0 0,0 0 0,0-1-1,0 1 1,0 0 0,0 0 0,0 0 0,0 0 0,0 0 0,0 0 0,0 0-1,0 0 1,0-1 0,-6 13 890,6-11-922,0-1 0,0 1 0,-1-1 1,1 1-1,0-1 0,0 1 0,0-1 0,0 1 1,0-1-1,0 1 0,0-1 0,-1 1 0,2-1 1,-1 1-1,0-1 0,0 1 0,0-1 0,0 1 1,0-1-1,0 1 0,0-1 0,1 0 1,-1 1-1,0-1 0,0 1 0,1-1 0,-1 1 1,0-1-1,1 0 0,-1 1 0,0-1 0,1 0 1,-1 1-1,0-1 0,1 0 0,-1 1 1,1-1-1,-1 0 0,1 0 0,-1 0 0,1 1 1,-1-1-1,1 0 0,-1 0 0,1 0 0,-1 0 1,1 0-1,-1 0 0,1 0 0,-1 0 0,1 0 1,-1 0-1,1 0 0,-1 0 0,1 0 1,-1-1-1,0 1 0,1 0 0,-1 0 0,1 0 1,-1-1-1,1 1 0,71-31 2251,-35 20-1672,-17 6-1301,0-1-1,24-11 0,-38 14 234,0-1 0,0 1 0,0-1 0,0 0 0,-1-1 0,1 1-1,-1-1 1,0 0 0,-1 0 0,8-10 0,6-13-661,2-4-109</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27.145"/>
    </inkml:context>
    <inkml:brush xml:id="br0">
      <inkml:brushProperty name="width" value="0.025" units="cm"/>
      <inkml:brushProperty name="height" value="0.025" units="cm"/>
      <inkml:brushProperty name="color" value="#E71224"/>
    </inkml:brush>
  </inkml:definitions>
  <inkml:trace contextRef="#ctx0" brushRef="#br0">176 0 14867,'-7'8'341,"0"-1"-1,1 2 0,0-1 1,0 1-1,1 0 1,0 0-1,1 0 1,-7 18-1,5-12 177,-17 43 329,1 0 1,4 1-1,2 1 1,3 1-1,-7 73 0,21-97-310,4-25-417,-5-13-133,1 1-1,-1 0 1,1 0-1,-1 0 0,0-1 1,1 1-1,-1 0 0,1 0 1,-1-1-1,1 1 1,-1 0-1,0-1 0,1 1 1,-1-1-1,0 1 0,1 0 1,-1-1-1,0 1 0,0-1 1,1 1-1,-1-1 1,0 1-1,0-1 0,0 1 1,0-1-1,0 0 0,4-10-217,0 1 0,-2-1 0,1 0 0,-1 0 0,-1 0 0,1-16 0,-6-69-811,0 63 1104,-11-41 1,8 40 686,7 34-697,-1-1-1,1 0 0,0 1 1,0-1-1,-1 0 1,1 0-1,0 1 1,0-1-1,0 0 1,0 0-1,0 1 1,0-1-1,0 0 1,0 1-1,0-1 1,0 0-1,1 0 1,-1 1-1,0-1 1,0 0-1,1 1 0,-1-1 1,0 0-1,1 1 1,-1-1-1,1 1 1,-1-1-1,1 0 1,-1 1-1,1-1 1,0 0-1,1 1 84,0 0-1,1-1 1,-1 1 0,0 0-1,1 0 1,-1 0-1,0 1 1,1-1 0,1 1-1,16 2 206,0-1-1,0-1 1,25-1-1,-36-1-470,1 0 1,-1 0-1,0-1 1,1 0-1,-1-1 0,0 0 1,0-1-1,15-7 1,-23 10 111,1 1 0,-1-1 0,0 1 1,0-1-1,0 0 0,0 0 0,0 0 1,0 1-1,0-1 0,0 0 0,0 0 1,0 0-1,0 0 0,0 0 1,-1-1-1,1 1 0,0 0 0,-1 0 1,1 0-1,-1-1 0,0 1 0,1 0 1,-1-1-1,0 1 0,0 0 0,0-1 1,0 1-1,0 0 0,0-1 0,0-1 1,-10-16-427</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27.612"/>
    </inkml:context>
    <inkml:brush xml:id="br0">
      <inkml:brushProperty name="width" value="0.025" units="cm"/>
      <inkml:brushProperty name="height" value="0.025" units="cm"/>
      <inkml:brushProperty name="color" value="#E71224"/>
    </inkml:brush>
  </inkml:definitions>
  <inkml:trace contextRef="#ctx0" brushRef="#br0">9 26 18556,'-8'0'1832,"15"4"-1192,3-4-607,4-1 1415,1-9-600,8-9-504</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28.374"/>
    </inkml:context>
    <inkml:brush xml:id="br0">
      <inkml:brushProperty name="width" value="0.025" units="cm"/>
      <inkml:brushProperty name="height" value="0.025" units="cm"/>
      <inkml:brushProperty name="color" value="#E71224"/>
    </inkml:brush>
  </inkml:definitions>
  <inkml:trace contextRef="#ctx0" brushRef="#br0">149 181 18788,'-2'5'261,"-1"0"0,1-1 0,-1 1 0,0-1 0,-1 0 0,1 0 0,-1 0 0,-7 6 0,-10 13 457,4-1-478,2 0 0,-16 30 0,26-43-244,1 1 0,0-1 0,0 1 0,1-1 0,1 1 0,-1 0-1,2 0 1,-1 0 0,1 13 0,1-22 4,-1 0 0,1-1 1,0 1-1,0 0 0,0-1 0,0 1 0,0 0 1,0-1-1,1 1 0,-1 0 0,0-1 0,0 1 0,0-1 1,0 1-1,1 0 0,-1-1 0,0 1 0,1-1 0,-1 1 1,1 0-1,-1-1 0,0 1 0,1-1 0,-1 1 0,1-1 1,-1 0-1,1 1 0,-1-1 0,1 0 0,0 1 1,-1-1-1,1 0 0,-1 1 0,1-1 0,0 0 0,-1 0 1,1 0-1,0 0 0,0 0 0,2 0 3,0-1 0,-1 1 0,1-1 0,0 0 0,-1 0-1,1-1 1,-1 1 0,0 0 0,1-1 0,2-2 0,12-10 4,-1 0 0,-1-2 0,19-23 0,37-58 54,-54 72-19,3-2 46,54-83 301,-61 88-192,0 0 1,-2-1 0,9-28 0,-67 229 687,40-147-897,3 1-1,0 0 1,2 0 0,2 35 0,1-59 14,0 0-1,0 0 1,1 0-1,0 0 1,3 9-1,-4-15 1,0 0 0,0 0 0,0 1 0,0-1-1,0 0 1,1 0 0,-1 0 0,1-1 0,0 1 0,-1 0 0,1 0-1,0-1 1,0 1 0,0-1 0,0 0 0,0 1 0,0-1 0,0 0 0,0 0-1,1 0 1,-1-1 0,3 2 0,0-2-3,0 0-1,0 0 1,-1-1-1,1 1 1,0-1-1,-1 0 1,1 0-1,-1-1 1,1 1-1,-1-1 1,1 0-1,-1 0 1,0-1 0,0 1-1,0-1 1,5-5-1,4-2-29,-1-1 1,-1-1-1,17-21 0,-19 21-26,0-1 0,0 0 1,-2-1-1,1 0 0,-2-1 1,0 1-1,-1-1 0,0 0 0,-1 0 1,2-17-1,-6 30 41,0 1 1,1 0-1,-1-1 1,0 1-1,0-1 1,-1 1-1,1 0 1,0-1-1,0 1 1,-1 0-1,1-1 0,-1 1 1,0-3-1,1 4 11,-1 0-1,1-1 0,0 1 0,-1 0 0,1 0 0,0-1 0,-1 1 1,1 0-1,0 0 0,-1 0 0,1 0 0,-1-1 0,1 1 1,0 0-1,-1 0 0,1 0 0,-1 0 0,1 0 0,0 0 0,-1 0 1,1 0-1,-1 0 0,1 0 0,0 0 0,-1 0 0,1 1 1,-1-1-1,1 0 0,-1 0 0,-1 2-10,-1-1 0,1 1 0,0-1 0,-1 1 0,1 0 0,0 0 0,0 0 0,0 0 1,0 0-1,1 1 0,-3 2 0,-4 8 63,0 1 0,1 1 0,1 0-1,0 0 1,0 0 0,2 0 0,0 1 0,1 0 0,-2 27 0,5-41-32,0-1 1,0 1-1,0-1 0,0 1 1,0-1-1,1 0 0,-1 1 0,1-1 1,-1 1-1,1-1 0,0 0 0,-1 1 1,1-1-1,0 0 0,0 0 1,0 0-1,0 0 0,0 0 0,0 0 1,0 0-1,0 0 0,0 0 1,0 0-1,1 0 0,-1-1 0,0 1 1,1 0-1,-1-1 0,0 1 0,1-1 1,-1 0-1,1 1 0,-1-1 1,1 0-1,-1 0 0,3 0 0,7 0 36,-1-1-1,1 0 0,-1-1 1,14-3-1,-9 1-77,15-2-28,71-11-242,-91 16 265,1 0-1,-1 1 0,1 0 1,-1 1-1,0 0 1,1 1-1,14 4 0,-12 0 4,0-1 1086,-12-5-1025,-1 0 0,1 0 1,-1-1-1,0 1 0,1 0 0,-1-1 0,0 1 0,1 0 1,-1-1-1,0 1 0,1 0 0,-1-1 0,0 1 0,1 0 0,-1-1 1,0 1-1,0-1 0,0 1 0,0-1 0,1 1 0,-1-1 0,0 1 1,0 0-1,0-1 0,0 1 0,0-1 0,0 1 0,0-1 0,0 1 1,0-1-1,-1 0 0,1-39 907,-6-46 0,-1-20-1322,7 105 371,0 1 0,0-1 0,0 0 0,0 1 0,0-1 0,0 1 0,0-1 0,1 0 0,-1 1 0,0-1 0,0 1 0,1-1 0,-1 1 0,0-1 0,1 1 0,-1-1 0,0 1 0,1-1 0,-1 1 0,1 0 0,-1-1 0,0 1 0,1 0 0,-1-1 0,1 1 0,0 0 0,-1-1 0,1 1 0,20-3 288,-8 2-375,28-7-42,8-2-55</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33.382"/>
    </inkml:context>
    <inkml:brush xml:id="br0">
      <inkml:brushProperty name="width" value="0.05" units="cm"/>
      <inkml:brushProperty name="height" value="0.05" units="cm"/>
    </inkml:brush>
  </inkml:definitions>
  <inkml:trace contextRef="#ctx0" brushRef="#br0">0 144 19228,'12'-4'1744,"17"-5"-1175,6-4-249,14-5 696,6-2-584,3-2-152,1-2 0,-3-9-224</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28.874"/>
    </inkml:context>
    <inkml:brush xml:id="br0">
      <inkml:brushProperty name="width" value="0.025" units="cm"/>
      <inkml:brushProperty name="height" value="0.025" units="cm"/>
      <inkml:brushProperty name="color" value="#E71224"/>
    </inkml:brush>
  </inkml:definitions>
  <inkml:trace contextRef="#ctx0" brushRef="#br0">48 8 17004,'0'-6'1856,"3"5"-1248,-3 15-80,1 12 1001,-2 18-561,-2 11-96,-1 9-240,-1 5-160,1 3-72,1-2-72,0-11-368,0-6-296,1-16-736,-3-10 864,1-11-8,0-6-120,-6-7-160</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29.381"/>
    </inkml:context>
    <inkml:brush xml:id="br0">
      <inkml:brushProperty name="width" value="0.025" units="cm"/>
      <inkml:brushProperty name="height" value="0.025" units="cm"/>
      <inkml:brushProperty name="color" value="#E71224"/>
    </inkml:brush>
  </inkml:definitions>
  <inkml:trace contextRef="#ctx0" brushRef="#br0">0 584 15763,'20'5'2249,"3"-3"-1233,10-3-320,6-2 1737,8-6-1329,7-1-224,4-5-488,-1-3-328,-2-2-632,-7 0-224,-13-1-504,-9-2 872,-18-6-297,-8-1-175</inkml:trace>
  <inkml:trace contextRef="#ctx0" brushRef="#br0" timeOffset="1">123 30 15371,'-23'-2'2041,"15"6"-1001,1 1-368,14-4 2329,10-1-1689,13 0-376,6-1-144,13-4-376,5 1-328,12-3-1016,7 0-1080,-4 0 1680,-3 2-344,0 4-265</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29.871"/>
    </inkml:context>
    <inkml:brush xml:id="br0">
      <inkml:brushProperty name="width" value="0.025" units="cm"/>
      <inkml:brushProperty name="height" value="0.025" units="cm"/>
      <inkml:brushProperty name="color" value="#E71224"/>
    </inkml:brush>
  </inkml:definitions>
  <inkml:trace contextRef="#ctx0" brushRef="#br0">167 0 20276,'-11'6'627,"1"0"-1,-1 0 1,1 1-1,1 0 1,-1 0-1,1 1 0,-12 14 1,13-13-520,0 1 0,1 0 1,0 0-1,0 1 0,1-1 0,0 2 1,1-1-1,0 0 0,1 1 0,1 0 1,-5 23-1,8-32-132,-1-1 1,1 1-1,0 0 0,0-1 1,0 1-1,0 0 1,0 0-1,1-1 0,-1 1 1,1 0-1,0-1 0,-1 1 1,1 0-1,1-1 1,-1 1-1,0-1 0,1 0 1,-1 1-1,1-1 0,-1 0 1,1 0-1,0 0 1,0 0-1,0 0 0,0-1 1,0 1-1,1 0 0,-1-1 1,4 2-1,0-1-153,0 0 0,1-1 1,-1 1-1,0-1 0,1-1 0,0 1 0,-1-1 1,1 0-1,-1-1 0,1 1 0,8-3 0,7-3-406,-13 4 234,1-1 1,-1 1-1,1 1 1,0 0-1,10 0 1,-19 1 332,1 0 1,-1 0 0,1 0 0,0 0 0,-1 1-1,1-1 1,-1 0 0,1 1 0,-1 0-1,1-1 1,-1 1 0,0 0 0,1 0 0,-1-1-1,0 1 1,1 0 0,-1 0 0,0 1-1,0-1 1,0 0 0,0 0 0,0 0 0,0 1-1,0-1 1,-1 1 0,1-1 0,0 0-1,-1 1 1,1-1 0,-1 1 0,1-1 0,-1 1-1,0 0 1,0-1 0,0 1 0,0 2-1,0 5 254,-1-1 0,-1 0 0,1 0 0,-1 0 0,0 0 0,-1 0-1,0 0 1,0 0 0,-1-1 0,-8 13 0,6-11 96,0 0 0,-1 0 1,0-1-1,0 1 0,-1-2 1,0 1-1,-16 10 0,19-14-355,-1-2 0,1 1 0,0-1-1,-1 0 1,0 0 0,1 0 0,-12 1 0,15-3 8,0 0 0,0 1 0,-1-1 0,1 0 0,0 0 0,0-1 1,0 1-1,0 0 0,-1-1 0,1 1 0,0-1 0,0 0 0,0 1 0,0-1 1,0 0-1,0 0 0,1 0 0,-1-1 0,0 1 0,0 0 0,1-1 1,-1 1-1,1-1 0,-3-2 0,-7-25-301</inkml:trace>
  <inkml:trace contextRef="#ctx0" brushRef="#br0" timeOffset="1">517 294 25077,'7'6'1801,"-9"-10"-1489,5-1-184,9 0 536,6-1-240,7-1-336,0-3-184,7 3-472,0-1-488,-1 4 848,-2-3-128,-2-3-169</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30.305"/>
    </inkml:context>
    <inkml:brush xml:id="br0">
      <inkml:brushProperty name="width" value="0.025" units="cm"/>
      <inkml:brushProperty name="height" value="0.025" units="cm"/>
      <inkml:brushProperty name="color" value="#E71224"/>
    </inkml:brush>
  </inkml:definitions>
  <inkml:trace contextRef="#ctx0" brushRef="#br0">155 0 20212,'-2'2'246,"0"0"0,0 0 0,1 1 0,-1-1 0,1 0 0,-1 1 0,1-1 0,0 1 0,-1 4 0,0-3 40,-34 92 522,4 2 0,-28 142-1,58-228-769,0-9-20,1 0-1,0 0 1,1 1-1,-1-1 1,1 0-1,-1 0 1,1 1-1,0-1 1,0 0-1,0 1 1,1-1-1,-1 0 1,1 1-1,1 3 0,-2-7-10,1 1-1,-1-1 0,0 1 0,1-1 0,-1 1 0,1-1 0,-1 0 0,0 1 0,1-1 0,-1 0 0,1 1 0,-1-1 0,1 0 0,0 0 0,-1 1 1,1-1-1,-1 0 0,1 0 0,-1 0 0,1 0 0,-1 0 0,1 0 0,0 0 0,-1 0 0,1 0 0,-1 0 0,1 0 0,0 0 0,-1 0 0,1 0 1,-1-1-1,1 1 0,-1 0 0,1 0 0,0-1 0,20-14 95,-19 13-86,30-29 132,-1 0 0,38-54 1,-22 27 8,128-162-80,-168 204-364,-7 16 289,0 0 0,-1 0 0,1 0 0,0 0 0,-1-1 0,1 1 1,0 0-1,0 0 0,-1 0 0,1 0 0,0 0 0,-1 0 0,1 0 1,0 0-1,-1 0 0,1 0 0,0 0 0,-1 0 0,1 0 1,0 0-1,-1 0 0,1 0 0,0 0 0,-1 1 0,1-1 0,0 0 1,-1 0-1,1 0 0,0 0 0,0 1 0,-1-1 0,1 0 0,0 0 1,0 1-1,-1-1 0,-7 6-166</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30.989"/>
    </inkml:context>
    <inkml:brush xml:id="br0">
      <inkml:brushProperty name="width" value="0.025" units="cm"/>
      <inkml:brushProperty name="height" value="0.025" units="cm"/>
      <inkml:brushProperty name="color" value="#E71224"/>
    </inkml:brush>
  </inkml:definitions>
  <inkml:trace contextRef="#ctx0" brushRef="#br0">4 200 18196,'-2'7'326,"1"1"0,1 0-1,-1-1 1,1 1 0,2 14 0,-2-20-285,0-1 0,1 1 0,-1-1 0,1 1 0,-1-1 0,1 1 0,-1-1 0,1 0 0,0 1 0,0-1 1,0 0-1,-1 0 0,1 1 0,1-1 0,-1 0 0,0 0 0,0 0 0,0 0 0,0 0 0,1-1 0,-1 1 0,0 0 0,1 0 0,-1-1 0,1 1 1,-1-1-1,1 1 0,-1-1 0,1 0 0,-1 0 0,1 1 0,-1-1 0,1 0 0,-1 0 0,1-1 0,-1 1 0,4-1 0,4-1-78,0 0 1,1-1-1,-1-1 0,0 0 0,0 0 0,-1 0 0,1-1 0,12-10 1,5-5-765,28-29 1,-41 37 316,0 0 0,-1-1 0,-1-1 0,0 0 0,-1-1 0,0 0 0,8-18 0,-18 33 498,0 0 1,-1 0-1,1 0 0,0 0 0,0 0 0,0 0 0,0 0 0,0 0 0,-1 0 0,1 0 0,0 0 1,0 0-1,0 0 0,0 0 0,-1 0 0,1 0 0,0 0 0,0 0 0,0 0 0,0 0 0,0 0 0,0 0 1,-1 0-1,1-1 0,0 1 0,0 0 0,0 0 0,0 0 0,0 0 0,0 0 0,0 0 0,0-1 0,0 1 1,-1 0-1,1 0 0,0 0 0,0 0 0,0 0 0,0-1 0,0 1 0,0 0 0,0 0 0,0 0 0,0 0 1,0-1-1,-12 13 728,6-1-137,-1 0-1,2 1 0,-9 22 1,13-30-519,-1 1 1,1-1-1,0 1 1,0-1-1,1 1 1,-1-1 0,1 1-1,0-1 1,0 1-1,1 0 1,-1-1-1,1 1 1,0-1-1,2 7 1,-2-9-73,0-1 0,0 1 0,1 0 0,-1-1 0,0 1 0,1-1 0,-1 1 0,1-1 0,-1 0 0,1 0-1,0 0 1,-1 0 0,1 0 0,0 0 0,0 0 0,0 0 0,0 0 0,0-1 0,0 1 0,0-1 0,0 0 0,0 0 0,0 1 0,0-1 0,0-1 0,4 1 0,1-1 4,1 0 0,0-1-1,0 0 1,-1 0 0,14-6 0,0-2 1,-1-1 1,0-1-1,-1 0 1,-1-2 0,0 0-1,0-1 1,-2 0-1,0-2 1,0 0-1,20-31 1,-49 74 415,-16 42 1,21-50-210,2 2 1,1-1-1,0 0 0,-3 29 1,8-46-200,0 0 0,0 0 0,-1-1 0,2 1 1,-1 0-1,0 0 0,0 0 0,0-1 0,1 1 0,-1 0 0,1 0 1,0-1-1,-1 1 0,1 0 0,0-1 0,0 1 0,1 1 1,-1-2-9,0-1 0,-1 1 0,1-1 0,0 1 0,0-1 0,0 0 0,0 1 0,0-1 0,0 0 0,0 0 0,0 0 0,0 1 0,0-1 0,0 0 0,0 0 0,0 0 1,0-1-1,0 1 0,0 0 0,-1 0 0,1 0 0,2-1 0,4-2 0,0-1 0,0 1-1,0-1 1,-1-1 0,0 1 0,7-6 0,39-37-294,-32 28 78,0 1-1,2 1 1,31-20-1,-52 36 178,1 0 0,-1 1 0,1-1 0,-1 0 0,1 1 0,-1-1-1,1 1 1,0-1 0,-1 1 0,1 0 0,0 0 0,-1-1 0,1 1-1,0 1 1,-1-1 0,3 0 0,-3 1 19,0-1-1,0 1 1,1-1-1,-1 1 1,0 0 0,0-1-1,0 1 1,-1 0 0,1 0-1,0 0 1,0 0 0,0 0-1,-1 0 1,1 0-1,0 0 1,-1 0 0,2 2-1,0 5 68,0 0-1,0 0 0,0 1 0,-1-1 0,0 13 1,2 6 96,-2-24-123,-1 0 0,1 0 0,0 0 0,0 0 1,0-1-1,0 1 0,1 0 0,-1-1 0,3 4 0,-3-5-20,-1-1-1,1 1 1,0-1-1,-1 1 1,1-1-1,0 0 1,-1 1-1,1-1 1,0 0-1,-1 1 1,1-1-1,0 0 1,0 0 0,-1 0-1,1 0 1,0 0-1,0 0 1,0 0-1,-1 0 1,1 0-1,0 0 1,0 0-1,-1 0 1,1-1-1,0 1 1,0 0 0,-1 0-1,1-1 1,0 1-1,-1-1 1,1 1-1,0 0 1,-1-1-1,1 1 1,-1-1-1,1 0 1,-1 1 0,1-1-1,-1 1 1,1-1-1,0-1 1,8-9 168,-1 0 1,0-1 0,-1-1-1,0 1 1,-1-1-1,0 0 1,-1-1 0,0 1-1,-1-1 1,-1 0 0,0 0-1,1-18 1,-6 4 81,2 27-279,0 1 0,0-1 0,0 0 0,-1 0 0,1 0 0,0 0 0,-1 1 0,1-1 0,0 0 0,-1 0 0,1 1 0,-1-1 0,1 0 0,-1 1 0,0-1 0,1 1 0,-1-1 0,0 0 0,1 1 0,-1 0 0,0-1 0,1 1 0,-1-1 0,0 1 0,0 0 0,0-1 0,0 1 0,0 0 0,1 0-14,0 0 1,0 0-1,0 0 1,0 0 0,0 1-1,0-1 1,0 0 0,0 0-1,0 0 1,0 0 0,0 0-1,0 0 1,0 1 0,0-1-1,1 0 1,-1 0-1,0 0 1,-1 0 0,1 0-1,0 1 1,0-1 0,0 0-1,0 0 1,0 0 0,0 0-1,0 0 1,0 0 0,0 1-1,0-1 1,0 0-1,0 0 1,0 0 0,0 0-1,0 0 1,-1 0 0,1 0-1,0 1 1,0-1 0,0 0-1,0 0 1,0 0 0,0 0-1,-1 0 1,1 0-1,0 0 1,0 0 0,0 0-1,0 0 1,0 0 0,0 0-1,-1 0 1,1 0 0,0 0-1,0 0 1,0 0 0,0 0-1,0 0 1,-1 0-1,1 0 1,0 0 0,0 0-1,0 0 1,0 0 0,0 0-1,0 0 1,-1 0 0,1 0-1,0-1 1,0 1 0,12 8-1540,-5-5 1332,0-1 1,0-1 0,0 1-1,1-1 1,10 0 0,22 0-678</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31.705"/>
    </inkml:context>
    <inkml:brush xml:id="br0">
      <inkml:brushProperty name="width" value="0.025" units="cm"/>
      <inkml:brushProperty name="height" value="0.025" units="cm"/>
      <inkml:brushProperty name="color" value="#E71224"/>
    </inkml:brush>
  </inkml:definitions>
  <inkml:trace contextRef="#ctx0" brushRef="#br0">28 60 17500,'-1'1'112,"-1"0"1,1-1-1,-1 1 0,1 0 1,0 0-1,-1 0 1,1 0-1,0 0 1,0 1-1,0-1 0,0 0 1,0 0-1,0 1 1,0-1-1,0 1 1,0-1-1,0 1 1,1-1-1,-1 1 0,1-1 1,-1 1-1,1 0 1,0-1-1,-1 3 1,-2 45 1120,3-38-847,0 3-96,-1 10 492,4 41 0,-2-59-687,0 0 1,0 0 0,1 0-1,-1 0 1,1 0-1,1 0 1,-1 0-1,1-1 1,0 1 0,0-1-1,7 9 1,-8-12-86,-1-1 0,0 0-1,0 0 1,1 0 0,-1 0 0,1 0 0,-1-1 0,0 1 0,1 0 0,0-1 0,-1 1 0,1-1 0,-1 1 0,1-1 0,0 0-1,-1 0 1,1 0 0,0 0 0,-1 0 0,1 0 0,0 0 0,-1 0 0,1 0 0,-1-1 0,1 1 0,0-1 0,-1 0 0,1 1-1,-1-1 1,0 0 0,1 0 0,-1 0 0,1 0 0,-1 0 0,0 0 0,1-1 0,6-4 2,-1-1-1,-1 0 1,0 0-1,11-15 1,-8 8 14,-1 1 0,-1-1 1,0 0-1,-1-1 0,-1 0 0,0 0 0,-1 0 0,0 0 0,2-25 0,-7 36 0,1 0-1,0 1 0,-1-1 0,0 1 0,0-1 0,-1-4 0,-6-1 134,7 9-152,1 1 0,-1-1-1,1 0 1,-1 0 0,1 0 0,-1 1-1,1-1 1,-1 0 0,1 0 0,-1 1 0,1-1-1,0 0 1,-1 1 0,1-1 0,-1 1-1,1-1 1,0 1 0,0-1 0,-1 0 0,1 1-1,0-1 1,0 1 0,-1-1 0,1 1-1,0 0 1,-1 1-3,0 0 0,0 0 0,0 0 0,0 0 0,1 0 0,-1 1 0,1-1 1,-1 0-1,1 0 0,0 1 0,0-1 0,0 0 0,0 0 0,0 0 0,1 1 0,-1-1 0,0 0 0,1 0 0,0 0 0,0 1 0,-1-1 0,1 0 0,1 0 0,-1 0 0,0-1 0,0 1 0,1 0 0,2 2 0,-1-1-3,0-1 0,0 1-1,0-1 1,0 0 0,1 0-1,-1 0 1,1-1 0,-1 1-1,1-1 1,0 0 0,0 0 0,-1 0-1,1-1 1,0 1 0,7-1-1,3-1 7,-1-1 0,1 0 1,-1-1-1,1-1 0,-1 0 0,0 0 0,16-10 0,3-2 22,48-33 0,-76 46-29,0 0 17,1 1 0,-1-1 0,1-1 0,-1 1 0,0 0 1,-1-1-1,1 0 0,0 0 0,-1 0 0,0-1 0,5-7 0,-8 11-10,0 1 0,0-1-1,0 1 1,0-1-1,0 1 1,0-1-1,0 1 1,0-1 0,0 1-1,0-1 1,0 1-1,0-1 1,0 1 0,0-1-1,0 1 1,-1-1-1,1 1 1,0-1-1,0 1 1,0-1 0,-1 1-1,1 0 1,0-1-1,-1 1 1,1-1 0,0 1-1,-1 0 1,0-1-1,-16-5 130,-20 7 63,28 1-154,1 0 0,0 1 0,0 0 0,1 1-1,-1-1 1,1 2 0,-1-1 0,1 1 0,1 0 0,-1 0 0,1 1 0,0 0 0,0 0 0,0 0 0,1 1 0,0 0 0,0 0 0,1 0-1,0 0 1,0 1 0,1 0 0,-3 9 0,4-12-39,0 1 0,1-1-1,0 1 1,0 0 0,0-1 0,1 1 0,0 0-1,0-1 1,0 1 0,0 0 0,1-1-1,0 1 1,1 0 0,-1-1 0,1 1-1,0-1 1,0 0 0,1 0 0,-1 0 0,1 0-1,0 0 1,1 0 0,-1-1 0,1 1-1,0-1 1,0 0 0,0 0 0,1-1 0,-1 1-1,1-1 1,0 0 0,0 0 0,6 2-1,-5-3-49,0 0 0,0 0-1,0 0 1,0-1-1,0 0 1,0-1-1,0 1 1,0-1 0,1 0-1,-1-1 1,0 1-1,0-1 1,0-1-1,0 1 1,0-1 0,0 0-1,0 0 1,8-5-1,32-17-196</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36.016"/>
    </inkml:context>
    <inkml:brush xml:id="br0">
      <inkml:brushProperty name="width" value="0.025" units="cm"/>
      <inkml:brushProperty name="height" value="0.025" units="cm"/>
      <inkml:brushProperty name="color" value="#E71224"/>
    </inkml:brush>
  </inkml:definitions>
  <inkml:trace contextRef="#ctx0" brushRef="#br0">0 1 17292,'10'20'1496,"7"0"-1064,5 0-200,9-10 1232,8 0-1007,5-3-521,5-1-160,-2-3-329,-4-3-167,-7-1 536,-10-1-152,-14 4-152</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36.513"/>
    </inkml:context>
    <inkml:brush xml:id="br0">
      <inkml:brushProperty name="width" value="0.025" units="cm"/>
      <inkml:brushProperty name="height" value="0.025" units="cm"/>
      <inkml:brushProperty name="color" value="#E71224"/>
    </inkml:brush>
  </inkml:definitions>
  <inkml:trace contextRef="#ctx0" brushRef="#br0">1 339 16179,'5'1'1537,"8"4"-945,4-1-216,11-3 888,5 2-512,8-1-520,5-2-256,3 0 481,1-3-369,-1 0-104,-2-3-80</inkml:trace>
  <inkml:trace contextRef="#ctx0" brushRef="#br0" timeOffset="1">512 1 14835,'3'2'234,"-1"1"-1,1-1 1,-1 1-1,1-1 1,0 0-1,0 0 1,0 0-1,0-1 1,4 3-1,9 5 841,-11-5-1024,1 0 1,0 0 0,-1 1-1,0 0 1,0 0-1,-1 0 1,1 1-1,-1 0 1,0 0-1,-1 0 1,1 0 0,-1 0-1,0 1 1,-1-1-1,0 1 1,0 0-1,2 13 1,-3-9 84,-1 0 0,0 0 1,-1 0-1,0 0 0,-1 0 0,0 0 1,0 0-1,-1-1 0,-1 1 0,-8 17 1,-14 19 182,-2 0 0,-2-2 0,-52 61 0,72-93-489,8-11-111</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42.605"/>
    </inkml:context>
    <inkml:brush xml:id="br0">
      <inkml:brushProperty name="width" value="0.025" units="cm"/>
      <inkml:brushProperty name="height" value="0.025" units="cm"/>
      <inkml:brushProperty name="color" value="#E71224"/>
    </inkml:brush>
  </inkml:definitions>
  <inkml:trace contextRef="#ctx0" brushRef="#br0">8 1 24229,'-8'11'1585,"8"-1"-1401,3 2-240,7-2-1305,7 0 1465,2-13-344,1-6-208</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36.998"/>
    </inkml:context>
    <inkml:brush xml:id="br0">
      <inkml:brushProperty name="width" value="0.025" units="cm"/>
      <inkml:brushProperty name="height" value="0.025" units="cm"/>
      <inkml:brushProperty name="color" value="#E71224"/>
    </inkml:brush>
  </inkml:definitions>
  <inkml:trace contextRef="#ctx0" brushRef="#br0">247 33 17676,'-5'-4'303,"0"1"1,-1-1-1,1 1 1,0 0-1,-1 0 1,0 1-1,0 0 1,0 0-1,0 0 1,0 0 0,0 1-1,0 0 1,0 1-1,-1-1 1,1 1-1,0 0 1,0 1-1,-1 0 1,1 0-1,0 0 1,0 0-1,-11 5 1,11-4-269,0 1 0,0 0 0,1 0 0,-1 0 0,1 0 0,-1 1 0,1 0 0,0 0 0,1 0 0,-1 1 0,1 0 0,0 0 0,0 0 0,0 0 0,1 0 0,-1 1 1,1 0-1,1 0 0,-1 0 0,1 0 0,0 0 0,-1 7 0,2-7-37,0 0 0,1-1 0,0 1 0,0 0 0,0 0 1,1 0-1,-1 0 0,1 0 0,1 0 0,-1 0 0,1-1 0,0 1 1,4 6-1,-4-8-1,0-1 0,1 1 0,0-1 0,0 0 1,0 1-1,0-1 0,0-1 0,0 1 0,1 0 0,0-1 1,-1 0-1,1 1 0,0-1 0,0-1 0,0 1 0,0-1 0,0 1 1,9 0-1,-3-1 20,1-1 0,-1 0 0,1 0 0,-1-1 1,0-1-1,0 1 0,0-2 0,0 1 0,0-1 1,0-1-1,0 0 0,-1 0 0,0-1 0,0-1 0,0 1 1,-1-1-1,1 0 0,-2-1 0,1 0 0,-1-1 0,0 1 1,0-1-1,-1 0 0,10-16 0,-15 22-21,0 0 0,0-1 0,0 1 0,0 0-1,0-1 1,0 1 0,-1-1 0,1 1 0,-1-1 0,0 1 0,1-1-1,-1 1 1,0-1 0,0 1 0,-1-1 0,1 1 0,-1-1 0,1 1-1,-1-1 1,0 1 0,0-1 0,0 1 0,0 0 0,0 0-1,0 0 1,-1-1 0,1 1 0,-1 0 0,1 0 0,-1 1 0,0-1-1,0 0 1,0 1 0,0-1 0,0 1 0,0-1 0,0 1 0,-1 0-1,1 0 1,0 0 0,-5-1 0,1 0-145,0 0-1,-1 1 1,1 0-1,0 0 1,-1 0 0,1 1-1,-1 0 1,1 0-1,-1 0 1,1 1 0,-1 0-1,1 0 1,0 1-1,0 0 1,-9 4 0,-2 6-518</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6.651"/>
    </inkml:context>
    <inkml:brush xml:id="br0">
      <inkml:brushProperty name="width" value="0.05" units="cm"/>
      <inkml:brushProperty name="height" value="0.05" units="cm"/>
    </inkml:brush>
  </inkml:definitions>
  <inkml:trace contextRef="#ctx0" brushRef="#br0">34 3 18076,'-3'2'267,"1"1"1,0-1-1,0 1 0,0-1 1,0 1-1,0 0 1,0-1-1,1 1 0,0 0 1,-1 0-1,1 0 0,-1 6 1,-7 39 1724,9-45-1917,0 0-1,0 0 1,0 0 0,0 0 0,0 0 0,1 0 0,0 0-1,-1 0 1,1 0 0,0-1 0,0 1 0,0 0-1,2 2 1,-2-3-37,1-1 0,-1 1 0,1-1 0,-1 0 0,1 1 0,-1-1-1,1 0 1,0 0 0,-1 0 0,1 0 0,0 0 0,0-1 0,0 1 0,0 0-1,0-1 1,0 0 0,-1 1 0,1-1 0,0 0 0,4 0 0,4 0 61,1-1 0,0-1 0,0 0 0,-1 0 0,1-1 0,-1 0 0,1-1 0,13-7 0,81-50 346,-70 39-328,-24 15-93,40-20 49,-49 25-72,1 1 1,-1 0 0,1 0-1,0 1 1,-1-1-1,1 0 1,0 1 0,-1 0-1,1 0 1,0-1-1,-1 2 1,1-1 0,0 0-1,0 0 1,-1 1 0,1 0-1,2 0 1,-2 1-32,-1 0 1,0 0-1,0 0 1,0 0 0,0 0-1,0 0 1,0 1-1,-1-1 1,1 1-1,-1-1 1,0 1 0,0-1-1,0 1 1,0 0-1,0 0 1,0 0-1,-1-1 1,1 7 0,0-6-28,-1 0 0,0 1 1,1-1-1,0 0 1,0 0-1,0 0 1,0 0-1,1 0 0,-1 0 1,1 0-1,0 0 1,0 0-1,0-1 0,0 1 1,0-1-1,0 0 1,3 3-1,-1-3 24,-1-1 0,0 0 1,0 1-1,1-1 0,-1-1 0,1 1 0,-1 0 1,1-1-1,-1 0 0,1 0 0,-1 0 0,1 0 0,-1 0 1,1-1-1,-1 1 0,1-1 0,3-1 0,6-3-79,0 0-1,25-14 1,8-6-303</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37.472"/>
    </inkml:context>
    <inkml:brush xml:id="br0">
      <inkml:brushProperty name="width" value="0.025" units="cm"/>
      <inkml:brushProperty name="height" value="0.025" units="cm"/>
      <inkml:brushProperty name="color" value="#E71224"/>
    </inkml:brush>
  </inkml:definitions>
  <inkml:trace contextRef="#ctx0" brushRef="#br0">1 0 18060,'0'19'1752,"20"-5"-1056,3-4-240,11-1 1257,3-5-897,9-1-248,1-3-64,1-1-480,-4-2-368,-9 1 336,-8 2-48,-19 9-144,-6 1-40</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37.996"/>
    </inkml:context>
    <inkml:brush xml:id="br0">
      <inkml:brushProperty name="width" value="0.025" units="cm"/>
      <inkml:brushProperty name="height" value="0.025" units="cm"/>
      <inkml:brushProperty name="color" value="#E71224"/>
    </inkml:brush>
  </inkml:definitions>
  <inkml:trace contextRef="#ctx0" brushRef="#br0">0 25 19540,'26'4'2417,"-2"2"-1553,8-6-392,4-2 1368,4-3-927,1-1-257,-1-1-832,-2-1-552,-12 3 583,-5 3-175,-11 4-128</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38.828"/>
    </inkml:context>
    <inkml:brush xml:id="br0">
      <inkml:brushProperty name="width" value="0.025" units="cm"/>
      <inkml:brushProperty name="height" value="0.025" units="cm"/>
      <inkml:brushProperty name="color" value="#E71224"/>
    </inkml:brush>
  </inkml:definitions>
  <inkml:trace contextRef="#ctx0" brushRef="#br0">139 60 16476,'1'-6'492,"1"-1"1,-1 1 0,-1 0 0,1-12 0,-1 17-438,0 0 1,0 1-1,0-1 1,0 0-1,0 0 1,-1 0-1,1 0 1,0 1-1,0-1 1,-1 0 0,1 0-1,0 1 1,-1-1-1,1 0 1,-1 0-1,1 1 1,-1-1-1,1 1 1,-2-2-1,1 2 10,0 0-1,1 0 1,-1 0 0,0 0-1,0 0 1,0 0 0,0 0-1,0 0 1,0 0-1,1 0 1,-1 0 0,0 1-1,0-1 1,0 0 0,0 1-1,1-1 1,-1 1 0,0-1-1,1 1 1,-1-1-1,0 1 1,1-1 0,-1 1-1,0 0 1,-6 6 108,2-1-1,-1 0 1,0 1 0,1 0 0,1 0 0,-1 1-1,-5 13 1,-22 60 141,22-48-282,2-1-1,-6 42 0,12-57-25,0 1-1,1 0 0,1 0 0,1 0 0,6 34 1,-7-49 12,1-1 1,-1 1-1,1-1 1,0 1-1,0-1 0,0 1 1,0-1-1,1 0 1,-1 1-1,1-1 1,-1 0-1,1 0 1,0 0-1,-1 0 0,1 0 1,0 0-1,0-1 1,1 1-1,-1-1 1,0 1-1,0-1 1,1 0-1,-1 0 1,1 0-1,-1 0 0,1 0 1,0-1-1,-1 1 1,1-1-1,-1 0 1,1 1-1,0-1 1,-1 0-1,1-1 1,0 1-1,-1 0 0,1-1 1,0 0-1,-1 1 1,1-1-1,-1 0 1,4-2-1,1 0 104,-1-1 1,0 1-1,0-1 0,0-1 1,0 1-1,0-1 0,-1 0 0,7-7 1,-9 8-23,0 1 1,-1-1-1,1 1 0,0-1 1,-1 0-1,0 0 1,0 0-1,0 0 1,-1-1-1,1 1 1,-1 0-1,0-1 1,0 1-1,0-6 0,-1 8-79,0 1 0,0 0 0,0 0 0,0 0 0,-1 0 0,1-1 0,0 1 0,-1 0 0,1 0 0,0 0 0,-1 0 0,1 0 0,-1 0 0,0 0 0,1 0 0,-1 0 0,0 0 0,1 0-1,-1 0 1,0 0 0,0 1 0,0-1 0,0 0 0,0 1 0,0-1 0,0 0 0,0 1 0,0 0 0,0-1 0,0 1 0,0-1 0,0 1 0,-1 0 0,1 0 0,0 0 0,0 0 0,0 0 0,0 0-1,-2 0 1,-1 0-79,1 1 0,-1-1 0,1 1-1,-1 0 1,1 0 0,0 0-1,-1 1 1,1-1 0,0 1-1,0 0 1,0 0 0,-3 2-1,2 0-228,0 1-1,0-1 0,0 1 0,0 0 0,1 0 0,0 0 0,-3 6 1,5-9 218,0-1 1,0 1-1,1 0 1,-1-1-1,0 1 1,1 0 0,0-1-1,-1 1 1,1 0-1,0-1 1,0 1-1,0 0 1,0 0-1,0-1 1,0 1 0,0 0-1,1-1 1,-1 1-1,0 0 1,1-1-1,0 1 1,-1 0-1,1-1 1,0 1 0,0-1-1,0 1 1,0-1-1,2 3 1,14 3-792</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39.281"/>
    </inkml:context>
    <inkml:brush xml:id="br0">
      <inkml:brushProperty name="width" value="0.025" units="cm"/>
      <inkml:brushProperty name="height" value="0.025" units="cm"/>
      <inkml:brushProperty name="color" value="#E71224"/>
    </inkml:brush>
  </inkml:definitions>
  <inkml:trace contextRef="#ctx0" brushRef="#br0">142 37 17404,'-36'46'1299,"-29"43"-94,59-79-1027,0 1 0,1-1 1,0 1-1,1 1 0,0-1 0,-5 23 0,8-30-118,1 0 0,0 0-1,-1 0 1,1 0 0,1 0 0,-1 0-1,1 4 1,-1-7-41,1 0 1,-1 0-1,0 0 0,1 0 1,-1 0-1,1 0 0,-1 0 1,1 0-1,-1 0 1,1 0-1,0 0 0,-1-1 1,1 1-1,0 0 0,0 0 1,0-1-1,0 1 0,-1-1 1,1 1-1,0-1 0,0 1 1,0-1-1,0 1 0,0-1 1,0 0-1,0 0 0,0 1 1,1-1-1,-1 0 0,0 0 1,0 0-1,1 0 0,4-1 29,0 0 0,-1-1 0,1 1 1,0-1-1,-1 0 0,1-1 0,-1 1 0,0-1 0,0 0 0,0 0 0,0-1 0,8-7 0,2-3 56,0-1 0,17-22 0,-16 17 129,24-43 1,-36 55-152,0 0 0,0-1 1,0 1-1,-1-1 0,-1 0 0,1 0 0,-1 0 0,1-14 1,-3 21-59,0-1 0,0 1 0,0-1 0,0 1 1,-1 0-1,1-1 0,0 1 0,-1 0 1,0-1-1,0 1 0,1 0 0,-1 0 1,-1 0-1,1 0 0,-1-2 0,1 3-7,0 0 0,0 0 0,0 0 0,-1 0 0,1 1 0,0-1 0,0 0 0,0 1 0,0-1 0,-1 1 0,1-1 0,0 1 0,-1 0 0,1-1 0,0 1 0,-1 0 0,1 0 0,0 0 0,-3 0 0,-1 1-3,0 0-1,0 1 1,0-1 0,0 1-1,0 0 1,0 1-1,0-1 1,1 1 0,-1 0-1,1 0 1,-5 4-1,-1 2-169,1 0 0,-1 1 0,2 1-1,-1-1 1,-9 18 0,15-23 55,-1 1 0,1 0 0,0 1 0,1-1 0,-1 1 0,1-1 0,0 1-1,1-1 1,0 1 0,0 0 0,0 0 0,1 7 0,0-12 86,0-1 1,1 0-1,-1 0 0,0 0 0,0 0 0,1 0 0,-1 0 0,1 0 1,-1 0-1,1 1 0,-1-1 0,1-1 0,-1 1 0,1 0 1,0 0-1,0 0 0,0 0 0,-1 0 0,1-1 0,0 1 0,0 0 1,0-1-1,0 1 0,0-1 0,0 1 0,0-1 0,0 1 0,1-1 1,-1 0-1,0 1 0,0-1 0,0 0 0,0 0 0,0 0 0,1 0 1,1 0-1,33-7-333</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39.761"/>
    </inkml:context>
    <inkml:brush xml:id="br0">
      <inkml:brushProperty name="width" value="0.025" units="cm"/>
      <inkml:brushProperty name="height" value="0.025" units="cm"/>
      <inkml:brushProperty name="color" value="#E71224"/>
    </inkml:brush>
  </inkml:definitions>
  <inkml:trace contextRef="#ctx0" brushRef="#br0">148 52 18236,'-11'8'519,"-15"10"337,-25 24 1,44-36-689,1 0 1,1 0 0,-1 0-1,1 1 1,0 0-1,1 0 1,-1 0 0,1 1-1,-4 9 1,8-15-146,-1-1 0,0 1 1,1-1-1,-1 1 0,1 0 0,-1-1 0,1 1 0,0 0 1,0-1-1,0 1 0,0 0 0,0 0 0,0-1 0,0 1 1,0 0-1,1-1 0,-1 1 0,1 0 0,-1-1 0,1 1 1,-1 0-1,1-1 0,0 1 0,0-1 0,0 0 0,0 1 1,0-1-1,0 0 0,1 1 0,-1-1 0,0 0 0,0 0 1,1 0-1,-1 0 0,1 0 0,-1 0 0,1-1 0,0 1 1,-1 0-1,1-1 0,-1 1 0,1-1 0,0 0 0,2 1 1,8 0-17,0 0 1,-1-1-1,1 0 1,0-1 0,13-2-1,-13 1-2,0 0 1,0-1-1,0-1 0,20-8 0,-26 9 32,-1 0-1,0 0 0,0 0 0,0 0 1,0-1-1,0 1 0,-1-1 1,1-1-1,-1 1 0,0-1 0,5-7 1,-8 9-6,0 1 0,0-1 1,0 0-1,0 0 0,-1 0 0,1 0 1,-1 0-1,0 0 0,0 0 0,0 0 1,0 0-1,-1 0 0,1 0 0,-1 0 1,0 0-1,1 0 0,-1 0 0,-1 1 1,1-1-1,0 0 0,-1 1 0,1-1 1,-1 1-1,0-1 0,-4-4 0,-1-1-175,0 0 0,-1 0-1,0 1 1,-1 0 0,-17-11-1,-29-14-332,31 19 77</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40.275"/>
    </inkml:context>
    <inkml:brush xml:id="br0">
      <inkml:brushProperty name="width" value="0.025" units="cm"/>
      <inkml:brushProperty name="height" value="0.025" units="cm"/>
      <inkml:brushProperty name="color" value="#E71224"/>
    </inkml:brush>
  </inkml:definitions>
  <inkml:trace contextRef="#ctx0" brushRef="#br0">2 78 20756,'-2'1'1897,"2"2"-1313,2 0-248,6 4 1008,5-1-263,7-2-465,6 0-176,10 0-176,1-1-96,8-6-360,3-2-392,-3-12-24,-2-4 424,-2-10-161,-3-5-111</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40.799"/>
    </inkml:context>
    <inkml:brush xml:id="br0">
      <inkml:brushProperty name="width" value="0.025" units="cm"/>
      <inkml:brushProperty name="height" value="0.025" units="cm"/>
      <inkml:brushProperty name="color" value="#E71224"/>
    </inkml:brush>
  </inkml:definitions>
  <inkml:trace contextRef="#ctx0" brushRef="#br0">5 1 21421,'-1'20'1528,"1"8"-1256,-2 4-144,1 9 544,1 4-392,0 3-128,0 1-72,1-6-376,-1-4-296,2-10 1208,-1-9-656,5-12-40,2-2-32</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41.327"/>
    </inkml:context>
    <inkml:brush xml:id="br0">
      <inkml:brushProperty name="width" value="0.025" units="cm"/>
      <inkml:brushProperty name="height" value="0.025" units="cm"/>
      <inkml:brushProperty name="color" value="#E71224"/>
    </inkml:brush>
  </inkml:definitions>
  <inkml:trace contextRef="#ctx0" brushRef="#br0">115 136 20532,'1'2'180,"-1"0"0,1 0 0,-1 0 0,0 0-1,0 1 1,0-1 0,0 0 0,0 0 0,0 0-1,0 1 1,-1-1 0,1 0 0,-1 0 0,1 0-1,-2 3 1,1-3-101,0 0-1,0 1 0,1-1 0,-1 1 1,1-1-1,-1 1 0,1 0 1,0-1-1,0 4 0,1-5-90,-1 1-1,1-1 1,0 0-1,-1 0 1,1 0-1,0 0 1,0 0-1,-1 0 1,1 0-1,0 0 1,0 0-1,0 0 1,0 0-1,0-1 1,1 1-1,-1 0 1,0-1-1,0 1 1,0-1-1,0 1 1,1-1-1,-1 1 1,0-1-1,2 0 1,21 6-162,1 1 91,30 11 0,-46-14 92,1 0 1,-2 1-1,1 0 0,0 0 0,-1 1 1,12 11-1,-12-10 0,-1 1-1,0 0 1,0 0 0,0 1-1,-1-1 1,-1 1 0,10 20-1,-14-26 23,0 0-1,1 0 1,-2 1-1,1-1 1,0 0-1,-1 1 0,1-1 1,-1 1-1,0-1 1,0 1-1,0-1 1,-1 1-1,1-1 0,-1 1 1,0-1-1,0 0 1,0 1-1,0-1 1,0 0-1,-1 0 1,0 0-1,0 0 0,1 0 1,-2 0-1,1 0 1,0-1-1,-5 5 1,-12 7 88,-1 0 1,0-2 0,0 0-1,-1-1 1,-1-1 0,0-1-1,-26 6 1,40-12-215,0-1-1,-1 0 0,1-1 1,0 0-1,-1 0 1,-16-1-1,22 0 39,-1 0 0,1-1 0,0 0 0,-1 1 0,1-1 0,0-1 0,0 1 0,0 0 0,0-1 0,0 1 0,0-1-1,0 0 1,0 0 0,1 0 0,-1 0 0,1-1 0,0 1 0,-1-1 0,1 1 0,-2-5 0,1 1 5,0 1 0,1-1 1,0 0-1,0 0 0,-1-6 0,-5-38-361</inkml:trace>
  <inkml:trace contextRef="#ctx0" brushRef="#br0" timeOffset="1">121 68 18244,'20'2'2032,"4"-2"-1199,1-2-361,6-5 1256,5 0-672,3-5-824,1 1-552,-3-2 320,-1 0-144,-5 9-168</inkml:trace>
  <inkml:trace contextRef="#ctx0" brushRef="#br0" timeOffset="2">657 45 18492,'-12'12'362,"0"0"1,2 1-1,-1 0 1,2 0-1,-1 1 1,2 1-1,0 0 1,1 0-1,0 0 0,1 1 1,1-1-1,1 1 1,0 1-1,1-1 1,1 1-1,0-1 1,1 26-1,1-37-334,1 0 1,0 0-1,0 1 1,0-1-1,1 0 1,-1 0-1,1 0 1,0 0-1,1-1 1,-1 1-1,4 4 1,-4-7-16,-1-1 0,0 1 1,1-1-1,-1 0 0,1 1 1,-1-1-1,1 0 1,0 0-1,-1 0 0,1 0 1,0 0-1,0-1 0,-1 1 1,1-1-1,0 1 0,0-1 1,0 1-1,0-1 1,0 0-1,0 0 0,0 0 1,0 0-1,0 0 0,0-1 1,0 1-1,0 0 1,0-1-1,-1 0 0,1 1 1,0-1-1,0 0 0,0 0 1,1-1-1,5-3 39,1-1 0,-2 0 0,1 0 0,-1-1 0,0 0 0,0 0 0,-1 0 0,1-1 0,8-15 0,-4 3 80,0-1-1,-1 0 0,7-24 1,-13 33-54,0 0-1,-1 0 1,-1 0 0,0 0 0,-1 0-1,0-1 1,-2-23 0,0 33-67,1-1-1,0 0 1,-1 1 0,0-1-1,0 1 1,0-1 0,0 1 0,-1 0-1,1-1 1,-1 1 0,0 0-1,0 0 1,0 0 0,0 0-1,0 0 1,-1 1 0,1-1-1,-1 1 1,0-1 0,0 1-1,0 0 1,0 0 0,0 0-1,0 1 1,0-1 0,-1 1 0,1 0-1,0 0 1,-1 0 0,-6-1-1,4 1-101,0 1 0,0 0 0,0 0 0,0 1-1,-1-1 1,1 1 0,0 1 0,0-1 0,0 1 0,1 0-1,-1 0 1,0 1 0,-9 6 0,11-7-26,0 1 0,0 0 1,1 0-1,-1 0 0,1 0 0,0 1 0,-1-1 1,2 1-1,-1 0 0,0 0 0,1 0 0,0 0 1,0 0-1,0 1 0,0-1 0,1 0 0,0 1 1,-2 7-1,3-10 80,0-1 0,0 1 0,-1 0 1,1 0-1,0 0 0,1-1 0,-1 1 1,0 0-1,0 0 0,1 0 0,-1-1 0,1 1 1,0 0-1,-1-1 0,1 1 0,0 0 0,0-1 1,0 1-1,0-1 0,0 1 0,3 1 0,11 8-448</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41.699"/>
    </inkml:context>
    <inkml:brush xml:id="br0">
      <inkml:brushProperty name="width" value="0.025" units="cm"/>
      <inkml:brushProperty name="height" value="0.025" units="cm"/>
      <inkml:brushProperty name="color" value="#E71224"/>
    </inkml:brush>
  </inkml:definitions>
  <inkml:trace contextRef="#ctx0" brushRef="#br0">127 8 20388,'-2'-1'141,"0"1"0,0 0 1,0 0-1,0 0 0,0 0 0,-1 0 0,1 0 0,0 1 0,0-1 0,0 1 0,0-1 0,0 1 0,0 0 0,0 0 0,0 0 0,0 0 0,1 0 0,-1 0 0,0 1 1,0-1-1,1 0 0,-3 4 0,-2 1 196,-1 1 0,2 0 0,-11 16 0,9-10-218,1 0-1,0 0 1,1 1-1,0 0 0,1 0 1,0 0-1,-1 18 0,3-24-85,1 1-1,1 0 1,0 0-1,0 0 1,1 0-1,0 0 1,0 0-1,1 0 1,0-1-1,1 1 1,0-1-1,7 15 1,-8-20-17,-1 0 0,1 0 1,0 0-1,0-1 0,0 1 1,0-1-1,1 1 0,-1-1 0,0 0 1,1 0-1,0 0 0,0 0 0,-1-1 1,1 1-1,0-1 0,0 0 0,0 1 1,1-1-1,-1-1 0,0 1 0,0 0 1,0-1-1,1 0 0,-1 1 1,0-1-1,1-1 0,-1 1 0,0 0 1,0-1-1,1 0 0,-1 1 0,0-1 1,0 0-1,4-3 0,3 0 50,-1-1 0,1-1 0,-1 0 0,-1 0 0,1-1 0,-1 0 0,0 0 0,0-1 1,7-10-1,-7 7 39,-1 0 0,0-1 1,0 1-1,-2-2 1,1 1-1,-2-1 0,1 1 1,-2-1-1,0 0 1,3-21-1,-6 28-75,0 1-1,0-1 1,0 0-1,0 0 1,-1 0-1,0 0 1,0 1-1,-1-1 1,0 0 0,0 1-1,-4-8 1,4 9-54,0 0 0,-1 1 0,0-1 0,0 1 0,0 0 0,0 0 0,0 0 1,-1 1-1,1-1 0,-1 1 0,0 0 0,1 0 0,-1 0 0,0 0 0,0 1 1,0-1-1,-6 0 0,4 1-145,0 0 1,0 0-1,0 0 0,0 1 1,0 0-1,0 0 1,0 1-1,-1-1 0,1 1 1,0 1-1,1-1 1,-1 1-1,0 0 0,0 0 1,1 1-1,-1 0 1,1 0-1,-8 6 0,-1 7-575</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42.214"/>
    </inkml:context>
    <inkml:brush xml:id="br0">
      <inkml:brushProperty name="width" value="0.025" units="cm"/>
      <inkml:brushProperty name="height" value="0.025" units="cm"/>
      <inkml:brushProperty name="color" value="#E71224"/>
    </inkml:brush>
  </inkml:definitions>
  <inkml:trace contextRef="#ctx0" brushRef="#br0">18 1 19156,'0'0'50,"0"0"0,-1 0-1,1 0 1,0 0 0,0 0 0,0 0-1,0 0 1,0 0 0,0 0 0,0 1-1,0-1 1,0 0 0,0 0 0,0 0-1,0 0 1,0 0 0,0 0 0,0 0 0,0 0-1,0 0 1,0 1 0,0-1 0,0 0-1,0 0 1,0 0 0,1 0 0,-1 0-1,0 0 1,0 0 0,0 0 0,0 0-1,0 0 1,0 0 0,0 0 0,0 1-1,0-1 1,0 0 0,0 0 0,0 0 0,0 0-1,1 0 1,-1 0 0,0 0 0,0 0-1,0 0 1,0 0 0,0 0 0,0 0-1,0 0 1,0 0 0,0 0 0,1 0-1,-1 0 1,0 0 0,0 0 0,0 0-1,0 0 1,0 0 0,0 0 0,0 0-1,0 0 1,0 0 0,0 0 0,1-1-1,-1 17 1247,-2 19-393,-6 13-412,2 1 0,2 0 1,4 84-1,1-130-477,-1 0 1,1 0-1,-1 0 1,1 0-1,0 0 1,0 0 0,0 0-1,0 0 1,1 0-1,-1 0 1,1-1-1,0 1 1,0-1 0,0 1-1,2 2 1,-2-4-14,-1 0 0,1 0 1,-1 0-1,1-1 1,0 1-1,-1 0 0,1-1 1,0 1-1,0-1 1,-1 1-1,1-1 0,0 0 1,0 0-1,-1 0 1,1 0-1,0 0 0,0 0 1,0 0-1,-1-1 1,1 1-1,0-1 0,0 1 1,-1-1-1,1 0 1,0 1-1,-1-1 0,3-2 1,2-1-123,0 0 0,0-1 0,0 0 0,-1 0 0,0 0 0,0-1 0,0 1 0,-1-1 0,0-1 0,0 1 0,4-9 0,1-5-58,-1 1 0,9-37 0,-3-3-213</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7.057"/>
    </inkml:context>
    <inkml:brush xml:id="br0">
      <inkml:brushProperty name="width" value="0.05" units="cm"/>
      <inkml:brushProperty name="height" value="0.05" units="cm"/>
    </inkml:brush>
  </inkml:definitions>
  <inkml:trace contextRef="#ctx0" brushRef="#br0">115 235 17324,'-42'54'2647,"32"-43"-2246,1-1 0,0 1 0,1 1 0,1 0 0,-1 0-1,2 0 1,-8 19 0,14-30-371,0 0 0,-1 0 0,1 0 0,0 0 0,0 0 0,0 0 0,-1 0 0,1 0 0,0 0 0,1 0 0,-1 0 0,0 0 0,0 0 0,0 0 0,1 0 0,-1 0 0,1 2 0,0-3-17,-1 1 0,0-1 0,1 1-1,0-1 1,-1 1 0,1-1-1,-1 0 1,1 1 0,0-1-1,-1 0 1,1 1 0,-1-1 0,1 0-1,0 0 1,-1 0 0,1 0-1,0 0 1,0 0 0,-1 0 0,2 0-1,2 0-3,1-1 0,-1 0 0,0 0 0,1 0 0,-1 0 0,0-1 0,4-2 0,13-8-72,0 0 0,-1-2 0,-1 0 0,0-1-1,-1-1 1,21-25 0,87-116-303,-113 138 362,0 3 147,-2 0 1,0-1-1,-1 0 0,14-30 0,-55 93 779,10-8-541,-27 65 0,43-92-381,1 1 1,0 0-1,1 1 0,1-1 1,0 0-1,0 1 1,1-1-1,1 1 1,0 0-1,2 17 0,-1-27-62,-1-1-1,1 1 0,0-1 0,0 1 0,-1-1 0,1 1 0,1-1 0,-1 0 0,0 0 0,1 1 0,-1-1 0,1 0 0,-1 0 1,1-1-1,0 1 0,0 0 0,0 0 0,0-1 0,0 1 0,0-1 0,1 0 0,-1 0 0,0 0 0,1 0 0,-1 0 1,1 0-1,-1-1 0,1 1 0,-1-1 0,1 1 0,-1-1 0,1 0 0,0 0 0,-1 0 0,1-1 0,-1 1 0,1-1 0,-1 1 1,1-1-1,-1 0 0,1 0 0,-1 0 0,3-1 0,33-20-533</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43.470"/>
    </inkml:context>
    <inkml:brush xml:id="br0">
      <inkml:brushProperty name="width" value="0.025" units="cm"/>
      <inkml:brushProperty name="height" value="0.025" units="cm"/>
      <inkml:brushProperty name="color" value="#E71224"/>
    </inkml:brush>
  </inkml:definitions>
  <inkml:trace contextRef="#ctx0" brushRef="#br0">6 0 15235,'-4'9'1481,"2"0"-793,4-1-224,13-3 1384,5-3-1048,15 3-400,6-1-39,11-1-217,1-2-176,3 4-585,-5-1-199,-8 3 600,-4 0-152,-23 0-152</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43.967"/>
    </inkml:context>
    <inkml:brush xml:id="br0">
      <inkml:brushProperty name="width" value="0.025" units="cm"/>
      <inkml:brushProperty name="height" value="0.025" units="cm"/>
      <inkml:brushProperty name="color" value="#E71224"/>
    </inkml:brush>
  </inkml:definitions>
  <inkml:trace contextRef="#ctx0" brushRef="#br0">0 290 16339,'0'14'1553,"11"-4"-897,5-3-240,11-1 944,9 0-567,13-5-313,6 2-184,8-3-752,-2-4 568,4-9-192,-7-9-104</inkml:trace>
  <inkml:trace contextRef="#ctx0" brushRef="#br0" timeOffset="1">569 0 17260,'1'1'114,"-1"1"-1,1-1 1,-1 0 0,1 0 0,0 0 0,0 0-1,0 0 1,0 0 0,-1 0 0,1 0 0,0-1 0,0 1-1,1 0 1,-1 0 0,0-1 0,0 1 0,0-1-1,3 2 1,28 7 523,-16-5-404,-6-1-225,0 1-1,0 0 0,0 0 1,0 1-1,-1 1 0,1-1 1,-2 2-1,10 7 0,-14-11 5,-1 1 1,0-1-1,0 1 0,-1 0 0,1 0 0,-1 0 0,0 0 0,0 0 0,0 0 0,0 1 0,-1-1 0,1 1 1,-1-1-1,-1 1 0,1 0 0,-1-1 0,1 1 0,-1 0 0,-1-1 0,1 1 0,-2 7 0,-1 1 79,0 0-1,-1 1 0,-1-1 0,0 0 1,-1-1-1,-14 24 0,-56 66 399,9-13-1562,56-68 829,4-6-100</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47.329"/>
    </inkml:context>
    <inkml:brush xml:id="br0">
      <inkml:brushProperty name="width" value="0.025" units="cm"/>
      <inkml:brushProperty name="height" value="0.025" units="cm"/>
      <inkml:brushProperty name="color" value="#E71224"/>
    </inkml:brush>
  </inkml:definitions>
  <inkml:trace contextRef="#ctx0" brushRef="#br0">1 38 20980,'16'6'1833,"5"-2"-1225,6-2-224,8-2 728,4-2-296,11-2-263,4-2-233,5-1-728,-2-2-457,-12 1 737,-8 1-168,-24 1-160</inkml:trace>
  <inkml:trace contextRef="#ctx0" brushRef="#br0" timeOffset="1">103 207 16323,'13'15'2009,"7"-4"-1225,8-5-288,8-2 1201,7-3-881,7-1-392,5-5-56,-5-8-104,-7-10-176</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49.716"/>
    </inkml:context>
    <inkml:brush xml:id="br0">
      <inkml:brushProperty name="width" value="0.025" units="cm"/>
      <inkml:brushProperty name="height" value="0.025" units="cm"/>
      <inkml:brushProperty name="color" value="#E71224"/>
    </inkml:brush>
  </inkml:definitions>
  <inkml:trace contextRef="#ctx0" brushRef="#br0">177 20 17900,'0'0'83,"0"-1"0,0 0 0,0 0 1,0 0-1,0 1 0,-1-1 0,1 0 0,0 0 0,0 0 1,0 1-1,-1-1 0,1 0 0,0 1 0,-1-1 1,1 0-1,-1 0 0,1 1 0,-1-1 0,1 1 1,-1-1-1,1 1 0,-1-1 0,0 1 0,1-1 0,-1 1 1,0-1-1,1 1 0,-1 0 0,0-1 0,0 1 1,1 0-1,-1 0 0,0-1 0,0 1 0,0 0 0,1 0 1,-1 0-1,0 0 0,0 0 0,0 0 0,1 0 1,-1 0-1,0 1 0,0-1 0,1 0 0,-1 0 1,0 1-1,-1-1 0,-2 2 36,-1 0 0,0-1 0,1 2 1,-1-1-1,1 0 0,-8 6 0,4 0-87,1 0-1,-1 0 1,2 0-1,-1 1 0,1 0 1,0 0-1,1 0 1,0 1-1,-6 17 1,2 1 84,0 0 0,-5 40 0,10-45-11,2 0 1,0 0-1,2 0 0,3 40 0,-2-54-70,0-1 0,1 1-1,0 0 1,0-1-1,1 1 1,0-1 0,1 0-1,-1 0 1,1 0 0,1-1-1,0 1 1,0-1-1,0 0 1,1 0 0,7 6-1,-10-10-13,1-1 0,-1 1 1,1-1-1,0 0 0,0 0 0,0 0 0,0 0 0,1-1 0,-1 1 0,0-1 0,0 0 1,1 0-1,-1-1 0,1 0 0,-1 1 0,5-2 0,-2 0 34,0 0 1,-1 0-1,1-1 0,-1 0 1,0 0-1,0-1 1,1 0-1,-2 0 0,12-7 1,-8 3 76,0 0 1,0-1 0,-1 0 0,0 0 0,-1 0 0,0-1-1,0 0 1,0-1 0,-2 0 0,1 0 0,-1 0 0,5-13-1,-9 18-53,0 1-1,0 0 0,0 0 0,-1-1 1,1 1-1,-1 0 0,0-1 0,0 1 0,-1 0 1,1-1-1,-1 1 0,-2-7 0,2 9-49,0-1 0,0 1-1,0 0 1,-1 0 0,1 0-1,-1 0 1,1 0 0,-1 0-1,0 0 1,0 0 0,0 1-1,0-1 1,0 0 0,0 1-1,0 0 1,0 0 0,-1-1-1,1 1 1,0 1 0,-1-1-1,1 0 1,-4 0 0,0 0-135,0 0 0,1 1 1,-1 0-1,1 0 0,-1 0 1,0 1-1,1 0 0,-1 0 1,-9 3-1,-1 2-725,-28 15 1,9-4 335,10-10-196</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51.602"/>
    </inkml:context>
    <inkml:brush xml:id="br0">
      <inkml:brushProperty name="width" value="0.025" units="cm"/>
      <inkml:brushProperty name="height" value="0.025" units="cm"/>
      <inkml:brushProperty name="color" value="#E71224"/>
    </inkml:brush>
  </inkml:definitions>
  <inkml:trace contextRef="#ctx0" brushRef="#br0">0 657 17412,'3'0'1736,"3"-1"-1016,3-8-232,11-12 937,7-9-257,10-21-328,9-7-104,10-14-312,4-4-272,2-4-672,1 1-408,-10 10 736,-7 7-192,-11 14-144</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45.285"/>
    </inkml:context>
    <inkml:brush xml:id="br0">
      <inkml:brushProperty name="width" value="0.025" units="cm"/>
      <inkml:brushProperty name="height" value="0.025" units="cm"/>
      <inkml:brushProperty name="color" value="#E71224"/>
    </inkml:brush>
  </inkml:definitions>
  <inkml:trace contextRef="#ctx0" brushRef="#br0">2 472 16812,'0'1'156,"0"0"0,-1 0 0,1 0 0,0 0 1,0 0-1,0 1 0,0-1 0,0 0 0,0 0 0,0 0 1,0 0-1,1 0 0,-1 0 0,0 0 0,1 0 1,0 2-1,-1-3-96,1 0 0,-1 1-1,0-1 1,1 0 0,-1 0 0,1 0 0,-1 0 0,1 0 0,-1 0 0,0 0 0,1 0-1,-1 0 1,1 0 0,-1 0 0,1-1 0,-1 1 0,0 0 0,1 0 0,-1 0 0,1 0-1,-1-1 1,0 1 0,1 0 0,-1 0 0,0-1 0,1 1 0,-1 0 0,1-1 0,31-35 1548,-27 29-1435,88-117 1968,92-167 0,-183 288-2118,16-24 138,-18 27-158,0 0 0,0 0 0,0 0 0,0 0 0,0 0 0,0 1 0,0-1 0,0 0 0,0 0 1,0 0-1,0 0 0,0 0 0,0 0 0,0 0 0,0 0 0,0 0 0,0 1 0,0-1 0,0 0 0,1 0 0,-1 0 0,0 0 0,0 0 0,0 0 0,0 0 0,0 0 0,0 0 0,0 0 0,0 0 0,1 0 0,-1 0 0,0 0 0,0 0 0,0 0 0,0 0 0,0 0 0,0 0 0,0 0 0,0 0 0,1 0 0,-1 0 1,0 0-1,0 0 0,0 0 0,0 0 0,0 0 0,0 0 0,0 0 0,0 0 0,1 0 0,-1 0 0,0 0 0,0 0 0,-2 13 7,1-9-26,-79 479-3733,80-465 2323,5-23-1415,6-31 246,-6 11 1488</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45.844"/>
    </inkml:context>
    <inkml:brush xml:id="br0">
      <inkml:brushProperty name="width" value="0.025" units="cm"/>
      <inkml:brushProperty name="height" value="0.025" units="cm"/>
      <inkml:brushProperty name="color" value="#E71224"/>
    </inkml:brush>
  </inkml:definitions>
  <inkml:trace contextRef="#ctx0" brushRef="#br0">95 0 21541,'-3'4'510,"0"-1"1,1 1 0,0 0 0,0 0-1,-3 9 1,-4 13-134,1 1 0,2 0-1,-4 35 1,10-61-368,0 0-1,-1 0 0,1 0 1,0 0-1,0 0 0,1 0 1,-1 0-1,0 0 0,0 0 1,0 0-1,0 0 0,1 0 1,-1 0-1,1 0 0,-1-1 1,0 1-1,1 0 0,-1 0 1,1 0-1,0-1 0,-1 1 1,1 0-1,0 0 0,-1-1 1,1 1-1,0-1 0,0 1 1,0-1-1,-1 1 0,1-1 1,0 1-1,0-1 0,1 1 1,4 0 8,-1-1 1,0 1 0,1-1 0,-1 0 0,8 0 0,15 0 15,-22 1-35,0 1-1,-1-1 0,0 1 1,1 0-1,-1 1 0,0-1 1,0 1-1,0 0 0,-1 0 1,1 1-1,-1 0 0,1-1 1,-1 1-1,-1 1 0,1-1 1,0 0-1,-1 1 0,0 0 0,0 0 1,0 0-1,-1 0 0,0 0 1,0 1-1,0-1 0,-1 1 1,2 5-1,-2-6 17,-1-1 1,1 1-1,-1 0 0,0 0 1,0-1-1,0 1 1,0 0-1,-1-1 0,0 1 1,0 0-1,-1-1 0,1 1 1,-1-1-1,0 1 0,0-1 1,0 0-1,0 0 0,-1 0 1,0 0-1,0 0 0,0-1 1,0 1-1,-1-1 0,1 0 1,-1 0-1,0 0 0,0-1 1,0 1-1,0-1 0,0 0 1,-7 3-1,1-1 10,0-1 0,-1 0-1,1-1 1,-1 0 0,1-1-1,-16 1 1,23-2-79,0 0-1,0 0 0,0 0 1,0-1-1,1 1 1,-1-1-1,0 0 1,0 0-1,1 0 0,-1 0 1,0 0-1,1 0 1,-1-1-1,1 1 1,-1-1-1,1 0 0,0 0 1,0 0-1,0 0 1,0 0-1,0 0 0,0 0 1,0-1-1,1 1 1,0-1-1,-1 1 1,1-1-1,-2-5 0,-3-32-308,5-6-152</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46.405"/>
    </inkml:context>
    <inkml:brush xml:id="br0">
      <inkml:brushProperty name="width" value="0.025" units="cm"/>
      <inkml:brushProperty name="height" value="0.025" units="cm"/>
      <inkml:brushProperty name="color" value="#E71224"/>
    </inkml:brush>
  </inkml:definitions>
  <inkml:trace contextRef="#ctx0" brushRef="#br0">0 2 21925,'5'-1'1752,"6"2"-1368,2 3-184,6-1 856,5 2-551,5-4-682,5 2-511,3-3 584,-1-3-104,-4 3-72</inkml:trace>
  <inkml:trace contextRef="#ctx0" brushRef="#br0" timeOffset="1.15">494 94 15747,'4'23'1833,"-4"5"-1161,-3 5-224,-1 6 1000,-1 4-576,3 3-111,-1-2-209,0-2-88,1-6-80,4-9-72,9-5-64,2-12-24,4-10-120,5-6-248,-2-11-768,0-9 864,1-16-184,0-4-104</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46.796"/>
    </inkml:context>
    <inkml:brush xml:id="br0">
      <inkml:brushProperty name="width" value="0.025" units="cm"/>
      <inkml:brushProperty name="height" value="0.025" units="cm"/>
      <inkml:brushProperty name="color" value="#E71224"/>
    </inkml:brush>
  </inkml:definitions>
  <inkml:trace contextRef="#ctx0" brushRef="#br0">19 1 22773,'-9'0'1664,"4"8"-1376,0 2-168,5 0 216,2-4-648,5-2 336,0-1-128,6-7-128</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52.467"/>
    </inkml:context>
    <inkml:brush xml:id="br0">
      <inkml:brushProperty name="width" value="0.025" units="cm"/>
      <inkml:brushProperty name="height" value="0.025" units="cm"/>
      <inkml:brushProperty name="color" value="#E71224"/>
    </inkml:brush>
  </inkml:definitions>
  <inkml:trace contextRef="#ctx0" brushRef="#br0">1 518 17548,'14'-14'1968,"3"-2"-1296,9-12-176,3-7 945,9-11-545,5-5-88,6-5-200,1-1-240,1 5-904,-3 2 1640,-2 7-1040,-3 4-24,-7 9-24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38.042"/>
    </inkml:context>
    <inkml:brush xml:id="br0">
      <inkml:brushProperty name="width" value="0.05" units="cm"/>
      <inkml:brushProperty name="height" value="0.05" units="cm"/>
    </inkml:brush>
  </inkml:definitions>
  <inkml:trace contextRef="#ctx0" brushRef="#br0">103 482 16484,'-34'30'2395,"24"-22"-1965,1 0 0,1 0 0,0 0 0,0 1 0,-12 17 0,20-25-389,-1 0 0,0 0 0,1 0 0,-1 0 0,0 0 0,1 1 0,0-1-1,-1 0 1,1 0 0,0 1 0,-1-1 0,1 0 0,0 0 0,0 1 0,0-1 0,0 0 0,0 1 0,0-1-1,1 2 1,0-2-17,-1 0 0,1 0 0,-1 0 0,1-1 0,0 1 0,0 0 0,-1 0 0,1-1 0,0 1 0,0 0 0,0-1 0,0 1 0,0-1 0,-1 1 0,1-1 0,0 0 0,0 1 0,2-1 0,2 1-4,1 0 1,-1 0 0,0-1-1,0 0 1,1 0-1,-1-1 1,0 1 0,7-3-1,-5 1-2,1-1-1,0 0 1,-1-1-1,0 1 1,0-1 0,0-1-1,0 0 1,0 0-1,-1 0 1,0 0-1,0-1 1,-1 0 0,1 0-1,-1-1 1,-1 0-1,1 0 1,5-13-1,0-2 38,0 0 0,-2-1-1,0-1 1,6-39 0,-4-2 34,-10 59-80,0 1 0,0-1 1,0 0-1,0 1 0,-1-1 0,0 1 0,0-1 1,-4-10-1,4 15-9,1 0 1,0 0-1,-1 0 1,1 0-1,-1 0 1,0 0-1,1 1 1,-1-1-1,1 0 1,-1 0-1,0 1 1,0-1-1,1 0 0,-1 1 1,0-1-1,0 1 1,0-1-1,0 1 1,0-1-1,0 1 1,0-1-1,0 1 1,-2 0-1,1 0 1,1 0 0,-1 0-1,0 0 1,0 1 0,1-1-1,-1 1 1,0-1-1,1 1 1,-1 0 0,1-1-1,-1 1 1,-2 2 0,-3 2 8,1 1 1,0 0 0,0 0-1,-9 11 1,8-7-51,0-1 0,1 1 0,0-1 0,1 2 0,0-1 0,1 1 0,0-1 0,0 1 0,1 0 0,1 1 0,-3 20 0,5-30-26,0 1 1,0-1 0,1 1 0,-1-1 0,1 1 0,0-1 0,-1 0-1,1 1 1,0-1 0,0 0 0,0 0 0,1 0 0,-1 0 0,0 0-1,1 0 1,0 0 0,-1 0 0,1 0 0,0-1 0,0 1-1,0 0 1,0-1 0,0 0 0,0 0 0,0 1 0,1-1 0,-1-1-1,0 1 1,1 0 0,-1 0 0,0-1 0,1 0 0,2 1 0,10 1-461,0-1 0,-1-1 0,1 0 0,19-3 0,-25 2 216,41-5-872,35-2-405,-84 8 1589,1 0 1,-1 0-1,1 0 1,-1 0-1,1 0 1,-1 1-1,1-1 1,-1 0-1,0 1 0,1-1 1,-1 1-1,1-1 1,-1 1-1,0-1 1,0 1-1,1 0 1,-1 0-1,0 0 0,0 0 1,2 1-1,-2 1 88,0-1-1,0 0 1,0 1 0,0-1-1,-1 0 1,1 1-1,0-1 1,-1 6-1,2 3 264,-2-10-345,0-1 0,0 0 1,0 1-1,0-1 0,1 0 0,-1 1 1,0-1-1,0 0 0,0 1 1,0-1-1,1 0 0,-1 1 0,0-1 1,0 0-1,0 0 0,1 1 0,-1-1 1,0 0-1,0 0 0,1 1 0,-1-1 1,0 0-1,1 0 0,-1 0 0,0 0 1,1 0-1,-1 1 0,0-1 1,1 0-1,-1 0 0,1 0 0,13-4-104,12-12-322,-8 2 100,0-2 1,-2 0-1,0-1 1,0 0-1,22-37 1,52-105-600,-48 65 1399,-37 82-188,-1 1-1,-1-1 0,0 0 1,0 0-1,1-24 0,-4 36-273,0 0 0,0-1 0,0 1 0,0 0 0,0 0-1,0 0 1,0-1 0,0 1 0,0 0 0,0 0 0,0-1 0,0 1-1,0 0 1,0 0 0,0 0 0,0-1 0,0 1 0,0 0 0,0 0-1,0 0 1,0-1 0,0 1 0,0 0 0,0 0 0,-1 0 0,1-1-1,0 1 1,0 0 0,0 0 0,0 0 0,0 0 0,-1 0 0,1-1-1,0 1 1,0 0 0,0 0 0,0 0 0,-1 0 0,1 0-1,0 0 1,0 0 0,0 0 0,-1 0 0,1 0 0,0 0 0,0-1-1,0 1 1,-1 0 0,1 0 0,0 1 0,0-1 0,-1 0 0,1 0-1,0 0 1,0 0 0,0 0 0,-1 0 0,1 0 0,0 0 0,0 0-1,0 0 1,-1 1 0,-9 9 566,2 1-286,2 1 0,-1 0 0,2 0 1,-1 1-1,-4 20 0,-14 72 285,19-73-619,2-1 1,1 1 0,1 0-1,6 49 1,-3-64-173,1 0 0,0-1 1,1 0-1,1 0 0,1 0 0,0 0 1,1-1-1,1 0 0,1 0 1,12 17-1,-18-29-182</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7.608"/>
    </inkml:context>
    <inkml:brush xml:id="br0">
      <inkml:brushProperty name="width" value="0.05" units="cm"/>
      <inkml:brushProperty name="height" value="0.05" units="cm"/>
    </inkml:brush>
  </inkml:definitions>
  <inkml:trace contextRef="#ctx0" brushRef="#br0">245 0 16844,'-6'1'573,"1"0"0,0 0 0,0 0 0,0 1 0,-6 3 0,-3 3-194,2 0 1,-1 2 0,1-1-1,1 2 1,0-1 0,0 2-1,1-1 1,0 2 0,1-1-1,-8 17 1,4-6-235,1 0 0,1 1 0,2 1 0,0-1 0,-6 32 0,12-45-94,1 0 0,1 0 1,0 0-1,0 0 0,1 0 0,2 22 1,-1-29-40,-1-1 1,1 0 0,0 0 0,0 0-1,0 0 1,0 0 0,1 0 0,-1 0 0,1 0-1,0 0 1,0-1 0,0 1 0,0-1 0,0 1-1,1-1 1,-1 0 0,1 0 0,-1 0 0,1 0-1,0 0 1,-1-1 0,1 1 0,0-1 0,0 0-1,0 0 1,1 0 0,-1 0 0,4 1 0,3-2 11,-1 1 0,1-1 0,-1-1 1,1 0-1,-1 0 0,0-1 0,1 0 1,-1 0-1,0-1 0,13-7 0,-10 5 34,0-1 0,-1 0-1,0-1 1,-1 0 0,1-1-1,-1 0 1,12-12 0,-21 18-43,1 0 1,-1 1 0,1-1 0,-1 0-1,0 0 1,0 0 0,0 0-1,0 0 1,0 0 0,0 0 0,0 0-1,-1 0 1,2-4 0,-2 5-5,0 0 1,-1 0-1,1 0 1,0 0-1,0 0 1,0 0-1,-1 1 1,1-1-1,0 0 1,-1 0-1,1 0 1,-1 0-1,1 0 1,-1 1-1,1-1 1,-1 0-1,1 1 1,-1-1-1,0 0 1,0 1 0,1-1-1,-2 0 1,-2-1 7,0 0 1,0 1 0,0 0-1,0 0 1,0 0 0,0 0-1,0 0 1,0 1 0,0 0-1,0 0 1,0 0 0,-1 0-1,-4 2 1,-2 0-70,-1 1 0,1 0 1,-20 8-1,26-8-200,-1-1 0,1 1 0,0 0 0,0 0 0,0 0 0,1 1 0,-1 0 0,1 0 0,-6 7 0,9-11 192,1 1 0,-1-1 0,1 1 0,-1-1 0,1 1 0,-1-1 0,1 1 0,0-1 0,-1 1 0,1 0 0,0-1 0,0 1-1,-1 0 1,1-1 0,0 1 0,0 0 0,0 0 0,0-1 0,0 1 0,0 0 0,0-1 0,0 1 0,0 0 0,0-1 0,0 1 0,0 0 0,1 0 0,-1-1 0,0 1 0,0-1 0,1 1 0,-1 0 0,1-1 0,-1 1 0,0-1 0,1 1 0,-1 0 0,1-1 0,-1 0 0,1 1 0,-1-1 0,1 1 0,0-1 0,-1 1 0,1-1 0,0 0 0,0 1 0,20 3-871</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53.346"/>
    </inkml:context>
    <inkml:brush xml:id="br0">
      <inkml:brushProperty name="width" value="0.025" units="cm"/>
      <inkml:brushProperty name="height" value="0.025" units="cm"/>
      <inkml:brushProperty name="color" value="#E71224"/>
    </inkml:brush>
  </inkml:definitions>
  <inkml:trace contextRef="#ctx0" brushRef="#br0">1 83 18580,'1'-4'245,"0"0"1,0 0 0,1 0-1,-1 0 1,1 0-1,0 0 1,0 1-1,1-1 1,-1 1-1,1-1 1,0 1-1,-1 0 1,1 0-1,1 0 1,-1 0-1,0 1 1,1-1-1,-1 1 1,6-2-1,-6 2-194,0 0-1,1 0 0,-1 1 1,1-1-1,-1 1 1,1 0-1,-1 0 0,1 0 1,0 1-1,-1-1 1,1 1-1,0 0 0,-1 0 1,1 0-1,0 1 1,-1-1-1,1 1 0,0 0 1,-1 0-1,1 0 0,-1 0 1,4 2-1,-5-1-49,0-1 1,-1 1-1,1-1 0,-1 1 0,1 0 0,-1 0 0,0-1 0,0 1 1,0 0-1,0 0 0,0 0 0,0 0 0,0 0 0,-1 1 1,1-1-1,-1 0 0,1 0 0,-1 0 0,0 0 0,0 1 0,0-1 1,0 0-1,-1 0 0,1 0 0,0 1 0,-1-1 0,0 0 0,0 2 1,-3 9 3,-1-1 1,0 0 0,-10 17 0,12-24 1,-23 36 8,-9 16 21,32-51-30,1 0-1,-1 1 0,1-1 0,0 0 0,0 1 0,1-1 0,-1 12 0,2-16-4,0 0 1,0 0-1,0 0 0,1 0 0,-1-1 0,1 1 0,0 0 0,-1 0 1,1 0-1,0 0 0,0 0 0,0-1 0,0 1 0,0 0 0,0-1 1,1 1-1,-1-1 0,0 1 0,1-1 0,0 0 0,-1 0 1,1 1-1,0-1 0,-1 0 0,1-1 0,0 1 0,0 0 0,0 0 1,0-1-1,3 1 0,8 2-29,0 0 1,-1-2 0,24 1-1,-19-1-124,5 0-1082,30-2 1,-45 1 1035,-1-1 0,1-1 1,0 1-1,0-1 0,-1 0 1,1 0-1,-1-1 0,11-5 0,9-10-610</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58.120"/>
    </inkml:context>
    <inkml:brush xml:id="br0">
      <inkml:brushProperty name="width" value="0.025" units="cm"/>
      <inkml:brushProperty name="height" value="0.025" units="cm"/>
      <inkml:brushProperty name="color" value="#E71224"/>
    </inkml:brush>
  </inkml:definitions>
  <inkml:trace contextRef="#ctx0" brushRef="#br0">1 15 18348,'1'-2'324,"1"1"0,-1-1-1,1 1 1,0 0 0,0 0 0,0 0 0,-1 0 0,1 0-1,0 0 1,0 0 0,4 0 0,-5 1-222,-1 1 0,1 0 0,0 0 0,-1-1-1,1 1 1,-1 0 0,1 0 0,-1 0 0,1 0 0,-1 0 0,0 0 0,1 0 0,-1 0 0,0 0-1,0-1 1,0 1 0,0 0 0,0 0 0,0 0 0,0 0 0,0 0 0,0 0 0,0 0-1,-1 2 1,1-1-96,0 0 0,0 0 0,0 0-1,1 0 1,-1 0 0,0 0 0,1 0 0,-1 0-1,1 0 1,0-1 0,0 1 0,0 0 0,0 0-1,0 0 1,0-1 0,0 1 0,0-1 0,1 1-1,-1-1 1,3 3 0,1-1 15,0 0 0,0-1 0,1 1-1,-1-1 1,11 2 0,-9-2-23,0 0 0,0 1 0,14 7 0,-15-6-5,0 0 0,0 1 0,-1 0 0,0 0 0,0 1 0,0-1-1,0 1 1,-1 0 0,0 0 0,0 1 0,5 12 0,-7-15 35,-1 0 0,1 1 0,-1-1 1,0 0-1,0 1 0,0-1 0,-1 1 0,1-1 0,-1 1 0,0-1 0,0 1 0,-1-1 0,1 0 1,-1 1-1,0-1 0,0 1 0,-1-1 0,1 0 0,-1 0 0,0 0 0,-3 5 0,4-8 35,0 1 0,0-1-1,0 1 1,-1-1 0,1 0-1,0 1 1,-1-1 0,1 0-1,-1 0 1,1 0 0,-1 0-1,0 0 1,0 0-1,1-1 1,-1 1 0,0 0-1,0-1 1,0 0 0,1 1-1,-4-1 1,2 0-98,0 0-1,-1-1 1,1 1-1,0-1 1,0 0 0,-1 0-1,1 0 1,0 0-1,0-1 1,-5-3 0,1 0-354,0 0 1,0 0 0,0-1-1,1 0 1,0 0 0,0-1-1,1 1 1,-7-11 0,-3-13-352,1-3-284</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0:58.542"/>
    </inkml:context>
    <inkml:brush xml:id="br0">
      <inkml:brushProperty name="width" value="0.025" units="cm"/>
      <inkml:brushProperty name="height" value="0.025" units="cm"/>
      <inkml:brushProperty name="color" value="#E71224"/>
    </inkml:brush>
  </inkml:definitions>
  <inkml:trace contextRef="#ctx0" brushRef="#br0">0 77 19028,'3'-2'2393,"-1"0"-1529,-1-3-432,5 2 1760,8 0-1223,3-1-289,9 0-744,-2-3-584,9-5 560,3-4-129,-1-2-55</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00.352"/>
    </inkml:context>
    <inkml:brush xml:id="br0">
      <inkml:brushProperty name="width" value="0.025" units="cm"/>
      <inkml:brushProperty name="height" value="0.025" units="cm"/>
      <inkml:brushProperty name="color" value="#E71224"/>
    </inkml:brush>
  </inkml:definitions>
  <inkml:trace contextRef="#ctx0" brushRef="#br0">2 75 16620,'-1'12'1800,"12"-4"-968,9-1-320,8-7 1545,2-7-1017,7-6-432,4 0-40,1-1-368,0-3-176,-8 4-608,-5 0-280,-12 6 664,-3 3-152,-12 4-160</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00.896"/>
    </inkml:context>
    <inkml:brush xml:id="br0">
      <inkml:brushProperty name="width" value="0.025" units="cm"/>
      <inkml:brushProperty name="height" value="0.025" units="cm"/>
      <inkml:brushProperty name="color" value="#E71224"/>
    </inkml:brush>
  </inkml:definitions>
  <inkml:trace contextRef="#ctx0" brushRef="#br0">1 12 17988,'8'19'1528,"4"-9"-1032,4-6-168,11-2 617,4-1-233,4-2-144,-1-2-128,1-1-552,-3-1-320,-4-2 432,-4-3-88,-7-7-168</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01.313"/>
    </inkml:context>
    <inkml:brush xml:id="br0">
      <inkml:brushProperty name="width" value="0.025" units="cm"/>
      <inkml:brushProperty name="height" value="0.025" units="cm"/>
      <inkml:brushProperty name="color" value="#E71224"/>
    </inkml:brush>
  </inkml:definitions>
  <inkml:trace contextRef="#ctx0" brushRef="#br0">51 0 20268,'14'2'361,"0"0"-1,-1 0 1,1 2-1,0-1 1,-1 2-1,0 0 1,0 0 0,14 9-1,-23-11-356,1-1-1,-1 1 1,0-1 0,0 1-1,0 0 1,0 1-1,0-1 1,0 1 0,-1 0-1,0 0 1,4 6 0,-5-7-7,-1 0 1,1 0-1,-1 1 1,0-1-1,-1 0 1,1 0 0,0 1-1,-1-1 1,0 0-1,0 1 1,0-1-1,0 0 1,0 1 0,-1-1-1,0 0 1,1 1-1,-1-1 1,-2 3-1,-3 8 6,0 0 0,-1-1-1,-1 1 1,0-2-1,0 1 1,-13 12 0,-67 66-494,65-69 51,-26 27 41,35-36 141</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01.830"/>
    </inkml:context>
    <inkml:brush xml:id="br0">
      <inkml:brushProperty name="width" value="0.025" units="cm"/>
      <inkml:brushProperty name="height" value="0.025" units="cm"/>
      <inkml:brushProperty name="color" value="#E71224"/>
    </inkml:brush>
  </inkml:definitions>
  <inkml:trace contextRef="#ctx0" brushRef="#br0">13 370 20604,'9'-7'1921,"-7"4"-1329,-3 4-256,0 11 912,-4 5-304,2 6-431,1 4-225,-3 6-224,7-3 8,5 0-24,-1-4-32,2-7 16,4-8-32,3-11-336,-2-8-393,3-15 641,1-3-112,-4-7-88</inkml:trace>
  <inkml:trace contextRef="#ctx0" brushRef="#br0" timeOffset="1">0 0 21693,'1'9'1896,"8"-2"-1416,-7 1-248,6 1 1225,2 0-1249,3 1-1161,3-2 1297,4-3-504,0-5-128,-3-9-72</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03.147"/>
    </inkml:context>
    <inkml:brush xml:id="br0">
      <inkml:brushProperty name="width" value="0.025" units="cm"/>
      <inkml:brushProperty name="height" value="0.025" units="cm"/>
      <inkml:brushProperty name="color" value="#E71224"/>
    </inkml:brush>
  </inkml:definitions>
  <inkml:trace contextRef="#ctx0" brushRef="#br0">42 29 16267,'0'-1'259,"0"0"-1,0 1 0,0-1 0,0 0 0,0 1 0,0-1 0,0 0 1,0 1-1,0-1 0,-1 0 0,1 1 0,0-1 0,-1 1 0,1-1 0,0 0 1,-1 1-1,1-1 0,-1 1 0,1-1 0,0 1 0,-2-1 0,2 0-174,-1 1 0,1 0 0,0-1 0,0 1 0,-1 0 0,1 0 0,-1 0 0,1-1 0,0 1-1,-1 0 1,1 0 0,0 0 0,-1 0 0,1 0 0,-1 0 0,1 0 0,0-1 0,-1 1 0,1 0 0,-1 0 0,1 1-1,0-1 1,-1 0 0,1 0 0,-1 0 0,1 0 0,0 0 0,-1 0 0,1 0 0,0 1 0,-1-1 0,1 0-1,0 0 1,-1 1 0,1-1 0,0 0 0,-1 0 0,1 1 0,0-1 0,-1 1 0,-2 5 116,0-1 0,0 1 0,1 0 1,0 0-1,0 1 0,0-1 0,1 0 1,0 1-1,0-1 0,1 11 0,-1-6-197,2 0 0,0 0 0,0 0-1,1 0 1,4 16 0,-5-24-10,0-1 1,0 0-1,0 1 0,0-1 0,0 1 1,1-1-1,-1 0 0,1 0 1,-1 0-1,1 0 0,0 0 1,0 0-1,0 0 0,0-1 0,0 1 1,3 1-1,-4-3 11,0 1-1,1-1 1,-1 0-1,1 1 1,-1-1-1,1 0 1,-1 0 0,0 0-1,1 0 1,-1 0-1,1-1 1,-1 1-1,1 0 1,-1-1-1,0 1 1,1-1 0,-1 1-1,0-1 1,0 0-1,1 1 1,-1-1-1,0 0 1,0 0-1,0 0 1,0 0 0,0 0-1,0 0 1,0 0-1,0 0 1,0 0-1,1-3 1,3-4 81,0 0 0,0-1 1,-1 1-1,0-1 0,-1 0 0,0 0 0,4-18 1,-6 22-50,0 0 1,0 0-1,-1 0 1,1-1 0,-1 1-1,0 0 1,-1 0 0,0-1-1,1 1 1,-1 0-1,-1 0 1,1 0 0,-1 0-1,0 0 1,0 1 0,-3-6-1,3 9-141,1-1 0,0 1-1,-1-1 1,1 1 0,-1 0-1,1-1 1,-1 1 0,0 0-1,1 0 1,-1 0 0,0 1-1,0-1 1,0 0 0,0 1-1,0-1 1,0 1 0,0 0-1,0-1 1,0 1 0,0 0 0,0 0-1,0 0 1,0 1 0,1-1-1,-1 0 1,0 1 0,0-1-1,0 1 1,0 0 0,0-1-1,0 1 1,1 0 0,-1 0-1,-2 2 1,1 2-563,2 0-187</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04.567"/>
    </inkml:context>
    <inkml:brush xml:id="br0">
      <inkml:brushProperty name="width" value="0.025" units="cm"/>
      <inkml:brushProperty name="height" value="0.025" units="cm"/>
      <inkml:brushProperty name="color" value="#E71224"/>
    </inkml:brush>
  </inkml:definitions>
  <inkml:trace contextRef="#ctx0" brushRef="#br0">1 107 18044,'5'-2'2016,"4"-1"-1336,8-2-263,5-3 1159,8-3-712,1-1-160,8-2-368,0 0-240,-2 2-632,-3 1-440,-9 2 816,-8 3-184,-7 8-128</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05.063"/>
    </inkml:context>
    <inkml:brush xml:id="br0">
      <inkml:brushProperty name="width" value="0.025" units="cm"/>
      <inkml:brushProperty name="height" value="0.025" units="cm"/>
      <inkml:brushProperty name="color" value="#E71224"/>
    </inkml:brush>
  </inkml:definitions>
  <inkml:trace contextRef="#ctx0" brushRef="#br0">0 92 15995,'18'6'2009,"3"-5"-1161,9-2-256,7-3 976,8-4-495,4 0-161,1-5-832,-1-3-520,-8 0 504,-2 1-184,-12-3-224</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8.034"/>
    </inkml:context>
    <inkml:brush xml:id="br0">
      <inkml:brushProperty name="width" value="0.05" units="cm"/>
      <inkml:brushProperty name="height" value="0.05" units="cm"/>
    </inkml:brush>
  </inkml:definitions>
  <inkml:trace contextRef="#ctx0" brushRef="#br0">174 6 18660,'-3'-1'297,"-1"-1"0,0 2 1,1-1-1,-1 0 0,0 1 0,1 0 0,-1 0 0,0 0 1,0 0-1,1 0 0,-1 1 0,0-1 0,1 1 1,-1 0-1,-6 3 0,5-1-120,0 0 0,1 0 0,-1 0 1,1 1-1,-1-1 0,1 1 0,0 0 0,1 0 0,-6 8 0,0 2-74,1 0-1,0 1 0,2 0 0,-1 0 0,2 1 0,-5 19 1,8-26-66,0 0 0,0 0 1,1 1-1,1-1 1,-1 0-1,1 1 1,1-1-1,1 9 0,-1-15-29,-1 0-1,1 0 0,0 0 1,0 0-1,0 0 0,1 0 1,-1-1-1,1 1 0,-1-1 1,1 1-1,0-1 0,0 1 1,0-1-1,0 0 0,0 0 1,0 0-1,1 0 0,-1-1 1,1 1-1,0 0 0,-1-1 1,1 0-1,0 0 0,0 0 1,-1 0-1,1 0 0,0 0 1,6 0-1,-1-1-3,1 0 0,0-1 1,-1 1-1,1-2 0,0 1 0,-1-1 0,0-1 0,1 1 1,-1-1-1,0-1 0,-1 0 0,1 0 0,0 0 1,-1-1-1,0 0 0,0 0 0,10-11 0,-11 10-2,0 0 0,0-1 0,0 1 1,-1-1-1,0 0 0,-1 0 0,1-1 0,-1 1 0,-1-1 0,1 0 0,-1 0 0,-1 0 0,1-1 0,-2 1 0,1-1 0,-1 1 0,0-17 0,-1 21-70,-1 0 1,1 0-1,-1 0 1,0 0-1,-1 0 1,1 0-1,-1 0 0,1 0 1,-1 0-1,0 1 1,-1-1-1,1 1 0,-1-1 1,1 1-1,-1 0 1,-4-3-1,5 4-4,0 1-1,0-1 1,0 1 0,-1 0-1,1 0 1,0 0 0,0 0-1,-1 0 1,1 1-1,-1-1 1,1 1 0,-1-1-1,1 1 1,-1 0 0,1 0-1,-1 0 1,1 0-1,-1 1 1,1-1 0,-1 0-1,1 1 1,0 0 0,-1 0-1,1 0 1,0 0-1,-1 0 1,-2 2 0,-14 12-527</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05.604"/>
    </inkml:context>
    <inkml:brush xml:id="br0">
      <inkml:brushProperty name="width" value="0.025" units="cm"/>
      <inkml:brushProperty name="height" value="0.025" units="cm"/>
      <inkml:brushProperty name="color" value="#E71224"/>
    </inkml:brush>
  </inkml:definitions>
  <inkml:trace contextRef="#ctx0" brushRef="#br0">6 58 22541,'3'6'1792,"-5"5"-1416,1 4-168,-2 6 873,0 5-569,3 7-376,2 1-104,3 4-80,4-4-72,1-4-8,4-3-24,5-9-64,3-7-73,3-11-519,1-7-352,0-7 896,-6-7-136,-1-7-104</inkml:trace>
  <inkml:trace contextRef="#ctx0" brushRef="#br0" timeOffset="1">161 257 16652,'-4'36'1344,"2"0"-1016,2-2-248,12-2 160,3-8-496,11-14-1857,9-8 1897,6-18-416,5-10-240</inkml:trace>
  <inkml:trace contextRef="#ctx0" brushRef="#br0" timeOffset="2">569 87 15699,'1'-2'169,"-1"0"-1,0 0 1,1 0 0,-1 0-1,0 0 1,0 0-1,0 0 1,-1 0-1,1 0 1,0 0-1,-1 0 1,0 0-1,0-2 1,1 3-132,-1 1 1,1 0-1,0 0 1,0-1-1,-1 1 1,1 0-1,0-1 1,-1 1-1,1 0 1,0 0-1,-1 0 1,1-1-1,0 1 1,-1 0-1,1 0 0,0 0 1,-1 0-1,1 0 1,0 0-1,-1-1 1,1 1-1,-1 0 1,1 0-1,0 0 1,-1 0-1,0 1 1,-15 8 1018,7 1-681,1 0 0,0 1 0,0-1 0,1 1 0,1 1 0,-9 18 0,5-5-183,1 0-1,-8 33 0,15-52-162,1-3 3,1 0 0,-1 0 0,0 0 0,1 0 0,-1 0 0,1 0 0,0 1 0,0-1 1,0 0-1,2 5 0,-2-7-24,0-1 1,0 0 0,0 0-1,0 1 1,1-1 0,-1 0 0,0 0-1,0 0 1,0 0 0,1 0-1,-1 1 1,0-1 0,0 0-1,1 0 1,-1 0 0,0 0-1,0 0 1,1 0 0,-1 0 0,0 0-1,0 0 1,1 0 0,-1 0-1,0 0 1,0 0 0,1 0-1,-1 0 1,0 0 0,0 0-1,1 0 1,-1 0 0,0 0-1,0 0 1,1 0 0,-1-1 0,0 1-1,0 0 1,0 0 0,1 0-1,-1 0 1,0-1 0,0 1-1,10-8 136,-2-3-21,0 0-1,-1-1 0,0 0 1,-1 0-1,0 0 1,-1-1-1,-1 0 0,0 0 1,0 0-1,-2 0 1,1-1-1,-2 1 0,1-25 1,-3 31-100,0 0 0,0 0 0,-1 0 0,0-1 1,0 2-1,-1-1 0,0 0 0,0 0 0,-5-7 0,7 12-70,-1 0-1,1 0 0,-1 0 0,1 0 0,-1 0 0,0 1 0,0-1 0,0 1 0,0-1 0,0 1 1,0 0-1,0 0 0,-4-2 0,4 3-51,1-1 1,-1 1-1,0 0 1,1 0-1,-1 0 1,0 0-1,0 0 0,1 1 1,-1-1-1,0 0 1,0 1-1,1-1 1,-1 1-1,1 0 1,-1 0-1,0-1 0,1 1 1,-1 0-1,1 0 1,0 0-1,-2 2 1,1-2-21,1 0 1,-1 1 0,1-1 0,0 1 0,0-1 0,0 1-1,-1-1 1,1 1 0,1 0 0,-1-1 0,0 1-1,0 0 1,1 0 0,-1 0 0,1-1 0,-1 1 0,1 0-1,0 0 1,0 0 0,0 4 0,3 4-752</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06.144"/>
    </inkml:context>
    <inkml:brush xml:id="br0">
      <inkml:brushProperty name="width" value="0.025" units="cm"/>
      <inkml:brushProperty name="height" value="0.025" units="cm"/>
      <inkml:brushProperty name="color" value="#E71224"/>
    </inkml:brush>
  </inkml:definitions>
  <inkml:trace contextRef="#ctx0" brushRef="#br0">398 163 18364,'7'6'1320,"-11"10"-1016,-2 7-80,-4 10 488,-3 6-247,0 8-121,-4 0-48,1 2-24,0-5 0,2-6-272,3-7-288,1-12-576,4-9 760,0-16-128,2-8-97</inkml:trace>
  <inkml:trace contextRef="#ctx0" brushRef="#br0" timeOffset="1">163 42 17812,'-2'-2'126,"1"0"0,-1 0 0,0 1-1,0-1 1,0 1 0,0-1 0,0 1 0,0 0 0,0 0 0,0 0 0,0 0 0,0 0 0,-3 0 0,4 0-88,-1 1 0,1 0 0,0 0 0,-1 1 0,1-1 0,0 0 0,0 0 0,-1 1 0,1-1 0,0 0 0,0 1 0,0-1 0,-1 1-1,1 0 1,0-1 0,0 1 0,0 0 0,0 0 0,0 0 0,0 0 0,0 0 0,1 0 0,-1 0 0,0 0 0,0 0 0,0 2 0,-3 3-33,1 1 0,0-1 1,0 1-1,1 0 0,-1 0 0,2 0 0,-1 0 0,1 1 0,0-1 0,0 0 0,1 1 0,0-1 0,1 8 0,-1-14-7,0-1 1,0 0-1,0 1 0,0-1 1,1 0-1,-1 1 0,0-1 0,0 0 1,0 1-1,0-1 0,0 0 0,0 1 1,1-1-1,-1 0 0,0 1 1,0-1-1,1 0 0,-1 1 0,0-1 1,0 0-1,1 0 0,-1 1 1,0-1-1,1 0 0,-1 0 0,0 0 1,1 0-1,-1 1 0,0-1 1,1 0-1,-1 0 0,0 0 0,1 0 1,12-7-5,5-15 39,-15 16-1,-1 1 0,0 0 0,-1-1 0,1 1 0,-1-1 0,0 1 0,-1-1 0,1 0 0,-1 1 0,0-1 0,-1 0 0,-1-10 0,2 14-31,-1 0 1,1 0 0,-1 0 0,1 0-1,-1 0 1,0 0 0,1 0-1,-1 0 1,0 1 0,0-1 0,-1 0-1,1 1 1,0-1 0,0 1 0,-1-1-1,1 1 1,-1-1 0,1 1-1,-1 0 1,0 0 0,1 0 0,-1 0-1,0 0 1,0 0 0,0 0-1,0 1 1,0-1 0,0 1 0,0-1-1,0 1 1,0 0 0,0 0-1,0 0 1,0 0 0,0 0 0,0 0-1,0 1 1,0-1 0,-2 1 0,1 0-81,-1 0 1,1 1 0,0-1-1,0 1 1,0 0 0,0 0-1,0 0 1,0 0 0,1 0-1,-1 1 1,0-1 0,1 1-1,0-1 1,0 1 0,0 0 0,-2 4-1,1-2-48,0 1-1,1-1 1,-1 1 0,1 0-1,1-1 1,-1 1-1,1 0 1,-1 12 0,3 14-404</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06.516"/>
    </inkml:context>
    <inkml:brush xml:id="br0">
      <inkml:brushProperty name="width" value="0.025" units="cm"/>
      <inkml:brushProperty name="height" value="0.025" units="cm"/>
      <inkml:brushProperty name="color" value="#E71224"/>
    </inkml:brush>
  </inkml:definitions>
  <inkml:trace contextRef="#ctx0" brushRef="#br0">76 37 17300,'-9'21'1620,"2"0"0,-12 45 0,17-54-1365,0 1 0,1 0-1,0 0 1,0 0-1,2 0 1,2 22-1,-3-35-231,0 1-1,0-1 1,0 1-1,0 0 0,0-1 1,0 1-1,0-1 1,1 1-1,-1 0 0,0-1 1,0 1-1,0-1 1,1 1-1,-1-1 0,0 1 1,0-1-1,1 1 1,-1-1-1,1 1 0,-1-1 1,0 1-1,1-1 1,-1 0-1,1 1 0,-1-1 1,1 1-1,-1-1 1,1 0-1,-1 0 0,1 1 1,-1-1-1,1 0 1,0 0-1,-1 0 0,1 0 1,-1 0-1,1 1 0,0-1 1,-1 0-1,1 0 1,-1-1-1,1 1 0,0 0 1,-1 0-1,1 0 1,-1 0-1,1 0 0,-1-1 1,1 1-1,0 0 1,-1 0-1,1-1 0,-1 1 1,1 0-1,-1-1 1,0 1-1,1-1 0,-1 1 1,1-1-1,0 0 1,4-4 154,-1 1 0,1-1 0,-1 0 1,5-8-1,1-3 156,-1-1 1,-1 1-1,9-25 0,-14 32-238,0-1-1,-1 1 1,0-1-1,0 0 0,-1 0 1,0 0-1,-1-19 0,0 27-114,-1 0-1,1-1 0,0 1 0,-1 0 1,0-1-1,1 1 0,-1 0 1,0 0-1,0 0 0,0-1 0,0 1 1,-1 0-1,1 0 0,0 1 1,-1-1-1,-2-2 0,2 3-46,1 0 0,-1 0-1,0 0 1,1 0 0,-1 0-1,0 1 1,0-1 0,0 1 0,0-1-1,0 1 1,0 0 0,1 0 0,-1 0-1,0 0 1,0 0 0,-2 0-1,-4 2-154,0 0-1,0 0 0,0 1 0,0 0 0,1 1 0,-1 0 0,-11 8 0,-5 5-432</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07.804"/>
    </inkml:context>
    <inkml:brush xml:id="br0">
      <inkml:brushProperty name="width" value="0.025" units="cm"/>
      <inkml:brushProperty name="height" value="0.025" units="cm"/>
      <inkml:brushProperty name="color" value="#E71224"/>
    </inkml:brush>
  </inkml:definitions>
  <inkml:trace contextRef="#ctx0" brushRef="#br0">72 9 15107,'11'-8'6746,"-18"21"-2212,-4 7-3833,-2 7-542,2 1 0,1 0 0,2 0 0,0 1 0,-6 58 0,14-84-175,-1 1 0,1-1 0,1 0 0,-1 0 0,0 0 0,1 0 0,-1 0 0,1 0 0,0 0 0,0 0 0,0 0-1,1 0 1,-1 0 0,1 0 0,-1-1 0,1 1 0,0-1 0,0 1 0,0-1 0,1 0 0,2 3 0,-2-3-255,0 0 0,0-1 0,0 0 0,0 1 0,0-1 0,0 0 0,1 0 0,-1-1 1,0 1-1,1-1 0,-1 1 0,1-1 0,-1 0 0,0 0 0,1-1 0,-1 1 0,1-1 0,-1 0 0,6-2 0,-5 2 65,0-1 0,-1 0-1,1 0 1,-1 0 0,1 0 0,-1 0 0,0-1-1,0 0 1,0 1 0,3-5 0,10-13-1240</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08.319"/>
    </inkml:context>
    <inkml:brush xml:id="br0">
      <inkml:brushProperty name="width" value="0.025" units="cm"/>
      <inkml:brushProperty name="height" value="0.025" units="cm"/>
      <inkml:brushProperty name="color" value="#E71224"/>
    </inkml:brush>
  </inkml:definitions>
  <inkml:trace contextRef="#ctx0" brushRef="#br0">45 182 19244,'-5'15'1792,"-5"9"-1215,0 6-249,2 9 776,2 2-272,2 5-336,2 0-184,2-6-296,6-3-160,5-12-328,2-11-208,6-14-448,1-10-177,3-14 849,0-11-264,4-15-104</inkml:trace>
  <inkml:trace contextRef="#ctx0" brushRef="#br0" timeOffset="1">311 0 15515,'-4'1'185,"0"0"-1,0 0 1,0 0 0,0 1-1,0-1 1,0 1-1,1 0 1,-1 0-1,0 0 1,1 1 0,0-1-1,-1 1 1,-3 4-1,-3 4 214,0 1 0,-12 18 0,8-9-114,1 0-1,1 1 0,1 0 0,1 1 1,0 0-1,2 1 0,1 0 0,1 0 0,1 0 1,-2 31-1,7-49-218,0-1 1,0 1-1,1 0 1,0-1-1,0 1 0,0 0 1,1-1-1,-1 1 1,1-1-1,4 7 1,-5-10-40,0 0 1,0-1 0,0 1-1,0-1 1,0 1 0,1-1-1,-1 1 1,1-1 0,-1 1-1,1-1 1,0 0 0,-1 0 0,1 0-1,0 0 1,0 0 0,-1 0-1,1-1 1,0 1 0,0-1-1,0 1 1,0-1 0,0 0-1,0 0 1,0 1 0,0-1-1,0-1 1,0 1 0,0 0-1,0 0 1,0-1 0,3 0-1,2-2 30,-1 0 0,0 0 1,1 0-1,-2-1 0,1 0 0,0 0 0,-1 0 0,1-1 0,-1 0 0,-1 0 0,8-9 0,1-3 102,-1-1 0,14-27 0,-18 27-65,0 1 0,0-1 0,-2-1 0,5-22 0,-9 34-80,-1-1 1,0 1-1,0-1 0,0 0 1,-1 1-1,0-1 1,-1 1-1,0-1 0,0 0 1,0 1-1,-1 0 1,0-1-1,-5-10 1,5 16-64,1-1 1,-1 1-1,1-1 1,-1 1-1,0 0 1,0 0-1,0 0 1,0 0 0,0 0-1,0 0 1,-1 0-1,1 1 1,0-1-1,-1 1 1,0 0 0,1 0-1,-1 0 1,0 0-1,1 0 1,-1 0-1,0 1 1,0-1-1,0 1 1,0 0 0,1 0-1,-5 0 1,2 1-106,0 0 1,0 0 0,0 0-1,0 1 1,0-1 0,0 1-1,0 1 1,1-1 0,-1 0-1,1 1 1,0 0 0,0 0-1,-6 6 1,0 8-441,6-1-140</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08.862"/>
    </inkml:context>
    <inkml:brush xml:id="br0">
      <inkml:brushProperty name="width" value="0.025" units="cm"/>
      <inkml:brushProperty name="height" value="0.025" units="cm"/>
      <inkml:brushProperty name="color" value="#E71224"/>
    </inkml:brush>
  </inkml:definitions>
  <inkml:trace contextRef="#ctx0" brushRef="#br0">124 7 16908,'6'-6'1872,"-2"6"-656,-4 9 121,-6 3-273,-4 11-296,-3 3-192,-2 11-304,-1 1-144,-1 5-32,1-2-80,2-3-200,2-6-216,5-9-600,1-7 296,5-23 16,4-9 55</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09.337"/>
    </inkml:context>
    <inkml:brush xml:id="br0">
      <inkml:brushProperty name="width" value="0.025" units="cm"/>
      <inkml:brushProperty name="height" value="0.025" units="cm"/>
      <inkml:brushProperty name="color" value="#E71224"/>
    </inkml:brush>
  </inkml:definitions>
  <inkml:trace contextRef="#ctx0" brushRef="#br0">123 0 14083,'-4'1'172,"0"0"-1,0 0 1,1 1 0,-1-1 0,0 1-1,1 0 1,-1 0 0,1 0 0,0 1-1,0-1 1,0 1 0,0 0-1,0 0 1,0 0 0,1 0 0,-1 0-1,-1 5 1,-6 6 470,2 0 0,-12 28 0,16-33-405,0-3-17,1 1 0,0-1 0,1 1 0,0 0 1,0 0-1,0 0 0,1 0 0,-1 11 0,2-18-179,0 1 1,1 0-1,-1-1 0,0 1 1,0 0-1,0-1 0,1 1 1,-1 0-1,0-1 0,1 1 1,-1 0-1,0-1 0,1 1 1,-1-1-1,1 1 0,-1-1 1,1 1-1,-1-1 0,1 0 1,-1 1-1,1-1 1,-1 1-1,1-1 0,0 0 1,-1 0-1,1 1 0,1-1 1,0 1 31,1-1 1,-1 0-1,0 0 1,1 0 0,-1 0-1,1 0 1,-1 0-1,4-1 1,41-16 334,-41 14-434,0 0 1,-1-1-1,1 1 0,0-2 0,-1 1 0,6-7 0,-9 10-17,-1-1-1,0 1 0,1-1 1,-1 0-1,0 1 1,0-1-1,0 0 0,0 0 1,-1 0-1,1 0 1,0-3-1,-1 4-13,0 0-1,0 0 1,0 0 0,0 0-1,0 0 1,0 0 0,0 0-1,-1 0 1,1-1 0,0 1-1,-1 0 1,1 0 0,-1 0-1,1 0 1,-1 0 0,1 1-1,-1-1 1,0 0 0,0 0-1,1 0 1,-1 0 0,-2 0-1,-15-8-2191,18 9 2194,-1 0-1,1 0 0,-1 0 0,1 0 0,-1 0 0,0 0 0,1 0 0,-1 0 0,1 0 0,-1 0 0,1 0 0,-1 0 0,0 0 0,1 0 0,-1 1 0,1-1 0,-1 0 0,1 0 0,-1 1 0,1-1 0,-1 0 0,1 1 0,-1-1 0,1 0 0,0 1 0,-1-1 1,1 1-1,0-1 0,-1 1 0,1-1 0,0 0 0,-1 2 0,-1 9-784</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09.759"/>
    </inkml:context>
    <inkml:brush xml:id="br0">
      <inkml:brushProperty name="width" value="0.025" units="cm"/>
      <inkml:brushProperty name="height" value="0.025" units="cm"/>
      <inkml:brushProperty name="color" value="#E71224"/>
    </inkml:brush>
  </inkml:definitions>
  <inkml:trace contextRef="#ctx0" brushRef="#br0">117 1 15291,'-2'0'569,"1"0"-1,-1 0 0,0 1 0,0-1 1,0 1-1,1 0 0,-1-1 1,0 1-1,1 0 0,-1 0 0,-2 1 1,-19 19 1581,-15 29-1354,32-41-693,1 0 0,0 0-1,0 1 1,-3 11-1,7-19-84,1 1-1,-1-1 1,1 1-1,-1 0 1,1-1-1,0 1 1,0 0-1,0-1 1,0 1-1,1 2 1,-1-4-9,1 1 1,-1-1-1,0 0 1,1 0-1,-1 0 1,1 0 0,0 0-1,-1 0 1,1 0-1,0 0 1,0 0-1,0-1 1,-1 1 0,1 0-1,0 0 1,0-1-1,0 1 1,0 0-1,0-1 1,0 1 0,1-1-1,-1 0 1,1 1-1,3 0 16,0 0-1,1-1 0,-1 0 1,0 0-1,0 0 0,0 0 1,0-1-1,0 0 1,0 0-1,0 0 0,0-1 1,8-4-1,4-1 49,0-2-1,18-12 1,32-26 171,-62 42-216,1 1 0,-1-1 0,0-1-1,0 1 1,0-1 0,-1 0 0,0 0 0,6-11 0,-10 17-40,0-1 1,1 0-1,-1 0 1,0 0-1,1 1 1,-1-1-1,0 0 0,0 0 1,0 0-1,0 0 1,0 0-1,0 1 1,0-1-1,0 0 1,0 0-1,0 0 1,0 0-1,-1 1 1,1-1-1,0 0 1,-1 0-1,1 0 0,0 1 1,-1-1-1,1 0 1,-1 1-1,1-1 1,-1 0-1,0 1 1,1-1-1,-1 0 1,1 1-1,-1-1 1,0 1-1,0-1 0,1 1 1,-1 0-1,0-1 1,0 1-1,1 0 1,-1 0-1,0-1 1,0 1-1,0 0 1,0 0-1,-1 0 1,-4-1-243,1 1 1,-1-1 0,0 1 0,1 0-1,-11 2 1,2 1-38,-1 1 0,-24 9-1,5 3-293</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14.324"/>
    </inkml:context>
    <inkml:brush xml:id="br0">
      <inkml:brushProperty name="width" value="0.025" units="cm"/>
      <inkml:brushProperty name="height" value="0.025" units="cm"/>
      <inkml:brushProperty name="color" value="#E71224"/>
    </inkml:brush>
  </inkml:definitions>
  <inkml:trace contextRef="#ctx0" brushRef="#br0">5 19 17500,'-1'4'1880,"-2"-2"-1200,3 3-312,3-3 1137,1-1-529,7-1-504,4-1-232,3-4-496,4 3-224,6-3-472,4 2-113,4-2 753,1 0-240,2-2-112</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14.837"/>
    </inkml:context>
    <inkml:brush xml:id="br0">
      <inkml:brushProperty name="width" value="0.025" units="cm"/>
      <inkml:brushProperty name="height" value="0.025" units="cm"/>
      <inkml:brushProperty name="color" value="#E71224"/>
    </inkml:brush>
  </inkml:definitions>
  <inkml:trace contextRef="#ctx0" brushRef="#br0">1 153 15587,'4'1'267,"1"1"0,-1-1-1,1-1 1,-1 1 0,1-1-1,-1 0 1,1 0 0,-1 0-1,1-1 1,-1 1 0,1-1 0,-1 0-1,1 0 1,3-3 0,16-1 495,382-59-5502,-375 60 4900,1 3-1,-1 0 1,1 2 0,0 1-1,-1 2 1,53 13 0,-55-10 82,1-1-1,-1-2 1,1 0 0,0-3 0,0 0 0,0-2 0,0-1 0,0-1 0,0-2 0,-1-1 0,32-10 0,-28 5-1062,64-12-1,-82 21 537,0 1-1,-1 0 1,1 2-1,-1-1 1,1 1-1,0 1 1,16 5-1,-23-5 134,47 12-462,68 9 1,-105-21 1013,0-1 0,0-1-1,0 0 1,0-1 0,1-1-1,-2-1 1,36-10 0,29-19 1770,-54 20-1698,-1 2 0,1 0 0,39-7 0,-58 15-569,0 1 0,0 0 0,0 1 0,1 0 0,-1 1-1,0 0 1,0 0 0,1 1 0,-1 0 0,-1 0 0,1 1 0,0 0 0,0 1 0,14 8 0,0 4-179,-5-2-92</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8.440"/>
    </inkml:context>
    <inkml:brush xml:id="br0">
      <inkml:brushProperty name="width" value="0.05" units="cm"/>
      <inkml:brushProperty name="height" value="0.05" units="cm"/>
    </inkml:brush>
  </inkml:definitions>
  <inkml:trace contextRef="#ctx0" brushRef="#br0">10 0 17644,'-2'15'1288,"-2"-4"-1016,1-2-304,4-2 2129,5-6-1721,10-12-40,5-11 88</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15.642"/>
    </inkml:context>
    <inkml:brush xml:id="br0">
      <inkml:brushProperty name="width" value="0.025" units="cm"/>
      <inkml:brushProperty name="height" value="0.025" units="cm"/>
      <inkml:brushProperty name="color" value="#E71224"/>
    </inkml:brush>
  </inkml:definitions>
  <inkml:trace contextRef="#ctx0" brushRef="#br0">0 1 16652,'12'1'1448,"8"3"-1072,1 1-168,12 2 704,6 0-376,12 0-480,5 0-248,7-4-376,3-1-96,3-4-176,0-1 72,0 1 336,-3-3-225,-6 1 97</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16.229"/>
    </inkml:context>
    <inkml:brush xml:id="br0">
      <inkml:brushProperty name="width" value="0.025" units="cm"/>
      <inkml:brushProperty name="height" value="0.025" units="cm"/>
      <inkml:brushProperty name="color" value="#E71224"/>
    </inkml:brush>
  </inkml:definitions>
  <inkml:trace contextRef="#ctx0" brushRef="#br0">0 162 10354,'14'4'285,"-1"-2"1,1 1-1,0-2 0,0 0 0,-1 0 0,1-2 0,0 1 1,0-2-1,19-4 0,12-5 554,64-25 0,-29 8-368,-56 21-576,-1 0-1,1 2 1,0 1-1,0 1 1,0 1-1,0 1 1,0 1-1,1 1 1,26 4-1,-25-1 50,0-2-1,1-1 0,-1-1 1,1-1-1,32-6 1,128-36 1886,-186 43-1823,21-6 283,1 0 1,0 2 0,25-2-1,-41 6-250,-1-1-1,1 2 1,0-1-1,-1 1 1,1 0-1,0 0 1,-1 1 0,0 0-1,1 0 1,-1 1-1,0-1 1,0 1-1,0 1 1,0-1 0,7 7-1,8 9 170,-17-15-161,1 0 0,-1 0 0,0 0 0,1 0 0,0-1 0,0 1 0,0-1 0,0-1 0,0 1-1,1-1 1,-1 0 0,1 0 0,0 0 0,-1-1 0,10 1 0,-3-1-163,-1-1-408,0 1 0,0 1-1,21 5 1,-27-6 334,-1 1-1,0 0 1,0 0-1,0 0 1,-1 1-1,1-1 1,0 1-1,-1 0 1,0 0-1,0 0 1,0 0-1,0 1 1,3 4-1,8 16-565,-11-19 636,0 1 0,1-1 0,-1 0 0,1 0 0,8 9 0,-10-13 112,-1 1-1,1-1 0,-1 0 0,1 0 0,-1-1 0,1 1 1,0 0-1,0-1 0,-1 1 0,1-1 0,0 1 1,0-1-1,-1 0 0,1 0 0,0 0 0,0 0 0,0 0 1,0 0-1,0 0 0,-1 0 0,1-1 0,0 1 0,0-1 1,-1 0-1,3 0 0,20-12 95,-20 11 98,0-1 0,0 1-1,1 0 1,-1 0 0,1 1 0,-1-1 0,7-1 0,-10 4-59,0-1 0,0 0 0,0 0 0,0 1 1,0-1-1,0 1 0,0-1 0,0 1 1,0-1-1,0 1 0,-1-1 0,1 1 0,0 0 1,0-1-1,0 1 0,-1 0 0,1 0 0,0 0 1,-1 0-1,1 0 0,-1 0 0,1-1 1,-1 1-1,1 0 0,-1 2 0,11 12 1356,-11-14-1442,1-1 0,0 0 0,-1 1 0,1-1 0,-1 0 0,1 0-1,-1 0 1,1 0 0,0 1 0,-1-1 0,1 0 0,-1 0 0,1 0 0,0 0-1,-1 0 1,1-1 0,-1 1 0,1 0 0,-1 0 0,1 0 0,0 0 0,-1-1-1,1 1 1,-1 0 0,1 0 0,-1-1 0,1 1 0,-1-1 0,1 0 0,2-1 65,0-1 0,0 0 0,0 0 1,-1 0-1,0-1 0,1 1 0,-1-1 1,0 1-1,-1-1 0,1 0 1,-1 0-1,1 0 0,-1 0 0,0 0 1,-1 0-1,1 0 0,0-5 1,-1-7 178</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18.865"/>
    </inkml:context>
    <inkml:brush xml:id="br0">
      <inkml:brushProperty name="width" value="0.025" units="cm"/>
      <inkml:brushProperty name="height" value="0.025" units="cm"/>
      <inkml:brushProperty name="color" value="#E71224"/>
    </inkml:brush>
  </inkml:definitions>
  <inkml:trace contextRef="#ctx0" brushRef="#br0">4 553 15891,'-4'21'2613,"7"-27"-47,11-38 574,-11 32-3233,60-223 2496,-50 173-1849,8-115-1,-21 145-337,-1 26-101,-2 19-51,-5 93-25,7 118 1,1-209-112,4 41 149,-4-51-224,1-1 0,0 0-1,0 1 1,0-1 0,1 0 0,-1 0 0,1 0 0,0 0-1,0 0 1,3 3 0,-5-6 101,0-1 0,0 0 0,1 0-1,-1 1 1,0-1 0,0 0 0,1 1 0,-1-1 0,0 0-1,0 0 1,1 1 0,-1-1 0,0 0 0,0 0 0,1 0-1,-1 0 1,0 1 0,1-1 0,-1 0 0,0 0 0,1 0-1,-1 0 1,0 0 0,1 0 0,-1 0 0,1 0 0,-1 0-1,0 0 1,1 0 0,-1 0 0,5-11-671,-2-6 31</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19.295"/>
    </inkml:context>
    <inkml:brush xml:id="br0">
      <inkml:brushProperty name="width" value="0.025" units="cm"/>
      <inkml:brushProperty name="height" value="0.025" units="cm"/>
      <inkml:brushProperty name="color" value="#E71224"/>
    </inkml:brush>
  </inkml:definitions>
  <inkml:trace contextRef="#ctx0" brushRef="#br0">39 1 17748,'0'0'61,"0"0"1,-1 0 0,1 0-1,0 0 1,0-1 0,0 1-1,-1 0 1,1 0 0,0 0-1,0 0 1,0 0-1,-1 0 1,1 0 0,0 0-1,0 1 1,0-1 0,-1 0-1,1 0 1,0 0 0,0 0-1,0 0 1,-1 0-1,1 0 1,0 0 0,0 0-1,0 1 1,0-1 0,0 0-1,-1 0 1,1 0 0,0 0-1,0 0 1,0 1 0,0-1-1,0 0 1,0 0-1,0 0 1,-1 1 0,1-1-1,0 0 1,0 0 0,0 0-1,0 1 1,0-1 0,0 0-1,-8 13 266,3 1 74,0-1 0,2 1 0,-1 0 1,2 1-1,0-1 0,0 16 0,1-1-341,8 58-1,-6-77 7,1-1 0,0 1 0,1-1 0,0 1 0,0-1 0,1 0 0,6 10 0,-9-17-24,0-1 0,0 1-1,1 0 1,-1-1 0,0 1 0,1-1 0,-1 1 0,1-1 0,0 1-1,-1-1 1,1 0 0,0 0 0,0 0 0,0 0 0,0 0 0,2 0-1,-2-1 7,0 0-1,1 0 0,-1 0 0,0 0 1,0 0-1,0-1 0,0 1 0,0-1 1,0 0-1,-1 1 0,1-1 0,0 0 0,0 0 1,0 0-1,-1 0 0,1 0 0,0-1 1,-1 1-1,1 0 0,1-3 0,3-3 98,0-1 1,0 1-1,-1-1 0,0 0 0,0 0 0,-1-1 0,0 0 0,-1 1 1,0-1-1,0-1 0,2-12 0,-3 9-26,0 1 1,0-1 0,-2-1-1,1 1 1,-2 0-1,0 0 1,-5-23-1,5 31-92,-1-1 0,0 1-1,0-1 1,-1 1 0,1 0-1,-1 0 1,-1 0 0,1 0 0,-1 0-1,1 1 1,-1 0 0,0 0 0,-6-4-1,8 6-49,1 1 0,-1 0-1,0-1 1,0 1 0,0 0-1,-1 0 1,1 1 0,0-1 0,0 0-1,0 1 1,-1-1 0,1 1-1,0 0 1,0 0 0,-1 0-1,1 0 1,0 0 0,-1 0 0,1 0-1,0 1 1,0 0 0,0-1-1,-1 1 1,1 0 0,0 0-1,0 0 1,0 0 0,0 0 0,0 0-1,0 1 1,1-1 0,-1 1-1,0-1 1,-2 4 0,0 1-267,0 0-1,1 0 1,-1 0 0,1 1 0,1-1 0,-1 1 0,1 0 0,0-1-1,1 1 1,0 0 0,0 0 0,0 0 0,1 0 0,0 0 0,0 0 0,1 0-1,2 12 1,5 3-663</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19.794"/>
    </inkml:context>
    <inkml:brush xml:id="br0">
      <inkml:brushProperty name="width" value="0.025" units="cm"/>
      <inkml:brushProperty name="height" value="0.025" units="cm"/>
      <inkml:brushProperty name="color" value="#E71224"/>
    </inkml:brush>
  </inkml:definitions>
  <inkml:trace contextRef="#ctx0" brushRef="#br0">59 49 14147,'5'-12'1557,"-3"9"-1160,-1 0 0,0 0 0,1-1 0,-1 1 0,0 0 0,-1-1 1,1 1-1,0 0 0,-1-5 0,-3 16 3899,-8 18-2744,-7 44-1108,4 1 1,2 0-1,-2 104 1,13-171-540,1-2-14,0-1 1,0 1-1,-1 0 0,1-1 0,0 1 0,0 0 0,1-1 0,-1 1 0,0 0 0,1-1 1,-1 1-1,1-1 0,-1 1 0,1-1 0,1 3 0,-2-4 97,0 0 1,0 0-1,0 0 0,0 0 0,0 0 0,0 0 1,1 0-1,-1 0 0,0 0 0,0 0 1,0 0-1,0 0 0,0 0 0,0 0 1,0 0-1,0 0 0,1 0 0,-1 0 0,0 0 1,0 0-1,0 0 0,0 0 0,0 0 1,0 0-1,0 0 0,0 0 0,0 0 1,0-1-1,0 1 0,0 0 0,1 0 0,-1 0 1,0 0-1,0 0 0,0 0 0,0 0 1,0 0-1,0 0 0,0-1 0,0 1 1,0 0-1,0 0 0,0 0 0,0 0 0,0 0 1,0 0-1,0 0 0,0 0 0,0-1 1,0 1-1,0 0 0,0 0 0,0 0 1,0 0-1,0-1-81,1-4-402</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20.342"/>
    </inkml:context>
    <inkml:brush xml:id="br0">
      <inkml:brushProperty name="width" value="0.025" units="cm"/>
      <inkml:brushProperty name="height" value="0.025" units="cm"/>
      <inkml:brushProperty name="color" value="#E71224"/>
    </inkml:brush>
  </inkml:definitions>
  <inkml:trace contextRef="#ctx0" brushRef="#br0">95 1 18644,'-4'1'369,"1"1"0,-1 0 0,1-1 0,0 1 0,-1 1 0,1-1 0,0 0 0,1 1 0,-1 0 0,0-1 0,1 1 0,-1 0 0,1 0 0,0 1 0,0-1 0,0 0 0,1 1 0,-1-1 0,1 1 0,-2 5 0,2-4-300,-1 0 0,1 0 1,0 0-1,0 0 0,0 1 1,1-1-1,0 0 0,0 1 1,0-1-1,0 0 0,1 1 1,0-1-1,0 0 0,3 6 1,-4-10-68,0 0 0,1 0 1,-1 0-1,1 0 1,-1 0-1,1 0 1,-1 0-1,1-1 1,-1 1-1,1 0 1,0 0-1,-1-1 0,1 1 1,0 0-1,0-1 1,0 1-1,0-1 1,-1 1-1,1-1 1,0 1-1,0-1 0,0 0 1,0 1-1,0-1 1,0 0-1,0 0 1,0 0-1,0 0 1,0 1-1,0-1 1,0-1-1,0 1 0,0 0 1,0 0-1,0 0 1,0 0-1,0-1 1,0 1-1,0-1 1,0 1-1,0 0 1,0-1-1,-1 0 0,1 1 1,0-1-1,0 1 1,0-1-1,1-1 1,2-3 13,0 1 1,0 0-1,0-1 1,0 0-1,-1 0 1,6-10 0,-6 9 12,0-1 0,-1 0 0,0 0 0,0 0 0,-1 0 0,2-12 0,-3 18-23,0-1-1,0 1 1,0 0-1,0-1 1,0 1-1,0 0 1,0-1-1,0 1 1,0 0-1,-1-1 1,1 1-1,0 0 0,-1-1 1,1 1-1,-1 0 1,0 0-1,1 0 1,-1-1-1,0 1 1,0 0-1,0 0 1,1 0-1,-1 0 0,0 0 1,0 1-1,-1-1 1,1 0-1,0 0 1,0 1-1,0-1 1,0 0-1,-1 1 1,1 0-1,0-1 1,-1 1-1,1 0 0,0-1 1,-1 1-1,1 0 1,0 0-1,-1 0 1,1 0-1,-2 1 1,-1-1-5,1 1 1,0 0 0,-1 0-1,1 0 1,0 1 0,-1-1 0,1 1-1,0 0 1,0 0 0,0 0-1,1 0 1,-1 0 0,0 1 0,1-1-1,0 1 1,-5 5 0,3-1-103,-1-1 0,1 1 0,0 0 1,1 1-1,0-1 0,-3 11 1,4-11-63,0-1 1,0 1-1,1-1 1,1 1 0,-1 0-1,1-1 1,0 1 0,0 0-1,1-1 1,0 1 0,0 0-1,0-1 1,1 1 0,0-1-1,1 0 1,-1 1 0,1-1-1,4 6 1,16 17-537</inkml:trace>
  <inkml:trace contextRef="#ctx0" brushRef="#br0" timeOffset="1">516 285 19164,'0'-1'112,"1"0"0,-1 0-1,0 0 1,1 1 0,-1-1 0,0 0-1,0 0 1,0 0 0,0 0 0,0 1-1,0-1 1,0 0 0,0 0 0,0 0-1,0 0 1,0 1 0,0-1 0,0 0-1,-1 0 1,1 0 0,-1-1 0,0 2-61,1 0 0,-1 0 0,1-1 1,-1 1-1,0 0 0,1 0 0,-1 0 1,1 0-1,-1 0 0,1 0 0,-1 0 1,0 0-1,1 1 0,-1-1 0,1 0 1,-1 0-1,1 0 0,-1 1 0,1-1 1,-1 0-1,1 0 0,-1 1 0,1-1 1,-1 1-1,1-1 0,-1 0 0,1 1 1,0-1-1,-1 1 0,1-1 0,-1 1 1,1-1-1,0 1 0,0-1 0,-1 1 1,-5 9 131,1-1 0,-1 1 0,1 0 0,1 0 0,0 0 0,1 1 0,0-1 0,0 1 0,1 0 0,0 0 0,1 0 0,1 0 0,-1 0 1,4 21-1,-3-30-165,0 0 1,0 0 0,1-1 0,-1 1-1,1 0 1,-1 0 0,1-1 0,0 1-1,0 0 1,0-1 0,0 1 0,0-1-1,0 1 1,0-1 0,0 1 0,0-1-1,1 0 1,-1 1 0,1-1 0,-1 0-1,1 0 1,-1 0 0,1 0 0,0-1-1,-1 1 1,1 0 0,0-1 0,0 1-1,-1-1 1,1 1 0,0-1 0,0 0-1,0 0 1,0 0 0,0 0 0,3 0-1,0-2 37,0 1-1,1-1 1,-1 1-1,0-1 1,0-1 0,0 1-1,0-1 1,0 0-1,-1 0 1,1 0-1,5-6 1,1-2 73,0-1 0,0 0 0,-1-1 1,-1 0-1,0 0 0,12-25 0,-18 32-84,0-1 1,0 1-1,-1-1 0,0 0 0,0 0 1,-1 0-1,0 0 0,0 0 0,0 0 1,-1 0-1,0 0 0,-1 0 0,1 0 1,-1 0-1,-1 0 0,1 0 0,-5-10 1,5 14-74,0 0 0,-1 0 0,0 0 0,0 0 0,0 0 0,0 0 0,0 1-1,-1-1 1,1 1 0,-1 0 0,1 0 0,-1 0 0,0 0 0,0 0 0,0 0 0,0 1 0,0-1 0,0 1 0,0 0 0,-1 0 0,1 0 0,0 1 0,-1-1 0,1 1 0,-1 0 0,1 0 0,0 0 0,-5 0 0,-3 2-157,0 0 0,1 0 1,-1 1-1,1 0 0,-1 1 0,1 0 0,-14 9 0,-2 2-319</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21.074"/>
    </inkml:context>
    <inkml:brush xml:id="br0">
      <inkml:brushProperty name="width" value="0.025" units="cm"/>
      <inkml:brushProperty name="height" value="0.025" units="cm"/>
      <inkml:brushProperty name="color" value="#E71224"/>
    </inkml:brush>
  </inkml:definitions>
  <inkml:trace contextRef="#ctx0" brushRef="#br0">32 0 19404,'0'2'366,"-1"1"0,1-1 0,-1 0 0,1 0-1,-1 0 1,0 1 0,0-1 0,0 0 0,-2 3 0,-7 15 691,6 0-704,1 0-1,0 0 1,1 1 0,1-1 0,1 0-1,5 33 1,-5-43-332,2-1-1,0 0 0,0 0 1,0 0-1,1-1 1,0 1-1,1-1 1,0 1-1,1-1 0,-1 0 1,1-1-1,1 1 1,0-1-1,0 0 1,0 0-1,14 11 0,-16-15-44,0-1 0,1 1 0,-1-1 0,1 1 0,0-1-1,0-1 1,0 1 0,0-1 0,0 1 0,0-2-1,0 1 1,0 0 0,0-1 0,0 0 0,1 0 0,-1-1-1,0 1 1,0-1 0,0 0 0,0-1 0,0 1-1,0-1 1,0 0 0,-1 0 0,1 0 0,0-1 0,-1 0-1,0 0 1,0 0 0,0 0 0,0-1 0,4-4-1,-2 2-102,0-1 0,-1 0 0,0 0-1,0 0 1,0-1 0,-1 1-1,0-1 1,-1 0 0,0 0-1,0-1 1,-1 1 0,0-1 0,0 1-1,-1-1 1,0 0 0,0 1-1,-1-1 1,-2-13 0,0 11-31,-1 1 0,0-1 1,-6-10-1,9 20 154</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21.522"/>
    </inkml:context>
    <inkml:brush xml:id="br0">
      <inkml:brushProperty name="width" value="0.025" units="cm"/>
      <inkml:brushProperty name="height" value="0.025" units="cm"/>
      <inkml:brushProperty name="color" value="#E71224"/>
    </inkml:brush>
  </inkml:definitions>
  <inkml:trace contextRef="#ctx0" brushRef="#br0">8 25 17428,'-5'-7'2496,"4"4"-1520,-1 1-479,2-2 2471,5 3-2200,2-2-496,1 0 649,1 2-833,-3 1-104,1 7 0</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22.069"/>
    </inkml:context>
    <inkml:brush xml:id="br0">
      <inkml:brushProperty name="width" value="0.025" units="cm"/>
      <inkml:brushProperty name="height" value="0.025" units="cm"/>
      <inkml:brushProperty name="color" value="#E71224"/>
    </inkml:brush>
  </inkml:definitions>
  <inkml:trace contextRef="#ctx0" brushRef="#br0">2 60 16476,'1'-7'2331,"0"13"-950,2 15 282,-5 130 1076,-3 61-3068,15-558-10368,-10 314 10339,3-33 2599,3 98 251,-4-19-1852,16 122 2364,-14-120-2893,0 0 1,0-1-1,2 0 0,0 1 1,0-2-1,13 20 0,-16-29-61,0 0 0,1-1 0,-1 0 0,1 0 1,0 0-1,9 6 0,-11-8-225,0-1 1,0 0-1,0 0 1,0 0-1,0 0 1,1 0-1,-1 0 1,0 0-1,1-1 1,-1 1-1,1-1 1,-1 0 0,0 1-1,1-1 1,-1 0-1,1 0 1,3-1-1,-7-2-1062,-6 3 418</inkml:trace>
  <inkml:trace contextRef="#ctx0" brushRef="#br0" timeOffset="1">23 424 19220,'2'7'1744,"6"-5"-1135,2-4-249,6-9 888,4-2-304,3-6-592,3-2-328,-3-2-648,0-1-360,-3-1 792,-3-1-208,-6-2-184</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22.549"/>
    </inkml:context>
    <inkml:brush xml:id="br0">
      <inkml:brushProperty name="width" value="0.025" units="cm"/>
      <inkml:brushProperty name="height" value="0.025" units="cm"/>
      <inkml:brushProperty name="color" value="#E71224"/>
    </inkml:brush>
  </inkml:definitions>
  <inkml:trace contextRef="#ctx0" brushRef="#br0">119 1 17196,'-4'0'261,"1"0"1,-1-1 0,1 1-1,-1 1 1,1-1-1,-1 1 1,1-1 0,-1 1-1,1 0 1,0 0-1,-1 0 1,1 1 0,0-1-1,0 1 1,0 0 0,-4 3-1,3-2-42,0 1 0,0 0 1,0 0-1,1 1 0,-1-1 0,1 1 0,1-1 0,-1 1 1,-3 9-1,1-1-90,1 1 0,1 0 0,0 0 0,0 0 0,2 1 0,0-1 0,1 20 0,0-25-99,1 0-1,0 0 1,1 0 0,0 0 0,0 0 0,1-1 0,0 1 0,1-1 0,-1 1 0,8 10 0,-9-16-5,0 0 0,1 0 0,-1 0 1,1-1-1,0 1 0,0-1 0,0 1 0,0-1 1,0 0-1,0 0 0,0 0 0,1-1 0,-1 1 1,1-1-1,-1 0 0,1 0 0,0 0 0,0 0 1,-1 0-1,1-1 0,0 0 0,0 0 1,-1 0-1,1 0 0,0-1 0,0 1 0,6-3 1,-4 1 19,1-1 1,-1 0 0,0 0 0,0 0 0,0-1-1,0 0 1,0 0 0,-1-1 0,0 0 0,0 0-1,0 0 1,6-9 0,-9 11-11,0 0 0,0 0 1,0 0-1,0 0 0,-1 0 0,0-1 0,0 1 0,0-1 1,0 1-1,0-1 0,0-5 0,-1 7-6,0-1 1,0 1-1,-1 0 0,1 0 0,-1 0 0,1 0 1,-1 0-1,0 0 0,0 0 0,0 0 0,0 0 1,0 0-1,0 0 0,0 0 0,-1 1 1,1-1-1,-1 1 0,1-1 0,-1 1 0,-2-3 1,0 2 8,1 1 0,-1-1 0,0 0 0,1 1 0,-1 0 0,0 0 0,0 0 1,1 0-1,-1 1 0,0-1 0,0 1 0,0 0 0,0 0 0,0 1 0,0-1 0,0 1 1,0 0-1,1 0 0,-1 0 0,0 0 0,0 1 0,1-1 0,-7 5 0,9-6-36,1 1-1,-1-1 0,1 1 0,-1-1 0,1 1 1,-1-1-1,1 1 0,-1-1 0,1 1 0,0-1 1,-1 1-1,1-1 0,0 1 0,-1 0 0,1-1 1,0 1-1,0 0 0,-1 0 0,7 6-31,-3-6 21,-1 0 1,1 0 0,-1-1 0,1 1 0,-1-1 0,1 0-1,-1 1 1,4-2 0,8-1-15,-1-1-1,1-1 1,-1 0 0,0 0 0,0-2-1,0 0 1,-1 0 0,0-1-1,12-9 1,15-7 13,-38 23 10,-1-1-1,1 1 0,-1 0 0,0-1 1,1 1-1,-1 0 0,1 0 0,-1-1 1,1 1-1,0 0 0,-1 0 0,1 0 1,-1 0-1,1 0 0,-1 0 0,1 0 1,-1 0-1,1 0 0,-1 0 1,1 0-1,-1 0 0,1 0 0,0 0 1,-1 1-1,1-1 0,-1 0 0,1 0 1,0 1-1,-1 0 0,1 0 0,-1 0 0,1 0 0,-1-1 0,1 1 1,-1 0-1,0 0 0,1 0 0,-1 0 0,0 0 0,0 0 0,0 0 0,0 0 1,0 2-1,-7 44-29,4-36 9,-6 73-1806,5-90 1145,0-11 222</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8.806"/>
    </inkml:context>
    <inkml:brush xml:id="br0">
      <inkml:brushProperty name="width" value="0.05" units="cm"/>
      <inkml:brushProperty name="height" value="0.05" units="cm"/>
    </inkml:brush>
  </inkml:definitions>
  <inkml:trace contextRef="#ctx0" brushRef="#br0">166 36 15907,'-28'24'1822,"-42"45"1,62-60-1439,0 1 1,1-1-1,0 2 1,1-1 0,0 1-1,0 0 1,1 0-1,-6 21 1,10-30-320,1 1 0,-1-1-1,1 1 1,-1-1 0,1 0 0,0 1 0,0-1 0,0 1-1,0-1 1,1 1 0,-1-1 0,0 0 0,1 1 0,0-1-1,0 0 1,0 1 0,0-1 0,0 0 0,0 0 0,0 0-1,1 0 1,-1 0 0,1 0 0,2 3 0,0-3-23,-1 0 1,1 0-1,-1 0 1,1 0 0,0 0-1,0-1 1,0 0-1,0 0 1,0 0-1,0 0 1,0 0-1,0-1 1,0 0 0,5 0-1,3-1-24,-1-1-1,1 0 0,0-1 1,-1 0-1,0 0 1,0-1-1,0-1 1,0 0-1,-1 0 0,0-1 1,0 0-1,0-1 1,13-13-1,-13 12 12,-1-1 0,0 0-1,-1 0 1,0-1 0,-1 0 0,0 0-1,0-1 1,-1 0 0,-1 0-1,1-1 1,-2 1 0,6-23 0,-9 30-10,0 1 1,-1 0 0,0 0 0,0 0 0,1 0 0,-2-1 0,1 1 0,0 0 0,-1 0-1,1 0 1,-1-1 0,0 1 0,0 0 0,0 0 0,-1 0 0,1 1 0,-1-1 0,0 0-1,1 0 1,-1 1 0,-3-3 0,2 2 3,0 0 1,-1 1-1,1 0 0,-1 0 0,1 0 0,-1 0 1,0 0-1,0 1 0,0-1 0,0 1 0,0 0 1,0 1-1,0-1 0,0 1 0,0-1 1,-6 2-1,-2-1-90,0 2 0,1-1 1,-1 2-1,0-1 0,1 2 1,0-1-1,0 1 0,0 1 1,0 0-1,1 1 0,0 0 1,0 1-1,0-1 0,-11 12 0,20-17 0,0 0 0,0 0 0,0 0-1,0 0 1,0 0 0,0 0 0,0 0-1,1 0 1,-1 0 0,0 0-1,1 0 1,-1 0 0,1 1 0,-1-1-1,1 0 1,0 0 0,-1 1 0,1-1-1,0 0 1,0 1 0,0-1-1,0 0 1,0 0 0,0 1 0,0-1-1,1 2 1,0-2 14,0 0 0,0 0 0,0 0-1,1 0 1,-1 0 0,0-1 0,1 1 0,-1 0 0,1-1-1,-1 1 1,1-1 0,-1 1 0,1-1 0,-1 1 0,1-1-1,0 0 1,-1 0 0,1 0 0,-1 0 0,1 0 0,2-1 0,34-1-750</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23.107"/>
    </inkml:context>
    <inkml:brush xml:id="br0">
      <inkml:brushProperty name="width" value="0.025" units="cm"/>
      <inkml:brushProperty name="height" value="0.025" units="cm"/>
      <inkml:brushProperty name="color" value="#E71224"/>
    </inkml:brush>
  </inkml:definitions>
  <inkml:trace contextRef="#ctx0" brushRef="#br0">65 1 20964,'2'2'2226,"0"12"-1518,0 16 18,-15 421 323,0-746-7426,5 262 6401,8 60 307,2 1 0,2-1 0,0 1 0,2-1 0,0-1 0,2 1-1,17 36 1,-19-49-67,0 0 1,13 17-1,-18-28-195,1 0 0,0 0 1,0 0-1,0-1 0,1 1 1,-1-1-1,1 1 0,-1-1 1,1 0-1,0 0 0,0 0 1,0 0-1,0-1 0,0 1 1,0-1-1,6 2 0,-9-3-57,1 0 0,-1 0-1,1 0 1,0 0-1,-1 0 1,1 0-1,-1 0 1,1 0-1,-1 0 1,1 0-1,-1 0 1,1-1-1,-1 1 1,1 0-1,0 0 1,-1-1-1,0 1 1,1 0 0,-1 0-1,1-1 1,-1 1-1,1-1 1,-1 1-1,0 0 1,1-1-1,-1 1 1,1-1-1,-1 1 1,0-1-1,0 1 1,1-1-1,-1 1 1,0-1 0,0 1-1,0-1 1,0 1-1,1-1 1,-1 1-1,0-1 1,0 1-1,0-1 1,0 0-1,0 1 1,0-1-1,-1 1 1,1-1-1,0 1 1,0-1-1,0 1 1,0-1 0,-1 1-1,1-2 1,-13-29 15,-8-2-175,-2 1 0,-31-34 1,-11-15 750,56 65-342,9 16-247,0-1-1,0 1 1,0 0 0,0-1-1,0 1 1,0 0 0,0-1-1,0 1 1,0 0 0,0-1-1,0 1 1,0 0 0,0-1 0,0 1-1,0 0 1,0-1 0,0 1-1,0 0 1,0-1 0,1 1-1,-1 0 1,0-1 0,0 1-1,0 0 1,1-1 0,1 0 10,0 0 0,1 1 0,-1-1 0,0 0 0,1 1 0,-1 0 0,0-1 0,1 1 0,-1 0-1,5 1 1,19-1-240,0-1-1,45-7 0,-22-3 7</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24.365"/>
    </inkml:context>
    <inkml:brush xml:id="br0">
      <inkml:brushProperty name="width" value="0.025" units="cm"/>
      <inkml:brushProperty name="height" value="0.025" units="cm"/>
      <inkml:brushProperty name="color" value="#E71224"/>
    </inkml:brush>
  </inkml:definitions>
  <inkml:trace contextRef="#ctx0" brushRef="#br0">3 6 17236,'-3'-6'1696,"3"8"-1096,0 2-256,2 5 792,-1 4-215,2 7-353,1 1-176,2 5-352,-2 1-232,1 3-656,0-1 1832,-5 0-1016,3-2-24,1-1-24</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24.876"/>
    </inkml:context>
    <inkml:brush xml:id="br0">
      <inkml:brushProperty name="width" value="0.025" units="cm"/>
      <inkml:brushProperty name="height" value="0.025" units="cm"/>
      <inkml:brushProperty name="color" value="#E71224"/>
    </inkml:brush>
  </inkml:definitions>
  <inkml:trace contextRef="#ctx0" brushRef="#br0">6 1 14827,'0'23'1801,"-1"-6"-993,1-1-352,0-6 784,0-2-368,0-2 1241,0-2-1529,-3-1-208,1 2-40</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25.265"/>
    </inkml:context>
    <inkml:brush xml:id="br0">
      <inkml:brushProperty name="width" value="0.025" units="cm"/>
      <inkml:brushProperty name="height" value="0.025" units="cm"/>
      <inkml:brushProperty name="color" value="#E71224"/>
    </inkml:brush>
  </inkml:definitions>
  <inkml:trace contextRef="#ctx0" brushRef="#br0">1 1 12811,'5'80'4627,"20"99"0,-22-154-6847,0 36 1,-1-9-3052,2-2 5523,-3-1 5857,-2-53-477,0 3-5585,1 0 1,0 0-1,0 0 1,-1 0-1,1 0 1,0 0-1,0 0 1,0 1-1,0-1 1,0 0-1,0 0 1,0 0-1,0 0 1,1 0-1,-1 0 1,0 0-1,1 0 1,-1 0-1,0 0 1,1 0-1,-1 0 1,1 0-1,5-8-306</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27.453"/>
    </inkml:context>
    <inkml:brush xml:id="br0">
      <inkml:brushProperty name="width" value="0.025" units="cm"/>
      <inkml:brushProperty name="height" value="0.025" units="cm"/>
      <inkml:brushProperty name="color" value="#E71224"/>
    </inkml:brush>
  </inkml:definitions>
  <inkml:trace contextRef="#ctx0" brushRef="#br0">1 1254 14899,'14'-15'505,"255"-252"4713,151-116-3990,207-153-541,-606 518-307,25-16 0,-63 46 269,-3 2-2617,-34 20 1,32-24 1243,2 2-239</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28.495"/>
    </inkml:context>
    <inkml:brush xml:id="br0">
      <inkml:brushProperty name="width" value="0.025" units="cm"/>
      <inkml:brushProperty name="height" value="0.025" units="cm"/>
      <inkml:brushProperty name="color" value="#E71224"/>
    </inkml:brush>
  </inkml:definitions>
  <inkml:trace contextRef="#ctx0" brushRef="#br0">100 84 12139,'36'-58'3576,"-22"33"519,-17 28 200,-13 17-2785,-12 37-754,3 1 0,2 1 0,-22 90 0,42-137-726,0 0 0,2 0-1,-1 1 1,1-1-1,1 1 1,1 12 0,-1-22-24,1-1 1,-1 1 0,1-1 0,-1 0 0,1 1 0,0-1 0,0 0 0,0 0 0,0 1 0,0-1 0,0 0-1,0 0 1,1 0 0,-1 0 0,1 0 0,0-1 0,0 1 0,-1 0 0,1-1 0,0 1 0,0-1 0,0 0-1,1 0 1,-1 1 0,0-1 0,0-1 0,1 1 0,-1 0 0,0-1 0,1 1 0,-1-1 0,1 1 0,-1-1 0,1 0-1,-1 0 1,4-1 0,3 0-85,1-1 0,-1 1 0,0-2 0,0 1 0,0-1 0,-1-1 1,1 0-1,-1 0 0,0 0 0,0-1 0,0-1 0,-1 1 0,1-1 0,9-10 0,-6 4-535,-1 0 0,0 0-1,0-1 1,-1 0 0,-1-1 0,0 0 0,10-25 0,-12 23-689,-2-1 0,1 1 1,-2-1-1,2-18 1,-6 26 971,-2 11 1432,-4 14 886,-5 32 1027,-11 90-1,21-108-2760,1-1 0,1 1-1,1-1 1,7 41 0,-7-66-419,0 0 0,0 0 0,0 0-1,1 0 1,0 0 0,-1 0 0,1 0 0,4 4 0,-6-7 113,1 0-1,-1-1 1,1 1 0,0 0-1,-1-1 1,1 1 0,0-1-1,0 1 1,-1-1 0,1 1-1,0-1 1,0 1-1,0-1 1,0 0 0,0 0-1,0 1 1,-1-1 0,1 0-1,0 0 1,0 0 0,0 0-1,0 0 1,0 0-1,0 0 1,0 0 0,0 0-1,0-1 1,0 1 0,-1 0-1,1-1 1,0 1 0,0 0-1,0-1 1,0 1-1,-1-1 1,1 1 0,0-1-1,0 0 1,-1 1 0,1-1-1,1-1 1,14-21-716,-1-17-184</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28.941"/>
    </inkml:context>
    <inkml:brush xml:id="br0">
      <inkml:brushProperty name="width" value="0.025" units="cm"/>
      <inkml:brushProperty name="height" value="0.025" units="cm"/>
      <inkml:brushProperty name="color" value="#E71224"/>
    </inkml:brush>
  </inkml:definitions>
  <inkml:trace contextRef="#ctx0" brushRef="#br0">89 0 18444,'-12'16'1273,"1"-1"-1,0 1 1,-14 32-1,19-37-889,2 0 0,0 1 0,0-1-1,1 1 1,0 0 0,-2 23 0,5-34-363,0 1 1,0-1-1,0 0 1,0 1-1,0-1 1,0 0-1,0 1 0,1-1 1,-1 0-1,0 1 1,1-1-1,-1 0 1,1 0-1,-1 0 1,1 1-1,0-1 1,-1 0-1,1 0 1,0 0-1,0 0 1,0 0-1,0 0 1,0 0-1,0 0 1,0-1-1,0 1 1,0 0-1,0-1 1,0 1-1,1 0 1,-1-1-1,0 0 1,0 1-1,1-1 1,-1 0-1,0 1 1,1-1-1,-1 0 1,0 0-1,1 0 1,-1 0-1,2-1 1,6 0-12,0 0 0,0-1 1,0 0-1,16-7 1,-18 7-14,13-5-28,1-1-23,0 1 1,35-7-1,-51 13 41,0 1 0,-1-1 0,1 1 0,0 0-1,0 0 1,-1 0 0,1 1 0,0-1 0,-1 1 0,1 0 0,-1 1 0,1-1-1,-1 1 1,1 0 0,-1 0 0,0 0 0,0 0 0,5 5 0,-7-5 5,1 0 1,-1 0-1,0 1 1,0-1-1,0 1 1,-1 0-1,1 0 1,0 0-1,-1-1 1,0 1-1,0 0 1,0 1-1,0-1 1,0 0-1,0 5 1,-1-2 9,0 0 0,0 0 1,0-1-1,-1 1 1,0 0-1,0-1 1,-1 1-1,-2 6 1,-4 5 76,0 0 0,-2 0 0,1-1 1,-15 18-1,8-12 126,-1-1 0,-21 20 0,33-36-160,0 0 0,-1-1 0,0 1-1,1-1 1,-1 0 0,0 0 0,-1-1 0,1 0-1,-1 0 1,1 0 0,-1-1 0,-14 3-1,19-5-92,1 0-1,-1 0 0,0-1 1,0 1-1,0 0 0,0-1 1,1 1-1,-1-1 1,0 0-1,0 1 0,1-1 1,-1 0-1,0 0 0,1 0 1,-1 0-1,1-1 0,0 1 1,-1 0-1,1-1 1,0 1-1,0 0 0,0-1 1,-1 0-1,2 1 0,-1-1 1,0 0-1,0 1 0,1-1 1,-2-2-1,-1-7-495,0 0 0,0 0 0,-1-18 0,4 26 454,-3-31-708,3-41 1,2 16-267</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29.372"/>
    </inkml:context>
    <inkml:brush xml:id="br0">
      <inkml:brushProperty name="width" value="0.025" units="cm"/>
      <inkml:brushProperty name="height" value="0.025" units="cm"/>
      <inkml:brushProperty name="color" value="#E71224"/>
    </inkml:brush>
  </inkml:definitions>
  <inkml:trace contextRef="#ctx0" brushRef="#br0">0 132 16748,'20'-11'1680,"0"3"-1064,0 3-344,7-1 296,2 2-1424,4 1 1024,4-2-320,6-3-408</inkml:trace>
  <inkml:trace contextRef="#ctx0" brushRef="#br0" timeOffset="1">429 0 19124,'-21'23'1208,"2"0"0,0 1-1,-29 52 1,44-68-1060,0 1 0,0 0 1,0 0-1,1 0 0,1 0 0,-1 1 1,1-1-1,1 1 0,0-1 0,1 1 1,-1 0-1,2-1 0,-1 1 0,1 0 1,1-1-1,4 15 0,-5-19-121,1 1 1,1-1-1,-1 0 1,1 0-1,0 0 1,0-1-1,0 1 0,0-1 1,1 1-1,0-1 1,0 0-1,0-1 1,0 1-1,1-1 1,-1 0-1,1 0 0,0 0 1,0 0-1,0-1 1,0 0-1,1 0 1,-1 0-1,0-1 1,1 0-1,-1 0 0,1 0 1,0-1-1,-1 0 1,1 0-1,-1 0 1,1 0-1,-1-1 0,1 0 1,-1-1-1,1 1 1,-1-1-1,0 0 1,1 0-1,5-4 1,-1 0 32,-1-1 0,0 0 1,0 0-1,0-1 0,-1 0 1,-1-1-1,1 0 0,-1 0 1,-1 0-1,0-1 0,0 0 1,-1 0-1,0-1 0,5-16 1,-8 21-32,0 0 0,-1 0 0,0 0 0,0 0 0,0 0 0,0-1 0,-1 1-1,0 0 1,-1-1 0,1 1 0,-1 0 0,0 0 0,-1 0 0,0 0 0,0 0 0,0 0 0,0 0 0,-1 0 0,0 1 0,0-1 0,-1 1 0,1 0 0,-1 0 0,0 0 0,-1 1 0,1-1 0,-9-6 0,6 7-153,1 1 0,0-1 0,-1 1 0,1 0 0,-1 0 0,0 1 0,0 0 0,0 0 0,0 1 0,0 0 1,-10 0-1,14 0 57,-1 1 1,1 0 0,0 0 0,-1 1-1,1-1 1,0 1 0,-1-1-1,1 1 1,0 0 0,0 0 0,0 1-1,0-1 1,0 1 0,0-1 0,0 1-1,1 0 1,-1 0 0,0 0-1,1 0 1,0 1 0,-1-1 0,1 1-1,0 0 1,0-1 0,0 1-1,-1 3 1,-3 18-589</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29.884"/>
    </inkml:context>
    <inkml:brush xml:id="br0">
      <inkml:brushProperty name="width" value="0.025" units="cm"/>
      <inkml:brushProperty name="height" value="0.025" units="cm"/>
      <inkml:brushProperty name="color" value="#E71224"/>
    </inkml:brush>
  </inkml:definitions>
  <inkml:trace contextRef="#ctx0" brushRef="#br0">12 138 18892,'-11'-2'2169,"15"2"-1249,5-4-344,9-6 1304,8-2-551,7-2-361,4-2-240,5-1-352,1 3-216,-3-2-360,-4 0-256,-7 6-736,-8 3-353,-15 7 1153,-9 10-312,-11 9-280</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30.445"/>
    </inkml:context>
    <inkml:brush xml:id="br0">
      <inkml:brushProperty name="width" value="0.025" units="cm"/>
      <inkml:brushProperty name="height" value="0.025" units="cm"/>
      <inkml:brushProperty name="color" value="#E71224"/>
    </inkml:brush>
  </inkml:definitions>
  <inkml:trace contextRef="#ctx0" brushRef="#br0">0 205 17188,'9'4'2304,"14"-6"-1120,1-10-431,9-7 1535,3-2-808,4-6-407,0-2-393,-1 0-1224,-3 2-545,-9 6 905,-7 5-256,-11 10-184</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9.223"/>
    </inkml:context>
    <inkml:brush xml:id="br0">
      <inkml:brushProperty name="width" value="0.05" units="cm"/>
      <inkml:brushProperty name="height" value="0.05" units="cm"/>
    </inkml:brush>
  </inkml:definitions>
  <inkml:trace contextRef="#ctx0" brushRef="#br0">252 0 17100,'-16'4'719,"1"0"1,-1 0 0,0 1 0,1 1 0,0 1-1,-28 17 1,29-16-55,-1 1-1,-24 21 1,35-26-546,-1 0 0,1 1 0,0-1 1,0 1-1,0 0 0,1 0 0,0 0 1,0 0-1,0 1 0,1-1 1,-4 10-1,6-14-92,-1 1-1,1 0 1,-1 0 0,1 0 0,0-1 0,0 1-1,0 0 1,0 0 0,0 0 0,0-1-1,0 1 1,0 0 0,1 0 0,-1 0 0,1-1-1,0 1 1,-1 0 0,1-1 0,0 1-1,0 0 1,0-1 0,0 1 0,2 1 0,-1-1-15,1 0 1,-1-1 0,1 1-1,-1-1 1,1 0 0,0 0-1,-1 0 1,1 0 0,0 0 0,0-1-1,0 1 1,0-1 0,4 0-1,5 0-34,1-1 1,-1 0-1,1-1 0,-1 0 0,20-7 0,-1-1-46,-1-2 0,-1-1 0,0-2 0,0 0 0,-2-2 0,0-1 0,29-26 0,-54 42 75,0 0 0,0 0 1,-1 0-1,1 0 0,0-1 0,-1 1 0,3-5 0,-4 7-2,0-1-1,0 1 1,0-1 0,0 1-1,1-1 1,-1 1-1,0-1 1,0 1 0,0-1-1,0 1 1,0-1-1,-1 1 1,1-1-1,0 1 1,0-1 0,0 1-1,0-1 1,0 1-1,-1-1 1,1 1 0,0-1-1,-1 1 1,1 0-1,0-1 1,0 1 0,-1-1-1,1 1 1,-1 0-1,1-1 1,0 1 0,-1 0-1,1-1 1,-1 1-1,1 0 1,-1 0 0,1 0-1,-1-1 1,1 1-1,-1 0 1,1 0 0,-1 0-1,1 0 1,-1 0-1,1 0 1,-1 0 0,1 0-1,-1 0 1,1 0-1,-1 0 1,-7 0 31,1 0 0,-1 1 0,1 0 0,0 0 0,0 1 0,-1-1 1,1 1-1,0 1 0,1 0 0,-12 6 0,4-2 7,0 1 1,1 1 0,1 0-1,-14 12 1,21-15-35,-1 0 0,1 0 0,0 0 0,0 1 0,1-1 0,0 1 0,0 0 0,-3 9 1,6-14-24,0 0 1,0 0-1,0 0 0,1 1 1,-1-1-1,1 0 1,-1 1-1,1-1 1,0 0-1,0 1 1,0-1-1,0 1 1,1-1-1,-1 0 1,0 1-1,1-1 1,0 0-1,0 0 1,-1 1-1,1-1 1,0 0-1,1 0 1,-1 0-1,0 0 1,1 0-1,-1 0 1,1 0-1,-1-1 0,1 1 1,0-1-1,2 2 1,1 0-129,0 0 0,0-1 0,0 0-1,0 0 1,0-1 0,1 1 0,-1-1 0,1 0 0,-1 0 0,1-1 0,-1 0 0,1 0-1,6-1 1,4-1-66,0 0-1,0-2 0,21-6 0,18-10-388</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30.830"/>
    </inkml:context>
    <inkml:brush xml:id="br0">
      <inkml:brushProperty name="width" value="0.025" units="cm"/>
      <inkml:brushProperty name="height" value="0.025" units="cm"/>
      <inkml:brushProperty name="color" value="#E71224"/>
    </inkml:brush>
  </inkml:definitions>
  <inkml:trace contextRef="#ctx0" brushRef="#br0">1 162 19516,'6'31'1415,"-4"-18"-756,0 0-1,1 0 1,0 0-1,11 23 1,-13-34-595,1 1 0,-1-1 0,0 0 1,1 1-1,0-1 0,-1 0 0,1 0 0,0 0 1,0-1-1,0 1 0,0 0 0,0-1 0,1 1 0,-1-1 1,0 0-1,1 0 0,-1 0 0,1 0 0,-1 0 1,1 0-1,0-1 0,-1 1 0,1-1 0,0 0 1,-1 0-1,1 0 0,0 0 0,-1 0 0,5-1 1,1-1-260,-1-1 0,0 1 0,0-1 0,0-1 0,-1 1 0,1-1 0,-1 0 0,0 0 0,0-1 0,0 0 0,0 0 1,-1 0-1,0-1 0,6-8 0,2-3-756,-1-1 0,-1 0 0,16-36-1,-14 24-854,-2-1-1,11-48 1,-54 218 9693,-11 58-3777,-3 102-4792,44-287 408,0 45-402,2-54 633,0-1 1,0 1 0,0 0-1,1-1 1,-1 1 0,1 0-1,0-1 1,0 1-1,0-1 1,0 1 0,0-1-1,0 1 1,1-1 0,-1 0-1,1 0 1,3 4-1,-4-5-7,1 0 0,-1-1 0,0 1 0,1-1 0,-1 1-1,1-1 1,-1 1 0,0-1 0,1 0 0,-1 0 0,4 0 0,-5 0 42</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31.963"/>
    </inkml:context>
    <inkml:brush xml:id="br0">
      <inkml:brushProperty name="width" value="0.025" units="cm"/>
      <inkml:brushProperty name="height" value="0.025" units="cm"/>
      <inkml:brushProperty name="color" value="#E71224"/>
    </inkml:brush>
  </inkml:definitions>
  <inkml:trace contextRef="#ctx0" brushRef="#br0">93 16 16644,'0'0'74,"0"0"1,0 0-1,0 0 1,0 0-1,0 0 1,0 0-1,1 0 0,-1 0 1,0 0-1,0 0 1,0 0-1,0 0 1,0 0-1,1 0 1,-1 0-1,0 0 1,0 0-1,0 1 1,0-1-1,0 0 1,1 0-1,-1 0 1,0 0-1,0 0 1,0 0-1,0 0 1,0 0-1,0 0 1,0 0-1,0 1 1,1-1-1,-1 0 1,0 0-1,0 0 1,0 0-1,0 0 1,0 1-1,0-1 1,0 0-1,0 0 1,0 0-1,0 0 1,0 0-1,0 0 1,0 1-1,0-1 1,0 0-1,0 0 1,0 0-1,0 14 2137,-5 14-426,-11 33-1453,-2-1 0,-29 61 0,40-108-764,4-12-1164,5-24-824,48-164-3764,-22 108 5975,-27 75 556,0 1-1,1 0 1,0-1-1,0 1 1,0 0-1,2-3 1,-3 5-305,-1 1 0,0 0 0,0 0 0,0 0 1,0 0-1,0-1 0,1 1 0,-1 0 0,0 0 0,0 0 0,0 0 0,0 0 1,1 0-1,-1 0 0,0-1 0,0 1 0,0 0 0,1 0 0,-1 0 0,0 0 0,0 0 1,0 0-1,1 0 0,-1 0 0,0 0 0,0 0 0,0 0 0,1 0 0,-1 0 1,0 0-1,0 1 0,0-1 0,0 0 0,1 0 0,-1 0 0,0 0 0,0 0 0,1 0 1,3 16 1621,-2 17-61,-1-11-839,1-1 1,1 0-1,8 31 0,-9-46-818,0 0-1,0 0 1,1 0-1,0 0 1,0 0-1,1-1 1,-1 1-1,1-1 1,0 0-1,1 0 1,-1 0-1,1-1 0,0 0 1,0 0-1,10 6 1,7 2-338,-19-10 13</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32.527"/>
    </inkml:context>
    <inkml:brush xml:id="br0">
      <inkml:brushProperty name="width" value="0.025" units="cm"/>
      <inkml:brushProperty name="height" value="0.025" units="cm"/>
      <inkml:brushProperty name="color" value="#E71224"/>
    </inkml:brush>
  </inkml:definitions>
  <inkml:trace contextRef="#ctx0" brushRef="#br0">1 227 19868,'10'1'1849,"8"-8"-1145,4-7-288,5-2 760,5-1-232,1-8-632,3 1-448,-4-2-808,1 2-240,-7 0 840,-3-2-272,4 1-280</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33.007"/>
    </inkml:context>
    <inkml:brush xml:id="br0">
      <inkml:brushProperty name="width" value="0.025" units="cm"/>
      <inkml:brushProperty name="height" value="0.025" units="cm"/>
      <inkml:brushProperty name="color" value="#E71224"/>
    </inkml:brush>
  </inkml:definitions>
  <inkml:trace contextRef="#ctx0" brushRef="#br0">226 0 20276,'-8'3'328,"-1"1"-1,1-1 1,0 1-1,0 1 1,0-1-1,0 1 1,1 1-1,-1 0 1,-9 10-1,0 2 13,0 0-1,-17 26 0,23-28-268,1 1 0,0 0-1,-13 30 1,20-40-52,1 0 0,-1 0 0,1 0 0,1 1 0,-1-1 0,1 0 0,1 1 1,-1-1-1,1 1 0,0-1 0,1 0 0,2 14 0,-2-19-6,-1 0 0,1 1 0,0-1-1,0 0 1,0 0 0,0 0 0,0 0 0,1-1 0,-1 1 0,0 0-1,1 0 1,-1-1 0,1 1 0,0-1 0,0 1 0,-1-1-1,1 0 1,0 0 0,0 0 0,3 2 0,-1-2 10,-1 0 0,1-1 0,0 1 0,0-1 0,-1 0 0,1 0 0,0 0 1,0 0-1,0 0 0,-1-1 0,5-1 0,4-2 65,0 0-1,0 0 1,0-1-1,-1-1 1,0 0 0,12-10-1,-9 6 54,-1 0-1,-1-1 1,12-13-1,-20 20-69,0 0-1,-1 0 1,0-1-1,0 1 1,0-1 0,-1 0-1,1 0 1,-1 0-1,0 0 1,0 0-1,-1 0 1,0 0-1,1-7 1,-1 10-43,-1 1 1,0 0-1,0-1 1,-1 1-1,1-1 0,0 1 1,0-1-1,-1 1 0,1 0 1,0-1-1,-1 1 1,0 0-1,1-1 0,-1 1 1,0 0-1,1 0 1,-1-1-1,0 1 0,0 0 1,0 0-1,0 0 1,0 0-1,-2-1 0,0 1 7,1 0 0,-1 0 0,1 0 0,-1 0 0,0 0 0,1 1 0,-1-1-1,0 1 1,0 0 0,0 0 0,-3 0 0,-4 1 16,1 0-1,0 0 1,0 1-1,0 1 1,0 0-1,-12 5 1,18-7-56,0 1 1,0 0 0,0 0 0,0 1 0,0-1 0,1 1 0,-1-1 0,1 1-1,-3 4 1,4-7 0,1 1-1,0-1 1,-1 0-1,1 1 1,0-1-1,0 1 1,0-1-1,-1 1 0,1-1 1,0 1-1,0-1 1,0 1-1,0-1 1,0 1-1,0-1 1,0 1-1,0-1 1,0 1-1,0-1 0,0 1 1,0-1-1,0 1 1,0-1-1,1 1 1,-1 0-1,1 0-4,0-1 0,0 1 0,0-1 0,0 1 0,0-1 0,0 0 0,0 1-1,0-1 1,0 0 0,0 1 0,0-1 0,0 0 0,0 0 0,0 0 0,0 0 0,0 0 0,0 0 0,2-1 0,8 0-109,0-1 1,0-1 0,0 0-1,0 0 1,0-1 0,0-1-1,9-5 1,6-4-457,36-27 1,-49 31 360,-10 7 126,0 0 0,0 0 0,1 1 0,-1 0 0,1-1 0,0 1 0,6-2 1,-10 4 82,1 0 0,-1 1 0,0-1 0,0 1 0,1-1 1,-1 0-1,0 1 0,0-1 0,1 1 0,-1-1 0,0 0 1,0 1-1,0-1 0,0 1 0,0-1 0,0 1 1,0-1-1,0 1 0,0-1 0,0 1 0,0-1 0,0 0 1,0 1-1,0-1 0,0 1 0,0-1 0,-1 1 0,1 0 1,-4 15 110,-2 7 149,0-1 0,1 1 0,2 0 1,0 0-1,1 0 0,3 35 0,-1-57-255,0 1 0,0-1 0,0 1 0,1 0 0,-1-1 0,1 1 0,-1-1 0,1 1 0,0-1 0,-1 1 0,1-1 0,0 1 0,0-1 0,0 0 0,0 0 0,0 1 0,0-1 1,2 1-1,-2-1-1,0-1 1,0 0 0,0 0-1,0 0 1,-1 0 0,1 0-1,0 0 1,0 0 0,0 0-1,0 0 1,0-1 0,-1 1-1,1 0 1,0 0 0,0-1-1,0 1 1,-1-1 0,1 1-1,0 0 1,0-1 0,-1 0-1,1 1 1,0-1 0,-1 1-1,1-1 1,-1 0 0,1 1-1,-1-1 1,1 0 0,-1 0-1,1 1 1,-1-1 0,0 0-1,1-1 1,4-7-19,-1-1 0,0 1 0,4-16 0,0-5-146</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1:33.475"/>
    </inkml:context>
    <inkml:brush xml:id="br0">
      <inkml:brushProperty name="width" value="0.025" units="cm"/>
      <inkml:brushProperty name="height" value="0.025" units="cm"/>
      <inkml:brushProperty name="color" value="#E71224"/>
    </inkml:brush>
  </inkml:definitions>
  <inkml:trace contextRef="#ctx0" brushRef="#br0">157 1 18324,'3'6'369,"0"0"0,0 0 0,-1 0 0,0 1 0,-1-1 0,1 1 0,-1-1 0,0 1 0,-1-1 0,0 1 0,0 0 1,-2 12-1,-2 8 968,-15 49 1,9-41-675,-3 16-322,-3 0 0,-36 78 0,50-128-908,2-7 280,0-8-94,37-185-2926,-36 211 3396,0 0 1,1 0-1,0 0 0,1-1 1,0 1-1,1-1 0,0 0 1,1 0-1,0-1 0,1 1 1,0-1-1,13 16 0,-13-20-19,0 0-1,1 0 1,0-1-1,0 0 0,0 0 1,0 0-1,1-1 0,0 0 1,0-1-1,0 0 0,9 2 1,-17-5-65,0 0 0,0 0 0,0 0 0,0 0 0,1 0 0,-1 0 0,0 0 0,0 0 0,0 0 0,0 0 0,0 0 0,0 0 0,1 0 0,-1 0 0,0-1 0,0 1 0,0 0 0,0 0 0,0 0 0,0 0 0,0 0 0,0 0 0,0-1 0,0 1 0,0 0 0,0 0 0,0 0 0,0 0 0,0 0 0,1 0 0,-1-1 0,0 1 0,-1 0 1,1 0-1,0 0 0,0 0 0,0 0 0,0-1 0,0 1 0,0 0 0,0 0 0,0 0 0,0 0 0,0 0 0,0 0 0,0-1 0,0 1 0,0 0 0,0 0 0,0 0 0,-1 0 0,1 0 0,0 0 0,0 0 0,0 0 0,0 0 0,0-1 0,0 1 0,-1 0 0,1 0 0,0 0 0,-7-8 84,-13-12-48,-2 1 0,0 2 0,-1 0 0,-1 1 1,0 2-1,-1 0 0,-33-13 0,33 21-41,41 7 4,-1-1 1,20-2-1,-7 1-5,12 0-160,0-2-1,0-2 1,58-14 0,-95 18 150,1 0 0,-1 0 1,0-1-1,0 1 0,0-1 1,1 1-1,-2-1 0,6-4 1,-3 1-16,-1 0 1,0 0-1,0-1 1,4-7 0,-8 12 22</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5:31.368"/>
    </inkml:context>
    <inkml:brush xml:id="br0">
      <inkml:brushProperty name="width" value="0.025" units="cm"/>
      <inkml:brushProperty name="height" value="0.025" units="cm"/>
      <inkml:brushProperty name="color" value="#E71224"/>
    </inkml:brush>
  </inkml:definitions>
  <inkml:trace contextRef="#ctx0" brushRef="#br0">0 210 27646,'18'28'-608,"-15"-24"453,1-1-1,-1 1 1,0-1 0,1 0-1,0 0 1,0 0 0,0-1 0,0 1-1,0-1 1,0 0 0,9 3-1,-10-4-82,1-1-1,-1 0 0,0 1 0,1-1 1,-1 0-1,1-1 0,-1 1 0,0-1 0,1 1 1,-1-1-1,0 0 0,0 0 0,1 0 1,-1-1-1,0 1 0,0-1 0,5-3 0,-1-1-278,0-1 0,0 0-1,-1 0 1,0 0-1,0 0 1,-1-1-1,7-12 1,1-1-362,51-79-1281,-26 30 6172,-80 135 947,11 2-4209,2 1 0,-22 79 1,2 49-1999,47-187 833,2-19 91</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5:32.083"/>
    </inkml:context>
    <inkml:brush xml:id="br0">
      <inkml:brushProperty name="width" value="0.025" units="cm"/>
      <inkml:brushProperty name="height" value="0.025" units="cm"/>
      <inkml:brushProperty name="color" value="#E71224"/>
    </inkml:brush>
  </inkml:definitions>
  <inkml:trace contextRef="#ctx0" brushRef="#br0">0 0 18188,'5'5'5182,"8"14"-3238,3 2-1463,80 73 838,-34-35-1095,-58-54-526,0 0 0,-1 0 0,1 0 0,-1 1 1,0 0-1,0-1 0,-1 1 0,4 10 0,-6-15-226</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5:32.607"/>
    </inkml:context>
    <inkml:brush xml:id="br0">
      <inkml:brushProperty name="width" value="0.025" units="cm"/>
      <inkml:brushProperty name="height" value="0.025" units="cm"/>
      <inkml:brushProperty name="color" value="#E71224"/>
    </inkml:brush>
  </inkml:definitions>
  <inkml:trace contextRef="#ctx0" brushRef="#br0">11 1 16652,'-9'4'1728,"8"0"-992,2-1-256,11 0 888,5-2-175,10-1-249,8 0-160,8-1-320,5-1-72,4 1-160,-2 1-168,-5 0-696,-4 0-344,-9 3 800,-12 0-184,-17 2-128</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5:33.170"/>
    </inkml:context>
    <inkml:brush xml:id="br0">
      <inkml:brushProperty name="width" value="0.025" units="cm"/>
      <inkml:brushProperty name="height" value="0.025" units="cm"/>
      <inkml:brushProperty name="color" value="#E71224"/>
    </inkml:brush>
  </inkml:definitions>
  <inkml:trace contextRef="#ctx0" brushRef="#br0">0 41 17012,'7'14'1760,"12"-8"-976,8-5-280,13-1 769,6-3-273,7 1-560,2-4-456,-1-3-2233,-2-4 2129,-8-1-440,-5 0-272</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5:33.698"/>
    </inkml:context>
    <inkml:brush xml:id="br0">
      <inkml:brushProperty name="width" value="0.025" units="cm"/>
      <inkml:brushProperty name="height" value="0.025" units="cm"/>
      <inkml:brushProperty name="color" value="#E71224"/>
    </inkml:brush>
  </inkml:definitions>
  <inkml:trace contextRef="#ctx0" brushRef="#br0">248 25 18612,'-1'-1'200,"0"0"0,1 0 0,-1 0 1,0 0-1,0-1 0,0 1 0,0 0 0,0 0 1,0 1-1,0-1 0,-1 0 0,1 0 0,0 1 0,0-1 1,-1 0-1,1 1 0,0-1 0,-1 1 0,1 0 0,-2-1 1,-32-5 1314,30 6-1179,-2-1-312,0 1 0,-1 0 0,1 1-1,0-1 1,-1 1 0,1 1 0,0 0 0,0 0 0,0 0 0,0 1 0,0 0 0,1 0 0,-1 1 0,1-1 0,0 2 0,0-1 0,0 1 0,1-1 0,-1 1 0,1 1 0,0-1 0,1 1 0,-1 0 0,1 0 0,1 0 0,-1 1 0,1 0 0,0-1 0,0 1 0,1 0 0,0 0 0,0 0 0,1 1 0,-1-1 0,2 0 0,-1 1-1,1-1 1,1 8 0,-1-11-73,1 1 0,0-1 0,0 0-1,1 0 1,-1 0 0,1 0 0,0 0-1,0 0 1,0-1 0,0 1-1,1-1 1,0 1 0,-1-1 0,1 0-1,0 0 1,1 0 0,-1 0 0,0-1-1,1 1 1,0-1 0,-1 0-1,1 0 1,0 0 0,0-1 0,6 2-1,-1 0-78,1-1-1,0 0 1,-1-1-1,1 0 1,0 0-1,0-1 0,0 0 1,-1-1-1,1 0 1,11-4-1,28-10-356</inkml:trace>
  <inkml:trace contextRef="#ctx0" brushRef="#br0" timeOffset="1">692 5 18764,'-4'5'1872,"-3"5"-1431,-1 4-217,3 5 960,-1 6-640,0 7-128,6 7-520,3 1-208,1 0-272,1-1-120,0-6-345,-3-6-215,1-9 760,-3-16-328,-12-9 88</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29.595"/>
    </inkml:context>
    <inkml:brush xml:id="br0">
      <inkml:brushProperty name="width" value="0.05" units="cm"/>
      <inkml:brushProperty name="height" value="0.05" units="cm"/>
    </inkml:brush>
  </inkml:definitions>
  <inkml:trace contextRef="#ctx0" brushRef="#br0">175 1 15579,'-6'0'299,"0"1"-1,0 0 1,1 0-1,-1 0 1,1 1-1,-1 0 0,1 0 1,0 0-1,-1 1 1,1 0-1,0 0 1,1 0-1,-1 1 1,1-1-1,-1 1 0,1 0 1,-6 7-1,-3 6 870,1-1-1,0 2 0,-14 28 0,24-41-1100,0 0 1,0 0-1,0 0 0,1 1 0,0-1 1,0 1-1,0-1 0,0 1 0,1-1 1,0 1-1,0-1 0,1 1 0,-1-1 1,1 0-1,0 1 0,1-1 1,-1 0-1,1 1 0,0-1 0,4 6 1,-4-6-60,1-1 1,-1 0-1,1-1 1,0 1-1,0 0 1,0-1-1,0 0 1,1 0-1,0 0 1,-1 0-1,1 0 1,0-1-1,0 1 1,1-1 0,-1 0-1,0-1 1,1 1-1,-1-1 1,1 0-1,-1 0 1,1 0-1,0 0 1,-1-1-1,6 0 1,0-1 14,1-1-1,-1 0 1,1 0 0,-1-2 0,0 1 0,0-1-1,0 0 1,0-1 0,17-11 0,-17 9 32,1-1 1,-2 0 0,1 0 0,-1-1-1,0 0 1,-1 0 0,0-1 0,8-13-1,-14 19-10,1-1 0,-1 0-1,1 0 1,-1 0 0,-1 0 0,1 0-1,-1 0 1,0 0 0,0-1-1,0 1 1,-1 0 0,0-11 0,-1 13-18,0-1 0,0 0 0,0 1 0,0-1 0,0 1 0,-1-1 1,0 1-1,1 0 0,-1 0 0,0-1 0,-1 1 0,1 1 0,-1-1 1,1 0-1,-1 1 0,0-1 0,0 1 0,0 0 0,-4-3 1,-1 1-133,-1 0 0,1 0 0,-1 1 0,0 0 0,0 1 0,0-1 0,0 2 0,-13-2 0,15 3-87,0-1-1,-1 1 0,1 1 0,-1-1 1,1 1-1,0 0 0,0 1 0,0 0 0,0 0 1,-13 6-1,7 2-469</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5:34.163"/>
    </inkml:context>
    <inkml:brush xml:id="br0">
      <inkml:brushProperty name="width" value="0.025" units="cm"/>
      <inkml:brushProperty name="height" value="0.025" units="cm"/>
      <inkml:brushProperty name="color" value="#E71224"/>
    </inkml:brush>
  </inkml:definitions>
  <inkml:trace contextRef="#ctx0" brushRef="#br0">1 127 17684,'14'7'1816,"7"2"-1264,12-2-216,8 0 657,10-1-457,4-1-240,0-2-840,0-3 664,-6-6-216,-5-1-160</inkml:trace>
  <inkml:trace contextRef="#ctx0" brushRef="#br0" timeOffset="1">587 1 16115,'-3'5'1881,"0"7"-1081,2 1-336,1 3 1208,3 2-727,4 2-209,1 2-168,5-2-408,2 1-96,0-2-40,2-2-112,-2-5-456,-1-5-272,-1-10 648,-1-6-112,-5-7-112</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5:34.926"/>
    </inkml:context>
    <inkml:brush xml:id="br0">
      <inkml:brushProperty name="width" value="0.025" units="cm"/>
      <inkml:brushProperty name="height" value="0.025" units="cm"/>
      <inkml:brushProperty name="color" value="#E71224"/>
    </inkml:brush>
  </inkml:definitions>
  <inkml:trace contextRef="#ctx0" brushRef="#br0">27 13 17636,'13'-10'4854,"-10"8"-1178,-7 10-2245,-3 12-1325,0 0 1,2 0-1,0 1 1,1 0-1,1 0 1,0 26-1,2-38-69,-1 22-25,1 0 0,1 0 0,8 60 0,-8-90-21,0 1 0,0-1-1,1 1 1,-1-1 0,0 0-1,1 1 1,0-1-1,-1 1 1,1-1 0,0 0-1,-1 0 1,1 1 0,0-1-1,0 0 1,0 0-1,0 0 1,3 2 0,-4-3-11,0 0 1,0 0 0,1 0-1,-1 0 1,0 0 0,1 0-1,-1 0 1,0 0-1,0 0 1,1 0 0,-1 0-1,0 0 1,0 0 0,1 0-1,-1 0 1,0 0 0,1 0-1,-1 0 1,0-1-1,0 1 1,0 0 0,1 0-1,-1 0 1,0 0 0,0-1-1,1 1 1,-1 0 0,0 0-1,0 0 1,0-1 0,5-16-1102,-4 9 896,-1 0-1,0 0 1,0-1 0,-1 1 0,-3-13 0,-3-2-357</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5:36.374"/>
    </inkml:context>
    <inkml:brush xml:id="br0">
      <inkml:brushProperty name="width" value="0.025" units="cm"/>
      <inkml:brushProperty name="height" value="0.025" units="cm"/>
      <inkml:brushProperty name="color" value="#E71224"/>
    </inkml:brush>
  </inkml:definitions>
  <inkml:trace contextRef="#ctx0" brushRef="#br0">11 21 20028,'-5'-8'2081,"2"8"-1265,1-1-352,2 0 944,4 1-239,7 1-425,4 0-240,6 2-328,6 0-48,8-1-336,3-1-128,5-2-472,0-2-241,-4-3-495,-3-1 1112,-10 3-304,-6 4-320</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5:36.846"/>
    </inkml:context>
    <inkml:brush xml:id="br0">
      <inkml:brushProperty name="width" value="0.025" units="cm"/>
      <inkml:brushProperty name="height" value="0.025" units="cm"/>
      <inkml:brushProperty name="color" value="#E71224"/>
    </inkml:brush>
  </inkml:definitions>
  <inkml:trace contextRef="#ctx0" brushRef="#br0">1 35 16572,'7'17'2192,"9"-11"-1328,7-10-320,5-5 1177,8-1-673,4-2-104,3 1-328,2 2-320,-6 7-768,-2 2-432,-10 2 768,0 6-152,-1-3-136</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5:37.355"/>
    </inkml:context>
    <inkml:brush xml:id="br0">
      <inkml:brushProperty name="width" value="0.025" units="cm"/>
      <inkml:brushProperty name="height" value="0.025" units="cm"/>
      <inkml:brushProperty name="color" value="#E71224"/>
    </inkml:brush>
  </inkml:definitions>
  <inkml:trace contextRef="#ctx0" brushRef="#br0">166 2 19484,'5'-2'1585,"-5"8"-1209,-3 3-168,-2 5 816,3 5-544,0 4-488,2 2-240,2 5-400,2 2-104,4-3-129,0-2-71,2-4-264,-3-5-224,-1-6 872,-6-11-121,-3 2 169</inkml:trace>
  <inkml:trace contextRef="#ctx0" brushRef="#br0" timeOffset="1">4 114 17636,'-4'-5'1784,"7"2"-1176,8-1-240,9 1 945,5 0-353,11 2-384,4-3-432,10-1-1032,2 0 840,8 0-96,1 1-120</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5:37.823"/>
    </inkml:context>
    <inkml:brush xml:id="br0">
      <inkml:brushProperty name="width" value="0.025" units="cm"/>
      <inkml:brushProperty name="height" value="0.025" units="cm"/>
      <inkml:brushProperty name="color" value="#E71224"/>
    </inkml:brush>
  </inkml:definitions>
  <inkml:trace contextRef="#ctx0" brushRef="#br0">266 1 21365,'-9'0'296,"0"1"0,0-1 1,0 2-1,0 0 1,0 0-1,1 0 1,-1 1-1,1 0 1,0 1-1,0 0 0,-9 5 1,7-2-198,0 1 0,0 0 0,1 0 0,0 1 0,1 0 1,0 0-1,-10 16 0,8-9-96,0 1 0,2 0 1,0 0-1,0 1 0,2 0 0,1 1 1,0-1-1,1 1 0,1 0 1,-1 26-1,3-36 17,2 0 0,-1 0 0,1 1 0,0-1 0,1 0-1,0 0 1,1 0 0,0 0 0,7 14 0,-8-20-13,-1 0 0,1 0 0,0 0-1,0-1 1,0 1 0,0 0 0,1-1-1,-1 0 1,1 0 0,0 0 0,-1 0 0,1 0-1,0 0 1,0-1 0,0 1 0,0-1-1,0 0 1,1 0 0,-1 0 0,0 0 0,0 0-1,1-1 1,-1 0 0,1 0 0,-1 0-1,0 0 1,1 0 0,-1 0 0,0-1 0,4-1-1,0 0 11,1-1 0,-2 0-1,1 0 1,0 0 0,-1-1-1,1 0 1,-1-1 0,0 1-1,-1-1 1,1 0 0,-1-1-1,0 1 1,7-11 0,-9 13 2,0-1 0,-1 1 0,0-1 0,0 0 0,0 0 0,0 1 0,0-1 0,-1-1 0,0 1 0,1 0 0,-2 0 0,1 0 0,0-1 0,-1 1 0,0 0 0,0 0 0,0-1 0,-1 1 0,1 0 0,-1 0 0,0-1 0,0 1 0,0 0 0,-1 0 0,-2-4 0,2 5-6,0 1 0,0-1 0,0 1 0,0 0-1,-1 0 1,1 0 0,-1 0 0,0 0-1,1 1 1,-1-1 0,0 1 0,0 0 0,0-1-1,0 1 1,0 1 0,0-1 0,0 0 0,0 1-1,-1 0 1,1-1 0,0 1 0,0 0-1,0 1 1,0-1 0,-1 1 0,1-1 0,0 1-1,-3 1 1,1 0-10,0-1 0,0 1 0,0 0-1,1 0 1,-1 0 0,1 1 0,-1-1 0,1 1 0,0 0-1,0 0 1,0 1 0,1-1 0,-1 1 0,1 0-1,0 0 1,0 0 0,-3 6 0,5-9-7,0 0 0,1 1 1,-1-1-1,1 0 0,-1 1 1,1-1-1,-1 1 0,1-1 1,0 0-1,0 1 0,0-1 1,0 1-1,0-1 0,0 1 1,0-1-1,0 0 0,0 1 1,1-1-1,-1 1 0,1-1 1,-1 0-1,1 1 0,-1-1 0,1 0 1,0 0-1,0 1 0,0-1 1,-1 0-1,1 0 0,0 0 1,0 0-1,0 0 0,1 0 1,-1 0-1,0-1 0,0 1 1,0 0-1,1-1 0,-1 1 1,0-1-1,1 1 0,-1-1 1,2 1-1,5 1-15,-1-1 0,0 1-1,1-2 1,0 1 0,-1-1 0,15-1 0,0-2-41,1-1-1,-1-1 1,0-1 0,35-15 0,-16 3-46,53-34-1,-126 144 298,28-82-358,1 1 1,0 0-1,1 0 0,0 1 1,0-1-1,1 0 0,1 0 0,2 23 1,-2-34 132,0 1 1,0-1 0,0 1 0,0-1 0,0 1-1,1-1 1,-1 1 0,0-1 0,0 1-1,0-1 1,1 1 0,-1-1 0,0 1 0,1-1-1,-1 1 1,0-1 0,1 0 0,-1 1-1,1-1 1,-1 0 0,0 1 0,1-1 0,-1 0-1,1 0 1,-1 1 0,1-1 0,-1 0-1,1 0 1,-1 0 0,1 1 0,0-1-1,1 0-6,-1-1 1,1 1-1,-1 0 0,1-1 0,-1 1 0,1-1 0,-1 1 0,0-1 0,1 0 0,-1 0 0,0 1 0,2-3 0,20-18-539</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5:38.583"/>
    </inkml:context>
    <inkml:brush xml:id="br0">
      <inkml:brushProperty name="width" value="0.025" units="cm"/>
      <inkml:brushProperty name="height" value="0.025" units="cm"/>
      <inkml:brushProperty name="color" value="#E71224"/>
    </inkml:brush>
  </inkml:definitions>
  <inkml:trace contextRef="#ctx0" brushRef="#br0">2 41 18868,'0'-2'2321,"-2"4"-1321,7-1-416,6-1 1752,11-1-1007,12-1-545,6 0-168,9-3-376,0 0-152,6 0-200,-3 0-208,-8-1-592,-5 2-393,-16-1 1025,-7 4-232,-15 1-224</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5:39.092"/>
    </inkml:context>
    <inkml:brush xml:id="br0">
      <inkml:brushProperty name="width" value="0.025" units="cm"/>
      <inkml:brushProperty name="height" value="0.025" units="cm"/>
      <inkml:brushProperty name="color" value="#E71224"/>
    </inkml:brush>
  </inkml:definitions>
  <inkml:trace contextRef="#ctx0" brushRef="#br0">0 48 16179,'7'13'1993,"12"-3"-1273,17-10-280,7 0 872,9-5-431,2 0-105,2-4-416,-3-1-552,-9-4 200,-8-1-48,-16 2-96</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5:51.175"/>
    </inkml:context>
    <inkml:brush xml:id="br0">
      <inkml:brushProperty name="width" value="0.025" units="cm"/>
      <inkml:brushProperty name="height" value="0.025" units="cm"/>
      <inkml:brushProperty name="color" value="#E71224"/>
    </inkml:brush>
  </inkml:definitions>
  <inkml:trace contextRef="#ctx0" brushRef="#br0">3 482 18764,'-1'0'49,"1"0"-1,0 0 1,0 0-1,0 1 1,0-1-1,0 0 1,0 0-1,0 0 1,-1 0-1,1 0 1,0 1-1,0-1 1,0 0 0,0 0-1,0 0 1,0 1-1,0-1 1,0 0-1,0 0 1,0 0-1,0 0 1,0 1-1,0-1 1,0 0-1,0 0 1,0 0 0,0 1-1,0-1 1,0 0-1,0 0 1,0 0-1,1 0 1,-1 1-1,0-1 1,0 0-1,0 0 1,0 0-1,0 0 1,0 0 0,1 1-1,-1-1 1,0 0-1,0 0 1,0 0-1,0 0 1,0 0-1,1 0 1,-1 0-1,0 0 1,0 0-1,0 0 1,1 0 0,-1 0-1,0 0 1,0 0-1,0 0 1,0 0-1,1 0 1,13-8 1011,92-93 2919,-2 3-2842,103-127 0,-198 215-1116,-4 5-15,0 0 0,-1 0 0,0-1 0,0 1 0,0-1 0,4-8 0,-27 54-49,5-11-8,-1 5-436,2 1 0,1 0-1,2 1 1,-9 62 0,19-93 317,0-1 0,-1 0-1,1 0 1,1 1 0,-1-1 0,1 0 0,-1 0 0,1 0 0,1 0 0,1 6 0,-2-9 117,0 1-1,-1-1 1,1 0 0,0 0 0,0 1-1,1-1 1,-1 0 0,0 0 0,0 0-1,0 0 1,1 0 0,-1 0-1,1-1 1,-1 1 0,0 0 0,1-1-1,-1 1 1,1-1 0,0 1 0,-1-1-1,1 0 1,-1 1 0,1-1 0,0 0-1,-1 0 1,1 0 0,-1-1-1,1 1 1,2-1 0,25-7-755</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5:51.591"/>
    </inkml:context>
    <inkml:brush xml:id="br0">
      <inkml:brushProperty name="width" value="0.025" units="cm"/>
      <inkml:brushProperty name="height" value="0.025" units="cm"/>
      <inkml:brushProperty name="color" value="#E71224"/>
    </inkml:brush>
  </inkml:definitions>
  <inkml:trace contextRef="#ctx0" brushRef="#br0">1 40 21093,'5'-4'306,"-1"0"0,1 1 1,0-1-1,0 1 1,0 0-1,1 0 1,-1 1-1,1-1 0,-1 1 1,1 1-1,0-1 1,0 1-1,0 0 1,10-1-1,-12 1-250,0 1 0,0 0 0,0 0 0,-1 0 0,1 0 0,0 1 0,0 0-1,0 0 1,-1 0 0,1 0 0,0 0 0,-1 0 0,1 1 0,-1 0 0,1 0 0,-1 0 0,0 0 0,0 0 0,0 1-1,0 0 1,0-1 0,-1 1 0,5 6 0,-6-7-53,0 0 0,-1 0 0,1 1 0,0-1 0,-1 0 0,1 1 0,-1-1 0,0 0 0,0 1 0,0-1 1,0 0-1,0 1 0,0-1 0,-1 1 0,1-1 0,-1 0 0,1 0 0,-1 1 0,0-1 0,0 0 0,0 0 0,0 0 0,-3 3 0,-3 5 16,0-1 1,-1 0-1,-13 12 1,11-11 16,-17 16 64,14-15-47,2-1 0,-1 2 0,2 0 0,0 0 1,0 1-1,-11 18 0,21-30-59,-1 0 0,0 1 1,1-1-1,-1 0 0,1 0 0,-1 0 1,1 0-1,0 1 0,-1-1 0,1 0 0,0 0 1,0 1-1,0-1 0,0 0 0,0 0 1,0 1-1,0-1 0,0 0 0,1 0 1,-1 1-1,0-1 0,1 0 0,-1 0 0,1 0 1,-1 0-1,1 0 0,0 1 0,0-1 1,-1 0-1,1 0 0,0-1 0,0 1 1,0 0-1,0 0 0,0 0 0,0-1 0,0 1 1,0 0-1,0-1 0,2 1 0,1 1-161,0-1-1,1 0 1,-1 0-1,1 0 0,0-1 1,-1 0-1,1 1 1,-1-2-1,9 0 1,2-2-49,1-1 1,-1 0-1,20-9 1,15-7-312</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34.021"/>
    </inkml:context>
    <inkml:brush xml:id="br0">
      <inkml:brushProperty name="width" value="0.05" units="cm"/>
      <inkml:brushProperty name="height" value="0.05" units="cm"/>
    </inkml:brush>
  </inkml:definitions>
  <inkml:trace contextRef="#ctx0" brushRef="#br0">82 2 18588,'8'-2'2064,"1"2"-1247,1 6-377,-11 8 1328,-5 9-656,-4 13-480,1 4-167,-1 9-297,2 3-144,-1 1-296,0-2-337,2-8-663,0-5-1609,-1-14 2361,-4-1-408,-1-12-416</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5:52.043"/>
    </inkml:context>
    <inkml:brush xml:id="br0">
      <inkml:brushProperty name="width" value="0.025" units="cm"/>
      <inkml:brushProperty name="height" value="0.025" units="cm"/>
      <inkml:brushProperty name="color" value="#E71224"/>
    </inkml:brush>
  </inkml:definitions>
  <inkml:trace contextRef="#ctx0" brushRef="#br0">170 46 19852,'0'-2'130,"-1"1"0,0 0-1,1 0 1,-1 0-1,0-1 1,0 1 0,0 0-1,0 0 1,0 0 0,0 0-1,0 1 1,0-1-1,0 0 1,0 0 0,-1 1-1,1-1 1,0 0 0,0 1-1,-1 0 1,1-1 0,0 1-1,-1 0 1,1-1-1,0 1 1,-1 0 0,1 0-1,-1 0 1,1 0 0,0 0-1,-1 1 1,1-1-1,0 0 1,-2 1 0,-4 0 210,1 1-1,-1 0 1,1 0 0,-1 0 0,-8 6 0,8-4-261,1 0 1,0 1 0,0 0-1,0 0 1,1 0-1,0 1 1,0-1-1,0 1 1,1 0-1,-1 1 1,2-1-1,-1 1 1,-3 10 0,5-14-80,1 0 1,0 1 0,0-1 0,0 0 0,1 1 0,-1-1 0,1 1 0,0-1 0,0 1 0,0-1-1,0 1 1,1-1 0,-1 1 0,1-1 0,0 0 0,0 1 0,0-1 0,0 0 0,1 1 0,0-1-1,-1 0 1,1 0 0,0-1 0,0 1 0,1 0 0,-1 0 0,0-1 0,1 0 0,0 1 0,5 2 0,-1 0 18,1-1 1,0-1 0,0 1 0,0-2-1,1 1 1,-1-1 0,1 0-1,-1-1 1,1 1 0,0-2 0,0 1-1,-1-2 1,1 1 0,0-1 0,-1 0-1,12-3 1,-8 1 62,0 0 1,0-1-1,0-1 0,0 0 0,-1 0 1,0-1-1,0-1 0,0 0 0,-1 0 1,15-14-1,-21 17-24,-1 0-1,1 0 1,-1 0 0,0 0 0,-1 0 0,1 0 0,-1-1-1,1 0 1,-2 1 0,1-1 0,0 0 0,-1 0 0,0 0-1,0 0 1,0 0 0,0-7 0,-2 8-42,1 0 0,-1 0 1,1 0-1,-1 0 0,0 1 0,-1-1 1,1 0-1,0 1 0,-1-1 0,0 1 0,0-1 1,0 1-1,0 0 0,-1 0 0,1 0 1,-1 0-1,0 0 0,0 1 0,0-1 1,0 1-1,-7-4 0,5 2-206,-1 1 0,0 1 1,0-1-1,0 1 0,0 0 0,0 0 0,-12-1 0,15 3 102,1 0-1,0-1 0,-1 1 0,1 0 0,0 1 0,-1-1 0,1 0 0,0 1 0,-1-1 1,1 1-1,0 0 0,0 0 0,-1 0 0,1 0 0,0 0 0,0 0 0,0 0 0,0 1 1,1-1-1,-1 1 0,0 0 0,0-1 0,1 1 0,-3 3 0,-4 14-698</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5:55.623"/>
    </inkml:context>
    <inkml:brush xml:id="br0">
      <inkml:brushProperty name="width" value="0.025" units="cm"/>
      <inkml:brushProperty name="height" value="0.025" units="cm"/>
      <inkml:brushProperty name="color" value="#E71224"/>
    </inkml:brush>
  </inkml:definitions>
  <inkml:trace contextRef="#ctx0" brushRef="#br0">44 0 18748,'0'2'220,"1"-1"0,-1 0 0,0 0 0,1 0 0,-1 0 0,0 0 0,0 0 0,0 1 0,0-1 0,0 0 0,0 0 0,0 0 0,0 0 0,0 0 0,-1 1 0,1-1 0,0 0 0,-1 0 0,1 0 0,-1 0 1,1 0-1,-2 1 0,0 4 494,-7 27-468,1 0 1,2 1-1,2 0 1,0-1-1,3 49 1,2-71-1166,1-9-771,-5-22 106,-3 2 691</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5:56.102"/>
    </inkml:context>
    <inkml:brush xml:id="br0">
      <inkml:brushProperty name="width" value="0.025" units="cm"/>
      <inkml:brushProperty name="height" value="0.025" units="cm"/>
      <inkml:brushProperty name="color" value="#E71224"/>
    </inkml:brush>
  </inkml:definitions>
  <inkml:trace contextRef="#ctx0" brushRef="#br0">1 1 19356,'5'4'2105,"7"0"-1433,11-1-208,3-1 1008,6-2-648,6 1-88,-1-1-343,3-1-305,-5-2-1065,-7-1 969,-18 4-224,-5 1-144</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5:57.175"/>
    </inkml:context>
    <inkml:brush xml:id="br0">
      <inkml:brushProperty name="width" value="0.025" units="cm"/>
      <inkml:brushProperty name="height" value="0.025" units="cm"/>
      <inkml:brushProperty name="color" value="#E71224"/>
    </inkml:brush>
  </inkml:definitions>
  <inkml:trace contextRef="#ctx0" brushRef="#br0">187 31 16307,'5'-5'1021,"10"-13"1641,-16 12-1056,-12 4 355,6 3-1805,1 0 1,-1 1-1,0 0 0,1 0 0,0 0 1,-1 1-1,1 0 0,0 0 1,0 1-1,1 0 0,-6 4 0,-1 1-210,1 0-1,1 1 1,0 0 0,-11 15-1,14-15 14,0 1 0,0 0-1,-9 22 1,14-28 35,0 0-1,0 0 0,0 0 0,1 1 1,0-1-1,0 1 0,1-1 1,-1 1-1,1-1 0,0 1 0,2 6 1,-2-10 12,0 0 0,1-1-1,-1 1 1,1 0 0,0 0 0,-1-1 0,1 1 0,0 0 0,0-1 0,0 1 0,0-1 0,1 1 0,-1-1 0,0 0 0,0 1 0,1-1 0,-1 0 0,1 0 0,-1 0 0,4 2-1,-2-2 15,1 0 0,-1-1-1,0 1 1,1 0 0,-1-1-1,1 0 1,-1 0 0,0 0-1,1 0 1,5-1-1,2-2 87,0 1 0,0-2-1,0 0 1,0 0 0,16-10 0,-9 4 181,-1-1 1,0-1 0,22-21-1,-34 28-163,1-1 0,-1 1-1,0-1 1,0-1-1,0 1 1,-1-1 0,0 1-1,0-1 1,-1-1 0,0 1-1,0 0 1,1-8-1,-3 13-103,-1 0 0,1 0 0,-1 0-1,0 0 1,0 0 0,1 0-1,-1 1 1,0-1 0,-1 0 0,1 0-1,0 0 1,-1 0 0,1 0-1,-1 0 1,1 1 0,-1-1 0,0 0-1,0 0 1,0 1 0,0-1-1,0 0 1,0 1 0,0-1 0,0 1-1,-1 0 1,1-1 0,-1 1-1,1 0 1,-1 0 0,1 0 0,-1 0-1,0 0 1,1 0 0,-1 0-1,0 1 1,0-1 0,0 1 0,1-1-1,-1 1 1,0 0 0,0-1-1,0 1 1,-3 0 0,1 0-177,-1 0 0,0 1 1,1-1-1,-1 1 0,0 0 0,1 0 1,-1 0-1,1 1 0,0 0 1,-1 0-1,1 0 0,0 0 0,0 1 1,0-1-1,0 1 0,1 0 0,-5 4 1,6-4 42,-1 1 0,1 0-1,-1 0 1,1-1 0,0 1 0,1 1 0,-1-1 0,0 5 0,0 10-644</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5:57.685"/>
    </inkml:context>
    <inkml:brush xml:id="br0">
      <inkml:brushProperty name="width" value="0.025" units="cm"/>
      <inkml:brushProperty name="height" value="0.025" units="cm"/>
      <inkml:brushProperty name="color" value="#E71224"/>
    </inkml:brush>
  </inkml:definitions>
  <inkml:trace contextRef="#ctx0" brushRef="#br0">55 1 18204,'-6'27'1688,"-6"8"-1192,2 2-208,0 3 409,0 0-297,5-5-488,3-4-264,4-12-489,3-8-183,7-11 600,-1-11-296,11-14 96</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5:58.090"/>
    </inkml:context>
    <inkml:brush xml:id="br0">
      <inkml:brushProperty name="width" value="0.025" units="cm"/>
      <inkml:brushProperty name="height" value="0.025" units="cm"/>
      <inkml:brushProperty name="color" value="#E71224"/>
    </inkml:brush>
  </inkml:definitions>
  <inkml:trace contextRef="#ctx0" brushRef="#br0">106 26 20988,'0'-1'102,"0"1"-1,1-1 1,-1 1-1,0-1 0,0 0 1,1 1-1,-1-1 0,0 0 1,0 1-1,0-1 0,0 1 1,0-1-1,0 0 0,0 1 1,0-1-1,0 0 0,0 1 1,0-1-1,0 1 1,-1-1-1,1 0 0,0 1 1,0-1-1,-1 1 0,1-1 1,0 1-1,-1-1 0,1 0 1,0 1-1,-2-1 0,1 1 21,0 0-1,0 0 0,0 0 0,0 0 0,0 0 1,0 0-1,-1 1 0,1-1 0,0 0 0,0 1 1,0-1-1,0 1 0,0-1 0,0 1 0,-1 1 1,-37 30 943,34-27-1054,-21 21-47,24-24 24,1 0 0,-1-1 0,1 1 0,0 0 0,0 0 0,0 0 0,0 0 0,0 0 0,0 0 0,0 1 0,1-1 0,-1 4 0,1-5 6,0 0 1,1 0-1,-1 0 1,0 0-1,1 0 1,-1 0-1,1 0 1,-1 0-1,1 0 1,0 0-1,-1 0 1,1 0-1,0 0 1,0 0-1,0-1 1,0 1-1,-1 0 1,1-1-1,0 1 1,0-1-1,0 1 1,0-1-1,0 1 1,1-1-1,-1 0 1,0 1-1,1-1 1,37 7-81,-33-7 58,52 5-140,-37-4 86,-1 1 1,1 0 0,0 2-1,30 8 1,-50-11 70,0-1 0,1 1-1,-1-1 1,0 0 0,0 1 0,0 0 0,0-1 0,0 1-1,0 0 1,0-1 0,0 1 0,0 0 0,0 0 0,0 0-1,0 0 1,0 0 0,-1 0 0,1 0 0,0 0 0,-1 0-1,1 1 1,-1-1 0,1 0 0,0 2 0,-1 0 0,-1-1 1,1 0 0,0 0 0,-1 0-1,1 0 1,-1 0 0,1 0-1,-1 0 1,0 0 0,0 0 0,0 0-1,0 0 1,-2 2 0,-6 7-5,-1 0 0,0-1 1,-18 15-1,23-21 15,-11 10 181,0 0-1,0-2 0,-1 0 0,-1 0 0,0-2 0,-32 14 0,49-24-153,-1 1 0,1-1 0,0 1 0,-1-1 0,1 0 0,-1 1 0,1-1 0,0 0 0,-1 0 0,1 0 0,-1 0 0,1 0 0,-1 0 0,1-1 0,0 1 0,-1 0 0,1-1 0,0 1 0,-1-1 0,0 0 0,1 0-7,0 0 0,0 0 1,1 0-1,-1 1 0,1-1 0,-1 0 1,1 0-1,-1 0 0,1 0 0,-1 0 1,1 0-1,0-1 0,0 1 0,-1 0 1,1 0-1,0 0 0,0 0 0,0 0 0,0 0 1,1-1-1,-1-4 7,2 0 0,-1 0-1,1 1 1,0-1 0,0 0 0,0 1 0,1 0 0,3-6-1,2-1-32,1 0 0,1 1 0,0 0-1,0 1 1,19-15 0,63-36-1,-4 4 182,-84 54-134,0 0 1,-1 0-1,1 0 0,-1-1 1,0 1-1,0-1 0,0 0 1,0 0-1,-1 0 0,4-7 1,-6 10-24,1 0 0,-1 0 1,0 0-1,0 0 0,1-1 1,-1 1-1,0 0 0,0 0 1,0 0-1,0-1 0,-1 1 1,1 0-1,0 0 0,0 0 1,-1 0-1,1 0 0,-1-1 1,0 0-1,0 1 2,0-1-1,0 1 1,-1-1 0,1 1 0,-1-1-1,1 1 1,-1 0 0,0 0 0,1 0-1,-1 0 1,0 0 0,0 0-1,0 0 1,-2 0 0,-3-1-83,0 0-1,0 1 1,0 0 0,0 0-1,0 1 1,-1 0 0,1 0-1,0 0 1,0 1 0,0 0 0,0 1-1,0-1 1,0 1 0,0 1-1,0-1 1,-9 6 0,15-7 5,1-1-1,-1 0 1,0 0 0,1 1 0,-1-1 0,1 0-1,-1 1 1,1-1 0,-1 1 0,1-1-1,0 0 1,-1 1 0,1-1 0,0 1 0,-1-1-1,1 1 1,0-1 0,-1 1 0,1-1 0,0 1-1,0 0 1,0-1 0,-1 1 0,1-1 0,0 1-1,0 0 1,0-1 0,0 1 0,0-1 0,0 1-1,0 0 1,0-1 0,0 1 0,1-1 0,-1 1-1,0 0 1,0-1 0,1 1 0,4 4-600</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5:58.914"/>
    </inkml:context>
    <inkml:brush xml:id="br0">
      <inkml:brushProperty name="width" value="0.025" units="cm"/>
      <inkml:brushProperty name="height" value="0.025" units="cm"/>
      <inkml:brushProperty name="color" value="#E71224"/>
    </inkml:brush>
  </inkml:definitions>
  <inkml:trace contextRef="#ctx0" brushRef="#br0">5 2 16876,'-5'-2'2056,"7"5"-1064,2 0-336,2 4 1657,-1 0-705,4 5-544,1 2-183,6 5-297,0 2-72,-1-1-216,0 2-216,0-4-528,3-1-328,-1-8-657,-1-3-63,-1-10 992,0-7-368,-1-6-224</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5:59.412"/>
    </inkml:context>
    <inkml:brush xml:id="br0">
      <inkml:brushProperty name="width" value="0.025" units="cm"/>
      <inkml:brushProperty name="height" value="0.025" units="cm"/>
      <inkml:brushProperty name="color" value="#E71224"/>
    </inkml:brush>
  </inkml:definitions>
  <inkml:trace contextRef="#ctx0" brushRef="#br0">207 0 17620,'-6'5'2152,"-5"6"-1352,-7 12-215,-2 4 1447,-1 13-856,-4 10-288,4 9-319,-1 3-121,4 0-168,2-2-200,5-9-680,2-5-385,3-16 793,3-7-144,5-10-136</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00.383"/>
    </inkml:context>
    <inkml:brush xml:id="br0">
      <inkml:brushProperty name="width" value="0.025" units="cm"/>
      <inkml:brushProperty name="height" value="0.025" units="cm"/>
      <inkml:brushProperty name="color" value="#E71224"/>
    </inkml:brush>
  </inkml:definitions>
  <inkml:trace contextRef="#ctx0" brushRef="#br0">6 35 18044,'-6'1'2256,"6"1"-1167,5-2-393,13-5 1696,5-2-719,12 0-649,3 0-216,5 0-456,5 3-288,-5 4-1032,-3 0 40,-12 4 712,-2 2-248,-4-1-177</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00.963"/>
    </inkml:context>
    <inkml:brush xml:id="br0">
      <inkml:brushProperty name="width" value="0.025" units="cm"/>
      <inkml:brushProperty name="height" value="0.025" units="cm"/>
      <inkml:brushProperty name="color" value="#E71224"/>
    </inkml:brush>
  </inkml:definitions>
  <inkml:trace contextRef="#ctx0" brushRef="#br0">41 33 18924,'0'-1'179,"-1"0"0,1 0 0,-1 0 0,1 0 0,-1 0 0,1 0 0,-1 0 0,1 0 0,0 0 0,0 0 0,0 0 1,-1 0-1,1 0 0,0 0 0,0 0 0,0-1 0,1 1 0,-1 0 0,0 0 0,0 0 0,1 0 0,0-2 0,-1 3-24,1-1 1,0 0-1,0 1 1,0-1-1,0 0 1,-1 1-1,1-1 1,0 1-1,0 0 1,0-1-1,0 1 1,0 0-1,0-1 1,0 1-1,0 0 0,0 0 1,0 0-1,2 0 1,4 1 56,-1-1 0,-1 1 0,1 0 0,0 1 0,0-1 0,0 1 1,6 3-1,-9-3-196,1 0 1,0 0-1,-1 0 1,1 0-1,-1 1 1,0-1-1,0 1 1,0 0-1,0 0 1,0 0-1,-1 0 1,0 1-1,4 4 1,-6-6-11,1 0-1,-1 0 1,1 0 0,-1 0 0,1 0 0,-1 1 0,0-1 0,0 0-1,0 0 1,-1 0 0,1 0 0,0 0 0,-1 1 0,1-1 0,-1 0 0,0 0-1,0 0 1,0 0 0,0 0 0,0-1 0,0 1 0,0 0 0,0 0-1,-1-1 1,1 1 0,-4 2 0,-7 7-12,0-2 0,0 1-1,-1-1 1,-1-1 0,-19 9 0,2 0-249,30-17 237,1 0-1,0 0 1,-1 0 0,1 0-1,0 1 1,-1-1 0,1 0 0,0 0-1,0 0 1,-1 1 0,1-1-1,0 0 1,0 0 0,-1 1-1,1-1 1,0 0 0,0 1 0,0-1-1,0 0 1,-1 1 0,1-1-1,0 0 1,0 1 0,0-1 0,0 0-1,0 1 1,0-1 0,0 0-1,0 1 1,0-1 0,0 1-1,9 8-324,26 8 45,-24-12 195,-8-4 99,33 17-94,39 25 0,-66-38 87,-1 2-1,1-1 1,-1 1-1,0 0 0,0 1 1,-1 0-1,0 0 0,0 1 1,8 15-1,-14-23 21,0 1 0,0 0 1,0 0-1,-1-1 0,1 1 0,-1 0 0,1 0 0,-1 0 0,0 0 0,1 0 0,-1 0 0,0 0 0,0 0 1,-1 0-1,1 0 0,0 0 0,-1 0 0,1-1 0,-1 1 0,1 0 0,-2 2 0,0-1 27,0-1 0,0 1 0,0-1 0,0 0 0,0 0 0,-1 1 0,1-1 0,-1-1 0,1 1 0,-1 0 0,0-1-1,-3 2 1,-9 3 152,0-1 0,-1-1 0,1 0 0,-19 2-1,28-5-142,1 0 1,-57 6 796,58-7-820,0 0 0,0 0 0,0 0 0,0 0 0,0-1 0,0 0 0,0 0-1,0 0 1,1 0 0,-1-1 0,0 1 0,1-1 0,-4-2 0,6 4-124,0-1 0,1 1 0,0-1 0,-1 1-1,1-1 1,-1 1 0,1-1 0,0 1 0,-1-1 0,1 1-1,0-1 1,-1 1 0,1-1 0,0 0 0,0 1 0,0-1-1,0 0 1,-1 1 0,1-1 0,0 0 0,0 1 0,0-1-1,0 1 1,1-1 0,-1 0 0,10-18-1976,22-13-165,-30 30 2175,23-17-1361</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34.448"/>
    </inkml:context>
    <inkml:brush xml:id="br0">
      <inkml:brushProperty name="width" value="0.05" units="cm"/>
      <inkml:brushProperty name="height" value="0.05" units="cm"/>
    </inkml:brush>
  </inkml:definitions>
  <inkml:trace contextRef="#ctx0" brushRef="#br0">1 546 16788,'0'6'1728,"7"3"-816,3-5-264,9-1 1025,6 0-401,11-3-264,6-3-88,1-6-336,0-1-175,-3-4-521,-1-3-393,-11-2-695,-6-4-264,-21-3 1032,-14-2-296,-12-4-209</inkml:trace>
  <inkml:trace contextRef="#ctx0" brushRef="#br0" timeOffset="1">9 108 18396,'-7'-9'2040,"9"4"-1183,5-4-345,10 2 1312,9 0-544,11-2-447,5 2-177,6-3-536,4 1-200,-5-1-785,-4 0-271,-8 3 864,-10 1-216,-17 3-184</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01.410"/>
    </inkml:context>
    <inkml:brush xml:id="br0">
      <inkml:brushProperty name="width" value="0.025" units="cm"/>
      <inkml:brushProperty name="height" value="0.025" units="cm"/>
      <inkml:brushProperty name="color" value="#E71224"/>
    </inkml:brush>
  </inkml:definitions>
  <inkml:trace contextRef="#ctx0" brushRef="#br0">187 24 18396,'-1'-1'157,"1"0"1,-1 0-1,1 0 0,-1-1 1,1 1-1,-1 0 0,0 0 1,1 0-1,-1 0 0,0 0 1,0 0-1,0 0 0,0 0 1,0 0-1,0 0 0,0 1 1,0-1-1,0 0 0,0 1 1,0-1-1,-2 0 0,0 0 61,0 1 0,1-1-1,-1 1 1,0 0 0,0 0-1,1 0 1,-1 0 0,0 0 0,-5 2-1,0 0-40,1 0 0,-1 1 0,1 0 0,-1 1-1,1 0 1,-9 6 0,10-5-156,-1 0 0,2 1 0,-1 0 0,1 1 0,-1-1-1,2 1 1,-1 0 0,1 0 0,0 0 0,0 1 0,1-1 0,0 1 0,1 0 0,-1 0-1,0 9 1,2-13 1,1-1 0,-1 1 0,1 0 0,0-1 0,0 1 0,0 0 0,0-1 0,1 1 1,0 0-1,-1-1 0,1 1 0,1-1 0,-1 1 0,0-1 0,1 0 0,0 0 0,-1 1 0,1-1 0,1 0 0,-1-1 0,0 1 0,1 0 0,-1 0 0,1-1 0,0 0 0,0 0 0,0 1 0,0-2 0,0 1 0,1 0 0,-1-1 0,0 1 0,1-1 0,-1 0 0,7 1 0,-4-1 32,-1 0 1,1-1-1,0 0 0,-1 0 1,1 0-1,0-1 0,-1 0 1,1 0-1,-1 0 0,1-1 1,-1 0-1,1 0 0,-1 0 1,0 0-1,0-1 0,0 0 1,0 0-1,-1-1 0,1 1 1,-1-1-1,0 0 0,6-7 1,-6 7 14,0-1 1,0 0 0,-1 0 0,0 0 0,0 0 0,0-1 0,0 1-1,-1-1 1,0 0 0,0 0 0,0 0 0,-1 0 0,0 0 0,0 0-1,-1 0 1,0 0 0,0 0 0,0 0 0,0 0 0,-4-12 0,4 16-172,-1-1 0,0 1 0,0-1 0,-1 1 0,1 0 0,0 0 0,-1-1 1,0 1-1,1 0 0,-1 0 0,0 1 0,0-1 0,0 0 0,0 0 1,0 1-1,-1 0 0,1-1 0,0 1 0,-1 0 0,1 0 0,-1 0 0,1 0 1,-1 1-1,1-1 0,-1 1 0,0-1 0,1 1 0,-1 0 0,0 0 0,1 0 1,-1 0-1,1 1 0,-1-1 0,0 1 0,1-1 0,-1 1 0,1 0 1,-1 0-1,1 0 0,0 1 0,-1-1 0,1 0 0,0 1 0,0 0 0,0-1 1,0 1-1,0 0 0,0 0 0,0 0 0,1 0 0,-1 0 0,1 0 0,0 1 1,-1-1-1,1 1 0,-1 2 0,-2 14-906</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01.813"/>
    </inkml:context>
    <inkml:brush xml:id="br0">
      <inkml:brushProperty name="width" value="0.025" units="cm"/>
      <inkml:brushProperty name="height" value="0.025" units="cm"/>
      <inkml:brushProperty name="color" value="#E71224"/>
    </inkml:brush>
  </inkml:definitions>
  <inkml:trace contextRef="#ctx0" brushRef="#br0">240 7 18716,'-2'-1'201,"1"0"0,0 1 0,-1-1 0,1 0 0,-1 1 0,1-1 0,-1 1 0,1-1 0,-1 1 0,1 0 0,-1-1 1,0 1-1,1 0 0,-1 0 0,-2 0 0,-28 5 614,26-4-217,-8 2-214,0 0 0,0 1-1,1 1 1,0 0 0,-14 7-1,21-9-353,-1 1 0,1 0 0,0 0-1,0 0 1,1 1 0,-1 0 0,1 0-1,0 1 1,1-1 0,-1 1 0,-5 10 0,9-14-24,-1 0 0,1 0 0,0 0 1,1 0-1,-1 0 0,0 0 0,1 0 0,-1 0 1,1 1-1,-1-1 0,1 0 0,0 0 1,0 1-1,0-1 0,0 0 0,1 0 1,-1 1-1,1-1 0,-1 0 0,1 0 1,1 4-1,0-3 7,0-1 0,0 1 0,1 0 0,-1-1 0,0 0 0,1 0 0,0 0 1,-1 0-1,1 0 0,0 0 0,0-1 0,0 1 0,4 1 0,4 0 44,-1 0-1,1 0 1,0-1 0,0 0 0,0-1-1,0-1 1,0 1 0,12-2-1,-12-1 49,0 0-1,0 0 0,0-1 0,-1 0 0,1-1 0,-1 0 0,0-1 0,0 0 1,0 0-1,-1-1 0,13-11 0,-20 16-89,-1 0-1,1 0 1,-1 0-1,0 0 1,0-1-1,0 1 1,0-1-1,0 1 1,0-1-1,0 1 1,0-1-1,0 1 1,-1-1-1,1 0 1,0 0-1,-1 1 1,0-1 0,1 0-1,-1 0 1,0 1-1,0-1 1,0 0-1,0 0 1,0 0-1,-1 1 1,1-1-1,-1 0 1,1 0-1,-1 1 1,1-1-1,-1 0 1,0 1 0,0-1-1,0 1 1,0-1-1,0 1 1,0-1-1,-2-1 1,0 0-219,-1 0 0,1 0 0,-1 0 1,0 0-1,0 1 0,-1 0 0,1-1 1,0 2-1,-1-1 0,1 0 0,-1 1 1,1 0-1,-7-1 0,10 2 47,-23-1-1000,23 1 1105,1 0-1,-1 0 1,0 0 0,0 1 0,0-1 0,0 0-1,1 0 1,-1 1 0,0-1 0,0 0 0,1 1-1,-1-1 1,0 1 0,1-1 0,-1 1 0,0-1-1,1 1 1,-1-1 0,1 1 0,-1 0 0,1-1 0,-1 1-1,1 0 1,-1 1 0,0 10-900</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02.357"/>
    </inkml:context>
    <inkml:brush xml:id="br0">
      <inkml:brushProperty name="width" value="0.025" units="cm"/>
      <inkml:brushProperty name="height" value="0.025" units="cm"/>
      <inkml:brushProperty name="color" value="#E71224"/>
    </inkml:brush>
  </inkml:definitions>
  <inkml:trace contextRef="#ctx0" brushRef="#br0">114 333 21493,'-15'7'1848,"-6"5"-1360,-1 2-224,2 6 688,3 2-223,4 2-313,7 2-152,8 0-232,5-4-32,13-1-8,2-4 8,3-9-56,4-2-112,1-10-441,-4-8-399,0-6 840,-3-5-136,-5-2-120</inkml:trace>
  <inkml:trace contextRef="#ctx0" brushRef="#br0" timeOffset="1">105 11 19676,'-4'0'2361,"4"2"-1553,0 0-384,7 2 1456,3-1-1215,1-3-113,1-10-416,-4-1-136</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04.262"/>
    </inkml:context>
    <inkml:brush xml:id="br0">
      <inkml:brushProperty name="width" value="0.025" units="cm"/>
      <inkml:brushProperty name="height" value="0.025" units="cm"/>
      <inkml:brushProperty name="color" value="#E71224"/>
    </inkml:brush>
  </inkml:definitions>
  <inkml:trace contextRef="#ctx0" brushRef="#br0">1130 137 13827,'-22'-17'153,"0"2"1,-2 0-1,1 1 0,-2 2 1,0 0-1,0 2 1,-1 1-1,0 1 0,-1 1 1,0 1-1,0 1 1,0 2-1,-55 0 0,48 4-274,-1 1 0,1 2 0,0 2 0,0 0 0,1 3 0,0 1 0,0 1 0,1 2 0,1 1 0,-53 32 0,56-28 313,0 2 0,1 1 1,1 1-1,2 2 0,0 0 0,1 1 0,2 1 1,-22 34-1,34-44-74,0 0 0,1 0 0,1 1 0,1 0 0,0 0 0,2 0 0,-5 24 0,8-27-57,0 1 0,0-1 0,2 1 0,0-1 0,0 1-1,1-1 1,1 0 0,0 0 0,1 0 0,6 14 0,2-3 11,0-2 1,1 0-1,1 0 1,1-1-1,1-1 1,1 0-1,1-1 1,1-1-1,27 21 1,-14-15-23,1-1 1,1-2-1,1-2 0,1-1 0,55 21 0,-55-27-45,1-2-1,0-2 1,1-1-1,-1-2 1,2-2-1,-1-1 1,0-2-1,1-2 1,55-7-1,-37-2-6,-1-2-1,0-3 0,-1-2 0,-1-2 0,85-44 0,88-66 277,-190 104-61,-2-1-1,-1-2 1,59-61 0,-88 83-133,0 0 0,0 0 0,-1 0 1,1 0-1,-1-1 0,3-9 1,-6 14-52,0 0 0,0 0 0,-1 0 0,1-1 0,-1 1 1,0 0-1,0 0 0,0 0 0,0 0 0,0 0 1,0 0-1,0-1 0,-1 1 0,1 0 0,-1 0 1,0 0-1,1 0 0,-1 0 0,0 0 0,0 0 0,0 1 1,0-1-1,-1 0 0,1 0 0,0 1 0,-1-1 1,1 1-1,-3-2 0,-11-7 69,0 0-1,-1 2 1,0 0-1,-1 1 1,0 0 0,-27-6-1,3-1-177,-50-19-188,-92-48 0,94 34 48</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15.243"/>
    </inkml:context>
    <inkml:brush xml:id="br0">
      <inkml:brushProperty name="width" value="0.025" units="cm"/>
      <inkml:brushProperty name="height" value="0.025" units="cm"/>
      <inkml:brushProperty name="color" value="#E71224"/>
    </inkml:brush>
  </inkml:definitions>
  <inkml:trace contextRef="#ctx0" brushRef="#br0">189 112 15347,'3'-4'475,"0"0"-1,0 0 1,-1 0 0,0 0-1,0 0 1,0 0-1,0-1 1,-1 1 0,0-1-1,0 1 1,0-1-1,0-6 1,-1 9-339,0 0-1,0 0 0,0 0 1,0 0-1,0 0 1,-1 0-1,1 0 1,-1 0-1,0 0 1,0 0-1,1 1 1,-1-1-1,0 0 1,0 0-1,-1 1 1,1-1-1,0 1 1,0-1-1,-1 1 1,1-1-1,-1 1 0,0 0 1,1 0-1,-1 0 1,0 0-1,1 0 1,-1 0-1,0 0 1,0 0-1,0 1 1,-2-1-1,0 0-89,0 1 0,0-1 0,-1 1-1,1 0 1,0 0 0,0 1 0,0-1 0,0 1-1,0 0 1,0 0 0,0 1 0,0-1 0,0 1-1,1-1 1,-1 1 0,0 1 0,1-1 0,-1 0-1,1 1 1,-4 3 0,-1 2-52,-1 0-1,1 1 1,0 0 0,1 1 0,-11 18-1,13-19-3,0 0 0,1 1-1,0-1 1,1 1 0,0 0-1,0 0 1,1 0 0,-1 15-1,3-21 8,0-1 0,0 1 0,0-1 0,0 0 0,0 1 0,1-1 0,0 0 0,-1 1 0,1-1 0,0 0 0,1 0 0,-1 0 0,0 0 0,1 0 0,0 0 0,0 0 0,0 0 0,0 0 0,0-1 0,0 1 0,1-1 0,-1 0 0,1 0 0,0 0 0,0 0-1,-1 0 1,1 0 0,0-1 0,5 2 0,2 0 3,0-1-1,1 0 1,-1-1-1,1 0 0,-1-1 1,1 0-1,-1 0 1,1-1-1,-1-1 1,0 0-1,1 0 0,16-7 1,-8 3 34,-2-2 0,1 0 1,-1-1-1,0 0 0,-1-1 0,17-14 0,-25 18 6,-1-1-1,0 1 1,-1-1-1,0-1 1,0 1-1,0-1 0,-1 0 1,0 0-1,4-9 1,-8 14-24,0 0 1,0 1 0,0-1-1,-1 0 1,1 0 0,-1 1-1,1-1 1,-1 0 0,0 0-1,0 0 1,0 0-1,-1 1 1,1-1 0,-1 0-1,1 0 1,-1 1 0,0-1-1,0 0 1,0 1 0,0-1-1,-1 0 1,1 1 0,-1 0-1,1-1 1,-1 1-1,0 0 1,0 0 0,0 0-1,0 0 1,0 0 0,-1 1-1,1-1 1,-5-2 0,1 1-60,0 1 0,-1-1 1,1 1-1,0 0 0,-1 1 1,1 0-1,-1 0 1,0 0-1,1 1 0,-9 0 1,11 1-108,0-1 0,0 1 1,0-1-1,0 1 0,0 0 1,0 1-1,0-1 0,-4 3 1,6-3 8,1 0 0,-1 0 0,1 0 0,-1 0 0,1 0 0,0 0 0,-1 1 1,1-1-1,0 1 0,0-1 0,0 0 0,0 1 0,0 0 0,1-1 0,-1 1 0,0 0 0,1-1 1,-2 4-1,3 6-626,10-3-153</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15.768"/>
    </inkml:context>
    <inkml:brush xml:id="br0">
      <inkml:brushProperty name="width" value="0.025" units="cm"/>
      <inkml:brushProperty name="height" value="0.025" units="cm"/>
      <inkml:brushProperty name="color" value="#E71224"/>
    </inkml:brush>
  </inkml:definitions>
  <inkml:trace contextRef="#ctx0" brushRef="#br0">12 0 21573,'-2'9'1648,"-3"8"-1320,2 6-152,2 3 568,1 1-456,0 3-848,1 0-440,4-6 824,2-5-200,0-12-128</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16.216"/>
    </inkml:context>
    <inkml:brush xml:id="br0">
      <inkml:brushProperty name="width" value="0.025" units="cm"/>
      <inkml:brushProperty name="height" value="0.025" units="cm"/>
      <inkml:brushProperty name="color" value="#E71224"/>
    </inkml:brush>
  </inkml:definitions>
  <inkml:trace contextRef="#ctx0" brushRef="#br0">18 5 18860,'4'-1'242,"-1"0"1,1 1-1,-1-1 0,1 0 1,0 1-1,-1 0 0,1 0 0,0 0 1,-1 0-1,1 1 0,-1 0 1,1-1-1,0 1 0,-1 0 1,0 1-1,4 1 0,-2-1-59,0 1 1,0 0-1,-1 1 0,1-1 0,-1 1 0,0 0 1,0 0-1,0 0 0,-1 0 0,4 5 0,-4-4-136,1 1 0,-1-1 0,0 0 0,-1 1-1,0 0 1,1-1 0,-2 1 0,1 0 0,-1 0 0,0 0-1,0 0 1,0 1 0,-1-1 0,0 0 0,0 0-1,-1 0 1,0 0 0,0 0 0,0 0 0,-3 7 0,-3-2-10,0 1 1,0-2 0,-1 1 0,-1-1-1,0 0 1,0-1 0,-1 0 0,-12 8-1,-24 25 162,45-41-191,-1 0 0,1 0-1,0 0 1,0 1 0,-1-1-1,1 1 1,0-1-1,0 1 1,1-1 0,-1 1-1,0 0 1,0-1 0,1 1-1,-1 0 1,1 0 0,0-1-1,-1 1 1,1 0 0,0 0-1,0 0 1,0 0-1,0-1 1,1 4 0,0-4-10,0 1 1,0 0-1,0-1 1,0 1-1,0-1 0,0 1 1,1-1-1,-1 0 1,1 1-1,-1-1 1,1 0-1,-1 0 1,1 0-1,0 0 0,0 0 1,-1-1-1,1 1 1,0 0-1,0-1 1,3 1-1,15 2-361,0-1-1,0-1 1,-1-1-1,1 0 1,0-2-1,31-6 1,-22 4 258,19-3-412</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16.728"/>
    </inkml:context>
    <inkml:brush xml:id="br0">
      <inkml:brushProperty name="width" value="0.025" units="cm"/>
      <inkml:brushProperty name="height" value="0.025" units="cm"/>
      <inkml:brushProperty name="color" value="#E71224"/>
    </inkml:brush>
  </inkml:definitions>
  <inkml:trace contextRef="#ctx0" brushRef="#br0">3 42 17108,'-2'18'2288,"2"0"-1376,4-1-336,6-1 1625,9-1-1097,3-1-136,9-8-408,4-2-295,8-6-850,-1-5-423,1-6 856,-3-4-184,-4-4-144</inkml:trace>
  <inkml:trace contextRef="#ctx0" brushRef="#br0" timeOffset="1">431 1 15155,'-9'16'2233,"-5"8"-961,-4 2-472,-3 4 1793,1 3-921,-2 1-440,4 2-247,2-3-505,3-3-384,4-4 768,5-6-744,-2-7-40,6-3-24</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17.236"/>
    </inkml:context>
    <inkml:brush xml:id="br0">
      <inkml:brushProperty name="width" value="0.025" units="cm"/>
      <inkml:brushProperty name="height" value="0.025" units="cm"/>
      <inkml:brushProperty name="color" value="#E71224"/>
    </inkml:brush>
  </inkml:definitions>
  <inkml:trace contextRef="#ctx0" brushRef="#br0">23 0 18964,'1'10'2032,"1"0"-1183,1 2-305,11-1 1056,6-2-336,12-4-367,5 0-209,7-5-344,1-2-112,1-1-352,-3-2-296,-10-1-809,-8 2-855,-10 1 1672,-14 3-344,-4 5-296</inkml:trace>
  <inkml:trace contextRef="#ctx0" brushRef="#br0" timeOffset="1">0 165 17860,'4'7'2400,"11"-3"-1455,13-4-345,7 2 1488,9-2-904,1 0-183,3-2-313,0 1-296,-10-2-1024,-5-1 680,-4 4-120,-6 0-104</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19.967"/>
    </inkml:context>
    <inkml:brush xml:id="br0">
      <inkml:brushProperty name="width" value="0.025" units="cm"/>
      <inkml:brushProperty name="height" value="0.025" units="cm"/>
      <inkml:brushProperty name="color" value="#E71224"/>
    </inkml:brush>
  </inkml:definitions>
  <inkml:trace contextRef="#ctx0" brushRef="#br0">0 271 20284,'14'-3'788,"0"-2"0,0 1 0,0-2 0,24-13 0,48-35 409,-73 45-1003,38-28-1,-1-2 1,54-55-1,-104 94-193,0 0-1,0 0 1,0 0 0,0 0-1,0 1 1,0-1 0,0 0-1,0 0 1,0 0 0,0 0-1,0 1 1,0-1 0,0 0 0,0 0-1,0 0 1,0 0 0,1 0-1,-1 1 1,0-1 0,0 0-1,0 0 1,0 0 0,0 0-1,0 0 1,0 0 0,0 0-1,1 1 1,-1-1 0,0 0-1,0 0 1,0 0 0,0 0-1,0 0 1,1 0 0,-1 0 0,0 0-1,0 0 1,0 0 0,0 0-1,0 0 1,1 0 0,-1 0-1,0 0 1,0 0 0,0 0-1,0 0 1,1 0 0,-1 0-1,0 0 1,0 0 0,0 0-1,0 0 1,0 0 0,1 0 0,-1 0-1,0 0 1,0-1 0,-3 16-10,-5 9-79,1 1-1,0 0 1,2 0 0,1 1-1,-1 44 1,5-67-30,0 0 1,1 0 0,-1 0 0,1 0-1,-1 0 1,1 0 0,0 0-1,0 0 1,0 0 0,1 0-1,-1-1 1,1 1 0,-1-1-1,1 1 1,3 3 0,-3-5 29,0 1 0,0-1 0,0 0 1,0 1-1,0-1 0,0 0 1,0 0-1,0-1 0,1 1 0,-1 0 1,0-1-1,1 1 0,-1-1 1,0 0-1,1 0 0,-1 0 1,1 0-1,-1 0 0,5-1 0,13-4-693</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34.946"/>
    </inkml:context>
    <inkml:brush xml:id="br0">
      <inkml:brushProperty name="width" value="0.05" units="cm"/>
      <inkml:brushProperty name="height" value="0.05" units="cm"/>
    </inkml:brush>
  </inkml:definitions>
  <inkml:trace contextRef="#ctx0" brushRef="#br0">1 53 18052,'1'-4'312,"1"1"0,-1 0 0,1 0 0,0 0 0,1 1 1,-1-1-1,0 0 0,1 1 0,0 0 0,-1-1 0,1 1 0,0 0 0,0 0 1,0 1-1,0-1 0,6-1 0,-5 1-172,0 0 0,0 1 0,0 0-1,0 0 1,0 0 0,0 0 0,0 1 0,0 0 0,1 0 0,-1 0-1,0 0 1,0 0 0,7 2 0,-9-1-127,-1 0-1,1 0 1,-1 0-1,1 0 1,-1 0-1,1 0 1,-1 1-1,0-1 1,1 0-1,-1 1 1,0-1-1,0 1 1,0-1-1,0 1 1,-1 0-1,1-1 1,0 1-1,0 0 1,-1-1-1,0 1 1,1 0-1,-1 0 1,0 0-1,1-1 1,-1 1-1,0 0 1,-1 0-1,1 0 1,0 0-1,0-1 1,-1 1-1,0 2 1,-1 7-3,-1 1 1,-1-1-1,-7 17 1,0-5 24,-2 0-1,-19 27 1,-14 25 192,46-75-223,0 0 1,0 0 0,0 0 0,0 0-1,-1 0 1,1 1 0,0-1 0,0 0-1,0 0 1,0 0 0,0 0 0,0 0-1,0 1 1,0-1 0,0 0 0,0 0-1,0 0 1,0 1 0,0-1 0,0 0 0,0 0-1,0 0 1,0 0 0,0 1 0,0-1-1,0 0 1,0 0 0,0 0 0,0 1-1,0-1 1,0 0 0,0 0 0,0 0-1,0 0 1,0 1 0,0-1 0,1 0-1,-1 0 1,0 0 0,0 0 0,0 0-1,9-2 96,11-9 14,18-18-981,56-56 0,-66 58 539</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20.399"/>
    </inkml:context>
    <inkml:brush xml:id="br0">
      <inkml:brushProperty name="width" value="0.025" units="cm"/>
      <inkml:brushProperty name="height" value="0.025" units="cm"/>
      <inkml:brushProperty name="color" value="#E71224"/>
    </inkml:brush>
  </inkml:definitions>
  <inkml:trace contextRef="#ctx0" brushRef="#br0">3 7 18076,'1'0'96,"-1"-1"0,0 1 0,1-1 0,-1 1 1,1-1-1,-1 1 0,1-1 0,-1 1 0,1 0 0,-1-1 0,1 1 0,-1 0 1,1-1-1,-1 1 0,1 0 0,-1 0 0,1 0 0,0-1 0,-1 1 1,1 0-1,-1 0 0,1 0 0,0 0 0,-1 0 0,1 0 0,0 0 0,-1 0 1,1 0-1,-1 1 0,1-1 0,0 0 0,0 0 0,22 8 1621,-15-3-1495,-1 0 0,1 0 0,-1 0 0,0 1 0,0 0 0,0 1 0,-1 0 0,0 0 0,0 0 0,4 9 0,-7-12-210,-1 1-1,0-1 1,0 1-1,0-1 1,-1 1 0,1 0-1,-1 0 1,0 0-1,-1 0 1,1 0 0,-1 0-1,0 0 1,0 0-1,-1 0 1,0 0-1,1 0 1,-2 0 0,1 0-1,-3 7 1,-3 2 12,0-2 0,-1 1 0,-1-1 0,0-1 0,0 0 0,-21 20 0,-13 15 20,42-45-42,0 0 0,0 0 0,0 0 0,1 0 0,-1 0 1,0 0-1,1 0 0,-1 0 0,1 0 0,-1 0 0,1 0 0,-1 1 0,1-1 0,0 0 0,0 0 1,0 1-1,0 1 0,0-2-14,0-1 0,0 1 0,1 0 0,-1-1 0,0 1 0,1 0 0,-1-1 0,1 1 0,-1-1 0,1 1 0,-1-1-1,1 1 1,-1-1 0,1 1 0,-1-1 0,1 0 0,0 1 0,-1-1 0,1 0 0,0 1 0,-1-1 0,2 0 0,3 1-118,0 0 0,1 0 0,-1-1-1,0 1 1,1-1 0,-1-1 0,6 0 0,8-3-42,0 0 1,22-9 0,-39 12 159,44-14-324</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20.884"/>
    </inkml:context>
    <inkml:brush xml:id="br0">
      <inkml:brushProperty name="width" value="0.025" units="cm"/>
      <inkml:brushProperty name="height" value="0.025" units="cm"/>
      <inkml:brushProperty name="color" value="#E71224"/>
    </inkml:brush>
  </inkml:definitions>
  <inkml:trace contextRef="#ctx0" brushRef="#br0">184 1 19660,'-12'4'247,"1"1"0,-1 0 0,1 1 0,1 0 0,-1 1 0,1 0 0,1 1 0,-1 0 0,1 0 0,0 1 0,1 0 0,0 1 0,1-1 0,0 2 0,0-1 0,1 1 0,0 0 0,1 0 0,-4 13 0,8-20-204,-1 0 0,1 0 0,0 0 0,1 0 0,-1 1 0,1-1-1,0 0 1,0 1 0,0-1 0,1 5 0,0-6-27,-1 0 0,1-1 0,0 1 0,0-1 0,0 0 0,1 1 0,-1-1 0,0 0 0,1 0 0,0 0 0,-1 0 0,1 0 0,0 0 0,0 0 0,0 0 0,0-1 0,5 3 0,1 0-2,0 0 1,0-1-1,1 0 0,-1-1 0,1 0 1,0 0-1,0-1 0,-1 0 1,1-1-1,0 0 0,14-1 0,-1-2 0,-1 0-1,1-1 0,32-12 0,-41 12 6,-1-1 0,0-1-1,0 0 1,0 0 0,-1-1 0,13-11-1,-20 15-4,-1 0 0,0 0-1,0 0 1,0 0 0,0-1-1,-1 0 1,1 1 0,-1-1-1,0 0 1,2-5-1,-4 7 0,1-1 0,0 0 1,-1 1-1,0-1 0,1 0 0,-1 0 0,0 1 0,-1-1 0,1 0 0,0 0 0,-1 1 0,1-1 0,-1 0 0,0 1 0,0-1 0,0 1 0,-3-5 0,2 4-13,0 0-1,-1 0 0,0 1 1,1-1-1,-1 1 0,0-1 1,-1 1-1,1 0 0,0 0 1,-1 0-1,1 1 0,-1-1 1,1 1-1,-1 0 1,0 0-1,1 0 0,-1 0 1,0 1-1,0-1 0,0 1 1,-6 0-1,-2 1-162,0-1-1,1 1 1,-1 1-1,0 0 1,-21 7-1,8 3-68,9-2-68</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21.644"/>
    </inkml:context>
    <inkml:brush xml:id="br0">
      <inkml:brushProperty name="width" value="0.025" units="cm"/>
      <inkml:brushProperty name="height" value="0.025" units="cm"/>
      <inkml:brushProperty name="color" value="#E71224"/>
    </inkml:brush>
  </inkml:definitions>
  <inkml:trace contextRef="#ctx0" brushRef="#br0">0 52 18324,'18'0'1992,"3"2"-1424,9-1-255,6-4 911,8-1-664,5-3-488,4-5-1128,-1 2 1024,-8 2-288,-5-2-128</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22.101"/>
    </inkml:context>
    <inkml:brush xml:id="br0">
      <inkml:brushProperty name="width" value="0.025" units="cm"/>
      <inkml:brushProperty name="height" value="0.025" units="cm"/>
      <inkml:brushProperty name="color" value="#E71224"/>
    </inkml:brush>
  </inkml:definitions>
  <inkml:trace contextRef="#ctx0" brushRef="#br0">141 6 21149,'9'-2'462,"-1"1"-1,1-1 1,0 2 0,0-1 0,0 1 0,14 2 0,-21-1-442,-1-1 0,1 0-1,0 0 1,-1 1 0,1-1 0,-1 1-1,1-1 1,-1 1 0,1 0-1,-1-1 1,1 1 0,-1 0-1,0 0 1,1 0 0,-1 0-1,0 0 1,0 0 0,0 1-1,0-1 1,0 0 0,0 1-1,0-1 1,0 0 0,-1 1-1,1-1 1,0 1 0,-1-1 0,1 1-1,-1-1 1,0 1 0,1 0-1,-1-1 1,0 1 0,0 0-1,0-1 1,0 1 0,0-1-1,-1 1 1,1 0 0,0-1-1,-1 1 1,1-1 0,-1 1-1,0 1 1,-2 4-11,0-1 0,-1 0 0,0 1 0,0-1 0,0 0 1,0-1-1,-1 1 0,0-1 0,0 0 0,-11 8 0,-10 6 15,-29 17 0,37-26-4,-8 6 4,-33 23 8,59-39-32,-1 0-1,1 0 1,0 0 0,-1 0 0,1 0-1,0 1 1,-1-1 0,1 0-1,0 0 1,-1 0 0,1 0-1,0 1 1,0-1 0,-1 0-1,1 0 1,0 1 0,0-1 0,-1 0-1,1 0 1,0 1 0,0-1-1,0 0 1,0 1 0,-1-1-1,1 0 1,0 1 0,0-1-1,0 0 1,0 1 0,0-1-1,0 0 1,0 1 0,0-1 0,0 0-1,0 1 1,0-1 0,0 0-1,0 1 1,0-1 0,0 0-1,1 1 1,-1-1 0,0 0-1,0 1 1,0-1 0,0 0 0,1 1-1,-1-1 1,0 0 0,0 0-1,0 1 1,1-1 0,-1 0-1,0 0 1,1 0 0,-1 1-1,0-1 1,0 0 0,1 0-1,-1 0 1,0 0 0,1 0 0,-1 1-1,1-1 1,28 4-74,-23-3 49,21 1-87,104 17-352,-119-16 413,1 0 0,-1 1-1,0 0 1,0 1 0,0 1-1,-1 0 1,21 14 0,-30-20 56,-1 1 0,1 0 1,-1 0-1,0 0 1,0 0-1,1 0 1,-1 1-1,0-1 1,0 0-1,0 0 0,0 1 1,-1-1-1,1 1 1,0-1-1,0 1 1,-1-1-1,1 1 1,-1-1-1,0 1 0,1-1 1,-1 1-1,0 0 1,0 2-1,0-2 16,-1 0 0,0-1 0,0 1 0,0 0 0,0 0 0,0-1-1,0 1 1,0-1 0,-1 1 0,1-1 0,0 1 0,-1-1 0,1 0 0,-1 0 0,0 0 0,-2 2-1,-7 3 162,-1-1 0,0 0-1,0-1 1,-22 5-1,17-5-35,0 0 1,0-2-1,-1 0 0,1-1 0,-19-1 1,35 0-187,1 0 1,-1 0 0,0 0-1,0 0 1,1 0-1,-1 0 1,0 0 0,0 0-1,1 0 1,-1 0-1,0-1 1,1 1 0,-1 0-1,0-1 1,1 1 0,-1 0-1,0-1 1,1 1-1,-1-1 1,1 1 0,-1-1-1,1 1 1,-1-1 0,1 0-1,-1 1 1,1-1-1,-1 1 1,1-1 0,0 0-1,0 1 1,-1-1-1,1 0 1,0 0 0,0 1-1,0-1 1,-1 0 0,2-1-4,-1 1 0,1-1 0,-1 1 0,1-1 0,-1 1 1,1 0-1,0-1 0,0 1 0,0 0 0,0 0 0,0 0 0,0-1 1,0 1-1,0 0 0,0 0 0,0 1 0,1-1 0,0-1 1,26-11-500</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22.596"/>
    </inkml:context>
    <inkml:brush xml:id="br0">
      <inkml:brushProperty name="width" value="0.025" units="cm"/>
      <inkml:brushProperty name="height" value="0.025" units="cm"/>
      <inkml:brushProperty name="color" value="#E71224"/>
    </inkml:brush>
  </inkml:definitions>
  <inkml:trace contextRef="#ctx0" brushRef="#br0">251 22 18060,'-5'-3'201,"-1"0"-1,1 0 1,-1 1 0,0-1-1,0 2 1,0-1 0,-1 0-1,1 1 1,0 0 0,0 1-1,-1 0 1,1 0 0,0 0 0,-1 0-1,1 1 1,0 0 0,0 1-1,0-1 1,-12 6 0,10-4-101,0 0 0,0 1 1,0 1-1,1-1 0,-1 1 1,1 0-1,0 1 0,1 0 1,-1 0-1,1 0 0,1 1 1,-1 0-1,-8 14 0,13-18-72,-1-1-1,1 1 1,-1 0-1,1-1 0,0 1 1,0 0-1,0 0 1,0 0-1,1 0 1,-1 0-1,1 0 0,0 0 1,0 0-1,0 0 1,0 0-1,0 0 1,1 0-1,0 0 0,-1 0 1,1 0-1,0 0 1,0 0-1,1 0 1,-1 0-1,0-1 1,1 1-1,0-1 0,0 1 1,-1-1-1,2 1 1,3 3-1,0-2 30,1 1 0,0-1 0,0 0 0,0 0-1,0-1 1,1 0 0,-1 0 0,1-1 0,0 0 0,-1-1 0,11 2 0,-1-1 19,0-1 0,0-1 0,0-1 0,22-3 0,-31 3-25,0-1 0,1 0-1,-1 0 1,0-1-1,-1 0 1,1 0 0,-1-1-1,1 0 1,-1 0 0,11-10-1,-16 13-28,0-1-1,0 0 1,0 0 0,0 0-1,0 0 1,0-1-1,-1 1 1,1 0 0,-1-1-1,0 1 1,0-1-1,0 1 1,0-1 0,0 1-1,0-1 1,-1 0-1,1 0 1,-1 1 0,0-1-1,0 0 1,0 0-1,0 1 1,0-1 0,0 0-1,-1 0 1,0 1-1,1-1 1,-1 0-1,0 1 1,0-1 0,-1 1-1,1-1 1,0 1-1,-1 0 1,1-1 0,-5-3-1,2 1-113,0 1 0,0 0-1,-1 0 1,1 0 0,-1 0-1,0 1 1,0 0-1,-1 0 1,1 0 0,-1 0-1,1 1 1,-1 0 0,0 0-1,0 1 1,0 0 0,-8-1-1,9 2-267,0 0-1,1 1 0,-1-1 0,0 1 0,0 0 0,-8 4 1,13-5 283,-1 0 0,0 1 0,0-1 0,0 0 1,1 1-1,-1-1 0,0 1 0,1-1 0,-1 1 1,0-1-1,1 1 0,-1 0 0,1-1 0,-1 1 1,1 0-1,-1-1 0,1 1 0,0 0 0,-1 1 1,1-1 22,0 0 1,0 0 0,0 0 0,0 0-1,1 0 1,-1 0 0,0 0 0,1 0-1,-1 0 1,0 0 0,1 0 0,-1-1-1,1 1 1,0 0 0,-1 0 0,1 0-1,0-1 1,-1 1 0,1 0 0,0-1 0,1 2-1,20 12-842</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23.083"/>
    </inkml:context>
    <inkml:brush xml:id="br0">
      <inkml:brushProperty name="width" value="0.025" units="cm"/>
      <inkml:brushProperty name="height" value="0.025" units="cm"/>
      <inkml:brushProperty name="color" value="#E71224"/>
    </inkml:brush>
  </inkml:definitions>
  <inkml:trace contextRef="#ctx0" brushRef="#br0">174 46 18524,'-1'-1'89,"1"0"-1,0 0 1,0 0 0,-1 1 0,1-1-1,0 0 1,-1 0 0,1 0-1,-1 0 1,1 1 0,-1-1 0,0 0-1,1 0 1,-1 1 0,1-1-1,-1 0 1,0 1 0,0-1 0,0 1-1,1-1 1,-1 1 0,0-1-1,0 1 1,0 0 0,0-1 0,0 1-1,0 0 1,1 0 0,-1 0-1,-2 0 1,-1-1 125,-1 0 1,0 1-1,1 0 0,-1 0 0,-6 1 0,4 0 2,-1 1-1,0 1 0,1-1 0,-1 1 0,1 1 0,0-1 0,0 1 0,0 0 0,1 1 0,-7 6 0,10-10-182,0 1 0,1 1 1,0-1-1,-1 0 0,1 0 1,0 1-1,0-1 0,0 1 0,1 0 1,-1 0-1,1 0 0,-1-1 1,1 1-1,0 1 0,0-1 1,0 0-1,0 0 0,1 0 1,0 0-1,-1 0 0,1 1 1,0-1-1,0 0 0,1 0 1,-1 1-1,1-1 0,1 4 1,-1-4-19,1 0 0,0-1 0,0 1 0,0-1 0,0 1 0,1-1 1,-1 0-1,1 0 0,-1 0 0,1 0 0,0-1 0,-1 1 0,1-1 0,0 1 1,0-1-1,0 0 0,0 0 0,0-1 0,0 1 0,1 0 0,2-1 1,6 2-2,0-1 1,0-1 0,-1 0 0,17-2-1,-16 0 22,0-1 0,0 0 0,0 0 0,-1-1 0,0-1 0,0 0 0,14-8 0,-21 10-6,0 1 0,0-1 0,0 0 1,-1-1-1,1 1 0,-1-1 0,0 1 1,0-1-1,4-6 0,-6 7-9,0 1 0,0-1 0,0 0-1,0 1 1,0-1 0,-1 0 0,1 0 0,-1 1-1,0-1 1,0 0 0,0 0 0,0 0 0,0 0-1,0 1 1,-1-1 0,0 0 0,-1-3-1,1 2-25,-2 0 0,1 0 0,0 1 0,-1-1 0,0 1 0,0 0-1,0 0 1,0 0 0,0 0 0,-1 0 0,1 1 0,-1-1-1,0 1 1,0 0 0,0 0 0,-6-2 0,8 3-141,-1 0 1,1 0 0,-1 0-1,1 0 1,-1 0 0,0 1-1,1-1 1,-1 1-1,0 0 1,1 0 0,-1 0-1,0 0 1,1 0 0,-1 1-1,0-1 1,1 1-1,-1 0 1,0-1 0,1 1-1,-1 0 1,1 1 0,0-1-1,-1 0 1,1 1-1,0-1 1,0 1 0,-3 3-1,4-4-10,0 0 1,1 1-1,-1-1 0,1 1 0,0-1 0,-1 0 0,1 1 0,0-1 1,0 1-1,0-1 0,0 1 0,0-1 0,0 1 0,0-1 0,1 1 0,-1-1 1,0 1-1,1-1 0,-1 1 0,1-1 0,0 0 0,-1 1 0,1-1 1,0 0-1,0 0 0,0 0 0,0 1 0,0-1 0,0 0 0,2 1 1,16 14-1216</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23.575"/>
    </inkml:context>
    <inkml:brush xml:id="br0">
      <inkml:brushProperty name="width" value="0.025" units="cm"/>
      <inkml:brushProperty name="height" value="0.025" units="cm"/>
      <inkml:brushProperty name="color" value="#E71224"/>
    </inkml:brush>
  </inkml:definitions>
  <inkml:trace contextRef="#ctx0" brushRef="#br0">92 315 19692,'0'3'2361,"-6"3"-1497,-10 7-328,-1 4 1424,0 5-727,0-1-305,5 5-520,5 2-104,7-5-144,10-3-120,15-7-232,3-3-128,4-8-544,1-2-320,-6-13 895,-3-3-231,-11-8-120</inkml:trace>
  <inkml:trace contextRef="#ctx0" brushRef="#br0" timeOffset="1">85 0 20260,'-6'6'2081,"3"1"-1369,5 0-320,5-1 1208,4 0-1240,-1-6-7,-1-6-121,0 0-256</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33.352"/>
    </inkml:context>
    <inkml:brush xml:id="br0">
      <inkml:brushProperty name="width" value="0.025" units="cm"/>
      <inkml:brushProperty name="height" value="0.025" units="cm"/>
      <inkml:brushProperty name="color" value="#E71224"/>
    </inkml:brush>
  </inkml:definitions>
  <inkml:trace contextRef="#ctx0" brushRef="#br0">3 18 15595,'-3'-1'2369,"8"1"-1329,6 3-328,2 1 2529,6-3-2089,2 4-296,7-1-256,0 0-175,5-4-802,0 0-527,-3-7 776,-1-6-184,-6-4-136</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28.502"/>
    </inkml:context>
    <inkml:brush xml:id="br0">
      <inkml:brushProperty name="width" value="0.025" units="cm"/>
      <inkml:brushProperty name="height" value="0.025" units="cm"/>
      <inkml:brushProperty name="color" value="#E71224"/>
    </inkml:brush>
  </inkml:definitions>
  <inkml:trace contextRef="#ctx0" brushRef="#br0">16 51 17396,'-11'-4'1952,"6"1"-1104,7 3-288,8 0 1185,6 0-369,7-2-360,4 1-184,10-2-295,2 0-105,8-4-80,0 1-72,-5-1-328,-3 1-304,-12 1-873,-4 2-287,-22 3 1160,4 0-272,-18 6-264</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29.016"/>
    </inkml:context>
    <inkml:brush xml:id="br0">
      <inkml:brushProperty name="width" value="0.025" units="cm"/>
      <inkml:brushProperty name="height" value="0.025" units="cm"/>
      <inkml:brushProperty name="color" value="#E71224"/>
    </inkml:brush>
  </inkml:definitions>
  <inkml:trace contextRef="#ctx0" brushRef="#br0">1 0 18060,'1'6'1920,"15"-5"-1048,4 1-295,7-2 807,5 0-120,6 0-312,3 1-207,-1-1-673,-2 0-489,-6-4 417,-3 1-112,-12 2-96</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7:35.379"/>
    </inkml:context>
    <inkml:brush xml:id="br0">
      <inkml:brushProperty name="width" value="0.05" units="cm"/>
      <inkml:brushProperty name="height" value="0.05" units="cm"/>
    </inkml:brush>
  </inkml:definitions>
  <inkml:trace contextRef="#ctx0" brushRef="#br0">1 6 19084,'8'9'1760,"1"-2"-1087,1-1-305,6 0 752,1-3-272,0-1-352,-1-2-456,-2-1 1112,-1-6-992,-4-8-87,-2 0 55</inkml:trace>
  <inkml:trace contextRef="#ctx0" brushRef="#br0" timeOffset="1">35 105 17916,'-7'20'1944,"7"-11"-1064,0-2-335,5-4 1023,7-2-328,1-2-424,3-3-440,1-2-1128,-1-4 832,2-3-240,-1-6-120</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29.554"/>
    </inkml:context>
    <inkml:brush xml:id="br0">
      <inkml:brushProperty name="width" value="0.025" units="cm"/>
      <inkml:brushProperty name="height" value="0.025" units="cm"/>
      <inkml:brushProperty name="color" value="#E71224"/>
    </inkml:brush>
  </inkml:definitions>
  <inkml:trace contextRef="#ctx0" brushRef="#br0">0 0 20828,'10'6'437,"1"-2"0,-1 1 0,1-1 0,0-1 0,0 0-1,0 0 1,19 1 0,-7 0-139,3 0-146,-13-2-90,0 0 1,0 0-1,0 1 1,0 1 0,-1 0-1,0 1 1,15 8-1,-26-12-59,0-1 0,0 1-1,0 0 1,0 0-1,0 0 1,0 0 0,0 0-1,-1 0 1,1 0-1,0 0 1,-1 0-1,1 0 1,0 1 0,-1-1-1,0 0 1,1 0-1,-1 1 1,0-1 0,1 0-1,-1 1 1,0-1-1,0 0 1,0 0-1,0 1 1,0-1 0,-1 0-1,1 1 1,0-1-1,-1 0 1,1 0 0,0 1-1,-2 1 1,-1 3 3,-1 1 1,0-1-1,0 0 1,-8 9 0,5-7 0,-31 39-181,-3-1 1,-66 56 0,105-99 53,3 0-74</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30.005"/>
    </inkml:context>
    <inkml:brush xml:id="br0">
      <inkml:brushProperty name="width" value="0.025" units="cm"/>
      <inkml:brushProperty name="height" value="0.025" units="cm"/>
      <inkml:brushProperty name="color" value="#E71224"/>
    </inkml:brush>
  </inkml:definitions>
  <inkml:trace contextRef="#ctx0" brushRef="#br0">290 82 13635,'2'-6'593,"0"1"0,-1-1 1,1 0-1,-1 0 0,-1 0 0,1 0 0,-2-9 1,1 13-452,0 1 0,0 0 1,0 0-1,-1-1 0,1 1 1,-1 0-1,1 0 0,-1 0 0,1 0 1,-1 0-1,0 0 0,1 0 1,-1 0-1,0 0 0,0 0 1,0 0-1,-1-1 0,0 1 34,1 1 0,-1-1 0,0 0 0,0 1 0,1-1 0,-1 1 0,0 0 0,0-1 0,1 1 0,-1 0 0,0 0 0,0 0 0,0 1 0,0-1 0,-2 1 0,-4 1 35,-1 1 1,1 0-1,1 0 0,-1 1 0,0 0 0,1 0 0,0 1 0,0 0 0,0 0 0,-6 7 0,-8 8-15,-30 38 0,36-39-143,0 1-1,1 1 0,-17 36 0,27-50-43,2-1 0,-1 0-1,0 1 1,1-1-1,1 1 1,-1 0 0,1 0-1,0-1 1,0 1 0,1 0-1,0 0 1,0 0-1,1 0 1,0 0 0,0 0-1,0-1 1,6 14-1,-6-17-5,1 0 0,0 1-1,0-1 1,0 0 0,1 0-1,-1 0 1,1-1-1,0 1 1,0 0 0,0-1-1,0 0 1,0 0 0,0 0-1,1 0 1,2 1 0,0-1-3,0 0 1,0 0 0,1-1 0,-1 0 0,0 0 0,0 0-1,0-1 1,12 0 0,-10-1 40,0 0 1,0 0-1,1-1 0,-1 0 1,0-1-1,0 1 0,-1-2 1,1 1-1,-1-1 0,1 0 1,-1 0-1,0-1 0,-1 0 1,7-6-1,-11 9-9,-1 1 0,1 0 0,-1-1 0,0 0 1,0 1-1,0-1 0,0 1 0,0-1 0,0 0 0,0 0 1,-1 0-1,1 0 0,0 1 0,-1-1 0,0 0 0,1 0 0,-1 0 1,0 0-1,0 0 0,0 0 0,-1-4 0,0 4 14,0-1 0,0 1-1,0-1 1,-1 1 0,1 0 0,-1 0-1,1-1 1,-1 1 0,0 0 0,0 0-1,0 1 1,0-1 0,0 0 0,-3-1-1,-2-1-49,0 0 0,-1 0-1,1 0 1,-1 1-1,0 1 1,0-1 0,0 1-1,0 0 1,-12 0-1,-9 5-1289,29-3 1252,-1 0 0,1 0 0,-1 0 1,1 0-1,0 0 0,-1 1 0,1-1 0,-1 0 0,1 0 1,-1 0-1,1 0 0,0 1 0,-1-1 0,1 0 0,0 0 0,-1 1 1,1-1-1,0 0 0,-1 1 0,1-1 0,0 0 0,0 1 1,-1-1-1,1 1 0,0-1 0,0 0 0,0 1 0,-1-1 0,1 1 1,0-1-1,0 1 0,0-1 0,0 0 0,0 1 0,0-1 1,0 1-1,0-1 0,0 1 0,0-1 0,0 1 0,0-1 0,0 0 1,1 1-1,-1-1 0,0 1 0,0-1 0,0 1 0,1-1 1,-1 0-1,0 1 0,0-1 0,1 0 0,-1 1 0,0-1 0,1 0 1,-1 1-1,0-1 0,1 0 0,13 9-681,11 1-129</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30.484"/>
    </inkml:context>
    <inkml:brush xml:id="br0">
      <inkml:brushProperty name="width" value="0.025" units="cm"/>
      <inkml:brushProperty name="height" value="0.025" units="cm"/>
      <inkml:brushProperty name="color" value="#E71224"/>
    </inkml:brush>
  </inkml:definitions>
  <inkml:trace contextRef="#ctx0" brushRef="#br0">211 1 20548,'-9'1'304,"0"0"0,0 0 0,1 1-1,-1 1 1,1-1 0,-1 1-1,1 1 1,0-1 0,0 1-1,0 1 1,1 0 0,0 0 0,-13 11-1,12-9-228,-1 1-1,2 0 1,-1 1-1,1 0 0,0 0 1,1 0-1,0 1 1,0 0-1,1 0 0,-5 14 1,9-22-71,0 1 0,1-1-1,-1 1 1,1 0 0,-1-1 0,1 1 0,0-1 0,0 1 0,0-1-1,0 1 1,0 0 0,0-1 0,1 1 0,0-1 0,-1 1 0,1-1-1,0 1 1,0-1 0,0 0 0,0 1 0,1-1 0,-1 0 0,1 0 0,-1 0-1,1 0 1,0 0 0,0 0 0,0 0 0,0-1 0,0 1 0,0-1-1,0 1 1,0-1 0,1 0 0,-1 0 0,4 1 0,4 1 14,-1 0 1,1-1-1,0 0 1,0-1-1,-1 0 1,1 0-1,0-1 1,16-2-1,-13 0 36,1-1 0,-1-1 0,0 0 1,-1 0-1,1-2 0,-1 1 0,0-2 0,0 1 0,-1-2 0,14-10 0,-20 14 9,0-1 1,1 0-1,-2 0 1,1-1-1,-1 1 0,1-1 1,-2 0-1,1 0 1,4-10-1,-7 12-13,1 0-1,-1 0 1,0 0-1,-1-1 0,1 1 1,-1 0-1,1 0 1,-1-1-1,0 1 1,-1 0-1,1-1 1,-1 1-1,0 0 1,0 0-1,0 0 1,-4-7-1,3 8-34,0-1 0,0 1 0,0 0 0,-1 0 0,1 1 0,-1-1 0,0 0 0,0 1 0,0-1 0,0 1 0,0 0 0,0 0-1,-1 0 1,1 1 0,-1-1 0,1 1 0,-1 0 0,0 0 0,0 0 0,1 0 0,-1 1 0,0-1 0,0 1 0,0 0 0,1 0 0,-1 1 0,0-1 0,-4 2 0,3-2-184,-1 1 0,1 0 1,0 1-1,-1-1 0,1 1 0,0 0 0,0 0 1,0 1-1,0-1 0,1 1 0,-1 0 0,1 0 1,-1 1-1,1-1 0,0 1 0,0 0 0,1 0 1,-1 1-1,-2 5 0,5-9 130,0 0 1,1 0-1,-1 0 0,1 0 1,0 0-1,-1 0 1,1 0-1,0 1 0,0-1 1,0 0-1,0 0 0,0 0 1,0 0-1,0 1 0,0-1 1,0 0-1,0 0 0,1 0 1,-1 0-1,1 0 0,-1 1 1,1-1-1,-1 0 1,1 0-1,-1 0 0,1 0 1,0 0-1,-1 0 0,1-1 1,0 1-1,0 0 0,0 0 1,0-1-1,0 1 0,0 0 1,0-1-1,0 1 1,0-1-1,0 1 0,0-1 1,0 1-1,0-1 0,1 0 1,-1 0-1,2 1 0,26 4-706</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30.985"/>
    </inkml:context>
    <inkml:brush xml:id="br0">
      <inkml:brushProperty name="width" value="0.025" units="cm"/>
      <inkml:brushProperty name="height" value="0.025" units="cm"/>
      <inkml:brushProperty name="color" value="#E71224"/>
    </inkml:brush>
  </inkml:definitions>
  <inkml:trace contextRef="#ctx0" brushRef="#br0">259 0 18036,'-9'1'425,"0"0"0,0 1 1,0-1-1,0 2 0,0-1 1,1 1-1,-1 1 0,1 0 1,0 0-1,0 0 0,-14 11 1,6-3-163,1 1 0,0 0 0,1 1 0,-17 22 0,24-27-202,1 0 1,0 0 0,0 1-1,1 0 1,0 0 0,-5 19-1,8-25-39,1-1 0,1 0 0,-1 1-1,0-1 1,1 1 0,0-1 0,0 0-1,0 1 1,0-1 0,0 1 0,1-1-1,-1 1 1,1-1 0,0 0 0,0 1-1,0-1 1,1 0 0,-1 0 0,1 0-1,0 0 1,0 0 0,0 0-1,0 0 1,0-1 0,0 1 0,4 2-1,2 0 45,0 0-1,0-1 0,0 0 1,1-1-1,-1 1 0,1-2 0,0 1 1,0-1-1,0-1 0,0 1 0,0-2 1,0 1-1,0-1 0,14-2 0,-4 1 98,-1-2-1,0 0 1,0-2-1,0 0 1,0 0-1,21-11 1,-28 10-27,-1 0 1,0 0 0,-1-1-1,1 0 1,-1 0-1,0-1 1,-1-1 0,0 1-1,9-13 1,-15 17-72,0 0 0,1 0 1,-1 0-1,0 0 0,-1 0 0,1 0 1,-1 0-1,0-1 0,0 1 0,0 0 1,0-9-1,-1 9-36,0 1 1,-1 0-1,0-1 0,1 1 0,-1 0 0,-1 0 1,1 0-1,0-1 0,-1 1 0,1 0 1,-1 1-1,0-1 0,0 0 0,0 0 0,0 1 1,-1-1-1,-3-2 0,-1 0-57,1 0-1,-1 1 0,0 0 1,0 1-1,-1 0 1,1 0-1,0 0 0,-1 1 1,0 0-1,0 0 1,-12 0-1,8 1-218,-1 0-1,0 1 1,1 1-1,-1 0 1,1 0-1,-21 6 1,10 3-130,7 2-94</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34.954"/>
    </inkml:context>
    <inkml:brush xml:id="br0">
      <inkml:brushProperty name="width" value="0.025" units="cm"/>
      <inkml:brushProperty name="height" value="0.025" units="cm"/>
      <inkml:brushProperty name="color" value="#E71224"/>
    </inkml:brush>
  </inkml:definitions>
  <inkml:trace contextRef="#ctx0" brushRef="#br0">0 0 22477,'6'2'1864,"-5"5"-1352,1 3-232,1 3 809,1 3-321,0 2-368,2 1-184,1-2-120,0 2-64,3-8-240,-1-2-216,7-8-616,0-1-417,1-10 1113,0-3-240,3-8-264</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35.435"/>
    </inkml:context>
    <inkml:brush xml:id="br0">
      <inkml:brushProperty name="width" value="0.025" units="cm"/>
      <inkml:brushProperty name="height" value="0.025" units="cm"/>
      <inkml:brushProperty name="color" value="#E71224"/>
    </inkml:brush>
  </inkml:definitions>
  <inkml:trace contextRef="#ctx0" brushRef="#br0">192 27 14939,'-7'10'2305,"-5"8"-1025,-2 4-472,-9 8 2337,2 1-1473,-4 8-584,2 4-239,2 0-385,5-3-176,3-4-440,5-4-240,3-8-601,1-4-271,4-8 928,0-11-232,0 0-248</inkml:trace>
  <inkml:trace contextRef="#ctx0" brushRef="#br0" timeOffset="1">396 1 18604,'0'4'1944,"2"-1"-1071,1 0-305,4 1 1008,1-2-288,3 2-456,2-3-167,3 1-249,1 1-232,0 0-520,-1-1-400,-2 1-609,-4 2 1081,-5-1-232,-4 4-176</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35.978"/>
    </inkml:context>
    <inkml:brush xml:id="br0">
      <inkml:brushProperty name="width" value="0.025" units="cm"/>
      <inkml:brushProperty name="height" value="0.025" units="cm"/>
      <inkml:brushProperty name="color" value="#E71224"/>
    </inkml:brush>
  </inkml:definitions>
  <inkml:trace contextRef="#ctx0" brushRef="#br0">8 16 15515,'-8'3'2273,"16"1"-945,4-2-512,9-2 2425,4-2-1577,7-1-623,4 0-193,1-1-400,-1 0-408,-6-1-1136,-4 1 1056,-11 4-232,-3 3-113</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36.882"/>
    </inkml:context>
    <inkml:brush xml:id="br0">
      <inkml:brushProperty name="width" value="0.025" units="cm"/>
      <inkml:brushProperty name="height" value="0.025" units="cm"/>
      <inkml:brushProperty name="color" value="#E71224"/>
    </inkml:brush>
  </inkml:definitions>
  <inkml:trace contextRef="#ctx0" brushRef="#br0">11 434 15195,'-11'18'2593,"11"-18"-2533,1 0 0,-1 0 0,0 0 0,0 0 0,0 0 0,0 0 0,0 0-1,0 0 1,0 0 0,0 0 0,0 0 0,0 0 0,0 0 0,0 0 0,0 0 0,0 0-1,1 0 1,-1 0 0,0 0 0,0 0 0,0 0 0,0 0 0,0 0 0,0 0 0,0 0-1,0 0 1,0 0 0,0 0 0,0 0 0,0 0 0,1 0 0,-1 0 0,0 0 0,0 0 0,0 0-1,0 0 1,0 0 0,0 0 0,0 0 0,0 0 0,0 1 0,0-1 0,0 0 0,0 0-1,0 0 1,0 0 0,0 0 0,0 0 0,0 0 0,0 0 0,27-25 3256,-25 23-3395,83-90 2312,141-199 0,-219 279-2231,-5 10-5,-1-1 1,1 1-1,-1-1 0,1 1 0,0 0 0,0-1 0,0 1 1,0 0-1,0 0 0,0 0 0,1 1 0,2-2 0,-5 2 2,0 1-1,0 0 1,1 0-1,-1 0 0,0 0 1,0 0-1,1 0 0,-1 0 1,0 0-1,0 0 0,1 0 1,-1 0-1,0 0 0,0 0 1,1 0-1,-1 0 1,0 0-1,0 0 0,1 0 1,-1 0-1,0 0 0,0 1 1,0-1-1,1 0 0,-1 0 1,0 0-1,0 0 1,0 0-1,1 1 0,-1-1 1,0 0-1,0 0 0,0 0 1,0 1-1,1-1 0,-1 0 1,0 0-1,0 0 1,0 1-1,0-1 0,0 0 1,0 0-1,0 1 0,0-1 1,0 0-1,0 0 0,0 1 1,1 14-50,-1-12 34,-3 30-192,-1 0 0,-15 54 0,-3 24-1618,22-110 1686,-1 0 0,1 0-1,0 0 1,0 0 0,0 0 0,-1 0 0,1 0 0,0 0 0,0 0 0,1 0-1,-1 0 1,0-1 0,0 1 0,0 0 0,0 0 0,1 0 0,-1 0 0,1 0-1,-1 0 1,0 0 0,1 0 0,0-1 0,-1 1 0,1 0 0,-1 0 0,2 0-1,-1-1 32,1 0-1,-1 0 0,0 0 1,0 0-1,1-1 0,-1 1 1,0 0-1,0-1 0,0 1 1,0-1-1,0 1 0,1-1 1,-1 1-1,0-1 0,0 0 1,0 0-1,0 0 0,-1 1 1,1-1-1,0 0 0,1-1 1,19-21-1184</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37.278"/>
    </inkml:context>
    <inkml:brush xml:id="br0">
      <inkml:brushProperty name="width" value="0.025" units="cm"/>
      <inkml:brushProperty name="height" value="0.025" units="cm"/>
      <inkml:brushProperty name="color" value="#E71224"/>
    </inkml:brush>
  </inkml:definitions>
  <inkml:trace contextRef="#ctx0" brushRef="#br0">64 1 22645,'-15'19'1638,"7"-10"-1175,0 1-1,2 0 1,-1 0-1,-6 15 1,11-23-460,2 0 0,-1 0 0,0 0 0,0 0 0,1 0 0,-1 0 1,1 0-1,0 0 0,-1 1 0,1-1 0,0 0 0,1 0 0,-1 0 0,0 1 0,0-1 0,1 0 0,-1 0 0,1 0 0,0 0 1,0 0-1,0 0 0,0 0 0,0 0 0,0 0 0,0 0 0,1 0 0,-1-1 0,1 1 0,2 2 0,11 7-181,0-1 0,21 11-1,-21-13 115,-1 0 0,0 1 0,25 21 0,-36-27 59,1 1 1,-1 0-1,0-1 1,0 1-1,-1 0 0,1 0 1,-1 0-1,0 1 1,0-1-1,0 0 0,-1 1 1,1 0-1,-1-1 1,0 1-1,0 0 0,-1-1 1,1 1-1,-1 5 1,-1-6 38,0 0 0,0 0 0,0 0 1,0 0-1,0 0 0,-1 0 1,0 0-1,1 0 0,-2-1 0,1 1 1,0-1-1,-1 1 0,1-1 1,-1 0-1,0 0 0,0 0 0,0-1 1,-1 1-1,1-1 0,0 0 1,-1 1-1,0-2 0,1 1 0,-1 0 1,0-1-1,0 1 0,0-1 1,0 0-1,-5 0 0,6 0-61,-1 0 1,0-1-1,0 1 0,1-1 0,-1 0 1,0 0-1,0 0 0,0-1 1,1 1-1,-1-1 0,0 0 0,0 0 1,1 0-1,-1 0 0,1-1 0,-1 0 1,1 1-1,0-1 0,0 0 1,-1-1-1,1 1 0,1-1 0,-1 1 1,0-1-1,1 0 0,-1 0 0,1 0 1,0 0-1,0 0 0,0-1 1,-3-6-1,2-1-62,1-1 1,0 0-1,1 0 1,0 1 0,1-14-1,1-27-406</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37.700"/>
    </inkml:context>
    <inkml:brush xml:id="br0">
      <inkml:brushProperty name="width" value="0.025" units="cm"/>
      <inkml:brushProperty name="height" value="0.025" units="cm"/>
      <inkml:brushProperty name="color" value="#E71224"/>
    </inkml:brush>
  </inkml:definitions>
  <inkml:trace contextRef="#ctx0" brushRef="#br0">1 24 18812,'7'-2'2072,"1"2"-1183,2 0-369,6 0 1192,4 0-400,6 0-695,3 0-465,4 2-1049,-2-2 889,1 0-240,-1 0-112</inkml:trace>
  <inkml:trace contextRef="#ctx0" brushRef="#br0" timeOffset="1">532 1 19332,'-18'10'706,"1"2"0,0 0-1,0 1 1,2 1 0,-28 29 0,35-33-587,0 0 0,1 0 1,0 0-1,1 1 0,0 0 1,0 1-1,2-1 0,-1 1 1,1 0-1,1 0 0,-2 13 1,4-21-113,1 0-1,0-1 1,-1 1 0,2 0 0,-1-1 0,0 1 0,1 0-1,0-1 1,-1 1 0,1 0 0,1-1 0,-1 1 0,1-1 0,-1 0-1,1 1 1,0-1 0,0 0 0,0 0 0,5 4 0,-4-4-3,1 0 0,-1 0 0,1 0 1,0-1-1,0 0 0,0 0 1,1 0-1,-1 0 0,0-1 0,1 1 1,-1-1-1,1 0 0,-1-1 0,1 1 1,8-1-1,-3 0 45,0-1 0,0 0 0,0-1 0,0 0 0,-1-1 0,1 0 1,-1 0-1,0-1 0,0 0 0,0-1 0,0 0 0,-1 0 0,0-1 0,0 0 0,12-12 0,-14 12 58,0 0 0,-1 0 0,0 0-1,0-1 1,-1 0 0,0 0 0,0 0-1,0-1 1,-1 1 0,0-1 0,-1 0-1,0 0 1,0 0 0,0 0 0,-1 0 0,-1 0-1,1-1 1,-1 1 0,-2-13 0,2 17-151,-1 0 0,0 0 0,0 1 0,0-1 0,0 0 0,-1 0 0,0 1 0,0-1 0,0 1 0,0-1 0,0 1 0,0 0 0,-1 0 0,0 0 0,1 0 0,-1 0 0,0 1 0,-1 0 0,1-1 0,0 1 0,-1 0 0,1 0 0,-5-1 0,1 1-213,0 0-1,1 0 1,-1 1-1,0 0 1,0 0 0,0 1-1,0 0 1,0 0-1,0 1 1,0-1-1,0 2 1,-11 2-1,-7 5-763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38.477"/>
    </inkml:context>
    <inkml:brush xml:id="br0">
      <inkml:brushProperty name="width" value="0.05" units="cm"/>
      <inkml:brushProperty name="height" value="0.05" units="cm"/>
    </inkml:brush>
  </inkml:definitions>
  <inkml:trace contextRef="#ctx0" brushRef="#br0">67 290 12347,'-21'-40'1848,"3"-6"-1064,5 1-248,3 4 1209,6 2-609,4 5-176,10 12-344,5 8-304,8 11 1385,10 3-1409,10-1 48,2-4 16</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0.166"/>
    </inkml:context>
    <inkml:brush xml:id="br0">
      <inkml:brushProperty name="width" value="0.05" units="cm"/>
      <inkml:brushProperty name="height" value="0.05" units="cm"/>
    </inkml:brush>
  </inkml:definitions>
  <inkml:trace contextRef="#ctx0" brushRef="#br0">69 5 16852,'11'-2'1824,"-1"-1"-1264,-7 13-264,-6 3 1249,-2 7-913,2 3-200,-4 6-624,-2-2-288,0 2-457,1-3-63,-5-6 696,-3-6-240,-4-7-208</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38.165"/>
    </inkml:context>
    <inkml:brush xml:id="br0">
      <inkml:brushProperty name="width" value="0.025" units="cm"/>
      <inkml:brushProperty name="height" value="0.025" units="cm"/>
      <inkml:brushProperty name="color" value="#E71224"/>
    </inkml:brush>
  </inkml:definitions>
  <inkml:trace contextRef="#ctx0" brushRef="#br0">233 1 20100,'-9'0'192,"0"1"0,0 1 1,0-1-1,0 1 0,0 1 0,0 0 0,1 0 0,-1 1 0,1 0 0,0 0 0,0 1 0,0 0 0,1 1 0,-1-1 1,1 1-1,1 1 0,-1-1 0,-6 10 0,5-5-86,0 0 1,0 0-1,1 1 1,0 0-1,1 0 0,1 1 1,0 0-1,1 0 0,0 0 1,0 0-1,-1 22 1,4-30-68,1-1 1,0 0-1,0 1 1,0-1 0,0 1-1,1-1 1,0 1-1,0-1 1,0 0-1,0 1 1,1-1 0,-1 0-1,1 0 1,0 0-1,0 0 1,1 0 0,-1-1-1,1 1 1,0-1-1,0 0 1,0 1-1,0-1 1,1-1 0,4 4-1,-2-2 21,1-1 0,0 0 1,0 0-1,0-1 0,0 0 0,0 0 0,1-1 0,-1 0 0,1 0 0,-1-1 0,0 1 1,1-2-1,13-1 0,-7-1 68,-1 0 0,1-1 0,-1-1 0,1 0 1,-1-1-1,-1 0 0,1-1 0,-1-1 0,0 0 0,-1 0 1,15-15-1,-19 17-50,-1-1 1,1 0-1,-2 0 1,1-1-1,-1 1 1,0-1-1,-1-1 1,5-10-1,-7 14-49,-1-1-1,1 1 1,-1-1 0,0 1 0,0-1-1,-1 1 1,0-1 0,0 0 0,0 1-1,0-1 1,-1 0 0,0 1 0,-1-1-1,-1-6 1,1 7-170,0 1-1,0 0 1,-1 0-1,1 0 1,-1 0-1,0 1 1,0-1-1,0 1 1,-1-1-1,1 1 1,-1 0-1,1 0 1,-1 1-1,0-1 1,0 1-1,-1 0 1,-8-4-1,2 3-606,-1-1-1,0 1 1,0 1-1,0 0 1,-20 0-1,13 2-597</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38.727"/>
    </inkml:context>
    <inkml:brush xml:id="br0">
      <inkml:brushProperty name="width" value="0.025" units="cm"/>
      <inkml:brushProperty name="height" value="0.025" units="cm"/>
      <inkml:brushProperty name="color" value="#E71224"/>
    </inkml:brush>
  </inkml:definitions>
  <inkml:trace contextRef="#ctx0" brushRef="#br0">74 0 21765,'0'1'131,"0"0"1,0 0-1,0 0 0,0 1 1,0-1-1,0 0 1,0 0-1,0 0 1,-1 0-1,1 0 0,0 0 1,-1 0-1,1 0 1,-1 0-1,1 0 1,-1 0-1,1 0 0,-1 0 1,1 0-1,-3 1 1,-1 5 246,-9 18 605,2 1 1,-13 43 0,21-56-949,-1 1 1,2-1 0,0 1-1,0-1 1,1 1 0,1 0 0,2 18-1,-2-28-42,1-1-1,0 1 0,0-1 0,0 1 1,0-1-1,1 0 0,-1 0 0,1 1 0,0-1 1,0 0-1,0 0 0,0-1 0,1 1 1,-1 0-1,1-1 0,-1 1 0,1-1 1,0 0-1,0 0 0,0 0 0,0 0 0,0-1 1,1 1-1,-1-1 0,0 0 0,1 0 1,-1 0-1,1 0 0,5 0 0,-3-1 2,0 1 0,1-1-1,-1 0 1,1-1 0,-1 0-1,0 0 1,1 0-1,-1-1 1,0 0 0,0 0-1,0 0 1,0-1 0,0 0-1,-1 0 1,11-8 0,-11 7-10,0-1 1,-1 0 0,1 0 0,5-8 0,14-28-84</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39.238"/>
    </inkml:context>
    <inkml:brush xml:id="br0">
      <inkml:brushProperty name="width" value="0.025" units="cm"/>
      <inkml:brushProperty name="height" value="0.025" units="cm"/>
      <inkml:brushProperty name="color" value="#E71224"/>
    </inkml:brush>
  </inkml:definitions>
  <inkml:trace contextRef="#ctx0" brushRef="#br0">22 4 24069,'-9'-4'2033,"2"4"-1545,1 0-224,8 3 536,2-2-800,0 4 224,-2 0-224,-1 1-224</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43.756"/>
    </inkml:context>
    <inkml:brush xml:id="br0">
      <inkml:brushProperty name="width" value="0.025" units="cm"/>
      <inkml:brushProperty name="height" value="0.025" units="cm"/>
      <inkml:brushProperty name="color" value="#E71224"/>
    </inkml:brush>
  </inkml:definitions>
  <inkml:trace contextRef="#ctx0" brushRef="#br0">335 34 9330,'-5'0'185,"-8"-2"592,-1 2 0,0 0 0,-20 3 0,29-2-635,0 0 0,0 1 0,0-1 0,0 1 0,0 0 0,1 1 0,-1-1 0,1 1 0,-1 0 1,1 0-1,0 0 0,-6 7 0,-5 7-35,1 0 0,1 1 0,1 0 1,0 1-1,2 1 0,-15 36 0,6-4 76,-18 84 0,26-90-93,3 1 0,2-1 0,-1 70 1,7-97-79,1-1 0,1 1 0,0 0 1,1-1-1,1 1 0,1-1 1,1 0-1,0 0 0,2-1 1,-1 0-1,17 25 0,-19-36 7,0 0-1,0 0 0,1-1 1,0 0-1,0 0 0,0 0 1,0-1-1,1 1 1,0-2-1,0 1 0,0-1 1,0 0-1,0-1 1,1 1-1,-1-1 0,1-1 1,8 1-1,15 1 90,-1-1 0,1-2 0,31-4 0,-48 2-75,51-4 170,0-4 0,65-19 0,126-46 340,-243 71-518,486-173 1140,-456 160-710,73-42 1,-99 48-240,0 0 1,0-1-1,-1-1 1,0-1-1,-1 0 1,19-23-1,-31 32-128,1 0 1,-1 0-1,1 0 1,-2-1-1,1 1 1,0-1-1,-1 0 1,0 0-1,-1 0 0,1 0 1,-1 0-1,0 0 1,-1 0-1,1 0 1,-1 0-1,-1-10 1,-1 8 4,0 0 0,0 0 0,-1 0 0,0 1 0,0-1 0,0 1 0,-1 0 0,0 0 0,-1 0 0,0 0 0,0 1 0,-6-7 0,-4-1 11,0 0 0,-1 1 1,0 1-1,-1 0 1,-1 1-1,1 1 1,-28-10-1,-13-3-92,-66-17 1,-41 1-1291,-221-24 1,339 56 651,-101-7-440,85 14 422</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6:46.469"/>
    </inkml:context>
    <inkml:brush xml:id="br0">
      <inkml:brushProperty name="width" value="0.025" units="cm"/>
      <inkml:brushProperty name="height" value="0.025" units="cm"/>
      <inkml:brushProperty name="color" value="#E71224"/>
    </inkml:brush>
  </inkml:definitions>
  <inkml:trace contextRef="#ctx0" brushRef="#br0">739 42 10946,'-32'-5'735,"1"2"-1,-1 1 0,0 2 0,-63 7 0,70-3-636,1 1 0,-1 1 0,1 1 0,0 1-1,1 1 1,-41 22 0,49-21-8,1 0 1,1 1-1,-1 0 1,2 1-1,0 0 1,-21 28-1,-52 93 760,76-117-762,7-12-71,-16 24 153,2 1 0,1 0 0,1 2-1,-11 37 1,22-59-141,1-1-1,0 1 1,1-1-1,0 1 1,0 0-1,1 0 0,0-1 1,1 1-1,0 0 1,0-1-1,0 1 1,1-1-1,1 1 1,0-1-1,0 0 1,0 0-1,1 0 0,0 0 1,1-1-1,-1 0 1,9 10-1,-4-8 36,0 1 1,1-2-1,0 1 0,0-1 0,1-1 0,0 0 0,0 0 1,1-1-1,-1 0 0,1-1 0,24 6 0,5-2 350,0-2 0,58 4 0,28 3-156,-34 3-120,119 38 0,-196-50-130,0 0 1,1-2-1,-1 0 0,1 0 1,0-2-1,-1 0 0,1-1 0,0-1 1,0 0-1,-1-1 0,1-1 1,-1-1-1,23-8 0,59-23 37,-1-4 0,147-85 0,-235 119-28,121-75 435,-117 71-255,-1-1 0,0 0-1,0-1 1,-1 0 0,-1-1-1,0 0 1,14-23 0,-21 30-136,-1-1 0,0 0 1,0 0-1,0 0 0,-1 0 0,0 0 0,0 0 1,0-1-1,-1 1 0,0 0 0,0 0 0,-1-1 0,0 1 1,0 0-1,0 0 0,-1 0 0,0 0 0,0 0 1,0 0-1,-5-7 0,-3-5 57,-1-1-1,0 2 1,-1 0 0,-25-26 0,10 13-375,-2 2 0,-1 1 1,-1 1-1,-1 2 0,-1 1 1,-1 2-1,-1 1 0,-1 2 1,-1 1-1,0 2 0,-1 1 0,-1 3 1,0 1-1,0 1 0,-1 2 1,0 3-1,0 0 0,-75 5 1,29 9-318,2 5-26</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25.569"/>
    </inkml:context>
    <inkml:brush xml:id="br0">
      <inkml:brushProperty name="width" value="0.025" units="cm"/>
      <inkml:brushProperty name="height" value="0.025" units="cm"/>
      <inkml:brushProperty name="color" value="#E71224"/>
    </inkml:brush>
  </inkml:definitions>
  <inkml:trace contextRef="#ctx0" brushRef="#br0">10 0 17644,'6'2'1840,"0"5"-1320,-6 12-240,-5 4 1209,1 11-969,0 2-200,2 8-144,2 2-40,3 0-72,3-2-32,0-3-16,-2-6-72,-1-9-552,-2-1-272,-5-11 736,-5-4-120,-8-2-145</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26.083"/>
    </inkml:context>
    <inkml:brush xml:id="br0">
      <inkml:brushProperty name="width" value="0.025" units="cm"/>
      <inkml:brushProperty name="height" value="0.025" units="cm"/>
      <inkml:brushProperty name="color" value="#E71224"/>
    </inkml:brush>
  </inkml:definitions>
  <inkml:trace contextRef="#ctx0" brushRef="#br0">0 564 18068,'3'9'1856,"13"-6"-1040,7-2-319,14-1 791,9 0-216,8-3-240,6-2-184,5-1-344,-5-1-256,-5-2-496,-8 2-264,-13-3-536,-6-2 992,-16-1-264,-6-1-152</inkml:trace>
  <inkml:trace contextRef="#ctx0" brushRef="#br0" timeOffset="1">96 50 16524,'-4'-10'2112,"7"4"-1112,4-1-432,9 1 1905,2 0-1233,11 2-432,7 1-176,10 0-440,4 2-256,6-1-600,1 2-320,3 0-1752,-2-1 2279,-1 1-431,-3 0-336</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26.483"/>
    </inkml:context>
    <inkml:brush xml:id="br0">
      <inkml:brushProperty name="width" value="0.025" units="cm"/>
      <inkml:brushProperty name="height" value="0.025" units="cm"/>
      <inkml:brushProperty name="color" value="#E71224"/>
    </inkml:brush>
  </inkml:definitions>
  <inkml:trace contextRef="#ctx0" brushRef="#br0">256 2 14899,'-10'-1'664,"-1"0"-1,1 1 0,0 1 1,0-1-1,0 2 0,0-1 1,-13 5-1,3-1-240,0 2 0,-28 13 0,42-17-397,0 1 0,0-1 0,0 1-1,0 0 1,1 1 0,-1-1 0,1 1-1,0 0 1,-8 11 0,12-14-24,0 0 0,-1 0 0,1 0-1,0 0 1,1 0 0,-1 1 0,0-1 0,1 0 0,-1 0 0,1 1 0,0-1 0,-1 0 0,1 1-1,0-1 1,1 0 0,-1 1 0,0-1 0,1 0 0,-1 1 0,1-1 0,0 0 0,-1 0-1,1 0 1,0 1 0,0-1 0,1 0 0,-1 0 0,0-1 0,1 1 0,-1 0 0,1 0-1,3 2 1,6 6-40,1 0-1,0-1 1,1-1-1,23 12 1,61 23-263,-52-24 188,-9-5 16,34 17-105,-62-27 170,-1 0 1,-1 0-1,1 1 1,0 0-1,-1 0 1,0 0-1,5 7 1,-9-10 44,0 1 0,-1-1 0,1 0 1,-1 1-1,0-1 0,0 1 0,0-1 0,0 1 0,0 0 1,0-1-1,-1 1 0,1 0 0,-1 0 0,0-1 1,0 1-1,0 0 0,0 0 0,-1-1 0,1 1 1,-1 0-1,1 0 0,-1-1 0,0 1 0,0 0 1,0-1-1,0 1 0,-1-1 0,1 0 0,-1 1 1,1-1-1,-4 3 0,-4 5 182,0 0 1,-1 0-1,0-1 1,0-1-1,-14 9 1,8-7 75,0 0 0,-1-1 0,0 0 0,-1-2-1,1 0 1,-1-1 0,-1 0 0,1-2 0,-1 0 0,0-1 0,-32 0 0,47-3-329,0 0 0,-1 0 0,1 0 0,0-1 0,0 0-1,-1 0 1,1 0 0,0 0 0,0-1 0,0 0 0,0 1 0,1-1 0,-6-4 0,-1-4-216</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27.604"/>
    </inkml:context>
    <inkml:brush xml:id="br0">
      <inkml:brushProperty name="width" value="0.025" units="cm"/>
      <inkml:brushProperty name="height" value="0.025" units="cm"/>
      <inkml:brushProperty name="color" value="#E71224"/>
    </inkml:brush>
  </inkml:definitions>
  <inkml:trace contextRef="#ctx0" brushRef="#br0">177 1 18996,'-2'1'256,"0"1"1,1 0-1,0 0 0,-1 0 1,1 0-1,0 0 0,0 0 1,0 0-1,0 0 0,1 0 0,-1 0 1,0 4-1,-1-2 189,-144 438 1934,144-435-2366,-1 0-5,1 1 1,0-1-1,-2 13 1,4-19-7,0 0 0,-1 0 0,1 0 1,0 0-1,0 0 0,0 0 0,0 0 0,0 0 0,1 1 1,-1-1-1,0 0 0,0 0 0,1 0 0,-1 0 0,1 0 0,-1 0 1,1 0-1,-1 0 0,1 0 0,0 0 0,-1-1 0,1 1 1,0 0-1,0 0 0,0-1 0,-1 1 0,1 0 0,0-1 1,0 1-1,0 0 0,1 0 0,9 0 11,-1 1 0,0-1 0,1-1 0,-1 0 0,0 0 0,1-1-1,-1 0 1,12-3 0,6-1 14,202-28-11,-220 32-54,-8 1-2</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28.177"/>
    </inkml:context>
    <inkml:brush xml:id="br0">
      <inkml:brushProperty name="width" value="0.025" units="cm"/>
      <inkml:brushProperty name="height" value="0.025" units="cm"/>
      <inkml:brushProperty name="color" value="#E71224"/>
    </inkml:brush>
  </inkml:definitions>
  <inkml:trace contextRef="#ctx0" brushRef="#br0">73 101 17572,'-21'80'2154,"-16"109"1,22-43-1404,17-142-874,2-7-43,4-8-244,0-10-361,0 0 1,-1 0-1,-1-1 1,-1 0-1,3-31 0,-3-2-366,-3-56-1,-2 84 1161,-1-38 632,0 59-370,1 0 0,-1 1 0,0-1-1,0 0 1,-1 1 0,0-1 0,-4-9 0,1 12 1381,2 10-752,3 11-87,1-12-741,0 0 1,0 1-1,1-1 0,0 0 1,0 0-1,0 0 1,1-1-1,0 1 0,0 0 1,0-1-1,1 0 1,0 0-1,0 0 0,0 0 1,1-1-1,-1 1 1,1-1-1,0 0 0,0-1 1,10 6-1,-9-6-49,1-1-1,-1 1 1,1-1-1,0 0 0,0-1 1,0 1-1,0-1 1,0-1-1,0 1 1,0-1-1,1-1 1,-1 1-1,0-1 1,0 0-1,0-1 1,0 0-1,-1 0 1,9-3-1,-1-2 40,0 0 0,0-1-1,-1-1 1,0 0 0,-1-1-1,0 0 1,0-1 0,-1 0 0,0-1-1,-1 0 1,-1-1 0,1 0 0,7-17-1,-13 20 47,-12 27-22,-11 34 59,2 1 0,-11 58-1,21-75-136,2-1 0,1 1 0,2 0-1,3 49 1,0-76-172,0 0-1,0 0 0,5 14 1,-5-20 125,-1-1 1,1 1-1,-1 0 1,1-1-1,0 1 1,0 0-1,0-1 1,0 1-1,0-1 1,0 1 0,0-1-1,0 0 1,1 0-1,-1 1 1,0-1-1,1 0 1,-1 0-1,1 0 1,-1 0-1,1 0 1,0-1-1,1 2 1,6-5-274</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0.588"/>
    </inkml:context>
    <inkml:brush xml:id="br0">
      <inkml:brushProperty name="width" value="0.05" units="cm"/>
      <inkml:brushProperty name="height" value="0.05" units="cm"/>
    </inkml:brush>
  </inkml:definitions>
  <inkml:trace contextRef="#ctx0" brushRef="#br0">0 16 16780,'21'-4'468,"0"0"0,0 1 1,1 0-1,-1 2 1,0 1-1,42 5 0,-24 0 69,0 3-1,68 21 0,-100-26-497,41 17 192,-45-19-219,-1 0-1,0 1 0,1-1 1,-1 1-1,0-1 0,0 1 1,0 0-1,0 0 0,-1 0 1,1 0-1,-1 0 0,1 0 1,-1 1-1,1-1 0,-1 0 1,1 4-1,-2-4-7,0 0 0,0-1-1,0 1 1,0-1 0,0 1 0,0 0-1,0-1 1,-1 1 0,1-1 0,-1 1-1,1-1 1,-1 1 0,0-1 0,1 1 0,-1-1-1,0 0 1,0 1 0,0-1 0,0 0-1,0 0 1,0 0 0,-1 0 0,1 0-1,0 0 1,-1 0 0,1 0 0,0 0-1,-3 1 1,-6 3 20,-1 0-1,-20 6 1,23-8-11,-15 4-133,0-1 0,-1-1 0,-43 4 0,78-6-300,0 1-1,1 0 0,12 7 0,-19-9 389,-1 0-1,1 1 1,-1-1-1,0 1 1,0 0-1,0 0 0,0 1 1,0-1-1,-1 1 1,0-1-1,1 1 1,-1 0-1,-1 0 0,1 1 1,3 5-1,-5-6 58,-1-1 0,1 0 0,0 0 0,-1 1 0,0-1 0,0 0 0,0 0 0,0 1 0,0-1 0,-1 0 0,1 1 0,-1-1 0,0 0 0,0 0 0,0 0-1,0 0 1,-1 0 0,1 0 0,-1 0 0,0 0 0,0-1 0,0 1 0,0-1 0,-5 5 0,-7 6 281,-2-1 0,1 0 1,-2-1-1,1-1 0,-1 0 0,-1-2 0,0 0 1,0-1-1,-37 10 0,51-16-335,0-1 1,0 1-1,0 0 0,0-1 1,-7 0-1,10 0 8,1 0 0,0 0 0,0 0 0,-1 0 0,1 0 0,0 0 1,0 0-1,-1-1 0,1 1 0,0 0 0,0 0 0,-1 0 0,1 0 0,0 0 0,0 0 0,0 0 1,-1-1-1,1 1 0,0 0 0,0 0 0,0 0 0,-1-1 0,1 1 0,0 0 0,0 0 0,0 0 1,0-1-1,0 1 0,0 0 0,0 0 0,-1-1 0,1 1 0,0 0 0,0-1 0,11-13-922,5 1 453,32-20 1,1 5-254</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29.687"/>
    </inkml:context>
    <inkml:brush xml:id="br0">
      <inkml:brushProperty name="width" value="0.025" units="cm"/>
      <inkml:brushProperty name="height" value="0.025" units="cm"/>
      <inkml:brushProperty name="color" value="#E71224"/>
    </inkml:brush>
  </inkml:definitions>
  <inkml:trace contextRef="#ctx0" brushRef="#br0">3 1 20252,'-3'10'1937,"3"6"-1337,0-1-264,4-6 736,5-3-744,4-1-2448,0-5 2176,0-4-552,-2 3-288</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30.202"/>
    </inkml:context>
    <inkml:brush xml:id="br0">
      <inkml:brushProperty name="width" value="0.025" units="cm"/>
      <inkml:brushProperty name="height" value="0.025" units="cm"/>
      <inkml:brushProperty name="color" value="#E71224"/>
    </inkml:brush>
  </inkml:definitions>
  <inkml:trace contextRef="#ctx0" brushRef="#br0">15 0 16171,'-3'13'2217,"-1"-3"-1177,-2-1-416,5-5 1721,1-2-1233,4-4-880,5-1-560,-2-3 336,-3 2-224,0 1-192</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30.838"/>
    </inkml:context>
    <inkml:brush xml:id="br0">
      <inkml:brushProperty name="width" value="0.025" units="cm"/>
      <inkml:brushProperty name="height" value="0.025" units="cm"/>
      <inkml:brushProperty name="color" value="#E71224"/>
    </inkml:brush>
  </inkml:definitions>
  <inkml:trace contextRef="#ctx0" brushRef="#br0">6 0 18860,'-4'32'2040,"2"-1"-1431,2 4-289,3-1 920,7 2-528,4-5-72,8-6-440,2-1-256,8-10-440,-1-4-288,1-8 728,-2-4-136,-1-9-112,-5-3-152</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31.368"/>
    </inkml:context>
    <inkml:brush xml:id="br0">
      <inkml:brushProperty name="width" value="0.025" units="cm"/>
      <inkml:brushProperty name="height" value="0.025" units="cm"/>
      <inkml:brushProperty name="color" value="#E71224"/>
    </inkml:brush>
  </inkml:definitions>
  <inkml:trace contextRef="#ctx0" brushRef="#br0">244 1 18964,'-19'30'1776,"-8"5"-1103,-1 6-241,-4 10 736,0 4-176,4 8-336,5 1-128,4-5-232,3-2-80,6-7-135,2-2-105,6-14-441,2-7-351,3-19-1464,2-13 1928,-1-21-312,3-5-257</inkml:trace>
  <inkml:trace contextRef="#ctx0" brushRef="#br0" timeOffset="1">673 48 17788,'4'6'2144,"0"2"-1344,8-1-287,6 2 1103,15 1-576,6-3-136,8 0-320,2-1-191,3-5-329,-2-1-160,-6 0-457,-8-1-191,-16-3-480,-8 1-488,-14 0 1175,-8 0-303,-13 6-144</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31.881"/>
    </inkml:context>
    <inkml:brush xml:id="br0">
      <inkml:brushProperty name="width" value="0.025" units="cm"/>
      <inkml:brushProperty name="height" value="0.025" units="cm"/>
      <inkml:brushProperty name="color" value="#E71224"/>
    </inkml:brush>
  </inkml:definitions>
  <inkml:trace contextRef="#ctx0" brushRef="#br0">0 1 15579,'6'8'2281,"10"5"-1249,15-7-400,11-2 1633,10-1-1193,2-3-104,3-1-232,1-2-320,-8 0-784,-10-1-312,-16 1 568,-6 1-144,-10 2-72</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32.318"/>
    </inkml:context>
    <inkml:brush xml:id="br0">
      <inkml:brushProperty name="width" value="0.025" units="cm"/>
      <inkml:brushProperty name="height" value="0.025" units="cm"/>
      <inkml:brushProperty name="color" value="#E71224"/>
    </inkml:brush>
  </inkml:definitions>
  <inkml:trace contextRef="#ctx0" brushRef="#br0">27 1 20396,'0'2'196,"1"-1"-1,0 1 1,0 0-1,-1 0 0,1 0 1,-1 0-1,1 0 1,-1 0-1,0 0 0,0 0 1,0 0-1,0 0 1,0 0-1,0 0 0,-1 0 1,1 0-1,-1 0 1,1 0-1,-2 3 0,-1 7 406,-2 13-439,-2 4 0,2-1 0,1 1-1,2 1 1,0-1 0,3 31 0,0-57-200,-1 0 1,1 0-1,-1-1 1,1 1 0,0 0-1,0-1 1,0 1 0,0 0-1,1-1 1,-1 1-1,1-1 1,-1 0 0,1 0-1,0 1 1,0-1 0,0 0-1,0-1 1,0 1 0,0 0-1,1 0 1,-1-1-1,1 0 1,-1 1 0,1-1-1,-1 0 1,1 0 0,0 0-1,-1-1 1,1 1-1,0-1 1,0 1 0,3-1-1,0 0-47,-1 0 0,0 0-1,1-1 1,-1 0-1,1 0 1,-1 0 0,0-1-1,0 0 1,0 0 0,0 0-1,0 0 1,0-1-1,-1 0 1,1 0 0,-1 0-1,6-5 1,13-18-391</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32.798"/>
    </inkml:context>
    <inkml:brush xml:id="br0">
      <inkml:brushProperty name="width" value="0.025" units="cm"/>
      <inkml:brushProperty name="height" value="0.025" units="cm"/>
      <inkml:brushProperty name="color" value="#E71224"/>
    </inkml:brush>
  </inkml:definitions>
  <inkml:trace contextRef="#ctx0" brushRef="#br0">72 0 15011,'-13'30'2273,"-1"0"-1025,-2 3-512,3-1 2305,2-1-1609,8 2-456,1 0-216,10-8-632,3-2-208,8-10-608,1-3-408,1-9 856,-2-1-224,-6-3-184</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33.295"/>
    </inkml:context>
    <inkml:brush xml:id="br0">
      <inkml:brushProperty name="width" value="0.025" units="cm"/>
      <inkml:brushProperty name="height" value="0.025" units="cm"/>
      <inkml:brushProperty name="color" value="#E71224"/>
    </inkml:brush>
  </inkml:definitions>
  <inkml:trace contextRef="#ctx0" brushRef="#br0">178 23 15323,'-1'-1'103,"1"0"0,-1-1 0,1 1 0,-1 0 0,0-1-1,0 1 1,0 0 0,0 0 0,0 0 0,0 0 0,0 0 0,0 0-1,0 0 1,0 0 0,0 0 0,-1 0 0,1 0 0,0 1 0,-1-1-1,1 1 1,-1-1 0,-1 0 0,1 1 10,0 0 1,0 1-1,0-1 1,0 0-1,0 1 1,0-1-1,0 1 1,0-1-1,0 1 1,0 0-1,0 0 0,1 0 1,-1 0-1,-2 1 1,-3 4 144,-1 1 0,1-1 1,0 1-1,1 1 0,-10 12 0,4-3 30,1 1 0,1 1-1,-11 24 1,18-36-195,1 0 1,-1 1 0,1-1-1,0 0 1,1 1-1,0-1 1,0 1 0,1-1-1,0 1 1,0 0-1,0-1 1,3 11 0,-2-15-40,0 0 0,0 0 0,0 0 0,0 0 0,0 0 0,1-1 0,-1 1 0,1 0 0,0-1 0,0 1 0,0-1 0,0 0 0,1 1 0,-1-1 0,0 0 0,1 0 0,-1-1 0,6 3 0,-4-2-7,1 0-1,-1-1 0,1 0 1,-1 0-1,1 0 0,0-1 0,-1 0 1,1 1-1,0-2 0,-1 1 1,7-1-1,0-2 8,-1 1-1,1-1 1,-1 0 0,0-1 0,0-1 0,0 1-1,-1-2 1,0 1 0,0-1 0,9-8-1,-12 8-14,-1 0-1,0 0 0,0-1 0,0 1 0,-1-1 0,0 0 0,-1 0 1,1-1-1,-1 1 0,-1-1 0,1 0 0,-1 0 0,1-15 1,-2 18-57,0 1 0,-1 0 1,0-1-1,0 1 1,0 0-1,-1-1 1,1 1-1,-1 0 1,0 0-1,0 0 0,-1-1 1,1 1-1,-1 0 1,0 1-1,0-1 1,0 0-1,-1 1 1,1-1-1,-1 1 1,0-1-1,0 1 0,0 0 1,0 0-1,0 1 1,-1-1-1,0 1 1,-5-4-1,8 5-115,-1 1 0,0-1 1,0 0-1,0 0 0,0 1 0,0-1 0,0 1 1,0-1-1,0 1 0,0 0 0,0 0 0,-1 0 0,1 0 1,0 0-1,0 1 0,0-1 0,0 0 0,0 1 0,0 0 1,0-1-1,0 1 0,0 0 0,1 0 0,-1 0 1,0 0-1,0 1 0,1-1 0,-1 0 0,1 1 0,-1-1 1,1 1-1,-1-1 0,1 1 0,0 0 0,0-1 0,0 1 1,0 0-1,0 0 0,0 0 0,1 0 0,-1 0 1,1 0-1,-1 0 0,1 0 0,0 0 0,-1 0 0,1 0 1,0 0-1,0 0 0,1 1 0,0 2 0,3 22-1224</inkml:trace>
  <inkml:trace contextRef="#ctx0" brushRef="#br0" timeOffset="1">552 86 16428,'0'0'93,"0"-1"1,0 0-1,0 1 1,0-1-1,-1 0 1,1 1-1,0-1 1,0 0-1,-1 1 1,1-1 0,0 0-1,-1 1 1,1-1-1,0 1 1,-1-1-1,1 1 1,-1-1-1,1 1 1,-1-1 0,0 1-1,1-1 1,-1 1-1,1 0 1,-1-1-1,0 1 1,1 0-1,-1-1 1,0 1 0,1 0-1,-2 0 1,0 0 72,-1 0 0,1 0-1,-1 0 1,1 0 0,-1 0 0,1 1 0,0 0 0,-1-1 0,-2 2 0,-3 2 236,0 0-1,0 0 1,0 0 0,-10 9 0,12-8-315,-1 1 0,1-1 0,1 1 0,-1 1 0,1-1 0,0 1 0,1 0 0,-1 0 0,1 1 0,1-1 0,-1 1 0,1 0 0,1 0 0,0 0 0,-3 13 0,5-19-77,0 1 0,0-1 0,0 1 0,0-1-1,1 1 1,-1-1 0,1 1 0,-1-1 0,1 1 0,0-1 0,0 0 0,0 0 0,0 1 0,0-1-1,0 0 1,1 0 0,-1 0 0,1 0 0,3 3 0,-1-2 8,-1 0 1,1-1-1,0 1 1,1-1-1,-1 0 1,0 0-1,1-1 1,-1 1-1,1-1 1,4 1-1,6 0 55,0 0 1,0-2-1,1 0 1,-1 0-1,27-5 0,-28 2 13,0 0-1,-1-2 1,1 1-1,-1-2 1,0 0-1,0 0 0,0-1 1,17-13-1,-25 16-29,0 0 0,-1-1 0,1 1 0,-1-1 0,0 0 0,0 0 0,0 0 0,-1-1 0,5-8 0,-7 10-20,1 0-1,-1 0 1,0 0 0,0 0 0,-1 0-1,1 0 1,-1 0 0,0 0 0,0 0-1,0 0 1,-1-1 0,1 1 0,-1 0-1,0 0 1,0 0 0,-2-4 0,1 4-36,0 1 0,0-1 0,0 1 0,0-1 0,-1 1 0,1 0 0,-1 0 0,0 0 0,0 0 0,0 1 0,-1-1-1,1 1 1,0 0 0,-1-1 0,0 2 0,1-1 0,-1 0 0,0 1 0,0 0 0,0-1 0,0 2 0,0-1 0,0 0 0,-6 1 0,4-1-109,-1 1 0,1 0 1,0 1-1,0 0 0,-1 0 0,1 0 0,0 0 1,0 1-1,0 0 0,0 0 0,1 1 0,-1 0 1,1 0-1,-1 0 0,-6 6 0,-5 9-342</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33.777"/>
    </inkml:context>
    <inkml:brush xml:id="br0">
      <inkml:brushProperty name="width" value="0.025" units="cm"/>
      <inkml:brushProperty name="height" value="0.025" units="cm"/>
      <inkml:brushProperty name="color" value="#E71224"/>
    </inkml:brush>
  </inkml:definitions>
  <inkml:trace contextRef="#ctx0" brushRef="#br0">9 0 18460,'-4'16'1936,"2"5"-1119,-1 2-329,3 6 992,0 3-440,3 3-328,0 3-112,1-4-311,2-1-113,1-6-192,0-2-120,0-7-457,-1-2-335,-1-7-488,-5-8 1104,1 2-264,-1-5-240</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34.244"/>
    </inkml:context>
    <inkml:brush xml:id="br0">
      <inkml:brushProperty name="width" value="0.025" units="cm"/>
      <inkml:brushProperty name="height" value="0.025" units="cm"/>
      <inkml:brushProperty name="color" value="#E71224"/>
    </inkml:brush>
  </inkml:definitions>
  <inkml:trace contextRef="#ctx0" brushRef="#br0">5 290 18044,'-4'-3'1904,"15"1"-1096,7-3-319,13-2 927,5-3-320,8 0-472,4-3-456,0 0-1008,4 2 1704,-10-5-936,-7 3-88,-7-1-80</inkml:trace>
  <inkml:trace contextRef="#ctx0" brushRef="#br0" timeOffset="1">643 1 20892,'-15'14'1063,"0"-1"-140,-22 26 0,33-35-801,1 0 1,0 1-1,0-1 0,0 1 1,1 0-1,-1 0 1,1 0-1,1 0 0,-1 0 1,1 0-1,-2 7 0,3-10-109,0 0 0,1 0 0,-1 0-1,0 0 1,1 0 0,-1 0 0,1 0-1,0 0 1,-1 0 0,1 0 0,0-1-1,0 1 1,0 0 0,1-1 0,-1 1 0,0 0-1,1-1 1,-1 1 0,1-1 0,-1 0-1,1 0 1,-1 1 0,1-1 0,0 0-1,0 0 1,0-1 0,-1 1 0,5 1-1,7 2-26,0 0-1,1 0 1,16 1-1,-19-3 7,36 6-60,-14-4-20,-1 3 1,0 0-1,33 13 1,-63-19 78,0-1 0,0 1-1,0 0 1,0 0 0,0 0 0,-1 1 0,1-1 0,0 0 0,0 1 0,-1-1 0,1 1 0,-1-1 0,1 1 0,-1 0 0,1 2 0,-1-3 8,-1 0 0,0 0 0,0 0 0,0 0 0,0 0 0,0 0 0,0 0 0,0 0 0,0 0 1,0 0-1,-1 0 0,1 0 0,0 0 0,-1 0 0,1 0 0,-1 0 0,1 0 0,-1-1 0,1 1 0,-1 0 0,1 0 1,-1 0-1,0-1 0,0 1 0,1 0 0,-1-1 0,0 1 0,0 0 0,0-1 0,0 1 0,0-1 0,1 0 1,-3 1-1,-11 6 49,0 0 1,0-1-1,-1-1 0,-23 6 1,-64 7 353,86-15-328,11-3-50,-76 10 307,73-9-356,0-1 0,0 0 0,0-1 0,0 0 0,0 0 0,0 0 0,-12-5 0,19 6 47,0-1-1,0 1 1,0 0-1,0-1 1,0 1-1,0-1 1,1 0-1,-1 1 1,0-1-1,0 1 1,1-1 0,-1 0-1,0 0 1,1 1-1,-1-1 1,1 0-1,-1 0 1,1 0-1,-1 0 1,1 0-1,0 0 1,0 1-1,-1-1 1,1 0-1,0 0 1,0 0 0,0 0-1,0 0 1,0 0-1,0 0 1,0-1-1,1-3-24,0 1 0,0 0 0,1 0 0,-1 0 0,4-6 0,-3 7 15,16-33-21</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1.009"/>
    </inkml:context>
    <inkml:brush xml:id="br0">
      <inkml:brushProperty name="width" value="0.05" units="cm"/>
      <inkml:brushProperty name="height" value="0.05" units="cm"/>
    </inkml:brush>
  </inkml:definitions>
  <inkml:trace contextRef="#ctx0" brushRef="#br0">42 254 19172,'0'21'1864,"-7"6"-1215,-2 1-289,1 7 768,0-4-192,3-1-640,0-4-424,7-14-824,2-7 1944,3-15-1112,2-8-64,-1-9-72</inkml:trace>
  <inkml:trace contextRef="#ctx0" brushRef="#br0" timeOffset="1">65 1 19404,'-4'6'1889,"-1"2"-1273,2 2-264,2 2 968,1-2-480,1 0-1168,4-5-1160,-2 3 1360,-1-6-304,0-4-200</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34.712"/>
    </inkml:context>
    <inkml:brush xml:id="br0">
      <inkml:brushProperty name="width" value="0.025" units="cm"/>
      <inkml:brushProperty name="height" value="0.025" units="cm"/>
      <inkml:brushProperty name="color" value="#E71224"/>
    </inkml:brush>
  </inkml:definitions>
  <inkml:trace contextRef="#ctx0" brushRef="#br0">1 46 18596,'10'2'2256,"3"-2"-1455,5 0-353,5-2 1336,4 0-968,5-1-376,4-2-984,2 0-488,5-4 824,0 0-240,-1-3-192</inkml:trace>
  <inkml:trace contextRef="#ctx0" brushRef="#br0" timeOffset="1.52">613 1 17412,'-49'43'3100,"37"-33"-2657,0 0-1,0 1 1,1 0-1,0 1 1,1 0 0,-10 17-1,14-20-315,1 1 1,1-1-1,0 1 0,0 1 0,1-1 0,0 0 0,1 1 0,-2 16 0,4-23-108,-1 0 0,2 0 0,-1 0 0,0 0 0,1 0 0,-1 0 0,1 0 0,0 0 0,1 0 0,-1-1 0,1 1 0,-1 0-1,1-1 1,0 1 0,0-1 0,1 0 0,-1 1 0,1-1 0,0 0 0,-1-1 0,1 1 0,0 0 0,1-1 0,-1 0 0,6 4 0,-3-3-14,0-1 1,0 1-1,0-1 1,1-1-1,-1 1 1,0-1 0,1 0-1,-1 0 1,1-1-1,-1 0 1,1 0-1,-1 0 1,1-1-1,-1 0 1,8-3-1,-5 2 18,0-1-1,-1-1 0,0 1 0,0-1 1,0-1-1,0 0 0,-1 0 0,1 0 0,-1-1 1,9-9-1,-11 9-5,1 0 0,-2 0 0,1-1 0,-1 1 0,1-1 0,-2 0 0,1 0 0,-1-1 0,0 1 0,-1-1 0,4-14 0,-6 17-19,1-1 0,-1 0 0,0 1 1,0-1-1,-1 0 0,1 0 0,-1 1 0,0-1 0,-1 0 1,0 1-1,0-1 0,0 1 0,0 0 0,-1 0 0,0 0 1,0 0-1,-5-6 0,5 7-146,0 1 1,-1-1 0,0 1-1,1 0 1,-1 0 0,0 1-1,-1-1 1,1 1 0,-9-4-1,11 5 81,0 0-1,1 1 0,-1-1 0,0 1 0,0-1 0,0 1 0,0 0 0,1 0 0,-1 0 0,0 0 0,0 0 0,0 0 0,0 0 0,0 1 0,1-1 1,-1 1-1,0-1 0,0 1 0,0 0 0,1-1 0,-1 1 0,1 0 0,-1 0 0,0 0 0,1 0 0,0 1 0,-1-1 0,-2 3 0,-2 12-642</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35.241"/>
    </inkml:context>
    <inkml:brush xml:id="br0">
      <inkml:brushProperty name="width" value="0.025" units="cm"/>
      <inkml:brushProperty name="height" value="0.025" units="cm"/>
      <inkml:brushProperty name="color" value="#E71224"/>
    </inkml:brush>
  </inkml:definitions>
  <inkml:trace contextRef="#ctx0" brushRef="#br0">157 37 17716,'1'-1'163,"0"-1"0,0 1 0,-1-1 1,1 1-1,-1-1 0,1 1 0,-1-1 0,0 1 1,1-1-1,-1 0 0,0 1 0,0-3 0,0 4-93,0-1 0,0 0 0,-1 1 0,1-1 0,0 0 0,0 1 0,-1-1 0,1 0 0,0 1 0,-1-1 0,1 1 0,0-1 0,-1 1 0,1-1 0,-1 1 0,1-1 0,-1 1 0,1-1 0,-1 1 0,-1-1 0,0 0 47,0 1 1,0-1-1,0 1 1,0-1-1,0 1 1,0 0-1,0 0 0,0 0 1,0 0-1,0 1 1,0-1-1,0 0 1,0 1-1,0-1 1,0 1-1,0 0 0,0 0 1,-3 1-1,-3 4-41,-1 0-1,1 0 0,0 1 1,1 0-1,-1 0 0,1 1 1,1-1-1,0 2 1,0-1-1,0 1 0,1 0 1,0 0-1,1 0 0,0 1 1,0-1-1,1 1 0,1 0 1,0 0-1,-2 18 0,4-24-65,0 0 1,0 0-1,1 0 0,0 0 0,0-1 0,0 1 0,0 0 0,0-1 0,1 1 1,-1-1-1,1 1 0,0-1 0,0 0 0,1 1 0,-1-1 0,4 3 0,-2-2 11,1-1 0,-1 1 0,1-1-1,0 0 1,0 0 0,0-1-1,0 1 1,0-1 0,1 0 0,6 1-1,0-1 26,1 0-1,0 0 0,0-1 0,0-1 0,0 0 1,0-1-1,0-1 0,0 1 0,13-5 1,-13 2 16,0-1 1,-1 1-1,0-2 1,0 0-1,0 0 1,0-1-1,-1-1 1,15-12-1,-22 16-39,0 0 0,0 0 0,0 0-1,-1 0 1,1-1 0,-1 1 0,0-1 0,0 0-1,-1 0 1,1 0 0,-1 0 0,0-1-1,-1 1 1,1 0 0,-1-1 0,0 1 0,-1-1-1,1 0 1,-1 1 0,0-1 0,0 1 0,-2-10-1,0 11-63,1-1 0,-1 1 0,1 0 0,-1-1 0,-1 1-1,1 0 1,0 1 0,-1-1 0,0 0 0,0 1 0,0-1-1,0 1 1,-1 0 0,1 0 0,-1 0 0,0 1-1,0-1 1,0 1 0,0 0 0,0 0 0,-9-3 0,7 4-57,0-1 0,0 0 0,0 1 0,0 0 1,0 1-1,0-1 0,0 1 0,0 1 0,-1-1 1,1 1-1,0 0 0,0 0 0,0 0 0,0 1 1,0 0-1,-6 3 0,-17 15-457</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35.757"/>
    </inkml:context>
    <inkml:brush xml:id="br0">
      <inkml:brushProperty name="width" value="0.025" units="cm"/>
      <inkml:brushProperty name="height" value="0.025" units="cm"/>
      <inkml:brushProperty name="color" value="#E71224"/>
    </inkml:brush>
  </inkml:definitions>
  <inkml:trace contextRef="#ctx0" brushRef="#br0">33 347 18372,'-1'17'2320,"-5"0"-1495,-4-1-361,1 1 1384,4 6-888,3-1-168,7-5-391,6 0-169,12-5-280,1-2-64,6-5-633,-2-5-327,-1-10 880,2-5-160,-4-16-176</inkml:trace>
  <inkml:trace contextRef="#ctx0" brushRef="#br0" timeOffset="1">121 0 22357,'-3'0'1680,"3"1"-1320,3 2-328,5-1 520,-2-2-24,-3 0-295</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37.243"/>
    </inkml:context>
    <inkml:brush xml:id="br0">
      <inkml:brushProperty name="width" value="0.025" units="cm"/>
      <inkml:brushProperty name="height" value="0.025" units="cm"/>
      <inkml:brushProperty name="color" value="#E71224"/>
    </inkml:brush>
  </inkml:definitions>
  <inkml:trace contextRef="#ctx0" brushRef="#br0">178 15 17236,'4'-14'3148,"-13"16"-1282,-15 20-336,8-4-1377,2 2 1,0-1 0,1 2 0,1 0-1,1 0 1,-12 35 0,13-27-36,1 0 0,1 1 0,2 0-1,-5 51 1,10-70-235,1 0 0,0 0 0,1 0-1,0 0 1,0-1 0,2 1 0,4 16-1,-6-23 70,1 0 0,0 0-1,0-1 1,0 1 0,0 0 0,1-1-1,-1 1 1,1-1 0,0 0-1,0 0 1,0 0 0,0 0 0,1-1-1,-1 1 1,1-1 0,0 0-1,-1 0 1,1 0 0,0 0 0,0-1-1,7 2 1,21 1-269,-1-4-110</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38.054"/>
    </inkml:context>
    <inkml:brush xml:id="br0">
      <inkml:brushProperty name="width" value="0.025" units="cm"/>
      <inkml:brushProperty name="height" value="0.025" units="cm"/>
      <inkml:brushProperty name="color" value="#E71224"/>
    </inkml:brush>
  </inkml:definitions>
  <inkml:trace contextRef="#ctx0" brushRef="#br0">214 3 18004,'-1'0'105,"1"0"-1,0 0 1,0-1 0,0 1 0,-1 0-1,1 0 1,0 0 0,0-1 0,-1 1-1,1 0 1,0 0 0,-1 0 0,1 0-1,0 0 1,-1 0 0,1-1 0,0 1-1,0 0 1,-1 0 0,1 0 0,0 0-1,-1 0 1,1 0 0,0 0 0,-1 0-1,1 0 1,0 0 0,-1 1 0,1-1-1,0 0 1,-1 0 0,1 0-1,0 0 1,0 0 0,-1 0 0,1 1-1,-1-1 1,-15 5 1133,-1 1-549,1 2 0,0 0-1,-16 11 1,19-9-699,-1-1 1,1 2-1,1 0 0,0 0 1,0 1-1,-12 18 1,23-30-3,1 1 0,-1-1 0,1 1 0,0 0 0,-1-1 0,1 1 1,0-1-1,-1 1 0,1-1 0,0 1 0,0 0 0,0-1 0,-1 1 1,1 0-1,0-1 0,0 1 0,0 0 0,0-1 0,0 1 0,0 0 1,0-1-1,1 1 0,-1-1 0,0 1 0,0 0 0,0-1 0,1 1 1,-1 0-1,0 0 0,2 0-12,-1 0-1,0 0 1,0 0 0,0-1 0,1 1-1,-1 0 1,0 0 0,1-1 0,-1 1-1,0-1 1,1 1 0,2 0 0,8 1-141,1-1 1,20 0 0,-19 0 42,10 0-58,29 7-1,-47-7 154,0 0 0,0 1 0,0 0-1,0 0 1,0 0 0,-1 1 0,1 0-1,-1 0 1,1 0 0,5 6 0,-10-8 21,0 0 0,0 0 0,0 0 0,0 0 0,0 1-1,0-1 1,0 0 0,0 0 0,-1 1 0,1-1 0,-1 1 0,1-1 0,-1 0 0,1 1 0,-1-1 0,0 1 0,1-1 0,-1 1 0,0-1 0,0 1 0,-1 2 0,1-2 4,-1 1 1,0 0-1,0-1 1,0 1-1,-1-1 1,1 0 0,0 1-1,-1-1 1,0 0-1,1 0 1,-3 2-1,-4 4 49,0-2-1,0 1 0,-1-1 0,0-1 0,-9 6 0,11-8-10,-1 2 52,1-1 1,-2 0-1,1 0 0,0-1 0,0 0 0,-1-1 0,0 0 0,-13 2 0,21-4-109,1 0 0,0 0 0,0 0 0,-1 0 0,1 0 1,0 0-1,0 0 0,0 0 0,-1 0 0,1 0 1,0 0-1,0-1 0,0 1 0,0 0 0,-1 0 0,1 0 1,0 0-1,0 0 0,0 0 0,0 0 0,-1-1 0,1 1 1,0 0-1,0 0 0,0 0 0,0 0 0,0-1 0,0 1 1,0 0-1,-1 0 0,1 0 0,0-1 0,0 1 0,0 0 1,0 0-1,0 0 0,0-1 0,0 1 0,0 0 0,4-11-349,10-6 199,10-5-105,8-4-163</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38.584"/>
    </inkml:context>
    <inkml:brush xml:id="br0">
      <inkml:brushProperty name="width" value="0.025" units="cm"/>
      <inkml:brushProperty name="height" value="0.025" units="cm"/>
      <inkml:brushProperty name="color" value="#E71224"/>
    </inkml:brush>
  </inkml:definitions>
  <inkml:trace contextRef="#ctx0" brushRef="#br0">16 77 17524,'6'11'1792,"-6"5"-1104,-6 0-304,2 8 1081,-2 1-537,0 0-496,6 1-392,5-4-504,2-8-240,7-5-393,-1-7 801,3-7-264,1-7-232</inkml:trace>
  <inkml:trace contextRef="#ctx0" brushRef="#br0" timeOffset="1">139 120 14835,'2'2'255,"0"1"1,1-1-1,-1 0 0,0 0 0,1 0 0,-1 0 0,1 0 1,0-1-1,0 1 0,0-1 0,-1 1 0,1-1 0,0 0 1,1 0-1,3 0 0,-1 0-47,-1-1 1,1 0-1,-1 0 0,1 0 0,0-1 1,-1 0-1,1 0 0,5-2 1,4-2 22,-1-1 0,0-1 0,0 0 0,0-1 0,16-11 0,11-16 249,-39 33-438,0 0 0,0 0-1,0 0 1,0-1-1,0 1 1,-1 0-1,1-1 1,-1 1 0,0-1-1,0 0 1,0 1-1,0-1 1,0 0 0,-1 1-1,1-1 1,0-4-1,-1 7-30,0 0-1,0-1 1,0 1 0,0 0-1,0-1 1,0 1-1,0 0 1,0-1 0,-1 1-1,1 0 1,0-1-1,0 1 1,0 0-1,0 0 1,0-1 0,0 1-1,-1 0 1,1-1-1,0 1 1,0 0 0,0 0-1,-1 0 1,1-1-1,0 1 1,0 0-1,-1 0 1,1 0 0,0-1-1,-1 1 1,1 0-1,0 0 1,0 0 0,-1 0-1,1 0 1,0 0-1,-1 0 1,1 0-1,0 0 1,-1 0 0,-15 6 214,-13 18 24,20-15-213,1 1 0,0 0 0,0 0 0,1 1 0,0 0 0,-6 16-1,10-20-41,0 0-1,0 1 1,1-1-1,0 1 0,0 0 1,1 0-1,0 0 0,0 0 1,1-1-1,0 1 1,2 13-1,-1-19-26,-1 1-1,1-1 1,0 1 0,0-1-1,0 0 1,0 0 0,0 1-1,0-1 1,0 0 0,1 0-1,-1 0 1,1 0 0,0-1-1,0 1 1,-1 0 0,1-1-1,0 1 1,0-1 0,0 0-1,1 1 1,-1-1 0,0 0 0,0 0-1,1-1 1,-1 1 0,1 0-1,-1-1 1,0 1 0,1-1-1,-1 0 1,1 0 0,4 0-1,1-1-355,1 0-1,-1 0 0,1 0 0,-1-1 0,0-1 1,1 1-1,-1-1 0,11-6 0,-7 2 59,-1-1-1,1 1 1,-1-2-1,18-17 1,8-14-764</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39.028"/>
    </inkml:context>
    <inkml:brush xml:id="br0">
      <inkml:brushProperty name="width" value="0.025" units="cm"/>
      <inkml:brushProperty name="height" value="0.025" units="cm"/>
      <inkml:brushProperty name="color" value="#E71224"/>
    </inkml:brush>
  </inkml:definitions>
  <inkml:trace contextRef="#ctx0" brushRef="#br0">195 1 15915,'-5'0'227,"0"1"0,0 0-1,0 1 1,0-1-1,0 1 1,0 0 0,0 0-1,0 1 1,1-1 0,-1 1-1,1 0 1,0 0-1,0 1 1,0-1 0,-5 7-1,-3 4 440,0 2-1,-17 29 1,26-40-450,-7 12 146,1 0-1,0 0 1,2 1 0,-8 26 0,13-37-273,0 1 0,0 1 1,1-1-1,0 0 0,0 0 1,1 0-1,0 1 0,0-1 1,1 0-1,0 0 0,1 0 1,4 14-1,-5-19-101,1 1 1,0-1-1,0 0 1,-1 0-1,2 0 1,-1 0-1,0 0 0,1-1 1,-1 1-1,1-1 1,0 0-1,0 1 1,-1-1-1,2 0 0,-1-1 1,0 1-1,0-1 1,1 1-1,-1-1 1,0 0-1,1 0 0,-1 0 1,1-1-1,0 1 1,-1-1-1,6 0 1,9-1-326,-1 0 1,0-2-1,1 0 1,21-7-1,2 1-518,-39 8 787,1 1 0,-1 0 0,1-1 0,-1 1 0,1 0 0,0 1 0,-1-1 0,1 0 0,2 1 0,-4 0 52,0-1 1,0 0-1,0 1 0,0-1 0,0 1 1,0-1-1,0 1 0,-1 0 0,1-1 1,0 1-1,0 0 0,-1-1 0,1 1 1,-1 0-1,1 0 0,0 0 1,0 1-1,0 1 38,-1 0 1,1 0 0,-1 0 0,0 0-1,0 0 1,0 0 0,0 1-1,0-1 1,0 0 0,-1 0-1,0 0 1,0 0 0,0 0 0,-1 3-1,-28 64 796,28-65-1477,6-9 439,6-10 148,-9 12 7,12-17-152</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39.597"/>
    </inkml:context>
    <inkml:brush xml:id="br0">
      <inkml:brushProperty name="width" value="0.025" units="cm"/>
      <inkml:brushProperty name="height" value="0.025" units="cm"/>
      <inkml:brushProperty name="color" value="#E71224"/>
    </inkml:brush>
  </inkml:definitions>
  <inkml:trace contextRef="#ctx0" brushRef="#br0">615 443 14419,'1'1'111,"0"0"0,0-1 0,0 1 0,-1 0 0,1-1 0,0 0 0,0 1 0,0-1 0,0 1 0,1-1 0,-1 0 0,0 0 0,0 0 0,0 0 0,0 1 0,0-1 0,0-1 0,0 1 0,0 0 0,0 0 0,0 0 0,2-1 0,0 0 112,0 0 0,0-1-1,0 1 1,0-1 0,-1 0 0,1 0 0,3-3-1,4-4 529,-1-1 0,14-18 0,-20 23-570,0 0-1,-1 0 0,1 0 1,-1 0-1,0-1 0,0 1 1,-1-1-1,1 1 1,0-10-1,-2 14-136,0-1 1,0 1-1,0 0 0,0 0 1,0-1-1,0 1 0,0 0 1,-1 0-1,1-1 0,0 1 0,-1 0 1,1 0-1,-1 0 0,1 0 1,-1 0-1,0-1 0,1 1 1,-1 0-1,-1-1 0,0 1-7,1 1-1,-1-1 1,1 0-1,-1 1 0,1-1 1,-1 1-1,1 0 1,-1-1-1,0 1 1,1 0-1,-1 0 1,1 0-1,-1 0 0,0 0 1,1 1-1,-1-1 1,1 0-1,-1 1 1,1-1-1,-2 2 1,-3 0 15,0 1 0,0-1 0,1 2 0,0-1 0,-1 0 0,1 1 0,0 0 0,1 0 0,-1 1 0,1 0 0,0-1 0,0 1 0,0 0 0,1 1 0,0-1 0,0 1 0,0-1 1,-3 13-1,3-13-37,1 1 1,1 0-1,-1 1 1,1-1-1,0 0 1,0 0-1,1 1 1,0-1-1,0 0 1,0 0 0,1 1-1,0-1 1,0 0-1,1 0 1,-1 0-1,1 0 1,1 0-1,5 11 1,-3-11-38,-1-1 0,1 1-1,1-1 1,-1 0 0,1-1 0,0 1 0,0-1 0,13 7-1,-16-10-79,0 1-1,1 0 0,-1-1 1,1 1-1,-1-1 0,1 0 0,0 0 1,-1-1-1,1 1 0,0-1 1,-1 0-1,1 0 0,0 0 0,0 0 1,-1-1-1,1 1 0,0-1 0,-1 0 1,5-1-1,0-8-302,-5-7-118</inkml:trace>
  <inkml:trace contextRef="#ctx0" brushRef="#br0" timeOffset="1">9 9 19524,'-9'-8'2473,"13"8"-2145,8 0 296,4 1 16,-1 8-304,3-2-256</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40.870"/>
    </inkml:context>
    <inkml:brush xml:id="br0">
      <inkml:brushProperty name="width" value="0.025" units="cm"/>
      <inkml:brushProperty name="height" value="0.025" units="cm"/>
      <inkml:brushProperty name="color" value="#E71224"/>
    </inkml:brush>
  </inkml:definitions>
  <inkml:trace contextRef="#ctx0" brushRef="#br0">196 80 16828,'1'0'92,"0"0"0,0 0 1,0 0-1,0 0 0,0 0 1,0 0-1,0 0 0,0 1 1,0-1-1,0 0 0,0 1 1,0-1-1,0 0 0,0 1 1,0-1-1,0 1 0,0 0 1,0-1-1,-1 1 0,1 0 1,1 0-1,-2 1-24,1-1 0,-1 1 0,1-1 0,-1 1 0,0-1 0,0 1 0,0-1 0,0 1 0,0-1 0,0 1 0,0-1 0,0 1 0,-1-1 0,1 1 0,0-1 0,-2 3 0,-10 30 1056,-2 0 0,-32 57 0,-49 57-1075,53-91-283,35-47-18,10-11-260,16-16-368,25-36-768,72-114 0,-107 152 1561,16-25 852,31-66 1,-74 179 1454,4-25-2104,2-1 0,2 2 0,1-1 0,-2 88 0,15-101-25,-4-34-88,0 0-1,1 0 0,-1 1 1,0-1-1,0 0 1,1 0-1,-1 0 0,0 0 1,1 0-1,-1 0 1,1 0-1,-1 0 0,1 0 1,0-1-1,-1 1 1,1 0-1,0 0 0,0 0 1,-1-1-1,1 1 1,0 0-1,0-1 0,0 1 1,0-1-1,2 1 1,-3-1-4,1 0 1,-1 0 0,1 0 0,-1-1 0,1 1 0,-1 0 0,1-1 0,-1 1 0,1 0 0,-1-1 0,0 1 0,1-1 0,-1 1 0,0 0 0,1-1 0,-1 1 0,0-1 0,1 1 0,-1-1 0,0 1 0,0-1 0,0 0-1,0 1 1,1-1 0,-1 1 0,0-1 0,0 0 0,2-18-9,-2 17 9,2-22 54,-1 0 0,-1 1-1,-1-1 1,-7-39 0,11 68-56,-1 0 0,1 0 0,0-1 0,1 1 0,-1-1 0,1 0 0,0 0 0,0 0 0,0-1 0,0 0 0,1 1 0,-1-1 0,1-1 0,0 1 0,9 3 0,-6-4-5,0 1-1,1-2 0,-1 1 1,1-1-1,-1 0 0,1-1 1,-1 0-1,1 0 0,0-1 1,-1 0-1,1-1 0,-1 0 1,0 0-1,10-4 0,-13 4 53,-1 0-1,1 0 0,0 0 0,-1-1 1,0 0-1,1 0 0,-1 0 1,0 0-1,-1-1 0,1 1 0,-1-1 1,1 0-1,-1 0 0,0-1 1,-1 1-1,1 0 0,-1-1 0,0 0 1,0 1-1,0-1 0,0 0 1,-1 0-1,0 0 0,1-9 0,-2 14-29,0 0 0,0-1-1,0 1 1,0 0 0,1-1 0,-1 1-1,0 0 1,0-1 0,0 1-1,0 0 1,0-1 0,0 1-1,0 0 1,0-1 0,0 1-1,-1 0 1,1-1 0,0 1-1,0 0 1,0-1 0,0 1-1,0 0 1,-1 0 0,1-1-1,0 1 1,0 0 0,0-1-1,-1 1 1,1 0 0,0 0-1,0-1 1,-1 1 0,-8 7 272,-6 19-122,13-22-171,0 1 0,0 0 0,1 0 1,0 0-1,0 0 0,0 0 0,0 1 0,1-1 1,0 0-1,0 0 0,2 11 0,-2-16 6,0 1 1,1-1-1,-1 1 0,0-1 0,1 1 0,-1-1 1,1 1-1,-1-1 0,1 1 0,-1-1 0,1 1 1,-1-1-1,1 0 0,0 1 0,-1-1 0,1 0 1,-1 0-1,1 1 0,0-1 0,-1 0 0,1 0 0,0 0 1,-1 0-1,1 0 0,0 0 0,-1 0 0,1 0 1,0 0-1,-1 0 0,1 0 0,0 0 0,-1-1 1,1 1-1,0 0 0,-1 0 0,1-1 0,-1 1 1,1 0-1,0-2 0,28-15 24,-27 15-21,39-35 41,-34 29-92,0 1 0,1 0 0,0 1 1,0-1-1,17-8 0,-25 14 36,1 1 0,-1 0 0,1 0 0,-1-1 0,1 1 0,-1 0 0,0 0 0,1 0 0,-1 0 0,1 0 0,-1 0-1,1 0 1,-1 0 0,1 0 0,-1 0 0,1 0 0,-1 0 0,1 0 0,-1 0 0,1 0 0,-1 0 0,1 1 0,-1-1 0,1 0 0,-1 0 0,0 1-1,1-1 1,-1 0 0,1 0 0,-1 1 0,0-1 0,1 0 0,-1 1 0,0-1 0,1 1 0,-1-1 0,0 0 0,0 1 0,0-1 0,1 1 0,-1-1-1,0 1 1,0-1 0,0 1 0,0-1 0,0 1 0,0-1 0,0 1 0,0-1 0,0 1 0,0-1 0,0 1 0,-2 32-291,1-29 233,-2 13-105,1 0-34,-2 32 1,4-46 182,0 0 0,0 0 0,0-1 0,0 1 0,0 0 0,1 0 1,0-1-1,-1 1 0,1 0 0,0-1 0,0 1 0,0-1 0,1 1 1,-1-1-1,1 0 0,-1 1 0,1-1 0,0 0 0,2 2 0,-2-3-26,0 0-1,0 0 1,0 0-1,0 0 0,0-1 1,0 1-1,0-1 0,0 1 1,0-1-1,0 0 1,0 0-1,1 0 0,-1 0 1,0 0-1,0 0 0,0-1 1,0 1-1,0-1 0,0 1 1,0-1-1,0 0 1,0 0-1,0 0 0,0 0 1,2-1-1,5-4-333,0-1-1,0 0 1,12-12-1,-20 17 325,20-19-587,-1-2 1,-2 0-1,0-1 1,-2-1-1,17-32 1,53-138-225,-80 179 1452,-1 1 1,4-22-1,-10 25 538,-6 14-177,-10 15 156,5 3-748,0 0 1,1 1-1,1 0 1,1 0 0,1 1-1,1 1 1,-6 33 0,6-16-278,1 0 1,3 0 0,2 61 0,5-53-695,11 55-1,-27-185-1075,2-54 5064,10 135-3325,0 0 0,0 1 0,0-1-1,1 0 1,-1 1 0,0-1 0,0 1 0,1-1 0,-1 0 0,0 1 0,1-1 0,-1 1-1,0-1 1,1 1 0,-1-1 0,1 1 0,-1-1 0,1 1 0,-1-1 0,1 1 0,-1 0-1,1-1 1,-1 1 0,1 0 0,0 0 0,-1-1 0,1 1 0,0 0 0,-1 0 0,1 0-1,0 0 1,-1 0 0,1 0 0,0 0 0,-1 0 0,1 0 0,0 0 0,-1 0 0,2 0-1,36 7-211,-19-3-320,-5-3 189,1-1 0,0 0 1,-1 0-1,1-2 0,25-5 0,-3-3-299</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41.354"/>
    </inkml:context>
    <inkml:brush xml:id="br0">
      <inkml:brushProperty name="width" value="0.025" units="cm"/>
      <inkml:brushProperty name="height" value="0.025" units="cm"/>
      <inkml:brushProperty name="color" value="#E71224"/>
    </inkml:brush>
  </inkml:definitions>
  <inkml:trace contextRef="#ctx0" brushRef="#br0">100 8 16035,'0'-1'83,"-1"0"0,1 1 0,-1-1 0,1 1-1,-1-1 1,1 1 0,-1-1 0,0 1-1,1 0 1,-1-1 0,0 1 0,1 0 0,-1-1-1,0 1 1,0 0 0,1 0 0,-1 0 0,0 0-1,0 0 1,1-1 0,-1 1 0,0 1-1,0-1 1,1 0 0,-1 0 0,0 0 0,-1 1-1,1 0 31,-1-1-1,1 1 0,0 0 1,-1 1-1,1-1 0,0 0 0,0 0 1,0 1-1,0-1 0,0 0 1,0 1-1,0 1 0,-3 4 93,1 0-1,1 1 1,-1-1 0,-1 12-1,3-14-194,0 1-1,1-1 0,0 1 0,0-1 1,0 1-1,1-1 0,-1 1 0,1-1 1,1 1-1,-1-1 0,4 8 0,1-1-5,0 0 0,1 0 0,11 13-1,0 1 23,-13-18-3,0 0-1,0 1 1,-1 0-1,0 0 1,0 0-1,-1 0 0,0 1 1,-1-1-1,0 1 1,-1 0-1,0 0 0,0-1 1,-1 1-1,-1 10 1,0-12 139,0-1 1,-1 0 0,0 0-1,0 0 1,0 0 0,-1 0-1,0-1 1,-1 1 0,0-1 0,1 0-1,-2 0 1,1 0 0,-1 0-1,0-1 1,0 0 0,-1 0-1,1 0 1,-1-1 0,-10 6 0,14-9-53,0 1 1,0-1-1,0 0 1,0 0 0,-1 0-1,1 0 1,0-1 0,0 1-1,-1 0 1,1-1 0,-1 0-1,1 0 1,-1 1-1,1-1 1,0-1 0,-1 1-1,-3-1 1,4 0-65,1 0 0,0 1 0,-1-1 0,1 0 0,0 0 1,-1 0-1,1 0 0,0-1 0,0 1 0,0 0 0,0 0 0,0-1 0,0 1 0,1-1 0,-1 1 1,0-1-1,1 1 0,-1-1 0,1 1 0,-1-1 0,1 1 0,0-1 0,0 0 0,-1 1 0,1-1 0,0 0 1,1-2-1,-1-6-93,1 0 0,0 0 1,1 0-1,0 0 0,0 1 0,1-1 1,1 1-1,-1-1 0,1 1 1,1 0-1,0 0 0,0 1 0,9-12 1,-6 11-80,1 0 0,-1 0 0,1 1 1,1 0-1,-1 0 0,1 1 0,1 1 0,-1 0 0,1 0 1,20-7-1,7 0-196</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1.414"/>
    </inkml:context>
    <inkml:brush xml:id="br0">
      <inkml:brushProperty name="width" value="0.05" units="cm"/>
      <inkml:brushProperty name="height" value="0.05" units="cm"/>
    </inkml:brush>
  </inkml:definitions>
  <inkml:trace contextRef="#ctx0" brushRef="#br0">24 5 19028,'3'-5'2456,"0"14"-1321,-1 17-12,-18 162 596,1-15-3187,15-171 1430,-1 4-504,1 0-1,0 1 1,1-1 0,1 9-1,-2-15 483,0 1 1,0 0-1,0-1 0,0 1 0,1 0 1,-1-1-1,0 1 0,0 0 0,1-1 0,-1 1 1,0 0-1,1-1 0,-1 1 0,1-1 1,-1 1-1,1-1 0,-1 1 0,1-1 1,-1 1-1,1-1 0,0 0 0,-1 1 1,1-1-1,-1 0 0,1 0 0,0 1 0,-1-1 1,1 0-1,0 0 0,0 0 0,-1 0 1,1 0-1,0 0 0,-1 0 0,1 0 1,0 0-1,-1 0 0,1 0 0,0 0 1,-1 0-1,1 0 0,0-1 0,-1 1 0,1 0 1,0-1-1,-1 1 0,1 0 0,0-1 1,18-10-1316</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41.804"/>
    </inkml:context>
    <inkml:brush xml:id="br0">
      <inkml:brushProperty name="width" value="0.025" units="cm"/>
      <inkml:brushProperty name="height" value="0.025" units="cm"/>
      <inkml:brushProperty name="color" value="#E71224"/>
    </inkml:brush>
  </inkml:definitions>
  <inkml:trace contextRef="#ctx0" brushRef="#br0">17 30 18252,'-7'8'2224,"1"-2"-1279,4-2-409,0-2 1440,2-1-920,3-2 97,4-5-729,8-13-288,0-5-80</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42.257"/>
    </inkml:context>
    <inkml:brush xml:id="br0">
      <inkml:brushProperty name="width" value="0.025" units="cm"/>
      <inkml:brushProperty name="height" value="0.025" units="cm"/>
      <inkml:brushProperty name="color" value="#E71224"/>
    </inkml:brush>
  </inkml:definitions>
  <inkml:trace contextRef="#ctx0" brushRef="#br0">43 1 20100,'-1'4'320,"0"0"0,0 0 0,0 0 0,-1 0 0,0 0-1,0 0 1,0 0 0,-3 4 0,-8 17 543,10-17-743,1 1-1,0-1 0,0 1 0,1 0 0,0 0 0,0 0 0,1 0 1,0 0-1,1-1 0,0 1 0,0 0 0,5 16 0,-5-21-110,1 0 1,0 0-1,0 0 0,0 0 0,0-1 0,0 1 0,1-1 0,-1 0 0,1 1 0,0-1 0,0-1 0,0 1 0,0 0 1,1-1-1,-1 1 0,1-1 0,0 0 0,-1 0 0,1 0 0,0-1 0,0 0 0,0 1 0,0-1 0,0-1 0,1 1 1,-1 0-1,0-1 0,8 0 0,-5-1 49,-1 1 0,1-1 0,-1 0 0,1-1 0,-1 1 0,1-1 0,-1-1 0,0 1 0,0-1 0,0 0 0,-1 0 0,1-1 0,-1 1 0,0-1 0,1-1 0,-2 1 0,1-1 0,-1 0 0,1 0 0,3-6 0,-3 3-15,0 0 0,-1 0 0,0 0 0,-1 0 1,0 0-1,0-1 0,-1 1 0,0-1 0,-1 0 0,1 0 0,-2 1 0,1-1 0,-1 0 0,-2-14 0,2 22-102,0 0 1,0 0-1,0 0 0,-1 0 0,1 0 1,0 0-1,0 0 0,-1 0 0,1 0 1,0 0-1,-1 1 0,1-1 0,-1 0 0,1 0 1,-1 0-1,1 1 0,-2-2 0,2 2-17,0 0-1,-1 0 0,1 0 1,0 0-1,0 0 0,-1 0 1,1 0-1,0 0 1,0 0-1,-1 0 0,1 0 1,0 0-1,-1 1 0,1-1 1,0 0-1,0 0 0,-1 0 1,1 0-1,0 0 0,0 1 1,0-1-1,-1 0 0,1 0 1,0 0-1,0 1 0,0-1 1,-1 0-1,1 0 0,0 0 1,0 1-1,0-1 0,0 0 1,0 1-1,-1 0-91,0 1 0,1-1 0,-1 0 0,1 1 0,0-1 0,-1 0 0,1 1 0,0-1 0,0 1-1,0-1 1,0 1 0,0-1 0,0 0 0,0 1 0,1-1 0,-1 1 0,0-1 0,1 0 0,-1 1 0,1-1 0,-1 0 0,3 3 0,8 7-978</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42.770"/>
    </inkml:context>
    <inkml:brush xml:id="br0">
      <inkml:brushProperty name="width" value="0.025" units="cm"/>
      <inkml:brushProperty name="height" value="0.025" units="cm"/>
      <inkml:brushProperty name="color" value="#E71224"/>
    </inkml:brush>
  </inkml:definitions>
  <inkml:trace contextRef="#ctx0" brushRef="#br0">252 121 20196,'-8'-5'203,"1"2"0,-1-1 0,0 1 0,0 0 0,0 1 0,0 0 0,-1 0 0,1 0 0,0 1 0,-1 1 0,1 0 0,-1 0 0,1 0 0,-1 1 0,1 0-1,0 1 1,-1 0 0,1 0 0,0 1 0,0 0 0,0 0 0,1 1 0,-1 0 0,1 0 0,0 1 0,0 0 0,-7 6 0,12-9-204,0 1 0,0-1 1,0 1-1,0-1 0,0 1 1,1 0-1,-1 0 0,1 0 1,0 0-1,0 0 0,0 0 1,-1 6-1,2-8-1,0 1-1,0 0 1,0-1-1,0 1 1,0-1 0,0 1-1,1-1 1,-1 1-1,0-1 1,1 1 0,0-1-1,-1 1 1,1-1-1,0 1 1,0-1 0,0 0-1,-1 1 1,1-1-1,1 0 1,-1 0 0,0 0-1,0 0 1,0 0-1,1 0 1,-1 0 0,0 0-1,3 0 1,3 3-3,2-1 0,-1 0 0,0-1-1,0 0 1,1 0 0,13 1 0,54-1-8,-46-2 7,-9 0 3,164-4 56,-184 4-36,-1 0 0,1 0 0,0 0 1,0 0-1,0-1 0,-1 1 1,1 0-1,0 0 0,0 0 0,0-1 1,-1 1-1,1 0 0,0-1 1,0 1-1,-1-1 0,1 1 0,0-1 1,-1 1-1,1-1 0,-1 0 1,1 1-1,-1-1 0,1 0 0,-1 1 1,1-1-1,-1 0 0,0 1 1,1-1-1,-1 0 0,0 0 0,1 0 1,-1 1-1,0-1 0,0 0 1,0 0-1,0 0 0,0 0 0,0 1 1,0-1-1,0 0 0,0-1 1,-2-4 161,0 0 0,0 0 0,0 0 0,-5-10 1,-1 0 101,6 9-170,-8-15 216,2-2 1,1 1 0,-8-44-1,15 67-356,0-1 0,0 0 0,0 1 0,0-1 0,0 0 0,0 1 0,0-1 0,0 0 0,1 1 0,-1-1-1,0 1 1,0-1 0,1 0 0,-1 1 0,0-1 0,1 1 0,-1-1 0,0 1 0,1-1 0,-1 1 0,1-1 0,-1 1 0,1 0 0,-1-1 0,1 1 0,-1 0-1,1-1 1,0 1 0,-1 0 0,1-1 0,-1 1 0,1 0 0,0 0 0,-1 0 0,1 0 0,-1 0 0,1 0 0,0 0 0,-1 0 0,1 0 0,0 0-1,-1 0 1,1 0 0,0 0 0,0 1 0,37 8-2142,-31-7 1570,14 5-570,0-2 1,32 4-1,-21-8 2</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43.331"/>
    </inkml:context>
    <inkml:brush xml:id="br0">
      <inkml:brushProperty name="width" value="0.025" units="cm"/>
      <inkml:brushProperty name="height" value="0.025" units="cm"/>
      <inkml:brushProperty name="color" value="#E71224"/>
    </inkml:brush>
  </inkml:definitions>
  <inkml:trace contextRef="#ctx0" brushRef="#br0">104 15 14691,'0'-1'79,"1"1"-1,-1-1 0,0 1 1,0-1-1,0 1 0,0 0 1,0-1-1,0 1 0,0-1 1,0 1-1,0-1 1,0 1-1,0-1 0,0 1 1,0-1-1,0 1 0,-1-1 1,1 1-1,0 0 1,0-1-1,0 1 0,-1-1 1,1 1-1,0 0 0,-1-1 1,1 1-1,0 0 1,-1-1-1,1 1 0,0 0 1,-1-1-1,1 1 0,-1 0 1,0 0 51,0 0 0,0 1 0,0-1 0,0 1 0,0-1 0,0 1 1,0 0-1,1-1 0,-1 1 0,0 0 0,0 0 0,1 0 0,-2 1 0,-21 37 2126,10-6-1857,1 1 1,2 1 0,2-1 0,1 2-1,1-1 1,2 1 0,1 56 0,3-88-381,0 1 1,1 0 0,0 0 0,-1 0-1,2 0 1,-1 0 0,0-1-1,1 1 1,0-1 0,0 1 0,3 4-1,-4-8-16,0 0 0,0 1 0,1-1 0,-1 0 0,1 0 0,-1 0 0,1 0 0,-1 0 0,1 0 0,-1 0 1,1 0-1,0-1 0,-1 1 0,1-1 0,0 1 0,0-1 0,-1 0 0,1 0 0,0 1 0,0-1 0,-1 0 0,1-1 0,0 1 0,0 0 0,0 0 0,-1-1 0,1 1 0,0-1 0,-1 0 0,1 1 0,0-1 0,2-2 0,3 0 6,0-2 0,0 1 1,0-1-1,0 1 1,7-9-1,-11 11-160,0-1-1,0-1 1,0 1-1,-1 0 1,1-1-1,-1 1 0,0-1 1,0 0-1,0 0 1,0 0-1,2-7 1,-5 1-2158,1 10 2259,0 0 1,-1 0-1,1 0 1,0 0-1,0 0 1,0 0-1,0-1 1,0 1-1,-1 0 0,1 0 1,0 0-1,0 0 1,0 0-1,-1 0 1,1 0-1,0 0 1,0 0-1,0 0 1,0 0-1,-1 0 1,1 0-1,0 1 1,0-1-1,0 0 1,0 0-1,-1 0 1,1 0-1,0 0 1,0 0-1,0 0 0,0 0 1,0 0-1,-1 1 1,1-1-1,0 0 1,0 0-1,0 0 1,0 0-1,0 1 1,-4 2-918</inkml:trace>
  <inkml:trace contextRef="#ctx0" brushRef="#br0" timeOffset="1">258 225 13595,'-2'5'1048,"1"2"-848,-2 0-88,0 0 296,0 0-104,-1 1-304,0-3-600,-4-5 544,1-1-104,-3-8-40</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43.763"/>
    </inkml:context>
    <inkml:brush xml:id="br0">
      <inkml:brushProperty name="width" value="0.025" units="cm"/>
      <inkml:brushProperty name="height" value="0.025" units="cm"/>
      <inkml:brushProperty name="color" value="#E71224"/>
    </inkml:brush>
  </inkml:definitions>
  <inkml:trace contextRef="#ctx0" brushRef="#br0">12 156 17324,'0'0'93,"-1"1"0,1-1 0,0 0 0,0 0 0,-1 0 0,1 0 0,0 1 0,0-1 0,-1 0 0,1 0 0,0 0 0,0 0 0,-1 0 0,1 0 0,0 0 0,-1 0 0,1 0 0,0 0 1,-1 0-1,1 0 0,0 0 0,0 0 0,-1 0 0,1 0 0,0 0 0,-1 0 0,1 0 0,0 0 0,0 0 0,-1-1 0,1 1 0,0 0 0,0 0 0,-1 0 0,1-1 0,0 1 0,0 0 0,-1 0 0,1 0 0,0-1 1,0 1-1,0-1 0,3-14 2257,16-17-211,-10 21-1848,1-1 0,1 2 0,0 0 0,20-16 0,-24 21-281,0 1 0,0 0 0,1 0 0,-1 0 0,1 1 1,0 0-1,0 0 0,0 1 0,0 0 0,8-1 1,-14 3-12,0 0 1,0 0-1,0 0 1,0 0 0,-1 0-1,1 0 1,0 1-1,0-1 1,0 1 0,-1-1-1,1 1 1,0 0 0,0-1-1,-1 1 1,1 0-1,-1 0 1,1 0 0,-1 0-1,1 1 1,-1-1-1,2 2 1,-2-1-7,1 1 1,0 0-1,-1-1 0,0 1 0,0 0 1,0 0-1,0 0 0,0 0 0,0 0 1,-1 0-1,1 5 0,-1 3-23,0 0 0,-1 1 0,-1-1 0,1 0 0,-7 19 0,-3-3 26,-2 9 91,13-36-84,0 1 0,0-1 0,0 0 1,0 0-1,0 0 0,0 1 0,0-1 0,0 0 1,0 0-1,0 1 0,0-1 0,0 0 1,0 0-1,0 0 0,0 1 0,0-1 0,0 0 1,0 0-1,0 1 0,0-1 0,0 0 0,0 0 1,0 0-1,0 1 0,1-1 0,-1 0 0,0 0 1,0 0-1,0 1 0,0-1 0,0 0 1,1 0-1,-1 0 0,0 0 0,0 0 0,0 1 1,1-1-1,-1 0 0,0 0 0,10-4-134,8-11-1484,-16 13 1388,0-1 0,-1 0 0,0 0 0,0 1 0,0-1 0,0 0 0,0-5-1,2-4-195,3-12-308</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44.201"/>
    </inkml:context>
    <inkml:brush xml:id="br0">
      <inkml:brushProperty name="width" value="0.025" units="cm"/>
      <inkml:brushProperty name="height" value="0.025" units="cm"/>
      <inkml:brushProperty name="color" value="#E71224"/>
    </inkml:brush>
  </inkml:definitions>
  <inkml:trace contextRef="#ctx0" brushRef="#br0">1 144 15835,'1'7'412,"1"-1"1,0 0-1,0 0 0,1 0 0,0 0 0,0 0 0,0 0 0,1-1 0,-1 0 1,1 0-1,1 0 0,-1 0 0,1 0 0,5 4 0,-6-7-271,-1 0-1,0 0 1,1 0-1,0 0 1,-1-1-1,1 0 1,0 1-1,0-1 1,-1-1 0,1 1-1,0 0 1,0-1-1,0 0 1,0 0-1,0 0 1,0-1-1,0 1 1,0-1-1,0 0 1,0 0 0,-1 0-1,1 0 1,0-1-1,5-2 1,-5 1-79,0 0 0,0 0 0,0 0 0,0 0 1,0 0-1,0-1 0,-1 1 0,0-1 0,0 0 1,0 0-1,0-1 0,0 1 0,-1 0 0,0-1 0,3-8 1,-4 11-53,-1-1 0,1 1 0,-1-1 0,1 1 0,-1-1 1,0 1-1,0-1 0,0 1 0,0-1 0,-1 1 0,1-1 1,-1 1-1,1-1 0,-1 1 0,0 0 0,0-1 0,0 1 1,0 0-1,0 0 0,-1-1 0,1 1 0,-1 0 0,1 0 0,-1 1 1,0-1-1,0 0 0,0 0 0,0 1 0,0-1 0,0 1 1,0 0-1,0 0 0,-3-1 0,3 1-15,0 0-1,-1 0 1,1 0-1,0 0 1,-1 1-1,1-1 1,0 1-1,-1 0 1,1 0 0,-1 0-1,1 0 1,-1 0-1,1 1 1,0-1-1,-1 0 1,1 1-1,0 0 1,-1 0-1,1 0 1,-3 1 0,1 1-10,0-1 1,1 1 0,-1 0-1,1 0 1,0 0 0,0 0-1,0 0 1,0 1 0,0-1-1,-4 8 1,5-6 2,0-1 0,0 1 0,0 0 1,0 0-1,1 0 0,0-1 0,0 1 0,0 0 0,0 9 0,1-12 12,0 1 0,1-1 1,-1 1-1,0-1 0,1 1 0,0-1 0,-1 1 0,1-1 0,0 1 0,0-1 0,0 0 0,1 1 0,-1-1 0,0 0 0,1 0 0,-1 0 1,1 0-1,3 2 0,0 0-3,0-1 0,0 0 0,0-1 0,0 1-1,0-1 1,1 0 0,-1-1 0,1 1 0,-1-1 0,7 1 0,58 1-12,-50-3 14,39-1 5,-35 0-18,1 1-1,0 1 0,0 1 1,25 5-1,-49-7 24,1 0-1,0 1 1,0-1 0,-1 1-1,1-1 1,0 1 0,-1 0 0,1-1-1,0 1 1,-1 0 0,1 0-1,-1 0 1,1 0 0,-1 0-1,0 0 1,0 1 0,1-1 0,-1 0-1,0 1 1,0-1 0,0 1-1,1 2 1,-1-4 41,0-1 1,0 1-1,0-1 0,0 0 0,0 1 1,0-1-1,0 0 0,-1 0 0,1 0 1,0 1-1,-1-1 0,1 0 0,0 0 1,-1 0-1,1-2 0,7-18 96,-1 0 0,-1-1-1,-2 0 1,0 0 0,1-29-1,9-43-640,-14 92 368,1 0 0,-1-1 0,1 1 0,-1 0 0,1 0 0,0 0 0,0 0 0,0 0 0,0 0 0,0 1 0,3-4 0,-2 4 23,-1 0 0,0 0 0,1 0 0,-1 1 0,0-1 0,1 1 0,-1-1 0,1 1 0,-1-1 0,1 1 0,-1 0 0,1 0 0,-1-1-1,1 1 1,-1 1 0,1-1 0,2 0 0,21 3-523,10 0-146</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44.669"/>
    </inkml:context>
    <inkml:brush xml:id="br0">
      <inkml:brushProperty name="width" value="0.025" units="cm"/>
      <inkml:brushProperty name="height" value="0.025" units="cm"/>
      <inkml:brushProperty name="color" value="#E71224"/>
    </inkml:brush>
  </inkml:definitions>
  <inkml:trace contextRef="#ctx0" brushRef="#br0">286 0 18308,'9'16'1720,"4"14"-1088,4 4-223,6 14 647,4 10-224,-1 7-96,-6 4-112,-9 5-288,-8 1-96,-19-1-96,-11 1-32,-17-5-224,-12-3-312,-13-12-1000,2-9 1248,-12-16-176,3-7-144</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53.640"/>
    </inkml:context>
    <inkml:brush xml:id="br0">
      <inkml:brushProperty name="width" value="0.025" units="cm"/>
      <inkml:brushProperty name="height" value="0.025" units="cm"/>
      <inkml:brushProperty name="color" value="#E71224"/>
    </inkml:brush>
  </inkml:definitions>
  <inkml:trace contextRef="#ctx0" brushRef="#br0">59 1 21861,'-3'2'2640,"-1"14"-2168,0 3-224,-2 4-112,-1 7 433,-2 10-345,1 3-8,2 6-40,0-2-128,3-1-8,2-2-48,1-2 8,-2-5 0,2-10-432,0-2-457,0-9 761,2-5-104,-2-10-104</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54.093"/>
    </inkml:context>
    <inkml:brush xml:id="br0">
      <inkml:brushProperty name="width" value="0.025" units="cm"/>
      <inkml:brushProperty name="height" value="0.025" units="cm"/>
      <inkml:brushProperty name="color" value="#E71224"/>
    </inkml:brush>
  </inkml:definitions>
  <inkml:trace contextRef="#ctx0" brushRef="#br0">219 0 19860,'-23'14'3032,"-5"8"-2469,1 0 1,0 2-1,2 1 1,-41 52-1,64-75-570,1 1 0,-1 0 0,0-1 0,1 1 0,0 0 0,-1 0 0,1 0-1,1 0 1,-2 4 0,2-6 5,0 0 0,0 0 0,0 0 0,0 0 0,0 0-1,1 0 1,-1 0 0,0 0 0,1 0 0,-1 0 0,0 0 0,1 0 0,-1 0-1,1 0 1,0 0 0,-1 0 0,1 0 0,0-1 0,-1 1 0,1 0-1,0 0 1,0-1 0,0 1 0,0-1 0,0 1 0,-1-1 0,1 1 0,0-1-1,0 1 1,2-1 0,50 17-51,-37-13 27,1 1-1,-1 0 1,0 1 0,21 12 0,-34-16 18,0 0-1,0 0 1,0 1 0,0-1-1,0 1 1,0-1 0,-1 1-1,1 0 1,-1 0 0,0 0-1,0 0 1,0 0 0,0 1 0,0-1-1,-1 1 1,1-1 0,-1 1-1,0 0 1,0-1 0,-1 1-1,1 0 1,-1-1 0,0 1-1,0 7 1,0-8 39,-1 1 0,0-1-1,1 0 1,-1 0 0,0 0 0,0 0-1,-1 0 1,1 0 0,-1 0 0,1 0-1,-1 0 1,0-1 0,0 1 0,-3 2-1,0-1 64,0 1-1,0-1 1,0-1-1,0 1 1,-1-1-1,-10 5 1,3-3 63,0 0-1,-1-1 1,1-1-1,-1 0 1,-26 2-1,37-5-236,1 0 1,-1 0-1,0 0 0,0 0 0,0-1 0,0 1 1,0-1-1,0 1 0,0-1 0,1 0 0,-1-1 0,-3 0 1,5 1 50,0 0 0,1 0 1,-1 0-1,0 0 0,0 0 1,0 0-1,0 0 0,1 0 0,-1 0 1,1 0-1,-1 0 0,1 0 1,-1 0-1,1-1 0,-1 1 1,1 0-1,0 0 0,0-1 0,0 1 1,0 0-1,0-1 0,0 1 1,0 0-1,0 0 0,0-1 1,0 1-1,1 0 0,-1 0 0,1-1 1,0-1-1,13-26-442</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57.504"/>
    </inkml:context>
    <inkml:brush xml:id="br0">
      <inkml:brushProperty name="width" value="0.025" units="cm"/>
      <inkml:brushProperty name="height" value="0.025" units="cm"/>
      <inkml:brushProperty name="color" value="#E71224"/>
    </inkml:brush>
  </inkml:definitions>
  <inkml:trace contextRef="#ctx0" brushRef="#br0">24 56 21901,'-4'10'269,"0"1"1,0 0-1,1 0 1,0 0-1,1 0 1,1 1-1,0-1 1,0 1-1,1-1 1,0 0-1,3 19 1,-2-29-308,-1 0 0,0 0 0,0 1 0,0-1 0,1 0 0,-1 0 0,0 0 0,1 0 0,-1 1 0,1-1 0,-1 0 0,1 0 0,0 0 0,0 0 0,-1 0 0,1 0 0,0-1 0,0 1 0,0 0-1,0 0 1,0 0 0,0-1 0,0 1 0,0-1 0,0 1 0,0-1 0,1 1 0,-1-1 0,0 1 0,0-1 0,0 0 0,1 0 0,-1 0 0,0 0 0,0 0 0,0 0 0,1 0 0,-1 0 0,0 0 0,0 0 0,1-1 0,-1 1 0,0 0 0,0-1 0,0 1 0,0-1 0,0 0 0,2 0 0,4-4-316,0 1 0,0-1 0,0-1 0,0 1 0,8-10 1,10-14-651,-2 0 1,30-51 0,-20 29 1619,-38 69 120,0 0 0,2 0 0,0 1 0,0 27 0,3-43-714,2 28-122,-1-30 94,-1 0-1,0 0 1,0 0 0,0-1 0,1 1 0,-1 0 0,1 0 0,-1-1-1,0 1 1,1 0 0,-1-1 0,1 1 0,-1 0 0,1-1 0,0 1-1,-1-1 1,1 1 0,0-1 0,-1 1 0,1-1 0,0 0 0,-1 1-1,1-1 1,0 0 0,0 1 0,0-1 0,-1 0 0,1 0 0,0 0-1,0 0 1,0 0 0,1 0 0,9-1-79</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1.804"/>
    </inkml:context>
    <inkml:brush xml:id="br0">
      <inkml:brushProperty name="width" value="0.05" units="cm"/>
      <inkml:brushProperty name="height" value="0.05" units="cm"/>
    </inkml:brush>
  </inkml:definitions>
  <inkml:trace contextRef="#ctx0" brushRef="#br0">123 177 18156,'0'0'36,"0"0"0,0 0 1,0 0-1,0 0 0,0 0 0,0 0 1,0 0-1,0 0 0,0 0 0,0 0 1,-1 0-1,1 0 0,0 0 0,0 0 1,0 0-1,0 0 0,0 0 0,0 0 1,0 0-1,0 0 0,0 0 0,0 0 1,0 0-1,0 0 0,0 0 0,0 0 1,-1 0-1,1 0 0,0 0 0,0 0 1,0-1-1,0 1 0,0 0 0,0 0 1,0 0-1,0 0 0,0 0 0,0 0 1,0 0-1,0 0 0,0 0 0,0 0 1,0 0-1,0 0 0,0 0 1,0 0-1,0 0 0,0 0 0,0-1 1,0 1-1,0 0 0,0 0 0,0 0 1,0 0-1,0 0 0,0 0 0,0 0 1,0 0-1,0 0 0,0 0 0,0 0 1,-11 4 720,-11 9 291,14-7-937,1 2-1,-1-1 1,1 1 0,1 0 0,-1 1 0,1-1 0,1 1-1,0 0 1,0 1 0,1-1 0,0 1 0,0 0 0,1 0-1,0 0 1,1 0 0,1 1 0,-2 13 0,3-22-109,0 0 1,0 0-1,0 0 1,0 0 0,1 0-1,-1 0 1,1 0-1,-1 0 1,1 0-1,0 0 1,-1 0-1,1 0 1,0-1 0,0 1-1,0 0 1,1 0-1,-1-1 1,0 1-1,1-1 1,-1 1-1,1-1 1,-1 1 0,3 0-1,-1-1 6,-1 0-1,1 0 1,0 0 0,0 0-1,0-1 1,0 1-1,0-1 1,0 0 0,0 0-1,0 0 1,-1 0-1,1 0 1,0-1 0,0 1-1,0-1 1,3-1 0,10-3 37,-1-2 1,-1 1 0,1-2-1,-1 0 1,0-1 0,24-20-1,-11 5 76,-1 0-1,25-32 1,-44 48-99,69-90 228,-70 88-220,1 0 1,-2-1-1,1 1 1,-1-1 0,-1 0-1,0-1 1,-1 1-1,3-15 1,-5 26-28,-1-1-1,0 0 1,0 0 0,0 0 0,0 1 0,0-1-1,0 0 1,0 0 0,0 0 0,0 1 0,0-1-1,0 0 1,0 0 0,0 0 0,-1 1 0,1-1 0,0 0-1,0 0 1,-1 1 0,1-1 0,-1 0 0,1 1-1,-1-2 1,0 2-1,0 0 0,0 0 0,1 0 0,-1 0 0,0 0 0,1 0 0,-1 0 0,0 0 0,1 0 0,-1 0 0,0 0 0,1 1 0,-1-1 0,0 0 0,1 1 0,-1-1 0,0 0 0,1 1 0,-1-1-1,0 1 1,-5 4 3,0 0-1,0 0 1,-7 10 0,2-3-3,1 1 0,1-1 0,0 2 0,1-1 0,1 1 0,0 0 0,1 1 0,0 0 0,1 0 0,-4 21 0,8-33-30,1 0 0,0-1 0,0 1-1,0 0 1,0-1 0,0 1 0,1 0 0,-1-1-1,1 1 1,0-1 0,0 1 0,0-1 0,0 1 0,0-1-1,0 0 1,1 1 0,-1-1 0,1 0 0,-1 0-1,1 0 1,0 0 0,0 0 0,0 0 0,0-1 0,4 3-1,0 0-134,1-1-1,0 0 0,0 0 0,0-1 0,1 1 1,-1-2-1,13 3 0,-1-3-200</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54.573"/>
    </inkml:context>
    <inkml:brush xml:id="br0">
      <inkml:brushProperty name="width" value="0.025" units="cm"/>
      <inkml:brushProperty name="height" value="0.025" units="cm"/>
      <inkml:brushProperty name="color" value="#E71224"/>
    </inkml:brush>
  </inkml:definitions>
  <inkml:trace contextRef="#ctx0" brushRef="#br0">53 23 22413,'0'6'1800,"6"-7"-1384,6-2-160,6-3 288,7 0-231,9 2-378,5-2-415,1 3-600,-1 3-256,-14 5 872,-5 1-344,-20 1 47</inkml:trace>
  <inkml:trace contextRef="#ctx0" brushRef="#br0" timeOffset="1">0 294 16267,'10'7'2105,"19"-5"-1169,8-6-384,11-5 1265,6-2-865,5 1-752,-5-2 1536,-6 5-1520,-8 3-120,-16 1-40</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55.214"/>
    </inkml:context>
    <inkml:brush xml:id="br0">
      <inkml:brushProperty name="width" value="0.025" units="cm"/>
      <inkml:brushProperty name="height" value="0.025" units="cm"/>
      <inkml:brushProperty name="color" value="#E71224"/>
    </inkml:brush>
  </inkml:definitions>
  <inkml:trace contextRef="#ctx0" brushRef="#br0">66 1 21741,'1'8'384,"-1"1"1,1 0 0,-2 0 0,1-1 0,-1 1-1,0 0 1,-4 9 0,0 9 319,-47 305 1318,51-327-2021,-1 28 49,2-32-43,0 0 1,1 0-1,-1 0 1,0 0-1,0 0 0,1 0 1,-1 0-1,1 0 1,-1 0-1,0 0 0,1 0 1,0-1-1,-1 1 1,1 0-1,0 0 0,-1-1 1,1 1-1,0 0 1,-1-1-1,1 1 0,0-1 1,0 1-1,0-1 1,0 1-1,0-1 0,0 0 1,0 1-1,0-1 1,1 0-1,12 2 37,1-1 0,-1 0-1,0-1 1,26-4 0,59-14-1253,-89 15 1016,87-21-462,-50 6 184</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55.801"/>
    </inkml:context>
    <inkml:brush xml:id="br0">
      <inkml:brushProperty name="width" value="0.025" units="cm"/>
      <inkml:brushProperty name="height" value="0.025" units="cm"/>
      <inkml:brushProperty name="color" value="#E71224"/>
    </inkml:brush>
  </inkml:definitions>
  <inkml:trace contextRef="#ctx0" brushRef="#br0">96 56 21261,'-1'2'208,"1"0"1,-1 0 0,0 0 0,1 0 0,-1 0-1,0 0 1,0 0 0,0 0 0,-2 3 0,-5 8 2,-9 33 61,2 1 1,2 0-1,2 1 1,2 1-1,-4 67 1,13-115-274,0 32 11,5-21-12,-5-12 1,0 0 0,1 0 0,-1 0 0,1 0 0,-1 0 0,1 0 0,-1 0 0,0 0 0,1 0 0,-1-1 0,1 1 0,-1 0 0,0 0 0,1 0 0,-1 0 0,0-1 1,1 1-1,-1 0 0,1 0 0,-1-1 0,0 1 0,0 0 0,1 0 0,-1-1 0,0 1 0,0 0 0,1-1 0,-1 1 0,0-1 0,0 1 0,7-11-43,-1-1 0,0 1 0,-1-1 0,-1 0 0,0 0 0,0-1-1,-1 1 1,1-14 0,0 7-6,9-47-90,-3-1 0,3-120 0,-15 167 226,-1 16 80,2 6-139,0 0 1,0-1 0,0 1 0,0 0 0,1 1 0,-1-1-1,1 0 1,-1 0 0,1 0 0,0 0 0,0 3 0,-1 8 44,0 0 0,2 0 1,-1-1-1,2 1 0,0 0 1,0 0-1,6 16 0,-6-24-59,0 1 1,0-1-1,1 1 0,0-1 0,0 0 0,0 0 0,0-1 0,1 1 1,0 0-1,0-1 0,0 0 0,0 0 0,1 0 0,-1-1 0,1 0 0,0 0 1,0 0-1,10 4 0,-6-4 1,0-1 0,-1-1 0,1 0 0,0 0 0,0 0 0,0-1 0,0-1 0,0 1 0,0-1 0,0-1 0,0 0 0,0 0 0,-1-1 0,1 0 0,-1 0 0,13-8 0,2-1 16,-2-2 0,1 0-1,-2-1 1,31-29 0,46-61-234,-99 124-75,-6 9 174,-42 158-93,42-145 201,1 0-1,-2 70 1,9-102-59,-1 2 19,1 0-1,0 0 1,1 0-1,0 0 1,0-1-1,1 1 1,1 0-1,7 19 1,5-9-93</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7:58.398"/>
    </inkml:context>
    <inkml:brush xml:id="br0">
      <inkml:brushProperty name="width" value="0.025" units="cm"/>
      <inkml:brushProperty name="height" value="0.025" units="cm"/>
      <inkml:brushProperty name="color" value="#E71224"/>
    </inkml:brush>
  </inkml:definitions>
  <inkml:trace contextRef="#ctx0" brushRef="#br0">72 1 18964,'-8'7'818,"0"1"0,0 0 0,0 1 0,1-1 0,-7 12 0,12-17-689,-1 1 0,1-1 0,0 1 0,1-1 0,-1 1 0,0 0 1,1 0-1,0 0 0,0 0 0,0 0 0,1 0 0,-1 0 1,1 0-1,0 0 0,0 1 0,1-1 0,0 4 0,0-6-124,-1-1 0,1 1 0,0-1 0,0 0-1,0 1 1,0-1 0,0 0 0,1 0 0,-1 0 0,0 0-1,0 0 1,1 0 0,-1 0 0,1 0 0,-1 0 0,1-1-1,-1 1 1,1-1 0,-1 1 0,1-1 0,-1 1 0,1-1-1,0 0 1,-1 0 0,1 0 0,0 0 0,-1 0 0,3-1-1,7 1-112,-1-1 0,0-1 0,13-3 0,2-3-255,-1-1-1,42-22 0,-32 14 0,-34 17 360,0-1-1,0 1 1,1 0-1,-1 0 1,0 0-1,0 0 1,0 0-1,0 0 1,0 0-1,1 0 1,-1-1-1,0 1 1,0 0-1,0 0 1,0 0-1,1 0 1,-1 0-1,0 0 1,0 0-1,0 0 1,0 0-1,1 0 1,-1 0-1,0 0 1,0 0-1,0 0 1,0 0-1,1 1 1,-1-1-1,0 0 1,0 0-1,0 0 1,0 0-1,0 0 1,1 0 0,-1 0-1,0 0 1,0 0-1,0 1 1,0-1-1,0 0 1,0 0-1,1 0 1,-3 11-11,-13 21 188,9-19-164,3-7-34,-8 26-497,11-31 508,0 0-1,0 0 1,-1 1 0,1-1-1,0 0 1,0 0-1,0 0 1,0 0 0,0 0-1,1 0 1,-1 0 0,0 1-1,1-1 1,-1 0-1,0 0 1,1 0 0,-1 0-1,1 0 1,-1 0 0,1 0-1,0-1 1,0 1-1,-1 0 1,1 0 0,1 1-1,9 2-182</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01.907"/>
    </inkml:context>
    <inkml:brush xml:id="br0">
      <inkml:brushProperty name="width" value="0.025" units="cm"/>
      <inkml:brushProperty name="height" value="0.025" units="cm"/>
      <inkml:brushProperty name="color" value="#E71224"/>
    </inkml:brush>
  </inkml:definitions>
  <inkml:trace contextRef="#ctx0" brushRef="#br0">85 25 12475,'2'-2'537,"17"-15"2200,-4 11 1913,-15 7-4543,1-1 0,-1 1-1,0-1 1,1 1 0,-1-1 0,0 1 0,0-1 0,0 1-1,1-1 1,-1 1 0,0-1 0,0 1 0,0 0 0,0-1-1,0 1 1,0-1 0,0 1 0,0-1 0,0 1-1,0 0 1,0-1 0,0 1 0,-1 0 0,-2 19 920,-54 159 1610,1-5-2122,54-167-503,1 0 1,-1 1-1,1-1 1,0 11-1,1-17-11,0 1-1,0-1 0,0 0 1,0 1-1,1-1 1,-1 0-1,0 1 0,1-1 1,-1 0-1,1 0 0,-1 1 1,1-1-1,-1 0 1,1 0-1,0 0 0,0 0 1,0 0-1,-1 0 1,1 0-1,0 0 0,0 0 1,0 0-1,0 0 0,1-1 1,-1 1-1,0 0 1,0-1-1,0 1 0,1-1 1,-1 1-1,2-1 0,4 1-11,1 0 0,-1-1 0,1 0-1,-1 0 1,1 0 0,-1-1 0,1-1-1,6-1 1,62-22-912,-57 18 392,-6 3 228,1-2 0,-1 1-1,-1-2 1,1 0-1,-1 0 1,13-11-1,-1-4-412</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02.438"/>
    </inkml:context>
    <inkml:brush xml:id="br0">
      <inkml:brushProperty name="width" value="0.025" units="cm"/>
      <inkml:brushProperty name="height" value="0.025" units="cm"/>
      <inkml:brushProperty name="color" value="#E71224"/>
    </inkml:brush>
  </inkml:definitions>
  <inkml:trace contextRef="#ctx0" brushRef="#br0">121 16 17812,'-11'18'1728,"-8"7"-1064,0 6-264,-1 3 721,2 6-169,0 6-432,5-2-384,11-6-944,2-8-464,10-15 1015,5-5-239,11-10-192</inkml:trace>
  <inkml:trace contextRef="#ctx0" brushRef="#br0" timeOffset="1">442 1 15035,'-13'10'687,"0"1"-1,0 1 0,1 0 1,1 1-1,-14 18 1,21-25-444,0 0 1,0 0-1,1 1 1,-1 0-1,1-1 1,1 1-1,-1 0 1,1 0-1,0 1 1,1-1-1,0 0 1,0 1-1,0-1 1,1 11-1,1-16-166,-1 0 0,0 0 0,1 1-1,0-1 1,-1 0 0,1 0 0,0 0 0,0 0-1,0 0 1,0 0 0,1 0 0,-1 0 0,0 0 0,1 0-1,-1-1 1,1 1 0,0-1 0,3 3 0,-2-2-3,1 0 0,-1-1 1,1 1-1,-1-1 1,1 0-1,0 0 1,0 0-1,-1 0 1,1-1-1,5 0 1,3 0 43,-1-1 0,0 0 0,0-1 0,0 0 0,-1-1 0,20-7 0,-21 6-18,0 0 0,0 0 1,-1-1-1,1-1 0,-1 1 0,-1-1 1,1-1-1,-1 1 0,0-1 0,7-9 1,-11 13-64,-1 0 0,0-1 0,0 1 1,-1 0-1,1-1 0,-1 1 0,0-1 0,1 1 1,-1-1-1,-1 0 0,1 1 0,-1-1 0,1 0 1,-1 1-1,0-1 0,0 0 0,-1 0 0,1 1 1,-1-1-1,0 0 0,0 1 0,0-1 1,0 1-1,-1-1 0,1 1 0,-1-1 0,0 1 1,0 0-1,-3-4 0,1 3-61,0 0-1,0 0 1,0 0-1,0 0 1,-1 1-1,1-1 1,-1 1-1,0 1 1,0-1-1,0 1 1,-9-3 0,11 4-29,1 0 0,0 0 0,-1 0 0,1 1 1,-1-1-1,1 1 0,-1 0 0,0 0 1,1 0-1,-1 0 0,1 0 0,-1 1 1,1-1-1,-1 1 0,1-1 0,-1 1 0,1 0 1,-1 0-1,1 0 0,0 0 0,0 1 1,-1-1-1,1 1 0,0-1 0,0 1 1,0 0-1,-2 2 0,4-3 28,-1 0 1,0 0 0,0 0-1,1 1 1,-1-1-1,1 0 1,-1 0-1,1 1 1,0-1-1,-1 0 1,1 1-1,0-1 1,0 0-1,0 1 1,0-1-1,0 0 1,0 1 0,0-1-1,0 0 1,1 1-1,-1-1 1,1 3-1,8 14-438</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02.883"/>
    </inkml:context>
    <inkml:brush xml:id="br0">
      <inkml:brushProperty name="width" value="0.025" units="cm"/>
      <inkml:brushProperty name="height" value="0.025" units="cm"/>
      <inkml:brushProperty name="color" value="#E71224"/>
    </inkml:brush>
  </inkml:definitions>
  <inkml:trace contextRef="#ctx0" brushRef="#br0">244 29 19268,'-17'5'413,"0"1"0,1 0 0,0 1 1,0 1-1,0 1 0,1 0 0,1 1 0,-1 0 0,2 1 0,-1 1 0,2 0 0,-18 20 1,26-26-327,0 0 0,0-1 0,0 1 1,1 1-1,0-1 0,-4 13 0,6-18-74,0 1-1,1 0 0,0 0 1,-1-1-1,1 1 1,0 0-1,0 0 0,0-1 1,0 1-1,0 0 1,0 0-1,1 0 0,-1-1 1,1 1-1,-1 0 1,1-1-1,-1 1 0,1 0 1,0-1-1,0 1 1,0-1-1,0 1 0,0-1 1,0 1-1,0-1 0,1 0 1,-1 0-1,0 1 1,1-1-1,2 2 0,3 0 2,0-1 0,-1 1-1,1-1 1,0 0-1,1-1 1,-1 1-1,0-1 1,0-1-1,1 1 1,-1-1-1,14-2 1,-2-1 14,0 0 0,1-2 0,22-8 0,-27 8 42,-1-1 0,-1 0 0,1-1 0,-1 0 0,-1-1 0,1-1 0,11-11 0,-20 17-7,0-1 1,0 1 0,0-1 0,-1 0 0,0 0 0,0-1-1,0 1 1,0-1 0,-1 1 0,1-1 0,-1 0-1,-1 0 1,1 0 0,-1 0 0,1 0 0,-1 0 0,-1-1-1,1 1 1,-1 0 0,0 0 0,0-1 0,-1 1-1,-1-9 1,1 10-22,0 0-1,0 1 0,-1-1 0,1 1 0,-1 0 1,0-1-1,0 1 0,0 0 0,-1 0 0,1 0 1,-1 1-1,1-1 0,-1 1 0,-6-5 1,4 4-35,0 0 0,-1 0 1,0 1-1,1-1 1,-1 1-1,0 1 1,0-1-1,-9 0 1,1 1-510,1 0 0,-1 1 1,0 1-1,1 0 1,0 1-1,-1 0 1,-23 8-1,30-8 249,-1 1 0,1 0 0,0 1 1,0 0-1,0 0 0,-7 6 0,13-10 198,1 1 0,-1-1-1,1 1 1,0-1 0,-1 1 0,1-1-1,0 1 1,-1-1 0,1 1-1,0-1 1,0 1 0,0 0 0,-1-1-1,1 1 1,0 0 0,0-1 0,0 1-1,0-1 1,0 2 0</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03.490"/>
    </inkml:context>
    <inkml:brush xml:id="br0">
      <inkml:brushProperty name="width" value="0.025" units="cm"/>
      <inkml:brushProperty name="height" value="0.025" units="cm"/>
      <inkml:brushProperty name="color" value="#E71224"/>
    </inkml:brush>
  </inkml:definitions>
  <inkml:trace contextRef="#ctx0" brushRef="#br0">22 1 19588,'-2'10'2161,"2"7"-1473,-4 6-280,0 3 1448,-1 4-1064,1 3-151,3 1-345,-1-1-96,4-8-144,-1-5-120,3-6-528,2-5-345,-3-8-503,0-2 1088,-5-5-240,0-1-200</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04.002"/>
    </inkml:context>
    <inkml:brush xml:id="br0">
      <inkml:brushProperty name="width" value="0.025" units="cm"/>
      <inkml:brushProperty name="height" value="0.025" units="cm"/>
      <inkml:brushProperty name="color" value="#E71224"/>
    </inkml:brush>
  </inkml:definitions>
  <inkml:trace contextRef="#ctx0" brushRef="#br0">1 44 17900,'3'0'2112,"11"0"-1144,5 1-407,9-1 1295,5-1-600,9-2-728,4-2-528,5 0-928,-1-4 872,-1-1-304,0-1-136</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04.491"/>
    </inkml:context>
    <inkml:brush xml:id="br0">
      <inkml:brushProperty name="width" value="0.025" units="cm"/>
      <inkml:brushProperty name="height" value="0.025" units="cm"/>
      <inkml:brushProperty name="color" value="#E71224"/>
    </inkml:brush>
  </inkml:definitions>
  <inkml:trace contextRef="#ctx0" brushRef="#br0">217 91 19820,'-6'1'237,"0"1"0,0 0 1,0 0-1,0 1 0,0-1 0,0 1 0,1 1 0,0-1 0,0 1 0,0 0 1,0 0-1,-5 5 0,3-2-140,0 1 1,1-1-1,-1 1 1,2 0-1,-1 0 1,1 1-1,-4 9 0,9-17-104,-1 0-1,1 0 0,-1 0 0,1 1 1,-1-1-1,1 0 0,0 1 1,0-1-1,-1 0 0,1 1 0,0-1 1,0 0-1,1 1 0,-1-1 0,0 0 1,0 0-1,1 1 0,-1-1 0,0 0 1,1 1-1,-1-1 0,1 0 1,0 0-1,-1 0 0,1 0 0,0 0 1,0 0-1,0 0 0,0 0 0,0 0 1,0 0-1,0 0 0,0 0 0,0-1 1,0 1-1,0 0 0,3 0 0,3 2-82,0-1 0,1 1-1,0-2 1,0 1-1,9 0 1,-8-1-2,53 5-483,-39-4 318,0 0 0,1 2 0,22 6 0,-44-10 239,0 1 0,0 0 0,0 0 0,0-1 0,-1 1 0,1 1 0,0-1 0,0 0 0,-1 0 0,1 1 0,2 2-1,-4-4 25,1 1 0,-1 0 0,0-1 0,0 1 0,1-1-1,-1 1 1,0 0 0,0-1 0,0 1 0,0 0 0,0-1-1,0 1 1,0 0 0,0-1 0,0 1 0,0-1 0,0 1-1,0 0 1,-1-1 0,1 1 0,0-1 0,0 1-1,-1 0 1,1-1 0,0 1 0,-1-1 0,1 1 0,-1-1-1,1 1 1,0-1 0,-1 1 0,1-1 0,-1 0 0,0 1-1,1-1 1,-1 0 0,1 1 0,-1-1 0,1 0 0,-1 0-1,0 1 1,-12 6 228,-1-1 0,1 0 0,-1-1 0,-18 4 0,-61 11 939,84-18-1058,2-1-35,-64 10 457,65-11-625,-1 0-1,1 0 0,0 0 1,0 0-1,-1-1 0,1 0 1,0-1-1,0 1 0,-6-4 1,10 5 65,1-1 0,-1 0 0,1 0 1,-1 0-1,1 0 0,-1 0 1,1 0-1,0 0 0,0 0 0,0 0 1,0-1-1,0 1 0,0 0 0,0-1 1,0 1-1,0-1 0,0 1 1,1-1-1,-1 1 0,1-1 0,-1 0 1,1-1-1,-4-20-417</inkml:trace>
  <inkml:trace contextRef="#ctx0" brushRef="#br0" timeOffset="1">171 62 19500,'29'-5'1665,"4"-3"-1257,2 1-432,11-1 40,4 0 432,1-3-320,-3-1-184</inkml:trace>
  <inkml:trace contextRef="#ctx0" brushRef="#br0" timeOffset="2">700 1 18220,'-22'18'1438,"0"1"-1,-33 41 1,48-51-1214,0 0-1,1 1 0,0-1 1,0 1-1,1 1 0,0-1 1,1 1-1,1 0 0,-6 21 1,9-29-202,-1 1 0,1-1 0,0 1 0,0-1 0,0 1 0,0-1 0,0 1 0,1-1 0,0 1 0,0-1 0,0 0 0,0 1 0,0-1 0,0 0 0,1 0 0,0 0 0,0 0 0,4 5 0,-3-5-18,0 0 0,1 0 0,-1 0 0,1-1 0,0 0 0,0 0 0,0 0 0,0 0 0,0 0 0,0-1-1,1 0 1,-1 0 0,1 0 0,6 1 0,-4-2 17,-1 1 1,1-1-1,-1-1 1,1 1-1,-1-1 0,1 0 1,-1-1-1,0 1 1,1-1-1,-1 0 0,0-1 1,0 1-1,0-1 1,-1-1-1,1 1 0,-1-1 1,0 0-1,0 0 1,0 0-1,0-1 0,-1 0 1,0 0-1,0 0 1,0 0-1,0-1 0,-1 1 1,0-1-1,0 0 0,-1 0 1,1 0-1,-1 0 1,-1-1-1,1 1 0,-1 0 1,0-1-1,0 1 1,-1-1-1,0 0 0,0 1 1,-1-1-1,0 1 1,0 0-1,0-1 0,-1 1 1,0 0-1,0-1 1,-4-6-1,3 6-153,0 0 1,-1 1-1,0-1 0,0 1 0,-1 0 1,1 0-1,-1 1 0,0-1 1,-1 1-1,0 1 0,1-1 1,-1 1-1,-1-1 0,1 2 1,-1-1-1,1 1 0,-1 0 0,0 0 1,-10-2-1,16 5 81,0 0-1,0-1 1,-1 1 0,1 0-1,0 0 1,0 0 0,0 0 0,0 0-1,0 0 1,0 1 0,0-1-1,0 0 1,0 1 0,-1-1-1,1 0 1,0 1 0,0-1-1,1 1 1,-1 0 0,0-1-1,0 1 1,0 0 0,0-1-1,-1 2 1,0 12-794</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2.691"/>
    </inkml:context>
    <inkml:brush xml:id="br0">
      <inkml:brushProperty name="width" value="0.05" units="cm"/>
      <inkml:brushProperty name="height" value="0.05" units="cm"/>
    </inkml:brush>
  </inkml:definitions>
  <inkml:trace contextRef="#ctx0" brushRef="#br0">6 146 14211,'3'1'245,"-1"1"0,1-1 0,0 0 0,-1 0-1,1 0 1,0-1 0,0 1 0,0 0 0,0-1 0,0 0 0,0 0 0,-1 0-1,1 0 1,0 0 0,0-1 0,0 1 0,0-1 0,0 0 0,5-2 0,6-2 578,0-1 0,18-10 1,-32 16-786,8-5 233,0 0 0,-1 0 0,0 0 0,0-1-1,9-9 1,-14 12-188,1 0-1,-1 0 0,1 0 0,-1 0 0,0 0 0,0 0 1,0-1-1,-1 1 0,1 0 0,-1-1 0,0 0 1,0 1-1,0-1 0,-1 0 0,1-4 0,-1 7-65,0 0 0,0 0 0,0 0 1,0 0-1,0 0 0,0 1 0,0-1 0,-1 0 0,1 0 0,0 0 0,-1 0 0,1 0 0,-1 1 0,1-1 0,-1 0 0,1 0 0,-1 1 1,0-1-1,1 0 0,-1 1 0,0-1 0,1 1 0,-1-1 0,0 1 0,-1-1 0,1 0 3,-1 0 0,0 1 0,0 0 0,0-1 0,0 1 0,0 0 0,0 0 0,0 0 0,0 0 0,0 0 0,-2 1 0,-4 1 15,1 0 0,0 1 0,0-1 0,0 1 0,-9 7 0,5-4-33,1 1 0,0 1 1,0 0-1,1 1 0,0-1 1,1 2-1,0-1 0,0 1 1,1 1-1,0-1 0,-10 23 1,16-32-5,1 0 1,-1 0 0,1 1-1,0-1 1,-1 0 0,1 0-1,0 0 1,0 0 0,0 1-1,0-1 1,0 0-1,0 0 1,0 0 0,0 1-1,0-1 1,0 0 0,1 0-1,-1 0 1,0 0 0,1 1-1,-1-1 1,1 0 0,-1 0-1,1 0 1,1 1-1,-1-1 0,1 0 0,-1 0 0,1 0 0,0 0 0,0 0 0,-1 0 0,1-1 0,0 1 0,0-1 0,0 1 0,0-1 0,0 0 0,-1 1 0,4-1-1,8-1-6,-1 0-1,1 0 0,21-6 0,10-5-4,60-26 0,-63 22 32,73-19-1,-112 34-16,0 0 1,1 1-1,-1 0 0,1-1 1,-1 1-1,0 0 0,1 1 1,3-1-1,-6 0 0,1 1 0,-1-1 1,1 0-1,-1 0 0,1 0 0,-1 0 0,0 1 1,1-1-1,-1 0 0,1 1 0,-1-1 0,0 0 1,1 1-1,-1-1 0,0 0 0,1 1 0,-1-1 0,0 0 1,0 1-1,1-1 0,-1 1 0,0-1 0,0 1 1,0-1-1,0 1 0,1 0 0,-2 2 7,1 1 1,-1-1-1,1 1 0,-1-1 0,0 1 1,0-1-1,0 0 0,-4 6 1,2 0 0,0-4 1,0 2 13,0 1-1,1-1 0,-1 1 0,-1 11 0,4-18-16,0 0 0,-1 0 0,1 0 0,0 0 1,0 0-1,0 1 0,0-1 0,0 0 0,0 0 1,1 0-1,-1 0 0,0 0 0,0 0 0,1 0 1,-1 0-1,1 0 0,-1 0 0,1 0 0,-1 0 1,1 0-1,0 0 0,0 0 0,-1 0 0,1 0 1,0 0-1,0-1 0,0 1 0,0 0 0,0-1 1,-1 1-1,1-1 0,1 1 0,-1-1 0,0 1 1,0-1-1,0 0 0,0 0 0,0 1 0,0-1 1,2 0-1,7 0 21,0 0 0,-1 0 0,1-2 0,0 1 0,-1-1 0,18-5 1,61-28 85,-43 16-75,-27 12-21,1-1-15,0 1 0,0 1-1,20-4 1,-38 10-3,0 0 1,0-1-1,0 1 0,0 0 0,0 0 1,-1 0-1,1 0 0,0-1 0,0 1 0,0 0 1,0 1-1,0-1 0,0 0 0,0 0 0,-1 0 1,1 0-1,0 1 0,0-1 0,0 0 1,0 1-1,-1-1 0,1 1 0,0-1 0,0 1 1,-1-1-1,1 1 0,0 0 0,-1-1 0,1 1 1,-1 0-1,1-1 0,-1 1 0,1 0 0,-1 0 1,1 0-1,-1-1 0,0 1 0,1 0 1,-1 0-1,0 0 0,0 0 0,0 0 0,0-1 1,1 1-1,-1 0 0,0 0 0,-1 0 0,1 0 1,0 0-1,0 0 0,0 0 0,-1 1 0,-1 7-10,-1 1-1,0-1 0,-1 0 0,-4 9 0,2-5-35,3 2-443,3-12-216,5-9 371,1-4 35</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05.023"/>
    </inkml:context>
    <inkml:brush xml:id="br0">
      <inkml:brushProperty name="width" value="0.025" units="cm"/>
      <inkml:brushProperty name="height" value="0.025" units="cm"/>
      <inkml:brushProperty name="color" value="#E71224"/>
    </inkml:brush>
  </inkml:definitions>
  <inkml:trace contextRef="#ctx0" brushRef="#br0">221 9 18796,'-5'0'235,"0"0"0,0 0-1,0 0 1,0 1 0,0 0-1,0 0 1,0 0 0,1 0 0,-1 1-1,0 0 1,1 0 0,-9 5 0,-1 2 233,0 0 0,-18 18 0,20-17-257,1 1 1,1 0 0,-14 19 0,19-24-166,1 0 0,1 0 0,-1 1 0,1-1 0,0 1 1,1 0-1,0 0 0,0 0 0,-2 10 0,4-15-28,0 0-1,-1 0 1,1 1 0,0-1-1,0 0 1,1 0 0,-1 0-1,0 1 1,1-1 0,-1 0-1,1 0 1,0 0 0,-1 0-1,1 0 1,0 0 0,1 0-1,-1 0 1,0-1 0,0 1-1,3 2 1,-1-2 4,-1 0-1,1 0 1,0-1 0,-1 1 0,1-1-1,0 1 1,0-1 0,0 0-1,0-1 1,1 1 0,-1 0 0,5 0-1,2-1 33,0 0-1,0-1 0,0 1 0,0-2 0,0 0 1,0 0-1,-1 0 0,11-5 0,-9 2 78,0-1 0,0 0 0,0 0 0,-1-1 0,0-1 0,-1 0 0,1 0 0,-1-1 0,14-17 0,-21 23-87,1 0 1,-1 0-1,0-1 1,0 1-1,0-1 0,0 0 1,-1 1-1,1-1 1,-1 0-1,0 0 1,0 0-1,0 0 1,-1 0-1,1 0 0,-1 0 1,0 0-1,0 0 1,-1 0-1,1 0 1,-1 0-1,0 0 1,0 0-1,0 0 0,0 0 1,-1 0-1,1 0 1,-1 1-1,0-1 1,-1 1-1,1 0 0,0-1 1,-1 1-1,-3-3 1,2 2-121,0 1 0,0 0 1,0 0-1,-1 0 0,1 0 0,-1 1 1,1-1-1,-1 1 0,0 1 0,0-1 1,0 1-1,-5-1 0,-6-1-910,0 2 0,-24 0 1,38 1 163</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05.506"/>
    </inkml:context>
    <inkml:brush xml:id="br0">
      <inkml:brushProperty name="width" value="0.025" units="cm"/>
      <inkml:brushProperty name="height" value="0.025" units="cm"/>
      <inkml:brushProperty name="color" value="#E71224"/>
    </inkml:brush>
  </inkml:definitions>
  <inkml:trace contextRef="#ctx0" brushRef="#br0">60 322 19508,'0'2'2241,"-5"4"-1521,-7 10-352,1 4 1632,-1 7-1152,2 2-247,3 1-473,4 3-56,6-6-40,9-4-24,9-11-136,5-5-192,3-9-753,-4-8 945,-5-5-120,-4-7-152</inkml:trace>
  <inkml:trace contextRef="#ctx0" brushRef="#br0" timeOffset="1">122 6 22853,'0'-3'1712,"3"5"-1496,6-2-408,11 1 1056,3-2-495,2-1-169,1 0-104</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05.970"/>
    </inkml:context>
    <inkml:brush xml:id="br0">
      <inkml:brushProperty name="width" value="0.025" units="cm"/>
      <inkml:brushProperty name="height" value="0.025" units="cm"/>
      <inkml:brushProperty name="color" value="#E71224"/>
    </inkml:brush>
  </inkml:definitions>
  <inkml:trace contextRef="#ctx0" brushRef="#br0">1 1 18236,'16'1'1984,"7"1"-1344,12 1-247,8 0 1015,10 1-584,3-3-264,5 2-696,-1 0-392,-12 0-80,-9-2 464,-16-1-200,-19 0-152</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06.448"/>
    </inkml:context>
    <inkml:brush xml:id="br0">
      <inkml:brushProperty name="width" value="0.025" units="cm"/>
      <inkml:brushProperty name="height" value="0.025" units="cm"/>
      <inkml:brushProperty name="color" value="#E71224"/>
    </inkml:brush>
  </inkml:definitions>
  <inkml:trace contextRef="#ctx0" brushRef="#br0">1 1 13659,'26'13'2200,"7"-2"-1183,15-7-441,5 1 1912,5-4-1536,2 2-279,-3-5 1151,-1 0-1360,-16 0-192,-8-1 24</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06.982"/>
    </inkml:context>
    <inkml:brush xml:id="br0">
      <inkml:brushProperty name="width" value="0.025" units="cm"/>
      <inkml:brushProperty name="height" value="0.025" units="cm"/>
      <inkml:brushProperty name="color" value="#E71224"/>
    </inkml:brush>
  </inkml:definitions>
  <inkml:trace contextRef="#ctx0" brushRef="#br0">278 15 18660,'0'-1'78,"0"0"0,0 1 0,0-1 1,-1 0-1,1 0 0,0 1 0,0-1 0,-1 1 0,1-1 0,-1 0 0,1 1 1,0-1-1,-1 1 0,1-1 0,-1 1 0,1-1 0,-1 1 0,0-1 1,1 1-1,-1-1 0,1 1 0,-1 0 0,0 0 0,1-1 0,-1 1 0,0 0 1,0 0-1,1-1 0,-1 1 0,0 0 0,1 0 0,-1 0 0,0 0 1,0 0-1,1 0 0,-1 0 0,0 1 0,-1-1 0,-1 1 94,-1 0 0,0 0 0,0 1 0,1-1 0,-1 1 1,-5 3-1,-11 9-56,1 0 1,1 2-1,0 0 1,1 1-1,1 1 1,0 0-1,2 1 1,0 1-1,1 0 1,1 1-1,1 1 1,-16 44 0,25-60-119,0 1 0,0-1 0,1 1 1,0-1-1,0 1 0,1-1 0,0 1 1,1 13-1,0-18 4,0 1-1,0 0 1,-1 0 0,1-1 0,1 1-1,-1 0 1,0-1 0,1 1-1,-1-1 1,1 0 0,0 0-1,0 1 1,0-1 0,0 0 0,0 0-1,0-1 1,1 1 0,-1 0-1,0-1 1,1 0 0,0 1-1,-1-1 1,4 1 0,6 1 55,0 0 0,0 0-1,1-1 1,-1-1 0,0 0 0,1-1 0,0 0 0,18-3 0,-13 1 179,0-2 0,0 0 0,-1-1 0,0 0 0,23-11 0,-38 15-176,0 0-1,0 0 1,0 0-1,0-1 1,0 1-1,-1 0 1,1-1-1,0 1 1,0-1-1,-1 1 1,1-1-1,-1 0 0,0 0 1,1 0-1,-1 0 1,1-2-1,-2 2-26,0 1 0,0 0 0,0 0-1,0-1 1,0 1 0,0 0-1,0 0 1,0-1 0,-1 1-1,1 0 1,-1 0 0,1 0 0,-1-1-1,1 1 1,-1 0 0,0 0-1,1 0 1,-1 0 0,0 0 0,0 0-1,0 0 1,0 0 0,0 1-1,0-1 1,0 0 0,0 0 0,0 1-1,0-1 1,-2 0 0,-7-4-240,0 0 0,0 1 1,0 1-1,0 0 0,-1 0 0,1 1 1,-1 0-1,0 1 0,0 0 1,0 0-1,1 1 0,-1 1 0,-21 4 1,21 0-385,9 5-164</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07.450"/>
    </inkml:context>
    <inkml:brush xml:id="br0">
      <inkml:brushProperty name="width" value="0.025" units="cm"/>
      <inkml:brushProperty name="height" value="0.025" units="cm"/>
      <inkml:brushProperty name="color" value="#E71224"/>
    </inkml:brush>
  </inkml:definitions>
  <inkml:trace contextRef="#ctx0" brushRef="#br0">223 6 19796,'-8'-1'104,"-1"1"0,0-1-1,0 2 1,1-1 0,-1 1-1,0 1 1,1-1 0,-1 2 0,1-1-1,0 1 1,0 0 0,0 1-1,0 0 1,0 0 0,1 0 0,0 1-1,-13 11 1,15-12-97,0 1-1,-1 0 1,1 0-1,1 1 1,-1 0-1,1-1 1,0 1 0,1 1-1,-1-1 1,1 0-1,0 1 1,1 0-1,-1-1 1,2 1-1,-1 0 1,1 0 0,0 1-1,0-1 1,0 0-1,1 0 1,2 14-1,-1-18 0,-1 0-1,1-1 0,0 1 1,0 0-1,0-1 0,0 1 1,0-1-1,1 0 0,-1 1 1,1-1-1,-1 0 0,1 0 0,0 0 1,0 0-1,0 0 0,4 3 1,-2-3 2,0 0 1,0 0-1,0 0 0,1-1 1,-1 1-1,0-1 1,1 0-1,-1 0 1,8 0-1,-3-1 28,1 0-1,0 0 1,0-1-1,-1-1 1,1 1-1,-1-1 1,1-1 0,17-7-1,-19 6 68,1-1 0,-1 0 0,0 0 0,0-1 0,-1 0-1,0-1 1,0 1 0,0-1 0,-1-1 0,0 1 0,9-16 0,-12 19-52,-1 0 0,0 0-1,-1 0 1,1 0 0,-1 0 0,1-1 0,-1 1 0,0 0 0,-1-1 0,1 1-1,-1-1 1,0 1 0,0-1 0,-1 1 0,1-1 0,-1 1 0,0-1 0,0 1-1,0 0 1,-1-1 0,1 1 0,-1 0 0,0 0 0,0 0 0,-1 0 0,1 1-1,-4-5 1,2 4-118,1 1-1,-1 0 0,0 0 1,0 0-1,0 0 0,0 1 1,-1-1-1,1 1 0,0 0 1,-1 0-1,0 1 0,1-1 1,-1 1-1,0 0 0,0 1 1,0-1-1,0 1 0,0 0 1,0 0-1,-7 1 0,8-1-45,0 1 0,0 0 0,0 0 0,1 0 0,-1 0 0,0 0-1,1 1 1,-1 0 0,1-1 0,-1 1 0,1 1 0,0-1 0,0 0-1,0 1 1,0-1 0,1 1 0,-1 0 0,0 0 0,1 0 0,0 0 0,0 1-1,0-1 1,0 1 0,1-1 0,-1 1 0,-1 5 0,2 15-705</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07.927"/>
    </inkml:context>
    <inkml:brush xml:id="br0">
      <inkml:brushProperty name="width" value="0.025" units="cm"/>
      <inkml:brushProperty name="height" value="0.025" units="cm"/>
      <inkml:brushProperty name="color" value="#E71224"/>
    </inkml:brush>
  </inkml:definitions>
  <inkml:trace contextRef="#ctx0" brushRef="#br0">144 0 16924,'-8'3'80,"0"0"0,0 0 0,0 0 0,1 1 0,-1 0 0,1 1 0,0-1 0,0 2 0,0-1 0,1 1 0,-1 0 0,2 0 1,-1 0-1,1 1 0,0 0 0,0 0 0,0 0 0,1 1 0,1 0 0,-1 0 0,1 0 0,0 0 0,1 0 0,-2 14 0,3-20-60,1 1 0,0 0-1,0 0 1,0 0 0,0 0-1,1 0 1,-1-1-1,1 1 1,0 0 0,0 0-1,0-1 1,0 1 0,0 0-1,1-1 1,-1 1-1,1-1 1,-1 0 0,1 1-1,0-1 1,0 0 0,0 0-1,0 0 1,0 0-1,1-1 1,-1 1 0,1 0-1,-1-1 1,1 0 0,-1 0-1,1 1 1,0-2-1,4 2 1,4 1 69,-1-1 1,0-1-1,1 0 0,-1 0 0,1-1 1,-1 0-1,21-4 0,-15 1 183,0-1 1,0 0-1,0-2 0,22-9 0,-31 11-66,1 0 0,-1 0 0,0 0 0,0-1 0,-1 0 0,1 0 0,-1-1-1,0 0 1,-1 0 0,10-12 0,-14 15-138,1 1-1,-1 0 1,1-1-1,-1 1 1,0-1-1,0 0 1,0 1-1,0-1 0,-1 0 1,1 1-1,-1-1 1,0 0-1,1 0 1,-1 1-1,0-1 1,-1 0-1,1 0 1,0 1-1,-1-1 1,0 0-1,1 0 1,-1 1-1,0-1 1,0 1-1,-1-1 1,1 1-1,0-1 1,-1 1-1,0 0 1,1 0-1,-1 0 1,0 0-1,0 0 1,0 0-1,-1 0 1,1 1-1,0-1 1,-5-2-1,-3-1-210,0 0 0,0 1-1,0 0 1,-1 1 0,1 0 0,-1 0-1,0 1 1,-16-1 0,-31 3-738,46 1 279</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08.497"/>
    </inkml:context>
    <inkml:brush xml:id="br0">
      <inkml:brushProperty name="width" value="0.025" units="cm"/>
      <inkml:brushProperty name="height" value="0.025" units="cm"/>
      <inkml:brushProperty name="color" value="#E71224"/>
    </inkml:brush>
  </inkml:definitions>
  <inkml:trace contextRef="#ctx0" brushRef="#br0">0 324 16916,'0'2'2296,"15"-2"-1152,0-3-464,8-4 1649,5 0-849,12-1-616,6 3-567,5 3-1154,-2-1 849,0 3-264,-1 0-136</inkml:trace>
  <inkml:trace contextRef="#ctx0" brushRef="#br0" timeOffset="1">685 0 15355,'-2'26'1705,"-1"6"-1185,-3 6-248,-1 4 768,1 5-488,2-2-256,4-4-728,0-5 1064,5-13-680,5-4-40,3-14-32</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08.950"/>
    </inkml:context>
    <inkml:brush xml:id="br0">
      <inkml:brushProperty name="width" value="0.025" units="cm"/>
      <inkml:brushProperty name="height" value="0.025" units="cm"/>
      <inkml:brushProperty name="color" value="#E71224"/>
    </inkml:brush>
  </inkml:definitions>
  <inkml:trace contextRef="#ctx0" brushRef="#br0">55 1 19836,'9'1'1945,"-13"15"-1297,-6 3-280,-3 6 1464,0 3-960,1 6-519,5 2-201,3 0-336,4-2-289,1-10-671,9-2 952,-1-22-144,-2-4-144</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09.445"/>
    </inkml:context>
    <inkml:brush xml:id="br0">
      <inkml:brushProperty name="width" value="0.025" units="cm"/>
      <inkml:brushProperty name="height" value="0.025" units="cm"/>
      <inkml:brushProperty name="color" value="#E71224"/>
    </inkml:brush>
  </inkml:definitions>
  <inkml:trace contextRef="#ctx0" brushRef="#br0">1 56 18572,'4'-1'616,"-1"0"-1,1 0 1,0-1 0,-1 1 0,1-1-1,0 1 1,4-4 0,10-4 606,0 2-729,0 1 0,1 1 0,-1 0 0,32-3 0,-44 8-491,1-1 1,-1 1-1,0 0 0,0 0 0,0 1 0,0 0 0,0 0 0,0 0 0,0 1 1,0 0-1,0 0 0,-1 0 0,1 1 0,-1 0 0,1 0 0,-1 0 1,0 1-1,6 5 0,-9-7-14,0 0 1,0 0 0,-1 0 0,1 0-1,-1 0 1,1 0 0,-1 0-1,0 0 1,0 0 0,0 1-1,0-1 1,0 0 0,-1 1-1,1-1 1,-1 1 0,1-1-1,-1 1 1,0-1 0,0 1-1,0 3 1,-1-3 23,0 0 0,-1 1 0,1-1 0,0 0-1,-1 0 1,0-1 0,0 1 0,0 0 0,0-1 0,0 1 0,0-1 0,-1 1 0,-3 2 0,-6 3 90,1 0 1,-2-1 0,1 0 0,-1-1-1,-25 9 1,34-14-90,-12 5 38,0-1-1,0-1 1,0 0 0,-22 1 0,37-5-102,0 0 1,0 1-1,0-1 0,0 0 0,1-1 1,-1 1-1,0 0 0,0 0 1,0 0-1,0 0 0,1-1 1,-1 1-1,0 0 0,0-1 0,0 1 1,1 0-1,-1-1 0,0 1 1,1-1-1,-1 0 0,0 1 0,1-1 1,-1 1-1,1-1 0,-1 0 1,1 1-1,-1-1 0,1 0 0,-1 0 1,1 1-1,0-1 0,-1 0 1,1 0-1,0 0 0,0 0 1,0 1-1,0-1 0,0 0 0,0 0 1,0 0-1,0 0 0,0 0 1,0 1-1,0-1 0,0 0 0,0 0 1,1 0-1,-1 1 0,1-2 1,2-8-335,0 0 0,1 1 0,7-15 1,-4 10 324,12-31-727</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4.624"/>
    </inkml:context>
    <inkml:brush xml:id="br0">
      <inkml:brushProperty name="width" value="0.05" units="cm"/>
      <inkml:brushProperty name="height" value="0.05" units="cm"/>
    </inkml:brush>
  </inkml:definitions>
  <inkml:trace contextRef="#ctx0" brushRef="#br0">109 4 14851,'0'0'43,"0"0"0,0 0 0,0 0 0,0-1-1,0 1 1,0 0 0,0 0 0,0 0 0,-1 0 0,1-1 0,0 1-1,0 0 1,0 0 0,0 0 0,0 0 0,0 0 0,-1-1 0,1 1-1,0 0 1,0 0 0,0 0 0,0 0 0,0 0 0,-1 0 0,1 0 0,0 0-1,0 0 1,0 0 0,-1-1 0,1 1 0,0 0 0,0 0 0,0 0-1,-1 0 1,1 0 0,0 0 0,0 0 0,-1 1 0,-8 4 565,-10 12 77,18-15-417,-12 12 127,-19 26 1,28-35-361,0 1 1,1 0-1,-1 0 0,1 0 1,1 1-1,-1-1 1,1 1-1,-1 8 0,3-15-33,0 1 1,-1-1-1,1 1 0,0-1 0,0 0 0,0 1 0,0-1 0,0 1 0,0-1 0,0 1 0,0-1 0,0 0 0,0 1 0,1-1 0,-1 1 0,0-1 0,0 0 0,0 1 0,0-1 0,1 1 0,-1-1 1,0 0-1,0 1 0,1-1 0,-1 0 0,0 1 0,1-1 0,-1 0 0,0 0 0,1 1 0,-1-1 0,0 0 0,1 0 0,-1 0 0,0 1 0,1-1 0,0 0 0,21-3 187,25-19 252,-44 21-406,28-17 327,-19 10-171,0 1 0,0 1-1,1 0 1,0 0 0,0 1-1,0 1 1,0 0-1,21-3 1,-32 7-156,1 0 0,0 0 0,-1 0 0,1 0 1,-1 1-1,1-1 0,-1 1 0,1 0 0,-1-1 0,1 1 0,-1 0 0,1 0 0,-1 1 1,0-1-1,0 0 0,0 1 0,0 0 0,0-1 0,0 1 0,2 2 0,1 3 27,0 0 1,-1 0-1,0 0 0,6 15 0,12 22 85,-20-41-128,0-1 0,0 1 0,0 0 0,1-1 0,-1 0 0,0 1 0,1-1 0,0 0 0,0 0 0,-1-1 0,7 4 0,-3-3 24,0-1-1,1 0 1,-1 0-1,0 0 1,1 0 0,-1-1-1,1 0 1,-1-1-1,0 0 1,1 1 0,-1-2-1,0 1 1,1-1-1,9-4 1,8-5 107,1 0 0,23-16 0,-44 24-124,45-28 230,-31 19-170,0 1 0,1 0 0,22-9 0,-40 19-84,0 1 0,0 0 0,0-1 0,0 1 0,0 0 0,0 0 0,0-1 0,-1 1 1,1 0-1,0 0 0,0 0 0,0 0 0,0 0 0,0 0 0,0 0 0,0 1 0,0-1 0,0 0 0,0 0 0,0 1 0,0-1 0,-1 0 0,1 1 0,0-1 0,0 1 0,0-1 1,-1 1-1,1 0 0,0-1 0,-1 1 0,1 0 0,0-1 0,-1 1 0,1 0 0,-1 0 0,1 0 0,-1 0 0,0-1 0,1 1 0,0 2 0,0 4 6,1 0 0,-1 0 0,0 0 0,-1 13 0,2 7-5,-2-26-4,0-1 1,0 1 0,1 0-1,-1 0 1,0 0 0,1-1 0,-1 1-1,0 0 1,1 0 0,-1-1-1,1 1 1,-1 0 0,1-1-1,0 1 1,-1-1 0,1 1-1,0-1 1,-1 1 0,1-1-1,0 1 1,-1-1 0,1 0-1,0 1 1,0-1 0,1 1 0,0-1-6,1 0 1,-1 0 0,0 0 0,1 0-1,-1 0 1,0-1 0,1 1 0,-1-1 0,3 0-1,6-3-50,0-1 0,18-11-1,-27 15 45,37-26-225,-31 20 129,0 1 0,0 1-1,0-1 1,1 2 0,0-1 0,-1 1 0,16-5-1,-23 9 102,-1 0 0,0 0 0,0-1 0,1 1-1,-1 0 1,0 0 0,1 0 0,-1 0-1,0 0 1,0 0 0,1 0 0,-1 0 0,0 1-1,0-1 1,1 0 0,-1 0 0,0 0-1,1 0 1,-1 0 0,0 0 0,0 0 0,0 1-1,1-1 1,-1 0 0,0 0 0,0 0-1,1 1 1,-1-1 0,0 0 0,0 0 0,0 0-1,0 1 1,0-1 0,1 0 0,-1 0-1,0 1 1,0-1 0,0 0 0,0 1 0,0-1-1,0 0 1,0 0 0,0 1 0,0-1-1,0 0 1,0 1 0,0-1 0,0 0 0,0 0-1,0 1 1,0-1 0,0 0 0,0 0-1,-1 1 1,1-1 0,0 0 0,0 1 0,-9 20-162,7-18 138,-1 4-2,-84 189-125,77-169 253,2 1 0,0 0 0,2 1 1,1 0-1,-2 39 0,7-59-84,-1 0 1,0 0-1,0 0 1,-1 0 0,0 0-1,-1 0 1,-4 11-1,5-17-7,1 0-1,-1 0 1,0 0-1,0 0 1,0 0-1,0 0 1,0-1-1,-1 1 1,1-1-1,-1 0 1,0 1-1,0-1 1,1 0-1,-1-1 1,-1 1 0,1 0-1,0-1 1,0 0-1,0 0 1,-1 0-1,1 0 1,-4 0-1,4-1 10,1 0 1,0 0-1,0 0 1,0 0-1,-1-1 0,1 1 1,0-1-1,0 0 0,0 0 1,0 0-1,0 1 1,0-2-1,0 1 0,1 0 1,-1 0-1,0-1 0,1 1 1,-1-1-1,0 1 0,1-1 1,0 0-1,-1 1 1,1-1-1,0 0 0,0 0 1,0 0-1,0 0 0,0-2 1,-3-5 50,1-1 0,0 1 1,0-1-1,-2-19 1,4 15 6,0-1 1,0 0 0,2 1 0,0-1 0,0 0 0,1 1 0,1-1-1,1 1 1,8-22 0,-8 27-58,0 0 0,0 0-1,1 0 1,1 1 0,-1 0 0,1 0-1,1 1 1,-1 0 0,1 0 0,1 0 0,-1 1-1,1 0 1,0 0 0,0 1 0,12-6-1,8 1-468,0 0-1,0 2 1,57-9-1,-44 9 331,17-4-288</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09.912"/>
    </inkml:context>
    <inkml:brush xml:id="br0">
      <inkml:brushProperty name="width" value="0.025" units="cm"/>
      <inkml:brushProperty name="height" value="0.025" units="cm"/>
      <inkml:brushProperty name="color" value="#E71224"/>
    </inkml:brush>
  </inkml:definitions>
  <inkml:trace contextRef="#ctx0" brushRef="#br0">1 2 19940,'4'-2'2369,"-2"2"-1337,3 0-464,4 2 1537,5-1-593,8 2-984,6 0-672,8-2-808,4-1 832,6-1-240,-3 0-152</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10.377"/>
    </inkml:context>
    <inkml:brush xml:id="br0">
      <inkml:brushProperty name="width" value="0.025" units="cm"/>
      <inkml:brushProperty name="height" value="0.025" units="cm"/>
      <inkml:brushProperty name="color" value="#E71224"/>
    </inkml:brush>
  </inkml:definitions>
  <inkml:trace contextRef="#ctx0" brushRef="#br0">314 0 18268,'-19'4'574,"-1"0"0,1 1 0,0 1 0,0 1 0,1 1 0,0 0 0,0 1 0,-19 14 0,26-15-438,1 0-1,0 1 1,0 0-1,1 1 1,0 0-1,1 0 0,0 0 1,1 1-1,0 1 1,1-1-1,0 1 1,1 0-1,-6 17 1,9-21-86,0 0 0,0 0 0,1 1 0,0-1 0,0 0 0,1 0 0,0 0 0,1 1 1,-1-1-1,2 0 0,-1 0 0,1 0 0,0 0 0,4 9 0,-3-12-19,0 0 1,-1 0-1,2 0 0,-1 0 0,0-1 1,1 1-1,0-1 0,0 0 0,0 0 1,1 0-1,-1-1 0,1 0 0,0 0 1,0 0-1,0 0 0,0-1 0,0 0 1,1 0-1,-1 0 0,1 0 0,6 0 1,-4-1 6,1-1 1,-1 0-1,1 0 0,-1-1 1,1 0-1,-1 0 1,0-1-1,1 0 0,-1 0 1,0-1-1,-1 0 1,1-1-1,0 1 0,-1-2 1,0 1-1,0-1 1,0 0-1,0 0 0,-1-1 1,0 0-1,0 0 1,6-9-1,-6 8-27,-1 0-1,0 0 1,-1 0 0,1 0-1,-2-1 1,1 0 0,-1 0-1,0 0 1,0 0 0,-1 0-1,0 0 1,-1-1-1,0 1 1,0-1 0,-1 1-1,0-1 1,0 1 0,-1-1-1,0 1 1,-1-1 0,1 1-1,-5-9 1,5 13-117,-2 0 0,1 0-1,0 0 1,-1 0 0,0 0 0,1 1-1,-1-1 1,-1 1 0,1 0 0,0 0-1,-1 0 1,-6-4 0,7 6-2,1-1 1,-1 1-1,0 0 1,0-1-1,0 1 1,0 1-1,0-1 1,0 0-1,0 1 1,-1-1-1,1 1 1,0 0-1,0 0 1,0 0-1,0 1 1,0-1-1,0 1 1,-1 0-1,-3 1 1,-6 7-607</inkml:trace>
  <inkml:trace contextRef="#ctx0" brushRef="#br0" timeOffset="1">737 56 20180,'-11'3'201,"0"1"1,0 0-1,0 0 0,1 1 0,0 0 0,0 1 0,0 1 0,0-1 1,1 1-1,1 1 0,-1 0 0,-10 12 0,15-15-184,-1 0 0,1 1-1,0 0 1,0 0 0,1 0 0,0 0-1,0 0 1,0 1 0,1-1 0,0 1-1,0 0 1,0 0 0,1-1 0,0 1-1,1 0 1,-1 0 0,2 0 0,-1 0-1,1 0 1,-1 0 0,4 11 0,-2-14 8,-1 1 1,1-1 0,0 0 0,0 0 0,0 0 0,1 0 0,-1 0-1,1 0 1,0-1 0,0 0 0,1 1 0,-1-1 0,0 0-1,1 0 1,0-1 0,0 1 0,0-1 0,0 0 0,0 0 0,0 0-1,0-1 1,1 1 0,-1-1 0,1 0 0,-1 0 0,1-1-1,-1 1 1,1-1 0,-1 0 0,1 0 0,6-1 0,4-1 113,1-1 0,-2-1 0,1 0 1,0 0-1,-1-2 0,0 0 1,0 0-1,16-11 0,-2 0 217,-1-1 1,-1-2-1,-1 0 0,37-40 1,-58 55-273,0 0-1,0 0 1,0-1 0,-1 1 0,5-10 0,-7 13-65,0 0 1,0 0-1,-1 0 1,1 0-1,-1 1 1,0-1-1,1 0 1,-1 0-1,0 0 1,0 0-1,0 0 1,0 0-1,-1 0 1,1 0-1,0 0 1,-1 0-1,1 0 1,-1 0-1,0 1 1,0-1-1,0 0 1,0 0-1,-1-1 1,-2-1 0,0 0-1,0 1 1,0 0 0,0 0 0,-1 0 0,1 0 0,-1 1 0,0-1 0,0 1 0,0 1 0,0-1-1,0 1 1,-8-2 0,-11-1-101,-36-2 1,60 6 77,-1 0 1,-10-1-234,0 0 0,0 0-1,-1 1 1,1 1-1,0 0 1,0 0 0,0 1-1,0 1 1,-17 5 0,26-6-203,7-1 216,-3-1 94,20 0-357</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11.634"/>
    </inkml:context>
    <inkml:brush xml:id="br0">
      <inkml:brushProperty name="width" value="0.025" units="cm"/>
      <inkml:brushProperty name="height" value="0.025" units="cm"/>
      <inkml:brushProperty name="color" value="#E71224"/>
    </inkml:brush>
  </inkml:definitions>
  <inkml:trace contextRef="#ctx0" brushRef="#br0">63 0 16996,'-16'30'1888,"1"3"-1280,0 0-240,2 3 1169,9-2-1001,5-2-48,20-8-104,6-5-104,11-10-136,5-7-144,-1-9-552,-3-7-1000,-12-19 1375,-7-6-199,-17-7-144</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12.099"/>
    </inkml:context>
    <inkml:brush xml:id="br0">
      <inkml:brushProperty name="width" value="0.025" units="cm"/>
      <inkml:brushProperty name="height" value="0.025" units="cm"/>
      <inkml:brushProperty name="color" value="#E71224"/>
    </inkml:brush>
  </inkml:definitions>
  <inkml:trace contextRef="#ctx0" brushRef="#br0">13 31 20980,'-1'-6'2025,"-4"6"-1345,1 0-280,1 0 704,5-1-1776,0-1 824,1-2-280,3-13-312</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12.583"/>
    </inkml:context>
    <inkml:brush xml:id="br0">
      <inkml:brushProperty name="width" value="0.025" units="cm"/>
      <inkml:brushProperty name="height" value="0.025" units="cm"/>
      <inkml:brushProperty name="color" value="#E71224"/>
    </inkml:brush>
  </inkml:definitions>
  <inkml:trace contextRef="#ctx0" brushRef="#br0">192 61 8658,'-24'-13'952,"-6"1"-1040,-10-1-48,-6 0 1648,-6 3-1384</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8:13.047"/>
    </inkml:context>
    <inkml:brush xml:id="br0">
      <inkml:brushProperty name="width" value="0.025" units="cm"/>
      <inkml:brushProperty name="height" value="0.025" units="cm"/>
      <inkml:brushProperty name="color" value="#E71224"/>
    </inkml:brush>
  </inkml:definitions>
  <inkml:trace contextRef="#ctx0" brushRef="#br0">630 2 12675,'-23'-1'262,"0"1"0,0 1 0,0 1 0,1 1 0,-1 1 0,1 1 0,-1 1 1,2 1-1,-1 1 0,1 1 0,0 1 0,-28 17 0,23-9-169,0 2-1,1 0 1,1 2 0,1 0-1,0 2 1,2 1 0,-24 36 0,31-41-25,2 2 1,0 0 0,1 0 0,1 1-1,1 1 1,1 0 0,1 0 0,1 0-1,1 1 1,-1 26 0,6-37-103,0-1 0,1 1 0,1-1 0,0 1 0,1-1 0,0 0 1,1 0-1,0 0 0,1-1 0,1 1 0,0-1 0,1 0 0,0-1 0,0 0 0,1 0 1,1 0-1,0-1 0,0 0 0,15 11 0,0-2 24,1-1 0,1 0 0,1-2 0,0-1 0,1-2 0,0 0 0,44 12 0,-30-14 268,0-2-1,1-2 1,0-1-1,0-3 1,0-1-1,0-2 1,0-2-1,0-2 1,47-10-1,15-10 929,-1-5 0,147-60-1,-199 69-676,-2-3 0,93-56 0,-128 70-437,0-2 0,-1 0 0,-1 0 0,0-1 0,0-1 1,-1 0-1,-1-1 0,0 0 0,-1-1 0,0 0 0,-1 0 0,-1-1 1,7-20-1,-11 25-68,-2 0 1,1 0 0,-1 0-1,-1 0 1,0 0 0,0 0-1,-2 0 1,1 0-1,-1 0 1,-1 0 0,-3-15-1,1 11-138,-1 1-1,-1 1 1,0-1-1,-1 1 1,0 0-1,-1 1 0,-17-22 1,5 12-169,-1 2 0,0 0 0,-2 1-1,0 1 1,-1 1 0,0 1 0,-2 2 0,-33-15 0,-32-5-354,-4 8-176</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08.089"/>
    </inkml:context>
    <inkml:brush xml:id="br0">
      <inkml:brushProperty name="width" value="0.025" units="cm"/>
      <inkml:brushProperty name="height" value="0.025" units="cm"/>
      <inkml:brushProperty name="color" value="#E71224"/>
    </inkml:brush>
  </inkml:definitions>
  <inkml:trace contextRef="#ctx0" brushRef="#br0">20 1 13475,'1'7'1808,"-1"7"-808,-3 5-391,0 6 1679,-1 8-1104,0 9-439,1 2-177,1 5-224,1 1-136,1-4-368,1-6-280,2-8 384,-1-4-72,-2-5-56</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09.945"/>
    </inkml:context>
    <inkml:brush xml:id="br0">
      <inkml:brushProperty name="width" value="0.025" units="cm"/>
      <inkml:brushProperty name="height" value="0.025" units="cm"/>
      <inkml:brushProperty name="color" value="#E71224"/>
    </inkml:brush>
  </inkml:definitions>
  <inkml:trace contextRef="#ctx0" brushRef="#br0">0 24 16235,'5'-13'1673,"2"3"-1241,-7 12-208,0 11 664,0 12-312,3 6-112,-1 9-336,7 2-312,-3 4-208,0-3 336,-1-12-56,-5-6-32</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3:33.732"/>
    </inkml:context>
    <inkml:brush xml:id="br0">
      <inkml:brushProperty name="width" value="0.025" units="cm"/>
      <inkml:brushProperty name="height" value="0.025" units="cm"/>
      <inkml:brushProperty name="color" value="#008C3A"/>
    </inkml:brush>
  </inkml:definitions>
  <inkml:trace contextRef="#ctx0" brushRef="#br0">11 31 14571,'2'-23'3424,"-1"15"-2075,-2 17 1280,-11 808-605,12-759-1916,3-35 34,-3-24-139,0 1 0,0 0 1,0 0-1,0 0 1,0 0-1,0 0 0,0 0 1,0 0-1,0 0 1,0 0-1,0 0 1,0 0-1,0 0 0,0 0 1,0 0-1,0 0 1,0 0-1,0 0 1,0 0-1,0 0 0,0 0 1,0 0-1,0 0 1,0 0-1,0 0 0,1 0 1,-1 0-1,0 0 1,0 0-1,0 0 1,0 0-1,0 0 0,0 0 1,0 0-1,0 0 1,0 0-1,0 0 0,0 0 1,0 0-1,0 0 1,0 0-1,0 0 1,0 0-1,0 0 0,0 0 1,0 0-1,1 0 1,-1 0-1,0 0 1,0 0-1,0 0 0,0 0 1,0 0-1,0 0 1,0 0-1,0 0 0,0 0 1,0 0-1,0 0 1,0 0-1,0 0 1,0 1-1,2-15 156,1-107-4169,1 93 3195</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3:34.219"/>
    </inkml:context>
    <inkml:brush xml:id="br0">
      <inkml:brushProperty name="width" value="0.025" units="cm"/>
      <inkml:brushProperty name="height" value="0.025" units="cm"/>
      <inkml:brushProperty name="color" value="#008C3A"/>
    </inkml:brush>
  </inkml:definitions>
  <inkml:trace contextRef="#ctx0" brushRef="#br0">88 60 14523,'-3'-11'701,"2"6"-161,0 0 1,-1-1 0,0 1-1,0 0 1,-4-8-1,5 12-460,1 1 0,-1-1-1,0 0 1,1 1 0,-1-1-1,1 0 1,-1 1 0,0-1-1,0 1 1,1-1 0,-1 1-1,0-1 1,0 1 0,0 0 0,1-1-1,-1 1 1,0 0 0,0 0-1,0 0 1,0 0 0,0 0-1,1-1 1,-1 2 0,0-1 0,0 0-1,0 0 1,0 0 0,0 0-1,0 0 1,1 1 0,-1-1-1,0 0 1,0 1 0,0-1-1,1 1 1,-1-1 0,0 1 0,0-1-1,1 1 1,-1-1 0,1 1-1,-2 1 1,-2 0 24,1 1 0,0 0-1,0 0 1,0 0 0,0 0 0,0 0 0,0 1-1,1-1 1,0 1 0,0 0 0,-3 6 0,6-10-193,-1-1 0,1 1 1,0 0-1,0-1 0,-1 1 1,1-1-1,0 1 0,-1-1 1,1 1-1,-1-1 1,1 1-1,0-1 0,-1 1 1,1-1-1,-1 0 0,1-1 1,1-7-250,2-5-113</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6.009"/>
    </inkml:context>
    <inkml:brush xml:id="br0">
      <inkml:brushProperty name="width" value="0.05" units="cm"/>
      <inkml:brushProperty name="height" value="0.05" units="cm"/>
    </inkml:brush>
  </inkml:definitions>
  <inkml:trace contextRef="#ctx0" brushRef="#br0">1 269 15355,'0'1'115,"1"0"-1,-1-1 0,0 1 1,1 0-1,-1-1 1,1 1-1,-1-1 0,1 1 1,-1 0-1,1-1 0,0 1 1,-1-1-1,1 0 1,-1 1-1,1-1 0,0 1 1,0-1-1,-1 0 1,1 0-1,0 1 0,0-1 1,-1 0-1,1 0 0,0 0 1,0 0-1,-1 0 1,1 0-1,0 0 0,0 0 1,0 0-1,-1 0 1,1 0-1,0-1 0,0 1 1,-1 0-1,1 0 0,0-1 1,-1 1-1,2-1 1,31-15 1376,-31 15-1358,17-11 283,0 0 0,-1-2 0,0 0 0,15-16 0,-24 21-334,0 0 0,-1-1-1,-1 0 1,1 0-1,-2-1 1,1 0-1,-1 0 1,7-20-1,-12 29-65,-1-1 1,1 0-1,0 0 0,-1 0 0,1 0 1,-1 0-1,0 0 0,0 0 0,0 0 1,0 0-1,-1 1 0,1-1 0,-1 0 1,0 0-1,-2-5 0,3 7-9,-1 0 1,0 0-1,0 0 0,0 0 1,0 0-1,0 0 0,0 0 1,-1 0-1,1 0 0,0 0 1,0 1-1,-1-1 1,1 1-1,0-1 0,-1 1 1,1-1-1,0 1 0,-1 0 1,1-1-1,-1 1 0,1 0 1,-1 0-1,1 0 0,-1 0 1,1 0-1,0 1 0,-1-1 1,1 0-1,-1 1 0,1-1 1,0 1-1,-1-1 0,0 2 1,-6 1 3,0 1 1,1 0 0,-1 1-1,1-1 1,0 1-1,1 1 1,-1 0 0,1-1-1,-6 9 1,0 0 5,0 1-1,1 1 1,-9 17-1,10-13-18,-17 41 0,25-55 1,0-1 1,0 1-1,1 0 0,0 0 0,0 0 0,0 1 0,1-1 0,0 0 0,0 0 0,0 0 0,1 0 0,1 7 0,-1-11 0,-1-1 0,1 1 0,0-1 0,-1 1 1,1-1-1,0 0 0,0 1 0,0-1 0,0 0 0,0 0 0,1 1 0,-1-1 0,0 0 0,0 0 0,1 0 0,-1 0 0,1-1 0,-1 1 0,3 1 0,0-1-1,0 0 0,-1 0 1,1-1-1,0 1 0,0-1 0,0 0 0,0 0 1,4-1-1,6-1-2,-1 0 0,1-1 0,22-9 1,-9 1 7,0-2-1,0 0 1,-1-2 0,29-23 0,-14 7 85,57-57 0,-98 88-88,0 0 0,0 0 1,0 0-1,0 0 0,0 1 0,0-1 0,0 0 1,0 0-1,0 0 0,0 0 0,0 0 0,0 1 1,0-1-1,0 0 0,0 0 0,0 0 0,0 0 1,0 0-1,0 1 0,1-1 0,-1 0 0,0 0 0,0 0 1,0 0-1,0 0 0,0 0 0,0 0 0,1 0 1,-1 0-1,0 1 0,0-1 0,0 0 0,0 0 1,0 0-1,1 0 0,-1 0 0,0 0 0,0 0 1,0 0-1,0 0 0,1 0 0,-1 0 0,0 0 1,0 0-1,0 0 0,0 0 0,0 0 0,1 0 1,-1-1-1,0 1 0,0 0 0,0 0 0,0 0 0,0 0 1,1 0-1,-1 0 0,-3 11 21,-1 0 0,0 0 0,-9 18 0,-8 21 5,19-44-22,0 2 2,-1-1 1,2 1-1,-3 14 0,4-21-6,0 0 0,0 0 0,-1-1 0,1 1 1,0 0-1,0 0 0,0 0 0,1 0 0,-1 0 0,0 0 1,0 0-1,0 0 0,1 0 0,-1 0 0,0 0 0,1 0 0,-1-1 1,1 1-1,-1 0 0,1 0 0,0 0 0,-1-1 0,1 1 0,0 0 1,-1-1-1,1 1 0,0 0 0,0-1 0,-1 1 0,1-1 0,0 0 1,0 1-1,0-1 0,0 1 0,0-1 0,0 0 0,0 0 0,0 0 1,1 1-1,6-2 3,-1 0 0,1 0 0,-1 0 0,0-1 0,0 0 0,1 0 0,-1-1 0,8-4 0,56-33 29,-62 35-25,31-20 16,-24 13-7,1 2 0,0 0 0,0 1 0,29-11 0,-45 20-16,-1-1 0,1 1 0,0-1 0,0 1 0,-1 0 0,1 0-1,0-1 1,0 1 0,0 0 0,0 0 0,-1 0 0,1 0 0,0 0-1,0 0 1,0 0 0,0 0 0,-1 0 0,1 1 0,0-1 0,0 0-1,-1 0 1,1 1 0,0-1 0,0 0 0,-1 1 0,1-1 0,0 1-1,-1-1 1,1 1 0,0-1 0,-1 1 0,1 0 0,-1-1 0,1 1-1,-1 0 1,1-1 0,-1 1 0,1 0 0,-1-1 0,0 1 0,1 0-1,-1 0 1,0 0 0,0-1 0,0 1 0,0 0 0,0 0 0,0 1-1,0 5 3,0 1 0,-1-1 0,-1 0 0,-3 13-1,1-1 9,3-17-11,1 0 0,-1 0 1,1 1-1,0-1 0,0 0 0,0 0 0,0 0 0,1 0 0,-1 1 0,0-1 1,2 4-1,-1-6 0,0 1 0,-1 0 0,1 0-1,0-1 1,0 1 0,0-1 0,0 1 0,0-1 0,0 1 0,0-1 0,0 0 0,0 1 0,0-1 0,0 0 0,0 0 0,0 0 0,0 1 0,0-1 0,0-1 0,1 1 0,-1 0 0,0 0-1,0 0 1,0 0 0,0-1 0,0 1 0,1-1 0,17-4-5,0-2 0,-1 0 0,32-16-1,-36 15-4,1 1-1,0 0 1,0 2-1,1-1 1,-1 2-1,30-5 0,-44 8 11,1 1-1,0 0 0,0 0 0,0 0 0,0 0 0,0 0 0,0 0 1,-1 1-1,1-1 0,0 1 0,0-1 0,0 1 0,-1 0 0,1 0 1,0-1-1,-1 1 0,1 0 0,-1 0 0,1 1 0,-1-1 0,1 0 0,-1 0 1,0 1-1,0-1 0,0 1 0,0-1 0,0 1 0,0 0 0,1 2 1,-1-1 3,0 0 1,0 0-1,-1 0 1,1 1-1,-1-1 1,0 0 0,0 0-1,0 1 1,0-1-1,-1 0 1,1 0-1,-1 1 1,0-1-1,0 0 1,0 0 0,-2 4-1,3-6-79,-1-1 0,1 1 0,0 0-1,-1 0 1,1 0 0,-1 0 0,1 0 0,-1-1-1,0 1 1,1 0 0,-1-1 0,0 1 0,1 0 0,-1-1-1,0 1 1,0-1 0,0 1 0,0-1 0,1 1-1,-1-1 1,0 0 0,0 1 0,0-1 0,0 0-1,0 0 1,0 0 0,0 0 0,0 0 0,0 0 0,-2 0-1,-1-1-164,1 0-1,-1 0 0,0-1 0,1 0 0,-1 0 0,-4-2 1,8 4 245,-19-13-734</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3:38.761"/>
    </inkml:context>
    <inkml:brush xml:id="br0">
      <inkml:brushProperty name="width" value="0.025" units="cm"/>
      <inkml:brushProperty name="height" value="0.025" units="cm"/>
      <inkml:brushProperty name="color" value="#E71224"/>
    </inkml:brush>
  </inkml:definitions>
  <inkml:trace contextRef="#ctx0" brushRef="#br0">73 7 12795,'2'-7'2540,"-5"10"-528,-4 10-203,-3 40-1136,2 0 1,-1 65-1,4-43-419,-26 447 682,31-479-232,0-42-29,-1-26 295,3-10-1028,3 9-122</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3:39.388"/>
    </inkml:context>
    <inkml:brush xml:id="br0">
      <inkml:brushProperty name="width" value="0.025" units="cm"/>
      <inkml:brushProperty name="height" value="0.025" units="cm"/>
      <inkml:brushProperty name="color" value="#E71224"/>
    </inkml:brush>
  </inkml:definitions>
  <inkml:trace contextRef="#ctx0" brushRef="#br0">272 17 15899,'0'0'148,"1"-1"0,-1 0 0,0 1 0,0-1 0,0 1 0,0-1-1,0 0 1,0 1 0,0-1 0,-1 1 0,1-1 0,0 1-1,0-1 1,0 0 0,-1 1 0,1-1 0,0 1 0,0-1 0,-1 1-1,1-1 1,0 1 0,-1-1 0,1 1 0,-1 0 0,1-1 0,-1 1-1,1-1 1,-1 1 0,1 0 0,-1 0 0,0-1 0,-1 1 8,1 0 1,0 0 0,-1 0-1,1 0 1,0 1 0,-1-1-1,1 0 1,0 1 0,0-1-1,-1 1 1,1 0 0,0-1-1,-2 2 1,-34 29 1179,10-3-1212,0 0 0,3 2-1,0 1 1,2 1 0,1 1 0,-30 64 0,49-93-131,1 1 1,-1-1 0,1 1 0,-1-1-1,1 1 1,1 0 0,-1 0-1,1 0 1,-1-1 0,1 1 0,1 0-1,-1 0 1,1 0 0,1 6-1,0-8-7,-1 1 0,1-1-1,0 0 1,0 1 0,0-1-1,1 0 1,-1 0 0,1 0-1,-1-1 1,1 1 0,0 0-1,0-1 1,0 0 0,1 0-1,-1 0 1,0 0 0,1 0-1,3 0 1,13 5-82,0-1-1,0-1 1,36 5-1,-40-9 33,0 2 0,0 0 0,0 1 0,0 0 0,0 1 0,-1 1 0,18 10 0,-27-13 46,-1 2 0,0-1 0,0 0 0,0 1 0,0 0 0,-1 0 0,0 1 0,0-1 0,0 1 0,-1 0 0,0 0 0,0 0 0,-1 0 0,1 1 0,-1-1 0,-1 1 0,1-1 0,-1 1 0,0 0 0,-1-1 0,1 1 0,-1 0 0,-1-1 0,0 8 0,0-3 83,-1 0-1,0-1 1,-1 0 0,1 1 0,-2-1-1,0 0 1,0 0 0,-1-1-1,0 1 1,0-1 0,-1 0-1,0-1 1,-1 1 0,-12 11 0,10-13 77,0 0 1,-1-1-1,1 0 1,-1 0-1,-1-1 1,1-1-1,0 0 1,-1 0-1,-13 2 1,18-4-105,-1-1 1,1 0-1,-1 0 1,0-1-1,1 0 1,-1 0-1,0 0 1,1-1 0,-1 0-1,0 0 1,1-1-1,-1 1 1,1-2-1,0 1 1,0-1-1,-10-5 1,14 7-119,0-1 0,0 0 0,0 0 0,0 0 0,0 0 0,0 0 0,0 0 0,1 0 0,-1 0 0,1-1 0,0 1 0,-1-1 0,1 1 0,1-1 0,-1 1 0,0-1 0,0 0 0,1 1 0,0-1 0,-1 0 0,1 0 0,0 1 0,0-1 0,0 0 0,1-3 0,1-1-83,0 0 0,0 0 0,0 0 0,1 1 0,0-1 0,1 1 0,-1-1 0,8-8 0,16-18-568</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3:39.884"/>
    </inkml:context>
    <inkml:brush xml:id="br0">
      <inkml:brushProperty name="width" value="0.025" units="cm"/>
      <inkml:brushProperty name="height" value="0.025" units="cm"/>
      <inkml:brushProperty name="color" value="#E71224"/>
    </inkml:brush>
  </inkml:definitions>
  <inkml:trace contextRef="#ctx0" brushRef="#br0">32 22 17956,'7'-15'1848,"-7"9"-1176,0 9-264,0 15 849,0 10-121,0 9-376,-1 4-208,-4 12-304,2 8-40,1 7-184,-1 1-312,1-1-1992,-4-5 2072,-2-12-272,-1-12-192</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56"/>
    </inkml:context>
    <inkml:brush xml:id="br0">
      <inkml:brushProperty name="width" value="0.05" units="cm"/>
      <inkml:brushProperty name="height" value="0.05" units="cm"/>
    </inkml:brush>
  </inkml:definitions>
  <inkml:trace contextRef="#ctx0" brushRef="#br0">28 64 20796,'-14'-9'2417,"2"5"-1641,11 1-816,1-1 2017,17-1-1657,0-8-96,2-12-400</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57"/>
    </inkml:context>
    <inkml:brush xml:id="br0">
      <inkml:brushProperty name="width" value="0.05" units="cm"/>
      <inkml:brushProperty name="height" value="0.05" units="cm"/>
    </inkml:brush>
  </inkml:definitions>
  <inkml:trace contextRef="#ctx0" brushRef="#br0">439 24 12371,'8'-19'2898,"-4"14"-546,-2 16-78,-12 177 1175,9-62-3127,-10 199-184,-9-99-75,-20 170 26,0 0-106,31-283 38,-16 383-44,5-69 23,-32 900 291,24-762-172,1-67 45,-16 202 150,22-578-146,-2 24-102,11-58-50,6-46 47,1 0-1,2 1 1,3 63-1,1-67 3,-1-1-1,-8 57 0,1-18-49,5 35-10,-2 20 400,4-116-340,0 14 39,1-29-128,-1 0-1,0 0 0,-1 0 1,1-1-1,0 1 0,0 0 1,0 0-1,0 0 0,-1 0 0,1 0 1,0-1-1,-1 1 0,1 0 1,-1 0-1,1-1 0,-1 1 1,1 0-1,-1 0 0,0-1 1,1 1-1,-2 0 0,1 0 0,1-1-1,-1 0 1,0 0 0,1 0-1,-1 0 1,0 0-1,1 0 1,-1 0-1,0-1 1,1 1-1,-1 0 1,0 0-1,1 0 1,-1-1-1,1 1 1,-1 0-1,1-1 1,-1 1-1,0 0 1,1-1-1,-1 1 1,1-1-1,0 1 1,-1-1 0,1 1-1,-1-1 1,1 1-1,0-1 1,-1 1-1,1-1 1,0 0-1,0 1 1,-1-1-1,1 1 1,0-1-1,0 0 1,0 0-1,-11-23-250</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58"/>
    </inkml:context>
    <inkml:brush xml:id="br0">
      <inkml:brushProperty name="width" value="0.05" units="cm"/>
      <inkml:brushProperty name="height" value="0.05" units="cm"/>
    </inkml:brush>
  </inkml:definitions>
  <inkml:trace contextRef="#ctx0" brushRef="#br0">0 281 14347,'0'0'138,"0"1"1,0-1-1,0 0 0,0 1 1,0-1-1,0 0 0,0 0 0,0 1 1,0-1-1,0 0 0,0 1 1,0-1-1,0 0 0,1 0 1,-1 1-1,0-1 0,0 0 0,0 0 1,0 1-1,0-1 0,1 0 1,-1 0-1,0 1 0,0-1 1,0 0-1,1 0 0,-1 0 0,0 0 1,0 1-1,0-1 0,1 0 1,-1 0-1,0 0 0,1 0 1,-1 0-1,0 0 0,1 1 0,19 4 1598,-14-5-1524,0 1-1,1-1 0,-1 0 1,0 0-1,8-2 0,0 0-78,0 0-1,0 1 1,0 1 0,0 0-1,0 1 1,0 0-1,16 4 1,-8-2-147,-1 0 0,25-1 0,65-12 28,-16 0-69,17 0-183,-67 5 189,-1 1 0,1 2 0,66 6 0,-69 2 43,145 15-121,-139-19 92,-1-1-1,49-6 0,1-6 8,252-15 22,-139 31-17,130-4-5,243-7 75,-478 7-58,742-1 27,-748 1-14,477 13 3,128 6 5,334-19 29,-560-1-56,261 8 70,-251-6-79,-2-25-20,-62 3 10,-271 20 43,221 31 1,-93-19 23,2-24 82,39 0 127,-273 11-183,60-9 0,-109 10-86,0 0-1,0 0 0,-1 0 0,1 0 1,0 0-1,0-1 0,0 1 0,0 0 1,0 0-1,0 0 0,0 0 0,0 0 0,-1 0 1,1 0-1,0-1 0,0 1 0,0 0 1,0 0-1,0 0 0,0 0 0,0 0 1,0 0-1,0-1 0,0 1 0,0 0 1,0 0-1,0 0 0,0 0 0,0 0 1,0-1-1,0 1 0,0 0 0,0 0 1,0 0-1,0 0 0,0 0 0,0-1 0,0 1 1,1 0-1,-1 0 0,0 0 0,0 0 1,0 0-1,0 0 0,0 0 0,0 0 1,0-1-1,0 1 0,1 0 0,-1 0 1,0 0-1,0 0 0,0 0 0,0 0 1,0 0-1,0 0 0,1 0 0,-1 0 1,0 0-1,0 0 0,0 0 0,-15-9-1082,9 6 949,-6-6-431</inkml:trace>
  <inkml:trace contextRef="#ctx0" brushRef="#br0" timeOffset="1">10380 58 14691,'8'-8'1542,"-1"2"-1253,0 1 1,0 0-1,1 0 1,-1 1-1,1 0 1,0 0-1,0 1 1,1 0-1,-1 1 1,1-1-1,-1 2 1,1-1-1,14 0 1,9 1 317,-1 2 0,46 7 0,-38-4-540,-34-3-41,0-1 0,0 1 0,1 0 0,-1 0 0,0 1-1,0-1 1,0 1 0,0 0 0,0 0 0,8 6 0,-11-6-11,0 0 1,0 0-1,-1 0 1,1 0-1,-1 1 1,1-1-1,-1 0 1,0 1-1,1-1 1,-1 1-1,-1-1 1,1 1-1,0-1 1,-1 1-1,1 0 0,-1-1 1,0 1-1,1 0 1,-2 0-1,1-1 1,0 1-1,0 0 1,-2 2-1,-1 9 101,-2 0-1,0 0 1,0-1-1,-2 0 1,1 0-1,-2-1 1,1 0-1,-13 15 0,1 0 94,-15 19 350,-1-2-1,-2-1 0,-80 70 0,108-107-906,5-7-553,5-17-434,0 12 1510,2-19-648</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60"/>
    </inkml:context>
    <inkml:brush xml:id="br0">
      <inkml:brushProperty name="width" value="0.05" units="cm"/>
      <inkml:brushProperty name="height" value="0.05" units="cm"/>
    </inkml:brush>
  </inkml:definitions>
  <inkml:trace contextRef="#ctx0" brushRef="#br0">3 640 15491,'-3'19'1608,"3"-19"-1557,0 0 1,0 1 0,0-1-1,0 0 1,0 1-1,0-1 1,0 0 0,0 1-1,1-1 1,-1 0-1,0 1 1,0-1-1,0 0 1,0 0 0,0 1-1,1-1 1,-1 0-1,0 1 1,0-1 0,0 0-1,1 0 1,-1 0-1,0 1 1,0-1-1,1 0 1,-1 0 0,1 1-1,1-2 59,-1 1-1,1 0 0,0-1 1,0 1-1,0-1 1,-1 0-1,1 0 0,0 0 1,-1 1-1,1-1 1,-1-1-1,1 1 0,-1 0 1,1 0-1,-1 0 1,2-3-1,27-26 499,-2-1 0,-1-1 0,-1-1 0,21-38-1,78-152 260,-114 204-784,-11 19-82,100-210 434,-104 270-335,2-22-250,1 0 0,2 0 0,2 1 1,12 62-1,-8-72 3,1 0-1,1-1 1,1 0 0,2-1-1,0 0 1,27 40 0,-34-59 36,2 0 1,-1 0-1,1 0 1,0-1-1,10 8 1,5 1-338</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61"/>
    </inkml:context>
    <inkml:brush xml:id="br0">
      <inkml:brushProperty name="width" value="0.05" units="cm"/>
      <inkml:brushProperty name="height" value="0.05" units="cm"/>
    </inkml:brush>
  </inkml:definitions>
  <inkml:trace contextRef="#ctx0" brushRef="#br0">58 52 16956,'17'-51'3966,"-30"89"98,-6 20-3626,14-37-309,-25 126 416,27-123-445,0-1 1,2 1-1,0 0 1,4 29-1,-2-46-73,0-1 0,1 1 0,-1-1 0,1 1 0,1-1 0,3 8 0,-6-12-26,1-1 0,0 1 0,0-1 0,0 0 0,0 1 0,0-1 0,0 0 0,0 1 0,0-1 0,1 0 0,-1 0 0,0 0 0,1 0 0,-1 0 0,1 0 0,-1 0 0,1-1 1,0 1-1,-1-1 0,1 1 0,0-1 0,-1 1 0,1-1 0,0 0 0,-1 0 0,1 0 0,0 0 0,3 0 0,-1-2-71,1 1 0,-1-1 0,0 0-1,0 0 1,1 0 0,-1 0 0,-1-1 0,1 0-1,0 0 1,-1 0 0,1 0 0,-1 0 0,0-1-1,0 1 1,3-7 0,3-3-25,-1-1 0,0-1 0,7-18 0,6-28-200</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62"/>
    </inkml:context>
    <inkml:brush xml:id="br0">
      <inkml:brushProperty name="width" value="0.05" units="cm"/>
      <inkml:brushProperty name="height" value="0.05" units="cm"/>
    </inkml:brush>
  </inkml:definitions>
  <inkml:trace contextRef="#ctx0" brushRef="#br0">19 0 21597,'-1'1'112,"-1"0"0,1-1 0,0 1 0,0 0 0,0 0 0,-1 0 0,1 1 1,0-1-1,0 0 0,1 0 0,-1 1 0,0-1 0,0 0 0,1 1 0,-1-1 1,0 1-1,1-1 0,-1 0 0,1 1 0,0-1 0,0 1 0,-1 0 0,1 2 1,1-2-10,0 1 1,-1-1-1,1 0 1,0 1 0,0-1-1,1 0 1,-1 0 0,0 0-1,1 0 1,-1 0 0,1 0-1,0 0 1,2 2-1,8 6 134,1-1-1,0 0 0,24 13 1,-30-18-169,7 3-7,67 34 267,-73-38-468,0 0 0,0 0 1,0-1-1,0 0 1,1 0-1,-1-1 0,1 0 1,8 0-1,-14-1-8,0-1 0,0 1-1,-1-1 1,1 0 0,0 1-1,-1-1 1,1 0 0,-1-1-1,1 1 1,-1 0 0,0-1-1,0 1 1,1-1 0,-1 0-1,3-3 1,0-1-107,-1 0 0,0 0 0,0 0 0,6-12-1,3-12-614</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63"/>
    </inkml:context>
    <inkml:brush xml:id="br0">
      <inkml:brushProperty name="width" value="0.05" units="cm"/>
      <inkml:brushProperty name="height" value="0.05" units="cm"/>
    </inkml:brush>
  </inkml:definitions>
  <inkml:trace contextRef="#ctx0" brushRef="#br0">190 1 20252,'-12'26'1889,"-9"9"-1249,-1 10-248,1 12 768,1 3-264,1 5-191,2 4-193,3-5-272,1-4-80,4-7-320,2-8-240,3-15-801,-2-9-1063,5-12 1832,-1-6-328,1-6-289</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6.428"/>
    </inkml:context>
    <inkml:brush xml:id="br0">
      <inkml:brushProperty name="width" value="0.05" units="cm"/>
      <inkml:brushProperty name="height" value="0.05" units="cm"/>
    </inkml:brush>
  </inkml:definitions>
  <inkml:trace contextRef="#ctx0" brushRef="#br0">1 0 20972,'10'6'1577,"-4"1"-1249,2 2-264,5 4-16,-1 0-104,9 1 40,1 2-144,5 5-184</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64"/>
    </inkml:context>
    <inkml:brush xml:id="br0">
      <inkml:brushProperty name="width" value="0.05" units="cm"/>
      <inkml:brushProperty name="height" value="0.05" units="cm"/>
    </inkml:brush>
  </inkml:definitions>
  <inkml:trace contextRef="#ctx0" brushRef="#br0">108 131 13227,'29'-131'7712,"-48"205"-6757,-77 326-99,93-386-751,0-1 0,1 1-1,0 16 1,24-73 676,-5-1-712,101-283 741,-108 286-788,-10 29-10,-1 12-12,-1 1 0,1 0 0,1 0 0,-1-1 0,0 1 0,0 0 0,0 0 1,0 0-1,0 0 0,1 0 0,-1 0 0,0 0 0,1 0 0,-1 2 0,-25 47-22,2 1 0,3 1 0,-17 61 0,28-84 13,6-16 9,-9 23 14,2 1 0,-8 50 0,21-79 12,5-15-10,5-13 5,15-44 251,-2-2 1,27-121-1,-45 163-133,-2-1 0,-1 0 0,2-32-1,-6 57-137,0 0 0,0 0-1,0 0 1,0-1 0,0 1 0,0 0-1,1 0 1,-1 0 0,0 0 0,0 0-1,0-1 1,0 1 0,0 0-1,0 0 1,0 0 0,0 0 0,0-1-1,0 1 1,0 0 0,0 0 0,0 0-1,0 0 1,0-1 0,0 1-1,0 0 1,-1 0 0,1 0 0,0 0-1,0 0 1,0-1 0,0 1 0,0 0-1,0 0 1,0 0 0,0 0 0,-1 0-1,1 0 1,0 0 0,0-1-1,0 1 1,0 0 0,0 0 0,0 0-1,-1 0 1,1 0 0,0 0 0,0 0-1,0 0 1,0 0 0,-1 0-1,1 0 1,0 0 0,-7 10 5,-5 17-11,0 6-11,-11 24 8,3 1 0,-23 110 0,39-117-324,4-48 178,0 0 0,0 0 0,0 0-1,1 0 1,-1-1 0,1 1 0,0 0-1,0 0 1,0-1 0,0 1-1,0-1 1,0 1 0,1-1 0,2 5-1,-4-7 145,0 0 0,0 0 0,0 0 0,1 0 0,-1 0-1,0 0 1,0 0 0,0 0 0,0 0 0,0 0 0,0 0-1,0 0 1,0 0 0,0 0 0,1 0 0,-1 0 0,0 0-1,0 0 1,0 0 0,0 0 0,0 0 0,0 0 0,0 0-1,0 0 1,1 0 0,-1 0 0,0 0 0,0 0 0,0 0-1,0 0 1,0 0 0,0 0 0,0 0 0,0 0 0,0 0-1,0 0 1,0-1 0,1 1 0,-1 0 0,0 0 0,0 0-1,0 0 1,0 0 0,0 0 0,0 0 0,0 0 0,0 0-1,0-1 1,0 1 0,0 0 0,0 0 0,0 0 0,0 0-1,0 0 1,0 0 0,0 0 0,0 0 0,0-1 0,0 1-1,1-9-372,-2-15-297</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65"/>
    </inkml:context>
    <inkml:brush xml:id="br0">
      <inkml:brushProperty name="width" value="0.05" units="cm"/>
      <inkml:brushProperty name="height" value="0.05" units="cm"/>
    </inkml:brush>
  </inkml:definitions>
  <inkml:trace contextRef="#ctx0" brushRef="#br0">161 23 15195,'3'-19'2694,"-4"15"-986,-2 12 78,-12 45 233,-25 114 136,40-167-2143,0 1-1,0-1 0,0 1 0,0-1 0,0 1 0,0-1 0,1 1 0,-1-1 0,0 1 0,0-1 0,0 1 0,0-1 0,1 0 1,-1 1-1,0-1 0,1 1 0,-1-1 0,0 0 0,0 1 0,1-1 0,-1 0 0,1 1 0,-1-1 0,0 0 0,1 1 0,-1-1 1,1 0-1,-1 0 0,1 0 0,-1 1 0,1-1 0,-1 0 0,1 0 0,-1 0 0,1 0 0,-1 0 0,1 0 0,26 1 100,-12-1-58,-9 2-63,0-1 0,0 1 0,0 0 0,0 0 0,0 0 0,-1 1 0,1 0 0,-1 0 1,0 0-1,1 1 0,-1 0 0,-1 0 0,1 0 0,-1 1 0,0-1 0,7 10 0,-9-10 5,1 0-1,-1 1 1,0-1-1,0 1 1,0 0-1,0 0 1,-1-1-1,0 1 1,0 0-1,0 0 1,-1 1-1,1-1 1,-1 0-1,-1 0 1,1 0-1,-1 0 1,1 0-1,-2 0 1,1 0-1,0 0 1,-3 4-1,0-1 69,0-1 1,0 0-1,-1 0 0,0 0 0,0-1 1,-1 1-1,1-1 0,-1-1 0,-1 1 1,1-1-1,-1 0 0,0 0 0,0-1 1,-1 0-1,-9 4 0,11-5-21,-1-1-1,0 1 1,1-1 0,-1-1-1,0 1 1,0-1 0,0 0-1,0-1 1,0 0-1,0 0 1,0 0 0,0-1-1,0 0 1,0-1 0,0 1-1,0-1 1,1 0 0,-11-5-1,16 6-125,-1 0 0,1 0 0,0 0 0,-1 0 0,1 0 0,0 0 0,0 0 0,-1 0 0,1 0 0,0 0 0,0-1 0,1 1 0,-1 0 0,0-1 0,0 1 0,1-1 0,-1 1 0,0-1 0,1 1 0,0-1 0,-1 1 0,1-1 0,0-2 0,0-2-146,1 0 0,-1 1 1,1-1-1,1 0 0,2-7 1,-3 7 240,9-32-694</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66"/>
    </inkml:context>
    <inkml:brush xml:id="br0">
      <inkml:brushProperty name="width" value="0.05" units="cm"/>
      <inkml:brushProperty name="height" value="0.05" units="cm"/>
    </inkml:brush>
  </inkml:definitions>
  <inkml:trace contextRef="#ctx0" brushRef="#br0">3 26 18180,'-3'0'1792,"4"2"-1144,1 0-264,5-2 1057,0 0-529,9-2-264,3-1-120,1-2-224,-2 0-64,2 0-16,2 1-48,-3 1-112,-4 2-120,-3-1-864,-2 2-1224,-2 0 1808,1 2-256,-2-2-273</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67"/>
    </inkml:context>
    <inkml:brush xml:id="br0">
      <inkml:brushProperty name="width" value="0.05" units="cm"/>
      <inkml:brushProperty name="height" value="0.05" units="cm"/>
    </inkml:brush>
  </inkml:definitions>
  <inkml:trace contextRef="#ctx0" brushRef="#br0">152 31 15387,'0'-2'215,"-1"0"-1,0 0 0,0 0 0,0 0 1,0 1-1,0-1 0,0 0 0,0 1 1,-1-1-1,1 1 0,-1-1 0,1 1 1,-1 0-1,1-1 0,-1 1 0,0 0 1,0 0-1,-2-1 0,3 2-62,-1 0 0,0-1 0,0 1-1,0 0 1,1 0 0,-1 0 0,0 0-1,0 1 1,1-1 0,-1 0 0,0 1-1,1-1 1,-1 1 0,0 0 0,1-1 0,-4 3-1,0 0 0,0 1 0,0 0 0,0 0 0,1 1-1,-1-1 1,1 1 0,0 0 0,1 0-1,-1 0 1,-3 8 0,-1 4-17,1 1 1,1-1-1,1 1 1,0 0-1,2 0 1,0 1-1,1-1 0,0 1 1,2-1-1,0 1 1,1-1-1,1 1 0,6 24 1,-8-40-121,1 0 1,0 0 0,0 0-1,0-1 1,0 1-1,1 0 1,-1-1 0,1 1-1,-1-1 1,1 1-1,0-1 1,0 0 0,0 1-1,0-1 1,0 0-1,1-1 1,-1 1 0,1 0-1,-1-1 1,1 1-1,0-1 1,2 1-1,-1-1-6,0-1 0,-1 1-1,1-1 1,-1 0-1,1 0 1,0 0-1,-1-1 1,1 1-1,0-1 1,-1 0-1,1 0 1,-1 0-1,0 0 1,1-1-1,-1 1 1,0-1-1,5-3 1,2-3 36,1 0 0,-1-1 0,-1 0 1,0 0-1,0-1 0,-1 0 0,9-14 1,-7 8 80,-1 0 0,-1-1 0,0 0 1,9-27-1,-15 36-64,-1 0 0,1-1 0,-1 1 0,-1 0 0,0-1 0,0 1 0,0 0 0,-1-1 0,-1 1 0,1 0 0,-5-14 0,5 20-51,0-1 1,0 0 0,0 1 0,0-1-1,0 0 1,-1 1 0,1 0 0,-1-1 0,0 1-1,0 0 1,0 0 0,0 0 0,0 0 0,0 0-1,0 0 1,-1 1 0,1-1 0,-1 1-1,1-1 1,-1 1 0,0 0 0,1 0 0,-1 0-1,0 0 1,0 1 0,0-1 0,1 1 0,-1 0-1,0 0 1,0 0 0,0 0 0,0 0 0,0 1-1,1-1 1,-1 1 0,-4 1 0,2 0-135,1 0 0,0 0 0,0 0 0,1 1 0,-1-1 0,0 1 0,1 0 1,0 0-1,-1 0 0,1 1 0,1-1 0,-1 1 0,0-1 0,1 1 0,0 0 0,0 0 1,0 0-1,0 1 0,1-1 0,-1 0 0,1 1 0,0-1 0,0 0 0,1 1 0,0-1 1,-1 1-1,1-1 0,1 6 0,-1-10 20,0 1 0,1 0 0,-1 0 0,0 0 0,0-1 0,1 1 0,-1 0 0,0 0 0,1-1 0,-1 1 0,1 0 0,-1-1 0,1 1 0,-1 0 0,1-1 0,-1 1 0,1-1 0,0 1 0,-1-1 0,1 1 0,0-1 0,0 1-1,-1-1 1,3 1 0,-1-1-50,0 0 0,0 1-1,0-1 1,0 0 0,0 0-1,0 0 1,0-1-1,0 1 1,0 0 0,2-1-1,4-2-173,0 0-1,0 0 1,-1-1-1,8-4 1,13-10-551</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68"/>
    </inkml:context>
    <inkml:brush xml:id="br0">
      <inkml:brushProperty name="width" value="0.05" units="cm"/>
      <inkml:brushProperty name="height" value="0.05" units="cm"/>
    </inkml:brush>
  </inkml:definitions>
  <inkml:trace contextRef="#ctx0" brushRef="#br0">1 55 13227,'6'23'3307,"6"43"-1,3 13-1845,-13-71-1310,1 0 1,0 0-1,0-1 1,1 1-1,-1-1 1,2 0-1,7 10 1,-11-15-101,1 0 1,-1 0-1,1 0 1,0-1-1,-1 1 1,1-1-1,0 1 1,0-1-1,0 0 0,0 1 1,1-1-1,-1 0 1,0 0-1,0-1 1,1 1-1,-1 0 1,0-1-1,1 1 1,4-1-1,-4 0 18,0-1-1,0 0 1,0 1 0,0-1 0,0 0-1,0 0 1,0-1 0,0 1-1,-1-1 1,1 1 0,0-1-1,-1 0 1,4-3 0,2-3 141,-1 0 0,0-1 0,0 1 1,0-1-1,-1-1 0,-1 1 0,7-16 1,-7 13-7,0-1 0,-1 0 0,-1 1 1,0-1-1,-1-1 0,0 1 0,-1-21 0,-1 29-149,0 1 0,-1-1 0,0 1 0,0-1 0,0 1 0,0 0 0,-1-1 0,1 1 0,-1 0 0,0 0 0,-3-5 0,2 7-38,1-1-1,0 1 0,0 0 1,-1 0-1,1 0 1,-1 0-1,0 0 1,1 0-1,-1 1 1,0-1-1,0 1 1,0 0-1,0 0 1,0 0-1,-1 0 1,1 0-1,-4 0 0,-2 1-138,1-1 0,-1 1 0,1 1 0,0-1 0,-1 1 0,-13 4 0,17-4 95,0 1 0,1 0 1,-1 0-1,0 0 0,1 0 0,-1 0 0,1 1 1,0 0-1,0 0 0,0 0 0,0 1 0,-4 4 1,0 6-221</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69"/>
    </inkml:context>
    <inkml:brush xml:id="br0">
      <inkml:brushProperty name="width" value="0.05" units="cm"/>
      <inkml:brushProperty name="height" value="0.05" units="cm"/>
    </inkml:brush>
  </inkml:definitions>
  <inkml:trace contextRef="#ctx0" brushRef="#br0">1 63 18812,'8'-3'2650,"13"-1"-2146,1 1 1,0 1-1,-1 1 1,42 3-1,30-1-510,-67-5 17,0 0-1,44-14 0,-43 10-15,52-9-1,-77 17 3,1-1-1,-1 1 1,0 0-1,0 0 1,1 0-1,-1 0 1,0 0-1,0 0 1,0 1-1,1-1 1,-1 1-1,0-1 1,0 1-1,0 0 0,0 0 1,0 0-1,0 0 1,0 0-1,3 3 1,-6-4 10,0 0 0,1 1 0,-1-1 0,0 0 1,0 1-1,1-1 0,-1 0 0,0 0 0,0 1 0,0-1 1,0 0-1,1 0 0,-1 0 0,0 0 0,-1 0 0,-62-4 205,-73-1 171,116 6-302,0 1 1,0 1 0,0 1 0,-32 9-1,39-8 3,0 0 0,1 1 0,-1 0 0,1 1 0,0 0 0,1 1 0,0 1 1,-18 16-1,30-25-78,0 0 1,0 0-1,-1 0 1,1 0-1,0 1 1,0-1-1,0 0 1,0 0 0,-1 0-1,1 0 1,0 0-1,0 0 1,0 1-1,0-1 1,-1 0 0,1 0-1,0 0 1,0 0-1,0 0 1,-1 0-1,1 0 1,0 0 0,0 0-1,-1 0 1,1 0-1,0 0 1,0 0-1,0 0 1,-1 0 0,1 0-1,0 0 1,0 0-1,0-1 1,-1 1-1,1 0 1,0 0 0,0 0-1,0 0 1,0 0-1,-1 0 1,1-1-1,0 1 1,0 0-1,0 0 1,0-1 0,-1 1-1,1-1 1,0 1-1,0 0 1,0-1 0,0 1-1,0 0 1,0-1-1,0 1 1,0-1 0,0 1-1,0 0 1,1-1-1,-1 1 1,0 0 0,0-1-1,0 1 1,0 0-1,0-1 1,1 1 0,-1 0-1,0-1 1,0 1-1,1 0 1,-1-1 0,0 1-1,0 0 1,1-1-1,3-2 24,1 0 0,-1 1 0,0-1 0,1 1 0,0 0-1,-1 0 1,1 0 0,0 0 0,0 1 0,0 0 0,7 0 0,10-2-20,28 2 1,-38 1-13,75 5-214,14-1-551,-86-4 378,-1-1 0,1 0 0,0-1 0,21-6 0,-32 7 284,0-1 0,1 1 0,-1-1 0,0 0 0,0 0 0,0-1 0,-1 1 0,1-1 0,3-3 0,-4-6-522</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70"/>
    </inkml:context>
    <inkml:brush xml:id="br0">
      <inkml:brushProperty name="width" value="0.05" units="cm"/>
      <inkml:brushProperty name="height" value="0.05" units="cm"/>
    </inkml:brush>
  </inkml:definitions>
  <inkml:trace contextRef="#ctx0" brushRef="#br0">1 93 18084,'-1'-2'200,"1"-1"0,0 0 0,0 1 0,0-1 0,0 0 0,1 0 1,-1 1-1,1-1 0,0 1 0,-1-1 0,1 0 0,0 1 0,1 0 0,-1-1 0,0 1 0,1 0 0,-1-1 1,1 1-1,0 0 0,0 0 0,-1 0 0,1 0 0,1 1 0,-1-1 0,3-2 0,2 0-52,0 0-1,0 1 1,1-1-1,-1 1 0,1 1 1,-1-1-1,10-1 1,-15 4-143,0-1 1,-1 1-1,1-1 1,0 1 0,0 0-1,0 0 1,0 0-1,0 0 1,0 0 0,0 0-1,0 1 1,0-1-1,-1 0 1,1 1 0,0 0-1,0-1 1,0 1-1,-1 0 1,1 0-1,0 0 1,-1 0 0,1 0-1,-1 1 1,1-1-1,-1 0 1,0 1 0,0-1-1,1 1 1,-1-1-1,0 1 1,0-1-1,0 1 1,-1 0 0,2 3-1,-1-2 13,-1 0-1,1-1 1,-1 1-1,0 0 1,0 0-1,0 0 1,0-1-1,-1 1 1,1 0-1,-1 0 1,0-1-1,1 1 1,-1-1 0,0 1-1,-1 0 1,1-1-1,-3 4 1,-2 3 138,-2 1 1,-15 15-1,0 0 197,22-23-358,0-1 0,0 1 0,0-1 0,1 1-1,-1-1 1,1 1 0,-1 0 0,1-1 0,-1 1 0,1 0 0,0 0 0,0-1 0,0 1 0,0 0 0,0-1 0,0 1-1,1 0 1,-1-1 0,0 1 0,1 0 0,0-1 0,-1 1 0,1 0 0,0-1 0,0 1 0,-1-1 0,1 0 0,0 1 0,3 1-1,4 7-154,0-2 0,0 1-1,14 9 1,-6-4-76,-10-8 168,0 0 0,-1 0 0,1 0 0,-2 0 0,1 1 0,-1 0 0,0 0 0,0 0 0,-1 0 0,5 13 0,-7-15 98,0 1-1,0 0 0,-1 0 1,0 0-1,0 0 0,0 0 1,0 0-1,-1-1 0,0 1 1,0 0-1,-1 0 0,0-1 1,0 1-1,0-1 0,-3 6 1,0-2 176,-1 0 0,1-1 0,-2 0 0,1 0 0,-1 0 0,0-1 0,0 0 1,-1 0-1,0-1 0,0 0 0,-1-1 0,0 1 0,0-2 0,0 1 0,0-1 0,-1-1 1,-15 5-1,24-8-246,1 0 1,0 0 0,-1 0 0,1 0 0,-1 0 0,1 0-1,0 0 1,-1 0 0,1 0 0,-1 0 0,1 0-1,0 0 1,-1 0 0,1 0 0,0 0 0,-1 0-1,1 0 1,0 0 0,-1-1 0,1 1 0,0 0-1,-1 0 1,1 0 0,0-1 0,-1 1 0,1 0-1,0 0 1,0-1 0,-1 1 0,1 0 0,0-1-1,-1-14-1074,16-24-308,-10 27 1295,8-26-655</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71"/>
    </inkml:context>
    <inkml:brush xml:id="br0">
      <inkml:brushProperty name="width" value="0.05" units="cm"/>
      <inkml:brushProperty name="height" value="0.05" units="cm"/>
    </inkml:brush>
  </inkml:definitions>
  <inkml:trace contextRef="#ctx0" brushRef="#br0">1 55 18516,'15'-11'2035,"29"-16"0,-39 24-1809,0 1-1,0 0 0,0 0 0,0 0 1,0 1-1,0 0 0,1 0 0,-1 0 1,0 0-1,10 1 0,-13 0-212,-1 0 0,0 1 1,0-1-1,1 1 0,-1-1 0,0 1 1,0-1-1,0 1 0,0 0 0,0 0 0,0-1 1,0 1-1,0 0 0,0 0 0,0 0 0,0 0 1,0 0-1,-1 0 0,1 0 0,0 0 0,-1 0 1,1 1-1,-1-1 0,1 0 0,-1 0 1,0 1-1,1-1 0,-1 0 0,0 0 0,0 1 1,0-1-1,0 0 0,0 1 0,0-1 0,0 0 1,0 0-1,-1 2 0,0 7 107,-1 0-1,0 0 1,-6 15-1,7-22-80,-15 35 300,12-33-291,1 1 1,0 0-1,0 0 1,1 0-1,0 0 1,0 1-1,1-1 1,-1 0-1,1 1 1,1-1-1,-1 1 1,1 7-1,1-13-47,-1 0 0,1 0 0,-1 0 0,1 0 0,-1 0 0,1 0 0,0 0 0,-1-1 0,1 1 0,0 0 0,0 0-1,0-1 1,-1 1 0,1 0 0,0-1 0,0 1 0,0-1 0,0 0 0,0 1 0,0-1 0,0 0 0,0 1 0,0-1-1,0 0 1,2 0 0,32 2-5,-24-2-10,-4 0-13,-1 1 0,1 0 0,-1 0 0,0 0 0,1 1 0,-1-1 1,0 2-1,0-1 0,0 1 0,11 6 0,-15-7 14,1 0 0,-1 0 0,0 1 0,0-1 0,0 0 1,0 1-1,0 0 0,-1-1 0,1 1 0,-1 0 0,0 0 0,1 0 0,-1 0 0,-1 0 0,1 0 0,0 0 0,-1 1 0,0-1 1,1 0-1,-1 0 0,0 0 0,-1 0 0,1 1 0,-1 2 0,-1 5 72,-1-1-1,0-1 1,0 1 0,0 0 0,-1-1-1,-1 1 1,0-1 0,0-1 0,-10 14-1,11-18 6,1 1-1,-1 0 1,0-1-1,-1 0 1,1 0 0,-1 0-1,0-1 1,0 1-1,0-1 1,0 0-1,0-1 1,-1 1-1,0-1 1,1 0-1,-1 0 1,0-1-1,-9 2 1,13-3-129,1 0 1,0 0-1,-1 0 0,1 0 0,-1 0 1,1 0-1,0 0 0,-1 0 1,1-1-1,0 1 0,-1-1 0,1 1 1,0-1-1,-1 1 0,1-1 1,0 0-1,0 1 0,0-1 0,0 0 1,0 0-1,0 0 0,0 0 1,0 0-1,-1-2 0,1 1-15,0 0 0,1 1 1,-1-1-1,1 0 0,0 0 0,0 0 0,-1 0 0,1 0 0,1 0 1,-1 0-1,0 0 0,0 0 0,1 0 0,-1 0 0,1 0 0,0 0 1,1-3-1,11-20-630</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72"/>
    </inkml:context>
    <inkml:brush xml:id="br0">
      <inkml:brushProperty name="width" value="0.05" units="cm"/>
      <inkml:brushProperty name="height" value="0.05" units="cm"/>
    </inkml:brush>
  </inkml:definitions>
  <inkml:trace contextRef="#ctx0" brushRef="#br0">73 5 19692,'15'-4'1633,"-13"4"-1185,1 8-216,-3 7 600,-4 6-184,-2 7-280,-1 6-144,-3 5-104,0 4 16,0 1 8,0-2-8,1-7 16,2-3-64,0-8-472,3-6-312,-3-26 448,5-15-120</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73"/>
    </inkml:context>
    <inkml:brush xml:id="br0">
      <inkml:brushProperty name="width" value="0.05" units="cm"/>
      <inkml:brushProperty name="height" value="0.05" units="cm"/>
    </inkml:brush>
  </inkml:definitions>
  <inkml:trace contextRef="#ctx0" brushRef="#br0">82 43 18268,'-3'0'150,"0"1"-1,1-1 1,-1 1 0,0 0 0,1 0-1,-1 0 1,0 1 0,1-1 0,0 0-1,-1 1 1,1 0 0,0-1 0,0 1-1,0 0 1,0 0 0,0 0 0,0 1-1,0-1 1,1 0 0,-1 1 0,0 2-1,-3 3 133,2-1 0,-1 1 0,1 0 0,0 0 0,-3 16 0,6-21-242,-1-1 0,1 1 0,0 0-1,-1-1 1,1 1 0,1-1 0,-1 1-1,0 0 1,1-1 0,-1 1 0,1-1-1,0 1 1,0-1 0,0 1 0,0-1-1,0 1 1,0-1 0,2 2 0,-1-3-20,-1 1-1,0-1 1,1 0 0,-1-1 0,1 1 0,-1 0 0,1 0 0,-1-1-1,1 1 1,0 0 0,-1-1 0,1 0 0,0 1 0,0-1-1,-1 0 1,1 0 0,0 0 0,-1 0 0,1 0 0,0 0 0,0-1-1,-1 1 1,1-1 0,0 1 0,-1-1 0,1 1 0,-1-1-1,4-2 1,2-1 80,-1 0 0,1 0 0,-1-1 0,1 0 1,-1 0-1,-1-1 0,1 0 0,-1 0 0,0 0 0,0-1 0,5-9 0,-8 12-29,0 1 0,0 0 0,0-1 0,-1 1 0,1-1 0,-1 0 1,0 0-1,0 1 0,0-1 0,0 0 0,-1 0 0,0 0 0,0 0 0,0 0 0,0 0 0,-1 0 0,1 0 1,-1 1-1,0-1 0,0 0 0,0 0 0,-1 1 0,1-1 0,-5-6 0,5 8-59,-1 0 0,1 1 0,-1-1 0,0 0 0,1 1 0,-1-1 0,0 1 0,0 0 0,0-1 0,0 1 0,-1 0 0,1 0-1,0 0 1,0 1 0,-1-1 0,1 0 0,0 1 0,-1 0 0,1-1 0,0 1 0,-1 0 0,1 0 0,-1 1 0,1-1 0,0 0 0,-1 1 0,1-1 0,0 1 0,0 0-1,-1 0 1,1 0 0,0 0 0,0 0 0,-4 3 0,1-1-110,0 0 1,0 1-1,0 0 0,1 0 0,-1 1 0,1-1 1,0 1-1,0 0 0,1 0 0,-1 0 0,1 1 1,-3 6-1,4-7-278,0 1 1,1-1-1,-1 0 0,1 1 1,1-1-1,-1 7 1,1-11 232,0 1 1,0-1-1,0 1 1,0-1-1,0 0 1,0 1-1,1-1 1,-1 1-1,1-1 1,-1 0-1,1 1 1,-1-1-1,1 0 1,0 1-1,0-1 1,0 0-1,-1 0 1,1 0-1,0 0 1,0 0-1,1 0 1,-1 0-1,0 0 1,0 0-1,0 0 1,1-1-1,1 2 1,14 2-1017</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6.809"/>
    </inkml:context>
    <inkml:brush xml:id="br0">
      <inkml:brushProperty name="width" value="0.05" units="cm"/>
      <inkml:brushProperty name="height" value="0.05" units="cm"/>
    </inkml:brush>
  </inkml:definitions>
  <inkml:trace contextRef="#ctx0" brushRef="#br0">1 317 16396,'8'-1'557,"0"0"1,1 0-1,-1-1 1,0-1 0,0 1-1,0-1 1,0-1 0,0 1-1,-1-1 1,1-1 0,-1 1-1,0-1 1,11-11 0,-1 0 29,-1 0 0,0-1 1,24-35-1,-34 43-462,1-1 0,-2 1 0,0-1 0,5-12-1,-9 21-111,-1 0-1,0 0 0,1 0 0,-1 1 0,0-1 0,0 0 0,0 0 1,1 0-1,-1 0 0,0 0 0,0 0 0,0 0 0,0 1 0,-1-1 0,1 0 1,0 0-1,0 0 0,0 0 0,-1 0 0,1 1 0,0-1 0,-2-1 1,2 1-7,-1 1 1,0 0 0,1-1 0,-1 1 0,0 0 0,1-1 0,-1 1 0,0 0 0,0 0 0,1 0 0,-1 0-1,0 0 1,0 0 0,1 0 0,-1 0 0,0 0 0,0 0 0,0 0 0,1 0 0,-2 1 0,-3 0 4,0 1 1,0 0 0,1 0 0,-1 0 0,0 0-1,-4 5 1,-4 2-14,1 2 0,0-1 0,1 2 0,0-1 1,1 1-1,0 1 0,1 0 0,1 0 0,0 1 0,-7 16 0,15-29-4,-1 0 1,1 1-1,-1-1 0,1 0 1,-1 0-1,1 1 0,0-1 1,0 0-1,-1 1 0,1-1 1,0 0-1,0 1 0,0-1 1,1 0-1,-1 1 0,0-1 1,0 0-1,1 1 0,-1-1 1,1 0-1,-1 0 0,1 0 1,0 1-1,-1-1 1,1 0-1,0 0 0,0 0 1,-1 0-1,1 0 0,0 0 1,0 0-1,0-1 0,1 1 1,-1 0-1,0 0 0,0-1 1,0 1-1,0-1 0,1 1 1,-1-1-1,0 1 0,0-1 1,1 0-1,-1 0 0,2 1 1,7 0-47,1-1 0,-1 0 0,0 0 1,18-3-1,-23 2 36,88-14-237,-55 8 87,0 1-1,1 2 0,42 1 0,-74 4 116,-7-1 68,-7-10 269,4-1-165,0-1-1,1 1 1,1-1 0,0 0-1,0 0 1,1 1-1,1-1 1,0 0 0,1 0-1,0 1 1,0-1 0,5-11-1,-6 20-199,0 0 0,1 1 0,-1-1 0,0 0 0,1 1 0,0-1 0,0 1 0,0-1 0,0 1 0,0 0 0,0 0 0,0 0 0,5-3 0,36-17-1407,-25 15 1412,15-7-506</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74"/>
    </inkml:context>
    <inkml:brush xml:id="br0">
      <inkml:brushProperty name="width" value="0.05" units="cm"/>
      <inkml:brushProperty name="height" value="0.05" units="cm"/>
    </inkml:brush>
  </inkml:definitions>
  <inkml:trace contextRef="#ctx0" brushRef="#br0">1 69 15827,'1'3'274,"0"1"0,1 0 0,-2-1-1,1 1 1,0 0 0,-1 0 0,0-1 0,0 1-1,0 0 1,-1 5 0,1-5-26,-1-1 0,1 0 0,0 1 0,0-1 0,0 0 0,1 0 0,-1 1 0,1-1 0,-1 0 0,1 0 0,0 1 0,1-1 0,-1 0 0,3 5 0,-4-8-183,1 0-1,-1 1 1,1-1-1,-1 0 0,1 1 1,-1-1-1,1 0 0,-1 1 1,1-1-1,-1 0 0,1 0 1,0 0-1,-1 1 0,1-1 1,-1 0-1,1 0 0,-1 0 1,1 0-1,0 0 0,-1 0 1,1 0-1,-1 0 1,1-1-1,0 1 0,-1 0 1,1 0-1,-1 0 0,1-1 1,-1 1-1,1 0 0,-1 0 1,1-1-1,-1 1 0,1-1 1,17-14 1038,-10 8-881,-1-1-1,1 1 1,-1-2 0,-1 1 0,0-1-1,0 0 1,-1-1 0,0 1 0,0-1-1,3-13 1,-7 21-215,-1 1 0,1 0 0,-1-1 0,0 1 0,1 0 0,-1-1 1,0 1-1,0 0 0,0-1 0,0 1 0,0 0 0,0-1 0,-1 1 0,1 0 0,0-1 0,-1 1 0,1 0 0,-1-1 0,1 1 0,-1 0 1,0 0-1,1 0 0,-1 0 0,0-1 0,0 1 0,0 0 0,0 1 0,0-1 0,0 0 0,0 0 0,0 0 0,0 0 0,0 1 0,-1-1 1,1 1-1,0-1 0,0 1 0,-1-1 0,1 1 0,0 0 0,-3-1 0,0 1-38,1 0 0,-1 0 0,0 0 0,1 1 0,-1-1 0,1 1 0,-1 0 0,1 0 0,-1 0 0,1 0 0,-1 1 0,1-1 0,0 1 0,-6 4 0,6-3-224,0 0-1,0 1 1,0-1 0,0 1 0,0 0-1,1 0 1,-1 0 0,1 0 0,0 0-1,1 0 1,-2 5 0,3-4-307,5-5-114</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75"/>
    </inkml:context>
    <inkml:brush xml:id="br0">
      <inkml:brushProperty name="width" value="0.05" units="cm"/>
      <inkml:brushProperty name="height" value="0.05" units="cm"/>
    </inkml:brush>
  </inkml:definitions>
  <inkml:trace contextRef="#ctx0" brushRef="#br0">1 4 10850,'1'-1'7258,"3"-2"-4514,38 34-696,-29-21-2007,-1-1-1,17 9 0,-9-7-35,-1 1 0,0 1 0,0 0 0,-2 1 0,1 1-1,-2 1 1,0 1 0,-1 0 0,-1 0 0,-1 2 0,0 0 0,11 22 0,-15-27-3,0 0 0,1-1 0,0 0 0,16 14 0,54 44-48,-52-47 26,-10-11 23,0 0 0,1-1 1,0-2-1,39 17 0,-28-14 94,33 20-1,-20-8 33,-25-15-29,0 0 0,0 1 0,-1 1 0,-1 1 0,0 1 0,0 0 0,15 19-1,3 15 151,32 61 0,7 13 111,-58-102-204,0 1 1,2-2 0,27 27-1,192 156 77,-207-173-188,-1 0-1,43 59 1,14 17 77,45 26-45,-103-107-44,1-1 0,0-2 0,37 21 1,-9-11 31,-2 3 1,-2 2-1,-1 3 0,-2 2 1,47 50-1,-42-33-33,3-3-1,114 87 1,-93-88-28,-18-15 6,-2 4 0,72 67 0,-37-12-22,65 62 65,18-19-61,81 76-6,201 184-58,-220-202 83,-108-88-5,5 8 36,164 187 1,-225-229-58,152 118 0,-87-80 35,-80-58-13,93 114-1,-17-16 30,-34-51-40,166 184-23,-173-175 2,125 117 0,-185-198 22,168 165-60,-144-139 431,-108-105-1773,12 11 1086</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76"/>
    </inkml:context>
    <inkml:brush xml:id="br0">
      <inkml:brushProperty name="width" value="0.05" units="cm"/>
      <inkml:brushProperty name="height" value="0.05" units="cm"/>
    </inkml:brush>
  </inkml:definitions>
  <inkml:trace contextRef="#ctx0" brushRef="#br0">1 13 20404,'8'-7'1762,"0"1"256,-3 23-647,1 60-645,-3 0-1,-7 79 1,-1 45-1242,5-200 419,0 1-1,0 0 0,0-1 1,1 1-1,-1-1 0,0 1 0,1 0 1,-1-1-1,1 1 0,-1-1 0,1 1 1,0-1-1,-1 1 0,1-1 0,2 3 1,-3-4 66,0 0-1,1 0 1,-1 1 0,0-1 0,1 0 0,-1 0 0,0 0-1,1 0 1,-1 0 0,0 0 0,1 0 0,-1 0 0,1 0 0,-1 0-1,0 0 1,1 0 0,-1 0 0,0 0 0,1 0 0,-1 0-1,0 0 1,1 0 0,-1 0 0,1-1 0,11-10-136,2-12-387,4-11-154</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77"/>
    </inkml:context>
    <inkml:brush xml:id="br0">
      <inkml:brushProperty name="width" value="0.05" units="cm"/>
      <inkml:brushProperty name="height" value="0.05" units="cm"/>
    </inkml:brush>
  </inkml:definitions>
  <inkml:trace contextRef="#ctx0" brushRef="#br0">144 33 20500,'0'-1'286,"8"-22"1604,-8 15-815,-8 11 529,-3 7-1192,1 0 0,0 1 1,0 0-1,1 0 0,-10 18 1,-32 67-423,47-89-1,1 0-1,-1 0 1,2 1-1,-1-1 1,1 1-1,0 0 1,1-1 0,0 1-1,-1 16 1,2-23 6,1 1 1,-1-1-1,1 1 1,0-1-1,-1 1 1,1-1-1,0 0 1,0 1-1,-1-1 1,1 0-1,0 0 1,0 0-1,1 0 1,-1 1-1,0-1 0,0-1 1,0 1-1,1 0 1,-1 0-1,0 0 1,1-1-1,-1 1 1,1-1-1,-1 1 1,1-1-1,-1 0 1,1 1-1,-1-1 1,1 0-1,2 0 1,6 0-8,1 1 1,-1-2-1,14-2 0,-18 3 5,4-2 1,0 1-1,0 1 0,1 0 1,-1 0-1,0 1 1,0 0-1,0 1 0,1 0 1,10 4-1,-16-4 4,0 0 1,0 1-1,-1-1 0,0 1 1,1 0-1,-1 0 0,0 1 1,0-1-1,0 1 0,-1-1 0,1 1 1,-1 1-1,0-1 0,0 0 1,-1 1-1,1-1 0,-1 1 1,0 0-1,3 10 0,-3-10 21,-1 1 0,0-1 0,0 1 0,0-1 0,-1 1 0,0 0 0,0-1 0,0 1 0,-1 0 0,0-1 0,0 1 0,0-1 0,-1 1 0,-4 9 0,3-8 116,-1 0 0,-1 0 1,1-1-1,-1 0 0,0 1 0,-1-1 0,0-1 1,1 1-1,-11 6 0,-2-1-223,0 0-1,0-1 1,-1-1-1,0-1 1,-1-1-1,0 0 1,-22 4-1,37-10-666,12-1 263</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78"/>
    </inkml:context>
    <inkml:brush xml:id="br0">
      <inkml:brushProperty name="width" value="0.05" units="cm"/>
      <inkml:brushProperty name="height" value="0.05" units="cm"/>
    </inkml:brush>
  </inkml:definitions>
  <inkml:trace contextRef="#ctx0" brushRef="#br0">106 24 15467,'1'-14'2068,"-1"4"995,-1 19-653,-36 254 170,-20-2-2471,50-230-20,3-15-79,4-14-7,0-4 2,5-28 37,15-98 114,-9 71-34,-2 1 0,-3-1 1,-2-77-1,-6 123-95,0 17-36,-2 31-46,3-21 47,-4 22-23,-18 231 18,22-268-60,1 1 1,0 0 0,0 0 0,0 0-1,1 0 1,-1 0 0,0-1 0,1 1-1,-1 0 1,1 0 0,1 2 0,-2-4 44,0 0 0,0 0 0,1 0 0,-1 0 0,0 0 0,0 1 0,1-1 1,-1 0-1,0 0 0,1 0 0,-1 0 0,0 0 0,0 0 0,1 0 0,-1 0 0,0 0 0,0 0 0,1 0 1,-1 0-1,0 0 0,1-1 0,-1 1 0,0 0 0,0 0 0,1 0 0,-1 0 0,0 0 0,0-1 1,1 1-1,-1 0 0,0 0 0,0 0 0,0-1 0,0 1 0,1 0 0,-1 0 0,0-1 0,0 1 1,0-1-1,5-5-170,-1 0 0,0-1 1,-1 0-1,4-8 0,8-26-459</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79"/>
    </inkml:context>
    <inkml:brush xml:id="br0">
      <inkml:brushProperty name="width" value="0.05" units="cm"/>
      <inkml:brushProperty name="height" value="0.05" units="cm"/>
    </inkml:brush>
  </inkml:definitions>
  <inkml:trace contextRef="#ctx0" brushRef="#br0">197 21 16388,'1'-16'3376,"0"12"-1400,0 12-503,-2 0-1265,-1 1 1,1-1-1,-1 0 1,0 0-1,-1-1 0,-4 10 1,-2 7 84,-22 54 837,-61 110-1,77-159-878,10-18-145,0-4-21,1 1 1,0 0 0,1 0-1,0 0 1,0 0 0,1 0-1,-3 14 1,5-21-83,0 0 0,0-1 1,0 1-1,0-1 0,0 1 0,0-1 1,0 1-1,0-1 0,0 1 0,0-1 0,0 1 1,1-1-1,-1 1 0,0-1 0,0 1 0,0-1 1,1 1-1,-1-1 0,0 1 0,1-1 0,-1 0 1,0 1-1,1-1 0,-1 0 0,1 1 0,-1-1 1,0 0-1,1 1 0,16 0 31,18-14-178,-18 2-367,1 0 0,-2-1-1,0-1 1,0 0 0,-1-1 0,-1-1 0,-1 0 0,17-23 0,-8 6-357</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80"/>
    </inkml:context>
    <inkml:brush xml:id="br0">
      <inkml:brushProperty name="width" value="0.05" units="cm"/>
      <inkml:brushProperty name="height" value="0.05" units="cm"/>
    </inkml:brush>
  </inkml:definitions>
  <inkml:trace contextRef="#ctx0" brushRef="#br0">60 1 19660,'-9'31'1609,"-1"11"-1129,0-1-216,3 7 560,-2-1-232,3-4-160,-1-3-120,6-8-336,1-5-256,4-11-504,3-8-272,0-11 800,2-7-184,4-7-201</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81"/>
    </inkml:context>
    <inkml:brush xml:id="br0">
      <inkml:brushProperty name="width" value="0.05" units="cm"/>
      <inkml:brushProperty name="height" value="0.05" units="cm"/>
    </inkml:brush>
  </inkml:definitions>
  <inkml:trace contextRef="#ctx0" brushRef="#br0">135 0 18924,'-2'1'118,"1"-1"0,0 0 0,-1 1 0,1-1 0,-1 1 0,1-1 0,0 1 0,-1-1-1,1 1 1,0 0 0,0 0 0,0 0 0,0 0 0,0 0 0,0 0 0,-2 2 0,-14 21 112,16-23-178,-13 24 193,1 1-1,0 1 0,2 0 1,2 1-1,0 0 1,2 0-1,1 1 1,1-1-1,2 1 0,-1 46 1,4-69-205,0 0 0,1 0 0,0 0 0,0 0 0,0 0 0,0-1 0,1 1 0,3 7 1,-4-12-30,0 1 0,-1-1 0,1 1 0,0-1 1,0 0-1,0 0 0,1 0 0,-1 0 1,0 0-1,0 0 0,1 0 0,-1 0 0,0 0 1,1 0-1,-1-1 0,1 1 0,-1 0 0,1-1 1,-1 0-1,1 1 0,-1-1 0,1 0 1,0 0-1,-1 1 0,1-1 0,-1-1 0,1 1 1,0 0-1,-1 0 0,1-1 0,-1 1 1,1 0-1,-1-1 0,3-1 0,5-2 17,-1 0-1,0-1 0,0 0 1,0 0-1,-1 0 0,0-1 1,0-1-1,0 1 0,6-9 1,5-7 134,25-41 1,-38 56-132,12-20 167,15-33 0,-29 54-149,0-2-1,0 1 1,-1 0-1,1 0 1,-2-1 0,1 1-1,-1-1 1,0 0-1,-1 1 1,0-12 0,0 17-32,0 0 1,0 0 0,-1 0 0,1 0 0,-1 0 0,1 0 0,-1 0 0,0 0 0,0 0 0,0 0-1,0 0 1,0 0 0,0 1 0,0-1 0,-1 0 0,1 1 0,0-1 0,-1 1 0,0 0 0,1-1-1,-1 1 1,-3-2 0,2 2-67,1 0 0,-1 1 0,0-1 0,0 1-1,0 0 1,0 0 0,0 0 0,0 0 0,0 0-1,0 0 1,0 1 0,1-1 0,-1 1 0,-4 1-1,-1 1-251,1 1-1,-1-1 1,1 1-1,0 0 1,0 1-1,0 0 0,1 0 1,0 0-1,-1 1 1,-8 11-1,5-1-395,8-9-164</inkml:trace>
  <inkml:trace contextRef="#ctx0" brushRef="#br0" timeOffset="1">459 68 18068,'-11'62'2237,"5"-31"-1405,-3 41 0,8-49-287,-1 43 646,2-61-1099,1 1 0,0-1 1,0 1-1,0-1 0,0 0 1,1 1-1,0-1 0,0 0 1,3 5-1,-4-9-78,-1 1 1,1-1-1,0 0 0,-1 0 1,1 0-1,0 0 0,0-1 1,0 1-1,0 0 0,0 0 1,0 0-1,0-1 0,0 1 1,0 0-1,0-1 0,0 1 1,0-1-1,1 1 0,-1-1 1,0 0-1,0 0 0,0 1 1,1-1-1,-1 0 0,0 0 1,0 0-1,1 0 0,-1 0 1,0-1-1,0 1 0,0 0 1,1 0-1,-1-1 0,0 1 1,0-1-1,0 1 0,0-1 1,2-1-1,4-2 53,-1-1 0,0 0-1,0-1 1,10-11 0,-14 15-52,16-19 294,-1-1 1,24-39-1,-33 49-113,-1-1 0,-1-1 1,0 1-1,-1-1 0,0 0 1,4-24-1,-9 36-160,0 0 1,1-1-1,-1 1 1,0 0-1,-1 0 1,1 0-1,0 0 0,-1 0 1,1 0-1,-1 0 1,1 0-1,-1 0 1,0 1-1,0-1 0,0 0 1,0 0-1,0 1 1,0-1-1,0 0 1,-1 1-1,1-1 1,-1 1-1,1 0 0,-1-1 1,1 1-1,-1 0 1,0 0-1,0 0 1,1 0-1,-1 0 0,-4-1 1,-5-1-132,-1 0-1,0 0 1,0 1 0,-17-1 0,-3 0-735,16-1 541,6-2-114</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83"/>
    </inkml:context>
    <inkml:brush xml:id="br0">
      <inkml:brushProperty name="width" value="0.05" units="cm"/>
      <inkml:brushProperty name="height" value="0.05" units="cm"/>
    </inkml:brush>
  </inkml:definitions>
  <inkml:trace contextRef="#ctx0" brushRef="#br0">218 40 9586,'-20'13'3785,"19"-12"-3419,-1 0 1,0-1-1,1 1 0,-1 0 1,1 0-1,-1 0 0,1 0 1,0 0-1,-1 1 1,1-1-1,0 0 0,0 1 1,0-1-1,-2 4 1,15-3 3940,47 2-3812,-59-4-474,18 0 30,0 0-1,1-2 1,-1 0-1,0-1 1,0 0-1,26-10 1,-52 13 165,0 1-1,-1-2 1,1 1 0,-16-4 0,-7 1 41,-5 0-62,0 1 0,-1 2 0,1 2 0,0 2 0,-43 8 0,64-8-124,10-3-42,0 0-1,-1 0 1,1 1 0,0-1 0,-6 4 0,29-2-161,311-40-540,-321 36 619,-4 2 16,0-2 0,-1 1 1,1 0-1,0-1 0,-1 1 0,1-1 0,0 0 0,-1-1 0,1 1 0,-1 0 0,0-1 0,4-2 0,-6 4 36,-1 0-1,0-1 0,0 1 1,0 0-1,0 0 0,0 0 1,0 0-1,0 0 0,0 0 1,0-1-1,0 1 0,0 0 1,0 0-1,0 0 0,0 0 1,0 0-1,0-1 0,0 1 1,-1 0-1,1 0 0,0 0 1,0 0-1,0 0 0,0 0 1,0 0-1,0-1 0,0 1 1,0 0-1,0 0 0,0 0 1,-1 0-1,1 0 0,0 0 1,0 0-1,0 0 0,0 0 1,0 0-1,0 0 0,0-1 0,-1 1 1,1 0-1,0 0 0,0 0 1,0 0-1,0 0 0,0 0 1,-1 0-1,1 0 0,0 0 1,-15-2 57,-15 1 114,-221 21 708,180-12-377,72-8-499,-1 0 0,0-1 1,0 1-1,0 0 0,0 0 0,0 0 0,0 0 1,0 0-1,0 0 0,0 0 0,0 0 0,0 0 1,0 0-1,0-1 0,0 1 0,0 0 0,0 0 1,0 0-1,0 0 0,0 0 0,0 0 0,0 0 1,0 0-1,0-1 0,0 1 0,0 0 0,0 0 0,0 0 1,0 0-1,0 0 0,0 0 0,0 0 0,0 0 1,0 0-1,0-1 0,0 1 0,0 0 0,0 0 1,0 0-1,0 0 0,0 0 0,-1 0 0,1 0 1,0 0-1,0 0 0,0 0 0,0 0 0,0 0 1,0 0-1,0 0 0,0 0 0,0 0 0,-1 0 1,1 0-1,0 0 0,0 0 0,0 0 0,0 0 0,6-3-7,1 1 0,-1 1 0,1-1 0,0 1 0,13-1 0,4 0-50,256-29-3079,-260 30 1929,-27 4 72,-18 8 917,10-3-347,-1 0 0,0-1 0,0-1 0,-21 5 0,37-11 536,-1 0 0,0 1-1,1-1 1,-1 0 0,1 0 0,-1 0 0,0 0-1,1 0 1,-1 0 0,1 0 0,-1-1 0,1 1 0,-1 0-1,0 0 1,1 0 0,-1-1 0,1 1 0,-1 0-1,1 0 1,-1-1 0,1 1 0,-1 0 0,1-1 0,0 1-1,-1-1 1,1 1 0,-1 0 0,1-1 0,0 1-1,-1-1 1,1 1 0,0-1 0,0 0 0,-1 1 0,1-1-1,0 1 1,0-1 0,0 1 0,0-1 0,0 1-1,0-1 1,0 0 0,0 1 0,0-1 0,0 1 0,0-2-1,2-23-770</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84"/>
    </inkml:context>
    <inkml:brush xml:id="br0">
      <inkml:brushProperty name="width" value="0.05" units="cm"/>
      <inkml:brushProperty name="height" value="0.05" units="cm"/>
    </inkml:brush>
  </inkml:definitions>
  <inkml:trace contextRef="#ctx0" brushRef="#br0">104 40 17796,'0'-2'506,"1"-1"17,-1-1-1,0 1 0,1 0 0,-1-1 1,-1 1-1,1 0 0,0-1 0,-1 1 1,-1-4-1,-4 28 1837,-12 62-2057,-7 47-372,25-127 68,-1-1 1,1 0-1,0 1 0,0-1 0,0 0 0,0 1 0,0-1 1,0 0-1,1 1 0,-1-1 0,1 0 0,1 4 0,-1-5 0,0 0-1,0 0 1,0 0-1,1 0 0,-1 0 1,0 0-1,1 0 1,-1 0-1,1 0 0,-1-1 1,1 1-1,-1 0 1,1-1-1,-1 1 0,1-1 1,-1 0-1,4 1 1,3 0 1,0 1 0,-1 1 0,1 0 0,-1 0 0,0 0 1,1 1-1,-1 0 0,-1 0 0,1 1 0,-1 0 0,0 0 1,0 1-1,0-1 0,5 8 0,-9-10 15,0 0 0,1 0-1,-1 0 1,-1 0 0,1 0 0,0 0 0,-1 1-1,0-1 1,1 1 0,-2-1 0,1 1 0,0-1-1,-1 1 1,1-1 0,-1 1 0,0 0 0,0-1-1,0 1 1,-1 0 0,1-1 0,-1 1 0,0-1-1,0 1 1,0-1 0,-1 1 0,1-1 0,-1 0-1,0 0 1,0 1 0,0-1 0,0-1 0,-5 6-1,2-3 74,0-1 0,0 0 0,-1 0-1,1 0 1,-1-1 0,0 0 0,0 0 0,0 0-1,-1-1 1,1 0 0,0 0 0,-10 1-1,13-2-184,0-1 0,0 1 0,-1-1 0,1 0 0,0 0-1,-1 0 1,1 0 0,0 0 0,0-1 0,-1 0-1,1 1 1,0-1 0,0 0 0,0-1 0,0 1-1,0 0 1,0-1 0,0 0 0,0 0 0,0 0-1,1 0 1,-1 0 0,1 0 0,0-1 0,-1 1 0,-2-5-1,2 0-56,0 0-1,1 0 0,-1 0 1,2 0-1,-1 0 0,1 0 0,-1-8 1,0-30-752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39.257"/>
    </inkml:context>
    <inkml:brush xml:id="br0">
      <inkml:brushProperty name="width" value="0.05" units="cm"/>
      <inkml:brushProperty name="height" value="0.05" units="cm"/>
    </inkml:brush>
  </inkml:definitions>
  <inkml:trace contextRef="#ctx0" brushRef="#br0">200 88 10418,'0'-1'181,"0"0"-1,1-1 0,-1 1 1,0 0-1,0-1 0,0 1 1,0 0-1,0-1 0,-1 1 1,1 0-1,0-1 0,0 1 1,-1 0-1,1 0 1,-1-1-1,0 1 0,1 0 1,-1 0-1,0 0 0,1 0 1,-1 0-1,0 0 0,0 0 1,0 0-1,-2-1 0,2 1-51,0 1-1,-1-1 1,1 1 0,-1-1-1,1 1 1,-1 0-1,0 0 1,1 0-1,-1 0 1,1 0-1,-1 0 1,1 0-1,-1 0 1,1 1 0,-1-1-1,1 1 1,-1-1-1,1 1 1,-1-1-1,1 1 1,0 0-1,-3 1 1,-5 5 147,1-1 0,0 1-1,0 0 1,1 1 0,0 0 0,0 0 0,-9 16 0,0 3 76,-17 40 0,27-57-293,1 1 0,1 0 0,0 0 0,1 0 0,0 1 0,0-1 0,1 1 0,0 12 0,2-23-47,0-1 0,0 1 1,0 0-1,0 0 0,0 0 0,0-1 1,0 1-1,0 0 0,1 0 0,-1-1 1,0 1-1,0 0 0,1 0 0,-1-1 1,0 1-1,1 0 0,-1-1 0,1 1 1,-1 0-1,1-1 0,-1 1 0,1-1 0,0 1 1,-1-1-1,1 1 0,0-1 0,-1 1 1,1-1-1,1 1 0,-1-1 6,1 0 0,-1 0-1,1 0 1,-1 0 0,1-1 0,0 1-1,-1 0 1,1-1 0,-1 1 0,0-1 0,1 0-1,-1 1 1,3-3 0,5-3 64,-1 0 0,0 0 0,11-12 0,16-21 260,-2-1-1,-2-2 0,-2-1 1,38-77-1,-64 116-293,-1-1-1,0 0 1,-1 1 0,1-1-1,0-6 1,-2 11-44,0 0-1,0 0 1,0 0-1,0 0 1,0 0-1,0 0 1,0 0-1,0 0 1,0 0-1,0 0 1,0 0-1,0 0 1,0 0 0,0 0-1,0 0 1,0 0-1,-1 0 1,1 0-1,0 0 1,0 0-1,0 0 1,0 0-1,0 0 1,0 0-1,0 0 1,0 0 0,0 0-1,0 0 1,0 0-1,0 0 1,0 0-1,0 0 1,0 0-1,0 0 1,-1 0-1,1 0 1,0 0-1,0 0 1,0 0 0,0 0-1,0 0 1,0 0-1,0 0 1,0 0-1,-8 19 70,-3 9-30,-10 49 1,18-62-34,0 0-1,2 0 0,-1 1 1,2-1-1,1 20 1,0-31 2,-1-1 1,1 1 0,-1-1 0,1 1 0,0-1 0,0 1-1,1-1 1,-1 0 0,1 1 0,0-1 0,-1 0 0,1 0-1,1 0 1,-1 0 0,0-1 0,1 1 0,-1-1 0,1 1-1,0-1 1,0 0 0,0 0 0,5 3 0,-4-4 13,0 0 0,0 0 0,-1 0 0,1 0 0,0-1 0,0 0 0,0 0 0,0 0 0,0 0 0,0 0 0,0-1 0,0 0 0,0 0 0,0 0 0,-1 0 0,1 0 0,0-1 0,-1 0 0,1 0 0,4-3 0,7-5 81,-1-2 0,0 1 0,-1-2 0,0 1 0,-1-2 1,11-15-1,-8 8 28,-1-1 1,-1 0 0,17-38-1,-24 39-100,-5 19-27,-2 10-8,1-7 0,-5 34-11,1-10-12,-1 34 0,4-53 26,1 1 0,1 0 0,0 0 0,0-1 0,0 1 0,0 0-1,1-1 1,0 1 0,6 11 0,-7-16 4,0-1-1,0 1 1,0 0-1,1-1 1,-1 1-1,0-1 1,1 1-1,-1-1 1,1 0-1,-1 0 1,1 1-1,0-1 1,-1 0-1,1-1 1,0 1-1,0 0 1,0 0-1,0-1 1,0 1-1,0-1 1,0 0 0,-1 1-1,1-1 1,0 0-1,0 0 1,0 0-1,0 0 1,0-1-1,0 1 1,0-1-1,0 1 1,0-1-1,0 1 1,0-1-1,0 0 1,-1 0-1,3-1 1,4-3 30,0 0 0,0 0 0,0-1 0,-1 0 0,0 0 0,11-13 0,0-4 32,-1-1-1,-1 0 1,-1-1 0,-1-1 0,-1 0 0,9-30-1,-25 66-435,0 1 0,1-1-1,0 1 1,0 0-1,1 0 1,1 0 0,0 17-1,1-23 216,0-1 0,-1 1-1,1-1 1,1 0 0,-1 0-1,1 1 1,-1-1 0,1 0-1,5 6 1,-6-7 141,1-1 1,0 0-1,0 0 0,0 0 1,0 0-1,1-1 0,-1 1 1,0 0-1,1-1 0,-1 0 1,1 0-1,0 1 0,-1-1 1,1-1-1,0 1 0,5 1 1,-3-2-108,0 1 0,1-1 1,-1 0-1,11-1 1,29-11-474</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7.199"/>
    </inkml:context>
    <inkml:brush xml:id="br0">
      <inkml:brushProperty name="width" value="0.05" units="cm"/>
      <inkml:brushProperty name="height" value="0.05" units="cm"/>
    </inkml:brush>
  </inkml:definitions>
  <inkml:trace contextRef="#ctx0" brushRef="#br0">313 1 16756,'19'4'1688,"-13"15"-920,-2 5-296,-1 13 888,0 5-327,-3 12-329,-5 1-80,2 4-504,-2-2-416,0-7-584,3-4 784,-7-12-224,-3-3-88</inkml:trace>
  <inkml:trace contextRef="#ctx0" brushRef="#br0" timeOffset="1">1 518 18732,'0'-4'1632,"17"0"-1048,12-1-239,12 1 743,8-3-184,11-2-336,6-4-200,1 0-320,-2-1-232,-12-6-504,-9-1-344,-16-10 776,-10-1-176,-13-9-217</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85"/>
    </inkml:context>
    <inkml:brush xml:id="br0">
      <inkml:brushProperty name="width" value="0.05" units="cm"/>
      <inkml:brushProperty name="height" value="0.05" units="cm"/>
    </inkml:brush>
  </inkml:definitions>
  <inkml:trace contextRef="#ctx0" brushRef="#br0">1 35 21717,'11'-10'2032,"1"3"-1416,1 0-272,5 1 921,4 2-297,4 4-448,2 0-376,2 3-912,0-1-481,-4 0 1049,1-1-200,-8-1-184</inkml:trace>
  <inkml:trace contextRef="#ctx0" brushRef="#br0" timeOffset="1">488 107 17100,'-6'26'1888,"-1"4"-1320,-7 6-288,1 4 1281,-3 6-977,0-1-144,-2-2-224,4-1-80,-7-9-88,6-4-128,5-9-456,-2-9-240,8-14 632,5-8-105,6-22-103</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87"/>
    </inkml:context>
    <inkml:brush xml:id="br0">
      <inkml:brushProperty name="width" value="0.05" units="cm"/>
      <inkml:brushProperty name="height" value="0.05" units="cm"/>
    </inkml:brush>
  </inkml:definitions>
  <inkml:trace contextRef="#ctx0" brushRef="#br0">191 1 16516,'-24'4'1975,"-16"5"811,38-8-2696,0-1 1,0 1-1,0 0 0,0 0 0,1 0 1,-1 0-1,0 0 0,0 0 0,1 0 1,-1 1-1,1-1 0,0 0 0,-1 1 0,1-1 1,-2 4-1,-1 4 71,0-1 0,1 1 0,1 0 0,-1 0 0,1 0 0,-1 14 0,3-20-126,0 0 0,-1 1-1,1-1 1,0 0 0,0 0 0,1 0 0,-1 0-1,1 0 1,0 0 0,-1 0 0,1 0-1,1 0 1,-1 0 0,0 0 0,1 0 0,-1 0-1,1-1 1,0 1 0,0-1 0,0 1-1,0-1 1,4 4 0,-4-6-23,-1 1 0,1 0 0,-1 0 0,1-1 0,0 1 0,-1-1 0,1 1 0,0-1 0,-1 1-1,1-1 1,0 0 0,-1 0 0,1 0 0,0 0 0,0 0 0,-1-1 0,1 1 0,2-1 0,0 0 8,-1-1-1,0 1 1,0-1 0,0 0 0,0 0-1,0 0 1,0 0 0,4-5-1,-1 2 53,-2-1 0,1 0 0,0 0 0,-1 0 0,0-1 0,-1 1 0,1-1 0,2-8 0,-5 13-31,-1-1 0,1 1 0,0 0 0,-1 0 0,0-1 0,1 1 0,-1 0 0,0 0 0,0-1 0,0 1 0,-1 0 0,1-1 0,0 1 0,-1 0 0,1 0 0,-1-1 0,0 1 0,0 0 0,0 0 0,-3-4 0,3 5-9,-1-1 0,0 1 1,0-1-1,0 1 0,0 0 0,0 0 0,0 0 1,0 0-1,0 0 0,0 1 0,0-1 0,-1 1 1,1-1-1,0 1 0,0 0 0,-1 0 1,1 0-1,0 0 0,-1 0 0,1 0 0,0 1 1,-3 0-1,-4 1-43,0 1 1,0 0-1,0 0 1,1 1 0,-1 0-1,1 0 1,0 1-1,0 1 1,1-1-1,-9 9 1,11-10-75,0 0 1,1 1-1,0-1 0,-1 1 1,2 0-1,-1 1 0,1-1 1,0 0-1,0 1 1,0 0-1,1 0 0,0 0 1,0 0-1,0 0 0,1 0 1,-1 7-1,2-12 71,0 1 0,0-1 0,-1 1 0,2-1-1,-1 0 1,0 1 0,0-1 0,0 1 0,1-1 0,-1 1-1,1-1 1,-1 0 0,1 1 0,-1-1 0,1 0 0,0 0-1,0 0 1,-1 1 0,1-1 0,0 0 0,0 0 0,0 0-1,0 0 1,1 0 0,-1-1 0,0 1 0,0 0 0,2 1-1,19 7-365</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88"/>
    </inkml:context>
    <inkml:brush xml:id="br0">
      <inkml:brushProperty name="width" value="0.05" units="cm"/>
      <inkml:brushProperty name="height" value="0.05" units="cm"/>
    </inkml:brush>
  </inkml:definitions>
  <inkml:trace contextRef="#ctx0" brushRef="#br0">16 123 17956,'-2'6'385,"-1"0"1,1 0 0,0 0-1,0 1 1,1-1 0,0 1-1,0-1 1,0 1 0,1-1-1,0 1 1,1 7-1,-1-14-359,0 1-1,0-1 1,0 0-1,0 1 1,0-1-1,1 1 0,-1-1 1,0 0-1,0 1 1,1-1-1,-1 0 1,0 1-1,0-1 0,1 0 1,-1 0-1,0 1 1,1-1-1,-1 0 1,0 0-1,1 0 0,-1 1 1,0-1-1,1 0 1,-1 0-1,1 0 0,-1 0 1,0 0-1,1 0 1,-1 0-1,1 0 1,-1 0-1,1 0 0,-1 0 1,0 0-1,1 0 1,-1 0-1,1 0 1,-1 0-1,0 0 0,1 0 1,-1-1-1,0 1 1,1 0-1,-1 0 1,0 0-1,1-1 0,-1 1 1,0 0-1,1 0 1,-1-1-1,0 1 0,1-1 1,17-17 656,-9 3-192,1 0 0,-2-1 0,0 0 0,-1 0 0,0-1 0,-2 1-1,0-1 1,5-31 0,-10 48-478,1-1 0,-1 1 0,0-1 0,0 1 0,0-1-1,0 0 1,0 1 0,0-1 0,0 1 0,0-1 0,0 1 0,0-1-1,-1 1 1,1-1 0,0 1 0,0-1 0,0 1 0,-1-1 0,1 1 0,0-1-1,0 1 1,-1-1 0,1 1 0,0 0 0,-1-1 0,1 1 0,-1-1-1,1 1 1,0 0 0,-1 0 0,1-1 0,-1 1 0,-1 0-135,1 0 0,0 0 0,-1 0 0,1 0-1,0 0 1,0 0 0,-1 0 0,1 1 0,0-1 0,0 0 0,-1 1 0,-1 1 0,-4 1-803,0 1 0,1 0-1,-10 9 1,3-5 6,3-7-296</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89"/>
    </inkml:context>
    <inkml:brush xml:id="br0">
      <inkml:brushProperty name="width" value="0.05" units="cm"/>
      <inkml:brushProperty name="height" value="0.05" units="cm"/>
    </inkml:brush>
  </inkml:definitions>
  <inkml:trace contextRef="#ctx0" brushRef="#br0">14 112 14507,'13'-13'5328,"5"-12"-1227,-18 25-4071,1 0 0,-1 0 1,0 0-1,0 0 0,0 0 0,0 0 1,0-1-1,0 1 0,0 0 0,0 0 1,0 0-1,0 0 0,0 0 0,0 0 1,0 0-1,0-1 0,0 1 0,0 0 1,0 0-1,0 0 0,0 0 0,0 0 1,0 0-1,0-1 0,0 1 0,0 0 1,0 0-1,0 0 0,0 0 0,0 0 1,0 0-1,0 0 0,0-1 0,0 1 1,0 0-1,0 0 0,-1 0 0,1 0 1,0 0-1,0 0 0,0 0 0,0 0 1,0 0-1,0 0 0,0 0 1,0 0-1,-1-1 0,-7 2 591,-6 5-420,9 0-256,10-6-64,12-7 7,-15 5 111,2-2 94,1 0 0,-1-1-1,0 1 1,-1-1 0,1 0 0,-1 0 0,6-11 0,-9 16-83,0 0 0,0 0 0,0-1 1,0 1-1,0 0 0,0 0 0,0 0 0,0 0 1,0 0-1,0-1 0,0 1 0,0 0 1,0 0-1,0 0 0,0 0 0,0 0 0,0-1 1,0 1-1,0 0 0,0 0 0,0 0 1,0 0-1,0 0 0,0 0 0,0-1 0,0 1 1,-1 0-1,1 0 0,0 0 0,0 0 1,0 0-1,0 0 0,0 0 0,0 0 0,0-1 1,-1 1-1,1 0 0,0 0 0,0 0 1,0 0-1,0 0 0,0 0 0,-1 0 0,1 0 1,0 0-1,0 0 0,0 0 0,0 0 1,0 0-1,-1 0 0,1 0 0,0 0 0,0 0 1,0 0-1,0 0 0,0 0 0,0 0 1,-1 0-1,1 1 0,0-1 0,0 0 0,0 0 1,0 0-1,0 0 0,-1 0 0,-8 7 319,-1 4-188,1 2 1,1-1 0,0 1-1,-10 24 1,9-20-232,67-135 700,-91 230-846,55-191-2949,-12 33 2562</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90"/>
    </inkml:context>
    <inkml:brush xml:id="br0">
      <inkml:brushProperty name="width" value="0.05" units="cm"/>
      <inkml:brushProperty name="height" value="0.05" units="cm"/>
    </inkml:brush>
  </inkml:definitions>
  <inkml:trace contextRef="#ctx0" brushRef="#br0">1 4800 12643,'16'-29'8587,"-10"21"-8051,-1 0 0,1 0 0,0 1 0,11-11 0,10-7-107,45-57-1,-19 20-66,20-27-251,13-14-68,-41 54-45,-2-3 0,48-75 0,-50 67 30,-14 21-1,31-61 0,-50 83-23,13-29-4,3 1-1,1 1 1,53-70-1,40-34-73,172-217-306,-192 198 367,-66 108 8,66-92 1,-25 59 3,55-72-4,-96 119 6,45-88-1,-27 30 18,126-231 116,60-21 95,-151 230-167,83-141-12,6-10-39,2 60 82,-39 55-35,24-69-40,0 0 1,-150 218-10,14-24 86,-25 37 61,0 1-303,0 0 0,0 0-1,-1 1 1,1-1-1,0 0 1,-1 0-1,1 0 1,-1 0 0,0 1-1,0-1 1,0 0-1,0 0 1,0 0-1,-1 2 1,-4 0-269</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91"/>
    </inkml:context>
    <inkml:brush xml:id="br0">
      <inkml:brushProperty name="width" value="0.05" units="cm"/>
      <inkml:brushProperty name="height" value="0.05" units="cm"/>
    </inkml:brush>
  </inkml:definitions>
  <inkml:trace contextRef="#ctx0" brushRef="#br0">134 39 17652,'9'-9'1993,"16"-12"0,-24 20-1776,0 0 1,0 0-1,1 1 0,-1-1 0,0 0 0,0 1 0,0-1 0,0 1 0,1-1 0,-1 1 0,0-1 0,0 1 0,1 0 0,-1 0 0,0 0 0,1 0 0,1 0 0,-3 0-140,1 1 0,-1-1 0,1 1 0,-1-1 0,1 1 0,-1 0 0,1-1-1,-1 1 1,0 0 0,1-1 0,-1 1 0,0 0 0,0-1 0,1 1 0,-1 0-1,0 0 1,0-1 0,0 1 0,0 0 0,0 0 0,0-1 0,0 1-1,0 0 1,0 0 0,-1-1 0,1 2 0,-6 23 492,-75 192 248,47-132-974,-31 113 0,62-189 141,1-2 4,1-1 0,-1 1 0,1 0 0,0 0 0,1-1 0,0 11 0,0-16 13,0 0 0,0 0 1,0 0-1,1 0 1,-1 0-1,1 1 0,-1-1 1,1 0-1,-1 0 1,1 0-1,-1-1 0,1 1 1,0 0-1,-1 0 1,1 0-1,0 0 0,0-1 1,1 2-1,0-1 7,-1 0 0,1-1 1,0 1-1,0-1 0,0 1 0,0-1 0,0 0 1,0 1-1,0-1 0,-1 0 0,1 0 1,0 0-1,0-1 0,3 1 0,24-8 106,1 0-1,-1-2 1,-1-1 0,32-17 0,-13 7 45,-10 3-907,56-36 0,-93 54 709,1 0 0,-1 0 0,1 0 0,-1 0 0,1-1 0,-1 1 0,0 0 0,1 0 0,-1-1 0,1 1 0,-1 0 0,0 0 0,1-1-1,-1 1 1,0 0 0,1-1 0,-1 1 0,0 0 0,0-1 0,1 1 0,-1-1 0,0 1 0,0-1 0,0 1 0,1 0 0,-1-1 0,0 1 0,0-1 0,0 1 0,0-1 0,0 1 0,0-1 0,0 1 0,0-1 0,0 1 0,0 0 0,0-1 0,0 1 0,-1-1 0,1 1 0,0-1 0,0 1 0,0-1-1,-1 1 1,1 0 0,0-1 0,0 1 0,-1 0 0,1-1 0,0 1 0,-1 0 0,1-1 0,0 1 0,-1 0 0,1-1 0,-1 1 0,1 0 0,0 0 0,-1 0 0,1-1 0,-1 1 0,0 0 0,-12-9-799</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92"/>
    </inkml:context>
    <inkml:brush xml:id="br0">
      <inkml:brushProperty name="width" value="0.05" units="cm"/>
      <inkml:brushProperty name="height" value="0.05" units="cm"/>
    </inkml:brush>
  </inkml:definitions>
  <inkml:trace contextRef="#ctx0" brushRef="#br0">54 213 18788,'-1'-11'3937,"0"32"-1669,-21 108-518,-7 57-1431,29-185-318,-1 22 161,4-18-32,4-13-10,2-7-37,0-2 1,-2 1-1,0-1 0,-1 0 1,5-25-1,13-92 137,-23 126-209,3-24 38,1-62-1,-5 93-48,0-1 0,0 0-1,-1 0 1,1 1-1,0-1 1,-1 0-1,1 0 1,-1 1-1,1-1 1,-1 0 0,0 1-1,-1-4 1,1 5-1,1 0 1,0 0-1,0 0 1,0 0-1,0 0 1,0 0-1,0 0 1,0 0-1,-1-1 1,1 1-1,0 0 1,0 0-1,0 0 1,0 0-1,0 0 1,-1 0-1,1 0 1,0 0-1,0 0 1,0 0-1,0 0 1,0 0-1,-1 0 1,1 0-1,0 0 1,0 0-1,0 0 1,0 0-1,0 0 1,-1 0-1,1 0 1,0 0-1,0 1 1,0-1-1,0 0 1,0 0-1,0 0 1,0 0-1,-1 0 1,1 0-1,0 1 1,-4 12-28,3-8 17,1 0 0,0 0 0,-1 1 0,2-1 0,-1 0 0,1 1 0,0-1 0,0 0 0,0 0 0,1 0 0,2 7 0,-3-10 15,1 0 1,-1 1 0,1-1 0,-1 0 0,1 0 0,0-1 0,-1 1 0,1 0 0,0-1 0,0 1-1,1-1 1,-1 1 0,0-1 0,0 0 0,1 0 0,-1 0 0,0 0 0,1-1 0,-1 1-1,1 0 1,-1-1 0,1 0 0,-1 0 0,1 0 0,-1 0 0,4 0 0,7-2 58,-1 0 1,0-1 0,0 0-1,-1-1 1,1 0 0,-1-1-1,1 0 1,-1-1 0,-1 0-1,17-13 1,9-9 324,47-47-1,-79 70-350,12-10 98,-1 0-1,-1-2 1,14-21 0,-22 34-63,-6 9-56,-14 27-26,-32 81-44,37-83-167,1 0 0,1 0 0,1 0 0,2 1 0,1 0 0,2-1-1,4 61 1,-2-79 35,0-1 0,-1 1 0,-2 15 0,0-1-267</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93"/>
    </inkml:context>
    <inkml:brush xml:id="br0">
      <inkml:brushProperty name="width" value="0.05" units="cm"/>
      <inkml:brushProperty name="height" value="0.05" units="cm"/>
    </inkml:brush>
  </inkml:definitions>
  <inkml:trace contextRef="#ctx0" brushRef="#br0">5 118 13667,'-1'-2'96,"0"0"1,0-1-1,1 1 0,-1-1 1,1 1-1,0-1 0,0 1 1,0-1-1,0 1 0,0-1 1,0 1-1,1-1 0,-1 1 1,1-1-1,-1 1 1,1 0-1,2-3 0,-1 0-21,2 0 0,-1 1-1,1-1 1,-1 1 0,9-6 0,12-16 791,-24 25-493,-11 31 2486,12-28-2024,6-4-484,12-3-444,-19 5 89,1 0 0,-1 0 0,1 0 0,-1 0 0,1 0 0,-1 0 0,1 0 0,-1 0 0,1 0 0,-1 1 0,1-1 0,-1 0-1,1 0 1,-1 1 0,1-1 0,-1 0 0,0 0 0,1 1 0,-1-1 0,1 1 0,-1-1 0,0 0 0,1 1 0,-1-1 0,0 1 0,0-1 0,1 1 0,-1-1 0,0 1-1,0-1 1,0 1 0,0-1 0,1 1 0,-1-1 0,0 1 0,-2 2 196,-3-8-90,-4-9 24,-1-18 162,13 56-175,-3-19-116,0 0-1,0 0 1,1-1 0,-1 1-1,1 0 1,0-1 0,1 1-1,2 6 1,-4-11-11,0 1 0,1-1-1,-1 0 1,0 0 0,0 0 0,0 1-1,0-1 1,0 0 0,0 0 0,1 0 0,-1 0-1,0 0 1,0 0 0,0 1 0,0-1-1,1 0 1,-1 0 0,0 0 0,0 0 0,0 0-1,1 0 1,-1 0 0,0 0 0,0 0 0,0 0-1,1 0 1,-1 0 0,0 0 0,0 0-1,0 0 1,1 0 0,-1 0 0,0 0 0,0 0-1,0 0 1,1 0 0,-1 0 0,0 0-1,0 0 1,0 0 0,0-1 0,1 1 0,-1 0-1,0 0 1,0 0 0,0 0 0,0 0-1,0-1 1,1 1 0,-1 0 0,0 0 0,0-1-1,8-11-363,-7 9 404,8-14-258</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1:46.494"/>
    </inkml:context>
    <inkml:brush xml:id="br0">
      <inkml:brushProperty name="width" value="0.05" units="cm"/>
      <inkml:brushProperty name="height" value="0.05" units="cm"/>
    </inkml:brush>
  </inkml:definitions>
  <inkml:trace contextRef="#ctx0" brushRef="#br0">103 5 14259,'-1'0'58,"1"-1"0,0 1 0,0 0 0,-1-1 0,1 1 0,0 0 0,-1 0 0,1-1 0,0 1 0,-1 0 1,1 0-1,0-1 0,-1 1 0,1 0 0,-1 0 0,1 0 0,-1 0 0,1 0 0,0 0 0,-1 0 0,1 0 0,-1 0 0,1 0 0,-1 0 0,1 0 0,0 0 0,-1 0 0,1 0 0,-1 0 0,1 0 0,0 0 0,-1 1 0,-8 13 821,3 22-82,-2 168 118,-7 78-1036,29-438-344,4-36 483,-30 284 23,-43 307-1243,47-361 1031,0-17-18</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18.897"/>
    </inkml:context>
    <inkml:brush xml:id="br0">
      <inkml:brushProperty name="width" value="0.05" units="cm"/>
      <inkml:brushProperty name="height" value="0.05" units="cm"/>
    </inkml:brush>
  </inkml:definitions>
  <inkml:trace contextRef="#ctx0" brushRef="#br0">12 30 17996,'-5'-4'1568,"4"2"-1056,0 2-216,-1 2 513,-1-2 479,3 3-896,0-5-1056,2-3 616,6-1-72,2-10-136</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7.613"/>
    </inkml:context>
    <inkml:brush xml:id="br0">
      <inkml:brushProperty name="width" value="0.05" units="cm"/>
      <inkml:brushProperty name="height" value="0.05" units="cm"/>
    </inkml:brush>
  </inkml:definitions>
  <inkml:trace contextRef="#ctx0" brushRef="#br0">20 35 17076,'-13'-2'1976,"6"1"-1288,20 0-128,9 1 1033,18-3-505,4 0-176,14-1-448,2-1-344,3-1-624,-2 2-440,-9 1 752,-5 0-216,-12 3-160</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21.589"/>
    </inkml:context>
    <inkml:brush xml:id="br0">
      <inkml:brushProperty name="width" value="0.05" units="cm"/>
      <inkml:brushProperty name="height" value="0.05" units="cm"/>
    </inkml:brush>
  </inkml:definitions>
  <inkml:trace contextRef="#ctx0" brushRef="#br0">7 0 11642,'-1'1'310,"1"0"-1,-1 0 0,0 0 0,1 0 1,-1 0-1,1 0 0,-1 0 0,1 0 1,0 1-1,-1-1 0,1 0 0,0 0 1,0 2-1,2 33 1896,1-14-1742,-3-20-456,-1 36 205,3 0 0,7 47 0,3 24-179,-12-99-42,5 175 38,-5-163-49,-10 142 65,-2-29-34,9-104 2304,4-53-1801,1 6-278</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24.015"/>
    </inkml:context>
    <inkml:brush xml:id="br0">
      <inkml:brushProperty name="width" value="0.05" units="cm"/>
      <inkml:brushProperty name="height" value="0.05" units="cm"/>
    </inkml:brush>
  </inkml:definitions>
  <inkml:trace contextRef="#ctx0" brushRef="#br0">92 16 14059,'4'-5'818,"4"-5"2996,-6 10-2022,-1 7-872,-2 0-722,0 1-1,-1-1 0,0 0 0,0 0 1,-1 0-1,0 0 0,-5 11 1,-5 10 109,-8 23 76,-16 47 149,33-86-459,1 0 0,1 0 0,0 0 1,0 1-1,2-1 0,0 18 0,0-29-62,0 0 1,0 1-1,0-1 0,0 1 1,0-1-1,1 0 0,-1 1 0,0-1 1,1 0-1,-1 1 0,1-1 1,0 0-1,-1 0 0,1 0 1,0 1-1,0-1 0,0 0 1,-1 0-1,1 0 0,0 0 1,1 0-1,-1-1 0,0 1 1,2 1-1,-1-1 6,0-1 0,0 0 1,0 1-1,0-1 0,0 0 0,0 0 1,1 0-1,-1 0 0,0-1 0,0 1 1,0 0-1,0-1 0,0 0 0,2 0 0,8-4 39,-1-1 0,1 0 0,-2 0-1,12-9 1,-17 11-208,1 0 0,-1 0 0,0 0 0,-1-1 0,1 1-1,-1-1 1,0 0 0,0 0 0,0-1 0,-1 1 0,0-1 0,0 0 0,0 0-1,2-10 1,-4 2-321</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24.469"/>
    </inkml:context>
    <inkml:brush xml:id="br0">
      <inkml:brushProperty name="width" value="0.05" units="cm"/>
      <inkml:brushProperty name="height" value="0.05" units="cm"/>
    </inkml:brush>
  </inkml:definitions>
  <inkml:trace contextRef="#ctx0" brushRef="#br0">18 0 18044,'0'9'1736,"-2"8"-1104,-3 0-280,2 9 785,0 0-289,3 7-304,-2 4-136,2 2-288,-1 0-48,0-8-72,1 1-8,1-7-152,-1-3-184,0-8-448,0-4-264,3-14 375,1-9 81</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24.966"/>
    </inkml:context>
    <inkml:brush xml:id="br0">
      <inkml:brushProperty name="width" value="0.05" units="cm"/>
      <inkml:brushProperty name="height" value="0.05" units="cm"/>
    </inkml:brush>
  </inkml:definitions>
  <inkml:trace contextRef="#ctx0" brushRef="#br0">0 47 13283,'23'-14'2825,"16"-10"1307,-36 23-3835,-1 0 0,1-1 0,0 1 0,0 1 0,0-1 0,0 0 0,-1 1 0,1-1 0,0 1 0,0 0 0,6 0 0,-8 1-265,0-1 0,0 1 0,-1-1 0,1 1 1,0-1-1,0 1 0,-1-1 0,1 1 0,0 0 1,-1 0-1,1-1 0,0 1 0,-1 0 0,1 0 0,-1 0 1,0-1-1,1 1 0,-1 0 0,0 0 0,1 0 1,-1 0-1,0 0 0,0 0 0,0 0 0,0 0 0,0 0 1,0 0-1,0 0 0,0-1 0,0 1 0,0 0 1,0 0-1,-1 0 0,0 2 0,-9 34 129,-19 32 16,18-45-147,1 0 0,1 1 0,1-1 0,1 2 0,-4 30 0,11-55-27,0 1 0,-1 0 0,1 0 0,0-1-1,0 1 1,0 0 0,0 0 0,0-1 0,1 1 0,-1 0 0,0 0-1,1-1 1,0 1 0,-1 0 0,1-1 0,0 1 0,-1-1 0,1 1-1,0-1 1,0 1 0,1-1 0,-1 0 0,0 1 0,0-1 0,0 0-1,4 2 1,-3-2-1,1-1 0,-1 1 0,1-1 0,-1 1 0,1-1 0,-1 0 0,1 0-1,-1 0 1,1 0 0,0-1 0,-1 1 0,1-1 0,-1 1 0,1-1 0,-1 0 0,0 0 0,1 0 0,1-1-1,3-1-102,0-1-1,-1 1 0,0-1 0,0 0 1,0-1-1,0 1 0,-1-1 0,0 0 1,0-1-1,0 1 0,0-1 0,-1 0 0,0 0 1,0 0-1,4-10 0,1-8-258</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25.432"/>
    </inkml:context>
    <inkml:brush xml:id="br0">
      <inkml:brushProperty name="width" value="0.05" units="cm"/>
      <inkml:brushProperty name="height" value="0.05" units="cm"/>
    </inkml:brush>
  </inkml:definitions>
  <inkml:trace contextRef="#ctx0" brushRef="#br0">40 124 17748,'-1'11'5262,"-8"27"-3432,5-24-1390,2-4-322,-1-2-100,1 0-1,1 0 1,-1 1 0,1-1-1,1 1 1,-1-1 0,1 0 0,2 9-1,-2-16-21,0 0 0,1 0 0,-1-1 0,1 1-1,-1 0 1,1 0 0,-1-1 0,1 1 0,0-1 0,-1 1-1,1 0 1,0-1 0,-1 1 0,1-1 0,0 0-1,0 1 1,0-1 0,-1 0 0,1 1 0,0-1-1,0 0 1,0 0 0,0 0 0,0 1 0,-1-1-1,1 0 1,0 0 0,0 0 0,0-1 0,1 1-1,31-6-77,-23 3 52,-7 2 21,0 1 0,1-1 1,-1 1-1,0-1 1,1 1-1,-1 0 0,0 1 1,0-1-1,1 0 1,3 2-1,-6-2 7,0 1 0,0 0 0,0-1 0,0 1 0,0 0 0,0 0 1,0 0-1,0 0 0,0 0 0,0 0 0,-1 0 0,1 0 0,0 0 0,-1 0 0,1 0 0,-1 0 0,1 0 1,-1 0-1,1 1 0,-1-1 0,0 0 0,0 0 0,0 1 0,0-1 0,0 0 0,0 0 0,0 1 1,0-1-1,0 2 0,-1 2 41,0-1 0,0 1 0,-1 0 0,1 0 0,-1-1 0,0 1 0,0-1 0,-1 1 0,1-1 0,-1 0 0,0 0 0,-5 5 0,6-6-11,0 0-1,-1-1 1,1 1 0,-1-1-1,0 0 1,0 0 0,0 0-1,0 0 1,0 0 0,0 0-1,0-1 1,-1 0 0,1 0 0,-1 0-1,1 0 1,0 0 0,-8 0-1,10-1-172,-1-1 1,0 1-1,1-1 0,-1 0 0,1 1 0,-1-1 0,0 0 0,1 0 0,0 0 1,-1 0-1,1 0 0,0-1 0,-1 1 0,1 0 0,0 0 0,0-1 0,0 1 1,0-1-1,0 1 0,1-1 0,-1 1 0,0-1 0,1 0 0,-2-3 0,-8-44-1796,10 47 1938,-5-30-1147</inkml:trace>
  <inkml:trace contextRef="#ctx0" brushRef="#br0" timeOffset="1">3 62 16075,'4'-1'2121,"1"1"-1305,2 2-280,1 4 1633,7-2-1161,1 1-216,2-2-280,1-2-184,1-2-616,-1-7-384,-7-9 592,-4-7-128,-8-8-120</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26.548"/>
    </inkml:context>
    <inkml:brush xml:id="br0">
      <inkml:brushProperty name="width" value="0.05" units="cm"/>
      <inkml:brushProperty name="height" value="0.05" units="cm"/>
    </inkml:brush>
  </inkml:definitions>
  <inkml:trace contextRef="#ctx0" brushRef="#br0">93 0 18324,'-2'8'4368,"-9"22"-2983,8-22-898,-44 141 244,21-49-5507,23-104 3317</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27.015"/>
    </inkml:context>
    <inkml:brush xml:id="br0">
      <inkml:brushProperty name="width" value="0.05" units="cm"/>
      <inkml:brushProperty name="height" value="0.05" units="cm"/>
    </inkml:brush>
  </inkml:definitions>
  <inkml:trace contextRef="#ctx0" brushRef="#br0">1 163 15091,'0'0'129,"0"-1"0,1 0-1,-1 1 1,0-1 0,1 1 0,-1-1-1,0 0 1,1 1 0,-1-1-1,1 1 1,-1-1 0,1 1 0,-1-1-1,1 1 1,-1-1 0,1 1-1,0 0 1,-1-1 0,1 1 0,0 0-1,1-1 1,18-6 1084,-14 5-681,9-3-54,-1 0 0,0-1 0,0-1 0,-1 0 0,18-13 0,-24 14-320,1 0-1,-1-1 0,0 0 1,-1 0-1,1 0 1,-1-1-1,-1 0 1,0 0-1,7-15 0,-12 23-152,0 0 0,0-1 0,0 1 0,0 0 0,0-1 0,0 1 0,1 0 0,-1 0 0,0-1 0,0 1 0,0 0 0,0 0 0,0 0 0,1-1 0,-1 1 0,0 0 0,0 0 0,0 0 0,1-1 0,-1 1 0,0 0 0,0 0 0,0 0 0,1 0 0,-1 0 0,0-1-1,1 1 1,-1 0 0,0 0 0,0 0 0,1 0 0,-1 0 0,0 0 0,0 0 0,1 0 0,-1 0 0,0 0 0,0 0 0,1 0 0,-1 0 0,1 1 0,7 11 55,4 24-76,-11-33 26,2 9-378,0 1-1,-1-1 1,0 1-1,-1 0 1,0 0-1,-3 25 1,2-27-49,2-2-140</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27.478"/>
    </inkml:context>
    <inkml:brush xml:id="br0">
      <inkml:brushProperty name="width" value="0.05" units="cm"/>
      <inkml:brushProperty name="height" value="0.05" units="cm"/>
    </inkml:brush>
  </inkml:definitions>
  <inkml:trace contextRef="#ctx0" brushRef="#br0">27 0 17804,'-1'12'960,"0"-1"0,-1 0 0,-6 23 0,-3 21 216,8-8-838,2 50 0,2-76-308,1-1-1,1 0 1,1 1-1,12 38 1,-16-58-40,1 1 0,-1-1 1,1 1-1,0 0 1,0-1-1,-1 1 0,1-1 1,0 1-1,0-1 0,0 0 1,1 1-1,-1-1 1,0 0-1,0 0 0,1 0 1,-1 0-1,0 0 0,1 0 1,2 1-1,-2-2-85,0 0 0,-1 1 0,1-1 0,-1 0 0,1-1 0,-1 1 0,1 0 0,0 0 0,-1-1 0,1 1 0,-1 0 0,1-1 0,-1 0 0,1 1 0,-1-1 0,0 0 0,2-1 0,4-4-389,1 0-1,-2 0 0,1-1 1,-1 1-1,9-14 0,5-8-321,-1-3-225</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27.913"/>
    </inkml:context>
    <inkml:brush xml:id="br0">
      <inkml:brushProperty name="width" value="0.05" units="cm"/>
      <inkml:brushProperty name="height" value="0.05" units="cm"/>
    </inkml:brush>
  </inkml:definitions>
  <inkml:trace contextRef="#ctx0" brushRef="#br0">175 2 15051,'0'0'36,"0"0"0,0 0 0,0 0 0,0 0 0,0 0 0,0 0 1,0 0-1,0 0 0,0-1 0,1 1 0,-1 0 0,0 0 0,0 0 0,0 0 0,0 0 0,0 0 0,0 0 0,0 0 0,0 0 0,0 0 0,0 0 0,1 0 0,-1 0 0,0 0 0,0 0 0,0 0 0,0 0 0,0 0 1,0 0-1,0 0 0,0 0 0,0 0 0,1 0 0,-1 0 0,0 0 0,0 0 0,0 0 0,0 0 0,0 0 0,0 0 0,0 0 0,0 1 0,0-1 0,0 0 0,0 0 0,1 0 0,-1 0 0,0 0 0,0 0 1,0 0-1,0 0 0,0 0 0,0 0 0,0 0 0,0 1 0,0-1 0,0 0 0,0 0 0,0 0 0,0 0 0,0 0 0,0 0 0,0 0 0,0 0 0,0 0 0,0 1 0,0-1 0,0 0 0,0 0 0,-3 14 1472,-9 24 89,10-30-1109,-14 39 325,-111 370 569,127-416-1415,-8 23-809,3-17 172,1-14-125,2-12 233</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28.362"/>
    </inkml:context>
    <inkml:brush xml:id="br0">
      <inkml:brushProperty name="width" value="0.05" units="cm"/>
      <inkml:brushProperty name="height" value="0.05" units="cm"/>
    </inkml:brush>
  </inkml:definitions>
  <inkml:trace contextRef="#ctx0" brushRef="#br0">168 1 14867,'-4'14'6919,"-22"71"-4599,-98 231-1618,118-303-1209,10-23-292,5-11 251,113-267-2953,-119 281 3479,-3 5 20,1 0 1,-1 1-1,1-1 0,0 0 0,0 1 1,0-1-1,0 0 0,0 1 1,0-1-1,0 1 0,0-1 1,1 1-1,-1 0 0,3-2 0,-4 3 6,1 0 0,-1 0 0,0 0-1,1 0 1,-1 0 0,0 1-1,1-1 1,-1 0 0,0 0-1,1 0 1,-1 1 0,0-1 0,1 0-1,-1 0 1,0 1 0,0-1-1,1 0 1,-1 0 0,0 1-1,0-1 1,0 0 0,1 1 0,-1-1-1,0 0 1,0 1 0,0-1-1,0 0 1,0 1 0,0-1-1,0 1 1,0-1 0,0 0-1,0 1 1,0-1 0,0 0 0,0 1-1,0-1 1,0 1 0,0-1-1,1 25 109,-1-20-67,1 75 413,5 93 1307,-20-199-2086,0 1 1,-27-36-1,20 33-115,6 7 253,-1 0 0,-32-31 0,40 46 416,9 8 110,16 11 83,-8-8-392,1-1-1,0 0 0,1 0 0,-1-1 0,0 0 1,1-1-1,0 0 0,0-1 0,14 0 0,-18-1-91,0 0-1,0-1 1,-1 0 0,1 0-1,-1 0 1,1-1-1,-1 0 1,1 0-1,-1-1 1,0 0 0,0 0-1,0 0 1,-1-1-1,1 0 1,-1 0-1,6-6 1,6-10-169</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8.003"/>
    </inkml:context>
    <inkml:brush xml:id="br0">
      <inkml:brushProperty name="width" value="0.05" units="cm"/>
      <inkml:brushProperty name="height" value="0.05" units="cm"/>
    </inkml:brush>
  </inkml:definitions>
  <inkml:trace contextRef="#ctx0" brushRef="#br0">1 1 12755,'0'13'1291,"0"1"0,1-1 0,1 1 1,0-1-1,7 23 0,-8-32-1187,1 0 0,-1-1 1,1 1-1,0-1 0,-1 1 0,2-1 0,-1 0 0,0 0 0,1 0 0,-1 0 0,1 0 1,0 0-1,0-1 0,0 1 0,0-1 0,1 0 0,-1 0 0,0 0 0,1 0 0,0-1 0,-1 1 1,1-1-1,0 0 0,6 1 0,-3-2-97,0 0 0,1 0 0,-1 0 0,1-1 0,-1 0 0,0-1 0,0 0 1,0 0-1,0 0 0,0-1 0,0 0 0,7-4 0,10-7 5,41-32 0,-55 38-3,-10 7-8,0 1 0,1 0 0,-1 0 1,0 0-1,0-1 0,0 1 0,1 0 0,-1 0 0,0 0 0,0-1 0,0 1 0,1 0 0,-1 0 0,0 0 0,0 0 0,1 0 0,-1 0 0,0-1 0,1 1 0,-1 0 0,0 0 0,0 0 1,1 0-1,-1 0 0,0 0 0,1 0 0,-1 0 0,0 0 0,0 0 0,1 0 0,-1 1 0,0-1 0,1 0 0,-2 11 35,-15 26 7,11-24-46,-5 9-147,5-12 30,1 0 1,0 1 0,0-1-1,1 1 1,-4 21-1,11-24-46</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29.963"/>
    </inkml:context>
    <inkml:brush xml:id="br0">
      <inkml:brushProperty name="width" value="0.05" units="cm"/>
      <inkml:brushProperty name="height" value="0.05" units="cm"/>
    </inkml:brush>
  </inkml:definitions>
  <inkml:trace contextRef="#ctx0" brushRef="#br0">1 45 14027,'11'-2'1560,"2"2"-1072,4-6-200,3-1 561,8-3-345,0 0-8,7 3-224,2 4-192,2 3-320,-1 4-128,7 4-112,-1 2-961,-4-2 1153,0 1-232,-4-6-96</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30.524"/>
    </inkml:context>
    <inkml:brush xml:id="br0">
      <inkml:brushProperty name="width" value="0.05" units="cm"/>
      <inkml:brushProperty name="height" value="0.05" units="cm"/>
    </inkml:brush>
  </inkml:definitions>
  <inkml:trace contextRef="#ctx0" brushRef="#br0">1 0 7802,'27'12'1088,"-4"2"-456,-3-1-232,3-4 824,1-2-495,3-1-193,2-4-144,1-2-208,3-2-24,3-3-144</inkml:trace>
  <inkml:trace contextRef="#ctx0" brushRef="#br0" timeOffset="1">690 23 12035,'29'8'912,"-4"-3"-728,0 0-152,1-1 184,-1-4 24,4 0-64</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31.084"/>
    </inkml:context>
    <inkml:brush xml:id="br0">
      <inkml:brushProperty name="width" value="0.05" units="cm"/>
      <inkml:brushProperty name="height" value="0.05" units="cm"/>
    </inkml:brush>
  </inkml:definitions>
  <inkml:trace contextRef="#ctx0" brushRef="#br0">1 52 10026,'26'-1'693,"0"0"-1,0 1 0,33 6 1,-31-3-1604,0-2 0,43-1 0,57-6-322,-36 4 2322,-25-7-949,-46 5-91,41-1 0,14 4 47,0-4 1,83-16-1,-124 17-137,-2 2-26</inkml:trace>
  <inkml:trace contextRef="#ctx0" brushRef="#br0" timeOffset="1">1186 80 11570,'8'5'277,"0"1"0,1-1 0,-1-1 0,1 1 0,0-2 0,1 1 0,-1-1 0,0-1-1,1 1 1,0-2 0,-1 1 0,14-1 0,12-1 8,-1-1 0,42-8 0,-3 0-168,4 2-83,-20 1-909,96 3 0,25 25 572,-110-17 598,67 13 1,-127-17-282,1 0 0,-1 0 1,0-1-1,1-1 0,-1 1 1,0-1-1,0 0 0,1-1 0,-1 0 1,10-4-1,9-2-67,4 1-1395,62-4 1,-28 4-247,-39 4 1091</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31.556"/>
    </inkml:context>
    <inkml:brush xml:id="br0">
      <inkml:brushProperty name="width" value="0.05" units="cm"/>
      <inkml:brushProperty name="height" value="0.05" units="cm"/>
    </inkml:brush>
  </inkml:definitions>
  <inkml:trace contextRef="#ctx0" brushRef="#br0">0 8 11146,'15'-2'745,"-1"-1"-729,0 2-385,5 1 105,-2-1-184,6 1-120,3 0-128,3 2-576,-1 0 776,1-2-200,1 0 303</inkml:trace>
  <inkml:trace contextRef="#ctx0" brushRef="#br0" timeOffset="1">375 66 8466,'3'2'125,"1"0"1,-1 0-1,1-1 1,0 1 0,-1-1-1,1 0 1,0 0-1,0-1 1,0 1-1,0-1 1,4 0-1,51-3 680,-34 1-428,21 1 2209,71 7 0,-107-5-2437,-1-2-1,1 1 0,0-1 1,-1-1-1,1 1 0,0-2 1,-1 1-1,0-2 0,0 1 1,9-5-1,-13 6-144,-5 1-40,1 1-1,0 0 0,0-1 1,0 1-1,0 0 1,-1-1-1,1 1 0,0 0 1,0 0-1,0 0 0,0 0 1,0 0-1,0 0 0,0 0 1,0 0-1,0 0 0,1 1 1,-1-1 3,-1 1 1,0-1 0,1 1 0,-1-1-1,0 1 1,0-1 0,1 1 0,-1 0 0,0-1-1,0 1 1,0-1 0,0 1 0,0 0-1,0-1 1,0 1 0,0-1 0,0 1 0,0 0-1,0-1 1,0 1 0,0 0 0,-1-1 0,1 1-1,0-1 1,-1 1 0,-1 10-278</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38.610"/>
    </inkml:context>
    <inkml:brush xml:id="br0">
      <inkml:brushProperty name="width" value="0.05" units="cm"/>
      <inkml:brushProperty name="height" value="0.05" units="cm"/>
    </inkml:brush>
  </inkml:definitions>
  <inkml:trace contextRef="#ctx0" brushRef="#br0">51 45 14387,'0'-3'552,"1"0"-287,0 1 1,-1-1 0,1 1-1,-1-1 1,0 1-1,0-1 1,0 0 0,0 1-1,0-1 1,0 0-1,-1 1 1,1-1 0,-2-4-1,1 7-218,1 0 1,0 0-1,0 0 0,0 0 0,-1 0 0,1 0 0,0 0 0,0 0 1,0 0-1,-1 0 0,1 0 0,0 0 0,0 0 0,-1 0 0,1 0 1,0 0-1,0 0 0,0 0 0,-1 0 0,1 0 0,0 0 0,0 0 1,0 0-1,-1 0 0,1 0 0,0 1 0,0-1 0,0 0 0,0 0 1,-1 0-1,1 0 0,0 1 0,0-1 0,0 0 0,0 0 0,0 0 1,0 0-1,0 1 0,-1-1 0,1 0 0,0 1 0,-5 10 410,4-11-382,-7 27 1,0 1 0,2-1 0,0 1 0,2 0 0,1 0 0,2 33 0,0-50-63,1-1 0,1 1 0,0 0 0,1-1 0,0 1 1,3 12-1,-4-21-24,0 0 1,-1 0-1,1-1 1,0 1-1,0 0 1,0 0 0,0 0-1,0-1 1,1 1-1,-1 0 1,0-1-1,1 1 1,-1-1 0,1 1-1,0-1 1,-1 0-1,1 0 1,0 0-1,0 0 1,0 0 0,0 0-1,0 0 1,0-1-1,0 1 1,0-1-1,0 1 1,0-1-1,0 0 1,0 0 0,0 0-1,0 0 1,0 0-1,0-1 1,1 1-1,-1 0 1,0-1 0,0 0-1,0 1 1,1-2-1,1 0-82,0 0 0,0 0 0,-1-1 0,1 1 0,-1-1 0,1 0 0,-1 0 0,0 0 0,0-1 0,-1 1 0,1-1 0,-1 1 0,0-1 0,0 0 0,0 0 0,0 0 0,0 0 0,0-5 0,7-21-311</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39.093"/>
    </inkml:context>
    <inkml:brush xml:id="br0">
      <inkml:brushProperty name="width" value="0.05" units="cm"/>
      <inkml:brushProperty name="height" value="0.05" units="cm"/>
    </inkml:brush>
  </inkml:definitions>
  <inkml:trace contextRef="#ctx0" brushRef="#br0">23 84 11442,'-10'-17'1625,"6"4"-673,0 1-336,1-1 1841,1 3-1377,2 2-248,0 1 312,2 4-912,-2 8-520,1 3-280,1 0-1304,-2 1 1552,2 2-256,3 1-185</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39.624"/>
    </inkml:context>
    <inkml:brush xml:id="br0">
      <inkml:brushProperty name="width" value="0.05" units="cm"/>
      <inkml:brushProperty name="height" value="0.05" units="cm"/>
    </inkml:brush>
  </inkml:definitions>
  <inkml:trace contextRef="#ctx0" brushRef="#br0">90 1 13355,'-1'3'272,"0"0"0,0 0 0,0 0 1,0 0-1,0 0 0,-1 0 0,-3 4 0,2-1 178,-16 39 5,3 0-1,1 1 0,-9 49 1,25-95-482,-1 0 1,0 0-1,0 0 1,0 0-1,0 0 1,0 0-1,0 0 1,0 0-1,0 0 1,0 0-1,0 0 1,0 0-1,0 0 1,0 0-1,0 0 1,0 0-1,0 1 1,0-1-1,0 0 1,0 0-1,1 0 1,-1 0-1,0 0 1,0 0-1,0 0 1,0 0-1,0 0 1,0 0-1,0 0 1,0 0-1,0 0 1,0 0-1,0 0 1,0 0-1,0 0 1,0 0-1,0 1 1,0-1-1,0 0 1,0 0 0,6-9-794,6-15 93,-4 1 270,1-3-90</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42:40.088"/>
    </inkml:context>
    <inkml:brush xml:id="br0">
      <inkml:brushProperty name="width" value="0.05" units="cm"/>
      <inkml:brushProperty name="height" value="0.05" units="cm"/>
    </inkml:brush>
  </inkml:definitions>
  <inkml:trace contextRef="#ctx0" brushRef="#br0">126 9 12475,'1'-8'4265,"-2"26"-2606,4-7-1513,0-1 0,1 1 0,0-1 1,1 0-1,11 18 0,36 44-58,4-2 1,-57-68-146,-6-3-52,-7-5-131,-84-59-1358,-51-31 1637,183 94 988,50-2-1589,136-24 0,-197 24 40,11-4 242,-6-5-114</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18.274"/>
    </inkml:context>
    <inkml:brush xml:id="br0">
      <inkml:brushProperty name="width" value="0.025" units="cm"/>
      <inkml:brushProperty name="height" value="0.025" units="cm"/>
      <inkml:brushProperty name="color" value="#008C3A"/>
    </inkml:brush>
  </inkml:definitions>
  <inkml:trace contextRef="#ctx0" brushRef="#br0">50 2 18196,'-3'-2'1624,"3"5"-1152,-4 4-208,-5 12 849,1 7-425,-2 9-352,1 6-144,5 3-72,1-1-64,3-3-32,0-3-64,4-5-328,-1-5-280,2-12-417,-3-11 865,-3-13-200,0-7-152</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18.805"/>
    </inkml:context>
    <inkml:brush xml:id="br0">
      <inkml:brushProperty name="width" value="0.025" units="cm"/>
      <inkml:brushProperty name="height" value="0.025" units="cm"/>
      <inkml:brushProperty name="color" value="#008C3A"/>
    </inkml:brush>
  </inkml:definitions>
  <inkml:trace contextRef="#ctx0" brushRef="#br0">3 78 18860,'-3'-3'1712,"5"2"-1127,5-1-209,13-1 752,6 0-168,9-1-392,4 0-160,11-5-208,2 2-88,1-1-416,-3-1-312,-8 0 1568,-8-1-1000,-11 7 0,-7 1-40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8.490"/>
    </inkml:context>
    <inkml:brush xml:id="br0">
      <inkml:brushProperty name="width" value="0.05" units="cm"/>
      <inkml:brushProperty name="height" value="0.05" units="cm"/>
    </inkml:brush>
  </inkml:definitions>
  <inkml:trace contextRef="#ctx0" brushRef="#br0">1 76 18092,'0'39'2555,"2"68"20,-2-97-2526,2 0 0,-1 0 0,2-1-1,-1 1 1,1-1 0,0 1 0,1-1-1,6 11 1,-9-18-15,1 0 1,-1 0-1,1 0 1,0 0-1,-1 0 0,1-1 1,0 1-1,0 0 0,0-1 1,1 1-1,-1-1 0,0 0 1,0 0-1,1 0 1,-1 0-1,1 0 0,-1 0 1,1-1-1,-1 1 0,1-1 1,-1 1-1,1-1 0,-1 0 1,1 0-1,-1-1 1,1 1-1,0 0 0,-1-1 1,1 1-1,-1-1 0,1 0 1,-1 0-1,5-2 0,2-2 104,0 0 0,0 0-1,0-1 1,0 0 0,-1-1 0,0 0-1,7-9 1,-5 6-20,-1 0-1,-1-1 1,0 0 0,0-1-1,-1 0 1,0 0 0,-1 0-1,-1-1 1,0 0 0,-1 0-1,4-19 1,-8 31-114,1 0-1,-1 1 0,0-1 1,0 1-1,0-1 0,1 0 0,-1 1 1,0-1-1,0 0 0,0 1 1,0-1-1,0 0 0,0 1 1,0-1-1,-1 0 0,1 1 1,0-1-1,0 1 0,0-1 1,-1 0-1,1 1 0,0-1 1,-1 1-1,1-1 0,0 1 1,-1-1-1,1 1 0,-1-1 1,1 1-1,-1-1 0,0 0 1,0 2-4,0-1 1,0 0-1,0 1 0,0-1 1,1 1-1,-1-1 0,0 1 1,0 0-1,1-1 0,-1 1 1,0 0-1,1 0 1,-1-1-1,1 1 0,-1 0 1,1 0-1,-1 0 0,1 0 1,-1-1-1,1 1 0,0 1 1,-2 2-6,1-1 0,-1 1 0,1-1 0,0 1 0,0 0 0,1-1 0,-1 1 0,1 0 0,0-1 0,0 1 0,0 0 0,0 0 0,1-1 0,-1 1 0,1 0 0,0-1 0,0 1 0,0 0 0,1-1 0,-1 0 0,1 1 0,0-1 0,0 0 0,0 0 0,0 0 0,1 0 0,-1 0-1,1 0 1,0-1 0,0 0 0,0 1 0,0-1 0,0 0 0,0 0 0,0 0 0,1-1 0,-1 1 0,1-1 0,-1 0 0,1 0 0,0 0 0,-1-1 0,1 1 0,0-1 0,0 0 0,-1 1 0,1-2 0,0 1 0,7-2 0,0 0 5,0-1-1,0-1 1,0 0-1,0 0 1,0-1 0,-1 0-1,0-1 1,0 0-1,0-1 1,-1 0 0,13-12-1,-9 6 8,-1 0 1,0-1-1,0 0 0,-2-1 0,0 0 0,14-28 0,-21 37-5,-2 4-2,0 0 0,0 0 0,0 0 0,0 0 0,0 0 0,-1 0 0,1-1 0,0 1 0,-1 0 0,0 0 0,0 0 0,1 0 0,-2-4 0,1 6 0,0-1 0,0 1 0,-1 0 0,1 0 0,0 0 0,0 0 0,-1 0 0,1 0 0,0 0-1,0-1 1,-1 1 0,1 0 0,0 0 0,0 0 0,-1 0 0,1 0 0,0 0 0,0 0 0,-1 0 0,1 0 0,0 1 0,-1-1 0,1 0 0,0 0 0,0 0 0,-1 0 0,1 0 0,0 0 0,0 0 0,0 1 0,-1-1 0,1 0 0,0 0 0,0 0 0,0 1 0,-1-1 0,1 0 0,0 0 0,0 1-1,-10 8-8,0 2 3,0 2-1,2-1 1,-1 1 0,1 0-1,-7 18 1,2 0 5,-13 42 0,24-64-7,-1 0 0,1 0 0,1 0 0,0 0 0,0 1 0,1-1 0,1 16 1,-1-23-35,0 0 0,1 0 0,-1 0 0,1 0 1,0 0-1,0 0 0,0 0 0,0 0 0,0 0 1,0-1-1,0 1 0,0 0 0,1-1 1,-1 1-1,1-1 0,1 3 0,-1-3-72,0 0 0,1 0-1,-1 0 1,0-1 0,1 1-1,-1 0 1,0-1 0,1 0 0,-1 1-1,1-1 1,-1 0 0,1 0-1,-1 0 1,0-1 0,1 1-1,-1 0 1,4-2 0,2-1-151,0 0 0,0 0 0,-1-1 1,1 0-1,-1-1 0,0 0 0,0 0 0,-1 0 0,1-1 1,-1 1-1,5-8 0,22-21-813</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19.275"/>
    </inkml:context>
    <inkml:brush xml:id="br0">
      <inkml:brushProperty name="width" value="0.025" units="cm"/>
      <inkml:brushProperty name="height" value="0.025" units="cm"/>
      <inkml:brushProperty name="color" value="#008C3A"/>
    </inkml:brush>
  </inkml:definitions>
  <inkml:trace contextRef="#ctx0" brushRef="#br0">35 26 17068,'1'-1'129,"-1"0"0,1-1 0,0 1 0,0 0 1,0-1-1,-1 1 0,1 0 0,0 0 0,1 0 0,-1 0 1,0 0-1,0 0 0,0 0 0,0 0 0,1 1 0,-1-1 1,0 0-1,1 1 0,-1-1 0,1 1 0,-1 0 1,1-1-1,-1 1 0,1 0 0,1 0 0,39-4 1740,-39 4-1810,-1 0 0,0 0 0,1 0 0,-1 0-1,1 0 1,-1 1 0,0-1 0,0 1 0,1 0-1,-1-1 1,0 1 0,0 0 0,0 0 0,0 1 0,0-1-1,0 0 1,0 1 0,0-1 0,0 1 0,-1 0-1,1-1 1,0 1 0,1 3 0,-2-3-47,0 0 0,-1 1 0,1-1 1,0 1-1,-1-1 0,0 1 0,0-1 1,0 1-1,0 0 0,0-1 0,0 1 0,0-1 1,-1 1-1,1-1 0,-1 1 0,0-1 1,0 0-1,0 1 0,0-1 0,0 0 1,-3 4-1,-9 13 133,0-1 1,-32 32-1,29-34 42,1 1-1,1 0 1,-13 21 0,26-36-144,-1 1 1,1-1-1,0 1 1,0-1-1,0 1 1,0 0 0,0 0-1,1 0 1,-1-1-1,0 6 1,2-7-34,-1 0 1,0 0 0,0 0-1,0 0 1,1-1-1,-1 1 1,0 0 0,1 0-1,-1 0 1,0 0 0,1-1-1,-1 1 1,1 0-1,0 0 1,-1-1 0,1 1-1,0-1 1,-1 1 0,1 0-1,0-1 1,-1 1-1,1-1 1,0 1 0,0-1-1,0 0 1,0 1 0,0-1-1,-1 0 1,1 0-1,0 0 1,0 1 0,0-1-1,0 0 1,0 0 0,1 0-1,6-1-31,0 1-1,0-1 1,-1 0 0,1-1-1,0 1 1,-1-2-1,1 1 1,-1-1-1,12-6 1,0-1 100,-2-1 0,26-19 0,-7 0-124</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19.838"/>
    </inkml:context>
    <inkml:brush xml:id="br0">
      <inkml:brushProperty name="width" value="0.025" units="cm"/>
      <inkml:brushProperty name="height" value="0.025" units="cm"/>
      <inkml:brushProperty name="color" value="#008C3A"/>
    </inkml:brush>
  </inkml:definitions>
  <inkml:trace contextRef="#ctx0" brushRef="#br0">12 81 16307,'0'0'86,"0"-1"-1,1 1 0,-1-1 0,0 1 0,0 0 0,0-1 0,0 1 0,1-1 0,-1 1 0,0 0 0,0-1 0,1 1 0,-1 0 0,0 0 0,0-1 1,1 1-1,-1 0 0,0 0 0,1-1 0,-1 1 0,1 0 0,-1 0 0,0 0 0,1-1 0,-1 1 0,1 0 0,-1 0 0,0 0 0,1 0 0,-1 0 1,1 0-1,0 0 0,0 14 1733,-8 23-424,7-37-1394,-3 12 208,-1 2-146,1 0 0,0 0 0,1 0 0,0 16 0,2-29-56,0 1 1,1-1-1,-1 1 0,0-1 1,1 1-1,0-1 1,-1 1-1,1-1 0,0 0 1,-1 1-1,1-1 1,0 0-1,0 0 0,0 0 1,0 1-1,0-1 1,0 0-1,0 0 0,1-1 1,-1 1-1,0 0 1,1 0-1,-1-1 0,0 1 1,1 0-1,-1-1 1,1 1-1,-1-1 0,1 0 1,-1 0-1,1 1 1,-1-1-1,1 0 0,1 0 1,8 0 31,0 0 1,0-1-1,18-2 0,-20 1-12,37-5 59,-30 3-66,0 1-1,0 1 1,0 1-1,0 0 0,0 1 1,22 2-1,-37-2-14,0 0-1,0 1 0,0-1 1,0 0-1,0 0 0,0 0 1,0 1-1,0-1 0,0 0 1,0 1-1,0-1 0,0 1 1,-1-1-1,1 1 0,0-1 1,0 1-1,0 0 0,-1 0 1,1-1-1,0 1 1,-1 0-1,1 0 0,-1 0 1,1-1-1,-1 1 0,1 0 1,-1 0-1,1 0 0,-1 0 1,0 0-1,0 0 0,0 0 1,1 0-1,-1 0 0,0 0 1,0 0-1,0 0 0,0 0 1,-1 0-1,1 0 0,0 0 1,0 0-1,0 0 0,-1 0 1,1 0-1,-1 0 0,1 0 1,-1 0-1,0 1 0,-3 4 69,0 1-1,-1-1 1,1 0-1,-1 0 1,-8 6-1,-1 1 241,-1-1 0,-30 20-1,37-27-202,-1-1 0,0 1 0,0-1 0,0-1 0,0 1 0,-1-2 0,-13 3 1,21-4-144,-1-1 0,1 0 0,-1 0 0,1 0 0,0 0 0,-1 0 0,1 0 0,0-1 0,-1 1 0,1-1 0,0 0 0,-1 0 0,1 0 0,0 0 0,0 0 0,0 0 0,0 0 0,0-1 0,-4-2 0,4 1-12,-1-1-1,1 1 0,0-1 0,0 1 1,0-1-1,0 1 0,1-1 0,-1 0 1,1 0-1,0 0 0,0-4 0,-5-26-309</inkml:trace>
  <inkml:trace contextRef="#ctx0" brushRef="#br0" timeOffset="1">124 49 19692,'7'2'1969,"5"1"-1169,-1 0-344,11-2 944,5 3-272,4-4-719,2 0-513,2-1-969,-1-3 1017,-4 1-312,-1-3-128</inkml:trace>
  <inkml:trace contextRef="#ctx0" brushRef="#br0" timeOffset="2">802 1 18500,'0'18'1824,"-12"7"-1216,-3 2-263,-10 3 847,2 3-320,-1 4-328,4 1-192,-2-5-272,2 1-24,6-10-88,-2-1-216,8-7-480,1-5-272,-2-9 800,-1-5-184,4-8-112</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20.322"/>
    </inkml:context>
    <inkml:brush xml:id="br0">
      <inkml:brushProperty name="width" value="0.025" units="cm"/>
      <inkml:brushProperty name="height" value="0.025" units="cm"/>
      <inkml:brushProperty name="color" value="#008C3A"/>
    </inkml:brush>
  </inkml:definitions>
  <inkml:trace contextRef="#ctx0" brushRef="#br0">134 24 17548,'-1'-2'132,"-1"0"0,1 0 0,-1 0 0,0 1 0,0-1 0,0 0-1,0 1 1,0 0 0,0-1 0,0 1 0,0 0 0,-1 0 0,1 1 0,0-1 0,-1 0 0,1 1 0,-1-1 0,1 1 0,-1 0 0,1-1 0,0 1 0,-1 1 0,1-1 0,-1 0 0,1 1 0,-1-1 0,1 1 0,0-1 0,-1 1 0,1 0 0,0 0 0,0 0 0,-1 1-1,1-1 1,0 0 0,0 1 0,0-1 0,-2 4 0,-1-1 23,1 1 0,0 0 0,0 0 0,0 0 0,1 0 0,-1 1-1,1-1 1,0 1 0,1 0 0,-1 0 0,1 0 0,1 0 0,-1 0-1,0 7 1,2-10-119,-1 0-1,1 0 0,0 0 0,1 0 1,-1 0-1,0 0 0,1 0 0,0-1 1,-1 1-1,1 0 0,1 0 0,-1-1 1,0 1-1,0 0 0,1-1 0,0 1 1,-1-1-1,1 0 0,0 0 1,0 1-1,0-1 0,0-1 0,1 1 1,-1 0-1,1 0 0,-1-1 0,1 1 1,-1-1-1,1 0 0,0 0 0,0 0 1,-1 0-1,1 0 0,0-1 0,5 1 1,2 0 21,0 0 0,-1-1 1,1 0-1,0 0 1,0-1-1,-1 0 0,1-1 1,0 0-1,15-6 0,-17 5-25,0-1-1,-1 0 1,1-1-1,-1 1 1,0-1-1,0-1 1,-1 1-1,9-11 1,-13 15-26,-1-1-1,0 1 1,1-1 0,-1 0-1,0 0 1,0 0 0,-1 1-1,1-1 1,0 0 0,0 0 0,-1 0-1,1 0 1,-1 0 0,0-1-1,0 1 1,0-3 0,0 3-4,-1 0 0,0 0 0,1 0 1,-1 0-1,0 0 0,0 1 1,0-1-1,-1 0 0,1 0 0,0 1 1,-1-1-1,1 1 0,-1-1 1,1 1-1,-1 0 0,0 0 0,1-1 1,-1 1-1,0 0 0,-2 0 0,-3-2-53,0 0 0,0 1-1,0 0 1,0 1-1,0-1 1,0 1-1,0 1 1,-1-1 0,1 1-1,0 1 1,0-1-1,-1 1 1,1 0-1,0 1 1,-12 4 0,15-5-78,0 0 0,0 0 0,0 1 1,0 0-1,1 0 0,-1 0 1,0 0-1,1 1 0,0-1 0,-1 1 1,1 0-1,0 0 0,1 0 1,-1 0-1,0 1 0,1-1 0,0 1 1,0-1-1,0 1 0,0 0 1,0 0-1,1 0 0,0 0 0,-1 0 1,2 0-1,-1 0 0,0 0 1,1 5-1,0-7 64,0 1 0,0 0 0,1-1 0,-1 1 0,1-1 0,-1 1 0,1-1 0,0 1 1,0-1-1,0 0 0,1 1 0,-1-1 0,0 0 0,1 0 0,-1 0 0,1 0 0,0 0 0,3 3 0,19 14-662</inkml:trace>
  <inkml:trace contextRef="#ctx0" brushRef="#br0" timeOffset="1">474 193 14243,'-22'45'2664,"16"-35"-2074,0 1-1,1 0 1,1 0 0,-1 0-1,2 1 1,-1-1 0,2 1-1,-2 13 1,4-24-515,-1 0-1,1 1 1,0-1 0,0 0 0,0 0-1,0 0 1,0 0 0,1 0-1,-1 0 1,0 0 0,0 0-1,1 0 1,-1 0 0,1 0-1,-1 0 1,1 0 0,-1 0-1,1 0 1,-1-1 0,1 1 0,0 0-1,0 0 1,-1 0 0,1-1-1,0 1 1,0-1 0,0 1-1,1 0 1,0 0 11,0-1 0,0 1 1,1-1-1,-1 0 0,0 0 0,0 0 1,0 0-1,1 0 0,-1-1 0,0 1 0,0-1 1,4-1-1,5-1 86,-1-2 1,0 0 0,0 0 0,14-10-1,12-14 299,-34 27-432,0 0 0,-1 0 0,1 0 0,0 0 0,-1 0 0,1 0 0,-1 0-1,0-1 1,1 1 0,-1 0 0,0-1 0,-1 1 0,1-1 0,1-4 0,-2 6-25,-1 0-1,1 0 0,0 0 1,0 0-1,-1 1 1,1-1-1,0 0 0,-1 0 1,1 0-1,-1 1 1,1-1-1,-1 0 0,0 1 1,1-1-1,-1 0 0,1 1 1,-1-1-1,0 1 1,0-1-1,1 1 0,-1-1 1,0 1-1,0 0 1,0-1-1,1 1 0,-1 0 1,0-1-1,0 1 1,0 0-1,-1 0 0,-31-3 204,27 3-174,-5 0-285,0 0-1,0 0 1,1 1 0,-1 1 0,-13 3-1,44-2-1840,4-4 1395</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20.969"/>
    </inkml:context>
    <inkml:brush xml:id="br0">
      <inkml:brushProperty name="width" value="0.025" units="cm"/>
      <inkml:brushProperty name="height" value="0.025" units="cm"/>
      <inkml:brushProperty name="color" value="#008C3A"/>
    </inkml:brush>
  </inkml:definitions>
  <inkml:trace contextRef="#ctx0" brushRef="#br0">12 52 16812,'-9'9'2072,"6"1"-1304,12-8-248,11 0 1649,17-4-1105,5-3-184,11-2-424,1-2-80,5-3-144,-2 1-128,-9 1-424,-8 1-320,-17 4 1520,-9 2-944,-14 1-24,-10 2-80</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21.498"/>
    </inkml:context>
    <inkml:brush xml:id="br0">
      <inkml:brushProperty name="width" value="0.025" units="cm"/>
      <inkml:brushProperty name="height" value="0.025" units="cm"/>
      <inkml:brushProperty name="color" value="#008C3A"/>
    </inkml:brush>
  </inkml:definitions>
  <inkml:trace contextRef="#ctx0" brushRef="#br0">1 364 16932,'1'20'2320,"11"-6"-1360,14-13-416,2-3 1705,14-9-1297,4-3-304,5-2-888,-2-4-392,-2-4-424,-1-2 768,-13-3-272,-4 1-217</inkml:trace>
  <inkml:trace contextRef="#ctx0" brushRef="#br0" timeOffset="1">500 1 15787,'17'0'1012,"1"1"0,0 0 0,-1 2 0,34 8 0,-16-3-285,-26-6-610,0 0 1,0 0-1,0 1 0,-1 1 0,10 4 1,-16-7-101,0 0 1,0 0-1,-1 0 1,1 0 0,-1 0-1,1 0 1,-1 1-1,1-1 1,-1 1 0,0-1-1,0 1 1,0-1-1,0 1 1,0 0 0,0 0-1,0-1 1,0 1-1,-1 0 1,1 0 0,-1 0-1,1 0 1,-1 0-1,0 0 1,0 0 0,1 0-1,-2 0 1,1 0-1,0 0 1,0-1 0,-1 1-1,0 3 1,-5 11 81,-1 0 0,-1-1 1,-1 0-1,0 0 0,-1-1 0,-14 16 0,1 1 100,-57 74-103,62-90 409,10-15-268,7-13-172,8-11 15</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22.089"/>
    </inkml:context>
    <inkml:brush xml:id="br0">
      <inkml:brushProperty name="width" value="0.025" units="cm"/>
      <inkml:brushProperty name="height" value="0.025" units="cm"/>
      <inkml:brushProperty name="color" value="#008C3A"/>
    </inkml:brush>
  </inkml:definitions>
  <inkml:trace contextRef="#ctx0" brushRef="#br0">43 99 16964,'-1'6'1263,"1"1"1,-2-1 0,1 0 0,-1 0 0,-4 10 0,-3 15-63,0 14-927,3-1 0,-1 72 0,8-110-253,0-7-12,3-13-15,4-26-73,-4 16 4,15-126-450,-17 120 364,-1-1 0,-5-56 0,2 77 187,1 15 23,3 17 24,0-16-57,-1 0 0,2 0 0,-1 0 0,0-1 0,1 1 0,0-1 0,0 0 1,1 1-1,0-1 0,0-1 0,0 1 0,0-1 0,0 1 0,1-1 0,0-1 0,0 1 0,0-1 0,1 1 0,7 2 0,-7-3 24,1-1 0,-1 0 0,1-1 0,0 0 0,-1 0-1,1 0 1,0-1 0,0 0 0,0 0 0,-1 0 0,1-1 0,0 0 0,-1-1-1,1 0 1,-1 0 0,1 0 0,9-5 0,-2 0 51,-2-1 1,1 0-1,-1-1 0,0 0 0,-1-1 1,19-20-1,-39 42-101,1 0-1,0 0 1,1 0 0,0 1-1,1 0 1,1 0 0,0 1-1,1 0 1,0 0 0,1 0-1,-2 23 1,3-21 27,1 0 0,1 0 0,1 0 0,0 0 0,1 0 0,0 0 0,1 0 0,1 0 0,1-1 0,8 20 0,-10-29-60,0-1 1,0 0-1,0 0 1,1 0 0,0 0-1,0-1 1,0 1 0,1-1-1,8 7 1,-12-10 0,1 0 0,-1 0 0,1-1 0,-1 1 0,1 0 0,-1-1 0,1 1 0,-1-1 0,1 0 0,0 1 0,-1-1 0,1 0 0,0 0 0,-1 0 0,1 0 0,0 0 0,-1 0 0,1-1 0,-1 1 0,1 0 0,0-1 0,-1 1 0,1-1 0,-1 0 0,1 1 0,-1-1 0,0 0 0,1 0 0,-1 0 0,0 0 0,0 0 0,1 0 0,-1-1 0,0 1 0,0 0 0,0-1 0,0 1 0,-1 0 0,1-1 0,0 1 0,0-3 0,13-27-316,-5-4-124</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22.507"/>
    </inkml:context>
    <inkml:brush xml:id="br0">
      <inkml:brushProperty name="width" value="0.025" units="cm"/>
      <inkml:brushProperty name="height" value="0.025" units="cm"/>
      <inkml:brushProperty name="color" value="#008C3A"/>
    </inkml:brush>
  </inkml:definitions>
  <inkml:trace contextRef="#ctx0" brushRef="#br0">45 1 19980,'-3'0'1825,"-1"10"-1193,-3 7-256,0 13 968,0 6-240,-1 3-495,3 2-241,3 1-80,1-5-112,5-10-712,3-7 1360,3-7-792,3-5 24,2-8-64</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23.174"/>
    </inkml:context>
    <inkml:brush xml:id="br0">
      <inkml:brushProperty name="width" value="0.025" units="cm"/>
      <inkml:brushProperty name="height" value="0.025" units="cm"/>
      <inkml:brushProperty name="color" value="#008C3A"/>
    </inkml:brush>
  </inkml:definitions>
  <inkml:trace contextRef="#ctx0" brushRef="#br0">1 42 17268,'0'7'2168,"5"-2"-1240,17-4-256,8-1 1113,13-3-433,4-1-224,8-3-471,1 0-209,-5-2-624,-3-1-457,-15 3-687,-9 1 1048,-14 5-256,-7 1-184</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23.654"/>
    </inkml:context>
    <inkml:brush xml:id="br0">
      <inkml:brushProperty name="width" value="0.025" units="cm"/>
      <inkml:brushProperty name="height" value="0.025" units="cm"/>
      <inkml:brushProperty name="color" value="#008C3A"/>
    </inkml:brush>
  </inkml:definitions>
  <inkml:trace contextRef="#ctx0" brushRef="#br0">1 113 15531,'7'16'2001,"16"-4"-921,5-9-400,15-9 1513,8-6-905,6-6-392,2-2-320,1-2-928,-6 1-432,-9 1 656,-4 2-224,-12 11-168</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24.167"/>
    </inkml:context>
    <inkml:brush xml:id="br0">
      <inkml:brushProperty name="width" value="0.025" units="cm"/>
      <inkml:brushProperty name="height" value="0.025" units="cm"/>
      <inkml:brushProperty name="color" value="#008C3A"/>
    </inkml:brush>
  </inkml:definitions>
  <inkml:trace contextRef="#ctx0" brushRef="#br0">177 52 20644,'-21'37'2363,"10"-20"-1958,0 1-1,2-1 1,0 2 0,2-1-1,-1 1 1,2 0 0,-5 29-1,10-46-411,1 1 0,0-1-1,0 0 1,-1 0-1,2 1 1,-1-1 0,0 0-1,0 0 1,1 1 0,-1-1-1,1 0 1,0 0-1,0 0 1,-1 0 0,1 0-1,1 0 1,-1 0 0,0 0-1,0 0 1,1 0-1,-1-1 1,1 1 0,0-1-1,-1 1 1,1-1 0,0 1-1,0-1 1,0 0 0,0 0-1,0 0 1,0 0-1,0 0 1,0-1 0,0 1-1,0 0 1,1-1 0,1 1-1,11 0-82,0 0 0,0 0 0,0-1 0,25-4 1,-11 1-62,-19 3 93,0 0 0,0 0-1,0 1 1,19 3 0,-28-4 53,1 1-1,-1-1 1,0 1-1,1-1 1,-1 1-1,1 0 1,-1 0 0,0-1-1,1 1 1,-1 0-1,0 0 1,0 0 0,0 0-1,0 1 1,0-1-1,2 2 1,-3-1 6,1-1 0,-1 1-1,0-1 1,0 1 0,1-1 0,-1 1 0,0-1-1,-1 1 1,1-1 0,0 1 0,0-1 0,0 0-1,-1 1 1,1-1 0,-1 1 0,1-1 0,-1 1-1,0-1 1,1 0 0,-1 0 0,-1 2 0,-3 4 56,0-1 0,-1 1 0,0-1 0,0 0 0,0-1 1,0 1-1,-1-1 0,0-1 0,-13 8 0,3-4 46,-1 0 1,1-1-1,-22 6 0,26-10-307,0 0 0,0 0 0,-1-2 0,-17 1 0,25-2 68,0 0-1,0 0 1,0-1-1,0 0 1,0 0-1,1-1 1,-1 0-1,0 0 1,1 0-1,-1-1 1,-9-5-1,-1-9-447</inkml:trace>
  <inkml:trace contextRef="#ctx0" brushRef="#br0" timeOffset="1">183 122 21693,'13'-1'1936,"4"-6"-1408,3-2-248,9-2 744,1-1-447,6-1-1242,-1-1 1578,1-3-953,0-2-104,-7 0-48</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8.911"/>
    </inkml:context>
    <inkml:brush xml:id="br0">
      <inkml:brushProperty name="width" value="0.05" units="cm"/>
      <inkml:brushProperty name="height" value="0.05" units="cm"/>
    </inkml:brush>
  </inkml:definitions>
  <inkml:trace contextRef="#ctx0" brushRef="#br0">148 0 16307,'-8'1'627,"1"1"-1,-1 0 0,1 0 0,0 0 0,0 1 1,0 0-1,-11 7 0,14-7-58,-5 1-274,1 0 0,0 1 0,0 0 1,1 1-1,-1 0 0,1 0 0,-10 11 1,17-16-298,0-1 0,-1 0 0,1 1 0,0-1 0,0 0 1,0 1-1,-1-1 0,1 0 0,0 1 0,0-1 1,0 0-1,0 1 0,0-1 0,0 1 0,0-1 1,0 0-1,0 1 0,0-1 0,0 0 0,0 1 1,0-1-1,0 1 0,0-1 0,0 0 0,0 1 1,0-1-1,0 0 0,0 1 0,1-1 0,-1 1 1,0-1-1,0 0 0,0 0 0,1 1 0,-1-1 1,0 0-1,1 1 0,-1-1 0,0 0 0,1 0 1,-1 1-1,0-1 0,1 0 0,-1 0 0,0 0 1,1 0-1,-1 0 0,1 1 0,22 3-260,-18-3 211,46 4-669,-21-2 132,45 9 1,-67-10 487,-1 0 1,1 0-1,-1 1 0,0 0 1,0 0-1,0 1 0,0 0 0,0 0 1,-1 1-1,12 9 0,-17-12 99,0-1-1,1 1 1,-1-1-1,0 1 0,0-1 1,0 1-1,0 0 1,0-1-1,0 1 0,0 0 1,-1 0-1,1 0 1,-1-1-1,1 1 0,-1 0 1,0 0-1,0 0 1,0 0-1,0 0 0,0 2 1,-1-1 24,0 0 0,0 0 0,0 0 0,0 0 0,0 0 0,-1-1 0,0 1 1,1 0-1,-1-1 0,0 0 0,-3 4 0,-4 2 94,-1 0 0,1 0-1,-1-2 1,0 1 0,-15 6 0,19-9-162,0-1-1,0 0 1,0-1 0,-1 1-1,1-1 1,-1 0 0,1-1-1,-1 0 1,0 0 0,-12 0 0,18-1 19,0 0 0,0 0 0,0 0 0,1 0 0,-1-1 0,0 1 0,0 0 1,1 0-1,-1-1 0,0 1 0,0 0 0,1-1 0,-1 1 0,0-1 0,1 1 1,-1-1-1,1 0 0,-1 1 0,1-1 0,-1 1 0,1-1 0,-1 0 0,1 1 1,-1-1-1,1 0 0,0 0 0,-1 1 0,1-1 0,0 0 0,0 0 0,0 0 1,0 1-1,-1-1 0,1-1 0,1-2-30,-1 0 0,0-1 0,1 1 0,0 0 0,0 0 0,2-5 1,15-32-450</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24.675"/>
    </inkml:context>
    <inkml:brush xml:id="br0">
      <inkml:brushProperty name="width" value="0.025" units="cm"/>
      <inkml:brushProperty name="height" value="0.025" units="cm"/>
      <inkml:brushProperty name="color" value="#008C3A"/>
    </inkml:brush>
  </inkml:definitions>
  <inkml:trace contextRef="#ctx0" brushRef="#br0">142 27 17644,'-44'56'2401,"27"-35"-1613,1 0 0,1 1 0,-14 24-1,26-39-697,0 0 0,0 0-1,0 0 1,1 0 0,0 1-1,0-1 1,1 1 0,0-1-1,1 1 1,-1-1-1,1 1 1,1 0 0,-1-1-1,1 1 1,3 8 0,-3-12-69,0-1 0,0 1 0,0-1 1,1 0-1,-1 1 0,1-1 1,0 0-1,0 0 0,1 0 0,-1 0 1,0 0-1,1 0 0,0-1 1,0 0-1,-1 1 0,7 2 1,-4-2-4,0-1 0,0 0 0,0 0 0,0-1 0,0 0 0,0 0 0,1 0 0,-1 0 0,0-1 0,9 0 1,-2-1 2,0-1 0,-1 0-1,1 0 1,0-1 0,-1-1 0,0 0 0,0 0 0,0-1 0,17-11 0,-18 9 5,-1 0 0,0-1 0,0-1 0,-1 1-1,0-1 1,0-1 0,-1 1 0,0-1 0,9-20 0,-12 23-13,-1 1 1,-1-1 0,1 1 0,-1-1 0,-1 0-1,1 0 1,-1 0 0,0 0 0,-1 0 0,1 0-1,-1 0 1,-1 0 0,1 0 0,-1 0 0,-1 0 0,1 0-1,-6-13 1,5 16-31,0 0 0,0 1 0,0-1 0,-1 1 0,0 0-1,0-1 1,0 1 0,0 0 0,0 1 0,0-1 0,-1 0 0,1 1 0,-1 0-1,0 0 1,0 0 0,0 0 0,0 1 0,0 0 0,0-1 0,0 2 0,0-1 0,0 0-1,-1 1 1,1-1 0,0 1 0,-1 1 0,1-1 0,0 0 0,0 1 0,-7 2-1,5-2-67,0 1 0,0-1 1,0 1-1,0 1 0,0-1 0,1 1 0,-1 0 0,1 0 0,0 1 0,0-1 0,0 1 0,0 1 0,1-1 0,0 0 0,-1 1 0,2 0 0,-1 0 0,0 0 0,1 1 0,-4 9 0,6-14 71,1-1 1,-1 1-1,1 0 0,0 0 0,-1 0 0,1 0 1,0 0-1,0 0 0,0 0 0,0 0 1,0 0-1,0 1 0,0-1 0,0 0 1,0 0-1,0 0 0,0 0 0,1 0 0,-1 0 1,0 0-1,1-1 0,-1 1 0,1 0 1,-1 0-1,1 0 0,0 0 0,-1 0 1,1-1-1,0 1 0,0 1 0,14 4-347</inkml:trace>
  <inkml:trace contextRef="#ctx0" brushRef="#br0" timeOffset="1">548 1 18868,'-25'38'1315,"1"0"133,-26 52 1,44-76-1258,0-1 0,2 1 0,-1 0 0,1 1 0,1-1 0,1 1 0,-2 29 0,4-41-167,0 0 1,0 1 0,0-1-1,1 1 1,-1-1-1,1 0 1,0 1 0,0-1-1,0 0 1,0 0-1,1 0 1,-1 0-1,1 0 1,0 0 0,-1 0-1,1 0 1,1-1-1,-1 1 1,0-1-1,1 1 1,-1-1 0,1 0-1,0 0 1,-1 0-1,1 0 1,0-1 0,0 1-1,0-1 1,1 0-1,-1 0 1,0 0-1,0 0 1,1 0 0,-1-1-1,0 1 1,1-1-1,-1 0 1,1 0-1,-1 0 1,0-1 0,6-1-1,-1 0 40,0-1 1,0 0-1,0-1 0,-1 0 1,1 0-1,-1-1 0,0 0 0,0 0 1,-1 0-1,0-1 0,1 0 1,-2 0-1,1-1 0,-1 1 0,0-1 1,-1-1-1,1 1 0,-1-1 0,-1 1 1,4-10-1,-4 10-37,0-1 0,-1 1 0,0-1 0,0 0 0,-1 0 0,0 1 0,0-1 0,0 0 0,-1 0 0,-1 0 0,1 0 0,-1 0 0,-1 0 0,1 1 0,-1-1 0,-1 1 0,1-1 0,-1 1 0,-1 0 1,1-1-1,-8-9 0,9 14-119,-1 1 1,1 0-1,-1-1 1,1 1-1,-1 0 1,0 1-1,0-1 1,0 0 0,0 1-1,0 0 1,-6-2-1,8 2 59,-1 1 1,1-1-1,-1 1 0,0 0 0,1 0 0,-1 0 0,0 0 0,0 0 0,1 0 1,-1 0-1,0 0 0,1 1 0,-1-1 0,0 1 0,1-1 0,-1 1 0,1-1 1,-1 1-1,1 0 0,-1 0 0,1 0 0,0 0 0,-1 0 0,0 1 0,-7 18-403</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26.368"/>
    </inkml:context>
    <inkml:brush xml:id="br0">
      <inkml:brushProperty name="width" value="0.025" units="cm"/>
      <inkml:brushProperty name="height" value="0.025" units="cm"/>
      <inkml:brushProperty name="color" value="#008C3A"/>
    </inkml:brush>
  </inkml:definitions>
  <inkml:trace contextRef="#ctx0" brushRef="#br0">6 47 19300,'-6'-4'2609,"16"4"-2249,9 0 936,5 0-200,13-1-512,5-1-232,10-1-216,1-2-192,-2-1-488,-4-3-272,-11 1 720,-7 0-80,-20 7-128,-7 1-120</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26.878"/>
    </inkml:context>
    <inkml:brush xml:id="br0">
      <inkml:brushProperty name="width" value="0.025" units="cm"/>
      <inkml:brushProperty name="height" value="0.025" units="cm"/>
      <inkml:brushProperty name="color" value="#008C3A"/>
    </inkml:brush>
  </inkml:definitions>
  <inkml:trace contextRef="#ctx0" brushRef="#br0">0 33 16916,'3'10'1696,"20"-1"-1032,6-6-280,17-5 760,7-1-239,1-4-609,5-1-400,-5-5 192,-2 1-112,-16 2-152</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28.120"/>
    </inkml:context>
    <inkml:brush xml:id="br0">
      <inkml:brushProperty name="width" value="0.025" units="cm"/>
      <inkml:brushProperty name="height" value="0.025" units="cm"/>
      <inkml:brushProperty name="color" value="#008C3A"/>
    </inkml:brush>
  </inkml:definitions>
  <inkml:trace contextRef="#ctx0" brushRef="#br0">69 11 21493,'12'-11'1977,"-12"12"-1946,0-1 1,0 0-1,0 0 0,1 0 0,-1 0 1,0 0-1,0 0 0,0 0 0,0 0 0,0 0 1,1 0-1,-1 0 0,0 0 0,0 1 1,0-1-1,0 0 0,0 0 0,0 0 1,0 0-1,0 0 0,0 0 0,0 1 0,1-1 1,-1 0-1,0 0 0,0 0 0,0 0 1,0 0-1,0 1 0,0-1 0,0 0 0,0 0 1,0 0-1,0 0 0,0 0 0,0 1 1,0-1-1,0 0 0,0 0 0,0 0 1,-1 0-1,1 0 0,0 1 0,0-1 0,0 0 1,-10 31 1485,9-28-1453,-1 4-24,-42 118 574,37-100-550,1 0 0,1 0 0,-2 30 0,7-51-123,0 0 0,0 0 0,0-1 0,0 1 0,1 0 0,-1 0 0,1-1 0,0 1 0,0 0 0,0-1 1,1 1-1,-1-1 0,1 1 0,0-1 0,0 0 0,0 0 0,3 4 0,-3-6 8,0 1 0,0-1 1,0 0-1,0 0 0,0 1 0,0-1 0,1 0 1,-1-1-1,0 1 0,0 0 0,1-1 0,-1 1 1,0-1-1,1 0 0,-1 0 0,0 0 0,1 0 1,-1 0-1,1 0 0,-1-1 0,0 1 1,1-1-1,-1 1 0,0-1 0,0 0 0,0 0 1,1 0-1,1-2 0,1 1-70,0-1 0,-1 0 0,1 0 0,-1-1 0,0 1 0,0-1 0,6-7 0,8-12-514</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28.617"/>
    </inkml:context>
    <inkml:brush xml:id="br0">
      <inkml:brushProperty name="width" value="0.025" units="cm"/>
      <inkml:brushProperty name="height" value="0.025" units="cm"/>
      <inkml:brushProperty name="color" value="#008C3A"/>
    </inkml:brush>
  </inkml:definitions>
  <inkml:trace contextRef="#ctx0" brushRef="#br0">25 221 15995,'-11'25'1777,"4"2"-1049,1-3-320,6-4 936,4-2-576,12-13-631,7-5-442,13-8-1775,4-10 1784,0-9-360,3-9-264</inkml:trace>
  <inkml:trace contextRef="#ctx0" brushRef="#br0" timeOffset="1">341 9 16155,'-1'-1'91,"1"1"0,-1-1 0,1 1 0,-1-1 0,1 0 0,-1 1 0,0-1 0,1 1 0,-1-1 0,0 1 0,1-1 0,-1 1 0,0 0 0,0-1 0,1 1-1,-1 0 1,0 0 0,0 0 0,1-1 0,-1 1 0,0 0 0,0 0 0,0 0 0,-1 0 0,1 1-18,-1-1 1,0 1 0,0-1-1,0 1 1,0 0-1,1 0 1,-1 0-1,0 0 1,1 0-1,-3 2 1,-3 4 205,-1 0-1,1 0 1,-6 11-1,11-17-119,-15 23 476,0 0 1,-16 30-1,28-43-581,-1 0 1,2 1-1,-1-1 1,1 1-1,1 0 1,0 0-1,-2 23 1,5-32-54,0 0 0,0-1 0,0 1 0,0 0 0,0 0 0,0-1 0,0 1 0,1 0 0,0-1 0,-1 1 0,1-1 0,0 1 0,0-1 0,1 1 0,-1-1 0,0 1 0,1-1 0,-1 0 0,1 0 0,0 0 0,0 0 0,0 0 0,0 0 0,0 0 1,0-1-1,0 1 0,1-1 0,-1 0 0,1 1 0,-1-1 0,1 0 0,-1 0 0,1-1 0,-1 1 0,1-1 0,0 1 0,0-1 0,2 0 0,0 1-4,0-1 0,0 0 0,-1-1 0,1 1 0,0-1 1,0 0-1,0 0 0,-1 0 0,1-1 0,-1 0 0,1 0 0,-1 0 0,0 0 1,1-1-1,-1 1 0,5-6 0,-3 3 39,-1 0 1,0-1-1,-1 1 1,1-1-1,-1 0 0,-1 0 1,1-1-1,-1 1 1,0-1-1,4-10 0,-5 8 28,0 0-1,0 0 0,-1 0 0,1 0 0,-2 1 0,0-2 0,0 1 1,-2-13-1,1 16-28,0 0 0,-1 0-1,1 0 1,-1 1 0,0-1 0,-1 0 0,1 1 0,-1 0 0,-1-1 0,1 1 0,0 1 0,-9-9 0,11 11-68,0 1 1,0-1 0,-1 1 0,1 0 0,-1 0 0,1-1-1,-1 1 1,0 0 0,1 0 0,-1 0 0,0 1 0,0-1-1,0 0 1,1 1 0,-1-1 0,0 1 0,0 0 0,0-1 0,0 1-1,0 0 1,0 0 0,0 0 0,0 1 0,0-1 0,0 0-1,0 1 1,0-1 0,1 1 0,-1 0 0,0-1 0,0 1 0,1 0-1,-1 0 1,0 0 0,1 0 0,-3 3 0,2-2-63,0 1 1,0-1-1,0 0 1,0 1-1,1 0 1,0-1 0,-1 1-1,1 0 1,0 0-1,0 0 1,1 0-1,-1 0 1,1 0-1,-1 0 1,1 0-1,0 0 1,0 0 0,0 0-1,0 0 1,1 0-1,-1 0 1,1 0-1,1 4 1,10 17-504</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29.145"/>
    </inkml:context>
    <inkml:brush xml:id="br0">
      <inkml:brushProperty name="width" value="0.025" units="cm"/>
      <inkml:brushProperty name="height" value="0.025" units="cm"/>
      <inkml:brushProperty name="color" value="#008C3A"/>
    </inkml:brush>
  </inkml:definitions>
  <inkml:trace contextRef="#ctx0" brushRef="#br0">141 0 17028,'-12'7'544,"1"1"-1,0 0 1,0 1 0,1 0 0,0 0 0,0 1 0,1 0 0,-9 14 0,13-17-438,0 0 1,1 0-1,0 0 1,0 0-1,1 1 0,0 0 1,1 0-1,-1 0 1,1 0-1,1 0 1,0 0-1,0 0 1,0 1-1,2 12 1,-1-19-78,0 1 0,1 0 0,-1 0 0,1 0 0,0-1 0,0 1 1,0 0-1,0-1 0,0 1 0,1 0 0,-1-1 0,1 0 0,0 1 1,0-1-1,0 0 0,0 0 0,0 0 0,0 0 0,0 0 0,0-1 0,1 1 1,-1-1-1,1 1 0,0-1 0,-1 0 0,1 0 0,0 0 0,-1 0 1,1-1-1,0 1 0,0-1 0,0 1 0,0-1 0,-1 0 0,1 0 0,5-1 1,-2 0 53,0 0 0,0 0 0,0 0 0,0-1 0,0 0 0,0 0 0,0 0 0,-1-1 0,1 0 0,-1 0 0,1-1 0,-1 1 0,0-1 0,-1 0 0,1 0 1,4-6-1,-5 3 35,1 0 1,-1 0 0,0-1-1,-1 1 1,0-1 0,0 0 0,-1 0-1,0 0 1,0-1 0,-1 1 0,1-16-1,-2 20-107,1-1 0,-1 1 0,-1-1 0,1 1 0,-1-1 0,0 1 1,0-1-1,0 1 0,-1 0 0,1 0 0,-1 0 0,0 0 0,0 0 0,-1 0 0,1 0 0,-1 0 0,0 1 0,0-1 0,0 1 0,0 0 0,0 0 0,-1 0 0,-5-3 0,6 5-100,0-1 1,0 1-1,0 0 0,0 0 0,0 0 1,0 0-1,0 0 0,-1 1 0,1 0 0,0-1 1,0 1-1,-1 1 0,1-1 0,0 0 0,0 1 1,-1-1-1,1 1 0,0 0 0,0 0 0,0 0 1,0 1-1,0-1 0,0 1 0,0 0 1,-4 3-1,-1 5-465</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29.655"/>
    </inkml:context>
    <inkml:brush xml:id="br0">
      <inkml:brushProperty name="width" value="0.025" units="cm"/>
      <inkml:brushProperty name="height" value="0.025" units="cm"/>
      <inkml:brushProperty name="color" value="#008C3A"/>
    </inkml:brush>
  </inkml:definitions>
  <inkml:trace contextRef="#ctx0" brushRef="#br0">1 0 18852,'7'16'1672,"-4"1"-1328,-2 6-192,1 1 841,-1 7-713,0 0-104,4 1-104,-1-2-32,-1-3-16,1-3-16,-1-7-424,-2-4-368,-1-11 672,-5 2-88,-8-5-97</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30.101"/>
    </inkml:context>
    <inkml:brush xml:id="br0">
      <inkml:brushProperty name="width" value="0.025" units="cm"/>
      <inkml:brushProperty name="height" value="0.025" units="cm"/>
      <inkml:brushProperty name="color" value="#008C3A"/>
    </inkml:brush>
  </inkml:definitions>
  <inkml:trace contextRef="#ctx0" brushRef="#br0">1 82 15987,'17'0'2089,"10"4"-993,5 1-400,9-2 1321,4-2-665,6-1-320,2-4-504,-3-11-728,-2 0 336,-7-14-224,-6-3-120</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30.634"/>
    </inkml:context>
    <inkml:brush xml:id="br0">
      <inkml:brushProperty name="width" value="0.025" units="cm"/>
      <inkml:brushProperty name="height" value="0.025" units="cm"/>
      <inkml:brushProperty name="color" value="#008C3A"/>
    </inkml:brush>
  </inkml:definitions>
  <inkml:trace contextRef="#ctx0" brushRef="#br0">177 35 19580,'0'1'122,"1"1"1,-1-1-1,1 1 0,-1 0 0,0-1 0,0 1 0,0-1 1,0 1-1,0 0 0,0-1 0,0 1 0,-1-1 0,1 1 1,0-1-1,-1 1 0,1-1 0,-2 3 0,-16 26 418,9-16 67,-44 68 570,-42 76-1232,145-245-5844,-28 44 5149,2-6-1290,1 2 0,47-65 1,-72 111 2136,0 1 0,0-1 1,1 1-1,-1-1 0,0 0 1,1 1-1,-1-1 0,1 1 1,-1-1-1,1 1 0,-1 0 1,1-1-1,-1 1 0,1-1 1,-1 1-1,1 0 0,-1-1 1,1 1-1,-1 0 0,1 0 1,0-1-1,-1 1 0,1 0 1,0 0-1,-1 0 1,1 0-1,1 0 0,-2 1-35,1-1 0,-1 1 0,1 0 1,-1 0-1,1-1 0,-1 1 0,0 0 0,0 0 0,1 0 0,-1 0 0,0 0 0,0-1 0,0 1 1,0 0-1,0 0 0,0 2 0,-4 41 862,-13 34 1420,-9 55-282,23-115-1990,2 0 0,0 1 0,1-1 0,1 0 0,4 24 0,10 7-1570,-18-42 1165,-5-3-135</inkml:trace>
  <inkml:trace contextRef="#ctx0" brushRef="#br0" timeOffset="1">24 386 16796,'-5'0'1768,"5"-2"-1272,9 4-184,8 2 864,13 2-415,7-2-177,8 1-816,1-1-320,-2-4 512,-2-2-65,-1-2-143</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31.267"/>
    </inkml:context>
    <inkml:brush xml:id="br0">
      <inkml:brushProperty name="width" value="0.025" units="cm"/>
      <inkml:brushProperty name="height" value="0.025" units="cm"/>
      <inkml:brushProperty name="color" value="#008C3A"/>
    </inkml:brush>
  </inkml:definitions>
  <inkml:trace contextRef="#ctx0" brushRef="#br0">87 2 19548,'-3'7'408,"-1"0"-1,1 1 1,0-1-1,1 0 1,-3 14-1,1-4 121,3-13-465,-20 71 492,-18 123 0,39-197-537,-1 0-1,1 1 0,0-1 0,0 0 1,0 0-1,0 1 0,0-1 0,0 0 1,0 0-1,0 1 0,1-1 0,-1 0 1,1 2-1,0-2-8,-1-1 1,0 0 0,1 0-1,-1 0 1,0 0-1,1 0 1,-1 0-1,0 0 1,0-1-1,1 1 1,-1 0 0,0 0-1,1 0 1,-1 0-1,0 0 1,1 0-1,-1 0 1,0-1-1,0 1 1,1 0-1,-1 0 1,0 0 0,0-1-1,1 1 1,-1 0-1,0 0 1,0-1-1,0 1 1,0 0-1,1-1 1,-1 1-1,18-33 402,-6-1-269,-1 0 0,-2-1 1,-1 0-1,-2-1 0,2-44 0,-8 71-156,1 0 0,-1 0 0,-2-13 0,2 22 13,0 0-1,0 0 1,0 0-1,0 0 0,0 0 1,-1 0-1,1 0 1,0 0-1,0 0 0,0 0 1,0 0-1,0 0 1,0 0-1,0 0 0,0 0 1,0 0-1,0 0 0,0 0 1,0 0-1,0 0 1,0 0-1,0 0 0,0 0 1,0 0-1,0 0 1,0 0-1,0 0 0,0 0 1,-1 0-1,1 0 1,0 0-1,0 0 0,0 0 1,0 0-1,0 0 1,0 0-1,0 0 0,0 0 1,0 0-1,0 0 0,0 0 1,0 0-1,0 0 1,0 0-1,0 0 0,0 0 1,0-1-1,0 1 1,0 0-1,0 0 0,-3 9-43,0 13-17,2-14 40,1-1 0,1 0-1,-1 1 1,1-1 0,0 0 0,1 1-1,0-1 1,0 0 0,1 0 0,5 11-1,-7-15 26,0-1 0,1 0 0,0 1 0,0-1-1,-1 0 1,1 0 0,0 0 0,1 0 0,-1 0 0,0 0-1,0-1 1,1 1 0,-1-1 0,1 1 0,0-1-1,-1 0 1,1 0 0,0 0 0,0-1 0,-1 1 0,1-1-1,0 1 1,0-1 0,0 0 0,0 0 0,0 0-1,-1 0 1,1-1 0,0 1 0,3-2 0,3-1 31,0 0-1,-1-1 1,1 0 0,-1-1 0,0 0 0,0 0 0,0 0 0,-1-1 0,0-1 0,0 1-1,7-9 1,-1-1 48,0 1-1,-1-2 0,-1 0 1,10-20-1,-17 24-73,-5 11-22,-12 19-22,-2 15-39,-23 69 1,35-89 75,0-1 0,0 1 0,1 0 0,1 0-1,0 0 1,0 0 0,1 1 0,1-1 0,4 23 0,-4-32-45,0 1 0,0-1 1,1 0-1,-1 1 1,1-1-1,0 0 1,0 0-1,0 0 0,4 4 1,-5-6-20,0 0 0,0 1 0,1-1 0,-1 0 0,1 0 0,-1 0 1,1 0-1,0 0 0,-1 0 0,1-1 0,0 1 0,0 0 0,-1-1 0,1 1 0,0-1 0,0 0 1,0 0-1,0 0 0,3 0 0,5-5-207,1-9-95</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9.326"/>
    </inkml:context>
    <inkml:brush xml:id="br0">
      <inkml:brushProperty name="width" value="0.05" units="cm"/>
      <inkml:brushProperty name="height" value="0.05" units="cm"/>
    </inkml:brush>
  </inkml:definitions>
  <inkml:trace contextRef="#ctx0" brushRef="#br0">77 3 17668,'0'0'53,"0"0"-1,0 0 1,0 0 0,0-1 0,1 1 0,-1 0 0,0 0 0,0 0-1,0 0 1,0 0 0,1-1 0,-1 1 0,0 0 0,0 0-1,0 0 1,1 0 0,-1 0 0,0 0 0,0 0 0,0 0-1,1 0 1,-1 0 0,0 0 0,0 0 0,1 0 0,-1 0 0,0 0-1,0 0 1,0 0 0,1 0 0,-1 0 0,0 0 0,0 0-1,0 1 1,1-1 0,-1 0 0,0 0 0,-1 10 1222,-16 26 92,7-17-547,0 5-622,1 0 0,0 1 0,2 0 0,1 1 0,1-1 1,1 1-1,1 0 0,1 0 0,2 0 0,1 1 0,4 28 0,-4-50-191,0 0 1,0 0-1,1 0 1,-1 0 0,1-1-1,5 10 1,-6-13-8,-1-1 1,1 1 0,-1 0 0,1 0 0,-1-1-1,1 1 1,0 0 0,-1-1 0,1 1 0,0-1-1,-1 1 1,1-1 0,0 1 0,0-1 0,-1 1-1,1-1 1,0 0 0,0 0 0,0 1 0,0-1-1,0 0 1,-1 0 0,1 0 0,0 0 0,0 0-1,0 0 1,0 0 0,0 0 0,0 0-1,0 0 1,-1-1 0,1 1 0,0 0 0,0 0-1,0-1 1,0 1 0,-1-1 0,1 1 0,0-1-1,-1 1 1,1-1 0,0 1 0,-1-1 0,1 0-1,1-1 1,2-2 0,0-1 1,-1 0-1,1 0 1,-1 0-1,0 0 0,0-1 1,3-9-1,12-45-40,-13 43 30,-1 2-24,0 0 0,-1 0 0,1-32 0,-6 34-67,-2 18 37,-3 20 3,7-19 50,-1-1-1,1 1 0,0-1 1,1 1-1,-1-1 1,1 1-1,0-1 1,1 1-1,-1-1 1,1 0-1,0 1 1,0-1-1,4 6 1,-4-8 7,1 0 1,-1 0-1,1 0 1,0 0-1,0-1 1,0 1-1,0-1 1,0 1-1,1-1 1,-1 0-1,1 0 1,-1-1-1,1 1 1,0-1-1,-1 1 1,1-1-1,0 0 1,0-1-1,6 1 1,-1-1 6,-1 0 1,1 0 0,-1-1 0,1-1-1,-1 0 1,1 0 0,-1 0 0,0-1-1,0 0 1,0-1 0,-1 0 0,8-4-1,-6 3 22,-1-1 0,0 1-1,-1-2 1,0 1 0,0-1-1,0 0 1,0 0 0,-1 0-1,-1-1 1,8-12 0,-9 8 43,-8 12 19,-11 17 4,9-6-75,1-1-1,1 1 0,0 0 1,0 0-1,1 1 1,0-1-1,-1 13 0,4-20-13,-1 1-1,1-1 0,0 0 0,1 1 1,-1-1-1,1 0 0,0 1 0,0-1 0,3 8 1,-3-10-13,0 0 1,1 1-1,-1-1 1,1 0-1,-1 0 1,1 0-1,0 0 1,0-1-1,0 1 1,0 0-1,0-1 1,0 1-1,0-1 1,0 0-1,1 0 1,-1 0-1,0 0 1,4 1-1,-3-2-44,0 1 0,0 0 0,0-1 0,1 0 0,-1 0-1,0 0 1,0 0 0,1 0 0,-1-1 0,0 0-1,0 1 1,0-1 0,0 0 0,0 0 0,4-2 0,2-3 10,1 1 0,-1-1 0,9-9 0,24-18-178</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31.995"/>
    </inkml:context>
    <inkml:brush xml:id="br0">
      <inkml:brushProperty name="width" value="0.025" units="cm"/>
      <inkml:brushProperty name="height" value="0.025" units="cm"/>
      <inkml:brushProperty name="color" value="#008C3A"/>
    </inkml:brush>
  </inkml:definitions>
  <inkml:trace contextRef="#ctx0" brushRef="#br0">82 5 11002,'4'-5'6754,"-6"12"-4498,-4 13-97,-31 60 626,27-57-2946,2-1-1,0 2 1,-5 33 0,12-57 122,1 1 0,0 0 0,0-1 0,0 1 1,0 0-1,0-1 0,0 1 0,-1 0 0,1-1 1,1 1-1,-1 0 0,0-1 0,0 1 0,0-1 0,0 1 1,0 0-1,1-1 0,-1 1 0,0 0 0,0-1 1,1 1-1,-1-1 0,1 1 0,-1 0 0,1-1-10,0 0 0,-1 0 0,1 0 0,-1 0 0,1 0 0,0 0-1,-1 0 1,1 0 0,0 0 0,-1 0 0,1 0 0,-1 0 0,1-1-1,-1 1 1,1 0 0,0 0 0,-1-1 0,1 1 0,0-1 0,26-24-1142,28-43 80,-20 26 507</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32.512"/>
    </inkml:context>
    <inkml:brush xml:id="br0">
      <inkml:brushProperty name="width" value="0.025" units="cm"/>
      <inkml:brushProperty name="height" value="0.025" units="cm"/>
      <inkml:brushProperty name="color" value="#008C3A"/>
    </inkml:brush>
  </inkml:definitions>
  <inkml:trace contextRef="#ctx0" brushRef="#br0">155 1 17580,'3'0'1624,"-9"10"-1072,-7 6-232,-5 6 873,0 6-281,-3 2-424,1 3-168,1 1-120,2 1-24,4-1-72,3-4 24,7-4-376,3-6-312,6-9 488,1-5-80,7-26-56</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33.798"/>
    </inkml:context>
    <inkml:brush xml:id="br0">
      <inkml:brushProperty name="width" value="0.025" units="cm"/>
      <inkml:brushProperty name="height" value="0.025" units="cm"/>
      <inkml:brushProperty name="color" value="#008C3A"/>
    </inkml:brush>
  </inkml:definitions>
  <inkml:trace contextRef="#ctx0" brushRef="#br0">20 251 15723,'-20'34'4136,"21"-31"-1854,6-6-1061,8-7-44,146-119 1922,-124 96-2846,-1-2-1,34-42 0,-85 117-218,9-28-51,-62 156-126,67-163-6,0-1 0,-1 0 0,1 0 0,1 1 0,-1-1 1,1 1-1,-1-1 0,2 6 0,-1-9 52,0 1 1,0-1-1,1 0 0,-1 1 1,0-1-1,1 0 0,-1 0 1,1 1-1,-1-1 0,1 0 1,0 0-1,0 0 0,-1 0 1,1 0-1,0 0 0,0 0 1,0 0-1,0 0 0,0 0 1,0-1-1,0 1 0,0 0 1,1-1-1,-1 1 0,0-1 1,0 1-1,1-1 0,-1 1 1,0-1-1,0 0 0,2 0 1,7 1-719</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34.267"/>
    </inkml:context>
    <inkml:brush xml:id="br0">
      <inkml:brushProperty name="width" value="0.025" units="cm"/>
      <inkml:brushProperty name="height" value="0.025" units="cm"/>
      <inkml:brushProperty name="color" value="#008C3A"/>
    </inkml:brush>
  </inkml:definitions>
  <inkml:trace contextRef="#ctx0" brushRef="#br0">4 142 16948,'-4'13'1624,"10"-10"-848,5-3-184,14-6 833,5-5-113,10-4-320,7-2-176,2-1-200,1 0-40,-5 3-303,-5 0-233,-7 7-593,-8 1-391,-7 2-1832,-8-2 2352,0-2-393,-6 2-343</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34.823"/>
    </inkml:context>
    <inkml:brush xml:id="br0">
      <inkml:brushProperty name="width" value="0.025" units="cm"/>
      <inkml:brushProperty name="height" value="0.025" units="cm"/>
      <inkml:brushProperty name="color" value="#008C3A"/>
    </inkml:brush>
  </inkml:definitions>
  <inkml:trace contextRef="#ctx0" brushRef="#br0">13 129 20916,'1'5'427,"0"-1"0,-1 0 0,1 1 0,-1-1 0,0 1 0,-1-1 0,1 0 0,-1 1 0,0-1 0,0 0 0,-2 6 0,-3 18 177,5-21-565,0-1 0,1 1-1,-1-1 1,1 1-1,1 11 0,-1-17-34,1 1-1,-1 0 0,1-1 0,-1 1 0,1 0 0,-1-1 0,1 1 1,0-1-1,0 1 0,0-1 0,0 0 0,0 1 0,0-1 1,0 0-1,0 0 0,0 0 0,1 0 0,-1 0 0,0 0 0,1 0 1,-1 0-1,1 0 0,2 1 0,9 1-223,0 0 0,0 0 0,0-1 0,1-1 0,-1 0 0,0-1 0,1 0 0,-1-1 0,0-1 0,0 0 0,19-6 0,-27 7 132,-1-1 0,1 0 1,-1 0-1,1-1 0,-1 0 1,0 1-1,0-1 1,0 0-1,6-8 0,5-10-589</inkml:trace>
  <inkml:trace contextRef="#ctx0" brushRef="#br0" timeOffset="1">247 207 17932,'-12'24'1744,"2"0"-1112,0 2-264,2 3 737,1 1-177,7-3-360,-3-1-208,6-3-432,5-6-264,4-5-472,1-5-192,2-7 752,1-5-201,6-6-183</inkml:trace>
  <inkml:trace contextRef="#ctx0" brushRef="#br0" timeOffset="2">485 48 18668,'-4'12'2312,"4"-6"-1263,0-4-457,1-4 1280,3-2-503,-1-3-1041,3-2-744,0-4 424,1-3-225,-2-1-231</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35.321"/>
    </inkml:context>
    <inkml:brush xml:id="br0">
      <inkml:brushProperty name="width" value="0.025" units="cm"/>
      <inkml:brushProperty name="height" value="0.025" units="cm"/>
      <inkml:brushProperty name="color" value="#008C3A"/>
    </inkml:brush>
  </inkml:definitions>
  <inkml:trace contextRef="#ctx0" brushRef="#br0">152 0 22557,'-31'43'4187,"12"-18"-4119,1 2-1,1 0 0,1 1 1,1 0-1,-18 52 0,33-78-67,-1-1 0,1 1 0,-1 0-1,1-1 1,0 1 0,-1 0-1,1 0 1,0 0 0,0-1-1,0 1 1,0 0 0,1 0-1,-1-1 1,0 1 0,1 0-1,0 0 1,1 2 0,-1-3 1,0 0 0,0 0 1,0 0-1,0 0 0,0 0 0,0 0 1,0 0-1,1-1 0,-1 1 1,0 0-1,1-1 0,-1 1 1,0-1-1,1 0 0,-1 1 0,1-1 1,-1 0-1,0 0 0,1 0 1,-1 0-1,1 0 0,1-1 0,9 0-211,-1-1 0,0 0 0,0-1 0,0 0 0,-1-1 0,1 0 0,-1-1 0,0 0 0,14-9-1,-11 5-253,0 0 0,0-1 0,-1-1 0,0 0-1,19-25 1,-11 7-497</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35.888"/>
    </inkml:context>
    <inkml:brush xml:id="br0">
      <inkml:brushProperty name="width" value="0.025" units="cm"/>
      <inkml:brushProperty name="height" value="0.025" units="cm"/>
      <inkml:brushProperty name="color" value="#008C3A"/>
    </inkml:brush>
  </inkml:definitions>
  <inkml:trace contextRef="#ctx0" brushRef="#br0">78 12 15147,'-9'7'1913,"-1"10"-913,-1 3-328,-1 9 1104,-1 0-367,3 5-313,2 2-224,4 0-568,4-3-304,2-6-648,7-5-320,2-11-464,5-2 1039,1-11-303,2-8-280</inkml:trace>
  <inkml:trace contextRef="#ctx0" brushRef="#br0" timeOffset="1">342 15 17644,'-6'0'328,"1"1"1,0 0 0,0 0-1,0 1 1,0 0 0,0-1 0,0 2-1,0-1 1,1 0 0,-1 1-1,1 0 1,-9 7 0,2-1 151,1 1 1,-1 1-1,-11 15 0,15-17-342,1 0 0,0 1-1,-6 13 1,10-20-111,0 1 0,1 0 0,0 0 0,-1 0 0,2 1 1,-1-1-1,0 0 0,1 0 0,-1 0 0,1 1 0,1 6 1,-1-10-23,0 0 0,1 0 0,-1 0 1,0 0-1,0 0 0,1 0 1,-1 0-1,1 0 0,-1 0 0,1 0 1,-1 0-1,1 0 0,0 0 0,-1-1 1,1 1-1,0 0 0,-1 0 0,1-1 1,0 1-1,0 0 0,0-1 1,0 1-1,1 0 0,0 0 2,0-1 1,0 0-1,-1 0 0,1 0 1,0 0-1,0 0 0,-1 0 1,1 0-1,0 0 0,0-1 1,-1 1-1,1-1 0,2 0 0,3-3 29,1 0 0,-1 0 0,1 0 0,11-11 0,3-3 157,25-28 0,-39 38-136,-1 0 0,-1-1 0,0 0-1,0 0 1,0 0 0,6-18 0,-11 26-72,0-1 0,-1 1 0,1 0 1,0-1-1,-1 1 0,0-1 0,1 1 0,-1-1 1,0 1-1,0-1 0,1 1 0,-1-1 0,-1 1 1,1-1-1,0 1 0,0-1 0,0 1 0,-1-1 1,1 1-1,-1-1 0,1 1 0,-1-1 0,0 1 1,1 0-1,-1 0 0,0-1 0,0 1 0,0 0 1,0 0-1,0 0 0,0 0 0,0 0 0,-1 0 1,1 0-1,0 0 0,0 0 0,-1 0 0,1 1 1,-1-1-1,1 1 0,0-1 0,-1 1 0,1 0 1,-1-1-1,1 1 0,-1 0 0,1 0 0,-1 0 1,-2 0-1,-3 0-389,-1 0 0,0 1 0,0-1 0,1 2 0,-11 2 0,15-4 244,0 1 0,0 0 0,0 0 0,0 1 1,0-1-1,0 0 0,0 1 0,1 0 0,-1 0 0,1-1 1,-1 2-1,1-1 0,0 0 0,0 0 0,-3 5 1,2 4-791</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36.341"/>
    </inkml:context>
    <inkml:brush xml:id="br0">
      <inkml:brushProperty name="width" value="0.025" units="cm"/>
      <inkml:brushProperty name="height" value="0.025" units="cm"/>
      <inkml:brushProperty name="color" value="#008C3A"/>
    </inkml:brush>
  </inkml:definitions>
  <inkml:trace contextRef="#ctx0" brushRef="#br0">140 10 18764,'-1'0'107,"1"-1"-1,-1 1 1,0 0-1,0 0 1,1 0-1,-1-1 1,0 1-1,0 0 1,0 0-1,1 0 1,-1 0-1,0 0 1,0 1-1,0-1 1,1 0-1,-1 0 1,0 0-1,0 1 1,1-1-1,-1 0 1,-1 1-1,-20 8 237,14-4-101,0 0 1,1 0-1,0 1 1,0 0-1,0 0 1,0 0-1,1 1 1,0 0-1,-9 16 1,12-18-238,0-1 0,1 1 0,-1 0 1,1 0-1,0 0 0,1 1 0,-1-1 1,1 0-1,0 1 0,0-1 0,1 1 1,0-1-1,0 0 0,0 1 0,0-1 1,1 1-1,0-1 0,1 6 0,-1-9-3,0 0-1,0 1 0,0-1 0,0 0 0,0 0 0,0-1 0,1 1 0,-1 0 0,1 0 1,-1-1-1,1 1 0,0 0 0,0-1 0,-1 0 0,1 1 0,0-1 0,0 0 0,0 0 1,0 0-1,1 0 0,-1-1 0,0 1 0,0 0 0,0-1 0,1 0 0,-1 1 0,0-1 1,1 0-1,-1 0 0,0 0 0,0-1 0,1 1 0,-1-1 0,0 1 0,0-1 0,4-1 0,3-1 42,0 0-1,0-1 0,0 0 0,0-1 0,-1 0 0,0 0 0,10-9 0,-2 0 229,-1 0 0,18-22 0,-28 30-150,-1 1 0,0-1 0,0-1 0,0 1 0,0 0 0,-1-1 0,0 0 0,-1 0 0,0 0 0,2-8 0,-4 13-94,1 1 0,-1-1 0,0 1 0,0-1 0,0 1 0,0-1 0,-1 1 0,1-1 0,0 1 0,0-1 0,-1 1 0,1-1 0,-1 1 0,0 0 0,1-1 0,-1 1 0,0 0 0,0-1 1,0 1-1,0 0 0,-1-2 0,0 2-16,-1-1 1,1 1-1,0-1 1,-1 1 0,1 0-1,-1 0 1,1 0-1,-1 0 1,1 1 0,-1-1-1,-3 0 1,-4 0 37,0 1 0,0 0 0,0 1 0,0 0 0,-18 4 1,-15 7-120,-2 2-35</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2:46.390"/>
    </inkml:context>
    <inkml:brush xml:id="br0">
      <inkml:brushProperty name="width" value="0.025" units="cm"/>
      <inkml:brushProperty name="height" value="0.025" units="cm"/>
      <inkml:brushProperty name="color" value="#008C3A"/>
    </inkml:brush>
  </inkml:definitions>
  <inkml:trace contextRef="#ctx0" brushRef="#br0">18 33 17076,'-4'3'2048,"-1"0"-1184,1 3-360,1-6 1217,3-2-609,-1-3-1344,1-4 584,6-4-352,4-3-176</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2:47.807"/>
    </inkml:context>
    <inkml:brush xml:id="br0">
      <inkml:brushProperty name="width" value="0.025" units="cm"/>
      <inkml:brushProperty name="height" value="0.025" units="cm"/>
      <inkml:brushProperty name="color" value="#008C3A"/>
    </inkml:brush>
  </inkml:definitions>
  <inkml:trace contextRef="#ctx0" brushRef="#br0">177 0 19108,'1'1'103,"0"0"0,1 1 0,-1-1 1,0 0-1,1 0 0,-1 1 0,0-1 0,0 1 0,0-1 0,0 1 0,-1-1 0,1 1 0,0 0 1,0-1-1,-1 1 0,1 0 0,-1-1 0,0 1 0,0 0 0,1 0 0,-1-1 0,0 1 1,0 0-1,-1 3 0,-7 47 757,-65 219 982,72-270-1840,1 1 0,-1-1-1,1 1 1,0 0 0,-1-1 0,1 1 0,0-1 0,0 1 0,0 0-1,0-1 1,0 1 0,1 0 0,-1-1 0,0 1 0,1-1 0,-1 1-1,1-1 1,1 4 0,-1-4-2,1-1 0,-1 1 0,0 0 0,1 0 0,-1-1 0,0 1 0,1-1-1,-1 1 1,1-1 0,-1 0 0,0 0 0,1 1 0,-1-1 0,1 0 0,-1 0 0,1 0 0,-1-1 0,1 1-1,-1 0 1,1 0 0,1-1 0,15-3 10,0 1 0,0 1 0,1 1-1,30 1 1,-42 1-2,-1 0 0,0 0 0,1 1 0,-1 0 0,0 0 0,0 0 0,0 1 0,0 0 0,-1 0 0,1 0 0,-1 1 0,0 0-1,0 0 1,0 0 0,0 1 0,-1 0 0,5 5 0,-2 0 29,-1 0 1,0 0-1,0 1 0,-1-1 0,0 1 0,-1 0 0,0 1 1,-1-1-1,-1 1 0,3 21 0,-4-27 36,-1 0 0,0 1 0,-1-1-1,1 0 1,-1 0 0,-1 0 0,1 0 0,-1 0 0,0 0-1,-3 5 1,3-7 18,0 0 0,-1 0 1,1 0-1,-1-1 0,0 0 0,0 1 0,0-1 0,-1 0 1,1 0-1,-1-1 0,1 1 0,-1-1 0,0 0 0,0 0 1,-5 2-1,-6 1 183,-1-1 0,0 0 1,1-1-1,-1-1 0,0 0 1,-32-1-1,20-3-44,-1-1-1,1-1 0,-31-8 1,59 12-234,-9-2-169,1 0 0,0 0 0,-1-1 0,1-1 0,0 1 0,0-1 0,-7-5-1,15 8 79,0 1 0,0 0 0,0 0 0,0 0-1,0-1 1,0 1 0,0 0 0,0 0-1,0-1 1,1 1 0,-1 0 0,0 0-1,0 0 1,0-1 0,0 1 0,0 0-1,1 0 1,-1 0 0,0-1 0,0 1 0,0 0-1,0 0 1,1 0 0,-1 0 0,0 0-1,0 0 1,1-1 0,-1 1 0,0 0-1,0 0 1,0 0 0,1 0 0,-1 0-1,0 0 1,0 0 0,1 0 0,-1 0 0,1 0-1,18-6-740,-3 1 65,8-9-466</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09.981"/>
    </inkml:context>
    <inkml:brush xml:id="br0">
      <inkml:brushProperty name="width" value="0.05" units="cm"/>
      <inkml:brushProperty name="height" value="0.05" units="cm"/>
    </inkml:brush>
  </inkml:definitions>
  <inkml:trace contextRef="#ctx0" brushRef="#br0">11 1 16075,'2'3'283,"-1"0"-1,1 1 1,-1-1 0,0 1-1,0-1 1,0 1-1,0-1 1,-1 1-1,1 6 1,-2 38 596,0-25 44,-10 127 1720,6-100-2308,1 0 0,7 97 0,-3-146-332,0 1 1,0-1-1,1 1 1,-1-1-1,0 1 1,1-1 0,-1 0-1,0 1 1,1-1-1,0 0 1,-1 1 0,1-1-1,0 0 1,0 1-1,0-1 1,-1 0 0,1 0-1,0 0 1,1 0-1,-1 0 1,0 0 0,0 0-1,2 1 1,-2-2-3,1 0 1,-1 0 0,0 0-1,0 0 1,1 0 0,-1-1-1,0 1 1,1 0 0,-1-1-1,0 1 1,0 0 0,0-1-1,1 0 1,-1 1-1,0-1 1,0 0 0,0 1-1,0-1 1,0 0 0,0 0-1,0 0 1,0 0 0,-1 0-1,1 0 1,0 0 0,1-2-1,12-20 21,-1 0 0,0-2 0,-2 1 0,-1-1 0,14-52 0,-18 118-88,-6-36 62,1 0 1,1 0 0,-1 1-1,1-2 1,0 1 0,0 0-1,0 0 1,0-1 0,1 1-1,0-1 1,0 0 0,0 1-1,1-1 1,-1-1 0,1 1-1,0-1 1,0 1 0,7 3-1,-7-5 25,1 0 0,-1 0 0,1 0 0,0-1 0,0 0 0,0 0 0,0 0 0,-1-1 0,1 1 0,0-1 0,0 0 0,0-1 0,0 1 0,0-1 0,0 0 0,0 0 0,0-1 0,-1 1 0,9-5 0,2-1 91,1-1 1,-1-1 0,-1 0 0,0-1 0,0 0-1,-1-1 1,0-1 0,-1 0 0,0-1 0,-1 0-1,17-26 1,-27 38-102,-1 0 0,1 0-1,0-1 1,0 1 0,-1 0-1,1-1 1,-1 1 0,0 0-1,1-1 1,-1 1 0,0-3 0,0 3-9,0 1 1,0 0 0,0 0 0,0 0-1,0-1 1,0 1 0,-1 0 0,1 0-1,0 0 1,0 0 0,0-1-1,0 1 1,-1 0 0,1 0 0,0 0-1,0 0 1,0 0 0,-1 0 0,1 0-1,0-1 1,0 1 0,-1 0 0,1 0-1,0 0 1,0 0 0,0 0 0,-1 0-1,1 0 1,0 0 0,0 0 0,-1 0-1,1 0 1,0 0 0,0 1 0,0-1-1,-1 0 1,1 0 0,0 0 0,0 0-1,-1 0 1,-2 2 3,0-1 0,0 1 0,0 0 0,1 0 0,-1 0 0,0 0 0,1 0-1,-1 1 1,-2 3 0,-3 5 0,0 1 0,1 0-1,0 0 1,1 0 0,-7 19 0,11-26-36,0 0 1,1 1 0,-1-1-1,1 0 1,0 0 0,1 1-1,-1-1 1,1 1 0,0-1-1,0 0 1,1 1 0,-1-1 0,1 1-1,1-1 1,-1 0 0,4 9-1,-4-13-24,-1 1 0,1-1-1,-1 0 1,1 0 0,0 0 0,0 0-1,0 0 1,-1 0 0,1 0 0,0 0-1,0 0 1,0-1 0,0 1 0,1 0-1,-1-1 1,0 1 0,0-1 0,0 1-1,1-1 1,-1 1 0,0-1 0,0 0-1,2 1 1,-1-1-23,-1-1 1,1 1-1,0-1 0,0 1 1,-1-1-1,1 1 1,0-1-1,-1 0 0,1 0 1,-1 0-1,1 0 0,-1 0 1,1 0-1,1-2 0,3-3-123,-1 0-1,0-1 0,0 1 0,0-1 0,6-14 0,5-15-541</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2:48.300"/>
    </inkml:context>
    <inkml:brush xml:id="br0">
      <inkml:brushProperty name="width" value="0.025" units="cm"/>
      <inkml:brushProperty name="height" value="0.025" units="cm"/>
      <inkml:brushProperty name="color" value="#008C3A"/>
    </inkml:brush>
  </inkml:definitions>
  <inkml:trace contextRef="#ctx0" brushRef="#br0">230 0 12875,'35'40'2682,"-2"0"-1,42 70 1,-64-92-2475,-1 2 0,0 0 0,-2 0 0,0 0 0,-1 1 0,-2 0-1,0 1 1,4 41 0,-9-26-96,-1 0 1,-2 0-1,-2-1 0,-1 0 0,-2 1 0,-1-2 1,-22 53-1,-12 15-494,-68 113 0,99-193-133,-61 103-1375,58-104 1628,-1-1 1,0 0-1,-28 26 0,-9-2-589</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3:52.933"/>
    </inkml:context>
    <inkml:brush xml:id="br0">
      <inkml:brushProperty name="width" value="0.025" units="cm"/>
      <inkml:brushProperty name="height" value="0.025" units="cm"/>
      <inkml:brushProperty name="color" value="#008C3A"/>
    </inkml:brush>
  </inkml:definitions>
  <inkml:trace contextRef="#ctx0" brushRef="#br0">0 37 18836,'12'-17'2016,"-2"7"-1287,-6 0-345,0 20 1696,-2 12-1176,-1 8-584,0 6-200,1 5-544,-1 4-344,1 2-456,-2 0-184,-2-10 960,-2-4-305,3-13-231</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3:53.355"/>
    </inkml:context>
    <inkml:brush xml:id="br0">
      <inkml:brushProperty name="width" value="0.025" units="cm"/>
      <inkml:brushProperty name="height" value="0.025" units="cm"/>
      <inkml:brushProperty name="color" value="#008C3A"/>
    </inkml:brush>
  </inkml:definitions>
  <inkml:trace contextRef="#ctx0" brushRef="#br0">0 123 17692,'0'-3'167,"1"1"0,-1-1 0,1 1 0,-1 0 1,1-1-1,0 1 0,0 0 0,0 0 0,0-1 1,0 1-1,1 0 0,-1 0 0,0 0 0,1 0 0,0 1 1,-1-1-1,1 0 0,0 1 0,0-1 0,0 1 0,0 0 1,3-2-1,7-3 152,-1 0 0,1 2-1,14-5 1,-12 4 29,15-5-210,1 1 1,-1 1-1,1 2 1,1 1-1,-1 1 1,1 2-1,0 1 1,55 5 0,-77-3-141,-1 1 0,0 0 0,1 0 0,-1 1 0,0 0 0,0 0 0,-1 1 0,1 0 0,-1 1 0,0 0 0,0 0-1,0 0 1,-1 1 0,1-1 0,5 9 0,-7-8-2,-2 0-1,1 0 0,-1 0 1,0 0-1,0 0 0,0 1 1,-1-1-1,0 1 0,0-1 1,-1 1-1,0 0 1,0 0-1,-1 0 0,1 0 1,-2 0-1,1 0 0,-1-1 1,0 1-1,-2 8 0,-2 1 72,0-1-1,-2 0 1,1 0 0,-2 0-1,0-1 1,-1 0 0,0-1-1,-22 24 1,7-11 293,-1-2 0,-1-1-1,-32 22 1,38-31 89,-35 19 1,49-30-420,0 0 1,0 0 0,-1-1 0,1 0 0,0 0 0,-1-1-1,1 0 1,-1 0 0,0 0 0,-11-1 0,16 0-98,0-1-1,1 1 1,-1 0 0,0-1-1,1 1 1,-1-1 0,0 1 0,1-1-1,-1 0 1,1 1 0,-1-1-1,1 0 1,0 0 0,-1 0-1,1 0 1,0-1 0,0 1 0,-1 0-1,1 0 1,0-1 0,0 1-1,0-1 1,1 1 0,-1-1 0,-1-1-1,2 0 10,-1 1 0,1 0 0,-1-1 0,1 1-1,0 0 1,0-1 0,0 1 0,1-1 0,-1 1 0,0 0-1,1-1 1,-1 1 0,1 0 0,0-1 0,0 1 0,0 0-1,2-3 1,18-21-642</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3:53.826"/>
    </inkml:context>
    <inkml:brush xml:id="br0">
      <inkml:brushProperty name="width" value="0.025" units="cm"/>
      <inkml:brushProperty name="height" value="0.025" units="cm"/>
      <inkml:brushProperty name="color" value="#008C3A"/>
    </inkml:brush>
  </inkml:definitions>
  <inkml:trace contextRef="#ctx0" brushRef="#br0">10 48 20828,'2'9'2017,"0"8"-1529,-5 6-224,-1 1 888,1 6-688,1 0-120,1-1-320,1-3-232,3-8-416,3-5-136,2-10-448,4-4-208,-2-12 847,-2-7-255,2-10-48</inkml:trace>
  <inkml:trace contextRef="#ctx0" brushRef="#br0" timeOffset="1">137 87 15491,'3'5'177,"0"0"-1,1-1 0,-1 1 1,1-1-1,0 0 1,0 0-1,0 0 0,1 0 1,-1-1-1,1 1 1,0-1-1,0 0 0,0-1 1,0 1-1,1-1 0,-1 0 1,1-1-1,-1 1 1,1-1-1,0 0 0,-1 0 1,1-1-1,11 0 1,4-1 190,-1-1 0,1-1 1,-1-1-1,0 0 0,27-11 1,-30 9-10,1-1 0,20-11-1,-33 15-234,1 1 0,-1-2 0,-1 1 0,1-1 0,0 1 0,-1-1 0,0-1 0,0 1 0,0-1-1,-1 1 1,5-8 0,-7 11-96,-1 0-1,1 0 0,-1 1 1,1-1-1,-1 0 1,1 0-1,-1 0 0,0 0 1,0 0-1,1 0 0,-1 0 1,0 0-1,0 0 1,0 0-1,0 0 0,0 0 1,0 0-1,0 0 0,0 0 1,-1 0-1,1 0 1,0 0-1,0 0 0,-1 1 1,1-1-1,-1 0 0,1 0 1,-1 0-1,1 0 1,-1 0-1,0 1 0,1-1 1,-1 0-1,0 1 1,1-1-1,-1 0 0,0 1 1,0-1-1,-1 0 0,-1 0 16,0 0-1,0 0 0,0 0 1,0 1-1,0-1 0,-1 1 1,1 0-1,0 0 0,0 0 1,0 0-1,0 1 0,-4 0 1,-3 3-17,0-1 0,0 2 0,0-1 0,1 1 0,0 1 0,0 0 0,0 0 0,1 0 0,0 1 0,0 1 0,0-1 0,1 1 0,-7 11 0,10-14-22,1 0 0,-1 1 1,1 0-1,0 0 0,1 0 0,0 0 0,-1 0 0,2 0 0,-1 0 1,0 8-1,2-10 2,0 0 0,0 0 1,0 0-1,0 0 0,1 0 0,0 0 1,0-1-1,0 1 0,0 0 0,0 0 1,1-1-1,0 1 0,0-1 1,0 1-1,0-1 0,0 0 0,5 5 1,-1-2-51,1-1 0,-1 0 1,1 0-1,0-1 1,1 1-1,-1-2 0,1 1 1,0-1-1,0 0 1,0-1-1,0 1 0,0-2 1,0 1-1,1-1 0,-1 0 1,11-1-1,-10 0-65,-1 0-1,1-1 1,-1 0-1,1 0 0,-1-1 1,0 0-1,0 0 1,0-1-1,0 0 1,0 0-1,0-1 1,-1 0-1,0-1 0,0 1 1,0-2-1,8-7 1,10-22-413</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3:54.351"/>
    </inkml:context>
    <inkml:brush xml:id="br0">
      <inkml:brushProperty name="width" value="0.025" units="cm"/>
      <inkml:brushProperty name="height" value="0.025" units="cm"/>
      <inkml:brushProperty name="color" value="#008C3A"/>
    </inkml:brush>
  </inkml:definitions>
  <inkml:trace contextRef="#ctx0" brushRef="#br0">49 17 21645,'-24'-12'2240,"8"7"-1656,8 8-296,8 4 1105,13 0-881,-2 5-48,3-4-408</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3:54.726"/>
    </inkml:context>
    <inkml:brush xml:id="br0">
      <inkml:brushProperty name="width" value="0.025" units="cm"/>
      <inkml:brushProperty name="height" value="0.025" units="cm"/>
      <inkml:brushProperty name="color" value="#008C3A"/>
    </inkml:brush>
  </inkml:definitions>
  <inkml:trace contextRef="#ctx0" brushRef="#br0">77 0 19948,'1'6'259,"0"0"0,0 0 0,-1 0 0,0 1 1,-1-1-1,1 0 0,-1 0 0,0 0 0,-3 6 0,0 13 334,-26 150 458,15-92-1044,-8 108 0,23-188-4,0 0 0,0 0 0,0 0-1,0 1 1,1-1 0,-1 0 0,1 0-1,0 0 1,0 0 0,0 0 0,2 6 0,-2-8-4,1 0 1,-1 0 0,0 0 0,0 0 0,0 0 0,0 0-1,1 0 1,-1 0 0,1 0 0,-1 0 0,0-1 0,1 1-1,-1-1 1,1 1 0,0-1 0,-1 1 0,1-1 0,-1 0-1,1 0 1,-1 0 0,1 0 0,0 0 0,-1 0 0,4-1 0,10-2-364,0-1 1,0-1-1,0 0 1,0-1 0,24-14-1,3 0-45,-15 8-103</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3:55.186"/>
    </inkml:context>
    <inkml:brush xml:id="br0">
      <inkml:brushProperty name="width" value="0.025" units="cm"/>
      <inkml:brushProperty name="height" value="0.025" units="cm"/>
      <inkml:brushProperty name="color" value="#008C3A"/>
    </inkml:brush>
  </inkml:definitions>
  <inkml:trace contextRef="#ctx0" brushRef="#br0">70 147 19452,'-16'88'2602,"-7"52"-866,22-120-1536,-4 82 282,5-93-534,1 0 0,0 0 0,0 0-1,1 0 1,0 0 0,1-1 0,0 1 0,7 14-1,-10-48-365,-17-53 356,4-1 0,4 0 0,0-123 0,9 201 63,3-27 559,4 21-102,-6 7-436,0 0 1,-1 0 0,1 0-1,0 0 1,0 1-1,-1-1 1,1 0-1,0 0 1,-1 1 0,1-1-1,0 1 1,-1-1-1,1 0 1,0 1 0,-1-1-1,1 1 1,0 0-1,9 9 40,1-1 0,1-1 0,0 1 0,0-2 0,0 0 0,27 11 0,-33-16-55,1 0 1,-1 0 0,1-1-1,0 0 1,-1 0-1,1-1 1,0 1 0,-1-2-1,1 1 1,0-1 0,0 0-1,-1 0 1,1-1 0,-1 0-1,0 0 1,1 0-1,8-5 1,-7 2 50,0 0 0,0-1 0,0 0-1,-1 0 1,0-1 0,0 0 0,7-9 0,36-57 761,-36 50-446,-10 20-40,-4 10-179,-8 45 32,-14 128 18,21-155-231,1 0-1,1-1 1,1 1-1,1-1 1,8 33-1,-9-49-82,1 1-1,0-1 0,1 1 1,4 7-1,-6-13 62,-1 0 1,1-1-1,0 1 0,0 0 1,0-1-1,1 0 0,-1 0 0,0 1 1,1-1-1,0-1 0,-1 1 1,1 0-1,5 2 0,2-3-201</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3:55.960"/>
    </inkml:context>
    <inkml:brush xml:id="br0">
      <inkml:brushProperty name="width" value="0.025" units="cm"/>
      <inkml:brushProperty name="height" value="0.025" units="cm"/>
      <inkml:brushProperty name="color" value="#008C3A"/>
    </inkml:brush>
  </inkml:definitions>
  <inkml:trace contextRef="#ctx0" brushRef="#br0">5 36 18652,'-4'6'1712,"15"-2"-1136,10-4-247,10-4 975,3-5-472,9 3-944,6-2-600,1 2 664,-3 0-120,-11-1-160</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3:56.409"/>
    </inkml:context>
    <inkml:brush xml:id="br0">
      <inkml:brushProperty name="width" value="0.025" units="cm"/>
      <inkml:brushProperty name="height" value="0.025" units="cm"/>
      <inkml:brushProperty name="color" value="#008C3A"/>
    </inkml:brush>
  </inkml:definitions>
  <inkml:trace contextRef="#ctx0" brushRef="#br0">73 33 19932,'0'0'93,"1"0"-1,-1 1 0,1-1 1,0 0-1,-1 1 0,1-1 1,-1 0-1,1 1 0,-1-1 1,1 1-1,-1-1 0,0 1 0,1-1 1,-1 1-1,0-1 0,1 1 1,-1-1-1,0 1 0,1-1 1,-1 1-1,0 0 0,0-1 1,0 1-1,0-1 0,0 1 1,1 0-1,-1-1 0,0 1 1,0 0-1,-1-1 0,1 1 1,0-1-1,0 1 0,0 1 1,-5 31 560,3-22-438,-38 169 132,13-70-233,26-106-108,-5 38 105,6-41-96,0 1 1,0-1-1,0 1 0,0-1 1,0 0-1,0 1 1,1-1-1,-1 0 0,0 1 1,1-1-1,-1 0 1,1 1-1,0-1 0,-1 0 1,1 0-1,0 0 0,0 0 1,0 0-1,0 0 1,0 0-1,0 0 0,0 0 1,0 0-1,0 0 1,0 0-1,3 0 0,-1 0 28,1 0 0,-1 0 0,1-1 0,0 0 0,-1 0 0,1 0-1,-1 0 1,1 0 0,0-1 0,-1 0 0,1 1 0,-1-1 0,7-3 0,2-1 108,1-1 1,15-10-1,-7 1 2,0 0 0,-2-1 0,0-1 0,0 0 0,-2-2-1,0 0 1,14-22 0,-11 12-37,-2-1 0,-1 0-1,-1-1 1,18-52 0,-32 77-213,1-1 0,-1 1-1,-1-1 1,1 1 0,-1-1 0,0 0 0,0-8-1,-1 15 64,0 0 0,0-1-1,0 1 1,0-1-1,0 1 1,-1 0-1,1-1 1,0 1-1,0 0 1,0-1 0,0 1-1,0 0 1,-1-1-1,1 1 1,0 0-1,0-1 1,0 1-1,-1 0 1,1-1-1,0 1 1,-1 0 0,1 0-1,0-1 1,-1 1-1,1 0 1,0 0-1,-1 0 1,1 0-1,0-1 1,-1 1 0,1 0-1,0 0 1,-1 0-1,1 0 1,-1 0-1,1 0 1,0 0-1,-1 0 1,1 0-1,0 0 1,-1 0 0,1 0-1,-1 0 1,1 0-1,0 1 1,-1-1-1,1 0 1,0 0-1,-1 0 1,1 1-1,-16 10-365,2 5-158</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3:57.448"/>
    </inkml:context>
    <inkml:brush xml:id="br0">
      <inkml:brushProperty name="width" value="0.025" units="cm"/>
      <inkml:brushProperty name="height" value="0.025" units="cm"/>
      <inkml:brushProperty name="color" value="#008C3A"/>
    </inkml:brush>
  </inkml:definitions>
  <inkml:trace contextRef="#ctx0" brushRef="#br0">1 323 18052,'6'2'181,"0"0"0,0 0 0,0-1 0,1 0 0,-1 0 0,0-1 0,1 0 0,-1 0 0,1 0 0,-1-1 0,0 0 0,1 0 0,-1 0 0,0-1 0,0 0 0,0 0-1,0-1 1,0 0 0,-1 0 0,8-5 0,1-1-849,0-1 0,0 0 0,-1-2 0,0 1 0,-1-2 0,15-18 0,-22 24-2,0 0 1,-1 0 0,1-1 0,4-11 0,-10 18 583,-3 6 311,-6 11 361,5-5-170,1-5-191,1 1 1,0-1-1,1 1 1,-1-1 0,1 1-1,1 0 1,-1-1-1,1 1 1,0 0-1,0 12 1,2-18-190,-1 0-1,1 0 1,-1 0 0,1 0 0,-1 0-1,1 0 1,-1 0 0,1 0 0,0 0 0,0 0-1,0 0 1,-1 0 0,1 0 0,0-1 0,0 1-1,0 0 1,0-1 0,0 1 0,0-1 0,0 1-1,0-1 1,1 1 0,-1-1 0,0 0 0,0 1-1,0-1 1,0 0 0,1 0 0,-1 0-1,0 0 1,0 0 0,0 0 0,0 0 0,1-1-1,-1 1 1,0 0 0,0-1 0,2 0 0,4-1 90,0 0 1,0 0 0,-1-1 0,1 0-1,6-4 1,3-3 360,0 0 0,-1-1 0,0-1 0,-1 0 1,-1-1-1,0 0 0,0-1 0,16-24 0,-33 45 28,-4 6-365,0 0 0,1 1 0,1 0 0,0 0 0,1 0 0,-6 28 0,11-41-150,-1-1-1,1 1 1,0 0-1,0 0 1,0 0-1,0 0 1,0 0-1,0 0 1,1 0-1,-1 0 1,0-1-1,0 1 1,1 0-1,-1 0 1,0 0-1,1 0 1,-1-1-1,1 1 1,-1 0-1,1 0 0,-1-1 1,1 1-1,-1 0 1,1-1-1,1 2 1,-1-2 1,1 1-1,-1-1 1,1 1 0,-1-1-1,0 0 1,1 0 0,-1 0-1,1 0 1,-1 0 0,1 0-1,-1 0 1,1 0 0,-1-1 0,2 1-1,5-3 19,-1 0 0,1 0 0,-1 0-1,12-8 1,2-4 94,-2-1 1,32-33-1,-40 38-93,-11 11-21,0 0-1,0 0 1,0 0-1,0 0 1,0 0 0,0 0-1,0 0 1,0-1-1,0 1 1,0 0-1,0 0 1,0 0 0,1 0-1,-1 0 1,0 0-1,0 0 1,0 0-1,0 0 1,0 0-1,0 0 1,0 0 0,0 0-1,0 0 1,0-1-1,1 1 1,-1 0-1,0 0 1,0 0 0,0 0-1,0 0 1,0 0-1,0 0 1,0 0-1,0 0 1,1 0-1,-1 0 1,0 0 0,0 0-1,0 1 1,0-1-1,0 0 1,0 0-1,0 0 1,0 0 0,0 0-1,1 0 1,-1 0-1,0 0 1,0 0-1,0 0 1,0 0-1,0 0 1,0 0 0,0 0-1,0 1 1,0-1-1,0 0 1,0 9-49,-4 14-22,3-21 60,0 2-5,0 1 1,0-1-1,0 0 0,1 1 1,0-1-1,0 1 0,1 7 1,-1-10 14,0-1 0,1 0 0,-1 0 0,1-1 0,-1 1 0,1 0 0,-1 0 0,1 0 0,0 0 0,-1 0 0,1-1 0,0 1 0,0 0 0,0 0 0,-1-1 0,1 1 0,0-1 0,0 1 1,0-1-1,0 1 0,0-1 0,0 1 0,0-1 0,0 0 0,0 0 0,0 0 0,1 1 0,-1-1 0,0 0 0,0 0 0,0-1 0,0 1 0,0 0 0,0 0 0,0 0 0,0-1 0,0 1 0,1-1 0,10-2 17,-1 0-1,0-1 0,0-1 0,-1 0 0,1 0 0,-1-1 1,13-10-1,0-1 104,37-37 1,-60 53-123,0 1 0,1 0 0,-1 0-1,0-1 1,0 1 0,0 0 0,1 0 0,-1-1 0,0 1-1,0 0 1,0 0 0,1 0 0,-1-1 0,0 1-1,0 0 1,1 0 0,-1 0 0,0 0 0,1 0 0,-1-1-1,0 1 1,1 0 0,-1 0 0,0 0 0,0 0-1,1 0 1,-1 0 0,0 0 0,1 0 0,-1 0 0,0 0-1,1 0 1,-1 0 0,0 1 0,1-1 0,-1 0-1,2 13-117,-9 26-37,6-32 134,-5 17-5,4-18 27,0 0 1,1 1-1,-1-1 0,1 1 0,1-1 0,-1 1 0,1-1 0,1 1 0,0 10 0,0-16 9,-1 0 0,1 0 0,-1 0 0,1 0 0,-1-1 0,1 1 0,-1 0 0,1 0-1,0 0 1,0 0 0,-1-1 0,1 1 0,0 0 0,0-1 0,0 1 0,0 0 0,0-1 0,0 1 0,0-1 0,0 0 0,0 1 0,0-1-1,0 0 1,0 1 0,0-1 0,0 0 0,0 0 0,0 0 0,1 0 0,-1 0 0,0 0 0,0-1 0,0 1 0,0 0 0,0 0 0,0-1-1,0 1 1,0-1 0,2 0 0,3-2 68,1 1 0,-1-1 0,0-1 0,10-6 0,-4 0 37,0 0 0,-1-1 0,0 0 0,0-1 0,14-21 0,-19 23-48,0 1 0,0-1 0,-1-1 0,0 1 0,-1-1-1,0 0 1,-1 0 0,3-16 0,-6 32-90,1-1-1,-1 0 0,1 0 1,0 0-1,1 0 1,-1 0-1,0 0 0,1 0 1,0-1-1,0 1 1,0 0-1,1-1 1,-1 0-1,1 1 0,-1-1 1,1 0-1,0 0 1,5 3-1,-4-4 26,0 0 0,1-1 0,-1 1 0,1-1 0,0 0 0,-1 0 0,1 0 0,0-1 0,-1 0 0,1 0 0,9-1 0,-5 0 4,0-1-1,0 0 0,0-1 1,0 0-1,13-7 1,-1-2-3,-2 0 1,1-1 0,-2-1 0,18-17 0,3-8-66,-37 36 50,0 1 0,0 0 0,0-1 0,0 1 0,-1-1 0,1 0 0,-1 0 0,1 1 0,-1-1 0,0 0 0,0 0 1,-1 0-1,1 0 0,0-4 0,-2 7-1,-1 0 0,1 0 0,-1 0 0,1 0 0,-1 1 0,1-1 1,0 1-1,-1-1 0,1 1 0,0 0 0,-1-1 0,1 1 0,-2 1 1,-8 7-9,1-1 0,0 1 0,1 1 0,0 0 1,0 0-1,1 1 0,1 0 0,-1 0 0,2 0 1,0 1-1,0 0 0,1 1 0,0-1 0,-4 23 1,9-32 10,-1 0 0,1-1 0,0 1 0,0 0 0,0 0 1,0 0-1,1 0 0,-1-1 0,1 1 0,0 0 0,0 0 1,0-1-1,0 1 0,0-1 0,0 1 0,4 4 1,-2-4-9,0 0 0,0 0 0,0 0 1,0 0-1,1 0 0,-1-1 0,1 0 1,0 1-1,0-2 0,5 3 1,1 0 0,0-1 1,0-1 0,0 0 0,1 0 0,-1-1 0,0 0 0,1-1 0,16-2 0,21-8-102</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10.383"/>
    </inkml:context>
    <inkml:brush xml:id="br0">
      <inkml:brushProperty name="width" value="0.05" units="cm"/>
      <inkml:brushProperty name="height" value="0.05" units="cm"/>
    </inkml:brush>
  </inkml:definitions>
  <inkml:trace contextRef="#ctx0" brushRef="#br0">7 1 16524,'-7'0'1272,"7"14"-1000,0 5-120,5 2 224,0 2-416,4-3 64,4-3-32,3 1-152</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3:58.498"/>
    </inkml:context>
    <inkml:brush xml:id="br0">
      <inkml:brushProperty name="width" value="0.025" units="cm"/>
      <inkml:brushProperty name="height" value="0.025" units="cm"/>
      <inkml:brushProperty name="color" value="#008C3A"/>
    </inkml:brush>
  </inkml:definitions>
  <inkml:trace contextRef="#ctx0" brushRef="#br0">2 23 20492,'6'-16'1356,"-3"9"-621,-2 9 203,-6 68 1275,1-24-2048,1 1-1,7 75 0,-4-119-156,1 0 1,-1 1-1,1-1 0,0 1 1,0-1-1,0 0 0,0 0 1,1 0-1,-1 1 0,1-1 0,0-1 1,0 1-1,0 0 0,0 0 1,0-1-1,1 1 0,-1-1 1,1 0-1,3 3 0,-3-4 21,0 1-1,0-1 1,0 0-1,0 0 1,1-1-1,-1 1 1,0-1-1,0 1 1,0-1-1,1 0 0,-1 0 1,0 0-1,0-1 1,1 1-1,-1-1 1,0 0-1,0 0 1,0 0-1,0 0 1,5-3-1,2-1 73,-1-1 0,1 0-1,-1-1 1,-1 0 0,1-1 0,-1 0-1,0 0 1,-1 0 0,0-1 0,6-10-1,-2 1 67,0 0 0,-1-1-1,-1 0 1,9-29 0,-7-5 5,-12 64-210,1 1 1,0 0-1,1-1 0,0 1 1,0-1-1,1 0 1,1 1-1,4 11 0,-6-20 29,0 1 1,1-1-1,-1 1 0,1-1 0,0 0 0,-1 1 1,2-1-1,-1 0 0,0 0 0,1 0 1,-1-1-1,1 1 0,0-1 0,0 1 0,0-1 1,0 0-1,0 0 0,0 0 0,0-1 0,1 1 1,-1-1-1,1 0 0,-1 0 0,1 0 0,0 0 1,-1 0-1,1-1 0,0 0 0,0 0 0,-1 0 1,7-1-1,-5 0 10,-1 0 1,1-1-1,0 1 1,-1-1-1,1-1 1,-1 1 0,0-1-1,0 1 1,0-1-1,0 0 1,0-1-1,-1 1 1,1-1-1,-1 1 1,5-8-1,-5 8 0,-1 0-1,0 0 0,-1 0 0,1 0 1,0 0-1,-1-1 0,0 1 0,0 0 1,0-1-1,0 1 0,0-1 0,-1 1 1,1-1-1,-1 1 0,0-1 0,0 1 1,0-1-1,-1 1 0,1-1 0,-1 1 1,0-1-1,0 1 0,-2-4 0,3 6-5,-1 0-1,0-1 0,0 1 1,0 0-1,0 0 0,0 0 1,0 0-1,0 0 0,0 0 1,0 0-1,-1 0 0,1 0 1,0 1-1,-1-1 0,1 0 1,0 1-1,-1-1 0,1 1 1,-1 0-1,1-1 0,-1 1 1,1 0-1,-1 0 0,1 0 1,-1 0-1,1 0 0,-1 0 1,1 0-1,0 1 0,-1-1 1,1 1-1,-1-1 0,1 1 1,-1-1-1,1 1 0,-2 1 1,-2 0-22,-1 1 0,1 0 0,0 1 0,0-1 0,0 1 0,1 0 0,-7 7 0,6-5 1,1 0 0,0 0 0,0 0 0,0 0 0,1 1 0,0-1 0,-4 11 0,7-15 21,-1 0-1,0 1 0,1-1 1,0 0-1,-1 0 1,1 0-1,0 0 1,0 0-1,0 1 1,0-1-1,1 0 0,-1 0 1,0 0-1,1 0 1,0 0-1,-1 0 1,1 0-1,0 0 0,0 0 1,0 0-1,0 0 1,1-1-1,-1 1 1,0 0-1,1-1 1,-1 1-1,1-1 0,0 1 1,2 1-1,5 1-2,-1 0-1,1 0 1,0-1-1,0 0 1,0 0-1,1-1 1,-1-1-1,0 1 1,13-1-1,88-4-32,-107 3 41,18-1 8,-2 0 59,1-1 0,-1 0 0,0-1-1,35-11 1,-52 14-36,-1 0 0,1-1-1,-1 1 1,0-1 0,1 0 0,-1 1-1,0-1 1,0 0 0,1 0-1,-1 1 1,0-1 0,0 0-1,0 0 1,0 0 0,0-1 0,0 1-1,0 0 1,-1 0 0,1 0-1,0-1 1,-1 1 0,1 0-1,-1-1 1,1 1 0,-1 0 0,1-1-1,-1 1 1,0-1 0,0 1-1,0-1 1,0 1 0,0-1 0,0 1-1,0 0 1,0-1 0,-1 1-1,1-1 1,-1 1 0,1 0-1,-1-1 1,1 1 0,-2-2 0,-7-16 296,-1 1 1,-16-23 0,15 25-630,1 0 1,-15-32-1,25 48 229,-1 0 0,1-1 0,0 1 0,0-1 0,-1 1 0,1-1-1,0 1 1,0-1 0,0 1 0,0-1 0,0 1 0,0-1 0,0 1 0,0-1-1,0 0 1,0 1 0,0-1 0,0 1 0,0-1 0,0 1 0,0-1 0,0 1 0,1-1-1,-1 1 1,0 0 0,0-1 0,1 1 0,-1-1 0,0 1 0,1-1 0,-1 1-1,0 0 1,1-1 0,-1 1 0,1 0 0,-1-1 0,1 1 0,-1 0 0,0 0 0,1-1-1,0 1 1,25-3-1534,-14 3 1394,23-2-700,6-2-216</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3:58.993"/>
    </inkml:context>
    <inkml:brush xml:id="br0">
      <inkml:brushProperty name="width" value="0.025" units="cm"/>
      <inkml:brushProperty name="height" value="0.025" units="cm"/>
      <inkml:brushProperty name="color" value="#008C3A"/>
    </inkml:brush>
  </inkml:definitions>
  <inkml:trace contextRef="#ctx0" brushRef="#br0">196 4 20436,'-9'-2'357,"0"1"0,0 1 1,0-1-1,1 2 0,-1-1 0,0 1 0,0 0 0,0 1 0,1 0 0,-1 1 0,-8 3 0,11-4-353,1 0 0,0 0 0,0 1 0,1-1 0,-1 1-1,1 0 1,-1 0 0,1 1 0,0 0 0,0-1 0,0 1 0,1 1 0,-1-1-1,1 0 1,0 1 0,1 0 0,-1-1 0,1 1 0,-2 5 0,3-8-59,1-1-1,-1 1 1,1-1 0,0 1 0,0-1 0,0 1 0,0-1 0,0 1 0,0-1 0,1 1 0,-1-1 0,0 1 0,1-1 0,-1 1 0,1-1 0,-1 0 0,1 1 0,0-1-1,0 0 1,-1 1 0,1-1 0,0 0 0,0 0 0,0 0 0,0 0 0,0 0 0,1 0 0,-1 0 0,0 0 0,0 0 0,1-1 0,1 2 0,4 1-369,1 0 1,0 0-1,0-1 0,13 3 1,-12-4 82,85 12-2602,-64-10 2078,0 1-1,47 13 0,-76-17 887,0 1 0,0-1 0,0 0 0,0 1 1,0-1-1,0 0 0,0 1 0,0-1 0,0 1 0,0 0 0,0-1 0,0 1 0,0 0 0,0-1 0,-1 1 0,1 0 0,0 0 0,0 0 1,-1 0-1,1 0 0,-1 0 0,2 1 0,-2-1 46,0 0-1,-1 0 1,1 0 0,0 0-1,0 0 1,0 0 0,-1 0 0,1 0-1,-1 0 1,1 0 0,-1 0 0,1 0-1,-1 0 1,1-1 0,-1 1-1,0 0 1,1 0 0,-1-1 0,-1 2-1,-5 3 444,0 0 0,0 0-1,-1 0 1,-11 4 0,6-3 53,-6 4 368,-1-2 1,1 0 0,-2-1-1,-39 8 1,59-14-951,1-1 1,0 0-1,0 0 0,0 0 1,-1 0-1,1 0 0,0 0 1,0 0-1,0 0 0,0 0 1,-1 0-1,1 0 0,0 0 1,0 0-1,-1 0 1,1 0-1,0 0 0,0 0 1,0 0-1,-1 0 0,1 0 1,0 0-1,0 0 0,0 0 1,0 0-1,-1 0 0,1 0 1,0 0-1,0-1 0,0 1 1,0 0-1,-1 0 0,1 0 1,0 0-1,0 0 1,0-1-1,0 1 0,0 0 1,0 0-1,0 0 0,-1-1 1,1 1-1,0 0 0,0 0 1,0 0-1,0-1 0,0 1 1,0 0-1,8-11-510,17-10-45,0 4-80</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3:59.425"/>
    </inkml:context>
    <inkml:brush xml:id="br0">
      <inkml:brushProperty name="width" value="0.025" units="cm"/>
      <inkml:brushProperty name="height" value="0.025" units="cm"/>
      <inkml:brushProperty name="color" value="#008C3A"/>
    </inkml:brush>
  </inkml:definitions>
  <inkml:trace contextRef="#ctx0" brushRef="#br0">121 348 12499,'-45'36'3022,"38"-31"-2687,1 0 0,-1 0 0,1 0 1,0 0-1,0 1 0,1 0 1,-1 1-1,1-1 0,1 1 1,-1 0-1,-4 11 0,8-17-295,1 0 0,-1 1-1,1-1 1,-1 0 0,1 1-1,0-1 1,0 1 0,-1-1-1,1 0 1,0 1 0,1-1 0,-1 1-1,0-1 1,0 1 0,0-1-1,1 0 1,-1 1 0,1-1-1,-1 0 1,1 1 0,0-1 0,0 2-1,1-1 1,0 0 0,0-1-1,0 1 1,0 0 0,0-1-1,0 0 1,0 1 0,0-1-1,0 0 1,1 0 0,-1 0-1,3 0 1,4 1 16,-1 0-1,0-1 1,1 0 0,-1-1 0,1 1 0,0-2-1,8 0 1,-4-2-18,0 0 1,0-1-1,-1-1 0,1 0 0,-1 0 1,0-1-1,-1-1 0,1 0 0,-1 0 0,-1-1 1,1-1-1,-1 0 0,-1 0 0,0-1 1,0 0-1,-1 0 0,13-22 0,-9 11 104,0-1 0,-1 0-1,-2-1 1,0 0 0,-2 0-1,0-1 1,-2 0 0,5-47-1,-9 63-73,0-1 0,-1 1 0,-1 0 0,0-1-1,0 1 1,0 0 0,-5-13 0,6 19-54,-1-1 0,0 1 0,0 0 0,0-1 1,-1 1-1,1 0 0,0 0 0,-1 0 0,0 0 1,1 1-1,-1-1 0,0 0 0,0 1 0,0-1 1,0 1-1,0-1 0,0 1 0,0 0 0,0 0 1,-1 0-1,1 0 0,0 1 0,-1-1 0,1 1 1,-1-1-1,1 1 0,-1 0 0,1 0 0,-4 0 1,-4 1-1,0 1 1,0 0 0,0 1 0,0 0 0,0 0 0,1 1 0,-1 0 0,1 1-1,0 0 1,0 1 0,1 0 0,-14 12 0,12-10-20,1 1-1,0 0 1,1 0 0,-1 1-1,2 0 1,-1 1 0,2 0-1,-1 0 1,-8 23 0,14-31-21,-1 1 0,2-1 0,-1 0 0,0 0 0,1 1 0,-1-1 0,1 1 0,0-1 0,0 0 0,0 1 1,1-1-1,-1 0 0,1 1 0,0-1 0,0 0 0,0 0 0,0 0 0,4 7 0,-3-7-53,1 0 0,0 0 1,0 0-1,0 0 0,0 0 0,0-1 0,1 1 0,-1-1 0,1 0 0,-1 0 0,1 0 0,0-1 0,0 1 0,0-1 0,4 1 1,13 2-620,1 0 0,37 0 0,9 2-644,-65-6 1323,0 1 0,0 0 0,1-1 0,-1 1 0,0 0 0,0 0 0,0 1 0,0-1-1,0 1 1,-1-1 0,1 1 0,0 0 0,-1 0 0,1 0 0,-1 1 0,1-1 0,3 6 0,-4-5 124,-1 0 0,1 1-1,-1-1 1,0 1 0,1 0 0,-2 0 0,1-1 0,0 1 0,-1 0-1,1 0 1,-1 0 0,0 0 0,-1-1 0,0 9 0,-10 26 1075,8-29-993,1 0 1,0 0 0,-2 11 0,4-20-201,1 0 1,-1 0-1,0 0 1,0 0-1,0 0 1,0 0 0,0 0-1,0 0 1,0-1-1,1 1 1,-1 0-1,0 0 1,0 0-1,0 0 1,0 0-1,0 0 1,1 0-1,-1 0 1,0 0 0,0 0-1,0 0 1,0 0-1,1 0 1,-1 0-1,0 0 1,0 0-1,0 0 1,0 0-1,0 0 1,1 0-1,-1 0 1,0 0-1,0 0 1,0 1 0,0-1-1,0 0 1,0 0-1,1 0 1,-1 0-1,0 0 1,0 0-1,0 0 1,0 1-1,0-1 1,0 0-1,0 0 1,0 0 0,0 0-1,1 0 1,-1 0-1,0 1 1,0-1-1,0 0 1,0 0-1,0 0 1,0 0-1,0 1 1,0-1-1,0 0 1,10-12-163,-9 11 116,12-17-335</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3:59.907"/>
    </inkml:context>
    <inkml:brush xml:id="br0">
      <inkml:brushProperty name="width" value="0.025" units="cm"/>
      <inkml:brushProperty name="height" value="0.025" units="cm"/>
      <inkml:brushProperty name="color" value="#008C3A"/>
    </inkml:brush>
  </inkml:definitions>
  <inkml:trace contextRef="#ctx0" brushRef="#br0">54 20 17132,'2'15'1928,"-8"9"-1112,-5 2-344,-1 3 1313,2 1-689,2 0-1016,0-1-480,7-11 408,1-1-144,6-5-184</inkml:trace>
  <inkml:trace contextRef="#ctx0" brushRef="#br0" timeOffset="1">251 62 15923,'2'3'122,"-1"0"0,1 0 1,0 0-1,1 0 0,-1-1 0,0 1 0,1-1 0,0 1 0,-1-1 0,1 0 0,0 0 0,0 0 0,0 0 0,1-1 0,-1 1 0,4 0 0,-1 0-6,-1-1 0,1 0 0,-1-1-1,1 1 1,0-1 0,-1 0 0,1 0 0,-1-1-1,11-2 1,-9 2-74,1-2 0,0 1 0,0-1 0,-1 0 0,0-1 0,0 1 0,0-2 0,0 1 0,0-1 0,-1 0 0,0 0 0,0 0 0,0-1 0,7-9 0,-12 14-38,-1-1 1,1 1-1,0 0 1,0 0 0,-1-1-1,1 1 1,-1 0-1,1-1 1,-1 1 0,1-1-1,-1 1 1,0-1 0,0 1-1,0-2 1,0 2-4,0 1 1,0-1 0,0 1-1,-1-1 1,1 1 0,0-1-1,0 1 1,-1-1 0,1 1-1,0-1 1,0 1 0,-1 0 0,1-1-1,-1 1 1,1-1 0,0 1-1,-1 0 1,1-1 0,-1 1-1,1 0 1,-1 0 0,1-1-1,-1 1 1,1 0 0,-2 0-1,0-1 2,0 1 1,0 0-1,-1 0 0,1 0 0,0 0 0,-1 0 0,1 1 0,0-1 0,-1 1 0,1-1 0,0 1 0,0 0 1,0 0-1,-1 0 0,1 0 0,-2 2 0,-5 4 45,0 0 0,0 1 0,1 0 0,0 1 0,0 0 0,1 0 1,0 0-1,-8 15 0,13-18-1,-1-1 0,0 1 1,1-1-1,0 1 0,1 0 1,-1 0-1,1 0 0,0 7 1,1-10-16,0 0 1,0 0 0,0 0 0,1 0 0,-1 1 0,1-1 0,0 0 0,0 0 0,0 0-1,0 0 1,0-1 0,1 1 0,-1 0 0,1 0 0,0-1 0,2 4 0,-1-4-45,-1 1 1,1-1 0,0 0-1,-1 0 1,1 0 0,0 0 0,0 0-1,1-1 1,-1 1 0,0-1-1,0 0 1,1 0 0,-1 0 0,1 0-1,-1 0 1,1-1 0,-1 0-1,1 0 1,-1 0 0,1 0 0,-1 0-1,1-1 1,5-1 0,-3 1-60,-1-1 1,0 0 0,0 0-1,0-1 1,0 1 0,0-1-1,0 0 1,-1 0 0,1-1 0,-1 1-1,0-1 1,0 0 0,-1 0-1,6-7 1,11-25-289</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00.389"/>
    </inkml:context>
    <inkml:brush xml:id="br0">
      <inkml:brushProperty name="width" value="0.025" units="cm"/>
      <inkml:brushProperty name="height" value="0.025" units="cm"/>
      <inkml:brushProperty name="color" value="#008C3A"/>
    </inkml:brush>
  </inkml:definitions>
  <inkml:trace contextRef="#ctx0" brushRef="#br0">46 8 17292,'-27'-7'2048,"14"10"-1248,7 4-344,14 4 1329,7 2-1457,8 1 72,7 2-176,6-2-400</inkml:trace>
  <inkml:trace contextRef="#ctx0" brushRef="#br0" timeOffset="1">372 90 17692,'-19'31'2005,"-24"56"0,38-74-1669,1-1 0,0 1 1,0 0-1,1 1 0,1-1 0,0 0 0,1 24 0,1-35-391,0 1 0,0 0 0,0-1 1,0 1-1,1 0 0,-1-1 1,1 1-1,0-1 0,0 1 1,0-1-1,0 1 0,0-1 1,1 1-1,-1-1 0,1 0 1,-1 0-1,1 0 0,0 0 1,0 0-1,0 0 0,0 0 1,0-1-1,0 1 0,0-1 1,1 1-1,-1-1 0,0 0 1,1 0-1,-1 0 0,1 0 1,0 0-1,-1-1 0,1 1 0,0-1 1,-1 0-1,4 0 0,8 0-887,-1-1 1,0 0-1,1-1 0,-1 0 0,22-8 0,-35 10 912,37-8-1514,-37 8 1552,0 0 0,0 0 0,0 0-1,1 0 1,-1 0 0,0 0 0,0 0-1,0-1 1,0 1 0,1 0-1,-1 0 1,0 1 0,0-1 0,0 0-1,1 0 1,-1 0 0,0 0 0,0 0-1,0 0 1,0 0 0,1 0-1,-1 0 1,0 0 0,0 0 0,0 0-1,0 1 1,0-1 0,1 0 0,-1 0-1,0 0 1,0 0 0,0 0 0,0 1-1,0-1 1,0 0 0,0 0-1,0 0 1,1 0 0,-1 1 0,0-1-1,0 0 1,0 0 0,0 0 0,0 0-1,0 1 1,0-1 0,0 0-1,-15 16 1558,-5 1 938,-35 20-1,47-31-2268,-1-1 0,-1-1 0,1 1 0,-1-2 0,1 1 0,-1-1-1,-11 2 1,19-5-288,0 0 0,0 0-1,0 1 1,0-1-1,0 0 1,0-1 0,0 1-1,0 0 1,0-1-1,0 1 1,1-1-1,-3 0 1,3 0 33,-1 0 1,1 1-1,1-1 0,-1 0 1,0 0-1,0 0 1,0 0-1,0 0 0,1 0 1,-1 0-1,0 0 0,1-1 1,-1 1-1,1 0 0,-1 0 1,1 0-1,0-1 1,-1 1-1,1-2 0,-3-26-456</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00.809"/>
    </inkml:context>
    <inkml:brush xml:id="br0">
      <inkml:brushProperty name="width" value="0.025" units="cm"/>
      <inkml:brushProperty name="height" value="0.025" units="cm"/>
      <inkml:brushProperty name="color" value="#008C3A"/>
    </inkml:brush>
  </inkml:definitions>
  <inkml:trace contextRef="#ctx0" brushRef="#br0">214 0 21269,'-14'23'647,"1"-1"0,2 1 1,0 1-1,2 0 1,0 1-1,-7 35 1,12-35-642,0 1 0,2-1 0,1 1 1,1 0-1,1 0 0,6 36 0,3-16-851,-6-32 47,-1 0 1,0 0-1,-2 0 1,2 29-1,-3-43 714,0 1 1,0-1-1,0 1 0,0 0 0,0-1 0,0 1 1,0-1-1,-1 1 0,1-1 0,0 1 1,0 0-1,0-1 0,0 1 0,-1-1 0,1 1 1,0-1-1,-1 1 0,1-1 0,0 1 0,-1-1 1,1 1-1,-1-1 0,1 0 0,-1 1 1,1-1-1,0 0 0,-1 1 0,0-1 0,0 1 1,0-1-44,0 0 0,0-1 0,0 1 0,-1 0 0,1 0-1,0-1 1,0 1 0,0 0 0,0-1 0,0 1 0,0-1 0,0 0 0,1 1 0,-3-2 0,-29-31-1388,20 16 2072,1 0 0,0-1 0,1 0 0,1-1 0,0 0 0,2 0 0,0-1 0,1 0 0,-3-22 0,8 40-444,1-1 0,-1 1-1,1-1 1,0 1 0,0-1 0,0 0-1,0 1 1,0-1 0,1 0 0,-1 1-1,1-1 1,0 1 0,-1-1 0,1 1-1,0-1 1,0 1 0,1 0 0,-1 0-1,1-1 1,-1 1 0,1 0 0,-1 0-1,1 0 1,0 0 0,0 1 0,0-1-1,0 1 1,0-1 0,1 1 0,-1-1-1,0 1 1,4-1 0,6-1-20,-1 0 1,0 1-1,1 1 1,0-1-1,22 2 1,-11 0-56,74-5-36,-50 2-110</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01.343"/>
    </inkml:context>
    <inkml:brush xml:id="br0">
      <inkml:brushProperty name="width" value="0.025" units="cm"/>
      <inkml:brushProperty name="height" value="0.025" units="cm"/>
      <inkml:brushProperty name="color" value="#008C3A"/>
    </inkml:brush>
  </inkml:definitions>
  <inkml:trace contextRef="#ctx0" brushRef="#br0">172 18 19516,'-1'-1'134,"1"0"0,0 0-1,-1 0 1,1 1 0,-1-1 0,1 0-1,0 0 1,-1 1 0,0-1 0,1 0 0,-1 0-1,1 1 1,-1-1 0,0 1 0,0-1-1,1 1 1,-1-1 0,0 1 0,0-1-1,1 1 1,-1 0 0,0-1 0,0 1-1,0 0 1,0 0 0,0 0 0,1 0-1,-1-1 1,-1 1 0,-28-1 1317,22 2-1390,0 0 0,0 0 0,0 1 1,0 0-1,0 1 0,0 0 0,0 0 0,1 0 0,-1 1 0,1 0 1,0 1-1,-6 5 0,12-10-70,1 0 0,0 0 0,0 1 0,0-1 1,0 0-1,0 0 0,-1 1 0,1-1 0,0 0 0,0 1 1,0-1-1,0 0 0,0 0 0,0 1 0,0-1 0,0 0 0,0 0 1,0 1-1,0-1 0,0 0 0,0 1 0,0-1 0,1 0 1,-1 0-1,0 1 0,0-1 0,0 0 0,0 0 0,0 1 0,1-1 1,-1 0-1,0 0 0,0 0 0,0 1 0,1-1 0,-1 0 0,0 0 1,0 0-1,0 0 0,1 1 0,-1-1 0,0 0 0,0 0 1,1 0-1,-1 0 0,0 0 0,1 0 0,-1 0 0,0 0 0,0 0 1,1 0-1,22 7-355,-13-4 193,-2-1 51,16 6-427,35 16-1,-54-22 447,0 1 0,0 0 0,0-1 0,0 2 1,-1-1-1,1 1 0,-1-1 0,0 1 0,0 1 0,-1-1 0,1 0 0,5 10 0,-8-12 73,0 0 1,-1-1-1,0 1 1,1 0-1,-1 0 1,0-1-1,0 1 1,0 0-1,0 0 1,0-1-1,0 1 1,0 0-1,-1 0 1,1-1-1,-1 1 1,1 0 0,-1-1-1,0 1 1,1-1-1,-1 1 1,0 0-1,0-1 1,0 0-1,0 1 1,-1-1-1,1 0 1,0 1-1,0-1 1,-1 0-1,1 0 1,-1 0-1,-2 1 1,-6 4-31,1-1 0,-1 0 1,-19 7-1,26-11 58,-22 8 283,0-1 0,-41 7-1,66-15-290,0 0-1,0 0 1,0 0-1,-1 1 1,1-1-1,0 0 1,0 0-1,-1 0 1,1 0-1,0 0 1,0 0-1,0 0 1,-1 0-1,1 0 1,0 0-1,0 0 1,-1 0-1,1 0 1,0 0-1,0 0 1,-1 0-1,1 0 1,0 0-1,0 0 0,0 0 1,-1 0-1,1 0 1,0-1-1,0 1 1,0 0-1,-1 0 1,1 0-1,0 0 1,0 0-1,0-1 1,-1 1-1,1 0 1,0 0-1,0 0 1,0-1-1,8-7-348,20-10 51,-27 17 326,37-21-259,12-7-185</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01.883"/>
    </inkml:context>
    <inkml:brush xml:id="br0">
      <inkml:brushProperty name="width" value="0.025" units="cm"/>
      <inkml:brushProperty name="height" value="0.025" units="cm"/>
      <inkml:brushProperty name="color" value="#008C3A"/>
    </inkml:brush>
  </inkml:definitions>
  <inkml:trace contextRef="#ctx0" brushRef="#br0">87 330 16820,'-10'25'1848,"-7"6"-1008,-3 2-336,6 3 1257,0 0-625,6-5-640,4-5-200,5-6-352,4-5-232,6-11-592,5-6-280,-5-12 799,2-5-255,-1-14 8</inkml:trace>
  <inkml:trace contextRef="#ctx0" brushRef="#br0" timeOffset="1">113 145 18596,'0'-15'2152,"2"17"-1904,5 13 625,4 1-449,2 4-232,7 1-152,5-2-168</inkml:trace>
  <inkml:trace contextRef="#ctx0" brushRef="#br0" timeOffset="2">348 376 16612,'-20'18'1495,"3"-3"-509,-21 22 0,34-33-763,0 1-1,1 0 1,-1-1-1,1 1 0,0 0 1,1 1-1,-1-1 1,1 0-1,0 1 1,-2 7-1,4-11-187,0-1 0,0 1-1,0 0 1,0-1 0,0 1 0,0 0-1,0 0 1,0-1 0,1 1 0,-1 0-1,0-1 1,1 1 0,0 0 0,-1-1-1,1 1 1,0-1 0,0 1 0,0-1-1,0 0 1,0 1 0,0-1 0,0 0-1,1 0 1,-1 1 0,0-1 0,1 0-1,-1 0 1,1-1 0,-1 1 0,1 0-1,-1 0 1,1-1 0,-1 1-1,1-1 1,0 1 0,-1-1 0,1 0-1,2 1 1,4 0-30,0 0 0,0-1 0,1 0 0,-1 0 0,0-1 0,15-2 0,-8-1-14,0-1 1,-1 0 0,0-2 0,0 1-1,-1-1 1,1-1 0,-1-1 0,-1 0-1,0 0 1,0-1 0,-1 0 0,14-17-1,-4 1-105,-1-1-1,-1 0 1,-1-1-1,23-51 1,-33 63 48,-1 0 0,-1-1 1,-1 0-1,0-1 0,-2 1 1,0-1-1,0 0 0,-1-24 1,-2 39 55,0 0 0,0 0 0,0 0 1,-1 0-1,1 0 0,-1 0 0,1 0 0,-1 0 0,0 1 1,0-1-1,-1 0 0,1 1 0,0-1 0,-1 1 0,0-1 1,1 1-1,-1-1 0,0 1 0,0 0 0,-1 0 0,1 0 1,0 0-1,-1 1 0,1-1 0,-1 1 0,1-1 1,-1 1-1,0 0 0,1 0 0,-1 0 0,0 0 0,0 1 1,0-1-1,0 1 0,0-1 0,0 1 0,1 0 0,-6 1 1,-3 0 22,1 0 0,0 1 1,0 0-1,0 1 1,0 0-1,0 0 0,1 1 1,0 1-1,-17 9 0,16-8-7,1 1-1,1 0 1,-1 0-1,1 1 1,1 0-1,-1 0 1,-9 16-1,15-22-29,0 1 0,1-1-1,-1 1 1,1 0 0,0 0-1,0 0 1,0 0 0,0-1-1,1 1 1,-1 0 0,1 0-1,0 0 1,0 0 0,0 0-1,0 1 1,0-1 0,1 0 0,-1-1-1,1 1 1,0 0 0,0 0-1,0 0 1,0 0 0,0 0-1,1-1 1,-1 1 0,1-1-1,0 1 1,-1-1 0,1 1-1,0-1 1,5 3 0,7 6-409,0-1 0,1-1 1,30 16-1,-30-19 171,0 2 0,0 0 0,-1 1 0,-1 1 0,16 13-1,-25-20 257,-1 1 0,0 0 0,0 0 0,0 0-1,0 0 1,-1 0 0,0 1 0,0-1-1,0 1 1,0-1 0,-1 1 0,0 0 0,0 0-1,0 0 1,0-1 0,-1 1 0,0 0 0,0 0-1,0 0 1,0 0 0,-1 0 0,-1 5 0,0-2 65,-1 0 0,0 0 1,0 0-1,0 0 0,-8 12 1,-6 6 237</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02.452"/>
    </inkml:context>
    <inkml:brush xml:id="br0">
      <inkml:brushProperty name="width" value="0.025" units="cm"/>
      <inkml:brushProperty name="height" value="0.025" units="cm"/>
      <inkml:brushProperty name="color" value="#008C3A"/>
    </inkml:brush>
  </inkml:definitions>
  <inkml:trace contextRef="#ctx0" brushRef="#br0">17 1 15651,'-4'12'650,"0"0"-1,2 0 0,-1 1 1,1-1-1,1 1 0,0-1 1,1 1-1,3 24 0,-2-34-545,-1 1 0,1-1 0,0 1 0,0-1 0,0 1 0,0-1 1,1 0-1,0 0 0,-1 0 0,1 0 0,0 0 0,0 0 0,1 0 0,-1 0 0,1-1 0,-1 1 0,1-1 0,0 0 0,0 0 0,0 0 0,0 0 0,0 0 0,0-1 0,1 1 0,-1-1 0,0 0 0,1 0 0,-1 0 0,1-1 0,-1 1 0,1-1 0,-1 0 0,1 0 0,0 0 0,4-1 0,3 0-7,1-1 1,0-1-1,-1 0 1,1-1-1,-1 0 0,0 0 1,-1-1-1,1-1 0,-1 0 1,0 0-1,0-1 1,17-16-1,-5 3-71,-2-1-1,0-2 1,33-47-1,-58 82-231,0 1-1,1 0 0,-4 23 1,4-17 19,3-13 278,-1 1-383,0 1 0,1 0 1,0 0-1,0 11 0,1-18 230,0 0 0,0 0-1,0 0 1,0 0 0,0 0-1,0-1 1,0 1 0,1 0-1,-1 0 1,0 0 0,1 0-1,-1-1 1,1 1 0,-1 0-1,1 0 1,-1-1 0,1 1-1,0 0 1,0 0 0,1 0 16,-1-1 0,0 0-1,0 1 1,0-1 0,0 0 0,0 0 0,0 0 0,0 0 0,1 0 0,-1 0 0,0 0 0,0-1-1,0 1 1,0 0 0,0-1 0,0 1 0,0 0 0,0-1 0,0 1 0,2-2 0,16-10-578</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02.822"/>
    </inkml:context>
    <inkml:brush xml:id="br0">
      <inkml:brushProperty name="width" value="0.025" units="cm"/>
      <inkml:brushProperty name="height" value="0.025" units="cm"/>
      <inkml:brushProperty name="color" value="#008C3A"/>
    </inkml:brush>
  </inkml:definitions>
  <inkml:trace contextRef="#ctx0" brushRef="#br0">129 0 18084,'-48'47'2592,"-17"18"-2,64-63-2407,-1 0 0,0 1 0,0-1 0,1 1 0,-1-1 0,1 1 0,0 0 0,-2 4 0,3-6-159,0-1 1,0 1-1,0 0 1,0-1-1,0 1 1,0-1-1,0 1 0,0 0 1,0-1-1,0 1 1,1-1-1,-1 1 0,0-1 1,0 1-1,0-1 1,1 1-1,-1-1 0,0 1 1,1-1-1,-1 1 1,1-1-1,-1 1 0,0-1 1,1 1-1,-1-1 1,1 0-1,-1 1 0,1-1 1,-1 0-1,1 0 1,-1 1-1,1-1 1,-1 0-1,1 0 0,0 0 1,-1 0-1,1 0 1,-1 1-1,1-1 0,0 0 1,-1 0-1,1-1 1,-1 1-1,1 0 0,-1 0 1,2 0-1,4-1-22,1 1 0,-1-1 0,0-1 0,0 1 0,1-1 0,-1 0-1,0 0 1,-1-1 0,1 0 0,0 0 0,-1 0 0,1-1 0,-1 0 0,5-4 0,8-9 3,0-1 0,18-24 0,-10 12-25,-26 30 19,0 0 0,0 0 0,0 0 0,0 0 0,0 0 0,0 0 0,0 0 0,0 0 0,0 0 0,0 0 0,0 0 0,0 1 0,0-1-1,0 0 1,0 0 0,0 0 0,0 0 0,1 0 0,-1 0 0,0 0 0,0 0 0,0 0 0,0 0 0,0 0 0,0 0 0,0 0 0,0 0 0,0 0 0,0 0 0,0 0-1,0 0 1,0 0 0,1 0 0,-1 0 0,0 0 0,0 0 0,0 0 0,0 0 0,0 0 0,0 0 0,0 0 0,0 0 0,0 0 0,0 0 0,0 0 0,1 0 0,-1 0 0,0 0-1,0 0 1,0 0 0,0 0 0,0 0 0,0 0 0,0 0 0,0 0 0,0 0 0,0 0 0,0 0 0,0 0 0,0-1 0,0 1 0,0 0 0,0 0 0,0 0 0,-1 11-24,-5 14-2,1-6 0,-6 33 0,10-48-3,1 1-1,-1-1 1,1 1-1,0 0 1,1-1-1,-1 1 1,1 0-1,-1-1 0,2 1 1,-1-1-1,0 1 1,1-1-1,3 7 1,-4-9-60,1 0 0,-1 0-1,1-1 1,0 1 0,-1-1 0,1 1 0,0-1 0,0 1 0,0-1 0,0 0 0,0 0-1,0 0 1,0 0 0,0-1 0,0 1 0,1 0 0,-1-1 0,0 0 0,0 1 0,1-1-1,-1 0 1,0 0 0,1 0 0,-1-1 0,0 1 0,0 0 0,4-2 0,1 0-79,1 0 1,-1-1 0,-1 0 0,1-1 0,0 1-1,-1-1 1,9-7 0,22-21-634</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10.824"/>
    </inkml:context>
    <inkml:brush xml:id="br0">
      <inkml:brushProperty name="width" value="0.05" units="cm"/>
      <inkml:brushProperty name="height" value="0.05" units="cm"/>
    </inkml:brush>
  </inkml:definitions>
  <inkml:trace contextRef="#ctx0" brushRef="#br0">54 67 15867,'-16'20'2076,"11"-15"-1582,1 1 0,-1-1-1,1 1 1,0 0 0,1 0-1,-1 1 1,1-1-1,-3 9 1,6-15-469,1 1-1,-1-1 1,0 0-1,0 1 1,0-1-1,0 0 1,0 1-1,1-1 1,-1 0-1,0 1 1,0-1-1,0 0 0,1 0 1,-1 1-1,0-1 1,0 0-1,1 0 1,-1 0-1,0 1 1,1-1-1,-1 0 1,0 0-1,1 0 1,-1 0-1,0 0 1,1 0-1,-1 0 1,0 0-1,1 1 1,-1-1-1,0 0 1,1 0-1,-1-1 1,0 1-1,1 0 1,-1 0-1,0 0 1,1 0-1,-1 0 1,0 0-1,1 0 1,-1 0-1,0-1 1,1 1-1,-1 0 1,21-7 111,32-21-38,-44 22-94,1 0 0,0 1 0,0 0 0,0 0 0,1 1 1,20-5-1,-30 9-1,0 0 1,0 0-1,0 0 1,0 0 0,0 0-1,0 1 1,0-1-1,0 0 1,0 0-1,0 1 1,0-1 0,0 0-1,0 1 1,0-1-1,0 1 1,-1-1-1,1 1 1,0 0 0,0-1-1,0 1 1,-1 0-1,1 0 1,-1-1-1,1 1 1,0 0 0,-1 0-1,1 0 1,-1 0-1,0 0 1,1 0-1,-1 0 1,0 0 0,1 0-1,-1 0 1,0 0-1,0 1 1,1 7 39,0-1 0,-1 1 1,0 13-1,-1-7 33,1-12-61,0 0 0,0 1-1,1-1 1,-1 0 0,1 0 0,0 0-1,-1 0 1,2 0 0,-1 0 0,0 0 0,0 0-1,1 0 1,2 3 0,-2-4-46,-1-1 1,1 0 0,-1 0-1,1 0 1,-1 0 0,1 0-1,0 0 1,0 0 0,-1 0-1,1-1 1,0 1 0,0-1-1,0 1 1,-1-1 0,1 0-1,0 0 1,0 0 0,0 0-1,0 0 1,0 0 0,0 0-1,0-1 1,3 0 0,9-4-161,0 0 0,-1 0-1,0-1 1,0-1 0,0 0 0,11-9 0,-14 10 83,37-25-333</inkml:trace>
  <inkml:trace contextRef="#ctx0" brushRef="#br0" timeOffset="1">642 1 15507,'-51'29'3118,"-9"7"310,60-35-3371,-1-1 1,0 0-1,1 1 0,-1-1 1,0 1-1,1 0 1,-1-1-1,1 1 0,-1-1 1,1 1-1,-1 0 1,1-1-1,-1 1 1,1 0-1,0 0 0,-1 1 1,1-2-40,0 0 0,0 1 1,0-1-1,0 0 0,0 1 0,1-1 1,-1 0-1,0 1 0,0-1 1,0 0-1,1 0 0,-1 1 0,0-1 1,0 0-1,1 0 0,-1 0 0,0 1 1,0-1-1,1 0 0,-1 0 1,0 0-1,1 0 0,-1 0 0,0 1 1,0-1-1,1 0 0,0 0 0,31 2 159,-26-2-210,32 0-132,-25-1 80,-1 1-1,1 0 1,-1 1-1,0 0 0,1 1 1,-1 0-1,0 1 0,14 5 1,-25-8 86,0 1 0,1-1 0,-1 1 0,0-1 0,1 1 1,-1 0-1,0 0 0,0 0 0,0 0 0,0 0 0,1 0 0,-1 0 0,-1 0 1,1 0-1,0 1 0,0-1 0,0 0 0,-1 0 0,1 1 0,-1-1 0,1 1 0,-1-1 1,1 0-1,-1 1 0,0-1 0,0 1 0,1-1 0,-1 1 0,0-1 0,-1 1 1,1-1-1,0 1 0,0-1 0,-1 1 0,1-1 0,0 0 0,-1 1 0,0-1 0,1 0 1,-1 1-1,0-1 0,1 0 0,-1 0 0,-1 2 0,-4 4 66,1 0 1,-1-1-1,0 0 0,0 0 1,-1 0-1,-8 6 0,4-5-94,0 0-1,0-1 1,0 0-1,-1-1 1,0-1 0,0 1-1,0-2 1,0 0-1,-1 0 1,0-1-1,1-1 1,-1 0-1,0 0 1,1-2-1,-1 1 1,0-2-1,1 0 1,-1 0 0,1-1-1,-1 0 1,-15-8-1,-27-13-233</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03.258"/>
    </inkml:context>
    <inkml:brush xml:id="br0">
      <inkml:brushProperty name="width" value="0.025" units="cm"/>
      <inkml:brushProperty name="height" value="0.025" units="cm"/>
      <inkml:brushProperty name="color" value="#008C3A"/>
    </inkml:brush>
  </inkml:definitions>
  <inkml:trace contextRef="#ctx0" brushRef="#br0">118 253 15875,'-23'25'1559,"-25"38"-1,41-54-1343,1 1 0,0 0 0,1 1 0,0 0 0,1-1 0,0 1 0,-4 18 0,8-27-176,-1 0 0,1 0 0,0 1 0,-1-1 0,1 0-1,0 0 1,0 0 0,0 0 0,1 0 0,-1 0-1,0 0 1,1 0 0,-1 0 0,1 0 0,0 0 0,0 0-1,0 0 1,0 0 0,0 0 0,0-1 0,0 1 0,0 0-1,1-1 1,-1 1 0,1-1 0,-1 1 0,4 1-1,-3-2 8,1 0-1,0 0 0,0 0 0,0 0 0,0-1 0,0 1 0,0-1 0,0 0 0,0 0 0,0 0 0,1 0 0,-1 0 0,0-1 0,0 1 0,0-1 0,0 0 0,0 0 0,3-2 1,10-4 68,-1-1 0,0-1 0,-1 0 0,0-1 0,0-1 0,-1 0 1,0-1-1,18-22 0,-7 4-32,-1-1 0,34-62 0,-17 12-123,-36 71 26,0-1-1,-1 1 1,0-1 0,0 0-1,1-21 1,-4 29 9,1 1 0,-1 0 1,0-1-1,0 1 0,0 0 1,0-1-1,-1 1 1,1 0-1,-1-1 0,1 1 1,-1 0-1,0 0 0,0-1 1,0 1-1,0 0 0,0 0 1,-1 0-1,1 0 0,0 0 1,-1 1-1,0-1 0,1 0 1,-1 1-1,0-1 0,0 1 1,0 0-1,0-1 0,0 1 1,0 0-1,0 0 0,0 0 1,0 1-1,-1-1 1,1 0-1,0 1 0,-1-1 1,1 1-1,0 0 0,-1 0 1,1 0-1,0 0 0,-4 1 1,-7 0 12,1 1 1,0 1-1,0 0 1,0 0-1,1 1 1,-20 10-1,9-3 97,2 1 1,-37 26-1,47-30-52,1 0 0,0 1 0,0 0 0,1 0 0,0 1-1,1 0 1,-9 14 0,14-20-25,1 0-1,-1-1 1,0 1-1,1 0 1,0 0-1,0 0 1,0 0-1,1 0 1,-1 0-1,1 5 1,0-7-20,0 1 1,1-1-1,-1 0 1,1 0 0,-1 1-1,1-1 1,0 0-1,0 0 1,0 0-1,0 0 1,0 0-1,0 0 1,1 0 0,-1 0-1,1-1 1,-1 1-1,1 0 1,0-1-1,3 3 1,9 3-210,0 0-1,0-1 1,0 0-1,1-1 1,0-1-1,31 4 1,11 5-620,-46-10 561,0 1-1,0 0 1,0 0 0,0 1 0,-1 1 0,0-1-1,16 13 1,-24-16 201,1 0 1,-1 0-1,0 0 0,0 1 0,1-1 0,-2 1 0,1-1 0,0 1 1,0 0-1,-1 0 0,1 0 0,-1 0 0,0 0 0,0 0 0,0 0 1,-1 0-1,1 0 0,-1 0 0,1 1 0,-1-1 0,0 0 0,0 0 1,0 0-1,-1 1 0,1-1 0,-1 0 0,0 0 0,0 0 0,0 0 1,0 0-1,-1 0 0,-1 4 0,-20 24-107,-6-1 10</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03.958"/>
    </inkml:context>
    <inkml:brush xml:id="br0">
      <inkml:brushProperty name="width" value="0.025" units="cm"/>
      <inkml:brushProperty name="height" value="0.025" units="cm"/>
      <inkml:brushProperty name="color" value="#008C3A"/>
    </inkml:brush>
  </inkml:definitions>
  <inkml:trace contextRef="#ctx0" brushRef="#br0">75 0 13259,'-32'90'4335,"23"-71"-3479,2-1 0,0 1 0,2 0 0,0 1 0,-3 23 0,7-41-801,1 0-1,0-1 0,0 1 1,-1 0-1,1 0 0,0 0 0,1-1 1,-1 1-1,0 0 0,0 0 1,1 0-1,-1-1 0,1 1 1,-1 0-1,1-1 0,0 1 1,0-1-1,0 1 0,0 0 1,0-1-1,0 0 0,0 1 1,0-1-1,1 0 0,-1 0 1,0 1-1,1-1 0,-1 0 1,1 0-1,-1 0 0,1-1 1,0 1-1,-1 0 0,1-1 1,0 1-1,0-1 0,-1 1 1,1-1-1,0 0 0,0 0 1,-1 0-1,1 0 0,0 0 1,3-1-1,5 0 56,0-1 1,0 0-1,0-1 1,0 0-1,-1 0 1,17-9-1,-1-3 33,0 0-1,-1-1 1,25-22 0,60-65-124,-109 103-21,0 0 1,0 0 0,0 1-1,0-1 1,0 0 0,0 0 0,0 0-1,0 0 1,0 0 0,0 0-1,0 0 1,0 0 0,0 0 0,0 0-1,0 0 1,0 0 0,0 1-1,0-1 1,0 0 0,0 0-1,0 0 1,0 0 0,0 0 0,0 0-1,0 0 1,1 0 0,-1 0-1,0 0 1,0 0 0,0 0 0,0 0-1,0 0 1,0 0 0,0 0-1,0 0 1,0 0 0,0 0-1,0 0 1,1 0 0,-1 0 0,0 0-1,0 0 1,0 0 0,0 0-1,0 0 1,0 0 0,0 0 0,0 0-1,0 0 1,0 0 0,0 0-1,0 0 1,1 0 0,-1 0-1,0 0 1,0 0 0,0 0 0,0 0-1,0 0 1,0 0 0,0-1-1,0 1 1,0 0 0,0 0 0,0 0-1,0 0 1,0 0 0,0 0-1,0 0 1,-1 11-44,-7 20 8,6-24 16,0 3-4,-1 1 0,1 0 0,1-1 0,0 1 0,1 21 0,0-30 26,0 0-1,0 0 0,1 0 0,-1 1 1,0-1-1,1 0 0,0 0 0,-1 0 0,1 0 1,0-1-1,0 1 0,0 0 0,0 0 1,1 0-1,-1-1 0,0 1 0,1-1 0,-1 1 1,1-1-1,-1 1 0,1-1 0,0 0 1,-1 0-1,1 0 0,0 0 0,0 0 0,0 0 1,0 0-1,0-1 0,0 1 0,0-1 1,0 1-1,0-1 0,0 0 0,0 0 0,1 0 1,3 0-1,1-1 4,0 0 0,1-1-1,-1 0 1,0 0 0,0 0 0,0-1 0,10-5 0,44-30 9,-35 21-133,-5 7-175,-21 10 285,0 0 0,1 0-1,-1 0 1,0 0 0,1 0-1,-1 0 1,0 0-1,1 0 1,-1 0 0,0 0-1,1 0 1,-1 0 0,0 0-1,1 0 1,-1 0 0,0 0-1,1 0 1,-1 0-1,0 1 1,0-1 0,1 0-1,-1 0 1,0 0 0,0 1-1,1-1 1,-1 0 0,0 0-1,0 1 1,0-1-1,1 1 1,-1 1-58,1 1-1,-1 0 1,0 0-1,0 0 1,0 0-1,0 0 1,-1-1-1,1 1 1,-2 3-1,-1 22-419,3-28 468,-1 1 0,1 0 1,0 0-1,0 0 0,1 0 0,-1-1 0,0 1 1,0 0-1,0 0 0,0-1 0,1 1 0,-1 0 1,0 0-1,1-1 0,-1 1 0,1 0 0,-1-1 0,1 1 1,-1 0-1,1-1 0,-1 1 0,2 0 0,-1 0-27,0-1 0,0 0 0,0 1-1,0-1 1,0 0 0,0 0 0,0 0-1,1 0 1,-1 0 0,0 0 0,0 0-1,0 0 1,0-1 0,0 1 0,0 0-1,0-1 1,0 1 0,0-1 0,0 1-1,1-1 1,21-15-867,-19 13 735,23-20-761,0-1 0,-2-2 0,44-55 0,-24 21 75</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04.614"/>
    </inkml:context>
    <inkml:brush xml:id="br0">
      <inkml:brushProperty name="width" value="0.025" units="cm"/>
      <inkml:brushProperty name="height" value="0.025" units="cm"/>
      <inkml:brushProperty name="color" value="#008C3A"/>
    </inkml:brush>
  </inkml:definitions>
  <inkml:trace contextRef="#ctx0" brushRef="#br0">161 17 15323,'0'-1'57,"0"1"1,0-1-1,1 1 0,-1-1 0,0 1 0,0-1 0,0 0 1,1 1-1,-1-1 0,0 1 0,0-1 0,0 0 0,0 1 1,0-1-1,0 1 0,0-1 0,-1 0 0,1 1 0,0-1 1,0 1-1,0-1 0,-1 0 0,1 1 0,0-1 0,-1 1 0,1-1 1,-1 0-1,1 1-5,-1 0 1,0 1-1,0-1 1,0 0-1,1 0 1,-1 0-1,0 1 1,0-1 0,1 0-1,-1 1 1,0-1-1,0 1 1,1-1-1,-1 1 1,1-1-1,-2 2 1,-28 31 1258,16-12-945,1 0 1,0 1-1,2 0 0,1 1 0,0 0 0,2 1 1,-10 45-1,11-31-243,1 0 1,2 0-1,2 0 1,4 55 0,-2-91-118,0 1 1,0-1 0,1 0 0,-1 1 0,1-1 0,-1 0 0,1 1-1,0-1 1,0 0 0,2 4 0,-3-6-5,0 0-1,0 0 1,1 1 0,-1-1 0,0 0-1,0 0 1,0 0 0,1 0 0,-1 0-1,0 1 1,0-1 0,0 0-1,1 0 1,-1 0 0,0 0 0,0 0-1,1 0 1,-1 0 0,0 0 0,0 0-1,1 0 1,-1 0 0,0 0 0,0 0-1,1 0 1,-1 0 0,0 0-1,0 0 1,1 0 0,-1 0 0,0 0-1,0-1 1,1 1 0,9-14 40,-2-5-44,-1 0 1,0-1 0,-1 1 0,-1-2 0,-1 1-1,-1 0 1,-1-1 0,0-24 0,-3 39-8,0 9 1,2 13 21,1-9-8,0-1 0,1 1 0,-1-1 0,2 0 1,-1 0-1,1-1 0,-1 1 0,2-1 0,-1 1 0,1-1 0,-1-1 1,1 1-1,1-1 0,-1 1 0,1-1 0,-1-1 0,1 1 0,0-1 1,0 0-1,9 2 0,-10-3 8,-1-1-1,1 0 1,0 0 0,0 0 0,-1 0-1,1-1 1,0 0 0,0 0 0,0 0-1,0-1 1,-1 1 0,1-1 0,0 0-1,0-1 1,-1 1 0,1-1 0,-1 0 0,1 0-1,-1 0 1,0-1 0,0 0 0,0 1-1,0-1 1,0-1 0,-1 1 0,0 0-1,1-1 1,-1 0 0,3-5 0,-3 3 20,0 1 1,0-1 0,-1 1 0,0-1 0,0 0-1,-1 0 1,1-7 0,-1 11-19,-1-1 1,0 0 0,0 1-1,0-1 1,0 0 0,0 1-1,-1-1 1,-1-4 0,2 6-9,0 0-1,-1 1 1,1-1 0,-1 0 0,1 0 0,-1 0 0,1 0-1,-1 0 1,0 1 0,1-1 0,-1 0 0,0 1 0,0-1-1,0 0 1,1 1 0,-1-1 0,0 1 0,0 0-1,0-1 1,0 1 0,0-1 0,-1 1 0,0 0-6,0 0 1,0 0-1,0 0 1,0 0-1,0 0 1,0 1-1,0-1 1,0 1-1,0 0 1,0-1-1,1 1 1,-1 0-1,0 0 0,0 0 1,1 0-1,-1 0 1,1 1-1,-1-1 1,1 0-1,-1 1 1,1-1-1,0 1 1,0-1-1,0 1 1,0 0-1,0 0 1,0-1-1,-1 3 1,-1 3-11,-1 0-1,1 1 1,1-1 0,-1 1 0,-1 13 0,3-17 6,1 0 1,-1-1 0,1 1-1,0 0 1,0 0-1,1 0 1,-1 0 0,1-1-1,-1 1 1,1 0 0,0-1-1,1 1 1,-1 0-1,1-1 1,-1 1 0,1-1-1,0 0 1,1 0 0,-1 0-1,0 0 1,1 0-1,0 0 1,-1 0 0,1-1-1,0 1 1,0-1-1,1 0 1,-1 0 0,0 0-1,1-1 1,-1 1 0,5 1-1,5 0 8,-1 0 1,1 0-1,0-1 0,0 0 0,-1-1 0,1-1 0,0 0 1,19-3-1,4-4 166,0-1 0,0-2 0,42-17 0,-39 13 356,-39 14-509,0 0 1,0 0 0,1 0 0,-1 0 0,0 0-1,0 0 1,1 0 0,-1 0 0,0 0 0,0 0-1,1 0 1,-1 0 0,0 1 0,0-1-1,0 0 1,1 0 0,-1 0 0,0 0 0,0 1-1,0-1 1,0 0 0,1 0 0,-1 0 0,0 1-1,0-1 1,0 0 0,0 0 0,0 1-1,0-1 1,0 0 0,0 0 0,0 1 0,0-1-1,0 0 1,0 0 0,0 1 0,0-1 0,0 0-1,0 0 1,0 1 0,0-1 0,0 0-1,0 0 1,0 1 0,0-1 0,0 0 0,0 0-1,-1 1 1,-3 24 309,0 0-179,4-23-140,1 0-1,-1 0 0,0-1 1,1 1-1,-1 0 1,1 0-1,0 0 0,-1-1 1,1 1-1,0 0 0,0-1 1,0 1-1,0-1 0,0 1 1,1-1-1,-1 1 1,0-1-1,1 0 0,2 2 1,0-1-15,0 0-1,0 0 1,-1 0 0,1-1 0,1 0 0,-1 0 0,0 0-1,7 0 1,4 0-127,0-1-1,0-1 0,29-4 1,-25 1-134,20-3-349,-37 6 518,1 1 0,-1 0 0,0 0 0,1 0 0,-1 0 0,0 0 0,1 1 0,-1-1 0,0 1 0,1-1 0,-1 1 0,3 1 0,-4-1 40,-1-1 0,0 1 0,1-1 1,-1 1-1,1-1 0,-1 1 0,0-1 0,0 1 0,1 0 0,-1-1 0,0 1 1,0-1-1,0 1 0,1 0 0,-1-1 0,0 1 0,0 0 0,0-1 0,0 1 0,0 0 1,0-1-1,-1 1 0,1-1 0,0 1 0,0 0 0,0-1 0,-1 2 0,-9 21-488,6-14 291,-3 11-135</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48.476"/>
    </inkml:context>
    <inkml:brush xml:id="br0">
      <inkml:brushProperty name="width" value="0.025" units="cm"/>
      <inkml:brushProperty name="height" value="0.025" units="cm"/>
      <inkml:brushProperty name="color" value="#008C3A"/>
    </inkml:brush>
  </inkml:definitions>
  <inkml:trace contextRef="#ctx0" brushRef="#br0">235 25 21413,'27'-21'2154,"-15"18"-1485,-12 3-607,0 1 0,0-1 1,0 1-1,1-1 1,-1 1-1,0 0 1,0-1-1,0 1 0,0-1 1,0 1-1,-1 0 1,1-1-1,0 1 0,0-1 1,0 1-1,0-1 1,-1 1-1,1-1 1,0 1-1,0-1 0,-1 1 1,1-1-1,0 1 1,-1 0-1,-66 106 817,18-32-832,42-62-43,-77 136 53,70-121-48,2 0 0,1 1 0,-12 45 0,22-70-12,0 0-1,0 0 1,1 1-1,0-1 1,-1 0 0,1 0-1,1 1 1,-1-1-1,1 5 1,0-8 2,-1 1 0,1-1 0,0 0-1,-1 1 1,1-1 0,0 1 0,0-1 0,0 0 0,0 0 0,0 0 0,0 0 0,0 0 0,1 0-1,-1 0 1,0 0 0,0 0 0,1 0 0,-1 0 0,1-1 0,-1 1 0,1-1 0,-1 1-1,1-1 1,-1 1 0,1-1 0,2 0 0,10 1-5,1 0 1,0-1-1,-1-1 0,1 0 1,16-4-1,-1-2-228,43-15 1,-56 16-52,1-2 0,-1 0 0,-1-1 0,0-1 0,0 0 0,-1-1 1,0-1-1,-1-1 0,14-14 0,6-10-331</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49.020"/>
    </inkml:context>
    <inkml:brush xml:id="br0">
      <inkml:brushProperty name="width" value="0.025" units="cm"/>
      <inkml:brushProperty name="height" value="0.025" units="cm"/>
      <inkml:brushProperty name="color" value="#008C3A"/>
    </inkml:brush>
  </inkml:definitions>
  <inkml:trace contextRef="#ctx0" brushRef="#br0">151 23 18852,'-5'15'714,"-2"0"0,0 0 0,-1-1 0,-11 16 0,-15 27 440,22-31-957,1 1 0,1 0 0,1 0 1,1 1-1,1 0 0,2 0 0,-3 53 0,10-79 73,1-6-173,4-7-1,24-61 34,-3-1 0,-4-1 0,16-78 0,-38 143-88,-1 1-1,0 0 1,0-1 0,0-12-1,-1 21-38,0 0-1,0 0 1,0 1-1,0-1 0,-1 0 1,1 0-1,0 0 1,0 0-1,0 0 0,0 0 1,0 0-1,0 0 1,0 0-1,0 0 0,0 0 1,0 0-1,-1 0 1,1 0-1,0 0 0,0 0 1,0 0-1,0 0 1,0 0-1,0 0 0,0 0 1,0 0-1,-1 0 1,1 0-1,0 0 1,0 0-1,0 0 0,0 0 1,0 0-1,0 0 1,0 0-1,0 0 0,-1 0 1,1 0-1,0 0 1,0 0-1,0 0 0,0 0 1,0 0-1,0 0 1,0 0-1,0-1 0,0 1 1,0 0-1,0 0 1,0 0-1,0 0 1,0 0-1,0 0 0,0 0 1,-1 0-1,1 0 1,0-1-1,0 1 0,0 0 1,0 0-1,0 0 1,-4 9 78,2-2-64,0-1 0,1 1 0,-1 0 0,2 0 0,-1 0 0,1-1 0,0 1 0,0 0 0,1 0 0,0 0 0,0 0 0,0-1 0,1 1 0,0 0 0,1-1 0,4 10 0,-4-11-23,0 0-1,1 0 0,-1 0 1,1 0-1,0-1 0,0 0 1,1 0-1,-1 0 0,1 0 1,0-1-1,0 0 0,0 0 1,0 0-1,1-1 0,-1 1 1,1-1-1,-1-1 0,1 1 1,9 1-1,0-2-3,-1 0 1,1-1-1,-1-1 0,0 0 1,1 0-1,-1-2 0,0 0 1,0-1-1,0 0 0,24-11 1,-20 7 18,-1-2 1,0 1-1,-1-2 1,0 0-1,-1-1 0,0-1 1,20-21-1,-16 6-31,-14 19-18,-14 21-8,-10 18 20,1 1 1,2 0-1,1 1 1,-21 66-1,28-72-369,2 1 0,1 0-1,0-1 1,3 2-1,0-1 1,1 0-1,4 30 1,3-22-136,3-4-178</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55.298"/>
    </inkml:context>
    <inkml:brush xml:id="br0">
      <inkml:brushProperty name="width" value="0.025" units="cm"/>
      <inkml:brushProperty name="height" value="0.025" units="cm"/>
      <inkml:brushProperty name="color" value="#008C3A"/>
    </inkml:brush>
  </inkml:definitions>
  <inkml:trace contextRef="#ctx0" brushRef="#br0">8 0 20292,'-2'2'2521,"-3"1"2688,6-3-7634,6 1 2161,-1 3-304,4 1-248</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55.841"/>
    </inkml:context>
    <inkml:brush xml:id="br0">
      <inkml:brushProperty name="width" value="0.025" units="cm"/>
      <inkml:brushProperty name="height" value="0.025" units="cm"/>
      <inkml:brushProperty name="color" value="#008C3A"/>
    </inkml:brush>
  </inkml:definitions>
  <inkml:trace contextRef="#ctx0" brushRef="#br0">7 88 21517,'-5'10'2416,"3"-10"-1704,2-5-328,0-3 1297,2-2-1273,1-2-552,-1-6 216,6-4-216,0-1-192</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56.817"/>
    </inkml:context>
    <inkml:brush xml:id="br0">
      <inkml:brushProperty name="width" value="0.025" units="cm"/>
      <inkml:brushProperty name="height" value="0.025" units="cm"/>
      <inkml:brushProperty name="color" value="#008C3A"/>
    </inkml:brush>
  </inkml:definitions>
  <inkml:trace contextRef="#ctx0" brushRef="#br0">163 81 16147,'4'-5'707,"-1"-1"0,0 0 0,0 0-1,0 0 1,-1 0 0,2-7 0,-4 12-606,1 1 0,-1-1 0,0 0 0,1 0 0,-1 0 0,0 0 0,0 0 0,0 0 1,0 0-1,0 0 0,0 0 0,0 0 0,0 0 0,0 0 0,0 0 0,0 0 0,-1 0 0,1 0 1,0 0-1,-1 0 0,1 0 0,-1 0 0,1 1 0,-1-1 0,0 0 0,1 0 0,-1 0 0,0 1 1,1-1-1,-1 0 0,0 1 0,0-1 0,1 1 0,-1-1 0,0 1 0,0-1 0,0 1 0,0-1 1,0 1-1,0 0 0,0 0 0,0-1 0,0 1 0,0 0 0,0 0 0,0 0 0,0 0 0,0 0 1,-1 1-1,-2-1 6,0 1 0,0 0 0,1 0 0,-1 0 0,0 1 0,1-1-1,-1 1 1,1 0 0,0 0 0,-1 0 0,1 0 0,-5 5 0,0 1-59,1-1 0,0 1 1,-11 14-1,8-5-50,0-1 1,1 1 0,1 0 0,-8 24 0,13-30-19,-1 0 0,2 0 0,-1 1-1,2-1 1,-1 1 0,1-1 0,1 1 0,2 15 0,-2-25 14,0 0-1,0 0 1,0 0 0,1 0-1,-1 0 1,1-1 0,-1 1-1,1 0 1,0 0 0,0 0 0,0-1-1,0 1 1,0 0 0,0-1-1,0 1 1,0-1 0,1 1 0,-1-1-1,0 0 1,1 1 0,0-1-1,-1 0 1,1 0 0,0 0-1,-1 0 1,1 0 0,0-1 0,0 1-1,0 0 1,0-1 0,0 0-1,-1 1 1,1-1 0,0 0-1,0 0 1,0 0 0,3 0 0,1-1-7,0 0 1,0-1 0,-1 1 0,1-1 0,0-1 0,-1 1-1,0-1 1,1 0 0,-1 0 0,0 0 0,5-5-1,0-1 32,-1 0 0,0 0 0,0-1-1,-1 0 1,0-1 0,9-15 0,-13 18 11,-1 1 1,1-1 0,-1 0 0,0 0-1,-1 0 1,0 0 0,0 0 0,-1 0-1,0-1 1,0 1 0,-1-9 0,0 15-26,0 1 0,0-1 1,-1 1-1,1 0 0,0-1 1,-1 1-1,1-1 0,0 1 1,-1 0-1,0-1 0,1 1 1,-1 0-1,0 0 0,0-1 1,-1 0-1,2 1-48,-1 1 1,1 0-1,-1-1 0,1 1 1,-1 0-1,0-1 0,1 1 1,-1 0-1,0 0 0,1-1 1,-1 1-1,0 0 0,1 0 1,-1 0-1,0 0 0,1 0 1,-1 0-1,0 0 1,1 0-1,-1 0 0,0 1 1,0-1-1,-1 1-65,0 0 0,0 0 0,0 0 0,0 0 0,0 1 0,0-1 0,1 1 0,-1-1 0,0 1 0,1-1 0,0 1 0,-1 0 0,1 0 0,0 0 0,0 0 0,0 0 0,-2 3 0,2 1-41,-1-1 0,1 1 1,0-1-1,0 1 0,0 7 0,2 7-486</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57.359"/>
    </inkml:context>
    <inkml:brush xml:id="br0">
      <inkml:brushProperty name="width" value="0.025" units="cm"/>
      <inkml:brushProperty name="height" value="0.025" units="cm"/>
      <inkml:brushProperty name="color" value="#008C3A"/>
    </inkml:brush>
  </inkml:definitions>
  <inkml:trace contextRef="#ctx0" brushRef="#br0">34 0 15195,'0'31'2225,"-6"2"-1281,-3-2-448,2 1 2345,0-2-2289,4-4-400,2-6-792,2-9-273,6-11 649,2-7-256,1-13-192</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57.810"/>
    </inkml:context>
    <inkml:brush xml:id="br0">
      <inkml:brushProperty name="width" value="0.025" units="cm"/>
      <inkml:brushProperty name="height" value="0.025" units="cm"/>
      <inkml:brushProperty name="color" value="#008C3A"/>
    </inkml:brush>
  </inkml:definitions>
  <inkml:trace contextRef="#ctx0" brushRef="#br0">103 31 22301,'-1'0'130,"0"0"0,0 0 1,-1 0-1,1 0 0,0 0 1,0 0-1,0 1 0,0-1 1,0 0-1,0 1 0,0-1 0,1 1 1,-1-1-1,0 1 0,0-1 1,0 1-1,0 0 0,-1 1 1,-17 17 256,13-13 217,-28 32 377,32-34-982,-1-1 0,1 0 0,-1 1 0,1 0 0,0-1 0,1 1 0,-1 0 0,1 0 0,-2 7 0,3-10-4,0-1-1,0 1 1,0 0 0,1-1-1,-1 1 1,0 0-1,0-1 1,1 1 0,-1-1-1,1 1 1,-1-1 0,0 1-1,1-1 1,-1 1 0,1-1-1,-1 1 1,1-1-1,0 0 1,-1 1 0,1-1-1,-1 0 1,1 1 0,0-1-1,-1 0 1,1 0-1,0 0 1,-1 0 0,1 1-1,0-1 1,-1 0 0,1 0-1,0 0 1,29 1-111,-23-1 74,12 0-74,3 1-94,39 4-1,-57-4 174,1 0 1,0 0-1,-1 0 1,1 0-1,-1 1 1,1 0-1,-1 0 1,0 0-1,0 0 0,0 1 1,0 0-1,0-1 1,-1 2-1,5 3 1,-7-5 27,1 0 1,-1 0-1,0 0 1,-1 0-1,1 0 1,0 0-1,0 0 1,-1 0-1,1 0 0,-1 0 1,0 0-1,0 1 1,0-1-1,0 0 1,0 0-1,0 0 1,0 0-1,-1 1 1,1-1-1,-1 0 1,0 0-1,1 0 1,-1 0-1,0 0 0,0 0 1,-1 0-1,1-1 1,0 1-1,-2 2 1,-5 5 111,0 1 0,0-1 0,-17 13 0,24-21-93,-10 8 68,1 0-1,-2-1 1,1-1-1,-19 9 1,25-14-142,1 0 0,0-1 0,-1 1 0,1-1-1,-1 0 1,1-1 0,-8 1 0,9-1 3,1 0 0,0 0 0,0 0 0,0-1 0,0 1 0,-1-1 0,1 0 0,0 1 1,0-1-1,0 0 0,0 0 0,0 0 0,1 0 0,-1-1 0,0 1 0,-2-3 0,2 2 22,1 0 1,0 1 0,-1-1-1,1 0 1,0 0 0,0 0-1,0 0 1,-1-3-1,-2-20-486</inkml:trace>
  <inkml:trace contextRef="#ctx0" brushRef="#br0" timeOffset="1">73 39 20028,'14'0'1793,"6"-1"-1273,6-2-216,7 0 720,4-1-464,5 1-944,-2-3 1632,-6-2-1192,-4 3-40,-8 0-16</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11.227"/>
    </inkml:context>
    <inkml:brush xml:id="br0">
      <inkml:brushProperty name="width" value="0.05" units="cm"/>
      <inkml:brushProperty name="height" value="0.05" units="cm"/>
    </inkml:brush>
  </inkml:definitions>
  <inkml:trace contextRef="#ctx0" brushRef="#br0">5 5 19532,'0'-5'1472,"-1"5"-1560,-2 0-392,4 3 992,-1 0-191,5 3-425</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58.243"/>
    </inkml:context>
    <inkml:brush xml:id="br0">
      <inkml:brushProperty name="width" value="0.025" units="cm"/>
      <inkml:brushProperty name="height" value="0.025" units="cm"/>
      <inkml:brushProperty name="color" value="#008C3A"/>
    </inkml:brush>
  </inkml:definitions>
  <inkml:trace contextRef="#ctx0" brushRef="#br0">26 32 21645,'-2'3'283,"-1"1"1,0-1 0,1 1 0,-1 0-1,1 0 1,0 0 0,1 0 0,-1 0-1,1 1 1,-1-1 0,1 0 0,1 1 0,-1-1-1,1 1 1,-1 7 0,1-10-274,0 0 1,0 0-1,0 0 1,1 1-1,-1-1 1,1 0-1,-1 0 1,1 0-1,0 0 1,-1 0-1,1 0 1,0 0-1,0 0 1,1 0-1,-1 0 1,0 0-1,1-1 1,-1 1-1,1 0 1,-1-1-1,1 1 1,0-1-1,0 0 1,-1 0-1,1 1 1,0-1-1,0 0 1,0-1-1,1 1 1,-1 0-1,0-1 0,3 1 1,3 0-455,0-1-1,-1 0 1,1-1 0,0 0-1,0 0 1,-1-1 0,1 0-1,-1 0 1,1-1 0,-1 0-1,14-8 1,7-5-2061,40-31-1,-46 31 1541,29-19-3786,-18 16 4488,-41 31 5746,-9 7-4491,-15 15 1106,1 1 1,2 2 0,-38 61 0,49-67-1907,1 1 0,1 1 0,2 0 1,1 1-1,-9 42 0,19-64-413,2-8 122,-1 1 0,1 0 0,0-1 0,1 1 0,-1-1 0,1 1 0,1 8 0,-1-13 92,0 1 1,0-1 0,0 0 0,0 0-1,0 0 1,0 0 0,0 1 0,0-1-1,0 0 1,0 0 0,0 0-1,0 0 1,0 1 0,0-1 0,0 0-1,0 0 1,0 0 0,0 0 0,0 0-1,0 1 1,0-1 0,0 0-1,0 0 1,1 0 0,-1 0 0,0 0-1,0 0 1,0 0 0,0 1 0,0-1-1,0 0 1,1 0 0,-1 0-1,0 0 1,0 0 0,0 0 0,0 0-1,0 0 1,1 0 0,-1 0 0,0 0-1,0 0 1,0 0 0,0 0 0,1 0-1,-1 0 1,8-10-417</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4:59.549"/>
    </inkml:context>
    <inkml:brush xml:id="br0">
      <inkml:brushProperty name="width" value="0.025" units="cm"/>
      <inkml:brushProperty name="height" value="0.025" units="cm"/>
      <inkml:brushProperty name="color" value="#008C3A"/>
    </inkml:brush>
  </inkml:definitions>
  <inkml:trace contextRef="#ctx0" brushRef="#br0">0 2 20164,'3'-2'1969,"2"2"-1329,2 0-272,4 0 1008,5 3-448,7 0-1024,6-2-696,8-1 688,0 2-184,6-1-128</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00.015"/>
    </inkml:context>
    <inkml:brush xml:id="br0">
      <inkml:brushProperty name="width" value="0.025" units="cm"/>
      <inkml:brushProperty name="height" value="0.025" units="cm"/>
      <inkml:brushProperty name="color" value="#008C3A"/>
    </inkml:brush>
  </inkml:definitions>
  <inkml:trace contextRef="#ctx0" brushRef="#br0">65 7 20236,'1'0'111,"13"-3"737,-1 1 0,1 1 0,-1 0 0,24 2 1,-35-1-829,0 0 0,0 1 0,0-1 1,0 0-1,-1 1 0,1-1 1,0 1-1,0-1 0,0 1 1,0 0-1,0 0 0,-1 0 1,1 0-1,0 0 0,-1 0 1,1 0-1,-1 1 0,1-1 1,-1 1-1,0-1 0,0 1 1,1-1-1,-1 1 0,0 0 1,0-1-1,-1 1 0,1 0 1,0 0-1,-1 0 0,1 0 1,-1 0-1,1 0 0,-1-1 1,0 1-1,0 0 0,0 0 0,0 0 1,0 0-1,0 0 0,0 0 1,-1 0-1,0 3 0,-2 5-25,0 0-1,-1 0 0,0-1 0,-1 1 0,1-1 0,-12 15 1,-44 52-46,40-52 46,1-1 1,12-16 5,0 0 0,1 1-1,0 0 1,0 0 0,0 1-1,1-1 1,1 1 0,-1 0-1,-4 16 1,9-24 0,-1 0 1,1 0-1,0 0 0,0 0 1,0 0-1,0 0 0,0 0 0,0 0 1,0 0-1,0 0 0,0 0 1,0 0-1,1 0 0,-1 0 0,0 0 1,1 0-1,-1 0 0,1 0 1,-1-1-1,1 1 0,-1 0 0,1 0 1,0 0-1,1 1 0,-1-1-2,1-1 1,0 1-1,-1 0 0,1-1 0,0 1 0,-1-1 0,1 1 1,0-1-1,-1 0 0,1 0 0,0 0 0,0 0 0,2 0 1,6-1-127,1-1 1,-1 0-1,18-6 1,-27 7 102,32-10-676,57-31 1,-51 22 332</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00.465"/>
    </inkml:context>
    <inkml:brush xml:id="br0">
      <inkml:brushProperty name="width" value="0.025" units="cm"/>
      <inkml:brushProperty name="height" value="0.025" units="cm"/>
      <inkml:brushProperty name="color" value="#008C3A"/>
    </inkml:brush>
  </inkml:definitions>
  <inkml:trace contextRef="#ctx0" brushRef="#br0">139 0 21028,'1'10'405,"-1"-1"0,-1 1 0,1 0 0,-2-1 0,1 1 0,-1-1 0,-1 1 0,0-1 0,-6 15 0,3-9 183,-7 31 0,13-45-591,0 0-1,0 0 1,-1 0 0,1 1 0,0-1 0,0 0 0,0 0 0,0 0 0,0 0 0,1 0-1,-1 1 1,0-1 0,0 0 0,1 0 0,-1 0 0,1 0 0,-1 0 0,1 0 0,-1 0 0,1 0-1,0 0 1,-1 0 0,1 0 0,0 0 0,0 0 0,0-1 0,0 1 0,0 0 0,0-1 0,0 1-1,0 0 1,0-1 0,0 1 0,0-1 0,0 0 0,0 1 0,0-1 0,0 0 0,0 0 0,2 1-1,6-1-122,-1 0 0,1 0 0,0 0 1,13-3-1,-6 1-31,-2 0 13,0 0-26,0 1 0,1 1 1,24 1-1,-37-1 164,0 0 0,1 1 0,-1-1 0,0 0 1,0 1-1,0-1 0,0 1 0,0 0 0,0-1 0,0 1 0,0 0 1,-1 0-1,1 1 0,0-1 0,0 0 0,-1 1 0,1-1 1,-1 0-1,1 1 0,-1 0 0,0-1 0,1 1 0,-1 0 0,0 0 1,0 0-1,0 0 0,-1 0 0,1 0 0,0 0 0,-1 0 1,1 0-1,0 3 0,-2-1 42,1 0 0,-1 0 0,0 0 0,0 0 0,0 0 0,-1-1 0,1 1 0,-1 0 0,0-1 1,0 1-1,0-1 0,0 0 0,-1 0 0,1 0 0,-1 0 0,-3 3 0,-5 4 168,0 0 1,-1-1-1,-13 8 1,5-5 165,0-1 0,-30 12 0,40-19-331,0-1-1,1 0 1,-1 0-1,0-1 1,-1-1 0,1 0-1,-19 0 1,26-1-154,1 0 1,-1-1-1,0 1 0,1-1 1,-1 1-1,1-1 0,-1 0 1,0 0-1,1 0 1,0-1-1,-1 1 0,1 0 1,0-1-1,0 1 0,0-1 1,0 0-1,0 0 1,-3-4-1,3 3 1,0 0 0,0-1-1,0 0 1,1 1 0,-1-1 0,1 0 0,0 0 0,0 0-1,1 1 1,-1-1 0,1 0 0,0-6 0,1-24-713</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00.940"/>
    </inkml:context>
    <inkml:brush xml:id="br0">
      <inkml:brushProperty name="width" value="0.025" units="cm"/>
      <inkml:brushProperty name="height" value="0.025" units="cm"/>
      <inkml:brushProperty name="color" value="#008C3A"/>
    </inkml:brush>
  </inkml:definitions>
  <inkml:trace contextRef="#ctx0" brushRef="#br0">1 6 22045,'4'0'1816,"0"0"-1392,6 0-224,5 2 696,1-2-519,8 3-962,7 1-599,4 0 960,2-2-240,-1-1-176</inkml:trace>
  <inkml:trace contextRef="#ctx0" brushRef="#br0" timeOffset="1">438 1 19004,'-32'27'1341,"2"2"0,-33 39 0,56-60-1205,1 0 1,-1 1-1,1 1 0,1-1 0,0 1 1,0 0-1,1 0 0,0 0 0,1 0 1,0 1-1,1-1 0,0 1 0,-1 20 1,3-28-128,0-1 1,0 1 0,0 0-1,0 0 1,1-1 0,-1 1 0,1 0-1,0-1 1,0 1 0,0-1-1,0 1 1,0-1 0,0 1-1,1-1 1,-1 0 0,1 1 0,0-1-1,-1 0 1,1 0 0,0 0-1,0 0 1,0-1 0,1 1-1,-1-1 1,0 1 0,1-1 0,-1 0-1,1 0 1,-1 0 0,1 0-1,0 0 1,-1 0 0,5 0-1,0-1 14,0 1-1,0-1 0,0-1 1,0 1-1,0-1 0,0-1 1,-1 1-1,1-1 0,0 0 1,-1 0-1,1-1 0,7-5 1,-2 1 78,-1 0-1,0-1 1,0-1 0,-1 0 0,0 0 0,15-20-1,-20 24-47,-1-1 0,0 1 0,0-1 0,-1 0 0,0 0-1,0-1 1,-1 1 0,1 0 0,-1-1 0,0 0 0,-1 1-1,0-1 1,0 0 0,-1 0 0,1-8 0,-2 11-94,0 1 1,0-1-1,0 1 1,0-1-1,0 1 1,-1 0-1,1 0 1,-1-1-1,0 1 1,0 0-1,0 1 1,0-1-1,-1 0 1,1 0-1,-1 1 1,0 0-1,0-1 1,0 1-1,0 0 1,0 1-1,0-1 1,-4-2-1,3 3-95,0-1-1,0 1 1,0 0-1,0 0 1,0 0-1,-1 0 0,1 1 1,0-1-1,0 1 1,0 0-1,-1 1 1,1-1-1,0 1 1,0-1-1,0 1 0,0 1 1,0-1-1,-8 4 1,-7 9-591</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01.435"/>
    </inkml:context>
    <inkml:brush xml:id="br0">
      <inkml:brushProperty name="width" value="0.025" units="cm"/>
      <inkml:brushProperty name="height" value="0.025" units="cm"/>
      <inkml:brushProperty name="color" value="#008C3A"/>
    </inkml:brush>
  </inkml:definitions>
  <inkml:trace contextRef="#ctx0" brushRef="#br0">114 0 20876,'-10'6'2017,"-5"10"-1545,-3 5-232,-1 5 1384,2 3-1184,1 4-183,5-3-89,4-3-56,9-4-48,7-5 8,8-8 40,5-5-160,5-8-713,0-7-423,0-9 992,-1-1-152,-4-8-136</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01.868"/>
    </inkml:context>
    <inkml:brush xml:id="br0">
      <inkml:brushProperty name="width" value="0.025" units="cm"/>
      <inkml:brushProperty name="height" value="0.025" units="cm"/>
      <inkml:brushProperty name="color" value="#008C3A"/>
    </inkml:brush>
  </inkml:definitions>
  <inkml:trace contextRef="#ctx0" brushRef="#br0">29 1 23285,'-12'4'1688,"2"5"-1472,4 1-408,7 0-696,1-7 1128,3-6-440,3-6-224</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04.302"/>
    </inkml:context>
    <inkml:brush xml:id="br0">
      <inkml:brushProperty name="width" value="0.025" units="cm"/>
      <inkml:brushProperty name="height" value="0.025" units="cm"/>
      <inkml:brushProperty name="color" value="#008C3A"/>
    </inkml:brush>
  </inkml:definitions>
  <inkml:trace contextRef="#ctx0" brushRef="#br0">0 3 20004,'22'2'1633,"6"-1"-1225,5-1-208,9 0 496,8-3-200,1 2-536,-2-1-384,-13 2-584,-9 2 808,-24-2-200,0 4-129</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04.781"/>
    </inkml:context>
    <inkml:brush xml:id="br0">
      <inkml:brushProperty name="width" value="0.025" units="cm"/>
      <inkml:brushProperty name="height" value="0.025" units="cm"/>
      <inkml:brushProperty name="color" value="#008C3A"/>
    </inkml:brush>
  </inkml:definitions>
  <inkml:trace contextRef="#ctx0" brushRef="#br0">0 0 17660,'0'15'1712,"11"-4"-928,10-1-216,13-1 769,8-1-185,12-2-256,3-2-208,4-4-912,-3-5 1457,-2-8-1073,-10 0-48,-19-3-56</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08.745"/>
    </inkml:context>
    <inkml:brush xml:id="br0">
      <inkml:brushProperty name="width" value="0.025" units="cm"/>
      <inkml:brushProperty name="height" value="0.025" units="cm"/>
      <inkml:brushProperty name="color" value="#008C3A"/>
    </inkml:brush>
  </inkml:definitions>
  <inkml:trace contextRef="#ctx0" brushRef="#br0">78 177 15155,'54'-81'3769,"10"-15"2875,-69 104-6212,0 1-1,1-1 1,0 1-1,-4 11 1,-3 6-325,0-4-140,7-14-27,-1 0-1,1 0 0,1 1 0,-1 0 0,2-1 1,-1 1-1,1 0 0,0 0 0,0 11 0,2-19 36,1 0-1,-1 1 1,0-1 0,1 0-1,-1 0 1,1 0-1,-1 0 1,1 0-1,-1 0 1,1 0-1,0 0 1,0 0-1,0 0 1,-1 0-1,1 0 1,0 0-1,0-1 1,0 1-1,0 0 1,2 0-1,29 13-292,-12-6 201,-7-1 76,0 2 1,0-1-1,-1 2 1,0-1 0,11 12-1,-19-16 14,1 0 0,-1 0 0,0 0 0,0 0-1,0 1 1,-1-1 0,0 1 0,0 0 0,0 0 0,-1 0 0,0 1 0,0-1-1,0 0 1,0 9 0,-2-13 14,0 0-1,0 0 0,-1 0 1,1 1-1,0-1 1,-1 0-1,0 0 1,0 0-1,1 0 1,-1 0-1,0 0 1,-1-1-1,1 1 0,0 0 1,0 0-1,-1-1 1,1 1-1,-1-1 1,0 1-1,1-1 1,-1 0-1,0 1 0,0-1 1,0 0-1,-3 1 1,-6 3 17,1-1 1,-1-1-1,-19 4 0,19-5 15,-1 1-136,0 0 0,0-1 1,-1-1-1,1 0 0,-1 0 0,1-1 0,0-1 0,-1 0 0,1-1 1,0 0-1,-1-1 0,-22-9 0,6-7-183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15:55.181"/>
    </inkml:context>
    <inkml:brush xml:id="br0">
      <inkml:brushProperty name="width" value="0.05" units="cm"/>
      <inkml:brushProperty name="height" value="0.05" units="cm"/>
    </inkml:brush>
  </inkml:definitions>
  <inkml:trace contextRef="#ctx0" brushRef="#br0">135 125 11211,'0'0'2722,"-61"-10"-672,31-16-448,5-1-65,14 14-448,6 3-897,3 3-224,2 4-96,13 1-609,17 2-1088,9-2-257,2-5-2627,-6-11-3138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39.687"/>
    </inkml:context>
    <inkml:brush xml:id="br0">
      <inkml:brushProperty name="width" value="0.05" units="cm"/>
      <inkml:brushProperty name="height" value="0.05" units="cm"/>
    </inkml:brush>
  </inkml:definitions>
  <inkml:trace contextRef="#ctx0" brushRef="#br0">91 323 17620,'-8'5'381,"0"1"1,1 0-1,0 1 1,0-1-1,0 1 1,1 1-1,-9 11 1,12-14-236,0 0 0,0 1 0,0 0 0,0-1 0,1 1 0,0 0 0,0 0 0,1 0 0,-1 0 0,2 0 0,-1 1 0,0 8 0,1-13-107,0 0-1,0 0 1,1-1 0,-1 1-1,0 0 1,1 0 0,-1 0-1,1 0 1,-1 0-1,1 0 1,0-1 0,0 1-1,0 0 1,0 0 0,0-1-1,0 1 1,1-1 0,-1 1-1,0-1 1,1 0-1,-1 1 1,1-1 0,2 1-1,-1-1-9,0 0 0,0 0-1,1 0 1,-1 0-1,0-1 1,1 1 0,-1-1-1,0 0 1,1 0 0,-1 0-1,0-1 1,6 0-1,3-2-14,1-1 0,-1 0-1,1-1 1,-1 0 0,-1-1-1,12-7 1,-4-1-44,-1 0-1,0-1 0,-1-1 1,-1 0-1,0-1 1,-1-1-1,23-38 0,-27 38-73,-1 0 0,-1 0-1,-1-1 1,0 0 0,-1-1-1,-2 1 1,0-1 0,-1-1-1,2-22 1,-6 38 67,0-1 1,0 1-1,0 0 1,-1 0-1,1 0 1,-1-1-1,-1 1 1,1 0-1,-1 0 0,1 0 1,-2 1-1,-3-9 1,4 11 27,1 0 0,-1 1-1,1-1 1,-1 0 0,0 1 0,1 0 0,-1-1 0,0 1 0,0 0 0,0 0 0,0 0-1,0 0 1,0 0 0,-1 0 0,1 1 0,0-1 0,0 1 0,-1-1 0,1 1 0,0 0-1,0 0 1,-1 0 0,1 0 0,0 1 0,-1-1 0,1 1 0,0-1 0,0 1 0,0 0-1,-5 1 1,-2 3 54,0 0-1,0 0 1,0 1-1,1 0 0,-1 0 1,1 1-1,1 0 1,-1 0-1,1 1 0,-8 12 1,4-6 12,2 1 0,-1 0 0,2 1 0,0 0 0,-8 23 0,14-33-57,1-1 0,-1 0 0,1 1 0,0 0 0,0-1 0,1 1-1,0-1 1,0 1 0,0 0 0,1 5 0,0-8-40,0 1 0,1-1 0,-1 1 0,1-1 0,-1 1 0,1-1 0,0 0 0,0 0 0,0 0 0,1 0 0,-1 0 0,1-1 0,0 1 0,-1-1 0,7 5 0,9 4-541,31 14 0,-36-20 341,0 2 1,-1-1 0,0 2 0,0 0 0,13 11 0,-21-16 199,-1 0-1,0 1 1,0 0-1,-1-1 1,1 1-1,-1 0 1,0 0-1,0 0 1,0 1-1,0-1 1,-1 0-1,0 1 1,0-1-1,0 1 0,0-1 1,-1 1-1,1 0 1,-1-1-1,-1 1 1,0 7-1,-5 8-3,-5-3-9</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11.849"/>
    </inkml:context>
    <inkml:brush xml:id="br0">
      <inkml:brushProperty name="width" value="0.05" units="cm"/>
      <inkml:brushProperty name="height" value="0.05" units="cm"/>
    </inkml:brush>
  </inkml:definitions>
  <inkml:trace contextRef="#ctx0" brushRef="#br0">1 0 16660,'3'7'415,"0"0"0,0 0 0,-1 0 1,0 0-1,0 0 0,-1 0 1,0 0-1,0 1 0,-1 8 1,0 12 294,-5 30 0,2-30-590,1-6-22,-3 30 27,5-48-113,0 0 0,0 0 1,0 1-1,1-1 0,0 0 0,0 0 1,0 0-1,3 8 0,-4-12-9,0 0 0,0 1 0,0-1 0,1 1 0,-1-1-1,0 0 1,1 1 0,-1-1 0,0 0 0,0 1 0,1-1 0,-1 0 0,1 0-1,-1 1 1,0-1 0,1 0 0,-1 0 0,1 0 0,-1 0 0,0 1 0,1-1 0,-1 0-1,1 0 1,-1 0 0,1 0 0,-1 0 0,1 0 0,-1 0 0,0 0 0,1 0-1,-1 0 1,1 0 0,-1 0 0,1-1 0,-1 1 0,0 0 0,1 0 0,-1 0-1,1-1 1,-1 1 0,0 0 0,1 0 0,-1-1 0,0 1 0,1 0 0,-1-1-1,1 1 1,14-20 111,-4-1 45,-1 0-1,-2-1 1,0 0-1,-1 0 1,-1-1-1,5-38 1,-11 45-6,1 16-152,-1 0-1,0 0 1,-1 0-1,1 0 0,0 0 1,0 0-1,0 0 1,0 0-1,0 0 1,0 1-1,0-1 0,0 0 1,0 0-1,0 0 1,0 0-1,0 0 0,0 0 1,0 0-1,0 0 1,0 0-1,0 0 1,0 0-1,0 0 0,0 0 1,0 0-1,0 0 1,0 0-1,0 0 1,-1 0-1,1 0 0,0 0 1,0 0-1,0 0 1,0 0-1,0 0 0,0 0 1,0 0-1,0 0 1,0 0-1,0 0 1,0 0-1,0 0 0,0 0 1,0 0-1,-1 0 1,1 0-1,0 0 0,0 0 1,0 0-1,0 0 1,0 0-1,0 0 1,0 0-1,0 0 0,0 0 1,0 0-1,0 0 1,0 0-1,0 0 0,0 0 1,0 0-1,0 0 1,0 0-1,0-1 1,-1 4-18,0-1 1,0 1-1,0 0 1,1-1 0,-1 1-1,1-1 1,0 1 0,0 3-1,0-3 5,0 0-1,0 0 1,0 0-1,1 0 0,-1 0 1,1 0-1,0 0 1,0 0-1,0 0 1,0 0-1,1-1 1,-1 1-1,1 0 1,0-1-1,0 1 1,-1-1-1,1 0 1,1 0-1,-1 1 0,0-1 1,1-1-1,-1 1 1,1 0-1,-1-1 1,1 1-1,0-1 1,0 0-1,-1 1 1,1-2-1,0 1 1,0 0-1,0 0 0,0-1 1,5 1-1,3-1 54,-1 0 0,1 0 0,-1-1 0,1-1 0,-1 1 0,1-2 0,-1 1 0,18-8-1,-15 4 47,0 1-1,-1-1 0,1-1 0,-2 0 1,1-1-1,-1 0 0,0-1 0,0 0 1,-1-1-1,-1 0 0,13-16 0,-21 25-73,0-1-1,-1 1 1,1-1-1,0 1 1,0-1-1,-1 0 1,1 1-1,0-1 0,-1 0 1,0 1-1,1-1 1,-1-2-1,0 3-8,0 1 1,0 0-1,0-1 0,-1 1 0,1 0 0,0-1 1,0 1-1,0 0 0,0-1 0,-1 1 0,1 0 0,0-1 1,0 1-1,-1 0 0,1 0 0,0-1 0,-1 1 1,1 0-1,0 0 0,-1-1 0,1 1 0,0 0 0,-1 0 1,1 0-1,0 0 0,-1 0 0,1 0 0,0-1 1,-1 1-1,1 0 0,-1 0 0,0 0 0,-2 1 5,0-1 0,0 1 0,0-1-1,0 1 1,0 0 0,0 0 0,0 1 0,1-1-1,-1 0 1,0 1 0,-3 2 0,-3 4-1,0-1 0,0 1 1,1 0-1,1 1 0,-14 19 0,17-23-6,1 0-1,0 0 0,0 1 0,1 0 0,0-1 1,0 1-1,0 0 0,0 0 0,1 0 0,0 0 1,0 0-1,1 11 0,0-15 3,0-1-1,0 1 1,1 0 0,-1 0-1,0 0 1,1 0 0,0 0-1,-1 0 1,1-1 0,0 1-1,0 0 1,0-1-1,0 1 1,0-1 0,1 1-1,-1-1 1,0 1 0,1-1-1,-1 0 1,3 2 0,-1-1 5,0-1 0,0 0 0,0 0 0,0 0 0,0 0 1,0 0-1,0 0 0,1-1 0,-1 0 0,0 1 0,4-2 0,4 1 32,1-2 0,-1 1 0,0-2-1,0 0 1,18-7 0,1-4 91,0-2 0,-2-1 0,0-2 1,-1 0-1,27-26 0,1 0 100,-47 42-176,-7 10-43,-8 18-31,5-20 19,-5 15-27,1-5-181,1 0 0,1 1 0,0-1 0,1 1 0,-1 24 0,6-27-605,-2-13 785,0 1 1,0-1-1,1 0 1,-1 0-1,0 0 1,0 0-1,0 0 1,0 0-1,0 0 1,1 1-1,-1-1 0,0 0 1,0 0-1,0 0 1,0 0-1,1 0 1,-1 0-1,0 0 1,0 0-1,0 0 1,0 0-1,1 0 1,-1 0-1,0 0 1,0 0-1,0 0 1,0 0-1,1 0 1,-1 0-1,0 0 1,0 0-1,0-1 1,0 1-1,1 0 1,-1 0-1,0 0 1,2-2-93,-1 1 1,1-1-1,-1 1 0,1-1 1,-1 0-1,0 0 1,0 0-1,2-3 1,6-15-597</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09.260"/>
    </inkml:context>
    <inkml:brush xml:id="br0">
      <inkml:brushProperty name="width" value="0.025" units="cm"/>
      <inkml:brushProperty name="height" value="0.025" units="cm"/>
      <inkml:brushProperty name="color" value="#008C3A"/>
    </inkml:brush>
  </inkml:definitions>
  <inkml:trace contextRef="#ctx0" brushRef="#br0">1 3 22069,'10'0'1712,"1"0"-1376,2 3-152,9-1 632,2 1-320,10-3-640,6 1-416,9-1-640,3 0-184,-1-4 1008,1-1-304,-9 3-257</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09.709"/>
    </inkml:context>
    <inkml:brush xml:id="br0">
      <inkml:brushProperty name="width" value="0.025" units="cm"/>
      <inkml:brushProperty name="height" value="0.025" units="cm"/>
      <inkml:brushProperty name="color" value="#008C3A"/>
    </inkml:brush>
  </inkml:definitions>
  <inkml:trace contextRef="#ctx0" brushRef="#br0">187 1 16540,'-16'13'927,"0"2"0,1 0 0,0 0 0,-18 26 0,20-21-587,0-1 0,2 1 0,0 1 0,2 0 0,0 0 1,-11 44-1,18-59-274,1 1-1,0 0 1,0 0 0,1 1 0,-1-1 0,2 0 0,-1 0 0,1 0-1,3 12 1,-3-16-35,0 0 0,0 1 0,0-1 0,1 0 0,0 0 1,0 0-1,-1 0 0,2 0 0,-1 0 0,0-1 0,1 1 0,-1-1 0,1 1 0,0-1 0,-1 0 0,1 0 0,0 0 0,0-1 0,1 1 0,-1-1 0,4 2 0,-1-2 19,1 0 0,-1 0 0,1 0 0,0-1 0,0 0 0,-1 0 0,1 0 0,0-1 0,-1 0 0,1-1 0,0 1 0,-1-1 0,0-1 0,1 1 0,-1-1 0,0 0 0,9-6 0,-6 3 32,-1 1 0,0-1 0,0-1-1,-1 0 1,1 0 0,-1 0 0,-1-1 0,0 0 0,0 0-1,0-1 1,4-9 0,-6 9-21,-1 0 0,0 0-1,-1 0 1,0 0 0,-1-1 0,0 1-1,0-1 1,-1 1 0,0 0 0,-1-1-1,1 1 1,-4-13 0,3 19-111,0-1 0,0 1-1,0-1 1,0 1 0,0 0 0,-1-1 0,0 1-1,1 0 1,-1 0 0,0 0 0,-1 0 0,1 1-1,0-1 1,-1 1 0,1-1 0,-1 1 0,0 0-1,0 0 1,0 0 0,0 0 0,0 0 0,0 1 0,-1 0-1,1-1 1,0 1 0,-1 0 0,1 1 0,-1-1-1,1 0 1,-1 1 0,0 0 0,1 0 0,-1 0-1,-5 1 1,6 0-144,0-1 0,1 1-1,-1 0 1,0 0 0,1 0 0,-1 0-1,1 0 1,-1 0 0,1 1 0,0-1-1,-1 1 1,1-1 0,0 1-1,0 0 1,0 0 0,0 0 0,-3 5-1,5-7 164,0 0-1,0 0 1,0 1-1,-1-1 1,1 0-1,0 1 1,0-1-1,0 0 1,0 1 0,0-1-1,-1 0 1,1 1-1,0-1 1,0 1-1,0-1 1,0 0-1,0 1 1,0-1-1,0 0 1,0 1-1,0-1 1,1 0-1,-1 1 1,0-1-1,0 1 1,12 3-886</inkml:trace>
  <inkml:trace contextRef="#ctx0" brushRef="#br0" timeOffset="1">573 77 17972,'-15'17'707,"-79"104"1852,86-109-2315,1 1-1,0-1 1,1 1 0,0 1 0,1-1-1,0 1 1,1 0 0,-3 18 0,6-29-215,1 0 0,-1 0 0,1 0 0,0 0 1,0 0-1,0 0 0,0 0 0,1 0 0,-1 0 0,1 0 1,0 0-1,0 0 0,0 0 0,0 0 0,0 0 0,0-1 1,1 1-1,0-1 0,-1 1 0,1-1 0,0 1 0,0-1 1,0 0-1,0 0 0,1 0 0,-1 0 0,1 0 0,-1-1 1,1 1-1,-1-1 0,1 0 0,0 1 0,0-1 1,0 0-1,0-1 0,0 1 0,0 0 0,0-1 0,5 0 1,2 1 49,0-1 1,-1-1-1,1 0 1,0 0-1,-1-1 1,1-1-1,-1 1 0,0-1 1,0-1-1,0 0 1,0 0-1,-1 0 1,1-1-1,-1-1 1,0 0-1,-1 0 1,1 0-1,-1-1 1,-1 0-1,8-9 1,-9 11-14,-1-1 0,0 0 0,0 0 0,-1-1 0,1 1 0,-1-1 0,0 1 0,-1-1 0,0 0 1,0 0-1,-1 0 0,1-1 0,-1 1 0,-1 0 0,0 0 0,0-1 0,0 1 0,-1 0 0,0 0 0,0-1 0,-1 1 1,0 0-1,0 0 0,0 1 0,-1-1 0,0 0 0,-6-8 0,4 9-102,0 0 1,0 0-1,0 0 1,-1 0-1,0 1 1,0 0-1,0 0 0,-1 1 1,1 0-1,-1 0 1,-13-5-1,15 7 6,0 0 0,-1 0 0,1 0 0,-1 1 0,1 0 0,0 0 0,-1 1 0,0 0 0,1 0 0,-1 0 0,1 0 0,-1 1 0,1 0 0,-1 0 0,1 0 0,0 1 0,-8 3 0,-6 6-227</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10.140"/>
    </inkml:context>
    <inkml:brush xml:id="br0">
      <inkml:brushProperty name="width" value="0.025" units="cm"/>
      <inkml:brushProperty name="height" value="0.025" units="cm"/>
      <inkml:brushProperty name="color" value="#008C3A"/>
    </inkml:brush>
  </inkml:definitions>
  <inkml:trace contextRef="#ctx0" brushRef="#br0">1 60 13923,'2'0'1774,"19"3"-550,0-1 0,0 0 0,0-2 0,0-1 0,30-4 0,-11 1-727,-1 1-98,745-49 2551,-499 51-5516,-132 3-3531,-160-2 5594,-10 0 10</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10.558"/>
    </inkml:context>
    <inkml:brush xml:id="br0">
      <inkml:brushProperty name="width" value="0.025" units="cm"/>
      <inkml:brushProperty name="height" value="0.025" units="cm"/>
      <inkml:brushProperty name="color" value="#008C3A"/>
    </inkml:brush>
  </inkml:definitions>
  <inkml:trace contextRef="#ctx0" brushRef="#br0">0 23 15211,'3'1'255,"0"0"0,-1-1 0,1 1 0,-1-1-1,1 0 1,0 0 0,-1 0 0,1 0 0,0 0 0,-1 0-1,1-1 1,-1 0 0,5-1 0,1 0 249,-7 2-405,26-6 1362,-1 0 1,32-1-1,-52 7-1353,1 0 1,-1-1-1,1 2 0,-1-1 0,1 1 0,-1 0 1,0 0-1,1 1 0,-1 0 0,0 0 0,0 1 1,0-1-1,0 1 0,-1 0 0,6 5 0,-9-7-92,0 1-1,0 0 1,-1 0-1,1 0 1,-1 0-1,0 0 1,1 0-1,-1 1 1,0-1-1,0 0 1,0 1-1,-1-1 1,1 0-1,-1 1 1,1-1-1,-1 1 1,0-1-1,0 1 1,0-1-1,0 1 1,0-1-1,0 1 1,-1-1-1,0 0 1,1 1-1,-1-1 1,-2 5-1,-1 3-7,-1 0-1,-1 0 0,1 0 1,-14 15-1,5-7 2,-1-1 0,-1 0-1,0-2 1,-27 20-1,-77 44 35,106-71-31,15-8-13,-1 0 0,0 0 0,0 0 0,0 0 0,0 0 0,0 0 0,0 0 0,0 0 0,0 0 1,0 0-1,1 0 0,-1 1 0,0-1 0,0 0 0,0 0 0,0 0 0,0 0 0,0 0 0,0 0 0,0 0 1,0 0-1,0 0 0,0 0 0,0 1 0,0-1 0,0 0 0,0 0 0,0 0 0,0 0 0,0 0 1,0 0-1,0 0 0,0 0 0,0 1 0,0-1 0,0 0 0,0 0 0,0 0 0,0 0 0,0 0 0,0 0 1,0 0-1,0 0 0,0 1 0,0-1 0,0 0 0,0 0 0,0 0 0,0 0 0,0 0 0,0 0 1,0 0-1,0 0 0,-1 0 0,1 0 0,0 0 0,0 0 0,0 1 0,0-1 0,0 0 0,0 0 1,0 0-1,0 0 0,-1 0 0,1 0 0,0 0 0,15 1-20,21-2 5,367-55-5320,-354 46 4388</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11.088"/>
    </inkml:context>
    <inkml:brush xml:id="br0">
      <inkml:brushProperty name="width" value="0.025" units="cm"/>
      <inkml:brushProperty name="height" value="0.025" units="cm"/>
      <inkml:brushProperty name="color" value="#008C3A"/>
    </inkml:brush>
  </inkml:definitions>
  <inkml:trace contextRef="#ctx0" brushRef="#br0">1 1 18684,'1'0'1824,"11"4"-991,3 0-313,13-1 1064,7 1-464,11-2-424,7 1-304,3-3-656,2 0-360,-11-3 1336,-7 1-808,-14 2-136,-15 3-64</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11.463"/>
    </inkml:context>
    <inkml:brush xml:id="br0">
      <inkml:brushProperty name="width" value="0.025" units="cm"/>
      <inkml:brushProperty name="height" value="0.025" units="cm"/>
      <inkml:brushProperty name="color" value="#008C3A"/>
    </inkml:brush>
  </inkml:definitions>
  <inkml:trace contextRef="#ctx0" brushRef="#br0">1 12 15923,'11'12'2321,"12"-2"-1297,13-7-384,7-1 1665,10-4-1257,3-2-360,-3-2 864,-4-2-1111,0-2-185,-6 1-24</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11.953"/>
    </inkml:context>
    <inkml:brush xml:id="br0">
      <inkml:brushProperty name="width" value="0.025" units="cm"/>
      <inkml:brushProperty name="height" value="0.025" units="cm"/>
      <inkml:brushProperty name="color" value="#008C3A"/>
    </inkml:brush>
  </inkml:definitions>
  <inkml:trace contextRef="#ctx0" brushRef="#br0">0 45 17100,'33'-12'1904,"59"-14"0,-83 24-1643,1 0 1,0 0 0,0 2-1,0-1 1,0 1 0,0 0 0,0 1-1,0 1 1,0-1 0,16 6-1,-23-6-203,-1 0-1,1 0 0,-1 0 0,1 0 0,-1 0 0,1 1 1,-1-1-1,0 1 0,0 0 0,0-1 0,0 1 0,0 0 1,0 0-1,0 1 0,-1-1 0,1 0 0,-1 0 0,1 1 1,1 3-1,-3-2-18,1-1-1,-1 0 1,0 0 0,0 0-1,0 0 1,0 0 0,0 1-1,-1-1 1,1 0 0,-1 0 0,0 0-1,0 0 1,0 0 0,-3 4-1,-3 6 19,-1 0 0,-1-1 0,0 0 0,-1 0 0,-18 17 0,-74 56 112,17-14-168,83-70-3,1 0 0,0 0 1,-1 0-1,1 0 0,0 0 1,0 0-1,0 1 1,0-1-1,0 0 0,0 1 1,0-1-1,1 1 0,-1-1 1,0 1-1,1-1 1,-1 1-1,1-1 0,0 1 1,-1 0-1,1 2 0,1-3-3,-1 1-1,1-1 0,0 0 0,0 0 0,0 0 0,0 0 1,0 0-1,0 0 0,0 0 0,0 0 0,0-1 0,0 1 1,1 0-1,-1 0 0,0-1 0,1 1 0,-1-1 0,0 1 1,1-1-1,-1 0 0,0 0 0,1 1 0,-1-1 0,2 0 1,20 1-316,-1 0 1,0-1 0,0-1 0,0-1 0,0-1 0,0-1 0,0-1 0,25-10 0,7-3-228</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12.424"/>
    </inkml:context>
    <inkml:brush xml:id="br0">
      <inkml:brushProperty name="width" value="0.025" units="cm"/>
      <inkml:brushProperty name="height" value="0.025" units="cm"/>
      <inkml:brushProperty name="color" value="#008C3A"/>
    </inkml:brush>
  </inkml:definitions>
  <inkml:trace contextRef="#ctx0" brushRef="#br0">288 36 20372,'-17'10'861,"1"1"-1,0 1 0,-21 19 0,30-24-729,0 0 0,0 1-1,1-1 1,0 1 0,0 0-1,1 1 1,0-1 0,-6 16-1,11-23-139,-1 0 0,1 0 0,-1 1 0,1-1 0,0 0 0,0 1 0,0-1 0,-1 1 0,1-1 0,0 0 0,0 1 0,1-1 0,-1 1-1,0-1 1,0 0 0,1 1 0,-1-1 0,1 0 0,-1 1 0,1-1 0,0 0 0,-1 0 0,1 0 0,0 1 0,0-1 0,0 0 0,0 0 0,0 0 0,0 0-1,0 0 1,0-1 0,0 1 0,0 0 0,1 0 0,-1-1 0,0 1 0,0-1 0,3 1 0,4 2-102,1-1 0,0 0 1,0-1-1,17 1 0,-10-1-2,-3 0 24,1 0 3,0 0-1,1 1 0,-1 1 1,0 0-1,0 1 1,-1 0-1,25 12 1,-37-16 86,1 1 0,-1-1 1,0 1-1,0-1 0,0 1 1,0 0-1,-1 0 0,1-1 0,0 1 1,0 0-1,0 0 0,-1 0 1,1 0-1,0 0 0,-1 0 1,1 0-1,-1 0 0,1 0 1,-1 0-1,1 0 0,-1 1 1,0-1-1,0 0 0,1 2 1,-2-2 1,1 1 1,-1-1 0,1 0 0,-1 1 0,0-1-1,0 0 1,1 1 0,-1-1 0,0 0 0,0 0 0,0 0-1,0 0 1,0 0 0,-1 0 0,1 0 0,-2 1-1,-8 5 54,-1-1 0,1-1 0,-21 7 0,24-9 3,-112 38 562,102-36-586,1-2 1,0 1-1,-1-2 0,0-1 0,-19 0 1,33-1-97,-1 0 1,1-1 0,-1 0 0,1 0 0,0 0 0,-1 0-1,1-1 1,-6-2 0,8 3 51,1 0-1,-1 0 0,0-1 1,1 1-1,-1 0 1,1-1-1,-1 1 0,1-1 1,0 1-1,-1-1 0,1 0 1,0 0-1,0 0 1,0 1-1,0-1 0,1 0 1,-1 0-1,0 0 1,0-3-1,-1-22-210</inkml:trace>
  <inkml:trace contextRef="#ctx0" brushRef="#br0" timeOffset="1">242 60 20108,'30'-4'2041,"5"1"-1337,-1-4-320,6 1 856,2-1-504,2 0-1360,1-2-248,-4 4 672,-1-3-304,-5 4-224</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12.892"/>
    </inkml:context>
    <inkml:brush xml:id="br0">
      <inkml:brushProperty name="width" value="0.025" units="cm"/>
      <inkml:brushProperty name="height" value="0.025" units="cm"/>
      <inkml:brushProperty name="color" value="#008C3A"/>
    </inkml:brush>
  </inkml:definitions>
  <inkml:trace contextRef="#ctx0" brushRef="#br0">204 1 17844,'-8'1'266,"1"0"1,0 0-1,0 0 0,0 1 1,0 1-1,0-1 0,0 1 1,0 0-1,1 1 0,0-1 1,-1 1-1,1 0 0,1 1 1,-1 0-1,1 0 0,-8 9 1,2-2-20,1 0 0,0 1 1,1 1-1,1 0 0,0 0 0,-8 21 0,13-29-161,1 1-1,0 0 1,0 0-1,0 0 0,1 0 1,0 1-1,1-1 0,-1 0 1,2 9-1,-1-13-54,1-1-1,-1 1 1,1 0-1,0 0 1,0-1-1,0 1 1,0-1-1,0 1 1,1-1-1,-1 1 1,1-1-1,-1 0 1,1 1-1,0-1 1,0 0-1,0 0 1,0 0-1,0-1 1,1 1 0,-1 0-1,1-1 1,-1 0-1,1 1 1,-1-1-1,1 0 1,4 1-1,3 0-5,1 0 1,0-1-1,0 0 0,0 0 1,-1-1-1,1-1 0,0 0 0,0 0 1,0-1-1,-1-1 0,17-5 0,-10 2 9,0-1 0,0-1 0,-1 0 0,0-1 0,-1 0-1,17-15 1,-25 19 3,-1-1 0,0 0 0,-1 0 0,1 0 0,-1-1 0,0 1-1,-1-1 1,0-1 0,0 1 0,0 0 0,4-15 0,-7 19-27,-1 0 1,1 0 0,-1 0-1,1 0 1,-1 0 0,0 0-1,0 0 1,-1 0-1,1 0 1,0 0 0,-1 0-1,0 0 1,0 0 0,0 0-1,0 0 1,0 1 0,-1-1-1,1 0 1,-1 1 0,0-1-1,1 1 1,-1-1-1,0 1 1,-1 0 0,1 0-1,0 0 1,-1 0 0,1 0-1,-1 1 1,1-1 0,-1 1-1,0-1 1,0 1-1,-4-1 1,-1-1-107,0 1-1,0 0 0,0 0 1,-1 1-1,1 0 1,0 1-1,-1-1 0,1 2 1,-15 1-1,18-1-76,1-1 0,0 1 1,0 0-1,-1 0 0,1 0 0,0 1 0,0 0 0,0-1 0,0 1 0,0 1 0,1-1 0,-1 1 0,1-1 1,-1 1-1,1 0 0,0 0 0,0 0 0,0 1 0,1-1 0,-3 5 0,4-7 116,1 1 0,-1-1 0,1 0-1,0 0 1,0 1 0,-1-1 0,1 0 0,0 0-1,0 1 1,0-1 0,0 0 0,1 0 0,-1 1 0,0-1-1,1 0 1,-1 0 0,0 1 0,1-1 0,-1 0-1,1 0 1,0 0 0,-1 0 0,1 0 0,1 2 0,16 10-792</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26.697"/>
    </inkml:context>
    <inkml:brush xml:id="br0">
      <inkml:brushProperty name="width" value="0.05" units="cm"/>
      <inkml:brushProperty name="height" value="0.05" units="cm"/>
      <inkml:brushProperty name="color" value="#008C3A"/>
    </inkml:brush>
  </inkml:definitions>
  <inkml:trace contextRef="#ctx0" brushRef="#br0">4291 518 10178,'-54'-22'957,"0"4"0,-1 1 0,-1 3 0,0 2 0,-69-4-1,10 5-645,1-5-1,-140-37 0,-29-1-481,-9-2-67,25-29 137,41 12 169,152 53-26,-84-12 1,73 22-31,-133 1 0,-86 22-52,-67 0 216,293-15-92,-11-1 40,-161 16-1,222-10-122,0 3-1,1 0 1,-1 1-1,1 2 1,1 1-1,-1 1 1,2 1-1,0 2 0,-44 30 1,44-24-19,2 0 1,1 2-1,1 1 1,1 0-1,-18 27 1,10-8-120,2 2 1,-26 60-1,37-69 15,2 1 0,-12 53 0,-7 78-23,-1 5 112,24-134 15,1 0 0,3 1 0,-2 52 0,7-67-2,1-1 0,2 1-1,0-1 1,1 1 0,2-1 0,14 39 0,-6-29-12,2-1-1,1 0 1,1-1 0,2-1 0,1-1 0,1 0 0,2-2 0,0-1 0,2-1 0,1-1-1,1-1 1,51 32 0,226 126-101,-250-152 120,2-3 0,1-3 0,101 27 0,-19-21 14,278 22 0,149-51 6,-351-16 11,-1-10-1,369-92 0,117-97 26,-372 81-49,-238 91 8,129-83 1,-197 111 15,-1 0 1,-1-2-1,0-1 1,-1 0-1,30-37 1,-42 44 32,0-1 0,0 0 1,-1 0-1,-1-1 0,0 0 0,-1 0 1,0 0-1,-1 0 0,-1-1 0,0 0 1,0 0-1,0-26 0,-4 20 18,-1 0-1,0 1 1,-2-1 0,0 1 0,-1 0-1,-1 0 1,-1 1 0,0 0-1,-2 0 1,0 0 0,0 1-1,-22-27 1,-11-9-9,-2 2 0,-67-60-1,-6 6-583,-237-164-1,277 215 311</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12.257"/>
    </inkml:context>
    <inkml:brush xml:id="br0">
      <inkml:brushProperty name="width" value="0.05" units="cm"/>
      <inkml:brushProperty name="height" value="0.05" units="cm"/>
    </inkml:brush>
  </inkml:definitions>
  <inkml:trace contextRef="#ctx0" brushRef="#br0">1 1 19036,'1'4'1712,"2"3"-1391,4 0-273,3 3 536,3 2-1128,2-2 888,3-9-472,1-4-64,1-12-137</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31.134"/>
    </inkml:context>
    <inkml:brush xml:id="br0">
      <inkml:brushProperty name="width" value="0.025" units="cm"/>
      <inkml:brushProperty name="height" value="0.025" units="cm"/>
      <inkml:brushProperty name="color" value="#008C3A"/>
    </inkml:brush>
  </inkml:definitions>
  <inkml:trace contextRef="#ctx0" brushRef="#br0">25 10 15739,'-2'-10'1513,"-4"10"-985,-1 1-240,2 7 528,0 3-296,5 1-168,6-4-16,3-26-240</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34.580"/>
    </inkml:context>
    <inkml:brush xml:id="br0">
      <inkml:brushProperty name="width" value="0.025" units="cm"/>
      <inkml:brushProperty name="height" value="0.025" units="cm"/>
      <inkml:brushProperty name="color" value="#008C3A"/>
    </inkml:brush>
  </inkml:definitions>
  <inkml:trace contextRef="#ctx0" brushRef="#br0">1 1 16091,'26'11'1777,"2"7"-1249,10-5-264,0-3 1720,4-9-1840,8-1-80,2 0-40,-4 0-96,-10 0-240,-7-1-104,-14 1-264,-14 0 448,0-5-64,-14 1-16</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35.080"/>
    </inkml:context>
    <inkml:brush xml:id="br0">
      <inkml:brushProperty name="width" value="0.025" units="cm"/>
      <inkml:brushProperty name="height" value="0.025" units="cm"/>
      <inkml:brushProperty name="color" value="#008C3A"/>
    </inkml:brush>
  </inkml:definitions>
  <inkml:trace contextRef="#ctx0" brushRef="#br0">1 344 15611,'8'15'1953,"14"-2"-961,6-6-360,14-2 1337,5 0-809,6-1-240,2-3-80,2-1-656,-5 2-440,-9-2-464,-9 0 624,-10 0-168,-2 0-120</inkml:trace>
  <inkml:trace contextRef="#ctx0" brushRef="#br0" timeOffset="1">674 0 18316,'30'40'2881,"6"8"-1214,-29-42-1515,0 1 1,-1 1 0,-1-1 0,6 10 0,-9-15-149,-1 1 0,0 0 0,0 0 0,0 0 0,0 0 0,0-1 0,0 1 0,-1 1 0,0-1 0,1 0 0,-1 0 0,0 0 0,-1 0 0,1 0 0,-1 0 0,1 0 0,-2 3 0,-2 4-8,0-1 0,-1 1 0,0-1 0,0 1 0,-1-2 0,0 1 0,-11 10 0,-58 55 43,61-61-18,-42 35-248,-15 16-944,57-48 962,9-3-99</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36.630"/>
    </inkml:context>
    <inkml:brush xml:id="br0">
      <inkml:brushProperty name="width" value="0.025" units="cm"/>
      <inkml:brushProperty name="height" value="0.025" units="cm"/>
      <inkml:brushProperty name="color" value="#008C3A"/>
    </inkml:brush>
  </inkml:definitions>
  <inkml:trace contextRef="#ctx0" brushRef="#br0">191 52 19140,'0'-2'165,"0"0"0,0 0 0,0 0 0,0 0 0,0-1 0,-1 1 0,1 0 0,-1 0 0,1 0 0,-1 0 0,0 0 0,0 0 0,0 1 0,0-1 0,0 0 0,0 0 0,0 1 0,-1-1 0,1 0 0,-1 1 0,1-1 0,-1 1 0,1 0 0,-1 0 0,0-1 0,0 1 0,-3-1 0,2 1-86,1 1 1,-1-1 0,0 1-1,1 0 1,-1 0 0,0 0-1,0 0 1,1 1 0,-1-1-1,0 1 1,0-1 0,1 1-1,-1 0 1,1 0 0,-1 0-1,1 1 1,-1-1-1,1 0 1,0 1 0,0 0-1,-4 2 1,-4 6-82,1 0 1,0 0-1,0 0 0,1 1 1,0 1-1,1 0 0,-7 15 1,9-18-14,1 0 1,0 1 0,1-1-1,0 1 1,1 0-1,0 0 1,0 0-1,1 0 1,1 0 0,0 15-1,0-22 20,1 0 0,-1 0 0,1 0 0,-1 0-1,1 0 1,0 0 0,0-1 0,1 1 0,-1 0 0,0-1 0,1 1 0,0-1 0,-1 1-1,1-1 1,0 0 0,0 0 0,0 0 0,1 0 0,-1 0 0,0 0 0,1-1-1,-1 1 1,1-1 0,0 1 0,-1-1 0,1 0 0,0 0 0,0-1 0,0 1-1,0 0 1,-1-1 0,1 0 0,0 1 0,0-1 0,0 0 0,4-1 0,5 0 47,0-1 1,0 0-1,0-1 0,-1 0 1,0-1-1,1 0 1,17-10-1,-15 6 70,1 0 0,-2-1 0,25-22 0,-34 28-95,-1 0-1,1 0 1,-1-1 0,0 1-1,0-1 1,0 0-1,-1 0 1,1 0 0,-1 0-1,0-1 1,0 1 0,0 0-1,-1-1 1,0 1-1,0-1 1,0 0 0,0 0-1,0-4 1,-1 7-49,0 1 0,-1 0-1,1 0 1,0 0 0,0-1 0,0 1 0,-1 0 0,1 0 0,-1 0 0,1 0 0,-1-1-1,1 1 1,-1 0 0,0 0 0,1 0 0,-1 0 0,0 0 0,0 1 0,0-1 0,0 0 0,0 0-1,0 0 1,0 1 0,0-1 0,0 1 0,0-1 0,0 1 0,0-1 0,0 1 0,-1-1 0,1 1-1,0 0 1,0 0 0,0 0 0,-1 0 0,1 0 0,0 0 0,0 0 0,-1 0 0,1 0-1,0 0 1,0 1 0,0-1 0,-1 0 0,0 2 0,-2-1-3,0 0 0,0 0 0,1 1 1,-1 0-1,1 0 0,-1 0 0,1 0 0,0 0 1,-1 1-1,1-1 0,1 1 0,-1 0 0,-4 5 0,-4 16-347</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37.101"/>
    </inkml:context>
    <inkml:brush xml:id="br0">
      <inkml:brushProperty name="width" value="0.025" units="cm"/>
      <inkml:brushProperty name="height" value="0.025" units="cm"/>
      <inkml:brushProperty name="color" value="#008C3A"/>
    </inkml:brush>
  </inkml:definitions>
  <inkml:trace contextRef="#ctx0" brushRef="#br0">31 1 16756,'4'15'2032,"-11"5"-1112,0 3-384,-3 2 1449,3-1-793,4-1-776,3-3-424,8-7-864,4-4 128,6-9 456,2-8-216,6-9-225</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37.597"/>
    </inkml:context>
    <inkml:brush xml:id="br0">
      <inkml:brushProperty name="width" value="0.025" units="cm"/>
      <inkml:brushProperty name="height" value="0.025" units="cm"/>
      <inkml:brushProperty name="color" value="#008C3A"/>
    </inkml:brush>
  </inkml:definitions>
  <inkml:trace contextRef="#ctx0" brushRef="#br0">71 165 17516,'5'-9'797,"-3"6"-551,-1 0 0,1-1-1,0 1 1,1 0 0,-1 0 0,0 0 0,1 0-1,0 1 1,3-4 0,-15 39 2993,2-16-2806,2-7-242,0 1 0,1 1 0,-4 15 0,8-25-173,-1 1 0,1-1 1,0 0-1,-1 0 1,1 1-1,0-1 1,0 0-1,1 1 1,-1-1-1,0 0 1,1 0-1,-1 1 0,1-1 1,0 0-1,0 0 1,0 0-1,0 0 1,0 0-1,0 0 1,0 0-1,1 0 1,-1 0-1,4 2 0,2 2 19,2 1-24,-1 0 0,0 0 1,0 0-1,0 1 0,10 15 1,-17-21-10,1 0 0,-1 1-1,0-1 1,0 0 0,0 1 0,0-1 0,-1 1 0,1 0 0,-1-1-1,1 1 1,-1-1 0,0 1 0,0 0 0,0-1 0,0 1 0,-1-1-1,1 1 1,-1-1 0,1 1 0,-1 0 0,0-1 0,0 0 0,0 1-1,0-1 1,-1 0 0,1 1 0,-1-1 0,1 0 0,-3 2 0,0 1 22,0-1 1,0 0-1,-1 0 1,1-1 0,-1 1-1,0-1 1,0 0-1,0 0 1,0-1 0,-1 1-1,1-1 1,-1 0-1,-7 1 1,11-3-29,0 1 0,0-1-1,0 0 1,0 0 0,0 0 0,0 0 0,0 0 0,0 0-1,0 0 1,0-1 0,0 1 0,0-1 0,0 0-1,0 0 1,0 1 0,0-1 0,0 0 0,0-1 0,1 1-1,-1 0 1,0 0 0,1-1 0,-1 1 0,1-1 0,0 1-1,-1-1 1,1 0 0,0 1 0,0-1 0,0 0 0,0 0-1,0 0 1,0 0 0,1 0 0,-1 0 0,1 0-1,-1 0 1,1 0 0,0-2 0,-2-11 6,1 0 1,1 1-1,1-21 0,4-14-150</inkml:trace>
  <inkml:trace contextRef="#ctx0" brushRef="#br0" timeOffset="1">98 51 18748,'11'-9'2024,"1"5"-1127,1 1-337,4 2 1040,3-1-280,3 2-439,3-1-265,1 1-664,0-3-528,2-4 536,-3-2-128,-1-2-137</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38.080"/>
    </inkml:context>
    <inkml:brush xml:id="br0">
      <inkml:brushProperty name="width" value="0.025" units="cm"/>
      <inkml:brushProperty name="height" value="0.025" units="cm"/>
      <inkml:brushProperty name="color" value="#008C3A"/>
    </inkml:brush>
  </inkml:definitions>
  <inkml:trace contextRef="#ctx0" brushRef="#br0">0 0 18020,'0'13'1760,"2"0"-1056,0 2-232,3 3 1009,0 1-529,6 4-264,1-2-104,7-2-320,7-3-192,4-8-744,6-3-392,4-11 856,0-4-176,2-12-152</inkml:trace>
  <inkml:trace contextRef="#ctx0" brushRef="#br0" timeOffset="1">410 35 14611,'-14'20'2225,"-13"9"-961,-4 3-456,-6 7 2217,0 4-1385,0 2-512,7 0-200,7-6-655,3-3-273,14-9-649,3-7-359,10-15 768,2-8-232,6-13-176</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38.559"/>
    </inkml:context>
    <inkml:brush xml:id="br0">
      <inkml:brushProperty name="width" value="0.025" units="cm"/>
      <inkml:brushProperty name="height" value="0.025" units="cm"/>
      <inkml:brushProperty name="color" value="#008C3A"/>
    </inkml:brush>
  </inkml:definitions>
  <inkml:trace contextRef="#ctx0" brushRef="#br0">118 1 22589,'0'6'1728,"8"-4"-1384,4 3-176,8-2 736,4 1-479,8-4-425,4 0-344,1 0-649,-3-3-223,-7 2 184,-7-1 608,-18 2-360,-1 0-201</inkml:trace>
  <inkml:trace contextRef="#ctx0" brushRef="#br0" timeOffset="1">0 187 16572,'6'10'2272,"8"0"-1280,16-10-368,9 0 1769,5-3-1441,5-2-80,0-3-360,-3 1-424,-9 2-152,-8 0 64,-14 8-120,-5 3-56</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39.794"/>
    </inkml:context>
    <inkml:brush xml:id="br0">
      <inkml:brushProperty name="width" value="0.025" units="cm"/>
      <inkml:brushProperty name="height" value="0.025" units="cm"/>
      <inkml:brushProperty name="color" value="#008C3A"/>
    </inkml:brush>
  </inkml:definitions>
  <inkml:trace contextRef="#ctx0" brushRef="#br0">0 39 20212,'0'-1'137,"0"0"-1,0 1 1,1-1 0,-1 0-1,0 0 1,0 0-1,0 0 1,1 0 0,-1 0-1,0 1 1,1-1-1,-1 0 1,1 0 0,-1 0-1,1 1 1,-1-1-1,1 0 1,0 1-1,-1-1 1,1 0 0,0 1-1,0-1 1,-1 1-1,1-1 1,0 1 0,0 0-1,0-1 1,-1 1-1,3-1 1,28-10 1356,-30 11-1369,3-2-54,0 1 0,0 0-1,0 0 1,0 1 0,0-1 0,0 1 0,0 0-1,0 0 1,0 0 0,0 1 0,0-1 0,0 1 0,0 0-1,0 0 1,6 3 0,-8-3-73,0 1 0,0 0 0,0-1 0,0 1 0,0 0 0,0 0 0,-1 0 0,1 0 0,-1 0 0,0 0 0,1 1 0,-1-1 0,0 1 0,0-1 0,0 0 0,-1 1 0,1-1 0,0 1 0,-1 0 0,0-1 0,0 1 0,0-1 0,0 1 0,0 0 0,-1 3 0,-1 8-21,-1 1-1,-1 0 1,0-1 0,-1 0 0,-1 0 0,0 0 0,-1-1-1,-9 14 1,5-7 4,0 1 0,-10 30 0,20-49 17,0 0 0,1 0 0,-1 0 0,1 0 0,0 0 0,-1 0 0,1 0 0,0 0 0,0 0 0,0 0 0,1 0 0,-1 0 0,0 0 0,1 0 0,0-1 0,-1 1 0,1 0 0,0 0 0,0 0 0,1 2 0,1-1-63,-1 0 1,1-1-1,-1 0 0,1 1 0,0-1 0,0 0 0,-1-1 0,2 1 0,-1 0 1,0-1-1,4 2 0,6 1-106,0-1 1,1 0-1,-1-1 0,1 0 1,17-1-1,21-5-156</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40.282"/>
    </inkml:context>
    <inkml:brush xml:id="br0">
      <inkml:brushProperty name="width" value="0.025" units="cm"/>
      <inkml:brushProperty name="height" value="0.025" units="cm"/>
      <inkml:brushProperty name="color" value="#008C3A"/>
    </inkml:brush>
  </inkml:definitions>
  <inkml:trace contextRef="#ctx0" brushRef="#br0">138 1 22333,'-1'1'153,"-58"48"2724,52-43-2788,1 0 0,0 1-1,0 0 1,1 0 0,0 1-1,-6 9 1,11-16-119,-1 0-1,1 0 1,-1 0 0,1 1-1,-1-1 1,1 0 0,0 0-1,0 0 1,-1 0 0,1 1-1,0-1 1,0 0-1,0 0 1,0 1 0,1-1-1,-1 0 1,0 0 0,0 0-1,1 1 1,-1-1-1,1 0 1,-1 0 0,1 0-1,-1 0 1,1 0 0,0 0-1,0 0 1,-1 0 0,1 0-1,0 0 1,0 0-1,0-1 1,0 1 0,0 0-1,0 0 1,0-1 0,0 1-1,2 0 1,5 3-171,1-1 0,1 0 0,-1 0 0,12 1 0,8 4-54,-20-5 243,0 1 0,0 1 0,0 0 0,0 0 0,-1 1 0,0 0 0,0 0 1,-1 1-1,8 7 0,-13-12 19,-1 0 1,1 0 0,0 0-1,-1 1 1,1-1-1,-1 0 1,0 1 0,1-1-1,-1 1 1,0-1-1,-1 1 1,1-1 0,0 1-1,-1 0 1,1-1-1,-1 1 1,0 0 0,0-1-1,0 1 1,0 0-1,-1 0 1,1-1 0,-1 1-1,1-1 1,-1 1-1,0 0 1,0-1 0,0 1-1,-1-1 1,1 0-1,0 1 1,-1-1-1,0 0 1,1 0 0,-1 0-1,0 0 1,0 0-1,-3 2 1,-5 4 177,-1 0-1,0 0 1,0-1 0,-1-1-1,-24 11 1,31-15-187,-1 0-1,0 0 1,1 0 0,-1-1 0,0 0 0,0 0 0,0 0 0,0-1 0,0 0-1,0 0 1,0 0 0,0-1 0,0 0 0,0 0 0,-9-3 0,14 3-7,-1 0 0,1 0 1,-1 0-1,1 0 1,0 0-1,-1 0 0,1 0 1,0-1-1,0 1 0,0 0 1,0-1-1,0 1 1,0-1-1,0 1 0,1-1 1,-1 1-1,0-1 1,1 1-1,-1-1 0,1 0 1,0 1-1,0-1 0,-1 0 1,1 0-1,1-2 1,-2-26-242</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12.660"/>
    </inkml:context>
    <inkml:brush xml:id="br0">
      <inkml:brushProperty name="width" value="0.05" units="cm"/>
      <inkml:brushProperty name="height" value="0.05" units="cm"/>
    </inkml:brush>
  </inkml:definitions>
  <inkml:trace contextRef="#ctx0" brushRef="#br0">133 0 15027,'-2'15'574,"0"0"0,-1 0 1,0 0-1,-2-1 0,0 1 0,-12 24 0,1 1 876,-33 103 1324,40-112-2257,1 1-1,-5 50 1,13-78-480,-1 0 0,1 0 0,0 0 0,0 0 0,1-1-1,-1 1 1,1 0 0,-1 0 0,1 0 0,1-1 0,-1 1 0,0-1 0,1 1 0,2 3 0,-3-5-32,1-1 1,-1 1 0,1-1-1,0 1 1,-1-1-1,1 0 1,0 0 0,0 0-1,0 0 1,0 0 0,0 0-1,0 0 1,0-1 0,0 1-1,0-1 1,1 0-1,-1 1 1,0-1 0,0 0-1,0 0 1,1 0 0,-1-1-1,0 1 1,0 0-1,3-2 1,7-1 3,-1-1-1,1 0 0,-1-1 1,10-5-1,-13 5-2,1 1-1,-1 0 0,1 0 1,0 1-1,0 0 1,0 1-1,14-2 0,-22 4-3,0 0 0,-1 0 0,1 0 0,0 0 0,-1 0 0,1 0 0,0 0 0,-1 0 0,1 1 0,0-1 0,0 0-1,-1 0 1,1 1 0,-1-1 0,1 0 0,0 1 0,-1-1 0,1 0 0,-1 1 0,1-1 0,-1 1 0,1-1 0,-1 1-1,1 0 1,0 0 0,-1 1 1,1-1-1,-1 1 0,1-1 1,-1 1-1,0-1 0,1 1 1,-1 0-1,0-1 0,0 1 1,0-1-1,-1 3 0,0 5 8,-1 0 0,0 0 0,-5 10 1,6-15-4,-9 23 14,-15 55-18,24-81-7,1 0 0,0 0 0,-1 0 0,1 0 0,0 1 0,0-1 0,0 0 0,0 0 0,0 0 0,0 0 0,0 1 0,0-1 0,0 0 0,1 0 0,0 2-1,-1-2-18,0-1-1,1 0 0,-1 0 0,0 0 0,1 1 0,-1-1 0,0 0 0,1 0 1,-1 0-1,1 0 0,-1 0 0,0 0 0,1 0 0,-1 0 0,0 0 0,1 0 1,-1 0-1,1 0 0,-1 0 0,0 0 0,1 0 0,-1 0 0,0 0 0,1 0 1,-1 0-1,1 0 0,-1-1 0,0 1 0,1 0 0,-1 0 0,3-2-100,1-1 0,-1 1-1,0 0 1,0-1 0,0 0-1,-1 1 1,4-6 0,10-13-160,1-2-103</inkml:trace>
  <inkml:trace contextRef="#ctx0" brushRef="#br0" timeOffset="1">475 474 14763,'10'3'686,"-1"0"0,1-1 0,-1 0 0,1-1 0,0 0 0,-1-1 0,1 0 0,0 0 0,0-1 0,-1 0 0,1-1 0,12-3 0,2-2-61,-1-1-1,0-1 1,36-20-1,-55 27-585,16-9 169,29-21-1,-45 29-190,1 0-1,-1-1 0,0 1 1,0-1-1,-1 0 0,1 0 1,-1-1-1,0 1 0,0-1 1,0 0-1,-1 1 0,4-8 1,-6 11-14,0 0 0,1 0 0,-1 0-1,0 0 1,1 0 0,-1 0 0,0 0 0,0 0 0,0 0 0,0 0 0,0 0 0,0 0 0,0 0 0,0 0 0,-1 0 0,1 0-1,0 0 1,-1 0 0,1 0 0,0 0 0,-1 0 0,1 0 0,-1 1 0,0-1 0,1 0 0,-1 0 0,1 0 0,-1 1 0,0-1 0,0 0-1,0 1 1,1-1 0,-1 1 0,0-1 0,0 1 0,0-1 0,0 1 0,0 0 0,0-1 0,0 1 0,0 0 0,0 0 0,0-1-1,0 1 1,0 0 0,0 0 0,0 0 0,0 0 0,0 1 0,-1-1 0,-7 1 13,1 0-1,0 0 1,-1 1 0,-15 5 0,-3 3 5,1 1 0,0 2 0,1 0 1,-31 22-1,43-26-16,-1 1-1,2 1 1,-1 0 0,2 1-1,-1 0 1,2 1 0,0 0-1,-16 26 1,24-35-6,0 0 1,0 0-1,1 0 0,-1 1 1,1-1-1,0 0 1,0 1-1,1-1 1,-1 1-1,1 5 0,0-8-6,0 1-1,1 0 1,-1-1-1,1 1 1,0 0-1,0-1 1,0 1-1,0-1 1,0 1-1,1-1 1,-1 0-1,1 1 1,0-1-1,-1 0 1,1 0-1,0 0 1,0 0-1,3 1 0,2 2-121,1 0-1,-1-1 0,1 0 0,0 0 1,0-1-1,1 0 0,-1 0 0,1-1 0,15 2 1,4-1-163,50-1 1,-14-7-96</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40.743"/>
    </inkml:context>
    <inkml:brush xml:id="br0">
      <inkml:brushProperty name="width" value="0.025" units="cm"/>
      <inkml:brushProperty name="height" value="0.025" units="cm"/>
      <inkml:brushProperty name="color" value="#008C3A"/>
    </inkml:brush>
  </inkml:definitions>
  <inkml:trace contextRef="#ctx0" brushRef="#br0">1 50 19012,'4'5'1888,"9"-5"-1279,4-5-265,9-2 632,7 1-872,11-2 152,5-4-168,4 2-320</inkml:trace>
  <inkml:trace contextRef="#ctx0" brushRef="#br0" timeOffset="1">554 0 15235,'-49'111'4723,"37"-88"-4184,1 0-1,1 1 1,1 0-1,1 0 1,1 1-1,-4 28 1,10-51-522,1 1 0,0 0 0,-1-1-1,1 1 1,0 0 0,1-1 0,-1 1 0,0 0 0,1-1 0,-1 1 0,1 0 0,0-1 0,0 1 0,0-1 0,0 0 0,1 1-1,-1-1 1,1 0 0,-1 0 0,1 1 0,0-1 0,-1-1 0,1 1 0,0 0 0,0 0 0,3 1 0,-2-2-1,0 0-1,0 0 1,0 0 0,-1-1 0,1 1 0,0-1-1,0 0 1,0 0 0,0 0 0,0 0 0,0 0-1,0-1 1,0 1 0,0-1 0,0 0 0,0 0-1,0 0 1,-1 0 0,1-1 0,0 1 0,-1-1-1,1 1 1,2-4 0,6-3 100,-1-2-1,0 1 1,-1-2 0,0 1 0,-1-1-1,0 0 1,0-1 0,-2 0 0,1 0 0,-1 0-1,-1-1 1,0 0 0,-1 0 0,-1 0-1,0-1 1,0 1 0,-1-1 0,-1 0-1,-1-17 1,1 29-162,-1-1-1,-1 1 1,1-1-1,0 0 1,-1 1-1,1 0 1,-1-1-1,0 1 1,1-1-1,-1 1 1,-1 0 0,1-1-1,0 1 1,0 0-1,-1 0 1,1 0-1,-1 0 1,0 0-1,0 0 1,1 1-1,-1-1 1,0 1 0,0-1-1,-1 1 1,1 0-1,0-1 1,0 1-1,-1 0 1,1 0-1,-1 1 1,1-1-1,0 1 1,-1-1-1,1 1 1,-1 0 0,0-1-1,1 2 1,-1-1-1,1 0 1,-1 0-1,1 1 1,-3 0-1,-22 7-926,25-8 334</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41.285"/>
    </inkml:context>
    <inkml:brush xml:id="br0">
      <inkml:brushProperty name="width" value="0.025" units="cm"/>
      <inkml:brushProperty name="height" value="0.025" units="cm"/>
      <inkml:brushProperty name="color" value="#008C3A"/>
    </inkml:brush>
  </inkml:definitions>
  <inkml:trace contextRef="#ctx0" brushRef="#br0">0 1 18292,'6'4'2184,"-2"-4"-1263,-1 1-417,1 8 1288,-1 2-520,2 9-536,0 5-231,1 3-505,4 3-224,0 1-409,2 3-167,-2-8-440,-5-3-88,-3-6 848,-5-5-345,-10-1-103</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41.817"/>
    </inkml:context>
    <inkml:brush xml:id="br0">
      <inkml:brushProperty name="width" value="0.025" units="cm"/>
      <inkml:brushProperty name="height" value="0.025" units="cm"/>
      <inkml:brushProperty name="color" value="#008C3A"/>
    </inkml:brush>
  </inkml:definitions>
  <inkml:trace contextRef="#ctx0" brushRef="#br0">0 64 18852,'19'-7'2192,"8"1"-1487,10-1-345,5 0 1472,4-1-1120,4 5-448,-3 1 873,2 0-985,-6-8-56,-4-1 32</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42.552"/>
    </inkml:context>
    <inkml:brush xml:id="br0">
      <inkml:brushProperty name="width" value="0.025" units="cm"/>
      <inkml:brushProperty name="height" value="0.025" units="cm"/>
      <inkml:brushProperty name="color" value="#008C3A"/>
    </inkml:brush>
  </inkml:definitions>
  <inkml:trace contextRef="#ctx0" brushRef="#br0">48 13 17492,'0'0'146,"1"-1"0,-1 1 0,0-1 0,1 1 0,-1-1 1,1 1-1,-1-1 0,1 1 0,-1-1 0,1 1 0,-1 0 1,1-1-1,-1 1 0,1 0 0,-1-1 0,1 1 0,0 0 0,-1 0 1,1 0-1,0 0 0,0-1 0,17-2 787,-17 3-587,4-1-198,0 1 1,0-1-1,-1 1 0,1 1 0,0-1 1,0 0-1,0 1 0,0 0 0,0 0 1,-1 1-1,1-1 0,-1 1 0,1 0 1,-1 1-1,1-1 0,3 3 0,-5-3-150,-1 0 0,0 0-1,0 1 1,0-1 0,0 0-1,0 1 1,0-1 0,-1 1 0,1 0-1,-1-1 1,0 1 0,1 0-1,-1 0 1,-1 0 0,1 0-1,0 0 1,-1 0 0,1 0-1,-1 0 1,0 0 0,0 0-1,0 0 1,-1 0 0,1 0 0,-1 0-1,-1 5 1,0-1-7,-1 1-1,0 0 1,-1-1 0,0 0-1,0 0 1,0 0 0,-1 0 0,0-1-1,-6 7 1,-9 6-25,-30 23 1,-2 3 65,51-44-24,-1 1 0,0-1 0,1 1 0,-1 0 0,1 0 0,-1 0 1,1-1-1,0 2 0,0-1 0,0 0 0,0 0 0,0 0 0,0 0 0,0 4 0,1-4-3,0-1 0,1 0 0,-1 1 0,0-1 0,1 0 0,-1 0-1,1 1 1,-1-1 0,1 0 0,0 0 0,0 0 0,-1 0-1,1 0 1,0 0 0,0 0 0,0 0 0,0 0 0,0 0 0,0 0-1,0-1 1,0 1 0,0 0 0,1-1 0,-1 1 0,0-1 0,0 1-1,3-1 1,10 5-42,1-1 0,0 0 0,0-2 0,0 1-1,0-2 1,24 0 0,91-12-595,-94 6 436</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43.045"/>
    </inkml:context>
    <inkml:brush xml:id="br0">
      <inkml:brushProperty name="width" value="0.025" units="cm"/>
      <inkml:brushProperty name="height" value="0.025" units="cm"/>
      <inkml:brushProperty name="color" value="#008C3A"/>
    </inkml:brush>
  </inkml:definitions>
  <inkml:trace contextRef="#ctx0" brushRef="#br0">180 1 18388,'-13'13'563,"1"0"0,0 1 0,1 1 0,1-1 0,0 2-1,1 0 1,1 0 0,0 0 0,-7 25 0,14-39-558,1 0 0,-1-1 0,1 1 0,0 0 0,-1 0 0,1 0 0,0 0 0,0-1-1,0 1 1,0 0 0,1 0 0,-1 0 0,0-1 0,1 1 0,-1 0 0,1 0 0,-1-1 0,1 1 0,0 0 0,0-1 0,0 1 0,0-1-1,0 1 1,0-1 0,0 1 0,1-1 0,-1 0 0,1 0 0,-1 0 0,0 1 0,1-1 0,0-1 0,-1 1 0,1 0 0,3 1 0,5 1-13,0-1 0,1 0 0,-1-1 1,1 0-1,14-1 0,10 2-8,-28-1 16,1 0-1,-1 1 1,0 0 0,0 0 0,0 1-1,0-1 1,-1 2 0,1-1 0,10 8-1,-15-9 0,0-1 0,0 1-1,-1-1 1,1 1 0,0 0-1,-1 0 1,0 0 0,1-1-1,-1 2 1,0-1 0,0 0-1,0 0 1,-1 0 0,1 0-1,0 0 1,-1 1 0,1-1-1,-1 0 1,0 1 0,0-1-1,0 0 1,0 1 0,0-1-1,0 0 1,-1 1 0,1-1-1,-1 0 1,1 0 0,-1 0-1,0 1 1,0-1 0,0 0-1,0 0 1,-3 3-1,-1 2 49,0-1-1,0 1 0,-1-1 0,0 0 0,0-1 1,0 1-1,-1-1 0,0-1 0,0 1 0,0-1 0,0 0 1,-10 3-1,3-2 124,1 0 1,-1-1-1,1-1 1,-1 0-1,0-1 1,-19 1-1,28-3-223,1 0 1,-1 0-1,0 0 0,0-1 0,1 1 1,-1-1-1,0-1 0,1 1 0,-1 0 1,1-1-1,0 0 0,-5-3 1,6 3-96,1 0 0,-1 0 0,1 0 1,0-1-1,0 1 0,0-1 0,0 1 1,0-1-1,1 0 0,-1 0 0,1 0 1,-1 0-1,1 0 0,0 0 0,1 0 1,-1 0-1,0 0 0,1-4 0,-2-30-577,6-6-265</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43.501"/>
    </inkml:context>
    <inkml:brush xml:id="br0">
      <inkml:brushProperty name="width" value="0.025" units="cm"/>
      <inkml:brushProperty name="height" value="0.025" units="cm"/>
      <inkml:brushProperty name="color" value="#008C3A"/>
    </inkml:brush>
  </inkml:definitions>
  <inkml:trace contextRef="#ctx0" brushRef="#br0">0 65 20252,'10'-4'2145,"3"0"-1361,3-4-320,9 3 1104,5 0-311,7 0-793,2-2-440,4 1-1176,0-3 1039,-6 3-191,-4 1-144</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44.957"/>
    </inkml:context>
    <inkml:brush xml:id="br0">
      <inkml:brushProperty name="width" value="0.025" units="cm"/>
      <inkml:brushProperty name="height" value="0.025" units="cm"/>
      <inkml:brushProperty name="color" value="#008C3A"/>
    </inkml:brush>
  </inkml:definitions>
  <inkml:trace contextRef="#ctx0" brushRef="#br0">218 64 13659,'7'-6'1165,"-1"2"-234,0-1 1,-1 0-1,0 0 1,0 0-1,-1 0 1,1-1 0,-1 1-1,5-11 1,-9 16-882,0 0 0,-1 0 1,1 0-1,0-1 0,-1 1 1,1 0-1,0 0 0,-1 0 1,1 0-1,0 0 0,-1 0 1,1 0-1,0 0 0,-1 0 1,1 0-1,0 0 0,-1 0 1,1 0-1,0 0 0,-1 0 1,1 0-1,0 0 0,-1 0 1,1 0-1,0 0 0,-1 0 1,1 0-1,0 1 0,0-1 1,-1 0-1,1 0 0,0 0 1,-1 1-1,-16 7 275,-5 4-280,1 2 1,1 0-1,0 1 1,1 1-1,1 1 0,-21 25 1,29-30-45,0-1 0,2 2 0,0-1 0,0 1 0,1 0 0,0 1 0,1-1 0,1 1 0,0 0-1,1 1 1,-4 26 0,8-38 4,-1 1-1,1 0 1,0 0-1,0 0 1,1 0-1,-1 0 1,1 0-1,0-1 1,0 1-1,0 0 1,0-1-1,0 1 1,1 0-1,0-1 1,0 0-1,0 1 1,0-1-1,0 0 1,1 0-1,-1 0 1,1 0-1,0-1 1,0 1-1,0-1 1,0 1-1,0-1 1,1 0-1,-1 0 1,1-1-1,-1 1 1,5 0-1,0 1 44,0-1-1,0-1 1,1 0-1,-1 0 1,0 0-1,0-1 1,1-1 0,-1 1-1,0-1 1,0-1-1,0 1 1,0-1-1,14-6 1,-9 2 62,-1 0 0,-1 0-1,1-1 1,-1-1 0,-1 0 0,1 0-1,-1-1 1,-1 0 0,0-1 0,0 0 0,-1-1-1,0 0 1,0 0 0,-2 0 0,1-1 0,-1 0-1,-1 0 1,0-1 0,-1 1 0,-1-1-1,1 0 1,-2 0 0,0-1 0,0-25 0,-2 35-185,0-1 0,-1 1 1,1-1-1,-1 1 0,0-1 1,-1 1-1,1-1 0,-1 1 1,0 0-1,0 0 0,0 0 1,0 0-1,-1 0 0,1 0 1,-1 1-1,0-1 0,0 1 1,-1 0-1,-3-3 0,4 4-51,1 0-1,-1 1 0,0 0 1,0-1-1,0 1 1,0 0-1,0 0 0,0 1 1,0-1-1,0 0 0,0 1 1,0 0-1,0 0 1,-1 0-1,1 0 0,0 0 1,0 1-1,0 0 1,0-1-1,0 1 0,0 0 1,0 0-1,0 1 1,0-1-1,1 1 0,-1-1 1,0 1-1,-3 3 0,-12 12-838</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45.436"/>
    </inkml:context>
    <inkml:brush xml:id="br0">
      <inkml:brushProperty name="width" value="0.025" units="cm"/>
      <inkml:brushProperty name="height" value="0.025" units="cm"/>
      <inkml:brushProperty name="color" value="#008C3A"/>
    </inkml:brush>
  </inkml:definitions>
  <inkml:trace contextRef="#ctx0" brushRef="#br0">122 1 19540,'1'2'2141,"-5"6"-1276,-9 15-404,10-18 10,-61 114 1468,57-102-1870,0 0 0,1 1 0,0 0 0,1 0 0,-2 21 0,7-35-48,-1 0 1,1 0-1,0 0 1,0 0-1,1 0 1,-1-1-1,1 1 1,-1 0 0,1 0-1,0 0 1,1-1-1,-1 1 1,1-1-1,-1 1 1,1-1-1,4 6 1,-4-7-14,1 0 0,-1 0 0,0 0 0,0-1 1,1 1-1,-1-1 0,1 1 0,0-1 1,-1 0-1,1 0 0,0 0 0,0-1 0,-1 1 1,1 0-1,0-1 0,0 0 0,0 0 0,0 0 1,0 0-1,0 0 0,-1-1 0,1 1 0,4-2 1,-2 1-78,0 0 0,-1-1 0,1 0 1,0 0-1,-1 0 0,1-1 0,-1 1 0,0-1 1,1 0-1,-1 0 0,-1-1 0,1 1 0,0-1 1,3-5-1,-1 0 1,1-1 0,-2 0 0,1 0 0,-1 0-1,4-15 1,8-29-240</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45.930"/>
    </inkml:context>
    <inkml:brush xml:id="br0">
      <inkml:brushProperty name="width" value="0.025" units="cm"/>
      <inkml:brushProperty name="height" value="0.025" units="cm"/>
      <inkml:brushProperty name="color" value="#008C3A"/>
    </inkml:brush>
  </inkml:definitions>
  <inkml:trace contextRef="#ctx0" brushRef="#br0">10 0 20772,'-4'0'2321,"0"3"-1577,2 3-360,2 2 1489,3 1-1305,3-2-960,8-7 456,0-4-168,1-18-168</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47.237"/>
    </inkml:context>
    <inkml:brush xml:id="br0">
      <inkml:brushProperty name="width" value="0.025" units="cm"/>
      <inkml:brushProperty name="height" value="0.025" units="cm"/>
      <inkml:brushProperty name="color" value="#008C3A"/>
    </inkml:brush>
  </inkml:definitions>
  <inkml:trace contextRef="#ctx0" brushRef="#br0">0 3 16612,'7'-2'1912,"2"4"-968,-5 7-384,3 3 1121,2 2-537,2 0-336,4 3-88,-1-2-448,3-1-440,3-5-600,3-2-240,4-6 32,1-2 624,-1-8-257,-1-2-303</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18.681"/>
    </inkml:context>
    <inkml:brush xml:id="br0">
      <inkml:brushProperty name="width" value="0.05" units="cm"/>
      <inkml:brushProperty name="height" value="0.05" units="cm"/>
    </inkml:brush>
  </inkml:definitions>
  <inkml:trace contextRef="#ctx0" brushRef="#br0">1 4 14451,'0'-1'110,"0"1"0,1 0-1,-1-1 1,1 1 0,-1 0 0,0 0-1,1-1 1,-1 1 0,1 0 0,-1 0-1,1 0 1,-1 0 0,1 0 0,-1 0-1,1 0 1,-1 0 0,1 0 0,-1 0 0,1 0-1,-1 0 1,1 0 0,-1 0 0,1 0-1,-1 0 1,1 0 0,-1 1 0,1-1-1,-1 0 1,1 0 0,-1 1 0,0-1-1,1 0 1,-1 1 0,1-1 0,-1 0-1,0 1 1,1-1 0,-1 1 0,0-1 0,0 0-1,1 1 1,-1-1 0,0 1 0,0-1-1,0 1 1,1 0 0,8 33 1914,-3-15 231,-7-20-2052,1 0 1,0 0-1,0 0 0,-1-1 0,1 1 0,0 0 1,0 0-1,0 0 0,1 0 0,-1-1 1,0 1-1,0 0 0,0 0 0,1 0 0,-1 0 1,1 0-1,-1 0 0,1-1 0,-1 1 0,2-1 1,-2 1-216,1 1 5,-1-1 0,0 1 1,1-1-1,-1 0 0,0 0 1,0 1-1,1-1 1,-1 0-1,0 1 0,0-1 1,0 0-1,0 0 0,0 1 1,0-1-1,0 0 0,0 1 1,-1-1-1,1 0 0,0 0 1,-2 6-3446,-2-12-1376</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47.732"/>
    </inkml:context>
    <inkml:brush xml:id="br0">
      <inkml:brushProperty name="width" value="0.025" units="cm"/>
      <inkml:brushProperty name="height" value="0.025" units="cm"/>
      <inkml:brushProperty name="color" value="#008C3A"/>
    </inkml:brush>
  </inkml:definitions>
  <inkml:trace contextRef="#ctx0" brushRef="#br0">257 2 15611,'0'-1'2097,"-4"2"-1289,-9 12-328,0 6 1256,-10 12-607,-1 6-217,-7 16-432,-2 3-208,2 7-112,4 0-96,7-4-600,2-4-376,6-12 784,6-9-128,5-21-152</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48.244"/>
    </inkml:context>
    <inkml:brush xml:id="br0">
      <inkml:brushProperty name="width" value="0.025" units="cm"/>
      <inkml:brushProperty name="height" value="0.025" units="cm"/>
      <inkml:brushProperty name="color" value="#008C3A"/>
    </inkml:brush>
  </inkml:definitions>
  <inkml:trace contextRef="#ctx0" brushRef="#br0">0 1 17124,'0'10'1968,"8"-6"-1304,10-4-208,9-3 1601,8 0-1337,5 2-136,7 1-208,3-1-152,-2 2-544,-5 2-360,-13 4-56,-9-1 520,-21-2-168,-11 0-184</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48.778"/>
    </inkml:context>
    <inkml:brush xml:id="br0">
      <inkml:brushProperty name="width" value="0.025" units="cm"/>
      <inkml:brushProperty name="height" value="0.025" units="cm"/>
      <inkml:brushProperty name="color" value="#008C3A"/>
    </inkml:brush>
  </inkml:definitions>
  <inkml:trace contextRef="#ctx0" brushRef="#br0">0 427 17396,'15'8'1704,"9"-8"-1016,9-1-312,11-6 689,9-1-377,8 1-728,0-3-368,-2-4 456,0-5-208,-6-5-257</inkml:trace>
  <inkml:trace contextRef="#ctx0" brushRef="#br0" timeOffset="1">1092 1 17964,'-8'5'502,"-1"0"0,1 0 0,0 1 0,0 0 0,0 1 0,1 0 0,0 0 0,0 1 0,1-1 0,-7 12 0,12-18-492,0 0 0,1 0-1,-1 0 1,0 0-1,0 0 1,1 0-1,-1 0 1,1 0 0,-1 1-1,1-1 1,-1 0-1,1 0 1,0 1 0,-1-1-1,1 0 1,0 0-1,0 1 1,0-1-1,0 0 1,0 1 0,1-1-1,-1 0 1,0 0-1,0 1 1,1-1 0,-1 0-1,1 0 1,-1 0-1,1 1 1,0-1 0,-1 0-1,1 0 1,0 0-1,0 0 1,0 0-1,0 0 1,-1 0 0,3 1-1,3 1-65,1 0-1,-1 0 1,1 0-1,0-1 1,0 0 0,7 1-1,5 2-18,-10-2 53,1 0 1,-1 1-1,0 0 0,0 0 0,-1 1 0,1 1 0,-1-1 0,11 10 0,-17-13 24,0 0 0,0 0 0,0 0 0,-1 0 0,1 0 0,-1 0 0,1 0 0,-1 1 0,0-1-1,1 0 1,-1 1 0,-1-1 0,1 1 0,0 0 0,-1-1 0,1 1 0,-1-1 0,0 1 0,1 0-1,-1-1 1,-1 1 0,1 0 0,0-1 0,-1 1 0,1 0 0,-1-1 0,0 1 0,0-1-1,0 1 1,0-1 0,0 0 0,0 1 0,-1-1 0,1 0 0,-1 0 0,-2 3 0,-1 1 22,-1 0 0,0-1 0,0 1 1,0-1-1,-1 0 0,0-1 0,0 0 1,0 0-1,0 0 0,-1-1 0,0 0 0,1 0 1,-1-1-1,0 0 0,-10 1 0,14-2-40,-1-1 0,0 1 0,1-1 0,-1 0 0,0-1 0,1 1-1,-1-1 1,1 0 0,-1 0 0,0 0 0,1-1 0,0 1 0,-1-1-1,1 0 1,0-1 0,0 1 0,0-1 0,0 1 0,1-1 0,-1 0 0,1-1-1,0 1 1,-1 0 0,2-1 0,-1 0 0,0 0 0,-3-6 0,-7-27-131</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49.302"/>
    </inkml:context>
    <inkml:brush xml:id="br0">
      <inkml:brushProperty name="width" value="0.025" units="cm"/>
      <inkml:brushProperty name="height" value="0.025" units="cm"/>
      <inkml:brushProperty name="color" value="#008C3A"/>
    </inkml:brush>
  </inkml:definitions>
  <inkml:trace contextRef="#ctx0" brushRef="#br0">0 12 18644,'12'-2'2136,"1"1"-1463,3 0-289,2-1 1376,5-1-1656,6 0-632,2 3 576,1 0-184,-1 5-248</inkml:trace>
  <inkml:trace contextRef="#ctx0" brushRef="#br0" timeOffset="1">449 29 16644,'-17'13'479,"1"1"1,0 0 0,1 1-1,1 1 1,1 0 0,-13 18-1,21-26-392,0 0-1,0 1 0,1-1 1,0 1-1,1 0 0,0 0 1,0 0-1,0 1 1,2-1-1,-1 0 0,1 1 1,0 0-1,1-1 0,0 1 1,2 13-1,-1-19-79,-1-1-1,1 1 0,0 0 0,0-1 1,1 0-1,-1 1 0,1-1 1,-1 0-1,1 0 0,0 0 1,0 0-1,1 0 0,-1 0 1,1 0-1,-1-1 0,1 1 0,0-1 1,0 0-1,0 0 0,0 0 1,0 0-1,0 0 0,0-1 1,1 1-1,-1-1 0,1 0 0,-1 0 1,1 0-1,0-1 0,-1 1 1,1-1-1,-1 0 0,1 0 1,0 0-1,-1-1 0,1 1 1,0-1-1,-1 0 0,1 0 0,-1 0 1,1 0-1,-1 0 0,4-3 1,1-1 72,0 0 0,0-1 0,0 0 0,0 0 0,-1-1 0,0 0 0,-1 0 0,1 0 0,-1-1 0,-1 0 0,0 0 0,0-1 0,4-9 0,-4 8 62,-1 0 1,0 0 0,-1 0 0,0-1 0,-1 1 0,0-1 0,-1 1 0,0-1 0,0 0-1,-1 1 1,-2-20 0,1 25-115,0 1 0,-1 1-1,1-1 1,-1 0 0,1 0 0,-1 0-1,0 1 1,0-1 0,-1 1-1,1 0 1,-1-1 0,0 1 0,0 0-1,0 1 1,0-1 0,-6-4 0,6 6-141,0-1 1,1 1 0,-1-1-1,0 1 1,0 0 0,0 0-1,0 1 1,0-1-1,0 0 1,0 1 0,0 0-1,0 0 1,0 0 0,-1 0-1,1 0 1,0 1 0,0-1-1,0 1 1,0 0 0,0 0-1,0 0 1,1 0 0,-4 2-1,4-2-18,0 0-1,1 0 0,-1 0 1,1 0-1,0 1 0,-1-1 1,1 0-1,0 1 0,0-1 1,-1 2-1,1-2 92,1 0 1,0-1-1,-1 1 1,1 0-1,0-1 1,0 1-1,0-1 1,-1 1-1,1 0 1,0-1-1,0 1 1,0 0-1,0 0 0,0-1 1,0 1-1,1 0 1,-1-1-1,0 1 1,0 0-1,0-1 1,0 1-1,1-1 1,-1 1-1,0 0 1,1-1-1,-1 1 1,1-1-1,-1 1 0,0-1 1,1 1-1,0 0 1,18 10-859</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49.772"/>
    </inkml:context>
    <inkml:brush xml:id="br0">
      <inkml:brushProperty name="width" value="0.025" units="cm"/>
      <inkml:brushProperty name="height" value="0.025" units="cm"/>
      <inkml:brushProperty name="color" value="#008C3A"/>
    </inkml:brush>
  </inkml:definitions>
  <inkml:trace contextRef="#ctx0" brushRef="#br0">114 0 19204,'-7'2'182,"1"1"0,0-1-1,0 1 1,1 1 0,-1-1 0,1 1-1,-1-1 1,1 2 0,0-1 0,1 0 0,-1 1-1,1 0 1,0 0 0,0 1 0,-4 5-1,4-5-146,1 1-1,-1-1 0,1 1 0,0 0 0,1 0 1,0 0-1,0 0 0,0 0 0,1 1 0,0-1 0,0 0 1,1 15-1,1-18-28,-1-1 0,1 0 0,0 1 0,0-1 0,0 0 0,0 0 0,1 0 0,0 0 0,-1 0 0,1 0 0,0 0 0,0 0 0,0-1 0,1 1 0,-1-1 0,1 0 0,-1 0 0,1 0 1,0 0-1,0 0 0,0 0 0,0-1 0,0 1 0,0-1 0,0 0 0,0 0 0,1 0 0,-1 0 0,4 0 0,1 0 52,-1 0 1,1-1-1,0 0 0,0 0 1,-1-1-1,1 0 1,0 0-1,0 0 0,-1-1 1,1-1-1,12-5 0,-14 5 75,1 0 0,-1-1 1,0-1-1,0 1 0,0-1 0,-1 0 0,0 0 0,0 0 0,0-1 0,0 1 0,5-10 0,-9 12-91,1 0 0,-1 1 0,0-1-1,0 0 1,0 0 0,0 0 0,0 0 0,-1 0-1,1 0 1,-1 0 0,0 0 0,0 0 0,0 0-1,0 0 1,-1 0 0,1 0 0,-1 0 0,1 1-1,-1-1 1,0 0 0,0 0 0,-1 0 0,1 1-1,-1-1 1,1 0 0,-1 1 0,0 0 0,0-1-1,0 1 1,-3-3 0,-2-1-189,1 1-1,-1 0 1,0 0-1,0 1 1,-1 0 0,0 0-1,1 1 1,-1 0 0,0 0-1,0 1 1,-15-3 0,0 3-339</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50.295"/>
    </inkml:context>
    <inkml:brush xml:id="br0">
      <inkml:brushProperty name="width" value="0.025" units="cm"/>
      <inkml:brushProperty name="height" value="0.025" units="cm"/>
      <inkml:brushProperty name="color" value="#008C3A"/>
    </inkml:brush>
  </inkml:definitions>
  <inkml:trace contextRef="#ctx0" brushRef="#br0">120 4 21044,'14'-3'2057,"-8"4"-1593,-6 9-240,1 6 1040,-1 8-648,0 5-239,2 7-521,0 5-225,4 1-287,-2-5-160,4-5-352,-3-6-216,-3-12 815,-2-13-239,-2-1-48</inkml:trace>
  <inkml:trace contextRef="#ctx0" brushRef="#br0" timeOffset="1">1 90 16868,'20'1'2080,"7"2"-1304,9-3-344,1 1 1033,12-1-801,-1 0-456,7-2 112,-3-4-96,-11 0-296</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50.795"/>
    </inkml:context>
    <inkml:brush xml:id="br0">
      <inkml:brushProperty name="width" value="0.025" units="cm"/>
      <inkml:brushProperty name="height" value="0.025" units="cm"/>
      <inkml:brushProperty name="color" value="#008C3A"/>
    </inkml:brush>
  </inkml:definitions>
  <inkml:trace contextRef="#ctx0" brushRef="#br0">159 28 18700,'-7'2'240,"1"1"0,-1 1 0,1-1 0,0 1 0,0 0 0,0 0 0,0 1 0,1 0 0,0 0 1,0 0-1,0 1 0,1-1 0,-1 1 0,2 0 0,-1 0 0,0 1 0,1-1 0,0 1 0,-2 9 0,5-14-243,-1-1-1,1 1 1,0 0 0,0-1 0,0 1-1,0 0 1,0 0 0,0-1 0,0 1-1,1 0 1,-1 0 0,1-1-1,-1 1 1,1 0 0,0-1 0,-1 1-1,1-1 1,0 1 0,0-1-1,0 1 1,0-1 0,1 0 0,-1 0-1,0 1 1,0-1 0,1 0-1,-1 0 1,1 0 0,-1 0 0,1 0-1,-1-1 1,1 1 0,2 0 0,6 3-33,0-1 1,1 0-1,0-1 1,14 1-1,-9 0 6,-5-2 9,40 9 11,-48-9 7,1 0 0,-1 0 0,0 1 0,1-1 1,-1 1-1,0 0 0,0 0 0,0 0 0,0 0 1,0 0-1,3 5 0,-5-6 3,0-1 0,0 1 1,-1 1-1,1-1 0,-1 0 0,1 0 0,-1 0 0,0 0 1,1 0-1,-1 0 0,0 1 0,0-1 0,1 0 1,-1 0-1,0 0 0,0 0 0,-1 1 0,1-1 0,0 0 1,0 0-1,0 0 0,-1 0 0,1 1 0,-1-1 1,1 0-1,-1 0 0,1 0 0,-1 0 0,0 0 0,1 0 1,-1 0-1,0 0 0,0-1 0,-1 3 0,-4 2 39,0 0-1,0-1 1,0 1-1,-9 3 0,12-6-17,-13 7 123,0 0 1,-1-1-1,-29 9 0,40-15-177,0 0 0,0-1 0,0 1 0,-1-1 0,1-1-1,0 1 1,-1-1 0,1 0 0,0-1 0,-1 1-1,1-1 1,0 0 0,-1-1 0,-6-2 0,11 3 20,0 0 0,0 0 0,0-1 1,0 1-1,1 0 0,-1-1 0,0 1 1,1-1-1,-1 1 0,1-1 0,0 0 1,-1 0-1,1 1 0,0-1 0,0 0 0,0 0 1,0 0-1,1 0 0,-1 0 0,0-4 1,3-19-211</inkml:trace>
  <inkml:trace contextRef="#ctx0" brushRef="#br0" timeOffset="1">163 31 20252,'16'0'1617,"5"-3"-1233,5 0-240,9-3 48,5 2-544,3-1 424,-2 1-176,7-2-248</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51.308"/>
    </inkml:context>
    <inkml:brush xml:id="br0">
      <inkml:brushProperty name="width" value="0.025" units="cm"/>
      <inkml:brushProperty name="height" value="0.025" units="cm"/>
      <inkml:brushProperty name="color" value="#008C3A"/>
    </inkml:brush>
  </inkml:definitions>
  <inkml:trace contextRef="#ctx0" brushRef="#br0">167 0 17780,'-18'9'790,"0"1"0,1 1 0,-1 0 0,-22 21 0,35-28-682,0 1 0,0 0-1,1 0 1,-1 1 0,1-1-1,1 1 1,-1 0 0,1 0 0,0 0-1,0 0 1,1 0 0,0 1-1,0-1 1,0 1 0,1 0 0,0-1-1,0 10 1,1-13-91,0 0 0,0 0 0,0-1 0,1 1 0,-1 0 0,1 0 0,0 0 0,0 0 0,0-1 0,0 1 0,0-1 0,1 1 0,-1-1 0,1 1 0,0-1 0,0 0 0,0 1 0,0-1 0,0 0 0,0 0 0,0-1 0,1 1 0,-1 0 0,1-1 0,-1 1 0,1-1 0,-1 0 0,1 0 0,0 0 0,0 0 0,0-1 0,3 1 1,1 0 25,0 0 0,1 0 1,-1-1-1,1 0 0,-1 0 1,0-1-1,1 0 0,-1-1 1,0 1-1,0-1 0,13-6 1,-11 3 32,0 0 0,0 0 0,0-1 0,-1-1 0,0 0 0,0 0 1,0 0-1,-1-1 0,10-14 0,-15 19-62,0 0 1,0 0-1,-1 0 0,1-1 1,-1 1-1,0 0 0,1-1 1,-2 0-1,1 1 0,0-1 0,-1 1 1,1-1-1,-1-5 0,-1 7-35,0-1-1,1 0 1,-1 0-1,0 0 0,0 1 1,-1-1-1,1 0 0,0 1 1,-1-1-1,0 1 0,1-1 1,-1 1-1,0 0 1,0 0-1,0 0 0,-1 0 1,1 0-1,-5-3 0,1 2-294,0 0 0,1 1-1,-1-1 1,0 1-1,-1 0 1,1 1-1,-10-2 1,14 2 167,-1 1 0,1 0 0,-1-1 0,0 1 0,1 0 0,-1 0 0,0 0 0,1 1 0,-1-1 0,0 1 0,1-1 0,-1 1 0,1 0 0,-1 0 0,1 0 0,-1 0 0,1 1 0,0-1 0,-5 4 0,0 9-989</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51.724"/>
    </inkml:context>
    <inkml:brush xml:id="br0">
      <inkml:brushProperty name="width" value="0.025" units="cm"/>
      <inkml:brushProperty name="height" value="0.025" units="cm"/>
      <inkml:brushProperty name="color" value="#008C3A"/>
    </inkml:brush>
  </inkml:definitions>
  <inkml:trace contextRef="#ctx0" brushRef="#br0">284 1 16708,'-18'3'430,"1"1"0,-1 1 0,1 0 1,0 2-1,0 0 0,1 0 0,0 2 1,1 0-1,-1 1 0,2 0 0,-1 1 1,2 1-1,-1 0 0,2 1 0,-22 27 1,32-37-407,1 0-1,-1 0 1,0 0 0,1 0 0,0 0 0,-1 0 0,1 1-1,1-1 1,-1 0 0,0 1 0,1-1 0,0 1 0,0 6 0,0-8-8,0 0 0,1 0 0,0 0 1,-1 0-1,1 0 0,0 0 0,0 0 1,0 0-1,0-1 0,0 1 0,1 0 1,-1 0-1,0-1 0,1 1 0,0-1 1,-1 0-1,1 1 0,0-1 1,-1 0-1,1 0 0,0 0 0,0 0 1,3 1-1,3 1 38,1-1-1,-1 0 1,1-1 0,0 1 0,-1-2 0,1 1-1,0-1 1,0-1 0,-1 1 0,1-1-1,0-1 1,14-4 0,0-1 160,-1-1 1,0-1-1,31-17 0,-43 20-95,0 0 0,0 0 0,-1-1 0,0 0 0,0-1 0,-1 0 0,14-16 0,-21 22-117,1 0 0,-1 0 0,1 0 0,-1-1 0,0 1-1,0 0 1,0-1 0,0 1 0,0-1 0,0 1 0,-1-1 0,1 0 0,-1 1 0,0-1-1,0 1 1,0-1 0,0 0 0,0 1 0,-1-1 0,1 1 0,-1-1 0,1 0 0,-1 1-1,0 0 1,0-1 0,0 1 0,0-1 0,-1 1 0,1 0 0,-1 0 0,1 0 0,-1 0-1,0 0 1,0 0 0,0 0 0,0 1 0,0-1 0,-4-2 0,1 1-82,0 0 1,0 0 0,0 0-1,0 1 1,-1-1 0,1 1-1,-1 1 1,0-1 0,1 1-1,-1 0 1,0 0 0,0 1-1,-11 0 1,-18 4-311</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52.454"/>
    </inkml:context>
    <inkml:brush xml:id="br0">
      <inkml:brushProperty name="width" value="0.025" units="cm"/>
      <inkml:brushProperty name="height" value="0.025" units="cm"/>
      <inkml:brushProperty name="color" value="#008C3A"/>
    </inkml:brush>
  </inkml:definitions>
  <inkml:trace contextRef="#ctx0" brushRef="#br0">56 1 22053,'-14'28'5057,"-15"44"-4406,26-63-642,0 1 0,1 0 0,0-1 0,1 1 0,-1 16 0,2-24-10,0 1 1,1-1-1,-1 1 1,0-1-1,1 1 1,0-1-1,-1 0 0,1 1 1,0-1-1,0 0 1,0 0-1,2 3 1,-2-4-11,0 0 1,1 1 0,-1-1-1,0-1 1,0 1-1,0 0 1,1 0 0,-1 0-1,1-1 1,-1 1-1,0 0 1,1-1 0,-1 0-1,1 1 1,-1-1 0,1 0-1,-1 0 1,1 0-1,0 0 1,-1 0 0,3 0-1,0-1-106,-1 0-1,1 1 0,-1-2 1,1 1-1,-1 0 0,0-1 1,0 1-1,1-1 1,-1 0-1,0 0 0,-1 0 1,1-1-1,0 1 1,-1-1-1,1 1 0,-1-1 1,0 0-1,0 0 0,0 0 1,0 0-1,0 0 1,1-4-1,2-6-189,0 0 0,0-1 0,-2 1 1,4-20-1,1-14-460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20.299"/>
    </inkml:context>
    <inkml:brush xml:id="br0">
      <inkml:brushProperty name="width" value="0.05" units="cm"/>
      <inkml:brushProperty name="height" value="0.05" units="cm"/>
    </inkml:brush>
  </inkml:definitions>
  <inkml:trace contextRef="#ctx0" brushRef="#br0">24 2 16460,'-15'-1'1752,"7"1"-960,12 3-184,12-2 1097,5 2-369,14-2-272,5 1-152,11-2-264,7 0-95,3-2-137,0 1-160,-7-2-288,-4 3-200,-10 0-569,-4 0-351,-13-1 904,-3 1-184,-3 0-184</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5:52.952"/>
    </inkml:context>
    <inkml:brush xml:id="br0">
      <inkml:brushProperty name="width" value="0.025" units="cm"/>
      <inkml:brushProperty name="height" value="0.025" units="cm"/>
      <inkml:brushProperty name="color" value="#008C3A"/>
    </inkml:brush>
  </inkml:definitions>
  <inkml:trace contextRef="#ctx0" brushRef="#br0">18 64 17836,'-3'-13'2752,"0"3"-1535,-1 7-561,-1 3 2528,3 2-1903,2 3-545,2-5-2937,8-8 2177,5-9-432,2-2-240</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6:00.626"/>
    </inkml:context>
    <inkml:brush xml:id="br0">
      <inkml:brushProperty name="width" value="0.025" units="cm"/>
      <inkml:brushProperty name="height" value="0.025" units="cm"/>
      <inkml:brushProperty name="color" value="#008C3A"/>
    </inkml:brush>
  </inkml:definitions>
  <inkml:trace contextRef="#ctx0" brushRef="#br0">1480 225 8954,'-25'-27'1610,"-1"1"0,-57-43 1,66 58-1368,-1 0 0,0 0 0,-1 2 1,1 0-1,-2 2 0,-33-10 0,6 7-80,0 3 0,0 1-1,-70 2 1,-141 23-60,226-14-117,0 2-1,0 1 1,1 1 0,1 2 0,0 1-1,0 2 1,1 0 0,1 2 0,0 2 0,-35 28-1,35-22 29,0 1 0,1 1 0,1 2 0,2 0-1,1 2 1,1 0 0,2 2 0,-29 58 0,39-67-5,1 0 1,1 0-1,1 1 0,1 0 1,1 1-1,1-1 0,1 1 1,1 26-1,2-37 11,1 1 0,1 0 0,0-1 0,1 1 0,0-1-1,1 1 1,1-1 0,0-1 0,1 1 0,1-1 0,0 0 0,0 0 0,1-1 0,19 21 0,-6-12 54,1-1 1,0-2 0,2 0 0,0-2 0,1 0-1,1-2 1,0 0 0,1-2 0,0-1-1,37 9 1,20 2 110,1-5-1,102 9 1,255 10 790,-385-33-610,0-2 0,108-14 0,-133 8-169,0-2 1,-1-1 0,0-1-1,0-2 1,-1-2-1,44-24 1,-35 15 31,-1-3 1,-1-1 0,49-46-1,-73 59-217,1 0-1,-2-1 1,0 0 0,-1-1-1,0 0 1,-1-1-1,-1 0 1,-1-1 0,0 0-1,-1 0 1,5-20-1,-9 25-77,-1 1 1,-1-1-1,0 1 0,-1-1 0,0 0 0,0 1 0,-1-1 0,-1 1 0,0-1 0,-6-17 0,3 14-56,-2 0 1,1 1-1,-2 0 0,0 0 1,0 0-1,-1 1 0,-12-13 1,3 7-102,-1 0 0,-1 2 1,0 0-1,-2 1 0,1 1 1,-2 0-1,0 2 1,-1 1-1,-25-9 0,11 8-39,1 3 0,-2 0 0,1 3-1,-50-4 1,15 7 90</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6:01.749"/>
    </inkml:context>
    <inkml:brush xml:id="br0">
      <inkml:brushProperty name="width" value="0.025" units="cm"/>
      <inkml:brushProperty name="height" value="0.025" units="cm"/>
      <inkml:brushProperty name="color" value="#008C3A"/>
    </inkml:brush>
  </inkml:definitions>
  <inkml:trace contextRef="#ctx0" brushRef="#br0">1415 162 12443,'-9'-11'273,"-1"1"1,0 0-1,-1 0 0,1 1 1,-2 1-1,1 0 1,-1 0-1,-1 1 1,1 0-1,-1 1 0,-17-5 1,-9-1-227,-1 1 0,-63-8 0,32 11-135,-1 3-1,0 3 1,1 4 0,-1 2 0,1 4 0,0 3-1,-130 37 1,164-38 89,1 3-1,0 0 1,1 3-1,-50 29 1,74-38 7,0 0 0,1 1 1,-1 1-1,2 0 0,-1 0 0,1 1 1,1 0-1,-1 0 0,2 1 0,0 0 1,0 0-1,1 1 0,0 0 0,1 0 0,0 1 1,-4 21-1,5-17 18,2 0 0,0 0 0,1 1 0,1-1 1,1 0-1,0 1 0,1-1 0,1 0 0,0 0 0,2 0 0,0-1 0,0 1 0,2-1 1,10 20-1,-6-18 4,0 0 1,1-1 0,1-1-1,1 0 1,0-1 0,1 0 0,0-2-1,2 1 1,-1-2 0,1 0-1,30 15 1,-9-9-9,1-2-1,1-2 0,1-1 1,-1-2-1,2-2 1,50 5-1,-10-7 13,1-4 0,99-8 0,-103-2-8,0-3 1,-1-4-1,0-3 0,79-29 0,-96 23 21,-1-1-1,-2-4 0,0-2 1,-2-2-1,72-55 1,-106 70 23,-1-1 1,29-31-1,-44 43-44,-1 0-1,0-1 1,0 0-1,-1 1 1,0-1-1,0-1 0,0 1 1,-1-1-1,0 1 1,-1-1-1,0 0 1,0 0-1,1-8 1,-3 11-9,-1 0-1,1 0 1,-1 0 0,0 1 0,0-1 0,0 0 0,-1 1 0,0-1-1,0 1 1,0-1 0,0 1 0,-1 0 0,1 0 0,-1 0 0,0 0 0,0 0-1,-1 1 1,-3-4 0,-9-6 14,0 0-1,-34-20 1,46 31-31,-73-45-352,-103-44 0,148 77 228,0 2 1,-1 1-1,0 2 1,-1 1-1,0 1 1,-49-2-1,-27 9-168</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6:07.848"/>
    </inkml:context>
    <inkml:brush xml:id="br0">
      <inkml:brushProperty name="width" value="0.025" units="cm"/>
      <inkml:brushProperty name="height" value="0.025" units="cm"/>
      <inkml:brushProperty name="color" value="#008C3A"/>
    </inkml:brush>
  </inkml:definitions>
  <inkml:trace contextRef="#ctx0" brushRef="#br0">30 23 14419,'5'-5'1478,"-3"4"-903,-1 0 0,1-1 1,-1 1-1,1-1 0,-1 1 1,0-1-1,0 1 0,1-1 1,0-2-1,-31 146 5151,19-67-5664,2 1 1,5 117-1,4-185-57,-2-4-5,1 1-1,0-1 1,1 0 0,-1 0-1,1 0 1,-1 0 0,1 0 0,0 0-1,1 0 1,-1 0 0,3 4 0,-3-8-17,-1 0 0,0 1 0,0-1 0,1 0 0,-1 0 0,0 0 0,1 0 0,-1 0 0,0 0 1,1 0-1,-1 0 0,0-1 0,1 1 0,-1 0 0,0 0 0,1 0 0,-1 0 0,0 0 0,1 0 1,-1-1-1,0 1 0,0 0 0,1 0 0,-1 0 0,0-1 0,0 1 0,1 0 0,-1 0 0,0-1 1,0 1-1,0 0 0,0-1 0,1 1 0,-1 0 0,0-1 0,0 1 0,0 0 0,0-1 0,0 1 1,6-14-1086,10-23 396,-3 10 262</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6:09.573"/>
    </inkml:context>
    <inkml:brush xml:id="br0">
      <inkml:brushProperty name="width" value="0.025" units="cm"/>
      <inkml:brushProperty name="height" value="0.025" units="cm"/>
      <inkml:brushProperty name="color" value="#008C3A"/>
    </inkml:brush>
  </inkml:definitions>
  <inkml:trace contextRef="#ctx0" brushRef="#br0">269 10 18460,'0'0'79,"0"-1"-1,0 1 1,0-1 0,0 1 0,0 0-1,0-1 1,0 1 0,0-1-1,-1 1 1,1 0 0,0-1 0,0 1-1,0-1 1,-1 1 0,1 0-1,0-1 1,-1 1 0,1 0 0,0 0-1,0-1 1,-1 1 0,1 0-1,-1 0 1,1-1 0,0 1 0,-1 0-1,1 0 1,0 0 0,-1 0-1,1 0 1,-1-1 0,1 1 0,0 0-1,-1 0 1,1 0 0,-1 0 0,1 0-1,-1 0 1,1 0 0,0 1-1,-1-1 1,0 0 0,-19-1 868,3 3-486,1 0 0,0 1 0,0 1 1,-23 8-1,28-8-441,1 1 1,0-1 0,0 1-1,1 1 1,-1 0 0,1 1-1,-12 10 1,19-16-22,1 0 1,0 0 0,0 0-1,0 1 1,0-1 0,-1 0-1,1 0 1,1 1 0,-1-1-1,0 0 1,0 1-1,0-1 1,1 1 0,-1-1-1,1 1 1,-1 0 0,1-1-1,0 1 1,0-1 0,-1 1-1,1 0 1,0-1 0,0 1-1,1-1 1,-1 1 0,0 0-1,0-1 1,1 1-1,-1-1 1,1 1 0,0-1-1,-1 1 1,1-1 0,0 1-1,0-1 1,0 0 0,0 1-1,0-1 1,0 0 0,0 0-1,0 0 1,0 0 0,3 2-1,4 2-78,0 0-1,0 0 0,1 0 1,0-1-1,17 5 0,17 4-314,-15-6-35,38 17 0,-60-22 350,1 1 0,-1 1 0,0-1 0,0 1 0,-1 0 1,1 0-1,-1 0 0,0 1 0,0 0 0,0 0 0,5 8 0,-8-10 75,0 1 0,0-1 0,-1 0 0,1 1 0,-1 0 0,0-1 0,0 1 0,0 0 0,-1-1 0,1 1 0,-1 0 0,0 0 0,0 0 0,0-1 0,-1 7 0,0-5 74,-1 1 0,0-1 1,0 1-1,0-1 0,0 0 1,-1 0-1,0 0 0,0 0 1,-6 6-1,1-2 171,-1 0 0,0-1-1,0 0 1,0 0 0,-1-1-1,0 0 1,-1-1 0,0 0-1,-11 4 1,7-4 30,1-1 0,-1-1-1,0 0 1,0-1 0,0 0-1,0-1 1,0-1 0,0-1 0,-23-1-1,37 1-293,-1 0 0,1-1 0,0 1 0,0 0-1,0 0 1,0-1 0,0 1 0,0-1 0,0 1 0,0-1-1,0 1 1,0-1 0,0 1 0,0-1 0,0 0-1,0 0 1,0 1 0,0-1 0,1 0 0,-1 0 0,-1-2-1,2 2-16,0 0-1,0 0 0,0 0 1,0 0-1,0 0 0,0 0 1,0 0-1,0 0 0,0 0 1,1 0-1,-1-1 0,0 1 1,1 0-1,-1 0 1,0 0-1,1 0 0,0 0 1,0-1-1,5-6-226,1 0 1,0 0-1,16-13 0,-16 14 312,34-31-595</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6:10.133"/>
    </inkml:context>
    <inkml:brush xml:id="br0">
      <inkml:brushProperty name="width" value="0.025" units="cm"/>
      <inkml:brushProperty name="height" value="0.025" units="cm"/>
      <inkml:brushProperty name="color" value="#008C3A"/>
    </inkml:brush>
  </inkml:definitions>
  <inkml:trace contextRef="#ctx0" brushRef="#br0">44 1 22317,'-13'7'2608,"7"3"-1808,-2-3-359,0-3 1503,7 1-1960,1-4-696,11-1 720,2 0-312,3 0-312</inkml:trace>
  <inkml:trace contextRef="#ctx0" brushRef="#br0" timeOffset="1">19 371 22941,'-12'24'2224,"7"-14"-1479,4-6-337,2-4 1048,4-3-472,3-5-1016,1-2-640,-1-5 560,4-2-176,-4-9-160</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6:37.526"/>
    </inkml:context>
    <inkml:brush xml:id="br0">
      <inkml:brushProperty name="width" value="0.025" units="cm"/>
      <inkml:brushProperty name="height" value="0.025" units="cm"/>
      <inkml:brushProperty name="color" value="#008C3A"/>
    </inkml:brush>
  </inkml:definitions>
  <inkml:trace contextRef="#ctx0" brushRef="#br0">1 46 18324,'0'1'87,"0"0"-1,0-1 1,0 1 0,0 0-1,0-1 1,0 1 0,0 0-1,0-1 1,0 1 0,0 0-1,0-1 1,0 1 0,1 0-1,-1-1 1,0 1 0,0-1-1,1 1 1,-1 0 0,1-1-1,-1 1 1,0-1 0,1 1-1,-1-1 1,1 1 0,-1-1-1,1 1 1,-1-1 0,1 0-1,0 1 1,21 14 1027,-5-7-1106,0 0 0,0 0 0,1-2 0,0 0 0,0-2 0,0 0 0,0 0 0,1-2 1,24 1-1,-30-3-535,1-1 0,0 0 0,0 0 0,-1-2 0,1 1 0,-1-2 0,1 0 0,-1 0-1,0-1 1,-1-1 0,1 0 0,-1-1 0,14-10 0,42-47-96,-61 57 1339,-13 34 3431,-81 234 877,28 11-5895,59-270 760,0-1 88,-1-1 0,1 1 0,0 0 0,0 0 0,0-1 0,0 1 0,-1 0 0,1 0 0,0-1 0,0 1 0,1 0-1,-1 0 1,0-1 0,0 1 0,0 0 0,0-1 0,1 1 0,-1 0 0,1 1 0,4-2-357</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6:38.019"/>
    </inkml:context>
    <inkml:brush xml:id="br0">
      <inkml:brushProperty name="width" value="0.025" units="cm"/>
      <inkml:brushProperty name="height" value="0.025" units="cm"/>
      <inkml:brushProperty name="color" value="#008C3A"/>
    </inkml:brush>
  </inkml:definitions>
  <inkml:trace contextRef="#ctx0" brushRef="#br0">70 1 17460,'5'0'2160,"4"3"-1392,0 1-336,1 2 1857,8-2-1609,5 2-256,7-5-552,3-1-232,0 0-592,-3-1-192,-4-2-985,-6 1 1561,-18 2-424,2 2-256</inkml:trace>
  <inkml:trace contextRef="#ctx0" brushRef="#br0" timeOffset="1">9 266 16572,'-8'17'1792,"8"-3"-896,10-5-288,13-5 985,10-1-273,10-3-360,7 0-104,4-3-552,-1-2-576,-1-6 352,-8-4-96,-8-8-168</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6:38.713"/>
    </inkml:context>
    <inkml:brush xml:id="br0">
      <inkml:brushProperty name="width" value="0.025" units="cm"/>
      <inkml:brushProperty name="height" value="0.025" units="cm"/>
      <inkml:brushProperty name="color" value="#008C3A"/>
    </inkml:brush>
  </inkml:definitions>
  <inkml:trace contextRef="#ctx0" brushRef="#br0">158 9 15995,'9'-8'2615,"-14"15"771,-12 16-771,10-12-2349,0 1 1,2 0-1,-1 0 1,2 1-1,-1-1 1,2 1-1,-5 26 1,8-38-270,0 0 0,0 1 0,0-1 0,0 0 0,0 0 0,0 1 0,1-1 0,-1 0 0,0 0 0,1 0 0,-1 1-1,1-1 1,-1 0 0,1 0 0,0 0 0,-1 0 0,1 0 0,0 0 0,0 0 0,-1 0 0,1 0 0,0 0 0,0-1 0,0 1 0,0 0 0,0-1 0,0 1 0,1 0 0,-1-1 0,0 0 0,0 1 0,0-1 0,0 0-1,1 1 1,-1-1 0,2 0 0,6 1-38,1-1 0,-1 0 0,0 0-1,11-3 1,-1 1-16,-11 2 38,-1-1-1,1 2 1,0-1 0,-1 1 0,1 0-1,-1 0 1,1 1 0,-1 0 0,0 1-1,13 5 1,-17-6 12,0 0 0,0 0 0,0 1 0,0-1 0,0 1 0,0 0 0,-1 0 0,1 0 0,-1 0 0,0 0 1,0 0-1,0 1 0,0-1 0,-1 1 0,1 0 0,-1-1 0,0 1 0,0 0 0,0 0 0,-1-1 0,1 1 0,-1 8 0,0-6 19,-1 0 0,1 0 0,-1 1 0,-1-1 1,1 0-1,-1 0 0,0 0 0,-1-1 0,1 1 0,-1 0 0,0-1 0,-1 0 1,1 1-1,-1-2 0,0 1 0,0 0 0,0-1 0,-1 1 0,0-1 0,0-1 1,0 1-1,0-1 0,0 1 0,-7 2 0,2-2-78,0 1-1,0-1 1,0-1 0,0 0-1,0 0 1,-1-1 0,1 0-1,-1-1 1,0 0 0,1-1-1,-1 0 1,0-1 0,-15-2-1,21 2-23,0-1 0,0 0-1,0 0 1,1 0-1,-1-1 1,1 0-1,-1 1 1,1-2 0,0 1-1,0 0 1,0-1-1,0 0 1,1 0-1,0 0 1,0 0 0,0 0-1,0-1 1,0 1-1,1-1 1,-4-9-1,-7-29-558</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6:39.167"/>
    </inkml:context>
    <inkml:brush xml:id="br0">
      <inkml:brushProperty name="width" value="0.025" units="cm"/>
      <inkml:brushProperty name="height" value="0.025" units="cm"/>
      <inkml:brushProperty name="color" value="#008C3A"/>
    </inkml:brush>
  </inkml:definitions>
  <inkml:trace contextRef="#ctx0" brushRef="#br0">1 38 21205,'14'0'1760,"-1"-2"-1296,1-1-240,9-1 448,6 1-712,10-3-472,4-1 512,5 4-336,5 1-96</inkml:trace>
  <inkml:trace contextRef="#ctx0" brushRef="#br0" timeOffset="1">600 0 14715,'-19'9'978,"1"1"1,0 0-1,0 1 0,1 1 0,1 1 0,-30 28 1,40-35-862,0 2 0,1-1 0,-1 0 0,1 1 0,1 0 0,-1 0 0,2 1 0,-1-1 1,1 1-1,0 0 0,1 0 0,0 0 0,0 0 0,1 0 0,0 0 0,0 0 0,3 18 0,-2-23-108,0 0 0,1 0-1,0 1 1,0-1-1,1 0 1,-1 0 0,1 0-1,-1 0 1,1-1 0,1 1-1,-1 0 1,0-1-1,1 1 1,0-1 0,0 0-1,0 0 1,0 0-1,0 0 1,1-1 0,-1 1-1,1-1 1,-1 0-1,1 0 1,0 0 0,0 0-1,0-1 1,5 2 0,-1-2-4,-1 1 0,1-1 0,0-1 0,0 1 0,0-1 0,0-1 0,-1 1 0,1-1 0,0-1 0,-1 1 0,1-1 1,-1-1-1,1 1 0,7-5 0,0-1 30,-1 0 1,-1-1-1,0-1 1,0 0-1,0-1 1,-2 0-1,15-18 1,-20 22 9,0-1 0,0 1 0,-1-1 0,0-1 0,-1 1 0,1-1-1,-2 1 1,1-1 0,-1 0 0,-1-1 0,0 1 0,0 0 0,1-18 0,-3 23-35,0 1-1,-1-1 0,1 1 0,-1 0 0,0-1 0,0 1 1,0 0-1,0 0 0,-1 0 0,1 0 0,-1 0 1,0 0-1,1 0 0,-1 0 0,-1 0 0,1 1 1,0-1-1,-1 1 0,1 0 0,-1 0 0,0 0 1,0 0-1,0 0 0,0 0 0,0 1 0,0-1 1,-6-1-1,4 2-115,0 0 0,0 0 0,0 0 0,0 0 0,0 1 0,0 0 0,0 0 0,0 0 0,0 1 0,-1 0 0,1-1 0,0 2 0,1-1 0,-1 1 0,0 0 0,0 0 0,1 0 0,-6 4 0,9-6 82,0 0 0,0 1 1,0-1-1,0 1 0,1 0 0,-1-1 1,0 1-1,0 0 0,1-1 0,-1 1 1,0 0-1,1 0 0,-1-1 0,1 1 1,-1 0-1,1 0 0,-1 0 0,1 0 1,0 0-1,-1 0 0,1 0 0,0 0 1,0 0-1,0 0 0,0 0 0,0 0 1,0 0-1,0 0 0,0 0 0,0 0 1,0 1-1,12 12-540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20.779"/>
    </inkml:context>
    <inkml:brush xml:id="br0">
      <inkml:brushProperty name="width" value="0.05" units="cm"/>
      <inkml:brushProperty name="height" value="0.05" units="cm"/>
    </inkml:brush>
  </inkml:definitions>
  <inkml:trace contextRef="#ctx0" brushRef="#br0">2 422 17724,'0'0'60,"-1"0"0,1 0 1,0 1-1,0-1 0,0 0 1,0 0-1,0 1 0,0-1 1,0 0-1,0 1 0,0-1 1,0 0-1,0 0 0,0 1 1,0-1-1,0 0 0,0 0 1,0 1-1,0-1 0,0 0 1,0 0-1,0 1 0,1-1 1,-1 0-1,0 0 0,0 1 1,0-1-1,0 0 0,0 0 1,1 0-1,-1 1 0,0-1 0,0 0 1,1 0-1,-1 0 0,0 0 1,0 1-1,0-1 0,1 0 1,-1 0-1,0 0 0,1 0 1,-1 0-1,0 0 0,0 0 1,1 0-1,-1 0 0,18-7 1348,20-21-238,-37 27-1074,51-44 288,-3-2 0,-1-2 0,-3-2-1,-2-2 1,44-71 0,-74 104-348,-10 15-5,-9 14-6,-24 43-4,3 2 0,-23 61 0,40-91-19,3-10-1,1 0 0,1 0-1,0 0 1,1 1 0,1 0 0,0 0 0,-2 23 0,5-37-43,0 1 0,0 0 1,0 0-1,0-1 0,1 1 0,-1 0 0,1-1 0,-1 1 1,1-1-1,-1 1 0,1 0 0,0-1 0,0 1 0,-1-1 0,1 0 1,0 1-1,0-1 0,1 0 0,-1 1 0,0-1 0,0 0 0,1 0 1,-1 0-1,0 0 0,1 0 0,-1 0 0,1-1 0,-1 1 0,1 0 1,0-1-1,-1 1 0,1-1 0,0 0 0,-1 1 0,1-1 0,0 0 1,-1 0-1,1 0 0,0 0 0,2-1 0,5 0-155,-1-1 1,0 1-1,1-1 0,-1-1 0,0 0 1,0 0-1,7-5 0,18-10-420</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6:39.711"/>
    </inkml:context>
    <inkml:brush xml:id="br0">
      <inkml:brushProperty name="width" value="0.025" units="cm"/>
      <inkml:brushProperty name="height" value="0.025" units="cm"/>
      <inkml:brushProperty name="color" value="#008C3A"/>
    </inkml:brush>
  </inkml:definitions>
  <inkml:trace contextRef="#ctx0" brushRef="#br0">142 43 19404,'-3'0'167,"-1"1"-1,1-1 1,0 1 0,0 0-1,0 0 1,0 0 0,0 0-1,0 1 1,0-1 0,0 1-1,0 0 1,-3 3-1,-29 29 511,27-24-534,1 0-1,0 1 1,0 0-1,1 0 1,1 1-1,0 0 1,0 0-1,1 0 1,-3 16-1,6-22-108,0 0 0,1 1 0,-1-1 0,1 0 0,1 0 1,-1 1-1,1-1 0,0 0 0,2 9 0,-1-12-16,-1 1 0,1 0 1,-1-1-1,1 0 0,0 1 0,1-1 0,-1 0 1,0 0-1,1 0 0,0 0 0,0-1 0,0 1 1,0-1-1,0 0 0,0 0 0,5 3 1,-3-3-12,0 0 1,0-1 0,0 1-1,0-1 1,1 0 0,-1-1 0,0 1-1,1-1 1,-1 0 0,0 0 0,1-1-1,-1 1 1,0-1 0,1-1 0,-1 1-1,0-1 1,0 1 0,0-1-1,8-5 1,1-1 35,0-1 0,0 0-1,-1-1 1,0 0 0,14-15-1,-19 17 15,0-1-1,-1 0 0,0-1 0,0 1 1,-1-1-1,0 0 0,0-1 1,-2 0-1,7-18 0,-9 24-31,-1 1-1,0 0 0,-1-1 1,1 0-1,-1 1 1,0-1-1,0 1 1,0-1-1,-1 1 0,1-1 1,-1 1-1,0-1 1,0 1-1,-1-1 1,1 1-1,-1 0 0,0 0 1,0 0-1,-1 0 1,1 0-1,-1 0 1,0 1-1,0-1 1,0 1-1,0 0 0,-1 0 1,-4-4-1,-1 2-45,1 1-1,0-1 1,-1 2-1,0-1 1,0 1-1,0 1 1,0-1 0,-1 2-1,1-1 1,0 1-1,-1 1 1,1-1-1,-1 2 1,1-1-1,-1 1 1,1 1-1,-1 0 1,1 0 0,0 1-1,0 0 1,0 0-1,-12 7 1,5 4-121,9 0-22</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6:40.173"/>
    </inkml:context>
    <inkml:brush xml:id="br0">
      <inkml:brushProperty name="width" value="0.025" units="cm"/>
      <inkml:brushProperty name="height" value="0.025" units="cm"/>
      <inkml:brushProperty name="color" value="#008C3A"/>
    </inkml:brush>
  </inkml:definitions>
  <inkml:trace contextRef="#ctx0" brushRef="#br0">5 1 18292,'-3'1'2088,"2"3"-1183,1 1-393,14 2 1376,9-1-664,16 1-383,5-2-177,13-2-384,1-1-304,2-2-1033,-4-5 1033,-10-5-200,-9 0-88</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6:40.749"/>
    </inkml:context>
    <inkml:brush xml:id="br0">
      <inkml:brushProperty name="width" value="0.025" units="cm"/>
      <inkml:brushProperty name="height" value="0.025" units="cm"/>
      <inkml:brushProperty name="color" value="#008C3A"/>
    </inkml:brush>
  </inkml:definitions>
  <inkml:trace contextRef="#ctx0" brushRef="#br0">12 21 18700,'4'-13'2176,"0"9"-1295,-2 1-417,-5 7 1304,1 8-520,-2 6-559,-2 7-161,2 6-376,3 6-120,-1 5-256,2 2-144,2-2-449,2-3-271,2-8 376,-1-8 360,4-14-272,1-9-224</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6:41.277"/>
    </inkml:context>
    <inkml:brush xml:id="br0">
      <inkml:brushProperty name="width" value="0.025" units="cm"/>
      <inkml:brushProperty name="height" value="0.025" units="cm"/>
      <inkml:brushProperty name="color" value="#008C3A"/>
    </inkml:brush>
  </inkml:definitions>
  <inkml:trace contextRef="#ctx0" brushRef="#br0">116 27 19380,'12'-5'2521,"-21"17"218,-8 12-1662,16-21-1049,-2 2-69,0 1 1,0 0 0,1 0-1,0 0 1,0 0 0,0 6-1,2-10 17,0-1 0,0 1 0,0-1 0,0 1 0,0-1 0,0 1 0,1-1 0,-1 1 0,1-1 0,-1 0 0,1 1 0,-1-1-1,1 0 1,0 1 0,-1-1 0,1 0 0,0 0 0,0 0 0,0 0 0,0 0 0,0 0 0,0 0 0,1 0 0,-1 0-1,0 0 1,0 0 0,1-1 0,-1 1 0,0-1 0,1 1 0,1 0 0,16 5-145,0-2-1,22 4 1,-20-5 122,38 11-1,-53-12 44,0 1-1,0-1 0,0 1 1,0 0-1,-1 1 0,0-1 1,1 1-1,-1 0 1,-1 0-1,8 8 0,-10-10 9,-1 0 0,1 0-1,-1 0 1,1 1-1,-1-1 1,0 0 0,0 1-1,0-1 1,0 1-1,0 0 1,0-1 0,-1 1-1,1-1 1,-1 1-1,0 0 1,0 0 0,0 4-1,-1-3 29,0 0 0,0 0 0,0 0 0,-1-1 1,1 1-1,-1 0 0,0-1 0,0 1 0,0-1 0,-5 6 0,-2 1 134,-1 0 0,-1 0 0,0-1 0,0 0 0,-19 11 0,17-13-62,0 0 0,0 0 0,0-2 0,-1 1-1,0-2 1,0 0 0,-16 3 0,26-6-104,0-1 1,0 1-1,0-1 1,0 0-1,0 0 1,1 0-1,-1 0 1,0-1-1,0 1 1,0-1-1,0 0 1,1 0-1,-1-1 1,0 1-1,1-1 1,0 0-1,-1 0 0,1 0 1,0 0-1,0-1 1,0 1-1,0-1 1,0 1-1,0-1 1,1 0-1,0 0 1,-1-1-1,1 1 1,0 0-1,-2-8 1,-9-27-157,6-5-76</inkml:trace>
  <inkml:trace contextRef="#ctx0" brushRef="#br0" timeOffset="1">135 17 19580,'14'-5'1889,"1"2"-1265,1 0-280,9 0 960,7 0-688,9 3-1152,7 0-424,8 0 760,5 2-240,2 2-208</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6:41.790"/>
    </inkml:context>
    <inkml:brush xml:id="br0">
      <inkml:brushProperty name="width" value="0.025" units="cm"/>
      <inkml:brushProperty name="height" value="0.025" units="cm"/>
      <inkml:brushProperty name="color" value="#008C3A"/>
    </inkml:brush>
  </inkml:definitions>
  <inkml:trace contextRef="#ctx0" brushRef="#br0">286 7 17844,'-30'6'882,"1"0"1,0 2 0,0 1-1,-38 19 1,58-24-753,2 0 0,-1 1 0,1 1 0,-1-1 0,1 1 0,1 0 0,-1 1-1,-6 8 1,9-10-94,1 1 1,0-1-1,-1 1 0,2 0 0,-1 0 0,1 1 0,0-1 0,0 0 0,1 1 0,-1-1 1,2 1-1,-1 10 0,0-12-31,2 0 1,-1 0 0,0 0-1,1 0 1,0 0 0,0 0-1,1 0 1,-1 0 0,1 0-1,0-1 1,1 1 0,-1-1-1,1 1 1,-1-1 0,1 0-1,1 0 1,-1 0 0,0-1-1,1 1 1,0-1 0,0 0-1,0 0 1,0 0 0,1 0-1,-1-1 1,1 0 0,-1 1-1,1-2 1,6 3 0,-2-2 6,1 1 0,-1-2 1,1 1-1,0-1 0,-1-1 1,1 0-1,0 0 0,0-1 1,-1 0-1,1 0 0,0-1 1,-1-1-1,0 0 0,14-5 1,-7 0 74,0-1 0,0-1 1,-1 0-1,-1 0 1,0-2-1,0 0 1,19-22-1,-27 28-27,0-1 0,-1 0-1,0-1 1,-1 1 0,1-1 0,-1 0-1,-1 0 1,1-1 0,-1 1 0,-1 0-1,0-1 1,0 0 0,-1 0 0,0 1-1,0-1 1,-1 0 0,-1-14 0,1 20-95,-1 0 0,0 0 1,0 0-1,0 0 0,0 1 1,-1-1-1,1 0 0,-1 1 1,1-1-1,-1 1 0,0 0 1,0-1-1,0 1 0,0 0 1,0 0-1,-3-2 1,3 3-78,1 0 0,-1 0 0,1 0 0,-1 0 0,0 1 0,0-1 0,0 0 0,1 1 0,-1-1 0,0 1 0,0-1 0,0 1 0,0 0 0,0 0 0,0 0 0,0 0 0,0 0 0,0 1 0,0-1 0,1 0 0,-1 1 0,0-1 0,0 1 0,0 0 0,-2 1 0,3-2 44,0 1 1,0 0-1,0 0 1,0 0-1,0 0 1,1 0-1,-1 0 0,0 0 1,0 0-1,1 0 1,-1 0-1,0 0 1,1 0-1,-1 1 1,1-1-1,-1 0 0,1 0 1,0 1-1,-1 1 1,2 13-879</inkml:trace>
  <inkml:trace contextRef="#ctx0" brushRef="#br0" timeOffset="1">672 57 16684,'0'0'66,"0"0"0,0-1 0,0 1 0,0 0 0,1-1 0,-1 1 0,0 0 0,0-1 0,0 1 0,0 0 0,0-1 0,0 1 0,0 0 0,0-1 1,0 1-1,0 0 0,0-1 0,0 1 0,0 0 0,0-1 0,-1 1 0,1 0 0,0-1 0,0 1 0,0 0 0,0-1 0,-1 1 0,1 0 0,0-1 1,0 1-1,0 0 0,-1 0 0,1-1 0,0 1 0,-1 0 0,1 0 0,0 0 0,-1-1 0,1 1 0,-1 0 0,-19 1 1522,14 1-1187,-1 1-1,1-1 0,-1 1 1,-7 4-1,7-1-302,1-1-1,0 1 1,0 1-1,0-1 1,1 1-1,0 0 1,0 0 0,1 0-1,0 1 1,0 0-1,1 0 1,0 0-1,0 0 1,1 0-1,0 1 1,-2 14-1,4-18-76,-1-1-1,1 1 0,0 0 0,0-1 1,0 1-1,1-1 0,0 1 0,0-1 1,0 1-1,0-1 0,0 1 0,1-1 0,0 0 1,0 0-1,0 0 0,1 0 0,-1 0 1,1 0-1,0-1 0,0 1 0,0-1 1,1 0-1,-1 0 0,1 0 0,0 0 0,-1-1 1,1 1-1,0-1 0,1 0 0,-1 0 1,0-1-1,8 3 0,-4-3 6,1 1 1,0-1-1,0-1 1,0 0-1,0 0 0,0-1 1,0 0-1,-1 0 0,1-1 1,0 0-1,-1 0 0,1-1 1,-1-1-1,10-4 1,-5 1 10,-1 0 1,0-1 0,0 0 0,0-1 0,-2 0 0,1 0 0,-1-2-1,11-13 1,-18 20-24,0 0 1,0-1-1,0 1 0,0-1 0,-1 1 1,0-1-1,0 0 0,0 0 0,-1 0 0,0 0 1,0-1-1,0 1 0,0 0 0,-1 0 1,-1-11-1,1 12-30,-1 0 1,0 0 0,-1 0-1,1 0 1,-1 0-1,1 0 1,-1 0 0,0 0-1,-1 1 1,1-1-1,0 1 1,-1 0 0,0 0-1,0 0 1,0 0-1,0 0 1,-1 1-1,1-1 1,-1 1 0,-5-3-1,-1 0-142,-1 0 0,0 1 0,0 1-1,0 0 1,0 0 0,0 1 0,-1 0 0,1 1 0,-1 0-1,1 1 1,-1 1 0,-15 1 0,-4 9-337</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6:42.273"/>
    </inkml:context>
    <inkml:brush xml:id="br0">
      <inkml:brushProperty name="width" value="0.025" units="cm"/>
      <inkml:brushProperty name="height" value="0.025" units="cm"/>
      <inkml:brushProperty name="color" value="#008C3A"/>
    </inkml:brush>
  </inkml:definitions>
  <inkml:trace contextRef="#ctx0" brushRef="#br0">1 0 19772,'3'0'1825,"-2"3"-1265,-1 3-256,-1 4 1208,1 1-712,0 6-464,4 2-152,3 1-128,3-1 8,3-3-160,3-4-280,3-9-536,-4-7 792,-3-13-120,-5-5-88</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6:42.724"/>
    </inkml:context>
    <inkml:brush xml:id="br0">
      <inkml:brushProperty name="width" value="0.025" units="cm"/>
      <inkml:brushProperty name="height" value="0.025" units="cm"/>
      <inkml:brushProperty name="color" value="#008C3A"/>
    </inkml:brush>
  </inkml:definitions>
  <inkml:trace contextRef="#ctx0" brushRef="#br0">27 0 22605,'-6'19'1896,"-4"-5"-1384,0-4-320,10 3 240,3 0-720,0-6 432,-2-7-168,5-18-296</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6:54.404"/>
    </inkml:context>
    <inkml:brush xml:id="br0">
      <inkml:brushProperty name="width" value="0.025" units="cm"/>
      <inkml:brushProperty name="height" value="0.025" units="cm"/>
      <inkml:brushProperty name="color" value="#008C3A"/>
    </inkml:brush>
  </inkml:definitions>
  <inkml:trace contextRef="#ctx0" brushRef="#br0">59 1 20108,'-4'18'1465,"2"9"-1185,-3 5-152,-11 5 376,0 11-184,6 2-160,4 0-136,8-9-544,4-3-312,4-12 672,-5-6-128,1-13-97</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18.544"/>
    </inkml:context>
    <inkml:brush xml:id="br0">
      <inkml:brushProperty name="width" value="0.025" units="cm"/>
      <inkml:brushProperty name="height" value="0.025" units="cm"/>
      <inkml:brushProperty name="color" value="#008C3A"/>
    </inkml:brush>
  </inkml:definitions>
  <inkml:trace contextRef="#ctx0" brushRef="#br0">70 8 16388,'7'-7'4836,"-6"13"-2494,-10 24-1592,3-11-183,-35 267 18,31-193-2237,10-89 1353,-1 0 0,0 1-1,1-1 1,-2 0 0,1 1 0,-2 4 0,0-7-435</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18.994"/>
    </inkml:context>
    <inkml:brush xml:id="br0">
      <inkml:brushProperty name="width" value="0.025" units="cm"/>
      <inkml:brushProperty name="height" value="0.025" units="cm"/>
      <inkml:brushProperty name="color" value="#008C3A"/>
    </inkml:brush>
  </inkml:definitions>
  <inkml:trace contextRef="#ctx0" brushRef="#br0">166 6 15555,'11'-6'2768,"-15"8"-345,-18 10-431,7 2-1859,0-1 0,1 2-1,1 0 1,0 0 0,1 2 0,1-1-1,0 1 1,1 1 0,1 0 0,-13 36 0,21-51-135,1 0 1,-1 0 0,0 0 0,1 0 0,-1 0-1,1 0 1,0 0 0,0 0 0,0 0 0,0-1-1,1 1 1,-1 0 0,1 0 0,1 5 0,-1-6-2,0-1 0,0 1 0,1 0 0,-1-1 0,0 1 0,1 0 0,-1-1 0,1 0 0,0 1 0,-1-1 0,1 0 0,0 0 0,0 0 0,0 0 0,0 0 0,-1 0 0,2 0 0,-1-1 0,0 1 0,0-1 0,2 1-1,65 5-120,-49-5 56,1 1 0,0 0-1,28 9 1,-43-10 43,-1 1 0,0 0 0,0 0-1,0 1 1,0-1 0,0 1-1,-1 0 1,1 0 0,-1 1 0,1-1-1,-1 1 1,-1 0 0,1 0-1,0 1 1,-1-1 0,0 1 0,4 7-1,-5-8 9,0 0 0,-1 1 0,1-1 1,-1 1-1,0-1 0,0 1 0,0-1 0,-1 1 0,0 0 0,1-1 0,-2 1 0,1 0 0,-1-1 0,1 1 0,-3 7 0,1-8 51,1-1-1,0 0 1,-1 0 0,0 0-1,1 0 1,-1 0-1,-1-1 1,1 1-1,0-1 1,0 1 0,-1-1-1,0 0 1,1 0-1,-1 0 1,0 0 0,0 0-1,0-1 1,0 1-1,0-1 1,0 0 0,-1 0-1,-3 1 1,-5 0 33,0-1-1,1 0 1,-1-1 0,0 0 0,0-1 0,0 0-1,1-1 1,-1-1 0,1 0 0,-1 0 0,1-1-1,0 0 1,0-1 0,1 0 0,-1-1 0,1 0-1,1-1 1,-1 0 0,1 0 0,-11-12 0,19 18-191,-1-1 1,1 1-1,0-1 1,0 1-1,0-1 1,0 1-1,1-1 1,-1 0-1,0 1 0,1-1 1,-1 0-1,1 0 1,-1 0-1,1-2 1,0 3 52,0 0 1,0-1-1,1 1 1,-1 0-1,1 0 1,-1-1-1,1 1 1,-1 0-1,1 0 0,-1 0 1,1 0-1,0 0 1,0 0-1,0 0 1,-1 0-1,1 0 1,0 0-1,0 1 1,0-1-1,0 0 1,2 0-1,16-9-719</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21.139"/>
    </inkml:context>
    <inkml:brush xml:id="br0">
      <inkml:brushProperty name="width" value="0.05" units="cm"/>
      <inkml:brushProperty name="height" value="0.05" units="cm"/>
    </inkml:brush>
  </inkml:definitions>
  <inkml:trace contextRef="#ctx0" brushRef="#br0">151 10 14515,'0'0'88,"-1"-1"0,1 1 0,0-1 0,0 1 0,0-1 0,0 1 0,-1-1-1,1 1 1,0-1 0,0 1 0,-1 0 0,1-1 0,0 1 0,-1 0 0,1-1 0,-1 1 0,1 0 0,0-1 0,-1 1-1,1 0 1,-1-1 0,1 1 0,-1 0 0,1 0 0,-1 0 0,1 0 0,-1-1 0,1 1 0,-1 0 0,-17 6 1304,-14 19 1273,22-14-2108,-1 0 0,2 1 0,0 1 0,0-1 0,-10 22 0,15-28-467,1 1 0,0 0 0,0 0 0,1 0 0,0 0 0,0 1 0,1-1 0,0 0 0,0 1 0,1-1 0,0 1 0,0-1 0,2 10 0,-2-14-68,1-1-1,0 1 1,-1-1-1,1 1 0,0-1 1,1 0-1,-1 0 1,0 1-1,0-1 1,1 0-1,0 0 1,-1 0-1,1 0 0,0-1 1,0 1-1,0 0 1,0-1-1,3 2 1,-1-1 5,0 0 1,0-1-1,0 0 1,0 0 0,0 0-1,0 0 1,0-1-1,0 1 1,1-1-1,5-1 1,2 0 31,0-1 0,0-1 0,-1 0-1,1 0 1,-1-1 0,0 0 0,12-7 0,-10 3 32,0 0 0,-1-1-1,0 0 1,0-1 0,-1 0 0,16-19 0,-22 24-57,-1 0 0,0 0 0,0 0 0,-1-1 1,0 0-1,0 0 0,0 0 0,-1 0 0,1 0 0,-1 0 1,-1-1-1,0 1 0,1-1 0,-2 1 0,1-1 0,-1 1 1,-1-11-1,1 14-27,-1 1 0,1-1 0,-1 1 0,1 0 0,-1-1 0,0 1 0,0 0 0,0 0 0,-1 0 0,1 0 0,0 0 0,-1 0 0,1 0 0,-1 0 0,0 0 0,1 1 0,-1-1-1,-4-2 1,3 3-18,0 0 0,0-1 0,0 1 0,-1 0 0,1 0 0,0 1 0,-1-1 0,1 1-1,0 0 1,-1 0 0,1 0 0,-4 0 0,-1 1-233,-1 1 0,1 0 1,0 0-1,0 0 0,0 1 0,0 1 0,1-1 0,-1 1 0,1 0 1,-8 6-1,10-6 21,0 0 0,1 0 1,-1 1-1,-7 9 0,8-2-473</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19.471"/>
    </inkml:context>
    <inkml:brush xml:id="br0">
      <inkml:brushProperty name="width" value="0.025" units="cm"/>
      <inkml:brushProperty name="height" value="0.025" units="cm"/>
      <inkml:brushProperty name="color" value="#008C3A"/>
    </inkml:brush>
  </inkml:definitions>
  <inkml:trace contextRef="#ctx0" brushRef="#br0">2 12 19708,'-1'0'1969,"3"1"-1289,7 1-296,7-2 1072,5 0-464,14-2-423,5 1-137,4-2-416,1 2-216,-4-2-601,-2 0-335,-12 3 880,-11-2-208,-23 4-168</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19.956"/>
    </inkml:context>
    <inkml:brush xml:id="br0">
      <inkml:brushProperty name="width" value="0.025" units="cm"/>
      <inkml:brushProperty name="height" value="0.025" units="cm"/>
      <inkml:brushProperty name="color" value="#008C3A"/>
    </inkml:brush>
  </inkml:definitions>
  <inkml:trace contextRef="#ctx0" brushRef="#br0">0 391 17188,'6'17'2136,"7"-7"-1312,11-7-288,8-2 961,7-4-465,1-7-144,1-1-664,2-4-544,-7 0-2352,-4-3 2400,-9 0-409,-9-2-263</inkml:trace>
  <inkml:trace contextRef="#ctx0" brushRef="#br0" timeOffset="1">730 1 19404,'-14'43'5345,"-13"22"-4642,2 1-1,-25 104 0,47-157-695,0 0 0,1 0-1,0 0 1,1 0 0,0 0-1,1 0 1,1 0 0,2 15-1,-2-26 1,0 0 0,0 0 1,0 0-1,0 0 0,0 0 0,1-1 0,-1 1 0,0 0 0,1-1 0,0 1 0,-1-1 0,1 1 0,0-1 0,0 0 0,0 0 0,-1 0 0,1 0 0,0 0 0,1 0 0,-1 0 0,0-1 0,0 1 0,0-1 0,0 0 0,0 1 0,1-1 0,-1 0 0,3-1 0,8 1 56,1 0-1,0-2 1,17-3-1,-23 4-43,181-41-2177,-181 39 1882,0 1 0,1-2 0,-1 1-1,0-1 1,-1 0 0,1-1 0,-1 0 0,8-6 0,4-6-601</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20.539"/>
    </inkml:context>
    <inkml:brush xml:id="br0">
      <inkml:brushProperty name="width" value="0.025" units="cm"/>
      <inkml:brushProperty name="height" value="0.025" units="cm"/>
      <inkml:brushProperty name="color" value="#008C3A"/>
    </inkml:brush>
  </inkml:definitions>
  <inkml:trace contextRef="#ctx0" brushRef="#br0">93 24 19812,'2'-8'3445,"-1"25"-1655,-11 40-916,-25 87 0,6-32-555,22-83-239,2-13-28,2-1-1,-3 27 1,8-32-9,3-11-19,6-13-1,1-13-8,0-1-1,7-29 1,-2 4-56,88-225-670,-115 307 736,-12 48-1,19-62-7,0-1 0,2 1 1,0 0-1,0-1 0,3 24 0,-2-35-9,1 0-1,-1 0 1,1 0 0,0-1-1,0 1 1,0 0 0,0 0-1,0-1 1,0 1 0,1-1-1,0 1 1,-1-1 0,1 0-1,0 1 1,3 1 0,-4-2-4,1-1 0,-1 0 0,1-1 0,0 1-1,0 0 1,-1 0 0,1-1 0,0 1 0,0-1 0,0 1 0,0-1 0,-1 0 0,1 0 0,0 0 0,0 0 0,0 0 0,0 0 0,0-1 0,0 1 0,-1 0 0,1-1 0,0 0 0,0 1 0,2-3-1,7-2 15,-2-1-1,1 0 1,-1-1-1,0 0 1,0-1-1,9-9 0,46-58 74,-56 65-88,5-10 4,10-9-5,-26 41-8,-6 14-22,8-24 27,-13 34 3,-13 56 0,23-73-45,1-1 0,0 1 0,2-1-1,0 1 1,2 23 0,0-37-83,-1 0 1,1 0-1,0-1 0,1 1 0,-1 0 1,1 0-1,0-1 0,3 5 0,-5-8 99,1 0 0,-1 0-1,1 0 1,-1-1 0,1 1-1,0 0 1,-1 0 0,1-1-1,0 1 1,0 0-1,0-1 1,-1 1 0,1-1-1,0 1 1,0-1 0,0 1-1,0-1 1,0 0 0,0 1-1,0-1 1,0 0 0,0 0-1,0 0 1,0 0 0,0 0-1,0 0 1,0 0 0,0 0-1,0 0 1,0 0-1,0 0 1,0-1 0,0 1-1,0 0 1,0-1 0,0 1-1,0-1 1,0 1 0,0-1-1,-1 0 1,1 1 0,0-1-1,1-1 1,16-16-456</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20.978"/>
    </inkml:context>
    <inkml:brush xml:id="br0">
      <inkml:brushProperty name="width" value="0.025" units="cm"/>
      <inkml:brushProperty name="height" value="0.025" units="cm"/>
      <inkml:brushProperty name="color" value="#008C3A"/>
    </inkml:brush>
  </inkml:definitions>
  <inkml:trace contextRef="#ctx0" brushRef="#br0">85 26 16163,'-3'-14'2441,"6"8"-1185,-3 1 2769,-3 13-2673,-2 9-575,-2 6-121,-5 6-368,-1 1-160,-1 6-296,1 0-496,3-8 616,3-5-104,11-10-64</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22.406"/>
    </inkml:context>
    <inkml:brush xml:id="br0">
      <inkml:brushProperty name="width" value="0.025" units="cm"/>
      <inkml:brushProperty name="height" value="0.025" units="cm"/>
      <inkml:brushProperty name="color" value="#008C3A"/>
    </inkml:brush>
  </inkml:definitions>
  <inkml:trace contextRef="#ctx0" brushRef="#br0">7 115 20036,'1'-9'332,"-7"21"-193,6-11-151,0 0 1,-1 0 0,1 1 0,0-1 0,-1 0-1,1 0 1,0 0 0,0 0 0,0 1 0,0-1-1,0 0 1,0 0 0,1 0 0,-1 1-1,0-1 1,1 0 0,-1 0 0,1 0 0,-1 0-1,1 0 1,-1 0 0,1 0 0,-1 0 0,1 0-1,0 0 1,0 0 0,0 0 0,-1-1-1,1 1 1,0 0 0,0 0 0,0-1 0,0 1-1,0-1 1,2 2 0,2-1-57,-1-1-1,1 1 1,-1-1-1,1 0 1,0 0 0,-1 0-1,1-1 1,-1 1-1,1-1 1,-1 0 0,0-1-1,1 1 1,-1-1-1,8-4 1,2-1-195,0-1 1,24-19-1,-19 11 319,31-35 1,-18 18 736,-31 64 510,-3-14-963,0 37-242,2-51-99,0 0 0,1 0 0,-1 0 0,1 0-1,-1 0 1,1 0 0,0 0 0,0 0 0,0-1 0,1 1 0,-1 0 0,1-1-1,-1 1 1,3 2 0,12 5-58</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23.249"/>
    </inkml:context>
    <inkml:brush xml:id="br0">
      <inkml:brushProperty name="width" value="0.025" units="cm"/>
      <inkml:brushProperty name="height" value="0.025" units="cm"/>
      <inkml:brushProperty name="color" value="#008C3A"/>
    </inkml:brush>
  </inkml:definitions>
  <inkml:trace contextRef="#ctx0" brushRef="#br0">58 1 18844,'-1'6'358,"0"0"0,0 0-1,-1 0 1,1 0 0,-1 0 0,-1-1 0,-4 11-1,-5 10 476,-10 44 482,21-62-1265,-1 0 0,1 1 0,0-1 0,1 0 0,0 0 0,1 15 0,-1-21-55,1 0 1,-1 0-1,0-1 0,1 1 1,-1 0-1,1-1 0,0 1 1,0 0-1,-1-1 0,1 1 1,0-1-1,0 1 0,0-1 1,1 0-1,-1 1 0,0-1 1,0 0-1,1 0 0,-1 0 1,3 2-1,-1-2-7,0 0 0,-1 0 0,1-1 0,-1 1 0,1-1 0,0 0 0,0 1 0,-1-1 0,1 0-1,0-1 1,-1 1 0,5-1 0,3-2-40,-1 1-1,1-2 1,-1 1 0,1-2-1,-1 1 1,11-9-1,-3 2-10,0-2 0,-1 0 0,0-1-1,-2-1 1,0 0 0,0-1-1,-1-1 1,15-26 0,-30 52-127,0 1 0,0-1 0,1 1-1,0 0 1,1-1 0,1 20 0,4-13-5,5-12-63</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33.848"/>
    </inkml:context>
    <inkml:brush xml:id="br0">
      <inkml:brushProperty name="width" value="0.025" units="cm"/>
      <inkml:brushProperty name="height" value="0.025" units="cm"/>
      <inkml:brushProperty name="color" value="#008C3A"/>
    </inkml:brush>
  </inkml:definitions>
  <inkml:trace contextRef="#ctx0" brushRef="#br0">121 1 16275,'-31'21'3940,"17"-11"-3491,7-6-369,1 0 1,0 1 0,0 0 0,0 0-1,0 0 1,1 1 0,-1-1 0,2 1-1,-8 12 1,11-18-86,1 1 0,0 0 0,0-1-1,0 1 1,0-1 0,0 1 0,0-1 0,0 1-1,0 0 1,0-1 0,0 1 0,0-1 0,0 1-1,0-1 1,0 1 0,1-1 0,-1 1 0,0-1-1,0 1 1,1-1 0,-1 1 0,0-1 0,1 1-1,-1-1 1,0 1 0,1-1 0,-1 1 0,1-1-1,-1 0 1,1 1 0,-1-1 0,1 0 0,-1 1-1,1-1 1,0 0 0,24 9-98,-16-7 72,2 1 39,-1 0-1,0 1 1,-1 1 0,1-1 0,-1 1-1,0 1 1,0 0 0,0 0 0,-1 1 0,0 0-1,12 13 1,-15-13 57,0 1 0,0 0 0,0 0 0,-1 0 0,0 1 0,0-1 0,-1 1 0,0 0 0,-1 0 0,0 0 0,0 0 0,-1 1 0,0 15 0,-1-12 132,-1 0 1,-1 0-1,0 0 1,-1 0-1,0 0 0,-1 0 1,0-1-1,-1 1 1,-1-1-1,1 0 1,-2-1-1,0 0 1,0 0-1,-1 0 1,-1-1-1,-17 17 0,23-25-122,0 1 0,0-1 0,0 0 0,-1 0 0,1-1-1,-1 1 1,1-1 0,-1 1 0,0-1 0,1 0-1,-6 0 1,7-1-76,0 0 0,0 0-1,0 0 1,0 0 0,0 0-1,0-1 1,0 1 0,1-1-1,-1 1 1,0-1 0,0 0-1,0 0 1,1 0-1,-1 0 1,0 0 0,1 0-1,-1 0 1,1 0 0,0-1-1,-1 1 1,1-1 0,0 1-1,0-1 1,-2-2 0,-2-8 64,0 0 0,0-1 1,1 1-1,1-1 0,0 0 1,1 0-1,-1-22 0,-1-16-113</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34.329"/>
    </inkml:context>
    <inkml:brush xml:id="br0">
      <inkml:brushProperty name="width" value="0.025" units="cm"/>
      <inkml:brushProperty name="height" value="0.025" units="cm"/>
      <inkml:brushProperty name="color" value="#008C3A"/>
    </inkml:brush>
  </inkml:definitions>
  <inkml:trace contextRef="#ctx0" brushRef="#br0">1 7 20316,'6'-4'2257,"-5"4"-1561,6 0-336,0-1 1424,9 1-1047,1-2-201,8 2-592,3 2-416,1-1-841,0 1-151,1 2 1072,-2-1-272,0-2-288</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34.763"/>
    </inkml:context>
    <inkml:brush xml:id="br0">
      <inkml:brushProperty name="width" value="0.025" units="cm"/>
      <inkml:brushProperty name="height" value="0.025" units="cm"/>
      <inkml:brushProperty name="color" value="#008C3A"/>
    </inkml:brush>
  </inkml:definitions>
  <inkml:trace contextRef="#ctx0" brushRef="#br0">121 0 17652,'-15'13'3707,"-16"16"-1506,21-16-2052,1 2 0,0-1 1,1 1-1,0 0 0,1 0 1,-4 18-1,8-25-151,0 1 1,1-1-1,1 1 0,-1 0 1,1 0-1,1 0 1,-1 0-1,2 0 0,-1 0 1,1 0-1,1-1 1,4 18-1,-6-24 2,1 0 0,0 0 0,-1 0 0,1 0 0,0 0 0,0 0 0,0 0 0,1-1 0,-1 1 0,0 0 0,1-1 0,-1 1 0,1-1 0,-1 1 0,1-1 0,0 0 0,0 1 0,-1-1 0,1 0 0,0 0 0,0-1 0,0 1 0,0 0 0,0-1 0,0 1 0,1-1 0,-1 1 0,0-1 0,0 0 0,0 0 0,0 0 0,0 0 0,0 0 0,1-1 0,-1 1 0,0-1 0,0 1 0,0-1 0,0 0 0,0 0 0,2-1 0,4-2 30,0 0 0,-1-1 1,1 0-1,-1-1 0,0 0 0,0 0 1,-1 0-1,9-11 0,-8 7 47,0 1-1,-1-1 1,-1-1-1,1 1 1,-2-1 0,6-16-1,-8 23-54,-1 0 0,0 0-1,0 0 1,0 0 0,-1 0-1,0 0 1,1 0 0,-1 0-1,-1 1 1,1-1 0,0 0-1,-1 0 1,0 0 0,0 0-1,0 0 1,0 0 0,-1 1-1,0-1 1,1 0 0,-1 1-1,0 0 1,-5-6 0,5 8-118,-1-1 0,1 0 0,-1 1 0,0-1 0,1 1 0,-1 0 0,0 0 0,0 0-1,0 0 1,0 0 0,0 1 0,-4-1 0,6 1 38,0 0-1,-1 0 0,1-1 1,0 1-1,0 0 0,0 0 1,0 0-1,0 0 0,0 1 1,0-1-1,0 0 0,0 0 1,0 1-1,-1-1 0,1 1 1,0-1-1,1 1 0,-1-1 1,0 1-1,0-1 0,0 1 1,0 0-1,0-1 0,0 1 1,1 0-1,-1 0 0,0 0 0,1 0 1,-1 0-1,1 0 0,-1 0 1,1 0-1,-1 0 0,1 0 1,0 0-1,-1 1 0,1 5-655</inkml:trace>
  <inkml:trace contextRef="#ctx0" brushRef="#br0" timeOffset="1">426 78 17868,'-9'2'289,"0"1"0,0 0 0,1 1 0,-1 0 0,1 0 0,0 1-1,0 0 1,0 0 0,1 1 0,0 0 0,0 0 0,0 1 0,1 0 0,0 0 0,0 0 0,0 1 0,-7 14 0,12-19-269,0-1-1,0 1 1,0 0 0,0-1 0,0 1-1,0 0 1,1 0 0,-1-1 0,1 1 0,0 0-1,0 0 1,0 0 0,0-1 0,0 1-1,1 0 1,-1 0 0,1 0 0,0-1-1,1 4 1,-1-4-7,0 0 0,1-1 0,-1 1 0,1 0 0,-1-1 0,1 1 0,0-1 0,0 0 0,0 1 0,0-1 0,0 0 0,0 0 0,0 0 0,0 0 0,0-1 0,0 1 0,0-1 0,1 1 0,-1-1 0,0 0 0,0 1 0,1-1 0,-1-1 0,4 1 0,5-2 54,-1 0-1,0 0 1,0-1 0,0 0-1,-1 0 1,1-1-1,-1-1 1,0 0 0,0 0-1,0 0 1,-1-1-1,1-1 1,-2 1 0,1-1-1,-1-1 1,0 1-1,12-17 1,-18 22-46,0 0-1,0 1 1,0-1-1,0 0 1,0 0-1,0 1 1,-1-1 0,1 0-1,-1 0 1,1 0-1,-1 0 1,0 0-1,1 0 1,-1 0 0,0 0-1,-1 0 1,1 0-1,0 0 1,0 0-1,-1 0 1,1 0-1,-1 0 1,0 0 0,1 1-1,-1-1 1,0 0-1,0 0 1,0 1-1,0-1 1,-1 0 0,1 1-1,0-1 1,-1 1-1,1 0 1,-1-1-1,1 1 1,-1 0 0,1 0-1,-1 0 1,0 0-1,-3-1 1,1 0-166,0 1 0,-1-1 0,1 1 0,0 0 0,-1 1 0,0-1 1,1 1-1,-1-1 0,1 1 0,-1 1 0,0-1 0,1 1 0,-1 0 0,1 0 0,-1 0 0,1 0 1,-6 3-1,2 3-385,8 2-179</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35.324"/>
    </inkml:context>
    <inkml:brush xml:id="br0">
      <inkml:brushProperty name="width" value="0.025" units="cm"/>
      <inkml:brushProperty name="height" value="0.025" units="cm"/>
      <inkml:brushProperty name="color" value="#008C3A"/>
    </inkml:brush>
  </inkml:definitions>
  <inkml:trace contextRef="#ctx0" brushRef="#br0">1 10 16628,'8'3'2168,"2"0"-1312,9-3-376,5 0 1785,5-2-1465,4 1-424,-1 0-944,-1-4 680,-1 2-224,0-1-168</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22.011"/>
    </inkml:context>
    <inkml:brush xml:id="br0">
      <inkml:brushProperty name="width" value="0.05" units="cm"/>
      <inkml:brushProperty name="height" value="0.05" units="cm"/>
    </inkml:brush>
  </inkml:definitions>
  <inkml:trace contextRef="#ctx0" brushRef="#br0">164 24 16932,'0'-1'89,"1"1"0,-1-1 1,0 0-1,0 1 0,0-1 1,1 0-1,-1 0 0,0 1 1,0-1-1,0 0 0,0 0 1,-1 1-1,1-1 0,0 0 1,0 1-1,0-1 0,0 0 1,-1 0-1,1 1 0,0-1 0,-1 1 1,1-1-1,-1 0 0,1 1 1,0-1-1,-1 1 0,1-1 1,-1 1-1,0-1 0,1 1 1,-1-1-1,1 1 0,-1-1 1,0 1-1,1 0 0,-1-1 1,0 1-1,1 0 0,-1 0 1,0 0-1,0-1 0,1 1 1,-1 0-1,0 0 0,0 0 1,1 0-1,-1 0 0,0 0 1,1 1-1,-1-1 0,0 0 1,-1 0-1,-2 2 160,0-1-1,0 0 1,0 1 0,0 0 0,0 0-1,0 0 1,-6 5 0,-1 2-91,1 0 1,0 1-1,1 0 1,0 1-1,1 0 0,0 1 1,-6 12-1,10-18-146,1 1 0,0 0-1,0 0 1,0 0-1,1 0 1,0 0 0,0 1-1,1-1 1,0 0-1,0 1 1,1-1 0,0 1-1,0-1 1,3 12-1,-3-17-1,1 1-1,-1-1 0,1 0 0,0 0 1,0 1-1,0-1 0,0 0 0,1 0 0,-1 0 1,0 0-1,1 0 0,0 0 0,-1-1 1,1 1-1,0 0 0,0-1 0,0 1 1,0-1-1,2 1 0,0 0 12,-1-1 0,0 0 0,1 0-1,-1-1 1,1 1 0,-1-1 0,1 0 0,-1 0 0,1 0 0,0 0 0,5-1 0,2-2 61,0 0 1,0-1 0,0 0 0,-1 0 0,0-1 0,0 0 0,11-8 0,-9 4 82,-1 0-1,0 0 0,-1-1 0,0 0 1,16-22-1,-23 29-117,0-1 0,-1 1 0,0-1 1,1 0-1,-1 0 0,-1 0 0,1 0 0,0 0 0,-1 0 0,0 0 1,0-1-1,0 1 0,-1 0 0,1-1 0,-1 1 0,0 0 0,0-1 0,-1 1 1,1-1-1,-1 1 0,0 0 0,-3-8 0,3 10-52,1 1 0,-1 0 0,0 0 0,0 0 0,1-1 0,-1 1 0,0 0 0,0 0 0,0 0 0,0 1 0,0-1 0,-1 0 0,1 0 0,0 0 0,0 1 0,0-1 0,-1 1-1,1-1 1,0 1 0,-1-1 0,1 1 0,-1 0 0,1 0 0,0-1 0,-1 1 0,1 0 0,0 0 0,-1 1 0,1-1 0,-1 0 0,1 0 0,0 1 0,-1-1 0,1 0 0,0 1 0,-1 0 0,1-1 0,0 1 0,0 0 0,-2 1 0,-3 1-197,0 1 1,1 0-1,-1 1 0,1-1 1,0 1-1,-6 8 0,7-7 174,0 0 0,0 0 0,1 0 0,-1 0 0,2 1 0,-1-1 0,1 1-1,0 0 1,0 0 0,1-1 0,0 1 0,-1 10 0,3 14-321</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35.821"/>
    </inkml:context>
    <inkml:brush xml:id="br0">
      <inkml:brushProperty name="width" value="0.025" units="cm"/>
      <inkml:brushProperty name="height" value="0.025" units="cm"/>
      <inkml:brushProperty name="color" value="#008C3A"/>
    </inkml:brush>
  </inkml:definitions>
  <inkml:trace contextRef="#ctx0" brushRef="#br0">85 9 22653,'12'-9'1872,"-17"9"-1440,-3 9-208,-7 10 649,0 5-177,0 13-352,1 2-200,2 11-144,2-1-48,8-3-200,2-5-200,1-9-753,3-4 1882,2-16-833,-3-12-97,3-16-63</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36.342"/>
    </inkml:context>
    <inkml:brush xml:id="br0">
      <inkml:brushProperty name="width" value="0.025" units="cm"/>
      <inkml:brushProperty name="height" value="0.025" units="cm"/>
      <inkml:brushProperty name="color" value="#008C3A"/>
    </inkml:brush>
  </inkml:definitions>
  <inkml:trace contextRef="#ctx0" brushRef="#br0">74 43 13979,'0'-1'83,"-1"1"0,1 0 1,0 0-1,0 0 0,0-1 0,0 1 0,-1 0 1,1 0-1,0 0 0,0 0 0,0 0 0,0 0 1,-1-1-1,1 1 0,0 0 0,0 0 1,-1 0-1,1 0 0,0 0 0,0 0 0,0 0 1,-1 0-1,1 0 0,0 0 0,0 0 0,-1 0 1,1 0-1,0 0 0,0 0 0,0 0 0,-1 0 1,1 0-1,0 1 0,0-1 0,0 0 1,-1 0-1,1 0 0,0 0 0,0 0 0,0 0 1,0 1-1,-1-1 0,1 0 0,0 0 0,-9 15 1701,-6 24-128,13-35-1065,-1 5-93,-1 2 276,0 0 0,1 1 1,0 0-1,-1 13 0,4-24-780,0-1 0,0 1 1,0 0-1,0 0 0,0 0 0,1 0 1,-1-1-1,0 1 0,0 0 0,1 0 1,-1 0-1,1-1 0,-1 1 1,1 0-1,-1 0 0,1-1 0,-1 1 1,1-1-1,-1 1 0,1 0 0,0-1 1,-1 1-1,1-1 0,0 1 0,0-1 1,-1 0-1,1 1 0,0-1 0,0 0 1,0 1-1,-1-1 0,1 0 0,0 0 1,0 0-1,0 0 0,0 0 0,0 0 1,-1 0-1,1 0 0,1 0 0,7-1-401,0 0 0,0 0 0,10-3 0,-5 1-54,-10 2 299,0 1 1,1-1-1,-1 1 0,0 0 0,0 0 0,0 0 0,1 1 0,-1 0 0,7 1 0,-10-1 147,1 0 0,0 0-1,-1 0 1,1 0 0,0 1 0,-1-1 0,0 0 0,1 1-1,-1-1 1,0 1 0,0-1 0,1 1 0,-1 0 0,-1-1-1,1 1 1,0 0 0,0 0 0,-1 0 0,1-1 0,-1 1-1,1 0 1,-1 4 0,1 4 197,0 0 0,-1 0 1,-1 0-1,1 0 0,-2 0 0,1 0 1,-2 0-1,1-1 0,-1 1 0,0-1 0,-1 1 1,0-1-1,-1 0 0,0-1 0,0 1 1,-1-1-1,0 0 0,-1 0 0,1-1 0,-1 0 1,-1 0-1,1 0 0,-1-1 0,-16 9 1,22-14-206,1 0 1,0 0 0,0 0 0,-1-1-1,1 1 1,0-1 0,-1 1 0,1-1-1,-1 0 1,1 1 0,0-1 0,-1 0-1,1 0 1,-1 0 0,1 0 0,-1 0-1,1 0 1,-1-1 0,1 1-1,0 0 1,-1-1 0,1 1 0,-1-1-1,1 1 1,0-1 0,0 0 0,-1 1-1,1-1 1,0 0 0,0 0 0,0 0-1,0 0 1,0 0 0,0 0 0,0 0-1,0-1 1,0 0 0,-2-3-54,2 1-1,-1-1 1,0 0 0,1 0 0,0 0-1,0 0 1,1 0 0,-1 0 0,1-8-1,3-26-319</inkml:trace>
  <inkml:trace contextRef="#ctx0" brushRef="#br0" timeOffset="1">109 2 19580,'5'-1'1609,"5"1"-1201,3 1-192,7 2 592,4 2-488,5 0-960,4-3 696,0 3-240,-3 3-80</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36.826"/>
    </inkml:context>
    <inkml:brush xml:id="br0">
      <inkml:brushProperty name="width" value="0.025" units="cm"/>
      <inkml:brushProperty name="height" value="0.025" units="cm"/>
      <inkml:brushProperty name="color" value="#008C3A"/>
    </inkml:brush>
  </inkml:definitions>
  <inkml:trace contextRef="#ctx0" brushRef="#br0">119 0 13843,'-14'13'1067,"1"1"-1,0 0 1,0 1-1,2 1 1,0-1 0,-15 30-1,23-38-856,0-1-1,0 1 0,1 0 1,0 0-1,1 0 1,-1 0-1,1 1 0,1-1 1,-1 8-1,2-10-184,-1 0-1,1 0 0,0-1 1,0 1-1,1-1 0,-1 1 1,1-1-1,0 1 1,0-1-1,1 0 0,-1 0 1,1 0-1,0 0 0,0-1 1,4 5-1,-4-5-19,0 0 0,0-1 0,0 1 0,0 0 1,1-1-1,-1 0 0,1 0 0,-1 0 0,1 0 0,0-1 0,0 0 0,0 1 0,0-1 0,0 0 1,0-1-1,0 1 0,7-1 0,-6 0-7,0-1 1,1 0-1,-1-1 0,0 1 1,0-1-1,0 0 0,0 0 1,0 0-1,0-1 1,-1 0-1,9-6 0,-3 1 48,-1 0 0,0-1 0,-1 0 0,0-1-1,-1 0 1,0 0 0,0 0 0,-1-1 0,0 0-1,7-22 1,-11 27 21,0 1-1,-1-1 0,0 0 1,0 0-1,-1 1 0,1-1 1,-1 0-1,0 0 1,-1 0-1,1 1 0,-1-1 1,-4-10-1,4 13-26,0 0-1,-1 0 1,1 0-1,-1 0 0,0 1 1,0-1-1,0 1 1,0-1-1,-1 1 1,1 0-1,0 0 1,-1 0-1,0 0 1,1 0-1,-1 0 1,0 1-1,0 0 1,0-1-1,0 1 1,0 0-1,0 0 0,-1 1 1,1-1-1,-3 0 1,-3 1 0,1-1 0,0 1 0,0 0 1,-13 2-1,19-2-101,0 1 0,0-1 0,0 0 0,0 1 1,0-1-1,0 1 0,0 0 0,0-1 0,0 1 0,1 0 1,-1 0-1,0 1 0,0-1 0,1 0 0,-1 0 1,1 1-1,-1-1 0,1 1 0,0-1 0,-1 1 0,1 0 1,0-1-1,-1 4 0,2-5 21,0 1 1,0-1-1,0 0 1,-1 1-1,1-1 1,0 1-1,0-1 1,0 1-1,0-1 1,1 0-1,-1 1 1,0-1-1,0 1 1,0-1-1,0 0 1,0 1-1,0-1 1,1 0-1,-1 1 1,0-1-1,0 1 1,1-1-1,-1 0 1,0 0-1,0 1 1,1-1-1,-1 0 1,0 1-1,1-1 1,-1 0-1,0 0 1,1 0-1,-1 1 1,0-1-1,1 0 1,0 0-1,18 4-294,-14-4 139,27 4-449</inkml:trace>
  <inkml:trace contextRef="#ctx0" brushRef="#br0" timeOffset="1">516 29 17756,'-7'1'4219,"-12"9"-2822,9 0-1199,0-1 0,1 2 0,1-1 0,0 1 0,0 0 0,1 1 1,-11 23-1,15-28-158,0 1 0,0-1 1,0 0-1,1 1 0,1 0 0,-1-1 1,1 1-1,0 0 0,1 0 1,0 0-1,0 0 0,1 0 1,0-1-1,0 1 0,3 8 0,-3-13-15,0 0 0,1 0 0,-1 0 0,1-1 0,0 1 0,-1 0 0,1-1 0,1 1 0,-1-1 0,0 1 0,0-1 0,1 0 0,0 0 0,-1 0-1,6 3 1,-3-3 1,0-1-1,0 1 0,-1-1 0,1 1 0,0-1 0,0-1 0,1 1 0,-1-1 0,7 0 1,0-1-2,1-1 0,-1 0 0,0-1 0,0 0 0,0-1 0,0 0 0,16-9 0,-15 6-3,0-1 0,0 0 0,-1-1-1,-1 0 1,0-1 0,0 0 0,13-17 0,-21 23-13,0 0 0,0 0 0,-1 0 1,0 0-1,0 0 0,0-1 1,0 1-1,-1-1 0,0 1 0,0-1 1,1-8-1,-2 9-9,0 1 0,0 0 0,-1-1-1,1 1 1,-1 0 0,0 0 0,0 0 0,0 0 0,-1 0 0,1 0-1,-1 0 1,0 0 0,1 0 0,-1 0 0,0 1 0,-1-1 0,1 1 0,-5-4-1,-2-1-352,-1 0 0,1 1 0,-1 1 0,0-1 0,-1 2-1,1-1 1,-1 1 0,0 1 0,0 0 0,0 1-1,-1 0 1,1 0 0,-13 1 0,1 5-453,7 5-256</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37.343"/>
    </inkml:context>
    <inkml:brush xml:id="br0">
      <inkml:brushProperty name="width" value="0.025" units="cm"/>
      <inkml:brushProperty name="height" value="0.025" units="cm"/>
      <inkml:brushProperty name="color" value="#008C3A"/>
    </inkml:brush>
  </inkml:definitions>
  <inkml:trace contextRef="#ctx0" brushRef="#br0">43 216 16916,'1'-1'69,"-1"1"1,0 0 0,0 0-1,0 0 1,0 0 0,0 0 0,1 0-1,-1 0 1,0 0 0,0 0 0,0 0-1,0 0 1,0 0 0,1 0-1,-1 0 1,0 0 0,0 0 0,0 0-1,0 0 1,1 0 0,-1 0-1,0 0 1,0 0 0,0 0 0,0 0-1,1 0 1,-1 0 0,0 0-1,0 0 1,0 0 0,0 0 0,0 0-1,0 0 1,1 0 0,-1 1-1,0-1 1,0 0 0,0 0 0,0 0-1,0 0 1,0 1 0,1 8 1906,-8 16 232,6-22-1871,-5 14 147,-21 83 682,24-85-1127,0-1 1,2 1 0,0 0-1,0 0 1,2 15-1,0-28-58,-1 1-1,1 0 0,0 0 1,-1 0-1,1-1 1,0 1-1,1-1 0,-1 1 1,0 0-1,1-1 1,0 0-1,-1 1 1,1-1-1,0 0 0,0 0 1,0 0-1,4 3 1,-4-4-51,-1 0 0,1-1 0,-1 1 0,1 0 1,0-1-1,-1 1 0,1-1 0,0 1 0,0-1 1,-1 0-1,1 0 0,0 0 0,0 0 0,-1 0 1,1 0-1,0 0 0,0 0 0,-1-1 0,1 1 1,0-1-1,0 1 0,-1-1 0,1 0 0,-1 0 1,1 0-1,-1 0 0,1 0 0,-1 0 0,1 0 1,1-2-1,4-5-94,-1 0 0,0 0 0,0-1 0,-1 1 1,7-16-1,8-20-480</inkml:trace>
  <inkml:trace contextRef="#ctx0" brushRef="#br0" timeOffset="1">142 14 18020,'-5'-6'2008,"0"6"-1208,2 0-335,2 0 1223,0 1-656,3 1 504,7-2-1103,3-2-105,0-6-48</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37.773"/>
    </inkml:context>
    <inkml:brush xml:id="br0">
      <inkml:brushProperty name="width" value="0.025" units="cm"/>
      <inkml:brushProperty name="height" value="0.025" units="cm"/>
      <inkml:brushProperty name="color" value="#008C3A"/>
    </inkml:brush>
  </inkml:definitions>
  <inkml:trace contextRef="#ctx0" brushRef="#br0">14 1 19236,'-12'1'2041,"11"1"-905,17-2 184,7 1-200,14 2-408,7 1-343,11 1-1026,5-1-567,0-1 1024,-8-2-136,-15 1-192</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38.206"/>
    </inkml:context>
    <inkml:brush xml:id="br0">
      <inkml:brushProperty name="width" value="0.025" units="cm"/>
      <inkml:brushProperty name="height" value="0.025" units="cm"/>
      <inkml:brushProperty name="color" value="#008C3A"/>
    </inkml:brush>
  </inkml:definitions>
  <inkml:trace contextRef="#ctx0" brushRef="#br0">0 6 15139,'14'12'1817,"12"-5"-1177,14-5-232,6-2 872,9 0-1360,2-2-1768,7-5 1928,1-2-256,-6 1-496</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38.866"/>
    </inkml:context>
    <inkml:brush xml:id="br0">
      <inkml:brushProperty name="width" value="0.025" units="cm"/>
      <inkml:brushProperty name="height" value="0.025" units="cm"/>
      <inkml:brushProperty name="color" value="#008C3A"/>
    </inkml:brush>
  </inkml:definitions>
  <inkml:trace contextRef="#ctx0" brushRef="#br0">80 33 15635,'7'-11'939,"8"-10"4237,-15 21-5139,0 0 1,0 0-1,0 0 1,0 0 0,0 0-1,0 0 1,0 0-1,0 0 1,0 0-1,0 0 1,0 0 0,0 1-1,0-1 1,0 0-1,0 0 1,0 0-1,0 0 1,0 0 0,1 0-1,-1 0 1,0 0-1,0 0 1,0 0-1,0 0 1,0 0 0,0 0-1,0 0 1,0 0-1,0 0 1,0 0-1,0 0 1,0 1 0,0-1-1,0 0 1,0 0-1,0 0 1,0 0 0,1 0-1,-1 0 1,0 0-1,0 0 1,0 0-1,0 0 1,0 0 0,0 0-1,0 0 1,0 0-1,0 0 1,0 0-1,0 0 1,0 0 0,0 0-1,0-1 1,1 1-1,-1 0 1,0 0-1,0 0 1,0 0 0,0 0-1,0 0 1,0 0-1,0 0 1,0 0-1,-4 17 1036,-2 0-794,2-6-341,1 0-1,0 0 1,0 0 0,-1 14 0,4-23 1,0 1 1,0 0-1,0 0 0,0-1 1,0 1-1,1 0 1,0-1-1,-1 1 1,1 0-1,0-1 1,0 1-1,0-1 1,0 1-1,1-1 1,-1 0-1,1 0 1,-1 1-1,1-1 1,0 0-1,0 0 0,0-1 1,3 4-1,22 13-436,-10-7 261,-1 1-1,23 21 0,-34-27 231,0-1 0,0 1-1,-1 0 1,0 0 0,0 0 0,0 1 0,-1-1 0,0 1 0,0 0 0,3 12-1,-5-11 94,0 0-1,0-1 0,-1 1 0,1 0 0,-2 0 0,1-1 0,-1 1 0,-1 0 0,1-1 0,-1 1 0,0-1 0,-1 0 0,0 0 0,0 1 0,-1-2 0,1 1 0,-1 0 0,-1-1 0,1 0 0,-1 0 0,-1 0 0,1 0 0,-1-1 0,0 0 0,0 0 0,0-1 1,0 0-1,-1 0 0,0 0 0,0-1 0,0 0 0,0 0 0,-1-1 0,-14 4 0,19-6-98,0 1 0,0-1 0,0 1 0,0-1 0,0 0 0,-1 0 0,1 0 0,0-1 0,0 1 0,0-1 0,0 0 0,0 1 0,0-1 0,0-1 0,0 1 0,0 0 0,1-1 0,-1 1 0,0-1 0,1 0 0,-1 0 0,1 0 0,0 0 0,-1-1 0,1 1 0,0 0 0,1-1 0,-1 0 0,0 1 0,1-1 0,-1 0 0,1 0 0,-2-5 0,-1-6-222,0-1 0,1 1 0,1-1 0,0 0-1,1-27 1,2-14-375</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39.392"/>
    </inkml:context>
    <inkml:brush xml:id="br0">
      <inkml:brushProperty name="width" value="0.025" units="cm"/>
      <inkml:brushProperty name="height" value="0.025" units="cm"/>
      <inkml:brushProperty name="color" value="#008C3A"/>
    </inkml:brush>
  </inkml:definitions>
  <inkml:trace contextRef="#ctx0" brushRef="#br0">0 5 17684,'13'-4'2024,"-1"4"-1248,2 1-344,8 0 1513,5 4-977,9-1-1336,2 0 696,8 5-344,0 1-144,-1 0-88</inkml:trace>
  <inkml:trace contextRef="#ctx0" brushRef="#br0" timeOffset="1">423 95 12547,'-13'13'554,"0"0"0,0 1 1,1 0-1,1 1 1,0 0-1,1 0 0,1 1 1,1 1-1,0 0 0,1 0 1,1 0-1,0 1 0,1 0 1,1 0-1,-2 23 1,6-33-443,-1 0 0,2 0 0,-1 0 0,1 0 1,0 0-1,1 0 0,-1 0 0,2 0 0,-1 0 1,1 0-1,0-1 0,5 8 0,-6-11-88,1 0 0,0 0 0,0-1 0,0 1 0,0-1 0,1 0 0,-1 1-1,1-2 1,0 1 0,0 0 0,0-1 0,0 0 0,0 1 0,1-2 0,-1 1 0,0 0 0,1-1-1,0 0 1,-1 0 0,1-1 0,0 1 0,4-1 0,1 0 3,-1-1-1,0-1 1,1 1-1,-1-1 1,0-1 0,0 0-1,0 0 1,-1-1-1,1 0 1,-1-1 0,0 1-1,0-2 1,0 1 0,-1-1-1,0 0 1,0-1-1,0 1 1,-1-1 0,0-1-1,9-14 1,-7 11 73,-1 0 1,-1-1-1,0 0 0,-1-1 1,0 1-1,0-1 1,-2 0-1,1 0 0,-2-1 1,0 1-1,0 0 1,-1-1-1,-2-26 0,0 33-53,-1-1 0,0 1 0,0 0 0,0 0 0,-1 1 0,0-1 0,0 1 0,0-1 0,-1 1 0,0 0 0,0 0 0,-1 0 0,0 1 0,0 0 0,-10-9 0,10 11-178,0-1 1,0 1 0,0 0 0,0 0-1,0 1 1,-1 0 0,1 0 0,-1 0-1,0 0 1,0 1 0,1 0 0,-1 0-1,0 1 1,0 0 0,0 0 0,0 0-1,0 0 1,0 1 0,-10 3 0,-4 5-1155,19-9 1237,1 1 0,-1-1 1,0 1-1,1-1 1,-1 0-1,1 1 0,-1-1 1,1 1-1,-1-1 0,1 1 1,-1 0-1,1-1 1,0 1-1,-1-1 0,1 1 1,0 0-1,0-1 0,-1 1 1,1 0-1,0-1 0,0 1 1,0 0-1,0 0 1,0-1-1,0 1 0,0 0 1,0-1-1,0 1 0,0 1 1,8 8-779</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39.966"/>
    </inkml:context>
    <inkml:brush xml:id="br0">
      <inkml:brushProperty name="width" value="0.025" units="cm"/>
      <inkml:brushProperty name="height" value="0.025" units="cm"/>
      <inkml:brushProperty name="color" value="#008C3A"/>
    </inkml:brush>
  </inkml:definitions>
  <inkml:trace contextRef="#ctx0" brushRef="#br0">175 15 16211,'-21'15'813,"0"1"0,1 1-1,0 0 1,-23 30 0,37-41-657,1 1 0,0 0 0,1 0 1,-1 1-1,1-1 0,1 1 0,-1 0 0,1 0 1,1 0-1,-1 0 0,2 1 0,-1-1 0,1 0 0,0 1 1,1-1-1,0 1 0,1 12 0,-1-17-119,1 0-1,0 0 0,0 0 0,0 0 0,1 0 1,-1 0-1,1-1 0,0 1 0,0 0 1,0-1-1,0 0 0,1 1 0,-1-1 1,1 0-1,0 0 0,0 0 0,0-1 1,0 1-1,1-1 0,-1 1 0,1-1 1,-1 0-1,1-1 0,0 1 0,0-1 1,-1 1-1,1-1 0,0 0 0,0 0 1,1-1-1,-1 0 0,0 1 0,5-1 1,1-1 24,-1 0 1,0 0-1,1 0 0,-1-1 1,0-1-1,0 1 1,0-2-1,0 1 1,-1-1-1,1 0 0,-1-1 1,0 0-1,12-10 1,-13 9 20,-1 0 1,0 0 0,0-1 0,-1 1-1,0-1 1,0 0 0,-1-1 0,1 1-1,-2-1 1,1 1 0,-1-1-1,0-1 1,-1 1 0,3-16 0,-4 17-45,-1 0 1,0 0-1,0 0 1,-1 0-1,0 0 1,0 0-1,-1 0 1,0 1-1,0-1 1,0 0-1,-1 1 1,0-1-1,0 1 1,-1 0-1,1 0 1,-1 0-1,-1 1 1,-7-8-1,5 5-255,-1 1-1,-1 0 1,1 1-1,-1 0 1,-11-6-1,17 10 119,0 0 1,0 1-1,0-1 0,-1 1 0,1 0 0,0-1 1,-1 2-1,1-1 0,-1 0 0,1 1 0,-1-1 1,1 1-1,-1 0 0,1 1 0,-1-1 1,1 0-1,-1 1 0,1 0 0,-5 1 0,-5 11-590</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42.875"/>
    </inkml:context>
    <inkml:brush xml:id="br0">
      <inkml:brushProperty name="width" value="0.025" units="cm"/>
      <inkml:brushProperty name="height" value="0.025" units="cm"/>
      <inkml:brushProperty name="color" value="#008C3A"/>
    </inkml:brush>
  </inkml:definitions>
  <inkml:trace contextRef="#ctx0" brushRef="#br0">37 0 17244,'3'6'1680,"-8"7"-1064,-7 4-272,5 10 1633,-2 9-1305,4 8-648,3 2-112,4 0-192,3-3-120,5-7-112,0-4-105,0-12 1826,-4-10-1417,0-20 120,-3-9 144</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22.444"/>
    </inkml:context>
    <inkml:brush xml:id="br0">
      <inkml:brushProperty name="width" value="0.05" units="cm"/>
      <inkml:brushProperty name="height" value="0.05" units="cm"/>
    </inkml:brush>
  </inkml:definitions>
  <inkml:trace contextRef="#ctx0" brushRef="#br0">13 12 19524,'2'0'1961,"-4"7"-1289,-3 1-288,0 0 1384,3-1-976,2-1-632,4-2-328,7-4-928,4-5-256,3-7 1016,4-4-296,6-2-209</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43.448"/>
    </inkml:context>
    <inkml:brush xml:id="br0">
      <inkml:brushProperty name="width" value="0.025" units="cm"/>
      <inkml:brushProperty name="height" value="0.025" units="cm"/>
      <inkml:brushProperty name="color" value="#008C3A"/>
    </inkml:brush>
  </inkml:definitions>
  <inkml:trace contextRef="#ctx0" brushRef="#br0">0 20 18028,'14'6'1688,"5"-3"-1120,1-2-240,6 1 625,4-2-177,2-2-568,-1-1-512,-2-4 320,-1-1-120,-5-4-128</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43.928"/>
    </inkml:context>
    <inkml:brush xml:id="br0">
      <inkml:brushProperty name="width" value="0.025" units="cm"/>
      <inkml:brushProperty name="height" value="0.025" units="cm"/>
      <inkml:brushProperty name="color" value="#008C3A"/>
    </inkml:brush>
  </inkml:definitions>
  <inkml:trace contextRef="#ctx0" brushRef="#br0">105 5 19100,'-2'13'4657,"-5"27"-3778,6-38-888,1 1 0,0 0 0,-1 0 1,1 0-1,1 0 0,-1-1 0,0 1 0,1 0 0,-1 0 0,3 4 1,0-3-35,0 0 1,0-1 0,1 1 0,0-1-1,0 0 1,0 0 0,0-1 0,0 1-1,0-1 1,1 0 0,6 3 0,18 10-242,-25-12 256,1 0 0,-1 0 0,0 1 0,0-1 0,0 1 0,-1 0 0,0 0 0,1 1 0,-1-1 0,-1 0 0,1 1 0,-1 0 0,1 0 0,-1 0 0,-1 0 0,1 0 0,-1 0 0,1 7 0,-1-5 35,-1-1 1,0 1 0,-1 0 0,0-1 0,0 1 0,0-1 0,-1 0 0,0 1 0,0-1 0,0 0 0,-1 0 0,0 0-1,0 0 1,-7 8 0,5-7 50,0 0 0,-1 0 0,0-1-1,0 1 1,-1-1 0,0-1-1,0 1 1,0-1 0,-12 6 0,16-9-29,1-1 1,-1 0 0,0 0 0,1 0 0,-1-1 0,0 1-1,0-1 1,1 1 0,-1-1 0,0 0 0,0 0 0,0 0-1,1-1 1,-1 1 0,0 0 0,0-1 0,0 0 0,1 0-1,-1 0 1,1 0 0,-1 0 0,0 0 0,1-1 0,0 1-1,-1-1 1,1 0 0,0 0 0,0 1 0,0-2 0,0 1-1,0 0 1,-2-5 0,-2-1 38,1-2 0,0 1 1,1 0-1,0-1 0,-5-16 0,-4-18 24</inkml:trace>
  <inkml:trace contextRef="#ctx0" brushRef="#br0" timeOffset="1">111 5 16860,'14'3'2192,"0"0"-1360,7 1-352,1 2 1409,6-1-1137,0 1-392,2-4-496,2-1 312,0 0-296,-1 1-112</inkml:trace>
  <inkml:trace contextRef="#ctx0" brushRef="#br0" timeOffset="2">544 1 18092,'-8'3'413,"1"2"1,0-1-1,1 1 0,-1 0 1,1 1-1,0-1 0,0 1 1,0 0-1,1 1 0,0 0 0,1-1 1,-1 1-1,-5 14 0,8-17-382,0 0 0,1 0 0,0 0 0,0 0 0,0 0 0,0 0-1,1 0 1,0 0 0,-1 1 0,1-1 0,1 0 0,-1 0 0,1 0-1,0 0 1,0 0 0,0 0 0,0 0 0,1 0 0,-1 0 0,1 0-1,0-1 1,0 1 0,0-1 0,1 1 0,-1-1 0,1 0 0,0 0-1,5 5 1,-4-6-26,0 1 1,-1-1-1,1 0 0,0 0 0,0 0 0,0 0 0,0-1 0,0 0 1,0 1-1,1-2 0,-1 1 0,0 0 0,0-1 0,1 0 0,-1 0 1,0 0-1,1 0 0,-1-1 0,0 0 0,1 0 0,-1 0 1,0 0-1,0-1 0,0 0 0,0 1 0,0-1 0,0-1 0,5-3 1,-4 2 37,0 1 1,0-1 0,-1 0 0,1 0 0,-1 0 0,0-1 0,0 1 0,-1-1 0,1 0-1,-1 0 1,0-1 0,0 1 0,-1-1 0,0 1 0,0-1 0,0 0 0,0 1 0,-1-1-1,0 0 1,0-8 0,-2 11-33,1 0 0,-1 0 0,0 0 0,0 0 0,0 0-1,0 0 1,0 0 0,-1 1 0,0-1 0,1 0 0,-1 1 0,0-1 0,0 1 0,0 0-1,-1 0 1,1 0 0,0 0 0,-1 0 0,0 0 0,1 0 0,-1 1 0,0-1 0,0 1-1,-5-2 1,6 2-201,-1 0-1,0 0 1,0 0-1,0 1 0,0-1 1,1 1-1,-1-1 1,0 1-1,0 0 1,0 0-1,0 0 1,0 1-1,0-1 0,0 1 1,0-1-1,0 1 1,1 0-1,-1 0 1,0 0-1,1 1 0,-1-1 1,1 1-1,-1-1 1,1 1-1,-1 0 1,-2 3-1,0 7-726,3 2-293</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44.452"/>
    </inkml:context>
    <inkml:brush xml:id="br0">
      <inkml:brushProperty name="width" value="0.025" units="cm"/>
      <inkml:brushProperty name="height" value="0.025" units="cm"/>
      <inkml:brushProperty name="color" value="#008C3A"/>
    </inkml:brush>
  </inkml:definitions>
  <inkml:trace contextRef="#ctx0" brushRef="#br0">195 8 20036,'0'0'63,"0"0"-1,0 0 1,0-1 0,0 1-1,0 0 1,0-1-1,0 1 1,0 0-1,0 0 1,0-1 0,0 1-1,0 0 1,0-1-1,0 1 1,0 0 0,0 0-1,-1-1 1,1 1-1,0 0 1,0 0-1,0-1 1,0 1 0,-1 0-1,1 0 1,0 0-1,0-1 1,-1 1-1,1 0 1,0 0 0,0 0-1,-1 0 1,1 0-1,0-1 1,0 1 0,-1 0-1,1 0 1,-1 0-1,-15 1 807,-17 8 419,22-4-1013,-1 1 1,1 0 0,0 1 0,0 0 0,1 0 0,-12 12 0,17-14-268,0 0 0,0 0 0,1 0 0,0 0 0,0 1 0,0-1 0,1 1 0,0 0 0,0 0 0,1 0 0,-1 1 0,1-1 0,-2 11 0,4-15-9,0 0 0,0 1 0,0-1 1,0 1-1,0-1 0,0 0 1,1 1-1,-1-1 0,1 0 0,0 0 1,-1 1-1,1-1 0,0 0 0,0 0 1,1 0-1,-1 0 0,0 0 0,1 0 1,-1 0-1,1 0 0,-1-1 0,1 1 1,0-1-1,0 1 0,0-1 0,0 0 1,0 1-1,0-1 0,0 0 1,0 0-1,1 0 0,-1-1 0,0 1 1,0-1-1,1 1 0,2-1 0,3 2-2,0-1 0,1-1 0,-1 1 0,1-2 0,-1 1 0,1-1-1,-1 0 1,0-1 0,10-2 0,-7 0 8,0-1 0,0 0 1,0-1-1,-1 0 0,0 0 0,13-12 0,-20 16 4,0 0-1,0-1 0,0 1 1,-1-1-1,1 0 0,-1 1 1,0-1-1,1-1 0,-1 1 1,-1 0-1,1 0 1,0-1-1,-1 1 0,0-1 1,0 1-1,0-1 0,0 0 1,0 0-1,-1 1 1,1-1-1,-1 0 0,0 0 1,0 1-1,-1-5 0,-1 5-42,1 0 0,0 0 0,-1 0 0,0 0 0,1 1 0,-1-1 0,0 0 0,0 1 0,-1-1 0,1 1-1,-1 0 1,1 0 0,-1 0 0,0 0 0,1 0 0,-1 1 0,0-1 0,0 1 0,0 0 0,0 0 0,-6-2-1,3 2-236,1 0 0,-1 0 0,0 0 0,1 0-1,-1 1 1,0 0 0,1 0 0,-1 1-1,0 0 1,1 0 0,-11 3 0,16-4 237,-1 0 1,1 0-1,-1 0 1,1 0 0,-1 0-1,1 0 1,0 0 0,-1 1-1,1-1 1,0 0-1,-1 0 1,1 0 0,0 1-1,-1-1 1,1 0 0,0 1-1,-1-1 1,1 0-1,0 1 1,0-1 0,-1 0-1,1 1 1,0-1 0,0 0-1,0 1 1,-1-1-1,1 1 1,0-1 0,0 0-1,0 1 1,0-1 0,0 1-1,0-1 1,0 1-1,0-1 1,0 1 0,7 6-716</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44.940"/>
    </inkml:context>
    <inkml:brush xml:id="br0">
      <inkml:brushProperty name="width" value="0.025" units="cm"/>
      <inkml:brushProperty name="height" value="0.025" units="cm"/>
      <inkml:brushProperty name="color" value="#008C3A"/>
    </inkml:brush>
  </inkml:definitions>
  <inkml:trace contextRef="#ctx0" brushRef="#br0">105 268 21445,'-5'9'1800,"-12"2"-1224,0 5-224,0 6 592,0-1-207,-1 3-265,7 1-136,8-2-320,5-2-96,13-6-224,1-4-273,3-9-415,1-2-248,0-13 816,-2-6-160,0-7-24</inkml:trace>
  <inkml:trace contextRef="#ctx0" brushRef="#br0" timeOffset="1">109 26 19780,'-3'-1'2257,"2"-1"-1577,-1 2 1448,7 2-2384,-1-2 608,-1-10-288,-2-5-136</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47.367"/>
    </inkml:context>
    <inkml:brush xml:id="br0">
      <inkml:brushProperty name="width" value="0.025" units="cm"/>
      <inkml:brushProperty name="height" value="0.025" units="cm"/>
      <inkml:brushProperty name="color" value="#008C3A"/>
    </inkml:brush>
  </inkml:definitions>
  <inkml:trace contextRef="#ctx0" brushRef="#br0">4 35 16548,'-3'4'1456,"10"0"-952,9-4-224,13-3 552,5 0-256,13-2-152,8-1-64,1-1-360,-2 1-288,-10 0-408,-2 1-168,-19 3 632,-13 2-184,-24 0-160</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47.879"/>
    </inkml:context>
    <inkml:brush xml:id="br0">
      <inkml:brushProperty name="width" value="0.025" units="cm"/>
      <inkml:brushProperty name="height" value="0.025" units="cm"/>
      <inkml:brushProperty name="color" value="#008C3A"/>
    </inkml:brush>
  </inkml:definitions>
  <inkml:trace contextRef="#ctx0" brushRef="#br0">1 313 16980,'5'26'1560,"11"-9"-1048,4-5-208,15-2 376,6-4-384,7-9 240,-1-9-295,7-11-193,-1-4-88</inkml:trace>
  <inkml:trace contextRef="#ctx0" brushRef="#br0" timeOffset="1">577 2 13851,'1'0'155,"0"0"1,0-1-1,0 1 0,0 0 1,0-1-1,0 1 0,0 0 1,0 0-1,0 0 0,0 0 0,0 0 1,0 0-1,1 0 0,-1 1 1,0-1-1,0 0 0,0 1 1,1 0-1,25 10 1420,-22-9-1301,1 0-262,-1 0 0,0 1 1,0 0-1,-1-1 0,1 2 0,-1-1 1,1 0-1,-1 1 0,0 0 1,0 0-1,-1 0 0,1 1 1,-1-1-1,5 10 0,-5-8-5,-1 0 0,0 0 0,-1 0-1,0 0 1,1 0 0,-2 0 0,1 0 0,-1 0 0,0 0-1,0 0 1,-1 0 0,0 1 0,-2 8 0,-2 4 157,-1 0 1,-1-1-1,-1 0 1,0 0-1,-21 32 1,-65 76 504,79-108-714,0 3 127,7-9-70</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48.964"/>
    </inkml:context>
    <inkml:brush xml:id="br0">
      <inkml:brushProperty name="width" value="0.025" units="cm"/>
      <inkml:brushProperty name="height" value="0.025" units="cm"/>
      <inkml:brushProperty name="color" value="#008C3A"/>
    </inkml:brush>
  </inkml:definitions>
  <inkml:trace contextRef="#ctx0" brushRef="#br0">1 32 16756,'0'-1'179,"0"-1"1,0 1 0,1 0 0,-1 0 0,1-1 0,-1 1 0,1 0 0,-1 0-1,1-1 1,0 1 0,0 0 0,0 0 0,-1 0 0,1 0 0,0 0 0,0 0-1,1 0 1,-1 0 0,0 1 0,0-1 0,0 0 0,0 1 0,1-1-1,-1 1 1,0-1 0,1 1 0,-1-1 0,0 1 0,1 0 0,1 0 0,7-2 162,-1 1 1,1 0-1,10 1 1,-17 0-229,3 0-44,1 0-1,-1 0 1,1 1 0,0 0 0,-1 1 0,11 3-1,-16-5-68,1 1 0,0 0 0,0 0 0,-1 0 0,1 0 0,-1 0 0,1 0 0,-1 0 0,1 0 0,-1 1 0,1-1 0,-1 0 0,0 1-1,0-1 1,0 1 0,0 0 0,0-1 0,0 1 0,0 0 0,-1 0 0,1-1 0,0 1 0,-1 0 0,0 0 0,1 0 0,-1 0 0,0 3 0,-1 1-9,0 1 0,0-1 1,-1 0-1,0 0 1,0 0-1,0 0 1,-1 0-1,0-1 1,0 1-1,0-1 1,-7 9-1,-7 7-36,-28 25-1,34-35 43,-6 4 0,13-11-11,0 0 0,-1 0-1,1 0 1,1 0 0,-6 8 0,9-12-3,-1 1-1,1-1 1,0 1 0,0-1 0,-1 1 0,1-1-1,0 1 1,0-1 0,0 1 0,0-1-1,0 1 1,0-1 0,0 1 0,0 0 0,0-1-1,0 1 1,0-1 0,0 1 0,0-1-1,0 1 1,0-1 0,1 1 0,-1-1 0,0 1-1,0-1 1,1 1 0,-1-1 0,0 0-1,0 1 1,1-1 0,-1 1 0,1-1 0,-1 0-1,0 1 1,1-1 0,-1 0 0,1 1 0,-1-1-1,1 0 1,-1 0 0,1 1 0,-1-1-1,1 0 1,-1 0 0,1 0 0,-1 0 0,1 0-1,-1 0 1,1 0 0,30 4-1144,-30-4 1145,23-1-683,1 0 0,42-9 0,-15 1-22</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49.414"/>
    </inkml:context>
    <inkml:brush xml:id="br0">
      <inkml:brushProperty name="width" value="0.025" units="cm"/>
      <inkml:brushProperty name="height" value="0.025" units="cm"/>
      <inkml:brushProperty name="color" value="#008C3A"/>
    </inkml:brush>
  </inkml:definitions>
  <inkml:trace contextRef="#ctx0" brushRef="#br0">159 2 20092,'-12'-1'401,"0"1"-1,-1 0 0,1 1 1,0 1-1,-24 5 0,33-6-370,0 0 1,0-1-1,0 2 0,-1-1 0,1 0 0,0 1 0,0-1 0,1 1 0,-1 0 1,0 0-1,1 0 0,-1 0 0,1 1 0,-1-1 0,1 1 0,0-1 0,0 1 1,0 0-1,1 0 0,-1 0 0,1 0 0,-1 0 0,1 0 0,0 0 0,0 0 1,0 5-1,0-6-27,1 1 0,0 0 1,0-1-1,1 1 0,-1-1 0,1 1 1,-1-1-1,1 1 0,0-1 1,-1 1-1,1-1 0,1 1 0,-1-1 1,0 0-1,1 0 0,1 3 1,0-1-1,1-1 0,-1 0 0,1 0 1,-1 0-1,1 0 0,0-1 1,0 1-1,7 2 0,-1-1 2,0 0 1,0-1-1,1 0 0,0-1 1,-1 0-1,1-1 0,12 0 1,-18-1 10,1 0 0,-1-1 1,1 1-1,-1-1 0,1-1 1,-1 1-1,0-1 0,1 0 0,-1 0 1,0-1-1,0 1 0,-1-1 1,1 0-1,-1 0 0,1-1 1,3-3-1,-6 5-1,0 0-1,0-1 1,-1 1 0,1 0-1,-1-1 1,1 1 0,-1-1 0,0 1-1,0-1 1,0 1 0,-1-1-1,1 0 1,0 0 0,-1 1 0,0-1-1,0 0 1,0 0 0,0 0-1,0 1 1,0-1 0,-1 0 0,1 0-1,-1 1 1,0-1 0,0 0-1,0 1 1,0-1 0,0 1 0,0-1-1,-1 1 1,0-1 0,-2-2-1,2 2-209,0 0 0,0 1 0,-1-1 0,1 1 0,-1 0 0,0-1-1,0 1 1,1 0 0,-1 1 0,-1-1 0,1 0 0,0 1 0,0 0-1,-6-2 1,9 3 174,0 0 1,0 0-1,0 0 0,0 1 0,0-1 0,0 0 1,0 0-1,0 0 0,0 0 0,0 0 0,0 0 1,0 1-1,0-1 0,0 0 0,0 0 0,0 0 1,0 0-1,0 0 0,0 0 0,0 0 0,0 1 1,0-1-1,0 0 0,0 0 0,0 0 0,-1 0 1,1 0-1,0 0 0,0 0 0,0 0 0,0 1 0,0-1 1,0 0-1,0 0 0,0 0 0,0 0 0,-1 0 1,1 0-1,0 0 0,0 0 0,0 0 0,0 0 1,0 0-1,0 0 0,0 0 0,-1 0 0,1 0 1,0 0-1,0 0 0,0 0 0,0 0 0,0 0 1,0 0-1,-1 0 0,1 0 0,0 0 0,0 0 1,0 0-1,0 0 0,8 4-806</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49.835"/>
    </inkml:context>
    <inkml:brush xml:id="br0">
      <inkml:brushProperty name="width" value="0.025" units="cm"/>
      <inkml:brushProperty name="height" value="0.025" units="cm"/>
      <inkml:brushProperty name="color" value="#008C3A"/>
    </inkml:brush>
  </inkml:definitions>
  <inkml:trace contextRef="#ctx0" brushRef="#br0">113 14 17668,'0'-1'53,"0"1"0,0 0-1,0 0 1,-1 0 0,1-1 0,0 1 0,0 0 0,0 0 0,0 0 0,0 0 0,0-1 0,0 1 0,0 0-1,0 0 1,0 0 0,0 0 0,-1-1 0,1 1 0,0 0 0,0 0 0,0 0 0,0 0 0,0 0-1,-1 0 1,1 0 0,0-1 0,0 1 0,0 0 0,0 0 0,-1 0 0,1 0 0,0 0 0,0 0 0,0 0-1,-1 0 1,1 0 0,0 0 0,0 0 0,-1 0 0,-10 3 626,-9 6 147,14-4-618,-1 1 1,1-1 0,0 1 0,0 1 0,1-1-1,-1 1 1,1-1 0,-5 10 0,8-11-180,-1 0 1,0 1 0,1-1-1,0 0 1,0 1-1,1-1 1,0 1 0,0-1-1,0 1 1,0 0 0,1 0-1,0-1 1,1 7-1,-1-9-18,1-1-1,0 1 1,0-1-1,0 1 1,0-1-1,0 0 1,0 1-1,1-1 1,-1 0-1,1 0 1,-1 0-1,1 0 1,0 0-1,0 0 1,0 0-1,0-1 1,0 1-1,0-1 1,1 1-1,-1-1 0,0 0 1,1 0-1,-1 0 1,1 0-1,-1-1 1,1 1-1,-1 0 1,1-1-1,0 0 1,2 0-1,5 1-1,1-1 0,-1 0-1,0-1 1,1 0 0,-1-1-1,14-4 1,-7 2 18,-1-2 1,0 0-1,0-2 0,-1 1 1,0-2-1,0 0 1,-1 0-1,22-20 1,-34 28-12,0-1 0,0 0 0,-1 1 1,1-1-1,0 0 0,-1 0 0,0 0 1,1 0-1,-1 0 0,0 0 0,0 0 1,0-1-1,0 1 0,-1 0 0,1-1 1,-1 1-1,1 0 0,-1-1 1,0-2-1,0 3 3,-1 0 0,1 0 0,-1 0 1,0 0-1,0 0 0,0 0 0,0 1 1,0-1-1,0 0 0,0 1 0,-1-1 0,1 1 1,-1-1-1,1 1 0,-1 0 0,1-1 0,-4-1 1,-6-2 31,0-1 1,-1 2-1,1-1 1,-1 2-1,-23-5 1,-9 3-118,-11-2-2602,53 6 2100,7 1 109,8 3-155</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50.500"/>
    </inkml:context>
    <inkml:brush xml:id="br0">
      <inkml:brushProperty name="width" value="0.025" units="cm"/>
      <inkml:brushProperty name="height" value="0.025" units="cm"/>
      <inkml:brushProperty name="color" value="#008C3A"/>
    </inkml:brush>
  </inkml:definitions>
  <inkml:trace contextRef="#ctx0" brushRef="#br0">138 23 18244,'0'-1'156,"0"0"-1,0 0 1,0 0 0,-1 0 0,1 0-1,0 0 1,-1 0 0,1 0-1,0 0 1,-1 0 0,1 0 0,-1 1-1,1-1 1,-1 0 0,0 0 0,1 0-1,-1 1 1,0-1 0,0 0-1,1 1 1,-1-1 0,0 1 0,0-1-1,0 1 1,0-1 0,0 1 0,0 0-1,0-1 1,0 1 0,1 0-1,-1 0 1,0 0 0,0-1 0,0 1-1,0 0 1,0 0 0,0 1 0,0-1-1,0 0 1,-2 0 0,-2 1 28,0 0 1,1 0-1,-1 0 1,0 0-1,1 1 0,-1 0 1,-5 3-1,4-1-171,1 0 0,-1 0 1,1 1-1,0 0 0,1 0 0,-1 0 0,1 1 0,0 0 0,0-1 0,-2 8 0,4-11-18,1 1 0,-1-1 0,1 0 0,0 1 0,0-1 0,1 1 0,-1-1 0,0 1-1,1 0 1,-1-1 0,1 1 0,0 0 0,0-1 0,0 1 0,0 0 0,1-1 0,-1 1-1,1 0 1,-1-1 0,1 1 0,0-1 0,0 1 0,0-1 0,0 0 0,1 1 0,-1-1-1,1 0 1,2 4 0,-1-4 5,-1-1 0,1 1-1,-1-1 1,1 0-1,-1 0 1,1 1 0,0-2-1,-1 1 1,1 0 0,0-1-1,0 1 1,0-1 0,0 0-1,0 0 1,-1 0 0,1 0-1,0 0 1,0-1 0,0 1-1,0-1 1,-1 0-1,5-1 1,4-2 27,0-1 0,-1 0 0,0 0 0,11-8 0,-11 6 36,-1 0 0,0 0 0,13-13 1,-20 18-66,0 0 1,0 0-1,0 0 1,0-1-1,-1 1 1,1 0-1,-1-1 1,0 1-1,0-1 1,1 1-1,-2-1 1,1 0-1,0 1 1,0-1-1,-1 0 1,0 0-1,1 1 1,-1-1-1,0 0 1,-1-4-1,0 5-163,-1 0-1,1 0 0,-1 0 0,1 1 0,-1-1 1,0 0-1,0 1 0,1 0 0,-1-1 0,0 1 1,0 0-1,-1 0 0,1 0 0,0 0 0,0 0 1,0 1-1,-1-1 0,1 0 0,0 1 0,-1 0 1,1 0-1,0 0 0,-1 0 0,1 0 0,0 0 1,-1 0-1,1 1 0,0-1 0,-1 1 0,-3 1 1,4 4-764</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22.818"/>
    </inkml:context>
    <inkml:brush xml:id="br0">
      <inkml:brushProperty name="width" value="0.05" units="cm"/>
      <inkml:brushProperty name="height" value="0.05" units="cm"/>
    </inkml:brush>
  </inkml:definitions>
  <inkml:trace contextRef="#ctx0" brushRef="#br0">145 45 16764,'0'-1'105,"-1"1"0,1 0 0,-1-1 1,1 1-1,0 0 0,-1 0 1,1-1-1,-1 1 0,1 0 1,-1 0-1,1 0 0,-1 0 1,1 0-1,-1-1 0,1 1 0,-1 0 1,1 0-1,-1 0 0,1 0 1,-1 0-1,1 1 0,-1-1 1,1 0-1,-1 0 0,1 0 0,-1 0 1,0 1-1,-14 5 421,6-1-118,0 0 1,1 1 0,-1 0 0,1 0 0,1 1 0,-1 0-1,1 1 1,-10 14 0,13-17-353,0 0 1,0 0-1,1 1 0,0 0 0,0-1 1,1 1-1,0 0 0,0 0 0,0 1 1,1-1-1,0 0 0,0 1 0,0-1 1,1 0-1,0 8 0,0-12-45,1 0 0,-1 0 0,0 0 0,1 1 0,0-1 0,0 0 0,0 0 0,-1 0 0,2 0 0,-1 0 0,0 0 0,0-1 1,1 1-1,-1 0 0,1-1 0,-1 1 0,1-1 0,3 3 0,-2-2 4,0-1 1,0 0 0,0 1 0,0-1 0,1-1 0,-1 1 0,0 0-1,0-1 1,1 1 0,-1-1 0,5-1 0,2 1 38,-1-2 1,1 1-1,-1-2 1,0 1-1,0-1 0,0 0 1,15-9-1,-12 6 43,-1-2 1,0 1-1,0-1 0,-1-1 0,-1 0 0,1 0 1,10-14-1,-17 18-54,1 0-1,-1 0 1,0 0 0,0 0 0,0 0 0,-1 0 0,0-1-1,0 1 1,0-1 0,-1 0 0,0 0 0,0 1-1,0-1 1,-1 0 0,1 0 0,-2 0 0,1 0-1,-2-9 1,1 12-33,0 0-1,0 0 0,0 1 1,0-1-1,0 1 1,0-1-1,-1 1 0,1 0 1,-1-1-1,0 1 1,0 0-1,0 0 1,0 0-1,0 0 0,0 1 1,0-1-1,0 0 1,-1 1-1,1 0 0,-1-1 1,1 1-1,-1 0 1,0 0-1,1 1 1,-1-1-1,0 0 0,0 1 1,1 0-1,-1-1 1,0 1-1,0 0 0,0 1 1,-2-1-1,-4 1-38,1 1 0,0-1 0,0 1-1,0 1 1,0 0 0,1 0 0,-1 0-1,1 1 1,-1 0 0,-6 5 0,6-3-115,1 0 1,1 1 0,-1-1-1,-9 14 1,13-16-106,1 0 0,-1 0 1,1 0-1,-1 0 0,1 0 1,1 1-1,-1-1 0,1 1 0,-1-1 1,0 10-1,2-14 174,0 1 0,0 0 0,0-1 0,0 1-1,0 0 1,0-1 0,0 1 0,0 0 0,0-1 0,0 1 0,1-1 0,-1 1 0,0 0-1,0-1 1,1 1 0,-1-1 0,1 1 0,-1 0 0,0-1 0,1 1 0,-1-1-1,1 1 1,-1-1 0,1 0 0,-1 1 0,1-1 0,-1 1 0,1-1 0,0 0-1,-1 0 1,1 1 0,0-1 0,0 0 0,1 1-32,1-1-1,-1 0 1,0 0 0,0 0-1,0 0 1,0-1 0,1 1-1,-1 0 1,2-2 0,21-8-1067</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51.007"/>
    </inkml:context>
    <inkml:brush xml:id="br0">
      <inkml:brushProperty name="width" value="0.025" units="cm"/>
      <inkml:brushProperty name="height" value="0.025" units="cm"/>
      <inkml:brushProperty name="color" value="#008C3A"/>
    </inkml:brush>
  </inkml:definitions>
  <inkml:trace contextRef="#ctx0" brushRef="#br0">26 247 16596,'12'0'1736,"-7"0"-1144,-5 1-296,-3 6 1272,-1 3-719,-7 6-473,2 0-184,2 3-168,1-2-8,3 0-8,3-3 8,13-6 24,3-7-184,10-7-680,-2-4-321,3-8 937,3-1-192,-2-4-128</inkml:trace>
  <inkml:trace contextRef="#ctx0" brushRef="#br0" timeOffset="1">141 33 18204,'-13'-10'2184,"6"7"-1455,1-4-521,0 4 1232,11 3-1808,3-1 720,6-2-392,8-3-272</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51.518"/>
    </inkml:context>
    <inkml:brush xml:id="br0">
      <inkml:brushProperty name="width" value="0.025" units="cm"/>
      <inkml:brushProperty name="height" value="0.025" units="cm"/>
      <inkml:brushProperty name="color" value="#008C3A"/>
    </inkml:brush>
  </inkml:definitions>
  <inkml:trace contextRef="#ctx0" brushRef="#br0">1 1 17972,'10'14'1712,"26"-1"-1128,2-6-232,17-6 729,2 1-457,3-4-448,-2-3-312,-7-2-616,-9-2 640,-28 2-216,-12 1-145</inkml:trace>
  <inkml:trace contextRef="#ctx0" brushRef="#br0" timeOffset="1">70 71 13355,'10'13'2112,"5"-2"-1047,11 1-377,6-2 1640,9 3-1208,4-2-151,3 1-817,-2-2 1304,-1-9-1224,-7-5-64,-2-9-88</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52.216"/>
    </inkml:context>
    <inkml:brush xml:id="br0">
      <inkml:brushProperty name="width" value="0.025" units="cm"/>
      <inkml:brushProperty name="height" value="0.025" units="cm"/>
      <inkml:brushProperty name="color" value="#008C3A"/>
    </inkml:brush>
  </inkml:definitions>
  <inkml:trace contextRef="#ctx0" brushRef="#br0">341 58 18708,'2'-1'126,"-1"1"-1,1 0 1,-1-1-1,0 1 1,1-1 0,-1 1-1,0-1 1,1 0-1,-1 1 1,0-1-1,0 0 1,1 0 0,-1 0-1,0 0 1,0 0-1,0 0 1,0 0 0,1-2-1,-2 2-64,-1 0-1,1 0 1,0 0 0,0 0-1,-1 0 1,1 0-1,0 0 1,-1 0 0,1 1-1,-1-1 1,1 0 0,-1 0-1,1 0 1,-1 1 0,0-1-1,1 0 1,-1 1-1,0-1 1,1 1 0,-1-1-1,0 0 1,0 1 0,0 0-1,0-1 1,1 1-1,-1-1 1,0 1 0,0 0-1,-2 0 1,-9-5 79,1 1 0,-1 1 1,0 0-1,-1 1 0,1 0 0,0 1 1,-1 0-1,1 1 0,0 0 0,-1 1 0,1 0 1,0 1-1,0 1 0,0 0 0,0 0 1,-23 11-1,27-10-158,1-1-1,0 1 1,0 1 0,0-1 0,0 1-1,0 1 1,1-1 0,0 1 0,0 0-1,1 1 1,0-1 0,0 1 0,0 0 0,1 0-1,0 1 1,0-1 0,1 1 0,0 0-1,1 0 1,-1 0 0,1 0 0,1 0-1,0 0 1,0 1 0,0 15 0,2-18 16,-1-1 0,1 0 0,0 1 0,1-1 0,-1 0 0,1 0 0,0 0 0,0 0 0,0 0 0,1-1 0,0 1 0,0-1 0,0 1 0,0-1 0,1 0 0,-1 0 0,1 0 0,0-1 0,1 0 0,-1 1 0,0-1 0,1-1 0,0 1 0,-1-1 0,1 0 0,0 0 0,6 2 0,1-1 5,0 0 0,0 0 0,0-2 0,0 1 0,1-1 0,-1-1 0,0 0 0,1-1 0,-1-1 0,23-5 0,-21 3 47,0-1 0,0 0 0,-1-1 0,0-1 0,0 0 1,-1-1-1,20-16 0,-28 21-25,0-1 1,0 0-1,-1 0 1,1 0-1,-1 0 1,0 0 0,0-1-1,-1 0 1,1 1-1,3-11 1,-6 12-16,1 0-1,0-1 1,-1 1 0,0-1 0,0 1 0,0-1 0,0 1 0,0-1 0,-1 1 0,0-1-1,0 1 1,0 0 0,0-1 0,0 1 0,0 0 0,-1 0 0,0 0 0,-2-4-1,-2-1-9,-1 0 0,0 0 0,-1 0 0,0 1 0,0 0 0,0 0-1,-1 1 1,0 0 0,0 1 0,-1 0 0,1 0 0,-1 1 0,0 0-1,0 1 1,-1 0 0,1 1 0,-14-2 0,-11 1-134</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54.608"/>
    </inkml:context>
    <inkml:brush xml:id="br0">
      <inkml:brushProperty name="width" value="0.025" units="cm"/>
      <inkml:brushProperty name="height" value="0.025" units="cm"/>
      <inkml:brushProperty name="color" value="#008C3A"/>
    </inkml:brush>
  </inkml:definitions>
  <inkml:trace contextRef="#ctx0" brushRef="#br0">309 55 17548,'-3'-4'248,"0"0"1,0 0-1,0 0 1,-1 0-1,1 1 1,-1-1-1,0 1 1,0 0 0,0 0-1,-1 1 1,1-1-1,-1 1 1,1 0-1,-1 0 1,-7-2-1,5 3-77,0 0 0,1 0 1,-1 1-1,0 0 0,0 0 0,0 0 0,0 1 0,1 0 0,-1 1 0,-10 3 0,7-2-134,1 1-1,-1 0 0,1 1 1,0 0-1,1 0 0,-1 1 1,1 0-1,0 0 0,0 1 1,1 0-1,0 1 0,0-1 1,1 1-1,0 1 0,-6 11 1,8-14-35,1 1-1,1 0 1,-1 0 0,1-1 0,0 1 0,1 0-1,0 1 1,0-1 0,0 0 0,1 0 0,0 0 0,0 0-1,1 1 1,2 8 0,-1-10 1,0-1 0,0 0 0,0 0 0,1 0 0,-1 0 0,1 0 0,1-1 0,-1 0 0,1 1 0,-1-1 0,1 0 0,1-1 0,-1 1 0,0-1 0,1 1 0,0-1 0,-1-1 0,11 5 0,-3-2 21,0-1-1,1 0 1,-1-1 0,1-1 0,0 0 0,0 0 0,-1-1-1,1-1 1,0 0 0,17-3 0,-22 2 37,1 0 1,-1-1-1,0 0 1,0 0 0,-1-1-1,1 0 1,0 0-1,-1-1 1,0 0-1,0 0 1,0-1-1,0 0 1,-1 0-1,0 0 1,0-1-1,0 0 1,5-7-1,-8 9-19,-1 0-1,0-1 1,0 1-1,0-1 1,-1 1-1,1-1 0,-1 0 1,0 1-1,0-1 1,-1 0-1,1 0 0,-1 0 1,0 0-1,-1 1 1,1-1-1,-1 0 1,0 0-1,0 0 0,0 1 1,-1-1-1,0 1 1,0-1-1,0 1 0,0 0 1,0-1-1,-1 1 1,-5-5-1,3 1-101,-2 1 0,1 0 0,-1 0 0,0 1 0,0 0 0,0 0 0,-1 1 0,0 0 0,0 0-1,0 1 1,-1 0 0,0 0 0,-12-3 0,14 6 61,4 0-30,1 0-1,-1 0 1,0 1-1,0-1 1,1 1-1,-1 0 1,0 0-1,0 0 1,1 0-1,-1 0 0,0 0 1,-5 2-1,-2 7-342</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55.158"/>
    </inkml:context>
    <inkml:brush xml:id="br0">
      <inkml:brushProperty name="width" value="0.025" units="cm"/>
      <inkml:brushProperty name="height" value="0.025" units="cm"/>
      <inkml:brushProperty name="color" value="#008C3A"/>
    </inkml:brush>
  </inkml:definitions>
  <inkml:trace contextRef="#ctx0" brushRef="#br0">244 1 16283,'0'14'1881,"-5"4"-1273,-11 3-312,-3 4 2353,-8 8-2289,0 5-200,-5 2-120,1 1 24,1-5-104,5-3-176,7-9-496,5-6-145,13-17 657,3 0-136,14-13-136</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55.655"/>
    </inkml:context>
    <inkml:brush xml:id="br0">
      <inkml:brushProperty name="width" value="0.025" units="cm"/>
      <inkml:brushProperty name="height" value="0.025" units="cm"/>
      <inkml:brushProperty name="color" value="#008C3A"/>
    </inkml:brush>
  </inkml:definitions>
  <inkml:trace contextRef="#ctx0" brushRef="#br0">223 3 15355,'-8'-1'306,"-1"0"-1,1 0 1,-1 1-1,1 0 1,-1 1-1,1-1 1,-1 2 0,1-1-1,0 1 1,0 0-1,0 1 1,0 0-1,0 0 1,0 1-1,1 0 1,-1 0-1,-9 9 1,11-9-203,1 0 0,0 0 1,0 1-1,0-1 0,1 1 1,0 1-1,0-1 0,0 1 0,0-1 1,1 1-1,0 0 0,0 0 1,1 0-1,0 1 0,0-1 0,0 0 1,1 1-1,0 0 0,0-1 0,0 1 1,1 0-1,1 11 0,0-14-73,-1 0 0,1 0-1,0-1 1,1 1 0,-1 0-1,0-1 1,1 1 0,0-1-1,0 1 1,0-1 0,0 0-1,1 0 1,-1 0-1,1 0 1,0 0 0,0 0-1,0-1 1,5 4 0,-2-3 9,-1 0-1,1-1 1,0 1 0,0-1 0,0-1-1,0 1 1,0-1 0,0 0 0,0-1 0,0 1-1,8-1 1,-4-1 24,-1 0-1,1 0 1,-1-1-1,1 0 1,-1-1 0,0 0-1,10-4 1,-13 4-3,-1 0 1,1 0 0,-1 0 0,0 0-1,0-1 1,0 0 0,-1 0 0,1-1 0,-1 1-1,7-9 1,-10 12-59,0-1 1,0 1-1,0-1 0,0 0 0,-1 1 0,1-1 1,0 0-1,-1 1 0,1-1 0,-1 0 0,1 0 1,-1 0-1,0 1 0,0-1 0,0 0 0,0 0 1,0 0-1,0 0 0,0 1 0,-1-1 1,1 0-1,-1 0 0,1 1 0,-1-1 0,0 0 1,0 1-1,0-1 0,0 0 0,0 1 0,0-1 1,0 1-1,0 0 0,0-1 0,-1 1 0,1 0 1,-3-2-1,1 1-138,0 0-1,-1 0 1,1 0 0,-1 1 0,1-1 0,-1 1-1,0 0 1,0 0 0,0 0 0,1 1 0,-1-1-1,0 1 1,0 0 0,0 0 0,0 0-1,-5 1 1,4 1-44,-1-1-1,0 1 0,1 1 0,-1-1 1,1 1-1,0 0 0,-1 0 1,1 0-1,1 1 0,-1-1 1,0 1-1,1 1 0,-4 4 0,-10 17-711</inkml:trace>
  <inkml:trace contextRef="#ctx0" brushRef="#br0" timeOffset="1">742 478 17620,'-15'0'578,"0"1"1,0 1 0,0 1 0,1 0-1,-1 0 1,-22 10 0,30-11-486,1 1 0,0 0 0,-1 0 1,1 1-1,1 0 0,-1 0 0,0 0 0,1 0 1,0 1-1,0 0 0,0 0 0,1 0 1,-1 1-1,1 0 0,1 0 0,-5 7 1,7-11-80,1 0 0,-1 0 0,0 0 0,1 0 0,-1 0 0,1 0 0,-1 0 0,1 0 1,0 0-1,0 0 0,0 0 0,0 0 0,0 0 0,1 0 0,-1 0 0,1 0 0,-1 0 1,1 0-1,-1 0 0,1 0 0,0 0 0,0-1 0,0 1 0,0 0 0,1 0 0,-1-1 0,0 1 1,1-1-1,-1 1 0,1-1 0,-1 0 0,4 3 0,-1-2 18,0-1 0,0 1-1,0 0 1,0-1 0,0 0 0,0 0-1,0 0 1,0-1 0,0 1 0,1-1-1,-1 0 1,0 0 0,0 0 0,0-1-1,6-1 1,-2-1 75,0 0 1,0 0-1,0-1 0,0 0 0,-1 0 0,0-1 1,0 0-1,0 0 0,9-9 0,-14 11-50,1 0 0,-1 0-1,1 0 1,-1 0 0,0 0-1,0-1 1,0 1 0,-1-1-1,1 1 1,1-7 0,-3 8-34,0 0 0,1 0 1,-1 0-1,0 0 0,0-1 0,0 1 1,-1 0-1,1 0 0,0 0 0,-1 0 1,0 0-1,1 0 0,-1 0 0,0 0 0,0 0 1,0 0-1,0 0 0,-1 0 0,-1-3 1,-1 2-82,1 0 0,-1 0 0,0 0 0,0 1 1,0-1-1,0 1 0,0 0 0,-1 0 0,1 1 1,-1-1-1,1 1 0,-1 0 0,1 0 0,-1 0 1,-6 1-1,2-1-64,0 1 1,-1 0-1,1 0 0,0 1 1,-1 1-1,-16 4 0,-5 7-278</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12.906"/>
    </inkml:context>
    <inkml:brush xml:id="br0">
      <inkml:brushProperty name="width" value="0.025" units="cm"/>
      <inkml:brushProperty name="height" value="0.025" units="cm"/>
      <inkml:brushProperty name="color" value="#008C3A"/>
    </inkml:brush>
  </inkml:definitions>
  <inkml:trace contextRef="#ctx0" brushRef="#br0">9 16 18100,'-1'1'160,"0"0"0,0 1-1,0-1 1,1 1 0,-1-1 0,0 1 0,1-1-1,-1 1 1,1 0 0,-1-1 0,1 1 0,0 0 0,0-1-1,0 1 1,0 0 0,0-1 0,0 1 0,0-1-1,1 1 1,0 2 0,9 34 1281,-4-19-848,2-1 1,0 0-1,1-1 1,18 28-1,-20-35-488,1 0-1,0 0 1,0-1 0,1 0-1,0-1 1,1 0-1,0 0 1,15 8 0,-22-14-108,0 0 1,0-1-1,0 0 1,0 1-1,1-1 1,-1 0-1,0-1 1,1 1-1,-1 0 0,0-1 1,1 0-1,-1 0 1,1 0-1,-1 0 1,0-1-1,1 1 1,-1-1-1,0 0 1,1 0-1,3-2 1,-3 1-123,0 0 1,-1-1 0,0 1 0,1-1-1,-1 0 1,0 0 0,0 0-1,0-1 1,-1 1 0,1-1 0,-1 1-1,0-1 1,0 0 0,0 0 0,-1 0-1,2-4 1,2-12-1232,-1 0-1,0 0 1,-2 0-1,0 0 1,-2-34-1,2-31-4171,-2 91 9081,-2 34 222,1-40-3742,-41 266 7904,23 2-7381,21-248-2099,2-17-43,3-10 726,3-7 108,3-6-233</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13.419"/>
    </inkml:context>
    <inkml:brush xml:id="br0">
      <inkml:brushProperty name="width" value="0.025" units="cm"/>
      <inkml:brushProperty name="height" value="0.025" units="cm"/>
      <inkml:brushProperty name="color" value="#008C3A"/>
    </inkml:brush>
  </inkml:definitions>
  <inkml:trace contextRef="#ctx0" brushRef="#br0">103 2 20268,'5'-2'1745,"-7"9"-1281,-2 11-216,-3 10 688,-3 5-328,0 7-232,-3 2-80,1 1-208,-1-1-72,3-4 8,-1-3-32,4-11-208,1-2-192,3-15-480,5-16-568,2-11 976,4-14-225</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13.885"/>
    </inkml:context>
    <inkml:brush xml:id="br0">
      <inkml:brushProperty name="width" value="0.025" units="cm"/>
      <inkml:brushProperty name="height" value="0.025" units="cm"/>
      <inkml:brushProperty name="color" value="#008C3A"/>
    </inkml:brush>
  </inkml:definitions>
  <inkml:trace contextRef="#ctx0" brushRef="#br0">113 0 17764,'0'26'1760,"-3"11"-1104,-1 5-264,0 4 833,1-2-209,3-4-336,1-3-168,4-8-288,0-5-64,5-9-192,1-7-144,1-6-488,1-2-464,-6-3 896,-1-3-160,-4 2-168</inkml:trace>
  <inkml:trace contextRef="#ctx0" brushRef="#br0" timeOffset="1">9 449 17204,'-6'11'1968,"3"-5"-1288,5-6-152,3-4 961,8-6-385,0-3-112,4 0-312,2-2-136,0 4-120,-1 1-55,-1 3-177,-1 2-152,-2 3-561,-1-1-359,-3-3 720,-2 0-104,-6-1-152</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14.362"/>
    </inkml:context>
    <inkml:brush xml:id="br0">
      <inkml:brushProperty name="width" value="0.025" units="cm"/>
      <inkml:brushProperty name="height" value="0.025" units="cm"/>
      <inkml:brushProperty name="color" value="#008C3A"/>
    </inkml:brush>
  </inkml:definitions>
  <inkml:trace contextRef="#ctx0" brushRef="#br0">2 65 19716,'0'105'3351,"-1"-70"-2407,5 54 0,9-7-64,-13-81-863,0 0 1,0-1-1,0 1 1,0 0-1,0-1 1,0 1-1,0 0 1,1-1-1,-1 1 1,0-1-1,0 1 1,1 0-1,-1-1 1,1 1-1,-1-1 0,0 1 1,1-1-1,-1 1 1,1-1-1,-1 0 1,1 1-1,-1-1 1,2 1-1,-2-1 0,1 0-1,-1 0 0,1 0 0,-1-1 1,1 1-1,-1 0 0,1 0 1,-1 0-1,1-1 0,-1 1 0,1 0 1,-1-1-1,0 1 0,1 0 0,-1-1 1,1 1-1,-1-1 0,0 1 1,1-1-1,-1 0 0,16-30 332,-6-10-207,-1-1-1,-2 1 0,-2-1 1,-1-80-1,-4 111-141,0 8 0,1 0 0,-1 0 0,0 0-1,-1 0 1,1 0 0,-1 0-1,1 0 1,-1 1 0,0-1 0,-1-4-1,-1 8-6,2 10 1,1 12-8,0-11 12,1 0 0,1 0 0,4 18 1,-5-26-1,0 0 1,1 0-1,-1 0 0,1 0 1,-1-1-1,1 1 1,1 0-1,-1-1 1,0 0-1,1 0 0,-1 1 1,1-1-1,0-1 1,4 4-1,-6-5 3,1 0-1,0-1 0,0 1 1,0 0-1,-1-1 0,1 1 1,0-1-1,0 0 0,0 0 1,0 0-1,0 0 1,0 0-1,0 0 0,0 0 1,-1-1-1,1 1 0,0 0 1,0-1-1,0 0 0,0 1 1,-1-1-1,1 0 1,0 0-1,-1 0 0,1 0 1,-1 0-1,1-1 0,-1 1 1,1 0-1,-1-1 0,2-1 1,3-4-4,0-1 0,0 0 0,0 0 0,7-14 0,-3 1-87,-2 0 0,0 0-1,6-23 1,-21 78-54,2 0 0,2 0 1,1 1-1,2-1 0,4 38 1,-3-61 101,1 0 0,-1-1 0,5 13 0,-5-20 59,0-1 1,0 0-1,0 1 1,0-1 0,0 0-1,0 0 1,1 1-1,-1-1 1,1 0 0,-1-1-1,1 1 1,0 0-1,0 0 1,0-1 0,0 1-1,0-1 1,0 1-1,0-1 1,3 1 0,12 0-17</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0.650"/>
    </inkml:context>
    <inkml:brush xml:id="br0">
      <inkml:brushProperty name="width" value="0.05" units="cm"/>
      <inkml:brushProperty name="height" value="0.05" units="cm"/>
    </inkml:brush>
  </inkml:definitions>
  <inkml:trace contextRef="#ctx0" brushRef="#br0">6 0 16524,'-5'54'4499,"4"-22"-4171,2 0-1,0 0 0,12 60 1,-12-88-286,0 1 1,1-1-1,0 1 1,0-1-1,0 1 1,0-1-1,0 0 1,1 0-1,0 0 1,0-1 0,0 1-1,0 0 1,8 5-1,-9-8-1,1 1 1,0 0-1,0-1 0,0 0 0,0 0 1,0 0-1,0 0 0,1 0 0,-1 0 1,0-1-1,0 0 0,1 0 0,-1 0 1,0 0-1,1 0 0,-1 0 0,0-1 1,0 0-1,0 0 0,1 0 0,3-2 1,2-1 47,0-1-1,0 0 1,-1 0 0,1-1 0,-1 0 0,-1-1-1,1 0 1,-1 0 0,-1-1 0,1 1 0,10-18-1,-4 4 42,-1-2-1,-1 1 0,14-38 1,-9-2-88,-34 178-211,17-100 171,0 0 0,1 0 0,1 0 0,0 0 0,7 28 0,-8-41 7,1-1 0,-1 1 1,1-1-1,0 1 0,0-1 0,0 0 0,0 1 1,0-1-1,1 0 0,-1 0 0,0 1 0,1-1 1,0 0-1,0-1 0,-1 1 0,1 0 0,0 0 1,1-1-1,-1 1 0,0-1 0,0 0 0,1 0 1,-1 0-1,0 0 0,1 0 0,-1 0 0,1 0 1,-1-1-1,1 1 0,0-1 0,-1 0 0,1 0 1,-1 0-1,1 0 0,-1 0 0,1-1 0,0 1 1,-1-1-1,1 0 0,4-1 0,5-3 39,-1 0 0,1-1 0,-1 0 0,-1-1 0,1 0 0,-1-1 1,10-8-1,11-15 104,-2-2 1,37-50-1,-42 52-124,-24 30-30,0 1-1,1-1 1,-1 0-1,0 1 1,1-1 0,-1 1-1,1-1 1,-1 1 0,1-1-1,-1 1 1,1 0-1,-1-1 1,1 1 0,-1-1-1,1 1 1,0 0 0,-1 0-1,1-1 1,-1 1-1,1 0 1,1 0 0,-2 0 0,1 0 0,-1 1 0,0-1 0,1 1 0,-1-1 0,0 1 0,0-1 1,0 1-1,1-1 0,-1 1 0,0-1 0,0 1 0,0-1 0,0 1 0,0-1 0,0 1 1,0-1-1,0 1 0,0-1 0,0 2 0,-6 43-61,4-32 37,-1 4-1,-3 35-18,6-50 46,-1 1 0,1 0 0,1-1-1,-1 1 1,0 0 0,1-1 0,-1 1-1,1 0 1,0-1 0,0 1 0,0-1-1,0 1 1,0-1 0,2 4 0,-1-5 1,-1 0 1,0 0 0,0 0 0,0-1-1,1 1 1,-1 0 0,1-1 0,-1 1 0,0 0-1,1-1 1,-1 0 0,1 1 0,-1-1-1,1 0 1,-1 0 0,1 0 0,-1 0 0,1 0-1,-1 0 1,1 0 0,-1-1 0,1 1-1,-1 0 1,3-2 0,34-16 35,-36 17-35,25-18 56,1 0-1,44-44 0,20-16-414,-90 78 301,-1 0 0,1-1 1,0 1-1,0 0 0,-1 0 0,1 0 0,0 0 1,0 1-1,0-1 0,0 0 0,0 1 1,0 0-1,3-1 0,-4 1-21,0 1-1,0-1 1,0 0 0,0 1-1,-1-1 1,1 1 0,0-1-1,0 1 1,0 0 0,-1-1-1,1 1 1,0 0 0,0-1-1,-1 1 1,1 0-1,-1 0 1,1 0 0,-1-1-1,1 1 1,-1 0 0,1 0-1,-1 0 1,0 0 0,0 0-1,1 0 1,-1 0 0,0 2-1,1 0-173,0 1 0,0-1-1,0 1 1,0-1-1,1 0 1,-1 0 0,1 0-1,0 1 1,0-2-1,0 1 1,4 4 0,-5-6 197,0 0 0,0 0 1,1-1-1,-1 1 0,0 0 1,1-1-1,-1 1 0,0-1 1,1 0-1,-1 1 1,1-1-1,-1 0 0,1 0 1,-1 0-1,1 0 0,-1 0 1,0 0-1,1 0 1,-1-1-1,1 1 0,-1 0 1,1-1-1,-1 1 0,0-1 1,1 1-1,-1-1 0,0 0 1,0 0-1,1 0 1,-1 0-1,2-1 0,24-22-660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23.193"/>
    </inkml:context>
    <inkml:brush xml:id="br0">
      <inkml:brushProperty name="width" value="0.05" units="cm"/>
      <inkml:brushProperty name="height" value="0.05" units="cm"/>
    </inkml:brush>
  </inkml:definitions>
  <inkml:trace contextRef="#ctx0" brushRef="#br0">168 0 16900,'-23'17'1761,"0"1"1,-35 38-1,51-49-1573,1 1-1,-1 0 1,2 0-1,-1 1 1,1-1-1,0 1 1,1 0-1,0 1 1,0-1-1,1 1 1,-3 13 0,6-20-163,-1 0 0,1 0 1,0 0-1,0 1 1,0-1-1,0 0 0,0 0 1,1 0-1,-1 0 1,1 0-1,0 0 1,0 0-1,0 0 0,0-1 1,1 1-1,-1 0 1,1 0-1,3 4 1,-2-5-16,0 1 1,0-1 0,0 1 0,1-1-1,-1 0 1,0-1 0,1 1 0,-1 0-1,1-1 1,0 0 0,-1 0 0,1 0-1,5 0 1,2 0 5,1 0 0,0-1 0,0 0 0,0-1 0,-1-1 0,1 0 0,0 0 0,19-7 0,-19 4 46,0-1 0,-1 0-1,1-1 1,-1 0 0,-1-1 0,1 0-1,-1 0 1,0-1 0,10-13 0,-16 17-6,0 1 0,0-1 1,-1 0-1,1 0 0,-1-1 0,0 1 1,-1-1-1,1 1 0,-1-1 0,0 0 0,-1 0 1,1 0-1,-1 0 0,0 0 0,-1 0 1,1 0-1,-1 0 0,-1 0 0,1 0 1,-1 0-1,-3-12 0,4 16-33,-1 0 1,0-1-1,0 1 0,0 0 0,0 0 0,-1 0 1,1 0-1,-1 0 0,1 0 0,-1 0 1,1 0-1,-1 0 0,0 1 0,0-1 0,0 1 1,0 0-1,0-1 0,0 1 0,-4-1 1,2 1-6,0 0 0,0 0 0,-1 0 0,1 1 0,0 0 0,0 0 0,0 0 0,0 0 0,0 1 0,-7 1 0,-2 1-12,1 1 0,0 1 0,0 0 0,1 1 0,0 0 0,-16 10 1,17-9-69,0 1 1,1-1-1,-1 1 1,1 1-1,1 0 1,0 0-1,0 1 1,1-1-1,-7 14 1,14-23 27,-1 0 1,1 1-1,0-1 1,0 0-1,-1 1 0,1-1 1,0 1-1,0-1 1,0 1-1,0-1 1,0 0-1,0 1 0,0-1 1,-1 1-1,1-1 1,0 1-1,1-1 1,-1 1-1,0-1 0,0 0 1,0 1-1,0-1 1,0 1-1,0-1 1,0 1-1,1-1 1,-1 0-1,0 1 0,1 0 1,11-2-908,16-14 692,26-39-256,-20 18 126</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53.064"/>
    </inkml:context>
    <inkml:brush xml:id="br0">
      <inkml:brushProperty name="width" value="0.025" units="cm"/>
      <inkml:brushProperty name="height" value="0.025" units="cm"/>
      <inkml:brushProperty name="color" value="#008C3A"/>
    </inkml:brush>
  </inkml:definitions>
  <inkml:trace contextRef="#ctx0" brushRef="#br0">46 1 19628,'-14'49'3442,"10"-38"-3241,-18 64 390,20-68-577,1 0 1,0 0 0,0 0 0,1 0-1,-1 0 1,2 0 0,-1 0 0,3 12-1,-2-16-24,1 0-1,-1 0 0,1 1 0,0-1 0,0 0 0,0-1 0,0 1 0,1 0 0,-1 0 0,1-1 1,-1 0-1,1 1 0,0-1 0,0 0 0,0 0 0,0-1 0,1 1 0,-1-1 0,0 1 1,1-1-1,-1 0 0,1 0 0,-1-1 0,5 1 0,-3 0-56,0 0 0,0-1-1,0 1 1,0-1 0,1-1 0,-1 1 0,0-1-1,-1 0 1,1 0 0,0 0 0,0 0 0,0-1-1,-1 0 1,1 0 0,0 0 0,7-6 0,3-10-188</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53.626"/>
    </inkml:context>
    <inkml:brush xml:id="br0">
      <inkml:brushProperty name="width" value="0.025" units="cm"/>
      <inkml:brushProperty name="height" value="0.025" units="cm"/>
      <inkml:brushProperty name="color" value="#008C3A"/>
    </inkml:brush>
  </inkml:definitions>
  <inkml:trace contextRef="#ctx0" brushRef="#br0">12 0 18364,'-10'0'1816,"9"2"-1352,1 1-248,4 2 1185,8 1-1793,-1 1 1808,8-3-1344,2-1-32,6 0 32</inkml:trace>
  <inkml:trace contextRef="#ctx0" brushRef="#br0" timeOffset="1">611 346 21181,'-2'3'1952,"6"-2"-1496,12-4-208,4-1 880,11-6-904,5-2-160,6-2-448,2 1-320,-4 4-176,-4 4 592,-16 5-232,-7 3-232</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6:57:54.038"/>
    </inkml:context>
    <inkml:brush xml:id="br0">
      <inkml:brushProperty name="width" value="0.025" units="cm"/>
      <inkml:brushProperty name="height" value="0.025" units="cm"/>
      <inkml:brushProperty name="color" value="#008C3A"/>
    </inkml:brush>
  </inkml:definitions>
  <inkml:trace contextRef="#ctx0" brushRef="#br0">0 1 17220,'10'4'1800,"7"0"-1088,5-1-320,8 2 713,3 0-257,4 0-632,2 0-448,-3 0 256,-3 2-160,-10 0-192</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10.153"/>
    </inkml:context>
    <inkml:brush xml:id="br0">
      <inkml:brushProperty name="width" value="0.025" units="cm"/>
      <inkml:brushProperty name="height" value="0.025" units="cm"/>
      <inkml:brushProperty name="color" value="#008C3A"/>
    </inkml:brush>
  </inkml:definitions>
  <inkml:trace contextRef="#ctx0" brushRef="#br0">188 5 17436,'0'0'170,"-1"-1"-1,1 1 1,0 0 0,0-1 0,-1 1 0,1 0-1,0 0 1,0-1 0,-1 1 0,1 0 0,0 0 0,-1-1-1,1 1 1,-1 0 0,1 0 0,0 0 0,-1-1-1,1 1 1,0 0 0,-1 0 0,1 0 0,-1 0 0,1 0-1,-1 0 1,1 0 0,0 0 0,-1 0 0,1 0-1,-1 0 1,1 0 0,0 0 0,-1 1 0,1-1 0,-1 0-1,-15 5 1557,10-1-1547,1 0 0,-1 1-1,1 0 1,0 0 0,1 0-1,-1 1 1,1 0-1,-5 8 1,-25 53 70,15-22-655,2 1 0,2 1 0,-10 53-1,31-126-4133,4-14 3457,-4 15 316,5-16-384</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10.539"/>
    </inkml:context>
    <inkml:brush xml:id="br0">
      <inkml:brushProperty name="width" value="0.025" units="cm"/>
      <inkml:brushProperty name="height" value="0.025" units="cm"/>
      <inkml:brushProperty name="color" value="#008C3A"/>
    </inkml:brush>
  </inkml:definitions>
  <inkml:trace contextRef="#ctx0" brushRef="#br0">89 0 15131,'0'1'128,"0"-1"1,1 0-1,-1 1 0,0-1 1,1 0-1,-1 1 0,0-1 0,0 0 1,1 1-1,-1-1 0,0 0 0,0 1 1,0-1-1,1 1 0,-1-1 0,0 0 1,0 1-1,0-1 0,0 1 0,0-1 1,0 1-1,0-1 0,0 1 1,0-1-1,0 0 0,0 1 0,0-1 1,-1 1-1,-1 21 1474,1-11-734,2 41-408,3 1 0,2 0 0,18 73 0,-15-84-1088,-8-39 249,0 1 1,-1 0-1,1-1 0,-1 1 1,0 0-1,0-1 0,0 1 1,-1 5-1,1-8 255,0 0 0,0-1 1,-1 1-1,1-1 0,0 1 0,0-1 1,-1 0-1,1 1 0,-1-1 0,1 1 0,0-1 1,-1 1-1,1-1 0,-1 0 0,1 1 1,-1-1-1,1 0 0,-1 0 0,1 1 0,-1-1 1,1 0-1,-1 0 0,-1 1-57,0-1-1,0 0 0,0 0 1,0 0-1,1 0 0,-1-1 1,0 1-1,0 0 0,-3-2 1,-41-9 39,39 10 847,0 0-1,0 1 1,0 0-1,-12 1 0,9 3 1087,10 1-66,1-4-1636,0-1 1,-1 1 0,1 0-1,0-1 1,0 1 0,-1-1-1,1 1 1,0-1 0,0 1-1,0-1 1,0 0 0,0 1-1,0-1 1,0 0 0,-1 0-1,1 0 1,2 0 0,34-2-179,45-8 1,-72 9 54,-6 0 0,0 0 0,0 0 0,0 0 0,0 0-1,0-1 1,0 1 0,0-1 0,7-4 0,5-9-223</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11.119"/>
    </inkml:context>
    <inkml:brush xml:id="br0">
      <inkml:brushProperty name="width" value="0.025" units="cm"/>
      <inkml:brushProperty name="height" value="0.025" units="cm"/>
      <inkml:brushProperty name="color" value="#008C3A"/>
    </inkml:brush>
  </inkml:definitions>
  <inkml:trace contextRef="#ctx0" brushRef="#br0">21 1 16788,'1'3'361,"0"0"0,0 0 0,-1 0 0,1 0 0,-1 0 1,0 0-1,0 0 0,0 4 0,0-1 199,2 92 1594,-14 110-1,12-293-2110,-14-97 0,13 169-62,3 13-9,7 18-27,-3-3 46,-2-6 9,1-1-1,0 1 1,0-1 0,1 0-1,0 0 1,10 9 0,-14-15 4,0 0 1,0-1-1,0 1 1,1-1 0,-1 0-1,0 0 1,1 0-1,-1 0 1,0 0-1,1 0 1,-1 0 0,1-1-1,0 1 1,-1-1-1,1 0 1,-1 0-1,1 0 1,-1 0-1,1 0 1,0-1 0,-1 1-1,1-1 1,-1 0-1,1 0 1,-1 1-1,0-1 1,1-1 0,-1 1-1,2-2 1,6-4 21,0 0-1,-1-1 1,0 0 0,-1 0 0,0-1 0,0 0 0,11-17 0,23-27 39,-42 53-65,0 0 0,0-1 0,0 1 0,0 0 0,1 0 0,-1 0 1,0-1-1,0 1 0,0 0 0,0 0 0,0 0 0,0-1 0,1 1 0,-1 0 0,0 0 1,0 0-1,0 0 0,0 0 0,1-1 0,-1 1 0,0 0 0,0 0 0,0 0 0,1 0 1,-1 0-1,0 0 0,0 0 0,1 0 0,-1 0 0,0 0 0,0 0 0,1 0 0,-1 0 1,0 0-1,0 0 0,0 0 0,1 0 0,-1 0 0,0 0 0,0 0 0,1 0 0,-1 0 1,0 0-1,0 0 0,0 1 0,1-1 0,-1 0 0,0 0 0,0 0 0,0 0 1,0 1-1,0-1 0,1 0 0,-1 0 0,0 0 0,0 0 0,0 1 0,0-1 0,0 0 1,0 0-1,0 1 0,0-1 0,1 0 0,-1 0 0,0 0 0,0 1 0,0-1 0,-1 22 7,1-19-5,-12 91 42,-1 13 98,12-91-165,1 1 0,0-1 0,1 1 0,5 22-1,-5-36-28,-1 0 0,1-1 0,0 1 0,0 0 0,0-1 0,0 1 0,3 3 0,-4-6 45,1 1 0,-1 0 0,0-1 1,1 0-1,-1 1 0,1-1 0,0 1 0,-1-1 1,1 0-1,-1 1 0,1-1 0,0 0 0,-1 1 1,1-1-1,0 0 0,-1 0 0,1 0 0,0 0 1,-1 0-1,1 1 0,0-1 0,-1 0 0,1-1 1,0 1-1,-1 0 0,1 0 0,0 0 0,-1 0 1,1 0-1,0-1 0,-1 1 0,1 0 0,0-1 1,-1 1-1,1 0 0,0-2 0,17-15-173</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15.321"/>
    </inkml:context>
    <inkml:brush xml:id="br0">
      <inkml:brushProperty name="width" value="0.025" units="cm"/>
      <inkml:brushProperty name="height" value="0.025" units="cm"/>
      <inkml:brushProperty name="color" value="#008C3A"/>
    </inkml:brush>
  </inkml:definitions>
  <inkml:trace contextRef="#ctx0" brushRef="#br0">151 29 18404,'1'-1'225,"-1"0"1,1-1 0,-1 1-1,1-1 1,-1 1-1,1-1 1,-1 1-1,0-1 1,0 1-1,0-1 1,0 1-1,0-1 1,0 1-1,0-3 1,0 4-165,0 0-1,-1 0 1,1-1 0,0 1 0,0 0 0,0 0 0,0-1-1,-1 1 1,1 0 0,0 0 0,0-1 0,0 1-1,-1 0 1,1 0 0,0 0 0,0-1 0,-1 1-1,1 0 1,0 0 0,0 0 0,-1 0 0,1 0 0,0 0-1,-1 0 1,1-1 0,0 1 0,-1 0 0,-14 7 1550,6 0-1368,0 0 0,1 0-1,1 1 1,-1 1 0,1-1-1,-8 14 1,-32 59-224,41-71-24,4-7-5,0 0-1,0 0 1,0 1 0,1-1 0,-1 0 0,1 1-1,0-1 1,0 1 0,0-1 0,0 7 0,12-25-284,21-41-186,-23 38 329,2 0 0,-1 1 0,2 0 0,16-18 0,-26 35 74,-1 5 48,-3 8 14,2-12 10,-34 153 218,35-154-209,-1 0-1,0 0 1,0 0-1,0 0 1,0 0 0,0 0-1,0 0 1,1 0-1,-1 0 1,0 0-1,0 0 1,0 0 0,0 0-1,0 0 1,0 0-1,1 0 1,-1 0-1,0 0 1,0 0 0,0 0-1,0 0 1,0 0-1,0 1 1,0-1 0,1 0-1,-1 0 1,0 0-1,0 0 1,0 0-1,0 0 1,0 0 0,0 0-1,0 1 1,0-1-1,0 0 1,0 0-1,0 0 1,0 0 0,0 0-1,1 0 1,-1 1-1,0-1 1,0 0-1,0 0 1,0 0 0,0 0-1,0 0 1,0 0-1,0 1 1,-1-1 0,1 0-1,0 0 1,0 0-1,0 0 1,0 0-1,0 0 1,0 1 0,0-1-1,0 0 1,0 0-1,7-8 63,-1-5-32,0-1-1,-1-1 1,0 1-1,-1-1 1,-1 0-1,0 0 1,-1 0-1,0-22 1,-2 37-36,1 0 1,-1 0 0,0 0 0,1-1 0,-1 1 0,1 0 0,-1 0 0,0 0-1,1 0 1,-1 0 0,1 0 0,-1 0 0,1 0 0,-1 0 0,0 0 0,1 0-1,-1 0 1,1 0 0,-1 1 0,0-1 0,1 0 0,-1 0 0,0 0 0,1 0-1,-1 1 1,0-1 0,1 0 0,-1 1 0,22 9-117,-12-5-49,19 7-646,-1-2-1,58 13 1,-47-15 306</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16.207"/>
    </inkml:context>
    <inkml:brush xml:id="br0">
      <inkml:brushProperty name="width" value="0.025" units="cm"/>
      <inkml:brushProperty name="height" value="0.025" units="cm"/>
      <inkml:brushProperty name="color" value="#008C3A"/>
    </inkml:brush>
  </inkml:definitions>
  <inkml:trace contextRef="#ctx0" brushRef="#br0">70 20 16740,'4'-4'1295,"11"-9"-120,-15 12-1125,0 1-1,1 0 1,-1 0 0,0 0-1,0 0 1,0-1-1,1 1 1,-1 0-1,0 0 1,0 0-1,0 0 1,1 0-1,-1 0 1,0 0-1,0 0 1,1-1-1,-1 1 1,0 0-1,0 0 1,1 0 0,-1 0-1,0 0 1,0 0-1,0 0 1,1 0-1,-1 1 1,0-1-1,0 0 1,1 0-1,-1 0 1,0 0-1,0 0 1,1 0-1,-1 0 1,0 0-1,0 1 1,0-1 0,1 0-1,-1 0 1,0 0-1,0 0 1,0 1-1,0-1 1,0 0-1,1 0 1,-1 0-1,0 1 1,0-1-1,0 0 1,0 0-1,0 1 1,0-1-1,0 0 1,0 0 0,0 1-1,0-1 1,0 0-1,0 1 1,0 13 337,0-1 0,-1 1 0,-1 0-1,-5 24 1,0-5-102,-35 164 1006,36-172-1190,88-321-4890,-79 290 4240,-1 11 472,-1 10 207,-13 90 1024,6-67-267,2 0-1,1 42 1,3-79-869,0 0-1,0 0 0,0 0 1,0 0-1,0 1 1,0-1-1,1 0 0,-1 0 1,0-1-1,0 1 1,1 0-1,-1 0 0,1 0 1,0 2-1,-1-3-24,1 0 0,-1 0 0,0 0 0,0 0 0,1 0-1,-1 0 1,0 0 0,0 0 0,1 0 0,-1 0 0,0 0-1,0 0 1,1 0 0,-1 0 0,0 0 0,0 0 0,1 0 0,-1 0-1,0-1 1,0 1 0,1 0 0,-1 0 0,0 0 0,0 0 0,0 0-1,1-1 1,-1 1 0,0 0 0,0 0 0,0 0 0,0-1 0,0 1-1,1 0 1,-1 0 0,1-3-70,1 1 0,-1 0 0,1-1 0,-1 1 0,0-1 0,0 1 0,0-1 0,-1 1 0,2-6 0,-2 3 6,0 1-1,-1-1 0,1 1 0,-1-1 0,0 1 0,0-1 1,0 1-1,0 0 0,-1-1 0,0 1 0,0 0 0,0 0 1,0 0-1,-1 1 0,-3-6 0,4 7 59,1 1 1,-1-1-1,0 0 0,1 1 1,-1-1-1,0 1 0,0-1 0,0 1 1,0 0-1,0 0 0,-1 0 1,1 0-1,0 1 0,0-1 1,-1 0-1,1 1 0,0-1 0,-1 1 1,1 0-1,-1 0 0,1 0 1,0 0-1,-1 1 0,1-1 1,0 0-1,-1 1 0,1 0 0,0-1 1,0 1-1,-5 2 0,6-2 27,-1 0-1,1-1 1,0 1 0,-1 0-1,1 0 1,-1 0-1,1 0 1,0 0-1,0 0 1,0 0-1,0 0 1,0 1-1,0-1 1,0 0-1,0 1 1,0-1 0,0 0-1,1 1 1,-1-1-1,0 1 1,1-1-1,0 1 1,-1 0-1,1-1 1,0 1-1,0-1 1,0 1-1,0 0 1,0-1 0,0 1-1,0 0 1,0-1-1,1 1 1,-1-1-1,1 1 1,-1-1-1,1 1 1,0-1-1,-1 1 1,1-1-1,0 0 1,0 1 0,0-1-1,0 0 1,0 0-1,0 1 1,1-1-1,-1 0 1,0 0-1,1 0 1,-1-1-1,0 1 1,1 0-1,-1 0 1,1-1 0,-1 1-1,1-1 1,2 1-1,4 1-34,0-1-1,0 1 1,1-2-1,-1 1 1,0-1-1,0-1 1,1 1-1,-1-1 1,0-1-1,15-4 1,-7 1-52,0-1 1,-1-1-1,1-1 1,18-13-1,17-12-149</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33.225"/>
    </inkml:context>
    <inkml:brush xml:id="br0">
      <inkml:brushProperty name="width" value="0.025" units="cm"/>
      <inkml:brushProperty name="height" value="0.025" units="cm"/>
      <inkml:brushProperty name="color" value="#008C3A"/>
    </inkml:brush>
  </inkml:definitions>
  <inkml:trace contextRef="#ctx0" brushRef="#br0">0 0 18396,'0'5'1704,"0"2"-1176,6-6-216,5-1 921,7 0-401,6-2-360,6-1-64,4 1-136,2 1-96,4 1-48,-2 0-128,-5 3-488,-5-2-304,-11 5-376,-4 1 888,-13-1-200,-5 2-217</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33.703"/>
    </inkml:context>
    <inkml:brush xml:id="br0">
      <inkml:brushProperty name="width" value="0.025" units="cm"/>
      <inkml:brushProperty name="height" value="0.025" units="cm"/>
      <inkml:brushProperty name="color" value="#008C3A"/>
    </inkml:brush>
  </inkml:definitions>
  <inkml:trace contextRef="#ctx0" brushRef="#br0">1 44 19612,'15'0'1729,"1"0"-1225,4-3-192,7-3 608,1 0-272,3-1-136,1 0-184,-1 1-896,-4 1-360,-5 2 784,-6 4-160,-5 5-128</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23.598"/>
    </inkml:context>
    <inkml:brush xml:id="br0">
      <inkml:brushProperty name="width" value="0.05" units="cm"/>
      <inkml:brushProperty name="height" value="0.05" units="cm"/>
    </inkml:brush>
  </inkml:definitions>
  <inkml:trace contextRef="#ctx0" brushRef="#br0">222 35 16412,'1'-1'191,"0"0"1,0 0-1,0 0 1,0 0-1,-1 0 1,1 0-1,0 0 1,0 0-1,-1 0 1,1 0-1,-1 0 1,1 0-1,0-2 1,-1 3-95,0-1 0,0 1 1,0-1-1,0 1 0,0-1 0,0 1 1,0-1-1,0 1 0,0-1 1,-1 1-1,1-1 0,0 1 1,0-1-1,0 1 0,-1-1 0,1 1 1,0-1-1,0 1 0,-1-1 1,1 1-1,0 0 0,-1-1 0,-1 0 80,1 0 1,-1 0-1,0 0 0,1 1 0,-1-1 0,0 0 0,1 1 0,-1-1 0,0 1 0,1 0 0,-1 0 0,0 0 0,0-1 0,0 2 0,1-1 0,-1 0 0,-2 1 0,-2 0 19,0 1-1,0 1 1,0-1-1,0 1 1,1 0-1,-1 0 1,1 0-1,0 1 1,0 0-1,-8 8 1,-1 2 102,-25 33 0,28-33-235,1 1-1,1 1 0,1 0 0,0 0 1,1 0-1,-6 22 0,11-30-48,0 0 0,1 0 1,0 0-1,0-1 0,1 1 0,0 0 0,1 10 1,0-14-7,0 1 0,0-1 0,0 0 0,0 0 0,1 0 0,-1-1 0,1 1 0,0 0 0,0-1 0,1 1 0,-1-1 0,1 1 0,-1-1 0,6 4 0,-2-3 1,0 0-1,0 0 1,0 0-1,1-1 1,0 0-1,-1 0 1,1-1-1,0 0 1,0 0 0,0-1-1,1 0 1,-1 0-1,0 0 1,0-1-1,1 0 1,-1-1-1,0 1 1,12-4 0,-3 1 3,0-1 1,-1-1-1,0 0 1,0-1-1,0-1 1,-1 0-1,20-14 1,-25 15-5,-1-1 0,0 0 1,0-1-1,0 1 1,-1-1-1,0-1 0,-1 0 1,0 0-1,0 0 0,8-17 1,-12 21-8,0 1 0,-1-1 0,1 0 0,-1 1 0,0-1 0,0 0 0,-1 0 0,0 0 0,1 1 0,-1-1 0,-1 0 0,1 0 0,-1 0 0,0 0 0,0 1 0,0-1 0,-1 0 0,0 1-1,1-1 1,-2 1 0,1 0 0,0 0 0,-1-1 0,0 2 0,0-1 0,-4-4 0,3 4-33,1 1-1,-1-1 1,-1 1-1,1 0 1,-1 0-1,1 1 1,-1-1-1,0 1 1,0 0-1,0 0 1,0 1-1,0-1 1,0 1-1,0 0 1,0 0-1,-1 1 0,1 0 1,0 0-1,-11 1 1,-3 3-355,0 0 1,0 1-1,0 1 1,-19 10 0,-14 3-270,26-12 112</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35.801"/>
    </inkml:context>
    <inkml:brush xml:id="br0">
      <inkml:brushProperty name="width" value="0.025" units="cm"/>
      <inkml:brushProperty name="height" value="0.025" units="cm"/>
      <inkml:brushProperty name="color" value="#008C3A"/>
    </inkml:brush>
  </inkml:definitions>
  <inkml:trace contextRef="#ctx0" brushRef="#br0">55 1 19620,'11'-1'3599,"-15"9"-1579,-1 2-1557,-7 10 101,6-11-514,0 2-1,0-1 1,1 0-1,0 1 1,1 0 0,1 0-1,-4 16 1,7-26-55,0-1 0,0 1 1,1-1-1,-1 1 0,0 0 0,0-1 0,0 1 0,1-1 1,-1 1-1,0-1 0,1 1 0,-1-1 0,1 1 0,-1-1 1,0 1-1,1-1 0,-1 0 0,1 1 0,-1-1 1,1 0-1,-1 1 0,1-1 0,0 0 0,-1 0 0,1 1 1,-1-1-1,1 0 0,-1 0 0,1 0 0,1 0 0,25 4-84,-13-3 40,-4 2 32,0 0 0,0 1-1,-1 0 1,1 1 0,-1-1 0,0 2 0,-1 0 0,0 0-1,1 0 1,-2 1 0,1 0 0,8 11 0,-11-13 20,-1 1 1,0-1 0,0 0 0,-1 1 0,1 0-1,-1 0 1,-1 0 0,1 0 0,-1 0-1,0 1 1,0-1 0,-1 1 0,0-1 0,0 1-1,-1 0 1,1-1 0,-1 1 0,-1 0-1,1-1 1,-3 9 0,1-11 44,0 1 1,0-1-1,0 0 1,0 0-1,-1 0 1,0 0-1,0 0 1,0-1-1,0 0 1,0 1-1,-1-1 0,0 0 1,1 0-1,-1-1 1,0 1-1,0-1 1,-1 0-1,1 0 1,-7 2-1,5-2-62,0 0 0,0 0 0,-1-1 0,1 0-1,-1 0 1,1 0 0,0-1 0,-1 0 0,1 0-1,-1-1 1,1 0 0,-1 0 0,-9-3 0,13 2-55,0 0 0,0 0 1,0 0-1,0 0 0,0 0 1,1-1-1,-1 1 0,1-1 0,0 0 1,0 1-1,0-1 0,0 0 1,0 0-1,1-1 0,-1 1 0,1 0 1,0 0-1,0-1 0,0 1 1,-1-7-1,-2-27-389</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36.298"/>
    </inkml:context>
    <inkml:brush xml:id="br0">
      <inkml:brushProperty name="width" value="0.025" units="cm"/>
      <inkml:brushProperty name="height" value="0.025" units="cm"/>
      <inkml:brushProperty name="color" value="#008C3A"/>
    </inkml:brush>
  </inkml:definitions>
  <inkml:trace contextRef="#ctx0" brushRef="#br0">0 10 21373,'2'0'2984,"0"0"-2664,4 0 1497,8 2-1209,5-1-288,8-1-712,6-1-552,6-1-585,3-1 1177,-2 0-256,-2-1-264</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36.732"/>
    </inkml:context>
    <inkml:brush xml:id="br0">
      <inkml:brushProperty name="width" value="0.025" units="cm"/>
      <inkml:brushProperty name="height" value="0.025" units="cm"/>
      <inkml:brushProperty name="color" value="#008C3A"/>
    </inkml:brush>
  </inkml:definitions>
  <inkml:trace contextRef="#ctx0" brushRef="#br0">56 0 18412,'-12'28'1102,"1"1"0,2 0 0,-11 56 0,19-76-1037,-1 0 0,1 1 1,1-1-1,0 1 0,1-1 0,-1 1 0,2-1 0,-1 0 0,1 1 1,1-1-1,0 0 0,0 0 0,1-1 0,0 1 0,0-1 1,10 14-1,-12-19-59,0 0 0,1-1 1,-1 1-1,1 0 0,0-1 1,0 1-1,0-1 0,0 0 1,1 0-1,-1 0 0,0-1 1,1 1-1,0-1 0,-1 0 1,1 0-1,0 0 0,-1 0 1,1 0-1,0-1 0,0 0 1,-1 0-1,1 0 0,0 0 1,0-1-1,0 1 0,-1-1 1,1 0-1,0 0 0,3-2 1,0 0 50,0 0 1,-1-1 0,1 0-1,-1 0 1,0 0 0,0-1-1,0 0 1,0 0 0,-1 0 0,0-1-1,0 0 1,-1 0 0,8-12-1,-7 7 123,0-1 0,0 0 0,-1 0 0,-1 0 1,0-1-1,0 1 0,-2-1 0,1 1 0,-1-1 0,-1 0 0,-1 0 0,-1-13 0,1 20-88,0 0 0,-1-1 0,0 1-1,0 0 1,0 0 0,-1 0 0,0 0 0,0 1 0,0-1 0,-1 1 0,-4-6 0,4 7-73,0 1 0,0-1 1,0 1-1,0 0 0,0 0 0,-1 1 1,1-1-1,-1 1 0,0 0 0,1 0 1,-1 0-1,0 1 0,0 0 0,0 0 1,-8 0-1,7 0-195,0 1 1,1 0-1,-1 0 1,0 1 0,0 0-1,1 0 1,-1 0-1,0 1 1,-4 2-1,7-3 34,1 0 0,0 0-1,-1 0 1,1 0 0,0 1-1,0-1 1,0 1 0,0-1-1,0 1 1,1 0 0,-1 0 0,0 0-1,1 0 1,-1 0 0,1 0-1,0 0 1,0 0 0,0 1-1,0-1 1,0 0 0,0 1-1,0 3 1,1-5 84,-1 0 0,1 0 0,0 0 0,0 0 0,1 0 0,-1 0 0,0 0 0,0 0 0,0 0-1,1 0 1,-1 0 0,0 0 0,1 0 0,0 0 0,11 12-1043</inkml:trace>
  <inkml:trace contextRef="#ctx0" brushRef="#br0" timeOffset="1">435 6 19700,'-7'11'378,"1"1"-1,0 0 0,1 1 1,0-1-1,0 1 0,2 0 1,-1 0-1,2 0 0,0 1 1,-1 21-1,3-26-296,0 1 0,0-1 0,1 1 0,1-1-1,-1 0 1,1 0 0,1 0 0,0 0 0,0 0 0,1 0 0,0 0 0,0-1 0,1 0 0,0 0-1,10 12 1,-13-18-42,0 1-1,1 0 1,0-1-1,-1 0 1,1 0 0,0 0-1,0 0 1,0 0-1,0 0 1,0-1-1,1 1 1,-1-1-1,0 0 1,1 0-1,-1 0 1,1-1-1,-1 1 1,1-1-1,-1 0 1,1 0-1,-1 0 1,1 0-1,0-1 1,-1 1-1,0-1 1,1 0 0,-1 0-1,1 0 1,-1-1-1,0 1 1,0-1-1,3-1 1,1-2 71,-1 1 1,0-1-1,-1 0 1,1-1 0,-1 1-1,0-1 1,0 0-1,-1 0 1,0-1-1,0 1 1,0-1 0,-1 0-1,0 0 1,2-7-1,-2 2 56,-1 1 0,0 0-1,0-1 1,-1 1-1,-1-1 1,0 1-1,0-1 1,-1 1 0,-1 0-1,-5-22 1,6 29-143,0-1 0,-1 1 1,0 0-1,1 0 0,-1 0 1,-1 0-1,1 0 0,0 0 0,-1 0 1,0 1-1,0-1 0,0 1 1,0 0-1,-1 0 0,1 0 1,-1 0-1,0 1 0,0 0 1,0-1-1,0 1 0,0 1 0,0-1 1,-1 0-1,1 1 0,0 0 1,-1 0-1,1 1 0,-1-1 1,-8 1-1,7 0-181,-1 1 0,1 1 0,0-1 0,-1 1 0,1 0 0,0 1 0,0-1 0,0 1 0,1 0 0,-1 1 0,1-1 0,0 1 1,0 0-1,0 1 0,-6 6 0,8-5-377</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37.990"/>
    </inkml:context>
    <inkml:brush xml:id="br0">
      <inkml:brushProperty name="width" value="0.025" units="cm"/>
      <inkml:brushProperty name="height" value="0.025" units="cm"/>
      <inkml:brushProperty name="color" value="#008C3A"/>
    </inkml:brush>
  </inkml:definitions>
  <inkml:trace contextRef="#ctx0" brushRef="#br0">38 1 22693,'2'13'1536,"-7"3"-1320,-3 4-144,2 7 400,-1 4-320,4 5-48,0 0-8,3-1-80,2-1 8,-1-7-216,2-2-240,-3-11-680,1-3 432,-6-16 0,-4-10 72</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38.506"/>
    </inkml:context>
    <inkml:brush xml:id="br0">
      <inkml:brushProperty name="width" value="0.025" units="cm"/>
      <inkml:brushProperty name="height" value="0.025" units="cm"/>
      <inkml:brushProperty name="color" value="#008C3A"/>
    </inkml:brush>
  </inkml:definitions>
  <inkml:trace contextRef="#ctx0" brushRef="#br0">2 269 22053,'-2'0'1848,"5"-1"-1408,4-1-216,10-2 776,8 1-303,12-7-569,5 0-328,6-2-985,3-2-1263,3-5 2040,-8 1-336,-3-1-313</inkml:trace>
  <inkml:trace contextRef="#ctx0" brushRef="#br0" timeOffset="1">459 1 20060,'-4'4'333,"-1"0"0,2 1 0,-1-1 0,0 1-1,1 0 1,0 0 0,0 0 0,1 0 0,-1 1 0,-1 6-1,-1 3 215,1 0 0,-5 26-1,8-36-518,1 1-1,-1-1 1,1 1-1,0-1 0,0 1 1,1-1-1,-1 1 0,1-1 1,2 7-1,-2-10-39,0 0 0,0-1 1,0 1-1,0 0 0,0-1 0,0 1 1,0-1-1,1 1 0,-1-1 0,0 1 0,1-1 1,-1 0-1,1 0 0,0 0 0,-1 0 0,1 0 1,0 0-1,0 0 0,0-1 0,-1 1 1,1 0-1,0-1 0,0 0 0,0 1 0,0-1 1,0 0-1,0 0 0,0 0 0,2-1 0,37-5-235,-35 5 211,1-1 0,-1 1 1,1 0-1,-1 1 0,1-1 0,-1 1 1,8 1-1,-12 0 35,0 0 0,0-1 0,0 1 0,0 0 0,0 0 0,0 0 0,0 0 0,-1 1 0,1-1-1,-1 0 1,1 1 0,-1-1 0,1 1 0,-1-1 0,0 1 0,1 0 0,-1 0 0,0-1 0,0 1 0,-1 0 0,1 0 0,0 0 0,0 0 0,-1 0 0,0 0 0,1 0 0,-1 3 0,2 7 103,-2-1 0,1 1 0,-1-1 1,-1 1-1,0-1 0,-1 1 0,0-1 1,0 0-1,-2 0 0,-4 12 0,6-18-24,0 0-1,0 0 0,-1 0 0,0-1 1,0 1-1,-1-1 0,1 0 0,-1 0 1,0 0-1,-5 5 0,6-7-42,0 0-1,0-1 0,0 1 0,0-1 1,0 0-1,-1 1 0,1-1 0,0-1 1,0 1-1,-1 0 0,1-1 0,-1 0 1,1 0-1,0 0 0,-1 0 0,1 0 1,-7-2-1,6 1-19,1 0 1,-1-1-1,0 0 0,1 1 1,-1-1-1,1-1 0,-1 1 1,1 0-1,0-1 0,0 0 1,0 1-1,0-1 0,1 0 1,-1-1-1,-2-3 0,-22-32 12</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39.002"/>
    </inkml:context>
    <inkml:brush xml:id="br0">
      <inkml:brushProperty name="width" value="0.025" units="cm"/>
      <inkml:brushProperty name="height" value="0.025" units="cm"/>
      <inkml:brushProperty name="color" value="#008C3A"/>
    </inkml:brush>
  </inkml:definitions>
  <inkml:trace contextRef="#ctx0" brushRef="#br0">1 48 20868,'7'3'2113,"8"-1"-1577,4-2-216,4-1 1312,10-5-1608,3 1-472,0-3 1425,4 0-913,-3-4-112,-4 1-32</inkml:trace>
  <inkml:trace contextRef="#ctx0" brushRef="#br0" timeOffset="1">333 0 17092,'-10'14'533,"0"0"0,1 1 1,1 0-1,0 0 1,1 1-1,-9 30 1,13-33-409,0 1 1,0-1 0,1 1 0,1-1-1,0 1 1,1-1 0,1 1 0,0 0 0,3 13-1,-4-24-131,1-1 0,-1 1 1,1-1-1,0 0 0,-1 1 0,1-1 0,0 0 0,0 1 0,1-1 0,-1 0 0,0 0 0,1 0 0,-1 0 0,1 0 0,0 0 0,0-1 0,0 1 0,0 0 0,0-1 0,0 1 0,0-1 0,0 0 0,4 2 0,-3-3-3,0 0-1,-1 0 0,1 1 1,0-2-1,0 1 0,0 0 0,0-1 1,-1 1-1,1-1 0,0 0 1,0 0-1,-1 0 0,1 0 1,-1 0-1,1-1 0,-1 1 0,1-1 1,-1 1-1,0-1 0,3-3 1,5-5 88,0 0 1,-1 0-1,-1-1 1,0 0-1,0 0 1,-1-1-1,-1 0 1,7-16-1,-10 21 59,0-1 0,-1 1 1,0-1-1,0 0 0,0 1 0,-1-1 0,0 0 0,-1 0 1,0 0-1,0 0 0,0 1 0,-1-1 0,0 0 0,-1 0 0,-4-12 1,5 18-90,0-1 0,0 1 0,0 0 0,0 0 0,0 0 0,-1 0 0,1 0 0,-1 1 0,0-1 0,1 0 0,-1 1 0,0-1 1,0 1-1,0-1 0,0 1 0,0 0 0,0 0 0,0 0 0,-1 0 0,1 0 0,0 1 0,-1-1 0,1 1 0,0-1 0,-1 1 0,1 0 0,0 0 1,-1 0-1,1 0 0,-1 0 0,1 1 0,0-1 0,-1 1 0,1-1 0,0 1 0,0 0 0,-3 1 0,-1 1-90,0 0 0,1 0 0,-1 0 0,1 0 0,-1 1 0,1 0 0,0 0 0,1 0 0,-1 1 0,1 0 0,0 0 1,0 0-1,-3 6 0,5-7-201,0 1 0,0-1 1,1 1-1,0-1 1,0 1-1,-1 9 1,1-13 191,1 0 0,0 0 1,0 0-1,0 1 0,0-1 1,0 0-1,0 0 1,0 0-1,0 1 0,1-1 1,-1 0-1,0 0 0,1 0 1,-1 0-1,1 0 1,-1 0-1,1 0 0,-1 0 1,1 0-1,0 0 0,0 0 1,-1 0-1,1 0 1,0 0-1,0-1 0,0 1 1,0 0-1,0 0 0,0-1 1,0 1-1,0-1 0,2 1 1,18-1-779</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39.410"/>
    </inkml:context>
    <inkml:brush xml:id="br0">
      <inkml:brushProperty name="width" value="0.025" units="cm"/>
      <inkml:brushProperty name="height" value="0.025" units="cm"/>
      <inkml:brushProperty name="color" value="#008C3A"/>
    </inkml:brush>
  </inkml:definitions>
  <inkml:trace contextRef="#ctx0" brushRef="#br0">133 10 19940,'-13'12'322,"1"1"1,0 0-1,1 1 0,0 0 0,1 1 0,1 0 0,0 0 0,1 1 1,1 0-1,1 1 0,0-1 0,1 1 0,0 0 0,2 1 1,-2 17-1,4-29-273,1 0 0,0 0 0,1-1 1,-1 1-1,1 0 0,0 0 0,1-1 0,-1 1 1,1-1-1,3 6 0,-4-9-47,0 0 0,1 0-1,-1 0 1,1 0 0,-1 0 0,1 0-1,0 0 1,0-1 0,0 1 0,0-1-1,0 1 1,0-1 0,0 0 0,0 0-1,0 0 1,1 0 0,-1 0 0,0 0-1,1-1 1,-1 1 0,1-1 0,-1 1-1,1-1 1,-1 0 0,4 0-1,1-1-4,-1-1-1,0 1 0,1-1 0,-1 0 0,0 0 0,0-1 0,0 0 0,0 0 0,-1 0 0,1-1 0,-1 0 0,0 0 0,0 0 0,0-1 0,7-8 0,0-1 51,-1-1 0,0 0 0,-1-1-1,11-22 1,-15 25 49,-1 0 0,0-1 1,-1 1-1,0-1 0,2-19 0,-5 28-43,0-1 0,-1 1-1,0-1 1,0 1 0,0-1 0,-1 0 0,0 1 0,0-1-1,0 1 1,0 0 0,-1-1 0,0 1 0,0 0 0,-1 0-1,1 0 1,-6-7 0,6 10-42,-1 0 0,1 0 0,-1 0-1,1 1 1,-1-1 0,0 0 0,0 1-1,0 0 1,0 0 0,0 0 0,0 0 0,0 0-1,0 1 1,0-1 0,0 1 0,-1 0 0,1 0-1,0 0 1,0 0 0,0 1 0,0-1 0,-1 1-1,1 0 1,0 0 0,0 0 0,0 0 0,1 1-1,-6 2 1,4-3-152,1 1 1,0 0-1,0 0 0,0 0 1,0 0-1,0 0 0,0 0 1,1 1-1,-1-1 0,1 1 1,-1 0-1,1 0 0,0 0 1,0 0-1,0 0 0,1 0 1,-1 1-1,1-1 0,0 0 1,0 1-1,0-1 0,0 1 0,0-1 1,1 1-1,0 5 0,6 5-519,9-6-217</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39.886"/>
    </inkml:context>
    <inkml:brush xml:id="br0">
      <inkml:brushProperty name="width" value="0.025" units="cm"/>
      <inkml:brushProperty name="height" value="0.025" units="cm"/>
      <inkml:brushProperty name="color" value="#008C3A"/>
    </inkml:brush>
  </inkml:definitions>
  <inkml:trace contextRef="#ctx0" brushRef="#br0">0 247 23957,'2'18'2273,"2"-11"-1545,-3-10-400,8-11 1632,1-3-2024,3-5 72,0 0-32,-2-3-320</inkml:trace>
  <inkml:trace contextRef="#ctx0" brushRef="#br0" timeOffset="1">412 0 20260,'-6'1'250,"1"-1"0,-1 1 0,1 1 0,-1-1 0,1 1-1,0 0 1,0 0 0,0 1 0,0-1 0,0 1 0,1 0 0,-1 0-1,1 1 1,0-1 0,0 1 0,0 0 0,0 0 0,1 1 0,-1-1-1,-3 8 1,-2 1-26,2 1 1,-1 0-1,2 1 0,0-1 0,-8 32 0,12-35-212,0 1-1,1 0 1,0 0-1,0 0 1,2 0-1,-1-1 1,2 1-1,3 19 1,-3-26-16,-1 0 0,1 0 1,0 0-1,0 0 0,1-1 1,-1 1-1,1-1 0,0 1 1,7 6-1,-8-9 4,1 1 0,-1-1 1,1 0-1,0 0 0,0 0 0,0-1 0,0 1 0,0-1 1,1 0-1,-1 0 0,0 0 0,1 0 0,-1 0 0,1-1 0,-1 1 1,4-1-1,0-1 20,0 1 1,-1-2-1,1 1 1,-1-1-1,1 0 1,-1 0-1,0 0 0,1-1 1,-1 0-1,0-1 1,-1 1-1,1-1 1,-1 0-1,1 0 1,6-8-1,1-1 109,-1-1 0,-1 0-1,0 0 1,16-28 0,-22 33-42,0-1 1,-1 0 0,0 0 0,-1 0 0,0-1-1,0 1 1,-1-1 0,0 1 0,0-20 0,-2 25-72,0 1 1,0 0 0,-1 0 0,0-1-1,1 1 1,-1 0 0,-1 0 0,1 0-1,-1 0 1,1 0 0,-1 0 0,0 0-1,-1 1 1,1-1 0,-1 1 0,1 0-1,-1-1 1,0 1 0,0 0 0,-1 1-1,1-1 1,0 0 0,-1 1 0,0 0-1,1 0 1,-1 0 0,-5-1 0,0 0-155,0 0 0,0 2 0,-1-1 1,1 1-1,-1 0 0,1 1 0,-1 0 1,1 0-1,-1 1 0,1 1 0,0-1 1,-1 2-1,1-1 0,0 1 0,0 0 1,-10 6-1,6 1-362</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40.518"/>
    </inkml:context>
    <inkml:brush xml:id="br0">
      <inkml:brushProperty name="width" value="0.025" units="cm"/>
      <inkml:brushProperty name="height" value="0.025" units="cm"/>
      <inkml:brushProperty name="color" value="#008C3A"/>
    </inkml:brush>
  </inkml:definitions>
  <inkml:trace contextRef="#ctx0" brushRef="#br0">0 94 20244,'19'4'2001,"10"-4"-1505,16-10-216,4-2 808,13 0-896,-1-1-336,4 0-808,-3 0-280,-14 3 880,-6 1-265,-24 3-287</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41"/>
    </inkml:context>
    <inkml:brush xml:id="br0">
      <inkml:brushProperty name="width" value="0.025" units="cm"/>
      <inkml:brushProperty name="height" value="0.025" units="cm"/>
      <inkml:brushProperty name="color" value="#008C3A"/>
    </inkml:brush>
  </inkml:definitions>
  <inkml:trace contextRef="#ctx0" brushRef="#br0">1 79 17164,'37'4'2032,"7"-2"-1344,6-11-432,3 1 1169,5-4-1593,-2-1-209,-9 3 418,-3-4-306,-9-5-263</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25.921"/>
    </inkml:context>
    <inkml:brush xml:id="br0">
      <inkml:brushProperty name="width" value="0.05" units="cm"/>
      <inkml:brushProperty name="height" value="0.05" units="cm"/>
    </inkml:brush>
  </inkml:definitions>
  <inkml:trace contextRef="#ctx0" brushRef="#br0">151 0 17004,'2'2'194,"-1"1"0,0 0 0,0-1 0,0 1 0,0-1 0,-1 1 0,1 0 0,0 0 0,-1-1 1,0 1-1,0 0 0,0 4 0,-7 37 866,2-18-402,1 1-436,-1 10-77,0 0 0,3 0 0,3 70 0,-1-106-151,1 2-20,-1 0 1,0 0-1,0-1 0,1 1 1,-1 0-1,1 0 0,0-1 0,0 1 1,0 0-1,0-1 0,1 1 1,-1-1-1,0 0 0,1 1 1,3 3-1,-5-6 2,0 0-1,1 0 1,-1 0 0,0 0 0,0 0-1,0 0 1,0 0 0,1 1 0,-1-1-1,0 0 1,0 0 0,0 0 0,1 0-1,-1 0 1,0 0 0,0 0-1,0 0 1,1 0 0,-1 0 0,0 0-1,0 0 1,0 0 0,1 0 0,-1-1-1,0 1 1,0 0 0,0 0 0,0 0-1,1 0 1,-1 0 0,0 0 0,0 0-1,0-1 1,0 1 0,0 0-1,1 0 1,-1 0 0,0 0 0,0-1-1,2-10-817,-4-12-639,-1 16 1063,0 0 1,0 0-1,-1 0 1,0 1-1,0-1 1,0 1-1,-1 0 1,0 0-1,0 1 1,0-1-1,-11-6 1,-7-6 1044,-40-23 1,56 37-10,7 4-532,0 0 0,0 0 0,-1 0-1,1 0 1,0 0 0,0 0 0,0 0-1,0 0 1,-1 0 0,1 0 0,0 0 0,0 0-1,0-1 1,0 1 0,0 0 0,-1 0-1,1 0 1,0 0 0,0 0 0,0 0 0,0-1-1,0 1 1,0 0 0,0 0 0,0 0-1,0 0 1,0 0 0,-1-1 0,1 1 0,0 0-1,0 0 1,0 0 0,0 0 0,0-1-1,0 1 1,0 0 0,0 0 0,0 0 0,0-1-1,0 1 1,1 0 0,-1 0 0,0 0-1,0 0 1,0 0 0,0-1 0,0 1 0,11-4 1890,20 0-549,-28 4-1078,71-6 1741,167-8-2334,-217 14-74</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41.502"/>
    </inkml:context>
    <inkml:brush xml:id="br0">
      <inkml:brushProperty name="width" value="0.025" units="cm"/>
      <inkml:brushProperty name="height" value="0.025" units="cm"/>
      <inkml:brushProperty name="color" value="#008C3A"/>
    </inkml:brush>
  </inkml:definitions>
  <inkml:trace contextRef="#ctx0" brushRef="#br0">102 57 20972,'-2'2'236,"-3"1"-135,1 1-1,-1 0 1,1 1 0,0-1-1,0 0 1,0 1-1,1 0 1,0 0 0,0 0-1,0 1 1,-2 6-1,5-11-115,0 0 0,0 0-1,0 0 1,0 0-1,0 0 1,0 0-1,0 0 1,0 0 0,1 0-1,-1-1 1,0 1-1,1 0 1,-1 0-1,0 0 1,1 0-1,-1-1 1,1 1 0,0 0-1,-1 0 1,1-1-1,0 1 1,-1 0-1,1-1 1,0 1 0,0-1-1,-1 1 1,1-1-1,0 1 1,0-1-1,0 1 1,0-1-1,0 0 1,0 0 0,0 1-1,0-1 1,-1 0-1,1 0 1,2 0-1,6 1-115,1 0 1,-1-1-1,10-1 0,-9 1 82,1 0 72,-1 0 0,0 1 0,0 0 0,1 0 0,-1 1 0,0 0 0,14 6 0,-21-6 29,0-1 0,0 1 0,1 0 0,-1 0 0,-1 0 0,1 1 0,0-1 0,0 1 0,-1-1 0,0 1 0,1 0 0,-1 0 0,0 0 1,0 0-1,-1 0 0,1 1 0,-1-1 0,0 1 0,1-1 0,-1 1 0,-1-1 0,1 1 0,-1-1 0,1 5 0,-1 0 117,0-1 1,0 0-1,-1 0 0,0 0 0,0 0 0,-1 0 0,0 0 0,0 0 1,-1 0-1,0-1 0,0 1 0,0-1 0,-1 0 0,0 0 1,0 0-1,0 0 0,-1-1 0,0 0 0,0 0 0,0 0 0,-1 0 1,0-1-1,-9 6 0,10-7-186,0 0-1,0-1 1,-1 0 0,1 1-1,-1-1 1,1-1 0,-1 1-1,1-1 1,-1 0-1,0-1 1,0 1 0,1-1-1,-1 0 1,0-1 0,0 1-1,0-1 1,1 0 0,-1 0-1,1-1 1,-1 0 0,1 0-1,-1 0 1,1-1 0,0 1-1,0-1 1,0-1 0,1 1-1,-1-1 1,-5-4 0,-18-26-419</inkml:trace>
  <inkml:trace contextRef="#ctx0" brushRef="#br0" timeOffset="1">102 17 21181,'10'-2'1720,"-3"2"-1272,3 0-240,5 2 840,5-2-632,11-3-1224,6-1 832,6-1-240,3 1-56</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41.967"/>
    </inkml:context>
    <inkml:brush xml:id="br0">
      <inkml:brushProperty name="width" value="0.025" units="cm"/>
      <inkml:brushProperty name="height" value="0.025" units="cm"/>
      <inkml:brushProperty name="color" value="#008C3A"/>
    </inkml:brush>
  </inkml:definitions>
  <inkml:trace contextRef="#ctx0" brushRef="#br0">72 49 21749,'-10'10'588,"-1"0"1,2 1 0,-18 23 0,25-31-552,1 0 1,-1-1-1,0 1 1,1 0-1,0 0 1,0 0-1,-1 0 1,2 0-1,-1 0 1,0 0-1,1 0 1,-1 0-1,1 0 1,0 1-1,0-1 1,0 0-1,1 0 1,-1 0-1,1 0 1,-1 1-1,1-1 1,0 0-1,0 0 1,3 5-1,-1-5-67,-1-1 0,1 1-1,0 0 1,0-1-1,0 0 1,0 0 0,0 0-1,0 0 1,1 0-1,-1-1 1,1 1 0,-1-1-1,1 0 1,-1 0-1,1 0 1,0-1 0,-1 1-1,1-1 1,0 0-1,0 0 1,-1 0 0,8-2-1,1 1-41,0-1 0,0-1 0,0 0 0,0 0 0,21-10 0,-26 9 166,0 0 0,1 0-1,-1-1 1,-1 0 0,1 0 0,-1-1-1,0 1 1,7-9 0,-12 12-12,1 0 1,-1 0-1,0 1 1,1-1-1,-1 0 1,0 0-1,0 0 1,0-1 0,-1 1-1,1 0 1,0 0-1,-1 0 1,1-1-1,-1 1 1,0 0-1,0-1 1,0 1 0,0 0-1,0 0 1,0-1-1,-1 1 1,1 0-1,-1 0 1,0-1 0,1 1-1,-1 0 1,0 0-1,0 0 1,0 0-1,-1 0 1,1 0-1,0 0 1,-4-3 0,0 1 5,0 0-1,-1 0 1,1 0 0,-1 1 0,0 0 0,0 0 0,0 1 0,0-1 0,0 1 0,0 0 0,-1 1 0,1 0 0,-1 0 0,1 0 0,-1 1 0,0-1 0,1 2 0,-1-1 0,1 1 0,-1 0 0,1 0 0,-1 1 0,-7 3 0,13-5-234,-1 1 0,1 0 0,-1 0 0,1-1 0,-1 1 0,1 0 0,0 1 0,-1-1 0,1 0 1,0 0-1,0 0 0,0 1 0,0-1 0,-1 2 0,1-2 84,1 0 1,0-1-1,0 1 0,0-1 1,0 1-1,0-1 0,0 1 1,0-1-1,0 1 0,0 0 1,0-1-1,0 1 0,0-1 1,0 1-1,1-1 0,-1 1 1,0-1-1,0 1 0,1-1 1,-1 1-1,0-1 0,1 1 0,-1-1 1,0 0-1,1 1 0,-1-1 1,0 1-1,1-1 0,-1 0 1,1 1-1,-1-1 0,1 0 1,-1 0-1,1 1 0,-1-1 1,1 0-1,-1 0 0,1 0 1,-1 0-1,1 0 0,0 1 1,-1-1-1,2 0 0,19 2-861,13-1-214</inkml:trace>
  <inkml:trace contextRef="#ctx0" brushRef="#br0" timeOffset="1">587 0 21837,'-6'4'353,"0"0"1,1 1 0,0-1 0,-1 1 0,2 0-1,-1 1 1,0-1 0,1 1 0,0 0-1,1 0 1,-1 0 0,1 0 0,-4 12 0,6-15-322,0-1 1,0 1 0,1 0 0,-1 0 0,0-1 0,1 1 0,0 0 0,0 0 0,0 0 0,0-1 0,0 1-1,1 0 1,-1 0 0,1 0 0,0-1 0,0 1 0,0 0 0,0-1 0,0 1 0,0-1 0,1 1 0,-1-1 0,1 0-1,0 0 1,0 1 0,0-1 0,0 0 0,0 0 0,0-1 0,0 1 0,0 0 0,1-1 0,-1 0 0,1 1 0,-1-1-1,5 1 1,-1 0-33,1 0 0,0-1-1,0 0 1,0 0 0,-1 0-1,1-1 1,0 0-1,0-1 1,0 1 0,0-1-1,0-1 1,-1 1 0,12-5-1,-13 4 51,0 1-1,-1-1 0,1 0 1,0-1-1,-1 1 0,0-1 1,1 0-1,-1 0 0,0-1 1,-1 1-1,1-1 0,0 1 1,-1-1-1,0 0 0,0-1 1,0 1-1,-1 0 0,4-9 1,-5 11-56,-1 0 1,1 0 0,-1 0 0,1-1 0,-1 1 0,0 0 0,0 0-1,0 0 1,0 0 0,-1-1 0,1 1 0,-1 0 0,1 0 0,-1 0-1,1 0 1,-1 0 0,0 0 0,0 0 0,0 0 0,0 0 0,-1 1-1,1-1 1,0 0 0,-1 1 0,1-1 0,-1 1 0,0-1 0,1 1-1,-1 0 1,0-1 0,0 1 0,-3-1 0,1 0-252,0 0 0,0 1 1,-1-1-1,1 1 0,-1 0 0,1 0 1,-1 0-1,0 1 0,1-1 0,-1 1 1,0 0-1,1 1 0,-1-1 0,-6 2 1,-18 10-613,-6 6-304</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47.784"/>
    </inkml:context>
    <inkml:brush xml:id="br0">
      <inkml:brushProperty name="width" value="0.025" units="cm"/>
      <inkml:brushProperty name="height" value="0.025" units="cm"/>
      <inkml:brushProperty name="color" value="#008C3A"/>
    </inkml:brush>
  </inkml:definitions>
  <inkml:trace contextRef="#ctx0" brushRef="#br0">23 4534 10250,'-5'1'949,"5"0"-743,0-1 0,-1 0 0,1 0-1,-1 1 1,1-1 0,-1 0 0,1 0-1,-1 1 1,0-1 0,1 0-1,-1 0 1,1 0 0,-1 0 0,1 0-1,-1 0 1,1 0 0,-1 0 0,0 0-1,1 0 1,-1 0 0,1 0-1,-1-1 1,1 1 0,-1 0 0,1 0-1,-1-1 1,1 1 0,-1 0 0,1 0-1,-1-1 1,1 1 0,0 0-1,-1-1 1,0 0 0,25-14 730,-14 6-882,-1 1-1,0-1 0,0-1 1,7-10-1,-3 4-29,27-43 388,-36 54-400,0 0 1,1 0-1,0 0 0,-1 1 0,2 0 1,-1 0-1,1 0 0,-1 0 1,1 1-1,0 0 0,8-3 1,11-6 4,-18 7-18,0 0 0,0-1 0,0 1-1,-1-1 1,0-1 0,0 1 0,-1-1-1,8-12 1,21-24-2,-18 25 0,-2-1 0,1 0 1,-2-1-1,17-35 0,-14 25 12,24-33 0,-18 32 38,2 2 0,1 0 1,29-26-1,52-52 149,-69 68-319,74-62-1,-88 84 18,-1-1 0,-1 0-1,0-2 1,-1-1 0,-1-1-1,-2 0 1,25-39-1,16-50 69,-33 61 186,1 1 0,56-76 0,-68 110-181,1 1 0,0 1 1,1 0-1,0 1 0,23-13 1,14-11 25,-10 4 52,55-54 0,-79 67-23,-1-2-1,0 0 1,-2 0-1,24-42 1,10-34 288,52-88-68,-84 157-94,1 1 1,1 1-1,2 1 1,34-32 0,10-7-75,76-97 1,-108 121-58,2-7-2,-2-2 0,29-56-1,7-12-86,-38 64 21,28-65-1,22-39-222,-9 50 168,125-143 0,-176 222 171,0-1 1,29-54-1,23-69 637,24-39-184,4 38-572,23-39-35,-62 85 133,-57 95-651,-11 8-810,-5 0 1245,-1-2-239</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49.226"/>
    </inkml:context>
    <inkml:brush xml:id="br0">
      <inkml:brushProperty name="width" value="0.025" units="cm"/>
      <inkml:brushProperty name="height" value="0.025" units="cm"/>
      <inkml:brushProperty name="color" value="#008C3A"/>
    </inkml:brush>
  </inkml:definitions>
  <inkml:trace contextRef="#ctx0" brushRef="#br0">5 0 16331,'-2'11'391,"0"-1"-1,2 1 0,-1-1 0,1 1 1,2 12-1,-1 10 185,23 457 2827,-2-102-3550,-22-385 32,-1 19-1152,1-22 1196,0 1 0,0 0 0,0-1 0,0 1 0,0-1 0,0 1 0,0-1 0,0 1 0,-1-1 0,1 1 1,0-1-1,0 1 0,-1-1 0,1 1 0,0-1 0,-1 1 0,1-1 0,-1 1 0,1-1 0,0 0 0,-1 1 1,1-1-1,-1 0 0,1 1 0,-1-1 0,1 0 0,-1 0 0,0 1 0,-5-3-695,-1-6-222</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49.693"/>
    </inkml:context>
    <inkml:brush xml:id="br0">
      <inkml:brushProperty name="width" value="0.025" units="cm"/>
      <inkml:brushProperty name="height" value="0.025" units="cm"/>
      <inkml:brushProperty name="color" value="#008C3A"/>
    </inkml:brush>
  </inkml:definitions>
  <inkml:trace contextRef="#ctx0" brushRef="#br0">21 1 17756,'-5'18'344,"0"-1"1,2 1 0,0 1-1,1-1 1,0 0-1,2 1 1,0-1 0,1 0-1,1 1 1,1-1 0,9 33-1,7 10 17,3-2 0,32 63 0,-16-37 458,-32-72-664,-4-7-15,0 0 0,0 0 0,1 0-1,7 11 1,-10-17-122,1 1-1,-1 0 0,1-1 0,-1 1 0,1 0 1,0-1-1,-1 1 0,1-1 0,0 1 1,-1-1-1,1 1 0,0-1 0,0 0 0,0 1 1,-1-1-1,1 0 0,0 0 0,0 1 1,0-1-1,0 0 0,-1 0 0,1 0 1,0 0-1,0 0 0,0 0 0,0 0 0,0 0 1,-1-1-1,1 1 0,0 0 0,0 0 1,0-1-1,-1 1 0,1 0 0,0-1 0,0 1 1,-1-1-1,1 1 0,0-1 0,-1 0 1,1 1-1,0-2 0,12-12 40,-1 0 0,-1-1 0,0-1 0,-1 1 0,12-28 0,-3 8-9,13-21-958,-2-2 0,-3 0 1,-3-2-1,33-120 1,-44 114 75</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50.375"/>
    </inkml:context>
    <inkml:brush xml:id="br0">
      <inkml:brushProperty name="width" value="0.025" units="cm"/>
      <inkml:brushProperty name="height" value="0.025" units="cm"/>
      <inkml:brushProperty name="color" value="#008C3A"/>
    </inkml:brush>
  </inkml:definitions>
  <inkml:trace contextRef="#ctx0" brushRef="#br0">121 0 20796,'-2'22'2804,"-6"20"-2039,-89 395 19,95-425-771,-8 58 60,9-63-62,1 1 0,0-1 0,0 1 0,1 0 0,0-1 0,3 14 0,-3-19-10,0-1 0,-1 1 0,1 0 0,0-1 0,0 1 0,1 0 0,-1-1 0,0 0 0,0 1 0,1-1 0,-1 0 0,1 1 0,-1-1 0,1 0 0,-1 0 0,1 0-1,0-1 1,0 1 0,-1 0 0,1-1 0,0 1 0,0-1 0,0 1 0,0-1 0,0 0 0,-1 0 0,1 0 0,0 0 0,0 0 0,0 0 0,0 0 0,3-1 0,4-1-56,1-1 1,0 1-1,-1-1 0,0-1 1,10-4-1,4-5-344,0 0 0,-1-1 1,26-23-1,56-57-266,-50 40 194</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50.934"/>
    </inkml:context>
    <inkml:brush xml:id="br0">
      <inkml:brushProperty name="width" value="0.025" units="cm"/>
      <inkml:brushProperty name="height" value="0.025" units="cm"/>
      <inkml:brushProperty name="color" value="#008C3A"/>
    </inkml:brush>
  </inkml:definitions>
  <inkml:trace contextRef="#ctx0" brushRef="#br0">57 41 15427,'-1'-3'223,"-1"-3"877,3 8 59,2 20 107,-4 23-62,-2 1 0,-17 85-1,10-70-409,4-28-404,-1 8 23,-3 75 0,30-254-800,18-132 1066,-34 262-546,2 14-76,7 29-83,-1-2-43,-11-31 69,0 0 1,0-1-1,0 1 1,0-1-1,1 1 1,-1-1-1,0 1 1,1-1-1,-1 0 1,1 0-1,-1 1 1,1-1-1,0 0 1,0-1-1,-1 1 1,1 0 0,0 0-1,0-1 1,0 1-1,0-1 1,-1 1-1,1-1 1,0 0-1,0 0 1,0 0-1,0 0 1,0 0-1,0 0 1,0-1-1,0 1 1,0-1-1,0 1 1,-1-1-1,1 0 1,0 0-1,0 1 1,1-3-1,7-3 28,0 0 0,0-1 0,0-1 0,14-15 0,-19 19-25,15-17 93,24-34-1,3-2 78,-29 42-166,-18 15-8,0-1 1,0 1-1,1 0 0,-1 0 0,0 0 1,0 0-1,1 0 0,-1 0 0,0 0 1,0 0-1,0-1 0,1 1 0,-1 0 1,0 0-1,0 0 0,1 0 0,-1 0 1,0 0-1,0 0 0,0 1 0,1-1 1,-1 0-1,0 0 0,0 0 0,1 0 1,-1 0-1,0 0 0,0 0 0,0 0 1,1 0-1,-1 1 0,0-1 0,0 0 1,0 0-1,0 0 0,1 0 0,-1 1 1,0-1-1,0 0 0,0 0 0,1 4-3,-1 0-1,0-1 0,0 1 0,0-1 0,0 1 0,-1 0 0,1-1 0,-3 6 0,-31 181 62,30-154-60,1 0 0,1 1 0,5 46-1,-2-76-56,0 0 0,0-1 0,0 0 0,1 1 0,0-1 0,0 0 0,1 0 0,0 0 0,4 7 0,-6-12 44,0 0-1,0 1 1,0-1 0,0 0-1,1 1 1,-1-1-1,0 0 1,1 0-1,-1 0 1,1 0-1,0 0 1,-1-1-1,1 1 1,-1 0-1,1-1 1,0 1-1,0-1 1,-1 1-1,1-1 1,0 0-1,0 0 1,0 0 0,-1 0-1,1 0 1,0 0-1,0-1 1,0 1-1,-1-1 1,1 1-1,0-1 1,-1 1-1,1-1 1,0 0-1,-1 0 1,1 0-1,2-2 1,29-24-295</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51.448"/>
    </inkml:context>
    <inkml:brush xml:id="br0">
      <inkml:brushProperty name="width" value="0.025" units="cm"/>
      <inkml:brushProperty name="height" value="0.025" units="cm"/>
      <inkml:brushProperty name="color" value="#008C3A"/>
    </inkml:brush>
  </inkml:definitions>
  <inkml:trace contextRef="#ctx0" brushRef="#br0">2 3 18636,'-1'-3'2040,"1"4"-1463,0 11-281,0 7 1472,1 15-1072,2 9-128,-2 11-352,4 7-64,-1 3-360,0-1-464,5-1 648,-2-8-88,2-21-104</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58.247"/>
    </inkml:context>
    <inkml:brush xml:id="br0">
      <inkml:brushProperty name="width" value="0.025" units="cm"/>
      <inkml:brushProperty name="height" value="0.025" units="cm"/>
      <inkml:brushProperty name="color" value="#008C3A"/>
    </inkml:brush>
  </inkml:definitions>
  <inkml:trace contextRef="#ctx0" brushRef="#br0">62 37 15291,'10'-36'6035,"-41"132"-3305,20-56-2662,1 1 0,3 0 0,-5 70 0,11-104-41,1 0 1,1 0-1,-1 0 1,1 0 0,0 0-1,1 0 1,-1-1-1,2 1 1,2 7-1,-4-12-17,0 1 0,1-1 0,-1 0 0,1 1 0,0-1 0,0 0 0,0 0 0,0 0 0,0 0 0,0-1-1,0 1 1,1-1 0,-1 1 0,0-1 0,1 0 0,-1 1 0,1-2 0,0 1 0,-1 0 0,1 0 0,0-1 0,-1 1 0,1-1-1,0 0 1,5 0 0,-3 0-59,1-1-1,0 0 1,0 0-1,-1-1 1,1 1-1,-1-1 1,1 0-1,-1-1 1,0 1-1,0-1 1,0 0-1,0-1 1,0 1-1,-1-1 1,8-7-1,-4 2 7,-1 0-1,1-1 0,-2 1 1,1-2-1,-1 1 0,8-19 1,6-24-212</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2:58.735"/>
    </inkml:context>
    <inkml:brush xml:id="br0">
      <inkml:brushProperty name="width" value="0.025" units="cm"/>
      <inkml:brushProperty name="height" value="0.025" units="cm"/>
      <inkml:brushProperty name="color" value="#008C3A"/>
    </inkml:brush>
  </inkml:definitions>
  <inkml:trace contextRef="#ctx0" brushRef="#br0">5 6 18676,'0'-5'1880,"-1"5"-1191,-2 3-273,3 2 904,0 0-216,0 0-472,3 2-128,-2-1-488,0 0-504,1-5 480,5 1-88,3 1-80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44.920"/>
    </inkml:context>
    <inkml:brush xml:id="br0">
      <inkml:brushProperty name="width" value="0.05" units="cm"/>
      <inkml:brushProperty name="height" value="0.05" units="cm"/>
    </inkml:brush>
  </inkml:definitions>
  <inkml:trace contextRef="#ctx0" brushRef="#br0">19 0 14819,'1'0'109,"-1"0"-1,1 0 1,-1 1 0,0-1-1,1 0 1,-1 0 0,0 0-1,1 1 1,-1-1 0,0 0-1,1 0 1,-1 1 0,0-1-1,1 0 1,-1 1-1,0-1 1,0 0 0,1 1-1,-1-1 1,0 0 0,0 1-1,0-1 1,0 1 0,0-1-1,1 0 1,-1 1 0,0-1-1,0 1 1,0-1 0,0 0-1,0 1 1,0-1-1,0 1 1,0-1 0,0 0-1,-1 1 1,-2 21 1111,2-16-609,-18 141 2361,17-125-2859,2 0 0,0 0 0,2 0 1,6 37-1,-7-54-107,1 1 0,0-1 1,0 1-1,5 9 0,-7-15-46,1 1-1,-1 0 1,0 0 0,1 0-1,-1-1 1,1 1 0,-1 0-1,1-1 1,-1 1 0,1 0-1,0-1 1,-1 1 0,1-1-1,0 1 1,-1-1 0,1 1-1,0-1 1,0 0-1,0 1 1,-1-1 0,1 0-1,0 1 1,0-1 0,0 0-1,0 0 1,-1 0 0,1 0-1,0 0 1,0 0 0,0 0-1,0 0 1,0 0 0,-1 0-1,1-1 1,0 1 0,0 0-1,0 0 1,-1-1 0,1 1-1,1-1 1,-1 0-44,0-1 1,0 1-1,0 0 1,0 0-1,-1 0 1,1-1-1,0 1 1,-1 0-1,1-1 1,-1 1-1,1 0 1,-1-1-1,0 1 1,0-1-1,0 1 1,0-1-1,1 1 1,-2-1-1,1 1 1,0 0-1,0-1 1,-1-1-1,-3-14-536</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3:00.244"/>
    </inkml:context>
    <inkml:brush xml:id="br0">
      <inkml:brushProperty name="width" value="0.025" units="cm"/>
      <inkml:brushProperty name="height" value="0.025" units="cm"/>
      <inkml:brushProperty name="color" value="#008C3A"/>
    </inkml:brush>
  </inkml:definitions>
  <inkml:trace contextRef="#ctx0" brushRef="#br0">216 19 17236,'7'-7'1029,"7"-5"1319,-13 14-1116,-7 10-24,-173 253 467,148-222-1540,15-22-295,10-16-705,7-11 227,28-48-40,-6 14 225</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3:00.741"/>
    </inkml:context>
    <inkml:brush xml:id="br0">
      <inkml:brushProperty name="width" value="0.025" units="cm"/>
      <inkml:brushProperty name="height" value="0.025" units="cm"/>
      <inkml:brushProperty name="color" value="#008C3A"/>
    </inkml:brush>
  </inkml:definitions>
  <inkml:trace contextRef="#ctx0" brushRef="#br0">176 1 15883,'-8'17'2153,"-4"4"-1265,-2 4-288,1 0 1297,4 3-753,4-3-168,5 0-376,1-5-208,11-4-456,2-5-272,2-4-680,-1-1-168,0-6 872,-4-1-240,-4-5-257</inkml:trace>
  <inkml:trace contextRef="#ctx0" brushRef="#br0" timeOffset="1">62 238 15467,'-23'15'1737,"4"-1"-969,5 2-312,8-3 832,6 0-104,11-5-311,7-2-161,7-5-296,3-1-112,2-2-80,1-6-72,-2-2-384,-2 0-320,-7-3 192,-5-1 232,-7-2-128,-3-1-96</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3:01.127"/>
    </inkml:context>
    <inkml:brush xml:id="br0">
      <inkml:brushProperty name="width" value="0.025" units="cm"/>
      <inkml:brushProperty name="height" value="0.025" units="cm"/>
      <inkml:brushProperty name="color" value="#008C3A"/>
    </inkml:brush>
  </inkml:definitions>
  <inkml:trace contextRef="#ctx0" brushRef="#br0">63 20 17724,'0'2'235,"0"1"0,0 0 0,-1-1 0,1 1 1,-1 0-1,0-1 0,0 1 0,1 0 0,-2-1 0,1 0 0,0 1 1,-2 2-1,-1 2 439,-5 14-252,0 0 0,1 1 1,2 0-1,0 1 0,-3 26 0,9-49-418,0 0 0,0 0 0,0 0 0,0 0 1,0-1-1,0 1 0,1 0 0,-1 0 0,0 0 0,0 0 1,0 0-1,0 0 0,0 0 0,0 0 0,1 0 0,-1 0 1,0 0-1,0 0 0,0 0 0,0 0 0,1 0 0,-1 0 1,0 0-1,0 0 0,0 0 0,0 0 0,0 0 0,1 0 1,-1 0-1,0 0 0,0 0 0,0 0 0,0 0 0,0 0 1,1 0-1,-1 0 0,0 0 0,0 0 0,0 0 0,0 1 1,0-1-1,0 0 0,0 0 0,1 0 0,-1 0 0,0 0 1,0 0-1,0 0 0,0 1 0,0-1 0,0 0 0,0 0 1,0 0-1,0 0 0,0 1 0,9-14 70,-1-7 4,-1-2 0,-1 1 0,-1-1 0,-1 0 1,3-39-1,-7 60-77,0-2-1,0 1 1,1 0-1,-1 0 0,0 0 0,0 0 1,0-1-1,-1 1 0,1 0 0,0 0 0,-1 0 1,0 0-1,1 0 0,-1 0 0,0 0 1,0 0-1,0 0 0,-2-2 0,3 4-1,0 0 0,-1 0 0,1 0 0,0 0 0,0 0 0,-1 0 0,1 0 1,0 0-1,-1 1 0,1-1 0,0 0 0,-1 0 0,1 0 0,0 0 0,0 1 0,-1-1 0,1 0 0,0 0 0,0 0 0,-1 1 0,1-1 0,0 0 0,0 0 0,0 1 0,-1-1 0,1 0 0,0 1 0,0-1 0,0 0 0,0 1 0,0-1 0,0 0 0,0 1 0,0-1 0,0 0 0,0 1 0,0-1 0,0 1 0,-3 13-21,2-11 20,1-1 1,0 0-1,0 1 0,0-1 0,0 0 0,0 1 0,0-1 0,1 0 1,-1 0-1,1 1 0,0-1 0,0 0 0,0 0 0,0 0 0,0 0 1,0 0-1,0 0 0,1 0 0,-1 0 0,1 0 0,1 1 0,0-1 4,0 0 0,0 0 0,0 0 0,1-1 0,-1 0 0,0 1 0,1-1 0,-1 0 0,1-1 0,-1 1 0,1-1 0,5 1 0,2-1 10,0 0 0,0-1-1,0-1 1,0 0 0,0 0 0,0-1-1,19-8 1,22-18 59,-52 30-72,0-1 0,1 1-1,-1-1 1,0 0 0,0 1 0,0-1 0,0 0 0,0 1 0,0-1 0,0 1 0,0-1 0,0 0 0,0 1 0,0-1 0,0 1 0,0-1 0,0 0 0,-1 1 0,1-1 0,0 0 0,0 1-1,0-1 1,0 1 0,-1-1 0,1 0 0,0 0 0,0 1 0,-1-1 0,1 0 0,-1 1 0,-8 17-44,-2 1-150,1 1-1,1 0 1,0 1-1,2 0 0,-10 43 1,16-62-8</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3:02.075"/>
    </inkml:context>
    <inkml:brush xml:id="br0">
      <inkml:brushProperty name="width" value="0.025" units="cm"/>
      <inkml:brushProperty name="height" value="0.025" units="cm"/>
      <inkml:brushProperty name="color" value="#008C3A"/>
    </inkml:brush>
  </inkml:definitions>
  <inkml:trace contextRef="#ctx0" brushRef="#br0">158 1 14819,'0'1'227,"0"1"0,1 0-1,-1 0 1,0 0 0,0 0-1,0 0 1,-1 0 0,1 0 0,0 0-1,-1-1 1,1 1 0,-1 0-1,0 0 1,0 0 0,-1 2-1,-19 28 1227,12-19-736,-13 23 197,6-8-456,-2-1 0,0-1 0,-27 29 0,45-56-452,0 1 0,0 0-1,0 0 1,0 0 0,0 0 0,0 0-1,0 0 1,0 0 0,0 0-1,0 0 1,0 0 0,0 0-1,0 0 1,0 0 0,0 0 0,0 0-1,0 0 1,0-1 0,0 1-1,0 0 1,0 0 0,0 0-1,0 0 1,0 0 0,0 0 0,0 0-1,0 0 1,0 0 0,0 0-1,-1 0 1,1 0 0,0 0 0,0 0-1,0 0 1,0 0 0,0 0-1,0 0 1,0 0 0,0 0-1,0 0 1,0 0 0,0 0 0,0 0-1,0 0 1,0 0 0,0 0-1,0 0 1,0 0 0,-1 0-1,1 0 1,0 0 0,0 0 0,0 0-1,0 0 1,0 0 0,0 0-1,0 0 1,0 0 0,0 0 0,0 0-1,0 0 1,0 0 0,0 0-1,1-9 112,5-10-48,6-16-7,-3 10-115,20-42 0,-29 67 51,0 0 0,0 0 0,0 0 1,1-1-1,-1 1 0,0 0 0,0 0 0,0 0 0,0 0 0,0 0 0,0 0 1,0 0-1,0 0 0,1 0 0,-1 0 0,0-1 0,0 1 0,0 0 0,0 0 0,0 0 1,0 0-1,0 0 0,1 0 0,-1 0 0,0 0 0,0 0 0,0 0 0,0 0 0,0 0 1,1 0-1,-1 0 0,0 0 0,0 0 0,0 0 0,0 0 0,0 0 0,0 0 1,1 1-1,-1-1 0,0 0 0,0 0 0,0 0 0,0 0 0,0 0 0,0 0 0,0 0 1,0 0-1,1 0 0,-1 1 0,0-1 0,0 0 0,0 0 0,0 0 0,0 0 1,0 0-1,0 0 0,0 1 0,0-1 0,0 0 0,0 0 0,0 0 0,0 0 0,0 0 1,0 0-1,0 1 0,0-1 0,0 0 0,2 13-22,-1-1-1,0 22 1,3 24-6,5-22 47,-8-34-12,0 0-1,-1 0 0,1 1 1,1-1-1,-1 0 0,0 0 1,0 0-1,1 0 0,0 0 1,-1 0-1,1-1 0,3 4 1,-5-5-3,0 0 1,0 0-1,1 0 1,-1 1 0,0-1-1,0 0 1,1 0-1,-1 0 1,0 0 0,0 0-1,1 1 1,-1-1-1,0 0 1,0 0 0,1 0-1,-1 0 1,0 0-1,1 0 1,-1 0 0,0 0-1,0 0 1,1 0-1,-1 0 1,0 0 0,1 0-1,-1 0 1,0 0-1,0 0 1,1 0-1,-1-1 1,0 1 0,1 0-1,-1 0 1,0 0-1,0 0 1,1-1 0,0-11 83,-9-17 44,-2 13-10,0 0-1,-2 1 1,0 0 0,0 1 0,-2 1 0,-14-13 0,28 26-113,0 0 0,0 0 0,0 0 0,0 0 0,0 0 0,0 0 0,0 0-1,0 0 1,1 0 0,-1 0 0,0 0 0,0 0 0,0 0 0,0 0 0,0 0 0,0 0 0,0 0 0,0 0 0,0 0 0,0 0 0,0 0 0,0 0 0,0 0 0,0 0 0,0 0 0,0 0 0,0-1 0,1 1 0,-1 0 0,0 0 0,0 0 0,0 0 0,0 0 0,0 0 0,0 0 0,0 0 0,0 0 0,0 0 0,0 0 0,0 0 0,0 0 0,0 0 0,0 0 0,0 0 0,0-1 0,0 1 0,0 0 0,0 0 0,0 0 0,0 0 0,0 0 0,0 0 0,0 0 0,0 0 0,0 0 0,0 0 0,0 0 0,0 0-1,0 0 1,0 0 0,-1 0 0,13 1 185,19 5-150,-24-5-31,39 7-742,89 5 0,-79-13 442</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3:02.767"/>
    </inkml:context>
    <inkml:brush xml:id="br0">
      <inkml:brushProperty name="width" value="0.025" units="cm"/>
      <inkml:brushProperty name="height" value="0.025" units="cm"/>
      <inkml:brushProperty name="color" value="#008C3A"/>
    </inkml:brush>
  </inkml:definitions>
  <inkml:trace contextRef="#ctx0" brushRef="#br0">26 173 13507,'-23'19'3073,"20"-17"-1054,17-13-332,29-22-336,60-34-1,-58 42-1840,69-29-1,-99 50-473,-12 5 12,-10 3 371,-7 3-108</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3:03.263"/>
    </inkml:context>
    <inkml:brush xml:id="br0">
      <inkml:brushProperty name="width" value="0.025" units="cm"/>
      <inkml:brushProperty name="height" value="0.025" units="cm"/>
      <inkml:brushProperty name="color" value="#008C3A"/>
    </inkml:brush>
  </inkml:definitions>
  <inkml:trace contextRef="#ctx0" brushRef="#br0">13 141 13347,'-13'20'1736,"18"-9"-760,5-9-367,11-9 1295,7-9-664,5-3-272,4-2-159,1 1-361,3-2-336,-8 4-592,-5 2-273,-5 3 593,-6 1-168,-2 2-112</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3:03.793"/>
    </inkml:context>
    <inkml:brush xml:id="br0">
      <inkml:brushProperty name="width" value="0.025" units="cm"/>
      <inkml:brushProperty name="height" value="0.025" units="cm"/>
      <inkml:brushProperty name="color" value="#008C3A"/>
    </inkml:brush>
  </inkml:definitions>
  <inkml:trace contextRef="#ctx0" brushRef="#br0">164 87 14787,'0'-1'141,"0"-1"1,0 1-1,0-1 0,0 1 0,0 0 1,0-1-1,0 1 0,0-1 0,0 1 0,-1 0 1,1-1-1,0 1 0,-1 0 0,1-1 1,-1 1-1,0 0 0,1 0 0,-1-1 1,0 1-1,0 0 0,0 0 0,-1-1 0,1 1-42,0 1-1,-1 0 0,1-1 0,0 1 0,0 0 1,-1 0-1,1 0 0,0 0 0,0 0 0,-1 0 1,1 0-1,0 0 0,-1 0 0,1 0 0,0 1 1,0-1-1,0 1 0,-1-1 0,1 1 0,0-1 0,0 1 1,0 0-1,0-1 0,0 1 0,-2 2 0,-7 5 133,0 1-1,0 0 1,1 0-1,0 1 1,1 1-1,0-1 1,1 2-1,-9 15 0,11-16-145,0-1-1,0 1 1,1 0 0,1 0-1,0 0 1,0 1-1,1-1 1,1 1-1,-1 21 1,2-31-62,0-1 0,0 1 1,0 0-1,0 0 0,0 0 0,1 0 1,-1 0-1,0 0 0,1-1 1,0 1-1,-1 0 0,1 0 1,0-1-1,0 1 0,0 0 0,0-1 1,0 1-1,0-1 0,0 1 1,1-1-1,-1 0 0,1 1 1,-1-1-1,1 0 0,-1 0 0,1 0 1,-1 0-1,1 0 0,0-1 1,0 1-1,-1 0 0,1-1 1,0 1-1,0-1 0,0 0 0,0 0 1,0 1-1,-1-1 0,1 0 1,0-1-1,0 1 0,3-1 1,2 0 32,0-1 0,-1 0-1,1 0 1,0-1 0,-1 0 0,0 0 0,1 0 0,-1-1 0,-1 0 0,8-6 0,-6 3 13,-1 0 0,1 0 0,-1 0 0,-1-1-1,0 0 1,0 0 0,0 0 0,-1-1-1,0 0 1,-1 1 0,0-2 0,0 1 0,-1 0-1,2-18 1,-3 18-128,-1 1 0,0-1 0,0 0 0,-1 1 0,0-1 0,0 0 0,-1 1 0,0-1 0,-1 1 0,0 0 0,0 0 0,0 0 0,-1 0 0,-1 0-1,1 1 1,-8-10 0,10 15-211,0 0 0,0 0 0,0 1-1,0-1 1,0 0 0,-1 1 0,1-1 0,0 1-1,-1 0 1,-3-2 0,5 3 202,0 0 1,1 0-1,-1 0 1,0-1 0,1 1-1,-1 0 1,0 0-1,0 0 1,1 0-1,-1 0 1,0 1-1,0-1 1,1 0-1,-1 0 1,0 0-1,1 1 1,-1-1 0,0 0-1,1 1 1,-1-1-1,1 0 1,-1 1-1,0-1 1,1 1-1,-1-1 1,1 1-1,-1-1 1,1 1 0,-1-1-1,1 1 1,0 0-1,-1-1 1,1 1-1,0 0 1,-1-1-1,1 1 1,0 0-1,0-1 1,0 1-1,0 0 1,0 0 0,-1 0-1,0 22-1144</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3:04.292"/>
    </inkml:context>
    <inkml:brush xml:id="br0">
      <inkml:brushProperty name="width" value="0.025" units="cm"/>
      <inkml:brushProperty name="height" value="0.025" units="cm"/>
      <inkml:brushProperty name="color" value="#008C3A"/>
    </inkml:brush>
  </inkml:definitions>
  <inkml:trace contextRef="#ctx0" brushRef="#br0">379 48 14259,'-24'39'8264,"-34"63"-6787,25-43-960,17-32-491,-69 113-657,82-134 1130,4-10-625</inkml:trace>
  <inkml:trace contextRef="#ctx0" brushRef="#br0" timeOffset="1">229 10 14771,'-4'-1'167,"1"-1"0,-1 1 0,0 0 0,0 0 0,1 0 0,-1 0 1,0 1-1,0-1 0,0 1 0,0 0 0,0 0 0,0 1 0,-5 0 0,2 1 44,0 0-1,1 0 1,-1 1 0,1-1 0,0 2-1,0-1 1,-7 5 0,2 0 149,0 1 1,0 0-1,1 1 1,0 1-1,1-1 1,-15 23-1,20-26-179,1 0 1,-1-1-1,1 1 0,1 0 0,-1 0 0,1 1 0,-2 14 1,4-21-133,0 0 0,0 1 1,0-1-1,0 1 0,0-1 1,0 1-1,0-1 0,0 1 1,1-1-1,-1 0 0,1 1 1,-1-1-1,1 0 0,0 1 1,-1-1-1,1 0 0,0 0 1,2 3-1,-2-3-13,1-1 0,-1 1 0,1 0 0,-1 0 0,1-1 0,0 1 0,-1-1 0,1 1 0,0-1 0,0 0 0,-1 0 0,1 0-1,0 0 1,0 0 0,-1 0 0,1 0 0,0-1 0,0 1 0,-1-1 0,3 0 0,4-2 56,0 0 0,0 0 0,0-1-1,0-1 1,0 1 0,-1-1 0,0 0 0,0-1-1,0 0 1,10-11 0,-9 8 15,1-1-1,-1-1 1,-1 0 0,0 0-1,0 0 1,7-19 0,-13 26-84,0 0 0,0 1 1,0-1-1,0 0 1,-1 1-1,1-1 1,-1 0-1,0 0 0,0 1 1,-1-1-1,1 0 1,-2-4-1,2 7-25,0 1 1,-1-1-1,1 0 1,0 0-1,-1 1 0,1-1 1,0 0-1,-1 1 0,1-1 1,-1 1-1,1-1 0,-1 0 1,1 1-1,-1-1 0,0 1 1,1 0-1,-1-1 1,0 1-1,1-1 0,-1 1 1,0 0-1,1 0 0,-3-1 1,2 1-21,-1 0 0,0 0 0,1 1-1,-1-1 1,0 0 0,1 1 0,-1-1 0,0 1 0,1 0 0,-1-1 0,1 1 0,-1 0 0,1 0 0,0 0 0,-3 2 0,-3 4-210,0-1 0,1 1 1,-1 0-1,2 1 0,-1 0 1,1 0-1,0 0 1,0 0-1,-5 17 0,5-14-30,2 1 0,-1 0-1,2 0 1,-1 0-1,2 0 1,-1 0-1,2 16 1,5 8-367</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3:04.789"/>
    </inkml:context>
    <inkml:brush xml:id="br0">
      <inkml:brushProperty name="width" value="0.025" units="cm"/>
      <inkml:brushProperty name="height" value="0.025" units="cm"/>
      <inkml:brushProperty name="color" value="#008C3A"/>
    </inkml:brush>
  </inkml:definitions>
  <inkml:trace contextRef="#ctx0" brushRef="#br0">152 0 15771,'-21'14'1408,"0"1"-1,-32 30 1,47-40-1168,1 0 0,0 0 0,0 1 0,1 0 0,-1 0 0,1 0 0,1 0 0,-1 1 0,1 0 0,0-1 0,1 1 0,0 0 0,-3 14 0,5-20-211,0 1-1,-1-1 0,1 1 0,1-1 0,-1 1 0,0-1 1,0 1-1,0 0 0,1-1 0,-1 0 0,1 1 1,-1-1-1,1 1 0,0-1 0,0 1 0,-1-1 0,1 0 1,0 0-1,0 1 0,0-1 0,0 0 0,1 0 1,-1 0-1,0 0 0,0 0 0,1 0 0,-1-1 0,0 1 1,1 0-1,-1-1 0,1 1 0,-1-1 0,1 1 1,-1-1-1,1 0 0,-1 1 0,1-1 0,-1 0 0,4 0 1,2 0 4,1-1 0,-1 1 0,1-1 1,-1 0-1,0-1 0,14-4 1,-7 1 12,0-2 0,0 0 0,21-14 1,-30 17-23,0 1 1,0-1 0,0 0 0,-1 0-1,0 0 1,0-1 0,0 1 0,0-1-1,-1 0 1,0 0 0,0 0 0,3-8-1,-5 12-13,-1 0 1,1-1-1,-1 1 0,1-1 0,-1 1 0,0-1 0,0 1 0,0-1 0,0 1 0,0-1 0,0 1 1,0-1-1,0 1 0,-1-1 0,1 1 0,-1-1 0,1 1 0,-1 0 0,1-1 0,-1 1 0,0 0 0,1-1 1,-3-1-1,1 1-32,0 1 0,0-1 1,0 1-1,0 0 0,-1 0 1,1-1-1,0 2 0,-1-1 1,1 0-1,-1 0 0,1 1 1,-5-1-1,-2 0-167,0 0 0,0 1 0,0 1 1,0-1-1,-1 2 0,-14 3 0,7 2-107,7 3-101</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3:07.272"/>
    </inkml:context>
    <inkml:brush xml:id="br0">
      <inkml:brushProperty name="width" value="0.025" units="cm"/>
      <inkml:brushProperty name="height" value="0.025" units="cm"/>
      <inkml:brushProperty name="color" value="#008C3A"/>
    </inkml:brush>
  </inkml:definitions>
  <inkml:trace contextRef="#ctx0" brushRef="#br0">0 175 20420,'0'6'193,"1"0"-1,-1 0 0,1 0 1,0 0-1,0-1 1,1 1-1,-1 0 0,1-1 1,1 1-1,-1-1 0,1 0 1,0 0-1,0 0 0,0 0 1,8 8-1,-8-10-214,0-1-1,0 1 0,0-1 1,0 1-1,1-1 1,0 0-1,-1-1 1,1 1-1,0 0 1,0-1-1,0 0 0,-1 0 1,1 0-1,1-1 1,-1 1-1,0-1 1,0 0-1,0 0 1,0 0-1,0-1 1,0 0-1,0 1 0,6-3 1,-1-1-314,0 1 1,-1-2-1,0 1 1,0-1-1,0 0 1,-1 0-1,0-1 1,0 0-1,0-1 0,0 0 1,-1 1-1,-1-2 1,8-10-1,6-12-1944,31-67 0,-47 90 1842,3-6 115,-2 5 672,0 0 0,-1 0-1,0 0 1,4-16 0,-28 59 2438,-18 51-254,-38 118 0,61-150-2518,3 1-1,1 0 0,-6 87 1,18-138-133,0-7-48</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45.339"/>
    </inkml:context>
    <inkml:brush xml:id="br0">
      <inkml:brushProperty name="width" value="0.05" units="cm"/>
      <inkml:brushProperty name="height" value="0.05" units="cm"/>
    </inkml:brush>
  </inkml:definitions>
  <inkml:trace contextRef="#ctx0" brushRef="#br0">4 13 16371,'-2'-1'2041,"0"1"-1281,4 0-240,5 4 1417,8-1-769,7 1-216,8-1-440,6-1-104,1-2-248,3-3-400,-4-6 288,-4 2-48,-15-2-128</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3:07.812"/>
    </inkml:context>
    <inkml:brush xml:id="br0">
      <inkml:brushProperty name="width" value="0.025" units="cm"/>
      <inkml:brushProperty name="height" value="0.025" units="cm"/>
      <inkml:brushProperty name="color" value="#008C3A"/>
    </inkml:brush>
  </inkml:definitions>
  <inkml:trace contextRef="#ctx0" brushRef="#br0">152 5 17324,'-1'-4'3056,"-1"5"-2504,-5 9 1209,-2 4-441,-5 12-432,0 6-144,-5 8-455,0 6-145,-1 1-48,2 0 0,3-5-216,4-5-321,9-18-647,1-12 1512,8-21-552,8-12-96,6-14-120</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3:08.321"/>
    </inkml:context>
    <inkml:brush xml:id="br0">
      <inkml:brushProperty name="width" value="0.025" units="cm"/>
      <inkml:brushProperty name="height" value="0.025" units="cm"/>
      <inkml:brushProperty name="color" value="#008C3A"/>
    </inkml:brush>
  </inkml:definitions>
  <inkml:trace contextRef="#ctx0" brushRef="#br0">144 1 16796,'-7'13'1728,"-2"14"-1064,1 5-240,0 6 952,4 2-567,4-1-209,2 0-56,8-6-440,0-3-312,3-3-512,-1-4-272,0-6 751,-3 0-167,-4-5-200</inkml:trace>
  <inkml:trace contextRef="#ctx0" brushRef="#br0" timeOffset="1">15 434 17796,'-9'4'2000,"4"-1"-1392,9 0-208,6-3 1049,9 0-585,5-3-152,5-3-352,1 2-208,4-5-464,1-1-392,-8-8 616,-1-5-144,-8-3-80</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3:09.529"/>
    </inkml:context>
    <inkml:brush xml:id="br0">
      <inkml:brushProperty name="width" value="0.025" units="cm"/>
      <inkml:brushProperty name="height" value="0.025" units="cm"/>
      <inkml:brushProperty name="color" value="#008C3A"/>
    </inkml:brush>
  </inkml:definitions>
  <inkml:trace contextRef="#ctx0" brushRef="#br0">3 31 14171,'4'-10'628,"4"-10"3344,-6 23-1915,-3 15-787,-4 28-131,0-2-769,1 0 1,3 0-1,5 61 1,-4-104-365,0 1 0,0 0 0,1 0 0,-1-1 1,0 1-1,1 0 0,-1-1 0,1 1 0,0-1 1,-1 1-1,1 0 0,0-1 0,0 0 0,0 1 1,0-1-1,0 1 0,1-1 0,-1 0 0,2 1 1,-3-1-5,0-1 1,1 0 0,0 0 0,-1 0 0,1 0 0,-1 0 0,1 0 0,-1 0 0,1 0 0,-1 0-1,1 0 1,-1 0 0,1 0 0,-1 0 0,1 0 0,-1-1 0,1 1 0,-1 0 0,1 0 0,-1 0-1,1-1 1,0 1 0,12-17 23,-5-1-6,-1 0 0,-1 0 0,0-1 0,-2 0 0,0 0 0,-1 0 1,-1 0-1,0-1 0,-2 1 0,-2-32 0,-7 11 1,9 39-21,0 0 0,0 0-1,-1 0 1,1 0 0,-1-1 0,1 1 0,-1 0 0,1 0 0,-1 0 0,1 0 0,-1 0 0,0 0 0,0 1 0,1-1 0,-1 0 0,0 0 0,0 0-1,0 1 1,0-1 0,0 0 0,0 1 0,0-1 0,0 1 0,0-1 0,0 1 0,0 0 0,0-1 0,-1 1 0,-1 0 0,2 0-4,0 1 1,0-1 0,1 1 0,-1-1-1,0 1 1,0-1 0,0 1-1,1 0 1,-1-1 0,0 1-1,1 0 1,-1 0 0,0 0 0,1 0-1,-1-1 1,1 1 0,-1 0-1,1 0 1,0 0 0,-1 0 0,1 0-1,0 0 1,0 0 0,0 0-1,0 0 1,0 0 0,0 0 0,0 0-1,0 0 1,0 0 0,0 2-1,1 0-5,-1 0 0,0 0 0,1 0 0,-1 0 0,1-1 0,0 1 0,0 0 0,0 0 0,0-1-1,3 5 1,-2-6 8,0 1-1,0 0 1,0-1-1,0 1 0,0-1 1,0 0-1,0 0 0,1 0 1,-1 0-1,0 0 1,1 0-1,-1-1 0,1 1 1,-1-1-1,1 0 1,-1 1-1,1-1 0,-1 0 1,1-1-1,-1 1 1,1 0-1,-1-1 0,1 1 1,-1-1-1,0 0 1,4-2-1,6-1 17,-1-1 0,0-1-1,0 0 1,9-7 0,5-7 45,-21 16-43,1 0-1,0 0 1,0 0 0,0 1-1,0 0 1,0 0 0,8-3-1,-13 6-14,0-1-1,1 1 0,-1 0 1,1 0-1,-1 0 0,0 0 0,1 0 1,-1 0-1,1 0 0,-1 0 1,0 0-1,1 0 0,-1 0 0,0 1 1,1-1-1,-1 0 0,1 0 1,-1 0-1,0 0 0,1 1 0,-1-1 1,0 0-1,1 0 0,-1 1 1,0-1-1,0 0 0,1 0 0,-1 1 1,0-1-1,0 0 0,1 1 1,-1-1-1,0 0 0,0 1 0,0-1 1,0 0-1,1 1 0,-1 0 1,2 16 8,-2-13-11,3 69-68,-3-32-110,9 55-1,-8-94 235,2 13 20,-3-15-77,0 0 0,0 1-1,0-1 1,0 0 0,0 1-1,0-1 1,0 0-1,0 0 1,0 1 0,0-1-1,1 0 1,-1 1 0,0-1-1,0 0 1,0 0 0,1 1-1,-1-1 1,0 0 0,0 0-1,0 0 1,1 1 0,-1-1-1,0 0 1,0 0-1,1 0 1,-1 0 0,0 1-1,1-1 1,-1 0 0,0 0-1,1 0 1,4-4-81</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3:10.169"/>
    </inkml:context>
    <inkml:brush xml:id="br0">
      <inkml:brushProperty name="width" value="0.025" units="cm"/>
      <inkml:brushProperty name="height" value="0.025" units="cm"/>
      <inkml:brushProperty name="color" value="#008C3A"/>
    </inkml:brush>
  </inkml:definitions>
  <inkml:trace contextRef="#ctx0" brushRef="#br0">182 1 18276,'0'0'111,"1"1"1,-1-1 0,1 1-1,-1-1 1,1 1-1,-1 0 1,1-1-1,-1 1 1,1 0-1,-1 0 1,0-1-1,1 1 1,-1 0-1,0 0 1,0-1-1,0 1 1,0 0 0,1 0-1,-1 0 1,0 0-1,0-1 1,-1 1-1,1 1 1,-3 26 473,2-20-4,-9 70 1056,-29 115 0,32-177-1523,2-24-146,1-32-181,4 34 182,-5-36-224,1 9-273,1-63 1,3 96 521,0 0-1,0 0 1,0 0-1,0 0 1,0 0-1,0 0 1,0 0-1,0 0 1,0 0-1,1 0 1,-1 0-1,0 0 1,0 0-1,0 0 1,0 0-1,0 1 1,0-1-1,0 0 1,0 0 0,0 0-1,0 0 1,0 0-1,0 0 1,0 0-1,0 0 1,0 0-1,0 0 1,0 0-1,1 0 1,-1 0-1,0 0 1,0 0-1,0 0 1,0 0-1,0 0 1,0 0-1,0 0 1,0 0-1,0 0 1,0 0-1,0 0 1,0 0-1,5 13-87,2 18 26,43 218 278,-52-257-62,0 1-1,-1 0 1,0-1-1,0 1 0,0 0 1,-9-11-1,-33-40 2,29 40-57,-58-68 94,73 86-183,1-1 0,-1 1 0,1-1 0,-1 0-1,1 1 1,-1-1 0,1 0 0,-1 0 0,1 1-1,-1-1 1,1 0 0,0 0 0,-1 0 0,1 1-1,0-1 1,0 0 0,0 0 0,0 0 0,0 0-1,0 0 1,0 0 0,0 1 0,0-1 0,0 0-1,0-1 1,1 1 0,0 1 0,0-1 0,-1 0 0,1 1 0,0-1 0,0 1 0,0 0 0,0-1 0,0 1 0,-1-1 0,1 1 0,0 0 0,0 0 0,0 0 0,0 0 0,0-1 0,0 1-1,2 1 1,8-1-10,0 1-1,21 5 0,-30-6-6,-1 1 7,56 11-622,96 8 0,-89-19 386</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3:10.684"/>
    </inkml:context>
    <inkml:brush xml:id="br0">
      <inkml:brushProperty name="width" value="0.025" units="cm"/>
      <inkml:brushProperty name="height" value="0.025" units="cm"/>
      <inkml:brushProperty name="color" value="#008C3A"/>
    </inkml:brush>
  </inkml:definitions>
  <inkml:trace contextRef="#ctx0" brushRef="#br0">0 108 18548,'6'9'2048,"7"-6"-1383,10-6-273,5-3 888,10-5-448,5-1-216,0-2-752,0-2-344,-9 0 432,-2 2-72,-24 0-136,-8 1-104</inkml:trace>
  <inkml:trace contextRef="#ctx0" brushRef="#br0" timeOffset="1">32 267 13403,'3'8'2096,"14"-7"-983,6-1-465,7-10 2120,7 0-1655,3-4-905,2-1 1696,-3 0-1632,-7-3-40,-6-2-72</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3:11.236"/>
    </inkml:context>
    <inkml:brush xml:id="br0">
      <inkml:brushProperty name="width" value="0.025" units="cm"/>
      <inkml:brushProperty name="height" value="0.025" units="cm"/>
      <inkml:brushProperty name="color" value="#008C3A"/>
    </inkml:brush>
  </inkml:definitions>
  <inkml:trace contextRef="#ctx0" brushRef="#br0">76 80 19764,'-7'8'456,"0"0"0,1 1-1,0 0 1,0 0 0,1 0 0,-7 20-1,10-24-345,0 1 0,0-1 0,1 1 0,0-1 0,0 1 0,0 0 0,1-1-1,-1 1 1,2 0 0,-1-1 0,0 1 0,1 0 0,0-1 0,3 8 0,-3-10-108,0-1 0,0 0 1,1 0-1,-1 0 1,1 0-1,-1 0 1,1 0-1,0 0 1,0-1-1,0 1 1,0-1-1,0 1 1,0-1-1,0 0 0,0 0 1,0 0-1,1 0 1,-1 0-1,0 0 1,6 1-1,3 0-53,1-1-1,0 0 1,15-1 0,-1 1-42,-18-1 52,-1 1 1,1 0-1,-1 1 0,1 0 1,-1 0-1,0 0 0,0 1 1,0 0-1,10 6 0,-14-7 33,-1 0 1,1 0-1,-1 0 0,0 0 0,0 0 0,0 0 0,0 0 0,-1 0 0,1 1 0,0-1 0,-1 1 0,0 0 0,1-1 0,-1 1 0,0 0 0,0-1 0,-1 1 0,1 0 0,-1 0 0,1 0 0,-1 0 0,0 0 0,0 0 0,0 0 0,-1 0 0,1 0 0,-2 4 0,0 0 59,-1 0-1,0 0 0,0 0 0,0-1 0,-1 1 1,0-1-1,0 0 0,-1 0 0,0 0 1,0-1-1,0 0 0,-1 0 0,1 0 0,-8 4 1,4-3 33,0 0 1,0 0-1,-1-1 1,0 0-1,0-1 1,-1 0-1,1-1 1,-20 4-1,27-6-138,0-1 0,0 1 0,0-1 0,0 0 1,0 0-1,0 0 0,1-1 0,-1 1 0,0-1 0,0 0 0,0 1 0,1-1 0,-1 0 0,0-1 0,1 1 1,-1 0-1,1-1 0,-1 1 0,1-1 0,-4-3 0,3 1 9,1 1 0,-1-1 0,1 0-1,-1-1 1,1 1 0,0 0 0,1-1 0,-1 1 0,1-1-1,0 1 1,0-1 0,-1-6 0,-1-43-415</inkml:trace>
  <inkml:trace contextRef="#ctx0" brushRef="#br0" timeOffset="1">111 25 16347,'15'-9'2009,"1"5"-1113,3 1-384,4 2 1297,2-1-609,8 2-1192,5 0-432,0-2 424,3 2-216,-1-3-184</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3:11.733"/>
    </inkml:context>
    <inkml:brush xml:id="br0">
      <inkml:brushProperty name="width" value="0.025" units="cm"/>
      <inkml:brushProperty name="height" value="0.025" units="cm"/>
      <inkml:brushProperty name="color" value="#008C3A"/>
    </inkml:brush>
  </inkml:definitions>
  <inkml:trace contextRef="#ctx0" brushRef="#br0">130 25 14731,'-13'11'458,"2"0"-1,-1 1 1,2 0-1,-1 1 1,2 0-1,0 0 1,0 1-1,1 0 1,1 1-1,0 0 1,-4 16-1,8-21-227,0 0 0,1 1 0,0-1 0,1 1 0,0-1 0,1 1 0,1 20 1,0-24-169,0 0 0,1 0 1,0-1-1,0 1 1,1 0-1,-1-1 0,2 0 1,-1 1-1,0-1 1,1-1-1,0 1 0,9 9 1,-9-11-50,1 1 0,-1-1 0,1 0 0,0 0-1,1-1 1,-1 1 0,1-1 0,-1 0 0,1-1 0,0 1 0,0-1 0,0 0 0,1-1 0,-1 1 0,0-1-1,1-1 1,-1 1 0,0-1 0,1 0 0,-1 0 0,1-1 0,-1 0 0,0 0 0,0-1 0,1 1 0,-1-1 0,6-3-1,-3 0 27,1 0 0,-1 0 0,0-1 0,0 0 0,-1 0 0,1-1 0,-1 0 0,-1-1 0,0 1 0,0-2 0,0 1 0,-1-1 0,0 0 0,-1 0 0,7-15 0,-9 15 50,1 0 0,-2 0 1,1 0-1,-2 0 0,1 0 0,-1 0 0,0-1 0,-1 1 0,0 0 0,-1-1 0,0 1 0,0 0 0,-1-1 0,0 1 0,-4-11 0,4 14-37,-1 0 0,0 0 1,0 1-1,-1-1 0,0 1 0,0-1 0,0 1 0,0 0 1,-1 1-1,0-1 0,0 1 0,0 0 0,0 0 0,-1 0 1,0 1-1,1 0 0,-1 0 0,0 1 0,-1-1 0,1 1 1,0 0-1,-8 0 0,6 0-97,0 0-1,-1 1 1,1 0-1,0 1 1,0 0-1,0 0 1,-1 1-1,1 0 1,0 1-1,0-1 1,0 1-1,0 1 1,1 0-1,-1 0 1,1 0-1,-1 1 1,-6 5-1,12-8-22,1 0-1,0 0 1,0 0-1,0 0 1,0 0 0,0 0-1,0 0 1,0 0-1,0 1 1,0-1-1,0 0 1,1 1-1,-1-1 1,1 1 0,-1-1-1,1 1 1,-1-1-1,1 1 1,0-1-1,0 1 1,0-1 0,0 1-1,0-1 1,0 1-1,0-1 1,0 1-1,0-1 1,1 1-1,0 1 1,0-1-27,0 1-1,1-1 1,-1 0 0,1 0-1,-1 0 1,1 0 0,0 0-1,0-1 1,0 1 0,0 0 0,0-1-1,0 1 1,0-1 0,0 0-1,1 0 1,-1 0 0,4 1-1,33 6-606,12-6-127</inkml:trace>
  <inkml:trace contextRef="#ctx0" brushRef="#br0" timeOffset="1">650 1 18324,'-13'3'367,"0"0"0,1 1 0,-1 1 0,1 0 0,0 0 0,1 1 0,-1 1 0,1 0 0,0 1 0,1 0 0,-14 14 0,19-17-232,0 0 0,0 1-1,1-1 1,0 1 0,0 0-1,0 1 1,1-1 0,0 1 0,-4 13-1,6-16-80,0 1-1,0 0 1,1 0-1,0 0 1,0 0-1,0-1 0,0 1 1,1 0-1,0 0 1,0 0-1,0-1 1,0 1-1,1 0 1,0-1-1,4 8 1,-3-6-29,1-1 0,0 0-1,0 0 1,0-1 0,0 1 0,1-1 0,-1 0 0,1 0 0,0-1 0,1 1 0,-1-1 0,1 0 0,-1-1 0,1 1 0,0-1 0,0 0 0,0-1-1,0 1 1,0-1 0,0 0 0,0-1 0,0 1 0,0-1 0,1-1 0,6 0 0,-3 0 31,1-1-1,-1 0 1,1 0-1,-1-1 1,0 0 0,0-1-1,0 0 1,-1-1 0,1 0-1,-1-1 1,0 1-1,0-2 1,14-12 0,-20 15-16,1 0 1,-1 0 0,0 0-1,0-1 1,0 1 0,0-1-1,-1 0 1,0 1 0,0-1-1,3-10 1,-5 12-26,1 0-1,-1 0 1,0 0 0,0 0-1,0 0 1,0 0 0,-1 0-1,1 0 1,-1 0-1,0 0 1,0 0 0,0 0-1,0 0 1,0 1 0,-1-1-1,1 0 1,-1 1 0,0-1-1,0 1 1,-3-4-1,-1 1-109,-1-1 1,1 1-1,-1 0 0,0 1 0,-1 0 0,1 0 0,-1 1 0,0 0 0,0 0 0,0 0 0,0 1 0,0 1 0,-9-2 0,3 2-97,0-1 0,0 2 0,0 0 0,0 1 0,0 0 0,0 1 0,-14 4 0,-6 7-418</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3:59.881"/>
    </inkml:context>
    <inkml:brush xml:id="br0">
      <inkml:brushProperty name="width" value="0.025" units="cm"/>
      <inkml:brushProperty name="height" value="0.025" units="cm"/>
      <inkml:brushProperty name="color" value="#E71224"/>
    </inkml:brush>
  </inkml:definitions>
  <inkml:trace contextRef="#ctx0" brushRef="#br0">1445 150 13131,'-2'-4'175,"-1"0"1,0 1 0,1-1-1,-1 1 1,0 0-1,-1 0 1,1 0-1,0 0 1,-1 0 0,-6-3-1,-45-21 734,21 11-336,9 3-485,0 0 0,-44-13 0,53 21-154,1 2 0,-1 0 0,1 0 0,-1 2 0,0 0 0,-21 2 0,-10 3-178,0 3-1,-81 23 1,-88 41-274,147-46 574,1 3 0,-111 63 0,157-78-8,0 2 0,1 0 0,0 2 0,1 0 0,1 1 0,1 1 0,1 0-1,0 2 1,2 0 0,0 0 0,-14 29 0,15-19-11,2 0 0,0 1 1,2 0-1,2 1 0,1 0 0,1 0 0,2 1 1,2-1-1,2 62 0,1-75-22,2 0 0,0 0 0,1 0 0,1 0 0,1 0 0,0-1 0,2 0 0,0-1 0,1 0 0,1 0 0,1-1 0,0 0 0,1 0 0,1-2 0,0 1 0,1-2 0,24 19 0,-13-15-1,2-1 0,0-2 0,0-1 1,1-1-1,1-1 0,0-2 0,49 11 1,220 25 65,-273-43-69,57 7 9,-21-2-17,1-2 1,-1-2 0,72-6 0,-103-3 12,0-1 1,0-1 0,-1-1 0,0-2 0,-1-1 0,0-2 0,0 0 0,37-26-1,8-11 225,107-96 0,-122 95-163,62-70 1,-103 101-123,0-1 1,-1-1 0,-1 0 0,-2-1-1,0 0 1,-1-1 0,10-32 0,-17 41 26,-2 1 1,0-1 0,0 1-1,-2-1 1,0 0 0,0 1 0,-2-1-1,1 0 1,-2 0 0,0 1-1,-1-1 1,-9-27 0,5 25 28,-1-1 1,0 1-1,-1 0 1,-1 1-1,-1 0 1,0 1-1,-2 0 1,1 1-1,-24-21 1,9 13-87,-1 1-1,0 1 1,-2 1 0,0 2 0,-2 1-1,1 1 1,-41-12 0,26 13-130,-1 2 1,0 2 0,-1 2-1,-81-3 1,11 10-156</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7:41:21.240"/>
    </inkml:context>
    <inkml:brush xml:id="br0">
      <inkml:brushProperty name="width" value="0.05" units="cm"/>
      <inkml:brushProperty name="height" value="0.05" units="cm"/>
    </inkml:brush>
  </inkml:definitions>
  <inkml:trace contextRef="#ctx0" brushRef="#br0">0 111 14323,'0'6'521,"0"-9"-88,0-11 341,10 17-289,1-1 0,-1 0 0,1-1 0,-1 0-1,19-2 1,27-8-369,92-4 0,-101 10-65,-24 2-18,1 0 0,28 2 1,-22 3 17,-1-2 0,0-2 0,0 0 0,1-2 0,51-10 1,-37 3 92,-22 5-9,1-1-1,40-16 1,-60 20-126,0 0 1,0-1 0,1 1-1,-1 0 1,0 1 0,0-1-1,1 0 1,-1 1 0,0 0 0,1 0-1,-1 0 1,0 0 0,1 0-1,-1 1 1,0 0 0,1-1-1,-1 1 1,4 2 0,-6-3 62,9 3 369,-12-8-1310,-3-6 358,-5-9 184</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4:48.467"/>
    </inkml:context>
    <inkml:brush xml:id="br0">
      <inkml:brushProperty name="width" value="0.025" units="cm"/>
      <inkml:brushProperty name="height" value="0.025" units="cm"/>
    </inkml:brush>
  </inkml:definitions>
  <inkml:trace contextRef="#ctx0" brushRef="#br0">1 16 18364,'7'9'1120,"-1"-5"-1144,1 2-120,-6-4-472,7-1-128,-3-2 568,-5-15-160,0-4-120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32.608"/>
    </inkml:context>
    <inkml:brush xml:id="br0">
      <inkml:brushProperty name="width" value="0.05" units="cm"/>
      <inkml:brushProperty name="height" value="0.05" units="cm"/>
    </inkml:brush>
  </inkml:definitions>
  <inkml:trace contextRef="#ctx0" brushRef="#br0">111 9 18844,'15'-9'1508,"-15"9"-1486,1 0-1,-1 0 1,0 0 0,0 0 0,0 0 0,0 0 0,1 0-1,-1 0 1,0 1 0,0-1 0,0 0 0,0 0 0,0 0-1,1 0 1,-1 0 0,0 0 0,0 0 0,0 0 0,0 1-1,0-1 1,0 0 0,1 0 0,-1 0 0,0 0 0,0 0-1,0 1 1,0-1 0,0 0 0,0 0 0,0 0 0,0 0-1,0 0 1,0 1 0,0-1 0,0 0 0,0 0 0,0 0-1,0 0 1,0 1 0,0-1 0,0 0 0,0 0 0,0 0-1,0 0 1,0 1 0,-13 32 1149,7-18-638,3-8-419,-2 7-13,-1 1 1,2 0-1,0 0 1,1 0-1,0 0 0,-1 23 1,4-38-102,1 1 0,-1 0 1,0 0-1,0 0 0,0-1 0,1 1 1,-1 0-1,0 0 0,1-1 1,-1 1-1,1 0 0,-1-1 0,1 1 1,-1 0-1,1-1 0,-1 1 1,1-1-1,-1 1 0,1-1 0,0 1 1,-1-1-1,1 1 0,0-1 0,0 1 1,-1-1-1,1 0 0,0 0 1,0 1-1,0-1 0,-1 0 0,1 0 1,0 0-1,0 0 0,0 0 1,-1 0-1,1 0 0,0 0 0,0 0 1,0 0-1,0-1 0,39-9 4,-33 7-11,0 1 3,1 0 1,-1 0 0,1 0 0,0 1-1,0 0 1,-1 0 0,1 1-1,10 1 1,-15-1 2,-1 1 0,0-1 0,1 1 0,-1 0 0,0 0 0,0 0 1,1 0-1,-1 0 0,0 0 0,0 0 0,0 1 0,-1-1 0,1 1 0,0-1 0,0 1 0,-1 0 0,1 0 0,-1 0 0,0 0 0,1 0 0,-1 0 1,0 0-1,0 0 0,0 0 0,-1 1 0,1-1 0,0 0 0,-1 1 0,0-1 0,1 5 0,0 3 40,-1 0-1,-1 0 1,1 0 0,-1 0-1,-1 0 1,0 0 0,0-1 0,-7 18-1,6-21 40,1 0-1,-1 0 1,-1 0-1,1 0 1,-1 0-1,0 0 1,0-1 0,0 0-1,-1 0 1,0 0-1,0-1 1,0 1-1,-11 6 1,12-9-83,1-1 1,-1 0 0,0 0-1,1 0 1,-1 0-1,0-1 1,1 1 0,-1-1-1,0 0 1,0 0-1,1 0 1,-1-1 0,0 1-1,1-1 1,-1 0-1,0 0 1,1 0 0,-1 0-1,1-1 1,-1 0-1,1 1 1,0-1 0,0 0-1,0-1 1,-3-2-1,-7-6-172,0 0 0,2-1-1,-1-1 1,-10-15-1,-7-10-210</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4:54.008"/>
    </inkml:context>
    <inkml:brush xml:id="br0">
      <inkml:brushProperty name="width" value="0.025" units="cm"/>
      <inkml:brushProperty name="height" value="0.025" units="cm"/>
    </inkml:brush>
  </inkml:definitions>
  <inkml:trace contextRef="#ctx0" brushRef="#br0">1644 130 12331,'-2'-1'15,"-76"-32"1030,-155-43-1,207 70-881,0 1-1,0 1 0,0 2 1,-1 0-1,1 2 0,0 1 1,-1 1-1,1 1 0,0 1 0,-35 11 1,2 7-95,0 2 0,2 3 1,2 3-1,0 2 0,-69 53 0,75-46-119,3 1-1,1 2 1,-54 67-1,42-38-132,-77 129 1,109-158 144,2 2 1,2 1-1,1 0 0,3 1 1,2 1-1,2 1 1,2 0-1,2 0 1,2 1-1,2 0 0,3 0 1,6 86-1,-3-122 24,0 0-1,1 0 1,1-1 0,0 0-1,1 1 1,0-1-1,1 0 1,0-1-1,1 1 1,0-1-1,1 0 1,0-1 0,1 0-1,0 0 1,1 0-1,0-1 1,0 0-1,18 12 1,12 4-14,2-1-1,0-3 1,1-1 0,1-2 0,52 14-1,-14-10 18,165 22 0,-206-40-15,0-1 1,0-3-1,1-1 1,-1-2-1,56-12 1,-41 2-20,-1-2 0,0-3 0,66-31 0,238-127 5,-259 126 49,18-14 13,-2-5 0,-4-4 1,175-152-1,-236 180-44,-2-2-1,-2-2 1,67-93 0,-103 128 53,-1 0 0,-1-1 0,0-1 0,-1 1 0,-1-1 0,0-1 0,-1 1 0,5-30 0,-9 34 0,0 1-1,-1-1 1,0 0 0,-1 1 0,0-1 0,-1 0 0,0 1 0,-1-1 0,0 1 0,-1 0 0,0 0 0,-1 0 0,-8-14 0,0 6 67,0 1-1,-1 0 0,-1 1 0,0 1 1,-2 1-1,1 0 0,-2 1 0,0 0 1,-1 2-1,-39-20 0,2 6 105,-1 3 0,-105-28 0,-289-43-497,230 53-167,151 27 284</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4:57.410"/>
    </inkml:context>
    <inkml:brush xml:id="br0">
      <inkml:brushProperty name="width" value="0.025" units="cm"/>
      <inkml:brushProperty name="height" value="0.025" units="cm"/>
    </inkml:brush>
  </inkml:definitions>
  <inkml:trace contextRef="#ctx0" brushRef="#br0">267 279 13467,'-1'-3'132,"0"0"0,0 0 0,-1 0 1,1 0-1,-1 0 0,0 0 0,0 0 0,0 0 0,0 1 1,0-1-1,-1 1 0,1 0 0,-1-1 0,1 1 0,-1 0 1,0 1-1,0-1 0,0 0 0,-6-2 0,6 4-67,-1-1 0,1 1 0,0 0 0,-1 0 0,1 0 0,0 0 0,-1 0 0,1 1 0,0 0 0,-1-1 0,1 1 0,0 0 0,0 1 0,0-1 0,0 0 0,0 1 0,0 0 0,0 0 0,1 0-1,-5 3 1,-3 5-11,0 0-1,1 0 0,0 1 1,0 1-1,1-1 0,1 1 1,0 0-1,-6 16 0,-1 6-31,2 0-1,-8 36 1,14-44-27,1 1 1,1 0 0,1 0-1,1 1 1,3 33 0,0-48-27,0 1 1,1 0-1,1-1 0,0 1 1,1-1-1,0 0 1,1 0-1,1 0 1,0-1-1,0 0 1,1 0-1,11 14 1,-13-21 8,-1 0-1,1 0 1,0 0 0,1-1 0,-1 0 0,1 0-1,-1 0 1,1-1 0,1 0 0,-1 0 0,0-1-1,11 4 1,-8-4 15,1-1 1,-1 0-1,0 0 0,1-1 0,-1 0 1,0 0-1,0-1 0,14-3 1,-1-2 71,-1-1 1,1-1 0,-1-1 0,-1-1 0,0-1 0,36-24 0,-30 15 127,0 0 1,-1-2-1,-1-1 1,-1-1-1,-1-1 1,-1-1-1,-2-1 1,0 0-1,22-46 1,-32 53-52,-1 0 0,-1 0 0,-1-1 0,0 0 0,-2 0 0,4-37 0,-7 41-71,-1 0-1,-1 0 1,-1 0-1,0 1 1,-1-1 0,-1 1-1,0-1 1,-1 1 0,-10-21-1,9 24-95,-2 0-1,1 0 1,-2 1-1,1-1 1,-2 2-1,0-1 0,0 2 1,-1-1-1,0 1 1,0 1-1,-1 0 1,-1 1-1,0 0 1,-20-9-1,24 13-79,-1 0 1,1 1-1,-1 0 0,1 1 0,-1 0 0,0 1 0,0 0 1,0 0-1,0 1 0,0 0 0,0 1 0,0 0 1,0 0-1,1 1 0,-1 1 0,0 0 0,1 0 0,0 1 1,-1 0-1,1 0 0,1 1 0,-14 9 0,12-6 8,1 0 0,-1 1 1,1 1-1,1-1 0,0 1 0,0 1 0,1-1 0,-9 17 0,-7 34-376</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5:13.177"/>
    </inkml:context>
    <inkml:brush xml:id="br0">
      <inkml:brushProperty name="width" value="0.025" units="cm"/>
      <inkml:brushProperty name="height" value="0.025" units="cm"/>
    </inkml:brush>
  </inkml:definitions>
  <inkml:trace contextRef="#ctx0" brushRef="#br0">1 51 13083,'4'0'266,"0"0"0,0-1-1,0 1 1,0-1 0,-1 0 0,1 0 0,0 0 0,0-1 0,-1 1 0,1-1 0,0 0-1,3-2 1,13-6 611,-4 4-475,0 1 0,1 1 0,23-4 1,-30 7-336,-1 1-1,1 0 1,-1 0 0,1 1 0,0 0 0,-1 1 0,16 4 0,8 3-11,1-1 0,0-2 0,67 2 0,107-10 71,-203 1-120,50-2 28,-32 0 43,0 2 0,0 1 0,47 5 1,4 8 29,11 0-60,159 48 0,43 25-56,-225-72 13,1-3 1,109 4-1,400-40-180,-346 9-178,257 1-9,-181-7 295,-246 16 34,59-12-222,136-39 0,-31 6 248,14 17-15,-189 32 5,-1 1 0,0 3 0,58 8 0,235 28 44,-111-12-38,14 1-2,326-9 21,-177 5-24,-240-9 25,197-8 1,-327-7-10,256-9 7,-197 11-4,120 16 0,-141-9-1,0-3-1,0-3 1,99-8 0,-140 2 50,-16 4-49,0 0 0,1 0 1,-1 0-1,0 0 1,0-1-1,0 1 0,0 0 1,0 0-1,0 0 1,1 0-1,-1 0 0,0-1 1,0 1-1,0 0 0,0 0 1,0 0-1,0 0 1,0 0-1,0-1 0,0 1 1,0 0-1,0 0 1,0 0-1,0-1 0,0 1 1,0 0-1,0 0 0,0 0 1,0 0-1,0-1 1,0 1-1,0 0 0,0 0 1,0 0-1,0 0 1,0 0-1,-1-1 0,1 1 1,0 0-1,0 0 1,0 0-1,-25-17 219,2 2-589,21 11 293,-1 0 0,1 0 0,0 0-1,0-1 1,0 1 0,0-1 0,-1-8 0,-3-10-141</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5:31.502"/>
    </inkml:context>
    <inkml:brush xml:id="br0">
      <inkml:brushProperty name="width" value="0.025" units="cm"/>
      <inkml:brushProperty name="height" value="0.025" units="cm"/>
    </inkml:brush>
  </inkml:definitions>
  <inkml:trace contextRef="#ctx0" brushRef="#br0">1 508 11146,'1'2'75,"1"-1"0,0 0-1,-1 1 1,1-1 0,0 0-1,0 0 1,0 0-1,0 0 1,0 0 0,0-1-1,0 1 1,0-1 0,0 1-1,0-1 1,0 0 0,0 0-1,0 0 1,0 0-1,0 0 1,0 0 0,1 0-1,-1-1 1,0 1 0,0-1-1,0 0 1,0 1 0,0-1-1,3-2 1,7-4 171,1 0 1,-1 0 0,14-13-1,-12 9-23,61-47 345,-48 35-270,0 2 0,2 1 1,32-17-1,-51 33 193,0 1 0,0 0 0,0 0 0,0 1 0,22-1 0,12-3-371,22-7-78,1 3 0,115-4 0,-112 12-7,93-15 0,67-24 121,10-2-11,77 16-104,2 22-31,210-15 41,-236-15-22,-100 9 17,199 0 0,-161 30-39,172-4 43,-399 0-37,24 1 120,-28-1-147,1 0 1,-1 0-1,1 0 0,-1 0 1,0 1-1,1-1 0,-1 0 1,1 0-1,-1 0 0,0 1 1,1-1-1,-1 0 0,0 1 0,0-1 1,1 0-1,-1 1 0,0-1 1,0 0-1,1 1 0,-1-1 1,0 0-1,0 1 0,0 0-42,0 0 0,0 0 0,0 0-1,0 0 1,0 0 0,0-1-1,0 1 1,-1 0 0,1 0-1,0 0 1,0 0 0,-1-1 0,1 1-1,-1 0 1,0 1 0,-3 3-171</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6:34.565"/>
    </inkml:context>
    <inkml:brush xml:id="br0">
      <inkml:brushProperty name="width" value="0.025" units="cm"/>
      <inkml:brushProperty name="height" value="0.025" units="cm"/>
    </inkml:brush>
  </inkml:definitions>
  <inkml:trace contextRef="#ctx0" brushRef="#br0">36 45 12867,'-2'-7'742,"2"4"-614,-1 1 0,1 0 1,-1-1-1,0 1 0,0 0 0,0 0 1,0-1-1,0 1 0,0 0 0,-1 0 1,1 0-1,-1 1 0,1-1 0,-4-2 1,5 4-97,0 0-1,-1 0 1,1 0 0,-1-1 0,1 1 0,-1 0 0,1 0 0,0 1-1,-1-1 1,1 0 0,-1 0 0,1 0 0,-1 0 0,1 0 0,0 0 0,-1 0-1,1 1 1,-1-1 0,1 0 0,0 0 0,-1 1 0,1-1 0,0 0-1,-1 1 1,1-1 0,0 0 0,-1 1 0,1-1 0,0 0 0,0 1 0,-1-1-1,1 0 1,0 1 0,0-1 0,0 1 0,0-1 0,0 1 0,0-1 0,-1 0-1,1 1 1,0-1 0,0 1 0,0-1 0,0 1 0,1 0 0,-3 22 277,2-17-299,0 0 0,1 1 0,0-1-1,0 1 1,0-1 0,1 0 0,0 0 0,0 0 0,1 0 0,-1 0 0,1 0 0,1-1 0,-1 1 0,1-1 0,0 0 0,0 0 0,0-1 0,1 1 0,0-1 0,0 0-1,0 0 1,0 0 0,1-1 0,-1 1 0,1-2 0,10 5 0,2-1-15,-1 0 1,1-2-1,1 0 0,-1-1 0,0 0 0,1-2 1,0 0-1,21-3 0,104-11 13,47-3 13,268-20-569,-341 22 450,1 5-1,0 5 0,142 14 1,257-7 306,-185-8-57,-226 8-119,119 19-1,190 64-47,-45-7 33,-287-66-8,2-3-1,122-3 0,-45-18-16,223-47 0,38-3 17,-284 50 1,287-35 4,-121-15-9,-29 5 1,2 21 20,-244 33-25,0 1-1,60 8 1,-74-4 4,0 2 1,0 0-1,-1 1 1,0 1-1,34 16 1,-36-13 31,37 16-265,-50-24 203,-1-1 1,0 0 0,1 0 0,-1 0 0,0-1 0,1 1 0,-1-1 0,1 0 0,-1 0 0,1-1 0,5 0 0,7-7-81</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6:42.808"/>
    </inkml:context>
    <inkml:brush xml:id="br0">
      <inkml:brushProperty name="width" value="0.025" units="cm"/>
      <inkml:brushProperty name="height" value="0.025" units="cm"/>
    </inkml:brush>
  </inkml:definitions>
  <inkml:trace contextRef="#ctx0" brushRef="#br0">1 9 9274,'19'-8'3843,"-12"8"-3692,-1 0 0,1 1 0,0-1 0,-1 1-1,1 1 1,0 0 0,-1 0 0,0 0 0,1 0 0,-1 1-1,9 5 1,-7-3-137,1-1 0,0 0-1,0 0 1,1-1 0,11 2 0,65 6 21,61 10 3,465 89-4,-438-78-22,-43-7 22,177 11 0,142-27 86,159 9-51,381 33-34,2-66-1,-784 0-35,410-16-26,-66 42 56,88 0 6,4-58-20,-242 10 53,-102 40-46,-105 3-17,400-41-19,-512 28 1,-1 1-44,-1-4 0,111-27 0,-161 31-15,-27 6 8</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6:48.075"/>
    </inkml:context>
    <inkml:brush xml:id="br0">
      <inkml:brushProperty name="width" value="0.025" units="cm"/>
      <inkml:brushProperty name="height" value="0.025" units="cm"/>
    </inkml:brush>
  </inkml:definitions>
  <inkml:trace contextRef="#ctx0" brushRef="#br0">0 113 5257,'7'6'466,"0"-1"-1,0 1 1,1-2-1,0 1 1,-1-1-1,2 0 1,-1 0-1,0-1 1,1 0 0,0-1-1,10 2 1,16 2 529,52 1 1,-66-6-1055,92 3 286,197-21-1,112-43-224,-209 27 49,547-30 9,6 56 93,-556 7-62,1109 8 377,-1137-6-447,230 2 4,914 12 78,-491 9-53,417 6 69,-707-9 146,-421-9-180,0 5 0,164 46-1,-212-41-66,-23-6-64,0-2-1,57 7 1,-104-21 37,0 0 1,0-1-1,1 0 1,-1 0-1,0 0 1,1-1-1,-1 0 1,0 0-1,12-4 0,14-12-56</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6:53.198"/>
    </inkml:context>
    <inkml:brush xml:id="br0">
      <inkml:brushProperty name="width" value="0.025" units="cm"/>
      <inkml:brushProperty name="height" value="0.025" units="cm"/>
    </inkml:brush>
  </inkml:definitions>
  <inkml:trace contextRef="#ctx0" brushRef="#br0">647 3 13667,'-16'-2'213,"-1"1"0,0 1 0,1 1-1,-1 0 1,1 1 0,-30 7 0,0 4 148,-47 20-1,66-22-177,-1 1-1,2 1 1,-1 2 0,2 0 0,0 2-1,-31 27 1,42-31-126,1 0-1,0 1 1,1 0-1,1 1 1,0 0-1,1 1 1,1 0 0,1 1-1,0 0 1,1 0-1,-7 26 1,7-14-74,2 0-1,2 0 1,0 1 0,2-1 0,1 1 0,2-1-1,1 1 1,1-1 0,1 0 0,2 0 0,0-1-1,2 0 1,18 37 0,-15-37-141,3-1 0,0 0 0,1 0-1,2-2 1,1 0 0,1-1 0,0-1 0,2-1 0,1-1 0,0-1 0,2-1-1,43 25 1,-48-33 68,1-2-1,0 0 0,0-1 1,1-1-1,0-1 0,0-2 0,1 0 1,-1-1-1,1-1 0,0-1 1,0-1-1,0-1 0,-1-1 0,35-8 1,-29 3 116,0-1 0,-1-1 0,0-1 0,0-2 0,-1-1 0,-1-1 0,0-1 0,-1-1 0,-1-1 0,0-1 0,21-23 0,-4-1 151,-3-2-1,-1-1 0,-2-2 1,-2-2-1,-3-1 1,-1-1-1,-3-1 1,-3-1-1,18-58 0,-33 87-93,-1-1 0,0 0 0,3-48 0,-9 65-50,0 0 0,0 0 0,-1-1 0,0 1-1,0 0 1,-1 0 0,0 0 0,0 0 0,-1 0 0,0 1 0,0-1 0,-1 1 0,0-1 0,-1 1 0,-9-12 0,2 8 98,0 0-1,0 1 1,-1 0-1,0 1 1,-1 0-1,0 1 1,-1 1-1,-22-8 1,-13-3 341,-65-12 0,-61-3-45,155 30-540,0 2 1,1 0-1,-1 2 1,0 0-1,1 1 1,-33 8-1,48-9 89,0 0 0,1 0 0,0 1 0,-1 0 0,1 0 0,0 0-1,0 0 1,0 1 0,0-1 0,0 1 0,1 0 0,-1 1 0,1-1 0,0 0 0,0 1 0,-4 5 0,-11 26-299</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7:01.751"/>
    </inkml:context>
    <inkml:brush xml:id="br0">
      <inkml:brushProperty name="width" value="0.025" units="cm"/>
      <inkml:brushProperty name="height" value="0.025" units="cm"/>
    </inkml:brush>
  </inkml:definitions>
  <inkml:trace contextRef="#ctx0" brushRef="#br0">627 218 8962,'-4'-13'554,"2"0"1,0 0 0,0 0-1,1-23 1,1 24-191,0 1 0,-1-1 0,-1 0 0,0 0 0,-6-21 0,7 31-300,0 0 0,0-1 0,0 1 1,0 0-1,-1 1 0,1-1 0,-1 0 0,1 0 0,-1 1 0,0-1 1,1 0-1,-1 1 0,0 0 0,0-1 0,0 1 0,0 0 0,-3-1 0,0 0 18,0 1-1,0 0 0,0 0 1,0 0-1,0 1 0,0-1 1,-8 1-1,-7 2 70,0 1 0,0 1 0,-20 7 0,31-9-85,-44 13 253,-70 30 0,99-34-255,1 1 0,0 0 0,1 2 0,0 0 0,-21 20 0,35-27-57,1 0-1,0 1 1,0 0 0,1 0 0,0 1 0,0-1-1,1 1 1,1 0 0,-1 1 0,1-1 0,1 1 0,0 0-1,0 0 1,-2 16 0,3-5-14,1-1 0,1 1 1,1 0-1,1 0 0,1 0 0,6 25 0,6 15-52,3-1 1,2-1-1,47 95 0,-46-114-8,1-1-1,2-1 1,2-1 0,2-2 0,60 62 0,-76-86 37,0-1 0,0 0 1,1-1-1,0 0 1,1-1-1,15 7 1,-22-12 14,0 0 1,1-1-1,-1 0 1,0 0-1,1-1 1,-1 0-1,1 0 1,-1-1-1,1 0 1,0 0-1,-1-1 1,1 0-1,-1 0 1,14-5 0,-4-1 0,0 0 0,-1-2 0,0 0 0,0 0 1,-1-2-1,0 0 0,-1 0 0,20-23 1,7-11 50,44-62 0,-32 34 8,-4-1-1,-2-3 0,53-120 1,-93 181-53,-1 0 0,-1 0 0,0 0-1,-1 0 1,-1-1 0,2-20 0,-5 32-2,0-1 0,0 1 0,0 0 0,-1 0 0,0 0 0,0 0 0,0 0 0,0 0 0,-1 0 0,0 1 0,0-1-1,0 0 1,-1 1 0,1 0 0,-1-1 0,0 1 0,0 0 0,-1 0 0,1 1 0,-1-1 0,0 1 0,0 0 0,0 0 0,-5-3-1,-4-1-15,-1 1 0,-1 0 0,1 2 0,-1-1 0,1 2 0,-1 0 0,0 0 0,-1 1 0,-21 1-1,-7 2-7,1 2-1,-45 8 0,-45 19 264,126-29-197</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7:03.451"/>
    </inkml:context>
    <inkml:brush xml:id="br0">
      <inkml:brushProperty name="width" value="0.025" units="cm"/>
      <inkml:brushProperty name="height" value="0.025" units="cm"/>
    </inkml:brush>
  </inkml:definitions>
  <inkml:trace contextRef="#ctx0" brushRef="#br0">0 11527 8530,'3'-25'1082,"-2"10"-409,0 1-1,1 0 0,7-23 0,-9 36-636,1 0 0,0 0 0,-1 0 0,1 0 0,-1 0 0,1 0 0,0 1 0,0-1-1,-1 0 1,1 1 0,0-1 0,0 0 0,0 1 0,0-1 0,0 1 0,0-1 0,0 1 0,0 0-1,0-1 1,0 1 0,0 0 0,0 0 0,0 0 0,0 0 0,0 0 0,0 0 0,0 0 0,0 0-1,0 0 1,0 0 0,2 1 0,39 12 25,-27-8-4,6 0-52,1-1 1,0 0-1,0-2 0,0 0 0,0-1 1,0-2-1,1 0 0,-1-1 0,22-6 0,24-9-5,100-37 0,-60 17 22,439-113 54,-484 135-72,323-106 21,-12-26 22,184-92-5,295-120 62,797-339 0,-109 29-101,-217 86-54,-449 132 78,-602 304-26,932-565-314,-995 570 368,-6-10 0,-7-9 0,319-336 0,-388 347-24,-7-6-1,143-241 1,-164 219-56,-7-4 0,79-221 0,-132 288 18,-6-2 0,-4-1 0,-5-1 0,-6-2 0,-5 0 0,-5 0 0,-5-1 1,-6 0-1,-5 1 0,-6-1 0,-4 2 0,-62-217 0,12 131-49,-178-377 0,193 485-4,-4 1 0,-4 4 1,-125-148-1,135 187 25,-2 2 0,-3 2 0,-110-77 0,-200-98 29,330 204 17,-84-47 38,-144-87 92,11-21 67,107 53-4,-63-49 249,170 145-316,-1 1-1,-2 2 0,-73-33 1,43 32 62,-101-21 1,123 33-211,47 13-27,0 0 1,0-1 0,0 1-1,0-1 1,1 1 0,-1-1-1,0 0 1,0 0 0,1 0 0,-1 0-1,0 0 1,1 0 0,-1-1-1,1 1 1,-1 0 0,1-1-1,0 1 1,-2-3 0,3 2 11,-1 0 1,1 0-1,0 1 1,-1-1 0,1 0-1,0 0 1,0 0-1,0 0 1,1 0-1,-1 1 1,0-1-1,1 0 1,-1 0 0,1 0-1,-1 1 1,1-1-1,0 0 1,1-1-1,11-21-227</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33.026"/>
    </inkml:context>
    <inkml:brush xml:id="br0">
      <inkml:brushProperty name="width" value="0.05" units="cm"/>
      <inkml:brushProperty name="height" value="0.05" units="cm"/>
    </inkml:brush>
  </inkml:definitions>
  <inkml:trace contextRef="#ctx0" brushRef="#br0">1 79 17708,'23'-5'2184,"-2"0"-1424,2 1-335,0 1 1399,9-1-1256,1-3-512,3-2 1240,1-1-1168,2-4-96,1-3-24</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7:03.882"/>
    </inkml:context>
    <inkml:brush xml:id="br0">
      <inkml:brushProperty name="width" value="0.025" units="cm"/>
      <inkml:brushProperty name="height" value="0.025" units="cm"/>
    </inkml:brush>
  </inkml:definitions>
  <inkml:trace contextRef="#ctx0" brushRef="#br0">514 3 7994,'0'-2'1452,"-4"6"-324,-12 17 351,-24 35-222,38-52-1165,-30 38 122,-1-1 1,-40 37 0,-84 64-53,125-114-118,1 0 0,-40 50-1,68-75-46,0 0 1,1 1-1,0 0 0,-1 0 1,1 0-1,1 0 0,-1 0 1,0 0-1,0 5 0,2-8 1,0 0-1,0 1 0,-1-1 0,1 0 0,1 1 1,-1-1-1,0 0 0,0 1 0,0-1 0,1 0 1,-1 1-1,1-1 0,-1 0 0,1 0 1,-1 0-1,1 1 0,0-1 0,0 0 0,-1 0 1,1 0-1,0 0 0,0 0 0,0 0 0,0-1 1,0 1-1,0 0 0,1 0 0,-1-1 1,0 1-1,0-1 0,0 1 0,3 0 0,8 3-18,0-1-1,0 0 1,0-1-1,0 0 0,13 0 1,67-2-176,-42-1-3,216 6-494,-179 1 521</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7:05.517"/>
    </inkml:context>
    <inkml:brush xml:id="br0">
      <inkml:brushProperty name="width" value="0.025" units="cm"/>
      <inkml:brushProperty name="height" value="0.025" units="cm"/>
    </inkml:brush>
  </inkml:definitions>
  <inkml:trace contextRef="#ctx0" brushRef="#br0">131 151 15651,'8'-13'518,"2"-4"33,0 1 0,1 0-1,0 0 1,24-23 0,-35 39-536,0-1 1,0 1-1,0 0 0,1 0 1,-1 0-1,0 0 0,0 0 1,0 0-1,0 0 1,0-1-1,0 1 0,0 0 1,1 0-1,-1 0 1,0 0-1,0 0 0,0 0 1,0 0-1,0 0 1,1 0-1,-1 0 0,0 0 1,0 0-1,0 0 1,0 0-1,1 0 0,-1 0 1,0 0-1,0 0 1,0 0-1,0 0 0,0 0 1,1 0-1,-1 0 1,0 0-1,0 0 0,0 0 1,0 0-1,0 1 0,0-1 1,1 0-1,-1 0 1,0 0-1,0 0 0,0 0 1,0 0-1,0 0 1,0 1-1,0-1 0,0 0 1,0 0-1,1 0 1,-1 0-1,0 0 0,0 1 1,0-1-1,0 0 1,0 0-1,0 0 0,0 0 1,0 0-1,0 1 1,0-1-1,0 0 0,0 0 1,-1 13 303,-5 17-14,-2 1 0,-20 51 0,13-43-233,-140 335-551,146-349-360,9-26 812,0 1 0,0 0 1,0 0-1,0 0 0,0 0 0,0 0 0,0 0 0,0 0 1,0 0-1,0 0 0,0 0 0,0 0 0,0 0 0,0 0 1,1 0-1,-1 0 0,0 0 0,0 0 0,0 1 0,0-1 1,0 0-1,0 0 0,0 0 0,0 0 0,0 0 0,0 0 1,0 0-1,0 0 0,0 0 0,0 0 0,0 0 0,0 0 1,0 0-1,0 0 0,0 0 0,0 0 0,0 0 1,0 0-1,0 0 0,0 0 0,0 0 0,11-15-1184,162-277-5502,-15-15 10492,-149 291-1703,-13 32-11,1-4-1705,-8 43 133,1 0 1,4 0-1,1 0 0,4 61 0,6-30-764,30 162 1,-34-242 207,4 23-192,-7-19 45,2-10 201,0 0 0,0 0 0,-1 0 0,1 0 0,0 0 0,0 0-1,-1 0 1,1 0 0,0 0 0,0 0 0,0 0 0,-1 0 0,1 0 0,0 0 0,0 0 0,-1 0 0,1 0 0,0 0 0,0 0 0,-1 0 0,1 0 0,0 0 0,0 0 0,0 0 0,-1 0 0,1 0 0,0-1 0,0 1 0,0 0 0,-1 0-1,1 0 1,0 0 0,0-1 0,0 1 0,-8-7-62,1-1-1,0 0 1,1 0-1,0-1 1,0 0-1,1 0 0,-6-13 1,-5-6-15,-11-19 37,-45-81 17,57 99 71,2 0 0,-13-45 0,26 74-36,0 1 1,0-1 0,0 0 0,1 0 0,-1 0 0,0 0-1,0 0 1,1 0 0,-1 1 0,0-1 0,0 0 0,1 0 0,-1 0-1,0 0 1,0 0 0,1 0 0,-1 0 0,0 0 0,0 0 0,1 0-1,-1-1 1,0 1 0,1 0 0,-1 0 0,0 0 0,0 0 0,0 0-1,1 0 1,-1 0 0,0-1 0,0 1 0,0 0 0,1 0-1,-1 0 1,0 0 0,0-1 0,0 1 0,0 0 0,1 0 0,-1-1-1,0 1 1,0 0 0,0 0 0,0-1 0,0 1 0,0 0 0,0 0-1,0-1 1,0 1 0,0 0 0,0 0 0,0-1 0,0 1 0,0 0-1,0 0 1,0-1 0,0 1 0,0 0 0,0 0 0,0-1-1,0 1 1,0 0 0,0 0 0,-1-1 0,20 14 121,-17-11-106,22 16 41,0-1 0,2-1 0,0-1 0,1-1-1,41 15 1,-49-22-301,-1-2 0,1 0-1,0-1 1,1-1 0,-1-1 0,1 0-1,-1-2 1,0 0 0,31-4 0,-41 2-74,-1 0 0,1 0 0,0-1 0,-1 0 0,1 0 1,-1-1-1,0 0 0,-1 0 0,1-1 0,-1 0 1,1-1-1,-1 1 0,-1-1 0,7-8 0,-6 6 189,-1-1 0,0 0 0,0 0 1,-1 0-1,0-1 0,-1 0 0,0 0 0,-1 0 0,0 0 0,0-1 0,1-14 0,-4 10 1120,-4 19 832,-5 26 805,6-9-2308,1 0 0,0-1 0,2 1 0,1 0 0,0 0 0,2 0 0,0-1 0,1 1 0,8 22 0,-10-39-308,0 1-1,0-1 1,0 0 0,0 0 0,0-1 0,1 1-1,0 0 1,-1-1 0,1 1 0,1-1 0,-1 0 0,0 0-1,8 4 1,-9-5-13,1-1 0,0 0 0,0 0 0,0 0 0,0 0 0,0-1 0,0 1 0,0-1 0,0 1 0,0-1 0,0 0 0,0 0 1,0-1-1,0 1 0,0-1 0,0 1 0,0-1 0,-1 0 0,1 0 0,0 0 0,4-3 0,2-2 3,0 0 0,-1 0 1,1-1-1,-1 0 1,0-1-1,-1 0 0,0 0 1,0-1-1,-1 1 0,0-1 1,-1-1-1,5-10 0,-1 2 7,-1-1 0,-1-1 0,0 1 0,-2-1 0,5-30 0,-10 45-15,0 0 1,0 0-1,0 0 0,0 0 1,-1 1-1,0-1 0,-1-5 1,2 9 0,-1 1 1,1-1-1,0 0 0,0 1 1,0-1-1,-1 1 1,1-1-1,0 0 1,-1 1-1,1-1 1,-1 1-1,1-1 1,-1 1-1,1-1 0,-1 1 1,1-1-1,-1 1 1,1 0-1,-1-1 1,1 1-1,-1 0 1,0-1-1,0 1 0,0 0-1,0 1 1,0-1-1,0 0 1,0 1-1,0-1 1,0 0-1,0 1 1,0-1-1,0 1 1,1-1-1,-1 1 1,0 0-1,0-1 1,1 1-1,-1 0 1,0 0-1,1-1 1,-1 1-1,0 1 1,-5 8-20,0-1 0,1 1 0,1 0 0,0 0 0,0 0 0,1 1 0,0 0 0,0-1 0,1 1 0,1 0 0,0 0 0,1 0 0,0 0 0,2 19 0,-2-28-65,1 0 0,-1 0 0,0 0 0,1-1 0,-1 1 0,1 0 0,0 0 0,0 0 0,0 0 0,0-1-1,0 1 1,0-1 0,0 1 0,0 0 0,1-1 0,-1 0 0,1 1 0,-1-1 0,1 0 0,-1 0 0,1 0 0,0 0-1,-1 0 1,1 0 0,0 0 0,0-1 0,2 2 0,1-2-26,0 0 0,-1-1 0,1 1 1,-1-1-1,1 1 0,-1-2 0,1 1 0,-1 0 0,0-1 0,0 0 0,6-3 1,38-21-609</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7:06.043"/>
    </inkml:context>
    <inkml:brush xml:id="br0">
      <inkml:brushProperty name="width" value="0.025" units="cm"/>
      <inkml:brushProperty name="height" value="0.025" units="cm"/>
    </inkml:brush>
  </inkml:definitions>
  <inkml:trace contextRef="#ctx0" brushRef="#br0">70 1 16347,'-13'10'960,"8"-7"-811,0 0 0,0 1 0,0 0 0,1 0-1,-1 0 1,-6 9 0,11-13-139,0 1 1,0-1-1,0 1 0,0-1 0,0 1 0,0-1 0,0 1 1,0-1-1,0 1 0,1-1 0,-1 1 0,0-1 0,0 1 1,0-1-1,1 1 0,-1-1 0,0 0 0,0 1 0,1-1 0,-1 1 1,0-1-1,1 0 0,-1 1 0,1-1 0,-1 0 0,0 1 1,1-1-1,-1 0 0,1 0 0,-1 0 0,1 1 0,-1-1 1,1 0-1,0 0 0,24 10-36,-15-6 90,17 8 51,0 2 1,31 22-1,-56-35-86,-1 0-1,0 0 1,0 0-1,0 0 0,1 0 1,-1 0-1,0 0 1,0 0-1,-1 0 0,1 0 1,0 1-1,0-1 1,0 0-1,-1 1 0,1-1 1,-1 0-1,1 1 0,-1-1 1,0 1-1,1-1 1,-1 1-1,0 2 0,0-2 31,-1 0-1,0 1 0,1-1 0,-1 0 0,0 1 0,0-1 0,0 0 1,0 0-1,-1 0 0,1 0 0,-1 0 0,-2 3 0,-5 4 168,-1-1-1,1 0 1,-1-1-1,-13 8 1,11-8-200,0 0-1,-15 5 1,24-11-31,1 1-1,-1-1 0,1-1 1,-1 1-1,0 0 0,0-1 1,1 1-1,-1-1 1,0 0-1,0 0 0,0 0 1,1 0-1,-1 0 0,0-1 1,0 1-1,1-1 1,-5-1-1,-4-11-135</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7:06.574"/>
    </inkml:context>
    <inkml:brush xml:id="br0">
      <inkml:brushProperty name="width" value="0.025" units="cm"/>
      <inkml:brushProperty name="height" value="0.025" units="cm"/>
    </inkml:brush>
  </inkml:definitions>
  <inkml:trace contextRef="#ctx0" brushRef="#br0">122 271 14267,'-7'4'159,"0"1"-1,0-1 1,1 1 0,0 1-1,0-1 1,1 1 0,-1 0-1,1 1 1,0-1 0,1 1-1,0 0 1,-5 10-1,1 1 105,0 0 0,1 1-1,-8 35 1,13-43-118,0 0 0,1 0 0,0 0 0,0 21 0,1-30-115,0 0 0,1 0 0,-1 0 0,0 0 0,1 0 0,-1 0 0,1-1 0,-1 1 0,1 0 0,0 0 0,0 0 1,0-1-1,0 1 0,0 0 0,0-1 0,0 1 0,0-1 0,1 1 0,-1-1 0,1 0 0,-1 1 0,1-1 0,-1 0 0,1 0 1,0 0-1,0 0 0,-1 0 0,1-1 0,0 1 0,0 0 0,0-1 0,0 0 0,0 1 0,3-1 0,1 0 45,1-1 0,-1 1-1,0-1 1,1-1 0,-1 1 0,0-1-1,0 0 1,0 0 0,0-1-1,9-5 1,6-5 185,28-23-1,-37 27-146,27-23 215,-1-1 0,-2-2 0,41-50 0,-53 55-156,-1-2 0,-2 0 0,-1-1 0,28-64 1,-45 89-143,0 0 0,0 0 1,-1 0-1,0 0 0,0 0 1,-1 0-1,0-1 1,0-8-1,-1 16-29,0 0-1,0 1 1,0-1 0,0 0-1,0 1 1,0-1 0,-1 1-1,1-1 1,0 0-1,0 1 1,0-1 0,-1 0-1,1 1 1,0-1 0,-1 1-1,1-1 1,-1 1 0,1-1-1,0 1 1,-1-1 0,1 1-1,-1 0 1,1-1 0,-1 1-1,0-1 1,1 1 0,-1 0-1,1 0 1,-1-1 0,1 1-1,-1 0 1,0 0 0,1 0-1,-1 0 1,0 0-1,1 0 1,-1-1 0,0 1-1,1 1 1,-1-1 0,1 0-1,-1 0 1,0 0 0,1 0-1,-1 0 1,0 1 0,1-1-1,-1 0 1,1 0 0,-1 1-1,1-1 1,-2 1 0,-4 4-4,0 1 1,0 0-1,1 0 1,0 0-1,0 1 1,0-1-1,1 1 1,0 0-1,-5 12 1,-4 11-5,-9 32 0,15-40-40,1 0 0,1 0 0,-2 28 0,6-42-125,1 0 0,0 0 0,0 0 1,0 0-1,1 0 0,0 0 0,1-1 0,0 1 0,0 0 1,0-1-1,1 1 0,7 12 0,-9-18 131,0 0 0,1 0 0,-1 0 0,1-1 0,-1 1 1,1 0-1,0-1 0,-1 0 0,1 1 0,0-1 0,0 0 0,0 0 0,0 0 0,0 0 0,0 0 0,1 0 0,-1 0 1,0-1-1,0 1 0,1-1 0,1 0 0,24 1-582</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7:07.165"/>
    </inkml:context>
    <inkml:brush xml:id="br0">
      <inkml:brushProperty name="width" value="0.025" units="cm"/>
      <inkml:brushProperty name="height" value="0.025" units="cm"/>
    </inkml:brush>
  </inkml:definitions>
  <inkml:trace contextRef="#ctx0" brushRef="#br0">0 113 13675,'1'2'161,"0"-1"1,-1 1-1,1-1 1,0 0-1,0 1 1,0-1-1,0 0 0,0 0 1,0 0-1,0 1 1,0-1-1,0 0 1,0-1-1,1 1 0,-1 0 1,0 0-1,1 0 1,-1-1-1,1 1 1,-1-1-1,1 1 1,-1-1-1,1 0 0,-1 1 1,1-1-1,-1 0 1,1 0-1,0 0 1,-1 0-1,1 0 1,-1-1-1,1 1 0,-1 0 1,1-1-1,-1 1 1,1-1-1,1 0 1,5-2-45,1 0 0,-1-1 0,0 1 0,-1-2-1,1 1 1,-1-1 0,11-8 0,-14 10-84,0 0-1,-1 0 1,1-1-1,-1 0 0,0 1 1,0-1-1,0 0 1,-1 0-1,1-1 0,-1 1 1,0 0-1,0-1 0,0 0 1,1-8-1,-3 12-21,1 0-1,-1 0 1,0 0-1,0 1 1,0-1-1,0 0 0,-1 0 1,1 0-1,0 0 1,0 0-1,0 0 1,-1 1-1,1-1 1,-1 0-1,1 0 1,0 0-1,-1 1 0,1-1 1,-1 0-1,0 0 1,1 1-1,-1-1 1,1 1-1,-1-1 1,0 0-1,0 1 1,1-1-1,-1 1 1,0 0-1,0-1 0,0 1 1,1 0-1,-1-1 1,0 1-1,0 0 1,0 0-1,0 0 1,0 0-1,0 0 1,0 0-1,1 0 1,-1 0-1,0 0 0,-1 0 1,-3 1 27,0-1 0,0 1-1,0 0 1,0 0 0,0 1 0,0 0 0,-4 2 0,1 1-10,1 0 0,-1 0 0,1 1 0,0 0 0,1 0 0,0 0 1,0 1-1,0 0 0,1 1 0,0-1 0,0 1 0,-5 11 0,8-14-26,0-1 0,1 1 0,-1-1 0,1 1 0,0 0-1,0-1 1,1 1 0,0 0 0,-1 0 0,1-1 0,1 7 0,0-7-2,0-1 0,0 0 1,0 0-1,0 0 0,1 0 1,-1 0-1,1 0 1,-1 0-1,1-1 0,0 1 1,0 0-1,1-1 0,-1 0 1,0 1-1,1-1 0,-1 0 1,1 0-1,3 1 0,3 2 1,0-1 0,0-1 0,1 1 0,-1-1 0,1-1-1,0 0 1,-1 0 0,1-1 0,0-1 0,0 1 0,0-1-1,18-3 1,2-1-10,0-2 0,57-18 0,99-51 16,-185 75-7,-1-1 0,1 1 1,-1-1-1,1 1 0,-1 0 0,1-1 0,-1 1 1,1 0-1,0 0 0,-1-1 0,1 1 0,0 0 0,-1 0 1,1 0-1,0 0 0,-1 0 0,1 0 0,0 0 0,-1 0 1,1 0-1,0 0 0,0 0 0,-3 18 37,-8 11 15,7-22-37,1 0 0,-1 0 0,1 0 0,1 0 0,-1 1 0,1-1 0,0 0 0,1 1 0,0-1 0,0 1 0,2 10 1,-2-16-10,1-1 1,0 0-1,-1 0 1,1 0-1,0 0 1,0 0-1,-1 0 1,1 0-1,0 0 1,0 0-1,0 0 1,0-1-1,0 1 1,0 0-1,1-1 1,-1 1-1,0 0 1,0-1-1,0 0 1,1 1-1,-1-1 1,0 0-1,0 1 1,1-1-1,-1 0 1,0 0-1,1 0 1,-1 0-1,0 0 1,1-1-1,-1 1 1,0 0-1,0-1 1,2 0-1,6-1 21,-1 0 0,0-1-1,15-8 1,63-43-68,-62 38-301,47-26 0,-69 41 306,0 0-1,0 0 1,0 1 0,0-1 0,0 0-1,0 1 1,0-1 0,0 1 0,0 0-1,0 0 1,1 0 0,-1 0 0,3 0-1,-4 0 15,-1 1-1,1-1 0,0 1 0,0-1 0,0 1 0,0 0 1,-1-1-1,1 1 0,0 0 0,-1-1 0,1 1 0,0 0 0,-1 0 1,1 0-1,-1 0 0,1 0 0,-1-1 0,0 1 0,1 0 1,-1 0-1,0 0 0,0 0 0,1 0 0,-1 0 0,0 0 1,0 0-1,0 2 0,1 12-95,-2-10 111,2 0-1,-1 0 1,1 0 0,0 0-1,0 0 1,2 8 0,-2-12 13,0 1 1,0-1 0,0 1-1,0-1 1,0 0 0,0 1-1,1-1 1,-1 0 0,0 0-1,0 0 1,1 0 0,-1 0-1,1 0 1,-1 0 0,1-1-1,0 1 1,-1 0 0,1-1-1,-1 1 1,1-1 0,0 0-1,0 1 1,-1-1 0,3 0-1,6 0 19,-1 0 0,0-1 1,1 0-1,-1-1 0,0 0 0,1 0 0,-1-1 0,11-5 0,72-37 101,-58 27-104,-5 2-34,-3 2-79,39-14-1,-64 27 86,0 1 1,0-1-1,0 1 0,0-1 1,0 1-1,0 0 0,0-1 1,0 1-1,0 0 1,0 0-1,0 0 0,0 0 1,0 0-1,0 0 0,0 0 1,0 0-1,0 0 0,0 0 1,0 1-1,0-1 1,0 0-1,0 1 0,0-1 1,0 1-1,0-1 0,0 1 1,0-1-1,0 1 0,0 0 1,0 0-1,0 1-31,0 0 1,-1 0-1,1 0 0,-1 0 0,0 0 0,1 0 1,-1 0-1,0 0 0,0 0 0,0-1 0,-1 1 1,1 0-1,0 0 0,-1 0 0,1 0 0,-2 2 1,-20 61-850,21-56 674</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7:07.690"/>
    </inkml:context>
    <inkml:brush xml:id="br0">
      <inkml:brushProperty name="width" value="0.025" units="cm"/>
      <inkml:brushProperty name="height" value="0.025" units="cm"/>
    </inkml:brush>
  </inkml:definitions>
  <inkml:trace contextRef="#ctx0" brushRef="#br0">0 0 17540,'6'12'1640,"-4"9"-1136,-2 5-200,0 5 624,1 5-183,2 6-297,1 1-208,0 3-528,-1-3-272,-1 0 888,-2-5-424,-5-10-48,-2-1-80</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7:08.204"/>
    </inkml:context>
    <inkml:brush xml:id="br0">
      <inkml:brushProperty name="width" value="0.025" units="cm"/>
      <inkml:brushProperty name="height" value="0.025" units="cm"/>
    </inkml:brush>
  </inkml:definitions>
  <inkml:trace contextRef="#ctx0" brushRef="#br0">8 590 15635,'-7'11'1449,"11"-5"-849,6 0-184,15-5 632,9-1-72,18-4-240,8-6-39,7-6-161,-1-1-72,-4-9-480,-3 0-280,-15-2-440,-10-4 672,-26-1-192,-16 2-177</inkml:trace>
  <inkml:trace contextRef="#ctx0" brushRef="#br0" timeOffset="1">44 83 15163,'-6'-3'2409,"21"-6"-1969,7-2 832,14-1-336,9 2-328,11 0-936,4 0 480,4 1-120,5 1-96</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7:08.686"/>
    </inkml:context>
    <inkml:brush xml:id="br0">
      <inkml:brushProperty name="width" value="0.025" units="cm"/>
      <inkml:brushProperty name="height" value="0.025" units="cm"/>
    </inkml:brush>
  </inkml:definitions>
  <inkml:trace contextRef="#ctx0" brushRef="#br0">219 0 17020,'-16'14'813,"0"-2"0,0 0 0,-28 15 1,-25 19 732,63-41-1380,-1 0 0,1 1 0,1 0-1,-1 0 1,1 1 0,0-1 0,-7 12 0,11-16-177,1 0-1,-1-1 0,0 1 1,1 0-1,-1 0 1,1 0-1,-1 0 0,1-1 1,0 1-1,0 0 1,0 0-1,0 0 0,0 0 1,0 0-1,1 0 1,-1 0-1,0 0 0,1-1 1,0 1-1,-1 0 1,1 0-1,0-1 0,0 1 1,0 0-1,0-1 1,0 1-1,0-1 0,1 1 1,-1-1-1,0 0 1,1 1-1,-1-1 0,1 0 1,2 2-1,7 3-183,-1 0 0,1-1 0,0 0-1,15 5 1,-20-8 113,32 11-378,44 17-261,-74-27 668,-1 1 0,0 0 0,0 0-1,-1 1 1,1-1 0,-1 1 0,0 1 0,7 7 0,-12-11 64,1 0 1,-1 0-1,0 0 1,0 0 0,0 0-1,0 0 1,0 0-1,0 1 1,0-1-1,-1 0 1,1 1-1,-1-1 1,0 1-1,1-1 1,-1 0-1,0 1 1,-1-1-1,1 1 1,0-1-1,-1 0 1,1 1-1,-1-1 1,0 0-1,0 1 1,0-1-1,0 0 1,0 0-1,0 0 1,0 0-1,-1 0 1,1 0-1,-1 0 1,-2 2-1,-5 5 89,0-1-1,-1 0 0,1 0 0,-1-1 1,-13 7-1,-44 19 190,60-30-196,0 0 1,-1-1-1,1 0 1,-1 0 0,1 0-1,-1-1 1,-9 0-1,16-1-82,1 0-1,-1 0 0,0 0 0,0 0 1,0 0-1,1 0 0,-1 0 1,0-1-1,0 1 0,1 0 0,-1 0 1,0-1-1,0 1 0,1-1 0,-1 1 1,0 0-1,1-1 0,-1 1 1,0-1-1,1 1 0,-1-1 0,1 0 1,-1 1-1,1-1 0,-1 0 0,1 1 1,-1-1-1,1 0 0,0 1 1,0-1-1,-1 0 0,1 0 0,0 0 1,0 1-1,0-1 0,-1-2 0,6-17 96</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7:09.134"/>
    </inkml:context>
    <inkml:brush xml:id="br0">
      <inkml:brushProperty name="width" value="0.025" units="cm"/>
      <inkml:brushProperty name="height" value="0.025" units="cm"/>
    </inkml:brush>
  </inkml:definitions>
  <inkml:trace contextRef="#ctx0" brushRef="#br0">0 90 15795,'0'-3'1641,"16"3"-929,4 0-280,9-4 1088,5 0-656,10-2-615,5-4-297,9-1-1881,0-4 1809,-8 0-352,2-7-232</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7:09.613"/>
    </inkml:context>
    <inkml:brush xml:id="br0">
      <inkml:brushProperty name="width" value="0.025" units="cm"/>
      <inkml:brushProperty name="height" value="0.025" units="cm"/>
    </inkml:brush>
  </inkml:definitions>
  <inkml:trace contextRef="#ctx0" brushRef="#br0">144 1 16035,'-5'26'885,"-1"1"-1,-2-1 0,-14 36 1,4-15 38,-4 14-244,7-21-421,1 0 0,2 1 0,-8 52 0,20-91-259,-1 0 0,1 1 0,0-1 0,0 1 0,0-1-1,0 1 1,0-1 0,1 1 0,-1-1 0,1 1 0,0-1 0,-1 0-1,1 1 1,0-1 0,0 0 0,1 0 0,-1 1 0,0-1-1,1 0 1,-1 0 0,4 2 0,-2-2-5,0 1 0,1-1 0,-1 0 0,1-1 0,-1 1 0,1-1 0,0 0 0,-1 0 0,1 0 0,0 0 0,0 0 0,5-1 0,9 0-10,0 0-1,0-2 1,0 0-1,30-8 1,-2-4-403,64-27 1,-55 18-895,-19 7-95,-31 12 1004</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33.388"/>
    </inkml:context>
    <inkml:brush xml:id="br0">
      <inkml:brushProperty name="width" value="0.05" units="cm"/>
      <inkml:brushProperty name="height" value="0.05" units="cm"/>
    </inkml:brush>
  </inkml:definitions>
  <inkml:trace contextRef="#ctx0" brushRef="#br0">104 0 15643,'-33'58'2312,"17"-31"-1011,-17 39 0,28-56-1063,2 0 0,-1 1 0,2-1 0,-1 1 0,1 0 0,1 0 0,0 18 0,1-26-194,0 1 1,0 0-1,0-1 0,1 1 1,0-1-1,-1 1 0,2 0 1,-1-1-1,0 0 1,1 1-1,-1-1 0,1 0 1,0 1-1,0-1 0,0 0 1,0-1-1,1 1 1,-1 0-1,1-1 0,0 1 1,0-1-1,0 0 0,4 3 1,-3-3-5,1 0 1,0-1 0,-1 1 0,1-1-1,0 0 1,0 0 0,0-1-1,0 1 1,0-1 0,0 0 0,0-1-1,-1 1 1,1-1 0,0 0-1,0 0 1,0 0 0,5-3 0,-1 0 67,0 0 0,0-1 0,0 0 0,-1 0 0,1-1 0,-1 0 0,-1 0 0,1-1 0,8-11 0,-12 15-53,-2 0 0,1-1-1,0 1 1,-1-1 0,0 0-1,1 0 1,-2 0 0,1 0-1,0 0 1,-1-1 0,0 1-1,0 0 1,0-1-1,0 1 1,-1-1 0,0 1-1,0 0 1,0-1 0,0 1-1,-1-1 1,1 1 0,-1-1-1,-3-5 1,3 6-40,-1 1-1,0 0 1,-1 0 0,1 0-1,-1 0 1,1 0-1,-1 0 1,0 0 0,0 1-1,0 0 1,0-1 0,-1 1-1,1 0 1,0 1-1,-1-1 1,0 1 0,1-1-1,-1 1 1,0 0 0,1 0-1,-1 1 1,0-1-1,-6 1 1,2-1-180,0 1 0,0 0 0,0 1-1,0 0 1,0 0 0,0 0 0,0 1 0,0 1 0,1-1 0,-12 6-1,15-6-115,1 1 1,-1-1-1,0 1 0,1 0 0,0 0 0,-1 0 0,-3 7 0,6-10 234,0 1 0,1 0 0,-1 0 0,1-1 1,-1 1-1,1 0 0,0 0 0,-1 0 0,1 0 0,0-1 0,0 1 0,-1 0 0,1 0 0,0 0 0,0 0 1,0 0-1,0 0 0,0 0 0,0 0 0,0 0 0,0 0 0,1-1 0,-1 1 0,0 0 0,0 0 1,1 0-1,-1 0 0,1 0 0,-1-1 0,1 1 0,-1 0 0,1 0 0,-1-1 0,1 1 0,0 0 0,-1-1 1,1 1-1,0-1 0,0 1 0,-1-1 0,1 1 0,0-1 0,0 1 0,0-1 0,1 1 0,22 6-697</inkml:trace>
  <inkml:trace contextRef="#ctx0" brushRef="#br0" timeOffset="1">494 108 16900,'1'-1'114,"-1"1"1,1-1 0,-1 1 0,1-1 0,0 1 0,-1-1 0,1 1 0,-1-1-1,0 0 1,1 1 0,-1-1 0,1 0 0,-1 0 0,0 1 0,0-1-1,1 0 1,-1 0 0,0-1 0,0 2-51,0 0 0,-1-1-1,1 1 1,0 0 0,-1 0 0,1-1 0,0 1-1,-1 0 1,1 0 0,0 0 0,-1 0 0,1-1-1,0 1 1,-1 0 0,1 0 0,-1 0 0,1 0 0,0 0-1,-1 0 1,1 0 0,0 0 0,-1 0 0,1 0-1,-1 0 1,0 1 0,-3-1 241,0 1 1,0 0-1,0 1 1,0-1 0,0 1-1,-5 2 1,-3 4 69,0 1 1,1 0 0,-18 18-1,24-22-342,0 0 0,1 0-1,0 1 1,0 0-1,0 0 1,1 0-1,-1 1 1,2-1-1,-5 12 1,7-17-30,0 0 1,-1 0-1,1 0 1,0 0-1,0 0 0,-1 0 1,1 0-1,0 0 1,0 1-1,0-1 1,0 0-1,0 0 0,1 0 1,-1 0-1,0 0 1,0 0-1,1 0 1,-1 0-1,1 0 0,-1 0 1,1 0-1,-1 0 1,1 0-1,-1 0 1,1 0-1,0-1 0,-1 1 1,1 0-1,0 0 1,0-1-1,0 1 1,0 0-1,0-1 0,0 1 1,0-1-1,0 1 1,0-1-1,0 0 0,0 1 1,0-1-1,0 0 1,0 0-1,0 0 1,0 0-1,1 0 0,2 0 3,0 0 0,0 0 0,0 0-1,0-1 1,0 0 0,-1 0 0,1 0 0,0 0-1,0 0 1,-1-1 0,6-3 0,-3 1 32,0-1 0,0 0 0,-1 0 0,0 0 0,1-1 0,-2 0 1,1 0-1,-1 0 0,7-12 0,-9 14-7,0-1 0,-1 1 0,1 0 0,-1 0 0,1-1-1,-1 1 1,-1-1 0,1 1 0,0-1 0,-1 1 0,0-1 0,0 1 0,-1-1 0,1 1 0,-1-1-1,0 1 1,-2-7 0,2 10-97,1-1 0,-1 1 0,0 0 0,1 0 1,-1-1-1,0 1 0,0 0 0,0 0 0,0 0 0,0 0 0,0 0 0,-1 0 0,1 1 0,0-1 0,0 0 0,-1 0 0,1 1 0,0-1 1,-1 1-1,1-1 0,0 1 0,-1 0 0,1 0 0,-1-1 0,1 1 0,-1 0 0,1 0 0,0 0 0,-1 1 0,1-1 0,-1 0 0,1 0 0,-2 1 1,1 0-125,-1 0 0,1-1 0,0 1 0,-1 0 0,1 0 0,0 1 0,0-1 0,0 0 0,0 1 0,0-1 0,0 1 0,0 0 0,1 0 0,-1-1 0,0 1 0,1 0 0,0 1 1,-2 2-1,-4 13-956</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7:10.094"/>
    </inkml:context>
    <inkml:brush xml:id="br0">
      <inkml:brushProperty name="width" value="0.025" units="cm"/>
      <inkml:brushProperty name="height" value="0.025" units="cm"/>
    </inkml:brush>
  </inkml:definitions>
  <inkml:trace contextRef="#ctx0" brushRef="#br0">59 85 15211,'1'2'168,"0"-1"1,0 1-1,-1 0 0,1 1 0,-1-1 1,1 0-1,-1 0 0,0 0 0,0 0 1,0 0-1,0 0 0,0 0 0,0 0 1,-1 3-1,-10 32 839,5-21 42,-6 30-516,1 1-1,2-1 1,-4 72 0,13-117-519,0 0-1,0 0 1,0 0 0,-1 0 0,1 0-1,0 0 1,1 0 0,-1 0-1,0 0 1,0 0 0,0 0 0,1 0-1,-1 0 1,0 0 0,1 0-1,-1 0 1,1 1 0,0-3-2,-1 1 0,0 0 0,1 0 0,-1 0 0,1 0 0,-1 0 0,1-1 0,-1 1 0,0 0 0,1 0 0,-1 0 0,1-1 0,-1 1 0,0 0 0,1-1 0,-1 1 0,0 0 0,0-1 0,1 1 0,-1-1 0,0 1 0,0 0 0,0-1 0,1 0 0,15-34 336,-1-17-482,-2-2 0,-2 1-1,-3-2 1,2-97 0,-10 147 52,0-1 0,-1 1-1,1 0 1,-1-1 0,-2-4 0,3 10 77,0 0 0,0 0 0,0 0 0,0 0 0,0 0 0,0 0 0,0 0-1,0 0 1,0 0 0,0 0 0,0 0 0,0 0 0,0 0 0,0 0 0,0 1 0,0-1 0,0 0 0,0 0 0,0 0 0,0 0 0,0 0 0,-1 0 0,1 0 0,0 0 0,0 0 0,0 0 0,0 0 0,0 0 0,0 0 0,0 0-1,0 0 1,0 0 0,0 0 0,0 0 0,0 0 0,-1 0 0,1 0 0,0 0 0,0 0 0,0 0 0,0 0 0,0 0 0,0 0 0,0 0 0,0 0 0,0 0 0,0 0 0,0 0 0,0 0 0,0-1 0,0 1 0,-1 0 0,1 22-86,0-10 82,1 0 0,1 0 0,0 0 0,1 0 1,0 0-1,1 0 0,0-1 0,1 1 0,1-1 0,-1 0 0,9 11 0,-10-17 26,-1 0 0,1-1 0,0 1 0,0-1 1,0 0-1,1 0 0,-1 0 0,1 0 0,0-1 0,0 0 0,0 0 0,1-1 0,-1 1 0,1-1 1,-1 0-1,1 0 0,0-1 0,0 0 0,0 0 0,0 0 0,0-1 0,0 0 0,-1 0 0,1 0 1,7-2-1,-4 0 34,0-1 0,0-1 1,0 1-1,-1-1 1,0-1-1,0 0 1,0 0-1,0 0 0,-1-1 1,0 0-1,0-1 1,0 1-1,-1-1 1,8-12-1,6-9 188,-2 0 1,24-48-1,-50 92-227,2 1 0,0 0 0,1 1 0,-4 26 0,-4 75 16,12-91-217,0-1 0,1 0 0,2 1 0,1-1 0,13 53-1,-3-52 25,3-8-68</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7:11.373"/>
    </inkml:context>
    <inkml:brush xml:id="br0">
      <inkml:brushProperty name="width" value="0.025" units="cm"/>
      <inkml:brushProperty name="height" value="0.025" units="cm"/>
    </inkml:brush>
  </inkml:definitions>
  <inkml:trace contextRef="#ctx0" brushRef="#br0">34 0 16532,'-3'17'3998,"-8"79"-3191,11-86-671,-1-6-11,1 0 0,0 0 0,0 0 0,0 0 1,1-1-1,1 8 0,-2-11-106,0 0 1,0 1-1,0-1 0,0 0 1,0 0-1,0 0 1,0 0-1,0 0 0,0 0 1,0 1-1,0-1 1,0 0-1,0 0 0,0 0 1,0 0-1,0 0 1,0 0-1,0 0 0,0 1 1,0-1-1,0 0 1,0 0-1,1 0 0,-1 0 1,0 0-1,0 0 1,0 0-1,0 0 0,0 0 1,0 0-1,0 0 1,0 0-1,1 1 0,-1-1 1,0 0-1,0 0 0,0 0 1,0 0-1,0 0 1,0 0-1,1 0 0,-1 0 1,0 0-1,0 0 1,0 0-1,0 0 0,0 0 1,0-1-1,1 1 1,-1 0-1,0 0 0,0 0 1,0 0-1,0 0 1,0 0-1,0 0 0,1 0 1,4-10 598,3-14 77,2-62 57,-25 151-921,3-19 175,-7 51 1,16-39 34,3 0 0,2 0 0,13 81 0,-15-150-3,0 0 1,0 0 0,1 0-1,4-13 1,0-13 1,41-334 83,-46 368-127,0 0-1,1 0 1,-1 1 0,1-1 0,0 0-1,0 1 1,0-1 0,0 0 0,0 1-1,0-1 1,1 1 0,0 0 0,-1 0-1,1-1 1,2-1 0,-2 3-15,0 0 0,1 0 1,-1 0-1,0 0 0,0 1 0,0-1 0,0 1 0,1-1 1,-1 1-1,0 0 0,0 0 0,1 0 0,-1 0 1,0 0-1,1 1 0,-1-1 0,0 1 0,0-1 1,3 2-1,1 0-44,1 0 0,-1 0-1,0 1 1,0-1 0,0 1 0,0 1 0,0-1 0,-1 1 0,1 0 0,6 7 0,-9-8 50,-1 0 1,0 0 0,0 0-1,0 0 1,0 0 0,-1 1 0,1-1-1,-1 0 1,0 1 0,0-1-1,0 1 1,0 0 0,0-1 0,-1 1-1,0 0 1,0-1 0,0 1-1,0 0 1,0-1 0,-2 7 0,-4 12 98,-16 43 0,13-44 90,-10 43 1,19-64-174,0 0 0,0 0-1,0 0 1,-1 0 0,1 0 0,0 0-1,0 0 1,0 1 0,0-1 0,0 0 0,0 0-1,0 0 1,0 0 0,0 0 0,0 0 0,0 1-1,0-1 1,0 0 0,0 0 0,0 0-1,0 0 1,0 0 0,0 1 0,0-1 0,0 0-1,0 0 1,0 0 0,0 0 0,0 0-1,0 0 1,0 0 0,0 1 0,0-1 0,1 0-1,-1 0 1,0 0 0,0 0 0,0 0-1,0 0 1,0 0 0,0 0 0,0 0 0,0 1-1,1-1 1,-1 0 0,0 0 0,0 0 0,0 0-1,0 0 1,0 0 0,0 0 0,1 0-1,-1 0 1,0 0 0,8-6 61,11-15-7,-19 21-52,38-47 93,36-42 11,-62 77-97,1 0 1,0 0-1,1 1 1,22-14-1,-35 24-12,0 0 1,1 1-1,-1-1 0,0 0 1,0 1-1,1-1 0,-1 1 1,0-1-1,1 1 0,-1 0 1,0 0-1,1-1 0,-1 1 1,1 0-1,-1 0 0,0 0 0,1 1 1,-1-1-1,1 0 0,1 1 1,-2 0-2,0-1 0,0 1-1,0 0 1,0 0 0,0 0 0,0 0 0,0 0 0,0 0 0,0 0 0,0 0 0,-1 1 0,1-1 0,0 0-1,-1 0 1,1 1 0,-1-1 0,1 2 0,1 7-10,-1 0-1,0 0 0,0 0 1,-1 16-1,0-16 6,-2 20-26,-6 39-1,4-41-848,-1 38 0,4-65 858,1 0 0,0 0 0,0 0 0,0 0 0,0 0 0,0 0 0,0 0 0,0 0 0,0 0 0,0 0 0,1 0 0,-1 0 0,0 0 0,1 0 0,-1 0-1,1 0 1,-1 0 0,1 0 0,-1 0 0,1 0 0,0-1 0,-1 1 0,1 0 0,0 0 0,0-1 0,-1 1 0,1 0 0,0-1 0,0 1 0,1 0 0,17-4-430</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7:11.836"/>
    </inkml:context>
    <inkml:brush xml:id="br0">
      <inkml:brushProperty name="width" value="0.025" units="cm"/>
      <inkml:brushProperty name="height" value="0.025" units="cm"/>
    </inkml:brush>
  </inkml:definitions>
  <inkml:trace contextRef="#ctx0" brushRef="#br0">162 42 14843,'-3'-1'191,"1"0"1,-1 0-1,0 0 0,1 0 0,-1 1 0,0-1 0,0 1 1,0 0-1,1-1 0,-1 1 0,0 1 0,0-1 1,0 0-1,1 1 0,-1-1 0,0 1 0,0 0 1,1 0-1,-1 0 0,0 0 0,1 1 0,-1-1 0,1 0 1,0 1-1,-1 0 0,1 0 0,-2 2 0,-3 3 11,0 0 0,0 0 0,0 1-1,1-1 1,0 2 0,-6 12 0,6-10-103,0 1 1,1 0-1,1 0 1,-5 21-1,8-29-63,0-1 0,0 0 0,1 1 0,-1-1 0,1 1 0,0-1 0,0 1 0,1-1 0,-1 0 0,0 1 0,1-1 0,0 0 0,0 1 0,0-1 0,0 0 0,1 0 0,-1 0 0,1 0 0,0 0 0,0 0 0,0 0 0,4 3 0,-5-4 0,1-1 0,0 0 0,0 0 0,0 1 0,0-1 0,0-1 0,0 1 0,0 0 0,0 0 0,0-1 0,0 1 0,0-1 0,0 0 0,1 0 0,-1 0 0,0 0 0,3 0 0,-1-1 25,1 0 0,0 0 0,-1 0 0,1-1 0,-1 0 0,1 0 0,5-4 0,3-2 81,-1 0 1,0-2 0,-1 1-1,11-13 1,-11 10-21,0-1 1,-1 0 0,0-1 0,13-24 0,-19 31-202,-1 0 0,0 0 0,0-1 0,-1 1 1,0 0-1,0-1 0,-1 0 0,0 1 0,0-1 0,-1 0 1,0 1-1,-1-11 0,-6 1-1323,6 13-771,12 7 921,-9-2 1242,18 6-897</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7:12.882"/>
    </inkml:context>
    <inkml:brush xml:id="br0">
      <inkml:brushProperty name="width" value="0.025" units="cm"/>
      <inkml:brushProperty name="height" value="0.025" units="cm"/>
    </inkml:brush>
  </inkml:definitions>
  <inkml:trace contextRef="#ctx0" brushRef="#br0">186 438 13755,'-10'0'273,"0"1"1,0 1-1,0-1 1,1 2-1,-1 0 1,0 0-1,1 0 1,0 1-1,0 1 1,-10 5-1,14-7-146,0 0 0,0 1 0,0 0 0,0-1 0,1 1 0,-1 1-1,1-1 1,0 1 0,0-1 0,1 1 0,0 0 0,0 1-1,0-1 1,0 0 0,1 1 0,0 0 0,-3 10 0,5-15-101,-1 1 0,1 0 0,0-1 1,0 1-1,0 0 0,0-1 0,0 1 0,1 0 1,-1-1-1,0 1 0,1 0 0,-1-1 0,1 1 1,0-1-1,-1 1 0,1-1 0,0 1 1,0-1-1,0 1 0,0-1 0,0 0 0,0 0 1,0 1-1,1-1 0,-1 0 0,0 0 0,1 0 1,-1 0-1,1-1 0,-1 1 0,1 0 0,-1-1 1,1 1-1,-1 0 0,1-1 0,0 0 1,-1 1-1,1-1 0,0 0 0,-1 0 0,4 0 1,3 0 46,0-1 1,1 1-1,-1-1 1,0 0 0,0-1-1,0 0 1,10-4-1,-5 0 49,1-1 0,-1 0-1,-1-1 1,1 0-1,-1-1 1,-1 0-1,0-1 1,0-1-1,11-13 1,-6 3 101,-1 0 0,0 0 0,-2-2 0,15-33 1,-27 53-191,0 0 1,0-1 0,0 1-1,0 0 1,0-1 0,0 1-1,-1-5 1,0 8-31,0 0-1,0 0 1,0-1-1,0 1 1,0 0-1,0 0 1,0 0-1,0-1 1,0 1-1,0 0 1,0 0-1,0 0 1,0-1-1,0 1 1,0 0-1,0 0 1,0 0-1,0 0 1,0-1-1,-1 1 1,1 0-1,0 0 1,0 0-1,0 0 1,0 0-1,0-1 1,-1 1-1,1 0 1,0 0-1,0 0 1,0 0 0,0 0-1,-1 0 1,1 0-1,0 0 1,0 0-1,0 0 1,-1 0-1,1 0 1,0 0-1,-14 10 3,8-2-8,-1 1 0,1 0 0,1 0 0,0 0 0,0 1 0,1-1 0,-5 19 0,3-8-3,1 0 1,1 0-1,-1 24 0,5-33-11,0 0 1,0 0-1,1 0 0,1 0 0,0 0 0,0 0 0,1 0 0,7 16 0,-9-23-8,0-1-1,1 1 1,-1-1 0,1 0-1,0 0 1,0 0-1,0 0 1,1 0-1,-1 0 1,1-1 0,-1 1-1,1-1 1,0 1-1,0-1 1,0 0-1,0 0 1,0 0 0,1-1-1,-1 1 1,0-1-1,1 0 1,-1 0-1,1 0 1,0 0 0,-1-1-1,1 1 1,-1-1-1,1 0 1,6-1-1,-4 0-47,0-1-1,0 0 0,0-1 1,0 1-1,0-1 0,0-1 1,-1 1-1,1-1 0,-1 0 1,0 0-1,0 0 0,0-1 1,-1 1-1,0-1 0,0-1 1,5-6-1,2-5-244,-1 0 1,0-1-1,14-37 0,-20 46 215,-2 6 55,-1-1 0,1 1 1,-1 0-1,0-1 0,0 1 0,0-1 1,-1 1-1,1-1 0,-1 1 1,1-1-1,-2-5 0,1 9 53,0 0-1,0 0 1,-1 0-1,1 0 1,0 0 0,-1 0-1,1 0 1,0 0-1,0 0 1,-1 0-1,1 0 1,0 0-1,-1 0 1,1 0 0,0 1-1,0-1 1,0 0-1,-1 0 1,1 0-1,0 0 1,0 1 0,-1-1-1,1 0 1,0 0-1,0 1 1,0-1-1,0 0 1,-1 0 0,1 1-1,0-1 1,0 0-1,0 0 1,0 1-1,0-1 1,0 0 0,0 0-1,0 1 1,0-1-1,0 0 1,0 1-1,-6 13 231,5-13-208,1 1 0,-1 0 0,1-1 0,-1 1 0,1 0 0,0 0 0,-1 0 0,1-1 0,0 1 0,0 0 0,0 0 0,1 0 0,-1-1 0,0 1 0,1 0 0,-1 0 0,1-1 0,0 1 0,-1 0 0,1-1 0,0 1 0,0-1 0,0 1 0,0-1 0,0 1 0,0-1 0,1 0 0,-1 1 0,0-1 0,1 0 0,-1 0 0,1 0 0,-1 0 0,1 0 0,-1 0 0,1-1 0,0 1 0,0-1 0,-1 1 0,1-1 0,0 1 0,2-1 0,4 1 17,1-1-1,-1 0 0,1 0 1,-1 0-1,0-2 1,1 1-1,-1-1 0,8-2 1,2-2 17,0 0 1,-1-1-1,0-1 1,-1 0-1,0-1 1,0-1-1,-1-1 1,0 0-1,0-1 1,18-20-1,-31 29-39,1 0 0,-1 0-1,0-1 1,0 1 0,0-1 0,-1 1 0,1-1 0,-1 1-1,2-6 1,-3 9-16,0-1-1,0 0 1,0 0-1,0 0 1,0 0-1,0 0 0,0 1 1,0-1-1,-1 0 1,1 0-1,0 0 1,0 0-1,-1 1 1,1-1-1,0 0 1,-1 0-1,1 1 1,-1-1-1,1 0 1,-1 1-1,0-1 0,1 0 1,-1 1-1,1-1 1,-1 1-1,0-1 1,0 1-1,1-1 1,-1 1-1,0-1 1,0 1-1,1 0 1,-1 0-1,0-1 0,0 1 1,0 0-1,0 0 1,0 0-1,1 0 1,-1 0-1,0 0 1,0 0-1,0 0 1,-1 0-1,-8 1 24,0 0 1,-1 0-1,1 1 0,0 1 0,0-1 1,0 2-1,1-1 0,-1 1 1,1 1-1,0 0 0,-16 11 0,14-9 13,0 2-1,0-1 0,1 2 1,0-1-1,1 1 0,0 1 0,1 0 1,-11 17-1,17-26-33,1 0-1,-1 1 1,1-1-1,0 1 1,0 0 0,0-1-1,0 1 1,0 0 0,1 0-1,-1-1 1,1 1 0,-1 0-1,1 0 1,0 0-1,0 0 1,1-1 0,-1 1-1,1 0 1,-1 0 0,1 0-1,0-1 1,0 1-1,0 0 1,0-1 0,0 1-1,1-1 1,-1 1 0,1-1-1,0 0 1,-1 1 0,1-1-1,0 0 1,0 0-1,1-1 1,2 4 0,2-1-6,0-1 1,-1 0 0,1 0-1,1 0 1,-1 0 0,0-1-1,1-1 1,-1 1 0,1-1-1,-1 0 1,1-1 0,9 0-1,0-2 3,-1-1 0,1 0 0,-1-1 0,0-1 0,0 0 0,-1-1-1,0-1 1,18-11 0,10-8 12,57-45 0,-69 46 29,-1-1 0,52-60 0,-68 69-20,0-1-1,-1 0 0,-2-1 0,1-1 0,-2 0 0,13-37 0,-21 54-20,-1-1-1,0 1 0,-1-1 0,1 0 0,-1 1 0,1-1 0,-1 1 1,0-1-1,-1 0 0,1 1 0,-1-1 0,1 0 0,-1 1 0,-1-5 0,1 7-4,1 1-1,-1-1 1,1 0-1,-1 0 1,0 0-1,1 1 1,-1-1-1,0 0 1,1 0-1,-1 1 1,0-1-1,0 1 1,0-1-1,1 1 1,-1-1-1,0 1 0,0-1 1,0 1-1,0 0 1,-2-1-1,1 1-3,0 0 0,0 0 0,-1 0 0,1 1-1,0-1 1,0 1 0,0-1 0,0 1-1,0 0 1,-1 0 0,1 0 0,1 0 0,-3 1-1,-7 6-12,0-1-1,0 2 0,1 0 1,1 0-1,0 1 1,-14 18-1,3 0-36,-25 45-1,33-50 30,2 0 0,-11 29 0,18-42 20,0-1 0,1 1 0,0 0 0,0 0 0,1 0 0,1 0 0,-1 0 0,3 15 0,-2-22 6,1 0 0,0 0 0,0-1 0,0 1 0,0 0-1,0-1 1,0 1 0,1 0 0,-1-1 0,1 1 0,0-1-1,0 0 1,0 0 0,0 0 0,0 0 0,0 0 0,1 0 0,-1 0-1,1-1 1,-1 1 0,1-1 0,-1 0 0,1 0 0,0 0-1,0 0 1,-1 0 0,1 0 0,0-1 0,0 1 0,0-1 0,0 0-1,5 0 1,5-1 16,-1 1 0,1-2 0,-1 0-1,1 0 1,-1-1 0,14-6 0,3-3 56,-1 0 0,0-3-1,-1 0 1,-1-1 0,0-2 0,-1-1 0,30-30 0,-28 22 18,0-1 0,-3-1 0,0-1-1,-2-1 1,29-53 0,-44 70-75,-1 1 1,0-1-1,-1 0 1,-1-1-1,5-22 1,-9 35-20,1 1 1,-1-1-1,0 0 1,0 0-1,0 0 0,0 0 1,0 0-1,0 1 1,0-1-1,-1 0 1,1 0-1,-1 0 1,0 0-1,1 1 1,-1-1-1,-1-2 1,1 3-1,0 1 0,1-1 1,-1 0-1,0 1 0,0-1 1,1 1-1,-1 0 0,0-1 1,0 1-1,0 0 0,0-1 1,0 1-1,0 0 0,0 0 1,1 0-1,-1 0 0,0 0 0,0 0 1,0 0-1,0 0 0,0 0 1,0 0-1,-1 1 0,-4 1-8,1 0-1,-1 0 0,1 1 0,0 0 0,0 0 1,0 0-1,0 1 0,-7 6 0,-7 9 3,1 0 0,2 1-1,0 1 1,1 1 0,0 0-1,2 1 1,1 1 0,1-1-1,1 2 1,-7 25 0,15-42 15,1 0 0,-1-1 1,1 1-1,0 0 0,1 0 1,0 0-1,0 0 0,1 0 1,0 0-1,3 13 0,-2-16-72,0-1 1,0 1-1,0-1 0,0 0 0,1 0 0,-1 0 0,1 0 0,0 0 0,0 0 0,1-1 0,-1 0 0,1 1 0,-1-1 0,1-1 0,0 1 0,0 0 0,1-1 0,-1 0 0,5 2 0,1-1-26,-1 0-1,1-1 1,0 0 0,0-1 0,12 1 0,14-2-259</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7:13.626"/>
    </inkml:context>
    <inkml:brush xml:id="br0">
      <inkml:brushProperty name="width" value="0.025" units="cm"/>
      <inkml:brushProperty name="height" value="0.025" units="cm"/>
    </inkml:brush>
  </inkml:definitions>
  <inkml:trace contextRef="#ctx0" brushRef="#br0">258 63 18796,'0'-4'189,"1"-1"-1,-1 1 1,0 0 0,-1-1 0,1 1-1,-1 0 1,-1-7 0,1 10-169,1-1-1,-1 1 1,0 0 0,1 0 0,-1 0 0,0-1-1,0 1 1,0 0 0,1 0 0,-1 0 0,0 0 0,-1 0-1,1 1 1,0-1 0,0 0 0,0 0 0,0 1-1,-1-1 1,1 0 0,0 1 0,0 0 0,-1-1 0,1 1-1,0 0 1,-1-1 0,1 1 0,-1 0 0,-1 0-1,-3 1 46,1 0 0,-1 0 0,1 1-1,-1-1 1,1 1 0,0 1-1,0-1 1,0 1 0,0 0-1,0 0 1,0 0 0,1 0 0,0 1-1,0 0 1,-6 6 0,-4 6 12,0 0 1,-20 32 0,24-32-96,0 0 0,1 0 1,1 1-1,1 0 0,0 1 1,2-1-1,0 1 0,0 1 0,2-1 1,-2 29-1,5-45 20,-1 1 0,1-1 0,1 0 0,-1 0 0,0 1 0,0-1 0,1 0 0,-1 0-1,1 1 1,0-1 0,0 0 0,0 0 0,0 0 0,0 0 0,0 0 0,0 0 0,1 0 0,-1 0 0,1-1 0,2 4 0,-1-4 5,-1 0 0,0-1 0,0 1 0,0 0 0,1-1 0,-1 1 1,0-1-1,1 1 0,-1-1 0,0 0 0,1 0 0,-1 0 0,0-1 0,1 1 0,-1 0 1,4-2-1,6-2 55,0-1 0,0 0 0,0 0 0,-1-2 1,19-12-1,8-11 202,-1-1 1,-2-2-1,-1-1 1,-2-1-1,-2-2 0,38-59 1,-58 77-175,-26 41-296,-4 12-277,-24 56 1,37-73 126,1 0-1,1 1 1,0 0-1,1 0 1,-3 31 0,7-45 202,0 0 0,0 0 0,0 0 0,1 0 0,-1 0 1,1 0-1,0 0 0,0 0 0,0-1 0,1 1 0,-1 0 0,1-1 1,0 1-1,0-1 0,0 1 0,3 3 0,-2-5 67,-1 0 1,0-1-1,0 1 0,1 0 0,-1-1 0,1 1 0,-1-1 0,1 0 1,0 0-1,-1 0 0,1 0 0,0-1 0,0 1 0,0-1 0,0 1 1,0-1-1,-1 0 0,1 0 0,0 0 0,0-1 0,0 1 0,5-2 1,33-12-987</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7:14.090"/>
    </inkml:context>
    <inkml:brush xml:id="br0">
      <inkml:brushProperty name="width" value="0.025" units="cm"/>
      <inkml:brushProperty name="height" value="0.025" units="cm"/>
    </inkml:brush>
  </inkml:definitions>
  <inkml:trace contextRef="#ctx0" brushRef="#br0">141 151 12403,'7'-26'584,"-3"13"-362,-1 1 1,0-1 0,-1 0 0,0 0-1,-1 0 1,-1-22 0,0 34-196,1 1 0,-1-1 1,0 1-1,0-1 0,0 1 0,-1-1 1,1 1-1,0-1 0,0 1 0,0-1 1,0 1-1,0 0 0,0-1 0,-1 1 1,1-1-1,0 1 0,0-1 0,-1 1 1,1 0-1,0-1 0,-1 1 0,1 0 1,0-1-1,-1 1 0,1 0 0,0-1 1,-1 1-1,1 0 0,-1-1 1,-10 9 537,-8 26 234,10-14-441,1 0-1,0 1 1,2 1 0,0-1 0,2 1 0,0 0 0,2 0 0,0 0 0,2 31 0,0-49-337,1 0 0,-1 0 0,1 0 0,0-1 0,0 1 0,0 0 0,0-1 0,1 1 0,0-1 0,-1 1 0,1-1 0,1 0 0,-1 0 0,0 0 0,1 0 0,-1 0 0,1 0 0,0-1 0,0 1-1,0-1 1,0 0 0,0 0 0,1 0 0,-1 0 0,1-1 0,-1 1 0,1-1 0,0 0 0,-1 0 0,1 0 0,0 0 0,6-1 0,46 0-632,-42-1 308,0 1 0,21 1 0,-34-1 290,0 0 0,0 0 0,0 0 0,0 1 0,0-1 1,0 0-1,0 0 0,0 1 0,0-1 0,0 0 0,0 1 0,0-1 0,0 1 1,0-1-1,0 1 0,-1 0 0,1-1 0,0 1 0,0 0 0,-1-1 0,1 1 0,0 0 1,-1 0-1,1 0 0,0 0 0,-1 0 0,0 0 0,1 0 0,-1 0 0,1 0 1,-1 0-1,0 0 0,0 0 0,0 0 0,1 0 0,-1 0 0,0 0 0,0 0 0,-1 0 1,1 0-1,0 0 0,0 0 0,0 0 0,-1 0 0,1 0 0,-1 1 0,-1 4 68,0-1-1,-1 0 0,0 0 0,0 0 0,0 0 0,-1 0 1,-5 5-1,-3 2 200,-1-1 1,0 0-1,0-1 0,-1-1 1,-1 0-1,0-1 1,0 0-1,0-1 1,-1-1-1,0 0 0,0-2 1,-29 6-1,42-10-265,0 1-1,0-1 1,-1 0-1,1 0 1,0 0 0,-1-1-1,1 1 1,0-1-1,0 1 1,-1-1-1,1 0 1,-3-2-1,5 2-1,0 0-1,0 0 1,0 0-1,0 0 1,0 0-1,0 0 1,0 0-1,0 0 1,1 0-1,-1 0 1,0-1-1,1 1 1,-1 0-1,1-1 1,-1 1-1,1 0 1,0-1-1,0 1 1,-1-1-1,1 1 0,0 0 1,0-1-1,0 1 1,1-1-1,-1 1 1,0 0-1,0-1 1,1 1-1,-1 0 1,1-1-1,0 0 1,16-36-245,7-9-112</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7:14.523"/>
    </inkml:context>
    <inkml:brush xml:id="br0">
      <inkml:brushProperty name="width" value="0.025" units="cm"/>
      <inkml:brushProperty name="height" value="0.025" units="cm"/>
    </inkml:brush>
  </inkml:definitions>
  <inkml:trace contextRef="#ctx0" brushRef="#br0">171 0 19420,'0'15'1665,"-20"21"-1161,-6 8-168,-1 15 456,-3 2-136,6 5-72,6-1-152,8-2-416,2-7-344,6-13 1384,1-10-1040,-2-12 40,2-5-16</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7:15.188"/>
    </inkml:context>
    <inkml:brush xml:id="br0">
      <inkml:brushProperty name="width" value="0.025" units="cm"/>
      <inkml:brushProperty name="height" value="0.025" units="cm"/>
    </inkml:brush>
  </inkml:definitions>
  <inkml:trace contextRef="#ctx0" brushRef="#br0">1 633 14291,'4'6'283,"1"-1"-1,1 1 1,-1-1 0,1 0 0,0-1-1,0 1 1,8 4 0,-10-7-164,1-1 0,-1 1 0,1-1 0,-1 1 0,1-1 0,-1-1 0,1 1 0,0-1 0,0 0 0,-1 0 0,1 0 0,0 0 0,4-2 0,3 0 49,-1-1 1,0 0-1,0-1 0,-1 0 1,1-1-1,-1 0 1,0-1-1,0 0 1,-1-1-1,1 1 1,-1-2-1,-1 1 1,0-1-1,0-1 1,0 0-1,-1 0 1,0 0-1,-1-1 1,0 0-1,-1 0 1,0 0-1,0-1 1,3-14-1,-6 21-127,-2-1 0,1 0 0,0 0 0,-1 1 0,0-1 0,0 0 1,-1 0-1,1 0 0,-1 1 0,0-1 0,-2-6 0,2 9-32,0 0 0,0 0 0,0 0 1,0 1-1,0-1 0,0 0 0,0 1 0,0-1 0,-1 0 1,1 1-1,-1 0 0,1-1 0,-1 1 0,1 0 0,-1 0 1,0 0-1,0 0 0,0 0 0,1 0 0,-1 0 1,0 1-1,0-1 0,0 1 0,0-1 0,0 1 0,0 0 1,0 0-1,-4 0 0,0 1-11,0 0 1,0 0-1,0 1 0,0 0 1,0 0-1,0 1 1,1-1-1,-1 1 0,1 1 1,0-1-1,0 1 1,0-1-1,0 2 0,1-1 1,0 0-1,-6 8 1,1-1 8,1 0 1,1 0-1,0 0 1,1 1-1,0 0 1,-8 21-1,12-24 7,-1 1 0,1-1 0,0 0 0,1 1 0,0-1 0,1 1 0,0 0 0,1 11 0,-1-18-7,1 0 0,-1 0 0,1 0 0,0 0 0,0 0 0,0 0 0,0 0 0,1 0-1,-1-1 1,1 1 0,0 0 0,0-1 0,0 1 0,0-1 0,0 0 0,0 1 0,1-1 0,-1 0 0,1 0 0,-1-1 0,1 1-1,0-1 1,-1 1 0,1-1 0,0 0 0,0 0 0,0 0 0,5 1 0,1-1 7,-1-1-1,0 0 1,1 0 0,-1-1 0,1 0-1,-1 0 1,0-1 0,1 0 0,-1 0-1,0-1 1,0 0 0,-1 0 0,1-1-1,-1 0 1,13-10 0,0-1 32,-1 0-1,0-1 1,-1-2-1,17-21 1,-25 28-18,-5 6-10,0 0 0,-1-1 0,1 1 0,-1-1 0,0 0 0,-1-1 1,1 1-1,3-12 0,-23 34 15,6 0-34,0 1-1,1 0 0,1 1 1,1-1-1,0 2 1,1-1-1,1 1 0,1-1 1,-2 26-1,5-41 3,1 0-1,0-1 1,0 1 0,0-1-1,0 1 1,0-1-1,1 1 1,-1-1 0,1 1-1,0-1 1,-1 1 0,1-1-1,0 1 1,1-1-1,1 4 1,-1-5-5,-1 1 0,0-1 0,1 0 0,-1 0 0,0 0 0,1 0 0,0 0 0,-1 0 0,1-1 1,-1 1-1,1-1 0,0 1 0,-1-1 0,1 1 0,0-1 0,0 0 0,3 0 0,1 0-51,1-1 1,-1 0-1,1 0 0,-1-1 0,0 0 1,0 0-1,1 0 0,-1-1 1,-1 0-1,10-6 0,3-4-258,-1-1-1,0 0 0,-1-1 0,-1-1 1,17-22-1,59-95-2491,-47 59 1214,-4-1 1,-3-1 0,49-147-1,-85 219 1539,8-31-479,-8 34 553,-1-1 0,0 1 0,1-1 0,-1 1 0,0 0 0,0-1 0,0 1 0,0-1 0,0 1 1,0-1-1,-1 1 0,1-1 0,0 1 0,-1-1 0,1 1 0,-1-2 0,0 3 48,0 0 0,1 0-1,-1 0 1,0 0 0,1-1-1,-1 1 1,0 0 0,1 1-1,-1-1 1,0 0 0,1 0 0,-1 0-1,0 0 1,1 0 0,-1 1-1,1-1 1,-1 0 0,0 0-1,1 1 1,-1-1 0,1 1 0,-1-1-1,1 0 1,-1 1 0,1-1-1,-1 1 1,1-1 0,-1 1-1,1 0 1,0-1 0,-1 2-1,-18 21 711,0 9-130,1 0-1,1 1 1,1 0 0,2 1-1,-13 52 1,16-41-274,2 0-1,2 0 1,2 1-1,1 48 1,3-62-488,1-10-243,3 40-1,1-54-111,1-11 211,3-13-17,38-206 589,-46 221-278,0 0 0,0 1 0,1-1 0,-1 0 0,0 1 0,0-1 0,1 0 0,-1 1 0,0-1 0,1 0 0,-1 1 0,0-1 0,1 1 0,-1-1 0,1 0 0,-1 1 0,1-1 0,0 1 0,-1 0-18,1 0-1,-1 0 1,0 0 0,1 0-1,-1 0 1,0 0 0,1 0-1,-1 0 1,0 0 0,1 0-1,-1 0 1,0 1-1,1-1 1,-1 0 0,0 0-1,0 0 1,1 1 0,-1-1-1,0 0 1,0 0 0,1 1-1,-1-1 1,0 0 0,0 0-1,0 1 1,1-1 0,14 33 656,-8-17-396,-3-8-186,1-1 1,0-1-1,0 1 1,0 0-1,1-1 1,0 0 0,0-1-1,0 1 1,9 5-1,-12-10-82,-1 1-1,0-1 0,1 0 0,-1 1 1,1-1-1,0 0 0,-1 0 1,1-1-1,0 1 0,0-1 0,-1 1 1,1-1-1,0 0 0,0 0 1,-1 0-1,1 0 0,0-1 0,0 1 1,0-1-1,-1 1 0,1-1 1,0 0-1,-1 0 0,1 0 1,-1-1-1,1 1 0,-1 0 0,0-1 1,0 0-1,1 0 0,1-2 1,-2 3-9,-1-1 1,0 1-1,0-1 1,0 1-1,0-1 1,0 1-1,0-1 1,0 0 0,0 1-1,-1-1 1,1 0-1,-1 0 1,1 0-1,-1 1 1,0-1 0,1 0-1,-1 0 1,0 0-1,0 0 1,-1 0-1,1 1 1,0-1-1,-1 0 1,0-2 0,1 3-4,0 1 0,-1-1 1,1 0-1,-1 0 1,1 1-1,-1-1 0,1 0 1,-1 1-1,1-1 0,-1 1 1,1-1-1,-1 1 1,0-1-1,1 1 0,-1-1 1,0 1-1,0-1 0,1 1 1,-1 0-1,0 0 1,-1-1-1,1 1 0,-1 0-1,1 0 1,-1 0-1,0 0 1,1 0-1,-1 1 1,1-1 0,-1 1-1,1-1 1,0 1-1,-1-1 1,1 1 0,-1 0-1,1-1 1,-2 3-1,-2 0-2,1 0 0,1 1-1,-1 0 1,0 0 0,1 0 0,0 0-1,0 0 1,0 1 0,0-1-1,1 1 1,-1 0 0,-1 6 0,3-9 7,1 0 0,-1 0 0,0 0 0,1 0 0,0 0 0,-1 0 0,1 1 0,0-1 0,0 0 0,0 0 1,0 0-1,1 0 0,-1 0 0,0 0 0,1 0 0,0 0 0,-1 0 0,1 0 0,0 0 0,0 0 0,0 0 0,0 0 0,0 0 1,1-1-1,-1 1 0,0 0 0,1-1 0,-1 1 0,1-1 0,0 0 0,0 0 0,-1 1 0,4 0 0,0 0 15,1 0 1,-1 0-1,1 0 0,0-1 0,0 0 0,-1 0 0,1-1 0,8 1 0,50-6 117,-52 3-113,28-4 82,69-21 0,-71 17-50,65-11 0,-100 20-41,-1 1-1,0 0 1,1-1-1,-1 1 1,0 0-1,1 0 1,-1 1-1,1-1 1,-1 0-1,0 1 1,1-1-1,-1 1 1,0 0-1,0 0 1,0 0-1,0 0 1,4 2-1,-5-1 9,0-1-1,0 1 1,0-1 0,-1 1-1,1 0 1,0-1 0,-1 1-1,1 0 1,-1 0-1,1-1 1,-1 1 0,0 0-1,0 0 1,1 0-1,-2-1 1,1 1 0,0 0-1,0 0 1,0 0-1,-1-1 1,1 1 0,-2 2-1,-3 13 200,-1-1 0,-7 15-1,5-14 175,-9 30 1,16-36-211,6-13-244,-4 0-35,1 0 0,-1 0 0,0 0 0,0 0 0,0 0 0,0 0 0,-1 0 0,1 0 1,-1 0-1,1-3 0,0-6-159,0-1 0,-1 1-1,-1-1 1,0 1 0,-1-1 0,0 1 0,0 0 0,-6-15 0,-16-31-431</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7:15.748"/>
    </inkml:context>
    <inkml:brush xml:id="br0">
      <inkml:brushProperty name="width" value="0.025" units="cm"/>
      <inkml:brushProperty name="height" value="0.025" units="cm"/>
    </inkml:brush>
  </inkml:definitions>
  <inkml:trace contextRef="#ctx0" brushRef="#br0">2 28 19140,'-1'-12'1921,"9"2"-1425,14 6-312,8 2 504,6 5-176,2 0-168,2 1-288</inkml:trace>
  <inkml:trace contextRef="#ctx0" brushRef="#br0" timeOffset="1">787 127 16307,'-7'30'769,"6"-3"-545,4-4-216</inkml:trace>
  <inkml:trace contextRef="#ctx0" brushRef="#br0" timeOffset="2">779 726 12795,'-10'31'1320,"8"-8"-840,4-10-224,6-10 848,4 0-896,1-6-416,-2 0-224,-4 2-240,-1 1-8,-7 4-1112,-6 2 1224,-1-6-121,1-5-111</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7:59.957"/>
    </inkml:context>
    <inkml:brush xml:id="br0">
      <inkml:brushProperty name="width" value="0.025" units="cm"/>
      <inkml:brushProperty name="height" value="0.025" units="cm"/>
    </inkml:brush>
  </inkml:definitions>
  <inkml:trace contextRef="#ctx0" brushRef="#br0">1 125 12219,'0'0'48,"0"0"1,-1 0-1,1 0 1,0-1-1,0 1 1,0 0-1,0 0 1,0-1 0,0 1-1,0 0 1,0 0-1,0 0 1,0-1-1,0 1 1,0 0-1,0 0 1,0-1-1,0 1 1,0 0 0,1 0-1,-1 0 1,0-1-1,0 1 1,0 0-1,0 0 1,0 0-1,0-1 1,1 1 0,-1 0-1,0 0 1,0 0-1,0 0 1,0 0-1,1-1 1,-1 1-1,0 0 1,1 0-1,12-4 786,17 3-240,-29 1-555,63 0 187,0-3 1,0-3-1,67-14 1,-54 3-205,21-6-11,2 4 0,104-5 1,150 27 47,-86 4-64,-209-8-2,440 15 8,-390-1 6,260 18 26,267-47-115,-351 3 52,463 9-143,-418 6 25,252 9 40,120 0-5,821-28 126,-1043 5-42,600 2-112,-266 54-707,-410-17 449,424 40 310,169 8 35,-613-58-257,633 24-2204,0-35 801,-160-56 2800,-776 44-942,2-4 232,-51 5-273,46-1-1,-77 6-158</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34.063"/>
    </inkml:context>
    <inkml:brush xml:id="br0">
      <inkml:brushProperty name="width" value="0.05" units="cm"/>
      <inkml:brushProperty name="height" value="0.05" units="cm"/>
    </inkml:brush>
  </inkml:definitions>
  <inkml:trace contextRef="#ctx0" brushRef="#br0">239 75 16684,'0'-4'362,"-1"0"0,1 0 0,-1 0 0,0 0 0,0 0 0,-1 0 1,1 0-1,-1 1 0,0-1 0,0 0 0,0 1 0,0 0 0,-5-5 1,6 6-222,-1 0 0,0 1 0,0-1 0,0 1 0,0 0 0,0-1 0,0 1 0,-1 0 0,1 0 0,0 0 0,-1 1 0,1-1 0,0 0 0,-1 1 0,1 0 1,-1-1-1,1 1 0,0 0 0,-1 0 0,1 1 0,-1-1 0,1 0 0,-1 1 0,-1 0 0,-5 3-33,0-1 0,0 1 0,1 1-1,-1 0 1,1 0 0,0 0 0,1 1 0,-1 1-1,1-1 1,1 1 0,-1 0 0,-9 14 0,10-13-108,1 0 0,0-1 1,1 2-1,-1-1 0,2 1 0,-1-1 1,1 1-1,0 0 0,1 0 1,0 0-1,1 0 0,0 1 0,0 11 1,1-19-1,0 1 0,0-1 0,1 0 0,-1 1 0,1-1 0,0 1 1,-1-1-1,1 0 0,0 1 0,0-1 0,1 0 0,-1 0 0,0 0 1,1 0-1,-1 0 0,1 0 0,0 0 0,0-1 0,2 3 0,-1-2 1,0 0-1,1-1 1,-1 1-1,1-1 1,0 0-1,-1 1 0,1-1 1,0-1-1,0 1 1,-1-1-1,7 1 1,0-2 2,0 1 1,1-1-1,-1-1 1,0 0-1,0-1 1,0 1 0,0-2-1,14-6 1,-14 5 31,-1-1 0,-1 0 0,1 0 0,-1-1 0,0 0 0,0 0 0,-1-1 0,11-14 0,-15 17-2,0 1 1,0-1-1,0 1 0,-1-1 1,0 0-1,0 0 1,0 0-1,0 0 1,-1 0-1,0-1 1,0 1-1,0 0 1,-1-1-1,0 1 1,0 0-1,0-1 1,-1 1-1,0 0 0,-1-6 1,2 9-24,-1 0 0,0 0 0,1 0 0,-1 0 0,0 0 0,0 0 0,0 0 0,0 0 0,-1 0 0,1 0 0,0 1 0,-1-1 0,1 0 0,-1 1 1,0 0-1,1-1 0,-1 1 0,0 0 0,0 0 0,0 0 0,0 0 0,0 0 0,0 0 0,0 0 0,0 1 0,0-1 0,-1 1 0,1 0 0,0-1 0,0 1 0,0 0 0,-1 0 0,1 0 0,0 1 0,0-1 0,0 1 0,-1-1 0,-3 2 0,-1 1-130,1 0-1,-1 0 0,1 0 0,-1 1 0,1 0 1,0 0-1,0 0 0,0 1 0,1 0 0,-9 9 0,10-9-200,1 0-1,0 0 0,0 0 0,0 0 1,0 1-1,-2 6 0,5-11 224,-1 0 0,1 0-1,0 0 1,0 0 0,-1 0 0,1 0-1,0 0 1,0 0 0,0 0 0,0 0-1,0 0 1,0 0 0,0 0 0,0 0-1,0 0 1,1 0 0,-1-1-1,0 1 1,1 0 0,-1 0 0,1 0-1,-1 0 1,1 0 0,-1-1 0,1 1-1,-1 0 1,1 0 0,0-1 0,-1 1-1,1 0 1,0-1 0,0 1 0,-1-1-1,1 1 1,0-1 0,0 1 0,0-1-1,0 1 1,0-1 0,0 0 0,0 0-1,0 0 1,0 1 0,-1-1-1,3 0 1,4 0-286,1 1 0,-1-1-1,0-1 1,10-1 0,11-4-699</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8:26.157"/>
    </inkml:context>
    <inkml:brush xml:id="br0">
      <inkml:brushProperty name="width" value="0.025" units="cm"/>
      <inkml:brushProperty name="height" value="0.025" units="cm"/>
    </inkml:brush>
  </inkml:definitions>
  <inkml:trace contextRef="#ctx0" brushRef="#br0">0 141 10970,'3'2'196,"3"1"-165,0 0 0,0 0-1,0-1 1,1 0-1,-1 0 1,1 0 0,11 1-1,54 2 172,-52-5-81,0 1 1,30 5-1,79 31 130,11 2 50,-118-34-263,1-1 1,0-2-1,0 0 1,31-2-1,116-25 76,1 0-49,-20 20-33,1 6-1,222 30 1,-304-22-32,1-3 0,133-6 0,-116-6-6,0 4 1,133 14 0,-28 7 5,268-9 1,652 5 164,274-10-91,-45-5-34,-394 28-8,244-35-34,-352-2 4,888-38-48,-202-73 50,-601 13-89,-868 100 67,113-14-62,204 3-1,-246 30-229,-37-2 67,-20-4 148,-41-6 81</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8:34.758"/>
    </inkml:context>
    <inkml:brush xml:id="br0">
      <inkml:brushProperty name="width" value="0.025" units="cm"/>
      <inkml:brushProperty name="height" value="0.025" units="cm"/>
    </inkml:brush>
  </inkml:definitions>
  <inkml:trace contextRef="#ctx0" brushRef="#br0">1 293 10138,'23'5'69,"1"-1"1,-1-1-1,1 0 0,0-2 0,0-1 1,26-3-1,144-29-600,-121 18 508,129-17 287,210-5 1,207 24 197,-95 3-1238,905 30 1133,-1141 2-150,67 3-66,436-22-177,0-43-569,71-1-42,306 47 231,668 2 478,-291 12 73,-763 31-29,44 3 203,313-65-344,-1109 8 37,962-56 103,1 42-112,-89-4-393,-325-33 30,45-4-48,1298-37-1086,-1028 121 1961,-823-22-470,-6-2-3</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9:46.006"/>
    </inkml:context>
    <inkml:brush xml:id="br0">
      <inkml:brushProperty name="width" value="0.025" units="cm"/>
      <inkml:brushProperty name="height" value="0.025" units="cm"/>
    </inkml:brush>
  </inkml:definitions>
  <inkml:trace contextRef="#ctx0" brushRef="#br0">1 343 9210,'20'-15'557,"1"2"0,1 0 0,0 2 0,1 0 0,0 2 0,0 0 0,31-6 0,173-26 905,-209 39-1368,634-108 574,-467 76-803,291-14 1,14 37-1076,619 65 0,-830-26 1045,676 65 225,3-37 223,498-53 0,-281-5-221,44-2-57,112 3-68,293 6-25,-1582-6-91,106 2-123,-107 3 192</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9:54.970"/>
    </inkml:context>
    <inkml:brush xml:id="br0">
      <inkml:brushProperty name="width" value="0.025" units="cm"/>
      <inkml:brushProperty name="height" value="0.025" units="cm"/>
    </inkml:brush>
  </inkml:definitions>
  <inkml:trace contextRef="#ctx0" brushRef="#br0">1 243 8074,'67'16'3146,"38"-4"-2818,-17-3-180,312 22-149,2-31 84,128 5-917,239 9-1565,-718-14 2305,-38 0 141,47-1 362,1 4 0,66 10 0,67 23 93,133 22-300,338 15 61,6-65-146,326-75-314,-742 49 54,475-40-123,388-26 408,1812-42-1149,-2304 104 1088,-366 13 145,715-42 231,309-27-91,-1186 75-213,-51 0-28,1 2 0,0 2 0,84 13 0,-103-2-769,-28-13 533,0-9-29</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09:58.047"/>
    </inkml:context>
    <inkml:brush xml:id="br0">
      <inkml:brushProperty name="width" value="0.025" units="cm"/>
      <inkml:brushProperty name="height" value="0.025" units="cm"/>
    </inkml:brush>
  </inkml:definitions>
  <inkml:trace contextRef="#ctx0" brushRef="#br0">0 245 7842,'359'-62'3366,"-145"20"-3036,-58 14-201,343-52 251,-347 62-191,199 3-1,22 42 35,-4 27-105,-17-3-86,301 3 53,3-32-31,-251-10-513,-328-8 379,-5 0-26</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16.126"/>
    </inkml:context>
    <inkml:brush xml:id="br0">
      <inkml:brushProperty name="width" value="0.025" units="cm"/>
      <inkml:brushProperty name="height" value="0.025" units="cm"/>
    </inkml:brush>
  </inkml:definitions>
  <inkml:trace contextRef="#ctx0" brushRef="#br0">0 55 9178,'3'-1'178,"-1"0"1,0 0-1,0 0 0,0 0 1,0 0-1,0-1 0,-1 1 1,1-1-1,0 1 0,-1-1 1,4-3-1,18-16 84,-19 19-253,0 0 0,0 0 1,0 0-1,1 1 0,-1 0 1,0-1-1,1 1 1,-1 1-1,0-1 0,1 1 1,-1-1-1,7 2 0,4 0-7,0 2-1,20 4 1,24 4 5,-12-9 9,55-4 0,-71-1 14,-1 2 0,1 1 0,0 1-1,-1 2 1,47 10 0,-59-9-13,1 0 1,0-1-1,0-1 1,0-1-1,26-1 0,95-17 73,-96 10-75,0 2-1,50 1 0,-7 10-1,99 21 1,12 2 55,-110-23-30,99-7-1,87-18 77,-139 8-37,473 10 109,-91 6-126,32-17-22,-1 46-42,-453-25 118,0-4 0,164-12 0,-243 6-52,-10 1 20,0-1 0,-1 1-1,1-1 1,10-3 0,-14 3-106,0 0 1,0 0-1,0 0 0,0 0 1,0 0-1,-1-1 0,1 1 1,0-1-1,-1 1 1,1-1-1,-1 1 0,1-1 1,-1 0-1,0 0 0,0 0 1,1-3-1,6-12-52,0-2-31</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20.794"/>
    </inkml:context>
    <inkml:brush xml:id="br0">
      <inkml:brushProperty name="width" value="0.025" units="cm"/>
      <inkml:brushProperty name="height" value="0.025" units="cm"/>
    </inkml:brush>
  </inkml:definitions>
  <inkml:trace contextRef="#ctx0" brushRef="#br0">36 1 15635,'1'7'1329,"4"1"-1081,-5 20-136,-9 13 832,-2 15-784,1 6-192,2 8-224,4 0-128,4 0-224,3-4-169,4-11 545,3-9-192,3-22-160</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21.279"/>
    </inkml:context>
    <inkml:brush xml:id="br0">
      <inkml:brushProperty name="width" value="0.025" units="cm"/>
      <inkml:brushProperty name="height" value="0.025" units="cm"/>
    </inkml:brush>
  </inkml:definitions>
  <inkml:trace contextRef="#ctx0" brushRef="#br0">529 119 13899,'-31'79'1376,"1"1"-992,10-2-208,5-1 825,12-10-745,3-8-224,10-20-304,3-12-545,5-27 681,0-10-160,-3-33-88</inkml:trace>
  <inkml:trace contextRef="#ctx0" brushRef="#br0" timeOffset="1">22 48 16227,'-12'4'1721,"4"-1"-1209,6-2-272,4-2 584,17-5-160,5-3-64,17 1-207,5-1-129,13 1-160,3 0-216,7 4-545,-2 1 657,0 5-128,-2-4-104</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22.346"/>
    </inkml:context>
    <inkml:brush xml:id="br0">
      <inkml:brushProperty name="width" value="0.025" units="cm"/>
      <inkml:brushProperty name="height" value="0.025" units="cm"/>
    </inkml:brush>
  </inkml:definitions>
  <inkml:trace contextRef="#ctx0" brushRef="#br0">0 23 14019,'2'19'1080,"12"-10"-744,2-4-64,10-5 441,4-1-281,9-5-56,2-2-24,2-2-280,0 0-224,-8 2 200,-5 1-88,-17 1-88</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22.825"/>
    </inkml:context>
    <inkml:brush xml:id="br0">
      <inkml:brushProperty name="width" value="0.025" units="cm"/>
      <inkml:brushProperty name="height" value="0.025" units="cm"/>
    </inkml:brush>
  </inkml:definitions>
  <inkml:trace contextRef="#ctx0" brushRef="#br0">1 37 15771,'7'9'1209,"12"-9"-905,4 0-128,10-3 208,10 2-136,11 1 1776,8-2-1648,5-15 88,3-6 9</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34.461"/>
    </inkml:context>
    <inkml:brush xml:id="br0">
      <inkml:brushProperty name="width" value="0.05" units="cm"/>
      <inkml:brushProperty name="height" value="0.05" units="cm"/>
    </inkml:brush>
  </inkml:definitions>
  <inkml:trace contextRef="#ctx0" brushRef="#br0">11 181 13995,'10'-5'1170,"4"-3"584,-12 9-374,-5 7 596,-4 4-1164,1 1 0,1-1 0,-4 14 1,8-21-701,-1 0 0,1 0 0,0 0 1,0 0-1,1 0 0,-1 0 0,1 0 1,0 0-1,1 0 0,-1 0 0,3 7 1,-3-10-82,1 0 0,0-1 0,0 1-1,1-1 1,-1 1 0,0-1 0,0 1 0,1-1 0,-1 0 0,1 0 0,-1 1 0,1-1 0,-1 0 0,1-1 0,0 1 0,-1 0 0,1 0 0,0-1 0,0 1 0,0-1 0,-1 1 0,1-1 0,0 0 0,0 0 0,0 0-1,0 0 1,3 0 0,4-1 54,0 0 1,1-1-1,-2 1 0,15-6 0,1-2 110,0-1-1,-1-1 1,0-2-1,-1 0 1,-1-1 0,0-1-1,0-1 1,-2-1-1,0 0 1,-1-2-1,21-27 1,-33 38-85,-1-1-1,0 1 1,0-1-1,6-17 1,-10 23-84,0 1 0,-1-1 1,1 0-1,-1 0 0,1 0 1,-1 0-1,0 0 0,0 0 1,-1-3-1,1 4-16,0 1-1,-1 0 1,1 0 0,-1-1-1,1 1 1,-1 0 0,1 0-1,-1 0 1,0 0-1,1 0 1,-1 0 0,0 0-1,0 0 1,0 0 0,0 0-1,0 0 1,0 0-1,0 1 1,0-1 0,0 0-1,-2 0 1,-1 0-6,0 0 0,0 0 0,1 1 0,-1-1 0,0 1-1,0 0 1,0 0 0,0 0 0,0 0 0,0 1 0,0-1 0,-4 2 0,-48 17-208,29-7-419,1 0 0,0 1 0,1 2 0,0 1 1,1 1-1,1 0 0,-27 29 0,34-30-245</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23.666"/>
    </inkml:context>
    <inkml:brush xml:id="br0">
      <inkml:brushProperty name="width" value="0.025" units="cm"/>
      <inkml:brushProperty name="height" value="0.025" units="cm"/>
    </inkml:brush>
  </inkml:definitions>
  <inkml:trace contextRef="#ctx0" brushRef="#br0">0 23 16011,'1'-1'82,"0"0"1,0 0-1,1 0 0,-1 1 0,0-1 0,0 0 0,1 1 0,-1-1 0,0 1 0,0 0 0,1-1 0,-1 1 0,0 0 0,3 0 0,-3 0-47,0 0 1,-1 0-1,1 1 0,-1-1 0,1 0 0,0 0 0,-1 1 0,1-1 0,-1 0 0,1 1 0,-1-1 0,1 1 0,-1-1 1,1 1-1,-1-1 0,0 1 0,1-1 0,-1 1 0,1-1 0,-1 1 0,1 1 0,0 3 88,1 1-1,-1-1 0,0 1 1,-1 0-1,1 10 0,-1-12-74,3 99 165,-5 0 1,-23 160-1,62-376 803,31-63-756,-54 146-244,2 1 1,0 1-1,37-46 1,-43 62-19,0 1 1,1 1 0,1-1 0,14-9-1,-21 17-4,-1-1 0,1 1-1,0 1 1,0-1 0,0 1-1,0 0 1,0 0 0,1 0-1,-1 1 1,1 0 0,-1 0-1,1 0 1,0 1 0,8 0-1,-13 0 6,0 0 0,0 0-1,0 0 1,1 0 0,-1 1-1,0-1 1,0 0-1,0 1 1,0-1 0,0 1-1,0-1 1,0 1 0,0 0-1,0-1 1,0 1 0,0 0-1,0 0 1,-1 0-1,1 0 1,0-1 0,0 1-1,-1 0 1,1 0 0,-1 0-1,1 1 1,-1-1-1,1 0 1,-1 0 0,0 0-1,1 0 1,-1 0 0,0 0-1,0 1 1,0-1 0,0 0-1,0 0 1,0 0-1,0 0 1,0 1 0,-1-1-1,1 0 1,0 0 0,-1 0-1,0 2 1,-2 4 22,1 0 1,-2 0-1,1-1 0,-1 1 1,-8 10-1,-11 10 160,-2 0-1,-1-2 1,-2 0-1,-57 39 1,85-64-183,0-1-1,0 1 1,0 0-1,0 0 1,0 0-1,0-1 1,0 1-1,0 0 1,0 0 0,0 0-1,0-1 1,0 1-1,0 0 1,0 0-1,0 0 1,0-1 0,0 1-1,0 0 1,0 0-1,-1 0 1,1 0-1,0-1 1,0 1 0,0 0-1,0 0 1,0 0-1,-1 0 1,1 0-1,0-1 1,0 1-1,0 0 1,0 0 0,-1 0-1,1 0 1,0 0-1,0 0 1,0 0-1,0 0 1,-1 0 0,1 0-1,0 0 1,0 0-1,0 0 1,-1 0-1,1 0 1,0 0-1,0 0 1,0 0 0,-1 0-1,1 0 1,0 0-1,0 0 1,0 0-1,-1 0 1,1 0 0,0 0-1,0 0 1,0 1-1,0-1 1,-1 0-1,1 0 1,0 0 0,0 0-1,0 0 1,0 1-1,0-1 1,0 0-1,-1 0 1,12-15-199</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24.163"/>
    </inkml:context>
    <inkml:brush xml:id="br0">
      <inkml:brushProperty name="width" value="0.025" units="cm"/>
      <inkml:brushProperty name="height" value="0.025" units="cm"/>
    </inkml:brush>
  </inkml:definitions>
  <inkml:trace contextRef="#ctx0" brushRef="#br0">3 29 20500,'-3'19'1353,"3"-12"-1377,3-5-328,11-14 456,5-8 40,4-4-136</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24.598"/>
    </inkml:context>
    <inkml:brush xml:id="br0">
      <inkml:brushProperty name="width" value="0.025" units="cm"/>
      <inkml:brushProperty name="height" value="0.025" units="cm"/>
    </inkml:brush>
  </inkml:definitions>
  <inkml:trace contextRef="#ctx0" brushRef="#br0">5 63 16988,'0'1'53,"-1"0"0,1 0 1,-1-1-1,1 1 1,-1 0-1,1 0 0,0 0 1,-1 0-1,1-1 0,0 1 1,0 0-1,0 0 1,-1 0-1,1 0 0,0 0 1,0 0-1,1 0 0,-1 0 1,0 0-1,0-1 1,0 1-1,0 0 0,1 0 1,-1 0-1,0 0 1,1 0-1,-1-1 0,1 1 1,-1 0-1,1 0 0,-1-1 1,1 1-1,0 0 1,-1-1-1,1 1 0,0 0 1,0-1-1,-1 1 0,1-1 1,0 0-1,0 1 1,0-1-1,-1 1 0,3-1 1,2 3 9,1-1 0,-1 1 1,1-1-1,0-1 0,9 2 1,-7-2-188,0 0 1,0-1-1,0-1 1,0 1 0,-1-1-1,1 0 1,0-1 0,0 0-1,-1 0 1,1-1-1,-1 0 1,0 0 0,11-7-1,3-4-840,0-1-1,32-30 1,-42 35 573,-11 10 395,0 0 1,0 0-1,0 0 0,0 0 1,0 0-1,0 0 1,0 1-1,0-1 0,0 0 1,0 0-1,0 0 1,-1 0-1,1 0 1,0 0-1,0 0 0,0 1 1,0-1-1,0 0 1,0 0-1,0 0 0,0 0 1,0 0-1,0 0 1,0 1-1,0-1 0,0 0 1,0 0-1,0 0 1,0 0-1,1 0 0,-1 0 1,0 1-1,0-1 1,0 0-1,0 0 1,0 0-1,0 0 0,0 0 1,0 0-1,0 0 1,0 0-1,0 1 0,1-1 1,-1 0-1,0 0 1,0 0-1,0 0 0,0 0 1,0 0-1,0 0 1,1 0-1,-1 0 0,0 0 1,0 0-1,0 0 1,0 0-1,0 0 0,0 0 1,1 0-1,-1 0 1,0 0-1,0 0 1,0 0-1,0 0 0,0 0 1,0 0-1,1 0 1,-1 0-1,-3 11 293,-12 35 636,1 1 0,3 1 0,2 0 0,-6 77 0,12-90-608,-3 0 0,-1-1 0,-1 1 0,-20 50 0,25-78-191,1 0-1,-1 1 1,2 0 0,-3 14 0,5-5 217</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25.051"/>
    </inkml:context>
    <inkml:brush xml:id="br0">
      <inkml:brushProperty name="width" value="0.025" units="cm"/>
      <inkml:brushProperty name="height" value="0.025" units="cm"/>
    </inkml:brush>
  </inkml:definitions>
  <inkml:trace contextRef="#ctx0" brushRef="#br0">1 76 18004,'21'0'1624,"11"-7"-1168,1 0-192,13 0 384,2-2-279,5-2 1391,0-2-1376,0 3-136,-5-2-24</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25.860"/>
    </inkml:context>
    <inkml:brush xml:id="br0">
      <inkml:brushProperty name="width" value="0.025" units="cm"/>
      <inkml:brushProperty name="height" value="0.025" units="cm"/>
    </inkml:brush>
  </inkml:definitions>
  <inkml:trace contextRef="#ctx0" brushRef="#br0">0 30 13467,'1'2'123,"0"0"0,-1-1 0,1 1 0,-1-1 1,1 1-1,-1 0 0,0-1 0,0 1 0,0 0 0,0 0 0,0-1 0,0 1 1,0 3-1,-1 4 179,2 23 806,-2-15-967,1 0-1,1 0 0,1 1 1,0-1-1,2 0 0,9 32 1,-12-48-114,0 1 0,-1 0 0,1-1 0,0 1 0,0 0 1,0-1-1,0 1 0,0-1 0,1 1 0,-1-1 0,0 0 0,1 0 1,-1 1-1,1-1 0,-1 0 0,1 0 0,0 0 0,2 0 0,-3 0 19,1-1 0,0 0-1,-1 0 1,1 0-1,0 0 1,-1 0 0,1 0-1,0-1 1,-1 1-1,1 0 1,-1-1 0,1 1-1,-1-1 1,1 0-1,-1 0 1,3-1-1,3-3 146,-1 0 0,0 0-1,0 0 1,-1-1-1,0 0 1,0-1-1,5-6 1,-2 2 86,-1-1 0,-1 1 1,0-1-1,0-1 0,-1 1 0,0-1 1,2-15-1,-8 39-281,0-1 1,0 1-1,1-1 1,1 1-1,2 17 0,-3-25-2,0-1 0,1 0 0,-1 0 0,1 1 0,0-1 0,-1 0 0,1 0 0,0 0 0,0 0 0,1 0-1,-1 0 1,0 0 0,0 0 0,1-1 0,-1 1 0,1 0 0,0-1 0,0 1 0,-1-1 0,1 0-1,0 1 1,0-1 0,0 0 0,0 0 0,0 0 0,0-1 0,1 1 0,-1 0 0,0-1 0,0 0 0,1 1-1,-1-1 1,0 0 0,3 0 0,4-1 22,0-1-1,-1 0 1,1-1 0,-1 1-1,1-2 1,-1 1-1,0-1 1,0 0 0,9-7-1,65-52 559,-77 59-520,-4 2-42,11-7 188,-1-1 0,14-16 1,-22 22-177,0 0-1,-1 1 1,1-1 0,-1 0 0,0 0-1,0-1 1,-1 1 0,1 0 0,-1-1-1,0 1 1,0-1 0,1-5 0,0-7 88,2 8-179</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26.360"/>
    </inkml:context>
    <inkml:brush xml:id="br0">
      <inkml:brushProperty name="width" value="0.025" units="cm"/>
      <inkml:brushProperty name="height" value="0.025" units="cm"/>
    </inkml:brush>
  </inkml:definitions>
  <inkml:trace contextRef="#ctx0" brushRef="#br0">149 0 17780,'-57'199'2894,"30"-117"-2588,4 2 0,-17 120-1,40-203-319,0 1-1,-1-1 1,1 1-1,0-1 1,0 1-1,0-1 1,0 1-1,0-1 1,0 1-1,0-1 1,0 1-1,1-1 1,-1 1-1,1-1 1,-1 1-1,1-1 1,-1 0-1,1 1 1,0-1-1,0 0 1,0 1-1,0-1 1,0 0-1,0 0 1,2 2 0,-1-2-12,1 0 0,0-1 0,-1 1 0,1-1 1,0 0-1,0 1 0,-1-1 0,1 0 1,0-1-1,0 1 0,-1 0 0,1-1 1,3-1-1,104-31-1503,-34 9 777,-49 16 391</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26.854"/>
    </inkml:context>
    <inkml:brush xml:id="br0">
      <inkml:brushProperty name="width" value="0.025" units="cm"/>
      <inkml:brushProperty name="height" value="0.025" units="cm"/>
    </inkml:brush>
  </inkml:definitions>
  <inkml:trace contextRef="#ctx0" brushRef="#br0">8 58 16019,'-7'4'1345,"10"3"-857,5-3-136,15-2 656,12-2-280,16-3-360,7-3-312,8-5 584,-2-5-439,3-1-89,-3-5-72</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27.317"/>
    </inkml:context>
    <inkml:brush xml:id="br0">
      <inkml:brushProperty name="width" value="0.025" units="cm"/>
      <inkml:brushProperty name="height" value="0.025" units="cm"/>
    </inkml:brush>
  </inkml:definitions>
  <inkml:trace contextRef="#ctx0" brushRef="#br0">14 189 19020,'0'0'78,"0"0"0,-1 0 0,1 1 0,-1-1 0,1 0 0,-1 0 0,1 0 0,-1 0 0,1 0 1,0 0-1,-1 0 0,1 0 0,-1 0 0,1 0 0,-1 0 0,1 0 0,-1 0 0,1 0 0,0 0 0,-1 0 0,1-1 0,-1 1 0,1 0 0,-1 0 0,1-1 0,0 1 0,-1 0 0,1 0 0,0-1 1,-1 1-1,1 0 0,-1-1 0,2 0-14,0 0-1,-1 0 1,1 1 0,0-1 0,-1 0 0,1 1 0,0-1 0,0 0 0,0 1 0,-1-1 0,1 1 0,0-1 0,0 1 0,0 0-1,0-1 1,0 1 0,2 0 0,14-6 206,1 2-1,0 0 1,0 1 0,0 1-1,19 0 1,-31 1-265,0 1 1,0 0-1,0 1 0,1 0 1,-1 0-1,0 0 1,0 1-1,0-1 0,-1 1 1,1 1-1,0-1 1,-1 1-1,1 0 1,-1 0-1,0 1 0,0 0 1,0 0-1,6 6 1,-9-7-4,0 0 0,0 1 0,0-1 1,0 0-1,0 1 0,-1 0 0,0-1 1,0 1-1,0 0 0,0-1 0,0 1 1,-1 0-1,1 0 0,-1 0 1,0-1-1,0 1 0,-1 0 0,0 6 1,-1-3 1,0-1 0,0 1 1,-1-1-1,0 1 0,0-1 1,-1 0-1,1 0 0,-1-1 1,0 1-1,-6 5 0,22-25-7,-1-1-1,0-1 0,-1 0 1,0 0-1,-2-1 1,8-19-1,-1-4 67,15-68-1,-30 106-64,1-1 1,-1 0-1,1 1 0,0 0 0,0-1 0,0 1 0,0-1 0,2-1 0,-2 3-35,0 0-1,-1 1 1,1-1-1,0 0 1,0 1-1,0-1 1,0 1-1,-1-1 1,1 1-1,0 0 1,0-1-1,0 1 0,0 0 1,0 0-1,0 0 1,0 0-1,0 0 1,0 0-1,0 0 1,0 0-1,0 0 1,2 0-1,2 1-72,-1-1 0,1 0-1,0-1 1,0 1 0,0-1 0,-1 0 0,1 0-1,0 0 1,-1-1 0,1 0 0,-1 0 0,1 0-1,5-4 1,26-13-383</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27.769"/>
    </inkml:context>
    <inkml:brush xml:id="br0">
      <inkml:brushProperty name="width" value="0.025" units="cm"/>
      <inkml:brushProperty name="height" value="0.025" units="cm"/>
    </inkml:brush>
  </inkml:definitions>
  <inkml:trace contextRef="#ctx0" brushRef="#br0">118 0 15979,'-6'33'1018,"-1"0"0,-14 37-1,-4 16-209,4 12 58,-15 180-1,35-273-826,1 0-1,0 0 0,0 0 0,0-1 1,1 1-1,0 0 0,2 8 1,-3-12-21,1 0 0,0 0 0,-1 0 0,1 0 1,0 0-1,0 0 0,0 0 0,0 0 1,0 0-1,0 0 0,0-1 0,0 1 0,0 0 1,0-1-1,0 1 0,0-1 0,0 1 1,1-1-1,-1 0 0,0 0 0,0 1 1,1-1-1,-1 0 0,0 0 0,0 0 0,1 0 1,-1 0-1,0 0 0,0-1 0,1 1 1,-1 0-1,0-1 0,0 1 0,2-1 0,11-4 118,1 0-1,-1-1 1,0 0-1,0-1 0,13-9 1,64-49 349,-67 48-365,125-100-344,135-136 0,-281 250 170,-1 1-1,1-1 0,0 1 0,0-1 0,-1 0 0,1 0 1,-1 0-1,0 0 0,3-6 0,-9 5-301</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28.236"/>
    </inkml:context>
    <inkml:brush xml:id="br0">
      <inkml:brushProperty name="width" value="0.025" units="cm"/>
      <inkml:brushProperty name="height" value="0.025" units="cm"/>
    </inkml:brush>
  </inkml:definitions>
  <inkml:trace contextRef="#ctx0" brushRef="#br0">1 1 16532,'0'34'2040,"6"-8"-1320,4-2-256,3-2 768,8-4-343,3 1-377,7-3-872,2-3 600,-2-1-352,-1-1-88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1.507"/>
    </inkml:context>
    <inkml:brush xml:id="br0">
      <inkml:brushProperty name="width" value="0.05" units="cm"/>
      <inkml:brushProperty name="height" value="0.05" units="cm"/>
    </inkml:brush>
  </inkml:definitions>
  <inkml:trace contextRef="#ctx0" brushRef="#br0">144 78 12731,'1'0'37,"-1"0"1,0 0-1,0-1 1,0 1-1,0 0 1,0 0-1,0 0 0,0 0 1,0 0-1,0 0 1,0-1-1,-1 1 1,1 0-1,0 0 1,0 0-1,0 0 1,0 0-1,0 0 1,0 0-1,0-1 1,0 1-1,0 0 1,0 0-1,0 0 0,0 0 1,-1 0-1,1 0 1,0 0-1,0 0 1,0 0-1,0 0 1,0-1-1,0 1 1,0 0-1,-1 0 1,1 0-1,0 0 1,0 0-1,0 0 1,0 0-1,0 0 0,0 0 1,-1 0-1,1 0 1,0 0-1,0 0 1,0 0-1,0 0 1,0 1-1,-10 4 646,-9 12 43,6-1-109,0 0 0,0 1 1,1 0-1,1 1 0,1 0 1,1 1-1,1 0 0,-12 38 1,19-55-584,1 0-1,-1 0 1,1 0 0,0 0 0,0 0 0,0 0 0,0 0 0,0 0 0,0 0 0,1 3 0,-1-4-23,0-1-1,1 1 1,-1-1 0,0 1-1,0-1 1,1 1 0,-1-1 0,0 1-1,1-1 1,-1 0 0,1 1 0,-1-1-1,1 1 1,-1-1 0,0 0 0,1 0-1,-1 1 1,1-1 0,-1 0 0,1 0-1,0 1 1,-1-1 0,1 0 0,0 0-1,3 0-6,1-1-1,-1 1 1,0-1-1,0 0 1,0 0-1,0-1 1,7-2-1,-6 2-54,-3 1 31,21-8-335,0 1-1,30-6 0,-48 13 257,1 0 0,0 0 0,0 1 0,0-1 0,0 1 0,0 0 0,-1 1 0,1-1 0,0 1 0,0 1 0,0-1 0,-1 1 0,1 0 0,-1 0 0,7 4 0,-10-5 55,0 0 1,0 1-1,0-1 0,0 1 1,0 0-1,0 0 0,-1-1 0,1 1 1,-1 0-1,1 0 0,-1 1 0,0-1 1,0 0-1,0 0 0,0 1 1,0-1-1,0 0 0,-1 1 0,1 3 1,-1-2 17,0 1-1,0-1 1,0 0 0,-1 1 0,0-1 0,0 0 0,0 0 0,0 0-1,-1 0 1,-3 6 0,-1 0 67,0 0-1,0-1 1,-1 1-1,0-2 1,-1 1 0,0-1-1,-18 14 1,22-19-2,0 0 0,0 0 0,0 0 0,0-1 0,-1 0 0,1 0 0,-1 0 0,1 0 0,-1 0 0,-8 1 0,13-3-37,-1 0 0,1-1 0,0 1 0,0 0 0,0 0 0,0 0 0,0 0 0,0 0 0,0 0 0,0 0 0,0 0-1,0 0 1,0 0 0,0 0 0,0 0 0,0 0 0,-1 0 0,1 0 0,0 0 0,0 0 0,0 0 0,0 0 0,0 0 0,0 0 0,0 0 0,0-1 0,0 1 0,0 0 0,0 0 0,0 0 0,0 0-1,0 0 1,0 0 0,0 0 0,0 0 0,0 0 0,0 0 0,0 0 0,0 0 0,0 0 0,0-1 0,0 1 0,0 0 0,0 0 0,0 0 0,0 0 0,0 0 0,0 0 0,0 0 0,0 0-1,0 0 1,0 0 0,0 0 0,1 0 0,-1 0 0,0 0 0,0 0 0,0 0 0,0-1 0,0 1 0,0 0 0,0 0 0,0 0 0,0 0 0,0 0 0,0 0 0,0 0 0,0 0 0,1 0-1,7-7 48,13-7-29,74-30 17,-51 26-1,74-44-1,-107 54 37,1 0 0,-1 0-1,-1-1 1,0 0 0,0-1 0,-1 0 0,0 0 0,0-1-1,-1 0 1,11-23 0,-17 29 39,0 1-1,0-1 1,-1 0 0,0 0-1,0 0 1,0 1 0,0-11-1,-1 14-87,0 1 0,0-1-1,0 0 1,0 0 0,0 0-1,-1 1 1,1-1-1,0 0 1,0 0 0,0 0-1,-1 1 1,1-1 0,0 0-1,-1 1 1,1-1 0,0 0-1,-1 1 1,1-1 0,-1 0-1,1 1 1,-1-1 0,0 1-1,1-1 1,-1 1 0,1-1-1,-1 1 1,0-1 0,0 1-1,1 0 1,-1-1-1,0 1 1,0 0 0,1 0-1,-1-1 1,0 1 0,0 0-1,0 0 1,1 0 0,-1 0-1,0 0 1,0 0 0,1 0-1,-1 0 1,0 1 0,0-1-1,0 0 1,1 0 0,-1 1-1,0-1 1,0 0-1,1 1 1,-1-1 0,0 1-1,0 0 1,-7 3 23,1 1 1,0 1-1,0-1 0,1 1 0,-1 0 1,1 0-1,1 1 0,-1 0 0,1 0 1,0 0-1,1 1 0,-1-1 0,1 1 1,1 0-1,0 0 0,0 1 0,1-1 1,-3 12-1,5-17-53,0-1 0,0 0-1,-1 0 1,2 0 0,-1 1 0,0-1 0,0 0-1,1 0 1,-1 0 0,1 0 0,-1 1 0,1-1-1,0 0 1,0 0 0,0 0 0,0-1 0,1 1-1,-1 0 1,0 0 0,2 1 0,0-1-8,0 1 1,0-1 0,0 0-1,0-1 1,1 1 0,-1-1-1,0 1 1,1-1-1,-1 0 1,1 0 0,4 0-1,9 1-84,1-1 0,-1-1-1,1 0 1,18-4-1,-29 3 39,9 0-4,148-22-647,-162 23 741,-1 0 0,0 0 0,1 0 0,-1-1 0,1 1 0,-1 0 0,0-1 0,1 1 0,-1-1 0,0 0 0,0 0 0,1 1 0,-1-1 0,0 0 0,0 0 0,0 0 0,0 0 0,0 0 0,0 0 1,0 0-1,-1-1 0,2 0 0,-2 0 41,0 0 0,1 0 1,-1 0-1,0 0 0,-1 0 1,1 0-1,0 0 1,0 0-1,-1 0 0,1 1 1,-1-1-1,0 0 1,0 0-1,1 0 0,-3-2 1,-19-33 829,15 26-751,0-1 1,1 1-1,0-1 0,-5-17 1,11 29-151,-1 0 1,1-1-1,0 1 1,0-1-1,0 1 1,0 0-1,0-1 1,0 1-1,0 0 1,0-1-1,0 1 1,0-1-1,0 1 1,0 0 0,0-1-1,0 1 1,1 0-1,-1-1 1,0 1-1,0-1 1,0 1-1,1 0 1,-1 0-1,0-1 1,0 1-1,0 0 1,1-1-1,-1 1 1,0 0-1,1 0 1,-1-1-1,0 1 1,1 0-1,-1 0 1,0 0 0,1 0-1,-1-1 1,16-1-57,-13 2 53,7 0-5,144-9-170,-128 5 143,1 0 0,-1-2 0,44-16 0,-52 16 21,-1-2 0,26-14 0,-39 19 20,0 1 0,0 0-1,-1-1 1,1 0-1,-1 0 1,0 0-1,0 0 1,0-1 0,0 1-1,0-1 1,-1 0-1,1 0 1,-1 0 0,0 0-1,0 0 1,1-8-1,-2 12 2,-1-1 0,0 0 0,0 1 0,0-1 0,0 0 0,1 1 0,-1-1 0,0 0 0,0 1 0,-1-1 0,1 0 0,0 0 0,0 1 0,0-1 0,0 0 0,-1 1 0,1-1 0,0 1 0,0-1 0,-1 0 0,1 1 0,-1-1 0,1 1 0,0-1-1,-1 0 1,1 1 0,-1 0 0,1-1 0,-1 1 0,0-1 0,-1 0 5,1 1 0,-1 0-1,0-1 1,1 1-1,-1 0 1,0 0 0,1 0-1,-1 0 1,1 0-1,-1 0 1,0 0 0,-2 1-1,-3 1 18,1 0 1,-1 0-1,0 1 0,1 0 0,-8 5 0,7-3-5,0 1-1,0 0 0,0 0 1,1 1-1,0 0 0,1 0 1,-1 0-1,1 1 0,-6 12 1,8-15-47,1 1 1,-1 0 0,1 0 0,0 0 0,1 0 0,-1 0 0,1 1-1,0-1 1,1 0 0,0 1 0,0-1 0,0 0 0,1 1 0,1 7-1,-1-12 1,-1 1-1,1-1 0,0 0 0,0 0 0,0 0 1,0 0-1,1 0 0,-1 0 0,0 0 0,1 0 1,0 0-1,-1-1 0,1 1 0,0-1 1,0 1-1,0-1 0,0 0 0,0 1 0,0-1 1,0 0-1,0 0 0,0-1 0,0 1 0,1 0 1,2 0-1,1-1 6,0 1 1,1-1-1,-1 0 0,0 0 1,1-1-1,-1 0 0,0 0 1,9-2-1,26-13-201</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34.865"/>
    </inkml:context>
    <inkml:brush xml:id="br0">
      <inkml:brushProperty name="width" value="0.05" units="cm"/>
      <inkml:brushProperty name="height" value="0.05" units="cm"/>
    </inkml:brush>
  </inkml:definitions>
  <inkml:trace contextRef="#ctx0" brushRef="#br0">0 278 17972,'13'-3'791,"193"-35"4380,165 7-3895,111-14-99,220-103-1252,-688 144 77,-8 2-16,1 0 0,-1 0 0,1 1 0,10-1 0,-17 2 1,0 0-1,0 0 0,0 0 1,0 0-1,0 0 0,0 0 0,1 0 1,-1 0-1,0 0 0,0 1 1,0-1-1,0 0 0,0 0 1,0 0-1,0 0 0,0 0 1,0 0-1,0 0 0,0 0 0,1 0 1,-1 0-1,0 1 0,0-1 1,0 0-1,0 0 0,0 0 1,0 0-1,0 0 0,0 0 1,0 0-1,0 0 0,0 1 0,0-1 1,0 0-1,0 0 0,0 0 1,0 0-1,0 0 0,0 0 1,0 0-1,0 1 0,0-1 1,0 0-1,0 0 0,-1 0 0,1 0 1,0 0-1,0 0 0,0 0 1,0 0-1,0 0 0,0 0 1,0 1-1,0-1 0,0 0 1,0 0-1,0 0 0,-1 0 1,1 0-1,0 0 0,0 0 0,0 0 1,0 0-1,0 0 0,0 0 1,-1 0-1,-5 5-660,-12-1 2,8-4 216</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29.047"/>
    </inkml:context>
    <inkml:brush xml:id="br0">
      <inkml:brushProperty name="width" value="0.025" units="cm"/>
      <inkml:brushProperty name="height" value="0.025" units="cm"/>
    </inkml:brush>
  </inkml:definitions>
  <inkml:trace contextRef="#ctx0" brushRef="#br0">1337 228 10810,'4'-16'473,"0"1"-1,-2-1 0,0 0 0,0 0 1,-2-31-1,0 42-376,-1 1 0,1 0 0,-1-1 1,0 1-1,0 0 0,-1 0 0,1-1 0,-1 1 1,0 0-1,0 0 0,0 1 0,0-1 0,-1 0 0,1 1 1,-1-1-1,0 1 0,0 0 0,-1 0 0,1 0 1,0 1-1,-1-1 0,0 1 0,0-1 0,1 1 0,-1 1 1,-8-4-1,2 3-20,-1 0 0,0 1 1,0 0-1,0 0 1,0 1-1,1 1 0,-1 0 1,0 0-1,0 1 0,0 0 1,-16 7-1,-13 5 46,-62 33 0,14 1-166,2 3 0,3 4 0,2 4 0,2 3 0,4 4 0,-107 118 0,143-138-8,2 1 0,3 1 1,1 2-1,3 2 0,-44 101 0,59-115-12,2 0 0,2 1-1,2 0 1,1 1-1,2 0 1,2 0-1,1 1 1,2-1 0,7 61-1,-3-78 10,1-1-1,1 1 1,1-1 0,1 0-1,1-1 1,0 0-1,2 0 1,1-1 0,13 20-1,-15-27 25,1 0 0,0-1 0,1-1 0,0 1 0,1-2 0,0 0 0,1 0 0,0-1-1,0-1 1,1 0 0,0-1 0,1 0 0,-1-1 0,17 4 0,-2-4 58,0 0 0,1-2 0,-1-1 0,1-1 0,-1-2-1,1-1 1,0-1 0,-1-2 0,34-8 0,-20 2 94,-1-3 0,0-1 1,-1-2-1,-1-2 0,59-36 0,-31 11 154,-3-3-1,-2-2 1,93-92-1,-114 95-134,-1-2 0,-2-1-1,-3-3 1,-2 0 0,34-69 0,-42 67-136,-3-1 0,-1-1 1,-4 0-1,-1-2 1,-3 0-1,10-87 0,-22 113-166,-1 0 0,-2-1-1,-1 1 1,-1 0 0,-13-56-1,9 65-97,0-1 0,-1 1-1,-2 1 1,0-1 0,-1 2-1,-1-1 1,-1 2 0,-23-28-1,20 29-39,-33-28-1,-15 1-443</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34.361"/>
    </inkml:context>
    <inkml:brush xml:id="br0">
      <inkml:brushProperty name="width" value="0.025" units="cm"/>
      <inkml:brushProperty name="height" value="0.025" units="cm"/>
    </inkml:brush>
  </inkml:definitions>
  <inkml:trace contextRef="#ctx0" brushRef="#br0">26 27 16692,'0'-19'1592,"4"12"-1112,-4 11-208,0 19 672,0 7-152,-3 13-367,2 9-153,-1 6-216,2 5-48,0-4-192,0-4-113,-1-12-391,-2-7 576,-5-22-96,-4-13-96</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34.809"/>
    </inkml:context>
    <inkml:brush xml:id="br0">
      <inkml:brushProperty name="width" value="0.025" units="cm"/>
      <inkml:brushProperty name="height" value="0.025" units="cm"/>
    </inkml:brush>
  </inkml:definitions>
  <inkml:trace contextRef="#ctx0" brushRef="#br0">6 502 13643,'-1'1'188,"0"0"-1,1 1 1,-1-1 0,0 0 0,1 1-1,-1-1 1,1 1 0,0-1 0,-1 0-1,1 1 1,0-1 0,0 1 0,0-1-1,0 1 1,0-1 0,0 1 0,1-1-1,-1 0 1,1 3 0,0-3-66,0 0 0,-1 0-1,1 0 1,0 0 0,0 0 0,0 0-1,0 0 1,0-1 0,0 1 0,0 0-1,0-1 1,0 1 0,0 0 0,1-1-1,-1 0 1,0 1 0,0-1 0,2 1-1,2-1 14,-1 1-1,1-1 1,0 0-1,0 0 0,-1 0 1,1-1-1,0 0 1,0 0-1,-1 0 1,1 0-1,4-3 1,6-3 71,-1-2 0,-1 0 0,1-1 0,-1 0 0,-1-1 0,0 0 0,0-1 0,-1 0 0,-1-1 0,0 0 0,-1-1 0,11-21 0,2-9 211,-1-1 1,26-89 0,-17 14-282,-27 107-167,3-3-74,-6 16 99,0 0 0,1 0 0,-1 0 0,0 0 0,0 0 0,0 0 0,1 0-1,-1 0 1,0 0 0,0 0 0,0 0 0,0 0 0,1 1 0,-1-1 0,0 0-1,0 0 1,0 0 0,0 0 0,1 0 0,-1 0 0,0 0 0,0 0 0,0 1-1,0-1 1,0 0 0,1 0 0,-1 0 0,0 0 0,0 0 0,0 1 0,0-1-1,0 0 1,0 0 0,0 0 0,0 1 0,0-1 0,0 0 0,0 0 0,0 0-1,0 1 1,8 33-616,-6-23 443,9 38-1166,2 0 0,29 69 1,-24-83 650</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36.454"/>
    </inkml:context>
    <inkml:brush xml:id="br0">
      <inkml:brushProperty name="width" value="0.025" units="cm"/>
      <inkml:brushProperty name="height" value="0.025" units="cm"/>
    </inkml:brush>
  </inkml:definitions>
  <inkml:trace contextRef="#ctx0" brushRef="#br0">91 67 16235,'0'-16'921,"1"9"-589,-1 0 0,0 1 0,-1-1 0,-1-10 0,2 17-306,0-1 0,0 1 0,0 0 1,0-1-1,0 1 0,-1 0 0,1 0 0,0-1 0,0 1 0,0 0 0,0 0 1,0-1-1,-1 1 0,1 0 0,0 0 0,0-1 0,0 1 0,-1 0 0,1 0 1,0 0-1,0 0 0,0-1 0,-1 1 0,1 0 0,0 0 0,-1 0 1,1 0-1,0 0 0,0 0 0,-1 0 0,1 0 0,0 0 0,-1 0 0,1 0 1,0 0-1,0 0 0,-1 0 0,1 0 0,0 0 0,-1 0 0,1 0 0,0 0 1,0 0-1,-1 0 0,1 0 0,0 0 0,0 1 0,-1-1 0,1 0 1,0 0-1,0 0 0,0 1 0,-1-1 0,1 0 0,0 0 0,0 0 0,0 1 1,0-1-1,-1 1 0,-10 13 429,3 2-385,0 0 0,1 1 0,1-1 0,0 1 0,-2 18 0,0 3 20,-3 48 0,9-62-87,1 1 0,3 25-1,-2-44 0,0 0-1,1 0 1,0 0 0,1-1-1,-1 1 1,1 0-1,0-1 1,0 1 0,1-1-1,-1 0 1,1 0-1,0 0 1,1 0 0,5 6-1,-7-10 6,0 1-1,0-1 1,0 0-1,0 0 1,0 1-1,0-2 0,1 1 1,-1 0-1,1 0 1,-1-1-1,0 1 1,1-1-1,-1 0 1,1 0-1,-1 0 1,1 0-1,-1 0 0,1 0 1,-1-1-1,0 1 1,1-1-1,-1 0 1,1 0-1,-1 1 1,0-1-1,0-1 1,0 1-1,0 0 0,0-1 1,3-1-1,6-5 59,-1-1-1,1 0 1,-2 0-1,11-13 1,13-20 490,40-69-1,-48 71-77,-25 40-470,0 0 1,0 0 0,0 0 0,0 0-1,0 1 1,0-1 0,0 0-1,0 0 1,0 0 0,0 0-1,0 0 1,0 0 0,0 0-1,0 0 1,0 0 0,0 0 0,1 0-1,-1 0 1,0 0 0,0 0-1,0 0 1,0 0 0,0 1-1,0-1 1,0 0 0,0 0 0,0 0-1,0 0 1,0 0 0,0 0-1,1 0 1,-1 0 0,0 0-1,0 0 1,0 0 0,0 0 0,0 0-1,0 0 1,0 0 0,0 0-1,0 0 1,0 0 0,0 0-1,1 0 1,-1-1 0,0 1 0,0 0-1,0 0 1,0 0 0,0 0-1,0 0 1,0 0 0,0 0-1,-1 16 194,-5 29-83,4-33-59,-2 15-39,0 1 0,2 0-1,1 0 1,4 34 0,-3-59-24,1-1 1,-1 1-1,1-1 0,0 1 0,-1-1 1,1 0-1,0 1 0,0-1 1,1 0-1,1 3 0,-3-4 3,1 0-1,0-1 1,-1 1-1,1 0 0,0-1 1,0 0-1,-1 1 1,1-1-1,0 1 0,0-1 1,0 0-1,0 1 1,0-1-1,-1 0 0,1 0 1,0 0-1,0 0 1,0 0-1,0 0 1,0 0-1,0 0 0,0 0 1,0 0-1,-1 0 1,1 0-1,0-1 0,0 1 1,0 0-1,0-1 1,-1 1-1,1-1 0,0 1 1,1-2-1,7-4-10,-1-1 0,0 0 1,0-1-1,0 0 0,-1 0 0,10-16 0,23-23-17,-40 46 29,0 1 0,1-1 0,-1 0 0,1 1 0,-1-1 0,1 1 0,-1-1 0,0 1 0,1-1 0,0 1 0,-1 0 0,1-1 0,-1 1 0,1 0 0,-1-1 0,1 1 0,0 0 0,-1 0 0,1-1 0,0 1-1,-1 0 1,1 0 0,0 0 0,-1 0 0,1 0 0,0 0 0,-1 0 0,1 0 0,0 0 0,-1 0 0,1 1 0,0-1 0,-1 0 0,1 0 0,-1 1 0,1-1 0,0 0 0,-1 0 0,1 1 0,-1-1 0,1 1 0,-1-1 0,1 1 0,-1-1 0,1 1 0,-1-1 0,0 1 0,1-1 0,-1 1 0,1-1-1,-1 1 1,0 0 0,0-1 0,1 1 0,-1 0 0,0-1 0,0 1 0,0 0 0,0-1 0,0 1 0,0 1 0,2 8 1,0 1 1,-1-1-1,-1 13 0,0-11-4,1 9-8,-1-13 11,0 0 0,1-1 0,0 1 0,0 0 0,0-1-1,1 1 1,4 10 0,-5-17 1,-1 0-1,0 0 1,1 0-1,0 0 1,-1 0-1,1-1 1,-1 1-1,1 0 0,0 0 1,0-1-1,-1 1 1,1 0-1,0-1 1,0 1-1,0-1 1,0 1-1,0-1 1,0 1-1,0-1 1,0 1-1,0-1 1,0 0-1,0 0 1,2 1-1,-1-2 1,0 1 0,1 0-1,-1-1 1,0 1 0,1-1-1,-1 0 1,0 0 0,0 1 0,1-2-1,2-1 1,5-4 0,0 0 0,-1-1 0,11-11 0,-19 19-1,148-154 19,-144 150-17,-3 1 0,0 1 0,1-1 0,-1 1 0,1 0-1,-1 0 1,1 0 0,0 0 0,0 0 0,0 1 0,0-1-1,1 1 1,-1 0 0,6-1 0,-8 2-2,0 0 0,-1 0 0,1 1 0,0-1 0,0 0 1,0 1-1,0-1 0,-1 0 0,1 1 0,0-1 0,0 1 0,-1 0 0,1-1 1,0 1-1,-1-1 0,1 1 0,-1 0 0,1 0 0,-1-1 0,1 1 0,-1 0 1,1 0-1,-1 0 0,0-1 0,1 1 0,-1 0 0,0 0 0,0 0 0,1 2 1,3 31 14,-4-28-7,1 26 20,2 22-166,-3-51 88,0 0-1,1 1 1,0-1-1,-1 0 0,1 0 1,1 0-1,-1 0 1,0 0-1,1 0 0,-1 0 1,1-1-1,3 4 1,-5-5 42,1-1 0,-1 1 1,1-1-1,0 1 0,-1-1 0,1 0 1,0 1-1,-1-1 0,1 0 0,0 0 1,0 0-1,-1 1 0,1-1 1,0 0-1,0 0 0,-1 0 0,1 0 1,0 0-1,0 0 0,-1-1 0,1 1 1,0 0-1,0 0 0,0-1 1,19-11-120,6-16-84</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37.063"/>
    </inkml:context>
    <inkml:brush xml:id="br0">
      <inkml:brushProperty name="width" value="0.025" units="cm"/>
      <inkml:brushProperty name="height" value="0.025" units="cm"/>
    </inkml:brush>
  </inkml:definitions>
  <inkml:trace contextRef="#ctx0" brushRef="#br0">211 10 16067,'-23'-4'663,"11"2"53,0 1-1,0-1 1,0 2-1,-18 0 1,27 1-630,0-1 0,0 1 0,1-1 0,-1 1-1,1 0 1,-1 0 0,1 0 0,-1 0 0,1 0 0,-1 0 0,1 1 0,0-1-1,0 1 1,0 0 0,0 0 0,0 0 0,0 0 0,0 0 0,0 0 0,1 0-1,-1 0 1,1 1 0,0-1 0,0 1 0,-1 2 0,1-3-115,0 1 1,0-1-1,0 0 0,0 1 1,1-1-1,-1 1 0,1-1 1,0 1-1,0-1 0,0 1 1,0-1-1,0 1 0,0-1 1,1 0-1,-1 1 1,1-1-1,0 1 0,-1-1 1,1 0-1,2 3 0,-1-2-25,1-1 0,-1 1-1,1-1 1,0 0-1,0 0 1,0 0 0,0 0-1,0 0 1,0-1-1,1 1 1,-1-1 0,1 0-1,5 1 1,0 1-68,1-1-1,-1 1 1,0 1 0,0 0 0,-1 0-1,1 1 1,11 8 0,-18-12 131,0 1 1,0 0-1,0 0 0,0 1 1,0-1-1,0 0 1,-1 1-1,1-1 0,-1 1 1,0-1-1,0 1 1,0 0-1,0 0 0,0-1 1,0 1-1,-1 0 1,1 0-1,-1 0 0,0 0 1,0 0-1,0 0 1,0-1-1,-1 1 0,1 0 1,-1 0-1,1 0 1,-1 0-1,0-1 0,-2 4 1,0 0 66,0 1 0,-1-2 0,1 1 0,-2 0 0,1-1 0,0 0 0,-1 1 0,0-2 0,0 1 0,-1-1 0,1 0 0,-1 0 0,0 0 0,0-1 0,-10 4 0,12-5-49,-1 0 1,1-1-1,-1 0 0,0 0 1,1 0-1,-1 0 0,0-1 0,0 0 1,1 0-1,-8 0 0,9-1-74,0 0-1,0 0 0,0 1 1,0-2-1,0 1 0,0 0 1,0-1-1,0 1 1,1-1-1,-1 0 0,1 0 1,-1 0-1,1 0 0,0 0 1,0-1-1,-4-3 1,5 3-20,-1 0 1,0-1-1,1 1 1,0 0-1,0-1 0,0 1 1,0 0-1,0-1 1,1 1-1,-1-1 1,1 1-1,0-1 1,0 0-1,0 1 1,1-1-1,-1 1 1,1-1-1,0 1 1,0 0-1,0-1 1,0 1-1,4-5 1,14-26-461</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37.558"/>
    </inkml:context>
    <inkml:brush xml:id="br0">
      <inkml:brushProperty name="width" value="0.025" units="cm"/>
      <inkml:brushProperty name="height" value="0.025" units="cm"/>
    </inkml:brush>
  </inkml:definitions>
  <inkml:trace contextRef="#ctx0" brushRef="#br0">84 18 18164,'-33'54'2990,"27"-46"-2779,0 1 0,0 0 0,1 0 0,0 0 0,0 1 0,1 0 0,1 0 0,0 0 0,-4 20 0,7-28-202,0 0 1,-1-1-1,1 1 1,0 0-1,0 0 1,1-1-1,-1 1 1,0 0-1,0-1 1,1 1-1,-1-1 1,1 1-1,-1 0 1,1-1-1,0 1 1,0-1-1,0 1 1,0-1-1,0 0 1,0 1-1,0-1 1,0 0-1,2 2 1,-1-2-4,0-1 0,-1 1 0,1-1 0,0 1 0,0-1 0,0 1-1,-1-1 1,1 0 0,0 0 0,0 0 0,0 0 0,0 0 0,-1-1 0,1 1 0,0-1 0,0 1 0,0-1 0,-1 1 0,1-1 0,0 0-1,2-1 1,7-5 6,1-1 0,-1 0-1,-1 0 1,0-1 0,0 0-1,-1-1 1,10-12 0,52-80-353,-49 69-89,-17 28-20,-5 10 129,-3 24-265,-12 48 1,-3 16-432,17-81 824,0-5 78,0-1 0,0 1 0,1 0 0,0 0 0,2 11 0,-2-17 108,0-1-1,0 0 1,0 1 0,0-1 0,0 0 0,0 0 0,0 1 0,0-1 0,0 0-1,0 1 1,0-1 0,0 0 0,1 0 0,-1 1 0,0-1 0,0 0-1,0 0 1,0 1 0,1-1 0,-1 0 0,0 0 0,0 1 0,0-1-1,1 0 1,-1 0 0,0 0 0,0 0 0,1 1 0,-1-1 0,0 0 0,0 0-1,1 0 1,-1 0 0,0 0 0,1 0 0,-1 0 0,13-11-332</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38.038"/>
    </inkml:context>
    <inkml:brush xml:id="br0">
      <inkml:brushProperty name="width" value="0.025" units="cm"/>
      <inkml:brushProperty name="height" value="0.025" units="cm"/>
    </inkml:brush>
  </inkml:definitions>
  <inkml:trace contextRef="#ctx0" brushRef="#br0">109 0 13195,'-31'63'2309,"16"-33"-1081,0 0 0,2 1 0,-18 62 0,30-89-1150,1 1-1,-1-1 1,0 0 0,1 0-1,0 1 1,0-1-1,0 1 1,1-1-1,0 5 1,0-8-64,-1 0 0,1 1 0,-1-1 0,1 0 0,0 1 0,0-1 0,0 0 0,0 0 0,0 0 0,0 0 0,0 0 0,0 0 0,0 0 0,0 0 0,0 0 0,0 0-1,1-1 1,-1 1 0,0 0 0,1-1 0,-1 1 0,1-1 0,-1 0 0,0 1 0,1-1 0,-1 0 0,1 0 0,-1 0 0,3 0 0,11-1-107,-1 0-1,1-1 0,26-6 0,-25 4-89,0 1 0,26-2 0,-40 4 160,0 1-1,1 0 1,-1 0 0,0 1-1,0-1 1,0 0 0,0 1-1,0-1 1,0 1 0,0 0-1,0 0 1,0-1 0,0 1-1,-1 0 1,1 1 0,0-1-1,0 0 1,-1 0-1,1 1 1,1 1 0,-1 0 2,-1 0 0,1 0 0,-1 0 0,1 0 0,-1 0 0,0 0 0,0 0 0,-1 0 0,1 0 1,-1 0-1,1 7 0,-2 4-1,0 1-1,0-1 1,-2 1 0,-6 22 0,-3 1 65,7-25 38,1 0-1,-5 28 0,8-40-66,1 0-1,0-1 1,0 1-1,0 0 1,0 0 0,0 0-1,-1 0 1,1-1-1,1 1 1,-1 0 0,0 0-1,0 0 1,0 0-1,0-1 1,1 1 0,-1 0-1,0 0 1,0 0-1,1-1 1,-1 1 0,1 0-1,-1 0 1,1-1-1,-1 1 1,1-1 0,-1 1-1,1 0 1,0-1-1,-1 1 1,1-1 0,0 1-1,0-1 1,-1 0-1,1 1 1,0-1 0,0 0-1,-1 1 1,1-1-1,0 0 1,0 0 0,0 0-1,0 0 1,-1 0-1,1 0 1,0 0 0,0 0-1,0 0 1,0 0-1,-1 0 1,1 0 0,1-1-1,6-1 106,-1 0 0,1-1-1,-1 0 1,9-5 0,-15 8-112,118-66 581,-107 59-718,-1-2 1,1 0-1,-1 0 0,-1-1 1,1 0-1,-2-1 0,12-15 1,-7 0-174,-10 3-128</inkml:trace>
  <inkml:trace contextRef="#ctx0" brushRef="#br0" timeOffset="1">55 156 12267,'8'-1'1560,"13"8"-952,22 3-240,10 2 1689,15-4-1857,8 4 8,6-4 40</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38.554"/>
    </inkml:context>
    <inkml:brush xml:id="br0">
      <inkml:brushProperty name="width" value="0.025" units="cm"/>
      <inkml:brushProperty name="height" value="0.025" units="cm"/>
    </inkml:brush>
  </inkml:definitions>
  <inkml:trace contextRef="#ctx0" brushRef="#br0">1 160 13219,'1'12'179,"1"-1"0,0 0 0,0 1 1,1-1-1,1 0 0,-1-1 0,2 1 0,0-1 1,0 1-1,1-1 0,0-1 0,10 12 0,-8-11-35,1-1-1,1 0 0,0-1 1,0 0-1,0-1 0,1 0 1,0 0-1,1-1 0,-1 0 1,24 7-1,-10-7 2,0 0 0,-1-1 0,2-2 0,-1-1 0,0 0 0,1-2 0,-1-1 0,0-1 0,39-8 1,18-10 73,122-45 1,-176 55-187,308-114 229,40-14 246,-355 131-474,96-29 161,-104 33-154,0 0 1,0 1 0,0 1 0,0 0-1,0 1 1,25 2 0,-36-1-34,1-1 1,-1 1-1,1 0 1,-1-1-1,1 1 0,-1 0 1,0 1-1,0-1 0,0 0 1,1 1-1,-1-1 0,0 1 1,-1 0-1,1-1 1,0 1-1,0 0 0,-1 0 1,1 0-1,-1 0 0,0 0 1,0 1-1,0-1 1,0 0-1,0 1 0,0-1 1,0 1-1,-1-1 0,1 0 1,-1 1-1,0 0 0,1 3 1,-1 7-4,-1 0 0,0-1 0,0 1 0,-6 21 1,6-32-5,-22 85-21,13-55-321,2 0 0,1 0 1,-4 47-1,10-76 260,1 1 1,0-1 0,0 0 0,0 0-1,0 0 1,0 0 0,1 0-1,-1 0 1,1 0 0,0 0-1,0 0 1,0 0 0,0-1-1,0 1 1,1 0 0,0 0 0,-1-1-1,1 1 1,0-1 0,0 0-1,0 1 1,4 2 0,12 3-512</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39.050"/>
    </inkml:context>
    <inkml:brush xml:id="br0">
      <inkml:brushProperty name="width" value="0.025" units="cm"/>
      <inkml:brushProperty name="height" value="0.025" units="cm"/>
    </inkml:brush>
  </inkml:definitions>
  <inkml:trace contextRef="#ctx0" brushRef="#br0">0 327 14659,'3'-6'283,"0"0"0,0 1 0,1-1 0,0 1 0,0 0 0,0-1 0,1 2 0,-1-1 0,1 0 0,0 1 0,11-6 0,5-4 390,39-17 0,-14 11-435,1 2 0,1 2 0,0 1 0,1 3 0,0 2 0,1 3 0,0 1 0,0 3 0,69 3 0,-110 1-308,0 0 0,1 0-1,-1 1 1,-1 0 0,1 0 0,0 1 0,0 0 0,-1 1 0,0-1 0,13 10 0,-15-11 53,-1 1-1,1-1 1,0 0 0,0 0-1,0-1 1,0 1 0,0-1-1,0-1 1,0 1 0,0-1-1,0 0 1,0 0 0,0-1 0,0 0-1,0 0 1,0-1 0,0 1-1,6-3 1,2-1-104,1-1-1,-2 0 1,1-1-1,-1-1 1,0 0-1,14-11 1,-16 10 45,-1-1-1,0 0 1,15-19 0,-5-2-134</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39.609"/>
    </inkml:context>
    <inkml:brush xml:id="br0">
      <inkml:brushProperty name="width" value="0.025" units="cm"/>
      <inkml:brushProperty name="height" value="0.025" units="cm"/>
    </inkml:brush>
  </inkml:definitions>
  <inkml:trace contextRef="#ctx0" brushRef="#br0">0 144 17036,'1'-2'140,"3"-6"412,1-1 0,0 1 0,6-8 0,-10 16-526,-1-1-1,0 1 1,0 0-1,1-1 0,-1 1 1,0 0-1,0-1 1,1 1-1,-1 0 1,0 0-1,1-1 1,-1 1-1,1 0 1,-1 0-1,0-1 1,1 1-1,-1 0 1,1 0-1,-1 0 1,0 0-1,1 0 0,-1 0 1,1 0-1,-1 0 1,1 0-1,-1 0 1,0 0-1,1 0 1,-1 0-1,1 0 1,-1 0-1,1 0 1,-1 0-1,0 1 1,1-1-1,-1 0 0,0 0 1,1 0-1,-1 1 1,1-1-1,-1 0 1,0 0-1,0 1 1,1-1-1,-1 0 1,0 1-1,1-1 1,-1 0-1,0 1 1,0-1-1,0 1 0,1-1 1,-1 0-1,0 2 1,6 22 739,-6-24-758,5 40 504,-3 79 0,-1-1-426,-1-115-81,1 0 1,-1 0 0,1 1 0,-1-1 0,1 0 0,0 0 0,0 0 0,0 0 0,0 0 0,2 2 0,-2-4-1,0 0 0,0 0 0,0 0 0,0 0 1,0 0-1,0-1 0,0 1 0,0 0 0,1-1 0,-1 1 0,0-1 1,0 1-1,0-1 0,1 0 0,-1 0 0,0 1 0,0-1 0,1 0 1,-1 0-1,0 0 0,1 0 0,-1 0 0,0-1 0,0 1 0,1 0 1,-1 0-1,0-1 0,0 1 0,2-2 0,11-3 25,-1-1 0,-1-1 0,1 0 0,-1 0 0,18-16 0,57-55 106,-60 52-100,-22 22-29,39-36-409,-1-2-1,70-91 0,-109 129 352,-1-1 1,0 0-1,-1 0 1,1 0-1,-1 0 1,0 0-1,-1-1 1,1 1-1,0-8 1,-3 2-322</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35.592"/>
    </inkml:context>
    <inkml:brush xml:id="br0">
      <inkml:brushProperty name="width" value="0.05" units="cm"/>
      <inkml:brushProperty name="height" value="0.05" units="cm"/>
    </inkml:brush>
  </inkml:definitions>
  <inkml:trace contextRef="#ctx0" brushRef="#br0">1 399 19060,'0'1'69,"0"-1"-1,0 1 1,1-1-1,-1 1 1,0-1-1,0 1 1,1-1-1,-1 1 1,0-1 0,1 0-1,-1 1 1,0-1-1,1 1 1,-1-1-1,0 0 1,1 1-1,-1-1 1,1 0-1,-1 1 1,1-1 0,-1 0-1,1 0 1,-1 0-1,1 1 1,-1-1-1,1 0 1,0 0-1,17-6 833,21-23-196,-31 22-285,63-55 689,-3-3-1,77-95 1,-135 148-1069,3-4 46,0 1 0,25-21-1,-36 37 4,-2 7-53,-5 12-17,4-18-9,-16 63 18,3 1 0,-10 101 0,24-160-36,-2 3-60,2 0-1,-1 0 1,1 0 0,1 0 0,0 1 0,0-1 0,1 0-1,3 10 1,-4-20 58,-1 1 1,0 0-1,0-1 0,0 1 0,1 0 0,-1-1 1,0 1-1,1-1 0,-1 1 0,0 0 1,1-1-1,-1 1 0,1-1 0,-1 1 0,1-1 1,-1 1-1,1-1 0,-1 0 0,1 1 0,0-1 1,-1 0-1,1 1 0,-1-1 0,1 0 0,0 0 1,-1 1-1,1-1 0,0 0 0,-1 0 0,1 0 1,0 0-1,0 0 0,-1 0 0,1 0 0,0 0 1,-1 0-1,1 0 0,0-1 0,-1 1 0,1 0 1,0 0-1,-1-1 0,1 1 0,-1 0 0,1-1 1,0 1-1,-1 0 0,1-1 0,-1 1 0,1-1 1,-1 1-1,1-1 0,-1 0 0,5-4 32,-1-1-1,0 1 0,0-1 1,4-8-1,-6 10-166,17-28-103</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40.090"/>
    </inkml:context>
    <inkml:brush xml:id="br0">
      <inkml:brushProperty name="width" value="0.025" units="cm"/>
      <inkml:brushProperty name="height" value="0.025" units="cm"/>
    </inkml:brush>
  </inkml:definitions>
  <inkml:trace contextRef="#ctx0" brushRef="#br0">1 216 15491,'8'31'1153,"8"-14"-913,7-1-248,7-4 16,3-4 240,6-3-168,2-4-80</inkml:trace>
  <inkml:trace contextRef="#ctx0" brushRef="#br0" timeOffset="1">542 1 15987,'-26'20'1064,"1"-1"-283,0 1 0,-28 31 0,48-46-641,0 1 0,1-1 0,-1 1 1,1 1-1,0-1 0,0 0 1,1 1-1,0 0 0,0 0 0,1 0 1,0 0-1,0 0 0,1 0 0,-1 1 1,1 9-1,1-15-101,0 0 0,0 0 0,0 0 0,1 0 0,-1 0 1,1 0-1,-1 0 0,1 0 0,0 0 0,0 0 0,0 0 0,0 0 0,0 0 0,0 0 0,0-1 0,1 1 0,-1 0 1,0-1-1,4 3 0,-2-2-7,0 0 1,1 0-1,-1-1 1,0 1-1,1-1 1,-1 0-1,1 0 1,0 0-1,-1-1 1,7 1-1,2-1 0,1 0 0,-1-1 0,0-1 0,0 0 0,-1 0 0,14-5 0,-11 1 2,1 0 1,-1-1-1,0 0 0,0-1 0,-1-1 1,0 0-1,-1 0 0,13-14 1,-19 18-40,0 0 0,-1-1 0,0 0 0,0 0 0,-1 0 0,0-1 0,0 1 0,0-1 0,-1 0 0,0 0 0,0 0 0,-1-1 0,0 1 0,0-1 0,-1 1 0,1-1 0,-2 0 1,1-10-1,-2 15-55,0 0 1,1 1 0,-1-1 0,0 1 0,0-1 0,-1 1 0,1 0-1,0-1 1,-1 1 0,1 0 0,-1 0 0,0 0 0,-3-3 0,5 5-30,-1-1 0,1 1 0,-1-1-1,0 0 1,1 1 0,-1-1 0,0 1 0,1 0 0,-1-1 0,0 1 0,1 0 0,-1-1 0,0 1 0,0 0 0,0 0 0,1-1 0,-1 1 0,0 0 0,0 0 0,0 0 0,1 0 0,-1 0 0,0 0 0,0 0 0,0 1 0,1-1 0,-1 0 0,0 0 0,0 1 0,1-1 0,-1 0 0,0 1 0,0-1 0,1 1 0,-1-1 0,1 1 0,-1-1 0,0 1 0,1-1 0,-1 1 0,1 0 0,-1-1 0,1 1 0,-1 0 0,1 0 0,-1 0 33,1-1 0,0 1 0,-1-1 0,1 1 0,0 0 0,0-1 0,-1 1 0,1-1 0,0 1 0,0 0 0,0-1 0,0 1 0,0-1 0,0 1 0,0 0 0,0-1 0,0 1 0,0 0 0,0-1 0,0 1 0,1-1 0,-1 1 0,0 0 0,0-1 0,1 1 0,-1-1 0,0 1 0,1-1 0,-1 1 0,0-1 0,2 2 0,10 5-1066</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40.571"/>
    </inkml:context>
    <inkml:brush xml:id="br0">
      <inkml:brushProperty name="width" value="0.025" units="cm"/>
      <inkml:brushProperty name="height" value="0.025" units="cm"/>
    </inkml:brush>
  </inkml:definitions>
  <inkml:trace contextRef="#ctx0" brushRef="#br0">104 1 15979,'-17'20'1058,"-1"0"-96,-18 27-1,32-40-759,-1 1 0,1-1-1,1 1 1,-1 0 0,1 0-1,0 1 1,-2 14 0,4-21-161,1 0 0,0-1 0,0 1 1,0 0-1,0 0 0,0 0 0,0 0 0,0 0 0,1 0 1,-1-1-1,0 1 0,1 0 0,0 0 0,-1 0 1,1-1-1,0 1 0,0 0 0,0-1 0,2 3 1,-1-2-23,0-1 0,0 1 0,0 0 1,1-1-1,-1 1 0,1-1 0,-1 0 1,1 0-1,-1 0 0,1 0 0,5 1 1,7 0-93,-1-1 1,1 0-1,-1-1 1,18-2-1,-15 1-14,-9 0 3,-1 1-1,1 1 1,-1-1-1,1 1 1,-1 0-1,15 5 1,-20-6 73,-1 1-1,1-1 1,-1 1 0,0 0-1,1-1 1,-1 1 0,0 0 0,0 0-1,0 0 1,1 0 0,-1 0 0,0 0-1,0 0 1,0 0 0,0 1-1,-1-1 1,1 0 0,0 1 0,-1-1-1,1 0 1,0 1 0,-1-1-1,0 1 1,1-1 0,-1 1 0,0-1-1,0 1 1,1-1 0,-1 1 0,0-1-1,-1 1 1,1-1 0,0 1-1,0-1 1,-1 1 0,1-1 0,-1 0-1,1 1 1,-1-1 0,0 1-1,1-1 1,-2 1 0,-2 5 30,0 0-1,-1 0 1,0-1-1,0 0 1,-1 0-1,1 0 1,-1-1 0,-1 0-1,1 0 1,-1 0-1,1-1 1,-1 0 0,-1 0-1,1-1 1,-13 5-1,18-8-24,0 0-1,1 1 0,-1-1 1,0 0-1,0 0 0,0 0 0,0-1 1,0 1-1,1 0 0,-1-1 1,0 1-1,0-1 0,0 1 0,1-1 1,-1 0-1,0 0 0,1 0 1,-1 0-1,1 0 0,-1 0 1,1 0-1,-1 0 0,1-1 0,0 1 1,0-1-1,-1 1 0,1-1 1,0 1-1,0-1 0,1 1 1,-1-1-1,0 0 0,0 0 0,1 1 1,-1-1-1,1-3 0,-4-37-101</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41.034"/>
    </inkml:context>
    <inkml:brush xml:id="br0">
      <inkml:brushProperty name="width" value="0.025" units="cm"/>
      <inkml:brushProperty name="height" value="0.025" units="cm"/>
    </inkml:brush>
  </inkml:definitions>
  <inkml:trace contextRef="#ctx0" brushRef="#br0">78 1 15195,'-26'86'1980,"13"-49"-1471,2 1-1,2 0 1,-7 51-1,16-84-492,-2 17 39,1 29 1,2-46-109,-1 0 1,0 0 0,1 0 0,0 0 0,0 0 0,1-1 0,-1 1 0,1 0 0,0-1 0,0 1 0,6 7 0,-8-11 21,1 0 0,0 0 1,0 0-1,0-1 0,-1 1 0,1 0 1,0-1-1,0 1 0,0 0 1,0-1-1,0 1 0,0-1 0,1 0 1,-1 1-1,0-1 0,0 0 1,0 0-1,0 1 0,0-1 1,0 0-1,1 0 0,-1 0 0,0-1 1,0 1-1,0 0 0,0 0 1,0 0-1,1-1 0,-1 1 0,0-1 1,0 1-1,0-1 0,0 1 1,0-1-1,0 0 0,1-1 1,4-2-116,0-1 0,-1-1 1,0 1-1,7-9 1,-10 11 87,98-135 383,-100 137-297,0 1-1,0-1 0,0 1 0,0 0 1,1-1-1,-1 1 0,0-1 1,1 1-1,-1 0 0,0-1 0,1 1 1,-1 0-1,0-1 0,1 1 1,-1 0-1,0-1 0,1 1 0,-1 0 1,1 0-1,-1 0 0,1-1 1,-1 1-1,1 0 0,-1 0 0,0 0 1,1 0-1,-1 0 0,1 0 1,-1 0-1,1 0 0,-1 0 0,1 0 1,-1 0-1,1 0 0,-1 0 1,1 1-1,-1-1 0,1 0 0,-1 0 1,0 0-1,1 1 0,-1-1 1,1 0-1,-1 0 0,1 1 0,11 23 1072,-4-4-583,-5-17-448,0 1 0,-1-1-1,1 0 1,0 0 0,1 0-1,-1 0 1,0 0 0,1-1 0,0 0-1,-1 1 1,1-1 0,0-1-1,0 1 1,0 0 0,0-1-1,8 1 1,-5-1 2,0 0 0,0-1 0,0 0 0,1-1 0,-1 1 0,0-1 0,0-1 0,0 0 0,9-3 0,-2 0 5,0-1-1,0-1 0,-1 0 0,0-1 0,0 0 0,-1-1 0,0 0 0,20-22 0,-37 39-52,0-1-1,1 1 0,0 0 1,0 1-1,1-1 0,0 0 1,-3 13-1,5-18-23,1 1 0,-1-1-1,1 1 1,0-1 0,0 1 0,0-1-1,0 1 1,1 0 0,-1-1-1,1 1 1,2 5 0,-2-7-1,0 0 0,0 0 0,1 0 0,-1 0 0,0 0 0,1 0 0,0-1 0,-1 1 0,1-1 0,0 1 0,0-1-1,0 0 1,0 0 0,0 1 0,0-1 0,0 0 0,0-1 0,0 1 0,1 0 0,3 0 0,5 0-75,0 1-1,0-2 1,0 0-1,0 0 1,-1-1 0,1 0-1,12-4 1,74-22-724,-92 26 762,64-25-736,-40 14-136,39-10-1,-67 22 897,-1 0 0,0 0 1,1-1-1,-1 1 0,1 0 0,-1 0 1,0 0-1,1 0 0,-1 0 0,1 0 1,-1 0-1,0 0 0,1 0 0,-1 0 1,1 0-1,-1 0 0,0 0 0,1 0 1,-1 0-1,0 0 0,1 0 0,-1 1 1,1-1-1,-1 0 0,0 0 0,1 0 1,-1 1-1,0-1 0,0 0 0,1 0 1,-1 1-1,0-1 0,1 0 0,-1 1 1,0-1-1,0 0 0,0 1 0,1-1 1,-1 0-1,0 1 0,0-1 0,0 0 1,0 1-1,0-1 0,0 1 0,0-1 1,0 0-1,0 1 0,0-1 0,0 1 1,0-1-1,0 0 0,0 1 0,0-1 1,0 0-1,0 1 0,0-1 0,0 1 1,-1-1-1,1 0 0,0 1 0,-1 0 1,-11 23-317,12-24 324,-12 18-160</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0:48.779"/>
    </inkml:context>
    <inkml:brush xml:id="br0">
      <inkml:brushProperty name="width" value="0.025" units="cm"/>
      <inkml:brushProperty name="height" value="0.025" units="cm"/>
    </inkml:brush>
  </inkml:definitions>
  <inkml:trace contextRef="#ctx0" brushRef="#br0">1418 128 12915,'-64'-28'717,"3"1"-216,-72-22 0,110 42-485,1 2 1,-1 1-1,0 0 1,0 2-1,0 0 1,-1 2-1,-24 3 1,11 2-7,0 2 0,1 2 1,1 1-1,-39 16 0,13 0 14,-82 49 0,103-51-18,0 3 1,2 1 0,2 2 0,0 2 0,2 1 0,2 2 0,-54 73 0,61-72-45,2 2 1,2 0-1,1 2 0,2 0 0,2 1 0,2 1 0,2 0 0,-13 74 0,20-76-121,1 1 0,2 0 0,2 0 0,1 0-1,11 61 1,-9-85 68,1 0 1,0 0-1,1 0 0,1-1 0,1 0 0,0 0 0,1-1 0,1 0 1,0 0-1,1-1 0,1 0 0,0-1 0,1 0 0,0-1 0,21 17 1,-19-20 125,1-1 1,0-1-1,0 0 0,0-1 1,1 0-1,0-1 1,0-1-1,0-1 1,1 0-1,-1-1 1,26-1-1,3-1 321,0-3-1,0-1 0,46-11 1,-33 2 164,-1-3 1,0-3 0,-2-1 0,66-35 0,-47 15-170,-2-3 0,93-73 1,-118 79-302,-3-3 1,-1-1 0,46-56 0,-67 70-111,-2-1-1,0-1 1,-2-1 0,-2 0 0,0-1 0,20-63 0,-32 81-9,0-1 0,-1 1 0,-1-1 0,0 0 0,-1 0 0,0 0 0,-2 0 0,1 0 0,-2 0 0,0 0 0,0 0 0,-1 0 0,-1 0 0,0 1 0,-1 0-1,-1 0 1,0 0 0,0 1 0,-1 0 0,-1 0 0,0 0 0,-16-16 0,7 11-72,-1 0 0,-1 2 0,0 0 0,-1 1 0,0 1 0,-1 1 0,-1 1 0,0 0 0,0 2 0,-1 1-1,0 0 1,-40-6 0,18 8 4</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1:03.465"/>
    </inkml:context>
    <inkml:brush xml:id="br0">
      <inkml:brushProperty name="width" value="0.025" units="cm"/>
      <inkml:brushProperty name="height" value="0.025" units="cm"/>
    </inkml:brush>
  </inkml:definitions>
  <inkml:trace contextRef="#ctx0" brushRef="#br0">16 12 11394,'-16'1'1210,"22"1"-21,26 2-514,201-13-651,-22-1-150,329 24 78,-185-2 45,630 31 27,-524-11-51,586-35-1,11-39-117,-203 11-130,-850 31 277,0-1 8,0 1-1,0-1 0,0 1 0,10 1 0,-6 4 18</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1:50.383"/>
    </inkml:context>
    <inkml:brush xml:id="br0">
      <inkml:brushProperty name="width" value="0.025" units="cm"/>
      <inkml:brushProperty name="height" value="0.025" units="cm"/>
    </inkml:brush>
  </inkml:definitions>
  <inkml:trace contextRef="#ctx0" brushRef="#br0">3 165 15643,'0'-2'134,"-1"0"0,1 0 0,-1 1 0,1-1 0,-1 0 0,1 0-1,0 0 1,0 0 0,0 0 0,0 0 0,0 0 0,1 0 0,-1 1 0,1-1-1,-1 0 1,1 0 0,-1 0 0,1 0 0,0 1 0,0-1 0,0 0 0,0 1 0,2-3-1,0 2 28,0 0-1,0 0 1,0 0-1,0 0 1,0 1-1,1-1 1,-1 1-1,1 0 0,-1 0 1,1 0-1,6 0 1,47-5 636,60 2 1,18-1-658,-89 0-822,-1-1 1,1-3-1,74-24 1,-113 31 513,0-1 0,-1 0 0,0 0 1,0-1-1,9-6 0,-5 2-524</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1:50.835"/>
    </inkml:context>
    <inkml:brush xml:id="br0">
      <inkml:brushProperty name="width" value="0.025" units="cm"/>
      <inkml:brushProperty name="height" value="0.025" units="cm"/>
    </inkml:brush>
  </inkml:definitions>
  <inkml:trace contextRef="#ctx0" brushRef="#br0">48 98 17852,'-22'13'1864,"4"0"-1376,10-4-208,10-2 673,19-7-249,9 0-152,15-7-216,6-2-80,10-1-136,0-1-88,8-4-312,0 2-184,3-1-496,1 1-121,-9-1 753,2 1-256,0-7-240</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1:51.299"/>
    </inkml:context>
    <inkml:brush xml:id="br0">
      <inkml:brushProperty name="width" value="0.025" units="cm"/>
      <inkml:brushProperty name="height" value="0.025" units="cm"/>
    </inkml:brush>
  </inkml:definitions>
  <inkml:trace contextRef="#ctx0" brushRef="#br0">0 1 18244,'2'2'190,"0"0"1,0 0 0,0 0-1,1-1 1,-1 1-1,0-1 1,1 1 0,-1-1-1,1 0 1,0 0-1,-1 0 1,4 1 0,40 7 378,-20-5-267,-21-3-265,1 1 1,-1-1-1,0 1 1,0 0-1,0 0 1,0 1-1,0-1 1,0 1-1,-1 0 1,8 7-1,-9-7-16,-1 0 0,1 0 0,-1 1 0,0-1 0,0 0 1,-1 1-1,1-1 0,-1 1 0,0-1 0,0 1 0,0 0 0,0 0 0,0-1 0,-1 1 0,0 0 0,0 5 0,-1 8 87,0 0-1,-2-1 0,0 1 0,0 0 0,-2-1 0,-7 17 1,-45 95 537,43-100-496,-14 24 103,16-32-526,2 0 0,0 1 0,1 1 0,-6 21 0,15-42 258,-1 0-1,1-1 0,0 1 0,0 0 1,-1-1-1,1 1 0,0 0 1,0 0-1,0-1 0,0 1 1,0 0-1,0 0 0,0-1 1,0 1-1,0 0 0,1-1 0,-1 1 1,0 0-1,0-1 0,1 1 1,-1 0-1,0-1 0,1 1 1,-1 0-1,0-1 0,1 1 1,-1-1-1,1 1 0,-1-1 1,1 1-1,0-1 0,-1 1 0,1-1 1,1 1-1,11-1-448</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1:53.829"/>
    </inkml:context>
    <inkml:brush xml:id="br0">
      <inkml:brushProperty name="width" value="0.025" units="cm"/>
      <inkml:brushProperty name="height" value="0.025" units="cm"/>
    </inkml:brush>
  </inkml:definitions>
  <inkml:trace contextRef="#ctx0" brushRef="#br0">0 1 18524,'8'16'2398,"6"26"-1890,-9-26-216,11 31-128,138 450 445,-151-488-541,-2-6 7,1 1-1,-1 0 1,-1-1-1,1 1 1,0 0-1,-1 0 1,0 7 0,0-11-62,0 0 0,-1 0-1,1 0 1,0 0 0,0 0 0,0 0 0,0 0 0,-1 0 0,1 0 0,0 0 0,0 0 0,0 0 0,0 0 0,-1 0 0,1 0 0,0 0 0,0 0 0,0 0 0,0 0 0,-1 0 0,1 0 0,0 0 0,0 0 0,0 0-1,0 0 1,-1-1 0,1 1 0,0 0 0,0 0 0,0 0 0,0 0 0,0 0 0,0-1 0,0 1 0,0 0 0,-1 0 0,1 0 0,0 0 0,0-1 0,0 1 0,0 0 0,0 0 0,0 0 0,0 0 0,0-1 0,0 1-1,0 0 1,0 0 0,0-1 0,-7-12 205,-1-12 29,1 1 1,0-1-1,-2-30 0,-5-79 133,13 122-359,0 5-26,-1-11-11,1 0 0,1-1 0,0 1 0,5-31 0,-4 44-2,0 1 0,0 0 0,1-1 0,-1 1 0,1 0 0,0 0-1,0 0 1,0 0 0,1 0 0,-1 1 0,1-1 0,0 1 0,0-1-1,0 1 1,0 0 0,1 0 0,-1 1 0,1-1 0,0 1 0,-1 0-1,1 0 1,1 0 0,-1 0 0,0 0 0,5 0 0,1-1-95,1 0 0,0 1 0,0 1 0,1 0 1,-1 0-1,0 1 0,0 0 0,0 1 0,17 3 0,-28-3 106,1-1 0,0 0 0,-1 0 0,1 0 0,-1 1 0,1-1 0,-1 0 0,1 1 0,-1-1 0,1 0 0,-1 1 0,1-1 0,-1 1 0,1-1 0,-1 1 0,1-1 0,-1 1 0,0-1 0,1 1 0,-1-1 0,0 1 0,0-1 0,1 1 0,-1 0 0,0-1 0,0 2 0,0-1 4,0 1 1,0-1-1,0 0 1,-1 1-1,1-1 1,0 0 0,-1 0-1,1 1 1,-1-1-1,0 0 1,1 0-1,-2 2 1,-25 26 111,27-29-109,-24 20 96,-1 0-1,0-2 1,-1-1-1,-40 19 1,41-27-524,24-9 432,1 0 0,0 1 0,-1-1 0,1 0-1,0 0 1,-1 0 0,1 0 0,0 0 0,-1 0 0,1 0 0,0 0-1,-1 0 1,1 0 0,0 0 0,-1 0 0,1 0 0,0 0 0,-1 0-1,1 0 1,0-1 0,0 1 0,-1 0 0,1 0 0,0 0-1,-1 0 1,1-1 0,0 1 0,0 0 0,-1 0 0,1-1 0,0 1-1,0 0 1,0 0 0,-1-1 0,1 1 0,0 0 0,0-1 0,0 1-1,0 0 1,0-1 0,0 1 0,-1 0 0,1 0 0,0-1-1,0 1 1,0 0 0,0-1 0,0 1 0,0 0 0,0-1 0,0 1-1,1 0 1,-1-1 0,0 1 0,0 0 0,0-1 0,0 1 0,0 0-1,0-1 1,1 1 0,-1 0 0,0 0 0,0-1 0,1 1-1,13-20-119,16-5-49</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1:54.276"/>
    </inkml:context>
    <inkml:brush xml:id="br0">
      <inkml:brushProperty name="width" value="0.025" units="cm"/>
      <inkml:brushProperty name="height" value="0.025" units="cm"/>
    </inkml:brush>
  </inkml:definitions>
  <inkml:trace contextRef="#ctx0" brushRef="#br0">112 69 18956,'-2'-1'78,"0"0"1,0 0-1,1 0 0,-1 0 1,0 0-1,0 0 1,0 0-1,0 0 0,0 1 1,0-1-1,0 1 0,0 0 1,0-1-1,-1 1 0,1 0 1,0 0-1,0 0 0,0 1 1,0-1-1,0 0 1,0 1-1,0-1 0,0 1 1,0 0-1,0 0 0,0 0 1,0 0-1,0 0 0,0 0 1,1 0-1,-1 1 0,0-1 1,-2 4-1,0-1-57,0 0-1,0 1 1,0 0-1,1 0 1,0 0-1,-1 0 1,2 1-1,-1-1 1,1 1-1,-3 9 1,3-5-37,1-1 0,0 1-1,1 0 1,0-1 0,0 1 0,2 12 0,-1-19 9,0 0 0,-1 0 0,1 0 1,0-1-1,0 1 0,0 0 1,1-1-1,-1 1 0,1-1 0,-1 1 1,3 2-1,-2-4 5,-1 0 0,0 0-1,0 0 1,1 0 0,-1 0 0,0-1 0,1 1 0,-1-1-1,1 1 1,-1-1 0,1 1 0,-1-1 0,1 0 0,-1 1-1,1-1 1,-1 0 0,1 0 0,-1 0 0,1 0-1,0-1 1,-1 1 0,3-1 0,0 0 29,1-1 0,-1 0 0,0 0 0,1-1-1,-1 1 1,0-1 0,-1 0 0,1 0 0,0 0 0,-1 0 0,0-1 0,0 1 0,0-1-1,0 0 1,0 0 0,-1 0 0,1 0 0,-1-1 0,1-4 0,1-1 119,0 0 0,-1 0 1,0 0-1,-1 0 0,0 0 1,-1-1-1,0-18 0,-1 22-26,-1 0-1,0 1 0,-1-1 1,1 0-1,-1 1 0,0-1 1,-5-7-1,7 12-105,-1 0 0,0-1 0,-1 1 1,1 1-1,0-1 0,0 0 0,-1 0 1,1 0-1,-1 1 0,0-1 0,1 1 0,-1-1 1,0 1-1,0 0 0,0 0 0,0 0 1,0 0-1,0 0 0,0 0 0,-1 0 0,1 1 1,0-1-1,0 1 0,0-1 0,-3 1 1,3 0-87,0 1 0,0-1 0,1 1 0,-1-1 0,0 1 0,1 0 0,-1 0 0,1 0 0,-1 0 0,1 0 0,-1 0 0,1 0 0,0 0 0,0 0 0,-1 1 0,1-1 0,0 1 0,0-1 0,0 1 0,0-1 0,1 1 0,-1-1 0,0 1 0,1 0 0,-1-1 0,1 1 0,-1 0 0,1 2 0,-1-1-54,1 0 0,-1 0 0,1 0 0,0 0 0,0-1 0,0 1 0,0 0 0,0 0 0,1 0 0,-1 0 0,1-1 0,0 1 0,0 0 0,0-1 0,0 1 0,0 0 0,3 2 0,9 5-605</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36.091"/>
    </inkml:context>
    <inkml:brush xml:id="br0">
      <inkml:brushProperty name="width" value="0.05" units="cm"/>
      <inkml:brushProperty name="height" value="0.05" units="cm"/>
    </inkml:brush>
  </inkml:definitions>
  <inkml:trace contextRef="#ctx0" brushRef="#br0">105 1 17364,'3'4'1440,"-2"5"-928,1 4-160,-2 8 816,1 5-271,-1 10-321,0 4-152,2 6-32,-1-2 0,1-2-144,-1-6-64,2-8-320,1-2-200,-1-14-600,-3-11 2040,0-4-1168,-4-7-40,-5-8-48</inkml:trace>
  <inkml:trace contextRef="#ctx0" brushRef="#br0" timeOffset="1">0 180 17236,'0'-9'2056,"8"2"-1096,2-3-392,7 2 1417,6-2-593,7 0-568,4-2-304,2 5-896,1 0-88,-9 3 384,-5 2-120,-8 2-104</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1:54.756"/>
    </inkml:context>
    <inkml:brush xml:id="br0">
      <inkml:brushProperty name="width" value="0.025" units="cm"/>
      <inkml:brushProperty name="height" value="0.025" units="cm"/>
    </inkml:brush>
  </inkml:definitions>
  <inkml:trace contextRef="#ctx0" brushRef="#br0">5 116 14003,'-4'11'703,"3"-14"-577,6-21-460,-4 22 365,10-34-356,-8 23 1231,-3 13-858,0 0 0,0 0 0,0 0 0,0 0 0,0 0 0,0 0 0,0 0 0,-1 0 0,1 0 0,0 0 0,0 0 0,0 1 0,0-1 0,0 0 0,0 0 0,0 0 0,0 0 0,0 0 0,0 0 0,0 0 0,-1 0 0,1 0 0,0 0 0,0 0 0,0 0 0,0 0 0,0 0 0,0 0 0,0 0 0,0 0 0,0 0 0,0 0 0,0 0 0,-1 0 0,1 0 0,0-1 0,0 1 0,0 0 0,0 0 0,0 0 0,0 0 0,0 0 0,0 0 0,0 0 0,0 0 0,0 0 0,0 0 0,0 0 0,0 0 0,0 0 0,0 0 0,0-1 0,0 1 0,0 0 0,0 0 0,-1 0 0,1 0 1,0 0-1,0 0 0,-3-6 2106,3 6-2159,0 0 1,-1-1-1,1 1 1,0 0-1,-1 0 1,1 0-1,0-1 1,-1 1-1,1 0 1,0 0-1,0-1 0,-1 1 1,1 0-1,0-1 1,0 1-1,0 0 1,0-1-1,-1 1 1,1 0-1,0-1 1,0 1-1,0 0 1,0-1-1,0 1 1,0-1-1,0 1 1,0 0-1,0-1 1,0 1-1,0 0 1,0-1-1,0 1 1,0 0-1,0-1 1,0 1-1,0-1 1,1 1-1,-1 0 1,0-1-1,0 1 1,0 0-1,1 0 0,-1-1 1,0 1-1,0 0 1,1-1-1,-1 1 1,0 0-1,1 0 1,22-18-2682,-13 10 1752</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1:55.260"/>
    </inkml:context>
    <inkml:brush xml:id="br0">
      <inkml:brushProperty name="width" value="0.025" units="cm"/>
      <inkml:brushProperty name="height" value="0.025" units="cm"/>
    </inkml:brush>
  </inkml:definitions>
  <inkml:trace contextRef="#ctx0" brushRef="#br0">160 1 17836,'-19'7'2794,"4"-2"-1910,2 2-496,1 1 1,0 0-1,1 1 0,-18 17 1,24-21-389,0 0 1,0 1 0,1 0 0,0 0 0,0 0 0,0 0 0,1 0 0,0 1 0,0-1 0,1 1-1,-3 9 1,5-14-17,-1-1 0,1 1 0,0-1 0,0 1 0,0-1 0,0 1 0,0-1-1,0 1 1,0-1 0,0 1 0,1-1 0,-1 1 0,1-1 0,-1 0 0,1 1 0,-1-1-1,1 1 1,0-1 0,0 0 0,0 0 0,1 2 0,0-2-27,-1 1-1,1-1 1,0 0-1,0 0 1,0 0 0,0 0-1,0 0 1,1 0 0,-1-1-1,0 1 1,0-1-1,4 1 1,6 0-182,-1-2 0,1 1 0,-1-1 1,15-4-1,-25 5 214,43-9-595,-32 5 449,1 1 0,-1 0 0,1 1 1,0 1-1,0 0 0,0 0 0,18 3 0,-29-2 164,0 0 1,0 1-1,0-1 0,-1 1 0,1-1 0,0 1 1,0 0-1,0 0 0,-1 0 0,1 0 0,-1 0 0,1 0 1,-1 0-1,1 1 0,-1-1 0,1 0 0,-1 1 1,0-1-1,0 1 0,0 0 0,1 2 0,-1-2 57,0 1 1,0 0-1,-1 0 0,1 0 0,-1-1 0,0 1 0,0 0 0,0 0 0,0 0 0,-1 0 0,1 0 0,-2 5 0,-1 1 213,-1 0 1,0 1-1,0-1 1,-1-1-1,0 1 0,-1-1 1,-7 10-1,-27 22 1118,37-37-1378,0 0 1,-1 0-1,0 0 0,0-1 1,0 1-1,0-1 0,0 0 1,0 0-1,-8 2 1,11-4-40,1 0 1,0 0 0,-1 0 0,1-1 0,0 1 0,-1 0 0,1 0-1,-1 0 1,1 0 0,0 0 0,-1-1 0,1 1 0,0 0 0,-1 0 0,1 0-1,0-1 1,-1 1 0,1 0 0,0-1 0,0 1 0,-1 0 0,1-1-1,0 1 1,0 0 0,0-1 0,-1 1 0,1 0 0,0-1 0,0 1 0,0-1-1,0 1 1,0 0 0,0-1 0,0 1 0,0-1 0,0 1 0,0 0 0,0-1-1,0 1 1,0-1 0,3-19-245,8-3-127</inkml:trace>
  <inkml:trace contextRef="#ctx0" brushRef="#br0" timeOffset="1">416 48 17020,'0'23'1616,"0"10"-1088,0 1-216,1 5 728,2-3-399,1-6-465,5-3-288,1-8-657,1-8 617,-1-11-48,0-7-152,0-9-160</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1:56.124"/>
    </inkml:context>
    <inkml:brush xml:id="br0">
      <inkml:brushProperty name="width" value="0.025" units="cm"/>
      <inkml:brushProperty name="height" value="0.025" units="cm"/>
    </inkml:brush>
  </inkml:definitions>
  <inkml:trace contextRef="#ctx0" brushRef="#br0">2 1 16251,'-2'42'1038,"2"0"0,2 0 0,8 45-1,-4-50-759,2 0 0,2-1-1,1 0 1,1-1 0,3 0-1,27 49 1,-38-77-243,0-1 0,0 0 0,1 0 0,6 7 0,-11-14-34,0 1 0,0 0 1,0 0-1,0 0 0,0-1 1,0 1-1,0 0 0,0 0 0,0 0 1,0 0-1,0-1 0,0 1 1,0 0-1,0 0 0,1 0 0,-1 0 1,0-1-1,0 1 0,0 0 1,0 0-1,0 0 0,0 0 0,1 0 1,-1-1-1,0 1 0,0 0 1,0 0-1,0 0 0,1 0 0,-1 0 1,0 0-1,0 0 0,0 0 1,1 0-1,-1 0 0,0 0 1,0 0-1,0 0 0,1 0 0,-1 0 1,0 0-1,0 0 0,0 0 1,0 0-1,1 0 0,-1 0 0,0 0 1,0 0-1,0 0 0,1 0 1,-1 0-1,0 1 0,0-1 0,0 0 1,0 0-1,1 0 0,-6-17-38,-6-7-27,0 0-1,-2 1 1,-1 1 0,-30-38-1,41 56 66,0 1-1,0 0 0,0 0 0,0 1 0,-1-1 0,-6-3 0,10 5 2,-1 1 0,1 0 0,-1-1 0,0 1 0,1 0 0,-1 0 0,1 0 0,-1 0 0,0-1 0,1 1 0,-1 0 0,1 0 0,-1 0 0,0 0 0,1 0 0,-1 0 0,0 0 0,1 1 0,-1-1 0,1 0 0,-1 0 0,0 0 0,1 1 0,-1-1 0,1 0 0,-1 1-1,1-1 1,-1 0 0,1 1 0,-1-1 0,1 1 0,-1-1 0,1 0 0,0 1 0,-1 0 0,1-1 0,0 1 0,-1-1 0,1 1 0,0-1 0,0 1 0,-1-1 0,1 1 0,0 0 0,0-1 0,0 1 0,0 0 0,0-1 0,0 1 0,0-1 0,0 1 0,0 1 0,0 2 6,0 0 1,0 1 0,0-1 0,1 0-1,-1 0 1,1 1 0,0-1 0,0 0-1,1 0 1,-1 0 0,1 0 0,0 0-1,0-1 1,0 1 0,1 0-1,4 5 1,-5-6-16,1-1 0,-1 1 0,1-1 0,0 0 0,-1 1 0,1-1-1,0-1 1,0 1 0,0 0 0,1-1 0,-1 1 0,0-1 0,0 0 0,1 0 0,-1-1-1,1 1 1,-1-1 0,1 1 0,-1-1 0,1 0 0,3-1 0,3-1-39,-1-1 0,1 0 0,0 0 1,-1-1-1,0 0 0,0-1 0,0 0 1,-1 0-1,14-12 0,-2 0-180,0-1 1,24-30-1,25-41-725,-68 89 943,-1-1 0,0 1 0,0-1 0,0 1 0,1 0 0,-1-1 1,0 1-1,0 0 0,1-1 0,-1 1 0,0 0 0,1-1 0,-1 1 0,0 0 0,1-1 0,-1 1 0,1 0 0,-1 0 0,0 0 1,1-1-1,-1 1 0,1 0 0,-1 0 0,1 0 0,-1 0 0,1 0 0,-1 0 0,1 0 0,-1 0 0,0 0 0,1 0 1,-1 0-1,1 0 0,-1 0 0,1 0 0,-1 0 0,1 1 0,-1-1 0,0 0 0,1 0 0,-1 1 0,1-1 0,-1 0 0,0 0 1,1 1-1,-1-1 0,0 0 0,1 1 0,-1-1 0,0 0 0,0 1 0,1-1 0,-1 1 0,0-1 0,0 0 0,1 1 0,-1-1 1,0 1-1,0-1 0,0 1 0,0-1 0,0 1 0,0-1 0,0 0 0,0 2 0,3 36 77,-3-31-50,-2 75 671,1 22 761,6-85-1061,-5-18-374,0-1 0,0 0 0,0 1 0,1-1 0,-1 0 0,0 1 0,0-1 0,1 0 0,-1 1 0,0-1 0,1 0 0,-1 0 0,0 1 0,1-1 0,-1 0 0,0 0 0,1 0 0,-1 0 0,1 0 0,-1 1 0,0-1 0,1 0 0,-1 0 0,1 0 0,-1 0 0,2-1-11,0 1 1,0-1-1,-1 0 0,1 0 1,-1 0-1,1 0 0,-1 0 0,1 0 1,-1 0-1,0 0 0,1-1 0,-1 1 1,0 0-1,0-1 0,2-2 1,12-19-533,-1-1 1,13-29-1,12-21-1175,-39 74 1684,0-1 0,0 1 0,0 0 1,1-1-1,-1 1 0,0 0 1,0-1-1,0 1 0,1 0 1,-1-1-1,0 1 0,0 0 1,1-1-1,-1 1 0,0 0 0,0 0 1,1 0-1,-1-1 0,0 1 1,1 0-1,-1 0 0,0 0 1,1 0-1,-1-1 0,1 1 1,-1 0-1,0 0 0,1 0 0,-1 0 1,0 0-1,1 0 0,-1 0 1,1 0-1,-1 0 0,1 0 1,7 14-93,1 31 505,-8-38-344,1 6 171,1 0-1,0 0 0,1 0 0,9 22 0,-12-33-194,-1 0 1,1 0 0,0 0-1,0-1 1,0 1-1,0 0 1,1 0-1,-1-1 1,1 1 0,-1-1-1,1 1 1,-1-1-1,1 0 1,0 1-1,-1-1 1,1 0 0,0 0-1,0 0 1,0 0-1,0-1 1,0 1 0,0 0-1,0-1 1,0 0-1,0 1 1,0-1-1,0 0 1,0 0 0,0 0-1,1 0 1,-1 0-1,0-1 1,0 1-1,0-1 1,0 1 0,0-1-1,0 0 1,0 0-1,2-1 1,4-3 2,0 0 1,-1 0 0,1-1-1,-1 1 1,-1-2-1,1 1 1,-1-1-1,0 0 1,7-12-1,-9 13-41,1 0 0,-2-1 0,1 0 0,-1 0 0,0 0 0,-1 0 0,1-1-1,-1 1 1,-1-1 0,0 1 0,1-14 0,-2 20 5,0-1 0,0 0 0,0 0-1,-1 1 1,1-1 0,0 0 0,-1 0 0,1 1 0,-1-1 0,0 0-1,0 1 1,1-1 0,-1 1 0,0-1 0,0 1 0,-1-1 0,1 1 0,0 0-1,0 0 1,-1-1 0,1 1 0,0 0 0,-1 0 0,1 0 0,-1 0-1,0 1 1,1-1 0,-1 0 0,0 1 0,1-1 0,-1 1 0,0-1 0,0 1-1,1 0 1,-1 0 0,0 0 0,0 0 0,0 0 0,1 0 0,-4 1-1,2-1 42,-1 1-1,1 0 1,-1-1-1,1 1 1,0 1-1,-1-1 1,1 0-1,0 1 1,0 0-1,0-1 0,0 1 1,0 1-1,0-1 1,1 0-1,-1 1 1,1-1-1,-1 1 1,1 0-1,0-1 1,-2 5-1,4-7-44,0 1 0,0 0 0,0-1 0,0 1 0,0 0 0,1 0 1,-1-1-1,0 1 0,0 0 0,1-1 0,-1 1 0,0 0 0,1-1 0,-1 1 0,0-1 0,1 1 0,-1 0 0,1-1 0,-1 1 0,1-1 0,-1 1 1,1-1-1,0 0 0,-1 1 0,1-1 0,-1 0 0,1 1 0,0-1 0,-1 0 0,1 1 0,0-1 0,0 0 0,0 0 0,30 10-725,-28-10 633,28 7-492,-1-2 0,1-2-1,42 0 1,-34-2 748,54 8 1,-89-8 13,0 0 0,0 1 0,0-1 0,0 1 0,0 0 0,0 0 0,0 0 1,-1 0-1,1 1 0,3 2 0,-5-3 96,-1-2-226,-1 0-1,0 0 1,0 0-1,0 0 1,1 0-1,-1 0 1,0 0-1,0 0 1,1 0-1,-1 0 1,0 0-1,0 0 1,0 0-1,1 0 1,-1-1-1,0 1 1,0 0-1,0 0 1,1 0-1,-1 0 1,0 0-1,0-1 1,0 1-1,0 0 1,1 0-1,-1 0 1,0-1-1,0 1 1,0 0-1,0 0 1,0-1-1,0 1 1,0 0-1,0 0 1,0 0-1,0-1 1,0 1-1,0 0 1,0 0-1,0-1 1,0 1-1,0 0 1,0 0-1,0-1 1,0 1-1,0 0 1,0 0-1,0-1 1,0-12 466,0 11-452,-2-18 569,0 1 1,3-39-1,0 52-660,0 0-1,0-1 1,1 1 0,0 0 0,0 0-1,0 0 1,1 1 0,0-1-1,0 0 1,0 1 0,1 0 0,-1 0-1,7-6 1,-2 4-208,0 0 0,0 1 0,1 0 0,11-6 0,-12 7 205,0 1 0,0-2-1,-1 1 1,1-1 0,8-8 0,-7 1-317</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1:56.620"/>
    </inkml:context>
    <inkml:brush xml:id="br0">
      <inkml:brushProperty name="width" value="0.025" units="cm"/>
      <inkml:brushProperty name="height" value="0.025" units="cm"/>
    </inkml:brush>
  </inkml:definitions>
  <inkml:trace contextRef="#ctx0" brushRef="#br0">1 42 19972,'0'-9'1040,"8"-4"-1040,7 5-24,-1-4 521</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1:57.087"/>
    </inkml:context>
    <inkml:brush xml:id="br0">
      <inkml:brushProperty name="width" value="0.025" units="cm"/>
      <inkml:brushProperty name="height" value="0.025" units="cm"/>
    </inkml:brush>
  </inkml:definitions>
  <inkml:trace contextRef="#ctx0" brushRef="#br0">0 18 17956,'0'0'75,"0"-1"0,0 1-1,0-1 1,0 1 0,1-1 0,-1 1 0,0 0 0,0-1-1,0 1 1,0-1 0,1 1 0,-1-1 0,0 1 0,0 0-1,1-1 1,-1 1 0,0-1 0,1 1 0,-1 0 0,1-1 0,-1 1-1,0 0 1,1 0 0,-1-1 0,1 1 0,-1 0 0,1 0-1,-1 0 1,0 0 0,1-1 0,-1 1 0,1 0 0,-1 0 0,1 0-1,0 0 1,22-5 989,-17 4-980,-1 1 1,1 0-1,0 0 0,-1 0 1,1 1-1,-1-1 0,1 1 1,-1 1-1,1-1 0,-1 1 1,0 0-1,0 0 0,1 1 0,-2-1 1,1 1-1,0 0 0,-1 1 1,1-1-1,5 6 0,-4-2-57,-1 0 0,0 0 1,0 0-1,-1 0 0,0 1 0,0-1 0,-1 1 0,0 0 0,0 1 0,-1-1 0,0 0 0,1 10 0,0 3 6,-2 0 1,0 0-1,-1 0 1,-1 1 0,-5 21-1,-27 102 148,25-112-142,7-31-37,1-1 1,-1 1-1,1 0 0,0-1 0,0 1 0,-1 0 0,1-1 1,1 1-1,-1-1 0,0 1 0,0 0 0,0-1 0,1 1 1,0 2-1,0-3-2,-1 0 1,1 0 0,0-1-1,-1 1 1,1 0 0,0-1-1,-1 1 1,1 0 0,0-1-1,0 1 1,0-1-1,-1 1 1,1-1 0,0 1-1,0-1 1,0 0 0,0 1-1,1-1 1,4 1 1,0-1 0,0 0 0,0 0 1,1-1-1,-1 1 0,7-3 0,-8 2 2,22-4-247,51-17 0,-66 18-45,0-1-1,-1 0 1,1-1 0,-1 0 0,-1-1 0,15-11 0,-23 16 242,0 1 0,0-1 0,0 0 0,-1 0 0,1 0 0,-1 0-1,1 0 1,-1 0 0,0 0 0,1 0 0,-1 0 0,0-1 0,0 1 0,-1-1 0,1 1 0,-1 0 0,1-1 0,-1 1 0,1-5-1,-13-18-593</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1:57.553"/>
    </inkml:context>
    <inkml:brush xml:id="br0">
      <inkml:brushProperty name="width" value="0.025" units="cm"/>
      <inkml:brushProperty name="height" value="0.025" units="cm"/>
    </inkml:brush>
  </inkml:definitions>
  <inkml:trace contextRef="#ctx0" brushRef="#br0">4 0 13851,'-4'3'1680,"4"4"-1112,7 2-336,8-1 1977,9 1-1905,6-2-392,10-1-568,3 0-1489,2-2 1809,-1 0-272,-5-2-176</inkml:trace>
  <inkml:trace contextRef="#ctx0" brushRef="#br0" timeOffset="1">439 96 13659,'26'60'2581,"-20"-42"-1890,2-1 0,0 1 0,19 27 0,-26-43-661,0 0 0,0-1 1,1 1-1,-1 0 0,0-1 0,0 0 0,1 1 1,-1-1-1,1 0 0,-1 0 0,1 1 0,0-1 1,-1 0-1,1-1 0,0 1 0,0 0 0,0 0 1,-1-1-1,1 1 0,0-1 0,0 0 0,0 0 1,0 1-1,0-1 0,0 0 0,0 0 0,0-1 1,0 1-1,0 0 0,0-1 0,0 1 0,-1-1 1,1 0-1,0 1 0,0-1 0,0 0 0,-1 0 1,1 0-1,-1-1 0,1 1 0,-1 0 0,1 0 1,-1-1-1,1 1 0,-1-1 0,0 1 0,1-3 1,5-6 70,0 0 0,-1-1 0,0 1 0,-1-1 0,-1 0 0,1-1 1,2-11-1,-2 0 230,0 0 0,2-39-1,-7 48-162,0 15-165,0-1-1,0 0 1,0 0-1,0 0 1,0 0-1,0 0 1,0 0-1,0 0 1,0 0-1,0 0 1,0 0-1,0 0 1,0 0-1,0 0 1,0 0-1,0 0 1,0 0-1,0 0 1,0 0-1,0 0 1,0 0-1,0 0 1,-1 0-1,1 0 1,0 0-1,0 0 1,0 0-1,0 0 1,0 0-1,0 0 1,0 0-1,0 0 1,0 0-1,0 0 1,0 0-1,0 0 1,0 0-1,0 0 1,0 0-1,0 0 1,0 0-1,0 0 1,0 0-1,-1 0 1,1 0-1,0 0 1,0 0-1,0 0 1,0 0-1,0 0 1,0 0-1,0 0 1,0 0-1,0 0 1,0 0-1,0 0 1,0 0 0,0 0-1,0-1 1,0 1-1,0 0 1,-6 23 51,2 0-206,2 0 1,0 0-1,2 0 1,4 42-1,-4-64 104,0 0 1,0 0-1,0 0 0,0 0 0,0 0 0,0 0 0,1 0 0,-1 0 0,0 0 0,1 0 0,-1 0 0,1 0 1,-1 0-1,1 0 0,-1 0 0,1 0 0,0-1 0,-1 1 0,1 0 0,0 0 0,0-1 0,0 1 0,-1-1 1,1 1-1,0 0 0,0-1 0,0 0 0,0 1 0,0-1 0,0 1 0,0-1 0,2 0 0,-1 0 3,0-1 0,0 1 0,0-1 0,0 0 0,-1 1 0,1-1 0,0 0 0,0 0 0,-1 0 0,1 0-1,0-1 1,-1 1 0,1 0 0,-1-1 0,0 1 0,1-1 0,0-1 0,19-30-538</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1:57.996"/>
    </inkml:context>
    <inkml:brush xml:id="br0">
      <inkml:brushProperty name="width" value="0.025" units="cm"/>
      <inkml:brushProperty name="height" value="0.025" units="cm"/>
    </inkml:brush>
  </inkml:definitions>
  <inkml:trace contextRef="#ctx0" brushRef="#br0">67 1 14803,'-59'89'5861,"52"-73"-4752,7-15-1099,0-1-1,0 0 1,0 1 0,0-1-1,0 0 1,0 1-1,0-1 1,0 0 0,0 1-1,0-1 1,1 0 0,-1 1-1,0-1 1,0 0-1,0 0 1,0 1 0,1-1-1,-1 0 1,0 0 0,0 1-1,1-1 1,-1 0-1,0 0 1,0 0 0,1 1-1,-1-1 1,1 0 0,2 1-114,1-1 1,-1 1-1,0-1 1,1 0-1,-1 0 1,0 0-1,4-1 1,5 0-284,99-1-5539,-96 3 5051,1 0 0,-1 2 0,0-1 0,0 2 0,17 5-1,-29-7 876,1-1-1,-1 0 0,0 1 1,0-1-1,0 1 1,-1 0-1,1 0 0,0 0 1,-1 0-1,1 1 0,-1-1 1,0 1-1,0-1 1,0 1-1,3 5 0,-4-6 244,0 1-1,-1-1 1,1 1-1,0 0 1,-1 0-1,0-1 1,0 1-1,0 0 1,0 0-1,0-1 1,0 1-1,-1 0 1,1-1-1,-1 1 1,0 0-1,0-1 1,0 1-1,0-1 1,-2 5-1,-1 0 396,-1 0 0,0-1-1,0 0 1,0 0 0,-1 0 0,1-1-1,-1 1 1,-8 4 0,12-8-565,0-1 0,0 1 0,0-1 0,0 1 0,0-1 0,-1 0 0,1 0 1,-1 0-1,1 0 0,-1 0 0,1-1 0,-1 1 0,1-1 0,-1 0 0,1 1 0,-1-1 0,0 0 0,1-1 0,-1 1 0,0 0 1,1-1-1,-1 1 0,1-1 0,-1 0 0,1 0 0,0 0 0,-1 0 0,-3-2 0,-12-19 46</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1:58.633"/>
    </inkml:context>
    <inkml:brush xml:id="br0">
      <inkml:brushProperty name="width" value="0.025" units="cm"/>
      <inkml:brushProperty name="height" value="0.025" units="cm"/>
    </inkml:brush>
  </inkml:definitions>
  <inkml:trace contextRef="#ctx0" brushRef="#br0">186 79 14091,'0'-3'354,"-1"-1"1,1 1-1,-1-1 0,0 1 1,0-1-1,0 1 0,-1 0 0,1-1 1,-1 1-1,0 0 0,0 0 1,0 0-1,0 0 0,0 1 1,-1-1-1,1 0 0,-1 1 0,0 0 1,1-1-1,-1 1 0,0 0 1,-5-2-1,5 3-247,0-1 1,1 1-1,-1 0 1,0 0-1,0 0 1,0 0-1,0 0 1,0 1-1,0 0 1,0-1-1,0 1 0,0 0 1,0 0-1,0 1 1,0-1-1,0 1 1,0-1-1,0 1 1,0 0-1,0 0 1,1 0-1,-1 0 1,0 1-1,1-1 0,-1 1 1,-4 3-1,1 1-115,1 1 0,-1-1 0,1 1-1,1 0 1,-1 0 0,1 0 0,1 1 0,-1-1-1,1 1 1,0 0 0,1 0 0,0 0-1,0 0 1,1 1 0,0-1 0,0 0 0,2 16-1,-1-22-6,0 0 0,0-1-1,1 1 1,-1 0-1,1 0 1,-1 0 0,1 0-1,0-1 1,0 1 0,0 0-1,0-1 1,0 1-1,0-1 1,0 1 0,0-1-1,1 1 1,-1-1-1,1 0 1,-1 0 0,1 0-1,2 2 1,-2-2-7,1 0 0,0-1 0,-1 1 0,1-1 0,0 0 0,-1 1 0,1-1 0,0 0 0,-1-1 0,1 1 0,0 0 0,-1-1 0,5-1 0,3-1-41,0-1-1,0 0 0,-1-1 0,1 0 1,-1-1-1,13-10 0,-7 2 18,0-1 0,-2 0-1,0-1 1,0 0 0,16-30 0,-26 61-75,-1 9 104,-2-20 11,8 76-75,-7-72 96,0 0 0,1-1 0,1 1 0,-1 0 0,1-1 0,0 0-1,8 14 1,-10-20-1,0 0-1,0 1 0,0-1 1,0 0-1,0 0 0,1 1 0,-1-1 1,0 0-1,1 0 0,-1-1 1,0 1-1,1 0 0,-1 0 0,1-1 1,0 1-1,-1-1 0,1 1 1,-1-1-1,1 1 0,3-1 0,-2 0 12,0-1 0,0 1 0,0-1-1,0 1 1,0-1 0,0 0-1,0-1 1,0 1 0,0 0-1,4-3 1,6-6 73,-1 1 1,0-2-1,17-18 1,-21 20-63,5-5 14,23-23-46,-34 35-18,-1 1 1,1-1-1,0 1 1,-1 0-1,1 0 0,0 0 1,0 0-1,0 0 1,0 0-1,0 0 0,0 1 1,0-1-1,0 1 1,0-1-1,0 1 0,0 0 1,1 0-1,2 0 1,-3 1-6,-1-1 0,1 1 0,0 0 0,-1 0 1,1 0-1,-1 1 0,1-1 0,-1 0 1,1 0-1,-1 1 0,0-1 0,0 1 0,1 0 1,-1-1-1,-1 1 0,1 0 0,0-1 1,0 1-1,0 0 0,-1 0 0,1 3 0,9 48-192,-8-36 182,-1-10 21,-1-3 30,1 0 0,-1-1-1,1 1 1,0 0 0,0 0 0,1-1 0,2 6 0,-4-9-15,1 1 1,-1-1 0,0 1 0,1-1-1,-1 1 1,1-1 0,-1 0 0,1 1-1,-1-1 1,1 1 0,-1-1 0,1 0 0,0 0-1,-1 1 1,1-1 0,-1 0 0,1 0-1,0 0 1,-1 0 0,2 0 0,-1 0 5,1 0 1,-1 0-1,1 0 1,-1-1-1,1 1 1,-1-1-1,1 1 1,-1-1 0,0 0-1,1 0 1,1-1-1,23-15 123,-10 5-238,0 2 0,1-1 0,1 2 0,24-10 0,-37 17 33,1 1 0,-1-1 0,0 1 0,1 0 0,-1 1 0,1-1 0,0 1-1,-1 0 1,1 1 0,-1-1 0,1 1 0,-1 0 0,1 0 0,-1 1 0,0 0 0,1 0 0,-1 0 0,0 0 0,0 1 0,6 4 0,-3 0-37,0 0 0,-1 0 1,1 1-1,-1 0 0,-1 1 1,0 0-1,6 10 0,-4-6 186,-7-12-56,-1 0 0,1 0 0,-1-1 0,1 1 0,0 0 0,-1 0 0,1-1 0,-1 1 0,1 0 0,0-1 0,0 1 0,0 0 0,-1-1 0,1 1 0,0-1 0,0 1 0,0-1 0,0 0 0,0 1 0,0-1 0,0 0 0,0 0 0,0 0 0,0 0 0,0 0 0,0 0 0,-1 0 0,1 0 0,0 0 0,0 0 0,0 0 0,0 0 0,0-1 0,0 1 0,0 0 0,0-1 0,0 1 0,0-1 0,0 1 0,-1-1 0,1 1 0,1-2 0,4-4 42,0 0 0,0 0 0,0-1 0,6-9 1,5-6-608,-16 20 408,1 0 0,0 0 1,0 1-1,0-1 0,0 1 1,0-1-1,0 1 0,0 0 1,1-1-1,-1 1 0,0 0 1,1 1-1,-1-1 0,1 0 1,-1 1-1,1-1 0,-1 1 1,6 0-1,-6 0 0,0 1-1,0 0 1,0 0-1,0-1 1,0 1-1,0 0 1,0 1-1,-1-1 1,1 0-1,0 1 1,-1-1-1,1 1 1,-1-1-1,1 1 1,-1-1 0,0 1-1,1 0 1,-1 0-1,0 0 1,0 0-1,0 0 1,0 3-1,6 16-683,3 8-225,-4-24 881,-1-12-38</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1:59.162"/>
    </inkml:context>
    <inkml:brush xml:id="br0">
      <inkml:brushProperty name="width" value="0.025" units="cm"/>
      <inkml:brushProperty name="height" value="0.025" units="cm"/>
    </inkml:brush>
  </inkml:definitions>
  <inkml:trace contextRef="#ctx0" brushRef="#br0">1 0 11306,'3'13'992,"-1"0"0,0 0-1,0 16 1,-2-19-279,1 0 0,0 0 0,0 0 0,1 0 0,7 19 0,-9-28-663,0-1 0,1 1-1,-1-1 1,1 1 0,-1 0 0,0-1 0,1 1 0,-1-1-1,1 1 1,0-1 0,-1 1 0,1-1 0,-1 0 0,1 1 0,0-1-1,-1 0 1,1 1 0,0-1 0,-1 0 0,1 0 0,0 0 0,0 1-1,-1-1 1,1 0 0,0 0 0,-1 0 0,1 0 0,0 0-1,0 0 1,-1-1 0,1 1 0,0 0 0,-1 0 0,1 0 0,0-1-1,-1 1 1,1 0 0,0-1 0,-1 1 0,1 0 0,0-2 0,31-22 374,-24 18-396,3-3-218,1 1 1,-1 0-1,1 1 1,1 0-1,-1 1 1,19-6-1,-27 10 121,0 1 1,-1 1-1,1-1 1,0 1-1,-1-1 0,1 1 1,0 0-1,0 0 0,-1 1 1,1-1-1,0 1 1,5 1-1,-7 0 53,1-1 1,-1 0-1,1 1 1,-1-1-1,1 1 0,-1 0 1,0 0-1,0 0 1,0 0-1,0 0 0,0 1 1,0-1-1,-1 0 1,1 1-1,-1 0 0,0-1 1,0 1-1,2 3 1,-1 3 271,1 1 1,-1-1 0,1 20-1,0 0 766,1-20-686,-1-12-184,4-16-93,-6 15-34,10-24-86</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1:59.795"/>
    </inkml:context>
    <inkml:brush xml:id="br0">
      <inkml:brushProperty name="width" value="0.025" units="cm"/>
      <inkml:brushProperty name="height" value="0.025" units="cm"/>
    </inkml:brush>
  </inkml:definitions>
  <inkml:trace contextRef="#ctx0" brushRef="#br0">1 115 13555,'0'1'130,"0"0"0,0 0 0,0 0 0,1 1 0,-1-1 0,0 0 0,1 0 0,-1 0 0,1 0 0,-1 0 0,1 0 0,0 0 0,-1 0 1,1 0-1,0 0 0,0 0 0,0 0 0,-1-1 0,1 1 0,0 0 0,0-1 0,2 2 0,-1-1 68,0-1 1,0 1 0,0-1-1,0 1 1,0-1-1,1 0 1,-1 0-1,0 0 1,0 0-1,0 0 1,4-1-1,-1 0 7,0-1 0,0 1 0,0-1 0,0 0-1,0 0 1,-1-1 0,1 0 0,-1 1 0,8-7-1,-8 5-90,0 0-1,0 0 0,0-1 0,0 1 0,-1-1 0,0 0 0,0 0 0,0 0 0,-1 0 0,1-1 0,-1 1 0,-1 0 0,1-1 0,-1 0 0,0 1 0,0-1 1,0-7-1,-1 12-100,0 1 1,0-1 0,0 1 0,0-1 0,0 1-1,0-1 1,0 1 0,0-1 0,0 1-1,0-1 1,0 1 0,0-1 0,0 1 0,-1 0-1,1-1 1,0 1 0,0-1 0,-1 1 0,1-1-1,0 1 1,0 0 0,-1-1 0,1 1 0,0 0-1,-1-1 1,1 1 0,-1 0 0,1-1 0,0 1-1,-1 0 1,1 0 0,-1 0 0,1-1-1,-1 1 1,1 0 0,-1 0 0,1 0 0,-1 0-1,1 0 1,-1 0 0,1 0 0,-1 0 0,1 0-1,-1 0 1,1 0 0,-1 0 0,1 0 0,0 0-1,-2 1 1,0 0 15,1 0-1,-1 0 0,0 0 1,0 0-1,1 0 0,-1 1 1,1-1-1,-1 0 0,1 1 1,-3 3-1,2 0-24,-1 0 1,1 0-1,0 0 0,0 1 0,1-1 0,0 1 1,0-1-1,0 1 0,0 0 0,1-1 0,0 1 1,0 0-1,1-1 0,-1 1 0,3 8 0,-2-10-13,0-1 0,0 1 0,0 0-1,0-1 1,1 0 0,0 1 0,-1-1-1,1 0 1,0 0 0,0 0 0,1 0-1,-1 0 1,1 0 0,-1-1 0,1 1-1,0-1 1,0 0 0,0 0 0,0 0-1,1 0 1,-1 0 0,0-1 0,1 1-1,4 0 1,1-1-2,0 0 0,-1 0 0,1-1 0,0 0 0,0-1 1,-1 0-1,1 0 0,0-1 0,12-4 0,9-4-29,38-20-1,-45 18 7,1 2-1,29-9 1,-51 18 32,0 0 0,1 1 0,-1-1 0,0 1 0,0-1 0,1 1 0,-1 0 0,0 0 0,0 0 0,1 0 0,-1 1 0,0-1 1,0 0-1,1 1 0,-1 0 0,0-1 0,0 1 0,0 0 0,0 0 0,0 0 0,0 1 0,0-1 0,0 0 0,0 1 0,-1-1 0,1 1 0,2 2 1,0 3 18,0 0 0,-1 0 0,0 0 0,0 0 0,0 1 0,2 11 1,10 26 346,-15-44-350,0-1-1,1 1 0,-1-1 1,0 1-1,1-1 0,-1 1 0,0-1 1,1 0-1,-1 1 0,0-1 0,1 1 1,-1-1-1,1 0 0,-1 1 0,1-1 1,-1 0-1,0 0 0,1 0 1,-1 1-1,1-1 0,0 0 0,-1 0 1,1 0-1,-1 0 0,1 0 0,-1 0 1,1 0-1,-1 0 0,1 0 1,-1 0-1,1 0 0,-1 0 0,1 0 1,-1 0-1,1 0 0,-1-1 0,1 1 1,-1 0-1,1 0 0,-1-1 0,1 1 1,-1 0-1,1-1 0,-1 1 1,1 0-1,-1-1 0,21-23-49,-17 19-182,39-39-898,-29 31 777</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36.748"/>
    </inkml:context>
    <inkml:brush xml:id="br0">
      <inkml:brushProperty name="width" value="0.05" units="cm"/>
      <inkml:brushProperty name="height" value="0.05" units="cm"/>
    </inkml:brush>
  </inkml:definitions>
  <inkml:trace contextRef="#ctx0" brushRef="#br0">47 0 19660,'-4'5'652,"0"-1"0,1 1 0,-1 0 0,1 0 0,0 1 0,-4 9 0,3-5-351,1 0 0,0 0 0,-3 20 0,5-22-292,0-1-1,1 1 1,0-1 0,0 1 0,0-1 0,1 1 0,0-1 0,1 1 0,0-1 0,0 0-1,0 0 1,1 0 0,6 13 0,-8-18-14,1 0-1,-1-1 1,0 1-1,0 0 1,1-1-1,-1 1 1,1-1-1,-1 1 1,1-1-1,0 0 1,-1 1-1,1-1 1,0 0-1,0 0 1,0 0-1,0-1 1,0 1-1,0 0 1,0-1-1,0 1 1,0-1-1,0 0 1,0 0-1,0 0 1,0 0-1,1 0 1,-1 0-1,0 0 1,0-1-1,0 1 1,0-1-1,0 1 1,0-1-1,0 0 1,0 0-1,0 0 1,1-1-1,2-1 16,-1 0-1,-1 0 0,1-1 0,0 1 0,-1-1 1,0 0-1,0 0 0,0 0 0,0 0 0,0 0 1,-1-1-1,0 1 0,0-1 0,2-8 0,1-14-61</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01.401"/>
    </inkml:context>
    <inkml:brush xml:id="br0">
      <inkml:brushProperty name="width" value="0.025" units="cm"/>
      <inkml:brushProperty name="height" value="0.025" units="cm"/>
    </inkml:brush>
  </inkml:definitions>
  <inkml:trace contextRef="#ctx0" brushRef="#br0">1 69 16956,'2'-9'2569,"4"-13"722,-6 22-3222,0-1 1,0 1 0,1-1 0,-1 1-1,0-1 1,0 1 0,0-1-1,1 1 1,-1-1 0,0 1-1,1-1 1,-1 1 0,0-1 0,1 1-1,-1-1 1,1 1 0,-1 0-1,1-1 1,-1 1 0,1 0-1,-1-1 1,1 1 0,-1 0 0,1 0-1,0-1 1,0 2-67,-1-1 1,1 0-1,-1 1 1,1-1-1,-1 0 1,1 1-1,-1-1 1,1 1-1,-1-1 1,0 1-1,1-1 1,-1 1-1,0-1 1,1 1-1,-1-1 1,0 1-1,1 0 1,-1-1-1,0 1 0,0-1 1,0 1-1,0 0 1,0 0-1,3 19-55,-3-17 49,1 19-79,-3 40 0,0-43 77,2 1 0,2 35 0,-2-53 5,0-1 1,0 1-1,1 0 0,-1-1 0,0 1 0,1-1 0,-1 1 0,1-1 0,0 1 1,-1-1-1,1 1 0,0-1 0,0 1 0,0-1 0,0 0 0,0 0 1,0 1-1,0-1 0,1 0 0,-1 0 0,0 0 0,2 1 0,-1-2-1,0 1 0,0-1 0,0 0 0,0 1 0,0-1 0,0 0 0,0 0 0,0 0 0,0-1 0,0 1 0,-1 0 0,1-1 0,0 1 0,0-1 0,3-1 0,6-4-1,0 0 0,-1 0 0,1-1-1,12-12 1,-23 19 2,21-20 7,0 0 0,-2-2 0,31-44 0,-28 37 15,-20 31-15,-1 9-5,-3 18 3,1-22 2,0 7-1,0-10-4,1 1-1,-1 0 0,1 0 0,0 0 0,0-1 0,0 1 0,1 0 1,-1 0-1,1 0 0,0-1 0,1 1 0,2 7 0,-3-11 2,0-1 1,-1 1-1,1-1 0,-1 1 0,1-1 1,0 0-1,0 1 0,-1-1 0,1 1 0,0-1 1,-1 0-1,1 0 0,0 0 0,0 1 0,0-1 1,-1 0-1,1 0 0,0 0 0,0 0 0,0 0 1,-1 0-1,1 0 0,0-1 0,0 1 1,0 0-1,-1 0 0,1 0 0,0-1 0,-1 1 1,1-1-1,0 1 0,0 0 0,-1-1 0,1 1 1,-1-1-1,1 1 0,0-2 0,23-22 126,-23 23-124,9-14 138,18-29 0,-2 0 93,-26 44-237,1 0 0,-1 0 0,0-1 1,0 1-1,0 0 0,1 0 0,-1 0 1,0-1-1,0 1 0,1 0 0,-1 0 1,0 0-1,1 0 0,-1-1 0,0 1 1,0 0-1,1 0 0,-1 0 0,0 0 0,1 0 1,-1 0-1,0 0 0,1 0 0,-1 0 1,0 0-1,1 0 0,-1 0 0,0 0 1,0 0-1,1 0 0,-1 0 0,0 1 1,1-1-1,-1 0 0,0 0 0,0 0 0,1 0 1,-1 1-1,0-1 0,0 0 0,1 0 1,-1 0-1,0 1 0,0-1 0,0 0 1,1 0-1,-1 1 0,0-1 0,0 0 1,0 1-1,0-1 0,0 0 0,0 0 1,0 1-1,1-1 0,-1 0 0,0 1 0,8 24-65,-6-20 51,1 4-2,3 11-28,1 1 1,1-1-1,17 30 0,-21-45 46,-1 0-1,1 0 1,-1 0-1,1-1 1,1 0-1,-1 1 1,9 5-1,-10-8 10,0 0-1,0-1 0,0 1 0,0-1 1,1 0-1,-1 0 0,0 0 0,1 0 1,-1-1-1,0 0 0,1 1 0,-1-1 1,0 0-1,7-1 0,-6 0 17,1 0-1,-1 0 0,0-1 1,0 1-1,0-1 1,-1 0-1,1 0 1,0 0-1,-1-1 1,1 1-1,-1-1 1,0 0-1,0 0 1,0 0-1,0-1 1,0 1-1,-1 0 0,1-1 1,-1 0-1,0 1 1,0-1-1,1-6 1,1-1 35,0 0-1,-1 0 1,-1 0 0,0 0 0,0-1 0,-1 1-1,-1-15 1,0 22-55,0-1 0,-1 1 0,1-1 0,-1 0 0,-2-5 1,2 9-12,1 0 0,0 0 1,0 0-1,-1 0 1,1 1-1,-1-1 1,1 0-1,-1 0 0,1 0 1,-1 1-1,1-1 1,-1 0-1,0 1 0,1-1 1,-1 0-1,0 1 1,0-1-1,1 1 1,-1-1-1,0 1 0,0 0 1,0-1-1,0 1 1,0 0-1,0-1 1,1 1-1,-1 0 0,0 0 1,0 0-1,0 0 1,0 0-1,-1 0 1,1 1-7,0-1 1,0 1-1,0-1 1,-1 1-1,1 0 1,0 0 0,1 0-1,-1 0 1,0 0-1,0 0 1,0 0 0,1 0-1,-1 0 1,0 0-1,1 0 1,-1 0-1,1 0 1,-1 1 0,1-1-1,0 0 1,-1 0-1,1 1 1,0-1-1,0 0 1,0 0 0,0 1-1,0-1 1,0 0-1,1 3 1,-1-2-1,0 0-1,0 1 1,0-1 0,0 0-1,1 0 1,-1 1 0,1-1-1,0 0 1,-1 0 0,1 0-1,0 0 1,0 0 0,1 0-1,-1 0 1,0 0-1,2 2 1,0-3 3,-1 0-1,1 0 0,-1-1 1,1 1-1,-1-1 0,1 1 1,-1-1-1,1 0 0,-1 0 1,1 0-1,-1 0 1,1 0-1,0-1 0,-1 1 1,1-1-1,-1 0 0,0 1 1,1-1-1,-1 0 1,0-1-1,1 1 0,-1 0 1,0-1-1,2-1 0,8-5-104,-1-1 0,20-19 0,-19 15-137,0 0 0,-1 0 0,16-28 0,-31 50 476,1 0-1,0 0 0,-3 17 1,6-26 14,-1-2-872,0 1 197,0-1-1,0 1 1,0-1 0,0 0-1,0 1 1,0-1-1,1 0 1,-1 0-1,1 1 1,-1-5 0,1-5-320,1-1-160</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02.342"/>
    </inkml:context>
    <inkml:brush xml:id="br0">
      <inkml:brushProperty name="width" value="0.025" units="cm"/>
      <inkml:brushProperty name="height" value="0.025" units="cm"/>
    </inkml:brush>
  </inkml:definitions>
  <inkml:trace contextRef="#ctx0" brushRef="#br0">24 1 16780,'-5'9'519,"2"1"1,-1 0-1,1 0 0,1 0 1,0 0-1,-2 20 1,4-9-126,0 0 0,4 29 0,-4-47-337,1 0 1,-1 0-1,1 0 0,0 0 0,0 0 1,0 0-1,0 0 0,1 0 1,-1 0-1,1-1 0,0 1 1,3 4-1,-4-7-66,-1 1 0,1-1 0,-1 1 0,1-1-1,-1 0 1,1 1 0,0-1 0,-1 0 0,1 1 0,-1-1 0,1 0 0,0 0 0,-1 0 0,1 0 0,0 0 0,-1 1-1,1-1 1,0 0 0,-1-1 0,1 1 0,0 0 0,-1 0 0,2 0 0,0-1-60,-1 0 1,1 0-1,-1 0 0,0 0 0,1 0 1,-1 0-1,0-1 0,0 1 1,0 0-1,0-1 0,0 1 1,0-1-1,1-2 0,1-1-27,0-1 0,-1 0 0,0 0-1,-1-1 1,1 1 0,0-9 0,1-21-358</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02.841"/>
    </inkml:context>
    <inkml:brush xml:id="br0">
      <inkml:brushProperty name="width" value="0.025" units="cm"/>
      <inkml:brushProperty name="height" value="0.025" units="cm"/>
    </inkml:brush>
  </inkml:definitions>
  <inkml:trace contextRef="#ctx0" brushRef="#br0">0 1 16436,'0'21'1512,"0"2"-1224,2-3-312,2 0 688,6-8-1144,3-5 480,3-10-184,4-6-112</inkml:trace>
  <inkml:trace contextRef="#ctx0" brushRef="#br0" timeOffset="1">215 84 15595,'-11'21'1520,"-20"28"-1,16-26-49,15-22-1453,-1-1-1,1 0 1,0 0-1,0 1 1,-1-1-1,1 0 0,0 0 1,0 1-1,0-1 1,0 0-1,0 1 1,-1-1-1,1 0 1,0 1-1,0-1 1,0 0-1,0 1 0,0-1 1,0 0-1,0 1 1,0-1-1,0 0 1,0 1-1,0-1 1,0 0-1,1 1 1,-1-1-1,0 0 0,0 0 1,0 1-1,11 1-35,20-8-637,-25 4 520,15-2-445,-1 1 0,1 0 0,39 2 0,-53 1 523,1 0 1,-1 1 0,1-1-1,-1 2 1,0-1-1,0 1 1,0 1-1,0-1 1,0 1-1,0 0 1,0 1-1,-1-1 1,0 1-1,7 6 1,-10-7 196,-1 0 0,0 0 0,1 1 0,-1-1 0,0 1 0,-1-1 0,1 1 0,-1 0 0,1-1 1,-1 1-1,0 0 0,-1 0 0,1 0 0,-1 0 0,1 0 0,-1 0 0,0 0 0,-1 0 0,1 0 0,-1 0 0,0 0 0,0 0 0,0 0 0,0 0 0,-1-1 1,1 1-1,-5 6 0,4-5 50,-1 0 1,0 0-1,0 0 0,0-1 1,-1 1-1,0-1 1,1 0-1,-2 0 1,1 0-1,0 0 1,-1-1-1,0 0 1,1 0-1,-1 0 1,0 0-1,-1-1 0,1 0 1,0 0-1,-7 1 1,10-2-288,0-1 0,0 0 0,0 0 1,0 0-1,0 0 0,0 0 0,0-1 0,0 1 0,0-1 0,0 1 1,1-1-1,-1 0 0,0 1 0,0-1 0,0 0 0,1 0 1,-1 0-1,0-1 0,1 1 0,-3-3 0,2 2-5,0 0-1,0-1 1,1 0-1,-1 1 0,1-1 1,0 0-1,-1 0 1,1 0-1,0 0 1,1 0-1,-1 0 1,0-5-1,0-23-767</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03.321"/>
    </inkml:context>
    <inkml:brush xml:id="br0">
      <inkml:brushProperty name="width" value="0.025" units="cm"/>
      <inkml:brushProperty name="height" value="0.025" units="cm"/>
    </inkml:brush>
  </inkml:definitions>
  <inkml:trace contextRef="#ctx0" brushRef="#br0">4 192 14883,'-1'27'1391,"0"-15"-856,0 0 0,1 0 0,0 0 0,1 0 0,4 16 1,-5-26-500,1 0 1,-1-1 0,1 1-1,0 0 1,0 0 0,0 0 0,0 0-1,0-1 1,0 1 0,0 0 0,0-1-1,1 1 1,-1-1 0,1 0 0,-1 1-1,1-1 1,0 0 0,-1 0-1,1 0 1,0 0 0,0 0 0,0 0-1,0-1 1,0 1 0,0 0 0,0-1-1,0 0 1,0 1 0,0-1 0,0 0-1,0 0 1,0 0 0,0 0 0,0-1-1,0 1 1,0-1 0,3 0-1,6-2-24,0-1-1,1 0 0,-1-1 0,-1 0 0,1 0 1,-1-1-1,0-1 0,0 0 0,12-11 0,-7 4 6,-1 0-1,0-1 1,-1-1 0,20-28-1,-30 38 32,0 0 0,1 0 0,-2 0 0,1 0 0,-1-1 0,0 1-1,0-1 1,-1 1 0,0-1 0,0 0 0,0 1 0,-1-1 0,0 0 0,-1-8 0,0 12-18,0-1 1,0 1-1,0 0 1,0-1-1,0 1 1,-1 0-1,1 0 1,-1 0 0,0 0-1,0 0 1,0 0-1,-1 0 1,1 1-1,-1-1 1,1 1-1,-1-1 1,0 1-1,0 0 1,0 0 0,0 1-1,0-1 1,0 1-1,-1-1 1,1 1-1,0 0 1,-1 0-1,1 0 1,-5 0 0,2 1-3,-1-1 1,1 1 0,-1 0 0,1 1 0,-1 0 0,1 0 0,0 0-1,-1 1 1,1 0 0,0 0 0,0 0 0,0 1 0,1 0 0,-1 0-1,1 0 1,-1 1 0,-6 5 0,5-2-1,0-1 0,0 1 0,1-1-1,0 2 1,0-1 0,0 1 0,1 0 0,0 0 0,1 0-1,0 1 1,-4 11 0,8-19-24,-1 0 0,1 0 0,-1 0-1,1 0 1,0 0 0,-1 0 0,1 1 0,0-1 0,0 0-1,0 0 1,0 0 0,0 1 0,0-1 0,0 0 0,0 0-1,0 0 1,1 0 0,-1 1 0,0-1 0,1 0 0,-1 0-1,1 0 1,0 0 0,-1 0 0,2 1 0,-1-1-36,1-1 0,-1 1 0,1-1 0,0 1 0,-1-1 0,1 1 0,0-1 0,0 0 0,-1 0 0,1 0 0,0 0 0,0 0 0,-1 0 0,1-1 0,0 1 0,-1 0 0,3-2 0,27-6-672,-6 1-169,0 1 1,0 1-1,0 1 1,47 0 0,-66 4 833,0 0 0,0 1 0,0-1 0,0 2 0,0-1 0,0 0 0,-1 1 1,1 0-1,-1 1 0,1-1 0,-1 1 0,0 0 0,0 0 0,0 1 0,0 0 1,-1 0-1,1 0 0,-1 0 0,0 0 0,0 1 0,-1 0 0,1 0 0,-1 0 1,0 0-1,-1 0 0,4 8 0,-3 0 401,1 0 0,-2 0 0,0 1-1,-1-1 1,0 0 0,-2 26 0,1-13 227,0-21-671,1-6 38,3-10 0,-2 3-7,7-18-115</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04.320"/>
    </inkml:context>
    <inkml:brush xml:id="br0">
      <inkml:brushProperty name="width" value="0.025" units="cm"/>
      <inkml:brushProperty name="height" value="0.025" units="cm"/>
    </inkml:brush>
  </inkml:definitions>
  <inkml:trace contextRef="#ctx0" brushRef="#br0">11 121 18316,'-2'2'275,"1"1"0,0-1 0,0 0 0,0 1-1,0-1 1,0 1 0,0 0 0,1-1 0,-1 6 0,1-8-245,0 0 1,0 1-1,0-1 1,0 1-1,0-1 1,0 0-1,0 1 1,1-1-1,-1 0 1,0 1-1,0-1 1,0 0-1,1 1 0,-1-1 1,0 0-1,0 0 1,0 1-1,1-1 1,-1 0-1,0 0 1,1 1-1,-1-1 1,0 0-1,1 0 1,-1 0-1,0 0 0,1 1 1,18-3 386,-6-4-349,0 1 0,-1-2 0,0 0-1,0 0 1,-1-2 0,0 1 0,0-1-1,-1 0 1,0-1 0,0-1-1,-1 1 1,-1-1 0,10-17 0,-12 12 257,-6 16-315,0 0 1,0 0-1,0 0 0,1 0 0,-1 0 0,0-1 0,0 1 0,0 0 1,0 0-1,0 0 0,0 0 0,0 0 0,0 0 0,-1-1 0,1 1 0,0 0 1,0 0-1,0 0 0,0 0 0,0 0 0,0 0 0,0-1 0,0 1 1,0 0-1,0 0 0,0 0 0,0 0 0,0 0 0,-1 0 0,1 0 1,0 0-1,0 0 0,0-1 0,0 1 0,0 0 0,0 0 0,-1 0 1,1 0-1,0 0 0,0 0 0,0 0 0,0 0 0,0 0 0,0 0 0,-1 0 1,1 0-1,-2 1 31,0 0 0,1 0-1,-1 0 1,0 0 0,1 0 0,-1 0 0,1 0 0,-1 1 0,1-1 0,0 1-1,-1-1 1,0 3 0,-8 9 12,1 0 1,1 1-1,0 0 0,1 1 0,0-1 0,1 2 0,1-1 0,0 0 1,2 1-1,-1 0 0,2 0 0,-1 25 0,3-39-56,0 1-1,0-1 1,0 0-1,1 0 1,-1 0 0,1 0-1,-1 1 1,1-1-1,0 0 1,0 0 0,0 0-1,0 0 1,1 1-1,-1-2 2,0 0 0,0 0 0,0 0 0,0-1 0,1 1-1,-1 0 1,0-1 0,0 1 0,0-1 0,0 0 0,1 1-1,-1-1 1,0 0 0,1 1 0,-1-1 0,0 0 0,0 0-1,1 0 1,-1 0 0,0-1 0,0 1 0,1 0 0,-1 0-1,0-1 1,2 0 0,13-5-7,-1-2-1,0 0 1,-1 0-1,0-1 1,0-1-1,21-20 1,0 2-40,-24 19 13,8-6-88,29-17-1,-43 29 91,-1 0 0,1 1 0,0 0 0,1 0 0,-1 0 0,0 0 0,0 1 0,1 0 0,-1 0 0,1 0 0,10 0 0,-14 2 15,0-1 0,1 1 0,-1 0 0,0-1 0,0 1 0,0 0 1,0 0-1,0 0 0,0 1 0,-1-1 0,1 0 0,0 1 0,0-1 0,-1 1 0,1 0 0,-1-1 0,0 1 0,1 0 1,-1 0-1,0 0 0,0 0 0,0 0 0,0 0 0,-1 0 0,2 3 0,1 7-19,0 1-1,-1-1 0,1 19 1,-1-8 196,-2-22-145,0-1 0,0 1 0,0 0 1,1 0-1,-1 0 0,0 0 0,0 0 1,1 0-1,-1-1 0,0 1 0,1 0 1,-1 0-1,1 0 0,-1-1 0,1 1 1,-1 0-1,1-1 0,0 1 0,-1 0 1,1-1-1,1 1 0,-2 0-1,1-1 1,0 0-1,0 0 1,0 0-1,-1 0 1,1 0-1,0 0 0,0 0 1,0 0-1,-1 0 1,1-1-1,0 1 1,0 0-1,0 0 0,-1-1 1,1 1-1,0-1 1,-1 1-1,2-1 1,5-4 71,-1 0 1,0-1-1,11-12 1,-7 8-19,-5 5-111,1 0 0,0 0-1,0 0 1,0 1 0,0 0 0,1 1 0,10-5 0,-15 7 10,1 0 0,-1 1 0,0-1 0,1 1 1,-1 0-1,0-1 0,1 1 0,-1 0 1,1 0-1,-1 1 0,0-1 0,1 0 1,-1 1-1,0 0 0,1-1 0,-1 1 0,0 0 1,0 0-1,0 0 0,0 1 0,0-1 1,0 0-1,0 1 0,0-1 0,0 1 1,-1 0-1,3 2 0,3 6-290,-1-1 0,0 1 0,-1-1 1,8 21-1,-7-14 27,-1-12 102,-1-10-22</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05.657"/>
    </inkml:context>
    <inkml:brush xml:id="br0">
      <inkml:brushProperty name="width" value="0.025" units="cm"/>
      <inkml:brushProperty name="height" value="0.025" units="cm"/>
    </inkml:brush>
  </inkml:definitions>
  <inkml:trace contextRef="#ctx0" brushRef="#br0">1 2 17004,'2'-2'1784,"4"12"-1000,1 9-312,5 18 945,1 6-241,4 15-400,0 2-184,6 6-328,0-2-24,-3-8-320,-4-7-208,-2-12-520,-4-7-344,-7-13 896,-3-8-224,-7-9-177</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06.156"/>
    </inkml:context>
    <inkml:brush xml:id="br0">
      <inkml:brushProperty name="width" value="0.025" units="cm"/>
      <inkml:brushProperty name="height" value="0.025" units="cm"/>
    </inkml:brush>
  </inkml:definitions>
  <inkml:trace contextRef="#ctx0" brushRef="#br0">1 244 15715,'1'-16'503,"1"1"0,0-1 0,1 1 0,1 0-1,0 0 1,1 0 0,11-21 0,-12 29-309,0 0 0,0 1 0,1-1-1,0 1 1,1 0 0,-1 0 0,1 1 0,0 0 0,0 0 0,1 0 0,0 0 0,0 1 0,0 1 0,0-1-1,0 1 1,11-3 0,-10 3-121,1 1 0,0 0 0,0 0 0,-1 1 0,1 1-1,0-1 1,0 1 0,0 1 0,0 0 0,0 0 0,-1 1 0,1-1-1,15 7 1,-19-6-71,0 1-1,-1-1 0,1 1 0,-1 0 0,1 0 1,-1 0-1,0 1 0,0-1 0,0 1 1,-1 0-1,0 0 0,1 0 0,-1 1 1,-1-1-1,1 1 0,-1 0 0,0 0 0,0-1 1,0 1-1,0 1 0,-1-1 0,0 0 1,1 10-1,-1 0 44,-1 0 0,-1-1 1,0 1-1,-1-1 1,0 1-1,-5 15 0,-33 82 40,13-41-1242,26-68 864,0 1-1,0-1 1,0 1 0,0-1-1,1 1 1,-1-1 0,1 5-1,0-8 229,0 1-1,1-1 0,-1 1 0,0 0 1,0-1-1,0 1 0,0 0 1,1-1-1,-1 1 0,0-1 0,1 1 1,-1-1-1,0 1 0,1 0 0,-1-1 1,1 0-1,-1 1 0,1-1 0,-1 1 1,1-1-1,-1 1 0,1-1 0,-1 0 1,1 0-1,0 1 0,-1-1 1,1 0-1,-1 0 0,1 1 0,0-1 1,-1 0-1,1 0 0,0 0 0,-1 0 1,1 0-1,0 0 0,-1 0 0,1 0 1,0-1-1,-1 1 0,1 0 0,0 0 1,-1 0-1,1-1 0,0 1 0,14-6-904</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06.666"/>
    </inkml:context>
    <inkml:brush xml:id="br0">
      <inkml:brushProperty name="width" value="0.025" units="cm"/>
      <inkml:brushProperty name="height" value="0.025" units="cm"/>
    </inkml:brush>
  </inkml:definitions>
  <inkml:trace contextRef="#ctx0" brushRef="#br0">1 138 15851,'4'17'741,"0"0"-1,-1 0 0,-1 0 0,1 29 0,-3-32-271,1 1-1,0-1 1,1 0-1,0 1 0,2-1 1,-1 0-1,8 16 1,-11-29-433,1 0-1,-1 0 1,0 0 0,1 0 0,-1 0 0,1 0 0,0 0 0,-1 0 0,1 0 0,0-1 0,-1 1-1,1 0 1,0 0 0,0-1 0,0 1 0,0-1 0,0 1 0,0-1 0,0 1 0,1 0 0,-1-1-13,0 0 0,0 0 0,-1 0 0,1-1 0,0 1 1,0 0-1,-1 0 0,1-1 0,0 1 0,0 0 1,-1-1-1,1 1 0,0-1 0,-1 1 0,1-1 1,-1 1-1,1-1 0,0 1 0,-1-1 0,1-1 1,2-2 37,0-1 1,0 0-1,-1 0 0,1 0 1,-1 0-1,2-7 1,-1-7-20,0 1 1,-1-1-1,-1 0 1,0 1-1,-2-1 1,0 0 0,-1 0-1,-1 1 1,-1-1-1,0 1 1,-9-22-1,5 27-121,3 12-108,5 2 167,0 0 1,-1 0 0,1 0-1,0 0 1,0-1-1,0 1 1,0 0 0,0 0-1,0 0 1,0 0 0,1 0-1,-1 0 1,0 0 0,0-1-1,1 1 1,-1 0-1,0 0 1,1 0 0,-1-1-1,1 1 1,-1 0 0,1 0-1,1 1-73,-1 0 0,1 0 0,-1 0 0,1 0 0,0 0 0,0 0 0,0-1 0,0 1 0,0-1 0,0 1 0,0-1 0,0 0 0,1 0 0,-1 0 0,0 0 0,1 0 0,-1-1-1,1 1 1,-1-1 0,1 1 0,2-1 0,1 0-17,-1-1 0,1 1 0,0-1 0,-1 0 0,1 0 0,-1-1 0,0 0-1,10-4 1,25-16-464</inkml:trace>
  <inkml:trace contextRef="#ctx0" brushRef="#br0" timeOffset="1">412 46 16660,'-6'26'1065,"2"-12"-673,1 0 0,0 0 0,1 0 0,0 1 0,2-1-1,1 27 1,-1-40-335,0 0 0,0 1 0,0-1 0,0 0 0,1 0 0,-1 1 0,0-1 0,1 0 0,-1 0 0,1 0 0,-1 0 0,1 1 0,0-1 0,0 0 0,-1 0 0,1 0 0,0-1 0,0 1-1,0 0 1,0 0 0,0 0 0,2 1 0,-2-2-30,0 0 0,0 0 0,0 0 0,0 0 0,0-1 0,0 1 0,0 0 0,0 0 0,1-1 0,-1 1 0,0 0-1,0-1 1,0 1 0,0-1 0,-1 0 0,1 1 0,0-1 0,0 0 0,1-1 0,3-3 18,0 0 0,0 0 0,-1-1 0,0 0 1,0 0-1,5-10 0,-6 8 88,0-1 0,-1 0 0,0 0 1,0 0-1,-1 0 0,0-1 0,0 1 0,-1-12 0,0 18-76,0 0 0,-1 0-1,1 0 1,0 0 0,-1 0-1,0 0 1,1 0 0,-1 0-1,-1 0 1,1 0-1,0 1 1,-1-1 0,1 0-1,-1 1 1,0-1 0,0 1-1,0-1 1,0 1 0,0 0-1,0 0 1,-1 0 0,1 0-1,-1 0 1,1 1-1,-1-1 1,0 1 0,-6-3-1,8 4-92,0 0 0,0-1-1,0 1 1,0 0 0,-1 0-1,1 0 1,0 0-1,0 0 1,-1 0 0,1 0-1,0 0 1,0 0 0,0 1-1,-1-1 1,1 0-1,0 1 1,0-1 0,0 1-1,0-1 1,0 1-1,0 0 1,0-1 0,0 1-1,0 0 1,0 0 0,0 0-1,0 0 1,1 0-1,-1 0 1,0 0 0,1 0-1,-1 0 1,0 0 0,1 0-1,-1 0 1,1 0-1,0 0 1,-1 1 0,1-1-1,0 0 1,0 2 0,-1-1-126,1 0 0,0 0 0,0 1 0,0-1 0,0 0 1,1 1-1,-1-1 0,1 0 0,-1 0 0,1 0 1,0 1-1,0-1 0,-1 0 0,2 0 0,-1 0 1,0 0-1,0 0 0,1 0 0,-1-1 0,1 1 0,3 3 1,14 3-633,6-3-194</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07.212"/>
    </inkml:context>
    <inkml:brush xml:id="br0">
      <inkml:brushProperty name="width" value="0.025" units="cm"/>
      <inkml:brushProperty name="height" value="0.025" units="cm"/>
    </inkml:brush>
  </inkml:definitions>
  <inkml:trace contextRef="#ctx0" brushRef="#br0">112 185 18132,'-13'12'355,"1"0"0,0 1-1,1 1 1,0 0 0,1 1 0,-10 18 0,17-27-275,0 1 1,0-1-1,0 1 1,1-1 0,0 1-1,0 0 1,1 0-1,-1 0 1,2 0-1,-1 0 1,1 1 0,0-1-1,1 0 1,-1 0-1,1 0 1,1 0-1,4 13 1,-6-17-69,1-1 0,0 0 0,0 1-1,0-1 1,0 0 0,0 0 0,1 0 0,-1 0-1,1 0 1,-1 0 0,1 0 0,0 0 0,0-1 0,0 1-1,0-1 1,0 1 0,0-1 0,0 0 0,0 0-1,1 0 1,-1 0 0,0 0 0,1 0 0,-1-1-1,0 1 1,1-1 0,-1 0 0,1 1 0,-1-1 0,1 0-1,-1-1 1,1 1 0,-1 0 0,1-1 0,-1 1-1,0-1 1,5-1 0,0-1 8,0-1-1,0 0 0,-1 0 1,1 0-1,-1 0 0,0-1 1,0 0-1,-1-1 0,1 1 1,-1-1-1,5-8 1,2-5 99,-2-1 0,0 0 0,-1 0 1,-1-1-1,-1 0 0,-1 0 0,-1-1 1,0 0-1,-2 0 0,-1 0 1,0 0-1,-2 0 0,0-1 0,-2 1 1,-4-23-1,5 40-69,0 0 0,-1 1 1,1-1-1,-1 1 0,0 0 0,-4-7 0,6 11-42,-1-1-1,1 1 0,0-1 0,0 1 0,-1 0 0,1-1 0,0 1 0,-1 0 0,1-1 1,0 1-1,-1 0 0,1-1 0,-1 1 0,1 0 0,-1 0 0,1 0 0,0-1 0,-1 1 1,1 0-1,-1 0 0,1 0 0,-1 0 0,1 0 0,-1 0 0,0 0 0,0 0-4,0 1-1,1 0 0,-1-1 1,0 1-1,0-1 1,1 1-1,-1 0 0,1 0 1,-1 0-1,0-1 0,1 1 1,0 0-1,-1 0 1,1 0-1,-1 0 0,1 0 1,0 0-1,-1 1 0,-2 11 2,1-1 0,0 1-1,0 0 1,1-1-1,1 1 1,0 0-1,3 21 1,0-17-3,0 0 0,1 0 1,1 0-1,1 0 0,8 17 0,-12-28-3,1-1-1,1 1 0,-1-1 0,1 0 0,0 0 0,0 0 1,0 0-1,1-1 0,-1 0 0,8 5 0,-9-7-12,-1 0 0,1-1-1,0 0 1,-1 0 0,1 1-1,0-2 1,0 1 0,0 0-1,0-1 1,0 1 0,0-1 0,0 0-1,0 0 1,0 0 0,1 0-1,-1 0 1,0-1 0,0 0-1,0 1 1,-1-1 0,1 0-1,0 0 1,4-3 0,-1 0-50,0 1 0,-1-1 0,0-1 0,0 1 0,0-1 0,-1 0 0,0 0 1,0 0-1,0-1 0,0 1 0,-1-1 0,0 0 0,0 0 0,0 0 0,-1 0 1,0-1-1,0 1 0,-1-1 0,2-10 0,-3 18 65,-2 19 78,0 34 0,3-49-63,-1 1 0,1 0 1,0 0-1,0 0 1,1 0-1,-1-1 1,1 1-1,1 0 1,-1-1-1,6 9 0,-7-13-11,-1 1 0,1-1 0,0 0 0,0 0-1,0 0 1,0 0 0,0 0 0,0 0 0,0 0-1,0-1 1,0 1 0,1 0 0,-1-1 0,0 1-1,0 0 1,1-1 0,-1 0 0,0 1 0,1-1-1,-1 0 1,1 1 0,-1-1 0,2 0-1,0-1 1,-1 1-1,0-1 0,1 0 0,-1 0 0,0 0 0,0 0 0,0 0 1,0 0-1,0 0 0,0-1 0,0 1 0,2-4 0,5-3 0,-1-2 0,-1 1 0,0-1 0,7-12 0,35-81-222,-49 104 216,0-1 0,0 0-1,0 0 1,0 0 0,0 0-1,0 0 1,0 0 0,1 1-1,-1-1 1,0 0 0,0 0-1,0 0 1,0 0 0,0 0-1,0 0 1,1 0 0,-1 0-1,0 1 1,0-1 0,0 0-1,0 0 1,0 0 0,1 0-1,-1 0 1,0 0 0,0 0-1,0 0 1,0 0 0,1 0-1,-1 0 1,0 0 0,0 0-1,0 0 1,0 0 0,1 0-1,-1 0 1,0-1 0,0 1-1,0 0 1,0 0 0,0 0-1,1 0 1,-1 0 0,0 0-1,0 0 1,0 0 0,0-1-1,0 1 1,0 0 0,0 0-1,0 0 1,1 0 0,-1 0-1,0 0 1,0-1 0,0 1-1,0 0 1,0 0-1,0 0 1,0-1 0,1 15-2,-1-14 0,1 15 4,-1 7 30,6 33 0,-6-50-8,1-1-1,0 1 1,0-1-1,1 0 0,-1 1 1,1-1-1,0 0 0,0 0 1,1 0-1,-1 0 1,1 0-1,0 0 0,5 5 1,-7-8-48,1 0 0,-1 0 0,1 0 0,-1 0 0,1 0 0,0 0 1,-1 0-1,1 0 0,0-1 0,0 1 0,0-1 0,0 1 0,-1-1 0,1 0 0,0 0 1,0 0-1,0 0 0,0 0 0,0 0 0,0 0 0,-1-1 0,1 1 0,0 0 0,0-1 1,0 0-1,-1 1 0,1-1 0,0 0 0,-1 0 0,1 0 0,2-3 0,2 0-49,-1-1-1,0-1 0,-1 1 1,1-1-1,-1 1 0,0-1 1,3-7-1,12-22-204</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07.742"/>
    </inkml:context>
    <inkml:brush xml:id="br0">
      <inkml:brushProperty name="width" value="0.025" units="cm"/>
      <inkml:brushProperty name="height" value="0.025" units="cm"/>
    </inkml:brush>
  </inkml:definitions>
  <inkml:trace contextRef="#ctx0" brushRef="#br0">0 8 15027,'1'-1'138,"-1"1"1,1-1-1,0 1 0,-1-1 0,1 0 0,0 1 1,-1-1-1,1 1 0,0 0 0,0-1 0,0 1 1,-1 0-1,1-1 0,0 1 0,0 0 1,0 0-1,0 0 0,0 0 0,-1-1 0,1 1 1,0 1-1,0-1 0,0 0 0,0 0 0,0 0 1,0 0-1,-1 0 0,1 1 0,0-1 0,0 0 1,0 1-1,2 2 193,-1-1 1,-1 1 0,1 0-1,0 0 1,-1-1-1,1 1 1,-1 0 0,1 4-1,34 98 1488,-28-76-1737,1-1 1,1 0-1,1 0 0,21 34 0,-31-60-81,0 0 1,1 0-1,-1 0 0,0 0 1,1 0-1,0 0 0,-1 0 1,1 0-1,0-1 1,0 1-1,0-1 0,0 0 1,0 1-1,0-1 0,0 0 1,0 0-1,1 0 0,-1 0 1,0-1-1,1 1 1,-1-1-1,0 1 0,1-1 1,-1 0-1,1 0 0,-1 0 1,1 0-1,-1 0 0,0-1 1,1 1-1,-1-1 1,1 1-1,-1-1 0,0 0 1,0 0-1,1 0 0,-1 0 1,0-1-1,0 1 0,0 0 1,0-1-1,0 0 1,2-2-1,9-8 18,-1-1-1,-1-1 1,0 0-1,0 0 1,15-31 0,34-86-578,-40 84-438,-19 43 692,-4 10 19,-1 10-86</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37.165"/>
    </inkml:context>
    <inkml:brush xml:id="br0">
      <inkml:brushProperty name="width" value="0.05" units="cm"/>
      <inkml:brushProperty name="height" value="0.05" units="cm"/>
    </inkml:brush>
  </inkml:definitions>
  <inkml:trace contextRef="#ctx0" brushRef="#br0">2 7 14963,'-2'-4'7418,"5"1"-6090,0 3-1240,1 0-552,1 6 488,1-2-248,-1-1-216</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08.243"/>
    </inkml:context>
    <inkml:brush xml:id="br0">
      <inkml:brushProperty name="width" value="0.025" units="cm"/>
      <inkml:brushProperty name="height" value="0.025" units="cm"/>
    </inkml:brush>
  </inkml:definitions>
  <inkml:trace contextRef="#ctx0" brushRef="#br0">0 312 16195,'10'30'1457,"5"-9"-1049,-3-8-208,4-11 728,3-8-712,4-17-504,1-10-208,6-13-384,-1-7-448,0-14 879,-4-5-271,-3-5-8</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08.803"/>
    </inkml:context>
    <inkml:brush xml:id="br0">
      <inkml:brushProperty name="width" value="0.025" units="cm"/>
      <inkml:brushProperty name="height" value="0.025" units="cm"/>
    </inkml:brush>
  </inkml:definitions>
  <inkml:trace contextRef="#ctx0" brushRef="#br0">0 1 12499,'2'46'1093,"-1"14"436,3 0 1,3 0-1,20 88 1,-24-139-1304,0 0 0,0 0 0,8 13 0,-11-21-224,1 0-1,-1 1 1,1-1-1,0 0 1,0 1-1,0-1 1,0 0-1,0 0 1,0 0-1,0 0 1,0 0-1,0 0 1,1 0-1,-1 0 1,0 0-1,0 0 1,1-1-1,-1 1 1,1-1-1,-1 1 1,1-1-1,-1 1 1,1-1-1,-1 0 1,1 0-1,-1 0 1,1 1-1,2-2 1,-3 1-19,0-1-1,-1 1 1,1 0 0,0-1 0,0 1 0,-1-1-1,1 0 1,0 1 0,-1-1 0,1 0 0,-1 1-1,1-1 1,-1 0 0,1 1 0,-1-1 0,1 0-1,-1 0 1,0 0 0,1 0 0,-1 1-1,0-1 1,0 0 0,0 0 0,0 0 0,1 0-1,-1 0 1,0 0 0,-1 1 0,1-1 0,0 0-1,0 0 1,0 0 0,-1-1 0,-9-32-277,9 30 245,-17-34-190,16 36 232,1-1 0,-1 1 0,0 0 0,1 0 0,-1 0 0,0 0 0,0 0 0,0 1 0,0-1 0,-1 1 0,1-1 0,0 1 0,-3-2 0,4 3 5,1 0 0,0 0 1,0 0-1,-1 0 0,1 0 0,0 0 0,-1-1 0,1 1 0,0 0 0,-1 0 0,1 0 0,0 0 0,-1 0 0,1 0 0,0 0 0,-1 0 0,1 0 0,0 1 0,-1-1 0,1 0 0,0 0 0,-1 0 0,1 0 0,0 0 0,-1 0 0,1 1 0,0-1 0,0 0 0,-1 0 0,1 1 0,0-1 0,0 0 0,-1 0 0,1 1 0,0-1 0,0 1 0,-1 14-55,11 15-10,-7-24 96,0 0 1,0-1-1,0 0 0,0 0 0,1 0 1,0 0-1,0 0 0,1-1 0,-1 0 1,1 0-1,0 0 0,0 0 0,10 5 1,-11-7 10,-1-1 1,1 0-1,0 0 1,-1 0-1,1-1 1,0 1-1,-1-1 1,1 0-1,0 0 1,-1 0-1,1 0 0,0-1 1,0 1-1,-1-1 1,1 0-1,-1 0 1,1 0-1,-1-1 1,1 1-1,-1-1 1,0 0-1,0 0 1,0 0-1,4-4 1,7-6 61,-1-1 1,-1-1-1,0 0 1,-1 0 0,0-1-1,-2-1 1,1 1-1,-2-2 1,7-17-1,-18 192 528,9-89-101,-6-64-478,1-1 1,0 1 0,0-1-1,1 1 1,-1-1-1,1 0 1,0 1 0,0-1-1,0 0 1,1 0 0,-1-1-1,5 6 1,-6-8-44,0-1 1,0 1-1,0-1 1,0 1-1,0 0 1,0-1-1,0 0 1,0 1-1,0-1 1,0 0-1,1 1 1,-1-1-1,0 0 1,0 0-1,0 0 1,0 0-1,0 0 1,1 0-1,-1-1 0,0 1 1,0 0-1,0 0 1,0-1-1,0 1 1,0-1-1,0 1 1,0-1-1,0 1 1,0-1-1,0 0 1,0 1-1,0-1 1,0 0-1,-1 0 1,1 0-1,0 0 1,0-1-1,4-3-64,-1 0 1,0-1-1,0 0 1,5-11-1,-4 4 170,0 0 0,-1-1 0,0 1 0,-1-1 0,-1 1 0,0-1 0,-1-27 0,-2-16-50</inkml:trace>
  <inkml:trace contextRef="#ctx0" brushRef="#br0" timeOffset="1">333 124 20428,'-3'24'1553,"3"-5"-1425,1-3-344,9-11 2016,5-5-1344,3-3-128,8-1-128</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09.279"/>
    </inkml:context>
    <inkml:brush xml:id="br0">
      <inkml:brushProperty name="width" value="0.025" units="cm"/>
      <inkml:brushProperty name="height" value="0.025" units="cm"/>
    </inkml:brush>
  </inkml:definitions>
  <inkml:trace contextRef="#ctx0" brushRef="#br0">58 1 15603,'-7'16'998,"-1"-1"0,-14 23 1,1-4 1339,22-32-1341,3-4-773,5-3-288,0-3-82,-3 2 1,0 0 0,1 0 0,0 1 0,0 0 1,9-5-1,-14 9 143,-1 0 0,1 1 0,-1-1-1,1 1 1,0-1 0,-1 1 0,1 0 0,0-1 0,-1 1 0,1 0 0,0 0 0,-1 0 0,1 0 0,0 0 0,0 1 0,-1-1 0,1 1 0,0-1 0,-1 1 0,1-1 0,-1 1-1,1 0 1,-1 0 0,1 0 0,-1 0 0,0 0 0,1 0 0,-1 0 0,0 0 0,0 0 0,1 1 0,0 1 0,15 22 344,-13-18-205,1 0 0,0 0 0,0 0 0,12 10 0,-15-15-115,0-1 1,0 1 0,0-1 0,0 0 0,0 0-1,0 0 1,0 0 0,0 0 0,0-1 0,0 1-1,1 0 1,-1-1 0,0 0 0,0 1-1,1-1 1,-1 0 0,0 0 0,1-1 0,-1 1-1,0 0 1,0-1 0,5-1 0,5-3-50,0-1 1,18-12-1,-19 11-175,0 0 0,0 1 0,0 1 0,1 0-1,18-6 1,-28 11 175,1-1 0,0 1 0,-1-1 1,1 1-1,0 0 0,-1 0 0,1 1 0,0-1 0,0 0 0,-1 1 0,1 0 0,-1-1 0,1 1 0,-1 0 0,1 0 0,-1 1 1,1-1-1,-1 0 0,0 1 0,0 0 0,1-1 0,-1 1 0,-1 0 0,1 0 0,0 0 0,0 0 0,-1 0 0,1 1 1,-1-1-1,2 4 0,3 6 245,-1 0 0,-1 0 0,0 1 0,-1-1 0,3 18-1,-1-4 495,-4-22-2891,-2-12 1588,-5-18 244,-1 0-361</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10.158"/>
    </inkml:context>
    <inkml:brush xml:id="br0">
      <inkml:brushProperty name="width" value="0.025" units="cm"/>
      <inkml:brushProperty name="height" value="0.025" units="cm"/>
    </inkml:brush>
  </inkml:definitions>
  <inkml:trace contextRef="#ctx0" brushRef="#br0">0 39 17812,'9'0'2312,"7"1"-1384,2 5-423,5 1 1951,10 2-1672,5-2-176,7 3-151,4-1-105,1-5-584,1-3-337,-3-8-623,2-6-240,-8-7 1048,-3-4-296,-9-5-233</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10.694"/>
    </inkml:context>
    <inkml:brush xml:id="br0">
      <inkml:brushProperty name="width" value="0.025" units="cm"/>
      <inkml:brushProperty name="height" value="0.025" units="cm"/>
    </inkml:brush>
  </inkml:definitions>
  <inkml:trace contextRef="#ctx0" brushRef="#br0">60 1 15571,'-5'23'1569,"-3"10"-801,0 3-208,-1 11 1048,1 6-263,0 6-193,1 1-112,3-1-208,1-2-72,3-5-223,0-7-209,3-12-616,4-7-473,2-16 1562,1-8-881,-3-21-33,0-8-95</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11.236"/>
    </inkml:context>
    <inkml:brush xml:id="br0">
      <inkml:brushProperty name="width" value="0.025" units="cm"/>
      <inkml:brushProperty name="height" value="0.025" units="cm"/>
    </inkml:brush>
  </inkml:definitions>
  <inkml:trace contextRef="#ctx0" brushRef="#br0">4 0 21429,'-1'4'301,"0"1"0,0-1 0,1 0 0,-1 0 1,1 0-1,0 7 0,2 6-203,1-1 0,1 0 0,0 0 0,1 0 0,0 0-1,1-1 1,1 0 0,1 0 0,0-1 0,1 0 0,17 22 0,-24-34-98,0 0-1,0 1 1,0-1-1,0 0 1,0 0-1,1-1 1,-1 1-1,0 0 1,1-1 0,0 1-1,-1-1 1,1 0-1,0 0 1,0 0-1,-1 0 1,1 0 0,0-1-1,0 1 1,0-1-1,0 0 1,0 0-1,0 0 1,0 0 0,0-1-1,0 1 1,0-1-1,0 1 1,5-3-1,-1-1 17,0 0-1,0-1 0,-1 1 0,1-1 1,-1 0-1,0-1 0,0 0 0,-1 0 1,8-9-1,59-90 256,-71 104-272,-1 1 1,0-1 0,1 1-1,-1-1 1,1 1-1,-1-1 1,1 1 0,-1-1-1,1 1 1,-1-1-1,1 1 1,0 0 0,-1-1-1,1 1 1,0 0-1,-1-1 1,1 1 0,0 0-1,-1 0 1,1 0-1,0 0 1,-1 0 0,1 0-1,0 0 1,0 0-1,-1 0 1,1 0 0,0 0-1,-1 0 1,1 0-1,0 0 1,-1 1 0,1-1-1,0 0 1,-1 1-1,1-1 1,-1 0 0,1 1-1,0-1 1,-1 1 0,1-1-1,-1 1 1,1-1-1,-1 1 1,1-1 0,-1 1-1,0-1 1,1 1-1,-1 0 1,1 0 0,3 6-11,-1 0 0,0-1 0,5 15 0,-5-11 5,-1-6 22,-1 0 0,1 0 0,0 0 0,0 0 0,0-1 0,1 1 0,-1-1 0,1 0 0,0 0 0,4 5 0,-5-7-4,0 0 0,0 0 0,0 0 0,0 0 0,0-1 0,0 1 0,1-1 0,-1 1 0,0-1 0,0 1 0,0-1 0,1 0 0,-1 0 0,0 0 0,0-1 0,1 1 0,-1 0 0,0-1 0,0 1 0,0-1 0,3-1 0,11-5 135,0 0-1,23-16 0,-30 17-122,0 1 0,0-1 0,1 1 1,0 1-1,-1 0 0,2 0 0,-1 1 0,0 0 0,16-1 1,-23 4-33,0 0 0,1 0 1,-1 0-1,0 1 0,0-1 1,0 1-1,1 0 1,-1 0-1,0 0 0,0 1 1,0-1-1,0 1 0,0-1 1,-1 1-1,1 0 0,-1 0 1,1 0-1,-1 1 1,1-1-1,-1 1 0,2 2 1,3 6-111,1 1 1,-2-1-1,10 25 1,2 1-702,-18-37 771,0 1-1,0-1 1,0 1-1,1 0 0,-1-1 1,0 1-1,1 0 1,-1-1-1,0 1 0,1-1 1,-1 1-1,1-1 1,-1 1-1,1-1 1,-1 1-1,1-1 0,-1 0 1,1 1-1,-1-1 1,1 0-1,0 1 1,-1-1-1,1 0 0,-1 0 1,1 1-1,0-1 1,-1 0-1,1 0 0,0 0 1,-1 0-1,1 0 1,0 0-1,0 0 1,-1 0-1,1 0 0,0 0 1,-1-1-1,1 1 1,0 0-1,1-2-59,0 0-1,0 1 0,0-1 1,0 0-1,-1 0 0,1 0 1,-1 0-1,3-5 1,10-16-580</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11.639"/>
    </inkml:context>
    <inkml:brush xml:id="br0">
      <inkml:brushProperty name="width" value="0.025" units="cm"/>
      <inkml:brushProperty name="height" value="0.025" units="cm"/>
    </inkml:brush>
  </inkml:definitions>
  <inkml:trace contextRef="#ctx0" brushRef="#br0">115 209 17156,'-28'39'1748,"-26"38"247,49-69-1705,0 0 0,1 1 0,0-1 0,1 1 0,0 0 0,0 0 1,-1 14-1,3-22-275,1 0 0,0 0 0,0 0 0,0 0 0,0 0 0,0 0 0,0 0 1,0 0-1,0 0 0,0 0 0,0 0 0,1 0 0,-1 0 0,0 0 0,1 0 0,-1 0 1,1 0-1,-1 0 0,1 0 0,-1 0 0,1 0 0,0-1 0,0 1 0,-1 0 0,1 0 1,0-1-1,0 1 0,0 0 0,0-1 0,-1 1 0,1-1 0,0 1 0,0-1 1,0 0-1,0 1 0,0-1 0,0 0 0,1 0 0,-1 0 0,0 1 0,0-1 0,0 0 1,1-1-1,5 1-55,-1-1 1,1 0-1,-1 0 1,1 0-1,11-6 1,-1 0-72,-1 0 1,0-2 0,-1 0 0,0-1-1,0 0 1,-1-1 0,19-19 0,-16 12 121,0-1 1,-1-1 0,-1 0 0,22-38 0,-29 43 160,0-1-1,0-1 1,-2 0 0,0 0 0,-1 0-1,-1 0 1,0-1 0,1-20 0,-5 36-117,0 0 1,0 0 0,0-1 0,-1 1 0,1 0 0,-1 0-1,1-1 1,-2-2 0,2 5-46,0 0 1,-1-1-1,1 1 0,0 0 0,0 0 1,0 0-1,0-1 0,0 1 0,-1 0 1,1 0-1,0 0 0,0-1 0,0 1 1,-1 0-1,1 0 0,0 0 0,0 0 1,-1 0-1,1 0 0,0 0 0,0-1 1,-1 1-1,1 0 0,0 0 0,0 0 1,-1 0-1,1 0 0,0 0 0,0 0 1,-1 0-1,-10 11 247,5-1-218,1 0 0,-1 0 0,2 1 0,0 0 1,0 0-1,1 0 0,0 1 0,1-1 0,-1 17 0,1-13-95,2-1 0,0 0 0,1 1 1,0-1-1,1 0 0,1 0 0,5 19 0,-6-27-5,-1-1 1,1 0-1,0 0 0,1-1 1,-1 1-1,1 0 1,0-1-1,0 1 0,0-1 1,1 0-1,-1 0 0,1 0 1,0-1-1,0 1 0,1-1 1,-1 0-1,1 0 0,-1-1 1,1 1-1,6 1 0,24 5-260</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12.813"/>
    </inkml:context>
    <inkml:brush xml:id="br0">
      <inkml:brushProperty name="width" value="0.025" units="cm"/>
      <inkml:brushProperty name="height" value="0.025" units="cm"/>
    </inkml:brush>
  </inkml:definitions>
  <inkml:trace contextRef="#ctx0" brushRef="#br0">1 1 17532,'0'29'1861,"1"40"-220,8-24 2380,-12-65-299,7-12-4390,-1 28-498,-5-1-3942,2 5 5030,-5-6-795</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13.589"/>
    </inkml:context>
    <inkml:brush xml:id="br0">
      <inkml:brushProperty name="width" value="0.025" units="cm"/>
      <inkml:brushProperty name="height" value="0.025" units="cm"/>
    </inkml:brush>
  </inkml:definitions>
  <inkml:trace contextRef="#ctx0" brushRef="#br0">1 4 17988,'0'0'52,"0"0"-1,0 0 1,0-1 0,0 1-1,0 0 1,0 0 0,0 0 0,0-1-1,1 1 1,-1 0 0,0 0-1,0 0 1,0 0 0,0-1 0,0 1-1,1 0 1,-1 0 0,0 0-1,0 0 1,0 0 0,0 0 0,1 0-1,-1 0 1,0 0 0,0-1-1,0 1 1,1 0 0,-1 0 0,0 0-1,0 0 1,0 0 0,1 0-1,-1 0 1,0 0 0,0 0 0,1 0-1,-1 1 1,0-1 0,0 0-1,1 0 1,3 10 931,0 22-106,-3-25-290,15 86 20,4 0-1,50 143 1,-69-234-674,-1-1 1,1 1-1,-1-1 1,1 1-1,-1 0 1,0-1 0,0 1-1,0-1 1,1 1-1,-2 0 1,1 1-1,0-2 25,0-1-1,0 0 0,0 0 0,-1 1 1,1-1-1,0 0 0,0 0 0,0 0 1,0 1-1,-1-1 0,1 0 0,0 0 0,0 0 1,-1 0-1,1 1 0,0-1 0,0 0 1,-1 0-1,1 0 0,0 0 0,0 0 1,-1 0-1,1 0 0,0 0 0,0 0 1,-1 0-1,1 0 0,0 0 0,0 0 0,-1 0 1,1 0-1,0 0 0,-1 0 0,1 0 1,0 0-1,-1-1 0,-3-1-226,-1 0 0,1-1 0,-1 0 0,1 0 1,-4-4-1,-17-14-435,-5-9-202</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14.068"/>
    </inkml:context>
    <inkml:brush xml:id="br0">
      <inkml:brushProperty name="width" value="0.025" units="cm"/>
      <inkml:brushProperty name="height" value="0.025" units="cm"/>
    </inkml:brush>
  </inkml:definitions>
  <inkml:trace contextRef="#ctx0" brushRef="#br0">9 312 15603,'-3'-10'327,"1"1"0,0-1 0,1 0 0,0 0 0,1 0 0,0 1 0,1-1 0,0 0 0,0 0 0,1 0-1,0 1 1,1-1 0,0 1 0,0 0 0,1 0 0,0 0 0,1 0 0,0 0 0,0 1 0,1 0 0,13-14 0,-9 12-113,1 0 0,0 1 0,0 0 1,1 0-1,1 2 0,-1-1 0,1 2 1,19-8-1,-25 12-173,0 0 0,-1 0 1,1 0-1,0 1 0,0 1 0,0-1 1,1 1-1,10 1 0,-14-1-31,0 1 1,1 0-1,-1 0 0,0 1 0,0-1 0,0 1 1,0 0-1,0 0 0,0 0 0,-1 1 0,1-1 0,-1 1 1,1 0-1,4 6 0,-4-4 15,-1 0-1,1 0 0,-1 1 1,-1-1-1,1 1 1,-1 0-1,0 0 1,0 0-1,-1 0 1,0 0-1,0 0 1,0 0-1,-1 1 1,0-1-1,0 0 1,0 0-1,-1 0 1,0 1-1,-2 7 0,-3 8 177,0 0 0,-2 0 0,-18 38-1,17-42 6,-1 0-1,-20 26 0,25-37-233,0-1-1,-1 0 1,1 0-1,-2 0 1,1-1-1,-1 0 1,1 0-1,-2 0 1,-7 3-1,14-7-55,1-1-1,-1 1 1,0-1-1,0 1 1,0-1-1,1 0 1,-1 1-1,0-1 1,0 0-1,0 0 1,0 0 0,0 1-1,0-1 1,0 0-1,0 0 1,1 0-1,-1 0 1,0-1-1,0 1 1,0 0-1,0 0 1,0 0-1,0-1 1,1 1 0,-1-1-1,0 1 1,0 0-1,0-1 1,1 1-1,-1-1 1,-1-1-1,2 1-9,-1 0-1,1 0 0,0 0 0,0 0 1,0-1-1,0 1 0,0 0 0,0 0 1,0 0-1,1 0 0,-1-1 0,0 1 1,1 0-1,-1 0 0,1 0 0,-1 0 0,1 0 1,-1 0-1,1 0 0,0 0 0,-1 0 1,1 0-1,0 1 0,0-1 0,0 0 1,1-1-1,15-12-943</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38.427"/>
    </inkml:context>
    <inkml:brush xml:id="br0">
      <inkml:brushProperty name="width" value="0.05" units="cm"/>
      <inkml:brushProperty name="height" value="0.05" units="cm"/>
    </inkml:brush>
  </inkml:definitions>
  <inkml:trace contextRef="#ctx0" brushRef="#br0">128 15 15891,'3'-3'623,"11"-8"564,-14 11-1139,1 0 1,-1 0-1,0 0 0,0 0 1,0 0-1,1 0 0,-1 0 1,0 0-1,0 0 1,1 0-1,-1 0 0,0 0 1,0 0-1,0 0 1,1 0-1,-1 0 0,0 0 1,0 0-1,0 0 1,1 0-1,-1 0 0,0 0 1,0 0-1,0 0 0,1 0 1,-1 0-1,0 1 1,0-1-1,0 0 0,0 0 1,1 0-1,-1 0 1,0 0-1,0 1 0,0-1 1,0 0-1,0 0 0,0 0 1,1 1-1,-1-1 1,0 0-1,0 0 0,0 0 1,0 1-1,0-1 1,0 0-1,0 0 0,0 0 1,0 1-1,0-1 0,0 0 1,0 0-1,0 0 1,0 1-1,0-1 0,0 0 1,0 0-1,0 1 1,-1-1-1,1 0 0,0 0 1,0 0-1,0 0 0,0 1 1,-6 21 560,0 1 0,-1-1 1,-1-1-1,-2 1 0,-20 35 0,26-50-568,3-4-25,0 0 1,0-1-1,-1 1 1,1-1 0,-1 0-1,0 1 1,0-1 0,1 0-1,-5 3 1,6-7-14,-1 1 1,1-1-1,0 0 1,-1 0-1,1 1 1,0-1-1,0 0 1,0 0-1,0 0 1,1 1-1,-1-1 1,0 0-1,2-2 1,5-39-60,-3 22 22,12-64-221,-15 83 226,-1 4 14,2 32 14,0-9 0,8 48 1,-9-67-1,1 1 0,0-1-1,0 0 1,1 1 0,0-1 0,0 0 0,0-1-1,0 1 1,1-1 0,0 1 0,1-1 0,6 7 0,-10-11 2,0 0 1,0 0-1,1-1 1,-1 1-1,0 0 1,1 0-1,-1-1 1,0 1-1,1-1 1,-1 1-1,1-1 1,-1 0-1,1 1 1,-1-1-1,1 0 1,-1 0-1,1 0 1,-1 0-1,3 0 1,-4-1-1,1 1 1,-1 0-1,0 0 1,1 0-1,-1 0 1,0 0-1,1-1 1,-1 1-1,0 0 1,0 0-1,1-1 1,-1 1-1,0 0 0,0 0 1,1-1-1,-1 1 1,0 0-1,0-1 1,0 1-1,1 0 1,-1 0-1,0-1 1,0 1-1,0-1 1,0 1-1,0 0 1,0-1-1,0 1 1,0-2-1,0 1 1,0 0-1,-1 0 1,1 0 0,-1 0-1,1 0 1,-1-1-1,1 1 1,-1 0-1,0 0 1,1 0-1,-1 1 1,-1-3-1,-7-6 2,0 1 0,0-1 0,-1 2 0,0-1 0,-14-7 0,-57-26-10,59 33 52,17 7 16,16 3 0,161 11-935,-103-10 451,-34 0 142</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14.734"/>
    </inkml:context>
    <inkml:brush xml:id="br0">
      <inkml:brushProperty name="width" value="0.025" units="cm"/>
      <inkml:brushProperty name="height" value="0.025" units="cm"/>
    </inkml:brush>
  </inkml:definitions>
  <inkml:trace contextRef="#ctx0" brushRef="#br0">7 98 19268,'0'0'107,"-1"0"0,1 1 0,-1-1 0,1 1 0,-1-1 0,1 1 0,-1-1 0,1 1 0,0-1 0,-1 1 0,1 0 1,0-1-1,-1 1 0,1-1 0,0 1 0,0 0 0,-1-1 0,1 1 0,0 0 0,0 0 0,0-1 0,0 1 0,0 0 0,0-1 0,0 2 0,0 22 463,1-22-234,-1 12-198,2 1-1,0-1 1,1 0-1,0 0 1,1 0 0,1 0-1,0 0 1,1-1-1,0 0 1,12 18 0,-18-30-127,1 0 0,0 0 1,-1 0-1,1 0 1,0 0-1,0 0 1,0 0-1,-1 0 1,1 0-1,0 0 1,0-1-1,0 1 0,1 0 1,-1-1-1,0 1 1,0-1-1,0 1 1,0-1-1,1 0 1,-1 1-1,0-1 0,0 0 1,0 0-1,1 0 1,-1 0-1,0 0 1,0 0-1,1 0 1,-1 0-1,0 0 0,0-1 1,1 1-1,-1-1 1,0 1-1,0-1 1,0 1-1,0-1 1,0 1-1,0-1 1,0 0-1,0 0 0,0 1 1,0-1-1,0 0 1,0 0-1,0 0 1,-1 0-1,1 0 1,0 0-1,-1 0 0,1-1 1,0-1-1,7-14 73,-1 0-1,0-1 1,-1 0-1,-1 0 1,-1 0 0,0 0-1,-2-1 1,0 0-1,-1 1 1,-2-23-1,-1 24-119,-2 23-26,-2 28-21,6-21 44,0 0 1,1 0-1,5 24 1,-5-33 33,0-1 0,0 1 1,0-1-1,0 0 1,1 1-1,0-1 1,0 0-1,3 4 1,-4-6 4,0 0 0,0 0 0,0 0 0,0 0-1,0 0 1,0 0 0,0 0 0,1 0 0,-1-1 0,0 1 0,1-1 0,-1 1 0,0-1 0,1 1 0,-1-1 0,1 0 0,-1 0 0,0 0 0,1 0 0,-1 0 0,3 0 0,0-1 0,0 0 1,0 0-1,0-1 1,-1 0-1,1 1 1,0-1-1,-1-1 1,0 1-1,1 0 1,-1-1-1,0 0 1,0 1-1,0-1 1,-1 0-1,6-7 1,-1-1 8,0 0 1,0-1 0,8-20-1,1-16 37,-15 45-49,0 0-1,0-1 1,-1 1-1,1-1 1,-1 1-1,0-1 1,0 1-1,0-1 1,-1 1-1,1 0 1,-2-7-1,2 10 3,0-1 0,-1 1 0,1 0 0,0 0-1,0-1 1,0 1 0,0 0 0,-1 0-1,1 0 1,0-1 0,0 1 0,0 0-1,-1 0 1,1 0 0,0 0 0,0-1 0,-1 1-1,1 0 1,0 0 0,-1 0 0,1 0-1,0 0 1,0 0 0,-1 0 0,1 0-1,0 0 1,0 0 0,-1 0 0,1 0-1,0 0 1,-1 0 0,1 0 0,0 0 0,0 0-1,-1 0 1,1 0 0,0 1 0,-1-1-1,1 0 1,0 0 0,0 0 0,0 0-1,-1 0 1,1 1 0,0-1 0,0 0-1,0 0 1,-1 1 0,1-1 0,0 0 0,0 0-1,0 1 1,0-1 0,0 0 0,-1 0-1,1 1 1,-9 14-57,5-3 39,0 0 0,1 0-1,1 1 1,-1-1-1,2 1 1,0-1 0,1 1-1,0 0 1,1-1-1,3 23 1,-3-33 18,-1 0 0,0 0 0,1 0 0,0 0 0,-1 0 1,1 0-1,0 0 0,0 0 0,0 0 0,0 0 0,0-1 0,1 1 0,-1-1 0,0 1 0,1-1 0,-1 1 0,1-1 1,0 0-1,-1 1 0,1-1 0,0 0 0,0 0 0,0 0 0,-1-1 0,1 1 0,0 0 0,0-1 0,0 1 0,0-1 1,0 0-1,1 1 0,-1-1 0,0 0 0,0 0 0,0-1 0,0 1 0,0 0 0,0-1 0,0 1 0,0-1 0,0 0 1,0 1-1,2-2 0,7-3-14,0-1 0,-1 0 1,0 0-1,0-1 1,0 0-1,9-10 0,-1 0-71,-1 0-1,-1-2 0,0 0 0,-2 0 0,0-2 0,-1 0 0,14-32 1,-24 96-259,-4-19 369,0 4 125,3 35 0,-2-56-122,1 0-1,0 0 1,1-1-1,0 1 1,0 0-1,0-1 1,1 1-1,-1-1 1,2 0-1,4 9 1,-7-13-17,1-1-1,-1 1 1,0-1-1,0 1 1,1-1 0,-1 0-1,1 1 1,-1-1-1,1 0 1,0 0 0,-1 0-1,1 0 1,0 0-1,0-1 1,0 1 0,0 0-1,-1-1 1,4 1 0,-3-1-52,0 0 0,0 0 0,-1-1 1,1 1-1,0-1 0,-1 1 1,1-1-1,0 1 0,-1-1 1,1 0-1,-1 0 0,1 0 0,-1 0 1,1 0-1,-1 0 0,2-2 1,1-2-61,0 1-1,-1-1 1,0 0 0,0 0 0,0 0 0,0 0 0,-1 0 0,0-1 0,0 1 0,0-1 0,0-5 0,2-23-302</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15.230"/>
    </inkml:context>
    <inkml:brush xml:id="br0">
      <inkml:brushProperty name="width" value="0.025" units="cm"/>
      <inkml:brushProperty name="height" value="0.025" units="cm"/>
    </inkml:brush>
  </inkml:definitions>
  <inkml:trace contextRef="#ctx0" brushRef="#br0">3 0 21133,'-3'13'1576,"3"2"-1264,7 0-136,8 0 240,6-2-712,4-6-2409,0-3 2417,8-5-368,-1-5-264</inkml:trace>
  <inkml:trace contextRef="#ctx0" brushRef="#br0" timeOffset="1">273 114 19516,'-9'13'1118,"0"1"0,0-1 0,-1 0 0,-14 12-1,26-25-1194,1-1-1,-1 0 1,0 0-1,1 1 1,-1-1 0,1 1-1,-1 0 1,1 0-1,-1 0 1,1 0-1,-1 0 1,5 1-1,37 7-746,-32-4 718,1-1-1,-1 2 1,1 0-1,-1 0 1,-1 1-1,1 0 1,20 16-1,-29-20 163,0 1 1,0 0-1,0 0 0,0 1 0,0-1 1,-1 0-1,1 1 0,-1 0 0,0 0 1,0-1-1,0 1 0,-1 0 0,1 1 1,-1-1-1,0 0 0,0 0 0,-1 0 1,1 1-1,-1-1 0,0 0 0,0 1 1,0-1-1,-1 0 0,1 1 0,-1-1 1,0 0-1,-3 6 0,1-2 130,0 0 0,-1 0 0,-1 0 0,1-1 0,-1 0 0,0 0 0,-1 0 0,0-1 0,0 1 0,-11 8 0,14-13-161,1 0 0,-1 0-1,0-1 1,1 1 0,-1-1-1,0 0 1,0 0-1,0 0 1,0 0 0,0 0-1,-1 0 1,1-1-1,-6 0 1,7 0-48,-1 0 0,1-1 0,-1 0 0,1 1 0,0-1 0,-1 0 0,1 0 0,0 0 0,0-1-1,-1 1 1,1-1 0,0 1 0,0-1 0,1 1 0,-1-1 0,0 0 0,0 0 0,1 0 0,-3-4 0,1 1-1,1 1-1,-1-1 1,1 0 0,0-1 0,1 1-1,-1 0 1,1 0 0,0-1-1,0-5 1,-1-25-335</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15.728"/>
    </inkml:context>
    <inkml:brush xml:id="br0">
      <inkml:brushProperty name="width" value="0.025" units="cm"/>
      <inkml:brushProperty name="height" value="0.025" units="cm"/>
    </inkml:brush>
  </inkml:definitions>
  <inkml:trace contextRef="#ctx0" brushRef="#br0">11 98 17772,'3'2'318,"0"-1"0,0 0 0,0 0 0,0 0 0,0 0 0,0-1 0,0 1 0,0-1 0,0 0 0,0 0 0,7 0 1,-8-1-191,0 0 1,-1 0-1,1 1 1,0-1 0,0 0-1,0-1 1,-1 1-1,1 0 1,-1 0 0,1-1-1,-1 1 1,1-1-1,-1 1 1,0-1 0,0 0-1,0 1 1,0-1-1,0 0 1,0 0 0,1-2-1,-1 1-30,0 0 0,0 0 0,-1 0 0,1 0 1,-1 0-1,0-1 0,1 1 0,-1 0 0,-1 0 0,1 0 0,0 0 0,-1 0 0,0 0 0,1 0 0,-1 0 0,0 0 0,-3-5 1,3 7-70,1 0 1,-1 0 0,0 0-1,1 0 1,-1 0 0,0 0 0,0 1-1,1-1 1,-1 0 0,0 0 0,0 1-1,0-1 1,0 1 0,0-1-1,0 1 1,0-1 0,0 1 0,-1-1-1,-1 1 1,2 0-10,-1 0-1,0 0 0,1 0 1,-1 1-1,1-1 1,-1 1-1,0-1 1,1 1-1,-1 0 1,1-1-1,0 1 1,-1 0-1,1 0 1,0 0-1,-1 0 1,1 0-1,0 0 1,-1 2-1,-2 1-6,1 1 0,-1-1 0,1 1 0,0 0 0,1 0 0,-1 0 0,1 0 0,0 1 0,1-1 0,-1 0 0,1 1 0,0-1 0,0 1 0,1 8 0,-1-6-24,1 0-1,1 0 0,0 0 1,0 0-1,0 0 0,1 0 1,0 0-1,1-1 0,5 14 1,-6-19 7,-1 1 0,0-1 1,1 0-1,-1 0 0,1 0 0,-1 0 1,1 0-1,0-1 0,0 1 1,0 0-1,0-1 0,0 1 0,0-1 1,1 0-1,-1 0 0,0 0 1,1 0-1,3 1 0,-1-1-13,-1-1 0,0 0-1,1 0 1,-1 0 0,0 0 0,1-1 0,-1 0-1,0 0 1,1 0 0,4-2 0,7-4-139,1-1 1,-1 0 0,0-2 0,15-11 0,2-4-268,-25 17 242,1 1 0,-1 1 0,1 0 0,0 0-1,1 0 1,-1 1 0,1 1 0,0 0 0,12-4 0,-20 8 160,-1 0-1,1 0 1,-1 0 0,0 0 0,1 1 0,-1-1 0,1 0 0,-1 0 0,1 1-1,-1-1 1,0 1 0,1 0 0,-1-1 0,0 1 0,0 0 0,1 0 0,-1-1-1,0 1 1,0 0 0,0 0 0,0 0 0,0 0 0,0 1 0,0-1-1,-1 0 1,1 0 0,0 1 0,-1-1 0,1 0 0,-1 1 0,1-1 0,-1 0-1,1 1 1,-1-1 0,0 1 0,0 1 0,2 9 106,-1 0 1,0-1 0,-2 19-1,1-19 9,-6 74 1281,6-85-1354,0 0-1,0 1 0,0-1 0,0 0 1,0 1-1,0-1 0,0 0 0,0 0 1,0 1-1,0-1 0,0 0 0,0 1 1,0-1-1,0 0 0,0 0 0,0 1 1,0-1-1,0 0 0,0 1 0,0-1 1,1 0-1,-1 0 0,0 1 0,0-1 1,0 0-1,0 0 0,1 1 1,-1-1-1,0 0 0,0 0 0,0 0 1,1 1-1,7-8 303,7-16-131,-15 22-177,43-67-139,-38 61 27,1 1 0,-1-1 0,1 1 0,0 0 0,0 1 0,1-1 0,9-5 0,-15 10 70,1 0 0,-1 0 0,1 0-1,-1 1 1,1-1 0,0 0 0,-1 1 0,1-1 0,0 1 0,-1 0-1,1-1 1,0 1 0,-1 0 0,1 0 0,0 0 0,0 0 0,-1 1-1,1-1 1,0 0 0,-1 1 0,1-1 0,-1 1 0,1-1 0,0 1-1,-1 0 1,1 0 0,-1 0 0,0 0 0,1 0 0,-1 0 0,0 0-1,1 0 1,-1 0 0,0 1 0,0-1 0,0 0 0,0 1-1,0-1 1,0 1 0,0 2 0,4 6-104,-2 0 0,0 0-1,0 0 1,0 0 0,0 12 0,-3-21 118,1 0 1,-1-1 0,0 1-1,0 0 1,0 0 0,0 0 0,0-1-1,0 1 1,0 0 0,0 0-1,0 0 1,0-1 0,-1 1-1,1 0 1,0 0 0,0-1 0,-1 2-1,-5-9-120</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16.395"/>
    </inkml:context>
    <inkml:brush xml:id="br0">
      <inkml:brushProperty name="width" value="0.025" units="cm"/>
      <inkml:brushProperty name="height" value="0.025" units="cm"/>
    </inkml:brush>
  </inkml:definitions>
  <inkml:trace contextRef="#ctx0" brushRef="#br0">1 69 19996,'75'355'4326,"-39"-199"-4037,-31-128-257,-3-18-28,-1-1 0,2 1 0,-1 0 0,1-1 0,0 0 0,8 16 0,-11-25-5,0 0 1,1 0-1,-1 0 1,0 0 0,0 0-1,0 1 1,0-1 0,0 0-1,0 0 1,0 0-1,0 0 1,0 0 0,0 0-1,0 0 1,0 0-1,0 0 1,1 1 0,-1-1-1,0 0 1,0 0-1,0 0 1,0 0 0,0 0-1,0 0 1,0 0 0,0 0-1,1 0 1,-1 0-1,0 0 1,0 0 0,0 0-1,0 0 1,0 0-1,0 0 1,0 0 0,1 0-1,-1 0 1,0 0-1,0 0 1,0 0 0,0 0-1,0 0 1,0 0 0,0 0-1,1 0 1,-1-1-1,0 1 1,0 0 0,0 0-1,0 0 1,2-8-15,-1-20 2,-2 0 1,-7-49-1,3 25 11,0 8 0,-4-36 47,4-1-1,6-90 1,-1 161-50,1 0 1,1 1-1,0-1 0,0 1 1,8-19-1,-9 25-3,0 1 1,1-1-1,-1 0 0,1 1 1,0-1-1,0 1 1,0-1-1,0 1 1,0 0-1,0 0 0,1 0 1,-1 0-1,1 0 1,0 0-1,-1 1 0,1 0 1,0-1-1,0 1 1,0 0-1,0 0 0,0 0 1,4 0-1,-1 0-14,-1 1 1,1 0-1,0 0 0,0 0 0,0 1 0,-1-1 0,1 2 0,0-1 0,-1 0 1,1 1-1,-1 0 0,1 1 0,-1-1 0,0 1 0,0 0 0,0 0 0,4 4 1,-5-4 38,-1 1 0,0-1 0,0 1 0,0-1 0,0 1 0,0 0-1,-1 0 1,0 1 0,0-1 0,0 0 0,0 1 0,-1-1 0,0 1 0,0-1 0,0 1 0,0 0 0,-1 0 0,1-1 0,-1 1 0,-1 0 0,0 7 0,-2 2 106,0-1 1,-1 1-1,-1-1 0,0 0 0,-1 0 0,0-1 1,-11 17-1,1-6 85,-1 0 0,-33 35 0,49-57-222,-38 35-193,37-35 202,0 1 0,0 0 0,0-1 0,-1 0 0,1 1 0,0-1 0,0 0 0,-1 0 0,1 0 0,-1 0 0,1-1-1,-1 1 1,1-1 0,-1 0 0,1 1 0,-6-1 0,6-1-10,1 0-1,0 0 1,-1 1-1,1-1 0,-1 0 1,1 0-1,0 0 1,0-1-1,0 1 1,-1 0-1,0-2 0</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17.036"/>
    </inkml:context>
    <inkml:brush xml:id="br0">
      <inkml:brushProperty name="width" value="0.025" units="cm"/>
      <inkml:brushProperty name="height" value="0.025" units="cm"/>
    </inkml:brush>
  </inkml:definitions>
  <inkml:trace contextRef="#ctx0" brushRef="#br0">1 9 18900,'7'20'896,"0"1"0,2-1 0,1-1 0,0 0 0,1 0 0,16 19 0,-24-34-857,1 0-1,-1 0 1,1 0 0,0-1 0,0 1 0,0-1-1,1 0 1,-1 0 0,1 0 0,0-1-1,-1 0 1,1 1 0,0-2 0,0 1-1,1-1 1,-1 0 0,0 0 0,0 0-1,1 0 1,-1-1 0,0 0 0,1 0 0,-1-1-1,0 0 1,1 1 0,-1-2 0,0 1-1,0-1 1,0 1 0,6-4 0,3-2-311,0-1-1,0-1 1,-1 0 0,0 0 0,-1-1 0,0-1 0,0 0 0,11-16 0,-10 11-1332,-1 0-1,-1-1 1,13-24 0,-19 30 275</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17.464"/>
    </inkml:context>
    <inkml:brush xml:id="br0">
      <inkml:brushProperty name="width" value="0.025" units="cm"/>
      <inkml:brushProperty name="height" value="0.025" units="cm"/>
    </inkml:brush>
  </inkml:definitions>
  <inkml:trace contextRef="#ctx0" brushRef="#br0">10 0 18396,'-4'16'1784,"1"11"-1128,2 8-287,-1 12 943,4 6-280,1 6-392,2 1-176,2-4-184,1-3-48,-1-10-272,-1-6-240,-2-14-688,2-6 1568,-1-8-728,1-5-64,0-4-88</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17.990"/>
    </inkml:context>
    <inkml:brush xml:id="br0">
      <inkml:brushProperty name="width" value="0.025" units="cm"/>
      <inkml:brushProperty name="height" value="0.025" units="cm"/>
    </inkml:brush>
  </inkml:definitions>
  <inkml:trace contextRef="#ctx0" brushRef="#br0">141 0 16700,'-71'212'6154,"9"-34"-4043,61-174-2072,-5 27 245,6-30-282,-1-1 0,1 1 0,0-1 0,0 1 0,0-1 0,0 1-1,1-1 1,-1 1 0,0-1 0,0 1 0,0-1 0,0 0 0,0 1 0,1-1 0,-1 1 0,0-1 0,0 1 0,1-1 0,-1 0 0,0 1 0,0-1 0,1 0 0,-1 1 0,1-1 0,-1 0 0,0 1 0,1-1 0,-1 0 0,1 0 0,-1 0 0,0 1 0,1-1 0,-1 0 0,1 0 0,-1 0 0,1 0 0,-1 0 0,1 0 0,-1 0 0,1 0-1,-1 0 1,1 0 0,-1 0 0,1 0 0,-1 0 0,0 0 0,1 0 0,-1 0 0,1-1 0,-1 1 0,1 0 0,-1 0 0,0 0 0,1-1 0,33-13-182,-11 4 79,0 2 1,1 0 0,28-5-1,-46 11 85,0 1-1,1 1 0,-1-1 0,0 1 0,0 0 0,1 0 0,-1 1 0,0 0 0,0 0 1,0 1-1,0-1 0,0 1 0,0 1 0,0-1 0,-1 1 0,1 0 0,9 7 1,-13-8 27,0-1 0,1 1 1,-1 1-1,0-1 0,-1 0 0,1 0 1,0 1-1,-1-1 0,1 1 1,-1-1-1,0 1 0,0 0 1,0-1-1,0 1 0,0 0 1,0 0-1,0 5 0,-1-3 59,-1-1-1,1 1 0,-1 0 1,0 0-1,0-1 1,0 1-1,0 0 0,-1-1 1,-4 9-1,-1-1 179,0-1-1,-1 0 1,0 0-1,0-1 1,-1 0-1,-19 15 0,23-20-211,0-1-1,-1-1 0,0 1 1,1-1-1,-1 0 0,-7 3 1,12-6-78,0 1 0,0-1-1,0 0 1,0 1 0,0-1 0,0 0 0,0 0 0,0 1 0,-1-1-1,1 0 1,0 0 0,0 0 0,0 0 0,0-1 0,0 1 0,0 0 0,0 0-1,0-1 1,-1 1 0,1 0 0,0-1 0,0 1 0,0-1 0,0 0 0,1 1-1,-1-1 1,0 0 0,0 1 0,0-1 0,0 0 0,1 0 0,-1 0-1,0 0 1,1 0 0,-1 0 0,1 0 0,-1 0 0,1 0 0,-1 0 0,1 0-1,0 0 1,-1-2 0,-1-19-395,2-3-177</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18.468"/>
    </inkml:context>
    <inkml:brush xml:id="br0">
      <inkml:brushProperty name="width" value="0.025" units="cm"/>
      <inkml:brushProperty name="height" value="0.025" units="cm"/>
    </inkml:brush>
  </inkml:definitions>
  <inkml:trace contextRef="#ctx0" brushRef="#br0">19 57 19156,'10'4'1664,"8"0"-1135,7-2-217,14-1 712,6-2-392,7-8-192,1 1-168,-1-4-568,-4 2-280,-9-1-504,-10 1 240,-21 4 479,-6 7-199,-21 9-296</inkml:trace>
  <inkml:trace contextRef="#ctx0" brushRef="#br0" timeOffset="1">0 219 19508,'13'7'1729,"13"-4"-1057,4-5-256,16-2 736,7-3-392,7-3-184,2 0 48,-4 0-536,-2 0-616,-10 5 488,-1 3-88,-15 2-136</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18.963"/>
    </inkml:context>
    <inkml:brush xml:id="br0">
      <inkml:brushProperty name="width" value="0.025" units="cm"/>
      <inkml:brushProperty name="height" value="0.025" units="cm"/>
    </inkml:brush>
  </inkml:definitions>
  <inkml:trace contextRef="#ctx0" brushRef="#br0">189 1 19692,'-2'0'249,"-1"1"0,0-1-1,1 1 1,-1 0 0,0 0 0,1 0-1,-1 0 1,1 0 0,-1 1 0,1-1-1,0 1 1,-1-1 0,1 1 0,-2 3-1,-30 32 1139,29-30-914,-9 10-296,1 1 1,1 1-1,1 0 0,1 0 1,0 1-1,1 1 1,2-1-1,0 1 0,-6 30 1,11-40-171,1 0 0,0-1-1,1 1 1,0 0 0,1 0 0,0 0 0,0-1 0,1 1 0,5 13-1,-5-17-6,2 1 0,-1-1 0,1 1-1,0-1 1,1 0 0,0 0 0,0-1-1,0 0 1,1 0 0,0 0 0,0 0-1,0-1 1,10 6 0,-3-4-212,0 0 0,0-2 0,0 1 1,1-2-1,0 0 0,0 0 0,0-1 0,0-1 1,1-1-1,-1 0 0,1 0 0,-1-2 0,0 0 1,1 0-1,26-7 0,6-10-468</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19.493"/>
    </inkml:context>
    <inkml:brush xml:id="br0">
      <inkml:brushProperty name="width" value="0.025" units="cm"/>
      <inkml:brushProperty name="height" value="0.025" units="cm"/>
    </inkml:brush>
  </inkml:definitions>
  <inkml:trace contextRef="#ctx0" brushRef="#br0">0 116 17444,'3'3'218,"-1"-1"0,0 1 0,0-1 0,0 1 0,0 0 0,0 0 1,0 0-1,-1 0 0,1 0 0,-1 0 0,0 0 0,0 1 0,0-1 0,0 5 0,5 13 1089,64 207 641,-14-42-1106,-52-173-1142,1-1 0,10 20 0,-8-24-673,-2-11-74,-4-15-305,-7-2 815,0 0 0,-1 0 0,-1 1 0,-1 0 0,-19-31 0,-5-12 512,23 42 250,1 0 0,1-1 0,1 0 0,1 0-1,-4-26 1,9 37-57,0 0-1,0 0 0,1 0 1,1 0-1,-1 0 1,2 1-1,-1-1 0,1 0 1,1 0-1,0 1 1,0 0-1,1-1 0,10-16 1,-6 13 135,1 1 1,0 0 0,1 0-1,0 0 1,1 2 0,1-1-1,22-15 1,-30 23-206,1 0 0,0 1-1,0-1 1,0 1 0,0 0 0,0 0-1,1 1 1,-1 0 0,0 0 0,1 0 0,5 0-1,-7 1-58,0 1 0,0-1-1,-1 1 1,1 0 0,-1 0-1,1 0 1,-1 0 0,1 1-1,-1-1 1,0 1 0,1 0-1,-1 0 1,0 0-1,0 0 1,-1 1 0,1-1-1,0 1 1,2 3 0,2 3-6,-1 0 1,0 0 0,-1 0-1,0 1 1,0 0 0,-1 0-1,0 0 1,-1 1 0,0-1-1,-1 1 1,0 0 0,0 0-1,-1 0 1,-1 19 0,0-24 14,-1 0 1,1 0 0,-1 0-1,0 0 1,0-1-1,-1 1 1,0 0-1,0-1 1,0 1 0,-1-1-1,0 0 1,0 0-1,0 0 1,-1 0-1,1 0 1,-1-1 0,0 1-1,0-1 1,-1 0-1,1-1 1,-1 1-1,0-1 1,0 0 0,0 0-1,-1 0 1,1-1-1,-1 0 1,-9 3-1,9-3-64,-1-1-1,1 0 1,0 0-1,-1-1 0,1 0 1,-1 0-1,1-1 1,-1 1-1,1-1 0,-1-1 1,1 1-1,0-1 0,0 0 1,0 0-1,0-1 1,0 0-1,0 0 0,1-1 1,-1 1-1,1-1 1,0 0-1,0 0 0,-7-9 1,-2-8-200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51.689"/>
    </inkml:context>
    <inkml:brush xml:id="br0">
      <inkml:brushProperty name="width" value="0.05" units="cm"/>
      <inkml:brushProperty name="height" value="0.05" units="cm"/>
    </inkml:brush>
  </inkml:definitions>
  <inkml:trace contextRef="#ctx0" brushRef="#br0">30 1 15555,'-2'2'182,"0"0"1,-1 0-1,1 0 0,0 1 0,1-1 0,-1 1 0,0-1 0,1 1 1,-1-1-1,1 1 0,0 0 0,0 0 0,0 0 0,0 0 1,0 0-1,0 6 0,-3 50 1153,4-57-1287,1 25 485,0 0 0,11 53 0,-9-66-392,1 0 0,0 0 0,1-1 0,0 0-1,1 0 1,1 0 0,12 17 0,-16-26-106,0 0 0,0 0 0,0-1 0,1 1 0,0-1 0,0 0 1,0 0-1,0 0 0,0 0 0,1-1 0,-1 1 0,1-1 0,-1 0 0,1-1 0,0 1 0,0-1 0,0 0 1,0 0-1,0-1 0,0 1 0,0-1 0,0 0 0,0 0 0,0-1 0,0 0 0,0 0 0,0 0 0,8-3 1,9-5 88,0 0 1,0-2-1,-1-1 1,35-24-1,-37 23-49,42-29 97,57-37 24,-103 71-192,0 0 0,1 1 1,0 1-1,0 0 0,0 2 0,19-5 0,-28 9-146,0-1-1,0 1 1,0 1-1,-1-1 0,1 1 1,0 0-1,0 1 1,-1 0-1,1 0 1,-1 0-1,1 1 0,-1-1 1,0 2-1,0-1 1,8 7-1,4 0-1291,3-4 143,-10-5 468</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19.977"/>
    </inkml:context>
    <inkml:brush xml:id="br0">
      <inkml:brushProperty name="width" value="0.025" units="cm"/>
      <inkml:brushProperty name="height" value="0.025" units="cm"/>
    </inkml:brush>
  </inkml:definitions>
  <inkml:trace contextRef="#ctx0" brushRef="#br0">0 1 20252,'78'54'3160,"-52"-37"-2288,41 34 0,-59-43-759,0 0 0,0 0 1,0 1-1,-1 0 0,-1 1 0,0-1 0,0 1 1,5 14-1,-4-6 48,-2-1 0,0 1 0,-1 0 0,0 0 1,-2 0-1,0 1 0,-1 24 0,-2-28-152,0 1 0,-1 0 0,0-1 0,-1 0 0,-1 1 1,0-1-1,-1-1 0,-14 28 0,18-40-51,0 1 0,0-1 0,0 0 1,0 0-1,-1 0 0,1 0 0,-1-1 0,1 1 0,-1 0 0,0-1 1,1 1-1,-1-1 0,0 1 0,0-1 0,0 0 0,0 0 1,0 0-1,-1 0 0,1 0 0,0 0 0,0 0 0,-1-1 1,1 1-1,0-1 0,-1 0 0,1 0 0,0 0 0,-1 0 0,1 0 1,0 0-1,-3-1 0,-22-10-375</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2:20.500"/>
    </inkml:context>
    <inkml:brush xml:id="br0">
      <inkml:brushProperty name="width" value="0.025" units="cm"/>
      <inkml:brushProperty name="height" value="0.025" units="cm"/>
    </inkml:brush>
  </inkml:definitions>
  <inkml:trace contextRef="#ctx0" brushRef="#br0">82 1 21813,'18'17'1864,"-4"16"-1336,0 1-264,5 9 1073,2 5-793,5-1-248,-1-3-128,0-9-392,0-5-168,-4-9-313,-4-9-215,-6-9-488,-6-3 840,-6-6 24,-6-1-200,-13-3 63</inkml:trace>
  <inkml:trace contextRef="#ctx0" brushRef="#br0" timeOffset="1">5 214 16636,'-4'-4'2128,"12"0"-1040,8-2-424,11-1 1977,8-3-1185,9 0-648,5-3-199,7-1-537,0-4-392,-6 3 320,-4 0-97,-10 0-87</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3:15.816"/>
    </inkml:context>
    <inkml:brush xml:id="br0">
      <inkml:brushProperty name="width" value="0.025" units="cm"/>
      <inkml:brushProperty name="height" value="0.025" units="cm"/>
    </inkml:brush>
  </inkml:definitions>
  <inkml:trace contextRef="#ctx0" brushRef="#br0">0 269 12347,'6'-7'980,"2"0"762,11 8-1532,22 5-166,1-3 0,52-2 0,87-13-13,-26 1-7,32 4-23,1052-51 47,70 13-263,-799 32 50,63 17 111,2 22-101,-434-19 103,1760 15-348,-89-76-52,220-22 377,-1570 55 74,184-7 1,-394 29 22,-235 1-4,-16-2-18,-1 0 1,0 0-1,0 0 0,1 0 0,-1 0 1,0 0-1,1 0 0,-1 0 0,0 0 1,1 0-1,-1 0 0,0 0 0,0 0 0,1 0 1,-1 0-1,0 0 0,1 0 0,-1 1 1,0-1-1,0 0 0,1 0 0,-1 0 1,0 0-1,0 1 0,1-1 0,-1 0 0,0 0 1,0 0-1,0 1 0,1-1 0,-1 0 1,0 0-1,0 1 0,0-1 0,0 0 0,0 0 1,1 1-1,-1-1 0,0 0 0,0 1 1,0-1-1,0 0 0,0 1 0,-6-1 7</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3:24.486"/>
    </inkml:context>
    <inkml:brush xml:id="br0">
      <inkml:brushProperty name="width" value="0.025" units="cm"/>
      <inkml:brushProperty name="height" value="0.025" units="cm"/>
    </inkml:brush>
  </inkml:definitions>
  <inkml:trace contextRef="#ctx0" brushRef="#br0">31 25 11322,'-30'-9'3936,"43"12"-3913,1 0-1,0-1 1,0-1 0,0-1 0,23-1-1,-4 0-11,55 0-35,-17-1 10,0 4 0,121 17 0,223 36-370,-342-50 383,288 15 0,0-28 3,-80-21 8,104-8 19,-274 32-20,164 12-1,-47 17-3,315 15 13,157-70-19,-261 6 5,204 7 18,-247 9-23,802-3 13,-803 19-4,676 27-12,-507-7 19,-1-34-37,6 2-2,-139 5-1,-72-17-166,134-1-294,100-16 173,-397 31 307,-39 2 0,42 8-23,-44 1 46,-23-11 5,-46 0-39,127 12 1,-177-4 0</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3:58.136"/>
    </inkml:context>
    <inkml:brush xml:id="br0">
      <inkml:brushProperty name="width" value="0.025" units="cm"/>
      <inkml:brushProperty name="height" value="0.025" units="cm"/>
    </inkml:brush>
  </inkml:definitions>
  <inkml:trace contextRef="#ctx0" brushRef="#br0">1 102 10522,'15'2'5546,"28"3"-5715,-17-6 432,48-9-1,-49 6-146,0 0 0,38 1 0,164 25-138,-22 0-817,43 1 349,-224-20 497,-1-1 0,0-1 0,0-1 0,25-3 0,91-19 325,-133 21-298,38-5 390,72-1 1,-20 3-164,335-51-24,-344 43-231,1 4 1,95 4-1,-3-1-5,665 21-40,-543 18 31,-6-1 3,-222-27-3,458 31-46,2-25 45,-50-42-12,-430 24 35,0-2-1,-1-2 1,102-34 0,-141 40-67,-11 4 34,0-1-1,-1 0 1,1 0 0,0 0 0,-1 0-1,1 0 1,-1 0 0,0-1 0,3-1-1,21-9-126,-24 11 136,-1 0 1,0 0-1,1 0 1,-1 0-1,0 0 0,0 0 1,0 0-1,0 0 1,0 0-1,0-1 1,0 1-1,0 0 1,0-1-1,0-2 1,7-21-88</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4:31.866"/>
    </inkml:context>
    <inkml:brush xml:id="br0">
      <inkml:brushProperty name="width" value="0.025" units="cm"/>
      <inkml:brushProperty name="height" value="0.025" units="cm"/>
    </inkml:brush>
  </inkml:definitions>
  <inkml:trace contextRef="#ctx0" brushRef="#br0">5 206 11602,'-4'3'5752,"10"4"-5756,-3-3 23,0-1 0,0 0 0,0 0 1,1 0-1,0 0 0,-1 0 0,1-1 0,0 1 0,0-1 0,0 0 0,1 0 0,-1-1 0,0 1 0,1-1 0,-1 0 0,1 0 0,-1-1 0,1 1 0,-1-1 0,1 0 0,8-1 0,7-2 97,-1-1-1,0 0 0,35-15 1,-30 11-42,51-17 78,79-14 0,-116 32-188,0 2-1,0 1 1,1 2-1,45 3 1,10 6-22,0-4 0,96-10 0,-163 5 59,945-72 85,-398 99-142,-376-9 41,88 0 7,169 14-113,151-8-598,-380-20 62,575-39-605,-388 7 1190,158 18-504,-157-15-425,-75 0 1187,-30 33-100,-66 1 333,-138-1 102,-80-2-448,-1-2 0,1-1 0,-1-1 0,1-1 0,0-1-1,37-8 1,78-17-37,-46 11-1263,-76 11 1074,0 0-27</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4:34.659"/>
    </inkml:context>
    <inkml:brush xml:id="br0">
      <inkml:brushProperty name="width" value="0.025" units="cm"/>
      <inkml:brushProperty name="height" value="0.025" units="cm"/>
    </inkml:brush>
  </inkml:definitions>
  <inkml:trace contextRef="#ctx0" brushRef="#br0">1 316 10778,'22'3'2127,"66"-6"-1082,-49 0-963,73 5 0,-63 3-57,22 2 6,0 3 1,83 22 0,-128-25-22,0-2 0,0 0 1,36 0-1,81-4 2,-44-2 11,757-40 1070,-724 30-1130,1031-5 56,-626 11-53,25 0 78,-502 7-29,590 5 8,950-135 1,-1191 70 166,40-5 70,-383 56-168,147-21 160,-211 28-254,-1-1 0,1 1 0,-1 0-1,1-1 1,0 1 0,-1-1-1,1 0 1,-1 0 0,1 1 0,-1-1-1,0 0 1,1 0 0,-1 0-1,0 0 1,0-1 0,0 1-1,2-2 1,4-18-29</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4:54.981"/>
    </inkml:context>
    <inkml:brush xml:id="br0">
      <inkml:brushProperty name="width" value="0.025" units="cm"/>
      <inkml:brushProperty name="height" value="0.025" units="cm"/>
    </inkml:brush>
  </inkml:definitions>
  <inkml:trace contextRef="#ctx0" brushRef="#br0">3 70 16796,'-3'5'1448,"3"-3"-1032,8-2-160,7-6 640,5 0-144,12-2-247,1-1-89,10 1-160,1-1-48,2 0-128,-1 4-200,-9 0-432,-2 2-193,-11 2-1367,-3 1 1728,-10-4-328,-3 1-256</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4:55.436"/>
    </inkml:context>
    <inkml:brush xml:id="br0">
      <inkml:brushProperty name="width" value="0.025" units="cm"/>
      <inkml:brushProperty name="height" value="0.025" units="cm"/>
    </inkml:brush>
  </inkml:definitions>
  <inkml:trace contextRef="#ctx0" brushRef="#br0">1 108 16500,'0'17'1560,"7"-4"-944,7-7-216,16-6 1080,6-3-591,13-7-321,1-4-224,6-5-752,3 0-312,-9-5 672,-4 0-177,-12-6-183</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4:55.835"/>
    </inkml:context>
    <inkml:brush xml:id="br0">
      <inkml:brushProperty name="width" value="0.025" units="cm"/>
      <inkml:brushProperty name="height" value="0.025" units="cm"/>
    </inkml:brush>
  </inkml:definitions>
  <inkml:trace contextRef="#ctx0" brushRef="#br0">1 18 18900,'59'-7'2095,"-28"2"-1657,1 2 0,35 1 0,-64 2-414,1 0-1,0 0 1,-1 1 0,1-1 0,0 1-1,-1 0 1,1 0 0,-1 1 0,1-1 0,-1 1-1,0-1 1,5 4 0,-7-3-4,1-1 1,0 1 0,-1 0-1,1 0 1,-1 0-1,1 0 1,-1 0-1,0 1 1,0-1-1,0 0 1,0 1-1,0-1 1,-1 0 0,1 1-1,-1-1 1,1 1-1,-1-1 1,0 1-1,0 4 1,-2 11 104,0-1 0,-1 1 1,0-1-1,-2 0 0,0 0 0,-9 19 1,-50 98 184,50-109-392,-31 61 38,26-58-89</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52.141"/>
    </inkml:context>
    <inkml:brush xml:id="br0">
      <inkml:brushProperty name="width" value="0.05" units="cm"/>
      <inkml:brushProperty name="height" value="0.05" units="cm"/>
    </inkml:brush>
  </inkml:definitions>
  <inkml:trace contextRef="#ctx0" brushRef="#br0">1 276 15971,'0'0'89,"0"0"1,0 1-1,0-1 0,1 0 0,-1 0 0,0 1 0,1-1 0,-1 0 0,0 0 0,0 0 0,1 0 0,-1 1 0,0-1 1,1 0-1,-1 0 0,0 0 0,1 0 0,-1 0 0,0 0 0,1 0 0,-1 0 0,0 0 0,1 0 0,-1 0 0,0 0 1,1 0-1,-1 0 0,0 0 0,1 0 0,-1-1 0,0 1 0,1 0 0,-1 0 0,0 0 0,1 0 0,-1-1 0,0 1 0,0 0 1,1 0-1,-1-1 0,18-11 716,-11 7-246,33-21-39,2 1 0,48-20-1,-69 36-362,0 1-1,0 1 1,0 1-1,1 1 1,0 1-1,42-3 0,-58 7-155,-1 0-1,1 0 0,0 1 1,-1-1-1,1 1 0,-1 1 1,1-1-1,-1 1 0,1 0 1,-1 0-1,0 0 0,0 1 1,8 6-1,-7-5 0,-1 1 0,0 1 0,0-1 0,-1 1 0,1-1 0,-1 1 0,-1 0 1,1 1-1,-1-1 0,3 10 0,-1-5-7,-2 0 2,2-1 0,-1 0 1,13 19-1,-15-26 6,0-1 0,0 1 0,0-1 0,0 1 1,1-1-1,-1 0 0,1 0 0,0 0 0,-1 0 0,1-1 1,0 1-1,0-1 0,0 1 0,0-1 0,1 0 0,-1-1 0,0 1 1,5 0-1,-1 0 10,0-1 0,1-1 0,-1 0 0,0 0 0,1 0 0,-1-1 0,10-3 0,52-24 109,-36 14-35,378-152 1281,-408 166-1359,0 0-1,-1 0 1,1-1 0,0 1 0,0-1-1,-1 1 1,1-1 0,-1 0 0,1 0 0,-1 0-1,0-1 1,3-2 0,-5 4-49,1-1 0,0 0-1,-1 1 1,1-1 0,-1 0 0,0 1 0,0-1-1,0 0 1,0 1 0,0-1 0,0 0 0,0 1 0,0-1-1,0 0 1,-1 1 0,1-1 0,-1 1 0,1-1-1,-1 0 1,0 1 0,0-1 0,0 1 0,-1-2 0,-6-11-142,-3-3-62</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4:56.907"/>
    </inkml:context>
    <inkml:brush xml:id="br0">
      <inkml:brushProperty name="width" value="0.025" units="cm"/>
      <inkml:brushProperty name="height" value="0.025" units="cm"/>
    </inkml:brush>
  </inkml:definitions>
  <inkml:trace contextRef="#ctx0" brushRef="#br0">0 1 18324,'1'0'131,"0"0"0,-1 0 0,1 0 0,0 1 1,-1-1-1,1 0 0,0 0 0,-1 1 0,1-1 0,-1 0 0,1 1 0,-1-1 1,1 0-1,-1 1 0,1-1 0,-1 1 0,1-1 0,-1 1 0,0-1 0,1 1 1,-1 0-1,0-1 0,1 1 0,-1-1 0,0 1 0,0 0 0,0-1 0,1 2 1,7 22 153,-6-19-36,97 346-1048,-98-348 574,2 13-502,-3-15 702,0-1-1,0 1 1,0-1 0,0 1 0,0-1 0,0 0-1,0 1 1,0-1 0,0 1 0,0-1-1,0 1 1,0-1 0,-1 1 0,1-1 0,0 0-1,0 1 1,0-1 0,-1 1 0,1-1 0,0 0-1,0 1 1,-1-1 0,1 0 0,0 1 0,-1-1-1,1 0 1,0 0 0,-1 1 0,1-1 0,-1 0-1,-11 0-570</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4:57.360"/>
    </inkml:context>
    <inkml:brush xml:id="br0">
      <inkml:brushProperty name="width" value="0.025" units="cm"/>
      <inkml:brushProperty name="height" value="0.025" units="cm"/>
    </inkml:brush>
  </inkml:definitions>
  <inkml:trace contextRef="#ctx0" brushRef="#br0">4 235 16708,'-1'-4'188,"0"-1"0,1 0 1,-1 0-1,1 1 0,0-1 1,0 0-1,1 0 0,-1 1 1,1-1-1,0 0 0,0 1 1,1-1-1,-1 1 0,1-1 1,0 1-1,1 0 0,-1 0 1,1 0-1,-1 0 0,1 0 1,0 0-1,0 1 0,7-6 1,5-4 92,1 0-1,0 2 1,1 0 0,24-12 0,-23 13-227,1 2 0,1 0 0,-1 1 1,23-5-1,-30 9-47,0 1 1,-1 1-1,1-1 0,0 2 1,0 0-1,0 0 0,0 1 1,19 4-1,-28-5 1,0 1 0,1 0 0,-1 0 1,0 1-1,1-1 0,-1 0 0,0 1 0,0 0 1,0 0-1,0 0 0,0 0 0,-1 0 0,1 1 1,-1-1-1,1 1 0,-1 0 0,0 0 0,0-1 1,0 1-1,0 0 0,-1 1 0,1-1 0,-1 0 1,0 0-1,0 1 0,0-1 0,0 1 0,0 5 0,-1-2 53,0-1 0,-1 1 0,1 0-1,-1-1 1,-1 1 0,1-1-1,-1 0 1,0 1 0,-1-1 0,0 0-1,0 0 1,0 0 0,0-1-1,-6 8 1,-4 1-12,0 0 1,-1 0-1,-17 12 0,12-10-150,18-16 98,1 0 0,0 0 0,-1 1-1,1-1 1,0 0 0,0 0 0,-1 0 0,1 0-1,0 0 1,0 1 0,-1-1 0,1 0 0,0 0-1,0 0 1,0 1 0,-1-1 0,1 0 0,0 0-1,0 1 1,0-1 0,0 0 0,-1 0 0,1 1-1,0-1 1,0 0 0,0 1 0,0-1 0,0 0-1,0 0 1,0 1 0,0-1 0,0 0 0,0 1-1,0-1 1,0 0 0,0 1 0,0-1 0,0 0-1,0 0 1,1 1 0,-1-1 0,0 0 0,0 0-1,0 1 1,0-1 0,0 0 0,1 0 0,-1 1-1,0-1 1,14-1-213</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4:58.533"/>
    </inkml:context>
    <inkml:brush xml:id="br0">
      <inkml:brushProperty name="width" value="0.025" units="cm"/>
      <inkml:brushProperty name="height" value="0.025" units="cm"/>
    </inkml:brush>
  </inkml:definitions>
  <inkml:trace contextRef="#ctx0" brushRef="#br0">29 6 17172,'1'-3'4387,"6"1"-2790,9 2-673,-6 1-759,0 0 0,0 1-1,0 0 1,0 1 0,17 8 0,-22-9-170,-1 0 0,1 0 0,-1 0 0,0 1 0,0-1 0,0 1 0,-1 0 0,1 0 0,0 1 0,-1-1 0,0 1-1,0 0 1,0 0 0,3 6 0,-5-7 20,0 0 1,-1 1-1,1-1 0,-1 0 0,0 0 0,0 0 0,0 0 0,0 0 1,0 0-1,-1 1 0,0-1 0,1 0 0,-1 0 0,0 0 0,0 0 0,-1 0 1,1-1-1,-1 1 0,-2 3 0,-5 8 212,0-1 0,-18 17 1,19-21-102,-86 83 1116,93-91-1225,0 0-1,0 0 1,0 0 0,0 0 0,0 0 0,0-1-1,-1 1 1,1-1 0,0 1 0,0-1-1,-1 1 1,-2 0 0,4-1-65,-1 0 0,1 0 0,-1 0 0,1 0 0,-1-1-1,1 1 1,0 0 0,-1 0 0,1 0 0,-1 0 0,1-1 0,-1 1 0,1 0 0,0 0 0,-1-1 0,1 1 0,0 0 0,-1 0-1,1-1 1,0 1 0,-1-1 0,1 1 0,0 0 0,-1-1 0,1 0 0,-1 0-92,1-1 0,-1 0 0,1 0 0,0 0 0,0 0 0,-1 0 0,1 0 0,0 0 0,1 0 0,-1 1 0,0-1 0,0 0 0,1 0 0,0 0 0,-1 0 0,2-3 0,8-10-549</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01.838"/>
    </inkml:context>
    <inkml:brush xml:id="br0">
      <inkml:brushProperty name="width" value="0.025" units="cm"/>
      <inkml:brushProperty name="height" value="0.025" units="cm"/>
    </inkml:brush>
  </inkml:definitions>
  <inkml:trace contextRef="#ctx0" brushRef="#br0">0 115 15395,'1'1'136,"-1"1"0,0 0 0,0 0 0,1-1 0,-1 1 0,1 0 0,-1-1 0,1 1 0,0 0 0,0-1 0,-1 1 0,1-1 0,0 1 0,1-1 0,-1 1 0,0-1 0,0 0 0,0 0 0,1 1 0,-1-1 0,1 0 0,-1 0 0,1-1 0,-1 1 0,1 0 0,0 0 0,-1-1 0,1 1 0,0-1 0,2 1 0,1 0-60,0 0-1,0 0 0,1-1 0,-1 0 0,0 0 0,0 0 1,0 0-1,1-1 0,5-1 0,-4-1 20,1 1 0,-1-2-1,0 1 1,0-1 0,-1 0 0,1 0 0,-1 0-1,0-1 1,9-9 0,-11 10 71,1-1 0,-1 1 0,-1-1 0,1 0 0,-1-1 0,0 1 0,0 0 0,0-1 0,-1 0 0,0 1 0,0-1 0,2-10 0,-4 15-129,0 0 0,1 0 0,-1 0 0,0 1 1,0-1-1,0 0 0,0 0 0,0 0 0,0 0 0,0 0 0,-1 0 0,1 0 1,0 0-1,0 0 0,-1 0 0,1 0 0,-1 0 0,1 0 0,0 1 0,-1-1 0,0 0 1,1 0-1,-1 0 0,0 1 0,1-1 0,-1 0 0,0 1 0,1-1 0,-1 1 1,0-1-1,0 1 0,0-1 0,0 1 0,0 0 0,0-1 0,1 1 0,-1 0 0,-1-1 1,0 1-20,1 0 1,0 1-1,-1-1 1,1 0 0,0 0-1,-1 1 1,1-1-1,0 0 1,0 1 0,-1-1-1,1 1 1,0 0-1,0-1 1,0 1 0,0 0-1,0 0 1,0 0-1,0 0 1,0 0 0,0 0-1,0 0 1,0 0-1,1 0 1,-1 0 0,0 0-1,1 1 1,-1-1 0,0 2-1,0 1-37,0 1 0,0 0 0,0 0 0,0-1 0,1 1 0,-1 0 0,1 0 0,1 0 0,-1 0 0,1 0 0,0 0 0,0-1 0,0 1 0,0 0 0,1-1 0,3 7-1,-4-8 4,1 0 0,0 0 0,0 0 0,0-1 0,0 1-1,0-1 1,1 1 0,-1-1 0,1 0 0,-1 0-1,1 0 1,0 0 0,0 0 0,0-1 0,0 1 0,0-1-1,0 0 1,0 0 0,1 0 0,-1 0 0,0 0-1,1-1 1,-1 0 0,4 0 0,2 0-11,0-1-1,0-1 1,-1 0-1,1 0 1,-1-1 0,0 0-1,0 0 1,0-1 0,0 0-1,0 0 1,-1-1 0,9-7-1,4-4-19,0-2 0,29-34 0,-49 52 44,0 0 0,0-1 1,1 1-1,-1 0 0,0 0 1,0 0-1,0 0 0,0 0 1,0 0-1,1 0 0,-1 0 1,0-1-1,0 1 1,0 0-1,1 0 0,-1 0 1,0 0-1,0 0 0,0 0 1,0 0-1,1 0 0,-1 0 1,0 0-1,0 0 1,0 0-1,1 0 0,-1 0 1,0 1-1,0-1 0,0 0 1,0 0-1,1 0 0,-1 0 1,0 0-1,0 0 1,0 0-1,0 0 0,0 1 1,1-1-1,-1 0 0,0 0 1,0 0-1,0 0 0,0 0 1,0 1-1,0-1 0,0 0 1,0 0-1,0 0 1,1 1-1,-1-1 0,0 0 1,0 0-1,3 10-48,3 25-108,-3-14 90,1-1 0,1-1-1,9 24 1,-14-41 72,1-1 0,0 1 0,-1-1 0,1 1 0,0-1 0,-1 1 0,1-1 0,0 0 0,0 1 0,0-1 0,0 0 0,0 0 0,1 0 0,-1 0 0,0 0 0,1 0 0,-1 0 0,0 0 0,1-1 0,-1 1 0,1 0 0,1 0 0,-1-1-51,0 0 0,-1 0 0,1-1 0,0 1 0,-1 0 0,1-1 0,0 1 0,-1-1 0,1 0 0,0 1 0,-1-1 0,1 0 0,-1 0 0,1 0 0,-1 0 0,3-2 0,1-3-147,1 0 0,-1 0 0,0 0 0,-1 0 0,1-1 0,-1 0 0,6-14 0,-3-4-207</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02.305"/>
    </inkml:context>
    <inkml:brush xml:id="br0">
      <inkml:brushProperty name="width" value="0.025" units="cm"/>
      <inkml:brushProperty name="height" value="0.025" units="cm"/>
    </inkml:brush>
  </inkml:definitions>
  <inkml:trace contextRef="#ctx0" brushRef="#br0">14 14 23477,'-9'5'1744,"5"0"-1520,4-1-288,2-3-1528,7-3 1776,3-11-416,-1 0-344</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02.891"/>
    </inkml:context>
    <inkml:brush xml:id="br0">
      <inkml:brushProperty name="width" value="0.025" units="cm"/>
      <inkml:brushProperty name="height" value="0.025" units="cm"/>
    </inkml:brush>
  </inkml:definitions>
  <inkml:trace contextRef="#ctx0" brushRef="#br0">1 1 16996,'0'0'105,"1"0"0,-1 0 0,0 0 0,1 0 0,-1 0-1,1 0 1,-1 0 0,0 0 0,1 0 0,-1 0 0,0 0 0,1 1 0,-1-1 0,0 0 0,1 0 0,-1 0 0,0 0 0,1 1 0,-1-1 0,0 0 0,1 0 0,-1 1 0,0-1 0,0 0 0,1 1 0,-1-1 0,0 0 0,0 0 0,0 1 0,1-1 0,-1 1 0,0-1 0,0 0 0,0 1 0,0-1 0,0 0 0,0 1 0,0-1 0,0 1 0,0-1 0,0 0 0,0 1 0,6 25 1589,-4-17-1065,1 7-285,8 32-15,23 61 0,-34-108-318,0 0 1,0 0 0,1 0-1,-1 0 1,0 0 0,1 0-1,-1 0 1,1 0 0,-1 0-1,1 0 1,-1 0 0,1-1-1,0 1 1,0 0 0,-1 0-1,1 0 1,0-1 0,0 1-1,0-1 1,0 1 0,1 0-1,-1-1 14,0 0-1,-1-1 1,1 1 0,0-1-1,-1 1 1,1-1-1,-1 0 1,1 1 0,-1-1-1,1 0 1,-1 1-1,0-1 1,1 0 0,-1 0-1,0 1 1,1-1 0,-1 0-1,0 0 1,0 1-1,1-3 1,5-50 886,-4-13-95,15 86-1168,-9-10 212,0 1 0,0-1-1,1-1 1,0 0 0,1 0 0,15 10-1,-22-17 134,0 0-1,1 0 0,-1 0 1,1 0-1,0-1 0,-1 0 1,1 0-1,0 0 0,0 0 0,0 0 1,-1-1-1,1 0 0,0 0 1,0 0-1,0 0 0,0 0 1,0-1-1,0 0 0,-1 0 1,1 0-1,0 0 0,0-1 1,-1 1-1,1-1 0,4-3 1,4-4 85,-2 0 0,1 0 1,-2-1-1,1 0 1,-1-1-1,-1 0 1,0 0-1,0-1 0,-1 0 1,9-20-1,-16 31-79,0 1-1,0-1 0,0 1 0,0-1 0,1 1 0,-1 0 0,0-1 1,0 1-1,1-1 0,-1 1 0,0 0 0,1-1 0,-1 1 1,0-1-1,1 1 0,-1 0 0,1 0 0,-1-1 0,0 1 0,1 0 1,-1 0-1,1-1 0,-1 1 0,1 0 0,6 8-63,1 24-51,-6-25 101,0 5-19,19 63-187,-19-69 209,1 1 1,-1-2-1,1 1 1,0 0-1,1 0 0,-1-1 1,1 0-1,0 0 1,7 7-1,-9-11 12,-1 1 0,1-1-1,0 0 1,0 0 0,0 0 0,0 0 0,0 0-1,0 0 1,0 0 0,0 0 0,1-1 0,-1 1 0,0-1-1,0 0 1,0 0 0,1 1 0,-1-2 0,3 1-1,-1-1 4,-1 0-1,1 0 0,-1 0 1,0 0-1,1-1 0,-1 1 1,0-1-1,0 0 0,0 0 1,4-4-1,0-1 20,0 0 1,-1 0-1,1 0 1,-2-1-1,1 0 0,-1 0 1,7-15-1,-12 21-20,3-3-1,0-1 0,-1 1 0,0-1 0,0 0-1,-1 0 1,0 0 0,0 0 0,1-11 0,-6 49-1090,4-25 780,0 1 341,1 0 0,-1 0-1,1 0 1,4 13 0,-2-18-122</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03.450"/>
    </inkml:context>
    <inkml:brush xml:id="br0">
      <inkml:brushProperty name="width" value="0.025" units="cm"/>
      <inkml:brushProperty name="height" value="0.025" units="cm"/>
    </inkml:brush>
  </inkml:definitions>
  <inkml:trace contextRef="#ctx0" brushRef="#br0">13 1 20380,'-5'0'1809,"0"3"-1449,2 1-336,3 2 888,2-2-1656,2 0 1584,0-2-896,4-2-104,0 0-40</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03.936"/>
    </inkml:context>
    <inkml:brush xml:id="br0">
      <inkml:brushProperty name="width" value="0.025" units="cm"/>
      <inkml:brushProperty name="height" value="0.025" units="cm"/>
    </inkml:brush>
  </inkml:definitions>
  <inkml:trace contextRef="#ctx0" brushRef="#br0">82 152 22845,'-15'-2'1895,"13"2"-1849,1-1 0,0 1 0,-1 0 1,1-1-1,0 1 0,-1 0 1,1 0-1,0 0 0,-1 0 0,1 0 1,0 0-1,-1 1 0,1-1 0,0 0 1,-1 1-1,1-1 0,0 1 1,0-1-1,0 1 0,-1-1 0,1 1 1,0 0-1,0 0 0,0 0 0,0 0 1,0-1-1,0 1 0,-1 3 1,-3 3-25,1 0 0,1 0 0,0 1 0,0 0 0,0 0 0,1-1 0,0 2 0,0-1 0,1 0 0,0 10 0,0-9-39,1 1 0,0 0 0,1-1 0,0 1 0,0 0 0,1-1 0,1 1 0,4 11 0,-6-18 9,0 0 0,1 0 0,-1 0 1,1-1-1,0 1 0,-1 0 0,1-1 0,1 0 0,-1 1 1,0-1-1,1 0 0,-1 0 0,1-1 0,-1 1 0,6 2 0,-6-3 3,1 0 0,-1-1-1,0 1 1,1-1-1,-1 0 1,0 0-1,1 0 1,-1 0-1,1 0 1,-1 0 0,0 0-1,1-1 1,-1 0-1,0 1 1,1-1-1,-1 0 1,0 0-1,0 0 1,0 0-1,0 0 1,3-3 0,4-3 16,-1 0 0,-1-1 0,0 0 0,0 0 0,0 0 0,-1-1 0,0 0 0,-1 0 1,0-1-1,0 0 0,3-11 0,0 0 90,-2-1 1,-1 1 0,0-1-1,2-31 1,-5-12 217,-2 60-295,0 0 1,-1 0-1,1 1 1,-1-1 0,0 0-1,-1 1 1,1-1-1,-1 1 1,0-1-1,0 1 1,-2-5-1,3 9-25,1-1 0,-1 0 0,0 1 0,1-1 0,-1 1 0,1-1 0,-1 1 0,0-1 0,1 1 0,-1 0 0,0-1 0,0 1 0,1 0 0,-1 0 0,0-1 0,0 1 0,1 0 0,-1 0 0,0 0 0,0 0 0,0 0 0,1 0 0,-1 0 0,0 0 0,0 0 0,0 0 0,1 1 0,-1-1 0,0 0 0,0 0 0,1 1 0,-1-1 0,0 0 0,1 1 0,-1-1 0,0 1 0,1-1 0,-1 1 0,0-1 0,1 1 0,-1 0 0,0 0 0,-3 4-16,0 0-1,0 0 1,0 0 0,-3 6 0,1 0-11,0 0 1,1 1-1,0 0 0,0-1 0,2 1 1,-1 1-1,1-1 0,1 0 0,0 1 0,1 15 1,1-27 13,0 1 1,0-1-1,0 0 0,1 0 1,-1 0-1,1 1 1,-1-1-1,1 0 1,-1 0-1,1 0 0,0 0 1,-1 0-1,1 0 1,0 0-1,0 0 1,0 0-1,0 0 0,0 0 1,0-1-1,0 1 1,0 0-1,0-1 1,0 1-1,1 0 0,-1-1 1,0 0-1,0 1 1,0-1-1,1 0 1,-1 1-1,0-1 0,0 0 1,1 0-1,2 0 1,6-1-192,1 1 0,-1-1 1,16-4-1,-6 1-180,-12 3 214,0 0 1,-1 1 0,1 0 0,0 0 0,13 2 0,-18-1 117,1-1 1,-1 2 0,0-1 0,0 0 0,0 1-1,0-1 1,0 1 0,0 0 0,0 0 0,0 0-1,-1 0 1,1 1 0,-1-1 0,1 1-1,2 4 1,9 19-73,-13-22 10,1 0 1,0-1 0,0 1-1,0 0 1,0-1 0,0 1 0,1-1-1,0 0 1,-1 0 0,7 5-1,-9-8 88,0 0 0,1 0 0,-1 1 0,1-1 0,-1 0 0,1 0 0,-1 0 1,0 0-1,1 0 0,-1 0 0,1 0 0,-1 0 0,1 0 0,-1 0 0,0 0 0,1 0 0,-1-1 0,1 1 0,-1 0 0,1 0 0,-1 0 0,0 0 0,1-1 0,-1 1 0,0 0 0,1-1 0,-1 1 0,0 0 0,1 0 0,-1-1 0,0 1 0,1-1 0,-1 1 0,0 0 0,0-1 0,0 1 0,1-1 0,6-18-316,-2-6-144</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05.833"/>
    </inkml:context>
    <inkml:brush xml:id="br0">
      <inkml:brushProperty name="width" value="0.025" units="cm"/>
      <inkml:brushProperty name="height" value="0.025" units="cm"/>
    </inkml:brush>
  </inkml:definitions>
  <inkml:trace contextRef="#ctx0" brushRef="#br0">8 8 16580,'-2'-7'3852,"0"16"-2304,-2 20-963,4-6-565,1-1 1,0 1-1,2-1 1,1 1-1,0-1 1,2 0-1,9 24 1,-14-44-9,-1 0 0,1 1 0,1-1 0,-1 0 0,0 0 1,0 0-1,1 0 0,-1 0 0,1 0 0,0 0 0,-1 0 0,1-1 0,0 1 1,0-1-1,0 1 0,0-1 0,0 0 0,1 0 0,-1 0 0,0 0 0,3 1 0,-2-2 34,0 0 0,-1 0 0,1 0-1,0-1 1,-1 1 0,1-1-1,-1 0 1,1 1 0,-1-1-1,1 0 1,-1-1 0,0 1-1,1 0 1,-1-1 0,0 1-1,0-1 1,0 0 0,0 1-1,3-4 1,3-5 196,0 1-1,0-1 0,-1 0 1,0-1-1,-1 0 1,0 0-1,-1 0 0,6-20 1,-5 13 153,-2 0 0,0-1 0,-1 1 0,-1-1 1,0-22-1,-2 41-394,0 0 0,0 0 1,0 0-1,0 0 1,0 0-1,0 0 0,0 0 1,0 0-1,0 0 0,0 0 1,0 0-1,0 0 1,0 0-1,0 0 0,-1 1 1,1-1-1,0 0 0,0 0 1,0 0-1,0 0 1,0 0-1,0 0 0,0 0 1,0 0-1,0 0 0,0 0 1,0 0-1,0 0 1,0 0-1,0 0 0,0-1 1,0 1-1,0 0 0,0 0 1,-1 0-1,1 0 0,0 0 1,0 0-1,0 0 1,0 0-1,0 0 0,0 0 1,0 0-1,0 0 0,0 0 1,0 0-1,0 0 1,0 0-1,0 0 0,0 0 1,0 0-1,0 0 0,0 0 1,0 0-1,0 0 1,0 0-1,0-1 0,0 1 1,0 0-1,-2 8-25,5 16-159,2 0-1,0 0 0,2 0 1,0-1-1,1 0 0,22 39 1,-26-52-219,2-1 0,-1 0 0,1 0 0,1-1 0,12 14 0,-17-20 289,1 0 1,-1 1 0,1-1 0,-1 0 0,1 0-1,0-1 1,0 1 0,0-1 0,0 1-1,0-1 1,0 0 0,1 0 0,-1 0 0,0-1-1,1 1 1,-1-1 0,0 1 0,1-1-1,-1 0 1,0-1 0,6 0 0,19-12-796</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06.463"/>
    </inkml:context>
    <inkml:brush xml:id="br0">
      <inkml:brushProperty name="width" value="0.025" units="cm"/>
      <inkml:brushProperty name="height" value="0.025" units="cm"/>
    </inkml:brush>
  </inkml:definitions>
  <inkml:trace contextRef="#ctx0" brushRef="#br0">0 0 20316,'2'6'707,"0"0"0,-1 0 0,0-1 0,1 12-1,47 298 585,-45-294-1286,-3-12-18,0 0-1,1 0 1,-1-1-1,2 1 1,-1-1 0,1 1-1,1-1 1,7 14-1,-10-21-29,-1-1 0,1 1 0,-1-1 0,1 1-1,0-1 1,-1 1 0,1-1 0,-1 1-1,1-1 1,0 0 0,-1 1 0,1-1 0,0 0-1,0 0 1,-1 1 0,1-1 0,0 0 0,0 0-1,-1 0 1,1 0 0,0 0 0,0 0 0,-1 0-1,1 0 1,0 0 0,0 0 0,-1-1 0,1 1-1,0 0 1,-1 0 0,1-1 0,0 1 0,0 0-1,-1-1 1,1 1 0,-1-1 0,1 1 0,0-1-1,-1 1 1,1-1 0,-1 1 0,1-2-1,4-4-213,-1 1-1,0-1 0,6-11 0,-6 9 136,12-16-479</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52.810"/>
    </inkml:context>
    <inkml:brush xml:id="br0">
      <inkml:brushProperty name="width" value="0.05" units="cm"/>
      <inkml:brushProperty name="height" value="0.05" units="cm"/>
    </inkml:brush>
  </inkml:definitions>
  <inkml:trace contextRef="#ctx0" brushRef="#br0">0 4 17364,'12'-4'1872,"-5"10"-1080,-1 2-328,-1 12 1113,3 3-417,-4 10-496,0 5-160,3 3-376,-1-1-136,-2-4-600,2-1-304,-5-8-240,-1-4 856,-4-13-225,-7-5-263</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07.144"/>
    </inkml:context>
    <inkml:brush xml:id="br0">
      <inkml:brushProperty name="width" value="0.025" units="cm"/>
      <inkml:brushProperty name="height" value="0.025" units="cm"/>
    </inkml:brush>
  </inkml:definitions>
  <inkml:trace contextRef="#ctx0" brushRef="#br0">55 83 18420,'-19'-2'3953,"18"2"-3882,-1 1 0,1 0 0,-1 0 0,1 0 0,-1 0 1,1 0-1,0 0 0,-1 0 0,1 1 0,0-1 0,0 0 0,0 1 0,0-1 1,0 1-1,0-1 0,0 1 0,0-1 0,1 1 0,-2 3 0,-7 36-162,8-36 140,0 2-68,1-1 1,-1 1-1,1 0 0,0 0 0,1 0 1,-1-1-1,1 1 0,4 11 0,-5-17 15,1 1-1,-1-1 0,1 0 0,-1 0 1,1 0-1,-1 0 0,1 0 0,0 0 0,0 0 1,0 0-1,-1 0 0,1 0 0,0-1 1,0 1-1,0 0 0,0 0 0,0-1 0,0 1 1,1-1-1,-1 1 0,1 0 0,0-1 1,0 0 1,0 0-1,0 0 0,1-1 0,-1 1 0,0-1 0,0 1 0,0-1 0,0 1 0,0-1 0,-1 0 0,1 0 1,0 0-1,0 0 0,0 0 0,-1-1 0,3 0 0,7-7 131,-1-1 0,0 0 0,0 0 0,-1-1 0,0 0 0,-1-1 0,0 0 0,-1 0 0,-1 0 0,0-1 0,0 0 0,6-23 0,-11 27 341,-4 13-58,-4 18-96,5-8-304,1 1 0,1-1-1,0 1 1,1 0 0,0-1-1,4 15 1,-4-25-21,0 0 1,1 1-1,-1-1 1,1 0-1,0 0 1,0-1-1,0 1 1,0 0-1,1-1 1,5 7-1,-6-8 10,0-1 0,0 1 0,1-1-1,-1 1 1,0-1 0,0 0 0,1 0-1,-1 0 1,1 0 0,-1 0-1,1-1 1,-1 1 0,1-1 0,0 0-1,-1 0 1,1 0 0,0 0-1,-1 0 1,5-1 0,0-1 20,0 0 1,0 0 0,-1-1-1,1 0 1,-1 0-1,0 0 1,0-1-1,0 0 1,0 0-1,0-1 1,-1 0-1,0 0 1,9-10-1,-2 0 58,-1 0 0,-1-1 0,0 0 0,8-19-1,1-26 167,-16 52-247,-3 9-3,0 0 0,0 0 1,0 0-1,0 0 1,0 0-1,0 0 0,0 0 1,0 0-1,0 0 0,0 0 1,-4 26-56,1 1 1,1 43 0,2-69 60,0 1-1,0-1 1,0 0 0,0 1 0,0-1 0,0 1 0,0-1-1,1 0 1,-1 1 0,1-1 0,-1 0 0,1 0-1,-1 1 1,1-1 0,0 0 0,-1 0 0,1 0 0,0 0-1,0 0 1,0 0 0,2 2 0,-2-3 0,0 0 1,0 0-1,0 1 1,0-1-1,0 0 1,0 0-1,0 0 1,0-1-1,1 1 1,-1 0-1,0 0 1,0-1-1,0 1 0,0 0 1,0-1-1,0 1 1,0-1-1,0 1 1,0-1-1,1-1 1,5-4-2,0 0 1,0 0 0,-1-1-1,11-13 1,1-7 46,19-39 0,-19 32-45,-18 34-4,0-1-1,0 1 0,0 0 0,0 0 1,0 0-1,0-1 0,0 1 0,0 0 0,0 0 1,1-1-1,-1 1 0,0 0 0,0 0 1,0 0-1,0-1 0,0 1 0,1 0 0,-1 0 1,0 0-1,0 0 0,0-1 0,0 1 1,1 0-1,-1 0 0,0 0 0,0 0 0,1 0 1,-1 0-1,0 0 0,0 0 0,0 0 1,1 0-1,-1-1 0,0 1 0,0 0 1,1 0-1,-1 1 0,0-1 0,0 0 0,1 0 1,-1 0-1,4 12-127,-2 28-30,-1-30 106,-1 4-41,4 38 45,-3-49 22,-1-1-1,0 0 1,1 1 0,0-1-1,-1 0 1,1 1 0,0-1-1,0 0 1,0 0 0,1 1-1,-1-1 1,0 0 0,1-1-1,0 1 1,-1 0 0,4 2-1,-4-3-5,1 0 0,0-1 0,0 1 0,0-1 0,1 0 0,-1 1 0,0-1 0,0 0 0,0 0 0,0 0 0,0-1 0,0 1 0,0 0 0,0-1 0,0 1 0,0-1 0,0 0-1,0 0 1,0 0 0,-1 0 0,1 0 0,0 0 0,0 0 0,-1 0 0,1-1 0,2-2 0,17-18-219</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08.028"/>
    </inkml:context>
    <inkml:brush xml:id="br0">
      <inkml:brushProperty name="width" value="0.025" units="cm"/>
      <inkml:brushProperty name="height" value="0.025" units="cm"/>
    </inkml:brush>
  </inkml:definitions>
  <inkml:trace contextRef="#ctx0" brushRef="#br0">3 17 15187,'1'-17'4280,"-5"43"-1305,6 113-1265,30 205 0,-30-331-1597,-2-7-56,0 0-1,1-1 1,0 1-1,0-1 1,0 1-1,1-1 1,-1 1-1,1-1 1,1 0 0,-1 0-1,4 6 1,-6-11-52,1 0 0,-1 1 1,1-1-1,-1 0 1,1 1-1,-1-1 0,1 0 1,-1 0-1,1 0 0,0 0 1,-1 0-1,1 0 1,-1 0-1,1 0 0,-1 0 1,1 0-1,-1 0 0,1 0 1,-1 0-1,1 0 1,0 0-1,-1 0 0,1 0 1,-1-1-1,1 1 0,-1 0 1,1 0-1,-1-1 1,0 1-1,1 0 0,-1-1 1,1 1-1,-1-1 0,0 1 1,1 0-1,-1-1 1,0 1-1,1-1 0,-1 1 1,0-1-1,0 1 0,1-1 1,-1 1-1,0-1 1,0 1-1,0-2 0,11-23 83,2-33 11,-2 0 0,7-110 0,-17 151-95,3-52-136,-4 69 126,-1-1 0,1 1 0,0 0-1,0-1 1,0 1 0,0 0 0,0-1 0,0 1-1,0 0 1,0-1 0,0 1 0,1 0 0,-1-1-1,0 1 1,0 0 0,0-1 0,0 1 0,0 0-1,1-1 1,-1 1 0,0 0 0,0-1 0,0 1-1,1 0 1,-1 0 0,0-1 0,0 1 0,1 0-1,5 8-126,9 32-31,-9-24 113,-1 0 19,2-1 0,0 0 0,1-1 1,1 0-1,11 16 0,-18-27 40,1-1 0,-1 1 0,0-1 0,1 0-1,0 0 1,-1 0 0,1 0 0,0 0 0,0 0 0,0-1 0,0 1 0,0-1 0,6 1 0,-6-1 5,0-1 0,0 0 0,-1 0 1,1-1-1,0 1 0,-1-1 1,1 1-1,0-1 0,-1 0 1,1 0-1,-1 0 0,1 0 0,-1 0 1,0-1-1,1 1 0,-1-1 1,0 1-1,0-1 0,0 0 0,2-2 1,3-4 49,0-1 0,0 0 0,0-1 0,-1 1 0,-1-1 0,0 0 0,0-1 0,-1 1 1,0-1-1,-1 0 0,0 0 0,2-21 0,-6 18 12,-5 22-43,-5 21-34,8-16 0,-7 33-7,9-43 8,1 1 1,0-1-1,0 0 1,0 1-1,0-1 1,0 0-1,1 0 1,-1 1-1,1-1 0,2 6 1,-3-9 0,0 1 0,1-1 0,-1 1 0,0-1 0,0 1 0,1-1 1,-1 0-1,0 1 0,1-1 0,-1 1 0,0-1 0,1 0 0,-1 1 0,0-1 0,1 0 0,-1 0 0,1 1 0,-1-1 1,1 0-1,-1 0 0,1 0 0,-1 0 0,1 0 0,-1 1 0,1-1 0,-1 0 0,1 0 0,0 0 0,14-8 6,7-19 2,-17 21-11,-1-1-1,0-1 1,0 1-1,-1 0 1,0-1-1,0 0 1,-1 0 0,2-9-1,-18 93-4717,14-73 4040</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08.893"/>
    </inkml:context>
    <inkml:brush xml:id="br0">
      <inkml:brushProperty name="width" value="0.025" units="cm"/>
      <inkml:brushProperty name="height" value="0.025" units="cm"/>
    </inkml:brush>
  </inkml:definitions>
  <inkml:trace contextRef="#ctx0" brushRef="#br0">152 1 20524,'-2'0'119,"0"-1"1,0 1-1,0 0 0,0 0 0,0 0 0,0 1 0,0-1 0,0 0 0,0 1 0,0-1 1,0 1-1,0 0 0,0 0 0,0-1 0,0 1 0,1 0 0,-1 1 0,-2 1 0,1 0-19,1-1 0,0 1 0,0 0 0,0-1 0,0 1 0,1 0 0,-1 0 0,1 1 0,0-1 0,-2 4 0,1 7-18,-1-1 1,2 0-1,0 1 0,1 20 1,0-16-38,2 0 1,0 0 0,1 0 0,1 0 0,1 0 0,0-1 0,1 1 0,1-1 0,1-1 0,1 1 0,0-2 0,18 26 0,-14-25 43,25 36 116,-35-48-180,0 1 0,-1-1 0,0 1 0,0 0 0,0-1 0,0 1 0,-1 0 0,0 0 0,1 8 0,-2-11-1,0 0-1,0 1 1,-1-1-1,1 0 1,-1 0-1,0 1 1,1-1-1,-1 0 1,0 0-1,0 0 1,0 0-1,-1 0 1,1 0-1,0 0 1,-1 0-1,1 0 1,-1-1-1,0 1 1,0-1-1,1 1 1,-1-1-1,0 0 1,0 1 0,0-1-1,-1 0 1,1 0-1,0-1 1,0 1-1,0 0 1,-4 0-1,-3 1 73,0 0-1,0-1 1,0 0-1,-1 0 1,1-1-1,-13-1 1,15 0-66,1 0 0,-1 0 0,1-1-1,0 0 1,-1 0 0,1 0 0,0-1 0,0 0 0,1 0 0,-1 0 0,0-1 0,1 0 0,0 0 0,-8-8 0,11 9-38,-1 0 1,1 0-1,0-1 0,0 1 1,0-1-1,0 1 1,1-1-1,-1 1 0,1-1 1,0 0-1,0 1 1,1-1-1,-1 0 0,1 0 1,0 0-1,0 0 1,0 0-1,0 1 1,1-1-1,-1 0 0,1 0 1,0 0-1,0 1 1,0-1-1,1 0 0,2-3 1,12-20-33,0 0-1,3 2 1,0 0 0,1 1 0,25-22 0,18-22-9,-61 65 46,19-22-43,35-52 1,-56 77 45,0 0 1,0 0 0,0 0-1,0 0 1,0 0 0,0 0-1,0 0 1,0-1 0,0 1-1,0 0 1,0 0 0,0 0-1,0 0 1,0 0 0,1 0-1,-1 0 1,0 0 0,0 0-1,0 0 1,0 0 0,0 0-1,0-1 1,0 1 0,0 0-1,0 0 1,1 0 0,-1 0-1,0 0 1,0 0 0,0 0-1,0 0 1,0 0 0,0 0-1,0 0 1,0 0 0,1 0-1,-1 0 1,0 0 0,0 0-1,0 0 1,0 0 0,0 0-1,0 0 1,0 0 0,1 1-1,-1-1 1,0 0 0,0 0-1,0 0 1,0 0 0,0 0-1,0 0 1,0 0 0,0 0-1,0 0 1,0 0 0,0 1-1,5 10 32,1 29 18,-1-12-9,-2-15-25,0 0-1,2 0 0,-1-1 1,2 1-1,0-1 1,10 16-1,-14-25-11,0 0 0,0 0 0,0 0 1,0-1-1,0 1 0,1-1 0,-1 0 0,1 0 0,0 1 0,0-2 0,-1 1 0,1 0 0,1-1 0,-1 1 0,0-1 1,0 0-1,0 0 0,1 0 0,-1 0 0,0-1 0,1 1 0,-1-1 0,1 0 0,-1 0 0,0 0 0,1 0 0,-1-1 1,1 0-1,-1 1 0,5-3 0,-1 0 9,0 0-1,0-1 1,0 1 0,0-2 0,-1 1 0,0-1-1,0 0 1,8-8 0,3-6 21,18-27-1,3-4-57,-37 51 15,-1-1 0,1 0 0,-1 1 0,1-1 0,-1 0 0,0 1 0,1-1 0,-1 0 0,0 1-1,1-1 1,-1 1 0,0-1 0,0 1 0,1-1 0,-1 1 0,0-1 0,0 1 0,0-1 0,0 1 0,1-1-1,-1 1 1,0-1 0,0 1 0,0-1 0,0 1 0,0 0 0,0 1-119,0-1-1,0 1 1,1 0 0,-1-1 0,1 1-1,0-1 1,-1 1 0,1-1 0,0 1 0,0-1-1,2 3 1,-2-4 68,-1 1 0,1-1 0,0 0 0,-1 0 0,1 0-1,0 0 1,0 0 0,-1 0 0,1 0 0,0 0 0,0 0 0,-1-1 0,1 1-1,0 0 1,-1 0 0,1-1 0,0 1 0,-1 0 0,1-1 0,0 1 0,-1 0-1,1-1 1,-1 1 0,1-1 0,-1 1 0,1-1 0,0 0 0,9-18-668,-7 3 12</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09.401"/>
    </inkml:context>
    <inkml:brush xml:id="br0">
      <inkml:brushProperty name="width" value="0.025" units="cm"/>
      <inkml:brushProperty name="height" value="0.025" units="cm"/>
    </inkml:brush>
  </inkml:definitions>
  <inkml:trace contextRef="#ctx0" brushRef="#br0">5 94 18444,'-3'-4'2128,"1"-3"-1455,2-1-337,5-2 1232,3 0-776,7 0-200,5 2-744,4-2-472,10 1 520,5 2-104,3-3-64</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09.946"/>
    </inkml:context>
    <inkml:brush xml:id="br0">
      <inkml:brushProperty name="width" value="0.025" units="cm"/>
      <inkml:brushProperty name="height" value="0.025" units="cm"/>
    </inkml:brush>
  </inkml:definitions>
  <inkml:trace contextRef="#ctx0" brushRef="#br0">0 0 19684,'13'3'1689,"-3"18"-1193,-3 7-240,5 12 1056,1 6-664,4 10-384,0 1-200,5 3-576,-1-7-272,-4-7-408,-4-7-265,-8-15 1001,-5-8-304,-16-19-360</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10.363"/>
    </inkml:context>
    <inkml:brush xml:id="br0">
      <inkml:brushProperty name="width" value="0.025" units="cm"/>
      <inkml:brushProperty name="height" value="0.025" units="cm"/>
    </inkml:brush>
  </inkml:definitions>
  <inkml:trace contextRef="#ctx0" brushRef="#br0">0 203 17644,'3'-10'275,"0"0"1,0 1 0,1-1-1,0 1 1,0-1 0,1 1-1,1 0 1,-1 1 0,2-1 0,-1 1-1,1 1 1,0-1 0,0 1-1,1 0 1,0 1 0,14-9-1,-11 8-194,0 0 0,0 1-1,1 0 1,0 1 0,0 1 0,1 0-1,0 0 1,-1 1 0,1 1-1,0 0 1,0 1 0,22 0 0,-31 2-89,0-1 0,0 1 1,0-1-1,0 1 0,0 0 1,0 0-1,0 1 0,0-1 1,-1 1-1,1 0 0,-1 0 1,1 0-1,3 3 0,-6-3 21,1 0 0,0 0 0,-1 0-1,1 0 1,-1 1 0,1-1 0,-1 0-1,0 1 1,0-1 0,0 0 0,0 1-1,-1-1 1,1 1 0,-1-1 0,1 1-1,-1 0 1,0-1 0,0 1 0,0 0 0,0-1-1,-1 4 1,-2 6 105,0-1-1,0 0 1,-1 0-1,-1 0 1,0-1-1,0 1 1,-1-1 0,0 0-1,-16 17 1,2-3 299,-2-1 0,-37 30 0,52-46-523,-1-1 1,-1 0-1,1 0 0,-1 0 1,0-1-1,-17 6 0,26-11 34,1 0-1,-1 0 1,0 0 0,0 0-1,0 0 1,0 0 0,0 0-1,0 0 1,0 0 0,0 0-1,0 0 1,0 0 0,0 0-1,0 0 1,0 0-1,0 0 1,0-1 0,0 1-1,0 0 1,0 0 0,0 0-1,0 0 1,0 0 0,0 0-1,0 0 1,0 0 0,0 0-1,-1 0 1,1 0 0,0 0-1,0 0 1,0 0 0,0 0-146,0 0 146,11-8-1896,16-9 297,3 4 451,7-1-289</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10.883"/>
    </inkml:context>
    <inkml:brush xml:id="br0">
      <inkml:brushProperty name="width" value="0.025" units="cm"/>
      <inkml:brushProperty name="height" value="0.025" units="cm"/>
    </inkml:brush>
  </inkml:definitions>
  <inkml:trace contextRef="#ctx0" brushRef="#br0">1 47 13787,'4'13'1059,"0"1"0,-1-1 0,0 1 0,-1-1 0,0 1 0,-1 22 0,1-3 302,-2-14-721,0-15-473,0 1 1,0-1-1,0 0 0,0 1 1,1-1-1,-1 0 1,1 1-1,1-1 0,2 8 1,-3-15-25,0 1 0,0-1 0,0 0 0,-1 1 0,1-1 0,-1 0 0,1 1 0,-1-4 0,-1-15 157,0-1 1,-2 1 0,-1 0 0,0 0-1,-12-31 1,14 47-538,2 9 46,3 10-105,-1-11 244,-1 0 0,1 0-1,-1 0 1,1-1 0,0 1 0,0 0 0,0-1 0,0 0 0,1 1 0,-1-1-1,1 0 1,-1 0 0,1 0 0,0 0 0,5 2 0,-5-3 44,-1-1 0,0 1 0,0-1 0,1 0 0,-1 0 1,0 0-1,1 0 0,-1 0 0,0 0 0,1-1 0,-1 1 0,0-1 0,0 0 1,1 1-1,-1-1 0,0 0 0,0 0 0,0 0 0,0-1 0,0 1 1,0 0-1,-1-1 0,3-2 0,7-8 65,-1 0-1,0-1 1,-1 0 0,-1 0 0,0-1 0,12-30-1,-23 65-134,1 34-1,2-47 57,0 0 1,1 1-1,0-1 1,0 0-1,1 0 1,0 0-1,5 9 1,-7-15 18,1 0 0,0 0 1,0-1-1,0 1 0,0 0 0,0-1 0,0 1 1,1-1-1,-1 1 0,0-1 0,1 0 0,-1 1 1,1-1-1,0 0 0,-1 0 0,1 0 0,0 0 1,0-1-1,-1 1 0,5 1 0,-4-2 4,1 0 0,0 0 1,0 0-1,0 0 0,0 0 0,0-1 0,0 0 0,0 1 0,-1-1 1,1 0-1,0 0 0,3-2 0,3-2 16,0-1 1,-1 0-1,1 0 0,-2 0 1,1-1-1,11-14 0,-12 13 12,-1 0-1,0-1 0,-1 0 1,1 0-1,-2-1 0,1 0 1,3-13-1,-13 43-50,2 0 1,-2 38-1,4-53 11,1 0 0,0-1-1,0 1 1,1-1 0,-1 1 0,1-1 0,0 1-1,1-1 1,-1 0 0,1 1 0,-1-1-1,1 0 1,0 0 0,1 0 0,-1 0 0,1 0-1,0-1 1,0 1 0,4 3 0,-6-6-36,1 0 1,-1 0 0,0 0 0,1 0 0,-1-1 0,1 1-1,-1 0 1,1-1 0,-1 1 0,1-1 0,0 0 0,-1 1-1,1-1 1,0 0 0,-1 0 0,1 0 0,-1 0 0,1 0-1,0-1 1,-1 1 0,1 0 0,-1-1 0,1 1 0,-1-1-1,1 0 1,-1 1 0,1-1 0,-1 0 0,1 0 0,-1 0-1,2-2 1,1 0-37,-1 0 1,0-1-1,-1 1 0,1-1 0,-1 1 0,1-1 0,-1 0 1,0 0-1,-1 0 0,3-8 0,0-20-345</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11.415"/>
    </inkml:context>
    <inkml:brush xml:id="br0">
      <inkml:brushProperty name="width" value="0.025" units="cm"/>
      <inkml:brushProperty name="height" value="0.025" units="cm"/>
    </inkml:brush>
  </inkml:definitions>
  <inkml:trace contextRef="#ctx0" brushRef="#br0">1 0 20772,'1'17'1513,"5"-2"-1201,1-4-232,12-1 168,2-1-448,8-5-752,0 0 800,9-1-256,3-1-113</inkml:trace>
  <inkml:trace contextRef="#ctx0" brushRef="#br0" timeOffset="1">384 113 19548,'-20'33'2629,"-35"46"0,52-76-2363,3-3-267,1 0-1,-1 0 1,0 0-1,0 0 1,0-1-1,1 1 1,-1 0-1,0 0 1,0 0 0,0 0-1,1 0 1,-1 0-1,0 0 1,0 0-1,0 0 1,1 0-1,-1 0 1,0 0 0,0 1-1,0-1 1,0 0-1,1 0 1,-1 0-1,0 0 1,0 0-1,0 0 1,0 0 0,1 0-1,-1 1 1,0-1-1,0 0 1,0 0-1,0 0 1,0 0-1,1 0 1,-1 1-1,0-1 1,0 0 0,0 0-1,0 0 1,0 1-1,0-1 1,0 0-1,0 0 1,0 0-1,0 1 1,0-1 0,0 0-1,0 0 1,0 0-1,0 1 1,0-1-1,0 0 1,0 0-1,0 0 1,0 1 0,0-1-1,0 0 1,0 0-1,0 0 1,-1 0-1,1 1 1,0-1-1,0 0 1,0 0 0,0 0-1,0 0 1,-1 1-1,18-5-429,-17 4 405,21-5-508,0 1 0,1 0 0,21 0 0,-36 4 436,0 0 0,0 0 1,1 0-1,-1 1 0,0 0 0,0 1 1,0-1-1,0 1 0,0 1 1,-1-1-1,1 1 0,10 6 1,-15-7 126,0-1 0,-1 0 0,1 0 0,-1 1 0,1-1 0,-1 0 0,0 1 0,0 0 0,0-1 0,1 1 0,-1 0 0,-1-1 0,1 1 0,0 0 0,0 0 0,-1 0 0,1 0 0,-1 0 0,1 0 0,-1 0 0,0 3 0,0-2 46,-1 0 0,1 0 1,-1 1-1,0-1 0,0 0 0,0 0 1,-1 0-1,1 0 0,-1 0 1,0-1-1,1 1 0,-4 3 0,1-1 158,-1 1-1,0-1 0,0 0 0,-1 0 1,0-1-1,1 0 0,-1 0 0,-1 0 0,1-1 1,-1 0-1,-10 4 0,14-6-157,-1 0 0,1-1 0,0 1 0,-1-1 1,1 0-1,0 0 0,-1 0 0,1 0 0,-5-1 0,-4-4 268</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11.977"/>
    </inkml:context>
    <inkml:brush xml:id="br0">
      <inkml:brushProperty name="width" value="0.025" units="cm"/>
      <inkml:brushProperty name="height" value="0.025" units="cm"/>
    </inkml:brush>
  </inkml:definitions>
  <inkml:trace contextRef="#ctx0" brushRef="#br0">1 8 17948,'-1'19'2768,"39"290"-137,-24-222-2222,-10-56-293,21 113 641,-19-129-538,-6-15-215,0 0-1,1 0 0,-1 0 1,0 0-1,0 0 0,0 0 1,0 0-1,1 0 0,-1 0 0,0 0 1,0 0-1,0 0 0,0 0 1,0 0-1,1 0 0,-1 0 1,0 0-1,0 0 0,0 0 1,0-1-1,0 1 0,0 0 1,1 0-1,-1 0 0,0 0 1,0 0-1,0 0 0,0 0 0,0-1 1,0 1-1,0 0 0,0 0 1,0 0-1,0 0 0,0 0 1,0-1-1,0 1 0,0 0 1,0 0-1,0 0 0,0 0 1,0-1-1,0 1 0,0 0 0,5-31 89,0-77-190,7-81-328,-8 155 296,2-1 0,1 1 0,16-45 0,-21 72 105,1 1 0,0-1 0,0 1 0,0-1 0,1 1-1,0 0 1,0 0 0,1 1 0,0-1 0,0 1 0,0 0 0,7-5 0,-8 8 19,-1 0 0,1 0 0,0 0 0,0 0 0,0 1 0,1-1 0,-1 1 0,0 0 0,0 0 0,1 1 0,-1 0 0,0-1 0,1 1 0,-1 0 0,0 1 0,1-1 0,-1 1 1,0 0-1,0 0 0,1 1 0,3 1 0,-2-1 13,0 1 0,0 0 1,0 0-1,0 1 0,0-1 0,-1 1 1,1 1-1,-1-1 0,0 1 1,6 7-1,-9-9 34,0 0 0,-1 0-1,1 0 1,0 0 0,-1 0 0,0 0-1,1 0 1,-1 0 0,-1 0 0,1 1 0,0-1-1,-1 0 1,0 1 0,0-1 0,0 0-1,0 1 1,0-1 0,0 0 0,-1 1 0,0-1-1,0 0 1,0 0 0,-2 5 0,-2 2 93,0-1 0,-1 1 0,0-2 0,-1 1 0,0-1 0,0 0 0,-1 0 0,0 0 0,0-1 0,-1-1 0,-13 9 0,14-10-158,0 0 1,-1-1-1,0 0 0,0 0 1,0-1-1,-1 0 1,1 0-1,-1-1 1,0 0-1,1-1 0,-1 0 1,-16-1-1,9-4-223</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13.804"/>
    </inkml:context>
    <inkml:brush xml:id="br0">
      <inkml:brushProperty name="width" value="0.025" units="cm"/>
      <inkml:brushProperty name="height" value="0.025" units="cm"/>
    </inkml:brush>
  </inkml:definitions>
  <inkml:trace contextRef="#ctx0" brushRef="#br0">82 81 16211,'1'-3'392,"6"-36"1864,-7 36-2068,0 1 1,0 0-1,0 0 1,0-1-1,0 1 1,0 0-1,-1-1 1,1 1-1,-1 0 1,1 0-1,-1 0 0,0 0 1,0 0-1,-2-3 1,3 5-148,0-1-1,0 1 1,-1 0-1,1 0 1,0 0-1,0-1 1,-1 1 0,1 0-1,0 0 1,-1 0-1,1 0 1,0 0 0,-1 0-1,1-1 1,0 1-1,-1 0 1,1 0-1,0 0 1,-1 0 0,1 0-1,0 0 1,-1 0-1,1 0 1,0 1 0,-1-1-1,1 0 1,0 0-1,0 0 1,-1 0-1,1 0 1,0 0 0,-1 1-1,1-1 1,0 0-1,0 0 1,-1 0 0,1 1-1,0-1 1,0 0-1,-1 0 1,1 1-1,0-1 1,0 0 0,0 1-1,0-1 1,0 0-1,-1 0 1,1 1 0,0-1-1,0 0 1,0 1-1,0-1 1,0 1-1,-7 18 466,2 10-364,1-1 1,1 1-1,1 1 1,3 40-1,21 117 11,5-36 82,-19-117-162,1-1 0,18 44-1,-18-61-46,-9-16-25,0 0 0,0 0-1,0 0 1,0 0 0,0 0 0,0 0 0,0 0-1,0 0 1,0 0 0,0 0 0,0 0 0,0-1-1,0 1 1,0 0 0,0 0 0,0 0 0,0 0-1,0 0 1,1 0 0,-1 0 0,0 0 0,0 0 0,0 0-1,0 0 1,0 0 0,0 0 0,0 0 0,0 0-1,0 0 1,0 0 0,0 0 0,0 0 0,0 0-1,1 0 1,-1 0 0,0 0 0,0 0 0,0 0-1,0 0 1,0 0 0,0 0 0,0 0 0,0 0-1,0 0 1,0 0 0,0 0 0,0 0 0,1 0 0,-1 0-1,0 0 1,0 0 0,0 0 0,0 0 0,0 0-1,0 0 1,0 0 0,0 1 0,0-1 0,0 0-1,0 0 1,0 0 0,0 0 0,0 0 0,0 0-1,0 0 1,0 0 0,0 0 0,0-3 11,0 0 1,-1 0-1,1 0 0,-1 0 0,0 0 1,0 0-1,-1-4 0,-97-195 762,60 128-510,37 72-269,1 0 1,0-1-1,0 1 1,0 0-1,0-1 0,0 0 1,1 1-1,-1-4 1,1 5-9,0 1 0,0-1 0,0 0-1,1 1 1,-1-1 0,0 1 0,0-1 0,1 0 0,-1 1 0,0-1 0,1 1 0,-1-1 0,1 0 0,-1 1 0,1-1-1,-1 1 1,1 0 0,-1-1 0,1 1 0,-1-1 0,1 1 0,-1 0 0,1-1 0,0 1 0,-1 0 0,1 0 0,0 0 0,-1-1-1,1 1 1,0 0 0,-1 0 0,1 0 0,0 0 0,0 0 0,16-2-569,7-1 7,0 0 1,-1-2-1,1-1 0,23-9 1,2-6-49</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53.306"/>
    </inkml:context>
    <inkml:brush xml:id="br0">
      <inkml:brushProperty name="width" value="0.05" units="cm"/>
      <inkml:brushProperty name="height" value="0.05" units="cm"/>
    </inkml:brush>
  </inkml:definitions>
  <inkml:trace contextRef="#ctx0" brushRef="#br0">27 318 14403,'-4'-8'418,"0"-1"-1,0 0 1,1 0-1,0 0 1,0 0-1,1-1 1,-2-13 0,4 18-204,0 0 0,0 0 1,1-1-1,-1 1 1,1 0-1,0 0 0,0 0 1,1 1-1,0-1 1,0 0-1,0 0 1,0 1-1,0-1 0,1 1 1,0 0-1,4-4 1,4-5 146,2 1 0,-1 0 0,2 1 0,0 1 0,0 0 0,0 0 1,25-10-1,-19 11-228,0 1-1,0 1 1,1 0 0,0 2 0,35-5 0,-46 9-127,1 0 0,0 0 0,0 1 0,0 1 0,-1 0 0,1 0 0,19 6 0,-27-6-7,0 0 0,0 0 0,0 1-1,0-1 1,0 1 0,-1 0 0,1-1 0,0 1-1,-1 1 1,1-1 0,-1 0 0,0 0-1,0 1 1,0 0 0,0-1 0,0 1 0,-1 0-1,1 0 1,-1 0 0,0 0 0,1 0-1,-1 0 1,-1 0 0,1 0 0,0 0 0,-1 0-1,0 1 1,1-1 0,-2 6 0,1-2 2,-1 0 1,-1 0 0,1 0-1,-1 0 1,0 0 0,-1-1-1,0 1 1,0-1 0,0 1-1,-1-1 1,1 0 0,-2 0 0,-4 5-1,-8 8 7,-1 0-1,-24 18 0,42-37-7,0 1-11,-1-1-1,1 0 1,0 0 0,0 0 0,0 1-1,-1-1 1,1 0 0,0 0-1,0 1 1,0-1 0,0 0-1,0 1 1,-1-1 0,1 0 0,0 1-1,0-1 1,0 0 0,0 1-1,0-1 1,0 0 0,0 0-1,0 1 1,0-1 0,0 0 0,0 1-1,0-1 1,0 0 0,0 1-1,1-1 1,-1 0 0,0 1-1,0-1 1,0 0 0,0 0 0,1 1-1,-1-1 1,0 0 0,0 0-1,0 1 1,1-1 0,-1 0 0,0 0-1,0 0 1,1 1 0,-1-1-1,0 0 1,1 0 0,-1 0-1,0 0 1,0 0 0,1 0 0,-1 0-1,0 0 1,1 1 0,29 9-465,-6-2 118,-17-5 299,-1 1 0,1 1 0,-1-1 0,0 1 0,-1 0 0,1 1 0,-1-1 0,0 1 0,0 0 0,-1 1 0,1-1 0,-2 1 0,1-1 0,-1 1-1,4 11 1,-5-14 116,-1 1 0,0-1 0,0 1 0,0 0-1,-1-1 1,1 1 0,-1 0 0,0-1 0,-1 1-1,1 0 1,-1 0 0,0-1 0,0 1 0,0-1-1,-1 1 1,1-1 0,-1 1 0,0-1 0,-1 0-1,1 0 1,-1 0 0,1 0 0,-1 0 0,-1-1-1,-5 7 1,1-4 140,0-1-1,0 0 1,0 0-1,0 0 1,-1-1 0,0 0-1,1-1 1,-1 0-1,-1-1 1,1 1-1,-16 0 1,17-2-165,0 0-1,-1-1 1,1 0 0,0-1 0,-1 1-1,1-2 1,0 1 0,0-1 0,0-1-1,0 1 1,0-1 0,0-1 0,-10-5-1,17 8-105,0 1-1,0-1 1,0 1-1,0-1 1,0 1-1,0-1 0,0 0 1,1 1-1,-1-1 1,0 0-1,0 0 1,1 0-1,-1 1 0,0-1 1,1 0-1,-1 0 1,1 0-1,-1 0 1,1 0-1,0 0 0,-1 0 1,1 0-1,0 0 1,0-1-1,-1 1 1,1 0-1,0 0 0,0 0 1,0 0-1,0 0 1,1 0-1,-1 0 0,1-2 1,0 0-98,1 0 0,0 1 0,0-1-1,1 1 1,-1-1 0,0 1 0,1 0 0,0 0 0,-1 0 0,6-3-1,19-10-701</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14.252"/>
    </inkml:context>
    <inkml:brush xml:id="br0">
      <inkml:brushProperty name="width" value="0.025" units="cm"/>
      <inkml:brushProperty name="height" value="0.025" units="cm"/>
    </inkml:brush>
  </inkml:definitions>
  <inkml:trace contextRef="#ctx0" brushRef="#br0">123 50 16444,'-12'7'652,"1"0"0,0 1 0,0 0 1,1 1-1,0 0 0,-12 15 0,18-19-499,0-1 0,1 1 0,-1 1-1,1-1 1,0 0 0,1 1 0,-1-1-1,1 1 1,1 0 0,-1 0 0,1 0 0,0 0-1,0 0 1,0 0 0,1 0 0,0 8-1,0-13-150,0 1-1,0 0 0,1-1 0,-1 1 1,0 0-1,1-1 0,-1 1 1,1 0-1,-1-1 0,1 1 0,0-1 1,-1 1-1,1-1 0,0 1 0,0-1 1,0 0-1,0 1 0,1-1 0,-1 0 1,0 0-1,0 0 0,1 0 1,-1 0-1,1 0 0,-1 0 0,1 0 1,-1-1-1,1 1 0,-1 0 0,1-1 1,0 0-1,-1 1 0,1-1 0,2 0 1,0 0-3,-1 0 0,1-1 0,0 1 0,0-1 0,-1 0 0,1 0 0,-1-1 0,1 1 1,-1-1-1,0 0 0,1 0 0,-1 0 0,0 0 0,4-3 0,4-7 47,0-1 0,-1 1 0,0-2 0,-1 1 0,0-2 0,-2 1-1,1-1 1,-2 0 0,0 0 0,0-1 0,-2 0 0,0 0 0,3-25 0,-6 26 65,-2 25-90,-3 27-53,3-15-48,0 1 104,3 35 1,-2-53-82,1 0 0,0 1 0,0-1 1,0 0-1,1 0 0,-1 0 0,1 0 0,1 0 1,-1 0-1,1 0 0,-1-1 0,5 6 0,-5-9-69,-1 1 0,0-1 0,1 0 0,-1 0 0,1 0 0,-1 0 0,1 0 0,-1 0 0,1 0 0,0-1-1,0 1 1,-1-1 0,1 1 0,0-1 0,0 0 0,0 1 0,-1-1 0,1 0 0,0 0 0,0 0 0,0 0 0,0-1-1,3 0 1,-1 0-16,0-1-1,0 1 0,0-1 0,0 0 0,0 0 0,0-1 1,-1 1-1,1-1 0,3-3 0,17-18-825</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14.636"/>
    </inkml:context>
    <inkml:brush xml:id="br0">
      <inkml:brushProperty name="width" value="0.025" units="cm"/>
      <inkml:brushProperty name="height" value="0.025" units="cm"/>
    </inkml:brush>
  </inkml:definitions>
  <inkml:trace contextRef="#ctx0" brushRef="#br0">20 72 18380,'0'-1'51,"-1"1"1,1 0-1,0-1 1,-1 1-1,1 0 1,0 0-1,0-1 0,-1 1 1,1 0-1,0 0 1,-1 0-1,1 0 1,0-1-1,-1 1 1,1 0-1,-1 0 0,1 0 1,0 0-1,-1 0 1,1 0-1,0 0 1,-1 0-1,1 0 1,-1 0-1,1 0 0,0 0 1,-1 0-1,1 0 1,0 1-1,-1-1 1,1 0-1,-1 0 1,1 0-1,-6 14 630,4 21 322,4-15-892,0 0 0,2-1 1,0 1-1,1-1 0,1 0 0,0 0 1,2-1-1,0 1 0,1-2 1,17 25-1,-23-38-106,-1-1 1,1 1-1,0-1 1,0 0-1,0 0 0,0-1 1,0 1-1,1-1 1,0 1-1,-1-1 1,1 0-1,5 2 0,-6-3-8,0-1-1,0 1 1,0-1-1,0 1 0,-1-1 1,1 0-1,0 0 0,0 0 1,0-1-1,0 1 0,0-1 1,-1 0-1,1 1 0,0-1 1,0 0-1,-1-1 0,1 1 1,-1 0-1,4-3 0,2-3-44,0 1 1,0-1-1,-1-1 0,0 1 0,0-1 0,-1 0 1,0-1-1,-1 0 0,1 0 0,6-16 0,-2 0-99,-2 0 0,12-51 0,-18 66 129,2-7 30,-1-1 0,0 0 0,-1 0 0,-1-33 0,-6 34 311,5 17-304,0 0-1,-1 1 0,1-1 0,0 0 0,-1 0 0,1 0 0,0 1 0,-1-1 1,1 0-1,0 0 0,0 0 0,-1 1 0,1-1 0,0 0 0,0 1 0,-1-1 1,1 0-1,0 1 0,0-1 0,0 0 0,0 1 0,0-1 0,-1 0 0,1 1 1,0-1-1,0 1 0,-9 37 594,5 0-62,1 51 0,4-75-491,0 0-1,0 0 1,1-1 0,1 1-1,0-1 1,1 1-1,7 14 1,-10-26-91,0 1 0,0-1 0,0 0 0,1 0 0,-1 0 1,0 0-1,1 0 0,0 0 0,-1 0 0,1-1 0,0 1 0,0-1 0,0 1 1,0-1-1,0 0 0,0 1 0,1-1 0,-1 0 0,0-1 0,1 1 1,-1 0-1,0-1 0,1 1 0,-1-1 0,1 0 0,-1 1 0,1-1 1,-1 0-1,1-1 0,-1 1 0,0 0 0,1-1 0,-1 1 0,1-1 1,-1 0-1,4-2 0,21-7-279</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15.116"/>
    </inkml:context>
    <inkml:brush xml:id="br0">
      <inkml:brushProperty name="width" value="0.025" units="cm"/>
      <inkml:brushProperty name="height" value="0.025" units="cm"/>
    </inkml:brush>
  </inkml:definitions>
  <inkml:trace contextRef="#ctx0" brushRef="#br0">19 26 18556,'4'-20'2406,"-4"14"-1222,-1 16 718,-11 75-974,5 1-1,5 144 1,2-217-913,1-1 0,0 1 0,1 0 0,1-1-1,3 13 1,-5-22-12,0-1 0,-1 0-1,1 0 1,0 1 0,0-1 0,1 0-1,-1 0 1,0 0 0,1 0-1,-1 0 1,1-1 0,0 1 0,0 0-1,0-1 1,-1 1 0,1-1-1,1 0 1,-1 1 0,0-1 0,0 0-1,0 0 1,1 0 0,-1-1-1,0 1 1,1-1 0,-1 1-1,0-1 1,1 0 0,-1 0 0,1 0-1,-1 0 1,0 0 0,3-1-1,4-1-53,-1 0-1,-1-1 1,1 1-1,0-2 1,-1 1-1,1-1 1,-1-1-1,0 1 1,-1-1-1,11-9 0,-7 5-254,-1 0 0,-1-1-1,1 0 1,-1 0 0,-1-1 0,7-11-1,-12 18 234,0 0 0,0-1 0,-1 1 0,1 0-1,-1 0 1,0-1 0,0 1 0,0 0 0,-1-1 0,0 1-1,0-1 1,0 1 0,-1-8 0,-12-16-615</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15.597"/>
    </inkml:context>
    <inkml:brush xml:id="br0">
      <inkml:brushProperty name="width" value="0.025" units="cm"/>
      <inkml:brushProperty name="height" value="0.025" units="cm"/>
    </inkml:brush>
  </inkml:definitions>
  <inkml:trace contextRef="#ctx0" brushRef="#br0">5 104 19260,'-4'1'1568,"11"-4"-1183,9-1-161,11-5 640,7-2-232,12-2-512,4-2-432,1 3 888,-7-1-560,-7 1-8,-10-1-32</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16.101"/>
    </inkml:context>
    <inkml:brush xml:id="br0">
      <inkml:brushProperty name="width" value="0.025" units="cm"/>
      <inkml:brushProperty name="height" value="0.025" units="cm"/>
    </inkml:brush>
  </inkml:definitions>
  <inkml:trace contextRef="#ctx0" brushRef="#br0">0 110 20516,'0'1'1865,"0"1"-1345,3-2-224,12-2 824,5-2-408,10-8-896,4 1-696,12-11 736,4-6-184,3-5-96</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16.750"/>
    </inkml:context>
    <inkml:brush xml:id="br0">
      <inkml:brushProperty name="width" value="0.025" units="cm"/>
      <inkml:brushProperty name="height" value="0.025" units="cm"/>
    </inkml:brush>
  </inkml:definitions>
  <inkml:trace contextRef="#ctx0" brushRef="#br0">123 13 17444,'-2'-2'178,"1"1"0,-1 0 0,1 0 0,-1 0 1,1 0-1,-1 0 0,0 0 0,1 1 0,-1-1 0,0 1 1,0-1-1,1 1 0,-1-1 0,0 1 0,0 0 0,0 0 1,1 0-1,-1 0 0,0 0 0,0 0 0,-3 1 0,2 0-9,0 1 0,0-1 0,0 1 0,0 0 0,1-1-1,-1 1 1,0 0 0,1 1 0,0-1 0,-1 0 0,-2 5-1,-1 1-64,1 0-1,-1 1 1,1 0-1,1 0 1,0 0-1,0 1 1,-3 11-1,5-9-151,1 0 0,-1 0 0,2 0 0,0 0 0,0 1 0,1-1 0,1 0 0,0 0 0,0 0 0,5 12 0,-7-22 38,1-1-1,-1 1 1,1 0 0,-1-1-1,1 1 1,0 0-1,0-1 1,0 1 0,0-1-1,0 0 1,0 1-1,0-1 1,0 0 0,0 1-1,1-1 1,-1 0-1,0 0 1,1 0 0,-1 0-1,1 0 1,-1-1 0,1 1-1,0 0 1,-1-1-1,1 1 1,0-1 0,-1 0-1,1 1 1,0-1-1,-1 0 1,1 0 0,0 0-1,0 0 1,2-1-1,0 0 0,-1 0-1,1-1 0,-1 0 0,1 0 0,-1 0 0,1 0 0,-1 0 0,0-1 0,0 1 0,0-1 0,0 0 0,-1 0 0,5-6 0,3-7 60,0 0 0,-1-1 0,-1 0 0,0 0 0,-2-1 0,0 0 0,-1 0 0,0-1 0,2-31 0,-7 41 15,-3 9-4,-3 17-27,1 0-67,2 0 1,0 0 0,1 0-1,1 0 1,0 1 0,1-1-1,4 24 1,-4-39 27,0 0 0,1-1 0,-1 1 0,1 0 0,-1-1 0,1 1 0,-1 0 0,1-1 0,0 1 0,0-1 0,0 1 0,0-1 0,0 1 0,0-1 0,0 0 0,1 0 0,-1 1 0,0-1 0,2 1 0,-1-2 4,-1 1 0,0-1 0,1 0 1,-1 0-1,0 1 0,1-1 0,-1 0 1,0 0-1,1 0 0,-1 0 0,1-1 1,-1 1-1,0 0 0,1-1 0,-1 1 1,0 0-1,0-1 0,1 0 0,-1 1 0,0-1 1,0 0-1,0 1 0,0-1 0,2-2 1,6-6 9,0-1 0,0 0 0,-2-1 0,1 1 0,-1-2 0,-1 1 0,0-1 1,0 1-1,5-19 0,11-21-88,-19 50-165,-1 6 150,1 7-6,-2 0 14,0 9-91,7 32 1,-8-49 192,1 0 1,0 0-1,1 0 0,-1 0 1,1 0-1,-1 0 0,1 0 0,1 0 1,-1-1-1,0 1 0,1-1 1,0 1-1,-1-1 0,5 3 1,-5-5 19,-1 1 1,1-1 0,0 0 0,0 0-1,0 0 1,1 0 0,-1-1 0,0 1 0,0-1-1,0 1 1,0-1 0,1 0 0,-1 0 0,0 0-1,0 0 1,1 0 0,-1 0 0,4-1 0,-2-1 38,0 1 1,0-1 0,0 0 0,0 0 0,0 0-1,0-1 1,0 1 0,5-7 0,2-1 164,0-2 0,-1 1 0,-1-1 1,11-18-1,-20 29-227,2-2 32,1 0 1,-1 0-1,0-1 0,-1 1 1,1-1-1,-1 1 1,1-1-1,-1 1 0,0-1 1,-1 0-1,1 1 0,0-8 1,-1 11-45,0 0-1,0 0 1,0-1 0,0 1 0,0 0-1,0 0 1,0 0 0,0 0 0,0-1-1,0 1 1,0 0 0,0 0 0,0 0-1,-1 0 1,1-1 0,0 1 0,0 0-1,0 0 1,0 0 0,0 0 0,0 0-1,0 0 1,-1 0 0,1-1 0,0 1-1,0 0 1,0 0 0,0 0 0,0 0-1,-1 0 1,1 0 0,0 0 0,0 0-1,0 0 1,0 0 0,-1 0 0,1 0-1,0 0 1,0 0 0,0 0-1,-1 0 1,1 0 0,0 0 0,0 0-1,0 0 1,0 0 0,0 0 0,-1 0-1,1 0 1,0 0 0,0 0 0,0 1-1,0-1 1,-1 0 0,1 0 0,0 0-1,0 0 1,0 0 0,0 0 0,0 0-1,0 1 1,0-1 0,0 0 0,-1 0-1,1 0 1,0 0 0,0 1 0,0-1-1,0 0 1,-8 13-219,5-5 17,1 0-1,0-1 1,0 1 0,0 0 0,1 0 0,1 0 0,-1 0-1,2 14 1,-1-20 140,0 0 0,1 0 0,-1 0 0,1 0-1,0 0 1,-1 0 0,1 0 0,0 0 0,0 0 0,0-1-1,0 1 1,0 0 0,1-1 0,-1 1 0,0-1 0,3 3-1,-2-3 51,0 0 0,0 0 0,0 0 0,0-1-1,0 1 1,1-1 0,-1 1 0,0-1-1,0 1 1,0-1 0,1 0 0,-1 0-1,0 0 1,0-1 0,0 1 0,1 0-1,-1-1 1,3-1 0,27-10-251</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17.216"/>
    </inkml:context>
    <inkml:brush xml:id="br0">
      <inkml:brushProperty name="width" value="0.025" units="cm"/>
      <inkml:brushProperty name="height" value="0.025" units="cm"/>
    </inkml:brush>
  </inkml:definitions>
  <inkml:trace contextRef="#ctx0" brushRef="#br0">47 200 17260,'-7'13'448,"0"0"-1,0 1 1,2 0 0,-1 0 0,-3 19 0,8-26-315,-1 0 1,1 1-1,0-1 0,1 0 1,0 1-1,0-1 0,0 1 1,1-1-1,0 0 1,1 1-1,-1-1 0,5 10 1,-5-14-121,0-1 1,0 0 0,0 0-1,0 0 1,1 0 0,-1 0-1,1 0 1,-1 0 0,1 0-1,-1-1 1,1 1 0,0-1-1,0 1 1,0-1 0,0 0-1,0 1 1,0-1 0,0 0-1,1 0 1,-1-1 0,0 1-1,0 0 1,1-1 0,-1 0-1,0 1 1,1-1 0,-1 0-1,1 0 1,-1 0 0,0 0-1,1-1 1,-1 1 0,0-1-1,1 1 1,-1-1 0,0 0-1,3-1 1,4-2-19,-1 0-1,1-1 1,-1 0-1,0 0 1,-1-1 0,1 0-1,-1 0 1,7-9-1,-4 3 30,-1 1 1,0-2-1,-1 1 0,-1-1 0,0 0 0,-1-1 0,0 1 0,-1-1 0,-1-1 0,5-24 0,-7 29-17,-1 1-1,0 0 1,0 0-1,-1 0 1,0-1-1,-1 1 1,0 0-1,0 0 1,-1 0-1,-1 0 1,1 0-1,-1 0 1,-1 0-1,1 1 1,-2-1-1,1 1 0,-1 0 1,-7-9-1,9 14-16,1 0 0,-1 1 0,0-1 0,0 0 0,0 1 0,0 0 0,-1 0 0,1 0 0,0 0 0,-1 0 0,1 1 0,-1-1 0,0 1 0,0 0-1,1 0 1,-1 0 0,0 1 0,0-1 0,-6 1 0,5 1 2,-1 0-1,1 0 1,0 0-1,0 1 1,0-1-1,0 1 1,0 0 0,0 1-1,1-1 1,-1 1-1,1 0 1,0 0-1,-5 5 1,3-3 9,1 1 0,-1 0 0,1 0 0,1 0-1,-1 0 1,1 1 0,0 0 0,1 0 0,-4 8 0,5-10 12,1 0 0,-1 0 0,1 1 0,0-1 0,0 0 0,1 0 0,0 1 0,0-1-1,0 0 1,0 0 0,1 1 0,0-1 0,2 9 0,-1-11-14,-1 0-1,1 0 1,-1 0-1,1 0 1,0-1 0,0 1-1,1-1 1,-1 1-1,0-1 1,1 0-1,0 1 1,-1-2 0,1 1-1,0 0 1,0 0-1,0-1 1,0 1-1,5 0 1,6 3-174,0-1-1,28 3 1,-25-4-13,-5-2 25,0 2 1,0 0-1,0 0 0,0 1 1,-1 1-1,0 0 1,20 11-1,-26-12 108,-1-1 0,0 1-1,1-1 1,-1 1 0,0 0 0,-1 1-1,1-1 1,-1 1 0,0-1-1,0 1 1,-1 0 0,1 0 0,-1 1-1,0-1 1,0 0 0,-1 1 0,1-1-1,-1 1 1,0 7 0,-1 16-21,-6-6 29</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18.509"/>
    </inkml:context>
    <inkml:brush xml:id="br0">
      <inkml:brushProperty name="width" value="0.025" units="cm"/>
      <inkml:brushProperty name="height" value="0.025" units="cm"/>
    </inkml:brush>
  </inkml:definitions>
  <inkml:trace contextRef="#ctx0" brushRef="#br0">1 0 21357,'8'7'1592,"1"18"-1312,-9 6-136,6 14 584,-2 3-296,3 7-256,2 2-160,2-7-216,-1-7-160,-1-10-424,-2-10-160,-7-14-665,-4-9 1177,-12-12-288,-5-3-248</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18.988"/>
    </inkml:context>
    <inkml:brush xml:id="br0">
      <inkml:brushProperty name="width" value="0.025" units="cm"/>
      <inkml:brushProperty name="height" value="0.025" units="cm"/>
    </inkml:brush>
  </inkml:definitions>
  <inkml:trace contextRef="#ctx0" brushRef="#br0">0 185 17388,'5'-11'388,"0"1"0,1 0 0,0 0 0,0 0 1,1 1-1,0 0 0,1 0 0,0 1 0,1 0 1,-1 0-1,1 1 0,1 0 0,-1 1 0,1 0 1,12-6-1,-6 5-230,0 0 1,0 1-1,1 0 0,0 1 1,0 1-1,0 1 1,0 0-1,0 1 0,25 1 1,-35 1-144,0 1 0,-1-1 1,1 2-1,0-1 1,-1 1-1,1 0 0,-1 0 1,0 0-1,0 1 0,1 0 1,9 8-1,-13-9-15,0 0 1,-1 0-1,0 1 0,0-1 0,1 1 1,-2-1-1,1 1 0,0 0 0,0 0 1,-1 0-1,0 0 0,1 0 0,-1 0 0,0 1 1,-1-1-1,1 0 0,0 0 0,-1 1 1,0-1-1,0 0 0,0 1 0,0-1 1,-1 0-1,1 1 0,-2 4 0,-1 3 12,0-1 0,-1 0 0,-1 1 0,1-2-1,-2 1 1,1 0 0,-1-1 0,-1 0-1,1 0 1,-10 8 0,-9 8-369,-50 37 0,66-55 128,7-6 104,1-1-1,0 1 1,0 0 0,0 0-1,0 0 1,-1 0 0,1 0-1,1 0 1,-1 0 0,0 0-1,0 0 1,0 1 0,1-1-1,-1 0 1,0 1 0,0 1-1,2-3 70,-1 1-1,1 0 1,0-1-1,-1 1 0,1-1 1,0 1-1,-1 0 1,1-1-1,0 0 0,0 1 1,0-1-1,-1 1 1,1-1-1,0 0 0,0 0 1,0 1-1,0-1 1,0 0-1,0 0 0,-1 0 1,1 0-1,0 0 1,0 0-1,0 0 0,2-1 1,23 1-834</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19.481"/>
    </inkml:context>
    <inkml:brush xml:id="br0">
      <inkml:brushProperty name="width" value="0.025" units="cm"/>
      <inkml:brushProperty name="height" value="0.025" units="cm"/>
    </inkml:brush>
  </inkml:definitions>
  <inkml:trace contextRef="#ctx0" brushRef="#br0">0 205 15475,'5'10'595,"-1"0"-1,0 1 0,0 0 1,-1 0-1,-1 0 1,0 0-1,0 0 0,-1 0 1,-1 14-1,1-9 123,0 0 1,1 0-1,6 25 0,-8-41-699,0 0-1,0 1 1,0-1-1,0 0 1,0 0 0,0 1-1,0-1 1,0 0 0,0 0-1,0 0 1,0 1 0,0-1-1,0 0 1,0 0-1,1 1 1,-1-1 0,0 0-1,0 0 1,0 0 0,0 1-1,0-1 1,1 0 0,-1 0-1,0 0 1,0 0 0,0 1-1,0-1 1,1 0-1,-1 0 1,0 0 0,0 0-1,0 0 1,1 0 0,-1 0-1,0 1 1,0-1 0,1 0-1,-1 0 1,0 0 0,0 0-1,1 0 1,4-11 474,-1-20 193,-4 16-511,0-1 0,-2 0 1,0 1-1,0-1 0,-2 1 0,0-1 1,-1 1-1,0 0 0,-11-20 1,61 26-4334,-8-4 1737,-1-2-1,0-1 1,-1-2-1,42-28 0,-55 30 1400,35-32-1,-55 47 1082,-1-1 0,1 1 0,-1 0 1,0-1-1,1 1 0,-1-1 0,0 0 0,0 1 0,0-1 0,1-3 0,-2 5-2,0-1-1,0 1 0,0 0 0,0 0 0,0-1 0,0 1 1,0 0-1,0 0 0,0-1 0,-1 1 0,1 0 0,0 0 1,0 0-1,0-1 0,0 1 0,-1 0 0,1 0 1,0 0-1,0 0 0,0-1 0,-1 1 0,1 0 0,0 0 1,0 0-1,-1 0 0,1 0 0,0 0 0,0 0 0,-1 0 1,1 0-1,0 0 0,0 0 0,-1 0 0,1 0 0,0 0 1,0 0-1,-1 0 0,1 0 0,0 0 0,0 0 1,-1 0-1,1 0 0,0 0 0,-4 1 405,-1 0 0,1 0 0,0 1-1,0-1 1,0 1 0,0 0 0,1 0 0,-5 3 0,-2 3-93,0 1 1,1 0-1,0 1 1,1 0-1,0 0 1,0 1-1,1 0 1,1 0-1,0 1 1,-5 13-1,8-17-323,1-1-1,-1 1 1,2 0-1,-1 0 1,1 0 0,0 1-1,1 12 1,0-16-22,1 0 0,-1 0 0,1-1 1,1 1-1,-1 0 0,0-1 0,1 1 1,0-1-1,0 0 0,1 1 0,-1-1 0,1 0 1,5 6-1,-5-7 8,0 0 0,0-1-1,0 1 1,1-1 0,-1 0 0,1 1 0,0-2-1,-1 1 1,1 0 0,0-1 0,0 1 0,0-1 0,0 0-1,0-1 1,0 1 0,1-1 0,-1 1 0,0-1 0,0-1-1,0 1 1,0-1 0,1 1 0,-1-1 0,0 0-1,0 0 1,0-1 0,-1 1 0,1-1 0,5-3 0,-1 1 92,0-1 1,-1 1 0,0-1-1,0-1 1,0 0 0,0 0 0,-1 0-1,0 0 1,-1-1 0,1 0-1,-1 0 1,-1-1 0,5-8-1,-7 12-59,0 1-1,-1-1 0,0 0 0,1 1 0,-2-1 0,1 0 0,0 0 0,-1 0 1,1 0-1,-1 0 0,0 0 0,0 1 0,-1-1 0,1 0 0,-1 0 0,0 0 0,0 0 1,0 1-1,-1-1 0,1 0 0,-1 1 0,0-1 0,0 1 0,0 0 0,0 0 1,-1-1-1,1 1 0,-1 1 0,0-1 0,0 0 0,0 1 0,0-1 0,0 1 0,-1 0 1,1 0-1,0 0 0,-1 1 0,0-1 0,1 1 0,-1 0 0,0 0 0,0 0 1,0 1-1,-7-1 0,5 1-131,1 0 0,-1 0 0,1 1 0,-1-1 0,-6 3 0,10-3-26,1 1 0,-1-1 0,0 0 1,1 1-1,-1 0 0,1-1 0,-1 1 0,1 0 0,-1 0 0,1 0 1,-1-1-1,1 2 0,0-1 0,0 0 0,0 0 0,-1 0 0,1 0 1,0 1-1,0-1 0,1 1 0,-2 1 0,2-3 77,0 1-1,0-1 1,0 1-1,0-1 1,0 1 0,0 0-1,0-1 1,0 1-1,0-1 1,0 1-1,0-1 1,1 1-1,-1-1 1,0 1 0,0-1-1,1 1 1,-1-1-1,0 1 1,1-1-1,-1 1 1,0-1-1,1 1 1,-1-1 0,1 0-1,-1 1 1,1-1-1,-1 0 1,1 1-1,-1-1 1,1 0-1,-1 0 1,1 1 0,-1-1-1,1 0 1,-1 0-1,1 0 1,22 3-544,4-5-82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2.255"/>
    </inkml:context>
    <inkml:brush xml:id="br0">
      <inkml:brushProperty name="width" value="0.05" units="cm"/>
      <inkml:brushProperty name="height" value="0.05" units="cm"/>
    </inkml:brush>
  </inkml:definitions>
  <inkml:trace contextRef="#ctx0" brushRef="#br0">1 388 14571,'1'0'130,"0"1"0,0-1 0,0 0 0,1 0 0,-1 0 1,0 0-1,0 0 0,0 0 0,0 0 0,1 0 0,-1 0 0,0 0 0,0-1 0,0 1 0,0 0 0,0-1 0,0 1 0,0-1 1,0 1-1,0-1 0,0 0 0,0 1 0,0-1 0,0 0 0,1-1 0,27-28 1032,-20 19-363,54-56 1544,137-112 1,-196 176-2338,22-13 43,-26 16-49,1-1 1,-1 1-1,1 0 0,-1 0 1,0 0-1,1 0 0,-1 0 1,0 0-1,1 0 0,-1 0 1,0 0-1,1 0 0,-1 0 1,0 0-1,1 0 0,-1 1 1,0-1-1,1 0 0,-1 0 1,0 0-1,1 0 1,-1 1-1,0-1 0,1 0 1,-1 0-1,1 1 0,-1 0-1,0 0 0,1 0-1,-1 0 1,1 0 0,-1 0-1,0 0 1,0 0 0,0 0-1,0 0 1,1 0 0,-1 0-1,0 0 1,-1 2 0,-1 17 1,-9 30 0,0 5-14,6-31 15,4-18 23,-1-1-1,1 1 1,0 0 0,1-1 0,0 1 0,-1 0-1,2-1 1,0 8 0,-1-12-12,0-1 0,0 1-1,0-1 1,0 0 0,0 1 0,0-1 0,0 1 0,1-1-1,-1 1 1,0-1 0,0 0 0,0 1 0,1-1 0,-1 1-1,0-1 1,0 0 0,1 1 0,-1-1 0,0 0 0,1 0-1,-1 1 1,0-1 0,1 0 0,-1 0 0,1 1 0,-1-1-1,0 0 1,1 0 0,-1 0 0,1 0 0,-1 1 0,0-1-1,2 0 1,12-9 338,10-22 212,-14 14-379,-1-1 0,0 0 1,-2 0-1,0-1 1,-1 0-1,0 0 1,-2-1-1,0 1 0,-2-1 1,0 0-1,-1 0 1,-2-23-1,2 46-366,0-1-1,0 0 1,0 0-1,1 0 1,-1 0-1,0 0 1,1 0-1,0 0 1,-1-1-1,1 1 1,0 0-1,0-1 1,0 1-1,0-1 1,0 0-1,0 0 1,0 0-1,1 0 1,-1 0-1,0 0 1,4 0-1,5 3-328,0-1-1,0-1 1,21 3-1,9-3-200,1-3-173</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53.928"/>
    </inkml:context>
    <inkml:brush xml:id="br0">
      <inkml:brushProperty name="width" value="0.05" units="cm"/>
      <inkml:brushProperty name="height" value="0.05" units="cm"/>
    </inkml:brush>
  </inkml:definitions>
  <inkml:trace contextRef="#ctx0" brushRef="#br0">136 95 14363,'1'-1'136,"-1"0"-1,1 1 1,0-1-1,-1 0 1,1 0-1,-1 0 1,1 0-1,-1 0 1,0 0-1,0 0 1,1 0-1,-1 0 1,0 0-1,0 0 1,0 0-1,0 0 1,0 0-1,0 0 1,0 0-1,0 0 1,0 0-1,-1 0 1,1 0-1,0 0 1,-1 0-1,1 0 1,-1 0-1,1 0 1,-1 0-1,1 0 1,-1 1-1,0-1 1,1 0-1,-1 0 1,0 1-1,0-1 1,1 0-1,-1 1 1,0-1-1,-2 0 1,1-1 166,-1 1 1,1-1-1,-1 1 0,0 0 1,1 0-1,-1 0 0,0 0 1,0 0-1,0 1 0,0-1 1,0 1-1,0 0 0,-5 0 1,5 1-186,-1 0 0,0 0 1,1 1-1,-1 0 0,1-1 1,-1 1-1,1 1 0,0-1 0,0 0 1,0 1-1,0-1 0,0 1 1,0 0-1,1 0 0,0 0 1,-1 0-1,1 1 0,0-1 0,-3 8 1,1-2-92,0 0 1,1 1 0,0 0-1,1 0 1,0 0 0,-2 16-1,4-24-25,0-1 0,0 1-1,0 0 1,0 0-1,0-1 1,0 1 0,1 0-1,-1 0 1,1-1 0,-1 1-1,1 0 1,-1-1-1,1 1 1,0 0 0,0-1-1,0 1 1,1 1 0,-1-3-1,0 1 1,0 0-1,0-1 1,0 1-1,0-1 1,0 1-1,0-1 1,0 0 0,0 1-1,1-1 1,-1 0-1,0 0 1,0 0-1,0 0 1,0 0-1,0 0 1,1 0-1,-1 0 1,0 0 0,0-1-1,0 1 1,0 0-1,0-1 1,0 1-1,0-1 1,0 1-1,1-2 1,13-6 6,-1-2 0,-1 0 0,1 0 0,-2-1-1,0-1 1,14-16 0,17-15-8,-42 41 0,1 0 0,0 1 0,0-1 0,0 1 0,0 0 1,0-1-1,0 1 0,0 0 0,0 0 0,4 0 0,-5 1 1,0-1 0,-1 1 0,1 0-1,0 1 1,0-1 0,-1 0 0,1 0-1,0 0 1,-1 0 0,1 1 0,0-1-1,-1 0 1,1 0 0,0 1 0,-1-1-1,1 0 1,-1 1 0,1-1 0,-1 1-1,1-1 1,-1 1 0,1-1 0,-1 1-1,1 0 1,-1-1 0,1 1 0,-1-1-1,0 1 1,0 0 0,1-1 0,-1 1-1,0 0 1,0-1 0,0 1 0,1 0-1,-1 1 1,7 45 0,-7-38 2,1 1-1,1-1 0,-1 0 0,2 0 0,-1 0 0,1 0 0,0 0 1,7 13-1,-9-22 1,-1 1 0,1 0 1,-1 0-1,1-1 0,-1 1 1,1 0-1,0-1 0,-1 1 1,1 0-1,0-1 1,-1 1-1,1-1 0,0 0 1,0 1-1,-1-1 0,1 1 1,0-1-1,0 0 0,0 0 1,0 1-1,0-1 0,-1 0 1,1 0-1,0 0 0,0 0 1,0 0-1,1 0 0,0-1 11,0 0 0,0 1 0,-1-1 0,1 0 0,0 0 0,-1-1 0,1 1 0,0 0-1,-1 0 1,1-1 0,1-2 0,4-5 68,-1 0-1,1-1 1,5-13 0,-8 13 42,1 0 1,-2 0-1,1 0 1,-1 0-1,2-18 1,-5 24-73,1 0 0,-1 0 0,0 0 1,-1 1-1,1-1 0,-1 0 0,1 0 0,-3-6 0,2 9-30,1-1-1,-1 0 1,0 0-1,0 1 0,0-1 1,-1 0-1,1 1 1,0-1-1,0 1 1,-1 0-1,1-1 1,-1 1-1,1 0 0,-1 0 1,0 0-1,1 0 1,-4-1-1,79-13-5044,-53 9 4443,3 0-95</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20.084"/>
    </inkml:context>
    <inkml:brush xml:id="br0">
      <inkml:brushProperty name="width" value="0.025" units="cm"/>
      <inkml:brushProperty name="height" value="0.025" units="cm"/>
    </inkml:brush>
  </inkml:definitions>
  <inkml:trace contextRef="#ctx0" brushRef="#br0">57 175 16916,'-9'14'560,"1"1"0,0 0 0,1 0 0,-8 23 0,13-30-354,0 1 1,0 0 0,0 0-1,1 0 1,0 0 0,1 0-1,0 1 1,1-1-1,2 15 1,-3-21-183,1-1 1,-1 0-1,1 0 1,-1 0-1,1 0 0,0 0 1,0 0-1,0 0 0,0 0 1,0-1-1,1 1 1,-1 0-1,0 0 0,1-1 1,-1 1-1,1-1 0,0 0 1,-1 1-1,1-1 1,0 0-1,0 0 0,0 0 1,0 0-1,0 0 1,4 1-1,-3-2-16,0 0 0,-1 0 0,1 0 0,0 0 0,0-1 0,0 1 0,0-1 0,-1 0 0,1 1 0,0-1 0,-1 0 0,1-1 0,-1 1 1,1 0-1,-1-1 0,0 1 0,1-1 0,-1 0 0,0 0 0,3-3 0,3-5 38,0 0 0,0 0 0,-1-1 0,-1 0-1,0 0 1,0-1 0,-1 1 0,0-1 0,-1-1 0,4-20 0,-3 6 255,-2 0 0,0-1-1,-3-54 1,-5 37 135,5 42-386,-1-1-1,0 1 0,1 0 1,-1 0-1,-1 0 0,1 0 1,0 0-1,-1 0 0,1 1 1,-1-1-1,-3-3 0,4 5-43,1 1 0,-1-1-1,1 1 1,0 0 0,-1-1 0,1 1-1,-1 0 1,1 0 0,-1-1-1,0 1 1,1 0 0,-1 0-1,1 0 1,-1 0 0,1 0-1,-1 0 1,1-1 0,-1 1 0,0 0-1,1 1 1,-1-1 0,1 0-1,-1 0 1,1 0 0,-1 0-1,0 0 1,1 1 0,-1-1-1,1 0 1,-1 0 0,1 1 0,-1-1-1,1 0 1,0 1 0,-1-1-1,1 0 1,-1 1 0,1-1-1,0 1 1,-1-1 0,1 1-1,0-1 1,-1 1 0,1-1 0,0 1-1,-11 24 27,7-7-40,0 1 0,2-1-1,0 1 1,1 0 0,0 0 0,2-1 0,0 1 0,2 0 0,0-1 0,0 1 0,12 31-1,-13-45 0,0-1 0,1 1 0,-1-1 0,1 1 0,0-1 0,0 0 0,1 0 0,-1 0 0,1-1 0,0 1 0,0-1 0,0 0 0,9 5-1,-10-6-11,1-1-1,-1 1 1,1-1-1,0 0 1,-1 0-1,1-1 1,0 1-1,0-1 1,-1 1-1,1-1 1,0 0-1,0-1 1,0 1-1,-1-1 1,1 0-1,0 0 1,0 0-1,-1 0 1,7-3-1,-3 0-59,0 0 1,-1 0-1,1 0 1,6-7-1,-10 9 59,-1 0-1,0 0 1,0 0 0,0 0-1,0-1 1,0 1 0,-1-1-1,1 1 1,-1-1-1,1 0 1,-1 0 0,0 0-1,1-4 1,-3-3-2,-4 9 73,-8 13 115,11-7-137,0 0 1,0 0-1,1 0 0,-1 1 1,1-1-1,0 0 0,1 0 0,-1 1 1,1-1-1,1 8 0,-1-11-26,0 1 1,1-1-1,-1 0 0,1 0 1,-1 0-1,1 0 0,0 0 1,0 0-1,0 0 0,0 0 1,0 0-1,2 2 0,-2-3-1,0 0 0,0-1 0,0 1 0,0 0 0,0-1 0,0 1 0,0-1 0,0 1 0,0-1 1,0 1-1,1-1 0,-1 0 0,0 0 0,0 1 0,0-1 0,1 0 0,-1 0 0,0 0 0,0 0 0,0 0 0,1-1 0,-1 1 0,2-1 0,2-1-1,0 0 1,0-1-1,0 0 1,0 0-1,0 0 1,-1 0-1,1-1 1,-1 0-1,0 1 1,0-2-1,0 1 1,5-8 0,1-3-14,0-1 0,12-25 1,0-15 6,-21 51 6,1 0 0,-1-1 0,0 1-1,0 0 1,-1-1 0,1 1 0,-1-1 0,-1-6 0,1 12 1,0 0 0,-1 0 0,1 1 0,0-1 0,0 0 0,0 0 0,0 0 0,0 0 0,0 0 0,0 1 0,-1-1 0,1 0 0,0 0 0,0 0 0,0 0 0,0 0 0,-1 0 0,1 0 0,0 1 0,0-1 0,0 0 0,-1 0 0,1 0 0,0 0 0,0 0 0,0 0 0,-1 0 0,1 0 0,0 0 0,0 0 0,0 0 0,-1 0 0,1 0 0,0 0 0,0 0 0,0-1 0,0 1 0,-1 0 0,1 0 0,0 0 0,0 0 0,0 0 0,-1 0 0,1 0 0,0-1 0,0 1 0,0 0 0,0 0 0,0 0 0,0 0 0,-1 0 0,1-1 0,0 1 0,0 0 0,0 0 0,0 0 0,0-1 0,0 1 0,0 0 0,0 0 0,0 0 0,0-1 0,-8 16 12,6-4 21,0-1 0,0 1 0,1-1 0,1 1 0,0 0 0,0-1 0,1 1 1,0 0-1,1-1 0,4 15 0,-5-20-34,0 0 0,1 0 0,-1 0 0,1 0 0,1-1 1,-1 1-1,1-1 0,-1 1 0,1-1 0,0 0 0,1 0 0,-1 0 0,1 0 0,0-1 0,0 1 1,0-1-1,0 0 0,1 0 0,-1-1 0,1 1 0,-1-1 0,1 0 0,5 1 0,-7-2-42,0-1 0,0 1 1,0-1-1,1 0 0,-1 0 0,0-1 0,0 1 0,0 0 0,0-1 0,0 0 0,0 0 0,0 0 0,0 0 0,4-3 0,-1 0 9,0 0 0,0 0 0,-1-1 0,1 1 0,5-8 0,20-26-218</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20.669"/>
    </inkml:context>
    <inkml:brush xml:id="br0">
      <inkml:brushProperty name="width" value="0.025" units="cm"/>
      <inkml:brushProperty name="height" value="0.025" units="cm"/>
    </inkml:brush>
  </inkml:definitions>
  <inkml:trace contextRef="#ctx0" brushRef="#br0">1 1 17084,'1'1'184,"0"0"1,0 1 0,-1-1 0,1 0-1,0 1 1,0-1 0,-1 1 0,1 0-1,-1-1 1,1 1 0,-1-1 0,1 1-1,-1 0 1,0-1 0,0 4-1,1 5 341,13 76 2556,17 85-814,-23-134-1915,3-1 0,21 54 0,-32-89-330,1 1 0,-1-1 0,1 1 0,0-1-1,-1 1 1,1-1 0,0 1 0,0-1-1,0 0 1,0 1 0,0-1 0,1 0 0,-1 0-1,0 0 1,0 0 0,1 0 0,-1 0 0,1 0-1,-1-1 1,1 1 0,-1 0 0,1-1-1,1 1 1,-1-1 1,-1 0-1,1-1 1,0 1-1,-1-1 1,1 1-1,-1-1 1,1 0-1,-1 0 1,1 0-1,-1 0 1,1 0-1,-1 0 1,0 0-1,0 0 1,1 0-1,-1 0 1,0-1-1,0 1 1,0-1-1,-1 1 1,3-4-1,7-14 115,0-1 0,-1 0 1,-1-1-1,-1 0 0,6-31 0,-7 18-522,-1-1 0,1-60 0,-6 95 311,0-1 0,0 1 0,-1 0 0,1-1 0,0 1 0,0 0 0,0-1 0,0 1 0,-1 0 0,1-1 0,0 1 1,0 0-1,-1 0 0,1-1 0,0 1 0,0 0 0,-1 0 0,1 0 0,0-1 0,-1 1 0,1 0 0,0 0 0,-1 0 0,1 0 0,0 0 0,-1 0 0,1 0 0,0 0 0,-1 0 0,1 0 0,0 0 1,-1 0-1,1 0 0,0 0 0,-1 0 0,1 0 0,0 0 0,-1 0 0,1 0 0,0 0 0,-1 1 0,1-1 0,0 0 0,-1 0 0,-15 7-882,6-2 143</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21.227"/>
    </inkml:context>
    <inkml:brush xml:id="br0">
      <inkml:brushProperty name="width" value="0.025" units="cm"/>
      <inkml:brushProperty name="height" value="0.025" units="cm"/>
    </inkml:brush>
  </inkml:definitions>
  <inkml:trace contextRef="#ctx0" brushRef="#br0">0 0 19772,'9'32'1801,"-1"-3"-1265,4-1-216,8-2 704,4-3-280,4-7-528,0-5-288,2-9-728,-1-2 1784,-3-9-1056,1-7-72,-1-5-8</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21.712"/>
    </inkml:context>
    <inkml:brush xml:id="br0">
      <inkml:brushProperty name="width" value="0.025" units="cm"/>
      <inkml:brushProperty name="height" value="0.025" units="cm"/>
    </inkml:brush>
  </inkml:definitions>
  <inkml:trace contextRef="#ctx0" brushRef="#br0">5 0 16107,'-1'5'235,"0"0"0,0 0 0,0-1-1,1 1 1,0 0 0,0 0 0,0 0-1,1 0 1,-1-1 0,2 6 0,0 2 448,49 306 4021,-49-304-4514,0-5-80,-1 0 0,1-1 0,0 1 0,1-1-1,0 0 1,8 16 0,-11-24-108,0 1 0,0-1 0,1 0-1,-1 1 1,0-1 0,1 1 0,-1-1 0,0 1 0,1-1-1,-1 0 1,0 1 0,1-1 0,-1 0 0,1 1 0,-1-1-1,1 0 1,-1 0 0,1 1 0,-1-1 0,1 0 0,-1 0-1,1 0 1,-1 0 0,1 1 0,-1-1 0,1 0 0,-1 0-1,1 0 1,0-1-1,0 1-1,0-1 1,-1 1 0,1-1-1,-1 1 1,1-1-1,-1 0 1,1 1-1,-1-1 1,1 0-1,-1 1 1,1-1 0,-1 0-1,1 1 1,-1-1-1,0-1 1,8-32 0,-7 19 3,-1-1 1,0 1-1,-5-28 1,3 35-3,1 0 0,-2 1 0,1-1 0,-1 0 1,0 1-1,0-1 0,-1 1 0,-9-13 0,2 10-13,10 10 10,1 0 0,0 0 0,0 0 0,0 0 0,0 0 0,-1 0 0,1 0 1,0 0-1,0 0 0,0 0 0,-1 0 0,1 0 0,0 0 0,0 0 0,0 0 0,0 0 1,-1 0-1,1 0 0,0 0 0,0 1 0,0-1 0,0 0 0,0 0 0,-1 0 0,1 0 1,0 0-1,0 0 0,0 1 0,0-1 0,0 0 0,0 0 0,0 0 0,0 0 0,-1 1 0,1-1 1,0 0-1,0 0 0,0 2-5,0 0 1,0 0 0,0 0-1,0-1 1,0 1-1,0 0 1,1 0-1,-1-1 1,0 1 0,1 0-1,0-1 1,0 4-1,2 0 4,0 0 0,1 0 0,-1 0 0,1 0 0,0 0 0,0-1 0,0 1 0,0-1 0,1 0 0,0-1 0,0 1 0,0-1 0,0 0 0,1 0 0,-1 0 0,1-1 0,-1 0 0,9 2 0,-9-3 19,-1-1 1,1 1 0,-1-1-1,1 0 1,-1 0-1,1 0 1,-1-1-1,1 1 1,-1-1-1,1 0 1,-1-1-1,0 1 1,1-1-1,-1 1 1,0-1-1,0-1 1,0 1 0,-1-1-1,1 1 1,0-1-1,-1 0 1,0 0-1,0-1 1,0 1-1,3-4 1,1-2 33,-1 0 0,-1 0 0,7-14 0,-11 19-36,1 1-1,-1-1 1,1 0 0,-1 0 0,-1 0 0,1 0 0,0 0 0,-1 0 0,0 0 0,0 0-1,0 0 1,-1-5 0,1 9-13,0-1 1,0 1-1,0 0 0,0-1 0,0 1 1,0-1-1,0 1 0,0 0 0,-1-1 0,1 1 1,0 0-1,0-1 0,0 1 0,0 0 1,-1-1-1,1 1 0,0 0 0,0-1 0,-1 1 1,1 0-1,0-1 0,-1 1 0,1 0 1,0 0-1,-1-1 0,1 1 0,0 0 0,-1 0 1,1 0-1,0 0 0,-1-1 0,1 1 1,-1 0-1,1 0 0,0 0 0,-1 0 0,1 0 1,-1 0-1,1 0 0,0 0 0,-1 0 1,1 0-1,-1 0 0,1 1 0,0-1 1,-1 0-1,1 0 0,0 0 0,-1 0 0,1 1 1,0-1-1,-1 0 0,1 0 0,0 0 1,-1 1-1,1-1 0,0 0 0,-1 1 0,1-1 1,0 0-1,0 1 0,-16 21 80,14-14-60,0 0-1,0 0 1,1 0-1,0 0 0,0 0 1,1 0-1,0 1 1,0-1-1,1 0 1,0 0-1,1 0 1,-1 0-1,2 0 0,-1 0 1,1-1-1,0 1 1,6 8-1,-7-12-12,0 0 0,0-1 0,1 1 0,0-1 0,-1 1 0,1-1 0,0 0 1,1 0-1,-1-1 0,1 1 0,-1-1 0,1 1 0,0-1 0,0 0 0,0-1 0,0 1 0,0 0 0,0-1 0,0 0 0,0 0 0,1-1 0,-1 1 0,0-1 0,1 0 0,-1 0 0,0 0 0,1-1 0,-1 1 0,0-1 1,0 0-1,1 0 0,-1-1 0,6-2 0,-1 0-9,-1-1 0,0 0 0,0 0 0,0 0 1,-1-1-1,1 0 0,-2-1 0,1 0 0,-1 0 0,0 0 1,0-1-1,-1 1 0,0-2 0,6-11 0,-9 16-56,0-1-1,0 1 1,-1 0-1,1-1 1,-1 1-1,0-1 1,0 1-1,-1-1 1,1 0-1,-1 1 1,0-1-1,0 0 1,-1 1 0,1-1-1,-1 1 1,0-1-1,0 1 1,-1-1-1,1 1 1,-1-1-1,0 1 1,0 0-1,-1 0 1,1 0-1,-1 0 1,0 1-1,0-1 1,0 1-1,0-1 1,-7-4-1,-3 0-736,0 0-1,-1 1 0,0 1 1,0 0-1,0 0 0,-1 2 1,-22-5-1,29 8 66</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22.250"/>
    </inkml:context>
    <inkml:brush xml:id="br0">
      <inkml:brushProperty name="width" value="0.025" units="cm"/>
      <inkml:brushProperty name="height" value="0.025" units="cm"/>
    </inkml:brush>
  </inkml:definitions>
  <inkml:trace contextRef="#ctx0" brushRef="#br0">21 19 18180,'-3'-4'2384,"0"0"-1447,-3-2-457,2 3 1480,1 2-920,1 4-183,2 5-585,0 1-312,2 1-793,-2-1-287,0-1 880,0-2-200,1-8-128</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22.746"/>
    </inkml:context>
    <inkml:brush xml:id="br0">
      <inkml:brushProperty name="width" value="0.025" units="cm"/>
      <inkml:brushProperty name="height" value="0.025" units="cm"/>
    </inkml:brush>
  </inkml:definitions>
  <inkml:trace contextRef="#ctx0" brushRef="#br0">200 36 13203,'-2'-3'567,"-1"0"-1,1 0 1,-1 1 0,0-1 0,1 1 0,-1-1-1,0 1 1,-1 0 0,1 0 0,0 0 0,-1 1-1,1-1 1,-1 1 0,1 0 0,-1 0 0,-4-1 0,3 2-282,0-1 0,0 1 0,0 0 1,0 1-1,0-1 0,0 1 0,0 0 1,0 0-1,1 1 0,-1-1 0,-6 4 1,6-3-267,0 1 0,0-1 1,1 1-1,-1 1 0,1-1 1,-1 0-1,1 1 1,0 0-1,0 0 0,1 0 1,-1 0-1,1 1 0,0 0 1,0-1-1,1 1 0,-1 0 1,1 0-1,0 1 1,0-1-1,1 0 0,-1 1 1,0 7-1,2-10-21,0 0 1,0 0-1,0-1 0,0 1 1,1 0-1,-1 0 0,1 0 1,0 0-1,0-1 0,0 1 0,0 0 1,0 0-1,0-1 0,1 1 1,-1-1-1,1 0 0,0 1 1,0-1-1,0 0 0,0 0 1,0 0-1,0 0 0,0 0 0,1-1 1,3 3-1,-2-3 2,0 1 0,0-1 1,0 0-1,0 0 0,0 0 0,0-1 0,0 1 0,0-1 0,0 0 1,1-1-1,-1 1 0,0-1 0,0 1 0,0-1 0,0 0 0,0-1 1,6-1-1,1-3-10,1 0 1,0-1-1,-1 0 1,-1-1-1,20-17 1,41-52-72,-71 77 80,1-1 0,-1 0-1,1 1 1,-1-1 0,1 1 0,-1-1-1,1 1 1,0-1 0,-1 1-1,1-1 1,-1 1 0,1-1-1,0 1 1,0 0 0,-1 0-1,1-1 1,0 1 0,0 0 0,1 0-1,-2 0 4,1 0-1,-1 0 0,1 0 1,-1 1-1,0-1 1,1 0-1,-1 1 0,1-1 1,-1 0-1,0 1 1,1-1-1,-1 0 0,0 1 1,1-1-1,-1 1 0,0-1 1,0 1-1,0-1 1,1 0-1,-1 1 0,0-1 1,0 2-1,5 38 124,-5-27-90,0-12-34,1 5 30,0-1 0,0 1-1,0 0 1,5 9 0,-6-14-24,0 0 0,0 0 1,1-1-1,-1 1 0,1 0 0,-1-1 1,1 1-1,-1 0 0,1-1 1,-1 1-1,1 0 0,-1-1 0,1 1 1,0-1-1,-1 1 0,1-1 1,0 0-1,-1 1 0,1-1 0,0 0 1,0 1-1,-1-1 0,1 0 1,0 0-1,0 1 0,0-1 0,-1 0 1,1 0-1,0 0 0,0 0 1,0 0-1,-1-1 0,1 1 0,0 0 1,0 0-1,0 0 0,-1-1 1,1 1-1,0 0 0,0-1 0,-1 1 1,1 0-1,0-1 0,0 0 0,11-8 77,0 0 0,11-12 0,-12 10-96,0 1 0,24-15 1,-32 23-21,0 0 0,1 0 1,0 0-1,-1 1 1,1-1-1,0 1 0,-1 0 1,1 0-1,0 1 1,0-1-1,0 1 0,0 0 1,0 0-1,0 0 1,6 1-1,-8 0 8,1 0 0,-1-1 0,0 1 1,1 0-1,-1 0 0,0 0 0,0 1 0,0-1 0,0 0 0,0 1 0,0-1 1,0 1-1,0 0 0,-1 0 0,1 0 0,-1 0 0,3 3 0,-1 2-40,1 0-1,-1 1 0,4 14 1,2 7-105,-6-26-392,-2-4 409,-2-6 72,-2-2-96</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23.242"/>
    </inkml:context>
    <inkml:brush xml:id="br0">
      <inkml:brushProperty name="width" value="0.025" units="cm"/>
      <inkml:brushProperty name="height" value="0.025" units="cm"/>
    </inkml:brush>
  </inkml:definitions>
  <inkml:trace contextRef="#ctx0" brushRef="#br0">0 94 20132,'6'11'2049,"0"5"-1489,5 4-256,2 1 1192,7 5-864,4 0-200,9-5-215,3-5-25,7-14-104,-1-7-40,1-13-328,-2-7-265,-3-8-391,-6-5-272,-10-5 888,-5-2-240,-7 8-224</inkml:trace>
  <inkml:trace contextRef="#ctx0" brushRef="#br0" timeOffset="1">406 0 16604,'-10'23'2384,"0"0"-1296,-3 6-312,4 5 1449,2 11-657,0 5-183,4 9-513,-1 5-208,4 2-224,1-1-160,5-10-384,-2-4-248,5-17-832,-4-10 1024,5-12-176,3-11-153</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28.144"/>
    </inkml:context>
    <inkml:brush xml:id="br0">
      <inkml:brushProperty name="width" value="0.025" units="cm"/>
      <inkml:brushProperty name="height" value="0.025" units="cm"/>
    </inkml:brush>
  </inkml:definitions>
  <inkml:trace contextRef="#ctx0" brushRef="#br0">0 93 22069,'8'2'1824,"9"0"-1328,9 1-240,2-2 1345,11-1-1049,10-3-392,2-1-64,5-5-56,-1 1-16,-8-5-104,-7 1-56,-11 0-440,-6-1-249,-12 3-535,-2 0 1048,-9 5-224,-2 4-168</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28.656"/>
    </inkml:context>
    <inkml:brush xml:id="br0">
      <inkml:brushProperty name="width" value="0.025" units="cm"/>
      <inkml:brushProperty name="height" value="0.025" units="cm"/>
    </inkml:brush>
  </inkml:definitions>
  <inkml:trace contextRef="#ctx0" brushRef="#br0">0 405 19780,'6'13'1705,"10"-6"-1097,7-1-192,10-4 680,7-2-328,6-1-216,1-3-80,3-3-224,-4-1-216,-3-4-616,-4-3-312,-9-6 720,-4-2-152,-9 1-104</inkml:trace>
  <inkml:trace contextRef="#ctx0" brushRef="#br0" timeOffset="1">468 28 23021,'24'-1'842,"0"-2"0,36-7-1,-44 6-777,0 0-1,0 2 1,0 0-1,0 1 0,0 0 1,0 1-1,29 5 1,-41-4-61,0 0 0,0 0 1,0 1-1,0-1 1,0 1-1,0 0 0,0 0 1,-1 0-1,1 1 1,-1-1-1,0 1 1,0 0-1,0 0 0,0 0 1,0 0-1,3 6 1,-3-3 7,0 0 0,0 0 0,0 0 0,-1 1 0,0-1 0,-1 1 0,1-1 0,-1 1 0,0 10 1,-1 4 41,-1-1-1,-1 1 1,0 0 0,-2-1 0,-11 35 0,4-22-107,-1-1-1,-2 0 0,-30 49 1,32-65-42,12-16 93,0 1-1,0-1 0,-1 0 0,1 1 0,-1-1 1,1 0-1,0 1 0,-1-1 0,1 0 0,-1 1 1,1-1-1,-1 0 0,1 0 0,-1 0 0,1 1 1,-1-1-1,1 0 0,-1 0 0,1 0 0,-1 0 1,1 0-1,-1 0 0,1 0 0,-1 0 0,1 0 1,-1 0-1,1 0 0,-1-1 0,-6-9-146</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29.182"/>
    </inkml:context>
    <inkml:brush xml:id="br0">
      <inkml:brushProperty name="width" value="0.025" units="cm"/>
      <inkml:brushProperty name="height" value="0.025" units="cm"/>
    </inkml:brush>
  </inkml:definitions>
  <inkml:trace contextRef="#ctx0" brushRef="#br0">0 1 17068,'3'2'453,"-1"0"1,0 0 0,0 0-1,0 1 1,0-1 0,0 0-1,0 1 1,0 0-1,-1-1 1,2 5 0,-1-3 310,16 24 376,1-1-1,33 38 1,-43-55-1079,0-1-1,1 0 1,0 0 0,0-1 0,1-1-1,0 0 1,0 0 0,1-1 0,17 7-1,-24-12-131,-1 0 0,0 1 0,0-2 0,1 1 0,-1 0 0,1-1 0,-1 0 0,1 0 0,-1 0 0,1 0 0,-1-1 0,0 0 0,1 0 0,-1 0 0,0 0-1,0-1 1,0 0 0,0 0 0,0 0 0,0 0 0,0 0 0,4-4 0,-2 0-181,1-1 0,-1 0 0,-1 0 0,1 0-1,-1-1 1,0 1 0,-1-1 0,0-1 0,0 1 0,3-10 0,8-30-592</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55.021"/>
    </inkml:context>
    <inkml:brush xml:id="br0">
      <inkml:brushProperty name="width" value="0.05" units="cm"/>
      <inkml:brushProperty name="height" value="0.05" units="cm"/>
    </inkml:brush>
  </inkml:definitions>
  <inkml:trace contextRef="#ctx0" brushRef="#br0">74 357 19540,'-2'0'186,"0"1"0,0-1 0,0 1 0,1-1 0,-1 1 0,0 0 0,0 0 0,0 0 0,1 0 0,-1 0 0,1 0 0,-1 1 1,1-1-1,-2 2 0,-18 22 1095,17-19-1093,1 0 1,0 0 0,0 0 0,0 0 0,1 1-1,0-1 1,1 1 0,-1-1 0,0 11-1,2-15-179,-1 0 0,1 0-1,0-1 1,0 1 0,0 0 0,0-1-1,1 1 1,-1 0 0,0 0-1,1-1 1,-1 1 0,1 0-1,0-1 1,-1 1 0,1-1-1,0 1 1,0-1 0,0 1-1,0-1 1,0 0 0,1 1-1,-1-1 1,0 0 0,0 0-1,1 0 1,-1 0 0,1 0-1,-1 0 1,1 0 0,-1-1-1,1 1 1,0 0 0,-1-1-1,1 0 1,0 1 0,-1-1-1,1 0 1,0 0 0,0 1-1,2-2 1,2 1 0,0-1-1,0 0 1,-1 0 0,1 0 0,0-1 0,-1 0-1,1 0 1,-1-1 0,0 1 0,0-1 0,0 0-1,0 0 1,0-1 0,6-6 0,7-7 78,-2-1 0,18-24 1,-12 15 75,-28 38-128,1 0-1,1 1 1,-7 22-1,9-28-28,-1 6-8,-11 37-2,13-46 7,1 0-1,-1 0 0,1 0 0,0 1 0,0-1 0,0 0 1,0 0-1,0 1 0,1-1 0,-1 0 0,3 6 0,-3-8 0,1 0 0,0 0 0,0 0 0,-1 0 1,1 0-1,0-1 0,0 1 0,0 0 0,0 0 0,0-1 0,0 1 0,0-1 0,0 1 0,0-1 0,0 1 0,0-1 0,1 0 0,-1 1 0,0-1 0,0 0 0,0 0 0,0 0 0,1 0 0,-1 0 0,0 0 0,0 0 0,0 0 0,1 0 0,-1-1 0,0 1 0,0-1 1,0 1-1,0 0 0,1-2 0,5 0 12,-1-1 1,0-1 0,0 1 0,9-8 0,0-2 19,0 0 1,-1-1-1,-1-1 1,0 0-1,-1-1 1,-1 0 0,0-1-1,-1 0 1,10-25-1,-21 43-27,-14 40 3,14-36-10,-1 1-1,1-1 0,0 1 1,0 0-1,1-1 0,0 1 0,0-1 1,0 9-1,1-13 3,-1 0 1,1 0-1,-1 0 1,1 0-1,-1-1 1,1 1-1,-1 0 1,1 0-1,0 0 1,0-1-1,-1 1 0,1 0 1,0-1-1,0 1 1,0-1-1,-1 1 1,1-1-1,0 1 1,0-1-1,0 0 1,0 1-1,0-1 1,0 0-1,0 0 1,0 0-1,0 0 1,0 0-1,0 0 0,0 0 1,0 0-1,0 0 1,0 0-1,0 0 1,0-1-1,0 1 1,0 0-1,1-1 1,5-1 16,0 0 1,-1-1-1,14-6 1,-2-1 11,-1-2 1,0 0 0,30-28-1,-38 32-20,0-1-1,-1-1 1,0 0 0,-1 0-1,0 0 1,0-1-1,8-19 1,-14 19 1,-9 15 1,-10 14-5,4 0-12,1 0 1,0 1-1,2 1 1,-17 36 0,28-56 2,-1 1 0,1 0 1,-1 0-1,1 0 1,0 0-1,-1-1 1,1 1-1,0 0 1,0 0-1,0 0 1,0 0-1,0 0 1,0 0-1,0 0 1,0 0-1,0 0 1,0-1-1,0 1 0,0 0 1,1 0-1,-1 0 1,1 1-1,0-1 1,-1-1 0,1 0-1,0 0 1,0 1-1,-1-1 1,1 0-1,0 0 1,0 0 0,-1 0-1,1 0 1,0 0-1,0 0 1,-1 0 0,1 0-1,0 0 1,0 0-1,-1-1 1,1 1 0,0 0-1,1-1 1,8-4-14,-1 0 1,17-11 0,-22 13-2,-2 2 8,4-3-29,-1 0 1,1 0-1,0 1 1,0 0-1,0 0 1,0 1-1,1 0 1,-1 0-1,1 0 1,7-1-1,-13 3 25,0 0 1,0 0-1,0 1 1,0-1-1,0 0 0,0 0 1,0 0-1,0 1 0,0-1 1,-1 0-1,1 1 1,0-1-1,0 1 0,0-1 1,-1 1-1,1 0 0,0-1 1,0 1-1,-1 0 1,1-1-1,0 3 0,9 19-139,-9-19 140,0 0 0,0 0 0,0 0-1,0 0 1,1 0 0,-1-1 0,3 4-1,-3-5 12,0 0-1,0 0 0,0-1 0,0 1 1,0-1-1,0 1 0,0 0 0,0-1 1,0 0-1,0 1 0,0-1 1,0 0-1,0 1 0,0-1 0,0 0 1,0 0-1,1 0 0,-1 0 0,0 0 1,0 0-1,0 0 0,0-1 1,0 1-1,0 0 0,2-1 0,5-2 7,1-1 0,-1 1-1,0-2 1,0 1 0,0-1-1,0 0 1,-1-1 0,13-12-1,47-57-7,-43 46-262,-2-1-1,26-49 1,-39 62 11,-1 1 1,-1-2 0,0 1 0,-1-1-1,-1 1 1,-1-2 0,2-18-1,-6 36 218,1 0-1,-1 0 0,0-1 0,0 1 0,0 0 0,0 0 0,0-1 1,0 1-1,0 0 0,0 0 0,-1 0 0,1 0 0,0-1 0,-1 1 0,1 0 1,-1 0-1,1 0 0,-1 0 0,1 0 0,-1 0 0,0 0 0,-1-2 1,1 3 27,0 0 0,0 0 0,0 1 1,0-1-1,0 0 0,0 0 1,1 1-1,-1-1 0,0 0 1,0 1-1,0-1 0,0 1 0,1-1 1,-1 1-1,0-1 0,0 1 1,1-1-1,-1 1 0,0 0 1,1-1-1,-1 1 0,1 0 0,-1 0 1,1 0-1,-1-1 0,1 1 1,0 0-1,-1 0 0,1 0 1,0 1-1,-6 10 22,1 1 0,0 1 1,1-1-1,0 0 0,-1 17 1,-5 69 47,9-71-53,-2 2-91,3 1-1,0-1 1,5 30 0,6-35-258,-3-20-31,-8-5 352,1 0 0,-1-1 0,0 1 0,1-1-1,-1 1 1,1-1 0,-1 1 0,0-1 0,1 1 0,-1-1 0,0 1 0,1-1 0,-1 1 0,0-1 0,0 0 0,0 1 0,0-1 0,0 0 0,1 1 0,-1-2 0,0-4-11,0 0 1,0 0 0,0 0-1,-1 0 1,1-1 0,-1 1-1,-1 0 1,1 1 0,-1-1-1,0 0 1,-1 0-1,1 1 1,-7-9 0,0-1 293,-1 0 1,-1 1 0,-18-19-1,19 23 115,6 7-159,0 0 0,1-1 0,-1 1 1,1-1-1,0 0 0,1 1 0,-1-1 0,0 0 0,-2-7 0,5 11-190,0-1 0,1 1-1,-1-1 1,0 1-1,0 0 1,0-1 0,1 1-1,-1-1 1,0 1-1,0-1 1,1 1 0,-1 0-1,0-1 1,1 1 0,-1 0-1,1-1 1,-1 1-1,0 0 1,1 0 0,-1-1-1,1 1 1,-1 0 0,1 0-1,-1 0 1,1 0-1,-1-1 1,1 1 0,-1 0-1,0 0 1,1 0 0,-1 0-1,2 0 1,19-1 289,-19 1-258,11-1 44,5 2-190,0-2 1,0 0-1,-1-1 1,1 0-1,0-2 1,-1 0 0,28-11-1,-2-8-79</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29.604"/>
    </inkml:context>
    <inkml:brush xml:id="br0">
      <inkml:brushProperty name="width" value="0.025" units="cm"/>
      <inkml:brushProperty name="height" value="0.025" units="cm"/>
    </inkml:brush>
  </inkml:definitions>
  <inkml:trace contextRef="#ctx0" brushRef="#br0">19 1 20316,'-6'47'2145,"0"2"-1489,1 4-304,3 3 1288,5 3-967,1 1-137,4-3-256,0-2-88,-1-9-224,1-2-128,-3-10-352,0-4-289,-1-14-511,-3-13 1016,2-6-248,-1-14-232</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30.135"/>
    </inkml:context>
    <inkml:brush xml:id="br0">
      <inkml:brushProperty name="width" value="0.025" units="cm"/>
      <inkml:brushProperty name="height" value="0.025" units="cm"/>
    </inkml:brush>
  </inkml:definitions>
  <inkml:trace contextRef="#ctx0" brushRef="#br0">233 16 19508,'0'-1'129,"0"1"0,-1-1 0,1 0 0,0 1-1,0-1 1,0 0 0,0 1 0,-1-1 0,1 0 0,0 1-1,-1-1 1,1 1 0,0-1 0,-1 0 0,1 1 0,-1-1 0,1 1-1,-1-1 1,1 1 0,-1 0 0,1-1 0,-1 1 0,0-1 0,1 1-1,-1 0 1,0 0 0,1-1 0,-1 1 0,0 0 0,1 0-1,-1 0 1,0 0 0,1-1 0,-1 1 0,0 0 0,1 0 0,-1 1-1,0-1 1,1 0 0,-1 0 0,0 0 0,1 0 0,-1 1-1,-1-1 1,-2 1 158,-1 1-1,0-1 1,1 1 0,-1 0-1,-7 4 1,-12 11-11,0 1-1,1 0 1,1 2 0,-39 44 0,58-60-281,0-1 0,0 1 0,1 0 0,-1 0-1,-1 5 1,4-8 2,-1-1-1,1 1 0,0-1 0,0 1 0,0-1 0,0 1 1,0 0-1,0-1 0,0 1 0,0-1 0,0 1 0,0 0 0,0-1 1,0 1-1,0-1 0,0 1 0,0-1 0,1 1 0,-1 0 1,0-1-1,0 1 0,1-1 0,-1 1 0,0-1 0,1 0 0,-1 1 1,0-1-1,1 1 0,-1-1 0,1 1 0,-1-1 0,1 0 1,-1 1-1,1-1 0,-1 0 0,1 0 0,-1 1 0,1-1 0,0 0 1,-1 0-1,1 0 0,-1 0 0,1 0 0,-1 0 0,1 0 1,0 0-1,-1 0 0,1 0 0,22 1-218,0 0 1,32-5-1,-27 2-127,35 1-1,-54 2 261,-1 0 0,0 0-1,1 0 1,-1 1 0,0 1 0,0-1-1,0 1 1,11 7 0,-16-9 101,-1 0 1,0 0 0,0 0-1,0 0 1,0 1 0,0-1-1,0 1 1,0-1-1,-1 1 1,1 0 0,0 0-1,-1 0 1,0 0-1,1 0 1,-1 0 0,0 0-1,0 0 1,0 1-1,0-1 1,-1 0 0,1 1-1,-1-1 1,1 1-1,-1-1 1,0 0 0,0 1-1,0-1 1,0 1-1,0-1 1,0 1 0,-1-1-1,1 0 1,-1 1-1,0-1 1,0 0 0,0 1-1,0-1 1,0 0-1,-2 3 1,-3 3 178,1 0 1,-2 0-1,1-1 0,-1 0 1,0 0-1,0-1 0,-1 1 0,-14 7 1,10-6-174,-1-1 1,0 0-1,0-1 1,-1 0-1,0-1 1,0-1-1,0 0 1,-25 3-1,38-7-12,0 0-1,0 0 0,0 0 1,0 0-1,-1 0 1,1-1-1,0 1 0,0 0 1,0-1-1,0 1 0,0 0 1,0-1-1,0 1 0,0-1 1,0 1-1,0-1 1,0 0-1,0 1 0,0-1 1,0 0-1,1 0 0,-2-1 1,1 0-23,0 1 1,0-1 0,0 0-1,1 0 1,-1 0-1,1 0 1,-1-1 0,1 1-1,0 0 1,-1 0-1,1-3 1,3-23-228</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30.716"/>
    </inkml:context>
    <inkml:brush xml:id="br0">
      <inkml:brushProperty name="width" value="0.025" units="cm"/>
      <inkml:brushProperty name="height" value="0.025" units="cm"/>
    </inkml:brush>
  </inkml:definitions>
  <inkml:trace contextRef="#ctx0" brushRef="#br0">124 18 17156,'1'-1'115,"-1"1"0,0-1 0,0 0 0,1 1 1,-1-1-1,0 0 0,0 1 0,0-1 0,0 0 0,0 1 1,0-1-1,0 0 0,0 1 0,0-1 0,0 0 1,0 1-1,0-1 0,-1-1 0,1 2-40,0-1 1,-1 1-1,1 0 1,0 0-1,-1-1 0,1 1 1,0 0-1,-1 0 0,1 0 1,-1-1-1,1 1 0,0 0 1,-1 0-1,1 0 1,0 0-1,-1 0 0,1 0 1,-1 0-1,1 0 0,0 0 1,-1 0-1,1 0 0,-1 0 1,-2 1 145,1-1 1,0 1-1,0 0 0,-1-1 1,1 1-1,0 0 0,0 1 1,0-1-1,0 0 0,-2 3 1,-3 3 12,1 0 0,0 1 0,0 0 0,1 0 0,0 1 0,1-1-1,-1 1 1,2 0 0,-1 0 0,-3 15 0,-2 14 208,-4 48 0,12-81-381,-4 34 178,2 0 0,2 0 1,2 0-1,5 41 0,-4-63-221,0 0-1,2-1 0,0 1 1,1-1-1,1 1 0,0-1 1,1-1-1,1 1 0,1-1 0,0-1 1,18 23-1,-20-30-262,0 0-1,1-1 1,0-1 0,0 1-1,0-1 1,1-1-1,-1 0 1,1 0 0,0 0-1,0-1 1,1 0-1,-1-1 1,1 0 0,-1-1-1,1 0 1,0 0 0,-1-1-1,1 0 1,0-1-1,-1 0 1,1-1 0,17-5-1,15-9-863</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32.287"/>
    </inkml:context>
    <inkml:brush xml:id="br0">
      <inkml:brushProperty name="width" value="0.025" units="cm"/>
      <inkml:brushProperty name="height" value="0.025" units="cm"/>
    </inkml:brush>
  </inkml:definitions>
  <inkml:trace contextRef="#ctx0" brushRef="#br0">0 129 20156,'2'40'1230,"1"-1"0,2 1 0,10 39 0,39 111-579,-42-155-546,27 57 1,-36-87 75,-1-6-48,-4-13 17,-6-22-86,-8-21-259,-7-19-1220,3-1 0,-12-96 0,32 167 1459,-1-1 0,1 1 0,0 0 0,1-1 0,-1 1 0,1 0 0,0 0 0,1 0-1,0 0 1,0 0 0,0 0 0,6-11 0,-3 10 101,-1 1-1,2-1 0,-1 1 1,1 1-1,-1-1 1,2 1-1,-1 0 0,1 0 1,10-5-1,3-2 138,0 2 1,43-16-1,-53 23-228,-1 0 0,1 1 0,-1 0-1,1 1 1,-1 0 0,1 0 0,0 1 0,0 0 0,15 3 0,-23-3-28,0 0 1,0 1-1,0 0 1,0-1-1,0 1 1,0 0-1,0 0 1,0 0-1,0 0 1,0 0-1,0 0 1,-1 1-1,1-1 1,0 1-1,-1-1 1,1 1-1,-1-1 1,0 1-1,1 0 1,-1 0-1,1 2 1,-1-1 23,0 0 1,-1 1-1,1-1 0,0 0 1,-1 1-1,0-1 0,0 1 0,0-1 1,0 0-1,-1 1 0,1-1 1,-2 4-1,-1 5 112,-2 0 0,1 0 0,-1-1 0,-1 0 0,0 0 0,-10 14 0,7-13-2,-1-1 1,0 0 0,-1 0-1,0-1 1,-25 17-1,29-22-211,0-1-1,1 0 1,-2 0-1,1-1 1,0 0-1,-1 0 1,1-1-1,-1 0 0,0 0 1,0-1-1,0 0 1,-16 0-1,24-1-2,-1 1-1,1-1 1,-1 0-1,1 0 1,-1 0-1,1 0 1,-1 0-1,1 0 1,-1 0-1,1 0 1,-1-1-1,1 1 1,-1 0-1,1 0 1,-1 0-1,1 0 1,-1-1-1,1 1 1,-1 0-1,1-1 1,0 1-1,-1 0 1,1-1-1,-1 1 1,1 0-1,0-1 1,-1 1-1,1-1 1,0 1-1,0 0 1,-1-1-1,1 1 1,0-1-1,0 1 1,0-1-1,-1 1 1,1-1-1,0 1 1,0-1-1,0 1 1,0-1-1,0 1 1,0-1-1,0 1 1,0-1-1,0 1 1,0-1-1,1 1 1,-1-1-1,0 1 1,0-1-1,0 1 1,1-1-1,-1 1 0,0-1 1,0 1-1,1 0 1,-1-1-1,1 0 1,24-28-2090,-20 25 2074,16-17-988</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32.749"/>
    </inkml:context>
    <inkml:brush xml:id="br0">
      <inkml:brushProperty name="width" value="0.025" units="cm"/>
      <inkml:brushProperty name="height" value="0.025" units="cm"/>
    </inkml:brush>
  </inkml:definitions>
  <inkml:trace contextRef="#ctx0" brushRef="#br0">3 8 18084,'-2'-7'2860,"10"18"-1382,12 23-340,-1 2-597,9 16 352,-2 1-1,-3 1 1,22 74-1,-40-110-725,-2 1 0,0 0 0,-1 0 0,-1 0-1,-2 36 1,0-41-170,-2 0-1,1-1 1,-2 0 0,0 1-1,0-1 1,-1-1-1,-1 1 1,0-1-1,-10 14 1,14-23-85,0 0 1,0 0-1,-1 0 0,1 0 0,-1-1 1,1 1-1,-1-1 0,0 1 0,0-1 1,0 0-1,-4 1 0,6-2 71,0-1 0,-1 0-1,1 1 1,0-1 0,0 0 0,0 0 0,0 0-1,0 0 1,0 0 0,0 0 0,-1 0-1,1 0 1,0 0 0,0-1 0,0 1 0,0 0-1,0-1 1,0 1 0,0-1 0,0 1 0,0-1-1,0 0 1,0 1 0,0-1 0,1 0-1,-1 0 1,0 1 0,0-1 0,1 0 0,-1 0-1,0 0 1,1 0 0,-1 0 0,1 0 0,-1 0-1,1 0 1,0 0 0,-1-2 0,-7-29-419</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33.243"/>
    </inkml:context>
    <inkml:brush xml:id="br0">
      <inkml:brushProperty name="width" value="0.025" units="cm"/>
      <inkml:brushProperty name="height" value="0.025" units="cm"/>
    </inkml:brush>
  </inkml:definitions>
  <inkml:trace contextRef="#ctx0" brushRef="#br0">1 1 19772,'2'8'5250,"3"12"-3618,4 13-787,-6-22-693,31 95 392,-29-93-570,1 0-1,0-1 0,1 0 1,0 0-1,16 21 0,-13-24-467,-12-15-1596,-16-18-223,4 10 1532,-3-2-155</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33.777"/>
    </inkml:context>
    <inkml:brush xml:id="br0">
      <inkml:brushProperty name="width" value="0.025" units="cm"/>
      <inkml:brushProperty name="height" value="0.025" units="cm"/>
    </inkml:brush>
  </inkml:definitions>
  <inkml:trace contextRef="#ctx0" brushRef="#br0">9 199 17876,'-5'0'2320,"2"2"-791,10-4 543,9-2-640,4-7-167,7 1-529,5-5-152,3 1-152,4-3-56,-2-2-400,2 0-360,-9-1-1600,-1-3 1760,-12 0-249,-5-1-231</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5:55.060"/>
    </inkml:context>
    <inkml:brush xml:id="br0">
      <inkml:brushProperty name="width" value="0.025" units="cm"/>
      <inkml:brushProperty name="height" value="0.025" units="cm"/>
    </inkml:brush>
  </inkml:definitions>
  <inkml:trace contextRef="#ctx0" brushRef="#br0">1 115 11402,'6'-2'1877,"21"-4"-642,51-6 1,326 42-1069,-116-3-97,273-26-54,-50-45-9,198-13 2,391 5-25,427 54 48,646 165-25,-1799-134-6,663 5 12,0-66-115,-252 9-411,133-6 51,-798 18 448,364-15-123,0 34 40,-269 7 104,192 14 28,-294-30-24,181-17 0,-25-28-500,112-10-461,-320 50 701</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6:08.438"/>
    </inkml:context>
    <inkml:brush xml:id="br0">
      <inkml:brushProperty name="width" value="0.025" units="cm"/>
      <inkml:brushProperty name="height" value="0.025" units="cm"/>
    </inkml:brush>
  </inkml:definitions>
  <inkml:trace contextRef="#ctx0" brushRef="#br0">28 327 11306,'-21'0'1401,"15"0"-747,13-1 964,206-16-177,476-13-1139,-111 12-935,-255 15 551,-144 4 104,-29-2 17,524 1 142,280 13-248,119 3-46,-399-7 115,0-33-52,-100-27-194,413-23-51,486-17 262,-550 36-647,-1 66 425,-771-2 255,396 28-2,-5 20 41,-259-8-20,27 4-297,-237-43 225,-44-4 52,1-2 1,0 0-1,1-3 1,58-3-1,-14-9 1,2-1-10,105-3 0,-182 15 1,0 0-1,0 1 1,0-1-1,0 0 0,0 0 1,0 0-1,0 0 0,1 0 1,-1 0-1,0 0 1,0 0-1,0 1 0,0-1 1,0 0-1,0 0 1,0 0-1,0 0 0,0 0 1,0 0-1,0 1 0,0-1 1,0 0-1,0 0 1,0 0-1,0 0 0,0 0 1,0 1-1,0-1 1,0 0-1,0 0 0,0 0 1,0 0-1,0 0 0,0 0 1,0 1-1,0-1 1,0 0-1,0 0 0,0 0 1,-1 0-1,1 0 1,0 0-1,0 0 0,0 0 1,0 1-1,0-1 0,0 0 1,0 0-1,-1 0 1,1 0-1,0 0 0,0 0 1,0 0-1,0 0 1,0 0-1,0 0 0,-1 0 1,1 0-1,0 0 0,0 0 1,0 0-1,-7 3-127</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6:13.593"/>
    </inkml:context>
    <inkml:brush xml:id="br0">
      <inkml:brushProperty name="width" value="0.025" units="cm"/>
      <inkml:brushProperty name="height" value="0.025" units="cm"/>
    </inkml:brush>
  </inkml:definitions>
  <inkml:trace contextRef="#ctx0" brushRef="#br0">0 187 10650,'0'1'93,"1"-1"-1,-1 1 0,0-1 0,1 1 1,-1-1-1,1 0 0,-1 1 0,1-1 1,-1 1-1,1-1 0,-1 0 1,1 1-1,-1-1 0,1 0 0,-1 0 1,1 0-1,-1 1 0,1-1 1,-1 0-1,1 0 0,0 0 0,-1 0 1,1 0-1,-1 0 0,1 0 0,0 0 1,-1 0-1,1 0 0,-1 0 1,2-1-1,23-2 392,-23 3-420,64-7 365,1 3 0,102 7 0,-91-1-357,639 26 244,-331-31-198,-2-28-101,184-6 17,-325 35 38,522-22 156,-456-1-185,323-21-43,-298 34 7,81-3-657,-414 15 622,23-3-240,-24 3 259,1 0 0,-1 0 0,1 0 0,-1 0 0,1 0 0,-1 0 0,1 0 0,-1 0 0,0 0 1,1 0-1,-1 0 0,1 0 0,-1-1 0,1 1 0,-1 0 0,1 0 0,-1-1 0,0 1 0,1 0 0,-1 0 0,1-1 0,-1 1 0,0 0 1,1-1-1,-1 1 0,0-1 0,1 1 0,-1 0 0,0-1 0,0 1 0,0-1 0,1 1 0,-1-1 0,0 1 0,0-1 0,0 0 1,-6-2-222</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56.057"/>
    </inkml:context>
    <inkml:brush xml:id="br0">
      <inkml:brushProperty name="width" value="0.05" units="cm"/>
      <inkml:brushProperty name="height" value="0.05" units="cm"/>
    </inkml:brush>
  </inkml:definitions>
  <inkml:trace contextRef="#ctx0" brushRef="#br0">159 246 16075,'0'-1'104,"0"0"-1,-1 0 0,0 0 0,1 0 0,-1 0 0,1 1 1,-1-1-1,0 0 0,0 0 0,1 1 0,-1-1 0,0 0 1,0 1-1,0-1 0,0 1 0,0-1 0,0 1 0,0-1 0,0 1 1,0-1-1,0 1 0,0 0 0,0 0 0,0 0 0,0 0 1,0 0-1,0 0 0,0 0 0,0 0 0,0 0 0,0 0 1,0 0-1,0 1 0,0-1 0,0 0 0,0 1 0,0-1 1,0 1-1,0-1 0,0 1 0,0-1 0,0 1 0,-1 1 1,-4 3 199,0 0 0,0 0 1,0 0-1,-8 12 0,4-5-200,1 1 0,0 1 0,0-1 0,2 1 0,0 1 0,0-1 0,1 1 0,1 1 0,-5 25 0,9-39-87,1 0 0,0 0 0,-1 0 0,1 0 0,0 0-1,0 0 1,1 0 0,-1 0 0,0 1 0,1-1 0,-1 0 0,1 0 0,-1-1 0,1 1 0,0 0 0,0 0 0,0 0 0,2 2-1,-2-3 1,0-1 0,0 1-1,0 0 1,0-1-1,1 1 1,-1-1-1,0 1 1,1-1-1,-1 0 1,0 1-1,1-1 1,-1 0-1,0 0 1,1 0-1,-1 0 1,0 0-1,1 0 1,-1-1-1,0 1 1,1 0-1,-1-1 1,0 1-1,0-1 1,1 1-1,-1-1 1,0 1-1,0-1 1,2-2-1,7-3 54,0-1 1,-1 0-1,0-1 0,-1 0 1,0 0-1,0-1 1,11-16-1,42-73 299,-58 91-340,17-27 122,-2-1 0,-1 0-1,-2-2 1,-2 1 0,15-66 0,-27 87-12,-2 15-134,1 0-1,0 0 0,0-1 1,0 1-1,0 0 0,0 0 1,0 0-1,0 0 0,0 0 1,0 0-1,0 0 0,0 0 1,0-1-1,0 1 0,0 0 1,0 0-1,-1 0 0,1 0 1,0 0-1,0 0 0,0 0 1,0 0-1,0 0 0,0 0 1,0 0-1,-1 0 0,1 0 1,0 0-1,0 0 0,0 0 1,0 0-1,0 0 1,0 0-1,0 0 0,-1 0 1,1 0-1,0 0 0,0 0 1,0 0-1,0 0 0,0 0 1,0 0-1,0 0 0,-1 0 1,1 0-1,0 0 0,0 0 1,-13 18 153,-1 17-104,2 1 0,2 1-1,-8 50 1,15-72-48,0 2-4,-13 79 18,15-86-15,0-1 0,1 1 0,0-1 0,1 0 1,0 1-1,1-1 0,4 18 0,-5-26-2,-1 1-1,1-1 0,0 1 1,-1-1-1,1 0 0,0 1 1,0-1-1,0 0 0,0 0 1,0 0-1,0 0 0,0 0 1,1 0-1,-1 0 0,0 0 1,1 0-1,-1 0 1,0-1-1,1 1 0,-1 0 1,1-1-1,-1 1 0,1-1 1,-1 0-1,1 1 0,-1-1 1,1 0-1,-1 0 0,1 0 1,-1 0-1,1 0 0,0-1 1,-1 1-1,1 0 0,1-1 1,3-1 3,0 0 1,1-1 0,-1 0 0,0 0 0,-1 0-1,1-1 1,6-4 0,8-8 17,-1-1 0,0 0-1,19-26 1,-30 34-9,0-1 0,-1-1-1,0 0 1,-1 0 0,0 0 0,-1 0-1,0-1 1,5-18 0,-9 27-9,-1 1 0,1-1 0,-1 0 0,0 1 0,0-1 0,0 0 0,0 1 0,0-1 0,-1 0 0,1 1 1,-2-6-1,1 7-4,1 1 1,0-1 0,0 1-1,-1-1 1,1 1 0,0-1 0,-1 1-1,1 0 1,0-1 0,-1 1-1,1 0 1,-1-1 0,1 1 0,-1 0-1,1-1 1,-1 1 0,1 0-1,-1 0 1,1 0 0,-1-1 0,1 1-1,-2 0 1,1 0 0,-1 0 0,1 0 0,0 1 0,-1-1 0,1 0 0,0 1 0,-1-1-1,1 1 1,0-1 0,0 1 0,-1 0 0,-1 1 0,-6 5 2,0 0 1,1 1-1,0 0 0,1 0 1,-1 1-1,1 0 0,-5 10 0,-6 10 10,-13 33-1,25-51-6,1 1 0,0 1-1,-3 14 1,8-27-6,0 1 0,-1 0 0,1-1 1,0 1-1,0 0 0,0-1 0,0 1 0,0 0 0,-1-1 0,2 1 0,-1 0 0,0-1 0,0 1 1,0 0-1,0-1 0,0 1 0,0 0 0,1-1 0,-1 1 0,0 0 0,1-1 0,-1 1 0,0-1 1,1 1-1,-1 0 0,1-1 0,-1 1 0,0-1 0,1 1 0,0-1 0,-1 0 0,1 1 0,-1-1 1,1 0-1,-1 1 0,1-1 0,0 0 0,-1 1 0,1-1 0,0 0 0,-1 0 0,1 0 0,0 0 1,-1 0-1,1 0 0,0 0 0,0 0 0,-1 0 0,1 0 0,0 0 0,-1 0 0,1 0 0,0-1 1,-1 1-1,2 0 0,5-3 3,1 1 0,-1-1 0,13-6 0,-18 8-5,46-23-30,54-26-57,-85 43 54,0 1 1,0 1 0,0 0 0,19-2 0,-33 6 26,0 0 0,0 1 0,0 0 0,-1 0 0,1 0 0,0 0 0,0 0 0,0 0 0,-1 1 0,1-1 0,0 1 0,0 0 0,-1 0 0,1 0 0,0 0 0,-1 0 0,1 0 0,-1 1 0,0 0 0,1-1 0,3 5 0,-5-4 10,1 1-1,-1 0 0,1 0 0,-1 0 0,0 0 0,0 0 0,0 0 0,-1 0 0,1 0 0,-1 0 0,1 0 0,-1 0 0,0 1 0,0-1 0,-1 0 0,1 0 0,-1 0 0,-1 5 0,6-43 838,-1-41-1,2-28-1847,-5 104 970,0-1-1,0 0 1,0 1-1,1-1 1,-1 1-1,0-1 1,1 1-1,-1-1 0,1 1 1,-1-1-1,0 1 1,1 0-1,-1-1 1,1 1-1,-1-1 1,1 1-1,-1 0 1,1 0-1,-1-1 1,1 1-1,0 0 1,-1 0-1,1-1 1,-1 1-1,1 0 1,-1 0-1,1 0 0,0 0 1,-1 0-1,1 0 1,0 0-1,-1 0 1,1 0-1,0 1 1,1-1-99,17 0-372</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6:14.897"/>
    </inkml:context>
    <inkml:brush xml:id="br0">
      <inkml:brushProperty name="width" value="0.025" units="cm"/>
      <inkml:brushProperty name="height" value="0.025" units="cm"/>
    </inkml:brush>
  </inkml:definitions>
  <inkml:trace contextRef="#ctx0" brushRef="#br0">1 102 8858,'5'-3'73,"1"1"0,0-1 0,0 1 0,0 1 1,1-1-1,-1 1 0,0 0 0,10 0 0,6-2-4,67-9 184,147 1 1,-99 7-96,258-19 339,371-10-128,-279 35-315,286-1 101,469 35 366,-187 1-358,-584-40 493,-84-1-42,-385 4-618,3 0-4,0 1 1,0-1-1,-1-1 0,1 1 1,0-1-1,0 1 0,0-1 1,-1-1-1,1 1 0,0-1 0,8-4 1,-8-5-21</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6:22.040"/>
    </inkml:context>
    <inkml:brush xml:id="br0">
      <inkml:brushProperty name="width" value="0.025" units="cm"/>
      <inkml:brushProperty name="height" value="0.025" units="cm"/>
    </inkml:brush>
  </inkml:definitions>
  <inkml:trace contextRef="#ctx0" brushRef="#br0">0 73 11819,'2'4'1132,"7"-2"-746,10-2-50,-19 0-321,164-2 1790,203 7-709,291 49-935,0-48-163,379-109 94,-721 66-100,-306 36-52,-8 0-36</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6:24.251"/>
    </inkml:context>
    <inkml:brush xml:id="br0">
      <inkml:brushProperty name="width" value="0.025" units="cm"/>
      <inkml:brushProperty name="height" value="0.025" units="cm"/>
    </inkml:brush>
  </inkml:definitions>
  <inkml:trace contextRef="#ctx0" brushRef="#br0">39 213 8970,'-32'7'1789,"26"-9"-728,20-6-213,-7 5-759,0 1 0,0 0 0,0 0 0,0 0 1,0 1-1,1 0 0,-1 0 0,0 1 0,1 0 0,7 1 0,11 3-3,40 10 1,2 1-12,4-6-37,131-1 0,75-22-69,33-1-107,-105 17 35,303-8 142,461-52 70,-657 64-148,-1 27 18,-26-2 13,0-21 6,494-69 10,-364 20 25,962-8 66,-441 64 107,-365-23-86,-321 0-94,130-6 79,-4-27-29,-359 36-74,232-32 1,-194 31-5,0 2 1,84 7-1,-81 2 6,62 15 0,-97-19-45,1 0 0,-1-2 0,1 0 0,-1-2-1,1 0 1,38-9 0,-23 5-42,48-2 1,-78 8 84,1 1 1,-1-1 0,0 2 0,0 0 0,16 6-1,14 4 19,33 3 33,101 10 0,77-7 78,-70-7-83,41-2-23,90 11-12,-271-14-14,51 17-1,-4-1 16,-72-20-31,-1-1 1,1 0-1,0-1 1,0-1-1,31-4 1,-35 2-96,0 0 0,-1 0 0,1-2 0,-1 1 0,0-1 1,0-1-1,0 0 0,15-10 0,-8-1-64,-6-4-54</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6:37.926"/>
    </inkml:context>
    <inkml:brush xml:id="br0">
      <inkml:brushProperty name="width" value="0.025" units="cm"/>
      <inkml:brushProperty name="height" value="0.025" units="cm"/>
    </inkml:brush>
  </inkml:definitions>
  <inkml:trace contextRef="#ctx0" brushRef="#br0">24 187 10202,'-1'0'73,"-19"-12"2693,17 8-1290,15 3-723,53 9-216,-20-2-446,78 1 0,119-24-24,-21 0-46,548 12 27,-688 6-36,508-25 457,-190 2-7,421 2-288,-768 18-172,463-12 7,0 38-18,-396-10 9,527 37-8,-61-52 25,-207-2-2,758-40-12,-877 29 11,733-63-253,-737 57 107,-192 19-5,-1 2 0,69 11 1,-108-12-154,-12-2 175</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6:49.277"/>
    </inkml:context>
    <inkml:brush xml:id="br0">
      <inkml:brushProperty name="width" value="0.025" units="cm"/>
      <inkml:brushProperty name="height" value="0.025" units="cm"/>
    </inkml:brush>
  </inkml:definitions>
  <inkml:trace contextRef="#ctx0" brushRef="#br0">1 177 13395,'19'-19'1504,"0"9"-1312,1 0-1,0 1 1,0 1-1,1 1 0,0 1 1,1 1-1,-1 0 1,1 2-1,24-1 1,24 3-119,107 12 1,-51-1 9,277-16-29,1-31 159,-86 7 136,281 28 268,-228 10-483,103-3-108,-419-3-11,78 3 34,144-14 1,-253 7-45,-9 1 136,0-1 0,16-3 0,5-11-520,-15 5 262,0 2 30</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6:58.303"/>
    </inkml:context>
    <inkml:brush xml:id="br0">
      <inkml:brushProperty name="width" value="0.025" units="cm"/>
      <inkml:brushProperty name="height" value="0.025" units="cm"/>
    </inkml:brush>
  </inkml:definitions>
  <inkml:trace contextRef="#ctx0" brushRef="#br0">1 1 13939,'8'12'132,"1"0"-1,0 0 1,1-1-1,0 0 1,1 0-1,1-2 1,-1 1-1,1-1 1,1-1 0,0 0-1,18 8 1,17 6-254,92 27 1,-85-34 186,0-2-1,0-3 1,1-2-1,71 1 1,-23-9 640,145-19 0,126-10 815,-311 29-1348,-1 3-1,0 2 0,121 28 0,-93-9-153,199 41 125,-254-59-174,-1-3-1,1-1 1,-1-1-1,1-3 1,-1 0-1,45-10 0,-70 10-53,30-8-395,-38 10 432,1-1 0,-1 0 0,1 0 1,-1-1-1,0 1 0,1 0 0,-1-1 1,0 1-1,0-1 0,0 0 0,3-3 1,-2-5-192,-9 0-69</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7:00.200"/>
    </inkml:context>
    <inkml:brush xml:id="br0">
      <inkml:brushProperty name="width" value="0.025" units="cm"/>
      <inkml:brushProperty name="height" value="0.025" units="cm"/>
    </inkml:brush>
  </inkml:definitions>
  <inkml:trace contextRef="#ctx0" brushRef="#br0">1 1 8330,'3'-1'122,"0"1"0,0 1 0,0-1 0,0 0 0,0 1 0,0 0 0,0-1 0,0 1 0,0 0 0,0 1 0,5 2 0,34 24 683,-12-7-632,33 11 497,0-3 1,2-3 0,1-2 0,122 26 0,-92-33-408,118 8 1,100-11-56,-260-12-172,807 0 117,-1-28-113,-282 7 12,851 16-27,-365 12 37,-677 2-30,207-3 516,-469-9 519,-158 3 785,19 2-1664</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7:13.314"/>
    </inkml:context>
    <inkml:brush xml:id="br0">
      <inkml:brushProperty name="width" value="0.025" units="cm"/>
      <inkml:brushProperty name="height" value="0.025" units="cm"/>
    </inkml:brush>
  </inkml:definitions>
  <inkml:trace contextRef="#ctx0" brushRef="#br0">1 375 11426,'0'0'60,"0"0"0,1 1 0,-1-1 0,0 0 0,1 0 0,-1 1 1,1-1-1,-1 0 0,0 0 0,1 0 0,-1 0 0,1 1 0,-1-1 0,0 0 0,1 0 0,-1 0 0,1 0 0,-1 0 0,1 0 0,-1 0 0,0 0 0,1 0 0,-1-1 0,1 1 0,-1 0 0,0 0 0,1 0 0,-1 0 0,1-1 0,-1 1 0,0 0 0,1-1 0,20-5 647,2-1-389,1 1 0,-1 0 0,1 2 1,0 1-1,1 1 0,-1 1 0,49 4 1,78 3-314,151-14 1,150-34 1,131 0 309,-278 25-117,242-36-71,18 0-116,-51 37 22,-380 20-18,243 40 1,-54 28-29,-21-4-7,-207-51 4,117 6-1,286-14-38,-369-12 48,222-34 1,-237 13-45,121-43 0,26-7-599,-192 58 300,132-26-789,-167 37 1037,0 2 0,0 1 0,0 2 0,37 5 0,199 17 30,-204-21 58,0-3 0,72-11 0,174-46 18,-209 38-24,-80 16 10,-1-4 13</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7:19.423"/>
    </inkml:context>
    <inkml:brush xml:id="br0">
      <inkml:brushProperty name="width" value="0.025" units="cm"/>
      <inkml:brushProperty name="height" value="0.025" units="cm"/>
    </inkml:brush>
  </inkml:definitions>
  <inkml:trace contextRef="#ctx0" brushRef="#br0">0 137 11995,'4'-1'169,"0"0"1,1 1 0,-1-1 0,0-1 0,0 1-1,-1 0 1,1-1 0,0 0 0,6-4 0,-5 3-41,0 0 0,0 1 0,0-1 0,11-2 0,7 2 80,0 1 1,1 0 0,-1 2-1,38 5 1,14-1-91,8-7-63,122-19 0,26-2-31,-7 22-23,107-7-3,-249 0 1,448-27-6,-62 46-10,-155-1 6,440 54 52,-138-19-85,-134-17 12,292 7-66,-625-34 66,333-3-30,0-27 58,-269 10 19,235 8-1,-175 0 114,-218 10-339,-41 3-434,1-2 0,0 1 0,25-6 0,-10-2 118</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7:19.874"/>
    </inkml:context>
    <inkml:brush xml:id="br0">
      <inkml:brushProperty name="width" value="0.025" units="cm"/>
      <inkml:brushProperty name="height" value="0.025" units="cm"/>
    </inkml:brush>
  </inkml:definitions>
  <inkml:trace contextRef="#ctx0" brushRef="#br0">0 0 4585,'42'11'224,"0"-3"-168,1-1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57.756"/>
    </inkml:context>
    <inkml:brush xml:id="br0">
      <inkml:brushProperty name="width" value="0.05" units="cm"/>
      <inkml:brushProperty name="height" value="0.05" units="cm"/>
    </inkml:brush>
  </inkml:definitions>
  <inkml:trace contextRef="#ctx0" brushRef="#br0">7 181 14067,'49'-105'6096,"-49"105"-6033,0 0 0,0 0 0,0-1 0,0 1-1,0 0 1,0-1 0,0 1 0,0 0 0,0 0 0,0-1 0,0 1 0,0 0 0,0 0 0,0-1 0,1 1-1,-1 0 1,0 0 0,0-1 0,0 1 0,0 0 0,1 0 0,-1 0 0,0-1 0,0 1 0,0 0-1,1 0 1,-1 0 0,0 0 0,0-1 0,1 1 0,-1 0 0,0 0 0,1 0 0,-1 0 0,0 0-1,0 0 1,1 0 0,-1 0 0,1 0 0,0 13 1109,-6 22-422,-21 71 58,-7 30-608,33-118-199,1-18-2,-1 0 0,0 0-1,0 0 1,0 0 0,0 1-1,0-1 1,1 0 0,-1 0-1,0 0 1,0 0 0,0 0-1,1 0 1,-1 0 0,0 0-1,0 0 1,0 0 0,1 0-1,-1 0 1,0 0 0,0 0-1,1 0 1,-1 0 0,0 0 0,0 0-1,0 0 1,1 0 0,-1 0-1,0 0 1,0 0 0,0 0-1,1 0 1,-1 0 0,0 0-1,0 0 1,0-1 0,0 1-1,1 0 1,-1 0 0,23-25-169,2-16-53,-2-1 0,-2-1 0,-2-1 0,26-87 1,-40 117 169,-4 12 43,0-1 0,0 0 1,0 0-1,0 1 1,0-1-1,-1 0 0,1 0 1,-1 0-1,0 0 1,0 1-1,0-5 0,-12 27 48,-2 25 29,1-1 1,2 2-1,3 0 0,1 0 1,0 52-1,6-88-40,0-1 0,1 0-1,1 1 1,0-1 0,0 1 0,0-1-1,1 0 1,1 0 0,0 0 0,5 12 0,-7-19-20,-1-1 0,1 0 0,0 0 0,-1 0 1,1 0-1,0 0 0,0 0 0,0 0 0,0 0 0,0 0 1,0-1-1,0 1 0,0 0 0,0-1 0,0 1 0,0 0 1,1-1-1,0 1 0,-1-1-1,0 0-1,0 0 1,0 0 0,0 0-1,0 0 1,0 0 0,0-1-1,0 1 1,-1 0 0,1-1-1,0 1 1,0 0 0,0-1-1,0 1 1,0-1 0,-1 1-1,1-1 1,1-1 0,0 0 5,0-1 1,0 1-1,0-1 1,0 0-1,0 0 0,0 1 1,-1-1-1,0 0 1,0-1-1,0 1 1,2-6-1,-3 2 2,0 0-1,0 0 1,0 0-1,-1 0 1,0 0-1,-1 0 1,1 0-1,-1 0 1,-5-9-1,6 11-8,-1 0 0,-1 1-1,1-1 1,-1 1-1,1 0 1,-1 0-1,0 0 1,-1 0-1,1 1 1,-1-1 0,0 1-1,1 0 1,-1 0-1,-6-3 1,10 6-5,0-1 1,-1 1 0,1 0-1,0 0 1,0 0-1,-1 0 1,1 0 0,0 0-1,-1 0 1,1 0 0,0 0-1,-1-1 1,1 1-1,0 1 1,0-1 0,-1 0-1,1 0 1,0 0 0,-1 0-1,1 0 1,0 0-1,-1 0 1,1 0 0,0 0-1,0 1 1,-1-1 0,1 0-1,0 0 1,0 0-1,-1 0 1,1 1 0,0-1-1,0 0 1,0 0 0,-1 1-1,1-1 1,0 0-1,0 0 1,0 1 0,0-1-1,0 0 1,0 1 0,-1-1-1,1 0 1,0 0-1,0 1 1,0-1 0,0 0-1,0 1 1,0-1 0,0 0-1,0 1 1,0-1-1,0 0 1,0 1 0,1-1-1,-1 0 1,0 0 0,0 1-1,0-1 1,0 0-1,1 1 1,6 20-19,-5-18 20,0 0 1,0 0-1,0-1 1,1 1-1,-1-1 0,1 1 1,-1-1-1,1 0 0,0 0 1,0 0-1,0-1 0,0 1 1,0-1-1,1 1 1,-1-1-1,4 1 0,-1-1 7,0 0 1,0-1-1,0 0 0,0 0 0,0 0 0,0-1 0,0 1 0,10-4 0,0-1 22,-1 0 0,1-1 0,-2-1 0,1-1 0,-1 0 0,15-11-1,-8 2 51,27-26 0,-5 2 57,-43 41-136,0 1 1,1-1-1,-1 0 1,0 0-1,0 0 1,1 1-1,-1-1 1,0 0-1,0 1 1,0-1-1,1 0 1,-1 0-1,0 1 1,0-1-1,0 0 1,0 1-1,0-1 1,0 0-1,0 1 1,0-1-1,0 1 1,0-1-1,0 0 1,0 1 0,0-1-1,0 0 1,0 1-1,0-1 1,0 0-1,0 1 1,0-1-1,-1 18 4,-2 12 0,-2 28-8,5-53 8,0-1-1,0 1 0,1-1 1,0 1-1,0-1 1,0 1-1,0-1 1,1 0-1,3 8 1,-4-11 1,-1 1 1,1-1 0,0 0 0,0 0 0,0 0-1,0 0 1,0 0 0,0 0 0,0 0 0,0 0 0,1 0-1,-1 0 1,0 0 0,1-1 0,-1 1 0,0-1 0,1 1-1,-1-1 1,1 1 0,2-1 0,-1 0 6,-1 0 1,1 0-1,0 0 1,0-1-1,-1 1 1,1-1-1,0 0 1,-1 0-1,1 0 1,3-2-1,4-3 42,-1 1 0,0-2 0,-1 0-1,14-12 1,-1-5 107,-1 0-1,-1-2 1,30-52 0,-52 100 2,-8 20-161,8-33-19,-2 9-63,0-1-1,1 1 0,1 0 0,-1 29 0,4-47 26,-1 1 1,1-1-1,0 1 0,0 0 1,0-1-1,0 1 0,0 0 1,0-1-1,1 1 0,-1 0 1,0-1-1,0 1 1,0-1-1,0 1 0,1 0 1,-1-1-1,0 1 0,1-1 1,-1 1-1,0-1 1,1 1-1,-1-1 0,1 1 1,-1-1-1,1 1 0,-1-1 1,1 0-1,-1 1 0,1-1 1,-1 0-1,2 1 1,-1-1-30,0 0 1,0 0 0,0-1 0,1 1 0,-1 0 0,0-1 0,0 1 0,0-1 0,0 1 0,0-1 0,0 0 0,0 1 0,0-1 0,2-1-1,28-33-845,-9 5 212,2-7-97</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7:33.922"/>
    </inkml:context>
    <inkml:brush xml:id="br0">
      <inkml:brushProperty name="width" value="0.025" units="cm"/>
      <inkml:brushProperty name="height" value="0.025" units="cm"/>
    </inkml:brush>
  </inkml:definitions>
  <inkml:trace contextRef="#ctx0" brushRef="#br0">1 254 8562,'22'1'1915,"41"7"0,-40-4-1502,41 1-1,-11-4-160,0-2 0,0-3 0,0-2 0,83-21-1,-51 5-206,1 3-1,92-7 0,177 1-52,-228 18 17,199 3 27,-2 0-55,159-4 13,-346 8 41,-23-5-41,221-41-1,-219 26 16,62-4-14,194-1 0,181 37 14,-409 3 16,175 42 0,-212-35-19,50 11-4,141 24 7,-279-54 2,58 7 161,-1 3 1,87 27-1,-130-28 42,-13-5-82,1-1 1,23 5-1,-36-9-126,1-1 1,-1-1-1,0 0 1,0 0-1,0-1 1,0 1-1,1-2 1,-1 1 0,8-4-1,16-5 58,0-2 0,55-30 0,-43 18 243,68-25 0,-107 47-146,2-1-82,0 0 0,1 0 1,0 1-1,-1 0 0,1 0 0,0 1 0,0 0 1,0 1-1,16 0 0,-6 0-74,1 0 0,-1-1 0,1-1 0,-1-1 0,22-5 0,41-6-58,-5 10-91,-49 4-68,0-1 0,0-2 0,28-6 0,-35 3 70</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8:14.785"/>
    </inkml:context>
    <inkml:brush xml:id="br0">
      <inkml:brushProperty name="width" value="0.025" units="cm"/>
      <inkml:brushProperty name="height" value="0.025" units="cm"/>
    </inkml:brush>
  </inkml:definitions>
  <inkml:trace contextRef="#ctx0" brushRef="#br0">0 183 9386,'3'-5'276,"29"-38"1631,-30 41-1763,0 0 0,0 0-1,1-1 1,-1 2 0,0-1 0,1 0-1,-1 0 1,1 1 0,-1-1 0,1 1 0,0 0-1,0 0 1,0 0 0,4-1 0,-3 2-80,0 1 1,-1 0-1,1 0 1,-1 0-1,1 1 1,-1-1-1,0 1 1,0-1-1,0 1 1,0 0-1,5 5 1,11 5 58,-5-5-97,0-1 0,1-1 0,0 0-1,0-1 1,0-1 0,28 3 0,96-3 131,-13-1 61,26 18-45,37 3-135,222-32-21,-153-3-10,195 18 6,127-4 1,192 2-68,-604 1 41,-1-8 0,257-35-1,192-12 7,-481 42 6,547-51-112,119-6-35,-56 82 30,-422-1 89,86 4-103,307 6-213,64 18 313,-46 0-115,-157-73-138,-373 17 276,240 16 0,201 14-250,-160-6-275,32-34 494,-261 7 34,-192 15-12,128 17 0,126 24 53,-248-37-19,0-4 0,111-12 0,75-39 212,-253 51-199,-3-1-4,1 1-1,0 0 1,0 0 0,0 0 0,-1 0-1,1-1 1,0 1 0,0 0 0,-1-1-1,1 1 1,0-1 0,0 1 0,-1-1-1,1 1 1,-1-1 0,1 1-1,0-1 1,-1 1 0,1-1 0,-1 0-1,1 1 1,-1-1 0,0 0 0,1 0-1,-1 1 1,0-1 0,1 0 0,-1 0-1,0-1 1,6-10 103</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8:43.961"/>
    </inkml:context>
    <inkml:brush xml:id="br0">
      <inkml:brushProperty name="width" value="0.025" units="cm"/>
      <inkml:brushProperty name="height" value="0.025" units="cm"/>
    </inkml:brush>
  </inkml:definitions>
  <inkml:trace contextRef="#ctx0" brushRef="#br0">1 8550 12347,'6'3'31,"0"1"0,0-1 1,0 0-1,1 0 0,-1-1 1,1 0-1,-1 0 0,1-1 1,0 0-1,0 0 0,0 0 1,0-1-1,0 0 0,-1 0 1,1-1-1,0 0 0,7-2 0,10-2 69,0-2 0,0-1 0,31-15 0,-5-1 169,-1-3 1,-1-1 0,-1-3 0,57-50 0,157-164 695,-201 186-776,413-452 365,-378 396-650,143-227-1,25-159-23,-110 105 98,-28-10-4,-3-54-256,-21-5 0,-20-4 0,36-841 0,-109 909-72,22-433 510,-12 617-148,84-388-1,-84 533-576,3 1 0,3 1-1,3 1 1,3 1 0,40-65 0,-50 101 444,1 0 1,2 1 0,1 1 0,1 1-1,2 2 1,0 0 0,2 2 0,1 1-1,1 2 1,1 0 0,52-25 0,-5 14 73,106-29 1,-88 32-983,-84 26 815,-7 3 98,0-1-1,0 0 1,0 0 0,-1 0-1,1-1 1,-1 0 0,1 0-1,-1 0 1,7-7 0,-6 1 48</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8:44.426"/>
    </inkml:context>
    <inkml:brush xml:id="br0">
      <inkml:brushProperty name="width" value="0.025" units="cm"/>
      <inkml:brushProperty name="height" value="0.025" units="cm"/>
    </inkml:brush>
  </inkml:definitions>
  <inkml:trace contextRef="#ctx0" brushRef="#br0">7 29 13171,'-4'-6'1152,"1"2"-952,3-1-128,7 3 384,18 2-296,10 1-56,23 0-88,8-1-128,17 0-424,9 0-336,19-2 720,5-3-128,-4-2-112</inkml:trace>
  <inkml:trace contextRef="#ctx0" brushRef="#br0" timeOffset="1">1031 371 12459,'-56'79'1072,"0"-7"-784,4-6-200,6-13 400,6-10-104,12-17-176</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8:45.682"/>
    </inkml:context>
    <inkml:brush xml:id="br0">
      <inkml:brushProperty name="width" value="0.025" units="cm"/>
      <inkml:brushProperty name="height" value="0.025" units="cm"/>
    </inkml:brush>
  </inkml:definitions>
  <inkml:trace contextRef="#ctx0" brushRef="#br0">187 29 10234,'-128'-18'3327,"72"7"1009,53 13-2938,8 5-768,11 6-87,4-2-441,-1-1-1,1-1 1,1-1-1,-1-1 0,44 9 1,-16-8-38,79 4 1,87-12 71,5 0-299,-203 1 49,0 1 0,-1 0 1,1 0-1,0 2 0,29 10 0,-40-12 58,1 1 0,-1-1 1,0 1-1,0 0 0,0 1 1,0-1-1,-1 1 0,1 0 0,-1 0 1,0 0-1,0 0 0,0 1 1,-1 0-1,0 0 0,0 0 0,0 0 1,0 0-1,-1 1 0,2 6 0,-1 0 13,-1-1-1,-1 1 1,0 0-1,-1-1 0,0 1 1,-1 0-1,0-1 1,-1 1-1,0-1 0,-5 16 1,-4 5 57,-1-1 1,-21 41-1,8-27 94,-2-1 0,-2-2 0,-67 77-1,27-46 103,-83 65 0,99-91-926,47-43 417,7-7 142,12-13-103</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8:46.955"/>
    </inkml:context>
    <inkml:brush xml:id="br0">
      <inkml:brushProperty name="width" value="0.025" units="cm"/>
      <inkml:brushProperty name="height" value="0.025" units="cm"/>
    </inkml:brush>
  </inkml:definitions>
  <inkml:trace contextRef="#ctx0" brushRef="#br0">0 1 16556,'1'6'377,"0"1"0,0-1 0,0 0 0,1 1 0,0-1 0,0 0 0,1 0 0,-1 0 0,1 0 0,1-1 0,5 9 0,2 1 56,1-1 0,23 22 0,-2-8-433,0-1-1,2-2 1,1-2-1,1-1 1,1-2-1,1-1 1,76 24-1,-109-41-240,0 0-1,0 0 1,0-1-1,0 0 1,0 0-1,0 0 1,8-1-1,-12 0 166,1-1 0,-1 1-1,0-1 1,0 0 0,0 1-1,0-1 1,0 0 0,0 0 0,0-1-1,0 1 1,0 0 0,-1-1-1,1 1 1,0-1 0,-1 1-1,1-1 1,-1 0 0,0 0 0,1 1-1,-1-1 1,0 0 0,0 0-1,1-4 1,10-27-612</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8:47.393"/>
    </inkml:context>
    <inkml:brush xml:id="br0">
      <inkml:brushProperty name="width" value="0.025" units="cm"/>
      <inkml:brushProperty name="height" value="0.025" units="cm"/>
    </inkml:brush>
  </inkml:definitions>
  <inkml:trace contextRef="#ctx0" brushRef="#br0">51 33 16516,'-4'-28'2527,"4"28"-2491,0-1 0,0 1-1,0 0 1,0 0 0,0 0 0,0 0 0,0-1-1,0 1 1,0 0 0,0 0 0,0 0-1,-1 0 1,1-1 0,0 1 0,0 0 0,0 0-1,0 0 1,0 0 0,0 0 0,-1-1-1,1 1 1,0 0 0,0 0 0,0 0 0,0 0-1,0 0 1,-1 0 0,1 0 0,0 0-1,0 0 1,0 0 0,-1 0 0,1 0 0,0 0-1,0 0 1,0 0 0,0 0 0,-1 0-1,1 0 1,-9 14 1245,1 12-674,2 1 1,0 0-1,2 0 0,-2 44 0,4-45-515,3 539 180,9-286-1921,-9-234 1375,2-20-105</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8:48.263"/>
    </inkml:context>
    <inkml:brush xml:id="br0">
      <inkml:brushProperty name="width" value="0.025" units="cm"/>
      <inkml:brushProperty name="height" value="0.025" units="cm"/>
    </inkml:brush>
  </inkml:definitions>
  <inkml:trace contextRef="#ctx0" brushRef="#br0">202 69 17948,'5'-6'590,"-1"1"1,1-1 0,-1 0-1,0 0 1,0 0 0,-1 0-1,0-1 1,4-11 0,-7 18-558,0 0 1,0 0 0,0 0-1,0 0 1,0 0 0,0 0-1,0-1 1,0 1 0,0 0-1,0 0 1,0 0 0,0 0-1,0 0 1,0 0 0,0 0-1,0 0 1,0-1 0,0 1-1,0 0 1,0 0 0,0 0-1,0 0 1,0 0 0,0 0-1,0 0 1,-1 0 0,1 0-1,0 0 1,0 0 0,0 0-1,0 0 1,0 0 0,0 0-1,0-1 1,0 1 0,-1 0-1,1 0 1,0 0 0,0 0-1,0 0 1,0 0 0,0 0-1,0 0 1,0 0 0,0 0-1,-1 0 1,1 1 0,0-1-1,0 0 1,0 0 0,0 0-1,0 0 1,-11 3 695,-10 9-148,-3 6-504,1 1 1,0 0-1,2 2 1,0 1-1,2 0 1,-30 45-1,45-60-84,0-1-1,1 1 0,0 0 1,0 1-1,-3 10 1,5-16 0,1 0 0,0 0 0,-1 0 0,1 0 1,0-1-1,0 1 0,0 0 0,0 0 0,0 0 1,1 0-1,-1 0 0,0-1 0,1 1 1,-1 0-1,1 0 0,0-1 0,0 1 0,0 0 1,0-1-1,0 1 0,0-1 0,0 1 0,0-1 1,0 1-1,1-1 0,-1 0 0,1 0 0,1 2 1,6 1-26,1-1-1,0 0 1,0 0 0,0-1 0,0 0 0,1-1 0,-1 0-1,0-1 1,13 0 0,16 1-56,-15 0 27,1 1 1,-1 2-1,0 0 0,38 13 0,-56-15 45,0 1-1,0 0 1,0 0-1,0 0 1,0 1-1,0 0 1,-1 0-1,0 1 1,7 6-1,-9-7 8,0 0 0,-1 0 0,1 0 0,-1 0-1,0 0 1,0 1 0,0-1 0,-1 1 0,0-1-1,0 1 1,0 0 0,0-1 0,0 1 0,-1 0-1,0 4 1,-1-1 46,0-1 0,0 1 1,-1-1-1,0 0 0,-1 1 0,1-1 0,-1 0 0,0-1 0,-1 1 1,0 0-1,0-1 0,0 0 0,-1 0 0,0 0 0,0-1 0,-1 1 0,1-1 1,-1-1-1,-11 8 0,7-5 86,-1-1 1,1 0-1,-2 0 1,1-1-1,0-1 1,-1 0-1,0 0 1,0-1-1,0-1 1,0 0-1,-17 1 1,26-3-174,-1 0 1,1-1 0,0 1-1,-1 0 1,1-1-1,0 0 1,0 1 0,0-1-1,0-1 1,0 1 0,-4-2-1,5 1 3,0 1 1,1-1-1,-1 1 0,0-1 1,1 0-1,-1 0 0,1 0 0,0 1 1,-1-2-1,1 1 0,0 0 0,0 0 1,1 0-1,-1 0 0,0-1 0,0-2 1,-3-16-354</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8:50.031"/>
    </inkml:context>
    <inkml:brush xml:id="br0">
      <inkml:brushProperty name="width" value="0.025" units="cm"/>
      <inkml:brushProperty name="height" value="0.025" units="cm"/>
    </inkml:brush>
  </inkml:definitions>
  <inkml:trace contextRef="#ctx0" brushRef="#br0">225 0 16051,'-3'0'128,"0"0"0,0 0 0,0 1 0,0-1-1,1 1 1,-1-1 0,0 1 0,0 0-1,1 0 1,-1 0 0,1 0 0,-1 0 0,1 1-1,-1-1 1,1 1 0,0 0 0,0-1-1,-1 1 1,1 0 0,1 0 0,-1 1-1,-2 1 1,-4 8 81,1-1 0,0 1 0,-7 18 0,8-19-7,-16 38 42,1 0 0,3 1 0,2 1 0,2 1 1,3 0-1,1 1 0,3 0 0,3 0 0,4 101 0,1-135-162,2-1 0,0 1 0,1-1-1,1 0 1,1 0 0,1-1 0,0 0 0,1 0 0,12 18 0,-16-28-172,1 0 1,0 0-1,0 0 1,1-1-1,0 0 1,0 0-1,1-1 1,-1 1-1,1-1 1,0-1 0,1 1-1,-1-1 1,1-1-1,-1 1 1,1-1-1,0-1 1,1 0-1,-1 0 1,0 0-1,1-1 1,15 0-1,-18-1 24,0 0 1,-1-1-1,1 0 0,0 0 0,-1 0 0,1-1 0,-1 0 1,1 0-1,-1 0 0,0-1 0,0 0 0,0 0 1,5-4-1,27-22-528</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8:50.577"/>
    </inkml:context>
    <inkml:brush xml:id="br0">
      <inkml:brushProperty name="width" value="0.025" units="cm"/>
      <inkml:brushProperty name="height" value="0.025" units="cm"/>
    </inkml:brush>
  </inkml:definitions>
  <inkml:trace contextRef="#ctx0" brushRef="#br0">50 106 17252,'-4'25'426,"2"0"1,0 1-1,2-1 1,1 0-1,0 0 0,2 0 1,9 34-1,8 14-228,33 79-1,-51-148-201,12 31-162,-1 0 0,-2 1 0,-2 1 0,5 38 0,-13-72 107,-1 0 1,0 0-1,0 1 0,-1-1 0,1 0 0,-1 0 0,-1 6 1,1-8 45,1-1 1,0 1 0,0-1 0,-1 1-1,1-1 1,0 1 0,0-1-1,-1 1 1,1-1 0,-1 0-1,1 1 1,0-1 0,-1 1 0,1-1-1,-1 0 1,1 1 0,-1-1-1,1 0 1,-1 0 0,1 0 0,-1 1-1,1-1 1,-1 0 0,1 0-1,-1 0 1,0 0 0,1 0 0,-1 0-1,1 0 1,-1 0 0,1 0-1,-1 0 1,0 0 0,1 0 0,-1 0-1,1 0 1,-1-1 0,1 1-1,-1 0 1,1 0 0,-1-1 0,1 1-1,-1 0 1,1-1 0,-1 1-1,1 0 1,0-1 0,-1 1 0,1-1-1,0 1 1,-1-1 0,-6-5-28,1-1 0,0 0-1,0 0 1,1 0 0,0-1 0,-5-8 0,-24-55 130,33 69-89,-16-39 69,2 0-1,1-2 1,2 1-1,2-2 1,2 1-1,2-1 1,2 0-1,2-62 1,3 92-35,0 1 1,1 0-1,1-1 0,0 1 1,0 0-1,2 0 0,-1 1 1,13-23-1,-12 28-10,-1 0 0,1 0-1,0 1 1,1-1 0,0 1 0,0 1 0,0-1-1,0 1 1,1 0 0,0 1 0,0-1 0,0 2-1,1-1 1,-1 1 0,13-4 0,-3 2 1,0 2-1,0 0 1,0 1 0,0 0 0,1 2 0,31 2 0,-37-1-9,0 1 1,-1 0-1,1 1 1,0 0-1,-1 1 1,0 0-1,0 1 1,0 0-1,-1 0 1,19 14-1,-24-15 23,0 0 0,-1 1-1,1 0 1,-1 0 0,0 0-1,-1 0 1,1 1 0,-1-1 0,0 1-1,0 0 1,-1 0 0,0 0 0,0 0-1,2 10 1,-3-7 82,0 1 0,0-1-1,-1 1 1,0-1 0,-1 1 0,0-1-1,-1 0 1,1 1 0,-6 12 0,4-12-35,-1 0 0,0-1 0,0 1 0,-1-1 0,0 0 0,-1-1 0,0 1 0,0-1 1,-1 0-1,0-1 0,0 1 0,-1-1 0,0-1 0,0 1 0,0-2 0,-1 1 0,0-1 0,0 0 0,-12 4 0,17-8-209,0 0-1,0 0 0,1 0 0,-1-1 0,0 1 0,0-1 0,0 0 0,0 0 0,0-1 0,0 1 0,0-1 1,0 0-1,0 0 0,-4-1 0,5 0 16,1 1 1,-1-1 0,1 1-1,0-1 1,-1 0-1,1 0 1,0 0 0,0 0-1,0 0 1,0 0-1,1-1 1,-1 1 0,1-1-1,-1 1 1,1-1 0,0 0-1,0 1 1,0-1-1,-1-5 1,1 1-43,0 1-1,0 0 1,0-1 0,1-8-1,7-32-882</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58.158"/>
    </inkml:context>
    <inkml:brush xml:id="br0">
      <inkml:brushProperty name="width" value="0.05" units="cm"/>
      <inkml:brushProperty name="height" value="0.05" units="cm"/>
    </inkml:brush>
  </inkml:definitions>
  <inkml:trace contextRef="#ctx0" brushRef="#br0">123 0 17028,'-17'24'2602,"-28"32"1,-9 12 425,53-67-2996,0 0-1,1 0 1,-1 0-1,0 0 0,1-1 1,-1 1-1,1 0 1,0 0-1,-1 0 0,1 0 1,0 0-1,0 1 1,-1-1-1,1 1 1,0-1-27,1-1 0,-1 0 0,0 0 1,0 1-1,0-1 0,0 0 0,1 0 1,-1 0-1,0 1 0,0-1 0,1 0 1,-1 0-1,0 0 0,0 0 0,1 1 1,-1-1-1,0 0 0,0 0 1,1 0-1,-1 0 0,0 0 0,1 0 1,-1 0-1,0 0 0,1 0 0,-1 0 1,0 0-1,0 0 0,1 0 0,-1 0 1,1 0-1,32-11-129,-26 8 72,-4 2 23,15-6-292,2 1 1,36-8 0,-52 13 263,0 1 0,0-1 1,0 1-1,-1-1 1,1 1-1,0 0 1,0 1-1,0-1 0,0 1 1,-1-1-1,1 1 1,0 0-1,0 1 0,-1-1 1,1 1-1,-1-1 1,0 1-1,1 0 0,-1 0 1,0 1-1,0-1 1,5 5-1,-7-5 54,0 0 1,0 0-1,0 0 0,0 0 0,-1 0 0,1 0 1,-1 1-1,1-1 0,-1 0 0,0 0 1,0 0-1,0 0 0,0 1 0,0-1 1,0 0-1,0 0 0,-1 0 0,1 0 1,-1 1-1,0-1 0,0 0 0,1 0 1,-1 0-1,0 0 0,-3 3 0,-1 2 90,0 0 0,0 0-1,-1 0 1,0-1-1,-7 6 1,10-8-87,-1-1-1,-1 1 1,1-1 0,-1 0 0,1 0-1,-1 0 1,0-1 0,0 0-1,0 0 1,0 0 0,0 0-1,0-1 1,-1 0 0,1 0-1,0-1 1,-8 1 0,11-1-40,1-1 1,0 1-1,0-1 1,0 1-1,0-1 1,0 1-1,0-1 1,-1 0-1,1 1 1,1-1-1,-1 0 0,0 0 1,0 0-1,0 0 1,0 0-1,1 0 1,-1 0-1,0 0 1,1 0-1,-1 0 1,1 0-1,-1 0 1,1 0-1,-1-1 1,1 1-1,0 0 1,0 0-1,0 0 1,-1-1-1,1 1 0,0 0 1,1 0-1,-1-1 1,0 1-1,0-1 1,3-15-441</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8:51.040"/>
    </inkml:context>
    <inkml:brush xml:id="br0">
      <inkml:brushProperty name="width" value="0.025" units="cm"/>
      <inkml:brushProperty name="height" value="0.025" units="cm"/>
    </inkml:brush>
  </inkml:definitions>
  <inkml:trace contextRef="#ctx0" brushRef="#br0">0 0 16460,'21'24'888,"2"-1"1,0-2 0,27 20 0,7 6-472,-29-22-320,-1 0-1,-2 2 1,0 1 0,24 37-1,-39-49-59,-1 0 0,0 0 0,-1 1 0,-1 1-1,-1-1 1,0 1 0,-1 0 0,-1 0 0,-1 1 0,2 24 0,-5-28-43,0 0 1,-1 0 0,0 0 0,-1 0-1,-1-1 1,0 1 0,-1-1 0,-1 0 0,0 0-1,-1 0 1,-1 0 0,0-1 0,-14 19 0,14-22 64,-1-1 0,0 0 1,-1 0-1,0-1 0,0 0 1,-1 0-1,0-1 0,0 0 1,-1-1-1,0 0 1,0-1-1,0 0 0,-1-1 1,1 0-1,-1-1 0,-24 3 1,27-5-36,-1 0 1,0-1 0,-13-1-1,-28-9 146</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8:51.507"/>
    </inkml:context>
    <inkml:brush xml:id="br0">
      <inkml:brushProperty name="width" value="0.025" units="cm"/>
      <inkml:brushProperty name="height" value="0.025" units="cm"/>
    </inkml:brush>
  </inkml:definitions>
  <inkml:trace contextRef="#ctx0" brushRef="#br0">69 2 16179,'12'-2'1849,"1"6"-1257,-3 17-208,3 4 1488,5 20-1183,4 5-257,5 12-216,2 1-112,-2-2-408,0-1-264,-4-7-393,-4-5-135,-8-12 744,-8-11-216,-10-12-296</inkml:trace>
  <inkml:trace contextRef="#ctx0" brushRef="#br0" timeOffset="1">22 430 14115,'-16'-19'1696,"10"4"-839,9-1-329,19-3 1024,11-1-248,18-4-376,4-3-119,8-3-697,3-2-368,-5-1 304,0 3-32,-15 6-200</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9:36.234"/>
    </inkml:context>
    <inkml:brush xml:id="br0">
      <inkml:brushProperty name="width" value="0.025" units="cm"/>
      <inkml:brushProperty name="height" value="0.025" units="cm"/>
    </inkml:brush>
  </inkml:definitions>
  <inkml:trace contextRef="#ctx0" brushRef="#br0">12 24 21349,'-11'23'-625,"28"-39"633,-14-14-528</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9:38.385"/>
    </inkml:context>
    <inkml:brush xml:id="br0">
      <inkml:brushProperty name="width" value="0.025" units="cm"/>
      <inkml:brushProperty name="height" value="0.025" units="cm"/>
    </inkml:brush>
  </inkml:definitions>
  <inkml:trace contextRef="#ctx0" brushRef="#br0">0 449 13131,'6'-1'235,"0"1"0,-1-1 0,1 0 0,0-1 0,-1 1 0,7-3 0,16-5 3,560-105 1881,5 37-2188,-529 69 98,3 0-66,471-77-495,-511 79 342,1-1 1,-1-1-1,-1-2 1,1-1 0,-2 0-1,28-18 1,-51 28 167,0 0 0,0 0 0,0-1 0,0 1 0,0-1-1,0 1 1,0-1 0,-1 0 0,1 0 0,-1 1 0,1-1 0,-1 0 0,0-1 0,0 1 0,0 0 0,0 0 0,0 0 0,0-1 0,0-1-1,-2-14-250</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9:38.863"/>
    </inkml:context>
    <inkml:brush xml:id="br0">
      <inkml:brushProperty name="width" value="0.025" units="cm"/>
      <inkml:brushProperty name="height" value="0.025" units="cm"/>
    </inkml:brush>
  </inkml:definitions>
  <inkml:trace contextRef="#ctx0" brushRef="#br0">734 1 11442,'1'0'90,"0"-1"0,0 1-1,0 0 1,0 0 0,0 0-1,0 1 1,-1-1 0,1 0-1,0 0 1,0 0 0,0 1-1,0-1 1,0 0 0,-1 1-1,1-1 1,0 1-1,0-1 1,0 1 0,-1-1-1,1 1 1,0-1 0,-1 1-1,1 0 1,-1 0 0,1-1-1,-1 1 1,1 0 0,-1 0-1,1-1 1,-1 1 0,1 0-1,-1 0 1,0 0-1,0 0 1,0 0 0,1 0-1,-1-1 1,0 1 0,0 0-1,0 0 1,0 0 0,0 0-1,-1 0 1,1 0 0,0 0-1,0 0 1,0-1 0,-1 2-1,-2 6-48,0 0-1,0 0 1,0 0-1,-6 8 1,9-15 15,-14 22 21,-1 0-1,-1-1 1,-1-1-1,-28 28 1,-86 69 113,81-76-96,-35 29 18,-75 68 89,119-100-94,-61 75 0,94-104-99,1 1 0,0 0 0,0 0 0,1 0 0,1 1 0,0 0 0,-4 15 0,7-22-10,1-1 1,0 0-1,0 1 0,1-1 1,0 1-1,-1 0 0,2-1 1,-1 1-1,0-1 0,1 1 1,0-1-1,0 1 0,0-1 1,0 0-1,1 1 0,0-1 0,0 0 1,0 0-1,0 0 0,1 0 1,0-1-1,-1 1 0,7 5 1,-3-4-3,1 0-1,0 0 1,0 0 0,0-1 0,1 0 0,-1-1-1,1 1 1,0-1 0,0-1 0,0 0 0,14 2-1,10 0-14,58-2 0,-86-2 18,98-4-30,-1-4-1,0-4 0,-1-5 1,-1-4-1,-1-5 1,134-53-1,-117 31-5</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9:40.800"/>
    </inkml:context>
    <inkml:brush xml:id="br0">
      <inkml:brushProperty name="width" value="0.025" units="cm"/>
      <inkml:brushProperty name="height" value="0.025" units="cm"/>
    </inkml:brush>
  </inkml:definitions>
  <inkml:trace contextRef="#ctx0" brushRef="#br0">42 0 16908,'-1'1'72,"0"-1"1,0 1 0,1 0-1,-1-1 1,0 1-1,1-1 1,-1 1 0,1 0-1,-1 0 1,1-1 0,-1 1-1,1 0 1,-1 0 0,1 0-1,0-1 1,-1 1 0,1 0-1,0 0 1,0 0-1,-1 1 1,-5 26-114,5-23 196,-8 52 94,1 0 0,3 0 1,4 75-1,1-125-249,4 33-24,-4-39 23,0 0 0,0 0-1,0 0 1,1 1 0,-1-1 0,0 0-1,1 0 1,-1 0 0,1 0-1,-1 0 1,1 0 0,-1 0 0,1 0-1,0 0 1,0 0 0,-1 0-1,1 0 1,0 0 0,0 0 0,0-1-1,0 1 1,0 0 0,0-1-1,2 2 1,-1-2 3,-1 0 1,1 0-1,-1-1 0,1 1 0,-1 0 0,1-1 1,-1 1-1,1-1 0,-1 1 0,0-1 0,1 0 1,-1 1-1,0-1 0,1 0 0,-1 0 0,0 0 1,0 0-1,0 0 0,1-2 0,23-29 60,-16 19-24,151-199 1293,-156 206-1272,21-24 210,-23 29-243,-1-1 1,1 1-1,0-1 1,-1 1-1,1 0 1,0 0-1,0-1 0,0 1 1,0 1-1,0-1 1,0 0-1,0 0 0,0 1 1,3-1-1,-4 1-14,0 0 1,0 0-1,0 1 0,-1-1 0,1 0 0,0 1 1,0-1-1,-1 1 0,1-1 0,0 1 0,-1-1 0,1 1 1,0-1-1,-1 1 0,1 0 0,-1-1 0,1 1 0,-1 0 1,0-1-1,1 1 0,-1 0 0,1 1 0,8 24 57,-4-12-50,-2-7-17,-1-2 4,0-1-1,1 1 1,-1 0 0,1 0-1,7 7 1,-9-11-4,0 1-1,1-1 1,-1 0 0,1 0 0,-1 0-1,1 0 1,-1-1 0,1 1 0,0 0-1,-1-1 1,1 1 0,0-1 0,0 1-1,-1-1 1,1 0 0,0 0 0,0 0 0,-1 0-1,1 0 1,0 0 0,0 0 0,2-1-1,7-3 6,0 0 0,-1 0 0,1-1 0,-1-1 0,-1 1-1,1-2 1,11-9 0,-13 10 3,-1 0 0,1 0 0,0 1-1,0 0 1,1 1 0,0 0 0,0 0 0,0 1-1,0 0 1,17-3 0,-25 6-6,1 0 0,0 0-1,0 0 1,0 0 0,0 1-1,-1-1 1,1 1 0,0-1-1,0 1 1,-1 0 0,1 0 0,-1 0-1,1 0 1,-1 0 0,1 0-1,-1 0 1,1 0 0,-1 0-1,0 1 1,0-1 0,1 1 0,-1-1-1,0 1 1,1 2 0,2 5 22,0 0 0,0 0 0,3 15 1,-1-5-13,-4-13 0,0-1-1,1 1 0,-1-1 1,1 1-1,0-1 1,4 5-1,-6-9-7,0 1-1,1-1 1,-1 0 0,0 0-1,1 0 1,-1 0-1,1 0 1,-1 0 0,1 0-1,-1 0 1,1 0 0,0-1-1,-1 1 1,1-1-1,0 1 1,0-1 0,-1 0-1,1 0 1,0 0-1,0 0 1,-1 0 0,1 0-1,0 0 1,0 0 0,2-1-1,6-2 8,0-1 1,0 0-1,-1 0 0,1-1 0,-1 0 1,13-10-1,52-44 65,-45 34-9,-14 13-40,-8 5-12,1 1 1,0-1 0,0 2 0,0-1 0,0 1 0,17-7 0,-24 12-17,0 0 1,0 0-1,0-1 1,-1 1 0,1 0-1,0 0 1,0 0-1,0 0 1,0 0 0,0 0-1,-1 0 1,1 0-1,0 0 1,0 1 0,0-1-1,0 0 1,-1 0-1,1 1 1,0-1 0,0 1-1,-1-1 1,1 1-1,0-1 1,-1 1 0,1-1-1,0 1 1,-1-1 0,1 1-1,-1 0 1,1-1-1,-1 1 1,1 0 0,-1 0-1,1-1 1,-1 1-1,0 0 1,0 0 0,1 0-1,-1 0 1,0-1-1,0 1 1,0 0 0,0 0-1,0 1 1,1 7-30,0 0 0,-1-1 0,-2 15 0,2-14-111,-2 48 175,1-56-57,-1-7-22</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9:41.345"/>
    </inkml:context>
    <inkml:brush xml:id="br0">
      <inkml:brushProperty name="width" value="0.025" units="cm"/>
      <inkml:brushProperty name="height" value="0.025" units="cm"/>
    </inkml:brush>
  </inkml:definitions>
  <inkml:trace contextRef="#ctx0" brushRef="#br0">68 1 20364,'-6'11'1761,"2"5"-1953,-15-7 88,-1-7 1384,2-2-1200</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9:41.933"/>
    </inkml:context>
    <inkml:brush xml:id="br0">
      <inkml:brushProperty name="width" value="0.025" units="cm"/>
      <inkml:brushProperty name="height" value="0.025" units="cm"/>
    </inkml:brush>
  </inkml:definitions>
  <inkml:trace contextRef="#ctx0" brushRef="#br0">305 232 17620,'-1'39'1432,"1"13"-1088,2 4-136,3 8 416,1 2-120,2 1-224,5-4-272,-2-10-512,0-7-208,-6-13-600,0-4 1016,-7-13-232,-6-8-208</inkml:trace>
  <inkml:trace contextRef="#ctx0" brushRef="#br0" timeOffset="1">1 394 12251,'0'-13'339,"-1"0"0,2-1 0,0 1 0,1 0 0,0-1 0,1 1 0,0 0 0,1 0 0,0 1 0,1-1 0,1 1 0,0 0 1,1 1-1,0-1 0,13-15 0,-5 10 37,1 0 0,0 2 0,1 0 0,0 0 0,2 2 0,-1 1 0,32-17 0,-35 22-268,0 0 0,0 1 0,1 1 0,0 0 0,0 1 0,0 1 0,1 1 0,-1 0 0,0 1 1,33 2-1,-43-1-101,-1 1 0,0 0 0,0 0 0,0 0 0,0 0 1,0 1-1,0 0 0,-1 0 0,1 0 0,-1 1 0,1 0 0,-1 0 1,0 0-1,0 0 0,0 0 0,0 1 0,-1 0 0,1 0 0,3 5 1,-5-4 16,1 0 0,-1 0 0,0 0 0,-1 0 0,1 0 0,-1 1 0,0-1 0,-1 0 0,1 1 0,-1-1 0,0 1 0,0-1 0,-1 0 0,1 1 1,-1-1-1,0 0 0,-1 1 0,-2 5 0,-11 25 171,-2-1 1,-1 0-1,-2-1 0,-35 43 1,-11 23-1111,57-85 710,12-18-128</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9:42.401"/>
    </inkml:context>
    <inkml:brush xml:id="br0">
      <inkml:brushProperty name="width" value="0.025" units="cm"/>
      <inkml:brushProperty name="height" value="0.025" units="cm"/>
    </inkml:brush>
  </inkml:definitions>
  <inkml:trace contextRef="#ctx0" brushRef="#br0">46 151 18036,'-21'96'1932,"15"-74"-1533,0 0 0,2 1-1,0 0 1,1 0 0,2 40 0,1-63-389,-1 1 0,1 0 1,0 0-1,1 0 0,-1 0 0,0 0 1,0 0-1,0 0 0,0 0 0,1 0 1,-1 0-1,0 0 0,1-1 0,-1 1 1,1 0-1,-1 0 0,1 0 0,0-1 1,-1 1-1,1 0 0,-1-1 0,1 1 1,0 0-1,0-1 0,-1 1 1,1-1-1,0 1 0,0-1 0,0 0 1,0 1-1,0-1 0,-1 0 0,1 1 1,0-1-1,1 0 0,0 0 3,-1-1-1,0 1 0,1-1 1,-1 1-1,0-1 1,0 0-1,0 1 0,0-1 1,0 0-1,1 0 1,-1 0-1,-1 0 0,1 0 1,0 0-1,0 0 1,0 0-1,0 0 0,-1 0 1,1 0-1,-1-1 1,1 1-1,-1 0 0,1-1 1,-1 1-1,0 0 1,1-2-1,4-29 99,-2 1 1,-1-1-1,-2 1 1,-5-48-1,3 48-299,4 19-232,5 13 142,11 19-31,-9-9 148,-5-7 142,-1-1-1,1-1 1,-1 1-1,1 0 1,0-1-1,0 0 1,0 0 0,1 0-1,-1 0 1,0-1-1,1 0 1,-1 0-1,1 0 1,-1 0 0,1-1-1,-1 1 1,6-1-1,-3-1 11,0-1-1,0 1 0,0-1 0,0 0 1,-1 0-1,1-1 0,-1 0 1,0 0-1,0-1 0,8-5 1,0-2 22,0-1 0,-1-1 0,0 0 0,-1-1 0,0 0 0,-1 0 0,16-30 0,-20 30-32,2-3-37,-7 13 34,-2 8 12,-2 7 15,-2 13 86,-3 39 0,7-57-73,-1-1-1,1 1 1,1-1-1,-1 1 1,1-1-1,0 1 1,0-1-1,1 0 1,0 0-1,0 1 1,0-1-1,0 0 1,5 6-1,-5-9 7,0 0 0,0 0-1,0 0 1,0-1-1,0 1 1,1-1 0,-1 1-1,1-1 1,-1 0-1,1 0 1,-1 0 0,1 0-1,0 0 1,-1-1-1,1 1 1,0-1 0,-1 0-1,1 0 1,0 0-1,0 0 1,-1 0 0,1 0-1,0-1 1,-1 1-1,1-1 1,0 0 0,-1 0-1,6-2 1,3-2 33,-1 0 1,1-1 0,-1 0 0,0-1 0,11-9-1,0-4 36,0-1-1,-2 0 1,0-2-1,-1 0 1,23-40-1,-32 50-31,-9 13-60,0 0 0,0 0 0,0 0-1,0 0 1,0 0 0,0 0 0,1 0-1,-1 0 1,0 0 0,0 0-1,0 0 1,0 0 0,0 0 0,0 0-1,0 0 1,0 0 0,0 0 0,0 0-1,1 0 1,-1 0 0,0 0-1,0 0 1,0 0 0,0 0 0,0 0-1,0 0 1,0 1 0,0-1 0,0 0-1,0 0 1,0 0 0,0 0-1,0 0 1,0 0 0,0 0 0,0 0-1,0 0 1,0 0 0,1 1 0,-1-1-1,0 0 1,0 0 0,0 0-1,0 0 1,0 0 0,-1 0 0,1 0-1,0 0 1,0 0 0,0 1 0,0-1-1,0 0 1,0 0 0,0 0-1,0 0 1,0 0 0,0 0 0,0 0-1,0 0 1,0 0 0,0 0 0,0 0-1,-8 30 57,5-16-38,-5 25 80,-4 58 0,11-84-72,0 1 0,2-1 1,-1 0-1,2 0 0,0 1 1,0-1-1,1 0 1,7 16-1,-9-26-18,0 0 0,1 0 0,-1-1-1,1 1 1,0-1 0,0 1 0,0-1 0,0 0 0,0 0 0,0 0 0,1 0-1,-1 0 1,4 2 0,-4-3-29,-1-1 0,0 1-1,0-1 1,1 1 0,-1-1 0,0 0-1,1 0 1,-1 1 0,0-1 0,1 0-1,-1 0 1,1 0 0,-1 0-1,0-1 1,1 1 0,-1 0 0,0-1-1,1 1 1,-1 0 0,0-1 0,1 0-1,-1 1 1,0-1 0,0 0-1,0 0 1,0 1 0,0-1 0,0 0-1,0 0 1,2-2 0,0-1-88,0 0 0,-1 0 0,1-1 0,-1 1 1,0 0-1,0-1 0,-1 0 0,1 1 0,-1-1 0,1-8 0,2-49-166,-4 61 261,-2-63-368</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9:42.803"/>
    </inkml:context>
    <inkml:brush xml:id="br0">
      <inkml:brushProperty name="width" value="0.025" units="cm"/>
      <inkml:brushProperty name="height" value="0.025" units="cm"/>
    </inkml:brush>
  </inkml:definitions>
  <inkml:trace contextRef="#ctx0" brushRef="#br0">0 1 16428,'6'19'1672,"-2"-1"-1336,11-1-696,2-1 1408,19 1-752,5-1-80</inkml:trace>
  <inkml:trace contextRef="#ctx0" brushRef="#br0" timeOffset="1">486 186 16620,'-12'15'1209,"-1"-1"0,0 0 0,-28 21 0,24-20 111,-28 28 0,76-50-2883,-17 2 1076,0 1 1,1 0-1,0 1 1,0 1 0,0 1-1,29 0 1,-36 1 421,-1 1 0,0-1 1,0 2-1,1-1 1,-1 1-1,0 0 0,-1 0 1,1 1-1,0 0 0,-1 0 1,1 1-1,-1 0 1,0 0-1,0 0 0,0 1 1,6 7-1,-10-10 105,-1 0-1,1 0 0,-1 0 0,1 0 1,-1 0-1,0 0 0,0 1 1,0-1-1,0 0 0,0 1 1,-1-1-1,1 1 0,-1-1 1,1 1-1,-1-1 0,0 1 1,0 3-1,-1-2 50,0 0 1,0 0-1,0-1 1,0 1-1,-1-1 1,1 1-1,-1-1 1,0 1-1,0-1 1,-4 5-1,-3 2 237,-1 0-1,0-1 0,0 0 0,0-1 0,-19 11 1,16-11-236,0-1 1,0-1-1,-15 6 1,23-10-228,1-1 1,-1 1-1,0-1 0,1 0 1,-1 0-1,0-1 1,0 0-1,0 1 1,1-2-1,-1 1 1,0 0-1,0-1 1,-7-2-1,11 2 110,-1 1 1,0-1-1,1 0 0,-1 0 1,1 0-1,-1 0 0,1 0 1,-1 0-1,1 0 0,0-1 1,0 1-1,-2-2 0,-8-25-601</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58.516"/>
    </inkml:context>
    <inkml:brush xml:id="br0">
      <inkml:brushProperty name="width" value="0.05" units="cm"/>
      <inkml:brushProperty name="height" value="0.05" units="cm"/>
    </inkml:brush>
  </inkml:definitions>
  <inkml:trace contextRef="#ctx0" brushRef="#br0">219 26 19044,'0'-1'98,"0"0"0,0 0 0,0 0 0,0 0 0,0 0 1,0 1-1,0-1 0,0 0 0,0 0 0,0 0 0,-1 0 0,1 0 0,0 0 0,-1 1 0,1-1 0,0 0 0,-1 0 0,1 0 0,-1 1 1,1-1-1,-1 0 0,0 1 0,1-1 0,-1 0 0,0 1 0,1-1 0,-1 1 0,0-1 0,0 1 0,1 0 0,-1-1 0,0 1 0,0 0 1,0-1-1,0 1 0,0 0 0,1 0 0,-1 0 0,0 0 0,0-1 0,0 1 0,0 1 0,0-1 0,0 0 0,0 0 0,1 0 1,-1 0-1,0 1 0,0-1 0,0 0 0,0 1 0,1-1 0,-1 1 0,-1 0 0,-5 2 179,0 0 0,1 1 0,-1 0-1,1 1 1,-8 6 0,-13 12 36,-24 30 0,42-44-313,1 2-1,0-1 0,1 1 1,0 0-1,0 1 0,-5 15 0,11-27-2,1 0 0,0 1 0,0-1 0,0 1 1,-1-1-1,1 0 0,0 1 0,0-1 0,0 1 0,0-1 0,0 1 0,0-1 0,0 0 0,0 1 0,0-1 0,0 1 0,0-1 0,0 1 0,0-1 0,0 1 0,0-1 0,0 1 0,0-1 0,1 0 0,-1 1 0,0-1 0,0 1 0,1-1 0,-1 0 0,0 1 0,0-1 0,1 0 0,-1 1 0,0-1 0,1 0 0,-1 0 1,0 1-1,1-1 0,-1 0 0,1 0 0,-1 1 0,1-1 0,-1 0 0,0 0 0,1 0 0,-1 0 0,1 0 0,-1 0 0,1 0 0,-1 0 0,1 0 0,-1 0 0,0 0 0,1 0 0,-1 0 0,1 0 0,-1 0 0,1 0 0,-1 0 0,1-1 0,31-9-216,-29 9 193,32-15-251,-25 11 130,0 0 0,1 0 0,0 1 0,0 0-1,0 1 1,0 0 0,0 1 0,1 1 0,-1-1 0,16 1 0,-25 2 117,-1-1 1,1 0 0,0 0-1,0 1 1,-1-1 0,1 1-1,0-1 1,-1 1 0,1 0-1,0 0 1,-1 0 0,1 0-1,-1 0 1,1 0 0,-1 0-1,0 0 1,0 1 0,1-1-1,-1 0 1,1 3 0,0-1 12,-1-1 0,0 1 0,0 0 0,-1 0 1,1-1-1,-1 1 0,1 0 0,-1 0 0,0 0 1,0 0-1,0 5 0,-1 0 83,-1 0 0,0 0 0,0 1-1,-1-1 1,0-1 0,0 1 0,-7 12 0,7-16-19,0 0 0,0 0 0,0-1 0,0 1 0,0-1 1,-1 1-1,1-1 0,-1-1 0,0 1 0,-5 2 0,7-4-164,0 0 0,0 0 0,0 0 0,0 0 0,-1 0 0,1-1 0,0 0 0,-1 1 0,1-1 0,0 0 0,-1 0 0,1 0 0,-1 0 0,1 0 0,0-1 0,-1 1 0,1-1 0,0 0 0,0 1-1,0-1 1,-4-2 0,0-4-329,2-4-219</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9:43.378"/>
    </inkml:context>
    <inkml:brush xml:id="br0">
      <inkml:brushProperty name="width" value="0.025" units="cm"/>
      <inkml:brushProperty name="height" value="0.025" units="cm"/>
    </inkml:brush>
  </inkml:definitions>
  <inkml:trace contextRef="#ctx0" brushRef="#br0">267 8 19940,'-4'-2'166,"-1"1"-1,1 0 1,-1 0-1,1 0 1,-1 0-1,0 1 1,1 0-1,-1 0 1,1 0-1,-1 0 1,0 1-1,-6 1 1,-7 2 133,-30 13 0,35-12-364,0 0-1,0 1 1,1 1 0,0 0-1,0 1 1,-12 10 0,24-18 39,-1 0 0,1 1 1,-1-1-1,1 1 1,-1-1-1,1 0 0,-1 1 1,1-1-1,0 1 0,-1-1 1,1 1-1,0-1 1,-1 1-1,1 0 0,0-1 1,0 1-1,0-1 0,-1 1 1,1 0-1,0-1 1,0 1-1,0 0 0,0-1 1,0 1-1,0-1 0,0 2 1,1-2 0,-1 1 0,1 0 0,-1-1 0,1 1 0,0-1 0,-1 1 0,1-1 0,0 1 0,-1-1 0,1 1 0,0-1 0,0 0 0,-1 0-1,1 1 1,0-1 0,0 0 0,1 0 0,43 3-429,-37-3 377,18 0-122,95 7-347,-110-6 520,0 1 1,0 0-1,0 1 1,0 0-1,-1 1 1,1 0-1,-1 0 1,14 9-1,-21-11 31,-1 0-1,1 0 1,-1 0-1,1 0 1,-1 0-1,0 1 0,0-1 1,0 1-1,0-1 1,-1 1-1,1 0 1,-1 0-1,1-1 1,-1 1-1,0 0 1,0 0-1,0 0 1,-1 0-1,1 5 1,-1-3 20,0 1 0,0 0 0,-1-1 0,0 1 0,0-1 0,0 1 0,-1-1 0,0 1 0,0-1 0,-3 5 0,-5 9 147,-2-1-1,0-1 1,0 0 0,-26 26-1,10-15 341,-40 31 0,54-47-280,-1-1-1,-1-1 1,0-1-1,-33 14 1,44-21-223,1 0 1,-1-1-1,1 0 1,-1 0-1,1 0 1,-1-1 0,1 1-1,-1-1 1,-6-1-1,10 1-31,-1 0 1,1-1-1,-1 1 0,1-1 0,-1 1 1,1-1-1,0 1 0,-1-1 1,1 0-1,0 0 0,0 0 0,-1 0 1,1 0-1,0 0 0,0 0 1,0 0-1,0-1 0,0 1 0,1 0 1,-1 0-1,0-1 0,0 1 1,1-1-1,-1 1 0,1-1 0,-1 1 1,1-1-1,0 1 0,0-1 1,-1 1-1,1-1 0,1-2 0,-1-9-31,2 0 0,0 0 0,0 0 0,1 1 0,1-1 0,0 1 0,10-21 0,29-45-333</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9:44.075"/>
    </inkml:context>
    <inkml:brush xml:id="br0">
      <inkml:brushProperty name="width" value="0.025" units="cm"/>
      <inkml:brushProperty name="height" value="0.025" units="cm"/>
    </inkml:brush>
  </inkml:definitions>
  <inkml:trace contextRef="#ctx0" brushRef="#br0">75 0 17204,'-23'87'2058,"8"-33"-1223,-13 81-1,23-86-663,2 0 0,2 0 0,3 0 0,1 0 0,3-1 0,2 1 0,2-1 0,26 76 0,-35-123 278,0-6-323,0-7-30,-7-43 221,-2 0 1,-24-84-1,37 150-333,1 0-1,0 0 1,1 0 0,0-1-1,0 0 1,1-1-1,1 1 1,-1-2 0,13 10-1,-10-8-2,0-1-1,0-1 0,1 0 1,0 0-1,1-1 0,0-1 1,0 0-1,0 0 1,19 4-1,-26-9 24,1 0 1,-1 0-1,1 0 0,-1 0 0,0-1 0,1 0 1,-1-1-1,1 1 0,-1-1 0,0-1 1,0 1-1,1-1 0,-1 0 0,0 0 0,0-1 1,-1 0-1,1 0 0,0 0 0,-1 0 1,0-1-1,0 0 0,0 0 0,0-1 0,-1 0 1,0 1-1,0-1 0,0 0 0,0-1 1,4-9-1,-1 1 65,0 0 1,-1-1 0,-1 1-1,-1-1 1,0-1 0,-1 1 0,2-23-1,-5 37-61,1 0 0,-1 0-1,0 1 1,0-1 0,0 0 0,0 0 0,0 0-1,0 0 1,0 0 0,0 0 0,0 0-1,0 0 1,0 1 0,0-1 0,-1 0-1,1 0 1,0 0 0,-1 0 0,1 1-1,-1-1 1,1 0 0,-1 0 0,1 1-1,-2-2 1,1 3-5,1-1 0,-1 1 1,0 0-1,0-1 0,1 1 0,-1 0 0,1 0 0,-1 0 0,0 0 0,1-1 1,-1 1-1,1 0 0,0 0 0,-1 0 0,1 0 0,0 0 0,0 0 0,-1 0 1,1 0-1,0 0 0,0 2 0,-2 12-1,0 0 0,2 0-1,-1 1 1,2-1 0,4 28 0,-4-33-3,1-1 1,0 1-1,1-1 1,0 0-1,1 0 1,0-1-1,0 1 1,1-1-1,0 1 1,9 10-1,-11-16 4,0 1 0,0-1 0,1 0 0,0 0 0,-1-1 0,1 1-1,0-1 1,0 0 0,0 0 0,0 0 0,1 0 0,-1-1 0,1 0 0,6 2 0,-4-3 6,-1 0 1,1 0-1,-1 0 1,0-1 0,1 1-1,-1-2 1,1 1 0,-1-1-1,9-3 1,-3 0 12,0-1 1,-1 0-1,0-1 1,0-1-1,0 1 1,-1-1-1,0-1 0,-1 0 1,14-17-1,-7 5 30,16-28 0,-27 40-38,0-1 0,-1 1-1,0-1 1,0 0 0,4-20 0,-7 29-14,-1 1 1,0-1-1,0 0 1,0 0-1,1 1 0,-1-1 1,0 0-1,0 0 1,0 0-1,0 0 1,0 1-1,0-1 0,0 0 1,-1 0-1,1 0 1,0 1-1,0-1 0,-1 0 1,1 0-1,0 1 1,-1-1-1,1 0 0,0 1 1,-1-1-1,1 0 1,-1 1-1,-1-2 0,1 2 0,1 0 0,-1 1 0,0-1 0,0 0 0,1 0 0,-1 1 0,0-1 0,1 1 0,-1-1 0,0 1 0,1-1 0,-1 1 0,0-1 0,1 1 0,-1-1 0,1 1 0,-1 0 0,1-1 0,-1 1 0,1 0 0,0-1 0,-1 1 0,1 0 0,0 0 0,0 0 0,-1-1 0,1 2 0,-2 5 6,0 1 0,0-1 1,1 1-1,0-1 0,0 1 0,1 0 1,0-1-1,0 1 0,1 0 0,0-1 1,4 15-1,-4-18-28,0-1 0,0 1 0,1-1 1,0 1-1,-1-1 0,1 0 0,1 1 0,-1-1 0,0 0 1,1-1-1,3 5 0,-4-5-45,1-1-1,-1 1 1,0-1-1,0 0 1,1 0 0,-1 0-1,1 0 1,-1 0 0,1-1-1,-1 1 1,1-1-1,0 1 1,-1-1 0,1 0-1,0 0 1,-1 0-1,1 0 1,2-1 0,-2 0-15,0 0 1,0 0 0,0 0-1,0-1 1,0 1-1,0-1 1,-1 1-1,1-1 1,-1 0 0,1 0-1,-1 0 1,0-1-1,0 1 1,0 0 0,0-1-1,0 0 1,0 1-1,-1-1 1,1 0 0,-1 0-1,0 0 1,0 0-1,1-4 1,7-34-524</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9:44.602"/>
    </inkml:context>
    <inkml:brush xml:id="br0">
      <inkml:brushProperty name="width" value="0.025" units="cm"/>
      <inkml:brushProperty name="height" value="0.025" units="cm"/>
    </inkml:brush>
  </inkml:definitions>
  <inkml:trace contextRef="#ctx0" brushRef="#br0">11 17 19860,'0'-16'1745,"-3"16"-1273,1 1-344,2 6 392,0-1 160,-1-3-576,-3-3-152</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9:45.188"/>
    </inkml:context>
    <inkml:brush xml:id="br0">
      <inkml:brushProperty name="width" value="0.025" units="cm"/>
      <inkml:brushProperty name="height" value="0.025" units="cm"/>
    </inkml:brush>
  </inkml:definitions>
  <inkml:trace contextRef="#ctx0" brushRef="#br0">161 127 19556,'-1'-2'142,"0"1"0,-1-1 0,1 1 0,0 0 0,-1-1 0,1 1 1,-1 0-1,0 0 0,1 0 0,-1 0 0,0 1 0,0-1 0,1 0 0,-1 1 0,0-1 0,0 1 0,0 0 0,0-1 0,-3 1 0,1 1 3,1-1-1,-1 1 0,1 0 1,-1 0-1,1 0 1,0 0-1,-1 1 1,1-1-1,0 1 0,-3 2 1,-2 1-64,1 1 1,0 0 0,0 0-1,1 1 1,0-1-1,0 1 1,-8 13 0,-3 17-197,16-35 82,0 0 0,0 0 0,0 0 1,0 0-1,1 1 0,-1-1 0,1 0 0,0 0 1,0 1-1,-1-1 0,1 0 0,1 1 0,-1-1 1,1 4-1,-1-5 15,1-1 1,-1 1-1,1-1 1,0 0 0,-1 1-1,1-1 1,-1 1-1,1-1 1,0 0-1,-1 0 1,1 1-1,0-1 1,-1 0-1,1 0 1,0 0 0,-1 0-1,1 1 1,0-1-1,-1 0 1,1 0-1,0-1 1,0 1-1,-1 0 1,2 0-1,19-6-253,-19 6 219,18-7-209,-6 2 74,0 1 1,1 0 0,-1 1-1,1 0 1,14 0 0,-24 3 145,-1 1 1,1-1 0,-1 0 0,0 1 0,1 0 0,-1 0 0,0 1 0,0-1-1,0 1 1,0 0 0,0 0 0,0 0 0,0 0 0,-1 1 0,1 0 0,-1-1-1,0 1 1,1 0 0,-1 1 0,-1-1 0,5 6 0,0 3-12,0 1 1,0 0-1,-2 0 1,0 0-1,0 1 1,-1-1 0,-1 1-1,0 0 1,2 27-1,-4-12 144,0 0 1,-3 0-1,-8 54 0,5-55 86,-2-1-1,-1 0 0,-12 27 0,13-38-15,-1 0-1,0-1 1,-1 0-1,-1 0 1,-22 26-1,27-37-109,1 0 0,0 0 0,-1-1 0,0 1 0,0-1-1,-5 3 1,9-6-57,0 1 1,1-1-1,-1 0 0,0 1 0,0-1 0,1 1 0,-1-1 0,0 0 0,0 0 0,1 1 0,-1-1 1,0 0-1,0 0 0,0 0 0,1 0 0,-1 0 0,0 0 0,0 0 0,0 0 0,1-1 0,-1 1 1,0 0-1,0 0 0,0-1 0,1 1 0,-1 0 0,0-1 0,1 1 0,-1 0 0,0-1 0,1 1 1,-1-1-1,0 0 0,1 1 0,-1-1 0,1 1 0,-1-1 0,1 0 0,-1 1 0,1-1 0,0 0 1,-1 0-1,1 1 0,0-1 0,0 0 0,-1 0 0,1 0 0,0 1 0,0-1 0,0-1 1,0-4-49,0 1 1,0-1-1,0 1 1,1-1 0,0 1-1,0 0 1,1-1 0,2-6-1,21-44-329,-14 33 211,149-278-1415,13-30 968,-169 323 643,-1 1 41,1-1 1,-1 1-1,0-1 1,-1 1-1,0-1 1,0 0-1,0 0 1,-1 0-1,-1 0 1,1-9-1,-1 17-57,0 0 1,0 0-1,0 0 1,0-1-1,0 1 0,0 0 1,0 0-1,0 0 1,0-1-1,0 1 0,0 0 1,0 0-1,0 0 1,-1-1-1,1 1 0,0 0 1,0 0-1,0 0 1,0 0-1,0-1 1,0 1-1,-1 0 0,1 0 1,0 0-1,0 0 1,0 0-1,0-1 0,-1 1 1,1 0-1,0 0 1,0 0-1,0 0 0,-1 0 1,1 0-1,0 0 1,0 0-1,0 0 0,-1 0 1,1 0-1,0 0 1,0 0-1,0 0 1,-1 0-1,1 0 0,-10 8 208,-6 11 11,1 4 16,-13 27 0,23-42-244,2 0 0,-1 1 1,1 0-1,0 0 0,1 0 0,-2 17 1,4-24-4,-1-1 1,1 0-1,0 0 1,0 1-1,0-1 1,0 0-1,1 0 1,-1 1-1,0-1 1,0 0-1,1 0 1,-1 0 0,1 0-1,-1 1 1,1-1-1,-1 0 1,1 0-1,0 0 1,0 0-1,-1 0 1,1 0-1,0 0 1,0 0-1,0-1 1,0 1-1,0 0 1,0-1-1,0 1 1,0 0 0,0-1-1,0 1 1,1-1-1,-1 0 1,0 1-1,0-1 1,1 0-1,-1 0 1,0 1-1,0-1 1,1 0-1,-1 0 1,0-1-1,0 1 1,0 0 0,1 0-1,1-1 1,8-1-10,-1-1 0,1 0 0,-1 0 0,12-6 0,-16 6 6,73-34 1,-49 21 53,64-22 0,-91 37-31,0 0 0,0 0 0,0 0 1,0 0-1,0 1 0,1-1 0,-1 1 0,0 0 1,0 0-1,0 0 0,0 0 0,0 0 0,1 1 0,-1 0 1,0-1-1,0 1 0,0 0 0,0 0 0,0 1 1,-1-1-1,1 1 0,0-1 0,-1 1 0,1 0 0,-1 0 1,1 0-1,-1 0 0,0 1 0,0-1 0,0 1 1,0-1-1,0 1 0,2 5 0,-2-5 26,0 1 0,1-1 0,-1 1 0,1-1 0,0 0 0,0 0 0,0 0 0,0-1 0,0 1 0,1-1 0,-1 1 0,1-1 0,-1 0 0,1 0 0,0-1 0,0 1 0,0-1 0,0 0 0,0 0 0,0 0 0,7 0 0,-2-2 15,0 1 0,0-2-1,1 1 1,-1-1 0,0 0 0,-1-1 0,1 0 0,15-8 0,1-3-157,46-32 1,-4 2-1684,-66 43 1674,0 0 0,0 1-1,-1-1 1,1 0 0,0 1 0,0-1 0,0 1 0,0 0-1,0-1 1,0 1 0,0 0 0,1 0 0,-1-1 0,0 1 0,0 0-1,0 0 1,0 0 0,0 0 0,0 0 0,0 1 0,2-1-1,-1 2-103,-1-1 1,0 0-1,0 1 0,0-1 0,0 1 0,0-1 0,0 1 0,0-1 0,0 1 0,-1 0 0,2 2 1,2 5-570</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9:45.774"/>
    </inkml:context>
    <inkml:brush xml:id="br0">
      <inkml:brushProperty name="width" value="0.025" units="cm"/>
      <inkml:brushProperty name="height" value="0.025" units="cm"/>
    </inkml:brush>
  </inkml:definitions>
  <inkml:trace contextRef="#ctx0" brushRef="#br0">111 278 12555,'-14'16'560,"1"1"1,2 1-1,-1 0 1,2 0 0,0 1-1,2 0 1,0 0 0,1 1-1,0 1 1,-3 22-1,10-41-521,0 0 0,-1 0-1,1 0 1,0 0-1,0 0 1,0 0 0,1 0-1,-1 0 1,0 0-1,1 0 1,-1 0 0,1-1-1,1 4 1,-1-4-20,-1 0-1,1-1 1,-1 1-1,1 0 1,-1-1-1,1 1 1,0-1 0,-1 1-1,1-1 1,0 1-1,0-1 1,-1 0 0,1 1-1,0-1 1,0 0-1,0 0 1,-1 1 0,1-1-1,0 0 1,0 0-1,0 0 1,1 0-1,2-1 10,0 1-1,0-1 1,-1 0-1,1-1 0,0 1 1,0-1-1,-1 1 0,1-1 1,-1 0-1,0 0 0,5-4 1,11-10 24,-1-1 1,-1-1 0,0 0 0,18-27 0,49-86 80,-54 78 98,-1-2-1,25-72 1,-45 95 150,-10 21-87,0 11-281,1 0 1,0 0 0,-1 0-1,1 0 1,-1 0 0,1 0-1,-1 0 1,1 0 0,0 0-1,-1 0 1,1 0 0,-1 0 0,1 0-1,-1 0 1,1 1 0,0-1-1,-1 0 1,1 0 0,0 0-1,-1 0 1,1 1 0,0-1-1,-1 0 1,1 1 0,0-1-1,-1 0 1,1 1 0,-6 4 79,1 0-1,-1 1 1,2 0 0,-1 0 0,1 0-1,-1 1 1,2-1 0,-1 1 0,-2 8-1,-4 9 127,-8 35 0,10-32-139,3 0 0,0 0 0,1 0 0,1 30-1,2-48-62,2 1 0,-1 0 0,1-1 0,0 1 0,1-1-1,0 1 1,1-1 0,0 0 0,1 0 0,-1 0-1,2-1 1,-1 1 0,1-1 0,0 0 0,8 8 0,-10-12-17,0-1 0,0 1 0,1-1 0,0-1 1,-1 1-1,1 0 0,0-1 0,1 0 0,-1 0 0,0 0 1,0 0-1,1-1 0,-1 1 0,1-1 0,0-1 1,9 2-1,-7-3-2,0 1-1,0-1 1,0 0 0,0-1 0,0 0-1,0 0 1,0 0 0,0-1-1,-1 0 1,7-4 0,8-7-4,-1 0 0,0-2 1,-1 0-1,-1-1 0,21-24 0,-19 18 54,-1 0 0,0-1-1,-2-1 1,-1 0-1,19-42 1,-34 65-31,0 0-1,0 0 1,0 0-1,0 0 1,-1 0 0,1-1-1,-1 1 1,1 0-1,-1 0 1,0 0 0,0-1-1,0 1 1,0 0 0,-1 0-1,1-1 1,0 1-1,-2-3 1,2 4-8,-1 1-1,1-1 1,-1 1-1,1-1 1,-1 1 0,1-1-1,-1 1 1,1-1 0,-1 1-1,1 0 1,-1-1-1,0 1 1,1 0 0,-1 0-1,0-1 1,1 1-1,-1 0 1,1 0 0,-1 0-1,0 0 1,0 0 0,-2 0 6,1 0 1,0 1-1,-1-1 1,1 1 0,0-1-1,-1 1 1,1 0 0,-3 1-1,-4 3 19,0 1-1,0 0 0,1 0 0,0 1 0,1 0 0,-1 0 0,1 1 0,1-1 1,-1 2-1,1-1 0,1 1 0,-9 17 0,11-20-32,1 0-1,-1 0 1,2 0-1,-1 0 1,1 0-1,0 0 1,0 0-1,0 1 1,1-1 0,1 7-1,-1-9-1,1 0-1,0 0 1,0 0-1,0 0 1,1 0-1,-1 0 1,1 0 0,0-1-1,0 1 1,0-1-1,1 1 1,-1-1-1,1 0 1,0 0-1,-1 0 1,6 4-1,-2-3-47,1 0 0,0 0-1,-1 0 1,1-1-1,0 0 1,1 0 0,-1-1-1,0 0 1,1 0-1,0-1 1,-1 0 0,1 0-1,0 0 1,-1-1-1,1-1 1,0 1 0,-1-1-1,1 0 1,0-1-1,-1 0 1,11-4 0,37-17-145</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9:46.619"/>
    </inkml:context>
    <inkml:brush xml:id="br0">
      <inkml:brushProperty name="width" value="0.025" units="cm"/>
      <inkml:brushProperty name="height" value="0.025" units="cm"/>
    </inkml:brush>
  </inkml:definitions>
  <inkml:trace contextRef="#ctx0" brushRef="#br0">175 55 18156,'0'0'58,"1"1"1,0-1-1,-1 0 0,1 1 1,-1-1-1,1 1 0,-1-1 1,1 1-1,-1-1 0,1 1 1,-1-1-1,0 1 0,1 0 1,-1-1-1,0 1 0,1-1 0,-1 1 1,0 0-1,0-1 0,0 1 1,0 0-1,1-1 0,-1 1 1,0 0-1,0 0 0,0-1 1,0 1-1,0 0 0,-1-1 1,1 1-1,0 0 0,0-1 1,0 1-1,-1 0 0,1-1 1,-1 2-1,-11 34 134,10-29 29,-60 150 1734,-32 90-1704,91-239-372,2-6 70,0 0 0,0 0 0,0 0 0,0 0 1,1 0-1,-1 0 0,1 0 0,-1 0 0,1 0 0,0 0 0,0 0 0,0 0 0,0 0 0,0 0 0,0 0 0,1 3 0,-1-5 31,1 0 0,-1 0 0,0 0-1,0 1 1,1-1 0,-1 0 0,0 0 0,0 0-1,1 0 1,-1 0 0,0 0 0,0 0 0,1 0 0,-1 0-1,0 0 1,0 0 0,1 0 0,-1 0 0,0 0 0,0 0-1,0-1 1,1 1 0,-1 0 0,0 0 0,0 0 0,1 0-1,-1 0 1,0 0 0,0-1 0,0 1 0,0 0 0,1 0-1,-1 0 1,0-1 0,0 1 0,0 0 0,0 0 0,0 0-1,1-1 1,14-17-661,-1 0-1,0-1 0,-1-1 1,-1 0-1,12-28 0,0 2-106,165-298-1587,-168 314 2759,-21 29-373,0 1 1,0 0 0,0 0 0,0 0-1,1-1 1,-1 1 0,0 0 0,0 0 0,0 0-1,0 0 1,1-1 0,-1 1 0,0 0-1,0 0 1,0 0 0,1 0 0,-1 0-1,0 0 1,0 0 0,0-1 0,1 1-1,-1 0 1,0 0 0,0 0 0,1 0-1,-1 0 1,0 0 0,0 0 0,0 0-1,1 0 1,-1 0 0,0 0 0,0 1-1,1-1 1,-1 0 0,0 0 0,0 0-1,0 0 1,1 0 0,-1 0 0,0 0-1,0 0 1,0 1 0,1-1 0,-1 0-1,0 0 1,0 0 0,0 0 0,0 1-1,0-1 1,1 0 0,-1 0 0,0 0-1,0 1 1,0-1 0,0 0 0,0 0-1,0 1 1,0-1 0,0 0 0,0 0-1,0 1 1,0-1 0,0 0 0,0 0 0,0 0-1,0 1 1,1 18 372,-20 98 1230,-2 12-257,19-91-932,1 1-1,2-1 1,7 50 0,-4-65-349,1 0 0,1 0 0,1 0 0,1-1 0,1 0 0,17 32 0,31 35-1747,-51-81 1275,-11-10-156</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9:47.119"/>
    </inkml:context>
    <inkml:brush xml:id="br0">
      <inkml:brushProperty name="width" value="0.025" units="cm"/>
      <inkml:brushProperty name="height" value="0.025" units="cm"/>
    </inkml:brush>
  </inkml:definitions>
  <inkml:trace contextRef="#ctx0" brushRef="#br0">8 491 18916,'-7'-10'1752,"7"3"-1392,14-1-151,12 1 831,17-1-704,7-1-464,12-1-872,5-3 2152,6-10-1216,0-7-8,-4-7-88</inkml:trace>
  <inkml:trace contextRef="#ctx0" brushRef="#br0" timeOffset="1">939 1 18956,'-7'0'363,"0"1"-1,-1 0 1,1 0 0,-1 1 0,1 0-1,-14 6 1,-39 23 463,52-27-510,-13 8 91,1 1 0,-31 25-1,44-32-396,-1 1 0,1 0-1,1 1 1,-1-1-1,1 1 1,0 0-1,1 1 1,0-1 0,-4 11-1,8-17-32,0 1 1,0-1-1,0 1 0,1-1 0,-1 1 1,1-1-1,0 1 0,0-1 0,0 1 1,0-1-1,0 1 0,0 0 0,1-1 1,-1 1-1,1-1 0,0 0 0,-1 1 1,3 2-1,-1-1-11,0-1 1,1 0-1,-1 0 0,1 0 1,0 0-1,0 0 1,0 0-1,0-1 0,0 0 1,7 4-1,7 2-63,1 0 1,0-1-1,0-1 1,21 3-1,-16-3 39,60 15-74,-39-11 139,0 2 0,43 19-1,-85-31-3,0 1-1,0 0 0,0-1 1,0 1-1,0 0 0,-1 1 1,1-1-1,0 0 1,-1 0-1,1 1 0,0-1 1,-1 1-1,0-1 0,1 1 1,-1 0-1,0-1 1,0 1-1,0 0 0,1 2 1,-2-2 1,0 0 0,0-1 0,-1 1 0,1-1 0,-1 1 0,1-1-1,-1 1 1,1-1 0,-1 1 0,0-1 0,0 1 0,0-1 0,0 0 0,0 0 0,0 1 0,0-1 0,0 0 0,0 0 0,-1 0 0,1 0 0,0 0 0,-1 0 0,1-1 0,0 1 0,-3 0 0,-14 9-4,-1 0-1,0-2 1,-1 0 0,0-2-1,-25 6 1,7-5-823,-75 5-1,72-13 531,7-7-106</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9:47.618"/>
    </inkml:context>
    <inkml:brush xml:id="br0">
      <inkml:brushProperty name="width" value="0.025" units="cm"/>
      <inkml:brushProperty name="height" value="0.025" units="cm"/>
    </inkml:brush>
  </inkml:definitions>
  <inkml:trace contextRef="#ctx0" brushRef="#br0">0 194 17692,'6'3'1568,"11"-12"-784,9-8-224,21-7 721,9-4-153,14 1-456,6 0-496,5-3 152,2 8 48,-6 9-320</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9:48.145"/>
    </inkml:context>
    <inkml:brush xml:id="br0">
      <inkml:brushProperty name="width" value="0.025" units="cm"/>
      <inkml:brushProperty name="height" value="0.025" units="cm"/>
    </inkml:brush>
  </inkml:definitions>
  <inkml:trace contextRef="#ctx0" brushRef="#br0">29 59 17780,'3'7'221,"-1"1"0,0-1 0,0 1 0,-1 0 0,0 0 0,0 14 0,-5 52-82,1-43 191,-30 379 888,33-405-1176,0 35 225,0-39-247,0 0 1,0 0 0,0 0-1,0 0 1,0 0 0,1 0-1,-1 0 1,0 0-1,1 0 1,-1 0 0,0-1-1,1 1 1,-1 0 0,1 0-1,0 0 1,-1 0 0,1-1-1,0 1 1,-1 0 0,1-1-1,0 1 1,0 0 0,0-1-1,-1 1 1,1-1 0,0 1-1,0-1 1,0 0-1,0 1 1,0-1 0,0 0-1,0 0 1,2 1 0,2-2 40,-1 0 0,1 0 0,-1 0 1,1-1-1,-1 1 0,1-1 1,-1 0-1,0 0 0,0 0 0,0-1 1,0 0-1,4-3 0,7-7 138,19-22 0,-33 35-194,50-60 166,-2-2 1,-3-2 0,-3-2-1,-2-2 1,-4-2 0,29-74-1,-56 119-778,10-34 1,-20 45 290,0 14 305,0-1 1,0 1-1,-1 0 1,1 0-1,0-1 1,0 1-1,-1 0 0,1 0 1,0 0-1,0-1 1,-1 1-1,1 0 1,0 0-1,0 0 1,-1 0-1,1 0 1,0-1-1,-1 1 0,1 0 1,0 0-1,-1 0 1,1 0-1,0 0 1,0 0-1,-1 0 1,1 0-1,0 0 0,-1 0 1,1 0-1,-1 1 1,-11 5-450</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19:49.807"/>
    </inkml:context>
    <inkml:brush xml:id="br0">
      <inkml:brushProperty name="width" value="0.025" units="cm"/>
      <inkml:brushProperty name="height" value="0.025" units="cm"/>
    </inkml:brush>
  </inkml:definitions>
  <inkml:trace contextRef="#ctx0" brushRef="#br0">1 729 14851,'2'11'409,"1"-1"-1,0 0 1,1 0-1,0 0 1,1 0 0,0-1-1,8 12 1,-10-18-325,-1 0 0,1 0 0,0 0 0,-1-1 0,1 1 0,1-1 0,-1 0 0,0 0 0,0 0 0,1-1 1,-1 1-1,1-1 0,-1 0 0,1 1 0,0-2 0,0 1 0,-1 0 0,1-1 0,0 0 0,0 0 0,-1 0 0,1 0 1,0 0-1,5-2 0,3-1-169,0 0 1,0-1-1,0-1 0,-1 0 1,1 0-1,-1-1 1,0-1-1,17-13 0,-8 4-272,-1-1 0,0-1-1,21-26 1,-21 21 33,0-2 1,-2 0 0,-1-1 0,-1-1 0,-1 0-1,-1-1 1,-2-1 0,11-37 0,-17 23 412,-8 23 99,3 20-173,-1-1 0,1 1 0,0-1 0,0 1 0,-1-1 0,1 1 0,0-1 0,-1 1 0,1-1 0,0 1-1,-1 0 1,1-1 0,0 1 0,-1 0 0,1-1 0,-1 1 0,1 0 0,-1 0 0,1-1 0,-1 1 0,1 0 0,-1 0 0,1 0 0,-1 0 0,1 0 0,-1-1 0,0 1 0,-1 1 28,1-1 0,-1 1-1,0 0 1,0 0 0,1 0 0,-1 0-1,0 0 1,1 0 0,-1 0 0,1 0-1,-1 1 1,1-1 0,0 0 0,0 1-1,-1-1 1,1 1 0,0 0 0,0-1-1,-1 3 1,-1 2 81,-11 15 295,2 1-1,0 1 1,-15 42 0,21-48-242,1 0-1,1 0 1,0 0-1,1 1 1,1-1 0,1 24-1,1-37-139,0-1-1,0 0 1,0 0-1,1 0 1,0 0-1,-1 0 1,1 0-1,0 0 1,1 0-1,-1 0 1,0 0-1,1 0 1,0-1 0,0 1-1,0-1 1,0 1-1,4 3 1,-3-4-8,0 1 1,1-1-1,-1 0 1,1-1-1,0 1 1,0 0-1,0-1 1,0 0-1,0 0 1,0 0-1,0-1 1,0 1 0,5-1-1,3 0-1,-1-1 0,1-1-1,-1 1 1,1-2 0,-1 0 0,0 0-1,0-1 1,0 0 0,0-1 0,-1 0-1,0-1 1,0 0 0,0-1 0,-1 0-1,0 0 1,12-12 0,-6 3 21,0-1 0,0 0 0,-2-1 1,0-1-1,-1 0 0,-1-1 0,13-31 1,-22 47-17,0 0 1,-1-1 0,1 1-1,-1-1 1,0 1 0,0-1-1,0-7 1,-1 12-31,0 0 1,0 0-1,0-1 0,-1 1 0,1 0 1,0 0-1,0 0 0,0 0 0,0 0 1,0 0-1,0 0 0,0-1 1,0 1-1,0 0 0,-1 0 0,1 0 1,0 0-1,0 0 0,0 0 1,0 0-1,0 0 0,0 0 0,-1 0 1,1 0-1,0 0 0,0 0 0,0 0 1,0 0-1,0 0 0,-1 0 1,1 0-1,0 0 0,0 0 0,0 0 1,0 0-1,0 0 0,0 0 0,-1 0 1,1 0-1,0 0 0,0 0 1,0 0-1,0 0 0,0 0 0,0 0 1,0 1-1,-1-1 0,1 0 1,0 0-1,0 0 0,0 0 0,0 0 1,0 0-1,0 0 0,0 1 0,0-1 1,0 0-1,0 0 0,0 0 1,0 0-1,0 0 0,0 1 0,-8 9 100,-6 15-3,1 1-1,2 0 1,0 0 0,2 1-1,1 0 1,1 1-1,-4 33 1,11-56-87,-1-1 1,1 0 0,0 1 0,0-1 0,0 0-1,1 0 1,-1 1 0,1-1 0,0 0 0,0 0 0,1 0-1,-1 0 1,1 0 0,0 0 0,4 7 0,-3-9-6,-1 1 1,0-1 0,1 0-1,-1 0 1,1 0-1,0-1 1,0 1 0,-1-1-1,1 1 1,0-1 0,0 0-1,0 0 1,1 0-1,-1-1 1,0 1 0,0-1-1,0 1 1,1-1-1,-1 0 1,0-1 0,5 0-1,1 0 19,-1-1 0,1 0 0,0-1 0,-1 0 0,1 0 0,-1-1 0,0 0 0,0 0 0,-1-1 0,1 0 0,-1 0 0,0-1 0,-1 0 0,8-8 0,9-12 168,-1 0 0,23-40 0,-36 54-152,121-209 611,-87 143-594,-38 71-90,-3 9 3,-2 14-18,-7 25-6,-3 16 33,-3 60 0,12-105 17,0 22-4,2 0 1,1 0 0,1-1 0,15 61-1,-17-89 5,-1-5 2,0 0-1,0 0 0,0 1 0,-1-1 1,1 0-1,0 0 0,0 0 0,0 0 0,0 0 1,1 1-1,-1-1 0,0 0 0,0 0 1,0 0-1,0 0 0,0 0 0,0 0 1,0 1-1,0-1 0,0 0 0,0 0 1,0 0-1,0 0 0,0 0 0,0 0 1,1 0-1,-1 1 0,0-1 0,0 0 0,0 0 1,0 0-1,0 0 0,0 0 0,0 0 1,1 0-1,-1 0 0,0 0 0,0 0 1,0 0-1,0 0 0,0 0 0,1 0 1,-1 0-1,0 0 0,0 0 0,0 0 1,0 0-1,0 0 0,0 0 0,1 0 0,-1 0 1,0 0-1,7-9 50,4-14 18,-10 23-68,2-11 19,1 1 1,-1-1-1,-1 1 1,0-1-1,1-19 1,-2-58 37,-2 50-36,-3-181 59,4 216-71,0 0-1,-1 0 1,1 0-1,0 0 1,-1 0-1,0 0 0,0 0 1,-2-4-1,3 6-7,0 1 0,0 0-1,-1 0 1,1 0 0,0 0-1,0 0 1,0 0 0,-1 0-1,1 0 1,0 0-1,0 0 1,-1 0 0,1 0-1,0 0 1,0 0 0,-1 0-1,1 0 1,0 0-1,0 0 1,0 0 0,-1 0-1,1 0 1,0 0 0,0 1-1,0-1 1,-1 0 0,1 0-1,0 0 1,0 0-1,0 0 1,0 1 0,-1-1-1,1 0 1,0 0 0,0 0-1,0 1 1,0-1-1,0 0 1,0 0 0,-1 0-1,1 1 1,0-1 0,0 0-1,0 1 1,-5 9 26,3-7-25,1 1 0,0-1 1,0 0-1,1 1 0,-1-1 0,1 1 0,-1 0 1,1-1-1,0 1 0,0-1 0,1 1 1,1 6-1,-2-9-6,1 0 0,-1 1 0,1-1 0,0 0 0,0 0 0,-1 0 0,1 1 0,0-1 0,0 0 0,0 0 0,0 0 0,1 0 0,-1 0 0,0-1 0,0 1 0,0 0 0,1-1 0,-1 1 1,0 0-1,1-1 0,-1 1 0,0-1 0,1 0 0,-1 0 0,1 1 0,-1-1 0,1 0 0,-1 0 0,1 0 0,-1-1 0,0 1 0,1 0 0,1-1 0,16-3-17,0-1-1,0-1 1,32-16-1,20-6 23,-68 27-2,17-5-6,-1 1 1,36-5-1,-49 9 0,-1 1 0,1 0 0,0 0 0,-1 0 0,1 1 0,8 2 0,-12-2 1,0-1 0,0 1 0,1 0-1,-1 0 1,0 0 0,0 1 0,0-1-1,0 0 1,0 1 0,0 0 0,0-1-1,-1 1 1,1 0 0,-1 0 0,3 3-1,-2-1-1,0 0-1,-1 1 0,1-1 0,-1 0 1,0 1-1,-1-1 0,1 1 1,-1-1-1,1 1 0,-1-1 0,-1 1 1,1 0-1,-2 7 0,-3 9-12,-11 33-1,6-25 8,7-19 13,-11 46 8,13-51-5,0-1 0,0 1 0,1 0 0,0 0 0,0 0 0,0 0 0,0 0-1,3 9 1,-3-13-1,1 0-1,-1 0 0,1 0 0,-1 0 0,1 0 0,-1-1 1,1 1-1,0 0 0,0 0 0,-1 0 0,1 0 0,0-1 1,0 1-1,0 0 0,0-1 0,0 1 0,0-1 0,0 1 1,0-1-1,0 0 0,0 1 0,0-1 0,0 0 1,0 0-1,0 1 0,0-1 0,0 0 0,0 0 0,0 0 1,1 0-1,-1-1 0,0 1 0,0 0 0,0 0 0,0-1 1,0 1-1,0 0 0,1-2 0,4 0 7,-1 0-1,0 0 1,1-1-1,-1 0 1,7-6-1,-2 1 4,-1-1 0,0-1 0,0 0 0,-1 0 1,-1 0-1,0-1 0,9-19 0,0-4 10,15-46 1,-2-12 7,-26 79-23,-1 1 0,0-1 0,0 0 0,-1 0 0,-1-17 0,-2 20 4,0 14-5,4 16-4,0-13 5,1 0-1,0 0 0,0-1 0,1 1 0,0-1 0,0 0 0,1 0 0,-1 0 0,1-1 0,1 0 0,-1 0 1,1 0-1,0 0 0,0-1 0,0 0 0,0 0 0,1-1 0,0 0 0,-1 0 0,11 3 0,-7-4 13,0 0 1,0 0-1,0-1 0,0 0 0,1-1 0,-1 0 0,0-1 0,0 0 0,0 0 1,0-1-1,0 0 0,0-1 0,0 0 0,12-6 0,10-8 38,0-1-1,-1-2 0,-1-1 1,0-1-1,-2-1 0,-1-2 1,31-36-1,-51 53-31,-1 0 1,0-1-1,0 0 1,6-14-1,-11 22-19,-1 0 1,1 0-1,-1 0 0,1 0 1,-1 0-1,0-1 0,1 1 1,-1 0-1,0 0 0,0-1 1,0 1-1,0 0 0,0 0 1,0 0-1,0-1 0,0 1 1,-1 0-1,1 0 0,-1-3 1,0 4-2,0-1 1,-1 0-1,1 0 1,0 1 0,0-1-1,0 1 1,-1-1-1,1 1 1,0-1-1,-1 1 1,1 0 0,0 0-1,-1-1 1,1 1-1,0 0 1,-1 0 0,1 0-1,0 1 1,-1-1-1,1 0 1,0 0 0,-1 1-1,-1 0 1,-7 2 1,-1 0-1,1 1 1,0 1 0,1-1 0,-1 1 0,1 1 0,0 0 0,0 0 0,1 1 0,0 0-1,0 0 1,0 1 0,-6 9 0,5-6-5,1-1 1,1 1-1,-1 1 0,2 0 0,0 0 1,0 0-1,1 1 0,1-1 0,0 1 0,-2 15 1,5-20-52,0 0 0,0 1 1,1-1-1,0 0 1,1 0-1,0 0 0,0 0 1,1 0-1,0 0 1,0 0-1,1 0 0,0-1 1,0 1-1,0-1 0,1 0 1,1 0-1,-1 0 1,1 0-1,0-1 0,1 0 1,-1 0-1,1 0 1,0-1-1,1 0 0,-1 0 1,1 0-1,0-1 0,0 0 1,1-1-1,-1 1 1,1-1-1,-1-1 0,1 0 1,0 0-1,0 0 0,0-1 1,1 0-1,10 0 1,-9-2-38,-1 0 1,0-1-1,0 0 1,1 0 0,-1-1-1,-1 0 1,1 0 0,14-9-1,23-16-425</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8:59.593"/>
    </inkml:context>
    <inkml:brush xml:id="br0">
      <inkml:brushProperty name="width" value="0.05" units="cm"/>
      <inkml:brushProperty name="height" value="0.05" units="cm"/>
    </inkml:brush>
  </inkml:definitions>
  <inkml:trace contextRef="#ctx0" brushRef="#br0">179 376 14299,'-5'0'746,"0"1"0,0-1 0,1 1-1,-1 0 1,0 1 0,1-1 0,-1 1 0,-4 2-1,0 1-171,0 0-1,1 0 0,-13 11 0,11-8-423,1 1 1,0 0-1,1 0 0,0 1 0,0 0 1,-11 19-1,17-24-122,0 0 1,0-1-1,1 1 1,-1 0-1,1 0 1,0 0-1,-1 10 1,2-14-26,0 1 1,0-1-1,0 1 1,0-1 0,0 1-1,1-1 1,-1 1-1,0-1 1,1 0-1,-1 1 1,1-1 0,-1 1-1,1-1 1,0 0-1,-1 0 1,1 1 0,0-1-1,0 0 1,0 0-1,0 0 1,0 0-1,0 0 1,1 0 0,-1 0-1,0 0 1,0 0-1,1-1 1,-1 1-1,0 0 1,3 0 0,0 0 4,1-1 0,-1 0 0,0 1 0,1-1 0,-1-1 1,0 1-1,1-1 0,-1 1 0,0-1 0,1 0 0,-1-1 1,0 1-1,0-1 0,0 0 0,0 0 0,5-4 0,3-2 13,0-1-1,0 0 0,18-19 1,-12 7 21,-1 0 1,-1 0 0,-1-2 0,-1 0-1,0 0 1,17-48 0,-19 41 21,-2-1 0,-2 0 0,-1-1 0,-1 1 0,3-48-1,-9 70-33,0 1 0,0-1-1,-1 1 1,0-1-1,-4-12 1,5 20-26,0 0 0,-1 0 0,1 0 1,0 0-1,-1 1 0,1-1 0,0 0 0,-1 0 0,1 1 1,-1-1-1,1 0 0,-1 0 0,0 1 0,1-1 0,-1 1 1,0-1-1,1 1 0,-1-1 0,0 1 0,0-1 0,1 1 1,-1-1-1,0 1 0,-1-1 0,0 2 0,0-1 0,1 1 0,-1-1 0,0 1 0,1 0 0,-1-1 0,1 1-1,-1 0 1,1 0 0,-1 0 0,1 0 0,0 0 0,-1 1 0,1-1 0,0 0 0,0 1 0,0-1 0,-1 3 0,-15 20 10,2 2 1,0 0 0,2 0-1,1 1 1,1 1 0,-11 46-1,21-71-13,-4 14 4,0 1 0,2-1-1,-1 1 1,2 0 0,0 22 0,2-38-5,0-1 0,0 1 0,0-1 0,1 1 0,-1-1 0,0 1 0,1-1 0,-1 1 0,1-1 0,-1 0 0,1 1 1,0-1-1,-1 0 0,1 1 0,0-1 0,0 0 0,0 0 0,2 2 0,-1-2 0,-1 0-1,0-1 0,0 1 1,1-1-1,-1 0 1,0 1-1,0-1 1,1 0-1,-1 0 0,0 0 1,1 0-1,-1 0 1,0 0-1,1 0 1,-1 0-1,0-1 0,2 1 1,5-3-9,0 0 1,0-1 0,-1 0-1,1 0 1,7-6 0,-10 6-1,-3 3 5,-1 0 1,1 0 0,0 0 0,0-1-1,0 2 1,0-1 0,0 0 0,0 0-1,0 1 1,0-1 0,0 1 0,1-1-1,-1 1 1,0 0 0,0 0 0,0 0 0,5 1-1,-6 0 1,1 0-1,0 0 1,-1 0 0,1 0-1,0 0 1,-1 0-1,1 0 1,-1 1-1,0-1 1,1 0-1,-1 1 1,0-1-1,0 1 1,0 0 0,0-1-1,0 1 1,-1 0-1,1 0 1,0 0-1,0 2 1,6 33-36,-6-32 33,-1 0-1,1 1 1,0-1 0,0 0-1,0 0 1,1 1 0,0-1-1,0 0 1,0-1 0,1 1-1,0 0 1,3 5 0,-5-10 5,0 1 1,1-1 0,-1 1-1,0-1 1,0 1 0,0-1-1,1 0 1,-1 1 0,0-1 0,0 0-1,1 0 1,-1 0 0,0 0-1,0 0 1,1 0 0,-1 0 0,0-1-1,0 1 1,0 0 0,1-1-1,-1 1 1,0-1 0,0 1 0,0-1-1,0 1 1,0-1 0,0 0-1,2-1 1,29-26 7,-30 25-6,20-21 25,-2-2 0,19-28-1,2-5 3,-49 79-26,2 0 0,-5 22 0,9-33 1,0 1 1,1-1-1,0 16 0,1-24 4,0 1 0,0-1 1,0 1-1,0 0 0,0-1 0,1 1 0,-1-1 0,1 1 0,-1-1 0,1 1 1,0-1-1,0 0 0,0 2 0,0-2 1,0-1 0,-1 1 0,1-1 0,0 1 0,-1-1 0,1 0 0,0 1 0,0-1 0,-1 0 0,1 0 0,0 1 0,0-1 0,0 0 0,-1 0 0,1 0 0,0 0 0,0 0 0,0 0 0,-1 0 0,1 0 0,0 0 0,0-1 0,0 1 0,-1 0 0,1 0 1,0-1-1,1 0 0,4-2 47,1-1 0,-1 1 1,0-1-1,0-1 1,-1 1-1,1-1 1,-1 0-1,8-10 1,36-52 312,-36 47-258,36-62 170,-49 82-281,0 0 1,0 0-1,0 0 0,0 0 0,0 0 0,0 0 0,0 0 1,0 0-1,0 0 0,0 0 0,0 1 0,1-1 0,-1 0 1,0 0-1,0 0 0,0 0 0,0 0 0,0 0 0,0 0 0,0 0 1,1 0-1,-1 0 0,0 0 0,0 0 0,0 0 0,0 0 1,0 0-1,0 0 0,1 0 0,-1 0 0,0 0 0,0 0 1,0 0-1,0 0 0,0 0 0,0-1 0,0 1 0,0 0 1,1 0-1,-1 0 0,0 0 0,0 0 0,0 0 0,0 0 1,0 0-1,0 0 0,0-1 0,-1 24-34,-8 30-26,5-30 41,-9 65 28,13-80 7,0 0 0,0 1-1,0-1 1,1 0 0,0 0 0,1 0 0,-1 0 0,6 12 0,-6-19-5,-1 1 1,1-1 0,-1 1 0,1-1 0,0 1 0,0-1 0,0 0 0,0 0 0,0 1 0,0-1 0,0 0-1,0 0 1,1 0 0,-1 0 0,0 0 0,1 0 0,-1-1 0,0 1 0,1 0 0,-1-1 0,4 2 0,-3-2-32,0 0 0,1 0 1,-1 0-1,0-1 0,1 1 1,-1 0-1,0-1 0,0 0 1,1 1-1,-1-1 1,0 0-1,0 0 0,3-2 1,2-2-101,0 0 1,-1 0-1,0 0 1,0-1 0,0 0-1,0 0 1,7-12-1,4-15-77,-5-6-82</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12.837"/>
    </inkml:context>
    <inkml:brush xml:id="br0">
      <inkml:brushProperty name="width" value="0.025" units="cm"/>
      <inkml:brushProperty name="height" value="0.025" units="cm"/>
    </inkml:brush>
  </inkml:definitions>
  <inkml:trace contextRef="#ctx0" brushRef="#br0">1 284 12179,'248'-90'2678,"-133"56"-1912,174-28 1,-221 52-765,-1 3-1,1 3 0,0 3 1,0 3-1,0 2 0,0 4 1,124 30-1,-117-20-82,88 10-1,79-5 79,-220-21 3,53 8-6,-1 4-1,133 42 0,-129-32-13,1-3 0,89 11-1,160-14-74,2-22 47,-58 0 31,344-18-153,-4-29 87,137-35 121,-297 11-70,-293 51 26,-80 13 1,104-27-1,-169 33 1,-1 0 0,15-8 1,-17 7-7,0 1-1,0 0 1,12-3 0,-21 9 212,-11 1-430,9-1 214,-1-1-1,1 0 0,0 0 0,-1 1 0,1-1 1,-1 0-1,1 0 0,-1 0 0,1 0 0,-1 0 1,1 0-1,-1 0 0,1 0 0,-1 0 0,1 0 1,-1 0-1,1 0 0,-1 0 0,1-1 0,-1 1 1,1 0-1,-1 0 0,1 0 0,-1-1 0,1 1 1,0 0-1,-1 0 0,1-1 0,0 1 0,-1 0 1,1-1-1,-1 1 0,1-1 0,0 1 0,0 0 1,-1-1-1,1 1 0,0-1 0,0-9-152</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14.447"/>
    </inkml:context>
    <inkml:brush xml:id="br0">
      <inkml:brushProperty name="width" value="0.025" units="cm"/>
      <inkml:brushProperty name="height" value="0.025" units="cm"/>
    </inkml:brush>
  </inkml:definitions>
  <inkml:trace contextRef="#ctx0" brushRef="#br0">0 111 11330,'216'-17'2936,"-46"2"-2315,352 16-486,-269 4-119,51-3 58,1284-5 137,-633-11-254,442-14-96,-1158 17 118,517-9 16,-656 28 99,-123-19-1923,7 3 1484</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24.360"/>
    </inkml:context>
    <inkml:brush xml:id="br0">
      <inkml:brushProperty name="width" value="0.025" units="cm"/>
      <inkml:brushProperty name="height" value="0.025" units="cm"/>
    </inkml:brush>
  </inkml:definitions>
  <inkml:trace contextRef="#ctx0" brushRef="#br0">105 1 19036,'-3'1'1960,"-1"3"-1439,-6 11-225,0 9 880,-2 5-384,-2 12-208,1 11-432,0 5-128,2 1 16,2-1-80,6-7-344,1-6-192,3-8-400,3-10-200,3-12 808,1-9-225,3-8-223</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24.837"/>
    </inkml:context>
    <inkml:brush xml:id="br0">
      <inkml:brushProperty name="width" value="0.025" units="cm"/>
      <inkml:brushProperty name="height" value="0.025" units="cm"/>
    </inkml:brush>
  </inkml:definitions>
  <inkml:trace contextRef="#ctx0" brushRef="#br0">169 19 16636,'1'-1'165,"0"0"0,-1 0 0,1 0 0,0 0 0,-1 0 0,1 0 0,0 0 0,-1 0 0,1 0 0,-1 0 0,0 0 0,1 0 0,-1 0 0,0-2 0,0 3-100,0-1-1,-1 1 0,1 0 1,0 0-1,-1 0 1,1 0-1,0 0 0,-1 0 1,1 0-1,0-1 0,-1 1 1,1 0-1,-1 0 1,1 0-1,0 1 0,-1-1 1,1 0-1,0 0 0,-1 0 1,1 0-1,0 0 1,-1 0-1,1 0 0,0 1 1,-1-1-1,1 0 0,-1 1 1,-33 20 1805,18-9-1742,1 2 0,0-1 0,1 2 0,1 0 0,0 1 0,1 0 0,-13 24 0,24-37-133,-1 0 0,1 0 0,0-1 1,0 1-1,0 0 0,0 0 0,0 0 1,1 0-1,-1 0 0,1 0 0,0 0 1,0 0-1,0 0 0,1 4 0,-1-5 0,1 0 0,0-1 0,0 1 0,0 0 0,-1 0 0,2-1 0,-1 1 0,0-1 0,0 1 0,0-1-1,1 1 1,-1-1 0,1 0 0,-1 0 0,1 1 0,-1-1 0,1 0 0,0-1 0,0 1 0,-1 0 0,1 0 0,0-1-1,2 1 1,11 2-18,1 0-1,0-1 0,-1-1 0,1-1 0,18-1 1,20 1-43,27 7-13,-73-6 66,0 1 0,0 0 0,-1 0 0,1 0 0,-1 1 0,0 1-1,14 7 1,-19-10 18,-1 0 0,1 0 0,-1 0 0,1 0 0,-1 1 0,1-1 0,-1 0 0,0 1 0,0-1 0,0 1-1,0-1 1,0 1 0,0 0 0,0-1 0,0 1 0,-1 0 0,1 0 0,-1-1 0,1 1 0,-1 0 0,0 0 0,1 0 0,-1 2-1,-1-1 32,0 0-1,0 0 0,0 0 1,0 0-1,0 0 0,0 0 1,-1 0-1,1-1 0,-1 1 1,0-1-1,0 1 0,-4 3 1,-5 5 196,-1-1 1,-1 0 0,1-1-1,-19 10 1,8-5 172,-2-2 0,0 0 0,0-1 0,-1-2 0,0-1 0,-37 8 0,61-16-436,0 0-1,-1 1 1,1-1-1,0 0 1,-1 0 0,1-1-1,0 1 1,-5-1 0,6 0 26,1 1 1,-1 0 0,1-1 0,-1 1 0,1 0-1,-1-1 1,1 1 0,0-1 0,-1 1 0,1-1 0,0 1-1,-1-1 1,1 1 0,0-1 0,-1 1 0,1-1-1,0 0 1,0 1 0,0-1 0,0 1 0,-1-1-1,1 0 1,0 1 0,0-1 0,0 1 0,0-1-1,1 0 1,-1 1 0,0-1 0,0 1 0,0-1-1,0 0 1,0 1 0,1-1 0,-1 1 0,0-1 0,1 1-1,-1-1 1,0 1 0,1-1 0,-1 1 0,1-1-1,-1 0 1,7-8-28,-1 0 0,2 1 0,7-9 0,-4 5-48,21-23-213</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25.521"/>
    </inkml:context>
    <inkml:brush xml:id="br0">
      <inkml:brushProperty name="width" value="0.025" units="cm"/>
      <inkml:brushProperty name="height" value="0.025" units="cm"/>
    </inkml:brush>
  </inkml:definitions>
  <inkml:trace contextRef="#ctx0" brushRef="#br0">87 59 14451,'18'-16'1624,"27"-21"938,-45 36-2495,1 1 0,-1-1-1,1 1 1,-1 0 0,1-1 0,-1 1-1,1 0 1,-1-1 0,1 1-1,-1 0 1,1 0 0,-1-1-1,1 1 1,-1 0 0,1 0 0,0 0-1,-1 0 1,1 0 0,-1 0-1,1 0 1,-1 0 0,1 0-1,0 0 1,-1 0 0,1 0 0,-1 0-1,1 0 1,-1 1 0,1-1-1,-1 0 1,1 0 0,-1 1 0,1-1-1,-1 0 1,1 1 0,-1-1-1,1 1 1,-1-1 0,1 0-1,-1 1 1,0-1 0,1 1 0,-1-1-1,0 1 1,0-1 0,1 1-1,-1-1 1,0 1 0,0-1-1,0 1 1,1 0 0,-1-1 0,0 1-1,0-1 1,0 1 0,0 1-1,0 37 1148,0-39-1214,-7 54 413,-3 1 0,-25 86 0,-51 101-183,55-159-221,30-82-22,1 0 0,-1 0 0,1 0 0,-1 0 1,1 0-1,0 0 0,-1 0 0,1 0 0,0 0 1,-1 0-1,1 1 0,0-1 0,0 0 0,0 0 0,0 0 1,0 0-1,1 0 0,-1 1 0,0-1 0,0 0 1,1 0-1,-1 0 0,1 0 0,-1 0 0,1 0 0,-1 0 1,1 0-1,-1 0 0,2 1 0,0-2-68,0 1 1,0-1-1,-1 1 0,1-1 0,0 0 1,0 0-1,0 0 0,0 0 0,0 0 0,0 0 1,0 0-1,0-1 0,0 1 0,0-1 1,0 0-1,2-1 0,66-28-1472,-31 11 1056,5-1-142</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26.189"/>
    </inkml:context>
    <inkml:brush xml:id="br0">
      <inkml:brushProperty name="width" value="0.025" units="cm"/>
      <inkml:brushProperty name="height" value="0.025" units="cm"/>
    </inkml:brush>
  </inkml:definitions>
  <inkml:trace contextRef="#ctx0" brushRef="#br0">233 60 19860,'-12'22'884,"-97"190"1709,-2 88-1478,129-326-819,23-71-121,31-105 0,-42 115-149,14-57 2,-39 135-39,-1 10 2,3 10-3,-7-10 11,3 5-3,-1-1 0,1 1 0,1-1 1,-1 0-1,1 1 0,0-1 0,0-1 1,0 1-1,1-1 0,-1 0 0,1 0 1,0 0-1,0 0 0,1-1 0,-1 0 1,9 3-1,-5-3 5,0 0-1,0-1 1,1 0 0,-1 0-1,1-1 1,-1-1 0,1 1 0,-1-2-1,1 1 1,12-3 0,8-4 1,1-2 0,-2-1 0,1-1 0,-2-2 1,36-20-1,22-9-30,-84 41 28,0 1 0,-1-1 0,1 0 0,0 0 0,0 1 0,0-1-1,0 1 1,0 0 0,4 0 0,-6 0 2,0 0 0,0 0-1,1 0 1,-1 0 0,0 0 0,0 0-1,1 0 1,-1 0 0,0 1-1,0-1 1,1 0 0,-1 0 0,0 0-1,0 1 1,0-1 0,1 0-1,-1 0 1,0 0 0,0 1 0,0-1-1,0 0 1,0 0 0,0 1-1,1-1 1,-1 0 0,0 0 0,0 1-1,0-1 1,0 0 0,0 1-1,0-1 1,0 0 0,0 0 0,0 1-1,0-1 1,0 0 0,0 0-1,-1 1 1,-1 5 42,0 0 0,0-1 0,-1 1 0,-6 9 0,2-4 14,-21 38 173,-78 148 774,95-172-884,1 1-1,1 0 1,1 0 0,1 1-1,1 0 1,-2 29 0,8-47-295,0-1 0,0 1 0,0-1 0,1 1 0,1-1 0,2 12 0,-3-17-11,0 0 1,0 0-1,0-1 0,0 1 1,1 0-1,-1-1 1,1 1-1,-1-1 1,1 1-1,0-1 0,0 0 1,0 0-1,1 0 1,-1 0-1,0 0 0,1 0 1,-1 0-1,1-1 1,0 0-1,-1 1 1,5 0-1,4-2-852</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36.526"/>
    </inkml:context>
    <inkml:brush xml:id="br0">
      <inkml:brushProperty name="width" value="0.025" units="cm"/>
      <inkml:brushProperty name="height" value="0.025" units="cm"/>
    </inkml:brush>
  </inkml:definitions>
  <inkml:trace contextRef="#ctx0" brushRef="#br0">215 2 9258,'19'-1'245,"0"1"1,1 0-1,-1 1 0,28 6 1,-42-6-186,1 1 1,-1 0 0,1 0 0,-1 0-1,0 0 1,0 1 0,0 0 0,8 6-1,-11-7-9,0 0 0,0 0 0,1 1-1,-1-1 1,-1 1 0,1 0-1,0-1 1,-1 1 0,1 0-1,-1 0 1,0 0 0,0 0-1,0 0 1,0 0 0,0 0 0,-1 5-1,0-1 26,0 0 1,-1-1-1,1 1 0,-2 0 0,1-1 0,-1 1 0,0-1 1,0 0-1,-1 0 0,0 1 0,-4 5 0,-8 13 315,-23 28-1,26-37-202,-42 53 549,27-36-447,1 2 0,2 0 1,-25 48-1,45-73-281,0 0-1,1 0 1,0 0 0,1 1-1,0 0 1,0-1 0,1 1-1,1 0 1,0-1 0,0 1-1,1 0 1,0-1 0,1 1 0,0 0-1,1-1 1,6 14 0,6 12-53,1-1 1,2-1 0,28 39-1,-14-22-38,-24-39 55,0 1-1,-1-1 1,-1 1-1,0 0 1,-1 0-1,0 1 1,-1 0-1,-1 0 1,0 0-1,-1 0 1,1 25 0,-3-9 22,0-1 1,2 1-1,1-1 1,2 0-1,10 40 1,-11-57 4,15 45 69,-3 1-1,14 90 1,-28-130 96,-1 0 0,0 1 0,-1-1 0,-1 1 0,-1-1 0,-1 0 0,0 0 0,-2 0 0,0 0 0,0 0 0,-2-1 0,-14 27 0,13-30 141,-1 0 0,-1-1-1,0-1 1,-1 0 0,0 0 0,-1-1 0,0 0-1,-23 14 1,24-17-115,-1-1-1,1-1 0,-2 0 1,1-1-1,-1 0 0,1-1 1,-1 0-1,0-1 1,-1-1-1,-23 2 0,32-4-198,0 0-1,0-1 0,-1 1 0,1-1 1,0 0-1,0 0 0,0-1 0,0 0 1,0 0-1,1 0 0,-1 0 0,1-1 1,-1 0-1,1 0 0,-8-6 0,-5-11-117</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37.068"/>
    </inkml:context>
    <inkml:brush xml:id="br0">
      <inkml:brushProperty name="width" value="0.025" units="cm"/>
      <inkml:brushProperty name="height" value="0.025" units="cm"/>
    </inkml:brush>
  </inkml:definitions>
  <inkml:trace contextRef="#ctx0" brushRef="#br0">1 104 13771,'33'-9'1736,"14"-4"-1056,19-4-239,8-2 1087,12 2-768,2 1-16,-4 8-272,-3 4-240,-15 5-512,-11 8-264,-23 5 464,-13 0-112,-16 2-96</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37.579"/>
    </inkml:context>
    <inkml:brush xml:id="br0">
      <inkml:brushProperty name="width" value="0.025" units="cm"/>
      <inkml:brushProperty name="height" value="0.025" units="cm"/>
    </inkml:brush>
  </inkml:definitions>
  <inkml:trace contextRef="#ctx0" brushRef="#br0">24 522 13723,'-20'20'1488,"16"-11"-984,7-9-184,24-6 673,12-4-273,20-3-120,7-2-112,11-1-320,6-3-64,3 3-152,2 1-232,-11-1 152,-5-6 80,-14-3-56,0-1-48</inkml:trace>
  <inkml:trace contextRef="#ctx0" brushRef="#br0" timeOffset="1">912 9 14939,'31'-7'1216,"8"7"-895,4-1-137,6 3 424,1 4-288,-2 7-48,-5 3-8,-12 8-160,-11 6-56,-19 8-24,-10 5 0,-18 11 0,-9 3-8,-11 5 24,-2 1-8,2-6-8,-6 1-8,10-11 16</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39.156"/>
    </inkml:context>
    <inkml:brush xml:id="br0">
      <inkml:brushProperty name="width" value="0.025" units="cm"/>
      <inkml:brushProperty name="height" value="0.025" units="cm"/>
    </inkml:brush>
  </inkml:definitions>
  <inkml:trace contextRef="#ctx0" brushRef="#br0">72 9 13419,'13'-9'1065,"-13"9"-1035,0 0 0,0 0 0,0 0 0,0 0 0,1 0 0,-1 0 0,0 0 0,0 0 0,0 0-1,0 0 1,1 0 0,-1 0 0,0 0 0,0 0 0,0 0 0,0 0 0,1 1 0,-1-1 0,0 0 0,0 0 0,0 0 0,0 0 0,0 0 0,1 0 0,-1 0 0,0 1 0,0-1 0,0 0-1,0 0 1,0 0 0,0 0 0,0 0 0,0 1 0,1-1 0,-1 0 0,0 0 0,0 0 0,0 0 0,0 1 0,-2 27 1775,0-15-1650,-30 491 1154,16-184-993,5-173-201,-16 301 75,39 1-10,26-144-39,-1-3 35,-20-3-1798,-17-299 1612,0 0 1,0 0-1,0 0 1,0 0-1,0 0 1,0 0-1,0 0 1,0 0-1,0 0 0,0 0 1,-1 0-1,1 0 1,0 0-1,0 0 1,0 0-1,0 0 1,0 0-1,0 0 1,0 0-1,0 0 1,0 0-1,0 0 1,0 0-1,0 0 1,0 0-1,0 0 1,0 0-1,0 0 1,0 0-1,0 0 1,-1 0-1,1 0 1,0 0-1,0 0 1,0 0-1,0 0 1,0 0-1,0 0 1,0 0-1,0 0 1,0 0-1,0 0 1,-3-8-136,-5-17-240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0.863"/>
    </inkml:context>
    <inkml:brush xml:id="br0">
      <inkml:brushProperty name="width" value="0.05" units="cm"/>
      <inkml:brushProperty name="height" value="0.05" units="cm"/>
    </inkml:brush>
  </inkml:definitions>
  <inkml:trace contextRef="#ctx0" brushRef="#br0">1 83 18180,'9'-9'2308,"-4"15"-820,-2 24 77,-3-26-1388,-6 257 1322,1-13-1067,5-240-390,0-3 5,-1-1 0,1 1-1,1-1 1,-1 0 0,1 1-1,-1-1 1,1 0-1,1 0 1,1 7 0,-2-10-40,-1-1 0,0 0 0,0 0 0,0 0 0,1 1 0,-1-1 0,0 0 0,0 0 0,0 0 0,1 0 0,-1 0 0,0 1 0,0-1 0,1 0 0,-1 0 0,0 0 0,1 0 0,-1 0 0,0 0 0,0 0 0,1 0 0,-1 0 0,0 0 0,0 0 0,1 0 0,-1 0 0,0 0 0,1 0 0,-1 0 0,0 0 0,0 0 0,1-1 0,-1 1 0,0 0 0,0 0 0,1 0 0,-1 0 0,0-1 0,0 1 0,0 0 0,1 0 0,-1 0-1,0-1 1,0 1 0,0 0 1,9-14 196,-3-1-112,-1-1-1,0 1 0,-2-1 0,0 0 0,0 0 0,0-19 1,-2-7 33,-5-50 0,3 74-106,-1-1 0,0 1 0,-2 0 0,0 0 0,-11-30 0,6 35-12,1 11-10,7 3 1,0 0-1,1 0 1,-1 0 0,0 0-1,1 0 1,-1 0 0,0 0 0,1 0-1,-1 0 1,1 0 0,0 0-1,-1 0 1,1 0 0,0 0-1,0 1 1,0-1 0,0 0 0,0 1-1,-1 7-16,1 0-1,1 0 0,0-1 1,0 1-1,0 0 0,1-1 1,1 1-1,-1-1 0,2 0 1,-1 0-1,1 0 0,6 11 1,-8-16 14,0-1 1,1 1-1,-1 0 1,0-1-1,1 1 1,-1-1-1,1 0 1,0 0-1,0 0 1,0 0-1,0-1 1,0 1 0,0-1-1,0 0 1,0 1-1,1-1 1,-1-1-1,0 1 1,1 0-1,-1-1 1,1 0-1,-1 0 1,0 0-1,1 0 1,-1 0-1,1-1 1,-1 0-1,0 1 1,1-1 0,-1-1-1,0 1 1,0 0-1,0-1 1,4-2-1,6-3 14,-1-1 0,0 0 0,-1-1-1,0 0 1,-1-1 0,0-1 0,0 1 0,10-16-1,-6 7 34,-1-1-1,-1-1 1,-1 0-1,11-28 1,4-34 96,-23 74-116,-2 0 1,1 0 0,-1 1-1,0-1 1,-1 0-1,0 0 1,-2-14 0,2 22-21,-1 0 0,1 0 0,0 0 0,0 0 0,-1 0 1,1 0-1,0 0 0,-1 0 0,1 0 0,-1 0 0,1 0 0,-1 0 1,0 0-1,1 0 0,-1 1 0,-1-2 0,2 2-1,-1 0-1,1-1 1,-1 1-1,1 0 1,-1 0-1,1 0 1,-1 0-1,1 0 0,-1 0 1,1 0-1,-1 0 1,1 0-1,-1 0 1,1 0-1,0 0 1,-1 0-1,1 1 1,-1-1-1,1 0 1,-1 0-1,1 0 0,-1 1 1,1-1-1,-1 1 1,-1 1-3,0 0 0,-1 0 0,1 1 0,1-1-1,-1 0 1,0 1 0,0 0 0,1-1 0,0 1 0,-2 3 0,-9 33 0,1 2 1,3-1-1,1 1 1,-3 66-1,10-107 2,-1 25 19,2 38 1,0-57-16,-1 0 0,1 0 0,0-1 0,1 1 0,0 0 0,-1-1 0,2 1 0,-1-1 1,1 0-1,0 1 0,0-1 0,5 6 0,-7-10-2,0 0 0,0 1-1,0-1 1,1 0 0,-1 0 0,0 0 0,1 0 0,-1-1-1,1 1 1,-1 0 0,1 0 0,-1-1 0,1 1-1,-1-1 1,1 1 0,0-1 0,-1 0 0,1 0 0,0 0-1,-1 0 1,4 0 0,-2-1 1,0 0-1,0 0 1,0 0-1,-1 0 1,1 0 0,0-1-1,-1 1 1,1-1 0,-1 0-1,1 0 1,2-2-1,2-3 4,0-1-1,0 0 1,-1 0-1,0-1 1,9-17-1,-11 17-4,-1 0-1,1 0 1,-2-1 0,1 1-1,-1-1 1,-1 0 0,1-10-1,-2 21-1,0 8-6,0 1-1,0-1 0,1 0 1,1 1-1,3 11 0,-5-18 6,1-1 0,0 1-1,0-1 1,1 1 0,-1-1-1,0 0 1,1 0 0,-1 0-1,1 0 1,0 0-1,0 0 1,-1 0 0,1 0-1,1-1 1,-1 1 0,0-1-1,0 1 1,0-1 0,1 0-1,-1 0 1,1 0-1,-1 0 1,1-1 0,-1 1-1,1-1 1,3 1 0,-1-1 0,1 0 0,0-1 1,0 1-1,-1-1 1,1-1-1,0 1 0,-1-1 1,1 0-1,-1 0 1,0-1-1,0 1 0,0-1 1,0 0-1,7-6 1,6-6-6,0 0 1,18-22 0,-13 11-21,-15 16-40,1-1-1,16-13 1,-24 23 61,-1 1-1,0 0 1,1-1 0,-1 1 0,0 0 0,1-1 0,-1 1 0,1 0 0,-1-1 0,1 1 0,-1 0 0,0 0 0,1 0 0,-1-1 0,1 1 0,-1 0 0,1 0 0,-1 0 0,1 0 0,-1 0 0,1 0 0,-1 0-1,1 0 1,-1 0 0,1 0 0,-1 0 0,1 0 0,-1 1 0,1-1 0,-1 0 0,1 0 0,-1 0 0,1 1 0,-1-1 0,0 0 0,1 0 0,-1 1 0,1-1 0,-1 0 0,0 1 0,1-1 0,-1 1-1,0-1 1,0 0 0,1 1 0,-1-1 0,0 1 0,0-1 0,1 1 0,-1 0 0,6 29-174,-5-25 147,0 8-26,1 1 21,0 1 0,0-1-1,2 0 1,6 20-1,-8-30 40,-1-1-1,1 1 0,0-1 0,0 0 0,0 1 0,0-1 1,1 0-1,-1-1 0,1 1 0,0 0 0,0-1 1,0 1-1,0-1 0,0 0 0,0 0 0,1 0 0,-1-1 1,1 1-1,-1-1 0,1 0 0,0 0 0,4 1 0,34 2-13,-33-4-11,0 0 0,1 1 0,-1 0 0,0 1 0,0 0-1,10 3 1,-17-3 18,1-1 0,-1 0 0,0 1 0,1-1 0,-1 1 0,0 0 0,0 0 0,0 0 0,0 0 1,0 0-1,-1 0 0,1 0 0,-1 0 0,1 1 0,-1-1 0,0 1 0,0-1 0,0 1 0,0-1 0,0 1 0,-1 0 0,1 0 0,-1-1 0,0 1 0,0 4 0,1 0 18,-2 0 0,1 0 0,-1 1-1,0-1 1,0 0 0,-1 0 0,0 0 0,-1 0 0,-2 6-1,3-9 26,1-1 0,-1 0-1,0 0 1,0 0-1,0 0 1,0 0-1,-1 0 1,1-1-1,-1 1 1,1-1 0,-1 1-1,0-1 1,0 0-1,0 0 1,0 0-1,0-1 1,0 1-1,-1-1 1,-6 2 0,9-3-16,-1 1 1,1-1-1,-1 0 0,1 0 1,-1 0-1,1 0 1,-1-1-1,1 1 1,-1 0-1,1 0 1,-1-1-1,1 1 1,0-1-1,-1 0 1,1 1-1,0-1 1,-1 0-1,1 0 1,0 0-1,-2-1 1,1-1 8,0 1 0,0-1 0,0 0-1,0 0 1,0 0 0,0 0 0,1 0 0,-2-6 0,0-1 7,0 0 1,1-1-1,0 1 0,0-22 0,3 21-33,-1 1 1,2-1-1,-1 1 0,2-1 0,-1 1 0,1 0 0,1 0 0,0 0 0,0 0 0,1 1 1,0 0-1,1 0 0,0 0 0,14-15 0,3 1-169,0 1 0,2 1 1,43-29-1,-68 50 163,6-3-178,-1-1 0,0 0 0,0 0 1,-1-1-1,6-5 0,-9 9 164,0 0-1,-1 0 1,1 0 0,-1 0-1,1 0 1,-1 0 0,1 0-1,-1 0 1,1 0 0,-1 0-1,0 0 1,0 0 0,1 0-1,-1 0 1,0 0-1,0 0 1,0 0 0,0 0-1,0 0 1,-1 0 0,1 0-1,0-1 1,0 1 0,-1 0-1,1 0 1,-1 0 0,1 0-1,-1 0 1,1 1-1,-1-1 1,1 0 0,-1 0-1,0 0 1,0 0 0,1 1-1,-1-1 1,0 0 0,0 1-1,-1-2 1,-2-1-38,0 1-1,-1-1 1,1 1 0,-1-1 0,-5 0-1,-38-11-281</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39.904"/>
    </inkml:context>
    <inkml:brush xml:id="br0">
      <inkml:brushProperty name="width" value="0.025" units="cm"/>
      <inkml:brushProperty name="height" value="0.025" units="cm"/>
    </inkml:brush>
  </inkml:definitions>
  <inkml:trace contextRef="#ctx0" brushRef="#br0">20 487 15331,'-20'6'1410,"25"-5"-614,35-7-167,-27 5-451,145-13 144,198 9 0,-181 6-243,290-15-367,626-99 1,-958 92 231,545-77-18,2 38 493,-274 48-40,77-4 56,-2-24-352,-81-18-1474,-387 57 1208,-9 1 137,-1 0 0,0-1 1,0 1-1,0 0 0,0-1 0,0 0 0,0 0 0,-1 0 0,1 0 0,0 0 0,0 0 0,0-1 1,-1 1-1,3-3 0,-5 4 38,1 0-1,-1-1 1,0 1 0,0 0 0,0 0-1,0-1 1,1 1 0,-1 0 0,0 0 0,0-1-1,0 1 1,0 0 0,0 0 0,0-1 0,0 1-1,0 0 1,0-1 0,0 1 0,0 0-1,0 0 1,0-1 0,0 1 0,0 0 0,0-1-1,0 1 1,0 0 0,0 0 0,0-1 0,0 1-1,-1 0 1,1 0 0,0-1 0,0 1-1,0 0 1,0 0 0,-1-1 0,1 1 0,-17-10-300</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40.367"/>
    </inkml:context>
    <inkml:brush xml:id="br0">
      <inkml:brushProperty name="width" value="0.025" units="cm"/>
      <inkml:brushProperty name="height" value="0.025" units="cm"/>
    </inkml:brush>
  </inkml:definitions>
  <inkml:trace contextRef="#ctx0" brushRef="#br0">60 0 17076,'20'0'454,"126"4"795,-124-2-1209,0 1-1,1 1 1,-1 1 0,28 10-1,-46-13-34,0-1-1,0 1 0,0 0 0,-1 0 1,1 0-1,-1 0 0,1 1 0,-1-1 0,0 1 1,0 0-1,0 0 0,-1 0 0,5 7 1,-5-7 6,-1 0 1,1 0-1,-1 1 1,0-1 0,0 0-1,-1 1 1,1-1-1,-1 1 1,0-1 0,1 0-1,-2 1 1,1-1-1,0 1 1,-1-1 0,1 0-1,-1 1 1,-1 3-1,-4 8 104,-1 0-1,0-1 0,0 0 0,-2 0 0,0-1 0,0 0 0,-19 20 0,-85 73 945,48-52-624,-80 48 0,130-94-453</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41.018"/>
    </inkml:context>
    <inkml:brush xml:id="br0">
      <inkml:brushProperty name="width" value="0.025" units="cm"/>
      <inkml:brushProperty name="height" value="0.025" units="cm"/>
    </inkml:brush>
  </inkml:definitions>
  <inkml:trace contextRef="#ctx0" brushRef="#br0">1 472 14251,'-1'8'2766,"6"-17"-1350,4-10-632,200-375 942,-204 382-1726,-3 7-5,0 1 0,1-1 0,-1 0-1,1 1 1,-1 0 0,1 0 0,1 0 0,3-4-1,-7 7 5,0 1-1,1 0 0,-1 0 0,0 0 0,0-1 0,1 1 0,-1 0 0,0 0 0,0 0 0,1 0 0,-1 0 0,0 0 0,1-1 0,-1 1 0,0 0 1,1 0-1,-1 0 0,0 0 0,0 0 0,1 0 0,-1 0 0,0 0 0,1 0 0,-1 1 0,0-1 0,1 0 0,-1 0 0,0 0 0,0 0 0,1 0 0,-1 0 1,0 1-1,1-1 0,6 12-39,1 22-3,-6-27 30,0 5-2,40 155-131,-35-145 53,1 0 0,1-1 0,0 0 0,2 0 0,20 27 1,-7-20 2,1-9-44</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43.088"/>
    </inkml:context>
    <inkml:brush xml:id="br0">
      <inkml:brushProperty name="width" value="0.025" units="cm"/>
      <inkml:brushProperty name="height" value="0.025" units="cm"/>
    </inkml:brush>
  </inkml:definitions>
  <inkml:trace contextRef="#ctx0" brushRef="#br0">0 207 15243,'3'-6'228,"0"0"0,0 0 0,1 1 0,-1-1 0,1 1 0,1 0 0,-1 0-1,7-6 1,2-2 160,1-1-122,-1 1 0,1 0 0,1 1 0,1 0 0,-1 1-1,2 1 1,-1 1 0,22-9 0,-36 17-256,1 0 0,-1 0-1,1 0 1,-1 0 0,1 1 0,-1-1 0,1 1-1,-1 0 1,1-1 0,0 1 0,-1 1 0,1-1-1,-1 0 1,1 1 0,-1-1 0,1 1 0,-1-1-1,1 1 1,-1 0 0,1 0 0,2 2 0,-3-1-2,0 0 0,0 1 0,-1-1 0,1 0 0,-1 0 0,1 1 0,-1-1 0,0 1 0,0 0 0,0-1 0,0 1 0,0 0 0,0-1 1,-1 1-1,0 0 0,1 3 0,-1 10 32,-1 0 0,0 0-1,-1 0 1,0 0 0,-8 23 0,-34 81 511,20-60 1353,35-99-1396,-1 0 0,-2 0 0,-1 0-1,1-60 1,-3 34-298,-5 62-204,1 0 0,-1 0 1,0 0-1,1 1 0,-1-1 1,1 0-1,0 0 0,0 1 1,0-1-1,0 0 0,1 1 1,1-3-1,-2 4-10,0 0-1,1 0 1,-1 0-1,1 0 1,-1 1-1,0-1 1,1 0-1,-1 1 1,1 0 0,0-1-1,-1 1 1,1 0-1,-1-1 1,1 1-1,-1 0 1,1 0-1,0 1 1,-1-1 0,1 0-1,-1 0 1,1 1-1,2 0 1,22 5-241,-1-1-1,1-2 1,0 0 0,0-2 0,0-1-1,0-1 1,0-1 0,34-7 0,11-7-170</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44.374"/>
    </inkml:context>
    <inkml:brush xml:id="br0">
      <inkml:brushProperty name="width" value="0.025" units="cm"/>
      <inkml:brushProperty name="height" value="0.025" units="cm"/>
    </inkml:brush>
  </inkml:definitions>
  <inkml:trace contextRef="#ctx0" brushRef="#br0">8 1 18004,'-3'21'1880,"-2"6"-1336,7 6-200,4 5 809,4 2-473,5-3-120,7-8-208,4-5-112,7-13-144,1-6-288,5-14-720,-1-8 1624,-6-16-784,-6-6-24,-11-4-16</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44.936"/>
    </inkml:context>
    <inkml:brush xml:id="br0">
      <inkml:brushProperty name="width" value="0.025" units="cm"/>
      <inkml:brushProperty name="height" value="0.025" units="cm"/>
    </inkml:brush>
  </inkml:definitions>
  <inkml:trace contextRef="#ctx0" brushRef="#br0">85 1 16315,'-12'44'2017,"-1"3"-1105,-2 1-416,0-2 1593,5-2-1057,6-2-880,1-4-504,0-2 400,-3-3-208,2-6-184</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45.415"/>
    </inkml:context>
    <inkml:brush xml:id="br0">
      <inkml:brushProperty name="width" value="0.025" units="cm"/>
      <inkml:brushProperty name="height" value="0.025" units="cm"/>
    </inkml:brush>
  </inkml:definitions>
  <inkml:trace contextRef="#ctx0" brushRef="#br0">0 2292 13411,'199'-161'2251,"-113"88"-1624,344-300 769,-145 124-1159,33-27-129,347-294 1,-404 359 64,126-104 412,-368 300-536,-15 12-55,0 1 0,0-2-1,0 1 1,0 0 0,-1-1-1,1 0 1,-1 1-1,0-1 1,4-7 0,-7 11 8,0 0 1,0 0-1,0-1 1,0 1-1,0 0 1,1 0-1,-1 0 1,0 0-1,0-1 1,0 1-1,0 0 1,0 0-1,0 0 1,0 0-1,0-1 1,0 1-1,0 0 1,0 0-1,0 0 1,0 0-1,0-1 0,0 1 1,0 0-1,0 0 1,0 0-1,0 0 1,0-1-1,0 1 1,0 0-1,0 0 1,0 0-1,-1 0 1,1-1-1,0 1 1,0 0-1,0 0 1,0 0-1,0 0 1,0 0-1,-1 0 1,1-1-1,0 1 1,0 0-1,0 0 1,0 0-1,-1 0 1,1 0-1,0 0 1,0 0-1,0 0 1,0 0-1,-1 0 1,1 0-1,0 0 1,0 0-1,0 0 1,0 0-1,-1 0 1,1 0-1,0 0 1,-15 2-1,13-1 2,-31 7-20,-11 5-13</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46.069"/>
    </inkml:context>
    <inkml:brush xml:id="br0">
      <inkml:brushProperty name="width" value="0.025" units="cm"/>
      <inkml:brushProperty name="height" value="0.025" units="cm"/>
    </inkml:brush>
  </inkml:definitions>
  <inkml:trace contextRef="#ctx0" brushRef="#br0">0 0 13043,'1'2'126,"0"0"0,0 0 0,0-1-1,0 1 1,0 0 0,0-1 0,0 1 0,1-1 0,-1 1 0,1-1 0,-1 0 0,1 1 0,0-1 0,1 1 0,1 1 143,133 92 643,13 10-664,28 39 3,96 76-101,218 145-108,-258-180-42,142 98 5,58-22 59,-280-170-20,-130-77 59,35 15 1,-57-31 568,-6-7-518,-6-8-96,-5-8 138</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46.892"/>
    </inkml:context>
    <inkml:brush xml:id="br0">
      <inkml:brushProperty name="width" value="0.025" units="cm"/>
      <inkml:brushProperty name="height" value="0.025" units="cm"/>
    </inkml:brush>
  </inkml:definitions>
  <inkml:trace contextRef="#ctx0" brushRef="#br0">78 0 16660,'-1'1'72,"0"-1"0,0 1 0,0-1 0,0 1 0,-1 0 0,1-1 1,0 1-1,0 0 0,0 0 0,1 0 0,-1 0 0,0 0 1,0 0-1,0 0 0,1 0 0,-1 0 0,1 0 0,-1 0 0,0 2 1,-12 28 38,11-26 84,-7 19-96,0 1 0,2 0 0,1 0 0,1 0 0,1 0 0,1 1 0,1 43 0,2-66-71,0-1 0,1 1 0,-1 0 0,1 0 0,-1 0 0,1 0-1,0-1 1,0 1 0,0 0 0,1-1 0,-1 1 0,1-1 0,-1 1 0,1-1-1,0 1 1,0-1 0,0 0 0,0 0 0,0 0 0,0 0 0,4 2-1,-1-2 23,0 0 0,-1-1 0,1 1 0,0-1 0,0 0-1,-1 0 1,1 0 0,0-1 0,0 0 0,0 0 0,9-1-1,13-1-86,0-2-1,0-1 0,0-2 0,0 0 0,-1-1 0,-1-2 0,42-22 1,-44 16-125,-13 2-78</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47.371"/>
    </inkml:context>
    <inkml:brush xml:id="br0">
      <inkml:brushProperty name="width" value="0.025" units="cm"/>
      <inkml:brushProperty name="height" value="0.025" units="cm"/>
    </inkml:brush>
  </inkml:definitions>
  <inkml:trace contextRef="#ctx0" brushRef="#br0">36 87 15619,'-2'1'144,"1"1"0,-1-1 1,1 1-1,-1 0 0,1 0 0,0 0 0,0 0 0,0 0 0,0 0 0,0 0 0,1 0 0,-1 0 0,0 3 0,-3 33 523,2-18-375,-9 118-66,10-105-210,0-33-15,1 0 0,0 0 0,0 0-1,0 0 1,0 1 0,0-1 0,0 0-1,0 0 1,0 0 0,0 1 0,-1-1-1,1 0 1,0 0 0,0 0-1,0 1 1,0-1 0,0 0 0,0 0-1,0 0 1,1 1 0,-1-1 0,0 0-1,0 0 1,0 0 0,0 1 0,0-1-1,0 0 1,0 0 0,0 0 0,0 1-1,1-1 1,-1 0 0,0 0 0,0 0-1,0 0 1,0 0 0,0 1 0,1-1-1,-1 0 1,0 0 0,0 0 0,0 0-1,1 0 1,-1 0 0,0 0-1,0 0 1,0 0 0,1 0 0,-1 0-1,10-9 27,7-21 9,-6 8 36,-1 0 0,-1-1-1,-1-1 1,-1 1-1,-1-1 1,-1 0 0,-1-1-1,-1 1 1,-1-47 0,-8 50 167,6 21-228,0 0 0,0-1 0,0 1 0,0-1 0,0 1 0,0 0 0,0-1 0,0 1 0,0 0 1,0-1-1,0 1 0,0-1 0,0 1 0,-1 0 0,1-1 0,0 1 0,0 0 0,-1-1 0,1 1 1,0 0-1,0 0 0,-1-1 0,1 1 0,0 0 0,0 0 0,-1-1 0,1 1 0,0 0 0,-1 0 0,1 0 1,-1 0-1,1 0 0,0-1 0,-1 1 0,1 0 0,0 0 0,-1 0 0,1 0 0,-1 0 0,1 0 1,0 0-1,-1 0 0,0 1 10,1 0 0,0 0 0,0 0 0,-1 0 0,1 0 1,0 0-1,0-1 0,0 1 0,0 0 0,0 0 0,0 0 1,0 0-1,0 0 0,0 0 0,1 0 0,-1 0 0,0 0 0,1-1 1,-1 1-1,0 0 0,2 1 0,9 19 186,-6-16-195,-1-1 0,0 1 0,1-1 1,0 0-1,0 0 0,0-1 0,0 0 0,1 0 1,0 0-1,-1 0 0,1-1 0,0 0 0,0 0 1,0 0-1,0-1 0,0 0 0,1 0 0,9-1 1,0 0 85,-1 0 1,0-2 0,1 1 0,-1-2 0,0 0 0,20-8 0,-15 7 117,-20 3-205,1 1 0,-1 0-1,0 0 1,0 0 0,1 0 0,-1 0 0,0 0-1,1 0 1,-1 0 0,0 0 0,1 1-1,-1-1 1,0 0 0,0 0 0,1 0 0,-1 0-1,0 0 1,1 0 0,-1 1 0,0-1-1,0 0 1,1 0 0,-1 0 0,0 1-1,0-1 1,0 0 0,1 1 0,-1 1 18,0 0 1,0 0-1,-1 0 0,1 0 1,-1 0-1,1 0 1,-1 0-1,1 0 0,-1 0 1,0 0-1,-1 2 1,-2 5-79,-3 12-237,0 1 1,2 0 0,0-1 0,2 2 0,0-1-1,1 33 1,4-29-118</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1.242"/>
    </inkml:context>
    <inkml:brush xml:id="br0">
      <inkml:brushProperty name="width" value="0.05" units="cm"/>
      <inkml:brushProperty name="height" value="0.05" units="cm"/>
    </inkml:brush>
  </inkml:definitions>
  <inkml:trace contextRef="#ctx0" brushRef="#br0">0 48 17956,'12'-9'1968,"5"3"-1232,-1-4-279,9 2 1135,4 1-968,7 1-192,4 5-112,4 1-264</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47.963"/>
    </inkml:context>
    <inkml:brush xml:id="br0">
      <inkml:brushProperty name="width" value="0.025" units="cm"/>
      <inkml:brushProperty name="height" value="0.025" units="cm"/>
    </inkml:brush>
  </inkml:definitions>
  <inkml:trace contextRef="#ctx0" brushRef="#br0">0 1 18436,'2'17'1792,"-1"7"-1336,-1 8-144,0 3 601,1 11-377,2 2-56,0-3-152,3 0-104,-2-8-208,2-4-136,0-11-352,-1-8-192,0-17-1121,-1-11 1489,-1-13-296,0-5-216</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48.382"/>
    </inkml:context>
    <inkml:brush xml:id="br0">
      <inkml:brushProperty name="width" value="0.025" units="cm"/>
      <inkml:brushProperty name="height" value="0.025" units="cm"/>
    </inkml:brush>
  </inkml:definitions>
  <inkml:trace contextRef="#ctx0" brushRef="#br0">201 27 18964,'2'-3'314,"4"-13"1020,-6 16-1315,0 0 0,0-1-1,0 1 1,0 0-1,0 0 1,0 0-1,0-1 1,0 1-1,0 0 1,0 0-1,0-1 1,0 1-1,0 0 1,0 0-1,0-1 1,0 1-1,0 0 1,0 0-1,-1-1 1,1 1-1,0 0 1,0 0-1,0 0 1,0-1-1,0 1 1,-1 0-1,1 0 1,0 0-1,0 0 1,0 0 0,-1-1-1,1 1 1,0 0-1,0 0 1,0 0-1,-1 0 1,1 0-1,0 0 1,0 0-1,-1 0 1,1 0-1,0 0 1,0 0-1,-1 0 1,1 0-1,0 0 1,0 0-1,-1 0 1,1 0-1,0 0 1,0 0-1,-1 0 1,1 0-1,0 0 1,0 0-1,0 0 1,-1 1-1,1-1 1,0 0 0,0 0-1,-11 4 377,1 1 0,0 0 0,0 0 0,0 1 0,-17 14 0,-41 40-343,60-52 4,-2 1-63,6-7-5,1 1 1,0-1-1,0 1 1,0 0 0,1 0-1,-1 0 1,1 0-1,0 1 1,0-1-1,0 0 1,0 1-1,-3 7 1,5-10 1,1 0 0,-1 0 0,0 0-1,0 0 1,1 0 0,-1 0 0,0 0 0,1 0 0,-1 0 0,1 0 0,-1-1 0,1 1 0,0 0-1,-1 0 1,1 0 0,0-1 0,-1 1 0,1 0 0,0-1 0,0 1 0,0-1 0,0 1 0,0-1-1,0 1 1,-1-1 0,1 1 0,0-1 0,0 0 0,0 0 0,0 0 0,0 1 0,2-1 0,41 5-196,-38-4 173,5 0-19,108 13-379,-108-12 375,1 0 1,-1 2 0,0-1-1,0 1 1,0 1 0,0 0-1,19 12 1,-28-15 45,0-1 0,0 1 0,-1-1 0,1 1 0,0-1 0,-1 1 0,1 0 1,-1 0-1,1 0 0,-1 0 0,0 0 0,0 0 0,0 0 0,0 1 0,0-1 0,0 0 0,-1 0 0,1 1 0,-1-1 0,0 0 0,1 1 0,-1-1 0,0 0 0,-1 1 0,1-1 0,0 1 0,-1-1 0,1 0 0,-1 1 1,1-1-1,-1 0 0,0 0 0,0 0 0,0 0 0,-1 0 0,1 0 0,0 0 0,-1 0 0,1 0 0,-1 0 0,0-1 0,-2 3 0,-9 8 87,0-1 0,-1-1 1,0 0-1,-1-1 0,0-1 0,-16 7 0,5-4 27,0-1 0,-54 12 0,75-21-163,1 0 1,0-1-1,-1 1 0,1-1 0,-6 0 1,9 0 54,0 0-1,1-1 1,-1 1 0,0 0 0,0 0 0,1 0 0,-1 0 0,0-1 0,1 1-1,-1 0 1,0-1 0,1 1 0,-1 0 0,0-1 0,1 1 0,-1-1 0,1 1 0,-1-1-1,1 1 1,-1-1 0,1 1 0,-1-1 0,1 0 0,0 1 0,-1-1 0,1 1 0,0-1-1,-1 0 1,1 0 0,0 1 0,0-1 0,0 0 0,0 1 0,0-1 0,0 0 0,0 0-1,0 1 1,0-1 0,0 0 0,0 1 0,0-1 0,1-1 0,9-20-220</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49.127"/>
    </inkml:context>
    <inkml:brush xml:id="br0">
      <inkml:brushProperty name="width" value="0.025" units="cm"/>
      <inkml:brushProperty name="height" value="0.025" units="cm"/>
    </inkml:brush>
  </inkml:definitions>
  <inkml:trace contextRef="#ctx0" brushRef="#br0">6 0 15483,'-3'10'1433,"2"10"-929,-1 2-224,5 11 648,3 8-368,1 11-376,0 2-232,-2 7-72,-3-1 96,-3 0-136,-3-1-72</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49.538"/>
    </inkml:context>
    <inkml:brush xml:id="br0">
      <inkml:brushProperty name="width" value="0.025" units="cm"/>
      <inkml:brushProperty name="height" value="0.025" units="cm"/>
    </inkml:brush>
  </inkml:definitions>
  <inkml:trace contextRef="#ctx0" brushRef="#br0">2 1 11426,'-1'4'199,"1"1"0,0 0-1,0 0 1,0 0 0,1 0-1,-1-1 1,3 8-1,-2-9-133,0-1 1,1 0-1,-1 0 0,1 0 0,-1 0 0,1 0 0,-1 0 0,1 0 0,0-1 0,0 1 0,0-1 0,0 1 0,0-1 0,1 0 1,-1 0-1,4 2 0,-2-1-33,0 0 1,0 1 0,-1-1 0,1 1 0,0 0-1,-1 0 1,0 0 0,0 0 0,0 1 0,0 0-1,0-1 1,-1 1 0,0 0 0,0 0-1,0 0 1,0 0 0,0 1 0,-1-1 0,0 0-1,0 1 1,0-1 0,0 1 0,-1-1-1,0 8 1,0 4 240,-1 1 0,0-1 0,-2 1 0,0-1 0,-7 23 1,7-30-168,2-11-9,4-19-11,5-8-87</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50.149"/>
    </inkml:context>
    <inkml:brush xml:id="br0">
      <inkml:brushProperty name="width" value="0.025" units="cm"/>
      <inkml:brushProperty name="height" value="0.025" units="cm"/>
    </inkml:brush>
  </inkml:definitions>
  <inkml:trace contextRef="#ctx0" brushRef="#br0">1 141 16924,'14'-6'1296,"8"-3"-1024,3-3-136,20 0 368,6-1-144,27 0-352,12-1-280,16 1-592,5-3 736,2-1-144,0 1-104</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50.699"/>
    </inkml:context>
    <inkml:brush xml:id="br0">
      <inkml:brushProperty name="width" value="0.025" units="cm"/>
      <inkml:brushProperty name="height" value="0.025" units="cm"/>
    </inkml:brush>
  </inkml:definitions>
  <inkml:trace contextRef="#ctx0" brushRef="#br0">1 19 12955,'41'-3'1600,"-13"0"-840,-3 2-280,-5 1 1057,3 2-497,0 4-168,3 1-144,13 1-368,7-3-176,14-3-368,4-4-192,5-2-312,-1-3-104,-7-2-352,-3 2-1233,-23 0 1681,-9 1-336,-19 9 72</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56.384"/>
    </inkml:context>
    <inkml:brush xml:id="br0">
      <inkml:brushProperty name="width" value="0.025" units="cm"/>
      <inkml:brushProperty name="height" value="0.025" units="cm"/>
    </inkml:brush>
  </inkml:definitions>
  <inkml:trace contextRef="#ctx0" brushRef="#br0">507 47 16267,'0'-2'130,"1"1"0,-1 0-1,1 0 1,-1-1-1,1 1 1,-1-1-1,0 1 1,1 0 0,-1-1-1,0 1 1,0-1-1,0 1 1,0-1-1,0 1 1,-1 0 0,1-1-1,0 1 1,-1-1-1,1 1 1,-1 0-1,1-1 1,-1 1 0,0 0-1,1 0 1,-1-1-1,-2-1 1,2 2 1,-1 0 0,0 0 0,0 0 1,0 1-1,0-1 0,-1 0 0,1 1 0,0-1 1,0 1-1,0 0 0,0 0 0,-1-1 0,1 2 1,0-1-1,0 0 0,0 0 0,-5 2 0,-6 1 99,-1 2 0,0 0 0,1 0 0,0 1 0,0 1 0,1 0 0,-15 11 0,-77 66 203,77-59-328,1 1 1,2 1-1,0 2 0,-38 60 1,51-70-90,1-1 1,1 2-1,0 0 1,2 0-1,0 0 1,1 1-1,1 0 1,1 0-1,-2 40 1,6-52-48,0 0-1,1 0 1,0 0 0,0-1-1,1 1 1,0 0 0,0-1-1,1 1 1,0-1 0,1 0-1,-1 0 1,2 0 0,-1-1 0,1 1-1,0-1 1,1 0 0,0 0-1,0-1 1,0 0 0,1 0-1,-1 0 1,2-1 0,-1 0-1,0 0 1,1-1 0,0 0-1,0-1 1,0 1 0,1-1-1,-1-1 1,1 0 0,-1 0-1,1-1 1,0 1 0,0-2-1,0 0 1,0 0 0,17-2-1,34-12-140,3-8 15</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57.046"/>
    </inkml:context>
    <inkml:brush xml:id="br0">
      <inkml:brushProperty name="width" value="0.025" units="cm"/>
      <inkml:brushProperty name="height" value="0.025" units="cm"/>
    </inkml:brush>
  </inkml:definitions>
  <inkml:trace contextRef="#ctx0" brushRef="#br0">18 128 19164,'-5'20'618,"1"-1"1,0 2-1,2-1 0,0 0 1,2 31-1,16 101 190,-3-45-662,-12-101-61,-2-7-23,-2-16 12,-3-28-2,6 8-70,0 0 0,3 0 0,10-54 0,-8 68-66,1-1 0,1 2 1,1-1-1,1 1 1,1 0-1,20-31 1,-25 46 35,0 0 1,0 0 0,1 1-1,0 0 1,0 0 0,0 0-1,1 0 1,0 1 0,0 1-1,1-1 1,-1 1 0,1 0-1,0 0 1,14-3-1,-16 5 26,0 1 0,0 0-1,0 0 1,0 1 0,1 0-1,-1 0 1,0 0-1,0 1 1,1 0 0,-1 0-1,0 1 1,0-1 0,0 1-1,0 1 1,-1-1-1,1 1 1,0 0 0,-1 0-1,0 0 1,10 9 0,-12-9 10,1 0 0,-1 0 0,0 1 1,0-1-1,0 1 0,-1 0 1,1 0-1,-1 0 0,0 0 0,0 0 1,0 0-1,2 9 0,-4-11 9,1 1-1,-1 0 1,0-1 0,0 1-1,0 0 1,0 0 0,-1-1-1,1 1 1,-1 0 0,1-1-1,-1 1 1,0-1 0,0 1-1,0-1 1,-1 1 0,1-1-1,-1 0 1,1 1 0,-1-1-1,0 0 1,1 0 0,-5 3-1,-6 4 86,0 0-1,0 0 0,0-2 0,-1 1 0,-1-2 0,-24 10 0,16-9-254,1-1-1,-1-1 0,-40 4 1,61-9 85,-1 1 1,0-1 0,0 0 0,0 0-1,1-1 1,-1 1 0,0 0-1,0 0 1,1-1 0,-1 1-1,0-1 1,1 0 0,-1 1 0,0-1-1,-1-1 1,3 1 47,-1 1 1,1-1-1,-1 0 0,1 1 0,0-1 1,0 0-1,-1 1 0,1-1 1,0 0-1,0 1 0,0-1 1,-1 0-1,1 0 0,0 1 0,0-1 1,0 0-1,0 0 0,1 1 1,-1-1-1,0 0 0,0 0 1,0 1-1,0-1 0,1 0 0,-1 1 1,0-1-1,1 0 0,-1 1 1,1-1-1,-1 1 0,0-1 1,1 0-1,0 1 0,-1-1 0,1 1 1,0-1-1,12-13-521</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57.524"/>
    </inkml:context>
    <inkml:brush xml:id="br0">
      <inkml:brushProperty name="width" value="0.025" units="cm"/>
      <inkml:brushProperty name="height" value="0.025" units="cm"/>
    </inkml:brush>
  </inkml:definitions>
  <inkml:trace contextRef="#ctx0" brushRef="#br0">292 0 17396,'8'21'4914,"30"70"-3751,-32-76-1025,-1 1-1,0 0 1,-1 0-1,-1 0 1,0 0-1,-2 1 1,1 22-1,-3-27-134,0-1-1,-1 0 1,0 1-1,-1-1 1,0 0 0,-1 0-1,0-1 1,-1 1-1,0-1 1,-1 0-1,-11 16 1,-7 3-218,-2 0-1,-1-2 1,-1 0 0,-1-2 0,-1-2-1,-48 29 1,7-11-125</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52.283"/>
    </inkml:context>
    <inkml:brush xml:id="br0">
      <inkml:brushProperty name="width" value="0.025" units="cm"/>
      <inkml:brushProperty name="height" value="0.025" units="cm"/>
    </inkml:brush>
  </inkml:definitions>
  <inkml:trace contextRef="#ctx0" brushRef="#br0">0 0 17236,'0'23'1752,"6"6"-1088,1-5-264,7 2 745,5-2-169,1-4-344,5-3-184,-1-5-336,-1-5-112,0-6-376,-2-1-192,-4-4-384,-2-3-161,-4-3-879,1-4 1432,-1-6-336,2-5-249</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1.782"/>
    </inkml:context>
    <inkml:brush xml:id="br0">
      <inkml:brushProperty name="width" value="0.05" units="cm"/>
      <inkml:brushProperty name="height" value="0.05" units="cm"/>
    </inkml:brush>
  </inkml:definitions>
  <inkml:trace contextRef="#ctx0" brushRef="#br0">2 1 17636,'0'0'97,"0"0"0,1 1 0,-1-1 0,0 0 0,1 0-1,-1 1 1,0-1 0,1 1 0,-1-1 0,0 0 0,1 1 0,-1-1 0,0 1 0,0-1 0,0 0 0,1 1 0,-1-1 0,0 1 0,0-1 0,0 1 0,0-1 0,0 1 0,0-1 0,0 1 0,0-1 0,0 0 0,0 1-1,0-1 1,0 2 0,-2 20 464,1-14 159,0 13 72,-1 41 205,2-58-944,0 0-1,1 0 1,-1-1-1,1 1 1,0 0-1,0 0 1,1 0 0,-1-1-1,1 1 1,-1-1-1,1 1 1,4 4-1,-4-6-19,0-1 1,-1 1-1,1-1 0,0 0 1,0 0-1,0 1 0,0-2 1,0 1-1,1 0 0,-1 0 1,0 0-1,0-1 0,1 0 0,-1 1 1,0-1-1,0 0 0,1 0 1,-1 0-1,0 0 0,1 0 1,-1-1-1,0 1 0,0-1 1,1 0-1,-1 1 0,0-1 0,0 0 1,3-2-1,8-4 91,0 0 0,-1-1 1,15-12-1,-18 14-52,21-18 125,-22 16-144,1 1-1,0 0 0,0 0 0,1 1 0,0 0 1,0 1-1,19-8 0,-27 13-51,-1-1 0,0 1 0,1 0 0,-1 0 0,0 0 0,1 0 0,-1 0 0,0 0 0,1 1 0,-1-1 0,0 0 0,0 1 0,1-1 0,-1 1 1,0-1-1,0 1 0,0-1 0,0 1 0,1 0 0,-1 0 0,0-1 0,0 1 0,-1 0 0,1 0 0,0 0 0,0 0 0,0 0 0,0 0 0,-1 1 0,1-1 0,0 1 0,2 5 0,-1 0-1,1 0 1,-1-1-1,1 12 1,-2-12 3,4 22 7,8 29-6,-13-56-5,0-1 1,0 1-1,1 0 0,-1-1 1,0 1-1,0 0 0,1-1 1,-1 1-1,0 0 0,1-1 1,-1 1-1,1-1 0,-1 1 1,1-1-1,-1 1 0,1-1 1,-1 1-1,1-1 0,-1 0 1,1 1-1,0-1 0,-1 0 0,1 1 1,-1-1-1,1 0 0,0 0 1,-1 1-1,2-1 0,-1 0 0,1-1-1,-1 1 0,0 0 0,1-1 0,-1 1 0,0-1 0,0 0 0,0 1 0,1-1 0,-1 0 0,0 0 0,0 1 0,2-3 0,4-6-44,1 0 0,11-17-1,-15 18-17,9-10-101,-7 8-96,0 1 0,0 0 0,1 0 1,1 1-1,0 0 0,12-11 0,-20 19 209,0 0 0,1-1-1,-1 1 1,0 0 0,1 0-1,-1-1 1,0 1 0,1 0 0,-1 0-1,0 0 1,1 0 0,-1 0-1,0-1 1,1 1 0,-1 0 0,1 0-1,-1 0 1,0 0 0,1 0-1,-1 0 1,1 0 0,-1 0 0,0 0-1,1 0 1,-1 1 0,0-1-1,1 0 1,-1 0 0,1 0 0,-1 1-1,3 10-757,-9 15-83,-1-10 230</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52.764"/>
    </inkml:context>
    <inkml:brush xml:id="br0">
      <inkml:brushProperty name="width" value="0.025" units="cm"/>
      <inkml:brushProperty name="height" value="0.025" units="cm"/>
    </inkml:brush>
  </inkml:definitions>
  <inkml:trace contextRef="#ctx0" brushRef="#br0">273 7 14227,'6'-7'2064,"-9"16"-1063,-7 6-393,-7 13 2200,-3 3-1375,-6 14-537,-1 3-256,-2 8-280,0 3-40,4 0-112,-1-3-152,3-5-632,4-3-440,3-13 840,8-12-184,8-21-112</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1:53.310"/>
    </inkml:context>
    <inkml:brush xml:id="br0">
      <inkml:brushProperty name="width" value="0.025" units="cm"/>
      <inkml:brushProperty name="height" value="0.025" units="cm"/>
    </inkml:brush>
  </inkml:definitions>
  <inkml:trace contextRef="#ctx0" brushRef="#br0">175 1 21661,'-4'3'199,"0"0"0,0 1 0,1 0 0,0 0 0,0 0 0,0 0-1,0 0 1,0 0 0,1 1 0,-3 5 0,-3 4 196,-35 62-106,-37 87-1,74-145-413,11-22-46,14-26-74,1-12-269,21-58 1,-25 59 182,-16 41 322,0 0 1,0 0-1,0 0 0,0 0 0,0 1 0,0-1 0,0 0 0,0 0 0,0 0 1,0 0-1,0 0 0,0 0 0,0 0 0,0 0 0,0 0 0,0 1 0,0-1 1,0 0-1,0 0 0,1 0 0,-1 0 0,0 0 0,0 0 0,0 0 0,0 0 1,0 0-1,0 0 0,0 0 0,0 0 0,0 0 0,1 0 0,-1 0 1,0 0-1,0 0 0,0 0 0,0 0 0,0 0 0,0 0 0,0 0 0,0 0 1,1 0-1,-1 0 0,0 0 0,0 0 0,0 0 0,0 0 0,0 0 0,0 0 1,0 0-1,0 0 0,0 0 0,0 0 0,1-1 0,2 21-129,0 25 116,-3-44 23,2 50 241,2-1 0,14 68 0,-25-146-186,-1 1 1,-2 0-1,0 0 0,-2 1 0,-1 1 0,-1 0 0,-1 0 1,-19-22-1,25 37-55,7 11 30,18 15-6,2-5-187,0-1-1,1 0 1,0-2 0,1 0-1,0-1 1,25 5 0,-40-11 126,-1 0 0,1-1 0,0 0 0,0 0 0,0 0 0,-1-1 1,1 1-1,0-1 0,-1 0 0,1-1 0,7-2 0,12-11-197</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05.669"/>
    </inkml:context>
    <inkml:brush xml:id="br0">
      <inkml:brushProperty name="width" value="0.025" units="cm"/>
      <inkml:brushProperty name="height" value="0.025" units="cm"/>
    </inkml:brush>
  </inkml:definitions>
  <inkml:trace contextRef="#ctx0" brushRef="#br0">307 1 14859,'-1'1'205,"0"1"0,0 0 0,0-1 0,0 1 0,0-1 0,0 1 1,0-1-1,0 0 0,-1 1 0,1-1 0,0 0 0,-1 0 0,0 0 0,1 0 0,-1 0 0,-3 1 0,1 1 291,-10 7-65,0 1 1,1 0-1,1 1 0,0 1 0,0 0 0,1 0 0,1 1 0,1 0 0,-10 17 0,-8 24 32,-26 69 1,40-92-275,7-16-144,-31 84 272,33-87-336,1 1-1,0 0 1,1 0-1,0 0 1,0 19-1,3-30-113,-1 1 1,0-1-1,1 0 0,0 1 0,-1-1 1,1 0-1,1 1 0,-1-1 0,0 0 1,4 5-1,-5-7 78,1 0 0,0 0 0,0 0 0,0 0 0,0 0 1,0 0-1,0 0 0,0-1 0,0 1 0,0 0 0,0-1 0,0 1 0,0 0 1,1-1-1,-1 0 0,0 1 0,0-1 0,1 0 0,-1 1 0,0-1 0,0 0 0,1 0 1,-1 0-1,0 0 0,1 0 0,-1-1 0,0 1 0,0 0 0,1-1 0,-1 1 0,2-1 1,15-9-591</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06.193"/>
    </inkml:context>
    <inkml:brush xml:id="br0">
      <inkml:brushProperty name="width" value="0.025" units="cm"/>
      <inkml:brushProperty name="height" value="0.025" units="cm"/>
    </inkml:brush>
  </inkml:definitions>
  <inkml:trace contextRef="#ctx0" brushRef="#br0">146 1 16195,'0'0'45,"1"0"0,-1 0 0,0 0-1,0 0 1,0 0 0,0-1-1,1 1 1,-1 0 0,0 0-1,0 0 1,0 1 0,1-1-1,-1 0 1,0 0 0,0 0-1,0 0 1,0 0 0,1 0-1,-1 0 1,0 0 0,0 0-1,0 0 1,0 0 0,0 0-1,1 1 1,-1-1 0,0 0 0,0 0-1,0 0 1,0 0 0,0 0-1,0 1 1,0-1 0,1 0-1,-1 0 1,0 0 0,0 0-1,0 1 1,0-1 0,-1 11 757,-9 14 18,8-21-375,-29 70 251,4 0 0,3 2 1,4 1-1,-17 118 1,38-188-680,2-11-10,3-12 1,112-376 193,-115 383-198,12-36-62,-14 42 44,0 1-1,0 0 1,1-1-1,-1 1 1,0 0 0,1 0-1,0 0 1,-1 0-1,1 0 1,0 0-1,0 0 1,0 0-1,4-2 1,-5 4-1,1 0 1,-1 0-1,1 0 0,-1 0 0,0 0 1,1 0-1,-1 0 0,1 0 0,-1 1 1,0-1-1,1 1 0,-1-1 0,0 1 1,0-1-1,1 1 0,-1 0 0,0-1 1,0 1-1,0 0 0,0 0 0,0 0 1,0 0-1,2 2 0,21 27-203,-23-29 212,1 2 2,0 0-1,0-1 1,0 1 0,-1 0-1,1 1 1,-1-1 0,0 0-1,0 0 1,0 1 0,0-1-1,0 0 1,-1 1 0,0-1-1,1 1 1,-1-1 0,0 0-1,-2 7 1,1-6 46,0 0-1,-1 1 1,1-1 0,-1 0 0,-1 0-1,1-1 1,0 1 0,-1 0 0,0-1-1,1 1 1,-1-1 0,-5 4 0,1-1 90,-1 0 0,-1 0 0,1-1 0,-1 0 0,1 0 0,-1-1 0,-1-1 0,1 1 0,0-1 0,-1-1 0,-15 3 0,23-5-166,1 0 1,-1 0 0,0 0 0,0 0-1,1 0 1,-1 0 0,0 0 0,0 0-1,1-1 1,-1 1 0,0-1-1,1 0 1,-1 1 0,0-1 0,1 0-1,-1 0 1,-1-1 0,3 1-4,-1 0 0,1 0 0,-1 1 0,1-1 1,-1 0-1,1 0 0,-1 0 0,1 0 0,0 0 0,0 0 0,0 0 0,-1 0 0,1 0 1,0 0-1,0 0 0,0 0 0,0 0 0,1 0 0,-1 0 0,0 0 0,0 0 1,1 0-1,-1 0 0,0 0 0,1 0 0,-1 0 0,1 0 0,-1 0 0,1 1 0,0-2 1,17-18-331,7 0-179</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06.613"/>
    </inkml:context>
    <inkml:brush xml:id="br0">
      <inkml:brushProperty name="width" value="0.025" units="cm"/>
      <inkml:brushProperty name="height" value="0.025" units="cm"/>
    </inkml:brush>
  </inkml:definitions>
  <inkml:trace contextRef="#ctx0" brushRef="#br0">82 1 17036,'2'3'381,"0"-1"1,0 1 0,-1 0-1,1 1 1,-1-1 0,0 0 0,0 0-1,1 5 1,-2-7-371,16 64 1483,14 120 0,-28-163-1562,-2 0 0,0 0 0,-1-1 1,-2 1-1,0 0 0,-1-1 0,-1 0 0,-1 0 0,-14 34 1,14-42-76,0 0 1,-1 0 0,0-1 0,-1 1 0,0-1-1,-1-1 1,-16 16 0,0-10-235</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12.235"/>
    </inkml:context>
    <inkml:brush xml:id="br0">
      <inkml:brushProperty name="width" value="0.025" units="cm"/>
      <inkml:brushProperty name="height" value="0.025" units="cm"/>
    </inkml:brush>
  </inkml:definitions>
  <inkml:trace contextRef="#ctx0" brushRef="#br0">0 77 18884,'6'3'1976,"4"-3"-1383,21-8-297,18-6 808,14 0-440,7-1-168,3 2-408,-1 2-288,-9 7-672,-10 4-88,-20 1 720,-17 11-240,-32 3-153</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12.731"/>
    </inkml:context>
    <inkml:brush xml:id="br0">
      <inkml:brushProperty name="width" value="0.025" units="cm"/>
      <inkml:brushProperty name="height" value="0.025" units="cm"/>
    </inkml:brush>
  </inkml:definitions>
  <inkml:trace contextRef="#ctx0" brushRef="#br0">0 466 17300,'2'6'1600,"16"-8"-1120,11-2-168,15-3 280,9-1-408,12 0-1832,4-4 1696,5 4-408,2-2-280</inkml:trace>
  <inkml:trace contextRef="#ctx0" brushRef="#br0" timeOffset="1">688 13 16003,'9'-6'1921,"7"2"-1233,2 1-336,5 3 1160,3 9-791,0 5-145,-5 13-248,-2 10-120,-13 14-144,-8 6-32,-14 6 32,-8 4 0,-9 1-136,-1-2-296,-1-10-136,8-12 432,11-20-96,9-6-80</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13.540"/>
    </inkml:context>
    <inkml:brush xml:id="br0">
      <inkml:brushProperty name="width" value="0.025" units="cm"/>
      <inkml:brushProperty name="height" value="0.025" units="cm"/>
    </inkml:brush>
  </inkml:definitions>
  <inkml:trace contextRef="#ctx0" brushRef="#br0">56 1 16396,'-27'105'5934,"1"70"-4872,24-147-977,1 47 1,1-69-82,1 1 0,0-1 0,0 0 0,0 0 0,0 1 0,1-1 0,0 0 0,0 0 0,1 0 0,0-1-1,0 1 1,0-1 0,7 9 0,-8-12 0,0-1-1,0 1 0,0-1 0,0 0 0,0 0 0,0 1 0,0-1 1,1-1-1,-1 1 0,0 0 0,1 0 0,-1-1 0,1 0 0,-1 1 1,0-1-1,1 0 0,-1 0 0,1 0 0,-1-1 0,1 1 0,-1 0 1,0-1-1,1 0 0,-1 1 0,0-1 0,1 0 0,2-2 0,3-1 10,1-1-1,-1 0 0,0-1 0,-1 0 1,13-11-1,-7 2 15,0 0 1,-1-1 0,0 0-1,-2-1 1,0 0 0,-1-1-1,0 0 1,-1 0-1,-2-1 1,0 0 0,0 0-1,-2 0 1,4-38-1,-8 56-28,0-1 0,0 1 0,0 0-1,0-1 1,0 1 0,0 0-1,0-1 1,0 1 0,0 0-1,-1 0 1,1-1 0,0 1 0,-1 0-1,1 0 1,-1-1 0,1 1-1,-1 0 1,0 0 0,0 0-1,1 0 1,-1 0 0,0 0-1,0 0 1,0 0 0,-1-1 0,1 2-1,1 0 0,-1 0 0,1 0 0,-1 0 0,1 0 0,-1 0 0,1 0 0,-1 0 1,1 0-1,-1 1 0,1-1 0,-1 0 0,1 0 0,-1 0 0,1 1 0,-1-1 0,1 0 1,-1 0-1,1 1 0,0-1 0,-1 0 0,0 1 0,-9 18-49,7-12 45,1 1 0,0-1-1,1 1 1,-1-1 0,2 1-1,-1-1 1,1 1 0,0 0-1,1-1 1,-1 1-1,2 0 1,-1-1 0,1 1-1,5 12 1,-5-16 37,0 1 0,0-1 0,1 0-1,0 1 1,0-1 0,0-1 0,0 1 0,0 0 0,1-1 0,0 0 0,0 1-1,0-2 1,0 1 0,0 0 0,0-1 0,1 0 0,-1 0 0,1 0 0,0 0-1,0-1 1,-1 0 0,1 0 0,10 1 0,-8-2 38,0 0 1,0 0 0,0-1-1,-1 0 1,1 0-1,0 0 1,-1-1-1,1 0 1,-1-1-1,1 1 1,-1-1 0,0 0-1,0-1 1,0 1-1,-1-1 1,1 0-1,-1-1 1,0 1-1,0-1 1,0 0 0,-1-1-1,0 1 1,0-1-1,0 1 1,-1-1-1,1 0 1,-2-1-1,1 1 1,-1 0-1,1-1 1,-2 0 0,3-12-1,-4 8-192,0 0-1,0-1 0,-1 1 1,0 0-1,-1 0 1,-1 0-1,0 0 0,0 0 1,-1 1-1,0-1 1,-1 1-1,0 0 1,0 1-1,-11-15 0,24 26-4570,19 6 3554,-24-7 820,27 8-857,6-2-101</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14.068"/>
    </inkml:context>
    <inkml:brush xml:id="br0">
      <inkml:brushProperty name="width" value="0.025" units="cm"/>
      <inkml:brushProperty name="height" value="0.025" units="cm"/>
    </inkml:brush>
  </inkml:definitions>
  <inkml:trace contextRef="#ctx0" brushRef="#br0">126 1 16596,'-6'1'379,"0"1"0,1 1 1,-1-1-1,0 1 1,1 0-1,0 0 1,0 0-1,0 1 1,0 0-1,0 0 1,1 0-1,-1 0 1,-6 11-1,5-8-163,1 1 1,-1 1-1,2-1 0,-1 1 1,1 0-1,1 0 0,-6 19 0,8-23-167,0 1 0,0 0 0,0 0 0,1 0-1,0 0 1,0 1 0,1-1 0,-1 0 0,1-1 0,1 1-1,-1 0 1,1 0 0,3 8 0,-3-12-36,-1 1 1,1-1-1,0 0 1,0 0 0,0 0-1,0 1 1,0-2-1,0 1 1,0 0 0,0 0-1,1-1 1,-1 1-1,1-1 1,-1 0-1,1 0 1,0 0 0,-1 0-1,1 0 1,0 0-1,0-1 1,0 1-1,0-1 1,-1 0 0,1 0-1,0 0 1,0 0-1,0-1 1,0 1-1,-1-1 1,4 0 0,1-2 19,0 1 1,0-1-1,0 0 1,-1 0 0,1-1-1,-1 0 1,0 0-1,0 0 1,0-1 0,-1 0-1,1 0 1,-1 0-1,0-1 1,-1 0 0,1 0-1,-1 0 1,3-8-1,-2 5 23,0 0-1,-1 0 1,0 0-1,-1-1 1,0 0-1,0 1 1,-1-1-1,-1 0 0,1 0 1,-2-1-1,1 1 1,-2-11-1,-8-2 67,9 22-125,-1 1 1,1-1 0,0 1 0,0 0-1,0-1 1,-1 1 0,1 0 0,0-1-1,0 1 1,-1 0 0,1-1 0,0 1 0,-1 0-1,1 0 1,0-1 0,-1 1 0,1 0-1,0 0 1,-1 0 0,1-1 0,0 1-1,-1 0 1,1 0 0,-1 0 0,1 0 0,-1 0-1,1 0 1,0 0 0,-1 0 0,1 0-1,-1 0 1,1 0 0,0 0 0,-1 0-1,1 0 1,-1 0 0,1 0 0,0 1 0,-1-1-1,1 0 1,0 0 0,-1 0 0,1 1-1,-1-1 1,1 0 0,0 0 0,0 1-1,-1-1 1,1 0 0,0 1 0,0-1 0,-1 0-1,1 1 1,0 0 0,-1 0-51,0 0 0,1 0 0,-1 0 0,1 1 1,-1-1-1,1 0 0,0 0 0,-1 1 0,1-1 0,0 0 0,0 1 0,0-1 1,0 0-1,0 1 0,0-1 0,0 0 0,0 0 0,1 1 0,-1-1 0,0 0 0,1 0 1,-1 1-1,1-1 0,0 0 0,-1 0 0,1 0 0,0 0 0,0 0 0,-1 0 1,1 0-1,0 0 0,0 0 0,0 0 0,0 0 0,0-1 0,0 1 0,1 0 1,0 0-1,3 2-215,0-1 1,0 1 0,0-1-1,0 0 1,0 0 0,1 0-1,8 1 1,-1-2 21,-1 0-1,0-1 1,0-1-1,1 0 1,13-3-1,24-9-696</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14.531"/>
    </inkml:context>
    <inkml:brush xml:id="br0">
      <inkml:brushProperty name="width" value="0.025" units="cm"/>
      <inkml:brushProperty name="height" value="0.025" units="cm"/>
    </inkml:brush>
  </inkml:definitions>
  <inkml:trace contextRef="#ctx0" brushRef="#br0">144 6 16772,'0'0'49,"0"0"0,-1 0 0,1-1 0,0 1 0,0 0 1,0 0-1,0-1 0,0 1 0,0 0 0,0 0 1,0-1-1,-1 1 0,1 0 0,0 0 0,0-1 0,0 1 1,0 0-1,-1 0 0,1 0 0,0 0 0,0-1 0,-1 1 1,1 0-1,0 0 0,0 0 0,-1 0 0,1 0 1,0 0-1,0 0 0,-1 0 0,1 0 0,0 0 0,0-1 1,-1 1-1,1 0 0,0 1 0,0-1 0,-1 0 0,1 0 1,-19 4 656,-15 11 512,31-14-1023,-47 29 1374,48-29-1529,0 1-1,0-1 1,0 1-1,0-1 0,0 1 1,0 0-1,1 0 1,-1 0-1,0 0 1,1 0-1,0 0 0,-1 0 1,1 1-1,0-1 1,0 0-1,0 1 0,1-1 1,-1 1-1,0 3 1,1-5-35,1 1 1,-1-1 0,1 0 0,-1 1 0,1-1 0,0 0-1,0 1 1,-1-1 0,1 0 0,0 0 0,0 0 0,0 0-1,0 0 1,1 0 0,-1 0 0,0 0 0,0 0-1,0 0 1,1-1 0,-1 1 0,3 1 0,36 12-204,-28-11 116,190 54-1515,-201-57 1609,0 1-1,1-1 0,-1 1 0,0-1 1,0 1-1,0-1 0,1 1 1,-1 0-1,0 0 0,0-1 1,0 1-1,0 0 0,0 0 1,0 0-1,1 2 0,-2-3 8,0 1-1,0-1 0,0 1 1,0-1-1,1 1 0,-1-1 1,0 1-1,-1-1 1,1 1-1,0-1 0,0 1 1,0-1-1,0 1 0,0-1 1,0 1-1,-1-1 1,1 1-1,0-1 0,0 1 1,-1-1-1,1 1 0,0-1 1,-1 0-1,1 1 1,0-1-1,-1 1 0,-4 3 164,0-1-1,0 1 0,-1-1 0,-10 5 1,13-7-163,-176 71 580,139-64-872,35-8-30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2.880"/>
    </inkml:context>
    <inkml:brush xml:id="br0">
      <inkml:brushProperty name="width" value="0.05" units="cm"/>
      <inkml:brushProperty name="height" value="0.05" units="cm"/>
    </inkml:brush>
  </inkml:definitions>
  <inkml:trace contextRef="#ctx0" brushRef="#br0">287 25 17740,'0'-1'141,"0"0"0,1 0 0,-1 0 1,0 0-1,0-1 0,0 1 0,0 0 0,0 0 0,-1 0 1,1 0-1,0-1 0,0 1 0,-1 0 0,0-2 1,1 3-91,-1-1 1,1 1 0,0-1 0,-1 1 0,1 0 0,-1-1-1,1 1 1,-1 0 0,1-1 0,-1 1 0,1 0 0,-1-1-1,1 1 1,-1 0 0,1 0 0,-1 0 0,0 0 0,1 0-1,-1-1 1,1 1 0,-2 0 0,0 1 115,-1-1 1,0 1-1,0-1 0,0 1 1,1 0-1,-1 0 0,1 0 1,-1 0-1,1 1 1,-1-1-1,-3 3 0,-9 9 182,1 0 1,0 1-1,0 0 0,1 1 0,-20 31 0,10-9-224,-28 63 0,35-64-49,-11 39 0,23-60-50,0 0 1,1 1-1,0-1 1,1 1-1,1 21 0,0-35-20,1 1 0,0-1 0,0 0 0,1 1 0,-1-1-1,0 0 1,1 0 0,-1 0 0,1 1 0,0-1-1,-1 0 1,1 0 0,0 0 0,1 0 0,-1 0 0,0 0-1,0-1 1,1 1 0,-1 0 0,1-1 0,0 1-1,-1-1 1,1 1 0,0-1 0,0 0 0,0 1 0,0-1-1,0 0 1,0 0 0,0-1 0,0 1 0,0 0-1,1-1 1,3 1 0,-1-1 10,0 0 0,-1-1 0,1 1 1,0-1-1,0 0 0,-1 0 0,1-1 0,0 1 0,-1-1 0,0 0 0,1 0 0,-1-1 1,0 1-1,0-1 0,4-3 0,-2 0 21,0 0 1,0-1 0,0 1-1,-1-1 1,0 0-1,-1 0 1,7-12-1,-9 14-17,0 0 0,0 0-1,0 0 1,-1 0-1,0 0 1,0 0-1,0-1 1,0 1-1,-1 0 1,0-1 0,0 1-1,-2-11 1,2 15-19,-1-1 0,1 1 0,0-1 1,-1 1-1,0-1 0,1 1 1,-1-1-1,0 1 0,1 0 0,-1 0 1,0-1-1,0 1 0,0 0 0,0 0 1,0 0-1,-1 0 0,1 0 1,0 0-1,0 0 0,-1 0 0,1 0 1,0 1-1,-1-1 0,1 1 0,-1-1 1,1 1-1,-1-1 0,1 1 0,-1 0 1,1 0-1,-1 0 0,1 0 1,-1 0-1,0 0 0,1 0 0,-1 0 1,1 0-1,-1 1 0,-2 0 0,0 0-3,0 1 0,-1 0-1,1 0 1,0 0 0,0 0-1,0 0 1,0 1 0,0 0-1,1-1 1,-1 1-1,1 1 1,-4 4 0,5-6-2,1 0 0,-1 0 0,1 0 0,-1 0 0,1 0 0,0 0 0,0 1 1,0-1-1,0 0 0,1 1 0,-1-1 0,1 1 0,-1-1 0,1 1 0,0-1 0,0 1 1,0-1-1,1 5 0,0-5 1,0-1 1,0 1-1,0-1 1,0 1-1,0-1 1,0 0-1,0 1 1,1-1-1,-1 0 1,0 0-1,1 0 1,-1 0-1,1 0 1,-1 0-1,1-1 1,0 1-1,-1 0 1,1-1-1,0 0 1,0 1-1,-1-1 1,1 0-1,0 0 1,0 1-1,-1-1 1,1-1-1,3 1 1,8-1-5,1 0 0,-1-1 0,0 0 0,0-1 1,0 0-1,21-10 0,73-39-37,-39 17-31,-66 34 68,19-7-58,-21 7 63,1 1-1,-1 0 0,0 0 0,1 0 0,-1 0 0,0 0 0,0-1 0,1 1 1,-1 0-1,0 0 0,1 0 0,-1 0 0,0 0 0,1 0 0,-1 0 0,0 0 1,1 0-1,-1 0 0,0 0 0,1 1 0,-1-1 0,0 0 0,0 0 1,1 0-1,-1 0 0,0 0 0,1 1 0,-1-1 0,0 0 0,0 0 0,1 0 1,-1 1-1,0-1 0,0 0 0,0 0 0,1 1 0,-1-1 0,0 0 0,0 0 1,0 1-1,0-1 0,0 0 0,0 1 0,1-1 0,-1 0 0,0 1 0,0-1 1,0 0-1,0 1 0,0-1 0,0 0 0,0 1 0,0-1 0,0 0 1,-1 1-1,1-1 0,0 0 0,0 0 0,0 1 0,0 0 0,-6 12-38,0 1 0,0-1 0,-2 0 0,-12 19 0,10-17-275,0 0-1,-11 27 0,20-41 240,1 0-1,-1 0 0,1 0 0,0 0 1,-1 0-1,1 0 0,0 0 0,0 0 1,0 0-1,0 0 0,0 0 1,0 0-1,0 0 0,0 0 0,0 2 1,1-2 43,-1-1 1,0 0-1,0 1 0,1-1 1,-1 0-1,0 0 1,1 1-1,-1-1 1,0 0-1,1 0 1,-1 0-1,0 1 1,1-1-1,-1 0 1,1 0-1,-1 0 1,0 0-1,1 0 1,-1 0-1,1 0 1,-1 0-1,0 0 1,1 0-1,-1 0 1,1 0-1,-1 0 1,1 0-1,3-1-80,0 0-1,-1-1 1,1 1-1,0-1 1,-1 0-1,1 0 1,3-3-1,25-20-631</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2.199"/>
    </inkml:context>
    <inkml:brush xml:id="br0">
      <inkml:brushProperty name="width" value="0.05" units="cm"/>
      <inkml:brushProperty name="height" value="0.05" units="cm"/>
    </inkml:brush>
  </inkml:definitions>
  <inkml:trace contextRef="#ctx0" brushRef="#br0">4 15 19092,'-3'-13'1640,"4"12"-1239,2 1-345,3 5 488,2 3-728,2 0 160,3 4-288,3 1-129</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14.998"/>
    </inkml:context>
    <inkml:brush xml:id="br0">
      <inkml:brushProperty name="width" value="0.025" units="cm"/>
      <inkml:brushProperty name="height" value="0.025" units="cm"/>
    </inkml:brush>
  </inkml:definitions>
  <inkml:trace contextRef="#ctx0" brushRef="#br0">90 117 17012,'1'1'86,"-1"0"1,1-1-1,-1 1 1,0 0-1,1-1 1,-1 1-1,0 0 1,1-1 0,-1 1-1,0 0 1,0 0-1,1-1 1,-1 1-1,0 0 1,0 0-1,0-1 1,0 1 0,0 0-1,0 0 1,0 0-1,-1-1 1,1 1-1,0 1 1,-5 25 66,3-19 137,-80 487 4231,78-466-4055,5-21 210,5-14-356,7-17-85,-12 21-182,111-253 211,40-74-1352,-146 319 1021,23-38-194,-27 46 241,0-1 0,-1 1 0,2-1 0,-1 1 0,0 0 0,0 0 0,1 0 1,-1 0-1,1 0 0,0 1 0,-1-1 0,1 1 0,6-2 0,-8 2 15,0 1 1,0 0-1,0 0 1,0 0-1,0 0 1,0 1-1,1-1 1,-1 0 0,0 0-1,0 1 1,0-1-1,0 0 1,0 1-1,0-1 1,0 1-1,0 0 1,-1-1-1,1 1 1,0 0-1,0-1 1,0 1-1,-1 0 1,1 0-1,0 0 1,-1 0-1,1 0 1,0-1-1,-1 1 1,0 0-1,1 0 1,-1 0-1,1 1 1,-1-1-1,0 0 1,1 2-1,0 2-6,0 0-1,-1 0 1,1 1-1,-1-1 0,0 0 1,-1 7-1,0-3 35,-2-1 1,1 1-1,-1 0 0,0-1 0,-1 0 0,0 0 0,0 0 1,-1 0-1,0-1 0,0 0 0,0 0 0,-1 0 0,-1 0 1,-6 5-1,-9 7 26,0-2 1,-1-1-1,-30 16 1,42-25-173,-1-1 0,1-1 1,-1 0-1,-20 6 0,25-11 153,13-4-217,12-2-88</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15.512"/>
    </inkml:context>
    <inkml:brush xml:id="br0">
      <inkml:brushProperty name="width" value="0.025" units="cm"/>
      <inkml:brushProperty name="height" value="0.025" units="cm"/>
    </inkml:brush>
  </inkml:definitions>
  <inkml:trace contextRef="#ctx0" brushRef="#br0">146 85 18508,'0'-1'53,"0"1"0,0-1 1,0 0-1,0 1 0,0-1 1,1 1-1,-1-1 0,-1 1 0,1-1 1,0 0-1,0 1 0,0-1 0,0 1 1,0-1-1,0 1 0,-1-1 1,1 1-1,0-1 0,-1 1 0,1-1 1,0 1-1,-1-1 0,1 1 0,0-1 1,-1 1-1,1-1 0,-1 1 0,1 0 1,-1-1-1,1 1 0,-1 0 1,1-1-1,-1 1 0,1 0 0,-1 0 1,1 0-1,-1 0 0,1-1 0,-1 1 1,0 0-1,1 0 0,-1 0 0,1 0 1,-1 0-1,0 0 0,1 0 1,-1 0-1,1 1 0,-1-1 0,1 0 1,-1 0-1,1 0 0,-1 1 0,0-1 1,1 0-1,-1 1 0,1-1 0,0 0 1,-1 1-1,0 0 0,-5 2 189,1 1-1,-1 0 0,1 1 0,-6 5 1,0 1 86,1 1 1,0 1-1,0 0 1,2 0-1,-14 27 1,19-34-298,0 0 0,1 0 0,-1 0 0,1 1 0,1-1 0,-1 1 0,1 0 0,0-1 0,1 1 0,0 0 0,0-1 0,0 1-1,1 0 1,-1 0 0,2-1 0,2 9 0,-3-13-21,0 1 0,0-1 0,0 0 0,1 0 0,-1 0 0,1 0 0,0 0 0,-1 0 0,1 0 0,0-1 0,0 1 0,0 0 0,0-1 0,1 0 0,-1 0 0,0 1 0,0-1 0,1 0 0,-1-1 0,1 1 0,-1 0 0,1-1 0,-1 0 0,1 1 0,-1-1 0,1 0 0,-1 0 0,1 0 0,0-1 0,-1 1 0,5-2 0,-1 1 13,0-1 0,0 1 0,0-1 0,0-1 0,-1 1 0,1-1 0,-1 0 0,1-1 0,-1 1 0,0-1 0,-1 0 0,6-5 0,-6 4 10,0 0-1,0-1 1,-1 0 0,1 0-1,-1 0 1,0 0-1,-1 0 1,3-9-1,-4 11-23,0 0-1,0 0 0,-1 1 0,1-1 0,-1 0 0,0 0 0,0 0 0,0 0 0,-1 1 0,1-1 0,-1 0 1,0 0-1,0 1 0,0-1 0,-1 0 0,-1-3 0,2 6-11,1 0 0,-1-1 1,0 1-1,0 0 0,0 0 0,1 0 0,-1 0 1,0 0-1,0 0 0,0 1 0,0-1 0,-1 0 1,1 0-1,0 1 0,0-1 0,0 0 0,0 1 1,-3-1-1,3 1-5,0 0-1,0 0 1,0 0 0,0 0 0,0 0 0,0 1 0,0-1-1,0 0 1,0 1 0,0-1 0,0 0 0,0 1 0,1-1-1,-1 1 1,0 0 0,0-1 0,0 1 0,1 0-1,-2 0 1,0 2-28,0-1-1,0 1 1,0 0-1,0 0 1,0 0-1,1 1 1,-1-1 0,1 0-1,0 0 1,0 1-1,0-1 1,0 7-1,0-7-73,1 0-1,0-1 1,0 1 0,0 0-1,0 0 1,0-1-1,1 1 1,-1 0 0,1 0-1,0-1 1,0 1 0,0 0-1,0-1 1,0 1-1,1-1 1,-1 0 0,1 1-1,-1-1 1,1 0-1,0 0 1,0 0 0,0 0-1,0 0 1,0 0-1,0-1 1,1 1 0,-1-1-1,1 1 1,-1-1 0,1 0-1,-1 0 1,1 0-1,0-1 1,-1 1 0,1 0-1,0-1 1,0 0-1,0 0 1,4 0 0,4 0-169,0 0 0,-1-1 0,1 0 0,-1-1 0,15-4 0,22-14-712</inkml:trace>
  <inkml:trace contextRef="#ctx0" brushRef="#br0" timeOffset="1">563 0 17948,'-41'34'2400,"23"-20"-1514,1 1-1,0 0 0,2 1 0,-21 26 1,35-41-866,0 0 0,1 0 0,-1 0 0,0 0 0,1 0 0,-1 0 0,1 0 0,-1 0 0,1 1 0,-1-1 0,1 0 0,0 0 0,0 0 0,0 1 0,0 1 1,0-3-40,0 0 1,0 1 0,0-1-1,0 1 1,1-1-1,-1 0 1,0 1 0,1-1-1,-1 0 1,0 1 0,1-1-1,-1 0 1,0 1 0,1-1-1,-1 0 1,0 0 0,1 1-1,-1-1 1,1 0 0,-1 0-1,1 0 1,-1 0 0,0 0-1,1 0 1,-1 1 0,1-1-1,0 0 1,5 0-309,0-1-1,1 1 1,-1-1 0,11-3 0,-7 2 119,-1 0-84,8-1-52,-1 0-1,1 1 1,29 1-1,-42 1 369,0 0 0,0 1 0,0-1 0,-1 1 0,1 0-1,0 0 1,0 0 0,-1 1 0,1-1 0,0 1 0,-1 0 0,1 0 0,-1 0 0,0 1 0,0-1 0,0 1-1,0-1 1,0 1 0,-1 0 0,1 0 0,3 6 0,-6-8 24,1 1 1,0-1-1,-1 0 1,1 0-1,-1 1 1,0-1-1,0 1 1,1-1-1,-1 0 1,0 1-1,0-1 1,0 1-1,0-1 1,-1 0-1,1 1 1,0-1-1,-1 1 1,1-1-1,0 0 1,-1 1-1,0-1 1,1 0-1,-1 0 1,0 0-1,1 1 1,-1-1-1,0 0 1,0 0-1,0 0 1,0 0-1,0 0 1,0 0-1,-1-1 1,1 1-1,0 0 0,0 0 1,-3 0-1,-4 4 269,-1-1-1,-1 0 1,-17 5-1,25-9-271,-10 4-4,-1 0 1,1-1 0,-1-1 0,0 0-1,1 0 1,-15-2 0,26 1-99,1-1 0,-1 0 0,1 0 0,-1 0 0,1 0 0,0 0 0,-1-1 0,1 1 0,-1 0 0,1 0 0,-1 0 0,1 0 0,0 0 0,-1-1 0,1 1 0,-1 0 0,1 0 0,0-1 0,-1 1 0,1 0 0,0-1 0,-1 1 0,1 0 0,-1-1 0,6-7-1095,17-7 32,0 4 150</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15.888"/>
    </inkml:context>
    <inkml:brush xml:id="br0">
      <inkml:brushProperty name="width" value="0.025" units="cm"/>
      <inkml:brushProperty name="height" value="0.025" units="cm"/>
    </inkml:brush>
  </inkml:definitions>
  <inkml:trace contextRef="#ctx0" brushRef="#br0">224 25 15907,'0'-1'119,"0"0"0,0 0 0,0 0 0,0 0-1,-1 0 1,1 0 0,0 0 0,-1 0 0,1 0-1,0 0 1,-1 0 0,1 0 0,-1 1 0,0-1 0,1 0-1,-1 0 1,0 1 0,1-1 0,-1 0 0,0 1-1,0-1 1,0 0 0,0 1 0,-1-1 0,0 0 67,-1 0 1,1 1-1,0 0 1,-1-1-1,1 1 1,-1 0 0,1 0-1,0 0 1,-1 0-1,-2 1 1,-3 0 250,1 1 1,0 0-1,0 1 1,0 0-1,0 0 0,-8 4 1,1 2 62,1 1 1,0 0-1,-21 22 1,28-26-427,1 0 1,0 1 0,0-1-1,1 1 1,0 0 0,0 0-1,0 0 1,1 0 0,-4 15-1,6-21-77,1 1 0,0-1 0,-1 1 0,1 0 0,0-1 0,0 1 0,0 0 0,0-1 0,0 1 0,1 0 0,-1-1 0,0 1 0,1 0 0,-1-1 0,1 1 0,0-1 0,-1 1 0,1-1 0,0 1 1,0-1-1,0 0 0,0 1 0,0-1 0,0 0 0,1 0 0,-1 0 0,0 0 0,1 0 0,-1 0 0,0 0 0,1 0 0,-1 0 0,1-1 0,-1 1 0,1-1 0,0 1 0,-1-1 0,1 1 0,2-1 0,7 2-189,0-1 0,1 0 1,-1-1-1,18-1 0,-25 0 122,24-1-340,-11 0 21,1 0 1,22 2-1,-36 0 328,-1 0 1,0 1 0,1-1 0,-1 1 0,0-1 0,0 1 0,0 0-1,0 0 1,0 1 0,0-1 0,0 1 0,0-1 0,0 1 0,0 0-1,-1 0 1,1 0 0,-1 0 0,4 4 0,-5-4 60,-1-1-1,1 0 1,0 1 0,-1-1 0,1 0 0,-1 1-1,1-1 1,-1 1 0,1-1 0,-1 0 0,0 1-1,0-1 1,0 1 0,0-1 0,0 1 0,0-1-1,0 1 1,0-1 0,-1 1 0,1-1 0,-1 2-1,-1 1 21,0-1 0,1 0 0,-1 0-1,0 0 1,-1 0 0,1 0 0,0-1-1,-6 5 1,-1 1 81,-1-1-1,-1 0 0,1-1 0,-15 6 1,6-3-56,0-1-1,-1-1 1,0-1 0,-25 5 0,45-11-72,-1 0 1,0 0-1,1 0 1,-1 1-1,0-1 1,1 0-1,-1 0 1,0 0-1,1 0 1,-1 0-1,0 0 1,1 0-1,-1-1 1,0 1-1,1 0 1,-1 0-1,0 0 1,1-1-1,-1 1 1,1 0-1,-1 0 1,1-1-1,-2 0 1,2 0 10,1 0 1,-1 0-1,0 0 1,0 0-1,1 0 1,-1 1-1,1-1 1,-1 0-1,1 0 1,-1 0-1,1 0 1,-1 0 0,1 1-1,0-1 1,-1 0-1,1 1 1,0-1-1,0 0 1,1 0-1,26-23-285</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16.398"/>
    </inkml:context>
    <inkml:brush xml:id="br0">
      <inkml:brushProperty name="width" value="0.025" units="cm"/>
      <inkml:brushProperty name="height" value="0.025" units="cm"/>
    </inkml:brush>
  </inkml:definitions>
  <inkml:trace contextRef="#ctx0" brushRef="#br0">83 1 19524,'-14'41'2177,"-4"1"-1513,-1-2-288,3 0 896,8-5-440,0-5-200,10-7-568,1-5-288,5-9-712,-1-5-96,1-7 736,-3-4-200,0-16-240</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17.438"/>
    </inkml:context>
    <inkml:brush xml:id="br0">
      <inkml:brushProperty name="width" value="0.025" units="cm"/>
      <inkml:brushProperty name="height" value="0.025" units="cm"/>
    </inkml:brush>
  </inkml:definitions>
  <inkml:trace contextRef="#ctx0" brushRef="#br0">1 450 15555,'4'1'372,"0"0"-1,0 0 0,0 0 0,1 0 0,-1-1 1,0 1-1,1-1 0,-1 0 0,0-1 1,1 1-1,-1-1 0,0 0 0,0 0 0,7-2 1,-1-1 142,1 0 0,-1 0 0,-1-1 0,16-9 0,-17 8-358,-1 0-1,0 0 1,-1 0 0,1-1-1,-1 0 1,-1 0-1,7-10 1,-10 15-136,-1-1-1,1 0 1,0 0 0,-1 0 0,0 0 0,0 0 0,0 0-1,0 0 1,0 0 0,0 0 0,-1-1 0,0 1 0,1 0-1,-1 0 1,-1-1 0,1 1 0,0 0 0,-1 0 0,1-1-1,-1 1 1,0 0 0,0 0 0,-2-4 0,2 6-19,0 0 1,0-1 0,0 1-1,-1 0 1,1 0-1,0 0 1,0 0 0,-1 0-1,1 0 1,0 0-1,-1 1 1,1-1-1,-1 1 1,1-1 0,-1 1-1,1-1 1,-1 1-1,0 0 1,1-1 0,-1 1-1,1 0 1,-1 0-1,0 0 1,1 1 0,-1-1-1,1 0 1,-1 0-1,0 1 1,-1 0 0,-3 1-4,0 0 1,0 1 0,0-1 0,0 1 0,1 1 0,-7 3 0,1 1 7,1 1 0,0 0 1,0 1-1,1 0 0,-10 14 0,14-17 13,0 0-1,1 0 1,0 1-1,0-1 1,1 1-1,0 0 1,0 0-1,1 0 1,-3 15-1,5-21-9,-1 0-1,1 0 1,0 0-1,0 0 1,0 0-1,1 0 0,-1 0 1,0 0-1,1 0 1,-1 0-1,1 0 1,0 0-1,-1 0 0,1 0 1,0 0-1,0-1 1,0 1-1,0 0 1,1-1-1,-1 1 0,0-1 1,3 3-1,-1-2-8,0-1 1,0 1-1,0-1 0,0 1 0,1-1 0,-1 0 0,0 0 0,1 0 0,-1-1 1,0 1-1,1-1 0,3 0 0,7-1-97,0 0 0,-1 0 0,1-2 1,-1 0-1,21-7 0,-30 9 46,19-7-378,27-14-1,-45 19 248,0 1-1,1-2 1,-1 1 0,0 0-1,-1-1 1,1 0-1,-1 0 1,1-1-1,-1 1 1,5-9-1,-9 10-712,-6 7 600,-8 6 120,13-9 192,0 1-1,-1-1 1,1 1 0,0 0-1,0 0 1,0-1 0,0 1 0,0 0-1,0 0 1,1 0 0,-1 0 0,1 0-1,-1 0 1,1 3 0,0-5-4,0 1 0,0-1 1,0 0-1,0 1 0,0-1 1,0 0-1,0 1 1,0-1-1,0 0 0,0 0 1,1 1-1,-1-1 0,0 0 1,0 0-1,0 1 0,0-1 1,1 0-1,-1 0 0,0 1 1,0-1-1,1 0 0,-1 0 1,0 0-1,0 0 1,1 1-1,-1-1 0,0 0 1,0 0-1,1 0 0,-1 0 1,0 0-1,1 0 0,-1 0 1,2 0 15,-1 0 0,1 0 0,-1 0-1,1-1 1,-1 1 0,1-1 0,-1 1 0,0-1 0,1 0 0,-1 1 0,3-3 0,15-10 155,1-1 0,-2-1 0,20-20 0,48-58-385,-54 57-39,1 0-38,-4 6-154,-2-1-1,-1-1 1,38-61 0,-58 75 297,-6 18 139,0 0-1,-1-1 0,1 1 0,0 0 0,0 0 0,0 0 0,0 0 0,-1 0 0,1-1 0,0 1 1,0 0-1,0 0 0,0 0 0,-1 0 0,1 0 0,0 0 0,0 0 0,-1 0 0,1 0 1,0 0-1,0 0 0,0 0 0,-1 0 0,1 0 0,0 0 0,0 0 0,-1 0 0,1 0 0,0 0 1,0 0-1,0 0 0,-1 0 0,1 0 0,0 0 0,0 0 0,0 1 0,-1-1 0,1 0 0,0 0 1,0 0-1,-4 3 73,-1 0 0,1-1 1,0 1-1,0 1 0,-4 4 0,-4 6 58,1 1 0,1 0 0,0 1 0,1-1 0,1 2 0,0-1-1,1 1 1,1 0 0,1 1 0,0 0 0,2 0 0,0 0 0,-2 32-1,5-25-142,0 0-1,1-1 1,2 1-1,0 0 1,2-1-1,1 0 1,0 0-1,2 0 1,17 35-1,-36-95 104,-93-237 1181,101 265-1199,-1-4 92,0 0-1,1-1 1,-3-18 0,6 29-141,-1 1 0,1-1 1,0 0-1,0 0 0,0 0 1,0 0-1,0 0 0,0 0 1,0 0-1,1 0 0,-1 1 1,1-1-1,-1 0 0,1 0 0,0 0 1,0 1-1,0-1 0,0 0 1,0 1-1,0-1 0,0 1 1,0-1-1,1 1 0,-1 0 1,1-1-1,-1 1 0,1 0 0,-1 0 1,1 0-1,3-1 0,6 0-67,-1 0-1,1 1 1,0 0-1,0 1 1,0 1-1,0-1 1,0 2-1,12 2 1,32 3-873,-13-8 1298,-39 1-400,-1 0 0,1-1 1,0 1-1,-1-1 1,1 0-1,-1 0 0,1 0 1,-1 0-1,1 0 0,-1 0 1,0-1-1,4-2 1,1-11-264</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17.890"/>
    </inkml:context>
    <inkml:brush xml:id="br0">
      <inkml:brushProperty name="width" value="0.025" units="cm"/>
      <inkml:brushProperty name="height" value="0.025" units="cm"/>
    </inkml:brush>
  </inkml:definitions>
  <inkml:trace contextRef="#ctx0" brushRef="#br0">33 12 20132,'-24'-12'1857,"16"12"-1305,7 1-216,11 8 440,6 1 1056,7 6-1439,1 3-1,-5 3-272</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18.915"/>
    </inkml:context>
    <inkml:brush xml:id="br0">
      <inkml:brushProperty name="width" value="0.025" units="cm"/>
      <inkml:brushProperty name="height" value="0.025" units="cm"/>
    </inkml:brush>
  </inkml:definitions>
  <inkml:trace contextRef="#ctx0" brushRef="#br0">39 291 18204,'7'-5'1006,"-5"3"-751,0 0-1,1 0 0,-1 0 1,1 0-1,-1 0 0,1 1 1,0-1-1,0 1 1,3-1-1,-6 3-94,0 0 0,0 0 0,0 0 0,0 1 0,0-1 0,0 0 0,0 0 0,0 1 0,0-1 0,-1 0 0,1 0 0,0 0 0,-2 2 0,2-1 66,-27 79 1135,17-55-1236,1 0 0,1 1 0,2 1 0,-5 41 0,10-67-116,1-1 0,0 1 0,0-1 0,0 1 1,0-1-1,0 1 0,1-1 0,-1 1 1,0-1-1,1 1 0,-1-1 0,1 1 0,-1-1 1,1 1-1,0-1 0,1 2 0,-2-3-2,1 1-1,-1-1 1,1 0-1,0 1 1,-1-1-1,1 0 1,-1 1-1,1-1 1,0 0-1,0 0 1,-1 0-1,1 1 1,0-1-1,-1 0 1,1 0-1,0 0 1,0 0-1,-1 0 1,1-1-1,0 1 1,-1 0-1,1 0 1,1-1-1,3-1 18,0 0 1,-1-1-1,1 1 1,-1-1-1,1 0 1,-1-1-1,6-5 1,39-44-84,-2-3 0,48-71 1,-102 147-253,-8 39 0,14-51 301,-1 0 0,1 0-1,1 0 1,-1 1 0,1-1-1,3 16 1,-3-23 12,0 1 0,1-1 0,-1 0 0,1 0 0,-1 1-1,1-1 1,0 0 0,-1 0 0,1 1 0,0-1 0,0 0 0,0 0 0,0 0 0,0 0 0,0 0 0,0 0 0,0 0-1,0-1 1,2 2 0,-1-2 3,0 1-1,0-1 1,0 1-1,0-1 0,1 0 1,-1 0-1,0 0 1,0 0-1,0 0 1,0-1-1,1 1 0,-1-1 1,0 1-1,0-1 1,0 0-1,3-1 1,9-6 19,0 0 1,-1-1 0,0 0 0,0-1-1,-1-1 1,0 0 0,-1 0 0,12-16 0,-3 5-122,29-25 0,-67 82-315,17-32 411,-1 0 0,1 0-1,0 0 1,0 0 0,0 1 0,0-1-1,1 0 1,-1 0 0,1 1-1,0-1 1,0 0 0,0 1 0,0-1-1,2 5 1,-1-6 7,0-1-1,0 0 1,0 0-1,0 0 1,0 0-1,1 0 1,-1 0-1,1 0 1,-1 0-1,0 0 1,1 0-1,-1-1 1,1 1-1,0-1 1,-1 1-1,1-1 1,-1 0-1,1 1 1,0-1-1,-1 0 1,1 0-1,0 0 1,-1 0-1,1 0 1,0-1-1,1 0 1,5 0 0,1-1 0,-1 0 0,13-5 0,3-2-171,0-1 0,-1-2-1,0 0 1,-1-2 0,29-22-1,-51 36 159,0 1-1,0-1 0,0 0 0,0 0 1,0 0-1,0 0 0,0 0 0,0 0 0,0 0 1,0 1-1,0-1 0,0 0 0,0 0 1,0 0-1,0 0 0,0 0 0,0 0 1,0 0-1,0 0 0,0 0 0,1 1 1,-1-1-1,0 0 0,0 0 0,0 0 1,0 0-1,0 0 0,0 0 0,0 0 1,0 0-1,1 0 0,-1 0 0,0 0 1,0 0-1,0 0 0,0 0 0,0 0 1,0 0-1,0 0 0,1 0 0,-1 0 0,0 0 1,0 0-1,0 0 0,0 0 0,0 0 1,0 0-1,0 0 0,1 0 0,-1 0 1,0 0-1,0 0 0,0 0 0,0-1 1,0 1-1,0 0 0,0 0 0,0 0 1,0 0-1,1 0 0,-4 10-76,-2-2 56,-15 39 46,19-44 0,0-1 1,0 1-1,1-1 1,-1 1-1,1-1 1,0 1-1,-1-1 1,1 1-1,0 0 0,1-1 1,-1 1-1,0-1 1,1 1-1,0 0 1,-1-1-1,3 4 1,-2-5 0,0 1 1,0-1-1,0 0 0,0 0 0,0 0 1,0 0-1,1 0 0,-1 0 1,0 0-1,1-1 0,-1 1 1,1 0-1,-1-1 0,1 1 1,-1-1-1,1 1 0,0-1 1,-1 0-1,1 0 0,-1 0 0,1 0 1,0 0-1,-1 0 0,1 0 1,-1 0-1,1-1 0,-1 1 1,1 0-1,2-2 0,5-1 60,0-1 0,0 1 0,13-9 0,19-13-10,-3-2 1,0-2-1,-2-2 1,0 0-1,-3-3 1,-1-1-1,50-70 1,-75 95-113,0-1-1,0 0 1,-1-1 0,6-16 0,-10 13-64,-2 14 104,0 1-1,0 0 1,0 0 0,-1-1-1,1 1 1,0 0-1,0 0 1,0 0-1,0-1 1,0 1 0,-1 0-1,1 0 1,0 0-1,0 0 1,0 0-1,0-1 1,-1 1-1,1 0 1,0 0 0,0 0-1,-1 0 1,1 0-1,0 0 1,0 0-1,0 0 1,-1 0 0,1 0-1,0 0 1,0 0-1,-1 0 1,1 0-1,-1 0 1,0 0-11,-1 1 1,0 0-1,0-1 1,1 1 0,-1 0-1,0 0 1,1 0-1,-1 0 1,1 1-1,-3 1 1,-6 8 29,1 0-1,1 0 1,0 0 0,0 1-1,1 0 1,0 1 0,2 0 0,-1 0-1,1 0 1,1 0 0,0 1 0,1 0-1,1 0 1,-1 18 0,2-1 31,1 0 0,1 0 0,2 0-1,1 0 1,12 43 0,-16-72-126,-2-5-12,-6-13-123,-9-22-335,-20-36-812,-6-15-151,42 87 1508,0 1-1,1 0 1,0-1 0,-1 1 0,1 0-1,0-1 1,-1 1 0,1 0-1,0-1 1,0 1 0,0 0-1,0-1 1,1-1 0,-1 2 20,0 1 0,1-1 0,-1 1 0,0-1 1,1 1-1,-1-1 0,0 1 0,1-1 0,-1 1 0,0 0 1,1-1-1,-1 1 0,1 0 0,-1-1 0,1 1 1,-1 0-1,1-1 0,-1 1 0,1 0 0,-1 0 0,1 0 1,0-1-1,4 1 109,-1 0 0,1 0 0,-1 0 0,1 1 0,0-1 1,5 2-1,-3 0-87,63 13 794,-49-9-995,-1-1 0,2-1 1,-1 0-1,43-1 0,-48-6-119,-15 3 271,-1 0-1,0 0 1,1 0 0,-1-1-1,1 1 1,-1 0-1,0-1 1,1 1-1,-1 0 1,0-1 0,0 1-1,1 0 1,-1-1-1,0 1 1,0-1 0,1 1-1,-1-1 1,0 1-1,0 0 1,0-1-1,0 1 1,0-1 0,0 1-1,1-1 1,-1 1-1,0-1 1,0 1-1,-1-1 1,1 1 0,0-1-1,-5-15-429</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19.429"/>
    </inkml:context>
    <inkml:brush xml:id="br0">
      <inkml:brushProperty name="width" value="0.025" units="cm"/>
      <inkml:brushProperty name="height" value="0.025" units="cm"/>
    </inkml:brush>
  </inkml:definitions>
  <inkml:trace contextRef="#ctx0" brushRef="#br0">22 5 19188,'-13'-4'2073,"5"4"-1505,13 6-280,10 4 936,6-3-2264,7 1 1368,0 2-600,8 0-232</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19.878"/>
    </inkml:context>
    <inkml:brush xml:id="br0">
      <inkml:brushProperty name="width" value="0.025" units="cm"/>
      <inkml:brushProperty name="height" value="0.025" units="cm"/>
    </inkml:brush>
  </inkml:definitions>
  <inkml:trace contextRef="#ctx0" brushRef="#br0">1 40 18244,'0'2'343,"0"0"-1,0 1 1,0-1 0,1 1-1,-1-1 1,0 1-1,1-1 1,0 0 0,0 0-1,-1 1 1,1-1 0,1 0-1,-1 0 1,0 0 0,0 0-1,1 0 1,-1 0 0,1 0-1,3 2 1,-2-2-155,0 0 0,0 0-1,0-1 1,0 1 0,1-1 0,-1 0 0,1 0 0,-1 0-1,1 0 1,-1-1 0,8 1 0,4-1-349,0-1 1,0-1-1,0 0 0,0-1 1,17-5-1,4-5-1777,-1-1-1,48-26 1,-49 22-283,-34 19 2216,0-1 0,0 0 0,0 0 1,0 0-1,0 0 0,0 0 0,0 0 1,0 0-1,0 0 0,0 0 1,0 0-1,0 1 0,0-1 0,0 0 1,0 0-1,0 0 0,0 0 0,0 0 1,0 0-1,0 0 0,1 0 1,-1 0-1,0 0 0,0 0 0,0 0 1,0 1-1,0-1 0,0 0 0,0 0 1,0 0-1,0 0 0,0 0 0,0 0 1,0 0-1,0 0 0,1 0 1,-1 0-1,0 0 0,0 0 0,0 0 1,0 0-1,0 0 0,0 0 0,0 0 1,0 0-1,0 0 0,0 0 1,1 0-1,-1 0 0,0 0 0,0 0 1,0 0-1,0 0 0,0 0 0,0 0 1,0 0-1,0 0 0,0-1 0,-7 14 530,-16 17 1057,21-28-1494,-107 149 4966,91-122-4628,1 2-1,2 0 0,-16 45 1,22-23-2941,11-72 1933</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20.268"/>
    </inkml:context>
    <inkml:brush xml:id="br0">
      <inkml:brushProperty name="width" value="0.025" units="cm"/>
      <inkml:brushProperty name="height" value="0.025" units="cm"/>
    </inkml:brush>
  </inkml:definitions>
  <inkml:trace contextRef="#ctx0" brushRef="#br0">207 0 22381,'-1'9'248,"-1"-1"1,0 0-1,-1 1 1,1-1-1,-2 0 1,1 0-1,-1-1 1,0 1-1,-5 6 0,-7 15 336,-9 20 91,8-17-300,1 0 0,-14 46-1,30-78-373,-1 0 0,1 1 0,0-1 0,0 0 0,0 0 0,0 1 0,0-1 0,0 0 0,-1 0 0,1 1-1,0-1 1,0 0 0,0 0 0,0 1 0,0-1 0,0 0 0,0 1 0,0-1 0,0 0 0,0 0-1,0 1 1,1-1 0,-1 0 0,0 0 0,0 1 0,0-1 0,0 0 0,0 0 0,0 1 0,1-1-1,-1 0 1,0 0 0,0 0 0,1 1 0,7-5-196,11-12-340,90-103-3111,-106 118 3500,-5 10 269,-6 12 224,-1 1 208,1 0 1,-10 42 0,16-55-436,1 1 0,0 0-1,0-1 1,1 1 0,0 0-1,1-1 1,0 1 0,0 0 0,5 15-1,-15-51-406,-38-102-782,40 111 1058,-1 1 0,-1 0 0,0 0 0,-1 1-1,-18-21 1,4 17 380,11 14-3,13 5-355,0 0 1,0 0-1,0 0 0,0 0 1,-1 0-1,1 0 0,0 0 1,0 0-1,0 0 1,0 0-1,-1 0 0,1 0 1,0 0-1,0 1 0,0-1 1,0 0-1,0 0 0,-1 0 1,1 0-1,0 0 0,0 0 1,0 1-1,0-1 0,0 0 1,0 0-1,0 0 0,0 0 1,0 1-1,-1-1 1,1 0-1,0 0 0,0 0 1,0 0-1,0 1 0,0-1 1,0 0-1,0 0 0,0 0 1,0 0-1,0 1 0,0-1 1,1 0-1,-1 0 0,0 0 1,0 0-1,0 1 0,0-1 1,0 0-1,0 0 0,0 0 1,0 0-1,1 1 1,0 2 42,1 0 1,-1-1 0,1 1 0,0 0 0,0-1 0,0 1 0,1-1 0,-1 1 0,1-1-1,-1 0 1,1 0 0,0 0 0,4 2 0,42 21 137,-49-25-188,22 10-122,0-2 0,1-1 0,0 0 0,0-2 0,0-1 0,1 0 0,-1-2 0,29 0 0,-5-6-105</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2.758"/>
    </inkml:context>
    <inkml:brush xml:id="br0">
      <inkml:brushProperty name="width" value="0.05" units="cm"/>
      <inkml:brushProperty name="height" value="0.05" units="cm"/>
    </inkml:brush>
  </inkml:definitions>
  <inkml:trace contextRef="#ctx0" brushRef="#br0">72 250 15691,'4'-3'363,"0"0"-1,-1-1 0,1 1 0,-1-1 0,0 0 1,0 0-1,0 0 0,0 0 0,-1 0 0,1-1 0,-1 1 1,0-1-1,-1 1 0,1-1 0,-1 0 0,1-6 1,1-6 358,0 0 0,-1 0 0,-1-25 0,-2 35-538,0-1-1,0 1 0,0-1 1,-1 1-1,-5-12 0,7 17-149,-1 0 0,0 0 0,0 1-1,0-1 1,0 0 0,0 1 0,0-1 0,-1 1-1,1-1 1,0 1 0,-1 0 0,-1-2 0,2 3-20,0-1 1,0 1 0,0 0 0,0-1 0,0 1-1,0 0 1,0 0 0,0 0 0,0-1 0,0 1-1,0 0 1,0 0 0,0 1 0,0-1 0,0 0-1,0 0 1,0 0 0,0 1 0,1-1 0,-1 1-1,0-1 1,0 0 0,0 1 0,0-1 0,-1 2-1,-3 2-6,1 0 0,-1 0-1,1 1 1,0 0-1,0 0 1,0 0 0,1 0-1,-1 1 1,1-1 0,1 1-1,-1 0 1,1-1 0,-2 8-1,-1 6-17,0 1-1,-3 37 1,7-46 1,0 1 0,1-1 0,1 1 0,3 21 0,-4-30 7,1-1 0,-1 1 0,1-1 0,0 0 0,0 1 0,0-1 0,1 0 0,-1 0 0,0 1 0,1-1 0,-1 0 0,4 3 0,-3-4 2,-1 0-1,0-1 1,1 1-1,-1 0 1,1-1-1,0 1 1,-1 0-1,1-1 1,-1 0-1,1 1 1,0-1-1,-1 0 1,1 0 0,0 0-1,-1 0 1,1 0-1,0 0 1,-1-1-1,1 1 1,0-1-1,2 0 1,3-2-2,1-1-1,-1 0 1,0 0 0,0-1 0,0 0 0,0 0 0,-1 0 0,0-1 0,0 0 0,-1 0 0,6-9 0,7-10 2,25-45 1,11-43-42,-61 153-82,-10 62 28,15-90 101,1 0-1,1 0 1,0 0-1,0-1 1,2 1-1,3 19 1,-5-29 0,0-1 1,1 1-1,-1-1 0,0 0 1,1 1-1,-1-1 1,1 1-1,0-1 1,-1 0-1,1 1 1,0-1-1,0 0 1,0 0-1,0 0 1,0 0-1,0 1 1,0-1-1,0-1 1,0 1-1,0 0 0,1 0 1,-1 0-1,0-1 1,1 1-1,-1 0 1,0-1-1,1 1 1,-1-1-1,1 0 1,-1 0-1,1 1 1,-1-1-1,1 0 1,-1 0-1,1 0 0,-1 0 1,1-1-1,-1 1 1,1 0-1,-1-1 1,0 1-1,1-1 1,-1 1-1,1-1 1,-1 0-1,0 1 1,3-3-1,5-3 29,0 0 0,0-1 0,-1 0 0,0-1 0,8-9 0,59-75 155,-17 20-96,-53 67-95,-3 7-3,-6 17-9,-11 27-4,13-43 21,-2 8 14,0-1 1,0 1 0,1 0-1,-3 22 1,6-33-15,0 1 0,0-1 0,0 0 0,-1 1 0,1-1 0,0 0 0,0 1 0,0-1 0,0 0 0,0 1 0,0-1 1,0 0-1,0 1 0,0-1 0,0 0 0,0 1 0,0-1 0,0 0 0,1 1 0,-1-1 0,0 0 0,0 1 0,0-1 0,0 0 0,0 0 0,1 1 0,-1-1 1,0 0-1,0 0 0,0 1 0,1-1 0,-1 0 0,0 0 0,1 0 0,-1 1 0,0-1 0,0 0 0,1 0 0,-1 0 0,0 0 0,1 0 0,-1 0 0,0 1 1,1-1-1,-1 0 0,0 0 0,1 0 0,-1 0 0,0 0 0,1 0 0,-1 0 0,0-1 0,1 1 0,-1 0 0,0 0 0,1 0 0,-1 0 0,0 0 0,0 0 1,1-1-1,21-14 127,54-59 110,-49 45-323,1 2 1,34-25-1,-60 51 62,-1-1 0,1 1 0,0 0 0,0 0 0,0 0 0,0 0 0,0 0 0,0 0 0,0 0 0,0 1 0,0-1 1,0 1-1,0-1 0,4 1 0,-6 0 12,1 0 0,-1 0 0,1 0 0,-1 1 0,1-1 0,-1 0 0,1 0 0,-1 1 0,0-1 0,1 0 0,-1 1 0,1-1 0,-1 0 0,0 1 0,1-1 0,-1 0 0,0 1 0,1-1 0,-1 1 0,0-1 0,0 1 0,1 0 0,0 19-146,-4 2 57,-2-1 0,0-1 0,-1 1-1,-17 36 1,23-57 26,0 1-1,0 0 0,-1-1 1,1 1-1,0-1 1,0 1-1,0 0 0,-1-1 1,1 1-1,0-1 1,-1 1-1,1-1 0,0 1 1,-1-1-1,1 0 1,-1 1-1,1-1 0,0 1 1,-1-1-1,1 0 1,-1 1-1,1-1 0,-1 0 1,0 0-1,0 1 1,-4-14-962,3-32 164,2 41 748,0-31-688</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20.968"/>
    </inkml:context>
    <inkml:brush xml:id="br0">
      <inkml:brushProperty name="width" value="0.025" units="cm"/>
      <inkml:brushProperty name="height" value="0.025" units="cm"/>
    </inkml:brush>
  </inkml:definitions>
  <inkml:trace contextRef="#ctx0" brushRef="#br0">12 0 16187,'-3'3'1777,"3"7"-857,0 5-304,-1 12 1193,1 6-561,-3 10-432,2 3-96,-2 5-624,3 1-392,4-2 312,5-4-120,4-9-128</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22.572"/>
    </inkml:context>
    <inkml:brush xml:id="br0">
      <inkml:brushProperty name="width" value="0.025" units="cm"/>
      <inkml:brushProperty name="height" value="0.025" units="cm"/>
    </inkml:brush>
  </inkml:definitions>
  <inkml:trace contextRef="#ctx0" brushRef="#br0">0 170 14483,'8'-12'626,"1"0"0,0 1-1,0 1 1,1-1 0,0 1 0,1 1 0,0 0-1,17-10 1,-10 8-81,0 0 0,1 2 1,1 0-1,38-12 0,-53 20-452,1-1 0,0 1 0,0 0 0,-1 1 1,1-1-1,0 1 0,0 0 0,-1 1 0,11 1 0,-14-1-80,-1-1 0,1 1 0,-1-1 0,1 1 0,0 0-1,-1 0 1,0 0 0,1-1 0,-1 2 0,0-1 0,1 0 0,-1 0-1,0 0 1,0 0 0,0 1 0,0-1 0,0 1 0,0-1 0,0 1-1,-1-1 1,1 1 0,0-1 0,-1 1 0,1-1 0,-1 1 0,0 0-1,1-1 1,-1 1 0,0 0 0,0 0 0,0-1 0,0 1-1,-1 0 1,1-1 0,0 1 0,-1 2 0,-2 8-1,-1 1 0,0-1 0,0 0 0,-1 0 0,-9 14 0,-38 57-1,31-52 6,-7 10-4,10-16 8,-25 49 1,41-71-18,1-1 0,0 1 0,0 0 0,0-1 0,0 1 0,1 0 0,-1 0 1,1 0-1,0 0 0,0 5 0,0-7-3,0-1 1,0 1-1,1 0 0,-1-1 1,0 1-1,1 0 0,-1-1 1,1 1-1,-1-1 1,1 1-1,-1-1 0,1 1 1,-1-1-1,1 1 0,0-1 1,-1 1-1,1-1 1,0 0-1,-1 1 0,1-1 1,0 0-1,-1 0 0,1 0 1,0 1-1,0-1 1,-1 0-1,1 0 0,0 0 1,0 0-1,-1 0 0,1 0 1,0 0-1,0 0 1,-1-1-1,1 1 0,0 0 1,-1 0-1,1-1 1,0 1-1,0-1 0,11-3 11,0 0-1,-1-1 1,0 0 0,0-1-1,0 0 1,11-9-1,60-51 32,-71 57-35,36-34-107,75-86 0,-141 194-359,14-43 413,1-1 1,1 1-1,0 24 0,2-37 55,1-1-1,1 1 0,0-1 1,0 1-1,0 0 0,1-1 1,1 0-1,-1 0 0,1 1 1,8 14-1,-10-21 11,1 0 0,-1 0-1,1 0 1,-1 0 0,1 0 0,0 0 0,-1 0-1,1-1 1,0 1 0,0-1 0,0 1-1,1-1 1,-1 0 0,0 0 0,0 0-1,1 0 1,-1 0 0,1 0 0,3 0 0,-2-1 22,-1 0 1,0 0-1,1-1 1,-1 1-1,0-1 1,1 0-1,-1 0 1,0 0-1,0 0 1,0-1-1,0 1 1,6-5-1,1-1 132,0-1 0,-1-1 1,1 0-1,-2 0 0,1-1 0,10-16 0,-9 10 68,0 1 0,-1-1 0,-1-1-1,7-20 1,-13 29-171,1 0 1,-1 0-1,-1 0 1,1 0-1,-2 0 1,1 0-1,-1-1 0,0 1 1,0 0-1,-1 0 1,-3-15-1,3 21-73,0 1 1,0-1-1,1 0 1,-1 1-1,0-1 1,0 1-1,-1-1 1,1 1-1,0 0 1,0-1-1,-1 1 1,1 0-1,0 0 1,-1 0-1,1 0 1,-1 0-1,0 0 1,-2-1-1,4 2-5,-1 0 0,1 0 0,-1-1 0,1 1 0,-1 0 0,1 0 0,-1 0 0,0 0-1,1 0 1,-1 0 0,1 0 0,-1 0 0,1 0 0,-1 1 0,1-1 0,-1 0 0,1 0 0,-1 0-1,1 1 1,-1-1 0,1 0 0,-1 0 0,0 1 0,1 0-3,-1 0 1,1 0-1,-1 0 0,1 0 1,-1-1-1,1 1 0,0 0 0,-1 0 1,1 0-1,0 0 0,0 0 1,0 0-1,0 0 0,0 0 1,0 0-1,0 0 0,0 2 1,1-1 1,-1 0 1,1-1 0,0 1 0,-1 0 0,1 0 0,0-1 0,0 1 0,0-1 0,0 1-1,0-1 1,0 1 0,1-1 0,-1 0 0,0 1 0,1-1 0,-1 0 0,1 0-1,-1 0 1,1 0 0,0 0 0,-1-1 0,1 1 0,0 0 0,0-1 0,-1 1 0,1-1-1,0 0 1,3 1 0,5 0-7,0 0 1,1-1-1,19-1 0,-11-2-36,1 0 0,-1-1 1,0-1-1,0-1 0,0-1 0,18-9 0,-24 10-1,-1 0 0,0-2-1,0 1 1,-1-1 0,0-1 0,0 0-1,-1-1 1,0 0 0,11-15 0,-19 24 37,-1-1 0,0 1 0,0-1 1,0 1-1,-1-1 0,1 1 1,0-1-1,-1 0 0,1 1 0,-1-1 1,1 0-1,-1 0 0,0 1 0,1-1 1,-1 0-1,0 0 0,0 0 0,-1-2 1,1 4 8,0-1 0,0 1 0,-1-1 0,1 1 1,0 0-1,-1-1 0,1 1 0,0-1 1,-1 1-1,1 0 0,0-1 0,-1 1 1,1 0-1,-1 0 0,1-1 0,0 1 0,-1 0 1,1 0-1,-1 0 0,1-1 0,-1 1 1,1 0-1,-1 0 0,0 0 0,-1 0 1,1 0 0,-1 0 0,0 0-1,0 1 1,0-1 0,0 0 0,1 1-1,-1 0 1,-3 1 0,-10 6 7,1 1-1,0 0 1,0 1 0,1 1-1,0 0 1,1 0 0,0 2-1,1-1 1,1 1 0,0 1-1,0 0 1,2 1 0,-12 23-1,18-33 14,0 0-1,1-1 0,0 1 0,0 0 1,0 0-1,0 7 0,0-11-12,2 1 0,-1-1-1,0 1 1,0-1 0,0 0 0,1 1 0,-1-1-1,0 1 1,1-1 0,-1 0 0,1 1-1,0-1 1,-1 0 0,1 0 0,0 1-1,0-1 1,0 0 0,0 0 0,0 0-1,0 0 1,0 0 0,0 0 0,1-1-1,-1 1 1,0 0 0,3 1 0,2-1-38,0 1 1,0-1-1,0 1 0,0-2 1,0 1-1,1-1 1,-1 0-1,0 0 1,0-1-1,1 0 1,-1 0-1,0 0 1,10-4-1,4-2-237,0 0 0,32-19-1,-10 0-141,-31 17 226,1 2 0,1-1 1,20-8-1,-33 16 192,0 0 1,1 0-1,-1 0 1,0-1-1,1 1 1,-1 0 0,0 0-1,0 0 1,1 0-1,-1 0 1,0 0-1,1 0 1,-1 0-1,0 0 1,0 0-1,1 0 1,-1 0-1,0 0 1,1 0-1,-1 0 1,0 1 0,0-1-1,1 0 1,-1 0-1,0 0 1,1 0-1,-1 0 1,0 1-1,0-1 1,0 0-1,1 0 1,-1 1-1,0-1 1,0 0-1,1 1 1,0 13 206,-11 23 230,7-27-299,2-6-60,0 1-1,0 0 1,0 0-1,1 0 1,-1 0-1,1 0 0,0 0 1,2 6-1,-2-10-65,0 0 0,1 0-1,-1 1 1,1-1 0,0 0-1,-1 0 1,1 0 0,0 0-1,0 0 1,-1 0 0,1 0 0,0 0-1,0 0 1,0 0 0,0-1-1,0 1 1,1 0 0,-1 0-1,0-1 1,0 1 0,0-1-1,1 1 1,-1-1 0,0 0-1,0 0 1,1 1 0,-1-1-1,0 0 1,1 0 0,-1 0 0,0 0-1,0 0 1,1-1 0,-1 1-1,2-1 1,18-3 16,-1-1 0,0-1 0,0-1 0,0-1 1,34-20-1,-3 4-117,-29 13 3,-12 6-3,0 0 0,0 1 1,0-1-1,1 2 0,0 0 0,-1 0 1,17-1-1,-26 4 81,-1 0 1,1 0-1,-1 0 0,0 0 1,1 0-1,-1 0 0,0 0 1,1 0-1,-1 0 1,0 1-1,1-1 0,-1 0 1,0 0-1,1 0 1,-1 1-1,0-1 0,1 0 1,-1 0-1,0 1 0,0-1 1,1 0-1,-1 1 1,0-1-1,0 0 0,0 1 1,1-1-1,-1 0 0,0 1 1,0-1-1,0 0 1,0 1-1,0-1 0,0 0 1,0 1-1,0-1 1,0 1-1,0-1 0,0 0 1,0 1-1,0-1 0,0 1 1,0-1-1,0 0 1,0 1-1,0-1 0,0 0 1,-1 1-1,1-1 0,0 0 1,0 1-1,0-1 1,-1 0-1,1 1 0,0-1 1,0 0-1,-1 1 1,-16 23 62,15-21-34,-1 1 44,0 0-1,1 0 0,-1 0 0,1 1 0,-2 4 0,3-8-53,1-1 0,0 1-1,0-1 1,0 0 0,0 1 0,0-1-1,0 1 1,0-1 0,0 1 0,0-1 0,0 1-1,0-1 1,0 1 0,0-1 0,0 1 0,0-1-1,0 1 1,1-1 0,-1 1 0,0-1-1,0 0 1,0 1 0,1-1 0,-1 1 0,1 0 1,0-1 1,0 0-1,0 1 1,0-1-1,0 0 1,0 1-1,0-1 1,0 0 0,0 0-1,0 0 1,0 0-1,0 0 1,0 0-1,0 0 1,0 0 0,0 0-1,1-1 1,23-5-21,-1-1 1,-1-2 0,1 0-1,27-16 1,-27 13-316,0 1 1,1 0-1,41-9 1,-64 19 276,0 1 0,0-1 0,0 1-1,0 0 1,0 0 0,0 0 0,0 0 0,0 0 0,0 0 0,0 0 0,0 1 0,3 0 0,-4 0 31,-1-1 1,1 1 0,0-1 0,-1 1-1,1 0 1,-1-1 0,1 1-1,-1 0 1,1-1 0,-1 1 0,0 0-1,1 0 1,-1-1 0,0 1-1,1 0 1,-1 0 0,0-1 0,0 1-1,0 0 1,0 0 0,0 0-1,0 0 1,0-1 0,0 1 0,0 0-1,0 0 1,-1 0 0,1-1-1,0 1 1,0 0 0,-1 1 0,-5 17-508,0 0 0,-2-1 0,-11 22 0,19-38 181,6-3-132</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23.051"/>
    </inkml:context>
    <inkml:brush xml:id="br0">
      <inkml:brushProperty name="width" value="0.025" units="cm"/>
      <inkml:brushProperty name="height" value="0.025" units="cm"/>
    </inkml:brush>
  </inkml:definitions>
  <inkml:trace contextRef="#ctx0" brushRef="#br0">79 0 17292,'-24'34'2537,"16"-26"-1990,1 1 1,1 1-1,-1 0 0,2 0 1,-1 0-1,1 0 0,-4 13 1,9-22-497,0 0 1,-1 0-1,1 0 1,0 1-1,0-1 1,0 0-1,-1 0 1,1 0-1,0 0 1,0 0-1,1 0 1,-1 0-1,0 0 1,0 1-1,0-1 1,1 0-1,-1 0 1,1 0-1,-1 0 1,1 0 0,-1 0-1,1 0 1,-1-1-1,1 1 1,1 2-1,0-2-36,-1-1 0,1 1 0,0 0 1,-1-1-1,1 1 0,0-1 0,0 1 0,-1-1 0,1 0 0,0 0 0,0 0 0,-1 0 1,1 0-1,3-1 0,6-1-115,1 0 1,-1-1-1,19-8 0,-30 11 105,73-31-351,-43 17 252,0 1-1,0 2 1,41-9 0,-69 19 100,0 1 0,0-1 0,0 1 0,0 0 0,0 0 0,0 0 0,0 0-1,0 0 1,0 0 0,0 0 0,0 1 0,0-1 0,0 1 0,0-1 0,0 1 0,3 2 0,-4-2 2,0 0 1,0 0-1,-1 0 1,1 0 0,-1 0-1,1 0 1,-1 0-1,1 0 1,-1 1 0,1-1-1,-1 0 1,0 0 0,0 0-1,0 1 1,0-1-1,0 0 1,0 0 0,0 1-1,0-1 1,0 0-1,-1 0 1,1 0 0,0 1-1,-1-1 1,1 0 0,-1 0-1,1 0 1,-1 0-1,-1 2 1,-2 5-11,0 1 0,0-1 0,-1 0-1,-1 0 1,1-1 0,-1 0 0,-1 0 0,1 0 0,-12 9 0,4-7-12</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23.989"/>
    </inkml:context>
    <inkml:brush xml:id="br0">
      <inkml:brushProperty name="width" value="0.025" units="cm"/>
      <inkml:brushProperty name="height" value="0.025" units="cm"/>
    </inkml:brush>
  </inkml:definitions>
  <inkml:trace contextRef="#ctx0" brushRef="#br0">95 1 18980,'-1'11'2516,"-4"12"-2073,-22 84 568,5 0 0,4 1 0,-3 126 0,21-232-977,-1 19 96,3-15 30,1-11 180,34-102-54,-19 53-547,28-61 0,-26 74 27,2 1 0,1 2 0,32-41 0,-46 68 178,0 0-1,0 0 1,1 1-1,1 0 1,0 1-1,0 1 1,0-1-1,1 2 1,1 0-1,-1 0 1,1 1-1,0 0 1,0 1-1,17-3 1,-25 7 51,0 0 0,0 0 0,1 1 0,-1 0 0,0 0 0,0 1 0,1-1 0,-1 1 0,0 0-1,0 0 1,0 1 0,0 0 0,8 3 0,-11-4 11,0 1-1,0-1 0,0 1 0,0 0 1,0-1-1,-1 1 0,1 0 1,-1 0-1,1 0 0,-1 0 0,1 0 1,-1 0-1,0 0 0,0 1 1,0-1-1,-1 0 0,1 1 0,0-1 1,-1 1-1,1-1 0,-1 0 1,0 1-1,0-1 0,0 1 1,0-1-1,-1 1 0,1-1 0,0 1 1,-1-1-1,-1 5 0,-3 6 112,0-1-1,0 1 0,-2-1 0,1-1 1,-1 1-1,-1-1 0,0 0 0,0-1 1,-11 11-1,11-13 7,-1 0 1,1-1-1,-1 0 0,-1 0 1,1 0-1,-1-2 0,-1 1 1,1-1-1,0 0 0,-21 5 0,27-9-150,0 0-1,0-1 0,0 1 0,0-1 1,0 0-1,0 0 0,0 0 0,1-1 1,-1 1-1,0-1 0,0 0 0,0 0 1,0 0-1,1-1 0,-1 0 0,-3-1 1,5 1-18,0 1 1,1-1 0,-1 1-1,0-1 1,1 0 0,-1 0 0,1 0-1,0 0 1,-1 0 0,1 0 0,0 0-1,0-1 1,0 1 0,1 0 0,-1 0-1,0-1 1,1 1 0,0 0 0,-1-1-1,1 1 1,0-1 0,0 1 0,1 0-1,-1-1 1,0 1 0,1 0 0,0-4-1,8-23-383</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24.537"/>
    </inkml:context>
    <inkml:brush xml:id="br0">
      <inkml:brushProperty name="width" value="0.025" units="cm"/>
      <inkml:brushProperty name="height" value="0.025" units="cm"/>
    </inkml:brush>
  </inkml:definitions>
  <inkml:trace contextRef="#ctx0" brushRef="#br0">261 23 16772,'-2'-3'313,"0"1"0,-1 0 0,1 0 0,-1 0 0,0 1 0,1-1 1,-1 1-1,0-1 0,0 1 0,0 0 0,0 0 0,0 0 0,-1 0 0,1 1 1,0-1-1,0 1 0,0 0 0,-1 0 0,1 0 0,0 0 0,-4 2 1,-8 0 465,0 1 1,0 1-1,-15 5 1,12-3-461,9-4-266,0 0 0,0 2 0,0-1 0,0 1 0,1 0 0,-1 1 0,1 0 0,-13 10 0,20-15-69,1 1 0,-1-1 0,0 1-1,1-1 1,-1 1 0,1-1 0,-1 1-1,1-1 1,-1 1 0,1 0 0,0-1-1,-1 1 1,1 0 0,0-1 0,0 1-1,-1 0 1,1-1 0,0 1 0,0 0 0,0 0-1,0-1 1,0 1 0,0 0 0,0-1-1,0 1 1,0 0 0,0 0 0,0-1-1,0 1 1,0 0 0,1 0 0,-1-1-1,0 1 1,1 0 0,-1-1 0,0 1-1,1-1 1,-1 1 0,1 0 0,-1-1 0,1 1-1,-1-1 1,1 1 0,-1-1 0,1 1-1,0-1 1,-1 0 0,1 1 0,0-1-1,-1 0 1,2 1 0,5 2-164,0-1-1,0 0 1,-1 0 0,11 0-1,-15-1 130,54 6-847,-36-5 516,0 0 1,0 2-1,0 0 1,-1 1-1,0 1 0,36 16 1,-53-22 361,-1 1 1,1 0-1,0 0 0,-1 0 1,0 0-1,1 1 0,-1-1 1,1 0-1,-1 0 1,0 1-1,0-1 0,0 1 1,0-1-1,0 1 1,0 0-1,0-1 0,-1 1 1,1 0-1,0-1 0,-1 1 1,1 2-1,-1-2 55,-1 1 0,1-1-1,0 0 1,-1 0 0,1-1 0,-1 1-1,0 0 1,0 0 0,0 0-1,0 0 1,0 0 0,0-1-1,0 1 1,0-1 0,-1 1 0,1-1-1,-1 1 1,1-1 0,-4 3-1,-17 10 647,-1 0-1,-1-1 1,0-2-1,-1 0 0,-46 12 1,65-21-691,0 0 1,1-1 0,-1 0-1,0 0 1,-8 0 0,14-1 22,-1 0 1,1 0 0,0 0-1,0 0 1,-1 0 0,1 0-1,0 0 1,0 0 0,0 0 0,-1 0-1,1 0 1,0 0 0,0 0-1,-1 0 1,1 0 0,0-1-1,0 1 1,0 0 0,-1 0-1,1 0 1,0 0 0,0 0 0,0 0-1,0-1 1,-1 1 0,1 0-1,0 0 1,0 0 0,0 0-1,0-1 1,0 1 0,-1 0-1,1 0 1,0 0 0,0-1 0,0 1-1,5-8 61,12-6-161,10-3 30</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25.048"/>
    </inkml:context>
    <inkml:brush xml:id="br0">
      <inkml:brushProperty name="width" value="0.025" units="cm"/>
      <inkml:brushProperty name="height" value="0.025" units="cm"/>
    </inkml:brush>
  </inkml:definitions>
  <inkml:trace contextRef="#ctx0" brushRef="#br0">117 141 18076,'-6'-3'1840,"-8"15"-1048,-2 2-295,-3 8 1535,-1 2-1176,3 5-312,4 2-64,6-1-96,3-1-135,6-2-290,3-4-175,2-7-456,3-5-232,4-11 696,1-5-160,3-15-160</inkml:trace>
  <inkml:trace contextRef="#ctx0" brushRef="#br0" timeOffset="1">228 4 21237,'-7'-3'2000,"-1"4"-1544,0 5-320,1 1 1152,6 2-1800,1-2 520,10 2-192,6-4-112</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25.466"/>
    </inkml:context>
    <inkml:brush xml:id="br0">
      <inkml:brushProperty name="width" value="0.025" units="cm"/>
      <inkml:brushProperty name="height" value="0.025" units="cm"/>
    </inkml:brush>
  </inkml:definitions>
  <inkml:trace contextRef="#ctx0" brushRef="#br0">146 388 17356,'-15'10'737,"0"1"0,0 1 0,1 0 0,-23 25 1,31-31-572,1 0 0,1 0 0,-1 0 0,1 1 0,0 0 0,1 0 0,-1 0 0,1 0 0,1 0 0,-1 1 0,1-1 0,1 1 0,-2 15 0,3-21-147,0-1-1,0 1 1,0 0-1,0 0 0,0 0 1,0 0-1,1 0 1,-1 0-1,1-1 0,0 1 1,-1 0-1,1 0 1,0-1-1,0 1 0,0 0 1,0-1-1,0 1 1,0-1-1,1 1 1,-1-1-1,3 2 0,-1-1-10,-1-1 0,1 0-1,-1 0 1,1 0-1,-1-1 1,1 1 0,0-1-1,-1 1 1,1-1 0,0 0-1,0 0 1,-1 0-1,5-1 1,4-1-10,-1 0 0,0-1-1,0 0 1,0-1 0,0 0 0,16-9-1,-9 1 12,0 0 0,-1-1 0,0-1 0,-1 0 0,-1-1 0,0 0 0,-1-2-1,12-19 1,-4 2 19,-1 0 0,-2-1 0,17-50 0,-27 64 2,-1 0-1,-1-1 0,-1 0 0,0 0 0,-2 0 0,1-43 1,-4 61-26,0 1 0,0-1 0,-1 1 0,1-1 0,-1 1 0,0-1 0,0 1 0,0 0-1,0-1 1,0 1 0,-1 0 0,0 0 0,-3-5 1,4 7-2,-1 0 0,1-1 1,-1 1-1,0 0 0,0 0 1,1 0-1,-1 0 1,0 0-1,0 1 0,0-1 1,0 0-1,0 1 1,0 0-1,0-1 0,0 1 1,0 0-1,0 0 0,0 0 1,0 0-1,-1 0 1,1 1-1,0-1 0,0 1 1,0-1-1,-2 2 1,-7 2 57,0 1 1,1 0 0,-1 0-1,1 1 1,1 1 0,-1 0-1,1 0 1,0 0 0,-16 18-1,7-4 87,0 1 0,1 1 0,-14 27 0,27-43-103,0 0-1,0 0 1,1 0 0,0 1 0,1-1 0,-1 1-1,1 0 1,0 8 0,1-13-56,1 0 0,0 0 1,0 1-1,1-1 0,-1 0 0,1 0 0,-1 0 1,1 0-1,0 0 0,0 0 0,1 0 0,-1 0 1,1 0-1,-1 0 0,1 0 0,0-1 0,0 1 1,0-1-1,0 1 0,0-1 0,1 0 0,3 3 1,7 3-282,0 0 1,0-1 0,1-1-1,0 0 1,26 7 0,-25-9-77,1 1 0,-1 1 1,0 0-1,26 16 0,-38-19 326,0-1 0,0 0 0,0 1 0,0 0 0,-1 0 0,1 0 0,-1 0 0,0 0 0,1 1 0,-1-1 0,-1 0 0,1 1 0,0 0 0,1 6 0,-1 1-35,0 0 0,-1 1 1,0 20-1,0-21 112</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26.226"/>
    </inkml:context>
    <inkml:brush xml:id="br0">
      <inkml:brushProperty name="width" value="0.025" units="cm"/>
      <inkml:brushProperty name="height" value="0.025" units="cm"/>
    </inkml:brush>
  </inkml:definitions>
  <inkml:trace contextRef="#ctx0" brushRef="#br0">225 53 20076,'1'-1'127,"0"0"0,0-1 1,0 1-1,-1 0 0,1 0 0,0-1 0,-1 1 0,1-1 0,-1 1 0,0-1 0,1 1 0,-1-1 0,0 1 0,0-1 0,0 1 0,0-1 1,0 1-1,0-1 0,0 1 0,-1-3 0,0 2-21,0 1 0,0 0 0,0 0 0,0 0 1,0 0-1,0 0 0,0 0 0,0 0 0,0 0 0,0 0 0,0 0 1,-1 0-1,1 1 0,0-1 0,-1 1 0,1-1 0,-3 0 1,-2 0 95,0 0 1,0 0 0,0 0 0,0 1 0,0 0 0,0 0 0,0 1 0,0 0-1,-7 1 1,4 1-147,-1 1 0,1 0-1,0 0 1,1 1 0,-1 0-1,1 1 1,0 0 0,0 0-1,1 1 1,-1-1 0,-7 11-1,12-13-59,0 0-1,-1 0 1,1 0-1,1 1 1,-1-1-1,0 1 1,1-1-1,0 1 1,0 0-1,1 0 1,-1 0-1,1 0 1,0 0-1,1 0 1,-1 0-1,1 1 1,0-1-1,0 0 1,0 0-1,1 0 1,0 0-1,0 0 1,2 6-1,-2-9 2,0 0 0,0 1 0,0-1 0,0 0 0,1 0 0,-1 0 0,1 1 0,0-2 0,-1 1 0,1 0 0,0 0 0,0 0 0,0-1 0,0 1 0,0-1 0,1 0 0,-1 0 0,0 0 0,4 1 0,-2-1 2,0 0 0,0 0 0,1-1 0,-1 0 0,0 1 0,1-2 0,-1 1 0,0 0 0,1-1 0,5-2 0,3-1 6,0-1 0,0 0 0,-1-1 0,0 0 0,-1-1 0,16-11 0,2-7 60,50-54-1,-34 32-215,-45 47 146,0 0 1,0 0 0,0 0-1,0 0 1,0 0-1,0 0 1,0-1-1,0 1 1,0 0 0,0 0-1,1 0 1,-1 0-1,0 0 1,0 0-1,0 0 1,0 0 0,0 0-1,0 0 1,0 0-1,0 0 1,0 0-1,0-1 1,0 1 0,0 0-1,1 0 1,-1 0-1,0 0 1,0 0-1,0 0 1,0 0 0,0 0-1,0 0 1,0 0-1,0 0 1,0 0-1,1 0 1,-1 0 0,0 0-1,0 0 1,0 0-1,0 0 1,0 0-1,0 0 1,0 1 0,0-1-1,0 0 1,0 0-1,0 0 1,1 0-1,-1 0 1,0 0 0,0 0-1,0 0 1,0 0-1,0 0 1,0 0-1,0 0 1,0 0 0,0 1-1,0-1 1,0 0-1,0 0 1,0 9-105,-5 11-3,2-11 89,0 0 0,0 0-1,1 1 1,-1 18 0,2-26 32,1 0 1,0 0-1,0 0 0,1 0 0,-1 0 0,0-1 0,0 1 1,1 0-1,-1 0 0,1 0 0,0-1 0,-1 1 0,1 0 0,0-1 1,0 1-1,0 0 0,0-1 0,1 0 0,-1 1 0,0-1 1,0 1-1,1-1 0,-1 0 0,1 0 0,-1 0 0,1 0 1,0 0-1,-1 0 0,1-1 0,0 1 0,0 0 0,-1-1 1,5 1-1,3 0 28,-1 0 1,1-1-1,0 0 1,0-1 0,0 0-1,0 0 1,16-5-1,62-24 83,-71 24-107,97-44 84,16-5-338,-129 55 238,0 0 0,0-1 0,0 1 1,0 0-1,0 0 0,0 0 0,1 0 0,-1 0 0,0 0 0,0 0 0,0 0 0,0 0 1,0 0-1,1 0 0,-1 0 0,0 0 0,0 0 0,0 0 0,0 0 0,1 0 0,-1 0 0,0 0 1,0 0-1,0 0 0,0 1 0,0-1 0,0 0 0,1 0 0,-1 0 0,0 0 0,0 0 1,0 0-1,0 0 0,0 0 0,0 1 0,0-1 0,0 0 0,1 0 0,-1 0 0,0 0 0,-1 9-63,-6 15 8,5-18 28,2-5 53,-1 0 0,1 0 1,0 0-1,0 0 1,0 0-1,-1 1 0,1-1 1,0 0-1,0 0 0,1 0 1,-1 0-1,0 1 1,0-1-1,0 0 0,1 0 1,-1 0-1,1 1 0,0-1-57,-1 0-1,1-1 0,-1 1 1,1-1-1,0 0 0,-1 1 0,1-1 1,-1 1-1,1-1 0,0 0 0,-1 1 1,1-1-1,0 0 0,0 0 0,-1 0 1,1 0-1,0 1 0,0-1 1,-1 0-1,2 0 0,5-1-489,0 0 0,0-1 0,0 0 0,12-4 0,3-1-240,5 2 136,3-1-224</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27.260"/>
    </inkml:context>
    <inkml:brush xml:id="br0">
      <inkml:brushProperty name="width" value="0.025" units="cm"/>
      <inkml:brushProperty name="height" value="0.025" units="cm"/>
    </inkml:brush>
  </inkml:definitions>
  <inkml:trace contextRef="#ctx0" brushRef="#br0">184 386 17116,'-25'11'1324,"1"2"1,-37 26 0,55-34-1113,0-1 1,0 1-1,0 0 1,1 1-1,-1 0 1,1 0-1,1 0 1,-1 0-1,1 1 1,0-1-1,1 1 1,-1 0-1,1 0 1,-2 9-1,5-15-186,0 0-1,-1-1 1,1 1-1,0 0 1,0 0-1,0 0 1,0 0-1,0 0 1,0 0-1,0 0 1,0-1-1,0 1 1,0 0 0,1 0-1,-1 0 1,0 0-1,1 0 1,-1-1-1,0 1 1,1 0-1,-1 0 1,1-1-1,-1 1 1,1 0-1,0-1 1,-1 1-1,1 0 1,1 0-1,-1 0-2,1 0 0,0-1-1,0 1 1,0-1 0,0 1 0,0-1-1,0 1 1,1-1 0,-1 0-1,0 0 1,4-1 0,2 0-9,1 0 0,0-1 0,-1-1-1,1 1 1,7-5 0,2-2-5,-2 0-1,0-2 1,0 0-1,-1-1 1,0 0-1,-1-1 1,23-28-1,-16 16-54,-2-2-1,-1 0 0,25-54 1,-41 77 41,2-2-8,-1-1 0,0 0 0,-1 1 0,0-1 1,0 0-1,2-10 0,-4 17 12,0 0 0,0-1 0,0 1 0,0 0 1,0 0-1,0-1 0,0 1 0,1 0 0,-1-1 0,0 1 0,0 0 0,0-1 0,0 1 1,-1 0-1,1 0 0,0-1 0,0 1 0,0 0 0,0-1 0,0 1 0,0 0 0,0 0 1,0-1-1,-1 1 0,1 0 0,0 0 0,0-1 0,0 1 0,-1 0 0,1 0 0,0 0 1,0-1-1,0 1 0,-1 0 0,1 0 0,-10 6-8,-10 20 29,5-2 59,2 2 1,-18 41-1,25-53-54,2 0 0,0-1 0,0 1 0,1 1 0,1-1-1,0 0 1,1 17 0,1-28-22,0 0 1,0 0-1,1 0 0,-1 0 1,1 0-1,-1 0 0,1 0 0,0 0 1,0 0-1,0 0 0,1 0 1,-1 0-1,1-1 0,-1 1 0,1 0 1,0-1-1,0 0 0,0 1 0,1-1 1,-1 0-1,0 0 0,1 0 1,-1 0-1,1-1 0,0 1 0,-1-1 1,1 1-1,0-1 0,0 0 1,0 0-1,0 0 0,0-1 0,0 1 1,0-1-1,1 0 0,5 0 1,-1 0-10,0-1 0,0 1 0,-1-2 0,1 1 0,0-1 0,-1-1 0,1 1 0,-1-1-1,1-1 1,-1 1 0,0-1 0,-1 0 0,10-8 0,-15 12 5,29-30 36,-29 29-23,0-1 1,0 1 0,1-1-1,-1 1 1,0-1 0,0 0-1,0 0 1,0 0 0,-1 1 0,1-1-1,0 0 1,-1 0 0,0 0-1,1 0 1,-1 0 0,0 0-1,0-4 1,0 5-8,-1 1 1,1-1-1,0 1 1,-1-1-1,1 1 1,0-1-1,-1 1 0,1-1 1,-1 1-1,1 0 1,-1-1-1,1 1 1,-1 0-1,1-1 1,-1 1-1,1 0 0,-1 0 1,0-1-1,1 1 1,-1 0-1,1 0 1,-1 0-1,0 0 1,1 0-1,-1 0 0,1 0 1,-1 0-1,0 0 1,1 0-1,-1 0 1,1 0-1,-1 0 1,0 1-1,1-1 0,-1 0 1,0 1-1,-23 8 126,14-3-100,0 0 1,1 0-1,0 1 1,0 1-1,0-1 1,1 1-1,0 0 1,1 1-1,0 0 0,0 0 1,-5 11-1,11-19-30,1 0-1,-1 0 0,1 0 1,-1 0-1,1 0 1,0 0-1,-1 0 0,1 0 1,0 0-1,0 0 0,-1 0 1,1 0-1,0 0 0,0 0 1,0 0-1,0 0 1,1 0-1,-1 0 0,0 0 1,0 0-1,1 0 0,-1 0 1,0 0-1,1 0 1,-1 0-1,1 0 0,1 2 1,-1-2-25,1 0 0,0 0 0,0 0 0,-1 0 0,1 0 0,0 0 0,0 0 0,0 0 0,0-1 0,0 1 0,0-1 0,0 0 0,3 1 0,9-1-227,-1 0 0,0-1 0,18-3 0,-5 0-144,-1-2 0,-1 0 0,1-2 0,31-13 0,-38 8 669,-18 13-246,1 0 1,-1 0 0,0-1 0,0 1 0,0 0-1,1 0 1,-1-1 0,0 1 0,0 0 0,0 0-1,0-1 1,1 1 0,-1 0 0,0 0 0,0-1-1,0 1 1,0 0 0,0-1 0,0 1-1,0 0 1,0-1 0,0 1 0,0 0 0,0-1-1,0 1 1,0 0 0,0-1 0,0 1 0,0 0-1,0 0 1,0-1 0,-1 1 0,1 0 0,0-1-1,0 1 1,0 0 0,0 0 0,-1-1-1,1 1 1,0 0 0,0 0 0,-1 0 0,1-1-1,0 1 1,0 0 0,-1 0 0,1 0 0,0 0-1,0 0 1,-1-1 0,1 1 0,0 0 0,-1 0-1,1 0 1,0 0 0,-1 0 0,1-1-26,1 1 0,-1-1 1,0 1-1,1-1 0,-1 0 1,1 1-1,-1-1 0,1 1 1,-1-1-1,1 1 0,-1-1 1,1 1-1,-1 0 0,1-1 1,0 1-1,-1 0 0,1-1 1,0 1-1,0 0 0,23-10-464,-1-2 0,-1 0 0,0-1-1,-1-1 1,0-1 0,-1-1-1,-1-1 1,0-1 0,-2 0 0,0-2-1,-1 1 1,0-2 0,-2 0 0,-1-1-1,-1-1 1,17-41 0,-21 46 111,-1 0 1,-1-1-1,-1 0 1,-1 0 0,0 0-1,1-37 1,-4 55 373,-1 1-1,0-1 1,0 0-1,0 0 1,0 0 0,0 0-1,-1 1 1,1-1 0,0 0-1,0 0 1,0 0 0,-1 1-1,1-1 1,0 0 0,-1 0-1,1 1 1,-1-1 0,1 0-1,-1 1 1,0-2 0,0 2 12,1 0 1,-1 0-1,1 0 0,-1 0 1,1 0-1,-1 0 1,1 0-1,0 0 1,-1 0-1,1 1 1,-1-1-1,1 0 1,-1 0-1,1 0 1,-1 0-1,1 1 1,-1-1-1,1 0 0,0 1 1,-1-1-1,1 0 1,0 1-1,-1-1 1,1 1-1,-4 2 214,1 1-1,0 0 0,0 0 1,0 1-1,-3 6 0,-2 8 110,1 1-1,0 0 1,2 0-1,0 1 1,2 0-1,0 0 0,1 0 1,2 41-1,2-28-371,2 0 0,2 0 0,1 0 0,20 56 0,-27-90 4,0 1 0,0-1 0,1 0 0,-1 1 0,0-1 0,0 0 0,0 1 0,0-1 0,0 0 0,0 1 0,1-1 0,-1 0 0,0 1 0,0-1 0,0 1 0,0-1 0,0 0 0,0 1 0,0-1 0,-1 0 0,1 1 0,0-1 0,0 0 0,0 1 0,0-1 0,0 0-1,0 1 1,-1 0 0,-8-5-15,-13-16 189,6 2 256,0 0-1,-26-42 1,36 50-190,0-1-1,1 1 0,0-1 1,1-1-1,0 1 0,0 0 1,2-1-1,-3-13 0,5 23-191,0 0 0,0 0 0,0 1 0,0-1 0,0 0 0,0 0 0,1 0 0,-1 0-1,1 0 1,-1 1 0,1-1 0,0 0 0,0 0 0,-1 1 0,1-1 0,0 1 0,1-1 0,-1 0 0,2-1 0,0 1-25,-1 0 1,1 0-1,0 0 0,0 0 1,0 1-1,0-1 1,1 1-1,-1 0 1,7-2-1,4 1-307,1 0-1,-1 1 0,29 1 0,-41 0 241,26 2-449,-12-1 197,-1 0 0,24-3 0,-20-2-261</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27.715"/>
    </inkml:context>
    <inkml:brush xml:id="br0">
      <inkml:brushProperty name="width" value="0.025" units="cm"/>
      <inkml:brushProperty name="height" value="0.025" units="cm"/>
    </inkml:brush>
  </inkml:definitions>
  <inkml:trace contextRef="#ctx0" brushRef="#br0">0 91 21149,'19'0'1960,"17"-10"-1360,8-3-248,19 0 536,10 0-720,13-2 200,5 1-168,-1 1-312</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3.118"/>
    </inkml:context>
    <inkml:brush xml:id="br0">
      <inkml:brushProperty name="width" value="0.05" units="cm"/>
      <inkml:brushProperty name="height" value="0.05" units="cm"/>
    </inkml:brush>
  </inkml:definitions>
  <inkml:trace contextRef="#ctx0" brushRef="#br0">1 0 16203,'1'15'1089,"-1"0"-1057,4 1-232,6-2 480,0 2-168,5-2-160</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28.272"/>
    </inkml:context>
    <inkml:brush xml:id="br0">
      <inkml:brushProperty name="width" value="0.025" units="cm"/>
      <inkml:brushProperty name="height" value="0.025" units="cm"/>
    </inkml:brush>
  </inkml:definitions>
  <inkml:trace contextRef="#ctx0" brushRef="#br0">7 41 22565,'9'-6'288,"1"1"0,0 0 1,1 0-1,-1 1 0,1 1 0,0-1 1,0 2-1,0 0 0,0 0 0,0 1 1,0 0-1,0 1 0,0 0 1,17 3-1,-18-2-204,-1 1-1,1 0 1,0 0 0,-1 1 0,1 1-1,-1-1 1,0 1 0,0 1 0,0 0-1,-1 0 1,0 1 0,0 0 0,0 0-1,-1 1 1,0 0 0,9 11 0,-13-14-82,-1-1 0,1 1 1,-1 0-1,0 0 1,-1 0-1,1 0 0,-1 0 1,1 0-1,-1 0 1,-1 0-1,1 1 0,0-1 1,-1 0-1,0 1 0,-1 7 1,0-5-5,-1-1 1,1 1-1,-2-1 1,1 0-1,-1 0 0,1 0 1,-2 0-1,1 0 1,-6 7-1,-9 8-8,0-2 1,-1 0-1,0-1 0,-26 17 1,36-28 11,-42 31-8,25-20 9,1 2 0,1 0 0,-35 39 0,57-57-15,0 0 0,1 0 0,-1 0 0,1 0 0,0 1 1,-1-1-1,1 0 0,0 1 0,1-1 0,-1 1 0,0-1 0,1 1 0,-1 4 0,1-5-24,0-1 0,0 1 0,1-1 0,-1 1 0,1-1 0,-1 1 0,1-1 0,-1 1 0,1-1 0,0 0 0,0 1 0,0-1 0,0 0 0,0 0 0,0 1 0,0-1 0,0 0 0,0 0 0,0 0 0,1 0 0,-1-1 0,0 1 0,1 0 0,1 0 0,5 2-32,0 0 0,0 0 0,0-1 0,0 0-1,1-1 1,16 1 0,26-1-221</inkml:trace>
  <inkml:trace contextRef="#ctx0" brushRef="#br0" timeOffset="1">183 901 20212,'-23'33'2033,"10"-16"-1305,3-7-448,10-7 2128,7-2-1407,3-4-401,5-5-128</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30.491"/>
    </inkml:context>
    <inkml:brush xml:id="br0">
      <inkml:brushProperty name="width" value="0.025" units="cm"/>
      <inkml:brushProperty name="height" value="0.025" units="cm"/>
    </inkml:brush>
  </inkml:definitions>
  <inkml:trace contextRef="#ctx0" brushRef="#br0">11 64 12307,'-1'-8'829,"1"0"1,0 0-1,1-13 1,2 2 3537,-8 44-3310,2-10-808,1 1 0,-2 22 1,4-35-299,0 0 0,0 1 0,0-1 0,1 0 0,-1 0 0,1 0 0,-1 0 0,1-1 0,0 1 0,0 0 1,0 0-1,1 0 0,-1-1 0,1 1 0,-1 0 0,1-1 0,0 0 0,4 5 0,-4-6-30,-1 0 0,0 0 0,1 0 1,-1-1-1,1 1 0,-1 0 0,1-1 0,0 1 0,-1-1 0,1 0 0,0 1 1,-1-1-1,1 0 0,0 0 0,-1 0 0,1 0 0,0 0 0,2-1 0,-1 0-70,1 0 0,0 0-1,-1-1 1,1 1 0,-1-1-1,0 0 1,1 0-1,2-3 1,0 0-76,0 0 0,0 0 0,-1-1 0,0 0 0,0 0 0,0 0 0,5-10-1,-6 7 138,-6 11 281,-6 16 121,7-15-305,0 0 0,0 0 0,1 1 0,-1-1-1,1 0 1,0 0 0,0 1 0,0-1 0,0 0-1,1 1 1,0-1 0,1 5 0,6 6-10</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3:09.268"/>
    </inkml:context>
    <inkml:brush xml:id="br0">
      <inkml:brushProperty name="width" value="0.025" units="cm"/>
      <inkml:brushProperty name="height" value="0.025" units="cm"/>
    </inkml:brush>
  </inkml:definitions>
  <inkml:trace contextRef="#ctx0" brushRef="#br0">0 68 12555,'3'0'768,"0"0"-744,1-3-16,3-3 64,1-1-56,0-2-384,1 1-624,-4-2 864,0-2-137,-1-1-55</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3:25.894"/>
    </inkml:context>
    <inkml:brush xml:id="br0">
      <inkml:brushProperty name="width" value="0.025" units="cm"/>
      <inkml:brushProperty name="height" value="0.025" units="cm"/>
    </inkml:brush>
  </inkml:definitions>
  <inkml:trace contextRef="#ctx0" brushRef="#br0">131 49 12083,'-16'-2'4731,"11"0"-1653,6 1-1680,1 0-1402,0 1 1,1-1-1,-1 1 1,0-1-1,0 1 1,0-1-1,0 0 0,0 0 1,0 0-1,-1 0 1,1 0-1,2-2 1,-3 2 31,-1 1 0,1-1 0,0 1 0,0 0 0,-1-1 0,1 0 0,0 1 0,-1-1 0,1 1 0,-1-1 0,1 0 0,-1 0 0,1 1 0,-1-1 0,1 0 0,-1 0 0,0 1 0,1-1 0,-1 0 0,0 0 0,0 0 0,1 0 0,-1 0 0,0 1 1,0-1-1,0 0 0,0 0 0,0 0 0,0 0 0,-1 0 0,1-1 0,-1 1 30,0 1 0,0-1 0,1 0 0,-1 1 0,0-1 1,0 1-1,0-1 0,0 1 0,0 0 0,0-1 0,0 1 0,0 0 1,0 0-1,0 0 0,0 0 0,0 0 0,0 0 0,0 0 0,-2 0 1,3 0-59,-1 0 1,1 0-1,0 0 1,-1 0-1,1 0 1,-1 0-1,1 0 1,0 0-1,-1 0 1,1 1-1,-1-1 1,1 0-1,0 0 1,-1 0-1,1 1 1,0-1 0,-1 0-1,1 0 1,0 1-1,-1-1 1,1 0-1,0 1 1,0-1-1,-1 0 1,1 1-1,0-1 1,0 0-1,-1 1 1,1-1-1,0 0 1,0 1-1,0-1 1,0 1-1,0-1 1,0 0-1,0 1 1,0-1-1,0 1 1,0-1 0,0 1-1,0-1 1,0 0-1,0 1 1,0-1-1,0 1 1,0-1-1,0 0 1,1 1-1,-1-1 1,0 1-1,1 0 258,-25-2 292,23 1-570,0 0 0,0 0-1,0 1 1,0-1-1,0 0 1,0 1-1,0-1 1,0 1 0,0-1-1,0 1 1,0 0-1,0-1 1,0 1-1,0 0 1,1 0-1,-1 0 1,0 0 0,1-1-1,-1 1 1,0 0-1,1 0 1,-1 0-1,1 0 1,-1 0-1,1 1 1,0-1 0,-1 0-1,1 0 1,0 0-1,0 0 1,0 0-1,0 0 1,0 1 0,0-1-1,0 0 1,0 0-1,0 0 1,1 0-1,-1 0 1,0 0-1,1 0 1,-1 0 0,1 0-1,0 1 1,1 3-20,-1-2 0,1 1 0,1 0-1,-1 0 1,1-1 0,-1 1 0,1-1 0,0 0 0,0 0 0,4 4 0,-2-5-16,0 1 0,-1-1 0,1 0 0,0 0 0,0 0 0,9 1 0,-13-3 59,0 1-1,-1-1 1,1 0 0,0 0 0,-1 0 0,1 0-1,0 0 1,0 1 0,-1-1 0,1 0 0,0-1 0,-1 1-1,1 0 1,0 0 0,0 0 0,-1 0 0,1 0-1,0-1 1,-1 1 0,1 0 0,0-1 0,-1 1-1,1 0 1,-1-1 0,1 1 0,-1-1 0,1 1 0,0-1-1,-1 1 1,0-1 0,1 0 0,-1 1 0,1-1-1,-1 1 1,0-1 0,1 0 0,-1 1 0,0-1-1,0 0 1,0 1 0,1-1 0,-1 0 0,0 0-1,0 1 1,0-1 0,0 0 0,0 1 0,0-1 0,0 0-1,-1 0 1,1 1 0,0-1 0,0 0 0,0 1-1,-1-1 1,1 0 0,-1 0 0,-1-3 45,0 1-1,0 0 1,-1 0 0,1 1-1,-1-1 1,1 0 0,-1 1-1,0-1 1,0 1 0,0 0 0,0 0-1,0 0 1,-1 1 0,1-1-1,-1 1 1,1 0 0,-6-2 0,6 2-40,0 1 1,0-1 0,0 1-1,1-1 1,-1 1 0,0 0-1,0 0 1,0 0 0,0 1 0,-4 0-1,6 0-19,-1-1 0,1 0 0,0 1 0,0-1 0,0 1 0,0 0 0,0-1 1,0 1-1,0 0 0,0 0 0,0 0 0,1-1 0,-1 1 0,0 0 0,0 0 0,1 0 0,-1 0 0,1 0 0,-1 1 0,1-1 0,-1 0 0,1 0 0,0 0 0,-1 3 0,1-4 0,0 1 0,-1 0 0,1-1 0,0 1 0,0 0 0,0 0 0,0-1 0,0 1 0,0 0 0,0-1 0,0 1 0,0 0 0,1 0 0,-1-1 0,0 1 0,0 0 0,1-1 0,-1 1 0,0 0 0,1-1 0,-1 1 0,1-1 0,-1 1 0,1-1 0,-1 1 0,1-1 0,-1 1 0,1-1 0,-1 1 0,1-1 0,0 1 0,-1-1 0,1 0 0,0 1-1,-1-1 1,1 0 0,0 0 0,-1 0 0,1 0 0,0 1 0,0-1 0,-1 0 0,1 0 0,0 0 0,0 0 0,-1-1 0,1 1 0,0 0 0,1 0 0,1-1-7,0 0 0,0 1 0,0-1 0,1 0 0,-1-1 0,0 1 0,-1 0 0,1-1 0,0 0 0,3-2-1,10-21 124,-12 11 173,-4 14-265,0 0 1,0-1-1,0 1 1,0 0-1,0 0 1,-1-1-1,1 1 1,0 0-1,0 0 1,0-1-1,0 1 1,0 0-1,0 0 1,0-1-1,-1 1 1,1 0-1,0 0 1,0 0-1,0-1 0,0 1 1,-1 0-1,1 0 1,0 0-1,0 0 1,0 0-1,-1-1 1,1 1-1,0 0 1,0 0-1,-1 0 1,1 0-1,0 0 1,0 0-1,-1 0 1,1 0-1,0 0 1,0 0-1,-1 0 1,0 0 3,0 1-1,0-1 1,0 0 0,0 1 0,0-1 0,0 1 0,0 0 0,0-1 0,0 1 0,0 0-1,1 0 1,-1-1 0,0 1 0,1 0 0,-1 0 0,0 0 0,1 0 0,-1 0 0,1 0-1,-1 0 1,1 0 0,0 0 0,-1 0 0,1 2 0,-1 0-73,0-1-1,0 1 1,1 0-1,0 0 1,-1 0 0,1 0-1,0 0 1,0 0 0,1 3-1,0-9 8,0 0 0,0 0 1,0 0-1,0 0 0,0 0 0,-1 0 0,0-1 0,1 1 0,-1 0 0,-1 0 0,1-1 0,-1-4 0,-1 22-624,4 9-326,-2-22 934,0 0 0,1-1 1,-1 1-1,0 0 0,0 0 1,0-1-1,0 1 0,1 0 1,-1 0-1,0-1 0,1 1 1,-1 0-1,1-1 0,-1 1 1,1-1-1,-1 1 0,1 0 1,-1-1-1,1 1 0,-1-1 1,1 0-1,0 1 0,-1-1 0,1 1 1,0-1-1,-1 0 0,1 1 1,0-1-1,0 0 0,-1 0 1,2 0-1,-2 0 366,3 8 1116,-33-8-656,30 0-775,0 0-5,-1 0 87,0-1-1,0 1 1,0 0 0,1 0-1,-1 0 1,0-1 0,0 1 0,0 0-1,1-1 1,-1 1 0,0 0-1,1-1 1,-1 1 0,0-1 0,1 1-1,-2-2 1,2 1-74,-1 1-1,0-1 1,0 0 0,0 1-1,0-1 1,0 1-1,0-1 1,1 1 0,-1-1-1,0 1 1,0-1 0,-1 1-1,1 0 1,0 0-1,0 0 1,-2-1 0,-16 1-232,16-1-110,0 1 0,0 0 0,0 0 0,0 0 0,-1 0 0,1 0 0,0 1 0,0-1 0,0 1 1,0 0-1,0 0 0,0 0 0,-4 3 0,0 0-424</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3:27.639"/>
    </inkml:context>
    <inkml:brush xml:id="br0">
      <inkml:brushProperty name="width" value="0.025" units="cm"/>
      <inkml:brushProperty name="height" value="0.025" units="cm"/>
    </inkml:brush>
  </inkml:definitions>
  <inkml:trace contextRef="#ctx0" brushRef="#br0">0 17 13139,'16'16'2519,"-10"-9"-1722,1 0 0,0 0 0,13 9-1,-20-16-786,0 0-1,0 0 0,0 0 1,0 0-1,0 0 0,0 0 1,0 0-1,1 0 0,-1 0 1,0 0-1,0 0 0,0 0 1,0 0-1,0 0 0,0 0 1,0 0-1,1 0 0,-1 0 1,0 0-1,0 0 0,0 0 1,0 0-1,0 0 0,0 0 1,1 0-1,-1 0 0,0 0 1,0 0-1,0 0 0,0 0 1,0 0-1,0 0 0,0 0 1,0 0-1,0 0 0,1 0 1,-1-1-1,0 1 0,0 0 1,0 0-1,0 0 0,0 0 1,0 0-1,0 0 0,0 0 1,0 0-1,0-1 0,1-8 260,-2-9 76,0 14-224,0 0 1,0 0-1,0 0 0,0 0 1,-1 1-1,0-1 0,1 0 1,-5-5-1,5 9-114,1-1 0,0 1-1,0 0 1,0 0 0,0 0 0,-1 0-1,1 0 1,0 0 0,0 0 0,0 0-1,-1 0 1,1 0 0,0 0 0,0 0-1,0 0 1,0 0 0,-1 1 0,1-1-1,0 0 1,0 0 0,0 0 0,0 0-1,-1 0 1,1 0 0,0 0-1,0 0 1,0 0 0,0 1 0,0-1-1,0 0 1,-1 0 0,1 0 0,0 0-1,0 0 1,0 1 0,0-1 0,0 0-1,0 0 1,0 0 0,0 0 0,0 1-1,0-1 1,0 0 0,0 0 0,0 0-1,0 1 1,0-1 0,0 0 0,0 0-1,0 0 1,0 0 0,0 1 0,0-1-1,-1 12 125,1-5-154,1 1 0,-1 0 0,1-1 0,1 1 0,-1-1 0,1 1 0,0-1 0,1 0 0,0 0 0,0 0 0,1 0 0,-1 0 0,6 6 1,-8-12 15,-1-1 0,0 0 0,0 1 0,1-1 0,-1 0 0,0 1 0,1-1 0,-1 0 0,0 0 0,1 1 0,-1-1 0,0 0 0,1 0 1,-1 0-1,1 1 0,-1-1 0,0 0 0,1 0 0,-1 0 0,1 0 0,-1 0 0,1 0 0,-1 0 0,0 0 0,1 0 0,-1 0 1,1 0-1,-1 0 0,1 0 0,-1 0 0,0 0 0,1-1 0,-1 1 0,1 0 0,-1 0 0,1-1 0,7-16 0,-3-23 395,-12 8 297,2 25-197,0 21-248,5-3-459,1 1 0,0-1 0,0 0 0,1 0-1,7 19 1,-8-55 119,-11-25 726,15 99-700,-21-78 0,13 16-132,1 7 151,-3 12 106,-1 2-121</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3:29.012"/>
    </inkml:context>
    <inkml:brush xml:id="br0">
      <inkml:brushProperty name="width" value="0.025" units="cm"/>
      <inkml:brushProperty name="height" value="0.025" units="cm"/>
    </inkml:brush>
  </inkml:definitions>
  <inkml:trace contextRef="#ctx0" brushRef="#br0">55 57 12387,'-2'0'250,"1"1"0,0-1 0,0 0 0,0 1 0,0 0 0,0-1 0,-1 1 1,1 0-1,0-1 0,0 1 0,1 0 0,-1 0 0,0 0 0,0 0 0,0 0 0,0 0 0,1 0 1,-1 0-1,1 0 0,-1 0 0,1 1 0,-1-1 0,0 2 0,-6-34 1036,6 22-1232,1 7-38,0 0-1,0 0 1,-1 0-1,1-1 0,0 1 1,-1 0-1,1 0 1,-1 0-1,0 0 1,1 0-1,-1 0 1,0 0-1,0 0 0,-1 0 1,0-2-1,1 7 9,0 0 1,0-1-1,1 1 0,-1 0 0,1 0 0,0 0 1,0-1-1,0 1 0,0 4 0,0-5-2,2 14 137,2-21 277,2-27 380,-9 15-212,-2 25-189,-5 28-149,9-30-241,0 3-23,0-1 1,1 0-1,0 0 0,1 15 1,-1-23-5,0 0-1,0 0 1,0 0 0,0 0 0,0 1 0,0-1-1,0 0 1,0 0 0,0 0 0,0 0-1,0 0 1,0 0 0,0 0 0,0 0 0,0 0-1,0 1 1,0-1 0,0 0 0,0 0 0,0 0-1,0 0 1,0 0 0,0 0 0,0 0-1,0 0 1,0 0 0,1 0 0,-1 0 0,0 0-1,0 1 1,0-1 0,0 0 0,0 0-1,0 0 1,0 0 0,0 0 0,0 0 0,0 0-1,1 0 1,-1 0 0,0 0 0,0 0-1,0 0 1,0 0 0,0 0 0,0 0 0,0 0-1,0 0 1,0 0 0,0 0 0,1 0-1,-1 0 1,0 0 0,0 0 0,0 0 0,0 0-1,0 0 1,0 0 0,0-1 0,0 1-1,0 0 1,0 0 0,1 0 0,4-8-553,-1-10-934,1 24 1106</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3:35.709"/>
    </inkml:context>
    <inkml:brush xml:id="br0">
      <inkml:brushProperty name="width" value="0.025" units="cm"/>
      <inkml:brushProperty name="height" value="0.025" units="cm"/>
    </inkml:brush>
  </inkml:definitions>
  <inkml:trace contextRef="#ctx0" brushRef="#br0">8 244 12211,'0'0'80,"-1"1"0,1-1 0,-1 0 0,1 1 0,-1-1 0,1 1 0,-1-1 0,1 0 0,0 1 0,-1-1 0,1 1 0,0-1 0,-1 1 0,1 0 0,0-1 0,0 1 0,-1-1 0,1 1 0,0-1 0,0 1-1,0 0 1,0-1 0,0 1 0,0-1 0,0 1 0,0 0 0,0 0 0,0 0 2,1 0-1,-1 0 0,1 0 1,0 0-1,-1-1 0,1 1 0,0 0 1,0-1-1,-1 1 0,1 0 0,0-1 1,0 1-1,0-1 0,1 1 0,35 10 571,-4-7-477,0-1 0,0-2 0,0-2-1,37-4 1,130-29 318,-90 14-312,101-14 74,78-13-158,115 4-480,-291 34 202,-88 8 233,1-2 0,-1-2 0,0 0-1,0-1 1,0-2 0,32-13 0,-52 19-79,0 0 1,0 1-1,0 0 0,0 0 1,0 0-1,0 1 1,0-1-1,9 2 0,-9-1-133,0 0-1,0 0 1,0 0-1,0-1 0,1 1 1,-1-1-1,0 0 0,0-1 1,8-3-1,6-8-172,-2-3-129</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03.442"/>
    </inkml:context>
    <inkml:brush xml:id="br0">
      <inkml:brushProperty name="width" value="0.025" units="cm"/>
      <inkml:brushProperty name="height" value="0.025" units="cm"/>
    </inkml:brush>
  </inkml:definitions>
  <inkml:trace contextRef="#ctx0" brushRef="#br0">5 107 17300,'-5'-10'1280,"13"7"-1032,0-1-120,8 1 416,4-4-128,4 1-176,5-3-56,4-1-56,1 2 8,-2-4-8,-1 2 16,-5 3-320,-3 1-184,-6 2 184,-4 1 112,-13-1-328</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03.924"/>
    </inkml:context>
    <inkml:brush xml:id="br0">
      <inkml:brushProperty name="width" value="0.025" units="cm"/>
      <inkml:brushProperty name="height" value="0.025" units="cm"/>
    </inkml:brush>
  </inkml:definitions>
  <inkml:trace contextRef="#ctx0" brushRef="#br0">4 21 14379,'-3'11'1456,"4"-3"-1048,21-5-159,5-2 623,16-1-368,4-1-72,9-4-264,3 1-280,-2-5-1977,-4-1 1929,-11 3-248,-8 0-200</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04.359"/>
    </inkml:context>
    <inkml:brush xml:id="br0">
      <inkml:brushProperty name="width" value="0.025" units="cm"/>
      <inkml:brushProperty name="height" value="0.025" units="cm"/>
    </inkml:brush>
  </inkml:definitions>
  <inkml:trace contextRef="#ctx0" brushRef="#br0">0 1 17236,'8'2'460,"0"-1"0,0 0 1,0-1-1,0 1 0,0-2 1,13-1-1,10 0 88,-21 2-434,13 0 23,0 0 0,-1 2 0,1 0 0,29 8 0,-46-9-129,0 1 0,-1 0 0,1 1 0,-1-1 0,1 1-1,-1 0 1,0 1 0,0-1 0,6 6 0,-9-6-3,1 0 1,0 1 0,-1-1-1,0 0 1,1 1 0,-1 0-1,-1-1 1,1 1 0,0 0-1,-1 0 1,0 0 0,0 0-1,0 0 1,0 9 0,-1-3-5,-1 0 1,0 0-1,0 0 0,-1 0 1,0 0-1,-1 0 1,0 0-1,-1-1 1,0 1-1,-8 14 1,-10 11-110,-31 42 0,42-62 5,-82 100-636,79-94 560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3.564"/>
    </inkml:context>
    <inkml:brush xml:id="br0">
      <inkml:brushProperty name="width" value="0.05" units="cm"/>
      <inkml:brushProperty name="height" value="0.05" units="cm"/>
    </inkml:brush>
  </inkml:definitions>
  <inkml:trace contextRef="#ctx0" brushRef="#br0">98 71 15491,'1'0'156,"-1"0"0,0 1-1,0-1 1,1 0 0,-1 1 0,0-1-1,1 0 1,-1 0 0,0 1-1,1-1 1,-1 0 0,1 0 0,-1 0-1,0 1 1,1-1 0,-1 0-1,1 0 1,-1 0 0,1 0 0,-1 0-1,0 0 1,1 0 0,-1 0-1,1 0 1,-1 0 0,1 0-1,-1 0 1,0 0 0,1 0 0,-1 0-1,1-1 1,-1 1 0,0 0-1,1 0 1,-1 0 0,1-1 0,-1 1-1,0 0 1,1-1 0,0 0 71,0-1 1,0 1 0,0-1-1,0 1 1,0-1 0,-1 0-1,1 1 1,0-1 0,-1 0-1,1-3 1,0 3-173,-1 0 0,1 0 1,-1-1-1,0 1 0,0 0 0,0-1 1,0 1-1,0 0 0,0 0 1,0-1-1,-1 1 0,1 0 0,-1 0 1,0-1-1,0 1 0,0 0 1,0 0-1,0 0 0,-2-3 0,2 4-51,0 1-1,0-1 0,-1 1 1,1-1-1,0 1 0,0 0 1,0 0-1,-1-1 0,1 1 1,0 0-1,0 0 0,-1 0 1,1 0-1,0 1 0,0-1 1,-1 0-1,1 0 0,0 1 1,0-1-1,0 1 0,0-1 0,-1 1 1,1-1-1,0 1 0,0 0 1,0-1-1,0 1 0,-1 2 1,-3 1 5,0 1 0,0 0 0,-7 11-1,4-5-4,0 1 0,2 0 0,0 1 0,-7 17 0,11-24 0,-1 1 1,2-1-1,-1 1 1,1 0-1,0-1 0,0 1 1,1 0-1,0 0 1,0 0-1,2 9 0,-2-15 1,0 0-1,0 0 0,0 0 0,1 0 1,-1 0-1,0 0 0,1 0 1,-1 0-1,1 0 0,-1 0 0,1 0 1,0 0-1,-1 0 0,1-1 0,0 1 1,0 0-1,-1 0 0,1-1 0,0 1 1,0-1-1,0 1 0,0-1 0,0 1 1,0-1-1,0 1 0,0-1 0,0 0 1,0 0-1,0 1 0,0-1 0,0 0 1,0 0-1,0 0 0,0 0 0,0 0 1,0 0-1,0 0 0,0-1 1,0 1-1,0 0 0,0-1 0,2 0 1,4-2 19,1 0 0,-1 0 0,0-1 0,9-7 0,-12 9-14,80-62 165,-57 41-98,62-38-1,-85 59-77,-1 0 0,1 0-1,0 1 1,0-1 0,0 1 0,0 0 0,1 0-1,7-1 1,-11 2 1,0 0 0,0 0-1,0 0 1,0 0 0,1 1 0,-1-1-1,0 0 1,0 1 0,0-1-1,0 1 1,0-1 0,0 1-1,0-1 1,0 1 0,0 0 0,-1-1-1,1 1 1,0 0 0,0 0-1,0-1 1,-1 1 0,1 0 0,-1 0-1,1 0 1,0 0 0,-1 0-1,0 0 1,1 0 0,-1 0 0,0 0-1,1 1 1,-1-1 0,0 0-1,0 0 1,0 0 0,0 2 0,1 12 38,-2 0 1,-2 22 0,0 12 111,3-48-134,0 0-1,0 1 0,0-1 0,0 0 1,0 1-1,0-1 0,0 0 1,0 1-1,0-1 0,1 0 0,-1 1 1,1-1-1,-1 0 0,1 0 1,-1 0-1,1 1 0,0-1 0,0 0 1,-1 0-1,1 0 0,0 0 0,0 0 1,0 0-1,1 0 0,0 0 5,-1-1 0,1 0 0,-1 1 0,1-1 0,-1 0 0,1 0 0,-1 0 0,1 0 0,-1-1 0,1 1 0,-1 0-1,1-1 1,-1 1 0,1 0 0,-1-1 0,1 0 0,1-1 0,8-4 69,0-1 0,0-1-1,16-14 1,-24 18-98,16-13-5,-13 11-58,0 0-1,0 0 1,1 0-1,0 1 1,0 0-1,1 0 1,-1 1-1,1 0 1,9-4-1,-16 8 52,0 0-1,0 0 1,0 0-1,0 0 1,0 0 0,0 0-1,0 0 1,-1 0-1,1 0 1,0 1-1,0-1 1,0 0-1,0 1 1,0-1-1,-1 0 1,1 1-1,0-1 1,0 1-1,-1-1 1,1 1-1,0 0 1,-1-1-1,1 1 1,0-1-1,-1 1 1,1 0-1,-1 0 1,0-1-1,1 1 1,-1 0 0,1 0-1,-1 0 1,0 0-1,0-1 1,1 1-1,-1 0 1,0 0-1,0 0 1,0 0-1,0 1 1,1 7-51,-1 0 1,0 1-1,-1 10 1,0-6 98,1-13-18,0-1 0,0 1-1,0-1 1,0 1 0,0-1-1,0 1 1,0-1 0,0 1-1,0-1 1,0 1 0,0-1-1,0 1 1,1-1 0,-1 1-1,0-1 1,0 1 0,0-1-1,1 1 1,-1-1 0,0 0-1,1 1 1,-1-1 0,0 1-1,1-1 1,-1 0 0,1 0-1,-1 1 1,0-1 0,1 0-1,-1 1 1,1-1 0,1 0 6,-1 0 0,0 0 1,0 0-1,1 0 0,-1 0 1,0-1-1,0 1 0,0 0 1,1-1-1,-1 1 1,0-1-1,2-1 0,38-29 240,-34 26-204,20-18 74,42-32-73,-60 49-135,0 0 0,0 1 0,1 0 0,-1 0 0,20-6 0,-28 11 57,1-1 0,-1 1 1,0 0-1,1-1 0,-1 1 0,0 0 0,1 0 1,-1 0-1,0 0 0,1 0 0,-1 0 1,1 0-1,-1 0 0,0 0 0,1 1 0,-1-1 1,0 1-1,0-1 0,1 1 0,-1-1 1,0 1-1,0 0 0,0-1 0,2 3 1,-2-2-53,0 1 0,0 0 0,0-1 1,0 1-1,-1 0 0,1 0 1,-1-1-1,1 1 0,-1 0 1,0 0-1,0 0 0,0 0 1,0-1-1,0 1 0,0 3 1,-2 3-139,1-1 1,-1 1 0,0-1 0,0 0 0,-1 0 0,0 0-1,-7 12 1,-1-8-178</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24.787"/>
    </inkml:context>
    <inkml:brush xml:id="br0">
      <inkml:brushProperty name="width" value="0.025" units="cm"/>
      <inkml:brushProperty name="height" value="0.025" units="cm"/>
    </inkml:brush>
  </inkml:definitions>
  <inkml:trace contextRef="#ctx0" brushRef="#br0">120 275 17588,'-1'-2'107,"0"0"0,0 1 0,-1-1 0,1 1 0,-1-1 0,0 1 0,1 0 0,-1 0 0,0-1 0,0 1 0,1 0 0,-1 1 0,0-1 0,0 0 1,0 1-1,0-1 0,0 1 0,0-1 0,0 1 0,-1 0 0,1 0 0,0 0 0,0 0 0,0 0 0,0 0 0,0 1 0,0-1 0,0 1 0,0-1 0,0 1 0,0 0 0,0 0 0,0 0 0,0 0 0,1 0 1,-1 0-1,0 1 0,1-1 0,-1 0 0,-2 4 0,0 0 50,-1 0 1,1 0 0,0 1 0,1-1-1,-1 1 1,1 0 0,0 0-1,1 0 1,0 0 0,-1 1-1,-1 11 1,4-16-119,-1 1-1,1-1 1,0 0 0,0 0-1,0 1 1,0-1 0,0 0-1,1 0 1,-1 1 0,1-1-1,-1 0 1,1 0 0,0 0-1,0 0 1,0 0 0,0 0-1,1 2 1,-1-3-15,0 0-1,1 0 1,-1 0-1,0-1 1,0 1 0,1 0-1,-1-1 1,0 1 0,1-1-1,-1 1 1,1-1 0,-1 0-1,1 1 1,-1-1-1,1 0 1,-1 0 0,1 0-1,-1 0 1,0-1 0,1 1-1,-1 0 1,1-1 0,-1 1-1,1 0 1,-1-1-1,0 0 1,2 0 0,10-5 85,0 0 0,-1-1 0,0-1 0,0 0 0,13-12 1,52-52 267,-49 44-310,-2-1 1,0-2-1,-2 0 0,-2-2 1,27-50-1,-48 80-66,1 0 1,-1 0-1,0 0 1,0 0-1,0 0 1,0-6-1,-5 1 6,-8 10 5,7 1-12,1 0 1,0 0-1,0 1 0,1-1 0,-1 1 0,1 0 0,-1 0 0,1 0 0,1 1 0,-1-1 0,0 1 0,1-1 1,-3 10-1,-2 6-22,-10 41 0,15-49 12,0 0 0,1 0 1,0 0-1,1 1 1,0-1-1,1 0 0,0 1 1,1-1-1,1 0 0,0 0 1,7 20-1,-8-28 2,0 1 1,1 0-1,-1 0 0,1-1 1,0 0-1,0 1 0,0-1 1,1 0-1,0 0 0,-1-1 0,1 1 1,1-1-1,-1 0 0,0 0 1,1 0-1,-1-1 0,1 1 0,0-1 1,0 0-1,0-1 0,0 1 1,0-1-1,0 0 0,1 0 1,-1-1-1,0 1 0,0-1 0,1-1 1,8 0-1,-6-1 0,0 0 0,-1 0 1,1-1-1,0 0 0,-1 0 0,0-1 0,1 0 1,-2 0-1,1-1 0,0 0 0,-1 0 0,0 0 0,0-1 1,0 0-1,7-11 0,-3 4-10,-1 0 0,-1-1 0,0 0-1,0 0 1,-2-1 0,11-30 0,-16 23-112,-2 17-3,-2 15 30,2-5 84,0 1 0,0-1-1,1 1 1,-1-1 0,1 1-1,1-1 1,-1 1-1,1 0 1,0-1 0,0 1-1,3 7 1,-2-11 21,-1 1 1,0-1-1,0 0 1,1 0-1,0 1 0,-1-1 1,1 0-1,0-1 0,0 1 1,0 0-1,0 0 1,0-1-1,0 1 0,0-1 1,1 0-1,-1 0 1,1 0-1,-1 0 0,1 0 1,-1 0-1,1-1 1,-1 1-1,1-1 0,0 0 1,-1 1-1,5-2 0,1 1 10,1-1-1,-1-1 1,0 0-1,1 0 0,-1 0 1,0-1-1,0 0 0,-1-1 1,1 0-1,-1 0 1,9-6-1,-2-1 14,0 1-1,-1-2 1,0 0 0,15-19 0,-21 23-15,-2 0 0,1 0 0,5-11 0,-10 17-9,0 0 0,0 0 1,0 0-1,0 0 0,-1 0 0,1 0 0,0 0 0,-1 0 0,0 0 0,1-1 0,-1 1 1,0 0-1,0 0 0,0 0 0,0 0 0,-1-1 0,1 1 0,0 0 0,-1 0 0,-1-3 1,1 4-1,1 1 0,-1-1 1,0 0-1,0 0 0,0 1 1,0-1-1,1 1 1,-1-1-1,0 1 0,0-1 1,0 1-1,0 0 0,0-1 1,0 1-1,-1 0 1,1 0-1,0 0 0,0 0 1,0 0-1,0 0 1,0 0-1,0 0 0,0 0 1,0 0-1,0 1 0,0-1 1,0 0-1,0 1 1,0-1-1,0 1 0,0-1 1,0 1-1,-1 0 1,-2 2 6,-1-1-1,1 1 1,1 0 0,-1 0 0,0 0 0,-4 6 0,6-6 2,-1 0 0,1 1 0,0-1-1,-1 1 1,2 0 0,-1-1 0,0 1-1,1 0 1,0 0 0,0 0 0,0 0 0,0 0-1,1 0 1,-1 1 0,1-1 0,0 0-1,0 0 1,1 0 0,-1 0 0,3 7-1,-2-6 1,1 0 0,0-1 0,0 0 0,1 1-1,0-1 1,-1 0 0,1 0 0,0-1 0,1 1-1,-1-1 1,1 1 0,-1-1 0,1 0-1,0 0 1,0-1 0,0 1 0,7 2 0,-3-2-93,-1 0 0,0 0 0,1-1 0,0 0 1,0-1-1,-1 1 0,1-2 0,0 1 0,0-1 1,0 0-1,0-1 0,0 1 0,0-2 0,8-1 1,-11 1-15,-1 1 1,0-1 0,0 1-1,0-1 1,0-1 0,-1 1 0,1 0-1,-1-1 1,1 0 0,-1 0-1,0 0 1,0 0 0,0 0-1,0 0 1,-1-1 0,1 0-1,-1 1 1,0-1 0,0 0 0,0 0-1,-1 0 1,1 0 0,-1-1-1,0 1 1,0 0 0,0-8-1,1-30-637</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25.266"/>
    </inkml:context>
    <inkml:brush xml:id="br0">
      <inkml:brushProperty name="width" value="0.025" units="cm"/>
      <inkml:brushProperty name="height" value="0.025" units="cm"/>
    </inkml:brush>
  </inkml:definitions>
  <inkml:trace contextRef="#ctx0" brushRef="#br0">98 51 16572,'-29'-28'2416,"6"17"-1216,2 2-496,8 8 2593,1 1-2105,12 9-1096,4-4 209,1-5-217,-2-7-168,-2-2-153</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07.917"/>
    </inkml:context>
    <inkml:brush xml:id="br0">
      <inkml:brushProperty name="width" value="0.025" units="cm"/>
      <inkml:brushProperty name="height" value="0.025" units="cm"/>
    </inkml:brush>
  </inkml:definitions>
  <inkml:trace contextRef="#ctx0" brushRef="#br0">107 4 17644,'2'-4'1150,"-1"6"-343,-3 13 76,-7 25 78,-28 124 29,-21 201 0,56-353-893,2-7-3,-1 0 0,1 0-1,-1 0 1,1 0 0,1 0-1,1 9 1,-2-13-74,0 0-1,1 0 1,-1 0-1,1 0 1,-1 0-1,1 0 1,0 0-1,-1 0 1,1-1-1,0 1 1,0 0-1,0 0 1,0-1-1,-1 1 1,1 0-1,0-1 1,0 1-1,0-1 1,0 1-1,0-1 1,0 1-1,1-1 1,-1 0-1,0 0 1,0 0-1,0 1 1,0-1-1,0 0 1,0 0-1,0 0 1,1-1-1,-1 1 1,0 0-1,0 0 1,0-1-1,2 0 1,16-5 98,1 0 0,-1-2 1,-1 0-1,36-22 0,-20 10-13,-24 15-109,227-127-653,-235 131 491,0 0 0,-1 0 1,1 0-1,-1 0 0,1 0 1,-1-1-1,1 1 1,-1 0-1,0-1 0,0 1 1,1-1-1,-1 1 0,0-1 1,0 0-1,-1 1 0,1-1 1,0 0-1,0 0 1,-1 1-1,1-1 0,-1 0 1,0 0-1,1 0 0,-1-2 1,-1-7-761</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08.538"/>
    </inkml:context>
    <inkml:brush xml:id="br0">
      <inkml:brushProperty name="width" value="0.025" units="cm"/>
      <inkml:brushProperty name="height" value="0.025" units="cm"/>
    </inkml:brush>
  </inkml:definitions>
  <inkml:trace contextRef="#ctx0" brushRef="#br0">0 1 15923,'2'19'1521,"-1"5"-1145,1 7-192,-1 4 672,2 3-584,0 0-136,0-4-328,-2-4-264,3-5 432,-2-8-120,-2-11-88</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08.958"/>
    </inkml:context>
    <inkml:brush xml:id="br0">
      <inkml:brushProperty name="width" value="0.025" units="cm"/>
      <inkml:brushProperty name="height" value="0.025" units="cm"/>
    </inkml:brush>
  </inkml:definitions>
  <inkml:trace contextRef="#ctx0" brushRef="#br0">1 139 17588,'0'-2'133,"0"1"0,1-1-1,-1 1 1,1-1 0,-1 1 0,1 0 0,0-1 0,0 1 0,0 0 0,-1 0 0,1 0 0,0-1 0,0 1 0,1 0-1,-1 0 1,0 0 0,0 1 0,3-3 0,28-14 483,-25 14-191,32-16 270,2 1 0,43-11 0,-58 22-605,0 0 0,0 2 0,1 1 0,41-1 0,-61 5-82,-1 0 0,1 1 0,0-1 0,-1 1 0,1 1 0,-1-1 0,1 1 0,-1 0 0,0 1 0,1-1 0,-1 1 0,10 7 0,-13-7-7,0-1 0,0 1 0,0 0 0,0 0 0,-1 1 0,0-1 0,0 1 0,0-1 0,0 1 0,0-1 0,0 1 0,-1 0 0,0 0 0,0 0 0,0 0 0,0 0 0,-1 0 0,0 0 0,1 0 0,-1 0 0,-1 0 0,0 5 0,-1 5 22,-1-1 1,0 1 0,-1-1-1,0 0 1,-1-1 0,-1 1-1,0-1 1,-1 0 0,-13 18-1,1-5 120,-1 0-1,-1-2 1,-26 23 0,26-27 71,-31 21 1,47-36-211,-1 0-1,0-1 1,0 0-1,0 0 0,0 0 1,-1-1-1,1 1 1,-1-2-1,1 1 1,-1-1-1,-8 1 0,14-2-43,0 0 0,0 0 0,-1 0 0,1 0 0,0 0 0,0 0 0,-1 0 0,1 0 0,0-1 0,0 1 0,0 0 0,0-1 0,-1 1 0,1-1 0,0 0 0,0 1 0,0-1 0,0 0 0,0 1 0,0-1-1,0 0 1,1 0 0,-1 0 0,0 0 0,0 0 0,1 0 0,-1 0 0,0 0 0,1 0 0,-1 0 0,1-1 0,0 1 0,-1 0 0,1 0 0,0 0 0,0-1 0,0 1 0,-1 0 0,1 0 0,0 0 0,1-1 0,-1 1-1,0-2 1,2-5-53,-1 1-1,1 0 0,1 0 1,-1 1-1,1-1 0,4-7 1,19-27-474</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09.625"/>
    </inkml:context>
    <inkml:brush xml:id="br0">
      <inkml:brushProperty name="width" value="0.025" units="cm"/>
      <inkml:brushProperty name="height" value="0.025" units="cm"/>
    </inkml:brush>
  </inkml:definitions>
  <inkml:trace contextRef="#ctx0" brushRef="#br0">1 196 18396,'1'0'2112,"12"-4"-1391,10-9-305,7-2 1272,13-8-856,13 0-192,3-1-328,0 0-256,-5 2-584,-5 4-312,-10 5 672,-12 3-48,-24 8-136,-3-2-160</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10.139"/>
    </inkml:context>
    <inkml:brush xml:id="br0">
      <inkml:brushProperty name="width" value="0.025" units="cm"/>
      <inkml:brushProperty name="height" value="0.025" units="cm"/>
    </inkml:brush>
  </inkml:definitions>
  <inkml:trace contextRef="#ctx0" brushRef="#br0">1 207 15299,'10'10'1633,"14"-7"-873,6-6-248,15-8 624,5-6-112,7-11-360,2-3-431,-2-8 7,1-4-80,-10-4-192</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10.686"/>
    </inkml:context>
    <inkml:brush xml:id="br0">
      <inkml:brushProperty name="width" value="0.025" units="cm"/>
      <inkml:brushProperty name="height" value="0.025" units="cm"/>
    </inkml:brush>
  </inkml:definitions>
  <inkml:trace contextRef="#ctx0" brushRef="#br0">1 110 19796,'4'15'533,"-1"0"0,0 1 0,0 17-1,3 12 68,-1-12-426,2 0 0,2 0-1,1-1 1,1 0-1,18 36 1,-26-64-125,0 1-1,-1-1 0,2 1 1,-1-1-1,0 0 1,7 5-1,-10-8-27,1-1-1,-1 1 1,1-1-1,0 1 1,-1-1-1,1 1 1,0-1-1,0 1 0,-1-1 1,1 0-1,0 1 1,0-1-1,0 0 1,0 0-1,-1 0 1,1 0-1,0 1 0,0-1 1,0 0-1,0 0 1,0-1-1,-1 1 1,1 0-1,0 0 1,0 0-1,0 0 0,0-1 1,-1 1-1,1 0 1,0-1-1,0 1 1,-1-1-1,1 1 1,0-1-1,-1 1 0,1-1 1,0 0-1,-1 1 1,1-1-1,-1 0 1,1 1-1,-1-1 1,1 0-1,-1 0 0,0 1 1,1-2-1,2-4 83,-1 0 0,0-1 0,0 1 0,0-1 0,-1 0 0,0 1 0,0-1 0,-1 0 0,0-10 0,-8-68 558,6 74-567,-28-148 436,23 133-523,-2 0 1,0 0-1,-24-45 1,25 59-45,8 14-51,15 18-61,-6-13 114,0 0-1,1 0 0,0-1 1,0-1-1,0 1 0,1-2 1,0 1-1,-1-1 0,2-1 1,-1 0-1,0-1 0,1 0 1,19 0-1,-20-1 32,-1-1 1,1 0-1,-1-1 0,0-1 1,1 1-1,-1-2 1,0 1-1,0-1 0,0-1 1,-1 0-1,1 0 0,-1-1 1,0 0-1,0-1 1,12-9-1,-13 6 35,1-2 8,-9 11-38,1 0 0,-1 0 0,0 0 0,0 0 0,0-1 0,0 1 0,0 0 1,0 0-1,1 0 0,-1 0 0,0 0 0,0 0 0,0 0 0,0 0 0,1 0 0,-1 0 0,0 0 0,0 0 1,0 0-1,0 0 0,0 0 0,1 0 0,-1 0 0,0 0 0,0 0 0,0 0 0,0 0 0,0 1 0,1-1 1,-1 0-1,0 0 0,0 0 0,0 0 0,0 0 0,0 0 0,0 0 0,0 0 0,0 1 0,1-1 1,-1 0-1,0 0 0,0 0 0,0 0 0,0 0 0,0 0 0,0 1 0,0-1 0,0 0 0,0 0 0,0 0 1,0 0-1,0 1 0,0-1 0,0 0 0,0 0 0,0 0 0,0 0 0,0 0 0,0 1 0,0-1 0,0 0 1,0 0-1,4 50-65,0-5-32,14 69 0,-15-102-154,0 0 0,1 0 0,0-1 0,1 1-1,0-1 1,1 0 0,0-1 0,1 1 0,0-1 0,13 14-1,-19-22 209,0-1-1,0 0 1,0 1-1,0-1 1,1 0-1,-1 0 0,0 0 1,1 0-1,-1 0 1,0 0-1,1 0 1,-1 0-1,1-1 0,0 1 1,-1 0-1,1-1 1,0 0-1,-1 1 1,1-1-1,0 0 0,-1 0 1,1 0-1,0 0 1,3 0-1,11-11-706</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11.194"/>
    </inkml:context>
    <inkml:brush xml:id="br0">
      <inkml:brushProperty name="width" value="0.025" units="cm"/>
      <inkml:brushProperty name="height" value="0.025" units="cm"/>
    </inkml:brush>
  </inkml:definitions>
  <inkml:trace contextRef="#ctx0" brushRef="#br0">1 565 15907,'7'6'1897,"12"-6"-921,6-6-280,23-11 1025,12-5-209,14-8-272,11-6-88,14-8-407,7-6-185,0-2-192,-4 0-168,-16 1-480,-10 2-320,-15 5-721,-11 3 1609,-19 9-552,-11 6-144,-17 7-152</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11.689"/>
    </inkml:context>
    <inkml:brush xml:id="br0">
      <inkml:brushProperty name="width" value="0.025" units="cm"/>
      <inkml:brushProperty name="height" value="0.025" units="cm"/>
    </inkml:brush>
  </inkml:definitions>
  <inkml:trace contextRef="#ctx0" brushRef="#br0">106 232 18100,'3'39'1856,"4"8"-1216,0-1-272,0 5 1169,5 3-833,-1-3-800,4 1-280,-3-6-440,1-3-121,-1-12-127,-2-4-88,-7-14-112,-3-6-625,-10-17 1369,-6-8-96,-4-14 48</inkml:trace>
  <inkml:trace contextRef="#ctx0" brushRef="#br0" timeOffset="1">6 312 15763,'-2'-9'442,"0"0"0,1 0 0,0-1-1,1 1 1,0-1 0,1 1 0,3-18-1,-2 20-188,0 1 0,0-1-1,1 1 1,0 0-1,0 0 1,1 0 0,0 0-1,0 1 1,0-1 0,0 1-1,10-8 1,3-2 19,1 2-1,0 0 1,1 1 0,1 1 0,-1 1-1,32-11 1,-23 11-213,2 1-1,-1 1 1,1 1-1,35-2 1,-54 8-49,1 0-1,-1 1 1,1 0 0,21 4-1,-31-4-5,1 1 0,-1-1 0,0 1-1,1 0 1,-1 0 0,0 0 0,1 0 0,-1 0-1,0 0 1,0 0 0,0 1 0,0-1 0,0 1 0,-1-1-1,1 1 1,0 0 0,-1 0 0,1 0 0,-1 0-1,1 0 1,-1 0 0,0 0 0,0 0 0,0 0 0,0 1-1,-1-1 1,1 0 0,0 1 0,-1 2 0,0 3 32,0 0 1,-1-1 0,0 1 0,-1-1 0,0 1 0,0-1 0,0 1 0,-1-1-1,0 0 1,-1 0 0,1 0 0,-2-1 0,1 1 0,-8 8 0,-10 12 272,-47 42 1,67-67-297,-18 17 196,-37 25 0,49-38-167,-1 0 1,0-1-1,0 0 1,0-1-1,-1 0 1,1-1-1,-17 4 1,25-6-41,0-1 0,0 0 0,0 1 0,0-1 0,0 0 0,0 0 1,0 0-1,0 0 0,0 0 0,0 0 0,-1 0 0,1 0 0,0 0 1,0-1-1,0 1 0,0 0 0,0-1 0,0 1 0,0-1 0,0 1 1,0-1-1,0 1 0,0-1 0,1 0 0,-1 0 0,0 1 0,0-1 0,0 0 1,1 0-1,-1 0 0,0 0 0,1 0 0,-1 0 0,1 0 0,-1 0 1,1 0-1,0 0 0,-1 0 0,1 0 0,0 0 0,0 0 0,0 0 0,0 0 1,0-2-1,-6-31-10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4.080"/>
    </inkml:context>
    <inkml:brush xml:id="br0">
      <inkml:brushProperty name="width" value="0.05" units="cm"/>
      <inkml:brushProperty name="height" value="0.05" units="cm"/>
    </inkml:brush>
  </inkml:definitions>
  <inkml:trace contextRef="#ctx0" brushRef="#br0">0 191 20660,'15'-18'822,"1"1"0,0 0 0,1 2-1,1-1 1,30-19 0,8-7-754,-52 39-63,28-20-11,-17 19-9,-15 4 15,1 0-1,-1 0 0,0 0 1,1 0-1,-1 0 1,1 1-1,-1-1 0,0 0 1,1 0-1,-1 1 0,0-1 1,1 0-1,-1 0 1,0 1-1,1-1 0,-1 0 1,0 1-1,0-1 1,0 1-1,1-1 0,-1 0 1,0 1-1,0-1 0,0 1 1,0-1-1,0 0 1,1 1-1,-1-1 0,0 1 1,0 0-1,0 16-12,1 1 1,-2-1-1,-1 0 0,-3 20 0,-1 2 13,-1 76 265,8 157-1,4-89-18,-5-167-184,0-8 11,1 0 0,-2 1-1,1-1 1,-1 0 0,0 0-1,0 0 1,-1 0-1,-5 14 1,7-22-56,0 1-1,-1 0 1,1-1-1,0 1 1,0-1-1,0 1 1,-1 0-1,1-1 1,0 1-1,-1-1 1,1 1 0,-1-1-1,1 1 1,0-1-1,-1 1 1,1-1-1,-1 1 1,1-1-1,-1 1 1,0-1-1,1 0 1,-1 1-1,1-1 1,-1 0-1,0 0 1,1 1-1,-1-1 1,0 0 0,1 0-1,-1 0 1,0 0-1,1 0 1,-1 0-1,0 0 1,1 0-1,-1 0 1,0 0-1,1 0 1,-1-1-1,0 1 1,1 0-1,-1 0 1,1-1 0,-1 1-1,0 0 1,1-1-1,-1 1 1,1 0-1,-1-1 1,1 1-1,-1-1 1,1 1-1,-1-1 1,1 1-1,0-1 1,-1 1-1,0-2 1,-2-4 85,-1 0 0,0 0 0,1 0 1,-3-9-1,-6-20-304,1-1-1,2 0 1,1-1 0,2 0 0,2 0 0,0-63 0,4 90-311,1 0 1,0 0-1,0 0 1,3-10-1,-3 17 362,0 0 0,0 0 0,0 1 1,0-1-1,0 0 0,1 1 0,-1-1 0,1 1 0,0 0 0,0-1 0,0 1 0,0 0 0,0 0 0,0 0 0,0 0 0,1 1 0,-1-1 0,5-1 0,15-6-992</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15.235"/>
    </inkml:context>
    <inkml:brush xml:id="br0">
      <inkml:brushProperty name="width" value="0.025" units="cm"/>
      <inkml:brushProperty name="height" value="0.025" units="cm"/>
    </inkml:brush>
  </inkml:definitions>
  <inkml:trace contextRef="#ctx0" brushRef="#br0">18 55 16412,'-2'4'301,"0"0"0,-1 0 1,2 1-1,-1-1 1,0 1-1,1-1 1,0 1-1,0 0 1,0-1-1,0 1 1,1 0-1,0 0 1,1 8-1,-2-6-86,1-2-135,0 21 126,0-1 0,5 30 1,-5-50-200,1 0 1,0 1 0,0-1-1,1 0 1,-1 0-1,1 0 1,0 0 0,0 0-1,1-1 1,-1 1 0,1 0-1,0-1 1,1 0 0,-1 0-1,1 0 1,-1 0 0,6 3-1,-6-5 12,0-1 1,0 0-1,0 0 0,0 0 0,0 0 0,0-1 0,0 1 0,0-1 1,0 0-1,0 0 0,1 0 0,-1 0 0,0 0 0,0-1 1,0 1-1,0-1 0,0 0 0,0 0 0,0 0 0,0 0 0,0-1 1,0 1-1,-1-1 0,1 0 0,-1 0 0,5-4 0,4-2 98,-1-1-1,-1-1 0,0 0 1,16-22-1,-13 14 50,-1 0 0,-1-1 0,-1 0 1,0-1-1,-2 0 0,0-1 0,-1 1 0,-1-1 0,-1 0 0,2-31 0,-6 53-162,0-1 0,0 0-1,0 0 1,0 0 0,0 0-1,0 0 1,0 0 0,0 0-1,-1 0 1,1 0 0,0 0-1,0 0 1,0 0 0,0 0 0,0 0-1,0 0 1,0 0 0,0 0-1,0 0 1,0 0 0,0 0-1,0 0 1,0 0 0,0 0-1,0 0 1,0 0 0,-1 0-1,1 0 1,0 0 0,0 0 0,0 0-1,0-1 1,0 1 0,0 0-1,0 0 1,0 0 0,0 0-1,0 0 1,0 0 0,0 0-1,0 0 1,0 0 0,0 0-1,0 0 1,0 0 0,0 0-1,0 0 1,-3 7 18,0 12-41,1 0-1,1 0 1,1 0 0,0 0 0,1 0-1,2 0 1,-1-1 0,10 30 0,-11-43 24,1 0 0,-1-1 1,1 1-1,0-1 0,0 1 1,1-1-1,0 0 0,-1 0 1,1 0-1,0 0 0,1-1 1,-1 1-1,1-1 0,0 0 1,-1 0-1,1 0 0,1 0 1,-1-1-1,0 0 0,1 1 1,-1-2-1,1 1 0,-1 0 1,1-1-1,0 0 0,0 0 1,0-1-1,-1 1 0,1-1 1,0 0-1,0 0 0,0-1 1,0 1-1,0-1 0,7-2 1,-2 0 80,-1-1 1,1 0 0,-1 0 0,1-1 0,-1 0-1,-1-1 1,1 0 0,-1 0 0,0-1-1,0 0 1,12-15 0,-16 17-23,0 0-1,0 0 1,-1 0 0,0 0-1,0 0 1,0-1 0,-1 1-1,0-1 1,0 0 0,0 0-1,-1 0 1,1 0 0,-1 0-1,-1 0 1,1 0-1,-1 0 1,-1 0 0,1 0-1,-1-1 1,0 1 0,-2-9-1,2 13-45,0-1 0,0 0 1,-1 1-1,1-1 0,-1 1 0,1-1 0,-1 1 0,0 0 0,0 0 0,0 0 0,0 0 0,0 0 0,0 0 0,-1 0 0,1 1 0,-5-3 0,6 4-27,0-1-1,-1 1 1,1 0 0,0 0 0,0-1 0,-1 1 0,1 0 0,0 0 0,0 0-1,0 1 1,-1-1 0,1 0 0,0 0 0,0 1 0,0-1 0,-1 0 0,1 1-1,0-1 1,0 1 0,0 0 0,0-1 0,0 1 0,0 0 0,0 0 0,0 0-1,0-1 1,1 1 0,-1 0 0,0 0 0,0 0 0,1 0 0,-1 0 0,1 1 0,-1-1-1,1 0 1,-1 0 0,1 0 0,0 0 0,-1 3 0,1-3-51,-1 0-1,1-1 1,-1 1 0,1 0 0,0 0 0,0-1 0,0 1-1,-1 0 1,1 0 0,0 0 0,0 0 0,0-1 0,0 1-1,0 0 1,0 0 0,1 0 0,-1 0 0,0-1 0,0 1-1,1 0 1,-1 0 0,0 0 0,1-1 0,-1 1 0,0 0-1,1-1 1,-1 1 0,1 0 0,0-1 0,-1 1 0,1 0-1,-1-1 1,1 1 0,0-1 0,-1 1 0,1-1 0,0 0-1,0 1 1,-1-1 0,1 0 0,0 1 0,0-1 0,0 0-1,0 0 1,-1 0 0,2 0 0,2 1-69,0-1 0,0 0 0,0-1 0,-1 1 0,1-1 0,0 1 0,0-1 0,-1 0 0,6-2 0,22-14-670</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15.822"/>
    </inkml:context>
    <inkml:brush xml:id="br0">
      <inkml:brushProperty name="width" value="0.025" units="cm"/>
      <inkml:brushProperty name="height" value="0.025" units="cm"/>
    </inkml:brush>
  </inkml:definitions>
  <inkml:trace contextRef="#ctx0" brushRef="#br0">31 254 18204,'4'-3'367,"0"0"0,0-1 1,-1 0-1,1 0 0,-1 0 0,0 0 0,0-1 1,-1 1-1,5-9 0,16-49 819,-19 51-912,1-3 101,5-31 0,-9 40-307,0 1 1,-1-1-1,0 0 1,0 1-1,0-1 1,0 1-1,-1-1 1,1 0-1,-1 1 1,0-1-1,-2-4 1,2 9-53,1-1 1,0 0-1,-1 0 1,1 0-1,-1 1 1,1-1-1,-1 0 1,1 1-1,-1-1 1,1 0-1,-1 1 1,0-1-1,1 1 1,-1-1-1,0 1 1,1-1-1,-1 1 1,0-1-1,0 1 1,0 0-1,1-1 1,-1 1-1,0 0 1,0 0-1,0 0 1,0 0-1,0 0 1,1 0-1,-1 0 1,0 0-1,0 0 1,0 0-1,0 0 1,0 0-1,1 1 0,-1-1 1,0 0-1,0 0 1,0 1-1,1-1 1,-1 1-1,0-1 1,1 1-1,-1-1 1,0 1-1,-3 2 21,0 0-1,1 0 1,0 1 0,0-1-1,0 0 1,0 1-1,-3 6 1,-1 4-23,0 0 0,1 1 1,1 0-1,0 0 0,1 0 0,-2 16 1,5-21-32,0 0 1,0 0 0,0-1 0,2 1 0,-1 0-1,1 0 1,0-1 0,1 1 0,0-1-1,7 18 1,-8-24 10,1 0 0,-1-1 0,0 1 0,1-1 0,0 0 1,-1 0-1,1 1 0,0-1 0,0 0 0,0 0 0,0-1 0,1 1 0,-1 0 0,0-1 0,1 1 0,-1-1 0,1 0 0,0 0 0,-1 0 0,1 0 0,0 0 0,-1-1 1,1 1-1,0-1 0,0 0 0,0 0 0,0 0 0,-1 0 0,1 0 0,0 0 0,0-1 0,0 0 0,-1 1 0,5-3 0,6-2-6,0 0 0,0-1 0,0-1-1,-1 0 1,17-13 0,97-81-4,-125 100 11,0 0 0,0 0 0,0 0 0,1 0 0,-1 1 1,0-1-1,1 0 0,-1 1 0,0-1 0,1 1 0,-1 0 0,1-1 0,-1 1 0,1 0 1,2 0-1,-3 0 1,0 0 1,-1 1 0,1-1 0,0 0-1,-1 1 1,1-1 0,-1 1 0,1-1-1,0 1 1,-1-1 0,1 1 0,-1-1-1,1 1 1,-1-1 0,0 1 0,1 0-1,-1-1 1,1 1 0,-1-1 0,0 1-1,0 0 1,1 1 0,0 5-18,0 0 1,0 1-1,0-1 1,-1 1-1,-1 8 1,1 8-22,0-23 45,0 0 0,0 1 0,0-1 0,0 0 0,0 0-1,1 0 1,-1 0 0,0 0 0,1 1 0,-1-1 0,1 0 0,-1 0-1,1 0 1,-1 0 0,1 0 0,0 0 0,0-1 0,-1 1-1,1 0 1,0 0 0,0 0 0,0-1 0,0 1 0,1 0-1,0 0 5,0-1-1,0 0 0,-1 1 0,1-1 1,0 0-1,0 0 0,-1 0 1,1-1-1,0 1 0,0 0 0,-1-1 1,1 1-1,0-1 0,2-1 0,7-3 34,-1-1-1,0 0 0,17-14 0,-21 16-29,31-28 77,-24 21-100,0 0-1,0 1 0,18-10 0,-31 19 6,1 1 0,-1-1 0,1 1 0,0-1 0,0 1 0,-1-1 0,1 1 0,0 0-1,0-1 1,0 1 0,-1 0 0,1 0 0,0-1 0,0 1 0,0 0 0,0 0 0,-1 0-1,1 0 1,0 0 0,0 0 0,0 0 0,0 1 0,0-1 0,-1 0 0,1 0-1,0 1 1,0-1 0,0 0 0,-1 1 0,1-1 0,0 1 0,0-1 0,-1 1 0,1-1-1,0 1 1,-1-1 0,1 1 0,-1 0 0,1-1 0,-1 1 0,1 1 0,1 3-52,0 0 1,-1 1-1,0-1 1,0 0-1,-1 1 1,0 4 0,4 19-618,-4-28 651,0-1 0,0 1 1,0-1-1,1 1 0,-1-1 1,0 0-1,0 1 0,0-1 1,1 1-1,-1-1 0,0 0 1,0 1-1,1-1 0,-1 0 1,0 1-1,1-1 0,-1 0 1,1 1-1,-1-1 0,0 0 1,1 0-1,-1 1 0,1-1 1,-1 0-1,0 0 0,1 0 1,-1 0-1,1 0 0,-1 1 0,1-1 1,-1 0-1,1 0 0,-1 0 1,1 0-1,-1 0 0,1 0 1,-1-1-1,1 1 0,-1 0 1,0 0-1,1 0 0,-1 0 1,1-1-1,-1 1 0,1 0 1,-1 0-1,0-1 0,1 1 1,-1 0-1,0 0 0,1-1 1,-1 1-1,0-1 0,1 1 0,-1 0 1,1-1-1,18-25-396,-19 25 387,17-27-459</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16.338"/>
    </inkml:context>
    <inkml:brush xml:id="br0">
      <inkml:brushProperty name="width" value="0.025" units="cm"/>
      <inkml:brushProperty name="height" value="0.025" units="cm"/>
    </inkml:brush>
  </inkml:definitions>
  <inkml:trace contextRef="#ctx0" brushRef="#br0">13 33 18132,'-4'25'1335,"-4"22"-385,8-44-846,0 0 0,0-1 0,0 1-1,0 0 1,0-1 0,0 1 0,1 0 0,-1-1 0,1 1 0,0-1 0,0 1 0,0-1-1,2 3 1,-2-4-46,0 0 0,0 0-1,0 0 1,1 0 0,-1 0-1,1 0 1,-1-1 0,0 1-1,1-1 1,-1 1-1,1-1 1,0 1 0,-1-1-1,1 0 1,-1 0 0,1 0-1,-1 0 1,1 0 0,-1 0-1,1 0 1,0-1 0,-1 1-1,1 0 1,-1-1 0,1 1-1,-1-1 1,0 0-1,2 0 1,9-4 18,-1-1-1,15-9 1,-21 12-42,27-19-1,30-25 0,-10 5-13,-51 42-14,0-1-1,0 0 1,0 0-1,1 0 1,-1 1-1,0-1 1,0 0-1,0 1 1,0-1-1,1 1 1,-1 0-1,0-1 1,1 1-1,-1 0 1,0 0-1,0 0 1,1 0-1,-1 0 1,2 0-1,-2 0 7,0 1-1,-1-1 1,1 1-1,0-1 1,0 1-1,-1-1 1,1 1-1,-1 0 1,1-1 0,0 1-1,-1 0 1,1 0-1,-1-1 1,0 1-1,1 0 1,-1 0-1,0 0 1,1 0-1,-1-1 1,0 1 0,0 1-1,2 8 88,-2 0 0,1-1-1,-2 1 1,0 12 0,-1-8-60,2-12-99,0 0 0,0 0 1,0 0-1,0-1 1,0 1-1,1 0 0,-1 0 1,0 0-1,1-1 0,1 4 1,4-4-391,6-10 326,4-9-172</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16.914"/>
    </inkml:context>
    <inkml:brush xml:id="br0">
      <inkml:brushProperty name="width" value="0.025" units="cm"/>
      <inkml:brushProperty name="height" value="0.025" units="cm"/>
    </inkml:brush>
  </inkml:definitions>
  <inkml:trace contextRef="#ctx0" brushRef="#br0">5 66 18988,'-3'136'3437,"2"76"-2244,27 80 86,-19-267-701,-6-25-565,-1 0 0,0 0 0,0 0 0,0 0 1,0 0-1,0 0 0,1 1 0,-1-1 1,0 0-1,0 0 0,0 0 0,0 0 0,0 0 1,1 0-1,-1 0 0,0 0 0,0 0 1,0 0-1,0 0 0,1 0 0,-1 0 1,0 0-1,0 0 0,0-1 0,0 1 0,0 0 1,1 0-1,-1 0 0,0 0 0,0 0 1,0 0-1,0 0 0,0 0 0,0 0 0,1-1 1,-1 1-1,0 0 0,0 0 0,0 0 1,0 0-1,0 0 0,0 0 0,0-1 1,0 1-1,0 0 0,0 0 0,0 0 0,0 0 1,0-1-1,0 1 0,0 0 0,0 0 1,0 0-1,0 0 0,0-1 0,0 1 1,0 0-1,0 0 0,8-45 752,6-99-44,-7 56-623,4 0-1,31-123 1,-39 198-141,1 1 1,1-1-1,0 1 0,0 0 0,1 1 1,1-1-1,11-15 0,-15 24 6,0 0 0,1-1 0,-1 1 0,0 0-1,1 1 1,0-1 0,0 0 0,0 1 0,0 0 0,0 0-1,0 0 1,0 1 0,1 0 0,-1-1 0,1 1 0,-1 1-1,1-1 1,-1 1 0,1-1 0,0 1 0,-1 1 0,1-1-1,-1 1 1,10 2 0,-10-2-4,0 0 1,0 0-1,0 1 1,0 0-1,0 0 0,0 0 1,-1 0-1,1 0 0,-1 1 1,1 0-1,-1 0 0,0 0 1,0 0-1,0 0 1,4 7-1,-5-8 31,-1 1 0,0-1 0,0 1 0,0-1 0,0 1 0,0-1 0,-1 1 0,1-1 0,-1 1 0,0 0 0,1-1 0,-1 1 0,-1 0 0,1 0 0,0-1 0,-1 1 0,1 0 0,-1-1 0,0 1 0,1-1 0,-1 1 0,-1-1 0,1 1 0,0-1 0,0 0 0,-4 4 0,-1 2 29,-2 0-1,1-1 1,-1 0 0,0 0 0,0-1 0,-1 0-1,0-1 1,-18 9 0,16-8-87,-2-1 1,1-1-1,-1 0 1,1-1-1,-1 0 0,-22 2 1,3-9-728,30 4 773,1 0-1,0-1 1,0 1 0,0 0 0,-1-1-1,1 0 1,0 1 0,0-1 0,0 0-1,0 1 1,0-1 0,0 0 0,0 0 0,0 0-1,0 0 1,1 0 0,-1 0 0,0 0-1,1 0 1,-1 0 0,0-2 0,-1-8-364</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17.475"/>
    </inkml:context>
    <inkml:brush xml:id="br0">
      <inkml:brushProperty name="width" value="0.025" units="cm"/>
      <inkml:brushProperty name="height" value="0.025" units="cm"/>
    </inkml:brush>
  </inkml:definitions>
  <inkml:trace contextRef="#ctx0" brushRef="#br0">22 1 17716,'5'36'1608,"-8"14"-1104,-4 4-184,-2 12 673,3 3-257,5 0-176,1-6-72,4-14-288,5-5-96,-1-15-472,1-8-240,-2-15 504,-4-9-120,-7-10-80</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17.948"/>
    </inkml:context>
    <inkml:brush xml:id="br0">
      <inkml:brushProperty name="width" value="0.025" units="cm"/>
      <inkml:brushProperty name="height" value="0.025" units="cm"/>
    </inkml:brush>
  </inkml:definitions>
  <inkml:trace contextRef="#ctx0" brushRef="#br0">0 589 15419,'19'-17'4847,"19"-17"-2634,13-28-484,45-70-1,-60 74-1504,-3 0 1,-2-3-1,33-89 1,-63 147-224,6-10-31,-7 13 29,1 0 0,-1 0 0,1 0 0,-1 0 0,0 0 0,1 0 0,-1 0 0,1 1 0,-1-1 0,1 0 0,-1 0 0,1 0 0,-1 0 0,0 1 0,1-1 0,-1 0 0,0 1 0,1-1 0,-1 0 0,0 1 0,1-1 0,-1 0 0,0 1 0,0-1 0,1 0 0,-1 1 0,0-1 0,0 1 0,0-1 0,1 0 0,-1 1 0,0-1 0,0 1 0,0 0 0,27 52-294,48 67 1,-61-101 92,0-2 0,1 0 0,0 0 1,1-2-1,1 0 0,37 25 0,-14-18-145</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20.892"/>
    </inkml:context>
    <inkml:brush xml:id="br0">
      <inkml:brushProperty name="width" value="0.025" units="cm"/>
      <inkml:brushProperty name="height" value="0.025" units="cm"/>
    </inkml:brush>
  </inkml:definitions>
  <inkml:trace contextRef="#ctx0" brushRef="#br0">1 203 19060,'5'-7'2121,"8"1"-1433,9-3-320,8-1 1336,16-1-952,5-5-224,12-4-208,5-3-128,1 0-183,-6 2-98,-10 1-391,-10 4-192,-22 4-528,-18 11 936,-2-6-184,-16 13-216</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21.363"/>
    </inkml:context>
    <inkml:brush xml:id="br0">
      <inkml:brushProperty name="width" value="0.025" units="cm"/>
      <inkml:brushProperty name="height" value="0.025" units="cm"/>
    </inkml:brush>
  </inkml:definitions>
  <inkml:trace contextRef="#ctx0" brushRef="#br0">1 148 15987,'10'7'1985,"7"-4"-1185,19-6-288,7-4 848,10-8-343,7-2-105,2-3-408,-1-3-432,-8 3 1224,-3-1-1168,-18 4 24,-9 2-8</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21.852"/>
    </inkml:context>
    <inkml:brush xml:id="br0">
      <inkml:brushProperty name="width" value="0.025" units="cm"/>
      <inkml:brushProperty name="height" value="0.025" units="cm"/>
    </inkml:brush>
  </inkml:definitions>
  <inkml:trace contextRef="#ctx0" brushRef="#br0">1 16 15419,'2'2'131,"-1"-2"0,1 1 0,0 0-1,0 0 1,0-1 0,0 1 0,-1-1-1,1 1 1,0-1 0,0 0 0,0 0-1,0 1 1,0-2 0,0 1 0,4-1-1,3 1 140,174-10 2333,64-1-1625,-234 11-944,0 0 1,1 1-1,-1 1 1,20 4 0,-31-5-33,1 0 0,-1 0 1,1 0-1,-1 0 1,1 0-1,-1 0 1,1 0-1,-1 1 1,0-1-1,0 1 1,0 0-1,0 0 1,0 0-1,0 0 0,0 0 1,-1 0-1,1 0 1,-1 0-1,0 1 1,1-1-1,-1 1 1,0-1-1,0 1 1,-1-1-1,1 1 1,0 0-1,-1-1 0,1 5 1,-2 3 5,0-1 0,0 1 0,0 0 0,-2-1-1,1 0 1,-1 1 0,0-1 0,-1 0 0,0 0 0,-9 13 0,-7 11 37,-33 38 0,40-55-27,-110 124-2527,122-139 2466,0-1-1,0 1 0,1 0 1,-1 0-1,0-1 1,1 1-1,-1 0 0,1 0 1,-1 0-1,1 0 1,-1 0-1,1 0 1,0 0-1,-1 0 0,1 0 1,0 0-1,0 0 1,0 0-1,0 0 1,0 0-1,0 0 0,0 0 1,0 0-1,0 0 1,0 0-1,1 0 0,-1 1 1,15 3-649</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22.444"/>
    </inkml:context>
    <inkml:brush xml:id="br0">
      <inkml:brushProperty name="width" value="0.025" units="cm"/>
      <inkml:brushProperty name="height" value="0.025" units="cm"/>
    </inkml:brush>
  </inkml:definitions>
  <inkml:trace contextRef="#ctx0" brushRef="#br0">194 77 17364,'3'-6'526,"-1"0"0,1-1-1,-1 1 1,0-1 0,1-8 0,-3 14-463,0 0 0,0 0-1,0 0 1,1 0 0,-1 0-1,0 0 1,-1 0 0,1 0 0,0 0-1,0 0 1,0 0 0,0 0-1,-1 0 1,1 0 0,0 0-1,-1 0 1,1 0 0,-1 0 0,1 0-1,-1 1 1,0-1 0,1 0-1,-1 0 1,0 1 0,1-1 0,-1 0-1,0 1 1,0-1 0,0 1-1,0-1 1,1 1 0,-1-1-1,0 1 1,0-1 0,0 1 0,0 0-1,0 0 1,0 0 0,0-1-1,0 1 1,0 0 0,0 0 0,0 0-1,0 0 1,0 1 0,-2-1-1,-3 1 25,1 1-1,-1-1 0,0 1 0,1 0 1,-1 1-1,1 0 0,-1-1 1,1 2-1,-9 6 0,-2 3-20,-22 22-1,33-31-59,-1 2-1,0 0 0,0 0-1,0 0 1,1 1 0,0 0-1,0 0 1,0 0 0,1 1 0,-5 12-1,9-19-5,0 0 0,0-1 1,0 1-1,0 0 0,0 0 0,0 0 0,1 0 0,-1 0 0,0 0 1,0 0-1,1 0 0,-1 0 0,1 0 0,-1 0 0,0-1 0,1 1 0,0 0 1,-1 0-1,1-1 0,-1 1 0,1 0 0,0-1 0,0 1 0,-1 0 0,1-1 1,0 1-1,0-1 0,0 1 0,0-1 0,0 0 0,-1 1 0,1-1 0,0 0 1,0 0-1,0 0 0,0 1 0,2-1 0,43 5-22,-35-5 15,10 1-7,-9-1 7,-1 1 0,1 0 1,0 0-1,-1 1 0,0 1 0,1 0 0,-1 0 1,13 7-1,-22-9 6,-1 0 0,1-1-1,-1 1 1,0 0 0,0 0 0,1 0 0,-1 1 0,0-1 0,0 0-1,0 0 1,0 1 0,0-1 0,0 0 0,-1 1 0,1-1 0,0 1-1,-1-1 1,1 1 0,-1-1 0,0 1 0,1 2 0,-1-1 1,0 0 1,-1 0-1,1 0 0,-1 0 1,1 0-1,-1 0 1,0 0-1,0-1 1,0 1-1,-4 5 1,-3 4 51,0 0 0,-1 0 0,-19 18 0,23-26-6,-92 88 816,95-93-1595,4-5 633,4-10 502,31-46-468,-12 24-144</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4.829"/>
    </inkml:context>
    <inkml:brush xml:id="br0">
      <inkml:brushProperty name="width" value="0.05" units="cm"/>
      <inkml:brushProperty name="height" value="0.05" units="cm"/>
    </inkml:brush>
  </inkml:definitions>
  <inkml:trace contextRef="#ctx0" brushRef="#br0">127 439 15643,'1'0'136,"0"-1"0,0 1 1,-1-1-1,1 0 0,0 1 0,-1-1 0,1 0 0,-1 1 0,1-1 0,-1 0 0,1 0 0,-1 1 0,1-1 0,-1 0 0,1-1 0,-1 1-55,0 1 0,0-1-1,0 1 1,0 0 0,0-1-1,0 1 1,0 0 0,0-1-1,-1 1 1,1 0 0,0-1-1,0 1 1,0 0 0,0 0-1,-1-1 1,1 1 0,0 0-1,0-1 1,-1 1 0,1 0-1,0 0 1,0 0 0,-1-1-1,1 1 1,0 0 0,-1 0-1,1 0 1,-2-1 163,0 0 1,0 1-1,0-1 0,0 1 1,0 0-1,0 0 0,0 0 1,0 0-1,0 0 0,0 0 1,0 0-1,0 0 0,-3 2 1,-2 1-72,1 0-1,0 0 1,0 1 0,0 0 0,0 0 0,0 1 0,1 0 0,0 0 0,0 0 0,0 0 0,1 1 0,-1-1-1,1 1 1,1 1 0,-1-1 0,1 0 0,0 1 0,1 0 0,-1-1 0,1 1 0,1 0 0,-2 9 0,3-15-162,0 1 0,-1-1 1,1 1-1,0-1 0,0 1 1,0-1-1,1 1 1,-1-1-1,0 0 0,1 1 1,-1-1-1,0 1 0,1-1 1,0 0-1,-1 1 1,1-1-1,0 0 0,0 1 1,0-1-1,-1 0 0,1 0 1,0 0-1,3 2 1,-3-2-2,1-1 1,0 1 0,0 0 0,0-1 0,0 1-1,0-1 1,0 0 0,0 0 0,0 0 0,0 0-1,0 0 1,0 0 0,0 0 0,0-1 0,3 0-1,3-1 10,1-1 0,0-1 0,-1 0 0,0 0 0,0 0 0,11-8 0,-2-4-23,0 1 1,-1-2-1,25-32 0,0-1-431,-51 86-229,5-20 578,0-1-1,1 1 1,1 0 0,1 1 0,-1 23 0,3-39 53,0 0 0,0 0 0,0 1-1,0-1 1,0 0 0,0 0 0,0 0 0,0 0 0,1 1 0,-1-1 0,1 0-1,-1 0 1,1 0 0,-1 0 0,1 0 0,-1 0 0,1 0 0,0 0 0,0 0-1,0-1 1,-1 1 0,3 1 0,-2-1-34,0-1-1,0 0 0,0 0 1,1 1-1,-1-1 1,0 0-1,0 0 0,1 0 1,-1 0-1,0 0 1,0 0-1,1-1 0,-1 1 1,0 0-1,0-1 1,0 1-1,2-1 1,4-3-330,0 0 0,0 0 0,-1 0 1,1-1-1,6-6 0,-1-1-124,-1-1-1,0 0 0,0 0 1,-2-2-1,0 1 0,0-1 1,-1 0-1,-1 0 0,7-23 1,1-12-605,15-88 0,-25 109 1423,-1-1 0,-1 1-1,-3-57 1,-5 64 509,5 22-779,-1 0 0,1-1 1,0 1-1,0 0 0,0 0 0,0-1 0,0 1 1,0 0-1,0-1 0,0 1 0,-1 0 0,1-1 1,0 1-1,0 0 0,0 0 0,-1-1 1,1 1-1,0 0 0,0 0 0,-1-1 0,1 1 1,0 0-1,-1 0 0,1 0 0,0 0 0,-1 0 1,1-1-1,0 1 0,-1 0 0,1 0 0,0 0 1,-1 0-1,1 0 0,0 0 0,-1 0 1,1 0-1,0 0 0,-1 0 0,1 0 0,0 0 1,-1 0-1,1 1 0,0-1 0,0 0 0,-1 0 1,1 0-1,0 0 0,-1 1 0,1-1 0,0 0 1,-1 0-1,-3 7 299,0-1 1,0 0-1,0 1 0,1 0 1,0 0-1,-4 13 0,2-7 22,-43 134 2333,42-122-2319,1-1 0,1 1 0,2 0 0,0 31 0,2-51-301,0 0 0,0 0 0,1 0 0,0 0 0,0-1-1,0 1 1,0 0 0,1-1 0,0 1 0,0-1-1,4 6 1,-5-8-42,1 1-1,0-2 1,0 1-1,0 0 1,0 0-1,0 0 1,0-1-1,1 1 1,-1-1-1,1 0 1,-1 0-1,1 0 1,-1 0-1,1 0 1,-1 0-1,1-1 1,0 1-1,-1-1 1,1 0-1,0 0 1,3 0-1,5-1-49,-1-1 0,1 0 0,-1 0 0,0-1 0,0 0 0,0-1 0,12-7 0,-11 6-80,0 0 0,0 1 0,1 0 1,22-4-1,-32 7 98,-1 1 0,0 0 0,1 0 0,-1 0 1,1 0-1,-1 0 0,1 0 0,-1 1 0,0-1 0,1 0 1,-1 1-1,1-1 0,-1 1 0,0-1 0,0 1 0,1 0 1,-1-1-1,0 1 0,0 0 0,0 0 0,0 0 0,0 0 1,0 0-1,0 0 0,0 0 0,0 1 0,0-1 0,0 0 1,-1 0-1,1 1 0,-1-1 0,2 3 0,0 4 32,0 0-1,-1 1 1,0-1-1,0 16 0,3 11 141,-4-35-149,0 1 0,0 0 0,0-1 0,0 1-1,0 0 1,0-1 0,1 1 0,-1 0 0,0-1-1,0 1 1,1 0 0,-1-1 0,1 1-1,-1-1 1,0 1 0,1-1 0,-1 1 0,1-1-1,-1 1 1,1-1 0,-1 0 0,1 1 0,0-1-1,-1 0 1,1 1 0,0-1 0,-1 0 0,1 0-1,0 1 1,0-1 7,1-1 0,-1 1 0,0 0-1,0-1 1,0 1 0,0-1 0,0 1 0,1-1-1,-1 0 1,0 1 0,0-1 0,0 0 0,-1 0-1,3-1 1,2-3 62,0-1 0,0 0-1,7-13 1,-6 4-35,0 1-1,-1-1 1,0 0-1,-1 0 1,-1-1-1,0 1 1,0-20 0,-1 17-13,-2 17-32,0 1 1,0-1-1,0 1 0,0-1 0,0 1 0,1-1 0,-1 0 0,0 1 0,0-1 0,0 1 0,1-1 0,-1 1 0,0-1 1,1 1-1,-1-1 0,1 1 0,-1-1 0,0 1 0,1 0 0,-1-1 0,1 1 0,-1 0 0,1-1 0,-1 1 0,1 0 1,-1-1-1,1 1 0,0 0 0,-1 0 0,1 0 0,-1 0 0,1 0 0,-1 0 0,1 0 0,0-1 0,-1 2 0,2-1 0,27 7-357,-5-1-713,-21-6 1022,0 0-1,0 0 1,0 0-1,0 0 1,0-1 0,0 1-1,-1-1 1,1 0-1,0 0 1,0 0-1,0 0 1,2-2 0,15-12-326</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22.894"/>
    </inkml:context>
    <inkml:brush xml:id="br0">
      <inkml:brushProperty name="width" value="0.025" units="cm"/>
      <inkml:brushProperty name="height" value="0.025" units="cm"/>
    </inkml:brush>
  </inkml:definitions>
  <inkml:trace contextRef="#ctx0" brushRef="#br0">15 0 16051,'1'5'254,"0"0"-1,0 0 1,0 0-1,-1 0 1,0 0-1,0 0 0,0 0 1,-1 1-1,0-1 1,0 0-1,0 0 1,0-1-1,-3 7 1,-4 22 926,7-27-1041,1 1-1,0-1 0,0 1 0,0-1 1,0 0-1,1 1 0,0-1 0,1 0 1,2 10-1,-3-14-109,0 0 1,1 1-1,-1-1 1,0 0-1,1 0 1,-1 0-1,1-1 1,-1 1-1,1 0 1,0 0-1,0-1 1,0 1-1,0-1 1,0 0-1,0 0 1,0 1-1,0-1 1,1-1-1,-1 1 1,0 0-1,1 0 1,-1-1-1,0 0 1,1 1-1,-1-1 1,1 0-1,-1 0 1,4 0-1,1-1 7,0 0 1,0-1-1,0 0 0,-1 0 0,1 0 0,-1-1 0,1 1 0,-1-2 1,0 1-1,0-1 0,0 0 0,6-5 0,8-9 128,34-37-1,-21 19-8,-33 36-149,0 0-1,0-1 0,1 1 0,-1 0 0,0 0 0,0 0 0,0 0 0,0-1 0,1 1 0,-1 0 0,0 0 0,0 0 0,0 0 0,1-1 0,-1 1 0,0 0 0,0 0 0,1 0 0,-1 0 0,0 0 0,0 0 0,1 0 0,-1 0 1,0 0-1,0 0 0,1 0 0,-1 0 0,0 0 0,0 0 0,1 0 0,-1 0 0,0 0 0,1 0 0,1 10 90,-3 25-21,-1-16-17,2-18-49,0 0 0,0-1 0,0 1 0,0 0 0,1 0 0,-1-1 0,0 1 1,0 0-1,0 0 0,1-1 0,-1 1 0,0 0 0,1-1 0,-1 1 0,1 0 0,-1-1 0,1 1 0,-1-1 0,1 1 1,-1-1-1,1 1 0,-1-1 0,1 1 0,0-1 0,-1 0 0,1 1 0,1 0 0,0-1 11,0 0-1,0 1 1,0-1-1,0 0 1,0 0-1,1 0 1,-1 0-1,0 0 1,0-1-1,2 0 1,7-2 74,-1 0 1,20-10 0,40-26 210,-52 28-258,1 0 0,1 1 0,0 1 0,40-13 0,-60 22-47,1-1-1,0 1 1,-1 0-1,1 0 0,-1-1 1,1 1-1,0 0 0,-1 0 1,1 0-1,0 0 0,-1 0 1,1 0-1,0 0 0,-1 0 1,1 0-1,0 0 0,-1 1 1,1-1-1,0 0 0,-1 0 1,1 0-1,0 1 0,-1-1 1,1 0-1,-1 1 0,1-1 1,-1 1-1,1-1 0,-1 1 1,1-1-1,-1 1 0,1-1 1,-1 1-1,0-1 0,1 1 1,-1-1-1,0 1 0,1 0 1,-1-1-1,0 1 0,0 0 1,0-1-1,1 1 1,-1 0-1,0-1 0,0 1 1,0 0-1,0-1 0,0 1 1,0 0-1,-1-1 0,1 1 1,0 0-1,0-1 0,0 1 1,-1-1-1,1 1 0,-1 0 1,-1 8-10,-1-1 1,0 1 0,-7 10-1,7-14 1,-2 9 143,0-4-1784,5-21 583,0-9 636,1-8-129</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23.363"/>
    </inkml:context>
    <inkml:brush xml:id="br0">
      <inkml:brushProperty name="width" value="0.025" units="cm"/>
      <inkml:brushProperty name="height" value="0.025" units="cm"/>
    </inkml:brush>
  </inkml:definitions>
  <inkml:trace contextRef="#ctx0" brushRef="#br0">14 64 16980,'-3'-4'1824,"-2"5"-1168,0 5-256,5 0 640,2-1-839,10 0 71,-2-4-152,13-2-336</inkml:trace>
  <inkml:trace contextRef="#ctx0" brushRef="#br0" timeOffset="1">293 1 17436,'-6'10'563,"1"0"0,0 1-1,0 0 1,1 0 0,0 0 0,1 0 0,1 1 0,-1-1 0,2 1 0,0 0 0,0 0 0,2 13 0,2 17-149,2-1 0,10 43 0,-10-63-410,26 140 528,-31-160-512,0 0-1,0-1 0,1 1 1,-1 0-1,0 0 0,0 0 1,1 0-1,-1-1 0,0 1 1,1 0-1,-1 0 0,1-1 1,-1 1-1,1 0 0,-1-1 0,1 1 1,0 0-1,-1-1 0,1 1 1,0-1-1,-1 1 0,1-1 1,0 1-1,0-1 0,0 0 1,-1 1-1,3-1 0,-1 0 8,-1 0 0,1 0 0,-1 0 0,1-1-1,0 1 1,-1-1 0,1 1 0,-1-1-1,1 0 1,-1 0 0,1 1 0,-1-1 0,3-2-1,5-6 73,1 1 0,-1-2 0,8-10 0,-14 16-68,48-64-190,-2-2-1,-4-2 0,49-107 0,-83 156-826,-11 23 946,0 0-1,0 0 1,1 0 0,-1-1 0,0 1 0,0 0 0,0 0 0,0 0 0,0 0 0,0-1-1,0 1 1,1 0 0,-1 0 0,0 0 0,0-1 0,0 1 0,0 0 0,0 0 0,0 0 0,0-1-1,0 1 1,0 0 0,0 0 0,0 0 0,0-1 0,0 1 0,0 0 0,0 0 0,0 0-1,0-1 1,0 1 0,-1 0 0,1 0 0,0 0 0,0-1 0,0 1 0,0 0 0,0 0 0,0 0-1,-1 0 1,1 0 0,0-1 0,0 1 0,0 0 0,0 0 0,-1 0 0,1 0 0,0 0 0,0 0-1,0 0 1,-1 0 0,1-1 0,0 1 0,0 0 0,0 0 0,-1 0 0,1 0 0,0 0-1,0 0 1,0 0 0,-1 0 0,1 0 0,0 0 0,0 1 0,0-1 0,-1 0 0,1 0 0,0 0-1,-4 2-161,1 1 0,-1-1 1,1 1-1,0 0 0,0 0 0,-4 5 0,1-2-93,-17 20-731</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23.826"/>
    </inkml:context>
    <inkml:brush xml:id="br0">
      <inkml:brushProperty name="width" value="0.025" units="cm"/>
      <inkml:brushProperty name="height" value="0.025" units="cm"/>
    </inkml:brush>
  </inkml:definitions>
  <inkml:trace contextRef="#ctx0" brushRef="#br0">0 29 15339,'6'38'1729,"6"-11"-1057,2-6-256,12-12 800,2-6-224,7-9-872,3-7-376,0-13 312,-4-7-208,-2-15-104</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24.256"/>
    </inkml:context>
    <inkml:brush xml:id="br0">
      <inkml:brushProperty name="width" value="0.025" units="cm"/>
      <inkml:brushProperty name="height" value="0.025" units="cm"/>
    </inkml:brush>
  </inkml:definitions>
  <inkml:trace contextRef="#ctx0" brushRef="#br0">108 0 17396,'-2'3'209,"0"0"0,0 0 0,0 0 1,0 0-1,0 0 0,0 0 0,1 0 0,-1 1 1,1-1-1,0 0 0,0 1 0,1-1 0,-1 1 1,0 4-1,-1 54 1203,3-52-1055,2 27-52,1 0 0,2 0 0,17 53 0,-12-49-543,-2 0 0,6 52 0,-15-90 165,0-1 0,0 1 1,0-1-1,0 1 0,0 0 1,-1-1-1,1 1 0,-1-1 1,1 1-1,-1-1 0,0 1 1,0-1-1,0 0 0,-2 3 1,2-4 33,1-1 1,0 1 0,-1-1 0,1 0 0,-1 1 0,1-1 0,-1 0 0,1 1 0,-1-1 0,1 0 0,-1 0 0,1 1 0,-1-1 0,1 0 0,-1 0 0,1 0 0,-1 0-1,0 0 1,1 0 0,-1 0 0,1 0 0,-1 0 0,0 0 0,-1 0-20,1-1-1,-1 0 1,1 1 0,-1-1-1,1 0 1,0 0 0,0 0 0,-1 0-1,1 0 1,0 0 0,0 0-1,-2-3 1,-13-18 296,1 0 0,2-1 1,0-1-1,1-1 0,1 1 0,1-2 0,-7-29 1,15 48 99,1 1 1,-1-1 0,1 0-1,0-11 1,1 16-264,0 0 0,0 0 0,0 1 0,0-1 0,1 0 0,-1 1 0,1-1 0,-1 0 0,1 1 0,0-1 0,-1 1 0,1-1 0,0 1 0,0-1 0,0 1 0,0 0 0,1-1 0,-1 1 0,0 0 0,0 0-1,1 0 1,-1 0 0,3-2 0,12-4-543,0 1-1,0 0 0,28-5 0,19-7-627,-27 4 395</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25.843"/>
    </inkml:context>
    <inkml:brush xml:id="br0">
      <inkml:brushProperty name="width" value="0.025" units="cm"/>
      <inkml:brushProperty name="height" value="0.025" units="cm"/>
    </inkml:brush>
  </inkml:definitions>
  <inkml:trace contextRef="#ctx0" brushRef="#br0">1 63 19724,'0'0'66,"1"0"0,-1 0 0,1 0-1,-1 0 1,1 1 0,-1-1 0,1 0-1,-1 0 1,1 1 0,-1-1 0,1 0 0,-1 1-1,0-1 1,1 1 0,-1-1 0,1 0-1,-1 1 1,0-1 0,0 1 0,1-1-1,-1 1 1,0-1 0,0 1 0,1-1 0,-1 1-1,0-1 1,0 1 0,0-1 0,0 2-1,3 21 89,-3-13 118,3 12 205,7 72 901,42 178 0,-51-267-1341,14 38 251,-14-41-254,-1 0-1,1 0 1,0 0-1,1 0 1,-1 0 0,0 0-1,0 0 1,1-1-1,-1 1 1,1 0 0,0-1-1,-1 1 1,1-1-1,0 0 1,0 1 0,2 0-1,-3-2-18,0 0 0,0 0 0,0 0 0,-1 0 0,1 0 0,0 0 0,0 0 0,0-1 0,0 1 0,0 0 0,-1 0 0,1-1 0,0 1 0,0 0 0,0-1 0,-1 1 0,1-1 0,0 1 0,-1-1 0,1 0 0,0 1 0,-1-1 0,1 0 0,-1 1 0,1-1 0,-1 0 0,1 0 0,-1 1 0,1-1-1,-1 0 1,0 0 0,0 0 0,1 1 0,-1-1 0,0-1 0,7-32 294,-5 13-256,-2 1 0,0-1 0,-1 0 0,-1 1 0,-1-1 0,-1 1 0,-1 0 0,0 0 0,-2 0 0,0 1 0,-1 0 0,-16-27 0,9 28-247,29 30-70,-3-4 243,0-2 0,0 0 0,1 0-1,0-1 1,0 0 0,0-1 0,0-1 0,1 0-1,-1 0 1,1-2 0,0 1 0,0-2 0,0 1-1,-1-2 1,1 0 0,0 0 0,0-1 0,-1-1 0,14-4-1,-17 5 25,0-1 1,-1-1-1,1 1 0,-1-1 0,0-1 0,0 0 0,0 0 0,-1 0 1,0-1-1,0 0 0,0 0 0,-1-1 0,1 0 0,-2 0 0,1-1 1,-1 1-1,0-1 0,-1 0 0,0-1 0,0 1 0,-1-1 0,0 1 0,0-1 1,-1 0-1,0 0 0,-1 0 0,1-11 0,-2 15 1,0-1 1,0 1-1,-1 0 1,0 0-1,0 0 0,0 0 1,0 1-1,-3-7 0,3 10-3,1 0 0,-1 0 0,1 0 0,-1 0 0,1 0 0,-1 0 0,0 0 0,1 0 0,-1 0 0,0 0 0,0 0 0,0 1 0,0-1 0,0 0 0,0 1 0,0-1 0,0 0 0,0 1 0,0-1 0,0 1 0,0 0 0,0-1 0,0 1 0,0 0 0,0 0 0,-1-1 0,1 1 0,0 0 0,0 0 0,0 0 0,0 1 0,-1-1 0,1 0 0,0 0 0,0 1 0,0-1 0,0 0 0,0 1 0,0-1 0,-2 2 0,-3 2 1,1 0 0,0 0 0,0 1-1,0 0 1,0-1 0,1 2 0,0-1 0,0 0 0,0 1 0,1 0-1,-3 6 1,-4 9 7,1 0 0,-6 23-1,9-24 14,1 1-1,-4 35 0,8-47-19,1-1-1,-1 0 1,2 1-1,-1-1 1,1 0-1,0 1 1,1-1-1,0 0 0,5 14 1,-5-19-63,0 0-1,0 0 1,0 0 0,0 0 0,1 0 0,-1 0-1,1-1 1,0 1 0,0-1 0,0 1 0,0-1-1,0 0 1,0-1 0,1 1 0,-1 0-1,1-1 1,-1 0 0,1 0 0,-1 0 0,1 0-1,0-1 1,-1 1 0,1-1 0,0 0 0,0 0-1,-1 0 1,1 0 0,0-1 0,3-1 0,4 0-152,-1 0 0,1-1 0,-1 0 0,1-1 0,-1-1 0,-1 1 0,1-1 0,15-12 0,13-16-503</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26.361"/>
    </inkml:context>
    <inkml:brush xml:id="br0">
      <inkml:brushProperty name="width" value="0.025" units="cm"/>
      <inkml:brushProperty name="height" value="0.025" units="cm"/>
    </inkml:brush>
  </inkml:definitions>
  <inkml:trace contextRef="#ctx0" brushRef="#br0">99 10 19556,'-13'14'652,"0"0"0,1 0-1,1 1 1,-16 28 0,23-37-520,1 0 1,0 0-1,1 0 1,-1 0-1,1 1 1,1-1-1,-1 1 0,1 0 1,0-1-1,0 1 1,1 0-1,0 0 1,0-1-1,1 1 1,0 0-1,2 7 1,-2-11-108,0 0 1,1 0-1,-1 0 1,1 0 0,0 0-1,-1 0 1,1-1-1,1 1 1,-1-1-1,0 1 1,1-1 0,-1 0-1,1 0 1,-1 0-1,1 0 1,0-1-1,0 1 1,0-1-1,0 1 1,0-1 0,0 0-1,0 0 1,1-1-1,-1 1 1,0-1-1,0 1 1,1-1 0,-1 0-1,0 0 1,5-1-1,0 0-23,1 0 1,-1 0-1,1-1 0,-1-1 0,1 1 0,-1-1 0,0 0 0,0-1 1,-1 0-1,13-8 0,-12 6 4,-1-1 0,0 0 0,0 0 0,0-1 0,-1 1 0,0-1 1,-1-1-1,0 1 0,0-1 0,5-13 0,-4 7 5,-1 0 1,-1-1-1,-1 0 0,0 0 0,2-27 1,-7 21-16,2 22 4,0 0 0,0 0-1,0 1 1,-1-1 0,1 0-1,0 0 1,0 0 0,0 1-1,0-1 1,-1 0 0,1 0-1,0 0 1,0 0 0,0 1-1,-1-1 1,1 0-1,0 0 1,0 0 0,0 0-1,-1 0 1,1 0 0,0 0-1,0 0 1,-1 0 0,1 1-1,0-1 1,-1 0 0,1 0-1,0 0 1,0-1 0,-1 1-1,1 0 1,0 0 0,0 0-1,-1 0 1,1 0 0,0 0-1,0 0 1,0 0-1,-1 0 1,1-1 0,0 1-1,0 0 1,0 0 0,-1 0-1,1 0 1,0-1 0,0 1-1,0 0 1,0 0 0,-1 0-1,1-1 1,0 1 0,0 0-1,0 0 1,0-1 0,0 1-1,0 0 1,0-1 0,-5 10-4,2-1 0,-1 1 0,1 0 0,1 0 0,-1 0 0,2 0 0,-1 1 0,0 9 0,1 2 29,1 0 0,4 35 1,-3-49-15,0-1 1,1 1 0,0-1-1,0 1 1,0-1-1,1 0 1,0 0 0,0 0-1,0 0 1,1 0 0,0-1-1,6 7 1,-8-10-65,1 0 0,-1 0 0,0 0 0,1 0 0,-1 0 1,1-1-1,-1 1 0,1-1 0,0 0 0,0 0 0,0 0 0,-1 0 0,1 0 0,0-1 0,0 1 0,0-1 0,0 0 0,0 0 0,0 0 1,0 0-1,0 0 0,0-1 0,0 1 0,0-1 0,0 0 0,0 0 0,0 0 0,0 0 0,4-3 0,-1 0-293,-1 0 0,1 0-1,-1 0 1,0-1 0,0 1-1,-1-1 1,0 0 0,1-1 0,-2 1-1,1-1 1,5-11 0,1-6-537,14-43-1,-24 65 880,20-65-1359</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26.747"/>
    </inkml:context>
    <inkml:brush xml:id="br0">
      <inkml:brushProperty name="width" value="0.025" units="cm"/>
      <inkml:brushProperty name="height" value="0.025" units="cm"/>
    </inkml:brush>
  </inkml:definitions>
  <inkml:trace contextRef="#ctx0" brushRef="#br0">37 1 18156,'-12'31'1992,"-1"5"-1336,6 7-183,2 3 807,8 4-368,4 2-160,6-2-248,4-3-104,2-3-256,1-5-136,-1-7-312,-1-8-272,-2-15-624,-2-8 2104,-2-11-1088,-2-6-112,-3-11-8</inkml:trace>
  <inkml:trace contextRef="#ctx0" brushRef="#br0" timeOffset="1">313 211 16700,'12'5'645,"1"0"1,0-1-1,0 0 1,0-2-1,1 1 1,-1-2-1,1 1 1,-1-2-1,1 0 1,16-2-1,-21 1-464,1-1 0,-1 0 0,0 0-1,0-1 1,0 0 0,-1-1 0,1 0-1,-1 0 1,0-1 0,0 0 0,0 0-1,0-1 1,-1 0 0,0 0 0,9-11-1,-15 15-160,1 1 0,-1-1 0,0 1 0,0-1 0,0 0 0,0 1 0,-1-1 0,1 0 0,0 0 0,-1 1 0,1-1 0,0-4 0,-1 5-12,0 0 0,0 1 0,0-1-1,-1 0 1,1 0 0,0 0 0,0 0 0,-1 0 0,1 0 0,0 0 0,-1 0 0,1 1 0,-1-1 0,1 0 0,-1 0 0,1 1 0,-1-1 0,0 0 0,0 0 0,-2-1-4,1 1 1,0 0 0,-1-1 0,1 1 0,-1 0-1,0 0 1,1 1 0,-1-1 0,0 0-1,1 1 1,-1 0 0,0 0 0,0 0 0,0 0-1,-4 0 1,-4 2-8,0 1-1,0 0 1,1 0 0,-1 1-1,1 1 1,0-1-1,0 2 1,0-1 0,1 1-1,-1 1 1,2 0-1,-1 0 1,-12 14-1,15-15 8,1 0 0,0 0-1,0 0 1,1 1-1,0-1 1,0 1 0,0 0-1,1 0 1,0 0 0,1 1-1,-1-1 1,1 1-1,1 0 1,0-1 0,0 1-1,0 0 1,1 0-1,0 0 1,0-1 0,3 12-1,-2-14-8,1 0 0,0 0 0,0-1 0,0 1-1,1 0 1,0-1 0,0 1 0,0-1 0,0 0 0,1 0 0,-1 0 0,1 0-1,0-1 1,0 0 0,1 1 0,-1-1 0,1-1 0,-1 1 0,1-1-1,0 0 1,0 0 0,0 0 0,0-1 0,7 2 0,-1-1-84,0 0 1,0-1-1,0 0 0,0-1 1,0 0-1,0-1 1,0 0-1,0-1 0,0 0 1,20-7-1,16-13-103,-7-6-99</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27.793"/>
    </inkml:context>
    <inkml:brush xml:id="br0">
      <inkml:brushProperty name="width" value="0.025" units="cm"/>
      <inkml:brushProperty name="height" value="0.025" units="cm"/>
    </inkml:brush>
  </inkml:definitions>
  <inkml:trace contextRef="#ctx0" brushRef="#br0">390 71 16956,'0'-3'176,"0"0"0,-1-1 0,0 1 0,1 0 1,-1 0-1,-1 0 0,1 0 0,0 0 0,-1 0 0,1 0 1,-1 0-1,0 1 0,0-1 0,0 0 0,0 1 0,-1 0 1,1 0-1,-1-1 0,1 1 0,-1 0 0,0 1 1,0-1-1,1 1 0,-1-1 0,0 1 0,-1 0 0,-2-1 1,1 1-28,0 0 1,0 0 0,-1 1 0,1 0 0,0 0 0,0 0-1,0 1 1,-1 0 0,1 0 0,0 0 0,0 0 0,0 1 0,0 0-1,1 0 1,-1 0 0,-8 6 0,-4 5-36,0 1 0,0 0 0,2 1 0,0 1 0,0 1 0,2 0 1,0 0-1,1 1 0,-11 23 0,8-13-4,2 2 0,2-1 0,0 1-1,2 1 1,-9 51 0,16-69-64,1 1 0,0-1 1,0 0-1,2 1 0,0-1 0,0 0 0,1 0 0,1 1 0,6 17 0,-8-26-37,1-1 0,0 1 0,0-1-1,0 0 1,0 0 0,1 0 0,0-1-1,0 1 1,0-1 0,0 1 0,1-1-1,-1 0 1,1 0 0,0 0 0,-1-1 0,1 1-1,1-1 1,-1 0 0,0 0 0,0-1-1,1 1 1,-1-1 0,1 0 0,0 0 0,-1 0-1,1-1 1,-1 1 0,1-1 0,9-1-1,-3-1 6,1 0 0,-1-1 0,0 0 0,0-1 0,0 0 0,-1-1 0,1 0 0,-1 0 0,0-1 0,-1 0 0,1-1 0,14-14 0,-17 15-1,-1-1 0,1 1 0,-1-1-1,0-1 1,-1 1 0,0-1 0,0 0-1,-1 0 1,0 0 0,0-1 0,-1 1-1,0-1 1,0 0 0,-1 0 0,0 0-1,0-14 1,-2 20-9,0 0 0,-1 0-1,1 0 1,-1-1-1,0 1 1,0 0 0,0 0-1,0 0 1,0 0 0,-1 0-1,1 1 1,-1-1 0,0 0-1,0 1 1,0-1 0,0 1-1,-1 0 1,1-1 0,-1 1-1,1 0 1,-1 1 0,1-1-1,-1 0 1,0 1 0,0-1-1,0 1 1,0 0 0,0 0-1,0 0 1,-1 1 0,1-1-1,0 1 1,0-1 0,0 1-1,-1 0 1,1 0 0,0 1-1,0-1 1,0 1 0,-1-1-1,1 1 1,0 0 0,0 0-1,0 0 1,0 1 0,0-1-1,1 1 1,-1 0 0,0 0-1,-2 2 1,4-4-5,1 0 0,-1 1 0,1-1 0,-1 1 0,1-1 0,-1 1 0,1-1 0,-1 1 1,1-1-1,0 1 0,-1-1 0,1 1 0,-1-1 0,1 1 0,0 0 0,0-1 0,-1 1 0,1 0 0,0-1 0,0 1 0,0 0 1,0-1-1,0 1 0,0 0 0,0-1 0,0 1 0,0 0 0,0-1 0,0 1 0,0 0 0,0-1 0,1 1 0,-1 0 0,0-1 0,1 1 1,-1-1-1,0 1 0,1 0 0,-1-1 0,0 1 0,1-1 0,-1 1 0,1-1 0,-1 1 0,1-1 0,-1 0 0,1 1 0,0-1 1,-1 1-1,1-1 0,-1 0 0,2 1 0,2 0-5,1 1 0,-1-1-1,0 1 1,1-1 0,-1-1 0,9 1 0,3-1-2,1 0 0,-1-2 0,0 0 1,0-1-1,0-1 0,0 0 0,0-1 0,18-9 0,14-9-41,52-34-1,-82 46 44,-18 11 5,0 0 0,1 0 0,-1 0 0,0 0 1,0 0-1,0 0 0,0 0 0,0 0 0,0 0 0,0 0 1,0 0-1,0 0 0,1 0 0,-1 0 0,0 0 0,0 0 1,0 0-1,0 0 0,0 0 0,0 0 0,0 0 0,0 0 1,0 0-1,1 0 0,-1 0 0,0 0 0,0 0 0,0 0 0,0 0 1,0 0-1,0 0 0,0 0 0,0 1 0,0-1 0,0 0 1,0 0-1,0 0 0,0 0 0,0 0 0,1 0 0,-1 0 1,0 0-1,0 0 0,0 0 0,0 1 0,0-1 0,0 0 1,0 0-1,0 0 0,0 0 0,0 0 0,0 0 0,0 0 0,0 0 1,0 0-1,0 1 0,0-1 0,0 0 0,0 0 0,0 0 1,-1 0-1,0 8-29,-23 59-40,14-44 34,-11 43 0,17-51-217,2 0 0,0-1 0,0 1 0,2 19 1,0-34 238,0 1 0,0 0 0,-1 0 1,1-1-1,1 1 0,-1 0 1,0-1-1,0 1 0,0 0 0,0-1 1,0 1-1,1 0 0,-1-1 1,0 1-1,1 0 0,-1-1 0,0 1 1,1 0-1,-1-1 0,1 1 1,-1-1-1,1 1 0,-1-1 0,1 1 1,-1-1-1,1 0 0,0 1 1,-1-1-1,1 0 0,-1 1 0,1-1 1,0 0-1,-1 0 0,1 1 1,0-1-1,0 0 0,-1 0 0,2 0 1,16-3-309</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28.461"/>
    </inkml:context>
    <inkml:brush xml:id="br0">
      <inkml:brushProperty name="width" value="0.025" units="cm"/>
      <inkml:brushProperty name="height" value="0.025" units="cm"/>
    </inkml:brush>
  </inkml:definitions>
  <inkml:trace contextRef="#ctx0" brushRef="#br0">0 124 16035,'0'2'182,"1"0"-1,-1 0 1,1 0-1,0 0 1,0 0-1,-1 0 1,1 0-1,0 0 1,1 0-1,-1-1 1,0 1-1,0 0 1,1-1-1,-1 1 1,1-1-1,-1 0 0,1 1 1,0-1-1,0 0 1,3 2-1,-1-2 60,0 1 0,0-1 0,0 0 0,0-1 0,1 1 0,-1-1 0,0 1-1,0-1 1,8-1 0,2-1 142,0-1 1,0 0-1,0-1 0,-1-1 0,17-7 1,-16 5-88,-1 0 1,22-16 0,-31 20-229,1-1-1,-1 1 1,0-1-1,0 0 1,-1 0-1,1-1 1,-1 1 0,0-1-1,0 1 1,4-10-1,-6 13-55,-1 0-1,1-1 0,-1 1 1,0 0-1,1 0 0,-1-1 1,0 1-1,0 0 0,1-1 0,-1 1 1,0 0-1,0-1 0,-1 1 1,1 0-1,0-1 0,0 1 1,-1 0-1,1-1 0,-1 1 1,1 0-1,-1 0 0,1-1 1,-1 1-1,0 0 0,0 0 1,1 0-1,-1 0 0,0 0 1,0 0-1,0 0 0,0 0 1,0 1-1,0-1 0,-1 0 1,1 0-1,0 1 0,0-1 1,0 1-1,-1-1 0,1 1 0,0 0 1,-1-1-1,1 1 0,0 0 1,-1 0-1,-1 0 0,-4-1 15,1 1-1,-1 0 0,0 0 0,1 0 0,-1 1 1,0 0-1,1 1 0,-10 2 0,5 1-24,0 0-1,0 0 1,1 1 0,-1 1 0,1 0-1,1 0 1,0 1 0,0 0-1,0 1 1,1 0 0,0 0-1,0 1 1,1 0 0,1 0 0,0 0-1,0 1 1,1 0 0,0 0-1,1 1 1,-3 14 0,6-23-26,0 0 1,1 0-1,-1 0 1,1 0-1,0 0 1,0 0-1,0 0 1,0 0-1,1 0 1,-1 0-1,1 0 1,0 0-1,-1 0 0,2-1 1,-1 1-1,0 0 1,0 0-1,1-1 1,-1 1-1,1-1 1,0 1-1,0-1 1,0 0-1,0 0 1,0 0-1,1 0 1,-1 0-1,0 0 1,1 0-1,0-1 1,-1 1-1,1-1 1,3 1-1,3 1-203,0-1 0,0 0 0,0-1 0,0 0 0,0 0 0,0-1 0,0 0 0,0 0 0,0-1 0,10-2 0,0-2-68,1 0 1,-1-1 0,29-13-1,9-13-473</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28.971"/>
    </inkml:context>
    <inkml:brush xml:id="br0">
      <inkml:brushProperty name="width" value="0.025" units="cm"/>
      <inkml:brushProperty name="height" value="0.025" units="cm"/>
    </inkml:brush>
  </inkml:definitions>
  <inkml:trace contextRef="#ctx0" brushRef="#br0">26 0 16299,'-1'1'89,"0"-1"0,1 0 0,-1 1 0,0-1 0,0 0 0,0 1 0,1-1 0,-1 1 0,0-1 0,0 1 0,1 0 0,-1-1 0,1 1 0,-1 0 0,0-1 0,1 1 0,-1 0 0,1 0 0,0 0 0,-1-1-1,1 1 1,-1 0 0,1 0 0,0 0 0,0 0 0,0 0 0,0 0 0,-1-1 0,1 1 0,1 1 0,-7 37 902,6-33-563,-4 60 1416,8 124 0,27 65-576,-27-230-1645,1 1 0,16 46 0,-21-72 351,0 0 0,0 0 0,0 0 1,0 0-1,0 0 0,0 0 0,0 1 0,0-1 0,0 0 0,0 0 0,0 0 0,0 0 0,0 0 0,0 0 1,0 0-1,0 0 0,0 1 0,0-1 0,0 0 0,0 0 0,0 0 0,0 0 0,0 0 0,0 0 0,1 0 1,-1 0-1,0 0 0,0 0 0,0 0 0,0 0 0,0 0 0,0 1 0,0-1 0,0 0 0,0 0 0,0 0 1,1 0-1,-1 0 0,0 0 0,0 0 0,0 0 0,0 0 0,0 0 0,0 0 0,0 0 0,0 0 0,1 0 1,-1 0-1,0 0 0,0 0 0,0 0 0,0 0 0,0-1 0,0 1 0,0 0 0,1 0 0,1-5-214,-2 4 129,4-12-493</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6.184"/>
    </inkml:context>
    <inkml:brush xml:id="br0">
      <inkml:brushProperty name="width" value="0.05" units="cm"/>
      <inkml:brushProperty name="height" value="0.05" units="cm"/>
    </inkml:brush>
  </inkml:definitions>
  <inkml:trace contextRef="#ctx0" brushRef="#br0">249 26 18420,'0'-2'83,"-1"1"1,0-1-1,0 1 1,0-1-1,0 1 1,0-1-1,0 1 1,0 0-1,0 0 1,0-1-1,-1 1 1,1 0-1,0 0 1,-1 0-1,1 1 1,-1-1-1,0 0 1,1 0-1,-1 1 1,1-1-1,-1 1 1,0-1-1,1 1 1,-1 0-1,0 0 1,1 0-1,-1 0 0,0 0 1,0 0-1,1 0 1,-1 0-1,0 1 1,1-1-1,-4 2 1,-1 0 81,0 0-1,-1 1 1,1 0 0,0 0-1,0 0 1,0 1 0,-9 8-1,1 2-42,1 0 0,0 1 0,1 1 0,1 0 0,0 0-1,2 1 1,0 1 0,0-1 0,2 1 0,0 1 0,1-1-1,1 1 1,1 0 0,1 1 0,0-1 0,0 20 0,3-32-93,0 0 1,1-1-1,0 1 1,0-1-1,0 1 1,1-1 0,0 1-1,0-1 1,0 0-1,5 8 1,-6-12-10,1 1 0,0-1 0,0 0 0,0 1 0,0-1 0,0 0 0,0 0 0,1-1 0,-1 1 1,1 0-1,-1-1 0,1 1 0,0-1 0,-1 0 0,1 0 0,0 0 0,0 0 0,0 0 0,0-1 0,0 1 0,0-1 0,0 0 0,0 0 0,4 0 0,2-2 34,0 0-1,0 0 1,0 0-1,0-2 0,0 1 1,-1-1-1,1 0 1,-1 0-1,0-1 0,0 0 1,-1-1-1,1 0 1,6-7-1,-4 3 55,1 0-1,-1-1 0,-1-1 1,0 0-1,0 0 1,-1-1-1,9-19 0,-16 29-79,0 0-1,0 0 0,0 0 0,-1 0 0,1 0 0,0 0 0,-1-1 0,0 1 0,0 0 0,0 0 0,-1-4 0,1 6-21,0 0 0,-1 0 0,1 0 0,0 1 0,-1-1 0,1 0-1,0 0 1,-1 1 0,1-1 0,-1 0 0,1 1 0,-1-1 0,0 1 0,1-1 0,-1 1 0,1-1-1,-1 1 1,0-1 0,0 1 0,1-1 0,-1 1 0,0 0 0,0-1 0,1 1 0,-1 0 0,0 0-1,0 0 1,0 0 0,1 0 0,-1-1 0,0 1 0,0 1 0,0-1 0,0 0 0,1 0 0,-1 0-1,0 0 1,0 1 0,0-1 0,1 0 0,-1 1 0,0-1 0,0 0 0,1 1 0,-2 0 0,-6 3-72,0 1 0,1 0 0,0 0 0,-1 1 1,2 0-1,-1 0 0,1 0 0,0 1 1,-9 12-1,9-10-101,0 1 1,0 0 0,1 0-1,0 0 1,0 0 0,1 1-1,-3 14 1,7-24 150,-1 0-1,1 0 1,0 0-1,-1 0 0,1 0 1,0 0-1,0 0 1,0 1-1,0-1 1,0 0-1,0 0 1,0 0-1,0 0 1,1 0-1,-1 1 1,0-1-1,1 0 1,-1 0-1,1 0 0,-1 0 1,1 0-1,-1 0 1,1 0-1,0 0 1,-1 0-1,1-1 1,0 1-1,0 0 1,1 1-1,16-3-414</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29.422"/>
    </inkml:context>
    <inkml:brush xml:id="br0">
      <inkml:brushProperty name="width" value="0.025" units="cm"/>
      <inkml:brushProperty name="height" value="0.025" units="cm"/>
    </inkml:brush>
  </inkml:definitions>
  <inkml:trace contextRef="#ctx0" brushRef="#br0">116 302 20164,'0'-1'58,"-1"-1"0,1 1-1,0-1 1,0 0 0,-1 1-1,1-1 1,-1 1 0,1 0 0,-1-1-1,0 1 1,1-1 0,-1 1-1,0 0 1,0-1 0,0 1-1,0 0 1,0 0 0,0 0 0,0 0-1,-1 0 1,1 0 0,0 0-1,-1 0 1,1 0 0,0 1-1,-1-1 1,1 1 0,-1-1 0,1 1-1,-1-1 1,1 1 0,-1 0-1,1-1 1,-1 1 0,0 0-1,1 0 1,-1 1 0,1-1 0,-1 0-1,1 0 1,-1 1 0,1-1-1,-1 1 1,1-1 0,-1 1-1,1-1 1,-1 1 0,1 0-1,0 0 1,0 0 0,-1 0 0,1 0-1,0 0 1,0 0 0,0 0-1,-1 2 1,-4 5 12,1 0 0,0 0 0,0 1 0,1 0 0,0-1 0,1 1 0,0 1 0,-4 17 0,4-13 5,1 1-1,0-1 1,2 1 0,-1 0 0,3 18 0,-2-31-52,0 0 0,1 0 0,-1 0 1,0 0-1,1 0 0,-1-1 0,1 1 0,0 0 0,0 0 1,0 0-1,0-1 0,0 1 0,0 0 0,0-1 0,0 1 1,0-1-1,3 2 0,-3-2-2,1 0 0,-1-1 0,0 1 0,1 0 0,-1-1 0,0 0 0,1 1 0,-1-1 0,1 0 0,-1 0 0,1 0 0,-1 0 0,1 0 0,-1 0 0,1 0 0,-1 0 0,3-2 0,3 0 24,-1-1 1,0 0 0,0 0-1,0 0 1,0-1 0,-1 0-1,1 0 1,6-7-1,11-14 11,0-1 0,-2-1-1,0-1 1,-2-1 0,-2-1-1,0 0 1,-2-1 0,-2-1-1,-1 0 1,16-62 0,-26 80-51,1 1 1,-2-1 0,0-24-1,0 37-4,-1 0-1,0 0 0,0 0 0,-1 0 1,1 0-1,0 0 0,0 0 0,0 0 1,-1 0-1,1 1 0,0-1 0,-1 0 1,1 0-1,-1 0 0,1 0 0,-1 0 1,1 0-1,-1 1 0,-1-2 0,2 2 0,-1 0 0,1 0 1,-1-1-1,1 1 0,-1 0 0,1 0 0,-1 0 0,1 0 0,-1 0 0,1 0 1,-1 1-1,0-1 0,1 0 0,-1 0 0,1 0 0,-1 0 0,1 1 0,-1-1 0,1 0 1,-1 1-1,1-1 0,0 0 0,-1 1 0,0 0 0,-2 2-1,0 0 0,0 0 0,0 1 0,0 0 0,0-1-1,-3 9 1,-2 6-2,1 1 0,2 1 0,-1-1 0,2 1 0,1-1 0,-1 22 0,2-12-15,2 0 0,1 1 1,7 44-1,-5-57-225,1 0 0,12 32-1,-14-43 196,1-1 0,-1 1 1,1-1-1,1 1 0,-1-1 0,1 0 0,0 0 0,0-1 0,0 1 0,0-1 0,7 5 0,15 2-202</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30.184"/>
    </inkml:context>
    <inkml:brush xml:id="br0">
      <inkml:brushProperty name="width" value="0.025" units="cm"/>
      <inkml:brushProperty name="height" value="0.025" units="cm"/>
    </inkml:brush>
  </inkml:definitions>
  <inkml:trace contextRef="#ctx0" brushRef="#br0">1 85 18100,'6'-1'1896,"4"-5"-1384,11-4-232,5 0 961,8-2-761,2 2-488,1-3 64,1 1-64,-8 2-136</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31.119"/>
    </inkml:context>
    <inkml:brush xml:id="br0">
      <inkml:brushProperty name="width" value="0.025" units="cm"/>
      <inkml:brushProperty name="height" value="0.025" units="cm"/>
    </inkml:brush>
  </inkml:definitions>
  <inkml:trace contextRef="#ctx0" brushRef="#br0">9 98 15147,'-2'22'940,"-1"-3"-533,1 0-1,1 0 0,1 0 1,0 0-1,1 0 1,7 30-1,13 16 547,-20-61-831,1 0-1,0 0 1,0 0 0,0 0 0,0-1 0,1 1 0,-1-1 0,1 1 0,0-1 0,0 0 0,0 0 0,8 5 0,-10-8-68,0 1 0,1-1 0,-1 1 0,1-1 0,-1 0-1,1 0 1,-1 1 0,1-1 0,-1 0 0,1 0 0,-1-1 0,1 1 0,-1 0 0,1 0 0,-1-1 0,0 1-1,1-1 1,-1 1 0,1-1 0,-1 0 0,0 1 0,1-1 0,-1 0 0,0 0 0,1-1 0,27-28 670,-28 28-683,31-42 496,-3-2 0,33-67-1,9-16-442,-70 127-100,1 0 1,-1 0-1,0 0 0,0 1 0,1-1 0,-1 0 0,1 1 0,-1-1 0,3-1 0,-4 3 5,0 0-1,1 0 1,-1 0 0,0 0-1,0 0 1,1 0 0,-1 0-1,0 0 1,0 0 0,0 0-1,1 0 1,-1 1 0,0-1-1,0 0 1,0 0 0,1 0-1,-1 0 1,0 0-1,0 0 1,0 1 0,0-1-1,1 0 1,-1 0 0,0 0-1,0 0 1,0 1 0,0-1-1,0 0 1,0 0 0,0 0-1,1 1 1,-1-1 0,0 0-1,0 0 1,0 0 0,0 1-1,0-1 1,0 0 0,0 0-1,0 1 1,0-1 0,0 0-1,0 0 1,0 0-1,0 1 1,-1-1 0,-3 46-84,2-33 83,0 0-12,-2 17 55,1 0 0,1 0-1,4 45 1,-2-71-20,1 0-1,0 0 0,-1-1 0,1 1 1,1 0-1,-1-1 0,0 1 0,5 6 1,-6-9-9,1 0 1,1 0 0,-1 1 0,0-1 0,0 0 0,0 0 0,1 0 0,-1 0-1,0 0 1,1 0 0,-1-1 0,1 1 0,-1 0 0,1-1 0,-1 1 0,1-1-1,0 0 1,-1 1 0,1-1 0,-1 0 0,1 0 0,0 0 0,-1 0 0,3 0 0,3-2 27,1 0 1,-1 0 0,0 0 0,1-1-1,-1 0 1,-1 0 0,1-1 0,0 0-1,-1 0 1,10-9 0,8-7 84,25-29 0,-12 8-26,-2-2 0,44-71-1,-97 215-227,16-85 137,0-8 3,0 1 1,1 0 0,0 0 0,1 0 0,0 0-1,0 0 1,1 0 0,0 0 0,3 9-1,-4-18-37,0 1-1,0-1 1,1 1 0,-1 0-1,0-1 1,0 1-1,1-1 1,-1 1-1,0-1 1,1 1-1,-1-1 1,0 1-1,1-1 1,-1 1 0,1-1-1,-1 1 1,1-1-1,-1 0 1,1 1-1,-1-1 1,1 0-1,-1 1 1,1-1-1,-1 0 1,1 0 0,0 0-1,-1 1 1,1-1-1,-1 0 1,1 0-1,0 0 1,-1 0-1,1 0 1,-1 0-1,1 0 1,0 0 0,-1 0-1,1-1 1,-1 1-1,1 0 1,0 0-1,-1 0 1,1-1-1,-1 1 1,1 0-1,0-1 1,4-3-204,-1 1 1,1-1-1,-1 0 0,5-7 0,0 2 218,12-12-467</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4:32.289"/>
    </inkml:context>
    <inkml:brush xml:id="br0">
      <inkml:brushProperty name="width" value="0.025" units="cm"/>
      <inkml:brushProperty name="height" value="0.025" units="cm"/>
    </inkml:brush>
  </inkml:definitions>
  <inkml:trace contextRef="#ctx0" brushRef="#br0">0 650 19132,'0'1'67,"0"0"1,1-1-1,-1 1 0,0-1 1,0 1-1,0-1 0,1 1 1,-1-1-1,0 1 0,1-1 0,-1 0 1,0 1-1,1-1 0,-1 1 1,0-1-1,1 0 0,-1 1 1,1-1-1,-1 0 0,1 1 1,-1-1-1,1 0 0,-1 0 0,1 1 1,-1-1-1,1 0 0,-1 0 1,1 0-1,-1 0 0,1 0 1,0 0-1,-1 0 0,1 0 1,-1 0-1,1 0 0,-1 0 1,1 0-1,-1 0 0,1 0 0,-1 0 1,1-1-1,-1 1 0,1 0 1,0-1-1,29-10 767,-28 11-627,19-10 68,0-1 0,-1 0-1,-1-2 1,0 0 0,19-17-1,-28 22-248,-1-2 1,0 1-1,0-1 0,-1 0 0,0-1 0,-1 0 0,0 0 0,-1 0 0,0-1 0,6-18 0,-11 26-14,0 1 0,0-1-1,0 1 1,-1-1 0,0 0-1,1 1 1,-1-1 0,-1 1-1,1-1 1,0 0 0,-1 1-1,0-1 1,0 1 0,0-1-1,0 1 1,0 0 0,-3-5 0,3 7-5,0 0 1,0 0-1,0 0 1,0 0-1,0-1 1,0 2 0,0-1-1,0 0 1,0 0-1,-1 0 1,1 0-1,0 1 1,-1-1 0,1 1-1,-1-1 1,1 1-1,-3-1 1,1 1 0,0 0 0,1 0 1,-1 0-1,0 0 0,0 1 1,1 0-1,-1-1 0,0 1 1,1 0-1,-1 0 0,1 0 1,-5 3-1,-1 2 6,0 0 1,0 0-1,0 1 0,1 0 1,0 0-1,1 1 0,-1 0 0,2 0 1,-1 0-1,-4 10 0,0 0 2,2 1 0,0 0 0,1 0-1,-5 21 1,11-34-8,-1 0 0,1 0-1,0 1 1,1-1 0,-1 0-1,1 0 1,1 0 0,-1 1-1,1-1 1,0 0 0,0 0-1,3 6 1,-3-9-3,0-1-1,1 1 1,-1-1 0,1 0-1,0 1 1,0-1 0,0 0-1,0 0 1,0 0 0,0 0-1,0-1 1,1 1 0,-1-1-1,1 1 1,-1-1 0,1 0-1,-1 0 1,1 0-1,0 0 1,0 0 0,-1-1-1,1 1 1,0-1 0,0 0-1,0 0 1,0 0 0,-1 0-1,6-1 1,8-1 5,-1-1 0,-1 0 0,1-1 1,0-1-1,-1 0 0,0-1 0,0-1 0,-1 0 0,20-14 0,-2-1-9,-1-1-1,45-47 1,-42 34-18,12-11-81,-45 46 96,0 1 0,1 0 1,-1 0-1,0 0 0,0-1 1,0 1-1,0 0 0,1 0 0,-1 0 1,0-1-1,0 1 0,0 0 1,1 0-1,-1 0 0,0 0 0,0 0 1,0 0-1,1-1 0,-1 1 1,0 0-1,0 0 0,1 0 1,-1 0-1,0 0 0,0 0 0,1 0 1,-1 0-1,0 0 0,0 0 1,1 0-1,-1 0 0,0 0 0,0 0 1,1 0-1,-1 1 0,0-1 1,0 0-1,1 0 0,0 12-43,-9 26 15,6-32 35,-2 10 7,1-6 20,0 0 0,1 0 0,0 1 0,0-1 0,1 1 0,1-1 0,1 18 0,-1-28-27,0 1 1,0-1 0,0 1 0,0-1 0,0 1-1,1-1 1,-1 1 0,0-1 0,0 1-1,0-1 1,1 0 0,-1 1 0,0-1 0,1 0-1,-1 1 1,0-1 0,1 0 0,-1 1 0,0-1-1,1 0 1,-1 1 0,1-1 0,-1 0 0,0 0-1,1 0 1,-1 1 0,1-1 0,-1 0 0,1 0-1,-1 0 1,1 0 0,-1 0 0,1 0-1,0 0 1,20-9 133,16-23 15,-36 31-149,84-90 128,24-24-412,-109 114 271,1 0-1,0 0 0,0 1 1,0-1-1,0 0 0,0 0 1,0 1-1,0-1 0,0 1 1,0-1-1,0 1 0,0-1 1,0 1-1,0 0 0,0-1 1,0 1-1,2 0 1,-3 0 1,1 0 0,-1 1 1,1-1-1,-1 0 0,0 0 1,1 1-1,-1-1 0,0 1 1,1-1-1,-1 0 0,0 1 1,0-1-1,0 1 0,1-1 1,-1 0-1,0 1 1,0-1-1,0 1 0,0-1 1,0 1-1,0-1 0,1 1 1,-1-1-1,0 1 0,0-1 1,-1 0-1,1 2 0,-1 6-25,0 1-1,0 0 1,-4 9-1,0-3 24,1 0-11,0-1 0,-3 29 0,7-42-10,0 0 0,0 0 0,0 0 0,0 0-1,0 0 1,0 1 0,0-1 0,0 0 0,0 0 0,0 0 0,1 0 0,-1 0 0,0-1 0,1 1 0,-1 0-1,0 0 1,1 0 0,0 0 0,-1 0 0,1 0 0,-1-1 0,1 1 0,0 0 0,0 0 0,-1-1 0,2 2 0,0-2-63,-1 1 1,1-1-1,0 0 1,-1 1-1,1-1 1,0 0-1,-1 0 0,1 0 1,0 0-1,-1-1 1,1 1-1,0 0 1,-1-1-1,3 0 1,6-3-367,-1 0 1,1 0-1,-1-1 1,10-7-1,7-6-609,-1-2-1,-1 0 1,-1-2-1,-1 0 1,-1-2 0,-1 0-1,26-41 1,-43 60 1258,0-1 0,0 0 1,0 1-1,0-1 0,2-10 0,-5 16-154,0 0-1,0-1 0,0 1 0,0 0 0,0-1 1,0 1-1,0 0 0,0 0 0,0-1 1,0 1-1,0 0 0,0-1 0,0 1 1,0 0-1,0-1 0,0 1 0,0 0 0,0 0 1,-1-1-1,1 1 0,0 0 0,0 0 1,0-1-1,0 1 0,-1 0 0,1 0 0,0-1 1,0 1-1,0 0 0,-1 0 0,1 0 1,0 0-1,0-1 0,-1 1 0,1 0 1,0 0-1,-1 0 0,1 0 0,0 0 0,0 0 1,-1 0-1,1 0 0,0 0 0,-1 0 1,1 0-1,0 0 0,0 0 0,-1 0 0,1 0 1,0 0-1,-1 0 0,1 0 0,0 0 1,0 0-1,-1 0 0,1 0 0,0 1 0,-1-1 1,1 0-1,0 0 0,0 0 0,-1 1 1,-16 10 1060,5-2 117,2 1 0,-1 1 0,-13 19 0,20-25-981,0 0 1,0 1 0,1-1-1,0 1 1,0 0-1,1 0 1,0 0 0,0 0-1,0 0 1,-1 12 0,3-18-217,-1 1 1,1-1-1,0 1 1,0-1-1,0 1 1,0-1 0,0 1-1,0-1 1,0 1-1,1-1 1,-1 1-1,0-1 1,0 1 0,0-1-1,0 1 1,1-1-1,-1 0 1,0 1-1,0-1 1,1 1-1,-1-1 1,0 0 0,1 1-1,-1-1 1,0 0-1,1 1 1,-1-1-1,1 0 1,-1 0 0,0 1-1,1-1 1,0 0-1,0 0-10,1 0 0,-1 1-1,0-1 1,1-1 0,-1 1-1,1 0 1,-1 0 0,1 0-1,-1-1 1,0 1 0,2-2-1,37-19-473,-37 19 407,10-8-200,-8 6 86,1 0 0,-1 0-1,1 1 1,7-4-1,-12 6 140,0 1 0,0 0 0,0-1 0,0 1 0,0 0 0,0-1-1,0 1 1,0 0 0,0 0 0,0 0 0,0 0 0,0 0 0,0 0 0,0 0-1,0 1 1,0-1 0,0 0 0,0 0 0,0 1 0,0-1 0,0 1 0,0-1-1,0 1 1,0-1 0,0 1 0,0-1 0,-1 1 0,1 0 0,0-1 0,-1 1 0,1 0-1,0 0 1,0 1 0,3 6-97,1 0 0,-2 0 0,1 1 0,-1 0 0,3 17 0,6 50 38,-8-43 149,4 24 245,-2 0 0,-3 78 0,-5-108-119,0 0 1,-2 0 0,-1 0-1,-1-1 1,-1 1 0,-2-1-1,-12 28 1,10-37 77,10-17-239,1 0-1,0 1 1,-1-1-1,1 0 1,0 0 0,-1 1-1,1-1 1,0 0-1,-1 0 1,1 0-1,0 1 1,-1-1 0,1 0-1,-1 0 1,1 0-1,0 0 1,-1 0 0,1 0-1,-1 0 1,1 0-1,-1 0 1,1 0 0,-1 0-1,0-1 4,0 0-1,0 0 1,0 0 0,0 0-1,0 0 1,1-1-1,-1 1 1,0 0 0,1 0-1,-1-1 1,1 1-1,-1 0 1,1-1 0,0 1-1,-1 0 1,1-1-1,0 1 1,0-1 0,0 1-1,0-3 1,0-15-75,1 1 0,1-1 0,0 1-1,2 0 1,0 0 0,7-19 0,5-9-279,25-47-1,6 8-58,3 1-1,82-101 0,32-52 247,-154 222 147,-7 10-1,1 1 0,-1-1 0,0-1 0,-1 1 0,1 0 1,-1-1-1,0 1 0,0-1 0,-1 1 0,1-1 0,0-7 0,-2 12 1,0 1 1,0-1 0,0 0-1,0 0 1,-1 1-1,1-1 1,0 0 0,0 1-1,0-1 1,0 0-1,-1 1 1,1-1-1,0 0 1,-1 1 0,1-1-1,-1 1 1,1-1-1,0 0 1,-1 1-1,1-1 1,-1 1 0,1-1-1,-1 1 1,0 0-1,0-1 1,-1 0 3,1 1 0,-1-1 0,1 1 1,-1 0-1,1 0 0,-1-1 0,0 1 0,1 0 0,-1 0 0,1 1 1,-3-1-1,-3 2 26,0 0 0,-1 0 0,2 1 0,-10 4 0,1 1 77,1 1-1,-1 0 0,2 1 0,0 1 1,-23 23-1,27-24-19,0 0-1,1 0 1,0 1 0,1 1 0,0-1-1,1 1 1,0 0 0,-4 13 0,8-21-86,1-1 0,0 1 1,1-1-1,-1 1 0,1 0 0,-1-1 1,1 1-1,0 0 0,0-1 1,1 1-1,-1 0 0,1-1 1,0 1-1,0-1 0,0 1 1,0-1-1,1 1 0,-1-1 1,1 0-1,0 0 0,0 1 0,2 1 1,0-1-69,-1-1 1,1 1-1,0-1 1,0 0 0,0-1-1,1 1 1,-1-1-1,1 0 1,-1 0-1,1 0 1,0 0-1,0-1 1,0 0 0,-1 0-1,11 0 1,25-3-207,0-5-77</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14.194"/>
    </inkml:context>
    <inkml:brush xml:id="br0">
      <inkml:brushProperty name="width" value="0.025" units="cm"/>
      <inkml:brushProperty name="height" value="0.025" units="cm"/>
    </inkml:brush>
  </inkml:definitions>
  <inkml:trace contextRef="#ctx0" brushRef="#br0">155 1 16524,'0'0'51,"1"0"0,-1 0 1,0 0-1,1 0 0,-1 0 1,0 0-1,1 0 0,-1 0 0,0 0 1,1 1-1,-1-1 0,0 0 1,0 0-1,1 0 0,-1 0 1,0 1-1,0-1 0,1 0 1,-1 0-1,0 1 0,0-1 1,1 0-1,-1 0 0,0 1 1,0-1-1,0 0 0,0 0 1,0 1-1,1-1 0,-1 0 1,0 1-1,0-1 0,0 0 1,0 1-1,0-1 0,0 0 1,0 1-1,0-1 0,0 0 1,0 1-1,-1 17 376,-3 3 159,-1 0 0,-1-1-1,-9 21 1,-4 13-61,8-16-226,-86 335 2310,97-370-2576,-4 40 268,4-42-287,0 1 0,0-1 0,0 0 0,0 1 0,0-1 0,1 0 0,-1 1 0,0-1 0,1 0 0,-1 0 0,1 1 0,0-1 0,-1 0 0,1 0 0,0 0 0,-1 0 0,1 0 0,0 0 0,0 0 0,0 0 0,0 0 0,0 0 0,0 0 0,0-1 0,1 1 0,-1 0 0,2 0 0,4 1 49,0-1-1,-1-1 1,1 1-1,0-1 1,0 0-1,0 0 1,8-2-1,52-12 315,-51 10-284,-8 2-19,55-12-275,-1-3 0,82-34 0,-100 27 3,-7-2-109</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14.830"/>
    </inkml:context>
    <inkml:brush xml:id="br0">
      <inkml:brushProperty name="width" value="0.025" units="cm"/>
      <inkml:brushProperty name="height" value="0.025" units="cm"/>
    </inkml:brush>
  </inkml:definitions>
  <inkml:trace contextRef="#ctx0" brushRef="#br0">85 43 21525,'0'7'198,"1"0"0,-1 0 0,-1 0 1,1 0-1,-1 0 0,-1 0 0,1-1 1,-1 1-1,0 0 0,-5 8 0,0 9 218,-12 43-78,2 2 1,-8 89-1,25-156-348,-2 24 152,4-23 34,2-16 3,56-283 581,-32 130-951,-29 178 136,0 1 0,1-1-1,2 20 1,-1-5-5,-1-10 31,1-1 0,1 1-1,0-1 1,2 0 0,-1 0 0,8 19 0,-10-32 33,1 0-1,-1 1 1,1-1 0,-1 0 0,1 0 0,0 0 0,1 0 0,-1-1 0,0 1 0,1 0-1,-1-1 1,1 0 0,0 0 0,0 1 0,0-2 0,0 1 0,0 0 0,0-1 0,0 1-1,1-1 1,-1 0 0,0 0 0,1 0 0,-1 0 0,1-1 0,-1 0 0,1 1 0,-1-1 0,1-1-1,-1 1 1,1 0 0,-1-1 0,1 0 0,5-1 0,4-2 42,-1-1 0,0 0 0,0-1 1,0 0-1,0-1 0,-1 0 0,0-1 1,-1 0-1,16-16 0,-3 1 126,-2-1 0,32-47 1,-53 71-173,0 0 1,0 0 0,0 0-1,0 0 1,0 0 0,0 0-1,0 0 1,0 0 0,0 0-1,1 0 1,-1 0 0,0 0-1,0 1 1,0-1-1,0 0 1,0 0 0,0 0-1,0 0 1,0 0 0,0-1-1,0 1 1,0 0 0,0 0-1,0 0 1,0 0 0,0 0-1,1 0 1,-1 0-1,0 0 1,0 0 0,0 0-1,0 0 1,0 0 0,0 0-1,0 0 1,0 0 0,0 0-1,0 0 1,0 0 0,0 0-1,0 0 1,0 0 0,0 0-1,0 0 1,0-1 0,-2 11 4,-7 15-14,-2 6-201,0 1 0,2-1 0,1 2 0,2-1 0,1 1 0,2 0 0,0 35 0,3-62 143,1-1 0,-1 1-1,1-1 1,0 0 0,0 1 0,0-1 0,1 0-1,0 0 1,4 9 0,7-2-336</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15.455"/>
    </inkml:context>
    <inkml:brush xml:id="br0">
      <inkml:brushProperty name="width" value="0.025" units="cm"/>
      <inkml:brushProperty name="height" value="0.025" units="cm"/>
    </inkml:brush>
  </inkml:definitions>
  <inkml:trace contextRef="#ctx0" brushRef="#br0">22 12 21301,'-11'6'2080,"1"1"-1536,13-1-272,10-2 1008,18-1-615,9-2-145,16-1-312,6-2-64,9-4-280,1 0-240,-7-1-745,-8 0 1185,-17 1-224,-10 2-160,-27 4-128</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15.968"/>
    </inkml:context>
    <inkml:brush xml:id="br0">
      <inkml:brushProperty name="width" value="0.025" units="cm"/>
      <inkml:brushProperty name="height" value="0.025" units="cm"/>
    </inkml:brush>
  </inkml:definitions>
  <inkml:trace contextRef="#ctx0" brushRef="#br0">20 395 17020,'-18'30'1752,"16"-9"-1000,11-6-192,24-15 1345,13-3-857,17-10-280,4-1-104,5-5-544,-2 0-312,-8-1-776,-8-1-1176,-17-1 1735,-8 1-359,-15 1-296</inkml:trace>
  <inkml:trace contextRef="#ctx0" brushRef="#br0" timeOffset="1">551 1 19092,'15'0'2145,"5"8"-1441,0 1-312,2 1 1016,-1 4-560,-2 6-88,-10 10-311,-6 9-137,-9 13-128,-9 3-16,-7 9-64,-4 0-224,-4-2-512,4-1 624,7-11-105,3-12-87</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16.887"/>
    </inkml:context>
    <inkml:brush xml:id="br0">
      <inkml:brushProperty name="width" value="0.025" units="cm"/>
      <inkml:brushProperty name="height" value="0.025" units="cm"/>
    </inkml:brush>
  </inkml:definitions>
  <inkml:trace contextRef="#ctx0" brushRef="#br0">51 28 21173,'-15'33'3721,"9"-17"-3391,0 1 0,1 0 1,-3 18-1,7-30-301,-3 30 87,-2 38 0,6-65-115,0 1 1,1-1-1,0 1 0,0-1 0,0 1 1,1-1-1,1 0 0,-1 1 0,1-1 0,5 9 1,-7-16 3,-1 0 0,1 1 0,0-1 0,-1 1 0,1-1 0,0 0 0,0 0 0,0 0 0,0 1 0,0-1 0,0 0 1,1 0-1,-1 0 0,0 0 0,0-1 0,1 1 0,-1 0 0,1-1 0,-1 1 0,1 0 0,-1-1 0,1 0 0,-1 1 0,1-1 1,-1 0-1,1 0 0,-1 0 0,1 0 0,-1 0 0,1 0 0,-1 0 0,1 0 0,-1-1 0,1 1 0,-1-1 0,1 1 0,-1-1 1,1 1-1,-1-1 0,0 0 0,1 0 0,-1 0 0,0 0 0,2-1 0,3-4 26,0 1 0,-1-1 0,1-1-1,-1 1 1,0-1 0,7-13 0,-3 1 26,0 0 1,-1 0-1,-1-1 1,0 0-1,-2 0 1,0-1-1,2-35 1,-8 33-121,1 23 59,0-1 0,0 1 0,0-1 0,0 1 0,0-1 0,0 1 0,0 0 0,0-1 1,-1 1-1,1-1 0,0 1 0,0-1 0,0 1 0,-1 0 0,1-1 0,0 1 1,0 0-1,-1-1 0,1 1 0,0 0 0,-1-1 0,1 1 0,0 0 0,-1-1 0,1 1 1,0 0-1,-1 0 0,1 0 0,-1-1 0,1 1 0,-1 0 0,1 0 0,0 0 0,-1 0 1,1 0-1,-1 0 0,1 0 0,-1 0 0,0 0 0,0 0-5,1 1 0,-1-1 0,0 1 0,1 0 0,-1-1 0,0 1 0,1 0 0,-1-1-1,1 1 1,-1 0 0,1 0 0,0 0 0,-1-1 0,1 1 0,0 0 0,-1 0 0,1 0 0,0 0 0,0 0 0,0 0 0,0-1-1,0 1 1,0 0 0,0 0 0,0 0 0,0 0 0,0 0 0,0 0 0,1 0 0,-1 0 0,1 0 0,0 3-19,0 0 0,0 0 1,1 0-1,-1 0 0,1-1 1,2 4-1,-1-3 19,0-1 0,0 0-1,0 1 1,0-1 0,0-1 0,1 1 0,0 0-1,-1-1 1,1 0 0,0 0 0,0 0 0,0 0-1,5 1 1,-1-1 5,0-1 0,-1 0 0,1 0 0,0 0-1,0-1 1,0 0 0,8-1 0,-2-1 17,-1-1 1,1 0 0,-1-1-1,0 0 1,0-1-1,0-1 1,-1 0-1,14-8 1,-19 9 12,-1 1 0,1-1 0,-1 0 0,0-1 0,-1 0 0,1 0 0,7-11 0,-13 16-26,1 1-1,-1 0 1,0-1 0,0 1-1,1 0 1,-1 0 0,0-1-1,0 1 1,0-1 0,0 1-1,1 0 1,-1-1 0,0 1-1,0 0 1,0-1 0,0 1-1,0 0 1,0-1 0,0 1-1,0-1 1,0 1-1,0 0 1,0-1 0,0 1-1,0 0 1,-1-1 0,1 1-1,0 0 1,0-1 0,0 1-1,0 0 1,-1-1 0,1 1-1,-13-1-39,-16 12-35,19-4 64,0 0 0,1 0-1,0 1 1,-11 12-1,16-15 10,0 0-1,0 0 0,0 0 1,1 1-1,0-1 0,0 1 0,0 0 1,1 0-1,-4 12 0,6-17 8,-1 1 0,1-1-1,0 1 1,0-1 0,0 1-1,0-1 1,0 1-1,0-1 1,0 1 0,1-1-1,-1 1 1,0-1 0,1 0-1,-1 1 1,1-1 0,0 1-1,-1-1 1,1 0-1,0 0 1,0 1 0,2 1-1,-1-1 1,0-1 0,0 1 0,0-1 0,1 0 0,-1 0 0,1 0 0,-1 0 0,1 0 0,-1 0 0,1 0 0,3 0 0,8 0 6,0-1 1,0 0-1,24-3 0,-33 3-10,72-11 96,-1-4 0,111-35 0,-186 50-78,0-1 0,1 1 0,-1-1 0,0 1 0,0-1 0,1 0 0,-1 1 0,0-1 0,0 0 0,0 0 0,2-1 0,-3 1-3,0 1-1,0 0 1,1-1 0,-1 1 0,0-1 0,0 1 0,0 0 0,0-1 0,0 1 0,1-1 0,-1 1 0,0-1 0,0 1-1,0 0 1,0-1 0,0 1 0,-1-1 0,1 1 0,0 0 0,0-1 0,0 1 0,0-1 0,0 1 0,-1-1 0,-1-2 96,0 0 0,-1 0 0,1 1-1,-1-1 1,0 1 0,-5-4 0,-1-1 6,3 2-27,-5-3-86,1-1 0,0 0-1,0 0 1,1-1 0,0 0-1,-9-15 1,17 24-74,1 0 0,0 1-1,-1-1 1,1 0 0,0 0-1,-1 1 1,1-1 0,0 0 0,0 0-1,-1 0 1,1 1 0,0-1-1,0 0 1,0 0 0,0 0 0,0 1-1,0-1 1,1 0 0,-1 0-1,0 0 1,0 1 0,0-1 0,1 0-1,-1 0 1,0 1 0,1-1 0,-1 0-1,1 1 1,-1-1 0,1 0-1,-1 1 1,1-1 0,0 1 0,-1-1-1,1 1 1,-1-1 0,1 1-1,0-1 1,0 1 0,-1 0 0,1-1-1,0 1 1,0 0 0,-1-1-1,1 1 1,0 0 0,0 0 0,1 0-1,6-2-255,1 1-1,-1 0 1,17 1-1,-16 0 229,36 0-739,8 0-135</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17.411"/>
    </inkml:context>
    <inkml:brush xml:id="br0">
      <inkml:brushProperty name="width" value="0.025" units="cm"/>
      <inkml:brushProperty name="height" value="0.025" units="cm"/>
    </inkml:brush>
  </inkml:definitions>
  <inkml:trace contextRef="#ctx0" brushRef="#br0">232 13 19988,'-14'-4'756,"0"1"-1,-1 0 1,1 1-1,-1 1 1,-29 1-1,37 0-655,0 1-1,0 0 1,0 0-1,1 0 1,-1 1 0,0 0-1,1 1 1,-1-1-1,1 1 1,0 0 0,0 1-1,0-1 1,0 1-1,-8 8 1,13-12-116,0 1 0,0 0-1,1-1 1,-1 1 0,0 0 0,1 0 0,-1 0 0,0 0 0,1 0-1,-1 0 1,1 0 0,-1 0 0,1 0 0,0 0 0,0 0 0,-1 0-1,1 0 1,0 0 0,0 0 0,0 0 0,0 0 0,0 0 0,0 0-1,0 0 1,0 0 0,1 2 0,0-1-20,0 0 1,0-1-1,1 1 1,-1-1-1,0 0 1,1 1 0,-1-1-1,1 0 1,-1 0-1,1 0 1,0 0-1,0 0 1,2 1-1,9 3-174,-1-2-1,1 1 1,17 1-1,-27-4 167,64 9-528,-29-6 272,0 3 1,67 20-1,-103-27 312,0 1 0,0 0 0,0 0 0,0 0 0,0 0 0,0 0 1,0 0-1,0 0 0,-1 1 0,1-1 0,-1 1 0,1-1 0,-1 1 0,1-1 0,0 3 0,-2-3 12,1 0-1,-1 0 0,0 0 1,0 1-1,0-1 0,0 0 1,0 0-1,0 0 0,0 0 1,0 0-1,0 0 0,0 1 0,-1-1 1,1 0-1,0 0 0,-1 0 1,1 0-1,-1 0 0,1 0 1,-1 0-1,0 0 0,1 0 1,-1 0-1,0-1 0,0 1 0,1 0 1,-1 0-1,0-1 0,0 1 1,-1 0-1,-10 8 132,1-2-1,-1 1 1,0-2 0,-1 0 0,1 0-1,-1-1 1,-1 0 0,1-2-1,-1 1 1,-19 1 0,31-4-97,0-1 1,0 0 0,0 0-1,0 0 1,0 0-1,0-1 1,0 1 0,0-1-1,0 1 1,0-1-1,0 0 1,0 1 0,-2-2-1,3 1-52,1 1-1,-1-1 1,1 1 0,-1-1-1,1 0 1,0 1-1,-1-1 1,1 1-1,0-1 1,-1 0 0,1 1-1,0-1 1,0 0-1,-1 0 1,1 1 0,0-1-1,0 0 1,0 1-1,0-1 1,0 0 0,0 0-1,0 1 1,0-1-1,0 0 1,0 1-1,1-1 1,-1 0 0,0 0-1,0 1 1,1-1-1,-1 0 1,0 1 0,1-1-1,-1 1 1,2-2-1,13-19 45</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6.567"/>
    </inkml:context>
    <inkml:brush xml:id="br0">
      <inkml:brushProperty name="width" value="0.05" units="cm"/>
      <inkml:brushProperty name="height" value="0.05" units="cm"/>
    </inkml:brush>
  </inkml:definitions>
  <inkml:trace contextRef="#ctx0" brushRef="#br0">220 1 15779,'-6'0'248,"1"-1"-1,0 1 0,0 0 0,0 0 0,0 1 1,0 0-1,0-1 0,0 2 0,0-1 0,0 0 0,0 1 1,0 0-1,0 0 0,1 1 0,-1-1 0,1 1 1,0 0-1,0 0 0,0 1 0,-5 4 0,-3 4 267,1 0 0,0 2-1,0-1 1,-15 27-1,19-27-330,0 0 0,2 0-1,-1 1 1,2-1-1,0 1 1,-3 18-1,5-27-147,2 1 0,-1 0 0,0-1 0,1 1 0,0 0 0,1-1-1,-1 1 1,1 0 0,0-1 0,0 1 0,1-1 0,0 1 0,0-1-1,0 0 1,0 0 0,1 0 0,0 0 0,5 7 0,-6-10-26,0 0 1,0 0-1,0 0 1,0-1-1,0 1 1,1-1-1,-1 1 1,1-1-1,-1 0 1,1 0-1,-1 0 1,1 0-1,-1 0 1,1-1-1,0 1 0,4 0 1,-2-2 1,0 1 0,-1 0 0,1-1 0,0 0 0,-1 0 0,1 0 1,-1-1-1,1 0 0,3-2 0,4-2 17,-1 0 0,-1-1 0,1-1 1,-1 0-1,-1 0 0,11-13 0,-7 7 41,-1 0-1,-1-2 0,0 1 1,9-19-1,-17 27-36,1-1-1,-1 1 1,0-1-1,-1 1 1,0-1 0,0 0-1,0 0 1,-1 0-1,0 0 1,-1 0-1,0 0 1,-1-9-1,1 15-37,-1 0 0,1 0 0,-1 0 0,1-1 0,-1 1 0,0 0-1,0 0 1,0 0 0,0 0 0,0 0 0,0 0 0,0 0 0,-1 1-1,1-1 1,-1 0 0,0 1 0,1-1 0,-1 1 0,0 0 0,0-1 0,0 1-1,0 0 1,0 0 0,0 0 0,0 0 0,0 1 0,0-1 0,0 0-1,-1 1 1,1 0 0,0-1 0,0 1 0,-1 0 0,1 0 0,-4 1 0,-2 0-162,0 0 1,1 1 0,-1-1-1,1 2 1,-1-1 0,1 1-1,0 0 1,0 1 0,-8 5 0,-28 25-675,41-32 819,0 0-1,0-1 1,0 1 0,0 0-1,1 0 1,-1 0 0,0 1-1,1-1 1,0 0 0,0 1-1,0-1 1,0 1 0,0-1-1,0 1 1,0-1 0,1 1-1,-1 4 1,8 4-293</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17.830"/>
    </inkml:context>
    <inkml:brush xml:id="br0">
      <inkml:brushProperty name="width" value="0.025" units="cm"/>
      <inkml:brushProperty name="height" value="0.025" units="cm"/>
    </inkml:brush>
  </inkml:definitions>
  <inkml:trace contextRef="#ctx0" brushRef="#br0">70 312 17820,'-24'43'2960,"13"-26"-1564,-12 28 0,21-40-1197,0 1 0,0-1 1,1 1-1,-1-1 1,1 1-1,1-1 0,-1 1 1,1 0-1,0 10 0,0-14-172,1 0-1,-1 0 0,1 0 0,0 0 0,-1 0 0,1 0 1,0 0-1,0 0 0,0 0 0,0 0 0,0-1 0,1 1 0,-1 0 1,0-1-1,1 1 0,-1-1 0,1 0 0,0 1 0,-1-1 1,1 0-1,0 0 0,0 0 0,0 0 0,0-1 0,0 1 0,0 0 1,0-1-1,0 1 0,0-1 0,0 0 0,0 1 0,3-1 0,4 0-20,0 0-1,0-1 1,0 0-1,0 0 1,0-1-1,10-3 1,-3-1-11,-1 0-1,0-1 1,0-1 0,0 0-1,-1-1 1,-1-1-1,1 0 1,-2-1 0,1 0-1,-2-1 1,17-19 0,-15 14-11,-1 0 1,-1 0-1,0-2 1,-1 1-1,-1-1 0,-1 0 1,0-1-1,8-35 1,-14 43 6,-1 1-1,0 0 1,0 0 0,-1-1 0,0 1 0,-1 0-1,-1-1 1,1 1 0,-5-12 0,5 19 8,0 1 0,0 0 1,0 0-1,0 0 0,-1 0 1,1 0-1,-1 0 0,0 0 1,0 1-1,0-1 1,0 0-1,0 1 0,-1 0 1,1 0-1,-1-1 0,0 2 1,1-1-1,-1 0 0,0 0 1,0 1-1,0-1 1,0 1-1,0 0 0,-1 0 1,1 0-1,0 1 0,0-1 1,-1 1-1,1 0 0,0 0 1,-1 0-1,1 0 1,0 0-1,-5 2 0,-1 0 21,-1 1 1,1 0-1,0 1 0,0 0 0,1 0 1,-1 1-1,1 0 0,0 0 0,0 1 0,0 0 1,1 1-1,-10 10 0,7-6 27,0 1 0,1 0 0,0 1 0,1 0 0,0 0 0,1 1 0,-6 17 0,11-25-26,0-1 0,0 1 0,1 0 0,0 0 0,0-1 0,1 1 0,-1 0 0,1 0 0,0 0 0,1 0 0,2 12 0,-2-15-16,0 0 1,0 1-1,1-1 1,0 0 0,0 0-1,-1 0 1,2 0 0,-1 0-1,0 0 1,1 0-1,-1-1 1,1 1 0,0-1-1,0 0 1,0 0-1,0 0 1,0 0 0,0 0-1,0-1 1,6 3-1,13 1-114,-1 0-1,1-2 1,0 0-1,0-1 1,0-1-1,40-4 1,34 2-374,-93 1 465,0 0-1,0 0 1,1 1-1,-1-1 1,0 1 0,0 0-1,1 0 1,-1 0 0,0 0-1,0 0 1,0 1-1,0 0 1,-1-1 0,6 5-1,-6-4 30,-1 0-1,1 1 0,-1-1 0,0 0 0,0 0 0,0 1 1,0-1-1,0 1 0,0-1 0,-1 1 0,1-1 0,-1 1 1,0 0-1,0-1 0,0 1 0,0-1 0,0 1 1,0 0-1,-1 2 0,-5 21 99,5-21-267,-1 0 1,1 0 0,0 1-1,0-1 1,1 0 0,0 1 0,0 7-1,0-12 123,0-1 0,0 1 1,0-1-1,1 0 0,-1 1 0,0-1 0,0 1 0,0-1 0,0 0 0,1 1 0,-1-1 0,0 0 0,0 1 1,1-1-1,-1 0 0,0 1 0,0-1 0,1 0 0,-1 1 0,0-1 0,1 0 0,-1 0 0,1 0 0,-1 1 1,0-1-1,1 0 0,-1 0 0,1 0 0,-1 0 0,0 0 0,1 0 0,-1 0 0,1 0 0,-1 0 0,1 0 1,-1 0-1,0 0 0,1 0 0,17-8-532,2-8-97</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18.345"/>
    </inkml:context>
    <inkml:brush xml:id="br0">
      <inkml:brushProperty name="width" value="0.025" units="cm"/>
      <inkml:brushProperty name="height" value="0.025" units="cm"/>
    </inkml:brush>
  </inkml:definitions>
  <inkml:trace contextRef="#ctx0" brushRef="#br0">31 4 17068,'7'-2'2128,"-7"15"-1096,-3 7-416,-5 9 1265,-2 1-385,2 3-528,3 0-255,2-3-777,3-4-473,6-9-743,1-4 1088,3-9-248,0-1-176</inkml:trace>
  <inkml:trace contextRef="#ctx0" brushRef="#br0" timeOffset="1">166 153 14099,'22'2'1193,"0"-1"-1,0-1 1,0-1-1,0-1 1,34-7-1,-40 5-870,0-1-1,-1 0 0,1-1 1,-1 0-1,0-1 0,-1-1 1,1-1-1,13-10 0,-24 16-277,-1-1-1,1 0 0,0 0 0,-1 0 0,0 0 0,0 0 0,0 0 0,3-7 0,-6 10-29,0 0 0,1 0 0,-1 0 0,0 0 0,1 0 0,-1 0 1,0 0-1,0 0 0,0 0 0,0 0 0,0 0 0,0 0 0,0 0 0,0 0 0,0 0 0,0 0 0,-1 0 0,1 0 1,-1-2-1,0 2 2,0 1 0,0-1 1,0 0-1,0 0 1,0 0-1,0 0 0,0 1 1,0-1-1,0 0 1,0 1-1,-1-1 0,1 1 1,0 0-1,0-1 1,-1 1-1,1 0 0,0 0 1,-1 0-1,1 0 1,-2 0-1,-4 0 57,0 0 0,0 1 0,1 0 0,-1 1 0,0-1 0,0 1 0,1 1 1,-1-1-1,1 1 0,0 0 0,-7 5 0,0 0 84,1 0 0,1 1 1,-1 0-1,-13 15 0,21-19-102,1-1 0,-1 0 0,1 1 0,0-1 0,0 1-1,0 0 1,1 0 0,0 0 0,0 1 0,0-1 0,1 0 0,-1 1 0,1-1 0,0 11-1,1-13-35,0 0-1,1 0 0,-1 0 0,1 0 0,-1 0 0,1 0 0,0 0 0,0 0 0,1 0 0,-1-1 0,0 1 0,1 0 1,0-1-1,0 1 0,0-1 0,0 1 0,0-1 0,0 0 0,0 0 0,1 0 0,-1 0 0,1 0 0,-1-1 0,1 1 0,0-1 1,0 0-1,5 2 0,-1 0-127,0-1 0,0 0 0,1 0 1,-1-1-1,1 0 0,-1 0 0,1-1 1,-1 0-1,1 0 0,-1-1 0,1 0 0,9-2 1,-12 1-40,0 0 0,0 0-1,0 0 1,-1-1 0,1 1 0,0-1 0,-1 0 0,0 0 0,0-1 0,0 1 0,0-1 0,0 0 0,-1 0 0,1 0-1,-1-1 1,0 1 0,-1-1 0,4-6 0,11-39-561,-5-14-198</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18.807"/>
    </inkml:context>
    <inkml:brush xml:id="br0">
      <inkml:brushProperty name="width" value="0.025" units="cm"/>
      <inkml:brushProperty name="height" value="0.025" units="cm"/>
    </inkml:brush>
  </inkml:definitions>
  <inkml:trace contextRef="#ctx0" brushRef="#br0">54 8 20492,'-27'-8'2209,"11"11"-1385,5 6-360,11 4 1401,6 3-705,10 4-880,6 0-488,9 3-1080,0-3-641,1-6 1489,-2-4-360,-3-10-344</inkml:trace>
  <inkml:trace contextRef="#ctx0" brushRef="#br0" timeOffset="1">297 66 14179,'-18'102'6456,"11"-71"-4882,2 0-1,-2 37 1,6-52-1287,1 0 0,1 0 0,0 0 0,1 0 0,1-1 1,6 21-1,-7-30-348,0-1 1,1 1 0,-1-1 0,1 0-1,0 0 1,1 0 0,-1 0-1,1 0 1,0-1 0,0 0 0,1 0-1,-1 0 1,1 0 0,0-1 0,0 1-1,0-1 1,0-1 0,0 1 0,11 3-1,2-1-671,0-1 0,1-1-1,-1-1 1,1-1 0,19 0-1,9 0-1094,-45-1 1781,-1 0-1,1 0 1,-1 0 0,0 0 0,1 0-1,-1 0 1,1 1 0,-1-1 0,0 1 0,1-1-1,-1 1 1,0-1 0,1 1 0,-1 0-1,1 0 1,-1 0 65,-1-1 0,0 1 1,0-1-1,0 1 0,0-1 0,0 0 0,0 1 0,0-1 0,0 1 1,0-1-1,0 1 0,0-1 0,0 0 0,-1 1 0,1-1 1,0 1-1,0-1 0,0 0 0,0 1 0,-1-1 0,1 0 1,0 1-1,0-1 0,-1 0 0,1 1 0,0-1 0,-1 0 0,1 0 1,0 1-1,-1-1 0,-6 5 482,0 0 0,0 0 0,-11 4 0,-1 0 348,0 0 0,0-1 0,-1-1 0,0-1 0,-1 0 0,-29 3 1,47-9-844,0 0 1,1 0-1,-1 0 1,0 0-1,0 0 1,1 0 0,-1-1-1,1 0 1,-1 1-1,0-1 1,1 0-1,-3-2 1,4 3-15,0-1 1,-1 0-1,1 0 0,0 0 1,1 0-1,-1 0 0,0 0 1,0 0-1,0 0 0,0-1 0,1 1 1,-1 0-1,1 0 0,-1-1 1,1 1-1,-1 0 0,1-1 1,0 1-1,0 0 0,0-1 1,-1 1-1,1 0 0,1-1 1,-1-2-1,3-16-204</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19.185"/>
    </inkml:context>
    <inkml:brush xml:id="br0">
      <inkml:brushProperty name="width" value="0.025" units="cm"/>
      <inkml:brushProperty name="height" value="0.025" units="cm"/>
    </inkml:brush>
  </inkml:definitions>
  <inkml:trace contextRef="#ctx0" brushRef="#br0">139 95 18844,'4'-25'1868,"14"-43"-1,-17 66-138,-1 5-635,-1 15-234,-3 25-447,-3 23-477,3 0 1,3 0-1,3 0 0,3 0 1,3-1-1,23 95 1,-29-152-134,6 33-1937,-8-40 2056,0-1-1,0 1 0,0-1 0,0 1 1,0-1-1,0 1 0,0-1 0,0 1 0,0 0 1,0-1-1,-1 1 0,1-1 0,0 1 1,0-1-1,-1 1 0,1-1 0,0 0 0,0 1 1,-1-1-1,1 1 0,-1-1 0,1 0 1,-1 1-1,0-1-43,0 0 1,0 0-1,1 1 1,-1-2-1,0 1 1,0 0-1,0 0 1,0 0-1,0 0 1,1 0-1,-1-1 1,0 1-1,0 0 1,0-1-1,1 1 1,-1-1-1,0 1 1,0-1-1,0 0 1,-23-18-201,2 0 1,0-1-1,-25-32 0,35 39 647,11 12-284,-7-8 435,1 1-1,0-1 1,0-1-1,-7-12 1,13 20-369,0 0 0,0 0 1,0 0-1,0 0 0,1 0 1,-1 0-1,0 0 0,1 0 1,0 0-1,-1-1 0,1 1 1,0 0-1,0 0 0,0 0 1,0-1-1,1 1 0,-1 0 1,1 0-1,-1 0 0,1 0 1,0 0-1,0 0 0,-1 0 1,2 0-1,-1 0 0,0 0 1,0 0-1,0 0 1,4-2-1,4-3 7,2 0 1,-1 1 0,1 0-1,0 1 1,0 0-1,0 1 1,1 0-1,18-3 1,19-8-122,6-7-42,1-2-97</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19.651"/>
    </inkml:context>
    <inkml:brush xml:id="br0">
      <inkml:brushProperty name="width" value="0.025" units="cm"/>
      <inkml:brushProperty name="height" value="0.025" units="cm"/>
    </inkml:brush>
  </inkml:definitions>
  <inkml:trace contextRef="#ctx0" brushRef="#br0">197 34 19836,'0'-1'141,"1"-1"1,-1 1-1,0 0 0,0 0 0,0 0 0,0 0 0,-1 0 0,1-1 0,0 1 1,0 0-1,-1 0 0,1 0 0,0 0 0,-1 0 0,1 0 0,-1 0 1,0 0-1,1 0 0,-1 0 0,0 0 0,1 0 0,-1 0 0,0 1 1,-1-2-1,0 1 50,0 0 0,0 0-1,0 0 1,0 0 0,-1 1 0,1-1 0,0 1 0,0 0 0,0-1 0,-1 1 0,1 0 0,-2 1 0,-5 0 106,0 0 0,0 0 0,0 2 1,1-1-1,-14 6 0,10-2-275,-1 0 0,-14 10 0,23-14-55,1 1 1,0-1 0,0 1 0,-1 0-1,2 0 1,-1 0 0,0 0 0,1 1-1,-1-1 1,1 1 0,0-1 0,-2 5 0,4-7 12,0 0 0,0-1 1,-1 1-1,1 0 1,0-1-1,0 1 1,0 0-1,0-1 0,0 1 1,0 0-1,0 0 1,0-1-1,0 1 1,1 0-1,-1-1 0,0 1 1,0 0-1,0-1 1,1 1-1,-1-1 1,0 1-1,1 0 0,-1-1 1,1 2-1,18 8-374,-9-8 190,1 0 1,17 2-1,-19-4 74,23 2-287,34 4-278,-61-5 634,-1 0 0,0 0-1,1 0 1,-1 0 0,0 1 0,0 0-1,0 0 1,0 0 0,0 0 0,0 1-1,4 3 1,-7-4 65,0-1-1,0 0 1,0 1-1,0-1 0,0 1 1,-1-1-1,1 1 1,0 0-1,-1-1 1,1 1-1,-1 0 1,0-1-1,0 1 1,0 0-1,0-1 1,0 1-1,0 0 1,0-1-1,0 1 1,0 0-1,-1 0 1,1-1-1,-1 1 1,0-1-1,1 1 1,-1-1-1,0 1 0,0-1 1,0 1-1,0-1 1,0 1-1,-1 0 1,-6 8 169,0-1 0,0 0 1,-13 10-1,16-15-79,2 0-32,-19 15 635,0 0 0,-29 18 0,37-32-729,14-13-508,17-18 278,34-40-160,-14 20-25</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20.162"/>
    </inkml:context>
    <inkml:brush xml:id="br0">
      <inkml:brushProperty name="width" value="0.025" units="cm"/>
      <inkml:brushProperty name="height" value="0.025" units="cm"/>
    </inkml:brush>
  </inkml:definitions>
  <inkml:trace contextRef="#ctx0" brushRef="#br0">32 349 16876,'-4'35'2344,"-3"-1"-1352,-2 0-416,1 2 1841,5-3-1313,3-4-408,4-6-696,5-5-248,1-10-672,4-4-328,-2-11 872,-1-9-304,-1-14-201</inkml:trace>
  <inkml:trace contextRef="#ctx0" brushRef="#br0" timeOffset="1">62 4 20108,'-10'-3'1633,"8"10"-1225,0 5-224,12 6 136,6 2-464,10 3 160,7-1-192,5-2-160</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20.579"/>
    </inkml:context>
    <inkml:brush xml:id="br0">
      <inkml:brushProperty name="width" value="0.025" units="cm"/>
      <inkml:brushProperty name="height" value="0.025" units="cm"/>
    </inkml:brush>
  </inkml:definitions>
  <inkml:trace contextRef="#ctx0" brushRef="#br0">162 422 17180,'-31'24'1889,"-42"37"453,66-54-1950,1 0 0,0 0-1,0 1 1,0-1-1,1 1 1,0 1-1,-6 14 1,10-21-318,0 0-1,0 1 1,0-1-1,1 0 1,-1 0 0,1 0-1,-1 0 1,1 1-1,0-1 1,0 0 0,0 0-1,0 0 1,1 1-1,-1-1 1,0 0 0,1 0-1,-1 0 1,1 0 0,0 0-1,0 1 1,0-1-1,1 2 1,0-3-41,0 1 0,0 0 0,0 0-1,0-1 1,1 0 0,-1 1 0,0-1 0,1 0 0,-1 0 0,1 0 0,-1 0 0,1 0-1,-1-1 1,1 1 0,0-1 0,-1 0 0,1 0 0,3 0 0,4 0-23,0 0 1,0-1 0,0-1 0,0 0-1,0 0 1,0-1 0,0 0 0,17-8 0,-13 3-12,0 0 1,0-1 0,-1 0-1,0-1 1,12-13 0,-3 0-57,0-2 1,-1-1 0,-2 0-1,31-57 1,-33 52-88,-2-1 0,14-46 1,-23 59 35,-1-1 1,0 1 0,-2-1 0,0 0-1,-1-30 1,-2 44 67,0 1 0,-1 0-1,1-1 1,-1 1 0,0 0 0,-1-1-1,1 1 1,-1 0 0,-5-9 0,6 12 24,0 0 0,-1 0 0,0 0 0,1 0 0,-1 0 0,0 1 0,0-1-1,0 1 1,0-1 0,0 1 0,0 0 0,-1-1 0,1 1 0,0 0 0,-1 1 0,1-1 0,0 0 0,-1 1 0,1-1 0,-1 1 0,-3 0 0,-3 0 20,0 0 0,-1 1 0,1 1 0,0 0 0,0 0 0,0 1 0,1 0 0,-1 0 0,1 1 0,-1 0 0,1 0 0,0 1 0,1 0 0,-8 7 0,5-4 39,1 0 0,0 0 0,0 1 0,1 0 0,0 1 0,1-1 0,0 2 0,1-1 0,0 1 0,-5 13-1,9-20-35,1 0-1,0 0 0,0 0 1,0 0-1,0 1 0,1-1 1,0 0-1,0 1 0,0-1 1,0 0-1,1 0 0,0 1 1,-1-1-1,4 7 0,-2-5-62,1 0 0,0 0 0,1 0 0,-1-1 0,1 1-1,1-1 1,-1 0 0,8 7 0,7 4-297,0-1 1,1-1-1,1-1 0,22 10 1,-18-10-16,-2-1-105,0 0 0,38 29 0,-56-37 455,0 0 0,-1 0-1,1 1 1,-1-1 0,0 1 0,0 0-1,0 0 1,-1 0 0,0 1 0,0-1-1,0 1 1,-1 0 0,0-1 0,0 1-1,0 0 1,-1 1 0,1 6 0,2 25 338,-2-23-140</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54.541"/>
    </inkml:context>
    <inkml:brush xml:id="br0">
      <inkml:brushProperty name="width" value="0.025" units="cm"/>
      <inkml:brushProperty name="height" value="0.025" units="cm"/>
    </inkml:brush>
  </inkml:definitions>
  <inkml:trace contextRef="#ctx0" brushRef="#br0">31 20 14843,'4'0'1303,"-4"0"-1180,0 0 0,0 0 0,1 1 0,-1-1 0,0 0-1,1 0 1,-1 0 0,0 0 0,0 0 0,1 0 0,-1 0 0,0 0-1,0 0 1,1 0 0,-1 0 0,0 0 0,0 0 0,1 0 0,-1-1 0,0 1-1,0 0 1,1 0 0,-1 0 0,0 0 0,0 0 0,1-1 0,-1 1-1,0 0 1,0 0 0,0 0 0,1-1 0,-1 1 0,0 0 0,0 0 0,0 0-1,0-1 1,0 1 0,1 0 0,-1 0 0,0-1 0,0 1 0,0 0-1,0 0 1,0-1 0,0 0 0,0 1-22,0 1-100,0-1-1,0 1 1,0-1-1,0 1 1,0-1-1,0 0 1,0 1-1,0-1 1,0 1-1,1-1 1,-1 1-1,0-1 1,0 1-1,0-1 1,1 0-1,-1 1 1,0-1-1,0 0 1,1 1-1,-1-1 1,0 0-1,1 1 1,-1-1-1,1 0 1,-1 1-1,1-1 1,4 4 91,-7-11 65,1 5-108,0 0 0,-1 0 0,1 1 1,-1-1-1,0 0 0,1 1 0,-1-1 0,0 1 0,-2-2 0,3 3-31,1-1 1,0 1-1,-1 0 0,1-1 0,-1 1 1,1 0-1,-1 0 0,1-1 0,-1 1 0,1 0 1,-1 0-1,0 0 0,1 0 0,-1-1 0,1 1 1,-1 0-1,1 0 0,-1 0 0,0 0 1,1 0-1,-1 1 0,1-1 0,-1 0 0,1 0 1,-1 0-1,1 0 0,-1 1 0,1-1 1,-1 0-1,1 0 0,-1 1 0,1-1 0,-1 0 1,1 1-1,-1-1 0,1 1 0,0-1 0,-1 1 1,1-1-1,0 1 0,-1 0 0,0 1 110,-6 7 42,2-8-57</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57.424"/>
    </inkml:context>
    <inkml:brush xml:id="br0">
      <inkml:brushProperty name="width" value="0.025" units="cm"/>
      <inkml:brushProperty name="height" value="0.025" units="cm"/>
    </inkml:brush>
  </inkml:definitions>
  <inkml:trace contextRef="#ctx0" brushRef="#br0">31 38 15307,'8'-5'247,"0"0"-1,0 1 1,1 0-1,-1 0 1,1 0-1,0 1 1,0 1-1,0 0 1,1 0-1,13-1 1,-5 4-224,0 0 0,0 2 1,0 0-1,0 1 1,23 8-1,38 8-22,-88-15 152,0-1 1,-1 0-1,-13 3 0,-24 4 18,-52 5 0,76-13 106,1-2 0,-1-1 1,0 0-1,-33-6 1,56 6-267,0 0 1,-1 0-1,1 0 0,0 0 1,0 0-1,-1 0 1,1 0-1,0 0 0,0 0 1,-1 0-1,1 0 1,0 0-1,0 0 0,-1 0 1,1 0-1,0 0 1,0 0-1,0 0 0,-1-1 1,1 1-1,0 0 1,0 0-1,0 0 0,-1 0 1,1-1-1,0 1 1,0 0-1,0 0 0,0 0 1,0-1-1,-1 1 1,1 0-1,0 0 0,0 0 1,0-1-1,8-4 132,14-1-156,24 1-660,1 1 1,0 3 0,0 1-1,59 9 1,-114-9 791,0 1 0,0 0 0,0 0 0,0 1 0,-11 3 0,-2 1 146,-154 28 1316,170-36-1494,-3-6-26</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2:59.925"/>
    </inkml:context>
    <inkml:brush xml:id="br0">
      <inkml:brushProperty name="width" value="0.025" units="cm"/>
      <inkml:brushProperty name="height" value="0.025" units="cm"/>
    </inkml:brush>
  </inkml:definitions>
  <inkml:trace contextRef="#ctx0" brushRef="#br0">639 53 10882,'-4'-5'372,"-1"1"-1,0-1 0,0 1 1,0 0-1,-1 0 0,0 0 1,1 1-1,-1 0 0,0 0 1,-1 0-1,1 1 0,0 0 1,-1 0-1,1 1 0,-1-1 1,-10 1-1,8 0-178,-1 1 0,1 0 0,-1 1 0,1 0-1,0 1 1,-1 0 0,1 0 0,0 1 0,0 1 0,0-1 0,-9 6 0,-8 7-408,0 1 0,1 2 0,1 0 0,-33 36 0,20-15-619,-55 77-1,75-92 758,1 0 0,1 1 0,2 1 1,0 0-1,2 0 0,-11 45 0,17-50 82,1 1 0,1 0 1,0 0-1,2 0 0,1 1 1,1-1-1,1 0 0,10 45 0,-5-41-15,2 0-1,0 0 0,2-1 0,1 0 0,1-1 0,1 0 0,1-1 0,1-1 0,1 0 1,1-1-1,1-1 0,1-1 0,1 0 0,0-2 0,2-1 0,0 0 0,1-2 0,0 0 1,1-2-1,1-1 0,0-1 0,0-1 0,47 10 0,38 0 24,161 7 1,-112-14-29,-84-6-46,105-3 0,-152-6 68,0-1 0,0-1 1,0-2-1,0 0 0,-1-2 0,47-20 0,-40 10 96,-1-1-1,0-2 1,-2-1-1,57-50 1,104-123 491,-146 144-443,-30 33-58,0 0 0,-2-2-1,23-35 1,-34 50-70,-1-1-1,0 0 0,-1 0 1,1-1-1,-1 1 0,-1 0 1,1-1-1,-1 1 0,0-1 1,0 0-1,-1 1 0,0-1 1,0 1-1,-1-1 0,0 0 1,0 1-1,0-1 1,-5-12-1,0 5-23,-2-1 1,0 1-1,0 1 1,-1-1-1,-1 2 1,-13-15-1,-73-65-330,94 90 322,-58-50-245,-2 3 0,-3 2 1,-1 4-1,-141-69 1,165 95 232,-2 2 0,0 1 1,-1 2-1,0 3 0,-72-7 1,-231 9-1288,273 8 686,5 1 354,11 4-51</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6.995"/>
    </inkml:context>
    <inkml:brush xml:id="br0">
      <inkml:brushProperty name="width" value="0.05" units="cm"/>
      <inkml:brushProperty name="height" value="0.05" units="cm"/>
    </inkml:brush>
  </inkml:definitions>
  <inkml:trace contextRef="#ctx0" brushRef="#br0">0 92 24221,'4'5'1601,"-4"-8"-1513,0-3-192,9-1-265,1-6-191,-3-7 384,2-2-152,1-3-136</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27.782"/>
    </inkml:context>
    <inkml:brush xml:id="br0">
      <inkml:brushProperty name="width" value="0.025" units="cm"/>
      <inkml:brushProperty name="height" value="0.025" units="cm"/>
    </inkml:brush>
  </inkml:definitions>
  <inkml:trace contextRef="#ctx0" brushRef="#br0">3 4999 9762,'0'0'50,"0"0"-1,0 0 1,0 0 0,0 0-1,-1 0 1,1 0 0,0 0-1,0 0 1,0-1-1,0 1 1,0 0 0,0 0-1,0 0 1,-1 0 0,1 0-1,0-1 1,0 1 0,0 0-1,0 0 1,0 0 0,0 0-1,0 0 1,0-1-1,0 1 1,0 0 0,0 0-1,0 0 1,0-1 0,0 1-1,0 0 1,0 0 0,0 0-1,0 0 1,0-1 0,0 1-1,0 0 1,0 0-1,0 0 1,0 0 0,0 0-1,0-1 1,1 1 0,7-10 1024,20-14-364,-17 15-120,121-119 1677,-23 20-1851,417-314 123,-17 24-1054,-283 215 177,121-113 322,-153 126 30,375-316 204,-115 131-120,-18 15-306,264-253-2436,-291 295 3125,14-13 97,-387 281-492,54-49 461,144-95 1,117-35-726,-189 116 64,-96 49-780,99-82 0,-141 104 592,31-36 0,-54 58 299,23-27-201</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28.652"/>
    </inkml:context>
    <inkml:brush xml:id="br0">
      <inkml:brushProperty name="width" value="0.025" units="cm"/>
      <inkml:brushProperty name="height" value="0.025" units="cm"/>
    </inkml:brush>
  </inkml:definitions>
  <inkml:trace contextRef="#ctx0" brushRef="#br0">0 3 18604,'9'-1'1872,"0"-1"-1328,6 18-239,5 6 1007,9 5-728,4 5-152,10 9-216,0 2-24,1 3-192,-2-2-176,-3-2-280,-6-2-168,-9-8 936,-8-7-456,-13-16-40,-5-9-160</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29.126"/>
    </inkml:context>
    <inkml:brush xml:id="br0">
      <inkml:brushProperty name="width" value="0.025" units="cm"/>
      <inkml:brushProperty name="height" value="0.025" units="cm"/>
    </inkml:brush>
  </inkml:definitions>
  <inkml:trace contextRef="#ctx0" brushRef="#br0">4 553 15019,'0'1'60,"0"-1"-1,-1 0 1,1 1-1,0-1 1,0 0 0,-1 1-1,1-1 1,0 1-1,0-1 1,-1 1-1,1-1 1,0 0 0,0 1-1,0-1 1,0 1-1,0-1 1,0 1-1,0-1 1,0 1-1,0-1 1,0 1 0,0-1-1,0 1 1,0-1-1,0 1 1,0-1-1,1 0 1,-1 1 0,0-1-1,0 1 1,1-1-1,-1 0 1,0 1-1,0-1 1,1 1 0,-1-1-1,0 0 1,1 1-1,-1-1 1,0 0-1,1 0 1,-1 1-1,1-1 1,-1 0 0,1 0-1,-1 0 1,0 1-1,1-1 1,0 0-1,1 0 110,-1 0 0,1 0 0,0-1 0,-1 1 0,1 0 0,0-1 0,-1 1-1,1-1 1,-1 0 0,1 1 0,-1-1 0,1 0 0,2-2 0,3-3 186,0-1 1,-1 0-1,0 0 1,0 0 0,-1-1-1,0 0 1,0 0-1,-1 0 1,0 0 0,0-1-1,-1 0 1,0 0-1,2-12 1,1-5 101,-2-1 0,-1 0 0,-1-37 0,-5 9-159,-18-106 0,10 97-473,10 50 21,5 11-151,11 18-227,-11-11 510,17 20-231,2-1 1,0-2-1,1 0 0,1-1 0,1-2 0,1-1 0,0-1 1,2-1-1,31 12 0,-5-9 90</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29.786"/>
    </inkml:context>
    <inkml:brush xml:id="br0">
      <inkml:brushProperty name="width" value="0.025" units="cm"/>
      <inkml:brushProperty name="height" value="0.025" units="cm"/>
    </inkml:brush>
  </inkml:definitions>
  <inkml:trace contextRef="#ctx0" brushRef="#br0">1 1 18612,'8'37'1552,"8"5"-1168,1-4-184,9 3 809,4-1-649,4-9-384,2-5-192,-3-6-400,-4-6-129,-12-5-191,-5-3-224,-20-5 616,-6-2-208,-18-5 88</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30.272"/>
    </inkml:context>
    <inkml:brush xml:id="br0">
      <inkml:brushProperty name="width" value="0.025" units="cm"/>
      <inkml:brushProperty name="height" value="0.025" units="cm"/>
    </inkml:brush>
  </inkml:definitions>
  <inkml:trace contextRef="#ctx0" brushRef="#br0">6 554 14515,'-1'1'95,"1"0"0,-1 0-1,0 0 1,1 0 0,0 1 0,-1-1-1,1 0 1,0 0 0,-1 0 0,1 0 0,0 0-1,0 0 1,0 1 0,0-1 0,0 0-1,0 0 1,0 0 0,0 0 0,1 0-1,-1 1 1,0-1 0,1 0 0,-1 0-1,1 0 1,-1 0 0,1 0 0,0 1-1,0-1-5,0 0-1,1 0 0,-1-1 0,0 1 1,0 0-1,0-1 0,0 1 0,1-1 1,-1 1-1,0-1 0,1 0 1,-1 1-1,0-1 0,1 0 0,-1 0 1,0 0-1,1 0 0,-1 0 0,0 0 1,0-1-1,1 1 0,-1 0 0,0-1 1,3 0-1,4-2 167,-1-1 0,1 0 0,-1-1 0,1 1 0,-1-1 0,-1-1 0,1 1 0,-1-1 0,0 0 0,0-1 0,7-10 0,1-3 408,0-2-1,16-37 1,-17 29-234,-2 1 0,0-2 1,-3 0-1,0 0 1,-2 0-1,-2-1 1,0 0-1,-2 0 0,-2 0 1,-6-58-1,5 81-382,-1 1-22,3 11-71,12 28-267,-4-18 173,1 0-1,0-1 0,1 0 0,1-1 0,-1-1 0,2 0 0,-1 0 0,1-1 0,1-1 0,0 0 0,0-1 0,0 0 0,1-1 0,0-1 0,0 0 0,19 2 0,42 6-292</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31.155"/>
    </inkml:context>
    <inkml:brush xml:id="br0">
      <inkml:brushProperty name="width" value="0.025" units="cm"/>
      <inkml:brushProperty name="height" value="0.025" units="cm"/>
    </inkml:brush>
  </inkml:definitions>
  <inkml:trace contextRef="#ctx0" brushRef="#br0">32 15 17932,'0'-1'102,"0"1"0,1-1 0,-1 0 0,0 1 1,0-1-1,0 0 0,0 1 0,0-1 0,1 0 0,-1 1 1,0-1-1,1 1 0,-1-1 0,0 1 0,1-1 0,-1 1 0,1-1 1,-1 1-1,1-1 0,-1 1 0,1-1 0,-1 1 0,1 0 1,-1-1-1,2 1 0,-1 0 3,-1 1-1,1-1 1,-1 1 0,1 0 0,-1-1 0,1 1 0,-1 0-1,1 0 1,-1-1 0,0 1 0,0 0 0,1 0-1,-1 0 1,0 0 0,0 1 0,6 42 1596,-5 12-605,-9 90 0,-20 56-531,16-121-380,10-69-172,0-4-8,1 1 1,0 0-1,1 0 1,-1 0-1,3 14 1,-2-21-4,0-1 0,1 1 1,-1-1-1,0 1 1,1-1-1,0 1 0,-1-1 1,1 1-1,0-1 0,0 0 1,0 1-1,0-1 1,0 0-1,0 0 0,0 0 1,0 0-1,0 0 1,1 0-1,-1 0 0,0 0 1,1 0-1,-1-1 1,1 1-1,-1 0 0,1-1 1,-1 1-1,1-1 1,-1 0-1,1 1 0,-1-1 1,1 0-1,0 0 0,-1 0 1,1 0-1,-1 0 1,1-1-1,2 0 0,12-1 23,-1-2-1,-1 0 0,1-1 0,-1 0 0,24-12 1,65-44-351,-88 52 137,-1-1 0,0 0 0,-1-1-1,0-1 1,-1 0 0,0-1 0,-1 0-1,0 0 1,15-27 0,-3-6-242</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31.681"/>
    </inkml:context>
    <inkml:brush xml:id="br0">
      <inkml:brushProperty name="width" value="0.025" units="cm"/>
      <inkml:brushProperty name="height" value="0.025" units="cm"/>
    </inkml:brush>
  </inkml:definitions>
  <inkml:trace contextRef="#ctx0" brushRef="#br0">28 89 20476,'-6'21'618,"0"0"0,1 0 0,1 0-1,-1 34 1,3 87 685,2-110-1119,2-1 0,1 0 0,1 1 0,14 51 0,-18-82-174,0 0 0,0-1 1,1 1-1,-1-1 0,0 1 0,0-1 0,0 1 0,1-1 0,-1 1 1,0-1-1,0 1 0,1-1 0,-1 1 0,0-1 0,1 1 0,-1-1 0,1 1 1,-1-1-1,1 0 0,-1 1 0,0-1 0,1 0 0,-1 1 0,1-1 0,0 0 1,-1 0-1,2 1 0,-2-2 1,1 1 0,0 0 0,-1-1 1,1 1-1,0-1 0,-1 1 0,1-1 0,-1 1 0,1-1 1,-1 1-1,1-1 0,-1 1 0,1-1 0,-1 0 0,0 1 1,1-1-1,-1-1 0,13-34 234,-3-22-49,-3 0 0,-1 0 1,-4-1-1,-7-92 0,4 143-189,1 4-6,0-1 1,-1 1-1,0-1 1,0 1-1,0 0 1,0-1-1,-3-5 1,4 10-2,0 1-1,0-1 1,0 0 0,0 0-1,0 0 1,0 0-1,0 0 1,0 0 0,0 0-1,0 0 1,0 0 0,0 0-1,0 0 1,0 0 0,0 0-1,0 0 1,0 0 0,0 0-1,0 0 1,0 0 0,0 0-1,0 1 1,0-1 0,-1 0-1,1 0 1,0 0 0,0 0-1,0 0 1,0 0 0,0 0-1,0 0 1,0 0 0,0 0-1,0 0 1,0 0 0,0 0-1,0 0 1,0 0 0,0 0-1,0 0 1,0 0 0,-1 0-1,1 0 1,0 0-1,0 0 1,1 12-37,6 19-42,-6-30 77,0 1 0,0 0 0,0-1 0,0 1 0,0-1 0,0 1 1,1-1-1,-1 0 0,0 1 0,1-1 0,-1 0 0,1 0 0,-1 0 0,1 0 0,-1 0 0,1 0 1,0-1-1,-1 1 0,1 0 0,0-1 0,3 1 0,-1-1 6,-1 0 0,1 0-1,-1-1 1,0 1 0,1-1 0,-1 0 0,0 0 0,1 0-1,-1 0 1,0-1 0,3-1 0,6-4 31,0-1 1,-1 0-1,0-1 1,17-18-1,-6 3 61,-1-1-1,19-30 1,-40 54-96,0 1 0,0 0-1,0-1 1,0 1 0,1 0 0,-1-1 0,0 1 0,0 0-1,0-1 1,0 1 0,1 0 0,-1-1 0,0 1 0,0 0-1,1 0 1,-1-1 0,0 1 0,0 0 0,1 0-1,-1-1 1,0 1 0,1 0 0,-1 0 0,0 0 0,1 0-1,-1-1 1,0 1 0,1 0 0,-1 0 0,0 0 0,1 0-1,-1 0 1,1 0 0,1 17-30,-4 48-27,9 73 0,-4-111 34,1 0 1,1 0-1,1 0 0,2-1 0,16 37 0,-23-59-71,2 1-1,-1 0 1,1-1-1,-1 0 1,1 1-1,0-1 1,1 0 0,4 4-1,-7-7 68,0 0 0,-1-1 0,1 1 1,0-1-1,0 0 0,0 1 0,0-1 0,0 0 0,-1 1 0,1-1 0,0 0 1,0 0-1,0 0 0,0 0 0,0 0 0,0 0 0,0 0 0,0 0 0,1 0 0,0-1 9,-1 0-1,1 0 0,-1 1 1,1-1-1,-1 0 0,1-1 1,-1 1-1,1 0 0,-1 0 0,0 0 1,0-1-1,0 1 0,2-3 1,13-27-343</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32.100"/>
    </inkml:context>
    <inkml:brush xml:id="br0">
      <inkml:brushProperty name="width" value="0.025" units="cm"/>
      <inkml:brushProperty name="height" value="0.025" units="cm"/>
    </inkml:brush>
  </inkml:definitions>
  <inkml:trace contextRef="#ctx0" brushRef="#br0">43 2 21509,'0'-2'2219,"-2"8"-684,-4 20 42,-6 38-511,-9 125 112,19-158-1065,2 1 1,1-1-1,2 0 0,7 33 0,-8-54-165,1 0-1,0 1 1,1-2-1,0 1 0,1 0 1,0-1-1,0 0 1,10 12-1,-14-19-21,1 0 0,0 1-1,0-1 1,0 0 0,0 0-1,0 0 1,0-1 0,0 1 0,1 0-1,-1-1 1,1 0 0,-1 1-1,1-1 1,0 0 0,-1 0 0,1-1-1,0 1 1,0 0 0,0-1-1,-1 0 1,1 0 0,0 0 0,0 0-1,0 0 1,0 0 0,-1-1 0,1 1-1,0-1 1,0 0 0,-1 0-1,1 0 1,0 0 0,-1 0 0,1-1-1,2-1 1,20-17-481,-2-6-116</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32.520"/>
    </inkml:context>
    <inkml:brush xml:id="br0">
      <inkml:brushProperty name="width" value="0.025" units="cm"/>
      <inkml:brushProperty name="height" value="0.025" units="cm"/>
    </inkml:brush>
  </inkml:definitions>
  <inkml:trace contextRef="#ctx0" brushRef="#br0">0 93 18012,'5'123'6008,"8"-2"-3889,26 119-1565,-37-232-479,-1 2-49,0-6-9,-1 0 0,1 1 0,0-1 0,0 0 0,1 0 0,1 4-1,-3-8-14,0 1 1,0-1-1,0 0 0,0 0 0,1 0 0,-1 0 0,0 0 0,0 1 0,0-1 0,0 0 0,0 0 0,0 0 0,0 0 0,1 0 0,-1 1 0,0-1 0,0 0 0,0 0 0,0 0 0,1 0 0,-1 0 1,0 0-1,0 0 0,0 0 0,0 0 0,1 0 0,-1 0 0,0 0 0,0 0 0,0 0 0,1 0 0,-1 0 0,0 0 0,0 0 0,0 0 0,0 0 0,1 0 0,-1 0 0,0 0 0,0 0 0,0 0 1,0 0-1,1 0 0,-1-1 0,0 1 0,0 0 0,0 0 0,0 0 0,6-9 75,2-26 22,-1 0 1,-1-1-1,0-40 1,-1 21-61,1-29 0,-2 27-55,2 0 0,16-63 0,-21 114 6,1 0 0,0 0 0,0 1 1,1-1-1,-1 1 0,1 0 0,5-7 0,-7 11 6,-1 0-1,1 0 0,0 0 0,0 0 0,1 0 0,-1 0 0,0 0 0,0 0 0,0 0 0,1 1 0,-1-1 0,0 0 0,1 1 0,-1-1 0,0 1 0,1 0 0,-1-1 0,1 1 0,-1 0 0,1 0 1,-1 0-1,1 0 0,-1 0 0,1 0 0,-1 0 0,0 1 0,1-1 0,-1 0 0,1 1 0,-1-1 0,0 1 0,1 0 0,1 0 0,1 2-1,1 0 0,-1 0 1,0 0-1,0 1 0,0-1 0,0 1 0,0 0 0,-1 0 0,0 1 0,0-1 1,0 1-1,0-1 0,-1 1 0,1 0 0,-1 0 0,-1 0 0,1 0 0,-1 0 1,1 0-1,-2 1 0,1-1 0,0 8 0,-1-3 51,0-1 1,-1 1-1,0 0 1,-1-1-1,0 1 0,0-1 1,-1 1-1,-1-1 0,1 0 1,-1 0-1,-8 12 1,5-10 38,-1 0 0,0-1 0,0-1 1,-1 1-1,-11 8 0,15-14-147,0 0 0,0 0-1,0-1 1,-1 1 0,0-1-1,1-1 1,-1 1 0,0-1-1,0 0 1,0 0 0,-1-1-1,-6 2 1,12-3 26,0 0 0,0 0-1,0 0 1,0 1-1,0-1 1,0 0 0,0 0-1,-1 0 1,1-1 0,0 1-1,0 0 1,0 0 0,0 0-1,1-1 1,-1 1 0,0-1-1,0 1 1,0 0 0,0-1-1,0 0 1,0 1 0,1-1-1,-1 1 1,0-1 0,0 0-1,1 0 1,-1 1 0,0-1-1,1 0 1,-1 0 0,1 0-1,-1 0 1,1 0 0,0 0-1,-1 0 1,1 0 0,0 0-1,0 0 1,-1 0 0,1 0-1,0 0 1,0 0 0,0 0-1,0 0 1,0 0 0,1 0-1,-1 0 1,0 0-1,0 0 1,1 0 0,-1-1-1,12-25-530</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32.923"/>
    </inkml:context>
    <inkml:brush xml:id="br0">
      <inkml:brushProperty name="width" value="0.025" units="cm"/>
      <inkml:brushProperty name="height" value="0.025" units="cm"/>
    </inkml:brush>
  </inkml:definitions>
  <inkml:trace contextRef="#ctx0" brushRef="#br0">2 283 22061,'0'0'60,"0"0"1,0 1 0,0-1 0,-1 0-1,1 0 1,0 1 0,0-1 0,0 0-1,0 1 1,0-1 0,0 0 0,0 0-1,0 1 1,0-1 0,0 0 0,0 1-1,0-1 1,0 0 0,0 0 0,0 1-1,0-1 1,0 0 0,0 1 0,0-1-1,0 0 1,0 0 0,0 1 0,1-1-1,-1 0 1,0 0 0,0 1 0,0-1-1,0 0 1,1 0 0,-1 0 0,0 1-1,0-1 1,1 0 0,-1 0 0,0 0-1,1 1 1,12-9 1221,16-21 80,-28 28-1247,20-24 395,0-1 0,25-42-1,-36 51-433,-1 0-1,0 0 1,-2-1-1,0 0 0,8-32 1,-18 63-111,-15 93 78,17-91-349,0-1 0,0 1 0,2-1 0,0 1 0,3 18 0,-4-32 222,0-1 0,0 1-1,0 0 1,0-1 0,0 1 0,0 0 0,0 0 0,1-1 0,-1 1 0,0 0 0,0-1 0,1 1 0,-1-1 0,0 1 0,1 0 0,-1-1 0,0 1 0,1-1 0,-1 1 0,1-1 0,-1 1 0,1-1 0,-1 1 0,1-1 0,-1 1 0,1-1 0,0 0 0,-1 1 0,1-1 0,0 0 0,-1 0 0,1 1 0,1-1 0,-1-1-8,0 1 0,0-1 0,0 0 0,0 0 0,0 0 1,0 0-1,0 0 0,0 0 0,0 0 0,0-1 0,-1 1 0,1 0 0,0 0 1,-1 0-1,1-1 0,-1 1 0,0 0 0,1-2 0,9-32-953</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7.348"/>
    </inkml:context>
    <inkml:brush xml:id="br0">
      <inkml:brushProperty name="width" value="0.05" units="cm"/>
      <inkml:brushProperty name="height" value="0.05" units="cm"/>
    </inkml:brush>
  </inkml:definitions>
  <inkml:trace contextRef="#ctx0" brushRef="#br0">123 13 17852,'-8'4'279,"0"0"1,0 1-1,0 0 0,1 0 1,0 1-1,0 0 1,0 0-1,1 0 0,0 1 1,0 0-1,0 0 1,-6 13-1,8-13-188,0 0 0,1 0-1,0 1 1,0-1 0,0 1 0,1 0 0,1 0 0,-1 0-1,1 0 1,1 0 0,-1 0 0,1 0 0,1 0-1,1 10 1,-2-16-68,0 0-1,1 0 1,-1 0-1,1 0 0,-1 0 1,1 0-1,0 0 1,0 0-1,0 0 1,0-1-1,0 1 1,0 0-1,0-1 0,1 1 1,-1-1-1,1 1 1,-1-1-1,1 0 1,-1 1-1,1-1 0,2 1 1,-2-1-5,1-1 0,-1 1 0,1-1 1,-1 1-1,1-1 0,-1 0 0,1 0 0,-1 0 1,1-1-1,-1 1 0,1 0 0,-1-1 0,1 0 1,3-1-1,5-3 27,-1 0 0,0-1 0,0 0 1,-1-1-1,1 0 0,9-9 0,2-4 193,29-35-1,-46 50-186,1-1 1,-1 0-1,-1 1 0,1-1 0,-1-1 1,0 1-1,0 0 0,-1-1 1,0 0-1,0 0 0,0 1 0,0-13 1,-1 17-35,-1 1 1,0-1 0,0 1 0,-1-1-1,1 0 1,0 1 0,-1-1 0,1 1-1,0-1 1,-1 0 0,0 1 0,1-1-1,-1 1 1,0 0 0,0-1 0,0 1-1,0 0 1,0-1 0,0 1 0,0 0-1,-1 0 1,1 0 0,0 0 0,-2-1-1,0 1 0,-1-1-1,1 1 1,0 0-1,0 1 1,-1-1-1,1 1 1,0-1-1,-1 1 1,1 0-1,-1 0 1,-3 1-1,-6 1-18,0 1 0,0 0 0,1 1 0,0 0 0,-16 8 0,19-8-173,0 1-1,0 0 1,1 1-1,0 0 0,0 0 1,0 0-1,1 1 1,0 0-1,0 1 1,-11 15-1,18-22 188,-1-1-1,1 1 1,0-1 0,-1 1-1,1-1 1,0 1 0,0-1-1,0 1 1,-1-1-1,1 1 1,0 0 0,0-1-1,0 1 1,0-1 0,0 1-1,0-1 1,0 1 0,0 0-1,0-1 1,0 1-1,0-1 1,0 1 0,0-1-1,1 1 1,-1 0 0,0 0-1,1-1-24,0 1 0,0-1 0,0 0 0,0 1 0,0-1-1,0 0 1,0 0 0,-1 0 0,1 0 0,0 0 0,0 0-1,0 0 1,0 0 0,0 0 0,0 0 0,0 0 0,1-1-1,22-6-259</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33.387"/>
    </inkml:context>
    <inkml:brush xml:id="br0">
      <inkml:brushProperty name="width" value="0.025" units="cm"/>
      <inkml:brushProperty name="height" value="0.025" units="cm"/>
    </inkml:brush>
  </inkml:definitions>
  <inkml:trace contextRef="#ctx0" brushRef="#br0">67 1 19676,'-2'11'1937,"9"7"-1233,3 0-296,3 7 952,3 0-424,4 11-256,0 0-215,-3 11-241,-2 5-64,-10 5-96,-2 3-40,-10 2-272,-10 1-352,-13-3 79,-5-2 385,-15-11-112,-1-7-144</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40.763"/>
    </inkml:context>
    <inkml:brush xml:id="br0">
      <inkml:brushProperty name="width" value="0.025" units="cm"/>
      <inkml:brushProperty name="height" value="0.025" units="cm"/>
    </inkml:brush>
  </inkml:definitions>
  <inkml:trace contextRef="#ctx0" brushRef="#br0">6 0 11915,'2'9'1552,"-2"2"-712,-2 2-280,1 3 1073,0 3-489,-2 2-288,3 2-120,0 1-304,0 2-112,3 3-224,-2 1-240,0 0-32,-1 2 136,0 1-40,2-2-40</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41.275"/>
    </inkml:context>
    <inkml:brush xml:id="br0">
      <inkml:brushProperty name="width" value="0.025" units="cm"/>
      <inkml:brushProperty name="height" value="0.025" units="cm"/>
    </inkml:brush>
  </inkml:definitions>
  <inkml:trace contextRef="#ctx0" brushRef="#br0">52 0 11138,'-1'45'897,"1"-1"-785,-2-1 16,2-1 424,0-2-232,0-3 40,0-4 112,0-2 40,2-3 24,-2-3 0,0-3 120,-2-2-359,1-3 7,-2 3-16</inkml:trace>
  <inkml:trace contextRef="#ctx0" brushRef="#br0" timeOffset="1">13 846 11306,'-4'48'993,"0"-10"-481,1-5-152,2-5 376,1-5-72,1-4-304,2 1-176,0 4-768,0 5 720,-2 5-280,2 5-144</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41.678"/>
    </inkml:context>
    <inkml:brush xml:id="br0">
      <inkml:brushProperty name="width" value="0.025" units="cm"/>
      <inkml:brushProperty name="height" value="0.025" units="cm"/>
    </inkml:brush>
  </inkml:definitions>
  <inkml:trace contextRef="#ctx0" brushRef="#br0">139 1 9722,'0'37'1056,"0"3"-752,-3 2-168,-1 2 1017,0 5-945,1 4-96,-2 3-184,3 3-136,-1 1-841,0 1 921,-3 2-112,3 2-72</inkml:trace>
  <inkml:trace contextRef="#ctx0" brushRef="#br0" timeOffset="1">33 1345 11835,'-4'27'896,"1"-4"-760,1-1-120,2-5 280,0 0-168,0 0-120,0 1 8,0 0 64,-1 1 88,-2-3 176,-1-1 64,0 1 24,1-2 0,0-2-184,0-1 48,0-8-64,3-1-72</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42.724"/>
    </inkml:context>
    <inkml:brush xml:id="br0">
      <inkml:brushProperty name="width" value="0.025" units="cm"/>
      <inkml:brushProperty name="height" value="0.025" units="cm"/>
    </inkml:brush>
  </inkml:definitions>
  <inkml:trace contextRef="#ctx0" brushRef="#br0">4 35 18244,'-1'5'833,"0"0"0,0 1 0,1-1 0,0 0 0,0 1 0,0-1 0,1 1 1,-1-1-1,3 8 0,-1-10-711,-1 0 0,0 0 0,1 0 1,0-1-1,0 1 0,0 0 0,0-1 0,0 0 1,0 1-1,1-1 0,-1 0 0,1 0 1,-1-1-1,1 1 0,0 0 0,0-1 0,-1 0 1,4 2-1,2 0-221,0-1 1,0 0 0,0 0-1,0 0 1,1-1-1,-1 0 1,0-1-1,1 0 1,-1 0 0,0-1-1,0 0 1,1 0-1,-1-1 1,0 0-1,0 0 1,0-1 0,8-4-1,-2 0-230,-1-1 0,0 0 0,0-1 1,0 0-1,-1-1 0,0 0 0,-1-1 0,11-14 0,6-11-503</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43.219"/>
    </inkml:context>
    <inkml:brush xml:id="br0">
      <inkml:brushProperty name="width" value="0.025" units="cm"/>
      <inkml:brushProperty name="height" value="0.025" units="cm"/>
    </inkml:brush>
  </inkml:definitions>
  <inkml:trace contextRef="#ctx0" brushRef="#br0">261 0 17876,'-3'19'2168,"-3"9"-1352,-6 11-263,-4 6 1191,-7 12-560,-3 4-80,-3 7-359,1 1-145,0-5-200,3-5-40,3-9-168,5-5-200,7-15-736,1-7-352,8-22 911,-5 2-223,6-22-112</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43.685"/>
    </inkml:context>
    <inkml:brush xml:id="br0">
      <inkml:brushProperty name="width" value="0.025" units="cm"/>
      <inkml:brushProperty name="height" value="0.025" units="cm"/>
    </inkml:brush>
  </inkml:definitions>
  <inkml:trace contextRef="#ctx0" brushRef="#br0">230 0 18188,'0'1'159,"1"0"0,0-1 1,-1 1-1,1 0 0,-1-1 0,1 1 0,-1 0 1,1 0-1,-1 0 0,0-1 0,1 1 1,-1 0-1,0 0 0,1 0 0,-1 0 0,0 0 1,0 0-1,0-1 0,0 1 0,0 0 0,0 0 1,0 0-1,0 0 0,0 0 0,-1 0 1,1 0-1,0-1 0,0 1 0,-1 0 0,0 1 1,-14 33 1526,11-26-1072,-174 346 2015,174-348-2652,3-5-22,0 1 0,-1-1 0,1 0 0,0 1 0,-1-1 0,0 0 1,1 0-1,-1 0 0,0 0 0,0-1 0,0 1 0,-3 1 0,5-2 18,0-1 0,0 0 1,0 0-1,-1 0 0,1 0 0,0 0 0,0 0 1,0 0-1,-1 0 0,1 0 0,0 0 0,0 0 1,-1 0-1,1 0 0,0 0 0,0 0 1,0 0-1,-1 0 0,1 0 0,0 0 0,0-1 1,0 1-1,0 0 0,-1 0 0,1 0 1,0 0-1,0 0 0,0 0 0,0-1 0,-1 1 1,1 0-1,0 0 0,0 0 0,0 0 0,0-1 1,0 1-1,0 0 0,0 0 0,-3-13-784,4-16-467,-1 27 1147,9-75-2965,28-116-1,-36 189 3063,9-26 597,-10 30-547,0-1 0,0 1-1,0 0 1,0 0 0,1 0-1,-1 0 1,0-1 0,0 1 0,0 0-1,0 0 1,0 0 0,0 0-1,1-1 1,-1 1 0,0 0 0,0 0-1,0 0 1,0 0 0,0 0-1,1 0 1,-1 0 0,0 0 0,0 0-1,0 0 1,1 0 0,-1-1-1,0 1 1,0 0 0,0 0-1,1 0 1,-1 0 0,0 0 0,0 1-1,0-1 1,1 0 0,-1 0-1,0 0 1,0 0 0,1 0 0,6 15 666,90 339 4246,-96-351-4279,-5-16-457,-9-23-129,3 18 48,-1 0 0,-1 1 1,-1 1-1,0 0 0,-2 0 0,-16-14 0,10 9 286,91 29-1122,-53-5 410,0-2 0,0 1 0,-1-2 1,20-2-1,-4-6-128</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44.230"/>
    </inkml:context>
    <inkml:brush xml:id="br0">
      <inkml:brushProperty name="width" value="0.025" units="cm"/>
      <inkml:brushProperty name="height" value="0.025" units="cm"/>
    </inkml:brush>
  </inkml:definitions>
  <inkml:trace contextRef="#ctx0" brushRef="#br0">216 0 19364,'-12'48'4533,"-37"69"-2389,-69 176-431,115-285-1677,-24 79 433,25-79-492,1 0 0,-1 0 0,1 0 1,1 0-1,0 0 0,0 1 0,0-1 0,3 12 0,-2-18-55,-1 1 1,1-1-1,1 1 1,-1-1-1,0 1 0,1-1 1,-1 0-1,1 0 1,0 0-1,-1 0 1,1 0-1,0 0 1,0 0-1,1-1 1,-1 1-1,0 0 1,0-1-1,1 0 0,-1 0 1,1 0-1,-1 0 1,1 0-1,0 0 1,-1-1-1,1 1 1,0-1-1,-1 1 1,1-1-1,0 0 1,0 0-1,-1-1 1,1 1-1,0 0 0,-1-1 1,4-1-1,27-7-570</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44.742"/>
    </inkml:context>
    <inkml:brush xml:id="br0">
      <inkml:brushProperty name="width" value="0.025" units="cm"/>
      <inkml:brushProperty name="height" value="0.025" units="cm"/>
    </inkml:brush>
  </inkml:definitions>
  <inkml:trace contextRef="#ctx0" brushRef="#br0">84 0 18428,'-1'10'922,"0"0"0,-1 0-1,-5 16 1,-2 9 35,-45 309 1874,51-324-3360,3-20 504,0 0 0,0 0 1,0 0-1,0 0 1,0 0-1,0 0 1,0 0-1,0 0 1,0-1-1,0 1 0,0 0 1,0 0-1,0 0 1,0 0-1,0 0 1,0 0-1,0 0 0,0 0 1,0 0-1,-1 0 1,1 0-1,0 0 1,0-1-1,0 1 1,0 0-1,0 0 0,0 0 1,0 0-1,0 0 1,0 0-1,0 0 1,0 0-1,0 0 1,0 0-1,0 0 0,-1 0 1,1 0-1,0 0 1,0 0-1,0 0 1,0 0-1,0 0 1,0 0-1,0 0 0,0 0 1,0 0-1,0 0 1,0 0-1,-1 0 1,1 0-1,0 0 1,0 0-1,0 0 0,0 0 1,0 0-1,0 0 1,0 0-1,-3-33-1965,4-3 849,1 1 0,1-1 0,10-36 0,-7 47 1391,1 0 0,1 1-1,2 0 1,23-45 0,-29 63 52,-1 1 1,1 0-1,0 0 1,0 0-1,1 0 1,-1 1-1,9-7 0,-12 11-223,0-1-1,0 0 0,0 1 0,0-1 1,0 1-1,0-1 0,0 1 0,0 0 0,0-1 1,0 1-1,0 0 0,0 0 0,1 0 0,-1 0 1,0 0-1,0 0 0,0 0 0,0 0 1,2 1-1,-2-1-37,0 1 0,0 0 1,0 0-1,0 0 0,0 0 1,0 0-1,0 0 0,0 0 1,0 0-1,0 0 0,0 0 1,-1 0-1,1 1 0,-1-1 1,1 0-1,-1 1 0,1-1 1,-1 0-1,0 1 0,1 0 1,0 6 141,0 0 1,-1 0 0,1 1-1,-2-1 1,1 0 0,-1 0-1,0 0 1,-1 0 0,0-1 0,0 1-1,-1 0 1,0-1 0,-5 11-1,5-12-42,1-1 0,-2 0 0,1 0 1,0 0-1,-1 0 0,0 0 0,0-1 0,0 0 0,-1 1 0,1-2 0,-1 1 0,0 0 0,0-1 0,0 0 0,-1 0 0,1-1 0,-1 1 0,-8 1 0,13-3-171,-1-1 0,1 0-1,0 1 1,-1-1 0,1 0-1,-1 0 1,1 0-1,0 0 1,-1 0 0,1-1-1,-1 1 1,1 0 0,-1-1-1,1 1 1,0-1-1,-1 1 1,1-1 0,0 1-1,0-1 1,-1 0-1,1 0 1,0 0 0,0 0-1,0 0 1,0 0 0,0 0-1,0 0 1,0 0-1,1 0 1,-1 0 0,0-1-1,0 1 1,1 0-1,-1 0 1,1-1 0,-1 1-1,1-1 1,0 1 0,-1 0-1,1-1 1,0 1-1,0-1 1,0 1 0,0-1-1,0 1 1,1 0 0,-1-1-1,0 1 1,1-1-1,-1 1 1,1 0 0,-1-1-1,1 1 1,1-2-1,9-15-479</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45.259"/>
    </inkml:context>
    <inkml:brush xml:id="br0">
      <inkml:brushProperty name="width" value="0.025" units="cm"/>
      <inkml:brushProperty name="height" value="0.025" units="cm"/>
    </inkml:brush>
  </inkml:definitions>
  <inkml:trace contextRef="#ctx0" brushRef="#br0">19 551 17508,'-18'62'4014,"18"-62"-3963,0 0 0,0 1 0,0-1 0,0 0 0,0 0 0,0 0 0,0 0 0,0 0 0,0 0 0,0 0 0,0 0 0,-1 0 0,1 1 0,0-1 0,0 0 0,0 0 0,0 0 0,0 0 0,0 0 0,0 0 0,0 0 0,0 1 0,0-1 0,0 0 0,0 0 0,0 0 0,0 0 0,0 0 0,0 0 0,0 0 0,1 1 0,-1-1 0,0 0 0,0 0 0,0 0 0,0 0 0,0 0 0,0 0 0,0 0 0,0 0 0,0 0 0,0 0 0,0 1 0,0-1 0,1 0 0,-1 0 0,0 0 0,0 0 0,0 0 0,0 0 0,0 0 0,0 0 0,0 0 0,1 0 0,-1 0 0,0 0 0,0 0 0,0 0 0,0 0 0,8-6 1060,9-12-344,91-134-515,-106 149-317,0 1 0,0 0 0,0 0 0,0-1-1,0 2 1,1-1 0,-1 0 0,3-1 0,-5 3 49,1 0 1,-1 0 0,0 0 0,0 0 0,1 0 0,-1 1 0,0-1-1,0 0 1,1 0 0,-1 0 0,0 1 0,0-1 0,0 0 0,1 0-1,-1 1 1,0-1 0,0 0 0,0 0 0,0 1 0,0-1-1,0 0 1,0 1 0,1-1 0,-1 0 0,0 0 0,0 1 0,0-1-1,0 0 1,0 1 0,0-1 0,0 0 0,-1 1 0,1-1 0,0 0-1,0 0 1,0 1 0,0-1 0,0 0 0,-1 1 0,-1 16-63,2-16 59,-13 65-17,6-36 205,2-1 1,-2 36-1,8-44-356,-1-21 191,0 0 0,0 1 0,0-1 0,0 0 0,0 1 0,0-1 0,0 0 1,0 1-1,1-1 0,-1 0 0,0 0 0,0 1 0,0-1 0,0 0 0,0 0 1,0 1-1,1-1 0,-1 0 0,0 0 0,0 1 0,0-1 0,1 0 0,-1 0 1,0 0-1,0 1 0,1-1 0,-1 0 0,0 0 0,0 0 0,1 0 0,-1 0 1,0 0-1,1 0 0,-1 1 0,0-1 0,1 0 0,-1 0 0,0 0 1,0 0-1,1 0 0,-1 0 0,0 0 0,1-1 0,-1 1 0,0 0 0,0 0 1,1 0-1,-1 0 0,0 0 0,1 0 0,-1 0 0,0-1 0,0 1 0,1 0 1,-1 0-1,0 0 0,0-1 0,0 1 0,1 0 0,-1 0 0,0-1 0,0 1 1,0 0-1,0 0 0,1-1 0,-1 1 0,0 0 0,6-9 19,0 1-1,-1-1 0,6-14 1,7-15-79</inkml:trace>
  <inkml:trace contextRef="#ctx0" brushRef="#br0" timeOffset="1">387 0 18764,'-4'15'2192,"6"0"-1455,0 3-337,4 2 1216,1 6-752,3 4-88,3 10-432,-1 3-167,-2 6-113,-5 2-32,-3 8-40,-2 4-152,-10 11-393,-7 1-295,-9-2 704,-4 2-168,-10-15-80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3.440"/>
    </inkml:context>
    <inkml:brush xml:id="br0">
      <inkml:brushProperty name="width" value="0.05" units="cm"/>
      <inkml:brushProperty name="height" value="0.05" units="cm"/>
    </inkml:brush>
  </inkml:definitions>
  <inkml:trace contextRef="#ctx0" brushRef="#br0">114 1 17972,'-30'96'2429,"-10"50"-1017,37-132-1363,-37 240 1030,40-249-1084,-1-1 1,1 0 0,0 0-1,0 0 1,1 0-1,-1 0 1,1 0 0,0 0-1,1 5 1,-1-8 2,0 0 1,-1 0-1,1 0 1,0-1-1,0 1 1,0 0-1,0 0 1,-1 0 0,1-1-1,0 1 1,1 0-1,-1-1 1,0 1-1,0-1 1,0 1-1,0-1 1,0 0-1,0 0 1,1 1-1,-1-1 1,0 0-1,0 0 1,0 0-1,1 0 1,-1 0-1,0 0 1,0 0-1,0-1 1,0 1-1,1 0 1,-1-1-1,0 1 1,0-1-1,1 0 1,4-1 4,-1-1 0,0 1 0,-1-1 0,1 0 0,0 0 0,-1-1 0,0 1 0,0-1 1,0 0-1,0 0 0,0 0 0,-1-1 0,0 1 0,4-8 0,-5 10 25,-1-1 1,0 1-1,1-1 1,-1 1-1,0-1 1,-1 1-1,1-1 1,0 0-1,-1 1 1,1-1-1,-1 0 1,0 1-1,0-1 1,0 0-1,0 0 1,-1 1-1,1-1 1,-1 0-1,1 0 1,-1 1-1,0-1 1,0 1-1,0-1 1,0 1-1,-1-1 1,1 1-1,-1 0 1,1 0-1,-1-1 1,-3-2-1,3 4-1,1 0 0,-1 0 0,1 1 0,-1-1 0,1 0 0,-1 1-1,1-1 1,-1 1 0,1-1 0,-1 1 0,0 0 0,1 0 0,-1 0-1,0 0 1,1 0 0,-1 0 0,1 0 0,-1 0 0,0 1 0,1-1-1,-1 1 1,1-1 0,-3 2 0,3-2-14,0 1 1,-1-1-1,1 1 1,0 0-1,0 0 0,0-1 1,0 1-1,0 0 1,0 0-1,0 0 1,0 0-1,0 0 0,0 0 1,0 0-1,0 1 1,1-1-1,-1 0 0,1 0 1,-1 1-1,1-1 1,-1 0-1,1 1 1,0-1-1,-1 0 0,1 1 1,0-1-1,0 3 1,0-3-9,0 0 0,0-1 1,1 1-1,-1 0 0,0-1 1,0 1-1,0-1 0,1 1 0,-1 0 1,0-1-1,1 1 0,-1-1 1,0 1-1,1 0 0,-1-1 1,1 1-1,-1-1 0,1 0 1,-1 1-1,1-1 0,-1 1 1,1-1-1,0 0 0,-1 1 0,1-1 1,1 0-1,0 1 5,0-1-1,0 0 1,0 0-1,0 0 1,0 0-1,0 0 1,0 0-1,0 0 1,2-1-1,41-17 92,-42 16-95,27-14 26,0-2 0,-1-2-1,0 0 1,42-42 0,-56 49-56,-15 13 23,0 0 0,0 1 0,0-1 1,0 0-1,0 0 0,0 0 0,0 0 1,0 0-1,0 1 0,0-1 0,0 0 0,0 0 1,0 0-1,0 0 0,0 0 0,0 1 1,0-1-1,0 0 0,0 0 0,0 0 1,0 0-1,0 0 0,0 1 0,0-1 0,0 0 1,0 0-1,1 0 0,-1 0 0,0 0 1,0 0-1,0 0 0,0 0 0,0 1 1,0-1-1,0 0 0,1 0 0,-1 0 0,0 0 1,0 0-1,0 0 0,0 0 0,0 0 1,1 0-1,-1 0 0,0 0 0,0 0 0,0 0 1,0 0-1,0 0 0,1 0 0,-1 0 1,0 0-1,0 0 0,0 0 0,0 0 1,1 0-1,-11 22 2,-17 33 1,-9 18 120,31-63-219,1 0-1,1-1 1,0 1 0,1 1-1,0-1 1,-2 17 0,4-27 18,0 1 0,0 0 1,0 0-1,1 0 1,-1 0-1,0-1 1,0 1-1,0 0 1,1 0-1,-1-1 0,0 1 1,1 0-1,-1-1 1,1 1-1,-1 0 1,1-1-1,-1 1 1,1 0-1,-1-1 0,1 1 1,0-1-1,-1 1 1,1-1-1,0 1 1,-1-1-1,1 0 0,0 1 1,0-1-1,-1 0 1,1 0-1,0 1 1,0-1-1,-1 0 1,1 0-1,0 0 0,0 0 1,0 0-1,0 0 1,-1 0-1,1 0 1,0 0-1,1-1 1,12-6-703</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7.735"/>
    </inkml:context>
    <inkml:brush xml:id="br0">
      <inkml:brushProperty name="width" value="0.05" units="cm"/>
      <inkml:brushProperty name="height" value="0.05" units="cm"/>
    </inkml:brush>
  </inkml:definitions>
  <inkml:trace contextRef="#ctx0" brushRef="#br0">145 44 16796,'-15'4'917,"0"0"67,1 0 0,0 0 0,-27 14 0,37-17-878,1 1-1,0 0 1,1 0-1,-1 0 1,0 0 0,0 0-1,1 1 1,0-1 0,-1 1-1,1 0 1,0-1 0,0 1-1,0 0 1,1 0-1,-1 0 1,1 1 0,0-1-1,0 0 1,0 1 0,0-1-1,0 0 1,0 7-1,1-8-70,0 0-1,0 0 0,0 0 1,0 0-1,1 0 0,-1 0 0,1 0 1,-1-1-1,1 1 0,0 0 1,-1 0-1,1 0 0,0-1 0,0 1 1,0 0-1,1-1 0,-1 1 0,0-1 1,3 3-1,-1-2-1,0 0 1,0 0-1,1 0 1,-1 0-1,0-1 1,1 0-1,-1 1 1,1-1-1,-1-1 1,5 2-1,3-1 9,0 0-1,0-1 1,0 0-1,0-1 1,0 0-1,14-4 1,-10 1-22,1-1 0,-1 0 0,-1-2 0,1 1 0,21-16 0,-29 18 11,-1 0-1,1-1 1,-1 1 0,-1-2-1,1 1 1,-1-1 0,0 1-1,0-1 1,0-1 0,-1 1-1,0-1 1,0 0 0,4-11-1,-8 16-15,1 1 0,-1-1 0,1 1-1,-1-1 1,0 0 0,1 1 0,-1-1 0,0 1-1,0-1 1,0 0 0,-1 1 0,1-1 0,0 1-1,-1-1 1,1 0 0,0 1 0,-1-1 0,0 1-1,1 0 1,-1-1 0,0 1 0,0-1 0,0 1-1,0 0 1,0 0 0,0-1 0,0 1 0,0 0-1,-1 0 1,1 0 0,0 0 0,-1 0 0,1 1 0,0-1-1,-1 0 1,1 1 0,-3-1 0,-1-1 25,-1 1 1,1 0-1,-1 0 0,1 0 1,-1 1-1,1-1 1,-1 2-1,0-1 1,-6 1-1,-3 3-94,1-1 0,0 2 1,-1 0-1,2 0 0,-1 1 0,1 1 0,0 0 0,0 1 1,0 1-1,-14 13 0,25-21-59,1 1 1,-1-1-1,0 1 1,1 0-1,0 0 0,-1 0 1,1 0-1,0 0 1,0 0-1,0 0 0,0 0 1,-1 4-1,2-5 0,0-1 1,1 1-1,-1 0 0,0 0 0,0-1 0,0 1 0,0 0 1,0 0-1,1-1 0,-1 1 0,0 0 0,1-1 0,-1 1 1,1 0-1,-1-1 0,0 1 0,1-1 0,-1 1 0,1-1 1,0 1-1,-1-1 0,1 1 0,-1-1 0,1 1 0,0-1 1,-1 0-1,1 1 0,0-1 0,-1 0 0,1 0 0,0 0 1,0 1-1,-1-1 0,1 0 0,0 0 0,-1 0 0,1 0 1,0 0-1,0 0 0,-1 0 0,3-1 0,57-3-2462,-21-3 1105</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58.241"/>
    </inkml:context>
    <inkml:brush xml:id="br0">
      <inkml:brushProperty name="width" value="0.025" units="cm"/>
      <inkml:brushProperty name="height" value="0.025" units="cm"/>
    </inkml:brush>
  </inkml:definitions>
  <inkml:trace contextRef="#ctx0" brushRef="#br0">493 30 16307,'20'-4'2003,"-21"2"-1132,-10 1-121,-148 4 3356,-175-7-3643,334 4-498,-1 0 1,1 0-1,0 0 0,0 0 1,-1 0-1,1 0 0,0 0 1,0 0-1,-1 0 1,1 0-1,0 0 0,0 0 1,-1 0-1,1 0 0,0 0 1,0 0-1,0 0 1,-1-1-1,1 1 0,0 0 1,0 0-1,0 0 0,-1 0 1,1 0-1,0-1 0,0 1 1,0 0-1,0 0 1,-1 0-1,1 0 0,0-1 1,0 1-1,0 0 0,0 0 1,0-1-1,0 1 1,0 0-1,0 0 0,0-1 1,0 1-1,0 0 0,0 0 1,0 0-1,0-1 0,0 1 1,0 0-1,0-1 1,7-7-414,9 1-225</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58.663"/>
    </inkml:context>
    <inkml:brush xml:id="br0">
      <inkml:brushProperty name="width" value="0.025" units="cm"/>
      <inkml:brushProperty name="height" value="0.025" units="cm"/>
    </inkml:brush>
  </inkml:definitions>
  <inkml:trace contextRef="#ctx0" brushRef="#br0">392 35 15811,'8'-17'1377,"-1"1"-549,-6 15-45,-4 9 509,-1 1-1026,0 0 0,-1 0-1,0 0 1,-1-1 0,0 0 0,0 0-1,-10 10 1,-6 4 279,-27 19 1,-75 46 455,1-1-471,119-84-529,1 1 0,0 0 1,0 0-1,0 0 0,0 0 0,1 0 1,-1 1-1,1-1 0,0 1 1,0 0-1,-2 4 0,4-7-5,0 0 0,0-1 0,0 1 0,-1 0 0,1 0 0,0 0 0,0 0 0,0-1 0,0 1 0,1 0 0,-1 0 0,0 0 0,0 0 0,0-1 0,1 1 0,-1 0 0,0 0 0,1 0 0,-1-1 0,1 1 0,-1 0 0,2 1 0,0-1-7,-1 0 1,1 0-1,0 0 1,0 0 0,0 0-1,0 0 1,0 0-1,0 0 1,1-1 0,-1 1-1,0-1 1,0 0-1,3 1 1,28 0-444,0-1 1,0-1 0,39-8-1,6 1-281,-23 5 343,-5 1-94</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59.622"/>
    </inkml:context>
    <inkml:brush xml:id="br0">
      <inkml:brushProperty name="width" value="0.025" units="cm"/>
      <inkml:brushProperty name="height" value="0.025" units="cm"/>
    </inkml:brush>
  </inkml:definitions>
  <inkml:trace contextRef="#ctx0" brushRef="#br0">0 0 10722,'6'17'920,"-2"12"-671,0 8-89,1 12 304,-2 7-280,2 10-24,1 4-64</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7:15.942"/>
    </inkml:context>
    <inkml:brush xml:id="br0">
      <inkml:brushProperty name="width" value="0.025" units="cm"/>
      <inkml:brushProperty name="height" value="0.025" units="cm"/>
    </inkml:brush>
  </inkml:definitions>
  <inkml:trace contextRef="#ctx0" brushRef="#br0">33 38 11795,'0'0'174,"-1"0"0,1 0 1,0 0-1,-1 0 1,1 0-1,-1 0 0,1 0 1,0 0-1,-1 0 1,1 0-1,-1 0 0,1 1 1,0-1-1,-1 0 1,1 0-1,0 1 1,-1-1-1,1 0 0,0 0 1,-1 1-1,1-1 1,0 0-1,-1 1 0,1-1 1,0 0-1,0 1 1,0-1-1,-1 0 1,1 1-1,0-1 0,0 1 1,10 8 2487,25 4-1292,-32-12-1107,18 5 30,-1-1 0,1-1-1,0 0 1,34 0-1,84-7 31,-97 0-247,-20 5 20,-19 1 4,-14-1-40,-44 4 180,-90-2-1,115-6-121,-1-1-1,0-1 0,1-1 0,-44-15 1,67 17-21,7 0-39,18 0-30,25 2-79,66 13-23,-71-6 108,1-3-1,48 0 0,-84-5 83,-12-1-54,-21-3 1,27 5-49,-125-32 75,1-1-222,103 33 34,13 2-86,11-1 176,0 0 0,0 0 0,0 0 0,0 0 0,0 0 0,0 0 1,-1 0-1,1 0 0,0 0 0,0 0 0,0 0 0,0 0 0,0 0 0,0 0 0,0 0 0,0 0 0,0 0 0,0 0 0,0 0 0,-1 0 0,1 0 0,0 0 0,0 0 1,0 0-1,0 0 0,0 1 0,0-1 0,0 0 0,0 0 0,0 0 0,0 0 0,0 0 0,0 0 0,0 0 0,0 0 0,0 0 0,0 0 0,0 0 0,0 1 0,0-1 1,0 0-1,0 0 0,0 0 0,0 0 0,0 0 0,0 0 0,0 0 0,0 0 0,0 0 0,0 0 0,0 0 0,0 1 0,0-1 0,0 0 0,0 0 0,0 0 0,0 0 1,0 0-1,1 0 0,-1 0 0,0 0 0,0 0 0,0 0 0,2 1-58,-1 0 0,1 0 0,0 0-1,0 0 1,0-1 0,0 1 0,0-1 0,0 1 0,0-1 0,0 0 0,0 0 0,0 1-1,4-2 1,28-3-200,-34 4 260,35-9-342</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7:20.346"/>
    </inkml:context>
    <inkml:brush xml:id="br0">
      <inkml:brushProperty name="width" value="0.025" units="cm"/>
      <inkml:brushProperty name="height" value="0.025" units="cm"/>
    </inkml:brush>
  </inkml:definitions>
  <inkml:trace contextRef="#ctx0" brushRef="#br0">19 0 16315,'-5'40'4747,"4"206"-1499,4-149-2275,-18 174-1,112-742 54,-93 457-1092,0 0 0,1 0 1,1 0-1,12-19 0,-16 30 46,0-1-1,1 0 1,0 1-1,0-1 1,0 1-1,0 0 1,1 0 0,-1 0-1,1 1 1,0-1-1,-1 1 1,1 0-1,0 0 1,1 0-1,-1 1 1,0-1-1,0 1 1,1 0-1,5-1 1,-1 2-5,0 0-1,1 0 1,-1 1-1,0 0 1,0 0-1,0 1 1,15 6-1,-21-7 24,1 0 0,-1 0 0,0 1-1,0 0 1,-1 0 0,1 0 0,0 0 0,0 0-1,-1 0 1,4 5 0,-5-5 3,0-1 0,0 1 1,0 0-1,0-1 0,0 1 0,-1 0 0,1 0 1,-1 0-1,1 0 0,-1 0 0,0 0 0,1 0 1,-1 0-1,0-1 0,-1 1 0,1 0 0,0 0 1,0 0-1,-2 4 0,-1 2 15,0 0-1,-1 0 1,-1 0 0,1 0 0,-1-1-1,0 1 1,-1-1 0,1 0 0,-12 9-1,-10 8 65,-30 21-1,45-36-56,-7 6-28,-39 26 120,53-37-213,0-1 1,0-1 0,0 1 0,0-1 0,-1 0 0,1 0 0,-1-1-1,1 1 1,-7 0 0,11-2 58,1 0-1,-1 0 1,1 0 0,-1 0-1,1 0 1,0-1 0,-1 1-1,1 0 1,-1 0-1,1 0 1,0 0 0,-1 0-1,1-1 1,-1 1 0,1 0-1,0 0 1,-1-1 0,1 1-1,0 0 1,-1-1-1,1 1 1,0 0 0,0-1-1,-1 1 1,1 0 0,0-1-1,0 1 1,0-1-1,0 1 1,-1 0 0,1-1-1,0 1 1,0-1 0,0 1-1,0-1 1,0 1-1,0 0 1,0-1 0,0 1-1,0-1 1,0 1 0,0-1-1,0 1 1,1 0-1,-1-1 1,0 1 0,0-1-1,0 1 1,0 0 0,1-1-1,-1 1 1,0-1-1,0 1 1,1-1 0,12-21-445,-13 22 477,19-26-603,4-4-223</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7:20.793"/>
    </inkml:context>
    <inkml:brush xml:id="br0">
      <inkml:brushProperty name="width" value="0.025" units="cm"/>
      <inkml:brushProperty name="height" value="0.025" units="cm"/>
    </inkml:brush>
  </inkml:definitions>
  <inkml:trace contextRef="#ctx0" brushRef="#br0">1 301 19708,'0'1'133,"-1"0"-1,1 0 1,0 0-1,0 0 1,0 0 0,0 0-1,0 0 1,1 0-1,-1 0 1,0 0-1,0 0 1,1 0 0,-1-1-1,0 1 1,1 0-1,-1 0 1,1 0-1,0 1 1,0-2-57,0 0 0,0 0 0,0 0 0,0 0 0,0 0 0,0-1 0,0 1 0,0 0 0,0 0 0,-1-1 0,1 1 0,0-1 0,0 1 0,0-1 0,0 1 0,-1-1 0,1 1 0,0-1 0,-1 0-1,1 1 1,1-2 0,22-22 523,0-1-1,-1-1 0,24-37 0,-20 26-447,11-18-79,-28 38-51,1 0-1,24-27 1,-35 44-20,0 0-1,0 0 1,0 0-1,0 0 1,0-1-1,0 1 1,0 0-1,0 0 0,0 0 1,0 0-1,0 0 1,0 0-1,0 0 1,1-1-1,-1 1 1,0 0-1,0 0 1,0 0-1,0 0 0,0 0 1,0 0-1,0 0 1,0 0-1,1 0 1,-1-1-1,0 1 1,0 0-1,0 0 1,0 0-1,0 0 1,0 0-1,1 0 0,-1 0 1,0 0-1,0 0 1,0 0-1,0 0 1,0 0-1,0 0 1,1 0-1,-1 0 1,0 0-1,0 0 0,0 0 1,0 0-1,0 0 1,0 1-1,1-1 1,-1 0-1,0 0 1,0 0-1,0 0 1,0 0-1,0 0 0,0 0 1,0 0-1,0 0 1,0 1-1,1-1 1,-1 0-1,0 0 1,0 0-1,0 0 1,0 0-1,0 0 1,0 0-1,0 1 0,0-1 1,-1 11 42,-28 109 227,1-6-72,28-114-198,-15 96 88,14-83-313,0 0 0,1 0-1,1 0 1,0 0 0,4 20 0,-4-30 171,0 0-1,0 0 1,0 0 0,1 0-1,-1 0 1,1-1 0,0 1-1,3 4 1,3 1-316</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7:26.665"/>
    </inkml:context>
    <inkml:brush xml:id="br0">
      <inkml:brushProperty name="width" value="0.025" units="cm"/>
      <inkml:brushProperty name="height" value="0.025" units="cm"/>
    </inkml:brush>
  </inkml:definitions>
  <inkml:trace contextRef="#ctx0" brushRef="#br0">0 83 14219,'12'-5'1128,"9"-8"-856,8 0-136,12 0 344,8 0-504,8 3-464,4 1 536,0 5-224,-1 1-72</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7:27.157"/>
    </inkml:context>
    <inkml:brush xml:id="br0">
      <inkml:brushProperty name="width" value="0.025" units="cm"/>
      <inkml:brushProperty name="height" value="0.025" units="cm"/>
    </inkml:brush>
  </inkml:definitions>
  <inkml:trace contextRef="#ctx0" brushRef="#br0">0 109 12867,'46'7'1168,"1"-8"-728,6-5-160,3-4 416,0-3-112,-2-2-344,0-1-192,-4-1 33,-3-1-41,-3-2-113</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7:55.250"/>
    </inkml:context>
    <inkml:brush xml:id="br0">
      <inkml:brushProperty name="width" value="0.025" units="cm"/>
      <inkml:brushProperty name="height" value="0.025" units="cm"/>
    </inkml:brush>
  </inkml:definitions>
  <inkml:trace contextRef="#ctx0" brushRef="#br0">66 20 14499,'10'4'1994,"-4"-1"3409,-13-11-2982,5 6-2358,0 1 0,1-1 0,-1 0 0,0 1 0,0 0 0,0-1 1,-1 1-1,1 0 0,0 0 0,0 0 0,-1 0 0,1 0 0,-1 1 0,1-1 0,0 1 0,-1-1 0,1 1 0,-1 0 0,1 0 0,-4 0 0,5 1-56,0-1 0,-1 1-1,1 0 1,-1-1 0,1 1 0,0 0-1,0 0 1,-1 0 0,1 0 0,0 0-1,0 0 1,0 0 0,0 0 0,0 1 0,0-1-1,1 0 1,-1 1 0,0-1 0,1 0-1,-1 1 1,1-1 0,-1 1 0,1-1-1,-1 1 1,1-1 0,0 1 0,0-1-1,0 1 1,0-1 0,0 1 0,0-1-1,0 1 1,1 2 0,-1-2-13,1 0 1,-1 0-1,0 1 0,0-1 1,1 0-1,-1 0 0,1 0 1,0 0-1,0 0 1,0 0-1,0 0 0,0 0 1,0 0-1,0 0 0,1 0 1,-1-1-1,0 1 0,1-1 1,0 1-1,-1-1 1,1 1-1,0-1 0,0 0 1,0 0-1,0 0 0,0 0 1,0 0-1,0 0 1,0-1-1,0 1 0,0-1 1,0 1-1,0-1 0,1 0 1,-1 0-1,0 0 0,0 0 1,0 0-1,1 0 1,1-1-1,0 0 46,0 0 0,-1 0-1,1 0 1,0 0 0,-1-1 0,1 1 0,-1-1 0,1 0 0,-1 0-1,0 0 1,0-1 0,0 1 0,0-1 0,0 1 0,0-1-1,-1 0 1,1 0 0,-1 0 0,0-1 0,0 1 0,0-1-1,1-4 1,-2 7-17,-1 1-1,0-1 0,1 0 1,-1 1-1,0-1 1,0 0-1,1 0 0,-1 0 1,0 1-1,0-1 0,0 0 1,0 0-1,0 0 0,0 1 1,0-1-1,-1 0 1,1 0-1,0 1 0,0-1 1,0 0-1,-1 0 0,1 1 1,0-1-1,-1 0 0,1 1 1,-1-1-1,1 0 1,-1 1-1,1-1 0,-1 0 1,1 1-1,-1-1 0,0 1 1,1-1-1,-1 1 0,0 0 1,1-1-1,-1 1 1,0 0-1,0-1 0,1 1 1,-1 0-1,0 0 0,0 0 1,0 0-1,1-1 0,-1 1 1,0 0-1,0 1 1,0-1-1,0 0 0,-2 0 5,0 0-1,0 1 1,0-1-1,0 1 1,0 0-1,0 0 1,0 0-1,1 0 0,-1 0 1,0 1-1,1-1 1,-5 4-1,6-4-47,0 0-1,0 0 1,0 0-1,1 0 1,-1 0-1,0 0 1,0 0-1,1 0 1,-1 0-1,1 0 1,-1 0-1,1 0 1,-1 0-1,1 1 1,-1 1-1,1-2-20,0-1-1,0 1 0,1-1 0,-1 1 0,0-1 1,0 1-1,0-1 0,1 0 0,-1 1 0,0-1 1,0 1-1,1-1 0,-1 0 0,0 1 0,1-1 1,-1 0-1,0 1 0,1-1 0,-1 0 0,1 1 1,-1-1-1,0 0 0,1 0 0,-1 0 1,1 1-1,0-1 0,2 0-64,-1 1 0,1-1-1,-1 0 1,1 1 0,-1-2 0,1 1 0,-1 0-1,1 0 1,-1-1 0,0 1 0,1-1 0,-1 0-1,1 0 1,3-1 0,10-9-404</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7:59.161"/>
    </inkml:context>
    <inkml:brush xml:id="br0">
      <inkml:brushProperty name="width" value="0.025" units="cm"/>
      <inkml:brushProperty name="height" value="0.025" units="cm"/>
    </inkml:brush>
  </inkml:definitions>
  <inkml:trace contextRef="#ctx0" brushRef="#br0">0 19 17516,'0'3'1208,"6"-3"-1088,3 3-32,6-3 184,13-1-88,10-2-264,8-2-288,7 0-1232,3 0 1384,1 3-152,1-1-193</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8.140"/>
    </inkml:context>
    <inkml:brush xml:id="br0">
      <inkml:brushProperty name="width" value="0.05" units="cm"/>
      <inkml:brushProperty name="height" value="0.05" units="cm"/>
    </inkml:brush>
  </inkml:definitions>
  <inkml:trace contextRef="#ctx0" brushRef="#br0">205 1 17316,'-7'0'290,"0"0"-1,0 0 1,-1 1 0,1 0 0,0 1 0,0-1 0,0 1 0,0 1 0,1-1 0,-1 1-1,1 0 1,-1 1 0,1-1 0,0 1 0,-10 9 0,7-6-90,1 1 0,-1 0 0,2 0 1,-1 1-1,1 0 0,0 0 0,1 1 0,0-1 1,-5 14-1,9-20-159,1 1-1,-1-1 1,1 1 0,0 0 0,1 0 0,-1 0 0,0-1 0,1 1-1,0 0 1,0 0 0,0 0 0,1 0 0,-1 0 0,1 0-1,0-1 1,0 1 0,2 5 0,-1-7-24,-1 1-1,1 0 1,0-1 0,0 1 0,0-1-1,1 0 1,-1 0 0,0 0-1,1 0 1,-1 0 0,1 0 0,0-1-1,0 1 1,0-1 0,0 0-1,0 0 1,0 0 0,0 0 0,0 0-1,0-1 1,6 1 0,0-1 24,0 0 1,0 0 0,0-1 0,0-1 0,0 1-1,0-1 1,0-1 0,-1 0 0,1 0-1,-1-1 1,0 0 0,13-7 0,-15 7 11,0 0 0,0 0 0,0-1 0,-1 0 1,1 0-1,-1 0 0,0 0 0,-1-1 0,1 0 0,-1 0 0,0 0 1,0-1-1,-1 1 0,0-1 0,4-14 0,-6 18-73,-1 0 0,1 0 0,-1 0 0,0 0-1,0 0 1,0 0 0,0 0 0,-1 0 0,1 0-1,-1 0 1,0 0 0,1 0 0,-1 0 0,-1 1-1,1-1 1,0 0 0,-1 0 0,1 1 0,-1-1-1,0 1 1,0 0 0,0-1 0,0 1 0,0 0-1,-1 0 1,1 0 0,-1 1 0,1-1 0,-1 0-1,0 1 1,1 0 0,-6-2 0,-2-1-155,0 1 0,0 1 0,0-1 0,0 2 0,0-1 1,0 2-1,-1-1 0,-16 2 0,-11 5-368</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7:59.676"/>
    </inkml:context>
    <inkml:brush xml:id="br0">
      <inkml:brushProperty name="width" value="0.025" units="cm"/>
      <inkml:brushProperty name="height" value="0.025" units="cm"/>
    </inkml:brush>
  </inkml:definitions>
  <inkml:trace contextRef="#ctx0" brushRef="#br0">1 1 13547,'37'16'1320,"3"1"-896,-1-3-168,2-4 480,2-3-111,-1-4-249,2-1-128,-2-2-376,1-3-184,-2-3-1201,-1-2 1313,-1-4-176,-2 2-168</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02.178"/>
    </inkml:context>
    <inkml:brush xml:id="br0">
      <inkml:brushProperty name="width" value="0.025" units="cm"/>
      <inkml:brushProperty name="height" value="0.025" units="cm"/>
    </inkml:brush>
  </inkml:definitions>
  <inkml:trace contextRef="#ctx0" brushRef="#br0">1 18 16259,'6'-18'1969,"-7"30"-448,1 9-899,1 555 3972,-1-570-4509,0 0-1,1 0 0,-1 0 0,1 0 0,1 0 1,1 7-1,-3-13-80,0 0 0,0 0 0,1 0-1,-1 0 1,0 0 0,0 0 0,0 0 0,0 1 0,1-1 0,-1 0 0,0 0 0,0 0 0,0 0 0,0 0 0,1 0-1,-1 0 1,0 0 0,0 0 0,0 0 0,1 0 0,-1 0 0,0 0 0,0 0 0,0 0 0,0 0 0,1 0-1,-1 0 1,0 0 0,0-1 0,0 1 0,0 0 0,1 0 0,-1 0 0,0 0 0,0 0 0,0 0 0,0 0 0,0-1-1,0 1 1,1 0 0,-1 0 0,0 0 0,0 0 0,0 0 0,0-1 0,0 1 0,0 0 0,0 0 0,0 0-1,0-1 1,0 1 0,0 0 0,0 0 0,0 0 0,0 0 0,0-1 0,6-12 57,2-21 21,6-56-1,-4 23-37,-3 17-34,22-96 4,-25 132-22,0 0-1,2 0 1,-1 1-1,2 0 0,-1 0 1,2 0-1,16-21 1,-18 28 0,0 0 0,1 0-1,0 0 1,0 1 0,0 0 0,0 1 0,1-1 0,-1 2 0,11-5 0,-13 6 1,1 0 0,-1 0 0,1 1-1,0 0 1,0 0 0,-1 0 0,1 1 0,0 0-1,0 0 1,0 0 0,0 1 0,0 0-1,11 3 1,-15-4 8,-1 1-1,1 0 1,0-1 0,0 1-1,0 0 1,-1 1 0,1-1-1,0 0 1,-1 0 0,1 1-1,-1-1 1,1 0 0,-1 1-1,0 0 1,0-1-1,0 1 1,0 0 0,0 0-1,0-1 1,1 4 0,-1-2 8,-1 0 1,1 0-1,-1 1 1,0-1 0,0 0-1,0 0 1,-1 1-1,1-1 1,-1 0 0,1 0-1,-3 5 1,-1 4 48,-1-1 1,-1 0-1,0-1 0,0 1 1,-13 14-1,5-7 67,-2-1 1,0 0 0,-24 18-1,30-27-94,-1 0 0,-1-1 1,1 0-1,-1 0 0,0-1 0,-26 8 0,36-14-80,0 1 0,0 0-1,0-1 1,0 1 0,0-1 0,0 0 0,0 0-1,0 0 1,0 0 0,0 0 0,0 0-1,0 0 1,0-1 0,0 1 0,0-1-1,0 0 1,0 1 0,1-1 0,-1 0 0,-2-1-1,3 1 16,0-1 0,0 1 0,0 0 0,0-1 0,1 1 1,-1-1-1,0 1 0,1-1 0,-1 0 0,1 1 0,-1-1 0,1 1 0,0-1 0,0 0 0,0 1 0,0-1 0,0 0 0,0 1 0,0-1 0,0 0 0,1 1 0,-1-1 0,1 1 0,0-3 0,10-25-361</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03.302"/>
    </inkml:context>
    <inkml:brush xml:id="br0">
      <inkml:brushProperty name="width" value="0.025" units="cm"/>
      <inkml:brushProperty name="height" value="0.025" units="cm"/>
    </inkml:brush>
  </inkml:definitions>
  <inkml:trace contextRef="#ctx0" brushRef="#br0">24 47 17436,'3'1'3178,"8"-7"-1498,20-13-756,-17 9-560,-11 8-344,0 1-1,0-1 0,0 1 0,0-1 1,0 1-1,0 0 0,0 0 0,1 0 1,3 0-1,-7 1-17,1 0 1,0 0-1,-1 0 1,1 0-1,0 0 1,0 1-1,-1-1 1,1 0-1,-1 0 1,1 0-1,0 1 1,-1-1-1,1 0 1,0 1-1,-1-1 1,1 0-1,-1 1 0,1-1 1,-1 1-1,1 0 1,0 0 5,-1 0 1,1 0-1,-1 0 0,1 1 1,-1-1-1,1 0 0,-1 0 1,0 1-1,0-1 0,0 0 0,0 0 1,0 1-1,0-1 0,0 3 1,-2 8 55,-1 0 1,0 0-1,0 0 0,-1 0 1,-9 17-1,-34 57 446,33-61-307,0-2 1,8-14-59,1 0 1,0 0-1,0 0 0,-5 17 1,10-26-139,0 0 0,0 1 1,0-1-1,0 1 1,0-1-1,0 0 1,0 1-1,0-1 0,0 1 1,0-1-1,0 0 1,0 1-1,0-1 1,0 1-1,0-1 1,0 0-1,0 1 0,0-1 1,1 1-1,-1-1 1,0 0-1,0 1 1,0-1-1,1 0 0,-1 1 1,0-1-1,0 0 1,1 0-1,-1 1 1,0-1-1,1 0 1,-1 0-1,0 1 0,1-1 1,-1 0-1,1 0 1,-1 0-1,0 0 1,1 0-1,-1 0 0,1 1 1,-1-1-1,0 0 1,1 0-1,-1 0 1,1 0-1,-1 0 1,0 0-1,1-1 0,-1 1 1,1 0-1,26-6 107,-23 4-96,27-7 93,1 1 0,-1 1-1,1 2 1,0 1 0,49 0-1,-63 3-20</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06.896"/>
    </inkml:context>
    <inkml:brush xml:id="br0">
      <inkml:brushProperty name="width" value="0.025" units="cm"/>
      <inkml:brushProperty name="height" value="0.025" units="cm"/>
    </inkml:brush>
  </inkml:definitions>
  <inkml:trace contextRef="#ctx0" brushRef="#br0">49 6 15443,'-9'-2'1242,"4"1"-682,1 0 1,-1 0 0,1 1 0,-1 0-1,0 0 1,-7 1 0,45 1 3152,63-1-3098,114 14 0,-203-14-614,-1 0 0,0 0 0,0 1 0,0-1 0,0 1-1,0 1 1,10 5 0,-14-7 3,-1 0-1,0 0 1,0 0 0,1 0-1,-1 0 1,0 0-1,0 0 1,0 1 0,0-1-1,-1 1 1,1-1-1,0 0 1,0 1-1,-1-1 1,1 1 0,-1 0-1,0-1 1,1 1-1,-1-1 1,0 1 0,0 0-1,0-1 1,0 1-1,0 0 1,0-1 0,0 1-1,-1-1 1,1 1-1,-1-1 1,1 1 0,-1-1-1,0 1 1,1-1-1,-1 1 1,-1 1-1,-7 12 144,0 0-1,-1-1 0,0-1 0,-1 1 1,-1-1-1,-16 13 0,-2 0 494,-52 34 1,78-58-625,-1 2-49,0 0 1,-1 0-1,0-1 0,0 0 0,0 0 0,0 0 0,0-1 1,0 0-1,-11 2 0,33-22-2938,-4 1 2318,3-4-216</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07.752"/>
    </inkml:context>
    <inkml:brush xml:id="br0">
      <inkml:brushProperty name="width" value="0.025" units="cm"/>
      <inkml:brushProperty name="height" value="0.025" units="cm"/>
    </inkml:brush>
  </inkml:definitions>
  <inkml:trace contextRef="#ctx0" brushRef="#br0">6 0 19236,'-1'3'218,"0"0"0,0-1-1,0 1 1,1 0 0,-1 0 0,1 0 0,0-1-1,0 1 1,0 0 0,0 0 0,1 5 0,0 0 119,4 80 551,4-1 0,24 108-1,-25-158-776,-5-21-89,1 10 67,1-1 0,2 0 0,11 32 0,-17-57-85,-1 1 0,0-1 0,0 0 0,0 0 0,0 1 0,0-1 0,1 0 1,-1 0-1,0 0 0,0 1 0,0-1 0,0 0 0,1 0 0,-1 0 0,0 0 0,0 0 0,1 1 1,-1-1-1,0 0 0,0 0 0,1 0 0,-1 0 0,0 0 0,0 0 0,1 0 0,-1 0 0,0 0 1,0 0-1,1 0 0,-1 0 0,0 0 0,0 0 0,1 0 0,-1 0 0,0 0 0,1 0 0,-1 0 1,0-1-1,0 1 0,0 0 0,1 0 0,-1 0 0,0 0 0,0 0 0,0-1 0,1 1 0,-1 0 1,0 0-1,0 0 0,0-1 0,0 1 0,1 0 0,-1 0 0,0-1 0,0 1 0,0 0 0,0 0 1,0-1-1,0 1 0,0 0 0,0 0 0,0-1 0,0 1 0,0 0 0,0 0 0,0-1 0,6-18 71,-1 0 0,-1 0 0,-1-1 0,1-29 0,0-1-5,2 0-21,-2 9-45,1 0-1,2 1 0,2 0 1,16-47-1,-22 82-13,-1 0 0,0 0-1,1 0 1,0 0 0,0 1-1,1-1 1,0 1 0,-1 0 0,8-6-1,-9 8 5,0 1 1,-1 0-1,1 0 0,0 0 0,0 0 0,0 0 1,0 0-1,0 1 0,-1-1 0,1 1 0,0-1 1,0 1-1,1 0 0,-1 0 0,0 0 0,0 0 0,0 0 1,0 0-1,0 0 0,0 1 0,0-1 0,0 1 1,0-1-1,0 1 0,-1 0 0,1 0 0,0 0 0,0 0 1,3 2-1,-3-1 2,1 1-1,0-1 1,-1 0 0,0 1-1,1-1 1,-1 1 0,0 0-1,0-1 1,0 1 0,-1 0 0,1 0-1,-1 1 1,0-1 0,1 0-1,-1 0 1,0 4 0,0-1 21,-1 0 1,0-1 0,0 1-1,0 0 1,-1 0 0,1-1 0,-1 1-1,-4 10 1,-1-1 78,0 1 1,-1-2-1,-1 1 0,-1-1 1,-17 23-1,15-23 22,0-2 0,-1 0 0,-15 13 1,24-22-139,-1 0 0,0 0 0,0 0 0,0-1 0,0 1 0,0-1 0,0 0 0,0-1 0,-1 1 0,1-1 0,-1 1 0,1-1 0,-1-1 0,0 1 0,1-1 0,-6 1 0,9-1-21,1-1 0,-1 1 0,0 0-1,1 0 1,-1 0 0,1 0 0,-1-1 0,1 1-1,-1 0 1,0 0 0,1-1 0,-1 1-1,1-1 1,-1 1 0,1 0 0,0-1-1,-1 1 1,1-1 0,-1 1 0,1-1 0,0 1-1,-1-1 1,1 1 0,0-1 0,0 1-1,-1-1 1,1 0 0,0 1 0,0-1 0,0 1-1,0-1 1,0 0 0,0 1 0,0-1-1,0 0 1,0 1 0,0-1 0,0 1-1,0-1 1,0 0 0,0 1 0,1-1 0,-1 1-1,0-1 1,0 0 0,1 1 0,-1-1-1,1 0 1,1-3 3,0 1-1,0-1 0,0 1 0,1-1 1,-1 1-1,5-4 0,16-10-489,6 0-116</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08.293"/>
    </inkml:context>
    <inkml:brush xml:id="br0">
      <inkml:brushProperty name="width" value="0.025" units="cm"/>
      <inkml:brushProperty name="height" value="0.025" units="cm"/>
    </inkml:brush>
  </inkml:definitions>
  <inkml:trace contextRef="#ctx0" brushRef="#br0">108 41 19996,'-16'14'927,"2"0"-1,-1 1 0,-16 25 0,27-34-788,0 0 0,0 0 0,1 1 0,0-1-1,0 1 1,1 0 0,0 0 0,0 0 0,1 0 0,-1 0-1,2 0 1,-1 1 0,1 9 0,0-14-119,0 0 1,0-1-1,0 1 0,1 0 1,-1-1-1,1 1 1,0 0-1,0-1 1,0 1-1,0-1 0,0 0 1,0 1-1,1-1 1,-1 0-1,1 1 0,-1-1 1,1 0-1,0 0 1,0-1-1,0 1 1,0 0-1,0 0 0,0-1 1,1 0-1,-1 1 1,0-1-1,1 0 0,-1 0 1,1 0-1,0 0 1,3 0-1,-1-1 5,-1 1-1,1-1 1,0-1-1,0 1 1,0-1-1,0 0 1,0 0-1,-1 0 1,1-1 0,0 1-1,-1-1 1,1 0-1,-1 0 1,0-1-1,0 0 1,7-4-1,-3-1 47,1-1 0,-1 1 0,0-2 0,-1 1 0,0-1 0,-1 0 0,0 0-1,0 0 1,4-15 0,-7 18-31,-1 1-1,0 0 1,-1-1 0,0 1-1,0-1 1,0 1 0,-1-1-1,0-8 1,-1 12-39,1-1 1,-1 0-1,0 0 1,0 1-1,0-1 1,0 1 0,-1-1-1,0 1 1,1-1-1,-1 1 1,0 0-1,-1 0 1,1 0-1,0 0 1,-4-3-1,1 3-67,-1 0 0,1 0 0,-1 0 1,1 1-1,-1-1 0,0 1 0,0 1 0,0-1 0,0 1 0,0 0 0,0 0 0,0 1 0,-8 0 0,-17-3-128,-5-2-134</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7:00.137"/>
    </inkml:context>
    <inkml:brush xml:id="br0">
      <inkml:brushProperty name="width" value="0.025" units="cm"/>
      <inkml:brushProperty name="height" value="0.025" units="cm"/>
    </inkml:brush>
  </inkml:definitions>
  <inkml:trace contextRef="#ctx0" brushRef="#br0">0 1 13411,'0'47'1480,"2"0"-888,-1-1-240,0-6 673,1 0-201,-1-4-472,1 1-256,-1 1-440,-1-3-216,0 1-88,0 0-265,-1 1 521,-2 1-224,3-5 104</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7:00.634"/>
    </inkml:context>
    <inkml:brush xml:id="br0">
      <inkml:brushProperty name="width" value="0.025" units="cm"/>
      <inkml:brushProperty name="height" value="0.025" units="cm"/>
    </inkml:brush>
  </inkml:definitions>
  <inkml:trace contextRef="#ctx0" brushRef="#br0">0 1 11434,'10'209'3244,"-2"-70"-4778,-16 126-694,2-160 3701,5-62-1043</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7:02.532"/>
    </inkml:context>
    <inkml:brush xml:id="br0">
      <inkml:brushProperty name="width" value="0.025" units="cm"/>
      <inkml:brushProperty name="height" value="0.025" units="cm"/>
    </inkml:brush>
  </inkml:definitions>
  <inkml:trace contextRef="#ctx0" brushRef="#br0">9 0 19348,'-4'19'2289,"0"1"-1513,4 5-280,0 2 1224,2 3-776,7 1-183,1 4-337,4-2-112,4-9-280,2-5-104,5-14-384,6-5-224,1-15-681,4-14-151,-1-14 1056,-1-4-352,1-5-177</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7:03.096"/>
    </inkml:context>
    <inkml:brush xml:id="br0">
      <inkml:brushProperty name="width" value="0.025" units="cm"/>
      <inkml:brushProperty name="height" value="0.025" units="cm"/>
    </inkml:brush>
  </inkml:definitions>
  <inkml:trace contextRef="#ctx0" brushRef="#br0">305 0 13371,'-3'0'2128,"-10"16"-895,-4 10-457,-8 21 2224,-3 9-1399,-5 14-425,1 6-200,2 6-368,0 3-144,4-5-160,3-4-63,7-15-233,5-6-225,5-18-607,1-5-304,2-19 880,0-9-176,3-14-184</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09.798"/>
    </inkml:context>
    <inkml:brush xml:id="br0">
      <inkml:brushProperty name="width" value="0.05" units="cm"/>
      <inkml:brushProperty name="height" value="0.05" units="cm"/>
    </inkml:brush>
  </inkml:definitions>
  <inkml:trace contextRef="#ctx0" brushRef="#br0">10 495 13427,'-1'1'105,"0"-1"0,1 1 0,-1 0 0,0 0 0,0-1 0,1 1 0,-1 0 1,1 0-1,-1 0 0,1 0 0,-1 0 0,1 0 0,0 0 0,-1 0 0,1 0 0,0 2 0,0-2-40,0-1-1,0 1 0,0-1 0,0 1 1,1-1-1,-1 1 0,0-1 1,0 1-1,1-1 0,-1 1 1,0-1-1,1 1 0,-1-1 0,0 0 1,1 1-1,-1-1 0,1 0 1,-1 1-1,1-1 0,-1 0 0,1 1 1,0-1-1,4 2 236,-1-1-1,1 0 1,0 0-1,0 0 1,-1-1 0,10 0-1,41-3 890,0-3-1,84-19 0,-87 15-808,442-92 764,317-59-1060,-535 113-101,510-87 309,-749 132-147,-27 2 18,0 0 0,19-4 0,-68-3-579,13 0 329,-1-4-68</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7:03.542"/>
    </inkml:context>
    <inkml:brush xml:id="br0">
      <inkml:brushProperty name="width" value="0.025" units="cm"/>
      <inkml:brushProperty name="height" value="0.025" units="cm"/>
    </inkml:brush>
  </inkml:definitions>
  <inkml:trace contextRef="#ctx0" brushRef="#br0">226 31 16035,'1'-3'385,"0"1"-1,-1-1 0,1 1 0,0-1 0,-1 0 0,0 1 0,1-6 0,-1 8-335,0 0 0,0 0 0,0-1-1,0 1 1,0 0 0,0 0 0,-1 0 0,1-1-1,0 1 1,0 0 0,0 0 0,0 0 0,0 0-1,0-1 1,0 1 0,0 0 0,0 0 0,0 0-1,-1 0 1,1-1 0,0 1 0,0 0 0,0 0-1,0 0 1,0 0 0,-1 0 0,1 0 0,0-1-1,0 1 1,0 0 0,0 0 0,-1 0-1,1 0 1,0 0 0,0 0 0,0 0 0,-1 0-1,-12 10 1528,-5 12-783,1 1-1,1 0 1,-24 48 0,-25 83-102,50-108-398,-16 73 0,27-93-228,1-1 0,0 1-1,2-1 1,4 42 0,-3-61-134,1 1 0,0 0 0,1 0 0,-1-1 0,1 1 0,1-1 0,-1 0 0,1 0 1,0 0-1,1 0 0,-1 0 0,1 0 0,0-1 0,5 5 0,-5-7 20,0 0 0,-1 0 0,1 0-1,0-1 1,0 0 0,1 0 0,-1 0 0,0 0 0,1 0 0,-1-1-1,1 0 1,-1 0 0,1 0 0,0-1 0,-1 0 0,1 0 0,0 0-1,0 0 1,-1-1 0,9-1 0,19-8-390</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7:04.598"/>
    </inkml:context>
    <inkml:brush xml:id="br0">
      <inkml:brushProperty name="width" value="0.025" units="cm"/>
      <inkml:brushProperty name="height" value="0.025" units="cm"/>
    </inkml:brush>
  </inkml:definitions>
  <inkml:trace contextRef="#ctx0" brushRef="#br0">0 1 17532,'1'0'130,"0"0"1,-1 0-1,1 1 1,0-1-1,-1 0 1,1 0-1,0 1 1,-1-1-1,1 1 0,-1-1 1,1 0-1,-1 1 1,1-1-1,-1 1 1,1-1-1,-1 1 1,1 0-1,-1-1 1,1 1-1,-1-1 1,0 1-1,1 0 1,-1-1-1,0 1 1,0 0-1,0-1 0,1 1 1,-1 0-1,0 0 1,0-1-1,0 2 1,1 29 963,-1-22-175,18 516 1421,-12-588-2486,-5 39 121,23-317-620,-23 330 592,1 0 1,0 0-1,1 0 0,0 1 1,9-18-1,-11 26 40,0 0 1,1-1-1,-1 1 1,1 0-1,-1-1 1,1 1-1,0 0 1,0 0-1,0 1 1,0-1-1,1 0 1,-1 1-1,0-1 1,1 1-1,-1 0 1,1-1-1,-1 1 1,1 1-1,0-1 1,-1 0-1,1 1 1,0-1-1,-1 1 1,1 0-1,0 0 1,0 0-1,0 0 1,3 1-1,-2-1 14,0 1-1,0-1 1,0 1 0,0 1-1,-1-1 1,1 0 0,0 1-1,0 0 1,-1 0-1,1 0 1,-1 0 0,0 0-1,0 1 1,1 0 0,-2-1-1,1 1 1,0 0-1,-1 1 1,1-1 0,-1 0-1,3 6 1,-3-5 47,-1 1 0,1 0-1,-1-1 1,0 1 0,0 0 0,-1 0 0,1 0 0,-1 0-1,0 0 1,-1 0 0,1-1 0,-1 1 0,0 0 0,0 0 0,0 0-1,-1-1 1,-3 9 0,-1 0 83,-1-1-1,0 0 0,-1-1 1,0 0-1,0 0 1,-1-1-1,-1 0 1,0 0-1,0-1 0,-1 0 1,0-1-1,0 0 1,-1-1-1,-13 6 1,23-12-162,1 0 0,-1 0 0,0-1 0,0 1 0,0-1 0,1 0 0,-1 1 0,0-1 0,0 0 0,0 0 0,0 0 0,-2-1 0,3 1 31,1 0-1,-1 0 0,1-1 0,-1 1 1,1 0-1,-1 0 0,1-1 0,-1 1 1,1-1-1,-1 1 0,1 0 0,-1-1 1,1 1-1,-1-1 0,1 1 0,0-1 1,-1 1-1,1-1 0,0 1 0,0-1 1,-1 1-1,1-1 0,0 0 0,0 0 1,-1-2-3,1 1 0,1-1 1,-1 1-1,0-1 0,1 0 1,-1 1-1,1-1 1,-1 1-1,1 0 0,0-1 1,0 1-1,1 0 1,-1-1-1,0 1 0,2-2 1,15-19-182</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7:05.004"/>
    </inkml:context>
    <inkml:brush xml:id="br0">
      <inkml:brushProperty name="width" value="0.025" units="cm"/>
      <inkml:brushProperty name="height" value="0.025" units="cm"/>
    </inkml:brush>
  </inkml:definitions>
  <inkml:trace contextRef="#ctx0" brushRef="#br0">5 307 20140,'0'1'186,"-4"21"1824,5-18-1109,7-12-12,4-12-544,-2-1 0,0 0-1,-1-1 1,-1 0-1,6-27 1,-4 13-220,3-14 6,-10 35-77,0 1 0,1 0 0,0 1 0,8-15 0,-10 48 89,-12 297-364,15-339 266,0-6-126</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7:05.674"/>
    </inkml:context>
    <inkml:brush xml:id="br0">
      <inkml:brushProperty name="width" value="0.025" units="cm"/>
      <inkml:brushProperty name="height" value="0.025" units="cm"/>
    </inkml:brush>
  </inkml:definitions>
  <inkml:trace contextRef="#ctx0" brushRef="#br0">88 7 17436,'6'-7'3405,"-7"11"-612,-3 9-2103,-3 18-181,-51 198 565,46-203-887,12-26-186,0 0 1,0 0-1,0 0 1,0 0-1,0 1 1,0-1-1,0 0 1,0 0-1,0 0 1,-1 0-1,1 0 1,0 0-1,0 1 1,0-1-1,0 0 1,0 0-1,-1 0 1,1 0-1,0 0 1,0 0-1,0 0 1,0 0-1,-1 0 1,1 0-1,0 0 1,0 0-1,0 0 1,0 0 0,-1 0-1,1 0 1,0 0-1,0 0 1,0 0-1,0 0 1,-1 0-1,1 0 1,0 0-1,-4-13-74,2-129-1266,3 82 254,-1 72 929,-1 2 167,1-1 0,0 1 0,1 0 1,3 13-1,-3-24 15,-1 0 1,1 0-1,0 0 1,0 0-1,0 0 1,0 0-1,0 0 0,1-1 1,-1 1-1,1 0 1,0-1-1,0 0 1,0 1-1,0-1 1,0 0-1,0 0 0,1 0 1,-1 0-1,1 0 1,-1-1-1,1 1 1,0-1-1,-1 1 1,1-1-1,0 0 0,3 1 1,8-3 129,-14-7-67,-1 6-86,0 0 1,-1 0 0,1 1 0,0-1 0,-1 1-1,1-1 1,-1 1 0,1 0 0,-1-1 0,-2 0 0,-3-2-33,5 2-36,-1 0-1,1 1 0,-1-1 0,0 1 0,1 0 1,-1 0-1,0 0 0,0 0 0,0 0 1,0 0-1,0 1 0,0 0 0,0-1 0,-3 1 1,4 1-102,5 0-73</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7:06.683"/>
    </inkml:context>
    <inkml:brush xml:id="br0">
      <inkml:brushProperty name="width" value="0.025" units="cm"/>
      <inkml:brushProperty name="height" value="0.025" units="cm"/>
    </inkml:brush>
  </inkml:definitions>
  <inkml:trace contextRef="#ctx0" brushRef="#br0">13 3 12107,'-1'-1'172,"1"1"1,0 0-1,-1 0 1,1 0 0,0 0-1,0-1 1,-1 1 0,1 0-1,0 0 1,-1 0 0,1 0-1,0 0 1,-1 0 0,1 0-1,0 0 1,-1 0-1,1 0 1,0 0 0,-1 0-1,1 0 1,0 0 0,-1 0-1,1 0 1,0 1 0,-1-1-1,1 0 1,0 0-1,-1 0 1,1 0 0,0 1-1,0-1 1,-1 0 0,1 0-1,0 1 1,0-1 0,-1 0-1,1 0 1,0 1-1,0-1 1,-1 1 0,5 17 2935,21 31-1985,-18-37-282,12 25-484,-2 0 0,-1 2 0,-2-1 0,-1 2-1,-2 0 1,10 81 0,-3 103 176,-17-218-924,-1 0 0,0-1 0,0 1-1,0 0 1,-1-1 0,0 1-1,0-1 1,-1 1 0,1-1-1,-1 0 1,-4 9 0,1-2-333</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7:07.808"/>
    </inkml:context>
    <inkml:brush xml:id="br0">
      <inkml:brushProperty name="width" value="0.025" units="cm"/>
      <inkml:brushProperty name="height" value="0.025" units="cm"/>
    </inkml:brush>
  </inkml:definitions>
  <inkml:trace contextRef="#ctx0" brushRef="#br0">211 1 15027,'-11'28'7053,"-2"12"-4688,-14 39-1325,9-35-731,7-14-234,-1 0-1,-1-2 1,-2 0-1,-32 48 1,47-75-76,-1 0 0,1 0 1,-1-1-1,0 1 0,1 0 0,-1 0 1,0 0-1,0-1 0,0 1 0,1 0 1,-1-1-1,0 1 0,0 0 1,0-1-1,0 1 0,0-1 0,0 0 1,0 1-1,0-1 0,-2 0 0,3 0-2,-1 0 0,1-1 0,-1 1 0,1-1-1,-1 1 1,1-1 0,-1 1 0,1-1 0,-1 1-1,1-1 1,0 1 0,0-1 0,-1 0 0,1 1-1,0-1 1,0 1 0,-1-1 0,1 0 0,0 1-1,0-1 1,0 0 0,0 1 0,0-2 0,0-7-32,0 0 0,1 0 0,2-15 0,23-81-203,-22 91 202,1 1 0,1-1 0,0 1 0,1-1 0,10-14 0,-17 27 33,1 0-1,-1 0 1,1 1 0,-1-1-1,1 0 1,-1 1-1,1-1 1,0 1-1,-1-1 1,1 1-1,0-1 1,-1 1-1,1-1 1,0 1-1,0-1 1,-1 1-1,1 0 1,0 0-1,0-1 1,-1 1-1,1 0 1,0 0-1,0 0 1,0 0-1,0 0 1,1 0 0,-1 1-2,0-1 0,1 1 0,-1-1 0,0 1 0,0 0 0,0 0 0,1 0 0,-1 0 0,0 0 0,0 0 0,0 0 0,0 0 0,-1 0 0,2 2 0,4 6-17,-1 1 1,-1 0-1,5 13 0,-6-14 15,5 10 15,-6-12 7,0 0 0,1 0 0,0 0-1,0 0 1,0-1 0,1 0 0,0 1-1,0-1 1,8 7 0,-1-8 58,-9-12-26,-11-17-1,1 15-35,0 0-1,0 1 0,-1 0 0,0 0 1,-1 1-1,-18-12 0,3 5 21,-46-18 0,68 31-29,1 0 0,-1 0 0,0 0 1,1 1-1,-1 0 0,0-1 0,1 1 0,-6 1 1,8-2-3,0 1 0,0 0 1,0 0-1,0 0 0,0 0 1,0 0-1,-1 0 1,1 0-1,0 0 0,0 0 1,0 1-1,0-1 0,0 0 1,-1 0-1,1 0 0,0 0 1,0 0-1,0 0 1,0 0-1,0 0 0,0 0 1,0 0-1,-1 0 0,1 0 1,0 0-1,0 1 0,0-1 1,0 0-1,0 0 1,0 0-1,0 0 0,0 0 1,0 0-1,0 1 0,0-1 1,0 0-1,0 0 1,0 0-1,0 0 0,0 0 1,0 0-1,0 1 0,0-1 1,0 0-1,0 0 0,0 0 1,0 0-1,0 0 1,0 1-1,14 8 26,-2-4-35,0-1 1,1 0-1,-1 0 1,1-1 0,0-1-1,0 0 1,0-1-1,14-1 1,4 0-386,1-3 0,36-7 0,-31 1 174,-4-6-84</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7:24.867"/>
    </inkml:context>
    <inkml:brush xml:id="br0">
      <inkml:brushProperty name="width" value="0.025" units="cm"/>
      <inkml:brushProperty name="height" value="0.025" units="cm"/>
    </inkml:brush>
  </inkml:definitions>
  <inkml:trace contextRef="#ctx0" brushRef="#br0">1 15 17204,'8'0'1072,"-5"0"-968,-4 2-104,2-1 8,-1 1-80,0-4-160,3-1-88,-2-2-192,-1-3-248,-1 7 479,0 1-103,-11 1 16</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7:26.033"/>
    </inkml:context>
    <inkml:brush xml:id="br0">
      <inkml:brushProperty name="width" value="0.025" units="cm"/>
      <inkml:brushProperty name="height" value="0.025" units="cm"/>
    </inkml:brush>
  </inkml:definitions>
  <inkml:trace contextRef="#ctx0" brushRef="#br0">53 77 16844,'0'-3'5264,"4"7"-3928,-4-4-1322,0 0 1,1-1-1,-1 1 0,0 0 0,1 0 1,-1-1-1,0 1 0,1 0 0,-1-1 1,0 1-1,0 0 0,1-1 0,-1 1 0,0 0 1,0-1-1,0 1 0,1 0 0,-1-1 1,0 1-1,0-1 0,0 1 0,0-1 1,0 1-1,0 0 0,0-1 0,0 1 1,0-1-1,0 0 0,0 0 26,3-35 477,-3 34-503,0 1 1,0 0-1,0-1 1,0 1 0,-1 0-1,1 0 1,0-1-1,-1 1 1,1 0-1,-1 0 1,1-1-1,-1 1 1,1 0-1,-1 0 1,0 0-1,1 0 1,-1 0 0,0 0-1,0 0 1,0 0-1,0 0 1,0 0-1,0 1 1,-2-2-1,2 2-9,0 0 0,0 0 1,0 0-1,0 0 0,1 0 0,-1 0 0,0 0 0,0 1 0,0-1 0,1 0 0,-1 1 0,0-1 1,0 0-1,1 1 0,-1-1 0,0 1 0,1-1 0,-1 1 0,0-1 0,1 1 0,-1 0 0,1-1 1,-1 1-1,1 0 0,-1 0 0,1-1 0,0 1 0,-1 0 0,1 0 0,0-1 0,-1 2 0,-9 28 59,10-29-60,-2 5-8,0 0 1,1 0-1,0 0 0,0 0 1,0 0-1,1 1 1,0-1-1,0 0 0,1 0 1,1 9-1,2-11-49,0-10 26,1-9-1,-3 9 27,-1 0 1,0 0-1,0 0 1,0 0-1,-1 0 1,0-1-1,0 1 1,0 0-1,-1 0 1,0-1-1,0 1 1,-1 0-1,0 0 1,-3-8-1,5 14-18,0-1-1,0 1 1,0 0 0,-1-1 0,1 1-1,0 0 1,0 0 0,0-1-1,0 1 1,-1 0 0,1 0 0,0-1-1,0 1 1,0 0 0,-1 0-1,1 0 1,0 0 0,0-1 0,-1 1-1,1 0 1,0 0 0,-1 0-1,1 0 1,0 0 0,-1 0 0,1 0-1,0 0 1,0 0 0,-1 0-1,1 0 1,0 0 0,-1 0 0,1 0-1,-1 0 1,-5 10-317,1 14 88,5-10 20</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7:27.609"/>
    </inkml:context>
    <inkml:brush xml:id="br0">
      <inkml:brushProperty name="width" value="0.025" units="cm"/>
      <inkml:brushProperty name="height" value="0.025" units="cm"/>
    </inkml:brush>
  </inkml:definitions>
  <inkml:trace contextRef="#ctx0" brushRef="#br0">0 176 11859,'10'4'542,"1"-2"1,-1 0 0,1 0 0,-1-1 0,1 0 0,-1-1 0,1 0 0,0 0 0,-1-1-1,1-1 1,-1 0 0,17-5 0,20-10-744,0 3-1,1 1 1,58-7 0,247-17-3877,175-5 6602,-496 38-2190,35-8 0,-43 6-168,1 2 1,43-2-1,-64 6-162,0 0 0,1 1 1,-1 0-1,0 0 0,1 0 0,-1 0 1,0 1-1,5 2 0,-7-3-23,0 0 0,0 0 0,0 0 0,0 1 0,0-1 0,0 0 0,0 1 0,-1 0 0,1-1 1,-1 1-1,1 0 0,-1 0 0,1 0 0,-1 0 0,0 0 0,1 4 0,-1 1-81</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7:28.420"/>
    </inkml:context>
    <inkml:brush xml:id="br0">
      <inkml:brushProperty name="width" value="0.025" units="cm"/>
      <inkml:brushProperty name="height" value="0.025" units="cm"/>
    </inkml:brush>
  </inkml:definitions>
  <inkml:trace contextRef="#ctx0" brushRef="#br0">24 77 16828,'0'2'98,"1"-1"0,-1 1 0,1 0 0,-1-1 0,1 1 0,-1 0 0,1-1 0,0 1 0,0-1 0,0 1 0,0-1 1,0 1-1,0-1 0,0 0 0,0 0 0,1 1 0,-1-1 0,0 0 0,1 0 0,-1 0 0,1 0 0,-1-1 0,1 1 0,0 0 0,-1-1 1,1 1-1,0-1 0,1 1 0,0 0-16,0-1-1,-1 1 1,1-1 0,0 1 0,0-1-1,-1 0 1,1 0 0,0 0-1,-1 0 1,1-1 0,0 1 0,0-1-1,-1 0 1,1 1 0,-1-1 0,1 0-1,3-3 1,-4 2 27,1 0 0,-1-1 0,0 1 0,0-1 0,0 1 0,-1-1 0,1 0 0,-1 0 0,1 0 0,-1 0 0,0 0 0,0 0 0,0 0 0,0 0 0,-1 0 0,0 0 0,1-1 0,-1 1 0,0-4 0,0 5-65,0 1 1,-1-1-1,1 1 1,0-1-1,-1 1 1,1-1-1,-1 0 0,1 1 1,-1-1-1,1 1 1,-1 0-1,0-1 1,0 1-1,0 0 0,0-1 1,0 1-1,0 0 1,0 0-1,0 0 1,-1 0-1,1 0 0,0 0 1,-1 0-1,1 0 1,0 1-1,-1-1 0,1 0 1,-1 1-1,0-1 1,1 1-1,-1 0 1,1-1-1,-1 1 0,1 0 1,-1 0-1,0 0 1,1 0-1,-1 0 1,-1 1-1,-1 0-26,-1 0 0,1 0 1,0 1-1,0-1 0,0 1 0,1 0 1,-1 0-1,0 0 0,1 1 0,-1-1 1,1 1-1,0 0 0,0 0 0,0 0 1,0 0-1,0 1 0,1-1 0,-1 1 0,1 0 1,0-1-1,0 1 0,1 0 0,-3 7 1,1-3-20,1 0 1,0 0 0,0 0-1,1 0 1,0 0 0,0 0-1,1 1 1,0-1-1,0 0 1,1 0 0,3 14-1,-4-20 1,1-1 0,-1 1 0,1 0 0,-1-1-1,1 1 1,0-1 0,0 1 0,-1-1-1,1 1 1,0-1 0,0 0 0,1 0 0,-1 1-1,0-1 1,0 0 0,0 0 0,1 0-1,-1 0 1,1 0 0,-1 0 0,2 0 0,-1-1-1,-1 0 1,1 0-1,-1 0 1,1 0-1,-1 0 1,1 0-1,-1 0 1,1 0 0,-1-1-1,0 1 1,1-1-1,-1 1 1,0-1-1,1 0 1,-1 1-1,0-1 1,0 0 0,1 0-1,-1 0 1,0 0-1,0 0 1,0 0-1,0 0 1,1-2-1,4-6 2,0 0 0,-1 0 0,0 0-1,0-1 1,-1 0 0,0 0-1,-1 0 1,0 0 0,-1-1 0,0 1-1,-1-1 1,0 1 0,0-1-1,-1 1 1,0-1 0,-3-13-1,3 23 1,0 1 1,0-1-1,-1 0 0,1 0 0,0 0 0,-1 0 0,1 0 0,0 1 0,-1-1 0,1 0 0,-1 0 0,1 1 0,-1-1 0,0 0 0,1 0 0,-1 1 0,-1-2 0,2 2 0,-1 0 0,1 0 0,0 0 0,-1 0 0,1 0 0,-1 0 0,1 0 0,-1 0 0,1 0 0,-1 0 1,1 0-1,-1 0 0,1 0 0,-1 0 0,1 0 0,-1 1 0,1-1 0,-1 0 0,1 0 0,0 0 0,-1 1 0,0 0 0,-1 0 3,0 1-1,0 0 1,0 0 0,0 1-1,0-1 1,1 0-1,-1 1 1,1-1 0,-2 4-1,-1 3 9,1 0 0,0 1 0,0-1 0,1 1 0,1-1-1,-1 1 1,2 0 0,-1-1 0,1 1 0,1 0 0,2 15 0,-3-24-7,0 0-1,0 0 1,0 0 0,0-1 0,1 1 0,-1 0-1,0 0 1,1 0 0,-1-1 0,0 1 0,1 0-1,-1-1 1,1 1 0,-1 0 0,1-1 0,-1 1-1,1 0 1,0-1 0,-1 1 0,1-1 0,1 1-1,-2-1 1,1 0-1,0 0 1,-1 0-1,1 0 0,-1 0 1,1 0-1,-1-1 1,1 1-1,-1 0 0,1 0 1,-1-1-1,1 1 1,-1 0-1,1-1 1,-1 1-1,1-1 0,-1 1 1,1 0-1,-1-1 1,0 1-1,1-1 0,-1 0 1,3-3 18,0-1 0,-1 0-1,0 1 1,0-1 0,2-7 0,-1-2 24,-1 0 0,1-23-1,-3 32-41,1 1 1,-1 0-1,-1 0 0,1-1 0,-1 1 0,0 0 0,0 0 0,0 0 0,0 0 0,-1 0 0,1 0 1,-5-7-1,6 11-5,-1-1 1,1 1 0,0-1 0,-1 1 0,0-1-1,1 1 1,-1 0 0,1-1 0,-1 1 0,1 0-1,-1-1 1,0 1 0,1 0 0,-1 0 0,0 0-1,1 0 1,-1-1 0,0 1 0,1 0 0,-1 0-1,0 0 1,1 0 0,-1 0 0,0 1-1,1-1 1,-1 0 0,1 0 0,-1 0 0,0 0-1,1 1 1,-1-1 0,0 0 0,1 1 0,-1-1-1,1 1 1,-1-1 0,1 0 0,-1 1 0,1-1-1,-1 1 1,1-1 0,0 1 0,-1-1 0,1 1-1,0 0 1,-1-1 0,1 1 0,0 0 0,-3 3-1,0 1 0,1-1 0,0 1 0,-4 9 1,2 2-3,0 0 0,-1 18 0,4-29 0,1 0-1,0 0 1,0 0 0,0 0-1,0 0 1,1 0 0,0 0 0,0 0-1,0 0 1,1 0 0,2 5-1,-4-9 3,0-1 0,0 0 0,1 1 0,-1-1 0,0 1 0,0-1 0,0 0-1,1 1 1,-1-1 0,0 0 0,0 1 0,1-1 0,-1 0 0,0 1 0,1-1 0,-1 0-1,1 0 1,-1 1 0,0-1 0,1 0 0,-1 0 0,0 0 0,1 0 0,-1 1 0,1-1-1,-1 0 1,1 0 0,-1 0 0,0 0 0,1 0 0,-1 0 0,2 0 0,8-12 0,3-22 2,-9 20-2,-1-1 1,2-27-1,-4 38 0,-1 0 0,0 0 1,0 0-1,0 0 0,0 0 0,-1 0 0,1 0 0,-1 1 0,0-1 0,-1 0 0,1 0 0,-1 1 0,1-1 0,-1 0 1,-3-3-1,5 6-1,-1 1 0,1-1-1,0 1 1,-1 0 0,1-1 0,-1 1 0,1 0 0,0-1 0,-1 1 0,1 0 0,-1 0 0,1-1 0,-1 1 0,1 0 0,-1 0 0,1 0 0,-1 0 0,1 0 0,-1 0-1,1 0 1,-1 0 0,1 0 0,-1 0 0,1 0 0,-1 0 0,1 0 0,-1 0 0,1 0 0,-1 0 0,1 1 0,-1-1 0,1 0 0,-1 0 0,1 1 0,-1-1 0,1 0 0,0 0-1,-1 1 1,1-1 0,-1 1 0,1-1 0,0 0 0,-1 1 0,1-1 0,0 1 0,-1 0 0,-9 21-167,8-15-48,0-1 0,1 0 0,-1 0-1,1 1 1,1-1 0,-1 1 0,1-1 0,0 1-1,1-1 1,-1 1 0,1-1 0,1 0-1,-1 1 1,1-1 0,5 12 0,8 4-436</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10.498"/>
    </inkml:context>
    <inkml:brush xml:id="br0">
      <inkml:brushProperty name="width" value="0.05" units="cm"/>
      <inkml:brushProperty name="height" value="0.05" units="cm"/>
    </inkml:brush>
  </inkml:definitions>
  <inkml:trace contextRef="#ctx0" brushRef="#br0">0 478 15995,'10'-3'739,"0"0"-1,0 0 1,0-1-1,-1-1 0,1 0 1,-1 0-1,13-11 0,54-50 1564,-66 56-2106,54-56 618,-3-2 1,86-126-1,-129 168-755,-13 22-7,-3 7-32,-4 10 2,-19 73 31,7-36-65,3 0 0,2 1 0,-2 58-1,11-103-114,0 0-1,0-1 1,1 1-1,0 0 1,2 8-1,-3-13 93,0-1 0,0 1 0,1 0 0,-1-1 0,0 1 0,0 0 0,1-1 0,-1 1 0,0 0 0,1-1 0,-1 1 0,1-1 0,-1 1 0,1-1 0,-1 1 0,1-1 0,-1 1 0,1-1 0,0 1 0,-1-1 0,1 0 0,0 1 0,-1-1 0,1 0 0,0 0 0,-1 1 0,1-1 0,0 0 0,-1 0 0,1 0 0,0 0 0,0 0 0,-1 0 0,1 0 0,0 0 0,-1 0 0,1 0 0,0-1 0,0 1 0,-1 0 0,1 0 0,0-1 0,-1 1 0,1 0 0,0-1 0,-1 1 0,1 0 0,-1-1 0,1 1 0,-1-1 0,1 0 0,17-15-414,3-13-152</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00.111"/>
    </inkml:context>
    <inkml:brush xml:id="br0">
      <inkml:brushProperty name="width" value="0.025" units="cm"/>
      <inkml:brushProperty name="height" value="0.025" units="cm"/>
    </inkml:brush>
  </inkml:definitions>
  <inkml:trace contextRef="#ctx0" brushRef="#br0">1 63 10594,'21'-18'1457,"1"-1"-825,1 6-208,2 3 1424,4 7-1256,4 3-64,3 6-143,4 6-57,6 1-248,3 2-192,6-2 104,0-1-24,4-7-48</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7:01.094"/>
    </inkml:context>
    <inkml:brush xml:id="br0">
      <inkml:brushProperty name="width" value="0.025" units="cm"/>
      <inkml:brushProperty name="height" value="0.025" units="cm"/>
    </inkml:brush>
  </inkml:definitions>
  <inkml:trace contextRef="#ctx0" brushRef="#br0">0 0 15227,'0'40'1417,"0"5"-1065,3 4-184,0 1 608,4 6-368,0 2-144,2 1-456,1 4-192,-3-4 344,-1 0-96,-1-6-40</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7:01.570"/>
    </inkml:context>
    <inkml:brush xml:id="br0">
      <inkml:brushProperty name="width" value="0.025" units="cm"/>
      <inkml:brushProperty name="height" value="0.025" units="cm"/>
    </inkml:brush>
  </inkml:definitions>
  <inkml:trace contextRef="#ctx0" brushRef="#br0">32 0 12779,'0'40'1128,"0"-2"-784,-3-1-144,2-1 392,0-5-224,1 1-416,-3-2-560,0-3 544,-3 2-128,5-5-128</inkml:trace>
  <inkml:trace contextRef="#ctx0" brushRef="#br0" timeOffset="1">1 850 13035,'1'68'403,"11"75"1,4-4-2169,-13-113 4263,1-44-1902</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00.651"/>
    </inkml:context>
    <inkml:brush xml:id="br0">
      <inkml:brushProperty name="width" value="0.025" units="cm"/>
      <inkml:brushProperty name="height" value="0.025" units="cm"/>
    </inkml:brush>
  </inkml:definitions>
  <inkml:trace contextRef="#ctx0" brushRef="#br0">0 25 13963,'42'10'552,"-2"-3"-384,3-3-168</inkml:trace>
  <inkml:trace contextRef="#ctx0" brushRef="#br0" timeOffset="1">1436 23 11562,'66'12'761,"0"-2"-1570,-1-3-255,-2-3 1080,-2-4-232,-3-1-272</inkml:trace>
  <inkml:trace contextRef="#ctx0" brushRef="#br0" timeOffset="2">2702 0 9402,'60'10'968,"-3"0"-680,-9-5-552,-4-3-8,-7-3 200,-1-3-112,-3-2-216</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08.963"/>
    </inkml:context>
    <inkml:brush xml:id="br0">
      <inkml:brushProperty name="width" value="0.025" units="cm"/>
      <inkml:brushProperty name="height" value="0.025" units="cm"/>
    </inkml:brush>
  </inkml:definitions>
  <inkml:trace contextRef="#ctx0" brushRef="#br0">24 1 17396,'0'21'1504,"-3"8"-1080,-6 2-216,4 9 584,0 2-240,4 7-151,1-1-169,3 0-520,0-5-345,1-6 529,-4-4-56,-4-4-80</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09.361"/>
    </inkml:context>
    <inkml:brush xml:id="br0">
      <inkml:brushProperty name="width" value="0.025" units="cm"/>
      <inkml:brushProperty name="height" value="0.025" units="cm"/>
    </inkml:brush>
  </inkml:definitions>
  <inkml:trace contextRef="#ctx0" brushRef="#br0">35 1 14283,'2'35'1178,"-1"1"1,-2 0-1,-10 65 0,9-77 149,2-24-1344,2-8-1617,-22 138 107,15-115 1466</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09.931"/>
    </inkml:context>
    <inkml:brush xml:id="br0">
      <inkml:brushProperty name="width" value="0.025" units="cm"/>
      <inkml:brushProperty name="height" value="0.025" units="cm"/>
    </inkml:brush>
  </inkml:definitions>
  <inkml:trace contextRef="#ctx0" brushRef="#br0">7 1 16828,'0'0'187,"-1"1"0,1-1 0,-1 0 0,1 1 0,-1-1 0,1 1 0,0-1 0,-1 1 0,1-1 0,-1 1 0,1-1 0,0 1 0,0-1 0,-1 1 0,1 0 0,0-1 0,0 1 0,0-1 0,0 1 0,-1 0 0,1-1 0,0 1 0,0-1 0,0 1 0,0 0 0,1-1 0,-1 1 0,0 0 0,0-1 0,0 1 0,1 0 0,4 27 1134,-5-25-875,5 20 117,1 0 0,1-1 0,11 24 0,-15-39-582,0 0 1,1 0 0,0 0 0,0-1-1,0 0 1,1 0 0,0 0 0,0 0-1,0-1 1,1 0 0,0 0 0,0 0-1,10 5 1,-14-8-139,0-1 1,1 0-1,-1-1 1,1 1-1,-1 0 1,1-1-1,-1 1 0,1-1 1,-1 0-1,1 1 1,0-1-1,-1-1 0,1 1 1,-1 0-1,1-1 1,-1 1-1,1-1 0,-1 0 1,1 1-1,-1-1 1,0-1-1,1 1 1,-1 0-1,0 0 0,0-1 1,0 1-1,0-1 1,4-4-1,3-7-744</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10.466"/>
    </inkml:context>
    <inkml:brush xml:id="br0">
      <inkml:brushProperty name="width" value="0.025" units="cm"/>
      <inkml:brushProperty name="height" value="0.025" units="cm"/>
    </inkml:brush>
  </inkml:definitions>
  <inkml:trace contextRef="#ctx0" brushRef="#br0">9 1 17772,'0'21'1800,"0"12"-1048,0 4-304,-3 11 929,2 2-401,0 3-280,-1 1-120,2-2-280,0-2-72,0-8-256,0-5-184,0-11-584,0-9-224,0-16 792,-1-1-160,4-23-152</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10.939"/>
    </inkml:context>
    <inkml:brush xml:id="br0">
      <inkml:brushProperty name="width" value="0.025" units="cm"/>
      <inkml:brushProperty name="height" value="0.025" units="cm"/>
    </inkml:brush>
  </inkml:definitions>
  <inkml:trace contextRef="#ctx0" brushRef="#br0">123 28 17340,'6'-23'2328,"-6"23"-2292,0 0-1,0 0 1,0 0 0,0-1-1,0 1 1,0 0-1,0 0 1,0 0-1,0 0 1,-1-1-1,1 1 1,0 0-1,0 0 1,0 0-1,0-1 1,0 1-1,0 0 1,0 0-1,0 0 1,-1 0-1,1 0 1,0-1 0,0 1-1,0 0 1,0 0-1,0 0 1,-1 0-1,1 0 1,0 0-1,0 0 1,0-1-1,0 1 1,-1 0-1,1 0 1,-12 7 1648,6 1-1354,0 0 0,0 1 0,1-1 0,0 1 0,0 0 1,1 0-1,-5 15 0,1-2-160,-4 6-81,2 1 0,1-1 0,1 2 0,2-1 0,0 1 0,2 0 0,2 0 0,1 34 0,1-58-106,0 0-1,1 1 1,0-1 0,1 0-1,-1 0 1,1 0-1,0 0 1,1 0-1,-1 0 1,1-1 0,0 1-1,0-1 1,9 10-1,-9-12-110,0 0 1,1 0-1,0-1 0,-1 1 0,1-1 0,0 0 0,0 0 1,1 0-1,-1 0 0,0-1 0,1 1 0,-1-1 1,0-1-1,1 1 0,-1 0 0,1-1 0,0 0 0,-1 0 1,9-1-1,-7 0 3,1 0 0,-1-1 1,0 1-1,1-1 1,-1-1-1,0 1 0,0-1 1,9-5-1,17-13-620</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11.437"/>
    </inkml:context>
    <inkml:brush xml:id="br0">
      <inkml:brushProperty name="width" value="0.025" units="cm"/>
      <inkml:brushProperty name="height" value="0.025" units="cm"/>
    </inkml:brush>
  </inkml:definitions>
  <inkml:trace contextRef="#ctx0" brushRef="#br0">5 1 17340,'11'183'6659,"40"85"-5911,-61-307-1645,-6-23 559,2 0-1,2-1 1,-2-71 0,13 130 355,1-1 0,0 0 0,1 1 0,-1-1 0,1 0 0,0 1 0,0-1 0,1 0 0,-1 1 0,1 0 0,0-1 0,3-4 0,-3 6-3,0 1 0,0 0 0,0 0 0,1 0 0,-1 0 0,0 0 0,1 0 0,0 1 0,-1-1 0,1 1 0,0-1 0,0 1 0,-1 0 0,1 0 0,0 1 0,0-1 0,0 1 0,0-1 0,0 1 0,4 0 0,-3 0 30,1 0 1,-1 1 0,1-1 0,-1 1 0,1 0 0,-1 0 0,0 1 0,1-1 0,-1 1 0,0 0 0,0 0 0,0 0-1,0 1 1,-1-1 0,1 1 0,-1 0 0,1 0 0,-1 0 0,0 1 0,0-1 0,0 1 0,-1-1 0,1 1-1,-1 0 1,0 0 0,0 0 0,0 0 0,-1 1 0,0-1 0,2 6 0,-2-5 40,0-1-1,0 1 1,-1-1 0,1 1 0,-1-1 0,0 1-1,-1-1 1,1 1 0,-1-1 0,1 1 0,-1-1-1,-1 1 1,1-1 0,-1 0 0,1 0 0,-1 1-1,-1-1 1,1-1 0,0 1 0,-1 0 0,0 0-1,0-1 1,0 0 0,0 1 0,0-1-1,-1-1 1,0 1 0,1 0 0,-1-1 0,-5 3-1,5-3-146,1-1 1,-1 0-1,0 0 0,0 0 0,0 0 0,0-1 0,0 1 0,0-1 0,0 0 0,0 0 0,0 0 0,0-1 0,0 0 0,0 1 0,-6-3 0,8 2-23,-1 0-1,1 0 1,0-1-1,-1 1 1,1 0-1,0-1 1,0 1-1,0-1 1,0 0-1,0 1 1,1-1-1,-1 0 1,0 0-1,1-1 1,-1 1-1,1 0 1,0 0-1,0-1 1,0 1-1,0 0 1,0-1-1,1 1 1,-1-1-1,0-4 1,0-19-622</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10.933"/>
    </inkml:context>
    <inkml:brush xml:id="br0">
      <inkml:brushProperty name="width" value="0.05" units="cm"/>
      <inkml:brushProperty name="height" value="0.05" units="cm"/>
    </inkml:brush>
  </inkml:definitions>
  <inkml:trace contextRef="#ctx0" brushRef="#br0">235 0 14835,'5'29'2105,"-5"3"-1185,-10 3-280,-2 5 2409,4 5-2177,-1 1-104,6-3-192,0-5-112,8-7-336,-1-6-248,2-6-616,2-5-320,-6-8 808,-1-6-176,-8 0-208</inkml:trace>
  <inkml:trace contextRef="#ctx0" brushRef="#br0" timeOffset="1">0 211 17396,'6'-7'2152,"8"4"-1400,8 2-296,5-2 1409,8 1-937,2-3-216,6 0-752,0 1-416,-2-2 416,-3-4-80,-5-8-136</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11.917"/>
    </inkml:context>
    <inkml:brush xml:id="br0">
      <inkml:brushProperty name="width" value="0.025" units="cm"/>
      <inkml:brushProperty name="height" value="0.025" units="cm"/>
    </inkml:brush>
  </inkml:definitions>
  <inkml:trace contextRef="#ctx0" brushRef="#br0">19 1 19012,'-3'12'4856,"2"16"-3069,2 25-1402,-3 0 1,-11 68-1,16-161-507,-2 30-13,-1-1 0,5-19 0,-4 24 37,1 0-1,0 0 1,0 0 0,1 0-1,5-9 1,-8 15 78,1-1-1,-1 0 1,1 0 0,0 1 0,-1-1-1,1 0 1,0 1 0,-1-1-1,1 0 1,0 1 0,0-1 0,0 1-1,-1-1 1,1 1 0,0 0 0,0-1-1,0 1 1,0 0 0,1 0 0,-1 0 4,0 0 0,1 0 0,-1 1 1,0-1-1,0 0 0,0 1 0,0-1 1,0 1-1,0 0 0,0-1 0,0 1 0,0 0 1,0 0-1,0-1 0,0 1 0,-1 0 1,1 0-1,0 0 0,1 2 0,1 2-8,0 1 1,0-1-1,-1 1 0,0-1 0,0 1 0,0 0 0,0 0 0,0 8 0,4 51 204,-6-56-117,0-8-49,1-1 0,-1 1 0,0 0 0,0-1 0,0 1 0,0 0 0,0 0 0,0-1 0,0 1 0,0 0 0,-1-1-1,1 1 1,0 0 0,0-1 0,0 1 0,-1 0 0,1-1 0,0 1 0,-1 0 0,1-1 0,-1 2 0,0-2-3,1 0 1,-1 0 0,1 0-1,-1 0 1,1-1 0,-1 1 0,1 0-1,-1 0 1,1 0 0,-1 0-1,1 0 1,-1-1 0,1 1-1,0 0 1,-1 0 0,1-1-1,-1 1 1,1 0 0,0-1 0,-1 1-1,1 0 1,-1-1 0,-22-29 340,20 26-319,-49-64 620,91 77-1396,-15-4-94,1-1 0,40 1 1,-31-3 468,15 2-309</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12.444"/>
    </inkml:context>
    <inkml:brush xml:id="br0">
      <inkml:brushProperty name="width" value="0.025" units="cm"/>
      <inkml:brushProperty name="height" value="0.025" units="cm"/>
    </inkml:brush>
  </inkml:definitions>
  <inkml:trace contextRef="#ctx0" brushRef="#br0">1 6 14979,'-1'0'198,"1"1"0,0 0 0,0-1 0,0 1 0,0 0 0,0-1 0,0 1 0,0 0 0,0-1 0,0 1 0,1 0 0,-1-1 0,0 1 0,0-1 0,0 1 0,1 0 0,-1-1 1,0 1-1,2 0 0,7-6 4457,9-6-3139,-17 11-1487,0-1 1,0 1 0,0 0-1,0-1 1,0 1 0,0 0 0,0 0-1,0 0 1,0 0 0,0 0-1,0 0 1,0 0 0,0 0-1,0 0 1,0 0 0,0 1 0,0-1-1,0 0 1,0 1 0,0-1-1,0 1 1,0-1 0,0 1-1,0-1 1,0 2 0,1-1-12,-1 1-1,0-1 1,0 1 0,0 0 0,-1-1 0,1 1 0,0 0-1,-1 0 1,1-1 0,-1 1 0,1 0 0,-1 4 0,1 2-2,-1 1 0,-1-1 0,1 1 0,-1-1 0,-3 11 0,-2 0 82,-1 1 0,-10 19 0,6-14 63,11-25-157,0 0 0,0 0-1,0 0 1,0 0 0,-1 1 0,1-1 0,0 0 0,0 0 0,0 0 0,0 0 0,0 0 0,0 1 0,0-1 0,0 0 0,0 0 0,0 0-1,0 0 1,0 1 0,0-1 0,0 0 0,0 0 0,0 0 0,0 0 0,0 1 0,0-1 0,0 0 0,0 0 0,0 0 0,0 0-1,0 1 1,0-1 0,0 0 0,0 0 0,1 0 0,-1 0 0,0 0 0,0 0 0,0 1 0,0-1 0,0 0 0,1 0 0,7-2 29,13-11-200,-19 12 126,16-11-334,-1-1 0,0 0-1,-1-1 1,-1-1-1,18-22 1,-2-2-88</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12.876"/>
    </inkml:context>
    <inkml:brush xml:id="br0">
      <inkml:brushProperty name="width" value="0.025" units="cm"/>
      <inkml:brushProperty name="height" value="0.025" units="cm"/>
    </inkml:brush>
  </inkml:definitions>
  <inkml:trace contextRef="#ctx0" brushRef="#br0">1 0 19044,'6'15'817,"1"0"-1,0-1 0,14 21 1,-15-28-643,0 1-1,0-1 1,1-1 0,0 1 0,0-1-1,1 0 1,10 6 0,22 10 114,-22-13-247,-1 1-1,26 19 0,-39-25-25,1 0 0,-1 0 1,0 0-1,-1 0 0,1 1 0,-1-1 1,1 1-1,-1 0 0,-1 0 0,1 1 1,-1-1-1,0 0 0,2 9 1,-2-2-15,-1 0 1,0 0 0,-1 0 0,0 0 0,-1 0 0,0 0 0,-1-1-1,-1 1 1,1 0 0,-2-1 0,0 1 0,0-1 0,-1 0 0,0 0 0,-1-1-1,0 0 1,-1 0 0,0 0 0,-15 15 0,20-23-20,0 0-1,0 0 1,-1 0 0,1 0 0,0 0 0,-1-1-1,1 1 1,-1-1 0,1 0 0,-1 0-1,0 0 1,0 0 0,0 0 0,1 0-1,-1-1 1,0 1 0,-4-1 0,3-1-16,0 0 1,1 0-1,-1 0 1,1-1-1,-1 0 1,-3-1-1</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14.543"/>
    </inkml:context>
    <inkml:brush xml:id="br0">
      <inkml:brushProperty name="width" value="0.025" units="cm"/>
      <inkml:brushProperty name="height" value="0.025" units="cm"/>
    </inkml:brush>
  </inkml:definitions>
  <inkml:trace contextRef="#ctx0" brushRef="#br0">169 136 12811,'-22'-21'3570,"20"20"-2523,3 3-133,10 11 120,-8-10-902,0 0-27,0 1 0,0-1-1,0 0 1,1 0 0,-1 0 0,1-1 0,0 1 0,-1-1 0,8 4-1,-10-6-87,-1 0-1,0 0 1,1 0-1,-1 0 1,1 0-1,-1 0 1,0 0-1,1-1 1,-1 1-1,0 0 1,1 0-1,-1 0 1,0 0-1,0-1 1,1 1-1,-1 0 1,0 0-1,1 0 1,-1-1-1,0 1 0,0 0 1,1 0-1,-1-1 1,0 1-1,0 0 1,0-1-1,0 1 1,1 0-1,-1-1 1,0 1-1,0 0 1,0-1-1,0 1 1,0 0-1,0-1 1,0 1-1,0 0 1,0-1-1,0 1 1,0 0-1,0-1 1,0 1-1,0-1 1,-3-19 362,0 12-281,-1-1 1,0 1 0,0 0 0,-1 0 0,0 1 0,-1-1-1,0 1 1,0 0 0,0 0 0,-1 1 0,0 0-1,0 0 1,0 1 0,-1 0 0,0 0 0,0 0 0,0 1-1,-1 1 1,-12-5 0,19 7-90,0 1 0,0-1 0,-1 1-1,1-1 1,0 1 0,0 0 0,0 0 0,-1 0-1,1 0 1,0 1 0,0-1 0,0 0 0,0 1 0,-1 0-1,1-1 1,0 1 0,0 0 0,0 0 0,0 0-1,1 0 1,-1 1 0,0-1 0,0 0 0,1 1 0,-1-1-1,1 1 1,-1 0 0,1-1 0,-1 1 0,1 0-1,0 0 1,-2 3 0,2-1-14,1 0-1,-1-1 1,0 1-1,1 0 1,0-1 0,0 1-1,0 0 1,0 0-1,0-1 1,1 1-1,0 0 1,0-1 0,0 1-1,0-1 1,0 1-1,1-1 1,-1 1 0,4 4-1,0-2-33,-1 0-1,1 0 0,0-1 1,0 0-1,11 9 1,-15-13 27,0 0-1,1 0 1,-1 0 0,1 0-1,-1 0 1,1 0 0,-1 0 0,1 0-1,0 0 1,-1-1 0,1 1-1,0-1 1,0 1 0,-1-1 0,1 0-1,0 0 1,0 0 0,0 0-1,-1 0 1,1 0 0,0 0 0,0 0-1,0-1 1,-1 1 0,1-1-1,0 1 1,-1-1 0,3-1 0,-3 1 10,0 0 0,0 0 0,0 0 0,-1 0 0,1 0 0,0 0 0,-1 0 0,1 0 0,0-1 0,-1 1 0,0 0 0,1 0 0,-1-1 0,0 1 0,1 0 0,-1 0 0,0-1 0,0 1 0,0 0 0,0-1 0,0 1 0,-1 0 1,1-1-1,0 1 0,-1 0 0,1-1 0,0 1 0,-1 0 0,0 0 0,1 0 0,-2-2 0,-1-2-83,1 1-1,-1 0 1,0 0 0,0 1-1,0-1 1,0 0-1,-5-3 1,8 7 55,-1 0-1,1 0 1,0-1-1,0 1 1,-1 0-1,1 0 1,0 0-1,-1-1 1,1 1-1,0 0 1,0 0 0,-1 0-1,1 0 1,0 0-1,-1-1 1,1 1-1,-1 0 1,1 0-1,0 0 1,-1 0-1,1 0 1,0 0-1,-1 0 1,1 0-1,0 0 1,-1 1 0,-2 10-401,3 7 50</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20.759"/>
    </inkml:context>
    <inkml:brush xml:id="br0">
      <inkml:brushProperty name="width" value="0.025" units="cm"/>
      <inkml:brushProperty name="height" value="0.025" units="cm"/>
    </inkml:brush>
  </inkml:definitions>
  <inkml:trace contextRef="#ctx0" brushRef="#br0">1 1 6281,'92'75'2770,"87"90"0,-64-50-2135,173 135 0,-208-182-26,84 92 1,-94-87-431,105 82 0,-135-122-181,-1 1 0,46 54 0,55 87 72,-107-137-49,0-2 0,3-1 0,56 43-1,-42-36 30,64 49 35,63 57 51,-139-107-64,63 87 1,8 10 66,104 85 630,-70-83-143,-20-22-382,249 260-107,-263-269-119,30 43-149,-79-83 12,92 82 1,-75-85 126,-3 4 0,77 94 1,-68-63 198,114 110-1,-167-184-199,141 137 17,-121-112 9,55 76-1,-62-74-18,60 57-1,8 9-116,-81-80 110,32 55 0,-44-64 112,2-1 0,0 0 0,2-2 0,35 35-1,185 158-7,-100-94 1,-88-90-833,-48-35 617</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21.158"/>
    </inkml:context>
    <inkml:brush xml:id="br0">
      <inkml:brushProperty name="width" value="0.025" units="cm"/>
      <inkml:brushProperty name="height" value="0.025" units="cm"/>
    </inkml:brush>
  </inkml:definitions>
  <inkml:trace contextRef="#ctx0" brushRef="#br0">2 1 19668,'0'10'2282,"0"-8"-2215,-1 63 2280,1-59-2241,1 0 0,-1 0 0,2 0 0,-1 0 0,1 0 0,-1 0 0,2-1-1,3 9 1,-5-13-95,0 1-1,0-1 0,1 1 0,-1-1 0,0 0 0,1 0 0,-1 0 0,1 0 0,-1 0 1,1 0-1,0 0 0,-1 0 0,1-1 0,0 1 0,0 0 0,-1-1 0,1 0 0,0 1 1,0-1-1,0 0 0,0 0 0,-1 0 0,1 0 0,0 0 0,0-1 0,0 1 0,-1 0 1,1-1-1,0 1 0,0-1 0,-1 0 0,3-1 0,6-2 14,-1-1 1,0 1-1,0-2 0,12-9 0,75-72 168,-95 87-195,0-1 0,0 0 0,0 1 0,0-1 0,0 0 0,0 1 0,0-1 0,0 1 0,0-1 0,0 1 0,0 0 0,1-1 0,-1 1 0,0 0 0,1 0 0,-1 0 0,-1 0 0,1 0 0,0 0 1,-1 1-1,1-1 0,-1 0 1,1 0-1,-1 1 0,1-1 0,-1 0 1,1 1-1,-1-1 0,1 1 1,-1-1-1,1 0 0,-1 1 0,0-1 1,1 1-1,-1-1 0,1 2 1,0 2-13,1 0 0,-1 0 1,0 1-1,0-1 0,0 1 1,0 4-1,0 0-5,-1-7 41,2 12-276,0-1 0,1 0 0,1 0 1,7 17-1,-10-28 148,0 1 0,1-1-1,-1 0 1,0 1 0,1-1 0,0 0 0,0 0 0,-1 0 0,1 0 0,0-1 0,1 1 0,2 2 0,-3-3 44,0-1-1,0 1 1,-1-1 0,1 1-1,0-1 1,0 0 0,0 1 0,0-1-1,-1 0 1,1 0 0,0 0-1,0-1 1,0 1 0,0 0 0,0-1-1,-1 1 1,1-1 0,0 0 0,-1 1-1,3-3 1,19-12-663</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21.654"/>
    </inkml:context>
    <inkml:brush xml:id="br0">
      <inkml:brushProperty name="width" value="0.025" units="cm"/>
      <inkml:brushProperty name="height" value="0.025" units="cm"/>
    </inkml:brush>
  </inkml:definitions>
  <inkml:trace contextRef="#ctx0" brushRef="#br0">124 0 18580,'-111'90'5201,"111"-89"-5158,-1-1 0,0 1 0,0 0 0,0-1 0,0 1 0,1-1 0,-1 1 0,0 0 0,0 0 0,1 0 0,-1-1 0,1 1 0,-1 0 0,1 0 0,-1 0-1,1 0 1,-1 0 0,1 0 0,0 1 0,0-1-36,0-1 0,1 0-1,-1 1 1,1-1-1,-1 0 1,1 1 0,-1-1-1,1 0 1,-1 0 0,1 1-1,-1-1 1,1 0-1,-1 0 1,1 0 0,0 0-1,-1 0 1,1 0-1,-1 0 1,1 0 0,-1 0-1,1 0 1,0 0 0,0 0-1,7-1-48,-1-1 0,0 1 0,1-1 0,7-3 0,-3 0 48,0-1-1,-1 0 0,1-1 1,-1 0-1,0 0 0,-1-1 1,0-1-1,0 0 0,9-11 1,-18 18 40,-2 4-14,-10 11 4,-14 22 15,22-30-91,0 0 1,1 0-1,0 0 1,0 1-1,0-1 0,1 1 1,-1-1-1,2 1 1,-1 0-1,0 6 1,1-11 9,0 0 0,0 1 1,1-1-1,-1 0 0,0 0 1,1 1-1,-1-1 1,1 0-1,-1 0 0,1 0 1,-1 0-1,1 0 1,0 0-1,-1 0 0,1 0 1,0 0-1,0 0 0,0 0 1,0 0-1,1 0 1,0 0 34,0 0 1,1 0 0,-1-1 0,0 1-1,1 0 1,-1-1 0,0 0 0,1 0-1,-1 0 1,0 0 0,1 0 0,-1 0 0,0 0-1,5-2 1,2 0-31,1-1 1,-1-1-1,0 1 0,0-2 1,14-7-1,15-14-243</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22.086"/>
    </inkml:context>
    <inkml:brush xml:id="br0">
      <inkml:brushProperty name="width" value="0.025" units="cm"/>
      <inkml:brushProperty name="height" value="0.025" units="cm"/>
    </inkml:brush>
  </inkml:definitions>
  <inkml:trace contextRef="#ctx0" brushRef="#br0">55 307 18780,'-9'14'831,"-2"2"-91,-13 27 0,23-38-622,-1-1 0,0 0 0,1 0 1,0 0-1,0 1 0,0-1 0,0 1 0,1-1 1,-1 0-1,1 1 0,0-1 0,2 8 0,-2-10-52,1-1 0,-1 1-1,1 0 1,0 0 0,0-1-1,-1 1 1,1 0 0,0-1-1,1 1 1,-1-1-1,0 1 1,0-1 0,1 0-1,-1 1 1,0-1 0,1 0-1,0 0 1,-1 0 0,3 1-1,0-1-11,0 1 0,0-1-1,0 0 1,0 0 0,0 0-1,1 0 1,-1-1 0,5 0-1,4 0-33,-1-1 1,-1-1-1,1 0 0,0 0 0,15-6 0,-16 3-14,0 0 1,0-1-1,0 0 1,-1-1-1,0 0 0,0-1 1,-1 1-1,0-2 1,0 0-1,-1 0 0,0 0 1,-1-1-1,0 0 1,0-1-1,-1 1 0,5-14 1,-3 6-16,0-1 1,-2 0-1,0-1 0,-1 1 1,-2-1-1,1 0 0,-2 0 1,-1 0-1,-1-22 1,0 34 0,-1 1 0,0-1 0,0 1 0,-1-1 0,0 1 0,0 0 0,-5-11 0,6 17 5,0-1-1,0 0 1,0 0 0,0 1 0,-1-1 0,1 1 0,0-1 0,-1 1 0,1-1 0,-1 1-1,1 0 1,-1 0 0,0-1 0,1 1 0,-1 1 0,0-1 0,0 0 0,0 0-1,0 1 1,0-1 0,0 1 0,0-1 0,0 1 0,0 0 0,0 0 0,0 0 0,0 0-1,0 0 1,0 0 0,0 1 0,0-1 0,-2 1 0,-3 2 17,0 0 0,0 1-1,1-1 1,-1 1 0,1 0 0,0 1 0,0-1-1,0 1 1,1 1 0,0-1 0,0 1 0,0 0-1,1 0 1,-1 0 0,-3 9 0,3-7 4,1 0 0,0 0 0,1 1 0,-1-1 0,2 1 0,-1 0 1,1 0-1,1 0 0,-1 0 0,2 0 0,-1 0 0,2 13 0,0-16-66,0-1 0,0 0 1,1 1-1,0-1 0,0 0 0,0 0 0,1 0 0,-1 0 1,1-1-1,0 1 0,1-1 0,-1 1 0,1-1 1,0 0-1,8 6 0,4 1-591,0 0 0,1-1 0,23 9 0,-27-13 144,0 0-1,-1 1 1,1 0-1,-1 1 1,-1 0-1,20 18 1,-15-2-560</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22.553"/>
    </inkml:context>
    <inkml:brush xml:id="br0">
      <inkml:brushProperty name="width" value="0.025" units="cm"/>
      <inkml:brushProperty name="height" value="0.025" units="cm"/>
    </inkml:brush>
  </inkml:definitions>
  <inkml:trace contextRef="#ctx0" brushRef="#br0">9 1 17820,'-3'58'2032,"-3"22"170,8 115 1,-2-183-2094,2-1-1,0 0 0,0 0 1,1 0-1,0 0 0,5 10 1,-6-17-80,0 0 0,0-1 0,0 1 0,0-1 0,1 1 1,-1-1-1,1 0 0,0 0 0,0 0 0,0 0 0,1-1 1,-1 1-1,1-1 0,-1 0 0,1 0 0,0 0 0,-1 0 1,1-1-1,6 2 0,1-1 5,-1 0 1,1-1-1,-1-1 0,1 1 1,0-2-1,-1 1 0,17-4 1,6-4 39,34-12 0,-38 11-45,45-9-1,-72 17-32,0 1 1,0-1-1,0 1 0,0 0 1,0 0-1,0 0 0,0 0 0,0 0 1,1 1-1,-1-1 0,0 0 1,0 1-1,0 0 0,0-1 1,0 1-1,-1 0 0,1 0 1,0 0-1,3 2 0,-3 0-1,1 0 0,-1 1 0,0-1 0,0 1 0,0-1-1,0 1 1,0 0 0,0 3 0,4 7 0,-5-12 21,-1-1 1,1 1 0,0-1 0,0 1 0,0-1 0,1 1 0,-1-1 0,0 1 0,1-1 0,-1 0 0,0 0 0,1 0 0,0 0 0,-1 0 0,1 0 0,-1 0 0,1 0 0,0-1 0,0 1 0,-1-1 0,1 1 0,0-1 0,0 0 0,0 1 0,0-1 0,0 0 0,-1 0-1,1-1 1,0 1 0,0 0 0,0-1 0,0 1 0,2-2 0,9-2 99,0-1 0,0 0 1,21-13-1,-9 5-63,51-18-385,34-16-2063,-96 38 1864,-8 0-166</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23.136"/>
    </inkml:context>
    <inkml:brush xml:id="br0">
      <inkml:brushProperty name="width" value="0.025" units="cm"/>
      <inkml:brushProperty name="height" value="0.025" units="cm"/>
    </inkml:brush>
  </inkml:definitions>
  <inkml:trace contextRef="#ctx0" brushRef="#br0">1 149 18444,'3'0'1632,"7"0"-1336,8 2-688,7-2 1288,12-2-663,9-2-193</inkml:trace>
  <inkml:trace contextRef="#ctx0" brushRef="#br0" timeOffset="1">538 0 18276,'-15'28'1399,"1"0"0,2 1-1,-18 58 1,25-67-1104,1-1-1,0 1 0,2 0 0,0 0 1,2 0-1,0 0 0,3 24 1,-2-40-276,0 0 1,0 0 0,0 0-1,0-1 1,0 1 0,1 0-1,-1-1 1,1 1 0,3 4-1,-4-7-16,0 0 0,-1 0 0,1-1 0,0 1-1,0 0 1,0 0 0,0 0 0,0-1 0,0 1 0,0-1-1,0 1 1,0-1 0,1 1 0,-1-1 0,0 0 0,0 1 0,0-1-1,1 0 1,-1 0 0,0 0 0,0 0 0,0 0 0,1 0-1,-1 0 1,0 0 0,0-1 0,0 1 0,1 0 0,-1-1 0,0 1-1,0-1 1,0 1 0,2-2 0,6-4 19,-1-1 0,1 0 0,-1 0 0,0-1-1,-1 0 1,11-13 0,0-2 32,229-247-834,-243 267 427,9-12-659,-13 15 997,0 0-1,0 0 1,0 0-1,1 0 1,-1-1 0,0 1-1,0 0 1,0 0-1,0 0 1,0 0-1,1-1 1,-1 1-1,0 0 1,0 0-1,0 0 1,0-1-1,0 1 1,0 0-1,0 0 1,0 0 0,0-1-1,0 1 1,0 0-1,0 0 1,0 0-1,0-1 1,0 1-1,0 0 1,0 0-1,0 0 1,0-1-1,0 1 1,0 0-1,0 0 1,-1 0 0,1-1-1,0 1 1,0 0-1,0 0 1,0 0-1,0 0 1,-1-1-1,1 1 1,0 0-1,0 0 1,0 0-1,0 0 1,-1 0-1,1 0 1,0 0 0,0-1-1,0 1 1,-1 0-1,1 0 1,0 0-1,0 0 1,0 0-1,-1 0 1,1 0-1,0 0 1,-1 0-1,-14 0-665</inkml:trace>
  <inkml:trace contextRef="#ctx0" brushRef="#br0" timeOffset="2">643 376 17044,'-3'39'2040,"4"-8"-1328,10-11-312,7-3 825,11-12-889,7-5-592,2-10 320,5-8-224,9-4-233</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11.384"/>
    </inkml:context>
    <inkml:brush xml:id="br0">
      <inkml:brushProperty name="width" value="0.05" units="cm"/>
      <inkml:brushProperty name="height" value="0.05" units="cm"/>
    </inkml:brush>
  </inkml:definitions>
  <inkml:trace contextRef="#ctx0" brushRef="#br0">51 134 17780,'-1'26'1680,"-8"7"-1016,-4 4-248,2 7 961,1 4-433,5 0-344,4-2-88,5-10-160,8-7-104,5-12-64,3-7-144,3-12-640,0-6-400,-2-15 840,-4-7-104,-5-12-168</inkml:trace>
  <inkml:trace contextRef="#ctx0" brushRef="#br0" timeOffset="1">61 9 19892,'-7'-6'1945,"3"3"-1289,-1 3 1104,5 2-744,2 2-936,1-1-624,-2-1 472,-2-1-424</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23.596"/>
    </inkml:context>
    <inkml:brush xml:id="br0">
      <inkml:brushProperty name="width" value="0.025" units="cm"/>
      <inkml:brushProperty name="height" value="0.025" units="cm"/>
    </inkml:brush>
  </inkml:definitions>
  <inkml:trace contextRef="#ctx0" brushRef="#br0">232 0 18900,'-32'14'913,"1"1"-1,0 2 1,1 1 0,1 1-1,-35 31 1,63-49-960,0 0 0,-1 0 0,1 1 0,0-1 0,0 0 0,0 0 0,0 1 1,1-1-1,-1 0 0,0 1 0,0-1 0,1 1 0,-1-1 0,1 1 0,-1-1 0,1 3 0,0-3-21,0-1 0,1 1 0,-1 0 0,0 0 0,1 0 0,-1 0 1,1 0-1,-1-1 0,1 1 0,-1 0 0,1 0 0,0-1 0,-1 1 0,1 0 0,0-1 0,0 1 0,-1-1 0,1 1 0,0-1 0,0 1 0,0-1 0,0 0 0,0 1 0,0-1 0,0 0 0,1 1 0,17 3-604,0-1-1,0 0 0,1-2 1,24 0-1,-1 0 198,-20 0 311,94 8 1188,-115-9-941,-1 0 0,0 0 0,1 1 0,-1-1-1,0 0 1,1 0 0,-1 1 0,0-1 0,0 1-1,1-1 1,-1 1 0,0 0 0,0-1-1,0 1 1,0 0 0,0 0 0,2 1 0,-3-1-19,0-1 0,0 1 0,0-1 1,0 1-1,0 0 0,0-1 0,0 1 0,0-1 1,0 1-1,0-1 0,-1 1 0,1-1 0,0 1 1,0 0-1,0-1 0,-1 1 0,1-1 1,0 1-1,-1-1 0,1 0 0,0 1 0,-1-1 1,1 1-1,-1-1 0,1 0 0,-1 1 0,-6 4 499,0 0 0,0 0 0,-14 6 0,-7 3-163,-1-1 0,0-1 0,-61 14 1,87-25-464,-14 1-86,16-2 140,1 0 0,-1 0 0,1 0-1,-1 0 1,1 0 0,0 0 0,-1 0 0,1 0 0,-1 0 0,1 0 0,-1 0 0,1-1 0,0 1 0,-1 0 0,1 0 0,-1 0 0,1-1 0,0 1-1,-1 0 1,1-1 0,0 1 0,-1 0 0,1 0 0,0-1 0,0 1 0,-1-1 0,1 1 0,0-1 0,1-16-393</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24.049"/>
    </inkml:context>
    <inkml:brush xml:id="br0">
      <inkml:brushProperty name="width" value="0.025" units="cm"/>
      <inkml:brushProperty name="height" value="0.025" units="cm"/>
    </inkml:brush>
  </inkml:definitions>
  <inkml:trace contextRef="#ctx0" brushRef="#br0">253 212 20476,'1'-2'135,"-1"-1"0,0 1 0,0-1 0,0 1-1,0-1 1,-1 1 0,1-1 0,-1 1-1,1 0 1,-1-1 0,0 1 0,0 0 0,0-1-1,0 1 1,0 0 0,-1 0 0,1 0-1,-1 0 1,1 0 0,-1 0 0,0 0 0,0 1-1,0-1 1,0 1 0,0-1 0,0 1 0,0 0-1,0-1 1,0 1 0,-1 0 0,1 1-1,0-1 1,-1 0 0,1 1 0,-1-1 0,1 1-1,-1 0 1,1 0 0,-1 0 0,1 0-1,-1 0 1,1 0 0,-1 1 0,1-1 0,-3 2-1,-5 1-101,-1 0 1,1 1-1,1 1 0,-1 0 0,0 0 0,1 1 0,0 0 0,1 0 0,-1 1 0,1 0 1,1 0-1,-1 1 0,1 0 0,0 1 0,1-1 0,0 1 0,1 1 0,0-1 0,0 1 1,1 0-1,0 0 0,-4 14 0,8-21-47,-1 0 1,0 1-1,1-1 0,0 0 1,0 0-1,0 1 1,0-1-1,0 0 0,1 0 1,-1 1-1,1-1 1,0 0-1,0 0 0,0 0 1,0 0-1,3 4 1,-3-5 3,1 0 1,0 0-1,0 0 1,0-1 0,0 1-1,0 0 1,0-1-1,0 1 1,0-1 0,1 0-1,-1 0 1,1 0-1,-1 0 1,1 0 0,-1 0-1,4 0 1,1 0 2,0-1 0,1 1 1,-1-1-1,1-1 0,-1 0 0,1 0 1,-1 0-1,0-1 0,0 0 0,1 0 1,-2-1-1,1 1 0,7-6 0,0 0 29,0-2 0,0 0 0,-1 0 0,-1-1 0,0-1 0,0 0 0,-1-1 0,-1 0 0,16-25-1,-19 25-12,0 0 0,0-1-1,-2 1 1,0-1-1,0 0 1,-1-1-1,-1 1 1,0-1-1,-1 1 1,-1-1-1,0-19 1,-1 30-67,-1 0 1,1 0 0,-1 0-1,0 0 1,0 0-1,-1 0 1,1 1 0,-1-1-1,0 1 1,0-1-1,0 1 1,0-1-1,-3-2 1,4 5-8,0 0-1,0 0 0,0 0 1,0 1-1,0-1 1,0 0-1,0 1 1,0-1-1,0 1 1,0-1-1,0 1 1,-1-1-1,1 1 0,0 0 1,0 0-1,0-1 1,-1 1-1,-1 0 1,2 1-44,-1-1 0,0 1-1,1-1 1,-1 1 0,0 0 0,1-1 0,-1 1 0,1 0 0,-1 0 0,1 0 0,0 0 0,-1 1 0,1-1 0,0 0-1,0 1 1,-2 2 0,1-1-20,0 0 0,0 0-1,0 1 1,1-1 0,-1 1-1,1-1 1,0 1-1,0 0 1,0 0 0,0 4-1,4 10-676</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24.499"/>
    </inkml:context>
    <inkml:brush xml:id="br0">
      <inkml:brushProperty name="width" value="0.025" units="cm"/>
      <inkml:brushProperty name="height" value="0.025" units="cm"/>
    </inkml:brush>
  </inkml:definitions>
  <inkml:trace contextRef="#ctx0" brushRef="#br0">148 1 19212,'-49'64'3925,"31"-33"-3341,2 1 0,-22 62 0,31-76-491,2 1 1,0 1 0,1-1-1,1 1 1,1 0-1,1 33 1,1-47-59,1 0-1,0 0 1,0 0-1,0 0 1,1 0-1,2 6 1,-3-10-29,0 0 0,0 0 0,0 0 1,0 0-1,0 0 0,1-1 0,-1 1 0,1 0 0,-1-1 0,1 1 1,0-1-1,-1 0 0,1 1 0,0-1 0,0 0 0,0 0 0,0 0 0,0 0 1,0-1-1,4 2 0,0-1-27,-1-1 0,1 0 1,-1 0-1,1 0 0,0-1 0,-1 0 0,1 0 1,-1 0-1,1-1 0,-1 0 0,0 0 1,0 0-1,9-5 0,8-6-140,34-27 0,-38 26 78,-8 7 36,-5 3 24,-1 0 1,1 0-1,1 1 0,-1-1 0,0 1 0,1 1 1,0-1-1,0 1 0,0 0 0,11-3 0,-16 5 33,0 0 0,0 1-1,0-1 1,0 0 0,0 0 0,0 1-1,0-1 1,0 0 0,0 1 0,0-1-1,-1 1 1,1-1 0,0 1-1,0 0 1,0-1 0,-1 1 0,1 0-1,0 0 1,-1-1 0,1 1-1,-1 0 1,1 0 0,-1 0 0,1 0-1,-1 0 1,1 0 0,-1 0-1,0 0 1,0 0 0,1 0 0,-1 0-1,0 0 1,0 0 0,0 0-1,0 0 1,0 1 0,-3 40 415,3-41-401,-1 7 98,-1-1 0,0 1 0,0-1 1,0 0-1,-1 0 0,0 0 0,-1 0 1,0 0-1,0-1 0,0 1 0,0-1 1,-1 0-1,-9 8 0,10-11-112,1 0 0,-1 0 0,1-1-1,-1 1 1,0-1 0,0 0 0,0 0 0,-1-1-1,1 1 1,0-1 0,-1 0 0,1 0-1,-1 0 1,1 0 0,-1-1 0,1 0 0,-1 0-1,1 0 1,-1-1 0,1 1 0,-1-1 0,1 0-1,-1 0 1,-4-3 0,1 0-310,1 0 1,0-1 0,1 1-1,-1-2 1,1 1-1,0-1 1,0 0-1,1 0 1,-1 0 0,1-1-1,1 0 1,-1 0-1,1 0 1,-6-16-1,-2-12-745</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25.059"/>
    </inkml:context>
    <inkml:brush xml:id="br0">
      <inkml:brushProperty name="width" value="0.025" units="cm"/>
      <inkml:brushProperty name="height" value="0.025" units="cm"/>
    </inkml:brush>
  </inkml:definitions>
  <inkml:trace contextRef="#ctx0" brushRef="#br0">17 178 10042,'2'4'262,"0"-1"-1,1 0 1,-1 0-1,1 0 0,0 0 1,-1-1-1,1 1 1,0-1-1,1 1 1,-1-1-1,0 0 1,1 0-1,-1-1 1,6 3-1,-3-2 180,0-1-1,1 1 1,-1-1-1,1 0 0,-1-1 1,1 0-1,-1 0 1,8-1-1,-4 0 12,0-1-1,0 0 1,0 0-1,-1-1 1,1-1-1,-1 0 1,0 0-1,0 0 1,0-1-1,0-1 1,9-7-1,-14 9-300,0 0 0,0-1 0,0 1-1,0-1 1,0 0 0,-1 0 0,0 0-1,0-1 1,-1 1 0,1-1 0,-1 1-1,0-1 1,-1 0 0,0 0 0,2-8 0,-3 11-117,0 0 1,0 0 0,0 0 0,-1 0 0,1 0 0,-1-1 0,0 1 0,0 0 0,0 0-1,0 0 1,0 1 0,0-1 0,-1 0 0,0 0 0,1 1 0,-1-1 0,0 1 0,0-1 0,0 1-1,-1 0 1,1 0 0,0 0 0,-1 0 0,0 0 0,1 1 0,-1-1 0,0 1 0,0 0 0,0-1-1,-5 0 1,3 1-4,0-1 0,0 1-1,-1 0 1,1 1-1,-1-1 1,1 1 0,-1 0-1,1 0 1,-1 1-1,1 0 1,0 0-1,-1 0 1,1 0 0,-6 3-1,2 0-9,1 0 0,1 1 0,-1-1 0,0 2 0,1-1 0,0 1 0,0 0 0,-6 8 0,3-4-11,1 1 0,1 1 1,0 0-1,0 0 0,2 0 0,-1 1 1,1 0-1,1 0 0,1 1 0,-6 25 1,9-34-8,0 0 0,1 0 1,0 0-1,0 0 0,0 0 1,1 0-1,-1 0 0,1-1 1,0 1-1,1 0 0,-1 0 1,4 6-1,-3-8-9,0 0 0,-1 0 0,1-1 0,1 1 0,-1-1 1,0 1-1,1-1 0,-1 0 0,1 0 0,-1 0 0,1 0 0,0-1 0,0 1 0,0-1 0,0 1 1,0-1-1,0 0 0,1 0 0,4 0 0,2 1-68,1-2-1,0 1 1,0-1 0,0-1 0,0 0-1,0-1 1,0 0 0,-1-1 0,1 0-1,9-4 1,17-8-274,47-28 0,-64 33 271,54-35-115,11-4 656,-69 45 265,-15 4-705,-1 0 1,1 0 0,-1 0-1,0 0 1,1 0 0,-1 0-1,0 0 1,1 1 0,-1-1-1,0 0 1,1 0 0,-1 1-1,0-1 1,1 0 0,-1 0-1,0 1 1,0-1 0,1 0-1,-1 1 1,0-1 0,0 0-1,1 1 1,-1-1 0,0 1-1,1 2 94,-1 0 1,1 1-1,-1-1 0,0 0 0,0 0 0,-1 1 0,0 3 0,0 22 431,1-28-535,1 0-1,-1-1 0,0 1 0,0 0 0,0-1 0,0 1 0,0 0 0,1-1 0,-1 1 0,0-1 0,0 1 0,1 0 0,-1-1 0,1 1 1,-1-1-1,0 1 0,1-1 0,-1 1 0,1-1 0,0 1 0,-1-1 0,1 1 0,-1-1 0,1 0 0,-1 1 0,1-1 0,0 0 0,-1 0 1,2 1-1,5-1-52,-1-1 1,1 1 0,-1-1 0,1 0 0,-1-1-1,0 1 1,1-1 0,-1-1 0,11-5-1,16-5-684,-22 11-2,0 0 0,0 0 0,0 1-1,1 0 1,11 1 0,-13 0 63,-8 0-238</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6:25.607"/>
    </inkml:context>
    <inkml:brush xml:id="br0">
      <inkml:brushProperty name="width" value="0.025" units="cm"/>
      <inkml:brushProperty name="height" value="0.025" units="cm"/>
    </inkml:brush>
  </inkml:definitions>
  <inkml:trace contextRef="#ctx0" brushRef="#br0">44 243 14459,'-41'12'2677,"38"-9"-1106,9-1-1075,10 1-96,34 1 450,0-3 0,78-8 0,-82 4-541,760-74 2787,-8-36-5061,-766 108 1642,230-41-1236,-223 36 938,-38 10 600,-1 0 1,1 0-1,-1 0 1,0 0-1,1 0 1,-1-1-1,0 1 1,1 0-1,-1 0 1,1 0-1,-1 0 1,0-1-1,1 1 1,-1 0-1,0 0 1,0-1-1,1 1 1,-1 0-1,0-1 1,1 1-1,-1 0 0,0-1 1,0 1-1,0 0 1,1-1-1</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50.535"/>
    </inkml:context>
    <inkml:brush xml:id="br0">
      <inkml:brushProperty name="width" value="0.025" units="cm"/>
      <inkml:brushProperty name="height" value="0.025" units="cm"/>
    </inkml:brush>
  </inkml:definitions>
  <inkml:trace contextRef="#ctx0" brushRef="#br0">155 140 17188,'5'-7'560,"0"0"1,-1-1-1,0 0 1,0 1-1,-1-2 1,3-8-1,-5 15-431,-1 0 0,0 1 0,1-1 0,-1 0 0,0 0-1,0 1 1,0-1 0,0 0 0,0 1 0,0-1 0,-1 0 0,1 0 0,-1 1 0,1-1 0,-2-3-1,1 4-42,0 0-1,0 0 0,0 1 0,0-1 0,0 0 0,0 0 0,0 1 0,-1-1 1,1 0-1,0 1 0,0-1 0,-1 1 0,1 0 0,0-1 0,-1 1 0,1 0 0,0 0 1,-1 0-1,1 0 0,0 0 0,-1 0 0,1 0 0,0 0 0,-2 1 0,-3 0-58,1 1-1,-1-1 0,0 1 1,1 1-1,0-1 0,-1 1 0,1 0 1,0 0-1,0 0 0,1 1 0,-1-1 1,1 1-1,0 1 0,0-1 1,-6 8-1,1 0-144,1 0 0,1 0 0,0 0 0,0 1 1,-6 19-1,12-28 29,-1 1 0,1 1 0,0-1 0,0 0 1,0 0-1,0 6 0,1-10 68,0 0 1,0 0 0,0 0-1,0 0 1,1-1-1,-1 1 1,0 0-1,0 0 1,1 0-1,-1-1 1,0 1-1,1 0 1,-1 0-1,0-1 1,1 1-1,-1 0 1,1-1-1,0 1 1,-1-1 0,1 1-1,-1 0 1,1-1-1,0 1 1,-1-1-1,1 0 1,0 1-1,0-1 1,-1 0-1,1 1 1,0-1-1,0 0 1,0 0-1,-1 0 1,1 1-1,0-1 1,0 0 0,0 0-1,0 0 1,-1 0-1,1-1 1,0 1-1,0 0 1,0 0-1,-1 0 1,1-1-1,0 1 1,1-1-1,33-14-322,-30 13 317,0-1-1,1 0 1,-1 1-1,1 0 1,-1 1 0,11-3-1,-14 4 21,0 0 1,-1 0-1,1 0 0,0 1 0,0-1 1,-1 1-1,1-1 0,0 1 0,-1-1 1,1 1-1,-1 0 0,1 0 0,-1 0 0,1 0 1,-1 0-1,0 0 0,1 0 0,-1 0 1,0 0-1,0 1 0,0-1 0,0 0 1,0 1-1,0-1 0,0 1 0,0-1 1,1 4-1,3 9-18,0-1 0,-1 1 1,-1 0-1,0 0 0,0 1 1,-2-1-1,1 15 0,-2 5 20,-8 63 0,5-79 61,0 0 0,-1 1 0,-12 29 0,14-42-14,-1 0 1,0 0-1,0 0 0,0 0 1,-1 0-1,0-1 1,0 0-1,0 0 0,-1 0 1,0 0-1,0 0 1,0-1-1,-10 6 0,14-9-26,-1 0 0,0 0 1,0 0-1,1 0 0,-1 0 0,0 0 0,0 0 0,0-1 0,0 1 0,0-1 0,0 0 0,0 1 0,0-1 0,0 0 0,-1 0 0,1 0 0,0-1 0,0 1 1,0 0-1,0-1 0,0 1 0,0-1 0,0 0 0,0 0 0,1 0 0,-1 0 0,0 0 0,0 0 0,1 0 0,-1 0 0,0-1 0,1 1 0,-1-1 1,1 1-1,0-1 0,0 1 0,-3-5 0,2 1-22,-1-1-1,1 1 1,0-1 0,1 0 0,-1 0 0,1 0 0,0 0 0,0 0-1,1 0 1,0 0 0,0 0 0,1-8 0,4-9-46,0-1 0,2 1-1,0 0 1,2 1 0,0 0 0,2 0 0,23-37 0,10-3 77,57-65-1,-63 82 184,65-59 0,-98 100-188,-4 3-17,1-1 0,0 1 0,0-1 0,-1 0 1,1 1-1,-1-1 0,1 0 0,-1 0 0,2-3 0,-8 8-31,0 0 0,0 1-1,0-1 1,1 1 0,-6 6-1,0 3-4,0 0 0,1 1-1,-10 19 1,17-29 20,0 0 0,0 1 0,0-1 0,1 1 0,-1-1 0,1 1 0,0 0 0,1-1 0,-1 1 0,1 0 0,0 0 0,0-1 0,0 1 0,1 0 0,-1-1 0,2 6 0,-1-8-33,0 0 0,0 0-1,0-1 1,0 1 0,0 0 0,1-1 0,-1 1-1,1 0 1,-1-1 0,1 0 0,-1 1 0,1-1-1,0 0 1,-1 0 0,1 0 0,0 0-1,0 0 1,0 0 0,0 0 0,0-1 0,0 1-1,0-1 1,0 1 0,0-1 0,3 0 0,2 0-28,0 0 1,0 0 0,0-1-1,0 0 1,0 0 0,9-3-1,25-10-269</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51.020"/>
    </inkml:context>
    <inkml:brush xml:id="br0">
      <inkml:brushProperty name="width" value="0.025" units="cm"/>
      <inkml:brushProperty name="height" value="0.025" units="cm"/>
    </inkml:brush>
  </inkml:definitions>
  <inkml:trace contextRef="#ctx0" brushRef="#br0">172 4 19812,'-5'-1'200,"1"0"0,-1 1 0,1-1 0,-1 1 1,1 0-1,-1 0 0,0 0 0,1 1 0,-1-1 0,1 1 0,-1 0 0,1 1 0,0-1 0,-1 1 0,1 0 0,0 0 0,0 0 0,0 0 0,-6 6 0,1-2-40,0 1-1,0 0 0,0 1 0,1 0 0,1 0 0,-13 18 0,19-25-176,0 0 0,1 0 0,-1-1 0,1 1 0,-1 0 0,1 0 1,0-1-1,-1 1 0,1 0 0,0 0 0,-1 0 0,1 0 0,0 0 1,0-1-1,0 1 0,0 0 0,0 0 0,0 0 0,0 0 0,0 0 0,0 0 1,0 0-1,0-1 0,1 1 0,-1 0 0,0 0 0,1 0 0,-1 0 1,1-1-1,-1 1 0,1 0 0,-1 0 0,1-1 0,-1 1 0,1 0 0,0-1 1,-1 1-1,1-1 0,0 1 0,-1-1 0,1 1 0,0-1 0,0 1 1,0-1-1,0 0 0,-1 1 0,1-1 0,0 0 0,1 0 0,7 3-193,1-1 0,-1-1-1,19 1 1,-13-1-3,-7 0 123,10 1-204,30 6 0,-44-7 258,1 1 0,-1-1 0,0 1 0,1 0 0,-1 0 0,0 0 0,0 0 0,0 1 0,-1 0 0,1 0 0,0 0 0,2 3 0,-5-5 31,0 0-1,0 0 1,-1 0-1,1 0 1,0 1 0,-1-1-1,1 0 1,-1 0-1,0 0 1,1 1-1,-1-1 1,0 0-1,1 0 1,-1 1-1,0-1 1,0 0-1,0 0 1,0 1-1,-1-1 1,1 3-1,-1-2 11,0 1 0,0-1-1,-1 1 1,1-1-1,0 1 1,-1-1-1,0 0 1,1 0-1,-4 3 1,-3 2 62,0 0 0,-1 0 0,-16 9 0,-22 7 138,44-21-243,0-1 1,0 0-1,-1 0 1,1-1-1,0 1 1,0-1-1,0 1 1,0-1-1,-1 0 1,1 0-1,0 0 1,0-1-1,-6-1 1,9 2 30,-1-1 1,0 1-1,0-1 0,1 1 0,-1-1 1,0 0-1,1 1 0,-1-1 1,1 0-1,-1 0 0,1 1 0,-1-1 1,1 0-1,-1 0 0,1 0 1,0 0-1,-1 1 0,1-1 0,0 0 1,0 0-1,0 0 0,0 0 1,0 0-1,0 0 0,0 0 0,0 0 1,0 0-1,0 0 0,0-1 1,10-18-190</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51.690"/>
    </inkml:context>
    <inkml:brush xml:id="br0">
      <inkml:brushProperty name="width" value="0.025" units="cm"/>
      <inkml:brushProperty name="height" value="0.025" units="cm"/>
    </inkml:brush>
  </inkml:definitions>
  <inkml:trace contextRef="#ctx0" brushRef="#br0">114 1 20004,'-32'65'2772,"20"-43"-2091,-15 41 0,16-30-345,2 0 0,2 0 0,0 0-1,0 37 1,5-47-301,2 1-1,1-1 1,1 1-1,0-1 1,2 0-1,12 40 1,-15-59-40,-1-2 4,1 0 0,-1 0-1,1 1 1,0-1 0,-1 0-1,1 0 1,0-1 0,0 1 0,0 0-1,0 0 1,1 0 0,-1-1-1,0 1 1,1-1 0,-1 1 0,1-1-1,2 3 1,-3-5 1,-1 1 0,1 0 0,-1 0 0,1-1 0,-1 1 0,1 0 0,-1-1 1,0 1-1,1 0 0,-1-1 0,1 1 0,-1 0 0,0-1 0,1 1 0,-1-1 0,0 1 0,0-1 0,1 1 0,-1-1 1,0 1-1,0-1 0,0 1 0,0-1 0,0 1 0,1-1 0,-1 0 0,0 1 0,0-2 0,2-19 24,-2 18-17,1-34 67,-1 1 0,-6-46 0,3 74-83,6 22-20,-1-9 24,1-1-1,0 1 1,1-1 0,-1 0-1,1 0 1,0 0-1,0-1 1,0 1-1,0-1 1,1 0 0,-1 0-1,1 0 1,0-1-1,-1 1 1,1-1-1,0-1 1,1 1 0,-1-1-1,0 1 1,0-1-1,1-1 1,-1 1-1,0-1 1,1 0-1,-1 0 1,1-1 0,9-2-1,-9 3 45,0-2-1,-1 1 1,1-1-1,0 1 1,-1-2-1,1 1 1,-1-1-1,1 1 1,-1-1-1,0-1 1,0 1-1,-1-1 1,1 0-1,-1 0 1,0 0-1,0-1 1,0 1-1,0-1 1,-1 0 0,0 0-1,0-1 1,0 1-1,-1 0 1,4-12-1,-5 10 96,-3 11-109,-3 10-53,4-7 9,1 1 1,0 0-1,0-1 0,1 1 1,0-1-1,0 1 1,4 11-1,-4-16 18,0-1 1,0 1-1,0-1 1,0 1-1,1-1 1,-1 1-1,1-1 1,-1 0-1,1 0 1,0 0-1,0 0 1,0 0-1,0 0 1,1 0-1,-1-1 1,0 1-1,1-1 1,-1 0-1,1 0 1,-1 1-1,1-2 1,-1 1-1,1 0 1,3 0-1,1 0 10,0-1-1,-1 0 1,1 0-1,0-1 0,0 0 1,0 0-1,-1-1 1,1 0-1,-1 0 0,1 0 1,-1-1-1,0 0 1,1 0-1,7-6 0,-8 5 6,-1 1-1,0-1 1,0 0-1,-1 0 0,0-1 1,1 1-1,-1-1 0,-1 0 1,1 0-1,-1-1 1,0 1-1,0-1 0,0 1 1,-1-1-1,0 0 0,2-6 1,-4 10-12,0 1 1,1 0-1,-1 0 0,0-1 1,0 1-1,0 0 1,0-1-1,0 1 0,-1 0 1,1 0-1,0-1 1,-1-1-1,1 3-3,-1-1 0,1 1 0,0 0 1,0 0-1,0-1 0,-1 1 0,1 0 0,0 0 0,0-1 0,-1 1 0,1 0 1,0 0-1,-1 0 0,1-1 0,0 1 0,-1 0 0,1 0 0,0 0 0,-1 0 1,1 0-1,0 0 0,-1 0 0,1 0 0,0 0 0,-1 0 0,1 0 0,0 0 1,-1 0-1,1 0 0,-2 0-4,1 1 0,0 0 1,0-1-1,0 1 0,-1 0 1,1 0-1,0-1 0,0 1 0,0 0 1,0 0-1,1 0 0,-1 0 1,0 1-1,0-1 0,0 0 0,1 0 1,-1 0-1,1 1 0,-1-1 1,1 0-1,-1 3 0,0-1-1,1 0-1,-1 0 1,1 0 0,0 0-1,0 0 1,0 0 0,0 0-1,0 0 1,1 0 0,0 0-1,-1-1 1,1 1 0,0 0-1,0 0 1,0 0 0,1-1-1,-1 1 1,1-1 0,0 1-1,-1-1 1,1 1 0,3 1-1,-4-2-82,1-1-1,0 0 0,-1 0 0,1 0 1,0 0-1,0 0 0,0 0 1,0-1-1,0 1 0,0 0 0,0-1 1,0 0-1,0 1 0,0-1 0,0 0 1,0 0-1,0 0 0,0 0 0,0-1 1,0 1-1,0-1 0,0 1 0,0-1 1,0 1-1,0-1 0,0 0 0,0 0 1,-1 0-1,1 0 0,0 0 0,-1-1 1,4-1-1,-1-2-233,1 0 0,0-1 0,-1 1 0,0-1 0,0 0 0,-1 0 0,0 0 0,0 0 0,0 0 0,-1-1 1,0 1-1,0-1 0,0 0 0,0-12 0,1-1-616,-2-1 0,-1 1-1,-3-35 1,1 40 1821,0 0 1,-9-29-1,9 37-502,-1 1 0,1 0 0,-1 0 0,0 0 0,-1 0 0,0 0 0,0 1 0,0-1 0,-5-4 0,8 9-274,1 1 1,-1-1-1,1 1 1,0-1-1,-1 1 0,1-1 1,-1 1-1,1-1 0,-1 1 1,1 0-1,-1-1 0,1 1 1,-1 0-1,1-1 1,-1 1-1,0 0 0,1 0 1,-1-1-1,1 1 0,-1 0 1,0 0-1,1 0 0,-1 0 1,0 0-1,1 0 1,-1 0-1,0 0 0,1 0 1,-1 0-1,1 1 0,-1-1 1,0 0-1,1 0 1,-1 0-1,0 1 0,0 0-72,1 0 0,0 0 0,0 0 0,-1 0 0,1 0 0,0-1 0,0 1 0,0 0 0,0 0 0,0 0 0,0 0 1,0 0-1,0 0 0,0 0 0,0 0 0,1 0 0,-1 0 0,0 0 0,1-1 0,-1 1 0,0 0 0,1 0 0,-1 0 0,2 1 0,1 3-1,1 0 0,0-1 0,0 1 1,1-1-1,-1 1 0,1-1 0,0-1 0,0 1 1,8 3-1,14 9-229</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52.482"/>
    </inkml:context>
    <inkml:brush xml:id="br0">
      <inkml:brushProperty name="width" value="0.025" units="cm"/>
      <inkml:brushProperty name="height" value="0.025" units="cm"/>
    </inkml:brush>
  </inkml:definitions>
  <inkml:trace contextRef="#ctx0" brushRef="#br0">86 38 17492,'-3'0'252,"0"-1"-1,0 1 1,-1 1 0,1-1 0,0 0 0,0 1-1,-1 0 1,1 0 0,0 0 0,0 0-1,0 0 1,0 0 0,0 1 0,1 0 0,-1-1-1,0 1 1,1 0 0,-1 0 0,1 1 0,-1-1-1,1 0 1,0 1 0,0 0 0,0-1 0,-2 5-1,2-1-218,1-1-1,-1 1 1,1-1-1,0 1 1,0 0-1,0 0 1,1-1-1,0 1 1,0 0-1,1 0 1,0-1-1,0 1 1,2 9-1,6 9-35,0 0 0,2 0 0,0-1 0,22 32 0,17 37-17,-44-80 14,-1 0 1,-1 1-1,0 0 0,-1-1 1,4 24-1,-7-27 16,0-1 0,-1 1 0,1-1 0,-2 1 0,1-1 0,-1 0 0,0 0 0,-1 0 0,0 0 0,-7 14 0,8-18 37,0-1 0,0 1 0,0 0 0,-1-1 0,1 1 0,-1-1 1,0 0-1,0 0 0,0 0 0,0 0 0,-1-1 0,1 1 0,-1-1 0,0 0 1,1 0-1,-1 0 0,0 0 0,0-1 0,0 1 0,0-1 0,0 0 0,-8 0 0,10-1-13,0 0 0,-1 0-1,1-1 1,0 1 0,0-1-1,-1 0 1,1 0 0,0 1-1,0-1 1,0-1-1,0 1 1,0 0 0,1 0-1,-1-1 1,0 1 0,0-1-1,1 0 1,-1 1-1,1-1 1,0 0 0,-1 0-1,1 0 1,0 0 0,0 0-1,0 0 1,0 0 0,0 0-1,1 0 1,-1-1-1,0-2 1,0-4 2,-1 1-1,1-1 1,1 0 0,-1 1-1,2-1 1,1-16 0,1 11-107,1-1 0,0 1 0,1 0 0,0 0 0,1 0 0,1 1 1,0 0-1,0 1 0,11-14 0,10-8-345,55-51 0,-53 57 326,-2-1 0,35-47 0,-54 63 123,-2 1 0,13-27-1,-18 36-21,-1 0 0,0 0 0,1-1-1,-2 1 1,1 0 0,0 0 0,0-1-1,-1 1 1,0 0 0,0 0 0,0-1-1,0 1 1,0 0 0,-1-1-1,1 1 1,-1 0 0,0-1 0,0 1-1,-2-4 1,3 6-8,-1 0-1,0 0 1,1 1 0,-1-1-1,0 0 1,0 0 0,0 0-1,0 1 1,0-1 0,1 1-1,-1-1 1,0 0 0,-1 1-1,1 0 1,0-1 0,0 1-1,0 0 1,0-1-1,0 1 1,0 0 0,0 0-1,0 0 1,-1 0 0,1 0-1,0 0 1,0 0 0,0 0-1,0 1 1,0-1 0,0 0-1,0 1 1,0-1 0,-1 1-1,1-1 1,1 1 0,-1-1-1,0 1 1,0 0-1,0-1 1,-1 2 0,-2 1-6,0 0-1,1 1 1,-1-1 0,1 1 0,0 0 0,0 0-1,0 0 1,-2 5 0,4-7 3,0 0 1,0 0-1,0 1 0,0-1 1,0 0-1,1 1 0,-1-1 1,1 1-1,0-1 0,0 1 1,0-1-1,0 1 0,0-1 0,0 1 1,1 2-1,0-4 4,-1 0-1,1 1 1,0-1 0,0 0-1,-1 1 1,1-1-1,0 0 1,0 0 0,0 0-1,1 0 1,-1 0-1,0 0 1,0 0 0,1 0-1,-1 0 1,0-1-1,1 1 1,-1 0 0,0-1-1,1 1 1,-1-1-1,1 0 1,-1 1 0,1-1-1,1 0 1,7 0 10,-1 0 1,1 0-1,-1-1 0,0 0 1,1 0-1,-1-1 0,0-1 1,0 1-1,0-2 1,13-5-1,6-6 164,44-29-1,-72 44-174,0 0-1,0 0 0,0 0 0,0-1 1,0 1-1,1 0 0,-1 0 1,0 0-1,0 0 0,0 0 1,0-1-1,1 1 0,-1 0 1,0 0-1,0 0 0,0 0 0,1 0 1,-1 0-1,0 0 0,0 0 1,0 0-1,1 0 0,-1 0 1,0 0-1,0 0 0,0 0 1,1 0-1,-1 0 0,0 0 0,0 0 1,0 0-1,1 0 0,-1 0 1,0 0-1,0 0 0,0 0 1,0 0-1,1 1 0,-1-1 1,0 0-1,0 0 0,0 0 0,0 0 1,1 0-1,-1 1 0,0-1 1,0 0-1,0 0 0,0 0 1,0 0-1,0 1 0,0-1 0,0 0 1,1 0-1,-1 0 0,0 1 1,0-1-1,0 0 0,0 1 1,-1 9 52,-1-4-18,-8 45 102,9-49-127,1 1 0,-1-1 0,1 0 0,0 1 1,0-1-1,0 0 0,1 1 0,-1-1 0,0 0 0,1 1 0,0-1 0,-1 0 1,1 1-1,0-1 0,0 0 0,0 0 0,1 0 0,0 2 0,0-3 9,0 0-1,0 0 0,-1 0 0,1 0 0,0 0 0,0 0 0,0-1 0,0 1 1,0-1-1,0 0 0,0 1 0,0-1 0,1 0 0,-1 0 0,0 0 1,0 0-1,0-1 0,0 1 0,3-1 0,3-1 43,-1-1 0,0 1 0,14-7 0,-8 1 14,-9 5-74,-1 1 0,1 0 0,-1 0 0,1 0 0,0 1 0,0-1 0,0 1 0,5-1 0,-8 5-49,0 1 0,-1-1 0,1 1 0,-1-1 1,0 1-1,0 0 0,0 4 0,-1-4-68,1-3 28,0 0-1,0 1 1,0-1 0,0 0 0,0 0 0,1 0-1,-1 1 1,0-1 0,1 0 0,-1 0 0,0 0-1,1 0 1,-1 0 0,1 0 0,0 0 0,-1 0-1,1 0 1,1 2 0,-1-3-25,-1 1 1,1-1-1,0 0 0,0 1 0,0-1 0,0 0 1,-1 0-1,1 1 0,0-1 0,0 0 1,0 0-1,0 0 0,0 0 0,-1 0 0,1 0 1,0 0-1,0-1 0,0 1 0,1 0 1,3-2-216,-1 0 0,1 0 1,-1-1-1,0 1 1,0-1-1,1 0 1,5-6-1,9-11-722</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52.977"/>
    </inkml:context>
    <inkml:brush xml:id="br0">
      <inkml:brushProperty name="width" value="0.025" units="cm"/>
      <inkml:brushProperty name="height" value="0.025" units="cm"/>
    </inkml:brush>
  </inkml:definitions>
  <inkml:trace contextRef="#ctx0" brushRef="#br0">1 48 16500,'0'0'134,"0"0"0,0 0 1,0-1-1,1 1 0,-1 0 1,0-1-1,0 1 0,1 0 1,-1 0-1,0-1 0,0 1 1,1 0-1,-1 0 1,0 0-1,1-1 0,-1 1 1,0 0-1,1 0 0,-1 0 1,0 0-1,1 0 0,-1 0 1,0 0-1,1 0 1,-1 0-1,0 0 0,1 0 1,-1 0-1,0 0 0,1 0 1,-1 0-1,1 0 0,-1 0 1,21 5 1785,4 0-1210,-21-6-627,1 1-1,-1-1 0,0 0 1,1 0-1,-1 0 0,0 0 1,0-1-1,0 0 1,0 0-1,0 0 0,0 0 1,-1-1-1,1 1 0,-1-1 1,1 0-1,-1 0 0,0 0 1,0 0-1,4-8 0,-7 11-74,0 0 0,0 0 0,1 0-1,-1 0 1,0-1 0,0 1-1,0 0 1,0 0 0,0 0 0,0 0-1,0-1 1,0 1 0,0 0-1,0 0 1,1 0 0,-1-1 0,0 1-1,0 0 1,0 0 0,0 0-1,0-1 1,-1 1 0,1 0 0,0 0-1,0 0 1,0 0 0,0-1-1,0 1 1,0 0 0,0 0 0,0 0-1,0-1 1,0 1 0,0 0-1,-1 0 1,1 0 0,0 0 0,0 0-1,0-1 1,-9 4 110,-10 9-34,13-5-91,1 0 1,-1 1-1,1-1 0,0 1 0,1 0 0,0 0 1,0 1-1,1-1 0,0 1 0,-2 9 1,4-15 5,0-1 1,1 1-1,0 0 1,-1-1-1,1 1 0,0 0 1,0-1-1,0 1 1,0 0-1,1-1 1,-1 1-1,1-1 1,0 1-1,0 0 1,-1-1-1,2 0 1,-1 1-1,0-1 1,0 0-1,1 1 1,-1-1-1,1 0 1,0 0-1,0 0 1,-1 0-1,1-1 1,1 1-1,-1 0 1,0-1-1,0 1 1,0-1-1,1 0 1,-1 0-1,1 0 1,-1 0-1,1 0 1,-1-1-1,5 2 1,5-1-22,-1 0 0,1 0 0,0-1 1,0 0-1,-1-1 0,1-1 1,0 0-1,-1 0 0,12-5 0,18-7-120,41-19-1,-71 28 116,17-8-53,-16 7 37,0 0 0,0 2 0,14-5 0,-25 9 50,0 0 1,-1-1-1,1 1 1,-1 0-1,1 0 0,0 0 1,-1 0-1,1 0 0,-1 0 1,1 0-1,0 0 1,-1 1-1,1-1 0,-1 0 1,1 0-1,-1 0 1,1 1-1,0-1 0,-1 0 1,1 0-1,-1 1 1,1-1-1,-1 1 0,1-1 1,-1 0-1,0 1 0,1-1 1,-1 1-1,0-1 1,1 1-1,-1-1 0,0 1 1,1-1-1,-1 1 1,0-1-1,0 1 0,0 0 1,1-1-1,-1 1 1,0-1-1,0 1 0,0 0 1,0-1-1,0 1 0,-2 37 403,0-18-218,2-18-200,0 0 0,0 1 1,0-1-1,0 0 0,1 1 1,-1-1-1,1 0 0,0 0 1,-1 0-1,1 0 0,0 1 1,0-1-1,1 0 0,-1-1 1,0 1-1,1 0 1,-1 0-1,1 0 0,-1-1 1,3 2-1,-2-2-10,0 0-1,0 0 1,0 0-1,1 0 1,-1-1 0,0 1-1,1-1 1,-1 1 0,0-1-1,1 0 1,-1 0-1,1 0 1,-1 0 0,0 0-1,1-1 1,-1 1 0,0-1-1,1 0 1,2-1-1,27-14-193</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11.978"/>
    </inkml:context>
    <inkml:brush xml:id="br0">
      <inkml:brushProperty name="width" value="0.05" units="cm"/>
      <inkml:brushProperty name="height" value="0.05" units="cm"/>
    </inkml:brush>
  </inkml:definitions>
  <inkml:trace contextRef="#ctx0" brushRef="#br0">164 25 16700,'5'-8'1275,"6"-8"3205,-15 24-3314,-52 101 1394,26-52-2208,-32 83-1,61-133-204,4-9-112,7-12-35,8-26-170,-2-1 1,15-57 0,-29 93 125,0-1 0,-1 1 0,0 0 0,0 0 0,0-1 0,-1 1 1,1 0-1,-1-1 0,-2-9 0,-1 13-79,-2 9 82,-1 9 21,0 7 12,1 1-1,-1 27 1,5-43 17,1-1 0,0 1-1,0-1 1,1 1 0,0-1 0,0 1-1,1-1 1,0 1 0,0-1-1,1 0 1,3 7 0,-6-13-5,1 1 1,0-1-1,-1 0 0,1 0 1,0 0-1,0 0 0,-1 0 0,1 0 1,0 0-1,0 0 0,0-1 1,0 1-1,0 0 0,0-1 1,1 1-1,-1 0 0,2 0 1,-2-1 0,0 0 0,0 0 0,0 0 1,-1 0-1,1 0 0,0 0 0,0 0 1,0-1-1,0 1 0,-1 0 0,1 0 0,0-1 1,0 1-1,0-1 0,-1 1 0,1-1 1,0 1-1,-1-1 0,2 0 0,0-2 7,1 1-1,-1-1 1,-1 0-1,1 1 1,0-1-1,-1 0 1,1 0-1,-1 0 1,0 0-1,0 0 1,0-1-1,0-4 1,-1 3-9,0-1 1,-1 1 0,1 0-1,-1 0 1,0 0-1,-1 0 1,1 0-1,-1 0 1,0 0-1,0 0 1,-1 1-1,1-1 1,-1 1 0,0-1-1,0 1 1,-1 0-1,1 1 1,-7-7-1,3 4-9,0 0 1,0 1-1,0 0 0,0 0 0,-1 0 0,0 1 0,0 0 0,0 1 0,-1 0 1,-9-3-1,3 6-35,18 8-92,22 9-500,-16-14 512,0 0-1,0-1 1,0 0 0,1 0 0,-1-1 0,1 0 0,0-1-1,-1 0 1,1-1 0,-1 1 0,1-2 0,-1 1-1,1-2 1,16-5 0,14-8-303</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36.596"/>
    </inkml:context>
    <inkml:brush xml:id="br0">
      <inkml:brushProperty name="width" value="0.025" units="cm"/>
      <inkml:brushProperty name="height" value="0.025" units="cm"/>
    </inkml:brush>
  </inkml:definitions>
  <inkml:trace contextRef="#ctx0" brushRef="#br0">1 45 18404,'18'0'2144,"4"0"-1351,11 0-265,7-3 936,10-4-480,4 0-96,4-2-287,-2 2-241,-6 0-448,-3 3-305,-17 4-543,-4 1-296,-14 8-1393,-7-1 2041,-10 3-456,-7-1-336</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37.094"/>
    </inkml:context>
    <inkml:brush xml:id="br0">
      <inkml:brushProperty name="width" value="0.025" units="cm"/>
      <inkml:brushProperty name="height" value="0.025" units="cm"/>
    </inkml:brush>
  </inkml:definitions>
  <inkml:trace contextRef="#ctx0" brushRef="#br0">48 305 15043,'-23'15'2249,"6"-2"-1225,9-5-416,8-1 1713,15-4-1041,8-4-176,11-5-296,9-1-288,7-2-824,6-2-392,-1-5 696,-5 0-136,-13 2-184</inkml:trace>
  <inkml:trace contextRef="#ctx0" brushRef="#br0" timeOffset="1">532 0 17524,'19'3'1736,"-1"4"-1216,4 7-200,-5 2 1065,2 7-817,-5 3-80,-8 8 24,-6 6-48,-7 6-48,-9 3-64,-11 1-24,-1-1-72,-3-3-600,2-8 1368,2-17-912,3-19 1,9-19-17</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38.320"/>
    </inkml:context>
    <inkml:brush xml:id="br0">
      <inkml:brushProperty name="width" value="0.025" units="cm"/>
      <inkml:brushProperty name="height" value="0.025" units="cm"/>
    </inkml:brush>
  </inkml:definitions>
  <inkml:trace contextRef="#ctx0" brushRef="#br0">179 295 19852,'0'-1'131,"0"0"-1,1 1 1,-1-1-1,0 0 1,0 0-1,0 0 1,1 0-1,-1 0 1,0 0-1,0 0 1,0 0-1,0 0 0,-1 0 1,1 0-1,0 0 1,0 1-1,-1-1 1,1 0-1,0 0 1,-1 0-1,0-1 1,0 1-40,1 1 0,-1 0 0,0-1 0,0 1 0,1 0 0,-1 0 0,0-1 0,0 1 0,1 0 0,-1 0 0,0 0 1,0 0-1,1 0 0,-1 0 0,0 0 0,0 0 0,1 1 0,-1-1 0,0 0 0,-1 1 0,-4 1 252,0 1 0,0 0 1,0 0-1,-9 7 0,-4 4-5,-30 29-1,42-37-357,1 1-1,0 0 1,0 0-1,1 1 0,0 0 1,0 0-1,-5 12 1,10-19 10,-1 0 0,1-1 1,0 1-1,-1 0 1,1-1-1,0 1 0,0 0 1,-1 0-1,1-1 0,0 1 1,0 0-1,0 0 0,0-1 1,0 1-1,0 0 1,0 0-1,1 0 0,-1-1 1,0 1-1,0 0 0,0-1 1,1 1-1,-1 0 0,1 1 1,0-2 0,0 1 0,0-1 0,0 1-1,-1-1 1,1 0 0,0 0 0,0 1 0,0-1 0,0 0 0,0 0 0,0 0 0,0 0 0,-1 0-1,1 0 1,0 0 0,0 0 0,2-1 0,6-1-42,0-1-1,0 0 1,10-6-1,-12 6 9,-3 1 0,0 1 0,0-1 0,1 1 0,-1 0 0,1 0 0,-1 0 0,1 0 0,-1 1 0,1 0 0,8 1 0,-11-1 17,1 1 0,-1 0 0,0-1 0,1 1 0,-1 0 0,0 1 0,0-1 0,1 0 0,-1 1 0,0-1 0,0 1 0,-1 0 0,1-1 0,0 1 0,0 0 0,-1 0 0,1 0 0,-1 0 0,0 1 0,0-1 0,2 3 0,3 12-79,0-1 1,-1 1 0,-1 0 0,0 1-1,1 20 1,-2 0 63,-2 52 1,-1-88 44,-9 111 402,8-103-308,-1 1 0,0-1 0,-1 1 0,0-1 0,-1 0 0,0 0 0,-1 0 0,-7 12 0,11-21-67,0 1-1,0-1 0,0 0 1,0 1-1,-1-1 1,1 0-1,0 1 1,-1-1-1,1 0 0,0 0 1,-1 0-1,1 0 1,-1-1-1,0 1 0,-1 0 1,2-1-19,0 1 0,1-1 0,-1 0-1,0-1 1,0 1 0,1 0 0,-1 0 0,0 0 0,0 0 0,1 0 0,-1-1 0,0 1-1,0 0 1,1-1 0,-1 1 0,0-1 0,1 1 0,-1-1 0,1 1 0,-1-1 0,0 1 0,1-1-1,-1 0 1,-1-3-10,0 1-1,0 0 1,0-1 0,1 0-1,-1 1 1,1-1-1,0 0 1,0 0-1,0 0 1,1 0-1,-1-4 1,1-6-63,1 0-1,0-1 1,0 1-1,2 0 1,0 0-1,0 0 1,1 0-1,1 1 1,0-1 0,1 1-1,0 0 1,1 1-1,1 0 1,14-19-1,9-4-33,1 2-1,2 0 1,43-31-1,-35 30 126,-34 27-24,11-8 16,-1-1-1,-1-1 1,16-19 0,-29 31 2,0-1 1,-1 0-1,1 1 1,-1-2-1,0 1 1,3-10-1,-5 12 1,0 1-1,-1-1 0,1 1 1,-1-1-1,0 1 0,0-1 0,0 1 1,0-1-1,-1 1 0,1-1 1,-1 1-1,0-1 0,-2-4 1,2 6-9,0-1 0,0 1 0,0 0 0,-1-1 0,1 1 0,-1 0 0,1 0 0,-1 0 0,0 0 0,0 0 0,0 1 0,0-1 0,0 1 0,0-1 0,-1 1 0,1 0 0,0-1 0,-1 1 0,1 0 0,-1 1 0,1-1 0,-1 0 0,0 1 0,1 0 0,-1-1 0,1 1 0,-1 0 0,0 0 0,1 0 0,-1 1 0,1-1 0,-1 1 0,-4 1 0,-2 0 2,1 1 0,1 0 0,-1 1-1,0 0 1,1 0 0,0 0 0,0 1 0,0 0 0,-9 9-1,10-8-18,1 0 0,1 0 0,-1 1 0,1-1 0,0 1 0,1 0 0,-1 0-1,1 0 1,1 1 0,-1-1 0,1 1 0,-1 12 0,2-17-4,1 1-1,-1-1 1,1 0 0,0 0 0,0 1 0,1-1 0,-1 0-1,1 0 1,-1 0 0,1 1 0,0-1 0,0 0 0,1 0-1,-1 0 1,1 0 0,-1 0 0,1-1 0,0 1-1,0 0 1,0-1 0,0 0 0,0 1 0,1-1 0,-1 0-1,1 0 1,0 0 0,-1 0 0,1-1 0,0 1 0,0-1-1,0 0 1,3 2 0,3-1-20,0 0 0,0-1 0,1 0 0,-1 0 1,0-1-1,0 0 0,0 0 0,1-1 0,-1-1 0,0 1 0,0-1 0,0-1 0,-1 0 1,1 0-1,0-1 0,-1 0 0,0 0 0,0-1 0,0 0 0,-1 0 0,10-10 0,-5 5-8,0-1 0,-1-1-1,-1 0 1,0-1-1,0 0 1,-1 0 0,-1-1-1,0 0 1,-1 0 0,-1-1-1,7-23 1,-7 18 21,-2 1 0,0-1 0,-1 1 0,-2-1 0,0 0 0,0 0 0,-2 0 0,-4-23 0,4 39 18,1 0-1,-2 0 1,1 1 0,0-1 0,-1 0 0,-2-3-1,4 7-3,0-1-1,-1 1 1,1-1-1,0 1 0,-1-1 1,1 1-1,-1-1 1,1 1-1,-1-1 0,1 1 1,-1 0-1,1-1 1,-1 1-1,1 0 0,-1-1 1,1 1-1,-1 0 1,0 0-1,1-1 0,-1 1 1,0 0-1,1 0 1,-1 0-1,1 0 0,-1 0 1,0 0-1,1 0 1,-1 0-1,0 0 1,1 0-1,-1 1 0,0-1 1,1 0-1,-1 0 1,1 0-1,-1 1 0,0-1 1,1 0-1,-1 1 1,1-1-1,-1 1 0,1-1 1,-1 0-1,1 1 1,0-1-1,-1 1 0,0 0 1,-5 7 12,0-1-1,1 1 1,0 0 0,0 0 0,1 1-1,0-1 1,1 1 0,-5 15 0,1 1 42,1 0 1,-2 27-1,7-44-42,0 0 0,1 1 1,0-1-1,0 1 0,2 8 0,-2-15-11,1 0 0,-1 0 0,1 0 0,-1 0-1,1 0 1,0 0 0,0 0 0,0 0 0,0 0 0,0-1 0,0 1 0,1 0 0,-1-1-1,1 1 1,-1-1 0,1 1 0,-1-1 0,1 0 0,0 0 0,-1 0 0,1 0 0,0 0 0,0 0-1,0 0 1,3 1 0,3-1-20,0 0-1,0-1 1,0 1-1,0-2 1,-1 1-1,11-2 1,-10 1-56,0 0 0,1 0 0,-1 1 0,16 2 0,-22-2 56,-1 1 0,1 0 0,0 0 0,0 0 0,-1 0 0,1 0 0,-1 0 0,1 0 0,-1 0 0,1 0 0,-1 1 0,0-1 0,0 1 0,1-1 0,-1 1 0,0 0 0,0-1 0,-1 1 0,1 0 0,0-1 0,0 1 0,-1 0 0,1 0 0,-1 0 0,0 0 0,1 0 0,-1 0 0,0 1 0,0 10-27,1-1 0,-2 1 0,-1 13 1,1-16-6,-3 39-1741,5-48 1388,1-5 273,0 1-25,6-6-314</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38.782"/>
    </inkml:context>
    <inkml:brush xml:id="br0">
      <inkml:brushProperty name="width" value="0.025" units="cm"/>
      <inkml:brushProperty name="height" value="0.025" units="cm"/>
    </inkml:brush>
  </inkml:definitions>
  <inkml:trace contextRef="#ctx0" brushRef="#br0">109 1 18044,'-27'22'1914,"-21"21"-119,44-40-1620,0 1 0,1 0-1,0 0 1,0 1 0,0-1 0,0 1 0,1-1-1,0 1 1,-2 6 0,3-9-146,1 0-1,-1-1 1,1 1 0,0-1-1,-1 1 1,1 0 0,0-1-1,0 1 1,0 0 0,1-1 0,-1 1-1,0-1 1,0 1 0,1 0-1,-1-1 1,1 1 0,0-1-1,-1 1 1,1-1 0,0 1-1,0-1 1,2 2 0,-1-1-10,0 0 0,0 0 0,1-1-1,-1 1 1,1-1 0,-1 0 0,1 1 0,0-1 0,-1 0 0,1-1 0,6 2 0,1-1 19,0 0 0,0 0 0,0-1-1,1-1 1,-1 0 0,13-2 0,-13 0 85,-1 0 0,0 0 0,1-1 0,-1 0 0,0 0-1,-1-1 1,14-10 0,-18 12 1,0 0 0,0 0 0,-1 0 0,1-1 1,-1 1-1,0-1 0,0 0 0,0 0 0,-1 0 0,1 0 0,-1-1 0,0 1 0,0-1 1,-1 1-1,1-1 0,-1 0 0,1-7 0,-2 11-82,0-1 1,0 0-1,0 0 0,0 0 1,0 1-1,-1-1 0,1 0 1,-1 0-1,1 1 0,-1-1 1,0 0-1,1 1 1,-1-1-1,0 0 0,0 1 1,0-1-1,0 1 0,-1 0 1,1-1-1,0 1 0,0 0 1,-1 0-1,1 0 0,-1 0 1,1 0-1,-1 0 1,0 0-1,1 0 0,-1 0 1,0 1-1,1-1 0,-1 1 1,0 0-1,0-1 0,1 1 1,-1 0-1,0 0 0,-2 0 1,0 0-76,1 0-1,-1 0 1,0 0 0,1 1 0,-1-1-1,1 1 1,0 0 0,-1 0 0,1 0-1,0 0 1,-1 1 0,1 0 0,0-1-1,0 1 1,0 0 0,0 0 0,1 1-1,-1-1 1,-3 4 0,6-6-12,0 1 0,-1 0 1,1-1-1,-1 1 0,1 0 1,0-1-1,0 1 0,-1 0 1,1-1-1,0 1 0,0 0 0,0-1 1,0 1-1,0 0 0,0 0 1,0-1-1,0 1 0,0 0 1,0-1-1,0 1 0,0 0 0,0-1 1,1 1-1,-1 0 0,0-1 1,0 1-1,1 0 0,-1-1 0,1 1 1,-1 0-1,0-1 0,1 1 1,-1-1-1,1 1 0,0-1 1,-1 1-1,1-1 0,-1 0 0,1 1 1,0-1-1,-1 0 0,1 1 1,-1-1-1,3 1 0,1 0-25,0 1 0,1-1 0,-1 0 1,1 0-1,8 1 0,65-1-667,-33-1 165</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41.541"/>
    </inkml:context>
    <inkml:brush xml:id="br0">
      <inkml:brushProperty name="width" value="0.025" units="cm"/>
      <inkml:brushProperty name="height" value="0.025" units="cm"/>
    </inkml:brush>
  </inkml:definitions>
  <inkml:trace contextRef="#ctx0" brushRef="#br0">1 315 16652,'1'1'227,"-1"0"1,1 1 0,0-1 0,0 0 0,-1 1 0,1-1 0,-1 0 0,1 1 0,-1-1 0,0 1 0,0-1 0,1 1 0,-1-1 0,0 3 0,0-1 392,6 48 1383,5 27-1440,-11-77-549,0-1-1,0 0 1,0 0 0,0 1 0,0-1-1,0 0 1,0 1 0,0-1-1,0 0 1,0 0 0,1 1 0,-1-1-1,0 0 1,0 0 0,0 1-1,0-1 1,0 0 0,0 0 0,1 0-1,-1 1 1,0-1 0,0 0 0,0 0-1,1 0 1,-1 1 0,0-1-1,0 0 1,0 0 0,1 0 0,-1 0-1,0 0 1,0 0 0,1 1-1,0-1 1,5-8 433,5-17 237,-11 24-636,5-13 241,-1 0-1,-1 0 1,0-1-1,-1 1 1,1-24-1,-3 38-309,0 0 0,0 0 0,0-1 0,0 1 0,0 0 0,0 0 0,0-1 0,0 1 0,0 0 0,0 0 0,0 0 0,0-1 0,0 1 0,0 0 0,0 0 0,0 0 0,0-1 0,1 1 0,-1 0 0,0 0 0,0 0 0,0-1 0,0 1 0,0 0 0,0 0 0,1 0 1,-1 0-1,0 0 0,0-1 0,0 1 0,1 0 0,-1 0 0,0 0 0,0 0 0,0 0 0,1 0 0,-1 0 0,0 0 0,0 0 0,0 0 0,1 0 0,-1 0 0,0 0 0,0 0 0,1 0 0,-1 0 0,0 0 0,0 0 0,0 0 0,1 0 0,-1 0 0,0 0 0,0 0 0,16 9-754,-4-2 292,-8-7 445,0 1 1,1-1-1,-1 1 0,1-1 1,-1-1-1,1 1 1,-1 0-1,0-1 0,1 0 1,-1 0-1,0-1 1,0 1-1,0-1 0,0 0 1,6-3-1,4-4 155,1 0-1,19-18 1,-16 12 126,-1-1 0,-1-1-1,0-1 1,22-33 0,-28 36-104,-1 0-1,-1 0 0,-1-1 0,0 0 1,-1 0-1,0 0 0,3-20 0,-7 17-134,-4 14-122,-1 10 43,-2 11-44,1 1 1,1-1 0,1 1-1,-1 27 1,2-17 3,-1-3 57,1-1 0,1 0 0,6 42 0,-5-57 51,1-1 0,-1 0 1,1 0-1,0-1 1,1 1-1,0 0 1,0-1-1,0 1 1,1-1-1,0 0 0,0 0 1,0-1-1,1 1 1,0-1-1,0 0 1,9 7-1,-13-11 5,0 0-1,0-1 1,0 1-1,0 0 1,0-1-1,0 1 1,0-1-1,0 1 1,0-1-1,1 1 1,-1-1-1,0 0 1,0 1 0,0-1-1,0 0 1,1 0-1,-1 0 1,0 0-1,2-1 1,-2-6-59,-10-6-74,-28-22-630,-61-46 1,-2-1 299,99 81 471,0 0-1,0 1 1,0-1 0,0 0-1,0-1 1,0 1 0,0 0 0,0 0-1,1 0 1,-1 0 0,1-1-1,-1 1 1,0-2 0,1 2-2,0 1 0,0-1 0,0 1 0,0 0 0,0-1 1,0 1-1,0-1 0,0 1 0,1 0 0,-1-1 0,0 1 0,0 0 0,0-1 0,1 1 1,-1 0-1,0-1 0,0 1 0,1 0 0,-1-1 0,0 1 0,1 0 0,-1 0 0,0-1 1,1 1-1,-1 0 0,1 0 0,-1 0 0,1-1 0,5 0 19,0 0-1,0 0 1,0 0 0,0 1-1,6 0 1,4-1-83,0 0-122,8 0-70,0-2 1,-1 0-1,1-1 1,37-12 0,-19-4-33</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42.746"/>
    </inkml:context>
    <inkml:brush xml:id="br0">
      <inkml:brushProperty name="width" value="0.025" units="cm"/>
      <inkml:brushProperty name="height" value="0.025" units="cm"/>
    </inkml:brush>
  </inkml:definitions>
  <inkml:trace contextRef="#ctx0" brushRef="#br0">2 1 14107,'-1'24'2407,"1"27"740,0-48-3108,0 0 1,1 0-1,0 0 0,-1-1 1,1 1-1,0 0 0,0 0 1,0-1-1,1 1 0,-1-1 1,1 1-1,-1-1 0,1 1 1,2 1-1,-3-3-36,0 0 0,0-1 0,0 1 0,1 0 0,-1-1 0,0 1 0,0-1 0,0 0 0,1 1 0,-1-1 0,0 0 0,0 0 0,0 0 0,1 1 0,-1-1 0,0-1 0,1 1 0,-1 0 0,0 0 0,0 0 0,0-1 0,1 1 0,-1 0 0,0-1 0,0 0 0,0 1 0,0-1 0,0 1 0,0-1 0,0 0 0,0 0 0,2-1 0,2-3 29,0 0-1,0 0 0,0 0 1,5-9-1,-2 4 91,-2 2 158,-1-1 0,0 1 1,0-1-1,6-14 0,1 73-347,-12-48 30,0-1 0,0 1 0,1-1 0,-1 1 1,1-1-1,-1 1 0,1-1 0,-1 0 0,1 1 0,0-1 0,0 0 0,-1 1 0,1-1 0,0 0 0,0 0 0,0 0 0,1 0 0,-1 0 0,0 0 0,0 0 0,0 0 0,1-1 0,-1 1 0,0 0 0,1-1 0,-1 1 0,1-1 0,-1 1 0,1-1 0,-1 0 0,4 1 0,17-4-299</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43.620"/>
    </inkml:context>
    <inkml:brush xml:id="br0">
      <inkml:brushProperty name="width" value="0.025" units="cm"/>
      <inkml:brushProperty name="height" value="0.025" units="cm"/>
    </inkml:brush>
  </inkml:definitions>
  <inkml:trace contextRef="#ctx0" brushRef="#br0">2 49 17556,'-2'0'3124,"5"-2"-960,13-8 43,23-9-956,-35 17-1225,0 1 1,0 0 0,1-1 0,-1 2 0,0-1 0,1 0 0,-1 1-1,0 0 1,1 0 0,-1 0 0,0 1 0,6 1 0,-8-2-28,0 1 0,0 0 1,-1 0-1,1 0 0,0 1 1,0-1-1,-1 0 0,1 0 0,-1 1 1,1-1-1,-1 1 0,1 0 1,-1-1-1,0 1 0,0 0 1,0 0-1,0 0 0,0 0 1,0 0-1,-1 0 0,1 0 1,-1 0-1,1 0 0,-1 0 1,0 0-1,0 4 0,1 9-28,-1 0-1,-4 25 1,-1 14-251,5-53 266,0 0 0,0 0 0,0 0 0,0-1 0,0 1-1,0 0 1,0 0 0,0-1 0,0 1 0,1 0 0,-1 0 0,0-1 0,0 1-1,1 0 1,-1 0 0,0-1 0,1 1 0,-1-1 0,1 1 0,-1 0 0,1-1-1,-1 1 1,1-1 0,-1 1 0,1-1 0,0 1 0,-1-1 0,1 1-1,0-1 1,-1 0 0,1 1 0,1-1 0,0 0-11,0 0 1,0 0-1,0 0 0,0 0 0,0 0 1,0-1-1,0 1 0,0-1 1,0 0-1,0 1 0,4-3 1,6-4-74,1-1 0,17-14 0,-29 22 94,75-71 189,-60 54-138,-15 17-49,-1-1 0,0 1 0,1 0 0,-1 0 0,1 0 0,-1 0 0,0 0-1,1 0 1,-1 0 0,1-1 0,-1 1 0,0 0 0,1 0 0,-1 0 0,0 1 0,1-1 0,-1 0 0,1 0 0,-1 0 0,0 0 0,1 0-1,-1 0 1,0 0 0,1 1 0,-1-1 0,0 0 0,1 0 0,-1 1 0,0-1 0,1 0 0,-1 0 0,0 1 0,0-1 0,1 0-1,-1 1 1,0-1 0,0 0 0,0 1 0,1-1 0,-1 0 0,0 1 0,12 21-67,-8-14 40,-2-5 21,1 1 0,-1-1 1,1 0-1,-1 0 0,1 0 0,0 0 1,0 0-1,1-1 0,-1 0 0,0 1 1,1-1-1,-1 0 0,1-1 1,0 1-1,0-1 0,4 2 0,-2-2 9,0 0 1,0-1-1,0 0 0,0 0 0,-1 0 0,1-1 0,0 1 0,0-1 0,0-1 0,6-2 1,4-2 102,0-1 1,-1 0 0,0-2-1,-1 0 1,0 0 0,23-21-1,-19 13 484,18-27 1,-29 36 685,-13 26-1722,-7 34 0,12-45-156,0-1 1,1 1-1,-1-1 1,2 1 0,0 8-1,-1-14 548,0 0 0,0 0 0,0 0-1,1 0 1,-1 0 0,0 0-1,1 0 1,-1 0 0,1 0 0,-1 0-1,1 0 1,0 0 0,-1 0 0,1 0-1,0 0 1,-1-1 0,1 1-1,0 0 1,0-1 0,0 1 0,0 0-1,0-1 1,0 1 0,0-1-1,0 1 1,0-1 0,0 0 0,0 1-1,0-1 1,0 0 0,0 0-1,0 0 1,0 0 0,2 0 0,19-11-1193</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44.289"/>
    </inkml:context>
    <inkml:brush xml:id="br0">
      <inkml:brushProperty name="width" value="0.025" units="cm"/>
      <inkml:brushProperty name="height" value="0.025" units="cm"/>
    </inkml:brush>
  </inkml:definitions>
  <inkml:trace contextRef="#ctx0" brushRef="#br0">130 227 19948,'0'-2'168,"1"1"0,-1 0 0,0-1 1,0 1-1,0-1 0,0 1 0,-1-1 0,1 1 0,0-1 0,0 1 0,-1-1 0,1 1 0,-2-3 0,1 3-94,1 1 0,-1-1 0,1 1 0,0-1 0,-1 1 0,1 0 0,-1-1 0,0 1 0,1 0 0,-1-1 0,1 1 0,-1 0 0,0-1 0,1 1 0,-1 0 0,1 0 0,-1 0 0,0 0 0,1 0 0,-1 0 0,0 0 0,0 0 0,-2 0 44,1 1 1,-1-1-1,1 1 1,-1 0-1,1 0 1,0 0-1,-1 0 1,1 1-1,0-1 1,0 0-1,0 1 1,0 0-1,0-1 1,-2 4-1,-5 5-102,1 1 0,0 0 0,1 1 0,0 0 0,1 0 0,0 0 0,1 1-1,0-1 1,1 1 0,1 1 0,0-1 0,1 0 0,0 1 0,0 16 0,2-28-18,0-1-1,0 1 1,0-1 0,0 1 0,1-1 0,-1 1-1,0-1 1,1 0 0,-1 1 0,1-1 0,-1 1-1,1-1 1,0 0 0,0 0 0,-1 1-1,1-1 1,0 0 0,0 0 0,0 0 0,2 1-1,-2-1 3,1-1-1,-1 1 0,1-1 1,-1 0-1,1 1 0,0-1 1,-1 0-1,1 0 0,-1 0 1,1 0-1,-1 0 0,1-1 1,0 1-1,-1 0 0,1-1 1,-1 1-1,1-1 0,-1 1 1,0-1-1,1 0 0,1-1 1,15-10 6,-1 0 1,0-1 0,-1-1 0,29-31 0,-23 22 25,44-48 380,-3-2 0,60-93-1,-115 151-165,-22 30-110,-2 10-245,2 0 1,2 1-1,0 0 1,1 1 0,2 1-1,1-1 1,-6 32 0,11-43-300,1-1-1,0 1 1,1 27 0,1-38 231,1 0-1,-1 0 1,1 0-1,0 0 1,1 0-1,3 8 1,-4-11 109,0 0 1,0 0-1,0 0 1,0 0-1,1 0 0,-1-1 1,1 1-1,-1 0 0,1-1 1,0 1-1,-1-1 0,1 0 1,0 1-1,0-1 1,4 1-1,-4-1 7,0 0-1,0-1 1,0 1-1,0-1 1,0 0 0,0 1-1,0-1 1,0 0 0,1 0-1,-1-1 1,3 1 0,29-13-895</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44.943"/>
    </inkml:context>
    <inkml:brush xml:id="br0">
      <inkml:brushProperty name="width" value="0.025" units="cm"/>
      <inkml:brushProperty name="height" value="0.025" units="cm"/>
    </inkml:brush>
  </inkml:definitions>
  <inkml:trace contextRef="#ctx0" brushRef="#br0">0 128 16003,'0'1'90,"0"0"0,0 0 0,0 0 0,0 0 0,0 0-1,0 0 1,1 0 0,-1 0 0,0 0 0,0 0 0,1 0 0,-1 0-1,1 0 1,-1 0 0,1 0 0,-1 0 0,1 0 0,-1-1-1,1 1 1,0 0 0,-1 0 0,1 0 0,0-1 0,0 1 0,0-1-1,0 1 1,1 0 0,0 0 48,0-1-1,0 1 0,0-1 1,0 0-1,1 0 1,-1 0-1,0 0 1,0 0-1,0-1 1,0 1-1,1-1 1,2 0-1,8-4 483,-1 0 1,1-1-1,14-10 1,-15 9-137,0-2 1,19-16 0,-27 22-394,-1 0 0,1-1 1,-1 1-1,0-1 1,0 0-1,0 0 1,-1-1-1,1 1 0,-1 0 1,0-1-1,3-9 1,-5 14-75,0-1 1,0 0 0,1 0 0,-1 0-1,0 1 1,0-1 0,0 0 0,0 0-1,0 0 1,0 0 0,0 1 0,0-1-1,-1 0 1,1 0 0,0 0 0,0 0-1,-1 1 1,1-1 0,0 0 0,-1 0-1,1 1 1,-2-2 0,2 1-9,-1 1-1,0 0 1,1 0 0,-1-1 0,0 1-1,0 0 1,1 0 0,-1 0 0,0 0-1,0 0 1,1 0 0,-1 0 0,0 0-1,0 0 1,1 0 0,-1 0 0,0 1-1,0-1 1,-1 1 0,-2 0 1,0 1 1,-1 1-1,1-1 1,0 1-1,0 0 0,-5 4 1,-2 4-24,0 1-1,1 0 1,1 1 0,0-1 0,0 2-1,2-1 1,-1 1 0,2 0 0,0 1 0,1 0-1,0-1 1,-4 26 0,9-38 8,-1 0 1,1 0 0,0 0-1,0 0 1,0 0 0,0 0-1,0 0 1,0 0 0,1 0-1,-1 0 1,1 0 0,-1 0-1,1 0 1,0 0-1,0 0 1,0 0 0,0 0-1,0-1 1,2 4 0,-1-4-3,0 0 0,-1 0 0,1 0 0,0 0 0,-1-1 0,1 1 0,0-1 1,0 1-1,0-1 0,0 1 0,-1-1 0,1 0 0,0 0 0,0 0 0,0 0 0,0 0 1,0 0-1,0-1 0,-1 1 0,1-1 0,3 0 0,16-7-105,-1-1 0,0 0-1,0-2 1,0 0 0,-2-1 0,27-22-1,-19 14-198,52-29 0,-77 48 293,1 0 0,-1 0 0,1 0 0,-1 1 0,1-1 0,0 0 0,-1 1 0,1 0 0,0-1 0,0 1 1,-1 0-1,1 0 0,0 0 0,0 0 0,2 0 0,-3 0 13,-1 1 0,1-1 0,0 1 0,-1-1 0,1 0 0,-1 1 0,1-1 0,-1 1 0,1-1 0,-1 1 1,1 0-1,-1-1 0,0 1 0,1-1 0,-1 1 0,0 0 0,1-1 0,-1 1 0,0 0 0,0 0 0,0-1 0,1 1 0,-1 0 0,0-1 0,0 2 0,-1 6 4,1 1 0,-1-1 0,-1 0-1,0 1 1,-3 7 0,1 3 10,3-18 1,1 0 0,0 0 0,0 0 0,-1 1 0,1-1 0,0 0-1,0 0 1,0 0 0,1 0 0,-1 0 0,0 0 0,0 0 0,0 0 0,1 0-1,0 2 1,-1-3-2,0 0 0,1 1 1,-1-1-1,0 0 0,1 0 0,-1 0 0,0 1 0,1-1 0,-1 0 0,0 0 0,1 0 1,-1 1-1,1-1 0,-1 0 0,0 0 0,1 0 0,-1 0 0,1 0 0,-1 0 0,1 0 0,-1 0 1,0 0-1,1 0 0,-1 0 0,1 0 0,0-1 0,4-1 61,0 0 0,0 0 0,0-1 0,8-6 0,-6 4-53,22-13 102,-16 8-152,0 1 1,0 1-1,1 0 0,0 1 1,0 1-1,1 0 1,22-6-1,-35 12 6,0-1 0,0 1 0,0 0 1,1-1-1,-1 1 0,0 0 0,0 0 0,0 1 0,0-1 0,1 0 0,-1 1 0,0-1 1,0 1-1,0 0 0,0 0 0,0-1 0,0 1 0,0 1 0,-1-1 0,1 0 0,0 0 0,0 1 1,-1-1-1,1 1 0,-1-1 0,1 1 0,-1 0 0,2 3 0,0 2-57,0 1 0,-1-1 0,0 1 1,0-1-1,-1 1 0,1 11 0,1 6 129,-3-25-26,0 1-1,0-1 1,0 1-1,0 0 1,0-1-1,0 1 1,0 0-1,1-1 1,-1 1-1,0 0 1,0-1-1,0 1 1,1 0 0,-1-1-1,0 1 1,1-1-1,-1 1 1,1-1-1,-1 1 1,0-1-1,1 1 1,-1-1-1,1 1 1,-1-1-1,1 1 1,-1-1-1,1 0 1,0 1-1,-1-1 1,1 0-1,-1 0 1,1 1-1,0-1 1,-1 0-1,1 0 1,0 0-1,-1 0 1,1 0-1,0 0 1,-1 0 0,1 0-1,0 0 1,-1 0-1,1 0 1,0 0-1,-1-1 1,1 1-1,0 0 1,-1 0-1,1-1 1,0 0-1,5-2 114,-1 0 0,0-1-1,-1 0 1,8-7 0,-8 7-61,3-2 43,41-35 229,-45 39-385,0 0-1,-1 0 1,1 0 0,0 1-1,0-1 1,0 1 0,0 0-1,1 0 1,-1 0 0,0 0-1,0 1 1,1-1 0,-1 1-1,0 0 1,5 0 0,-6 0-8,-1 0 0,0 1 1,0 0-1,1-1 1,-1 1-1,0-1 1,0 1-1,0 0 0,0 0 1,0 0-1,0 0 1,0 0-1,0 0 1,0 0-1,0 0 1,-1 0-1,1 0 0,0 0 1,-1 0-1,1 1 1,0-1-1,-1 0 1,1 2-1,3 30-1432,-4-32 1142</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53.669"/>
    </inkml:context>
    <inkml:brush xml:id="br0">
      <inkml:brushProperty name="width" value="0.025" units="cm"/>
      <inkml:brushProperty name="height" value="0.025" units="cm"/>
    </inkml:brush>
  </inkml:definitions>
  <inkml:trace contextRef="#ctx0" brushRef="#br0">11 2 17364,'0'-1'1720,"-3"8"-992,0 8-280,2 17 881,-2 10-193,3 13-328,0 7-152,1 7-184,5 3-96,1-2-112,0-3-112,-1-12-392,3-7-264,-6-12-640,-2-7-80,-7-12 856,-5-4-264,-9-9-281</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12.429"/>
    </inkml:context>
    <inkml:brush xml:id="br0">
      <inkml:brushProperty name="width" value="0.05" units="cm"/>
      <inkml:brushProperty name="height" value="0.05" units="cm"/>
    </inkml:brush>
  </inkml:definitions>
  <inkml:trace contextRef="#ctx0" brushRef="#br0">402 0 18036,'-3'2'220,"1"0"1,-1 0-1,0 0 1,1 0 0,-1 0-1,1 0 1,0 1-1,0-1 1,0 1-1,0 0 1,0-1-1,0 1 1,1 0-1,-1 0 1,0 4-1,-3 4 409,1 1-1,-4 20 0,4-2-178,1-1-1,1 1 1,4 50-1,0-45-446,-2 1 0,-5 37 0,4-61-247,-1 0 1,-1-1 0,0 1 0,-1-1 0,0 1 0,-1-1-1,0-1 1,-1 1 0,0-1 0,-8 12 0,2-8-317,0-1-1,0-1 1,-1 1 0,-1-2 0,-19 13 0,4-5-412,-57 25 0,11-12-301</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54.194"/>
    </inkml:context>
    <inkml:brush xml:id="br0">
      <inkml:brushProperty name="width" value="0.025" units="cm"/>
      <inkml:brushProperty name="height" value="0.025" units="cm"/>
    </inkml:brush>
  </inkml:definitions>
  <inkml:trace contextRef="#ctx0" brushRef="#br0">1 266 17044,'0'-15'468,"0"1"1,2-1-1,3-19 1,-3 28-368,-1-1 1,2 1-1,-1 0 0,1 0 0,0 0 1,0 0-1,0 0 0,1 0 1,8-9-1,-2 6 155,1-1 1,0 2-1,0-1 0,1 2 1,0 0-1,0 0 1,0 1-1,1 0 0,22-6 1,-1 3 2,0 1 0,58-6 0,-56 10-182,50 2 0,-71 3-92,0 0 0,-1 1 0,1 1-1,0 0 1,-1 1 0,17 6 0,-27-9 4,-1 1 1,0-1 0,1 1-1,-1 0 1,0 0 0,0 0-1,0 0 1,0 1 0,0-1-1,0 1 1,-1-1 0,1 1 0,-1 0-1,0 0 1,1 0 0,-2 1-1,1-1 1,0 0 0,-1 1-1,1-1 1,-1 1 0,0-1-1,0 1 1,0 0 0,-1 0-1,0-1 1,1 1 0,-1 0-1,0 0 1,-1-1 0,1 1 0,-1 0-1,-1 6 1,-3 5 45,-1 0 1,0 0-1,-1 0 1,-1-1-1,0 0 1,-14 17-1,-66 74 99,68-83-292,13-14 18,4-4 73,0 0 0,-1 0 0,1-1 0,-1 0 0,1 1 0,-1-1 0,0-1 0,-8 5 0,12-7 63,0 0-1,0 1 1,0-1 0,0 0-1,-1 0 1,1 0-1,0 0 1,0 0 0,-1 0-1,1 0 1,0 0 0,0 1-1,-1-1 1,1 0-1,0 0 1,0 0 0,-1 0-1,1 0 1,0 0-1,0 0 1,-1 0 0,1 0-1,0-1 1,0 1 0,0 0-1,-1 0 1,1 0-1,0 0 1,0 0 0,-1 0-1,1 0 1,0-1 0,0 1-1,0 0 1,-1 0-1,1 0 1,0 0 0,0-1-1,0 1 1,0 0-1,-1-1 1,3-17-305</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54.676"/>
    </inkml:context>
    <inkml:brush xml:id="br0">
      <inkml:brushProperty name="width" value="0.025" units="cm"/>
      <inkml:brushProperty name="height" value="0.025" units="cm"/>
    </inkml:brush>
  </inkml:definitions>
  <inkml:trace contextRef="#ctx0" brushRef="#br0">11 35 15131,'1'28'1119,"-1"0"0,-6 48 0,3-47-146,1 1 0,2 33 0,0-61-918,0 0-1,0 0 0,1 0 1,-1 0-1,1 0 1,-1 1-1,1-1 0,0 0 1,0-1-1,0 1 1,0 0-1,0 0 0,0 0 1,2 2-1,-2-4-43,0 1-1,0-1 1,0 1-1,0-1 1,0 1 0,0-1-1,-1 1 1,1-1-1,0 0 1,0 0-1,0 1 1,0-1-1,0 0 1,0 0 0,0 0-1,0 0 1,0 0-1,1 0 1,-1-1-1,-1 1 1,1 0-1,0 0 1,0-1 0,0 1-1,0 0 1,0-1-1,0 1 1,0-1-1,0 0 1,0 1-1,-1-1 1,2-1-1,3-2-8,0-1 0,-1 0-1,1 0 1,-1 0 0,0-1-1,-1 1 1,1-1 0,-1 0-1,0 0 1,-1-1 0,1 1-1,-1 0 1,2-11-1,0-4-75,-1 0-1,2-41 0,-5 56 39,-1-25-152,1 30 173,0 0 0,0 0 0,0 0 0,0 0 0,0 1 0,0-1 0,-1 0 0,1 0 0,0 0 1,-1 0-1,1 0 0,-1 0 0,1 0 0,-1 0 0,1 1 0,-1-1 0,0 0 0,1 0 0,-1 1 0,0-1 0,1 0 0,-1 1 1,0-1-1,-1 0 0,1 1 6,1 0 0,-1 0 0,1 0 0,-1 0 1,0 1-1,1-1 0,-1 0 0,1 0 0,-1 0 1,0 1-1,1-1 0,-1 0 0,1 1 0,-1-1 1,1 1-1,-1-1 0,1 0 0,-1 1 0,1-1 0,0 1 1,-1-1-1,1 1 0,0-1 0,-1 1 0,1 0 1,0-1-1,-1 1 0,1-1 0,0 1 0,0 0 1,0-1-1,0 1 0,0-1 0,0 2 0,-4 23-86,4-24 88,-1 7-1,0 1 1,1-1-1,1 0 1,-1 0-1,1 0 1,1 0-1,3 13 1,-4-19 17,-1 0 0,1 0 0,0 0 0,0 0 0,1 0 0,-1 0 0,0 0 0,0-1 0,1 1 0,-1-1 0,1 1 0,0-1 0,-1 1 0,1-1 0,0 0 0,0 0 0,0 0 0,0 0 1,0 0-1,0 0 0,0-1 0,0 1 0,0 0 0,0-1 0,0 0 0,0 0 0,1 1 0,-1-1 0,0 0 0,0-1 0,0 1 0,0 0 0,3-1 0,3-2 23,1 1-1,-1-1 1,-1 0 0,1-1-1,0 0 1,-1 0-1,0-1 1,0 0-1,0 0 1,0-1 0,-1 1-1,0-1 1,9-12-1,-4 4-12,-1 0-1,-1 0 0,0-1 1,-1-1-1,11-26 0,-14 14-205,-5 28 183,0 0 0,0 0-1,0 0 1,0 0 0,0 0 0,0 0-1,1 0 1,-1 0 0,0-1 0,0 1-1,0 0 1,0 0 0,0 0-1,0 0 1,0 0 0,0 0 0,0 0-1,0 0 1,0 0 0,0 0-1,0 0 1,0-1 0,0 1 0,0 0-1,-1 0 1,1 0 0,0 0 0,0 0-1,0 0 1,0 0 0,0 0-1,0 0 1,0 0 0,0 0 0,0 0-1,0 0 1,0-1 0,0 1 0,0 0-1,0 0 1,0 0 0,0 0-1,-1 0 1,1 0 0,0 0 0,0 0-1,0 0 1,0 0 0,0 0-1,0 0 1,0 0 0,0 0 0,0 0-1,0 0 1,0 0 0,-1 0 0,1 0-1,0 0 1,0 0 0,0 0-1,0 0 1,0 0 0,0 0 0,0 0-1,0 0 1,0 1 0,-7 12-180,-3 15 59,2 0 0,-5 30 0,11-44 166,0-1 1,0 1-1,2 0 1,0-1-1,0 1 1,4 21 0,-3-32-19,-1-1 0,1 1 0,0-1 0,-1 1 0,1 0 0,0-1 0,1 0 0,-1 1 0,0-1 0,1 0 0,-1 0 0,1 1 0,0-1 0,0-1 1,-1 1-1,4 2 0,-3-3-1,0 0 1,0 0 0,-1 0-1,1-1 1,0 1-1,0-1 1,0 1 0,0-1-1,0 0 1,0 0 0,1 0-1,-1 0 1,0 0-1,0 0 1,0 0 0,3-2-1,2 0 17,0-1 0,0 0 0,0 0 0,0-1 0,-1 0 0,0 0 0,1-1 0,-2 0 0,1 0 1,5-6-1,0-1-17,-1-1 0,0 0 0,-1 0 0,-1 0 0,0-1 1,-1-1-1,0 1 0,-1-1 0,-1-1 0,0 1 1,-1-1-1,4-30 0,-10 38-59,-2 12 11,-3 13 6,4 0 32,0-1-1,1 1 1,0 0 0,2 21-1,0-30 6,1 0 0,-1-1 0,2 1 0,-1 0 0,1-1-1,0 1 1,1-1 0,0 0 0,0 0 0,0 0-1,8 10 1,-10-14-14,1-1 0,0 0-1,-1 0 1,1-1-1,0 1 1,0 0 0,0-1-1,0 1 1,1-1-1,-1 1 1,0-1 0,1 0-1,-1 0 1,1 0 0,-1 0-1,1-1 1,-1 1-1,1-1 1,0 1 0,-1-1-1,1 0 1,-1 0-1,4-1 1,-2 1 27,0-1 0,-1 0-1,1-1 1,-1 1 0,1 0 0,-1-1-1,1 0 1,-1 0 0,0 0 0,0 0-1,0-1 1,0 1 0,-1-1 0,1 0-1,0 1 1,1-5 0,17-28 22</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55.174"/>
    </inkml:context>
    <inkml:brush xml:id="br0">
      <inkml:brushProperty name="width" value="0.025" units="cm"/>
      <inkml:brushProperty name="height" value="0.025" units="cm"/>
    </inkml:brush>
  </inkml:definitions>
  <inkml:trace contextRef="#ctx0" brushRef="#br0">33 9 18020,'-14'-6'1752,"-1"3"-1328,11 6-400,4 4 817,13 2-841,9-3 168,6-2-336,11-1-113</inkml:trace>
  <inkml:trace contextRef="#ctx0" brushRef="#br0" timeOffset="1">383 55 15755,'-37'40'3667,"28"-31"-2638,0 1 0,0 0 0,-8 13 0,58-23-1411,-34 2 329,1 0 1,-1 0-1,1 0 1,-1 1-1,0 1 1,0-1-1,0 1 1,0 0-1,-1 0 1,1 1-1,6 7 1,-8-8 22,-1 0 0,0 0 0,0 0 0,0 1 0,0 0 0,-1 0 1,0 0-1,0 0 0,0 0 0,0 1 0,-1-1 0,0 1 0,0 0 0,-1-1 0,2 8 0,-4-8 70,1-1 0,-1 1 1,0-1-1,0 1 0,0-1 0,-1 1 0,1-1 0,-1 0 0,0 1 0,-1-1 0,1 0 0,-1 0 0,1-1 0,-1 1 0,0-1 0,-1 1 0,1-1 0,-5 3 0,6-3-3,-1-1-1,1 0 0,-1 0 0,0 0 0,0 0 0,0 0 0,0-1 0,0 1 0,-1-1 0,1 0 0,0 0 0,-1 0 0,1 0 1,-1-1-1,1 0 0,0 1 0,-1-1 0,1 0 0,-1 0 0,1-1 0,-1 1 0,1-1 0,-1 0 0,-5-2 0,-10-13 171</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55.858"/>
    </inkml:context>
    <inkml:brush xml:id="br0">
      <inkml:brushProperty name="width" value="0.025" units="cm"/>
      <inkml:brushProperty name="height" value="0.025" units="cm"/>
    </inkml:brush>
  </inkml:definitions>
  <inkml:trace contextRef="#ctx0" brushRef="#br0">0 0 16323,'2'1'189,"-1"0"-1,1 0 0,-1 0 0,1 0 0,-1 0 0,0 0 0,1 0 0,-1 0 0,0 0 0,0 1 0,0-1 0,0 0 0,0 1 0,0-1 0,-1 1 0,1-1 0,0 1 0,-1 0 0,1-1 1,0 3-1,7 42 2050,-5-27-1592,1 2-372,15 64 116,-16-75-374,0-1 0,0 1 1,1-1-1,0 0 0,1 0 0,6 9 0,-10-17-8,-1 0 0,1 0 0,0 0 0,0 0 0,0 0 0,0 0-1,0 0 1,0 0 0,1 0 0,-1 0 0,0-1 0,0 1-1,1 0 1,-1-1 0,0 1 0,1-1 0,-1 0 0,0 1 0,1-1-1,-1 0 1,3 0 0,-1 0 5,-1-1 0,0 1-1,1-1 1,-1 0 0,0 0-1,0 0 1,0 0 0,1 0 0,-1 0-1,0-1 1,3-2 0,4-4 46,0-1 0,-1-1 0,14-19-1,-19 23-33,46-71 251,12-16-193,-60 92-91,-1 0 1,1 1-1,-1-1 0,0 0 1,1 1-1,0-1 1,-1 0-1,1 1 1,-1-1-1,1 1 1,0-1-1,-1 1 1,1-1-1,0 1 1,0 0-1,-1-1 0,1 1 1,0 0-1,0-1 1,-1 1-1,1 0 1,0 0-1,0 0 1,1 0-1,-2 0 0,1 1 0,0-1 0,-1 1 1,1-1-1,-1 1 0,1-1 0,-1 1 0,1 0 0,-1-1 0,1 1 0,-1 0 0,1-1 1,-1 1-1,0 0 0,1 0 0,-1-1 0,0 1 0,0 0 0,0 1 0,2 8-63,-1 0-1,0 18 1,-1-24 53,-1 22-77,1-5 82,0 0-1,1-1 0,1 1 1,5 23-1,-7-43 22,0-1 0,0 1-1,0 0 1,1-1 0,-1 1 0,0 0-1,0-1 1,0 1 0,1 0-1,-1-1 1,0 1 0,1-1 0,-1 1-1,1 0 1,-1-1 0,1 1 0,-1-1-1,1 1 1,-1-1 0,1 0-1,-1 1 1,1-1 0,-1 1 0,1-1-1,0 0 1,-1 0 0,1 1 0,0-1-1,-1 0 1,1 0 0,0 0 0,1 0 3,-1 0 1,1-1-1,-1 1 1,1-1-1,-1 0 1,0 1 0,1-1-1,-1 0 1,0 0-1,0 0 1,1 0-1,-1 0 1,1-1 0,5-6 65,0 0 0,10-17 1,33-65 237,-44 77-302,-1 0-1,0 0 1,-1 0 0,0-1 0,2-16 0,-22 122-380,14-81 359,2 0 1,0 0-1,0 0 1,4 22-1,-3-31-21,-1 1 0,1-1 0,0 1 0,0-1 0,0 1 0,0-1-1,0 0 1,0 0 0,1 1 0,-1-1 0,1 0 0,-1 0 0,1 0-1,0-1 1,0 1 0,0 0 0,0-1 0,0 1 0,0-1 0,0 0-1,1 1 1,-1-1 0,0 0 0,1 0 0,-1-1 0,1 1 0,4 0-1,-5-1-14,0 0 0,-1 0-1,1 0 1,0 0-1,0 0 1,-1-1-1,1 1 1,0-1-1,-1 1 1,1-1-1,0 0 1,-1 0 0,1 1-1,-1-1 1,1 0-1,-1 0 1,1-1-1,-1 1 1,0 0-1,0 0 1,0-1-1,1 1 1,-1 0 0,0-1-1,-1 1 1,1-1-1,0 0 1,0 1-1,0-3 1,7-21-344</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56.368"/>
    </inkml:context>
    <inkml:brush xml:id="br0">
      <inkml:brushProperty name="width" value="0.025" units="cm"/>
      <inkml:brushProperty name="height" value="0.025" units="cm"/>
    </inkml:brush>
  </inkml:definitions>
  <inkml:trace contextRef="#ctx0" brushRef="#br0">12 0 16339,'-8'0'1385,"6"16"-1041,0 0-184,2-1 672,6 4-1080,1-6 200,2 3-48,-1 1-112</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56.892"/>
    </inkml:context>
    <inkml:brush xml:id="br0">
      <inkml:brushProperty name="width" value="0.025" units="cm"/>
      <inkml:brushProperty name="height" value="0.025" units="cm"/>
    </inkml:brush>
  </inkml:definitions>
  <inkml:trace contextRef="#ctx0" brushRef="#br0">0 91 18996,'4'-2'484,"20"-5"1273,-23 7-1713,0 0-1,-1 0 1,1 0-1,0 0 1,0 0 0,-1 1-1,1-1 1,0 0-1,0 0 1,-1 1 0,1-1-1,0 1 1,-1-1-1,1 1 1,-1-1 0,1 1-1,0-1 1,-1 1 0,1-1-1,-1 1 1,0-1-1,1 1 1,-1 0 0,1-1-1,-1 1 1,0 0-1,1 0 1,-1-1 0,0 1-1,0 1 1,4 13 3,-2-1-1,0 1 1,0 0 0,-2 28-1,-1-27-28,2 1 0,0-1 0,5 28 0,-6-43-2,0 0 0,0 0 0,1 0 0,-1 0 0,0 0 1,0-1-1,1 1 0,-1 0 0,1 0 0,-1 0 0,0-1 0,1 1 0,-1 0 0,1 0 0,0-1 0,-1 1 0,1 0 0,0-1 0,-1 1 0,1-1 0,0 1 0,0-1 0,-1 1 1,1-1-1,1 1 0,0-1 9,-1 0 1,0 0-1,0-1 1,1 1 0,-1 0-1,0 0 1,0-1-1,1 1 1,-1-1 0,0 1-1,0-1 1,0 0-1,0 1 1,0-1 0,2-1-1,4-5 127,1 0-1,-1-1 1,9-12 0,-15 18-131,13-16 187,47-67 465,-53 73-643,-1-1 0,-1 1-1,0-1 1,0-1 0,4-17-1,-9 27-39,-1 1 0,1-1 0,-1 0 0,0 1 0,0-1 0,0-5 0,0 8 5,0 1 0,0-1 0,0 1 0,-1-1 0,1 0 0,0 1 0,0-1 0,0 1 0,0-1 0,-1 1 0,1-1 0,0 1 0,0-1 0,-1 1 0,1-1 0,0 1 0,-1 0 0,1-1 0,0 1 0,-1-1 0,1 1 0,-1 0 0,1-1 0,-1 1 0,1 0 0,-1 0 0,1-1 0,-1 1 0,1 0 0,-1 0 0,1 0 0,-1 0 0,1 0 0,-1 0 0,1-1 0,-1 1 0,0 0 0,1 1 0,-1-1 0,1 0 0,-1 0 0,1 0 0,-1 0 0,1 0 0,-1 0 0,1 1 0,-1-1 0,1 0 0,-1 1 0,0-1-1,0 0 0,0 1 0,1-1 0,-1 0 0,0 1 0,1-1 0,-1 1-1,0-1 1,1 1 0,-1-1 0,1 1 0,-1 0 0,1-1 0,-1 1 0,1 0 0,-1-1 0,1 1 0,0 0 0,-1-1 0,1 1 0,0 0-1,-1 0 1,1-1 0,0 1 0,0 0 0,0 0 0,0 0 0,0-1 0,0 1 0,0 0 0,0 0 0,0 0 0,0-1 0,1 1 0,-1 0-1,0 0 1,0-1 0,1 2 0,0 0 3,0 0-1,0-1 0,0 1 0,0-1 1,0 0-1,0 1 0,1-1 1,-1 0-1,0 1 0,1-1 0,-1 0 1,1 0-1,-1 0 0,1-1 1,3 3-1,3-2 18,1 1-1,0-1 1,0-1 0,0 0-1,0 0 1,0-1 0,0 0-1,0 0 1,-1-1 0,1 0-1,0 0 1,-1-1 0,0-1-1,1 1 1,-1-1 0,-1-1-1,1 1 1,-1-1 0,8-6-1,-7-3 142,-8 14-149,0-1 0,0 1 0,0 0 0,0-1 0,0 1-1,0 0 1,0 0 0,0-1 0,0 1 0,0 0 0,-1-1 0,1 1-1,0 0 1,0 0 0,0-1 0,0 1 0,-1 0 0,1 0 0,0-1 0,0 1-1,0 0 1,-1 0 0,1 0 0,0-1 0,0 1 0,-1 0 0,1 0 0,-1 0-1,0-1 7,-1 1 0,1 0 0,-1 0 0,1-1 0,-1 1 1,0 0-1,1 0 0,-1 1 0,1-1 0,-1 0 0,1 0 0,-1 1 0,1-1 0,-1 1 0,1 0 0,-2 0 0,-6 4 12,-1 1 0,2 0 0,-1 1 0,1 0 0,0 0 1,0 1-1,1 0 0,-9 13 0,13-17-20,0 1 0,-1-1 0,2 1 0,-1 0 0,1 0 0,-1 0-1,2 1 1,-1-1 0,0 0 0,1 1 0,0-1 0,0 1 0,1 0 0,0-1 0,-1 1 0,2-1 0,1 12 0,-2-16-9,1 1 1,-1 0-1,1-1 0,0 1 1,0 0-1,0-1 0,0 1 1,0-1-1,0 1 1,0-1-1,0 0 0,0 1 1,1-1-1,-1 0 0,1 0 1,-1 0-1,1 0 1,-1 0-1,3 1 0,-1-1-88,1 0-1,0 0 0,-1 0 1,1 0-1,0-1 0,0 1 0,-1-1 1,8-1-1,0 0-351,0 0 0,-1-2 0,1 1 0,-1-1 0,17-8 0,-10 3 6,-2-1-1,23-17 1,-2-1-452</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57.341"/>
    </inkml:context>
    <inkml:brush xml:id="br0">
      <inkml:brushProperty name="width" value="0.025" units="cm"/>
      <inkml:brushProperty name="height" value="0.025" units="cm"/>
    </inkml:brush>
  </inkml:definitions>
  <inkml:trace contextRef="#ctx0" brushRef="#br0">125 14 17100,'-7'0'377,"0"1"1,1 0 0,-1 1 0,1-1-1,-1 1 1,1 1 0,0-1-1,0 1 1,0 0 0,0 0 0,-9 8-1,12-9-256,0 0 1,0 0-1,0 0 0,1 0 0,-1 1 1,1-1-1,0 1 0,-1 0 0,1 0 0,1 0 1,-1 0-1,0 0 0,1 0 0,-1 0 0,1 1 1,0-1-1,0 0 0,0 1 0,1-1 0,-1 1 1,1-1-1,0 1 0,0 5 0,1-7-94,-1 0-1,1 0 0,0 0 1,0-1-1,0 1 1,0 0-1,0-1 0,1 1 1,-1-1-1,0 1 0,1-1 1,-1 0-1,1 1 1,-1-1-1,1 0 0,0 0 1,-1 0-1,1 0 1,0 0-1,0-1 0,0 1 1,-1 0-1,1-1 0,0 1 1,0-1-1,0 0 1,0 0-1,4 0 0,2 1 6,0-1-1,0-1 0,-1 1 0,1-1 0,0-1 0,9-2 0,-3-1-32,0-1-1,0-1 0,-1 0 1,0 0-1,-1-2 1,0 1-1,0-2 1,-1 1-1,0-2 1,0 1-1,11-17 0,-34 72-1345,11-39 1355,0-1 1,0 0-1,0 0 0,0 1 1,1-1-1,0 0 0,1 0 0,-1 1 1,1-1-1,1 7 0,-1-11 8,0 0-1,0 0 1,0 0-1,0 0 1,0 0-1,0 0 1,0 0-1,0 0 0,0-1 1,0 1-1,0 0 1,1-1-1,-1 1 1,0-1-1,1 0 1,-1 1-1,0-1 1,1 0-1,-1 0 1,0 0-1,1 0 1,-1 0-1,0 0 1,1 0-1,-1 0 1,0 0-1,1-1 1,-1 1-1,0 0 1,2-2-1,5 0 43,0-1 0,0-1-1,11-5 1,18-14-135,35-28 1,2-3-1005,-73 54 1038,-1-1-1,1 1 0,0-1 1,-1 1-1,1-1 0,0 1 1,0 0-1,0-1 0,-1 1 1,1 0-1,0 0 0,0 0 1,0-1-1,0 1 0,-1 0 1,3 0-1,-3 0 32,0 1-1,1-1 1,-1 0-1,0 0 1,1 1 0,-1-1-1,0 0 1,0 0-1,1 1 1,-1-1-1,0 0 1,0 1 0,0-1-1,0 0 1,1 1-1,-1-1 1,0 0 0,0 1-1,0-1 1,0 0-1,0 1 1,0-1 0,0 0-1,0 1 1,0-1-1,0 1 1,-7 33 19,4-24 55,0 2 99,1 0 0,0 1 0,0-1 0,2 16 0,0-26-134,0 0 0,0 1 0,0-1 0,1 0-1,-1 0 1,1 0 0,0 0 0,-1 0 0,1 0-1,0 0 1,0 0 0,0 0 0,1 0 0,0 2 0,0-3-22,-1 0 1,0-1-1,0 1 1,1 0-1,-1-1 1,0 1-1,1 0 1,-1-1-1,1 0 1,-1 1-1,1-1 1,-1 0 0,1 0-1,-1 0 1,1 0-1,-1 0 1,1 0-1,-1 0 1,1 0-1,-1 0 1,1-1-1,-1 1 1,3-2-1,13-5-34</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57.776"/>
    </inkml:context>
    <inkml:brush xml:id="br0">
      <inkml:brushProperty name="width" value="0.025" units="cm"/>
      <inkml:brushProperty name="height" value="0.025" units="cm"/>
    </inkml:brush>
  </inkml:definitions>
  <inkml:trace contextRef="#ctx0" brushRef="#br0">25 0 15323,'-23'202'4281,"22"-169"-3959,0 0-1,3 1 1,0-1 0,8 33 0,-10-65-296,0 0 0,0 0 1,0 0-1,1-1 0,-1 1 1,0 0-1,0 0 0,1-1 1,-1 1-1,0 0 0,1 0 1,-1-1-1,1 1 0,-1 0 1,1-1-1,-1 1 1,2 0-1,-2-1-11,1 0 1,-1 0-1,0 0 1,1 0-1,-1 0 1,0 0-1,1 0 0,-1 0 1,1 0-1,-1 0 1,0 0-1,1 0 1,-1 0-1,0 0 0,1-1 1,-1 1-1,0 0 1,1 0-1,-1 0 1,0-1-1,0 1 1,1 0-1,-1 0 0,0-1 1,0 1-1,1-1 1,17-27 530,-16 23-498,23-42 305,108-183-8,-126 221-398,-1 1 0,1-1 0,1 1 0,-1 1 0,1-1 0,1 1 0,-1 1 0,16-10 0,-19 14-7,-1-1 0,1 1 0,0 0-1,0 1 1,0-1 0,0 1 0,1 0-1,-1 0 1,0 0 0,0 1-1,1 0 1,-1 0 0,0 0 0,1 1-1,-1 0 1,0 0 0,0 0 0,0 0-1,6 3 1,-9-3 22,0 0 0,0-1-1,-1 1 1,1 0 0,0 0 0,-1 0-1,1 0 1,-1 0 0,1 0 0,-1 1 0,1-1-1,-1 0 1,0 1 0,0-1 0,0 1 0,0-1-1,0 1 1,0 0 0,0 0 0,1 2-1,-2-2 30,0 0-1,0 0 0,0 1 1,0-1-1,0 0 0,-1 0 0,1 0 1,-1-1-1,1 1 0,-1 0 1,0 0-1,0 0 0,0 0 0,0 0 1,0-1-1,-1 3 0,-4 3 109,-1 1-1,0-1 1,0-1 0,0 1-1,-1-1 1,-15 9 0,12-8 86,-2-1 0,1 0 0,-1-1 0,-25 8 1,34-12-183,0 0 1,0 0-1,0-1 0,0 1 1,-1-1-1,1 0 1,0 0-1,0 0 1,0-1-1,0 1 1,0-1-1,-1 0 1,1 0-1,1-1 1,-1 1-1,0-1 1,0 0-1,0 0 1,1 0-1,-5-4 0,-3-6-137</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58.210"/>
    </inkml:context>
    <inkml:brush xml:id="br0">
      <inkml:brushProperty name="width" value="0.025" units="cm"/>
      <inkml:brushProperty name="height" value="0.025" units="cm"/>
    </inkml:brush>
  </inkml:definitions>
  <inkml:trace contextRef="#ctx0" brushRef="#br0">11 229 15667,'-1'3'218,"-1"3"263,0 0 1,0 1-1,1-1 1,-2 13-1,3-19-445,0 0-1,0 0 1,0 0-1,0 1 1,0-1 0,0 0-1,0 0 1,0 0 0,0 0-1,0 1 1,0-1-1,0 0 1,0 0 0,0 0-1,0 1 1,1-1 0,-1 0-1,0 0 1,0 0 0,0 0-1,0 1 1,0-1-1,0 0 1,0 0 0,0 0-1,1 0 1,-1 1 0,0-1-1,0 0 1,0 0-1,0 0 1,1 0 0,-1 0-1,0 0 1,0 0 0,0 0-1,1 0 1,-1 0-1,0 0 1,0 0 0,1 1-1,7-7 1058,7-12 25,-14 17-1090,159-238 4121,-160 237-4143,1 1 1,0-1-1,0 0 0,0 1 0,1 0 0,-1-1 0,0 1 0,0 0 1,1-1-1,1 0 0,-2 2-9,-1 0 1,0 0-1,0 0 0,1 0 1,-1 0-1,0 0 0,0 0 1,1 0-1,-1 0 0,0 0 1,0 0-1,1 0 1,-1 1-1,0-1 0,0 0 1,0 0-1,0 0 0,1 0 1,-1 0-1,0 1 1,0-1-1,0 0 0,0 0 1,1 0-1,-1 1 0,0-1 1,0 0-1,0 0 1,0 0-1,0 1 0,0-1 1,0 0-1,0 0 0,0 1 1,0-1-1,0 0 0,0 0 1,0 1-1,0-1 1,0 0-1,0 0 0,0 1 1,-2 42-341,1-31 310,-4 47-1220,4 67 0,4-107 900,0-14-114</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00.429"/>
    </inkml:context>
    <inkml:brush xml:id="br0">
      <inkml:brushProperty name="width" value="0.025" units="cm"/>
      <inkml:brushProperty name="height" value="0.025" units="cm"/>
    </inkml:brush>
  </inkml:definitions>
  <inkml:trace contextRef="#ctx0" brushRef="#br0">1 264 14931,'0'0'82,"0"0"0,0 1 0,1-1 0,-1 0 0,0 1 0,1-1 0,-1 0 0,0 0 0,1 1 0,-1-1 0,0 0 0,1 0 0,-1 1 0,0-1 0,1 0 0,-1 0 0,1 0 0,-1 0 0,0 1 0,1-1 0,-1 0 0,1 0 0,-1 0 0,1 0 0,-1 0 0,0 0 0,1 0 0,-1 0 0,1-1 1,-1 1-1,1 0 0,-1 0 0,0 0 0,1 0 0,-1 0 0,1-1 0,-1 1 0,1 0 0,18-7 937,-2-2-580,-1 0-1,0 0 0,0-2 0,-1 0 1,0 0-1,-1-2 0,0 0 0,-1 0 1,-1-1-1,0-1 0,-1 0 0,14-24 1,-24 36-423,1 0 0,-1 0 0,0 0 1,0-1-1,0 1 0,-1 0 1,1-1-1,-1 1 0,0 0 0,0-1 1,0 1-1,0 0 0,0-1 1,-2-5-1,1 7-23,0 1 0,1 0 0,-1-1-1,0 1 1,1 0 0,-1 0 0,0 0 0,0 0 0,0 0 0,0 0 0,0 0 0,0 0-1,-1 0 1,1 0 0,0 0 0,0 1 0,0-1 0,-1 0 0,1 1 0,0-1 0,-1 1 0,1 0-1,-1-1 1,1 1 0,-1 0 0,1 0 0,0 0 0,-1 0 0,1 0 0,-1 0 0,1 0-1,-1 1 1,1-1 0,0 1 0,-1-1 0,-1 1 0,-3 2-52,0-1 0,0 1 0,0 0 0,0 1-1,1 0 1,-1-1 0,1 2 0,0-1 0,0 1 0,0-1 0,1 1 0,0 1 0,-5 7-1,1-2-46,2 0 0,-1 0 0,2 1 0,-1 0-1,2 0 1,-4 13 0,6-20 58,1 0 0,0 0 0,1 1 1,-1-1-1,1 0 0,0 1 0,1 6 0,-1-10 37,0-1-1,1 1 1,-1 0-1,1-1 0,-1 1 1,1-1-1,0 1 1,0-1-1,-1 1 1,1-1-1,0 1 0,0-1 1,1 0-1,-1 0 1,0 0-1,0 1 1,1-1-1,-1 0 0,0-1 1,1 1-1,-1 0 1,1 0-1,-1 0 0,1-1 1,-1 1-1,1-1 1,2 1-1,3 0-10,1-1-1,-1 1 1,1-1-1,-1-1 1,1 1-1,-1-1 0,1-1 1,-1 1-1,0-1 1,1-1-1,-1 1 1,0-1-1,8-5 1,5-3-13,0-1-1,-1-1 1,19-16 0,-27 20-8,0 0 0,-1 0 0,-1-1 0,16-21 0,-25 31 25,1-1 1,-1 0-1,0 0 0,1 0 0,-1 1 0,1-1 0,0 0 1,-1 1-1,1-1 0,-1 0 0,1 1 0,0-1 0,0 1 1,-1-1-1,1 1 0,1-1 0,-2 1 11,0 1 0,1-1-1,-1 0 1,0 0 0,0 0 0,1 1-1,-1-1 1,0 0 0,0 1 0,1-1-1,-1 0 1,0 0 0,0 1 0,0-1 0,0 0-1,0 1 1,0-1 0,0 0 0,1 1-1,-1-1 1,0 1 0,0-1 0,0 0 0,0 1-1,0-1 1,-1 0 0,1 1 0,-4 38-203,3-28 159,0-9 51,1 0 1,0 0-1,-1 0 1,1 0-1,0-1 1,0 1-1,1 0 1,-1 0-1,0 0 1,1 0-1,-1-1 1,1 1-1,-1 0 1,1 0-1,0-1 1,-1 1-1,1 0 1,0-1-1,0 1 1,1-1-1,-1 1 1,0-1-1,0 0 1,3 3-1,-1-3 19,-1 0-1,1-1 0,0 1 0,-1-1 0,1 1 1,0-1-1,0 0 0,-1 0 0,1 0 1,0-1-1,0 1 0,-1-1 0,1 1 1,-1-1-1,1 0 0,3-1 0,15-7 59,0-1 1,-1 0-1,24-18 0,-24 15-127,0 1 0,40-17 0,-59 28 35,0 0 0,0 1-1,0-1 1,1 1 0,-1 0 0,0-1 0,1 1 0,-1 0-1,0 0 1,1 0 0,-1 0 0,0 0 0,1 0 0,-1 0 0,0 0-1,1 1 1,-1-1 0,0 0 0,0 1 0,1-1 0,-1 1-1,2 0 1,-2 1-3,0-1 0,0 0 0,0 1-1,0-1 1,0 1 0,0-1 0,-1 1 0,1 0 0,0-1-1,-1 1 1,0-1 0,1 1 0,-1 0 0,0 0-1,0-1 1,0 1 0,0 2 0,-2 30-153,1-27 191,0-1-1,1 1 0,0 0 1,0-1-1,0 1 1,3 9-1,-3-15 5,0 0 0,1 0 0,-1-1 0,0 1 0,1 0 0,-1 0-1,1 0 1,-1-1 0,1 1 0,0 0 0,-1 0 0,1-1 0,0 1 0,0-1 0,-1 1 0,1-1-1,0 1 1,0-1 0,0 1 0,-1-1 0,1 1 0,0-1 0,0 0 0,0 0 0,0 0 0,0 1-1,0-1 1,0 0 0,0 0 0,0 0 0,0 0 0,0 0 0,-1-1 0,1 1 0,0 0 0,0 0-1,0-1 1,0 1 0,1-1 0,5-2 142,0 0 0,0 0 0,11-7 0,-17 9-151,36-24 744,53-48-1,-18 14-454,-70 57-308,0 1 0,0-1 0,0 1 0,0 0 1,0-1-1,1 1 0,-1 0 0,0 0 0,5-1 1,-6 3-1,-1-1 0,1 0 0,0 0 1,-1 0-1,1 0 0,0 0 1,-1 1-1,1-1 0,-1 0 0,1 0 1,-1 1-1,1-1 0,-1 0 0,1 1 1,-1-1-1,1 1 0,-1-1 1,1 1-1,-1-1 0,1 1 0,-1-1 1,0 1-1,0-1 0,1 1 0,-1-1 1,0 1-1,0 0 0,1-1 1,-1 1-1,0-1 0,0 1 0,0 0 1,0-1-1,0 1 0,0 0 0,0-1 1,0 1-1,0-1 0,0 1 1,0 0-1,-5 118-327,5-119 344,0 0 0,0 1 0,0-1 1,0 0-1,0 0 0,0 1 0,0-1 0,0 0 0,0 0 0,0 1 0,0-1 0,0 0 1,0 0-1,0 1 0,0-1 0,1 0 0,-1 0 0,0 1 0,0-1 0,0 0 0,0 0 1,0 1-1,0-1 0,1 0 0,-1 0 0,0 0 0,0 1 0,0-1 0,1 0 0,-1 0 1,0 0-1,0 0 0,1 1 0,-1-1 0,0 0 0,0 0 0,1 0 0,-1 0 0,0 0 1,0 0-1,1 0 0,-1 0 0,0 0 0,0 0 0,1 0 0,-1 0 0,0 0 0,1 0 1,-1 0-1,0 0 0,0 0 0,1 0 0,-1 0 0,0-1 0,0 1 0,1 0 0,-1 0 1,0 0-1,1-1 105</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12.774"/>
    </inkml:context>
    <inkml:brush xml:id="br0">
      <inkml:brushProperty name="width" value="0.05" units="cm"/>
      <inkml:brushProperty name="height" value="0.05" units="cm"/>
    </inkml:brush>
  </inkml:definitions>
  <inkml:trace contextRef="#ctx0" brushRef="#br0">262 0 13219,'-3'1'262,"0"0"-1,0 0 1,0 1 0,0-1-1,1 1 1,-1-1 0,0 1-1,1 0 1,-1 0 0,1 0-1,-5 4 1,3-2 136,-14 13 425,1 2-1,1 0 1,0 0 0,2 1 0,-22 41-1,11-13-96,-29 85 0,48-117-632,2-1-1,0 1 1,0 1-1,1-1 1,2 0 0,-1 1-1,2-1 1,2 32-1,-1-41-126,0 0-1,1-1 0,0 1 0,0 0 0,0-1 0,1 1 0,0-1 0,0 0 1,1 0-1,-1 0 0,1 0 0,1-1 0,-1 1 0,1-1 0,0 0 0,0-1 0,0 1 1,1-1-1,0 0 0,0 0 0,0-1 0,0 0 0,11 5 0,-2-4-15,0 0 1,0-1-1,0-1 0,0 0 0,1-1 0,-1-1 0,18-2 1,53-8-187</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00.939"/>
    </inkml:context>
    <inkml:brush xml:id="br0">
      <inkml:brushProperty name="width" value="0.025" units="cm"/>
      <inkml:brushProperty name="height" value="0.025" units="cm"/>
    </inkml:brush>
  </inkml:definitions>
  <inkml:trace contextRef="#ctx0" brushRef="#br0">11 2 20324,'-3'-2'1729,"-1"2"-1273,1 0-504,3 2 312,3-2 208</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02.091"/>
    </inkml:context>
    <inkml:brush xml:id="br0">
      <inkml:brushProperty name="width" value="0.025" units="cm"/>
      <inkml:brushProperty name="height" value="0.025" units="cm"/>
    </inkml:brush>
  </inkml:definitions>
  <inkml:trace contextRef="#ctx0" brushRef="#br0">1 21 19188,'0'39'3723,"1"-3"-3566,7 44 0,-9-80-155,1 1 0,0 0-1,0 0 1,1 0 0,-1 0 0,0 0 0,0 0 0,0 0-1,0 0 1,1-1 0,-1 1 0,1 0 0,-1 0 0,0 0-1,1 0 1,-1-1 0,1 1 0,0 0 0,-1-1 0,1 1 0,-1 0-1,1-1 1,0 1 0,0-1 0,-1 1 0,1-1 0,0 1-1,0-1 1,0 1 0,0-1 0,-1 0 0,1 0 0,0 1-1,0-1 1,0 0 0,0 0 0,0 0 0,0 0 0,0 0-1,0 0 1,-1 0 0,1 0 0,0-1 0,0 1 0,0 0-1,0 0 1,0-1 0,0 1 0,-1 0 0,1-1 0,1 0-1,5-3 12,-1 0 0,1-1-1,-1 0 1,9-9-1,-12 11-9,61-63 71,16-14 11,-78 78-89,-1 1 0,1 0 0,-1 0 1,1-1-1,-1 1 0,1 0 0,0 1 0,0-1 0,-1 0 0,1 0 0,0 1 1,2-1-1,-3 1 1,0 0 1,-1 0 0,1 0 0,0 0-1,-1 0 1,1 0 0,-1 0 0,1 1-1,0-1 1,-1 0 0,1 0-1,-1 1 1,1-1 0,0 0 0,-1 1-1,1-1 1,-1 1 0,1-1-1,-1 0 1,0 1 0,1-1 0,-1 1-1,1 1 1,1 2-10,0 1 1,0 0-1,-1 0 1,0-1-1,0 1 1,0 0-1,0 6 0,-1-10 10,2 21-33,8 48-64,-9-64 101,1 0 1,-1 0-1,1 0 0,1 0 0,-1 0 0,1 0 0,0-1 0,5 7 0,-7-10 14,1 0 0,-1-1-1,1 1 1,0-1 0,0 0 0,-1 1-1,1-1 1,0 0 0,0 0-1,0 0 1,0 0 0,0-1 0,0 1-1,0 0 1,0-1 0,1 1-1,-1-1 1,0 0 0,0 0-1,0 0 1,1 0 0,-1 0 0,0-1-1,0 1 1,0 0 0,0-1-1,0 0 1,0 1 0,0-1 0,0 0-1,0 0 1,0 0 0,3-3-1,4-2 66,0 0 0,0-1 0,-1 0 0,0 0-1,10-12 1,-8 5 22,0 0 0,-1-1-1,15-30 1,10-17-398,-34 62 285,0 0-1,1 0 0,-1 0 1,0 0-1,0 0 1,1 0-1,-1 1 0,0-1 1,0 0-1,0 0 1,1 0-1,-1 1 1,0-1-1,0 0 0,0 0 1,0 1-1,0-1 1,1 0-1,-1 0 0,0 1 1,0-1-1,0 0 1,0 1-1,0-1 0,0 0 1,0 0-1,0 1 1,0-1-1,0 0 1,0 1-1,0-1 0,0 0 1,0 0-1,0 1 1,0-1-1,-1 0 0,2 16-110,-4 23-146,0 25 68,3-58 198,0 0-1,1 0 0,-1 0 1,1-1-1,1 1 0,-1 0 1,5 11-1,-5-16-11,0 0 1,-1 1-1,1-1 0,0 0 1,0 1-1,0-1 0,0 0 1,0 0-1,0 0 1,0 0-1,0 0 0,1 0 1,-1 0-1,0 0 0,1-1 1,-1 1-1,0 0 0,1-1 1,-1 1-1,1-1 0,-1 1 1,1-1-1,-1 0 0,1 0 1,-1 0-1,3 0 0,-1 0-17,1-1 0,-1 1 0,0-1 0,0 0-1,0 0 1,0-1 0,0 1 0,0-1 0,0 1-1,0-1 1,4-3 0,9-9-106</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02.617"/>
    </inkml:context>
    <inkml:brush xml:id="br0">
      <inkml:brushProperty name="width" value="0.025" units="cm"/>
      <inkml:brushProperty name="height" value="0.025" units="cm"/>
    </inkml:brush>
  </inkml:definitions>
  <inkml:trace contextRef="#ctx0" brushRef="#br0">12 0 19884,'-5'7'1761,"0"1"-1465,4-1-512,1-2 648,7 4-760,0 0 320,5-5-256,1-3-120</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03.175"/>
    </inkml:context>
    <inkml:brush xml:id="br0">
      <inkml:brushProperty name="width" value="0.025" units="cm"/>
      <inkml:brushProperty name="height" value="0.025" units="cm"/>
    </inkml:brush>
  </inkml:definitions>
  <inkml:trace contextRef="#ctx0" brushRef="#br0">1 186 17068,'18'-3'673,"-1"-1"0,1-1 0,-1-1 0,0 0 0,-1-1 0,1-1-1,29-19 1,-40 22-562,39-30 620,-42 32-639,1 0 0,-2 0 0,1 0 0,0-1 0,-1 1 0,1 0 0,-1-1 0,0 0 0,0 1 0,-1-1 0,2-4 0,-2 7-60,-1 0 0,0 0-1,1 0 1,-1-1 0,0 1-1,0 0 1,0 0 0,0 0-1,0 0 1,0 0 0,0 0-1,0 0 1,0 0 0,-1 0-1,1 0 1,0 0 0,-1 0-1,1 0 1,0 0 0,-1 0-1,0 0 1,1 0 0,-1 1-1,1-1 1,-1 0 0,0 0-1,0 0 1,1 1 0,-1-1-1,0 0 1,0 1 0,0-1-1,0 1 1,0-1 0,0 1-1,0 0 1,0-1 0,0 1-1,0 0 1,0-1 0,0 1-1,0 0 1,-1 0 0,-2 0 35,-1 0 0,1 0 1,0 0-1,0 1 0,0-1 1,0 1-1,0 0 1,0 0-1,-6 3 0,2 0-132,0 0-1,0 0 1,0 1-1,1 0 1,-1 0 0,2 1-1,-1-1 1,0 2-1,1-1 1,0 1-1,1 0 1,0 0-1,0 1 1,0-1-1,1 1 1,0 0-1,0 0 1,1 1-1,0-1 1,1 1-1,-3 15 1,5-22-29,-1 1 0,1 0-1,0-1 1,0 1 0,1 0 0,-1-1-1,0 1 1,1 0 0,0-1 0,-1 1-1,1-1 1,0 1 0,0-1 0,1 1-1,-1-1 1,0 0 0,1 0 0,0 1 0,-1-1-1,1 0 1,0-1 0,0 1 0,0 0-1,0 0 1,0-1 0,1 1 0,-1-1-1,4 2 1,1 0-44,0-1-1,0 0 0,-1-1 1,1 0-1,0 0 1,0 0-1,0-1 1,0 0-1,0 0 1,8-1-1,35-9-688</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03.680"/>
    </inkml:context>
    <inkml:brush xml:id="br0">
      <inkml:brushProperty name="width" value="0.025" units="cm"/>
      <inkml:brushProperty name="height" value="0.025" units="cm"/>
    </inkml:brush>
  </inkml:definitions>
  <inkml:trace contextRef="#ctx0" brushRef="#br0">99 101 15715,'-14'24'801,"-41"78"697,49-90-1337,1 1 0,1-1 1,0 1-1,1 1 0,0-1 0,-1 19 1,4-29-131,0 1 0,0-1-1,0 0 1,0 0 0,1 1 0,-1-1 0,1 0 0,0 1 0,0-1 0,0 0 0,0 0 0,1 0 0,-1 0 0,4 4-1,-3-5-23,-1 0-1,1-1 1,-1 1-1,1-1 1,0 0-1,0 0 1,0 1-1,0-1 1,0 0-1,0-1 0,0 1 1,0 0-1,0-1 1,0 1-1,0-1 1,0 1-1,1-1 1,-1 0-1,0 0 1,0 0-1,0 0 0,5-1 1,-1-1 1,1 0 0,0 0 0,-1-1 1,0 0-1,1 0 0,-1 0 0,0-1 0,-1 0 0,1 0 1,-1 0-1,1-1 0,-1 0 0,-1 0 0,1 0 1,5-8-1,-1 0 113,0 0 1,-1-1-1,-1 0 1,0-1 0,8-24-1,-10 25 21,-1-1 0,-1 1-1,0-1 1,-1 0 0,1-17 0,-3 30-127,0 1-1,0 0 1,0-1 0,-1 1-1,1 0 1,0-1 0,0 1 0,-1 0-1,1-1 1,-1 1 0,1 0-1,-1 0 1,1 0 0,-2-2 0,2 3-12,-1 0 1,1-1 0,0 1-1,-1 0 1,1 0 0,0 0-1,-1-1 1,1 1 0,-1 0-1,1 0 1,-1 0 0,1 0-1,0 0 1,-1 0 0,1 0-1,-1 0 1,1 0 0,-1 0-1,1 0 1,0 0 0,-1 0-1,1 0 1,-1 0 0,1 0-1,-1 0 1,1 1 0,-1-1 0,-2 2-11,0 0 1,0 0-1,1 0 1,-1 1 0,1-1-1,-1 1 1,1 0 0,0-1-1,-2 4 1,-8 13-45,2 0 0,0 1 0,1-1 0,1 2 0,1-1 0,1 1 0,-6 35 0,11-54 55,1 1 0,0 0 0,-1 0 0,1 0-1,0 0 1,0 0 0,1 0 0,-1 0 0,1 0 0,-1-1 0,1 1 0,0 0 0,0 0 0,0-1-1,2 4 1,-1-5 0,-1 1-1,1-1 0,-1 0 0,1 0 0,0 1 1,-1-1-1,1 0 0,0-1 0,0 1 1,0 0-1,0 0 0,0-1 0,0 1 0,0-1 1,0 0-1,0 1 0,0-1 0,0 0 1,0 0-1,0-1 0,4 0 0,15-2-92,-1-1 0,1-1 0,19-7 0,-24 6-47,0 1-1,0 1 1,1 0-1,0 2 1,26-2-1,-41 3 125,0 1-1,-1 0 0,1 0 0,0 1 0,-1-1 0,1 0 1,0 1-1,-1-1 0,1 1 0,0-1 0,-1 1 1,1-1-1,-1 1 0,1 0 0,-1 0 0,1 0 1,-1 0-1,0 0 0,0 0 0,1 1 0,-1-1 1,0 0-1,0 1 0,0-1 0,0 0 0,1 4 0,0 1 64,-1-1-1,0 1 0,0 0 1,0 0-1,-1 0 0,0 9 1,0-12-11,0-2-7,0-1 0,-1 1 0,1 0 0,0-1 0,0 1 0,0 0 1,0-1-1,0 1 0,1 0 0,-1-1 0,0 1 0,0 0 0,0-1 0,1 1 0,-1 0 0,0-1 0,1 1 0,-1 0 1,0-1-1,1 1 0,-1-1 0,1 1 0,-1-1 0,1 1 0,0-1 3,-1 0 0,1 0 0,0 0-1,-1 0 1,1 0 0,-1 0 0,1 0 0,0-1 0,-1 1-1,1 0 1,-1 0 0,1-1 0,0 1 0,-1 0 0,1-1 0,-1 1-1,1 0 1,-1-1 0,1 1 0,-1-1 0,25-29 893,-24 29-915,9-16 208,0-1-1,-1-1 0,0 1 1,-2-1-1,0-1 1,5-26-1,-4 83-1020,-7-35 762,-1 0-1,1 0 1,0 0-1,-1 0 1,1 0 0,0 0-1,0 0 1,0 0-1,0-1 1,1 1-1,-1 0 1,0-1-1,1 1 1,-1-1-1,1 1 1,0-1-1,-1 0 1,1 1-1,0-1 1,4 2-1,-5-3-42,1-1 0,0 1-1,0 0 1,-1 0 0,1-1-1,0 1 1,-1-1 0,1 1-1,0-1 1,-1 0 0,1 0-1,-1 0 1,1 1 0,-1-2-1,0 1 1,1 0 0,-1 0-1,0 0 1,0-1 0,1 1-1,-1 0 1,0-1 0,0 1 0,-1-1-1,1 1 1,0-1 0,0-2-1,3-6-135,0 1 0,-1-1 0,3-14 1,-1-14-367</inkml:trace>
  <inkml:trace contextRef="#ctx0" brushRef="#br0" timeOffset="1">610 0 14755,'-7'19'1841,"2"3"-1177,3-2-272,1 1 824,5-1-632,3-4-352,6-10 88,4-9-80,5-7-312</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04.226"/>
    </inkml:context>
    <inkml:brush xml:id="br0">
      <inkml:brushProperty name="width" value="0.025" units="cm"/>
      <inkml:brushProperty name="height" value="0.025" units="cm"/>
    </inkml:brush>
  </inkml:definitions>
  <inkml:trace contextRef="#ctx0" brushRef="#br0">26 223 14899,'-7'19'891,"2"-9"-509,2 0-1,-1 1 1,-1 14-1,4-22-280,1 0 0,-1 0-1,1 0 1,0 0-1,1 0 1,-1-1-1,0 1 1,1 0 0,-1 0-1,1 0 1,0 0-1,0-1 1,0 1-1,0 0 1,1-1 0,-1 1-1,4 3 1,-1-1-57,2 2-32,-1 0 1,1 1 0,7 14 0,-12-21-7,0 0 0,0 1-1,-1-1 1,1 1 0,-1-1 0,1 1 0,-1-1 0,0 1 0,1 0-1,-1-1 1,0 1 0,0-1 0,0 1 0,0-1 0,0 1 0,0 0-1,-1-1 1,1 1 0,0-1 0,-1 1 0,1-1 0,-1 1-1,0-1 1,0 1 0,1-1 0,-1 0 0,0 1 0,0-1 0,-2 2-1,3-3 4,-1 1 0,0-1 0,1 1 0,-1-1 0,0 1 0,1-1 0,-1 0 0,0 1 0,1-1 0,-1 0-1,0 0 1,0 0 0,1 1 0,-1-1 0,0 0 0,0 0 0,1 0 0,-1 0 0,0 0 0,0 0-1,0-1 1,1 1 0,-1 0 0,0 0 0,1 0 0,-1-1 0,0 1 0,0 0 0,1-1 0,-1 1-1,1-1 1,-1 1 0,0-1 0,1 1 0,-1-1 0,1 1 0,-1-1 0,1 1 0,-1-1 0,1 0-1,0 1 1,-1-1 0,1 0 0,0 1 0,-1-1 0,1 0 0,0-1 0,-3-2 29,1-1 0,1 0 0,-1 0-1,1 1 1,-2-11 0,3 7-22,0 0 0,0-1 0,1 1 0,0 0 0,0-1 0,1 1 0,0 0 0,1 0 0,0 0 0,0 0 0,5-8 0,7-11-10,34-43 0,-5 7-2,-37 52-6,24-43 93,-29 50-64,0 0 0,-1 0-1,0 0 1,1 0 0,-1 0-1,-1 0 1,1 0 0,0 0 0,-1 0-1,0 0 1,-1-7 0,1 10-20,0 1 0,0-1-1,0 1 1,0-1 0,0 1 0,0-1 0,-1 1 0,1-1 0,0 1 0,0-1 0,-1 1-1,1-1 1,0 1 0,-1-1 0,1 1 0,0 0 0,-1-1 0,1 1 0,-1 0 0,1-1 0,0 1-1,-1 0 1,1-1 0,-1 1 0,1 0 0,-1 0 0,1 0 0,-1-1 0,1 1 0,-1 0-1,0 0 1,1 0 0,-1 0 0,1 0 0,-1 0 0,1 0 0,-1 0 0,1 0 0,-1 0 0,1 0-1,-1 1 1,1-1 0,-1 0 0,0 1 0,-21 12 178,16-5-143,0-1 1,0 1 0,0 0 0,1 1-1,0-1 1,1 1 0,0 0 0,0 0-1,1 0 1,-3 13 0,5-18-37,0 0 0,1 0 0,0 0 0,-1 0 0,1 0 0,1 0 0,-1 0 0,1 0 0,-1 0 0,1 0 0,0 0 0,2 3 0,-2-4-1,1-1 1,-1 1 0,1-1-1,-1 0 1,1 0 0,0 0-1,0 0 1,0 0 0,0 0-1,0 0 1,1-1 0,-1 1-1,0-1 1,1 1 0,-1-1-1,1 0 1,0 0 0,-1 0-1,4 0 1,19 4 11,1-2 0,0-1 0,0-1 1,1-1-1,-1-1 0,27-5 0,32 0-32,-76 6-328,10-3 1762,-18 3-1344,-1-1-1,0 1 0,1-1 1,-1 1-1,0 0 0,1-1 1,-1 0-1,0 1 1,0-1-1,1 1 0,-1-1 1,0 1-1,0-1 0,0 1 1,0-1-1,0 0 1,0 1-1,0-1 0,0 1 1,0-1-1,0 1 0,0-1 1,0 0-1,0 1 0,-1-1 1,1 1-1,0-1 1,0 1-1,-1-1 0,1 1 1,0-1-1,-1 0 0,-5-12 694,1 3-571,0-1 0,1 1 0,0-1 0,1 0-1,0 0 1,-2-20 0,5 29-386,0 1 0,1-1-1,0 1 1,-1-1 0,1 1 0,0-1-1,-1 1 1,1 0 0,0-1 0,0 1-1,0 0 1,0 0 0,1 0-1,-1-1 1,0 1 0,2-1 0,30-20-2587,-17 12 2404,10-9-874</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04.658"/>
    </inkml:context>
    <inkml:brush xml:id="br0">
      <inkml:brushProperty name="width" value="0.025" units="cm"/>
      <inkml:brushProperty name="height" value="0.025" units="cm"/>
    </inkml:brush>
  </inkml:definitions>
  <inkml:trace contextRef="#ctx0" brushRef="#br0">1 267 15891,'4'3'304,"1"-1"0,-1 0 0,1 0 0,0 0 0,0-1 0,0 1 0,0-1-1,0 0 1,0-1 0,0 1 0,0-1 0,0 0 0,0 0 0,0-1 0,1 0 0,-1 1-1,0-2 1,0 1 0,-1 0 0,8-4 0,6-3 175,-1 0-1,0-1 1,-1-1 0,18-13 0,-18 12-347,0-1 1,-1-1 0,-1 0-1,0-1 1,-1-1 0,0 0-1,-1-1 1,-1 0 0,12-23 0,-14 13-22,-8 25-106,-1 0 0,0 0 0,1 0-1,-1 0 1,0 0 0,0 0 0,0 0 0,0 0 0,0 0-1,0 0 1,0 0 0,0 0 0,-1 0 0,1 0 0,0 0-1,0 0 1,-1 1 0,1-1 0,-1 0 0,1 0 0,-1 0-1,0-1 1,0 1-7,0 1-1,1 0 0,-1 0 0,0 0 1,0-1-1,1 1 0,-1 0 1,0 0-1,0 0 0,1 0 1,-1 0-1,0 0 0,1 1 0,-1-1 1,0 0-1,0 0 0,1 0 1,-1 1-1,0-1 0,1 0 1,-1 1-1,0-1 0,1 1 0,-1-1 1,1 0-1,-2 2 0,-15 13-133,16-14 129,-10 12-69,1 0 1,0 1-1,0 0 0,1 1 1,1 0-1,1 0 0,0 1 0,1 0 1,0 0-1,2 1 0,0-1 0,0 1 1,0 21-1,4-35 58,-1-1-1,1 1 1,1 0-1,-1 0 1,0-1-1,1 1 1,-1 0-1,1 0 1,0-1-1,0 1 1,0-1-1,0 1 1,0-1-1,0 1 1,1-1-1,-1 0 1,1 1-1,0-1 1,0 0 0,0 0-1,0 0 1,0 0-1,0-1 1,0 1-1,1-1 1,-1 1-1,0-1 1,1 0-1,0 0 1,-1 0-1,1 0 1,-1 0-1,6 0 1,-1 0-83,0 0 0,0-1 0,0 0 0,-1-1 0,1 1 0,0-1 0,0-1 0,-1 1 0,1-1 0,-1 0 0,1-1 0,-1 0 0,8-4 0,18-14-312</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05.138"/>
    </inkml:context>
    <inkml:brush xml:id="br0">
      <inkml:brushProperty name="width" value="0.025" units="cm"/>
      <inkml:brushProperty name="height" value="0.025" units="cm"/>
    </inkml:brush>
  </inkml:definitions>
  <inkml:trace contextRef="#ctx0" brushRef="#br0">82 0 20492,'-2'0'133,"0"1"0,0-1 0,-1 0 0,1 1-1,0-1 1,0 1 0,0-1 0,0 1-1,-1 0 1,1 0 0,0 0 0,1 0 0,-1 0-1,0 1 1,0-1 0,0 1 0,1-1 0,-1 1-1,1-1 1,-1 1 0,1 0 0,-2 3 0,-3 3 42,1 0 0,1 0 0,-1 1 0,-3 10 1,6-15-184,1 1 1,-1 0 0,1 0 0,0 0 0,0 1 0,1-1-1,-1 0 1,1 0 0,1 0 0,-1 1 0,1 4 0,0-7-32,0-1 0,0 1 0,0 0 0,0-1 0,0 1 0,0-1 0,1 0 0,-1 1 0,1-1 0,0 0 0,-1 0 0,1 0 0,0 0 0,0 0 1,1-1-1,-1 1 0,0 0 0,0-1 0,1 0 0,-1 0 0,1 1 0,4 0 0,44 9-1173,-39-9 863,0 1-1,0-1 1,0 2 0,-1-1 0,13 7-1,-22-9 319,1 1 0,0 0 0,0 0 0,-1 0 0,1 0 0,-1 0 0,0 0 0,0 1 0,0-1 0,0 1 0,0-1 0,0 1 0,0 0 0,-1 0 0,0 0 0,1 0 0,-1 0 0,0 0 0,-1 0 0,1 0 0,0 0 0,-1 0 0,0 6 0,0-5 87,0 0 0,-1-1 0,1 1-1,-1 0 1,0-1 0,0 1-1,0-1 1,-1 0 0,1 1-1,-1-1 1,0 0 0,0 0 0,0 0-1,0 0 1,-1 0 0,-3 3-1,4-4-13,0 0 0,0 0-1,0 0 1,-1-1 0,1 1-1,0-1 1,-1 1-1,0-1 1,1 0 0,-1 0-1,0 0 1,1 0 0,-1 0-1,0-1 1,0 1 0,0-1-1,1 0 1,-1 0 0,0 0-1,0 0 1,-3-1 0,-9-7 142</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05.646"/>
    </inkml:context>
    <inkml:brush xml:id="br0">
      <inkml:brushProperty name="width" value="0.025" units="cm"/>
      <inkml:brushProperty name="height" value="0.025" units="cm"/>
    </inkml:brush>
  </inkml:definitions>
  <inkml:trace contextRef="#ctx0" brushRef="#br0">2 179 15171,'-2'30'1545,"2"8"-1001,0 3-256,2 3 1096,1 2-736,1 0-304,3-8-144,0-10-240,1-7-64,2-12-40,-2-9-112,-1-12-360,-1-9-104,-4-15 488,-2-7-48,-2-10-24</inkml:trace>
  <inkml:trace contextRef="#ctx0" brushRef="#br0" timeOffset="1">46 78 15971,'0'-20'2193,"7"9"-1025,2 2-472,5 5 1873,4 1-921,9 0-584,4 0-343,10 0-305,0 1-72,3-1-328,-2 0-184,-5 0-624,-5-1-353,-15 1 897,-16 0-168,-21 3-192</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06.190"/>
    </inkml:context>
    <inkml:brush xml:id="br0">
      <inkml:brushProperty name="width" value="0.025" units="cm"/>
      <inkml:brushProperty name="height" value="0.025" units="cm"/>
    </inkml:brush>
  </inkml:definitions>
  <inkml:trace contextRef="#ctx0" brushRef="#br0">0 104 15203,'3'20'1817,"16"-15"-761,6-7-352,17-11 1064,7-3-559,5-1-225,-1-3-176,-1 0-936,-8 1-472,-12 7 504,-12 4-192,-27 6-176</inkml:trace>
  <inkml:trace contextRef="#ctx0" brushRef="#br0" timeOffset="1">46 350 13683,'0'32'1768,"9"-17"-679,5-2-353,15-11 1888,8-4-1472,6-8-423,1-3-369,2-8-576,-3-3 480,-4-12-336,-8-4-176</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28.913"/>
    </inkml:context>
    <inkml:brush xml:id="br0">
      <inkml:brushProperty name="width" value="0.05" units="cm"/>
      <inkml:brushProperty name="height" value="0.05" units="cm"/>
    </inkml:brush>
  </inkml:definitions>
  <inkml:trace contextRef="#ctx0" brushRef="#br0">1 343 15523,'2'1'140,"0"0"0,0 0 0,1 0-1,-1-1 1,0 1 0,1-1 0,-1 1 0,1-1-1,-1 0 1,0 0 0,1 0 0,-1 0-1,1 0 1,-1-1 0,4 0 0,36-16 556,-25 10-176,28-13 183,33-14 276,127-37 1,-180 64-935,-1 2 0,1 1 1,0 0-1,1 2 0,-1 1 0,0 1 0,1 1 1,-1 1-1,45 10 0,-48-6-11,13 4 90,49 6 0,-70-14-91,-1-2 1,0 1-1,1-2 0,-1 0 0,0 0 1,0-1-1,17-5 0,83-29 185,-58 16-210,100-20 1,-137 37 123,1 1-1,-1 0 0,0 1 0,1 1 0,-1 1 0,0 1 1,0 0-1,0 2 0,32 9 0,-35-8 194,-1 0 1,0-1-1,19 2 0,-25-5-199,-1-1 0,0 0 1,0 0-1,1-1 0,-1 0 0,0 0 0,0 0 1,13-6-1,9-4-393,-1-1 1,0-1-1,0-2 1,-2-1-1,0-1 0,34-29 1,-49 36-165</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06.710"/>
    </inkml:context>
    <inkml:brush xml:id="br0">
      <inkml:brushProperty name="width" value="0.025" units="cm"/>
      <inkml:brushProperty name="height" value="0.025" units="cm"/>
    </inkml:brush>
  </inkml:definitions>
  <inkml:trace contextRef="#ctx0" brushRef="#br0">1 358 15827,'0'5'336,"0"0"8,0-1 1,0 1 0,0-1 0,1 1 0,0-1 0,1 7-1,-2-11-290,1 1-1,-1 0 0,0-1 0,0 1 1,1-1-1,-1 1 0,0-1 0,1 0 0,-1 1 1,1-1-1,-1 1 0,1-1 0,-1 0 1,0 1-1,1-1 0,-1 0 0,1 1 0,0-1 1,-1 0-1,1 0 0,-1 1 0,2-1 1,-1 0 19,0 0 1,1 0 0,-1-1-1,1 1 1,-1 0 0,0-1-1,1 1 1,-1-1 0,0 1 0,0-1-1,1 1 1,-1-1 0,2-1-1,4-4-22,0 0 0,0 0-1,9-11 1,15-14-367,-30 32 318,1 1-1,-1-1 1,0 1-1,0-1 1,1 1 0,-1 0-1,-1-1 1,1 1-1,0 0 1,0 0 0,-1 0-1,1 0 1,0 2-1,0 0 40,0-2-15,-1-1-1,1 0 1,0 0 0,-1 0 0,1 0 0,0 0-1,0 0 1,0 0 0,-1 0 0,1 0-1,0-1 1,0 1 0,0 0 0,0 0 0,1-1-1,-1 1 1,0-1 0,0 1 0,0-1 0,0 0-1,1 1 1,-1-1 0,0 0 0,0 0-1,1 0 1,-1 1 0,0-1 0,0-1 0,1 1-1,-1 0 1,0 0 0,0 0 0,1-1 0,-1 1-1,0-1 1,0 1 0,0-1 0,0 1 0,1-1-1,-1 0 1,0 1 0,1-2 0,8-5 146,-1 0 1,1 0-1,13-15 1,-10 10-45,13-12 135,-18 15-215,1 1-1,-1 0 1,2 1 0,-1 0 0,1 0 0,11-5-1,-20 11-50,0 1 0,0-1-1,0 1 1,0 0 0,0-1-1,0 1 1,0 0 0,1 0 0,-1-1-1,0 1 1,0 0 0,0 0-1,0 0 1,0 1 0,0-1-1,1 0 1,-1 0 0,0 1-1,0-1 1,0 0 0,0 1-1,0-1 1,1 1 0,-1 1-2,1-1 1,-1 0-1,0 1 1,0-1-1,0 1 1,0-1-1,0 1 1,0-1-1,-1 1 1,1 0-1,0-1 1,-1 1-1,1 2 1,1 8-12,-1 0 1,0 0-1,-1 20 1,-1-20 15,2 9-137,0-19-180,0-5-64,3-34-279,-3 5 370</inkml:trace>
  <inkml:trace contextRef="#ctx0" brushRef="#br0" timeOffset="1">387 1 17308,'0'1'1664,"0"3"-1280,0-1-432,1-1 2513,-1 2-2041,0-1 88,10 0-136</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07.156"/>
    </inkml:context>
    <inkml:brush xml:id="br0">
      <inkml:brushProperty name="width" value="0.025" units="cm"/>
      <inkml:brushProperty name="height" value="0.025" units="cm"/>
    </inkml:brush>
  </inkml:definitions>
  <inkml:trace contextRef="#ctx0" brushRef="#br0">1 34 15235,'12'47'1303,"-2"1"0,6 89-1,-12-83-170,22 94 0,-26-145-1043,1 0 0,0 0 0,0 0-1,0-1 1,0 1 0,1 0 0,-1-1-1,3 3 1,-4-4-58,1-1 0,-1 1 0,1 0 0,0-1 0,-1 0 0,1 1 0,0-1 0,-1 1 0,1-1 0,0 0-1,0 1 1,-1-1 0,1 0 0,0 0 0,0 0 0,0 1 0,-1-1 0,1 0 0,0 0 0,0 0 0,0 0 0,-1 0 0,1-1 0,0 1-1,0 0 1,0 0 0,-1 0 0,1-1 0,0 1 0,0 0 0,-1-1 0,1 1 0,0-1 0,-1 1 0,2-2 0,6-5 204,0 0 0,0-1-1,0-1 1,-1 1 0,11-19 0,1 1 120,215-330 496,-220 320-1865,-14 36 980,0-1 0,1 1 0,-1-1 0,0 1 0,0-1 0,0 1 0,0 0 0,0-1 0,0 1 0,0-1 0,0 1 0,0-1 0,0 1 0,0-1 0,0 1 0,0-1 0,0 1 0,0-1 0,-1 1-1,1-1 1,0 1 0,-1-1 0,0 1 8,0 0 0,1 0 0,-1 0 0,0 0 0,0 0 0,0 0 0,1 0 0,-1 1-1,0-1 1,0 0 0,1 1 0,-1-1 0,0 0 0,1 1 0,-1-1 0,0 1 0,1-1 0,-1 1 0,1 0-1,-2 0 1,-16 18-495</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07.611"/>
    </inkml:context>
    <inkml:brush xml:id="br0">
      <inkml:brushProperty name="width" value="0.025" units="cm"/>
      <inkml:brushProperty name="height" value="0.025" units="cm"/>
    </inkml:brush>
  </inkml:definitions>
  <inkml:trace contextRef="#ctx0" brushRef="#br0">1 78 13803,'3'29'1576,"2"-6"-832,1-8-303,5-5 895,4-7-304,6-6-280,7-7-312,4-10-656,3-4-2088,1-8 2080,1-2-264,-3 0-265</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08.124"/>
    </inkml:context>
    <inkml:brush xml:id="br0">
      <inkml:brushProperty name="width" value="0.025" units="cm"/>
      <inkml:brushProperty name="height" value="0.025" units="cm"/>
    </inkml:brush>
  </inkml:definitions>
  <inkml:trace contextRef="#ctx0" brushRef="#br0">154 1 14987,'-21'11'1256,"0"0"0,-25 20 0,40-27-1055,0 1-1,1 0 1,-1 0-1,1 0 1,0 1-1,0 0 1,1 0 0,-1 0-1,1 1 1,1-1-1,-4 10 1,6-14-166,0-1 1,1 1-1,-1 0 0,1 0 1,-1-1-1,1 1 0,0 0 1,0 0-1,0 0 0,0 0 1,0-1-1,0 1 1,0 0-1,0 0 0,1 0 1,-1-1-1,1 1 0,1 3 1,-1-4-10,0 1 0,0-1 0,0 0 0,1 0 0,-1 0 0,0 0 0,1 0 0,-1 0 0,0 0 0,1-1 0,-1 1 0,1 0 0,-1-1 0,1 1 0,0-1 1,-1 0-1,3 1 0,3 0 32,0-1 0,0 0 1,0 0-1,0-1 0,0 0 1,0 0-1,0-1 0,10-3 1,4-4 72,1-2 1,-1 0-1,-1-1 1,22-18-1,44-25-86,-86 55-50,1 0-1,-1-1 0,1 1 0,-1 0 0,1-1 0,-1 1 0,1 0 1,-1-1-1,1 1 0,-1 0 0,1 0 0,-1 0 0,1 0 0,-1-1 1,1 1-1,-1 0 0,1 0 0,-1 0 0,1 0 0,0 0 0,-1 0 1,1 0-1,-1 1 0,1-1 0,-1 0 0,1 0 0,-1 0 0,1 0 1,-1 1-1,1-1 0,-1 0 0,1 1 0,-1-1 0,1 0 0,-1 1 1,1-1-1,-1 0 0,0 1 0,1-1 0,-1 1 0,0-1 0,1 1 1,-1-1-1,0 1 0,0-1 0,0 1 0,1-1 0,-1 1 0,0-1 1,0 1-1,0-1 0,0 1 0,0-1 0,0 1 0,0 0 0,0-1 1,0 1-1,0-1 0,0 1 0,0 0 0,-1 8-44,0 1 1,-1-1-1,-2 10 1,0-3-9,4-16 59,0 1 0,0-1 0,0 0 1,-1 0-1,1 0 0,0 1 0,0-1 0,0 0 0,0 0 1,0 1-1,0-1 0,0 0 0,0 0 0,0 1 1,0-1-1,1 0 0,-1 0 0,0 1 0,0-1 0,0 0 1,0 0-1,0 0 0,0 1 0,0-1 0,1 0 1,-1 0-1,0 0 0,0 1 0,0-1 0,0 0 0,1 0 1,-1 0-1,0 0 0,0 0 0,0 1 0,1-1 0,-1 0 1,0 0-1,0 0 0,1 0 0,-1 0 0,0 0 1,1 0-1,13-5 32,17-16-47,-29 19 2,16-12-92,43-31-542,-55 41 419,1 0 0,0 1 0,0 0 0,0 0 0,0 0 0,0 1 0,11-3 0,-17 5 181,0 0 0,-1 0 1,1 0-1,0 0 0,0 0 0,0 0 1,-1 0-1,1 0 0,0 0 1,0 0-1,-1 1 0,1-1 0,0 0 1,-1 0-1,1 1 0,0-1 1,0 0-1,-1 1 0,1-1 0,-1 1 1,1-1-1,0 1 0,-1-1 1,1 1-1,-1-1 0,1 1 0,0 0 1,-1 1-17,1 0 1,0 0-1,-1 0 1,1 0 0,-1 0-1,1 0 1,-1 0-1,0 0 1,0 0 0,0 3-1,-1 4 22,0 1-1,-1 0 0,-3 10 1,4-19 49,0 2 81,1-1-1,-1 1 1,0 0-1,1-1 1,-1 1 0,1 0-1,0 0 1,0 3-1,0-5-62,0-1 0,0 0 0,1 1 0,-1-1 0,0 0 0,0 0-1,0 0 1,0 1 0,0-1 0,1 0 0,-1 0 0,0 1 0,0-1 0,0 0-1,1 0 1,-1 0 0,0 0 0,0 0 0,1 1 0,-1-1 0,0 0 0,0 0 0,1 0-1,-1 0 1,0 0 0,0 0 0,1 0 0,-1 0 0,0 0 0,1 0 0,16-6 498,33-23 176,25-13-770,-67 39-108,-1-1 1,1 2 0,0-1 0,0 1 0,0 0 0,1 1-1,14-2 1,-23 3 155,1 0 0,0 0-1,-1 0 1,1 0 0,0 0-1,-1 0 1,1 0 0,0 0-1,-1 1 1,1-1 0,0 0-1,-1 0 1,1 1 0,0-1-1,-1 0 1,1 1 0,-1-1-1,1 0 1,-1 1 0,1-1-1,-1 1 1,1-1 0,-1 1-1,1-1 1,-1 1 0,1-1-1,-1 1 1,0 0 0,1-1-1,-1 1 1,0-1 0,1 2-1,-3 24-235,1-2 499,2-23-228,-1-1-1,0 0 1,0 0-1,1 1 1,-1-1-1,0 0 1,1 0-1,-1 0 1,0 0-1,1 0 1,-1 1-1,0-1 1,1 0-1,-1 0 1,0 0-1,1 0 1,-1 0-1,0 0 1,1 0-1,-1 0 1,0 0-1,1 0 1,-1 0-1,0-1 1,1 1-1,-1 0 1,0 0-1,1 0 1,-1 0-1,0 0 1,1-1-1,-1 1 1,0 0-1,0 0 1,1-1-1,11-7 95,1-2-628,1-1 0,0 2 0,0 0 0,1 0 0,0 2 0,21-8 0,-18 10-328</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08.620"/>
    </inkml:context>
    <inkml:brush xml:id="br0">
      <inkml:brushProperty name="width" value="0.025" units="cm"/>
      <inkml:brushProperty name="height" value="0.025" units="cm"/>
    </inkml:brush>
  </inkml:definitions>
  <inkml:trace contextRef="#ctx0" brushRef="#br0">22 5 16379,'-6'17'4486,"-9"33"-2990,15-50-1480,0 0 1,0 1 0,0-1 0,0 1-1,0-1 1,0 0 0,0 1-1,0-1 1,0 1 0,0-1 0,0 0-1,0 1 1,0-1 0,0 1-1,0-1 1,0 0 0,0 1-1,1-1 1,-1 0 0,0 1 0,0-1-1,0 0 1,1 1 0,-1-1-1,0 0 1,0 1 0,1-1-1,-1 0 1,1 1 0,13-1 211,22-13-194,-26 9-38,10-4-61,-1 0-102,1 1 0,-1 1 1,1 0-1,33-4 0,-51 10 140,0 0 0,0 0-1,0 0 1,0 0 0,0 0 0,-1 0 0,1 0 0,0 1 0,0-1 0,0 1-1,0 0 1,2 0 0,-4 0 18,1-1 0,-1 1 0,1-1-1,-1 1 1,1-1 0,-1 1 0,1-1 0,-1 1-1,1-1 1,-1 1 0,0 0 0,1-1 0,-1 1-1,0 0 1,0-1 0,0 1 0,1 0 0,-1-1-1,0 1 1,0 0 0,0 0 0,0 0 0,-1 4 25,0 0 0,0 0 0,-1-1 0,1 1 0,-1-1 0,0 1 1,-3 5-1,-2 4 263,7-14-267,0 0 0,0 0 0,0 1 0,0-1-1,0 0 1,0 0 0,1 0 0,-1 1 0,0-1 0,0 0 0,0 0 0,0 0 0,1 0 0,-1 0 0,0 1 0,0-1 0,0 0 0,0 0 0,1 0 0,-1 0 0,0 0 0,0 0 0,0 0 0,1 0 0,-1 0-1,0 0 1,0 0 0,1 0 0,-1 0 0,0 0 0,0 0 0,0 0 0,1 0 0,-1 0 0,0 0 0,0 0 0,1 0 0,-1 0 0,0 0 0,0 0 0,0 0 0,1 0 0,-1-1 0,0 1 0,0 0 0,0 0-1,1 0 1,12-5 132,54-27-275,-39 18-583,1 0 1,52-16 0,-78 29 647,-1 1-1,0-1 1,0 0 0,0 1-1,1 0 1,-1-1 0,0 1-1,0 0 1,1 0 0,-1 0-1,0 1 1,0-1 0,1 1-1,-1-1 1,0 1 0,4 1-1,-5-1 75,0 0-1,0 1 1,0-1-1,0 0 1,0 0-1,-1 1 1,1-1-1,0 0 1,-1 1-1,1-1 1,-1 1 0,1-1-1,-1 1 1,0-1-1,0 1 1,0-1-1,0 1 1,0-1-1,0 1 1,0-1-1,0 1 1,0-1-1,-1 1 1,1-1-1,-1 2 1,-3 8 249,3-9-232,1-1 0,-1 1 0,0 0 0,1 0 1,-1 0-1,1 0 0,0 0 0,0 0 0,-1 0 0,1 0 0,1 3 1,-1-5-24,0 0 0,0 0 0,1 0 0,-1 0 0,0 1 0,0-1 0,0 0 0,1 0 0,-1 0 0,0 0 0,0 0 0,1 0 1,-1 0-1,0 0 0,1 0 0,-1 0 0,0 0 0,0 0 0,1 0 0,-1 0 0,0 0 0,0 0 0,1 0 0,-1 0 0,0 0 0,0 0 0,1 0 1,-1 0-1,0 0 0,0 0 0,1-1 0,-1 1 0,0 0 0,2-1-8,10-3-88</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09.086"/>
    </inkml:context>
    <inkml:brush xml:id="br0">
      <inkml:brushProperty name="width" value="0.025" units="cm"/>
      <inkml:brushProperty name="height" value="0.025" units="cm"/>
    </inkml:brush>
  </inkml:definitions>
  <inkml:trace contextRef="#ctx0" brushRef="#br0">25 133 14227,'-20'20'4011,"16"-16"-1385,12-9-617,12-10-920,24-21 0,-38 30-1087,0-1 1,0 1-1,-1-1 1,0 0-1,0 0 1,-1 0-1,6-12 1,-9 18-14,-1 0 1,1-1 0,-1 1 0,1 0-1,-1 0 1,0 0 0,0-1 0,1 1-1,-1 0 1,0 0 0,0 0 0,0-1-1,0 1 1,0 0 0,-1 0 0,1-1-1,0 1 1,0 0 0,-1 0 0,1 0-1,-2-2 1,2 2 0,-1 0-1,0 1 1,0-1 0,0 1-1,0-1 1,1 1 0,-1-1-1,0 1 1,0 0 0,0-1-1,0 1 1,0 0-1,0 0 1,0 0 0,0 0-1,0 0 1,0 0 0,0 0-1,0 0 1,0 0-1,0 0 1,0 0 0,0 1-1,0-1 1,0 0 0,-2 2-1,-3 1-21,0 0-1,0 0 1,0 1-1,1-1 1,-1 2-1,1-1 1,0 0-1,0 1 1,0 0-1,-6 8 1,9-9 22,-1-1 0,0 1 0,1-1 1,0 1-1,0 0 0,0 0 0,0 0 1,1 0-1,0 0 0,-1 0 0,1 0 0,1 1 1,-1-1-1,1 0 0,-1 1 0,1-1 1,1 7-1,0-9 10,-1-1 1,0 0-1,1 0 1,-1 0-1,1 0 1,-1 0-1,1 0 0,0 0 1,0 0-1,-1 0 1,1 0-1,0 0 1,0 0-1,0-1 1,0 1-1,0 0 1,0-1-1,0 1 1,0 0-1,1 0 0,1 0 2,0 0 0,0-1-1,1 1 1,-1-1 0,0 1-1,0-1 1,5 0 0,4-1 0,0-1 1,22-5 0,-33 7-4,22-7-5,38-19-1,-46 19-14,0 0 1,0 1-1,1 1 1,-1 0-1,1 1 1,17-1-1,-32 4 19,0 1 0,1 0 0,-1 0 0,0 1 0,0-1 1,0 0-1,1 0 0,-1 0 0,0 1 0,0-1 0,0 1 0,0-1 0,1 1 0,-1-1 0,0 1 0,0 0 0,0-1 0,0 1 1,0 0-1,-1 0 0,1 0 0,0 0 0,0 0 0,0 0 0,-1 0 0,1 0 0,-1 0 0,1 0 0,0 0 0,-1 0 0,0 1 0,1-1 1,-1 0-1,0 0 0,0 2 0,2 6 12,-2 0-1,1 1 1,-1-1 0,-2 10-1,2 18 64,0-35-66,0-1-1,1 1 0,-1-1 1,0 0-1,1 0 1,-1 1-1,1-1 1,0 0-1,-1 0 0,1 1 1,0-1-1,-1 0 1,1 0-1,0 0 0,0 0 1,0 0-1,0 0 1,0 0-1,0-1 1,1 1-1,-1 0 0,2 1 1,-1-2-3,1 1 1,-1-1-1,0 0 0,1 1 1,-1-1-1,0 0 1,1 0-1,-1-1 0,0 1 1,1 0-1,-1-1 0,3 0 1,6-3-278,0-1 0,0 0 1,20-13-1,-29 18 186,50-32-3884,-48 29 3018</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09.567"/>
    </inkml:context>
    <inkml:brush xml:id="br0">
      <inkml:brushProperty name="width" value="0.025" units="cm"/>
      <inkml:brushProperty name="height" value="0.025" units="cm"/>
    </inkml:brush>
  </inkml:definitions>
  <inkml:trace contextRef="#ctx0" brushRef="#br0">0 123 19020,'21'30'1348,"-12"-15"-822,1-1 0,0-1 0,1 0-1,13 12 1,-19-21-449,0 0-1,0 0 0,0-1 1,1 0-1,-1 0 0,1 0 1,0-1-1,0 1 0,0-1 1,0-1-1,0 1 0,0-1 1,0 0-1,12-1 0,-5 0-257,0-1-1,0-1 1,-1 0-1,1-1 1,0 0-1,-1-1 0,0-1 1,0 0-1,0 0 1,-1-1-1,0-1 0,0 0 1,0 0-1,15-15 1,-11 8-411,0 0 1,-1-1 0,-1-1-1,0 0 1,-1-1 0,-1-1-1,0 0 1,11-26 0,-18 28 710,-4 16-106,0 0 0,0 0-1,-1-1 1,1 1 0,0 0-1,0 0 1,0 0 0,0 0-1,0 0 1,-1 0 0,1 0-1,0 0 1,0 0 0,0 0-1,0 0 1,-1 0 0,1 0-1,0 0 1,0 0 0,0 0-1,0 0 1,-1 0 0,1 0 0,0 0-1,0 0 1,0 0 0,0 0-1,0 0 1,-1 0 0,1 0-1,0 1 1,0-1 0,0 0-1,0 0 1,0 0 0,0 0-1,-1 0 1,1 0 0,0 0-1,0 1 1,0-1 0,0 0-1,0 0 1,-19 23 963,-4 18 50,2 1-1,2 0 0,2 1 1,2 1-1,-18 86 0,32-125-1077,-3 34 812,4-38-732,0 1 0,0-1 0,1 0 0,-1 0 0,0 1 0,0-1 0,1 0 0,-1 0 1,1 0-1,-1 1 0,1-1 0,-1 0 0,1 0 0,0 0 0,-1 0 0,1 0 0,0 0 0,0 0 0,0 0 1,0-1-1,0 1 0,0 0 0,0 0 0,0-1 0,0 1 0,2 0 0,8 1 81</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10.086"/>
    </inkml:context>
    <inkml:brush xml:id="br0">
      <inkml:brushProperty name="width" value="0.025" units="cm"/>
      <inkml:brushProperty name="height" value="0.025" units="cm"/>
    </inkml:brush>
  </inkml:definitions>
  <inkml:trace contextRef="#ctx0" brushRef="#br0">200 14 18428,'5'-14'2479,"-8"17"-624,-11 23-332,-29 58-742,9-21-734,3 2-1,-32 94 0,59-144-31,0 0-1,1 0 1,1 1-1,0-1 1,1 0-1,0 1 0,3 20 1,-2-31-50,1 0 0,0 0 0,0 0 0,0 0 0,1 0 0,-1-1 1,1 1-1,1 0 0,-1-1 0,0 1 0,1-1 0,0 0 0,0 0 0,0 0 0,1 0 0,-1-1 0,1 1 1,0-1-1,0 0 0,0 0 0,1 0 0,-1 0 0,0-1 0,1 0 0,7 3 0,-5-4-47,0 1 0,0-1 0,0 0 0,1-1 0,-1 1 1,0-1-1,0-1 0,1 0 0,-1 0 0,0 0 0,0-1 0,0 0 0,0 0 0,0 0 0,-1-1 0,1 0 0,7-6 0,28-20-379</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10.601"/>
    </inkml:context>
    <inkml:brush xml:id="br0">
      <inkml:brushProperty name="width" value="0.025" units="cm"/>
      <inkml:brushProperty name="height" value="0.025" units="cm"/>
    </inkml:brush>
  </inkml:definitions>
  <inkml:trace contextRef="#ctx0" brushRef="#br0">25 0 17820,'0'9'458,"-1"-1"1,-1 0-1,1 0 1,-5 11-1,-4 24 450,7-12-762,2 1-1,1 0 1,1-1-1,1 1 0,11 45 1,1-6 343,7 127 1,-18-244-38,2 1 1,13-58-1,-9 51-286,0-1-254,3 1 1,1 1-1,36-87 1,-47 133 69,0 0-1,1 1 1,0-1-1,0 1 1,0 0-1,0 0 1,1 0-1,0 0 1,0 0-1,0 1 1,5-4-1,-7 6 15,-1 0-1,1 0 1,-1 1-1,1-1 1,0 1-1,-1-1 1,1 1-1,0 0 1,-1-1-1,1 1 1,0 0-1,0 0 1,-1 0-1,1 1 1,0-1-1,0 0 1,-1 0-1,1 1 1,0-1-1,-1 1 1,1 0-1,0 0 1,-1-1-1,1 1 1,-1 0-1,0 0 1,1 0-1,-1 0 1,0 1-1,1-1 1,-1 0-1,0 0 1,0 1 0,0-1-1,0 1 1,1 2-1,-1-2 10,0 0 0,0 1 0,0-1 1,0 1-1,0-1 0,0 0 0,-1 1 0,1 0 0,-1-1 0,0 1 0,0-1 1,0 1-1,0-1 0,0 1 0,-1-1 0,1 1 0,-1-1 0,0 1 0,1-1 1,-1 1-1,0-1 0,0 0 0,-1 1 0,-2 3 0,-2 3 48,0-1 1,0 1-1,-1-1 0,-13 11 1,11-11-132,0 0 1,-1-1 0,1 0-1,-2-1 1,1 0 0,-1-1-1,0 0 1,0 0 0,0-1-1,0-1 1,-21 4 0,-8-3-130</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11.033"/>
    </inkml:context>
    <inkml:brush xml:id="br0">
      <inkml:brushProperty name="width" value="0.025" units="cm"/>
      <inkml:brushProperty name="height" value="0.025" units="cm"/>
    </inkml:brush>
  </inkml:definitions>
  <inkml:trace contextRef="#ctx0" brushRef="#br0">290 1 19892,'-3'2'1096,"-13"8"-1272,-4 6-56,-9 10-72,-2 1-64,-5 5-24,3 1 24,0-3 72,4 0 0,5-9 168,5-2-80,9-9-208,9-8-160,-5 2 464,9-8-80,6-7-88</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3.887"/>
    </inkml:context>
    <inkml:brush xml:id="br0">
      <inkml:brushProperty name="width" value="0.05" units="cm"/>
      <inkml:brushProperty name="height" value="0.05" units="cm"/>
    </inkml:brush>
  </inkml:definitions>
  <inkml:trace contextRef="#ctx0" brushRef="#br0">0 92 16772,'9'16'1872,"7"-9"-952,1-4-320,10-3 1081,5-6-369,8-4-656,3-4-584,0-14 152,-4-2-56,-9 0-224</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29.333"/>
    </inkml:context>
    <inkml:brush xml:id="br0">
      <inkml:brushProperty name="width" value="0.05" units="cm"/>
      <inkml:brushProperty name="height" value="0.05" units="cm"/>
    </inkml:brush>
  </inkml:definitions>
  <inkml:trace contextRef="#ctx0" brushRef="#br0">1 1 18132,'15'0'2024,"0"4"-1079,-2 3-353,-1 6 1136,3 2-432,1 2-400,-1 3-183,0 0-473,-2 0-304,-2-3-785,0-2-375,-1-10 984,1 1-224,-9-6-192</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11.613"/>
    </inkml:context>
    <inkml:brush xml:id="br0">
      <inkml:brushProperty name="width" value="0.025" units="cm"/>
      <inkml:brushProperty name="height" value="0.025" units="cm"/>
    </inkml:brush>
  </inkml:definitions>
  <inkml:trace contextRef="#ctx0" brushRef="#br0">2 20 11763,'4'19'1219,"-1"0"0,-1 0 0,0 36 0,0-5-50,-1-43 50,2-13-419,0-11 55,-5-10 94,-8-52 0,1 20-707,11 59-233,-1 0 0,1 0 0,0 0 0,0 0 0,-1 0 0,1 1 0,0-1 0,-1 1 0,1-1-1,0 1 1,-1-1 0,3 3 0,30 10-343,1-2 1,1-1-1,-1-1 0,1-2 0,39 2 0,-20-4-29</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12.060"/>
    </inkml:context>
    <inkml:brush xml:id="br0">
      <inkml:brushProperty name="width" value="0.025" units="cm"/>
      <inkml:brushProperty name="height" value="0.025" units="cm"/>
    </inkml:brush>
  </inkml:definitions>
  <inkml:trace contextRef="#ctx0" brushRef="#br0">0 327 17412,'0'0'34,"0"0"0,0-1 1,0 1-1,0 0 1,0 0-1,0 0 0,1 0 1,-1 0-1,0 0 0,0 0 1,0 0-1,0 0 1,0 0-1,0 0 0,0 0 1,0 0-1,0 0 0,0 0 1,0 0-1,0 0 0,1 0 1,-1 0-1,0 0 1,0 0-1,0 0 0,0 0 1,0 0-1,0 0 0,0 0 1,0 0-1,0 0 1,0 0-1,0 0 0,0 1 1,0-1-1,1 0 0,-1 0 1,0 0-1,0 0 0,0 0 1,0 0-1,0 0 1,0 0-1,0 0 0,0 0 1,0 0-1,0 0 0,0 0 1,0 1-1,0-1 0,0 0 1,0 0-1,0 0 1,0 0-1,0 0 0,0 0 1,0 0-1,0 0 0,0 0 1,0 0-1,0 0 1,0 0-1,0 1 0,0-1 1,0 0-1,0 0 0,0 0 1,0 0-1,8-7 918,12-16-251,-17 19-310,255-280 2701,-246 274-3079,-11 10-13,-1 0-1,0 0 1,0 0 0,0 0 0,0 0 0,0 0-1,0 0 1,0 0 0,1 0 0,-1 0 0,0 0-1,0 0 1,0 0 0,0 0 0,0 0 0,0 0 0,0 0-1,0 0 1,1 0 0,-1 1 0,0-1 0,0 0-1,0 0 1,0 0 0,0 0 0,0 0 0,0 0-1,0 0 1,0 0 0,0 0 0,0 0 0,0 1-1,1-1 1,-1 0 0,0 0 0,0 0 0,0 0-1,0 0 1,0 0 0,0 0 0,0 1 0,0-1-1,0 0 1,0 0 0,0 0 0,0 0 0,0 0 0,0 0-1,-1 0 1,1 1 0,0-1 0,0 0 0,0 0-1,0 0 1,-11 30-54,4-9 24,1-2-84,2-1 0,0 1-1,1 1 1,1-1-1,1 0 1,0 0 0,2 1-1,3 22 1,-4-40 44,0 0 1,1 0-1,-1 1 1,1-1-1,0 0 1,-1 0-1,1 0 1,0 0-1,0-1 0,0 1 1,0 0-1,1 0 1,-1 0-1,0-1 1,1 1-1,-1-1 1,1 1-1,3 1 1,-4-2 32,1-1 1,0 1 0,-1-1-1,1 0 1,0 0 0,0 1-1,-1-1 1,1 0-1,0-1 1,0 1 0,-1 0-1,1 0 1,0-1 0,-1 1-1,1-1 1,0 0-1,-1 1 1,1-1 0,-1 0-1,1 0 1,-1 0 0,1 0-1,1-1 1,22-19-550</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12.527"/>
    </inkml:context>
    <inkml:brush xml:id="br0">
      <inkml:brushProperty name="width" value="0.025" units="cm"/>
      <inkml:brushProperty name="height" value="0.025" units="cm"/>
    </inkml:brush>
  </inkml:definitions>
  <inkml:trace contextRef="#ctx0" brushRef="#br0">137 0 15115,'18'14'1721,"4"4"-1169,-1 3-200,2 5 1152,0 10-752,-1 2-16,-8 5-199,-5 5-41,-9 3-128,-7 4-8,-12 9-56,-4 2-32,-10 2-544,-7-1-416,-10-4 608,-6 1-128,-4-9-72</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16.040"/>
    </inkml:context>
    <inkml:brush xml:id="br0">
      <inkml:brushProperty name="width" value="0.025" units="cm"/>
      <inkml:brushProperty name="height" value="0.025" units="cm"/>
    </inkml:brush>
  </inkml:definitions>
  <inkml:trace contextRef="#ctx0" brushRef="#br0">3271 758 9290,'4'-4'173,"-1"0"0,1 0 0,-1 0 0,0 0 0,-1 0 0,1-1 0,-1 1 0,0-1 0,0 0 0,0 0 0,0 0 0,-1 0 0,0 0 0,0 0 0,-1 0 0,1 0 0,-1 0 0,0 0 0,0 0 0,-1-1 0,-1-5 0,1 5 21,0 1 0,0-1 0,-1 1 0,0-1-1,0 1 1,-1 0 0,0 0 0,1 0 0,-2 0 0,1 0 0,0 1-1,-1-1 1,0 1 0,0 0 0,0 0 0,-1 1 0,1-1 0,-11-5 0,-28-10-296,-84-24 0,48 19-145,-102-47-386,-190-103 0,289 132 472,9 7 28,-1 3 0,-2 3-1,-108-26 1,141 46 149,-2 1-1,1 2 1,-1 2-1,0 2 1,0 2 0,0 2-1,-73 13 1,49 1 10,1 3 1,1 3 0,1 4-1,-100 52 1,-235 164-22,383-231-6,-76 51-247,-151 129 1,208-158 36,2 2 0,2 2 0,1 0 0,2 2 0,2 2 0,-36 67 0,53-87 110,1 0 0,2 1 0,0 0 0,1 1 0,1 0 0,2 0 0,0 0 0,-1 44 1,9-36 47</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16.535"/>
    </inkml:context>
    <inkml:brush xml:id="br0">
      <inkml:brushProperty name="width" value="0.025" units="cm"/>
      <inkml:brushProperty name="height" value="0.025" units="cm"/>
    </inkml:brush>
  </inkml:definitions>
  <inkml:trace contextRef="#ctx0" brushRef="#br0">148 0 11843,'-3'46'667,"-2"0"0,-2 0 0,-24 79 0,12-47 72,0 0-278,-33 164 442,47-207-844,1-1 1,2 1 0,2-1-1,1 1 1,5 36 0,-4-63-51,-1-1 1,1 1-1,1 0 1,-1-1 0,1 1-1,7 11 1,-8-16-3,0 1 1,0-1-1,0 0 0,1 0 1,0-1-1,-1 1 0,1 0 1,0-1-1,0 0 0,0 0 1,1 0-1,-1 0 0,1 0 1,-1 0-1,1-1 0,4 2 1,0-2 6,0 0 0,0 0 0,0 0 0,0-1 0,1-1 0,-1 1 0,0-1 0,0-1 0,0 1 0,12-5 0,9-4-9,39-21-1,-62 28-9,129-71 320,156-112 0,-238 151-244,72-51-2,-9-5 3</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17.710"/>
    </inkml:context>
    <inkml:brush xml:id="br0">
      <inkml:brushProperty name="width" value="0.025" units="cm"/>
      <inkml:brushProperty name="height" value="0.025" units="cm"/>
    </inkml:brush>
  </inkml:definitions>
  <inkml:trace contextRef="#ctx0" brushRef="#br0">40 1 15427,'-4'33'1105,"-2"14"-905,2 0-96,-5 11 544,2 11-680,3 4-264,0-3-32,2-13-129,2-8-39,2-18-408,-1-8 560,1-21-112,-1 2-16</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18.068"/>
    </inkml:context>
    <inkml:brush xml:id="br0">
      <inkml:brushProperty name="width" value="0.025" units="cm"/>
      <inkml:brushProperty name="height" value="0.025" units="cm"/>
    </inkml:brush>
  </inkml:definitions>
  <inkml:trace contextRef="#ctx0" brushRef="#br0">9 116 14563,'-1'-1'100,"0"-1"0,0 0 0,0 1 0,0-1 0,0 0 0,1 1 1,-1-1-1,1 0 0,0 0 0,-1 0 0,1 1 0,0-1 0,0 0 0,0 0 0,0 0 0,0 0 0,1 1 0,-1-1 0,0 0 0,1 0 0,-1 0 0,1 1 1,0-1-1,0 0 0,0 1 0,0-1 0,0 1 0,0-1 0,0 1 0,0-1 0,0 1 0,1 0 0,-1-1 0,0 1 0,1 0 0,-1 0 0,4-1 0,6-5 158,0 2-1,0 0 0,1 0 0,17-4 0,-26 8-240,20-5 56,1 1-1,-1 0 1,1 2-1,0 1 1,0 1-1,0 1 1,0 1-1,40 7 1,-45-4-60,0 0 1,0 1 0,0 1-1,-1 1 1,0 1-1,0 0 1,0 1 0,-1 1-1,-1 1 1,0 0 0,15 15-1,-26-22-13,0 1 0,0 0 0,-1 0 0,0 1 0,0-1-1,0 1 1,0 0 0,-1 0 0,0 0 0,-1 1 0,1-1-1,-1 1 1,2 10 0,-4-12 16,1 0 0,-1 0 0,0-1 1,-1 1-1,1 0 0,-1 0 0,0-1 0,0 1 0,-1 0 0,1-1 0,-1 1 0,0-1 1,0 1-1,-1-1 0,1 0 0,-1 0 0,0 0 0,0-1 0,0 1 0,-5 3 0,-9 9 174,-1-2 0,-1 0-1,0-1 1,0-1 0,-2-1-1,-34 14 1,0-5 132,-78 19 1,119-35-399,-29 5-539,40-8 555,0-1 0,0 0 0,0 0 0,0 0 0,0 0 0,0 0 1,0-1-1,0 1 0,0-1 0,1 0 0,-6-1 0,8 2 48,0-1 0,-1 1 0,1 0 0,-1 0 0,1 0 0,0-1 0,-1 1-1,1 0 1,0-1 0,-1 1 0,1 0 0,0-1 0,-1 1 0,1 0 0,0-1 0,0 1 0,-1-1-1,1 1 1,0 0 0,0-1 0,0 1 0,0-1 0,0 1 0,0-1 0,0 1 0,-1-1-1,10-14-423</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18.578"/>
    </inkml:context>
    <inkml:brush xml:id="br0">
      <inkml:brushProperty name="width" value="0.025" units="cm"/>
      <inkml:brushProperty name="height" value="0.025" units="cm"/>
    </inkml:brush>
  </inkml:definitions>
  <inkml:trace contextRef="#ctx0" brushRef="#br0">32 0 15147,'0'12'992,"0"11"-800,-7 2-47,3 5 327,-2 5-120,2 2 48,-2 0 24,6-6-16,-3-4 8,2-10-120,6-6-64,8-8-416,-1-6-224,6-5 336,4-5-88,-2-4-72</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19.107"/>
    </inkml:context>
    <inkml:brush xml:id="br0">
      <inkml:brushProperty name="width" value="0.025" units="cm"/>
      <inkml:brushProperty name="height" value="0.025" units="cm"/>
    </inkml:brush>
  </inkml:definitions>
  <inkml:trace contextRef="#ctx0" brushRef="#br0">1 393 13435,'1'-1'345,"1"1"0,-1-1 0,1 1 0,-1-1 0,1 1 0,-1 0 0,1 0 0,-1 0 0,1 0 0,-1 0 0,1 0 0,-1 0 0,1 0 0,0 0 0,-1 1 0,1-1 0,-1 1 0,2 0 0,13 2 379,-6-4-575,1 0 0,-1 0 0,1-1 0,-1 0 0,0-1 0,0-1 0,0 1 0,0-1 0,11-7 0,-13 7-33,-1-1-1,1 0 1,-1 0-1,0 0 0,-1-1 1,0 0-1,1 0 0,-2-1 1,1 0-1,-1 0 1,6-11-1,-5 0 231,-6 18-333,0-1 0,-1 1 0,1 0 0,0 0 0,0-1 0,0 1 0,0 0 0,0-1-1,0 1 1,0 0 0,0 0 0,-1-1 0,1 1 0,0 0 0,0 0 0,0 0 0,-1-1 0,1 1 0,0 0 0,0 0 0,-1 0 0,1-1 0,0 1 0,0 0 0,-1 0 0,1 0 0,0 0 0,-1 0-1,1 0 1,-1-1 0,-1 2 22,0-1 0,0 0 0,-1 1 1,1-1-1,0 1 0,0-1 0,0 1 0,0 0 0,0 0 0,0 0 0,0 0 0,-3 2 0,-9 8-14,0 1 0,1 0-1,0 1 1,1 0 0,0 1 0,2 0 0,-1 1 0,2 0-1,0 0 1,0 1 0,2 0 0,-10 30 0,15-41-33,1 0 1,0 0-1,0 0 1,0 0-1,1 0 1,0 0-1,0 0 1,0 0-1,1 0 1,1 8-1,-2-12-41,1 1 0,0 0 0,-1-1 0,1 1 0,0-1 0,0 1 0,0-1 0,0 0 0,0 1 0,1-1 0,-1 0 0,0 0 0,0 1 0,1-1 0,-1 0 0,1 0 0,-1-1 0,1 1 0,-1 0 0,1 0-1,0-1 1,-1 1 0,1-1 0,0 0 0,-1 1 0,1-1 0,0 0 0,0 0 0,-1 0 0,1 0 0,0 0 0,0 0 0,2-1 0,0 0 0,-1 0 0,0 1 0,0-1 0,1 0 0,-1-1 0,0 1 0,0 0 0,0-1 0,0 0 0,-1 1 0,1-1 0,0-1 0,2-2 0,15-21-429</inkml:trace>
  <inkml:trace contextRef="#ctx0" brushRef="#br0" timeOffset="1">124 0 19516,'-11'10'1240,"3"3"-1384,6 0-320,3 0 624,8-2-176,5-2-128</inkml:trace>
  <inkml:trace contextRef="#ctx0" brushRef="#br0" timeOffset="2">581 230 19524,'0'0'114,"0"1"0,-1 0 0,1 0 0,0 0 0,-1-1 0,1 1 0,0 0 0,-1 0 0,1-1 0,-1 1 0,0 0 0,1-1 0,-1 1 0,1-1 0,-1 1 0,0-1 0,0 1 0,1-1 0,-1 1 0,0-1 0,0 1 0,-1-1 0,-26 10 596,14-6 130,1 1-296,-6 2 140,-28 15 0,43-20-678,0 0 1,0 1-1,0-1 0,1 1 0,-1 0 0,0 0 0,1 1 0,0-1 1,0 1-1,0-1 0,0 1 0,-3 6 0,6-9-18,0 0 0,-1 0 1,1 0-1,0 0 0,0 0 0,0 0 0,0-1 0,0 1 1,0 0-1,0 0 0,0 0 0,0 0 0,0 0 0,1 0 1,-1 0-1,0 0 0,1 0 0,-1 0 0,1 0 0,-1-1 1,1 1-1,-1 0 0,1 0 0,-1 0 0,1-1 0,0 1 0,-1 0 1,1-1-1,0 1 0,0-1 0,-1 1 0,1-1 0,0 1 1,0-1-1,0 1 0,0-1 0,0 0 0,0 0 0,0 1 1,1-1-1,6 2-99,0 0 0,1 0 0,11 1 0,13-1-165,-10-1 53,39 8 0,-57-8 196,0 0 0,0 0 0,0 1 0,0 0 0,-1 0 0,1 0 0,-1 0 0,1 1 0,-1-1 0,0 1 0,0 0 1,0 1-1,5 5 0,-7-6 37,-1-1 0,1 0-1,-1 0 1,0 1 0,0-1 0,0 1 0,0-1 0,0 1 0,0 0 0,-1-1 0,1 1 0,-1 0 0,0-1-1,0 1 1,0 0 0,0-1 0,0 1 0,-1 0 0,1-1 0,-1 1 0,0-1 0,0 1 0,0 0 0,0-1-1,0 0 1,0 1 0,-1-1 0,1 0 0,-1 1 0,1-1 0,-4 3 0,2-2-10,0 0 0,-1 1 0,1-2 0,-1 1 0,1 0 0,-1-1 0,0 1 1,0-1-1,0 0 0,0 0 0,-1-1 0,1 1 0,0-1 0,-1 0 0,1 0 0,-1-1 0,1 1 0,-7-1 0,6-1-20,0 0 0,0 0-1,0 0 1,0-1 0,0 1-1,-7-5 1,-4-4-139</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19.583"/>
    </inkml:context>
    <inkml:brush xml:id="br0">
      <inkml:brushProperty name="width" value="0.025" units="cm"/>
      <inkml:brushProperty name="height" value="0.025" units="cm"/>
    </inkml:brush>
  </inkml:definitions>
  <inkml:trace contextRef="#ctx0" brushRef="#br0">64 69 19588,'34'3'3760,"-22"-5"-3728,1-1 0,-1 0 0,-1-1 0,1 0 0,0-1 1,-1 0-1,0-1 0,16-11 0,-26 16-23,0 1-1,-1-1 1,1 1 0,0-1-1,-1 1 1,1-1-1,-1 1 1,1-1 0,-1 1-1,1-1 1,-1 0 0,1 1-1,-1-1 1,0 0-1,1 0 1,-1-1 0,0 2-1,0 0 1,0-1-1,0 1 0,0 0 1,0-1-1,0 1 1,0 0-1,0 0 0,-1-1 1,1 1-1,0 0 1,0-1-1,0 1 0,-1 0 1,1 0-1,0-1 1,0 1-1,0 0 0,-1 0 1,1-1-1,0 1 1,-1 0-1,1 0 0,0 0 1,-1-1-1,-1 0 24,-1 1-1,1-1 1,-1 0-1,1 1 1,-1 0-1,1-1 1,-1 1-1,1 0 1,-3 1-1,-7 0 23,0 2-1,0 0 1,0 0 0,1 1-1,0 0 1,-1 1-1,-12 8 1,16-9-67,1 1 0,-1-1 1,1 2-1,1-1 0,-1 1 0,1 0 0,0 0 1,0 1-1,1-1 0,-9 15 0,13-19 3,-1 0-1,1 0 0,0 1 0,0-1 1,0 0-1,1 1 0,-1-1 1,0 1-1,1-1 0,0 1 1,-1 0-1,1-1 0,0 1 0,1-1 1,-1 1-1,0-1 0,1 1 1,-1-1-1,1 1 0,0-1 1,0 1-1,0-1 0,0 0 1,0 1-1,2 1 0,-1-1-87,1 0-1,0 0 0,1-1 1,-1 1-1,0-1 1,1 0-1,-1 0 1,1 0-1,0-1 1,-1 1-1,1-1 0,0 0 1,0 0-1,0 0 1,4 0-1,12 1-242,35 0 1,-12-4-116</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29.801"/>
    </inkml:context>
    <inkml:brush xml:id="br0">
      <inkml:brushProperty name="width" value="0.05" units="cm"/>
      <inkml:brushProperty name="height" value="0.05" units="cm"/>
    </inkml:brush>
  </inkml:definitions>
  <inkml:trace contextRef="#ctx0" brushRef="#br0">0 143 21325,'1'-2'168,"-1"-1"0,1 1 0,0-1 1,0 1-1,0 0 0,0-1 1,0 1-1,1 0 0,-1 0 1,0-1-1,1 1 0,0 0 0,0 1 1,-1-1-1,1 0 0,0 0 1,0 1-1,3-2 0,5-3 247,0 0 0,18-7 0,-28 13-388,39-15 453,1 1 0,0 1 0,1 3 1,0 1-1,78-6 0,-113 14-474,-1 1-1,0 0 1,0 1-1,0-1 0,0 1 1,0 0-1,0 0 0,0 0 1,6 3-1,-10-3-6,1 0-1,0 0 1,-1 0 0,1 0 0,-1 0-1,0 0 1,1 0 0,-1 1 0,0-1-1,0 1 1,0-1 0,0 0 0,0 1-1,0 0 1,0-1 0,-1 1 0,1 0 0,0-1-1,-1 1 1,1 0 0,-1 0 0,0-1-1,0 1 1,0 0 0,0 0 0,0-1-1,0 1 1,0 3 0,-2 3 7,0 0 1,0 0-1,-1 0 0,0 0 1,0 0-1,-1-1 1,0 1-1,0-1 1,-10 12-1,-7 7 120,-25 24 1,43-47-105,-37 34 282,63-40-387,-5-1-160,0 1 0,30-2-1,-43 5 187,0 0-1,0 0 0,0 0 1,0 0-1,0 1 0,0 0 1,0 0-1,0 1 0,-1-1 0,1 1 1,0 0-1,-1 0 0,1 1 1,6 4-1,-10-6 61,0 0 1,1 1-1,-1-1 0,0 0 0,0 1 1,0-1-1,0 0 0,0 1 1,0 0-1,0-1 0,-1 1 1,1-1-1,-1 1 0,1 0 1,-1 0-1,1-1 0,-1 1 1,0 0-1,0 0 0,0 2 0,0-1 35,-1 0-1,0 0 1,0 0-1,0 0 1,0 0-1,0 0 0,-1-1 1,1 1-1,-1 0 1,-3 4-1,-4 3 163,-1-1 1,0 1 0,0-2-1,-12 9 1,21-16-189,-10 7 43,0 0-1,-1-1 0,0 0 0,0-1 1,-1 0-1,0 0 0,0-2 0,0 0 1,-24 5-1,20-12-1253,17 3 1156,0 0-1,-1-1 0,1 1 1,0 0-1,0 0 0,-1-1 1,1 1-1,0 0 0,0-1 1,-1 1-1,1 0 0,0-1 1,0 1-1,0-1 0,0 1 1,0 0-1,-1-1 0,1 1 1,0-1-1,0 1 0,0 0 1,0-1-1,0 1 0,0-1 1,1-1-37,0 0 0,-1 0 1,1 0-1,0 1 1,0-1-1,0 0 0,0 1 1,0-1-1,0 0 1,0 1-1,1-1 0,-1 1 1,2-2-1,20-14-735</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20.748"/>
    </inkml:context>
    <inkml:brush xml:id="br0">
      <inkml:brushProperty name="width" value="0.025" units="cm"/>
      <inkml:brushProperty name="height" value="0.025" units="cm"/>
    </inkml:brush>
  </inkml:definitions>
  <inkml:trace contextRef="#ctx0" brushRef="#br0">104 18 16091,'3'-14'1615,"-4"11"-473,-11 26 638,-10 41-1385,2 0 1,4 2-1,-11 83 0,25-134-387,-1 0-5,2-1 0,-1 16 1,2-26 13,0-1-1,0 0 1,0 1 0,1-1 0,0 0 0,-1 0 0,1 0 0,0 1 0,1-1 0,-1 0 0,0 0 0,1 0 0,0-1 0,3 6 0,-4-7 1,1 0 0,-1 0-1,0 0 1,1-1 0,0 1 0,-1 0 0,1 0 0,0-1 0,-1 1 0,1-1-1,0 0 1,-1 1 0,1-1 0,0 0 0,0 0 0,-1 0 0,1 0 0,0 0-1,0 0 1,-1-1 0,1 1 0,0-1 0,-1 1 0,1-1 0,0 0 0,-1 1 0,1-1-1,1-1 1,6-3 67,0 0 0,-1-1 0,14-10-1,3-8 140,0 0-1,-1-2 1,-2 0-1,22-34 1,-17 19 42,-1-2 0,25-59-1,-43 82-167,0-1-1,9-37 0,-70 247-751,53-188 653,-26 122-128,23-103 5,1 0-1,1 0 0,1 0 0,2 25 0,-1-41 48,-1-1 1,1 1-1,0 0 0,0-1 1,0 1-1,0-1 0,1 1 1,-1-1-1,1 1 0,0-1 1,4 5-1,-4-6 5,-1-1 1,1 1-1,0-1 0,-1 0 1,1 1-1,0-1 0,0 0 1,0 0-1,0 0 0,0 0 1,0-1-1,0 1 0,1-1 1,-1 1-1,0-1 0,0 0 1,0 1-1,1-1 1,-1 0-1,0-1 0,3 1 1,2-2-45,0 1 1,0-2-1,0 1 1,0-1-1,0 0 1,-1 0-1,1-1 1,-1 1-1,10-9 1,28-28-663</inkml:trace>
</inkml:ink>
</file>

<file path=ppt/ink/ink3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21.152"/>
    </inkml:context>
    <inkml:brush xml:id="br0">
      <inkml:brushProperty name="width" value="0.025" units="cm"/>
      <inkml:brushProperty name="height" value="0.025" units="cm"/>
    </inkml:brush>
  </inkml:definitions>
  <inkml:trace contextRef="#ctx0" brushRef="#br0">174 0 16988,'-4'3'162,"1"0"-1,-1 0 1,1 0 0,0 1 0,0-1 0,0 1 0,0 0 0,0-1 0,1 1 0,-4 8-1,-2 2 98,-12 21 648,-30 70 1,42-85-805,1 0 1,1 1 0,1 0-1,1 0 1,-2 26-1,5-44-90,1-1 0,-1 0 0,1 1 0,0-1 0,0 0 0,0 1-1,1-1 1,-1 1 0,1-1 0,-1 0 0,1 0 0,-1 1 0,1-1 0,0 0 0,0 0-1,0 0 1,1 0 0,-1 0 0,0 0 0,1 0 0,-1 0 0,1-1 0,0 1 0,3 2-1,-1-2-1,0-1 0,1 1 0,-1-1 0,0-1 0,1 1-1,-1 0 1,1-1 0,-1 0 0,1 0 0,-1 0-1,1-1 1,4 0 0,6-2 14,-4 2-18,-1-1-1,0 1 1,1 1-1,-1 0 1,15 1-1,-23 0-12,1-1 1,-1 1-1,0-1 0,1 1 0,-1 0 1,0 0-1,0 0 0,0 0 1,0 0-1,0 1 0,0-1 1,0 1-1,0-1 0,-1 1 1,1 0-1,-1-1 0,1 1 1,-1 0-1,1 0 0,-1 0 1,0 0-1,0 0 0,0 1 0,0-1 1,0 0-1,-1 0 0,1 1 1,-1-1-1,1 4 0,-1-3 10,1 1 0,-1-1-1,0 1 1,0-1 0,0 0-1,-1 1 1,1-1 0,-1 1-1,0-1 1,0 0-1,0 0 1,0 1 0,0-1-1,-1 0 1,0 0 0,1 0-1,-1 0 1,-3 2 0,1-1 89,0 0 0,0-1 0,0 1 0,0-1 1,-1 0-1,1 0 0,-1-1 0,0 1 0,0-1 0,-9 3 1,6-3-40,0 0 1,-1-1 0,1 1 0,0-1 0,0-1-1,0 0 1,-1 0 0,1 0 0,0-1 0,0 0-1,0-1 1,-1 0 0,2 0 0,-1-1 0,-8-3-1,14 4-60,-1 1 0,1-1 0,0 1 0,0-1 0,0 0 0,0 0-1,0 0 1,0 0 0,1 0 0,-1 0 0,1-1 0,-1 1 0,1 0 0,-1-3-1,0-12-230</inkml:trace>
</inkml:ink>
</file>

<file path=ppt/ink/ink3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21.613"/>
    </inkml:context>
    <inkml:brush xml:id="br0">
      <inkml:brushProperty name="width" value="0.025" units="cm"/>
      <inkml:brushProperty name="height" value="0.025" units="cm"/>
    </inkml:brush>
  </inkml:definitions>
  <inkml:trace contextRef="#ctx0" brushRef="#br0">38 234 18436,'5'-4'324,"-1"-1"0,0 1 1,0-1-1,0 0 0,0-1 0,-1 1 0,0 0 1,0-1-1,-1 0 0,1 0 0,-1 0 0,0 0 1,-1 0-1,0 0 0,0 0 0,0 0 0,0-1 1,-1 1-1,-1-10 0,1 16-324,0 0 0,0-1 0,0 1 0,0-1 0,0 1 0,0-1 0,0 1 0,0-1 0,0 1 0,-1 0 0,1-1 0,0 1 0,0-1 0,0 1 0,-1-1 0,1 1 0,0 0 0,0-1 0,-1 1 0,1 0 0,0-1-1,-1 1 1,1 0 0,0-1 0,-1 1 0,1 0 0,0 0 0,-1 0 0,1-1 0,-1 1 0,1 0 0,-1 0 0,1 0 0,0 0 0,-1 0 0,1 0 0,-1 0 0,1 0 0,-1 0 0,1 0 0,-1 0 0,1 0 0,-1 0 0,1 0 0,0 0 0,-1 0 0,1 0 0,-1 0 0,1 1 0,-1-1 0,1 0 0,0 0 0,-1 1 0,1-1 0,0 0 0,-1 1 0,1-1 0,0 0 0,-1 1 0,1-1 0,-20 23-98,11-10 51,2 0-1,0 0 1,-8 21-1,14-30 43,0 0 0,-1-1 0,1 1-1,0 0 1,1-1 0,-1 1 0,1 0-1,0 0 1,0 0 0,0 0 0,0 0-1,0-1 1,1 1 0,0 0 0,0 0 0,0-1-1,0 1 1,4 6 0,-3-8 4,0 0-1,0 0 1,0 0-1,0 0 1,0-1 0,1 1-1,-1-1 1,1 0-1,-1 1 1,1-1 0,-1 0-1,1-1 1,0 1-1,0 0 1,-1-1 0,1 1-1,5-1 1,7 0-19,30-2-1,-34 1 14,86-7 13,-97 8 11,1 0 1,0 0-1,-1 0 0,1-1 0,0 1 0,-1 0 1,1 0-1,0-1 0,-1 1 0,1 0 0,-1-1 1,1 1-1,0-1 0,-1 1 0,1 0 0,-1-1 1,1 1-1,-1-1 0,0 0 0,1 1 0,-1-1 1,0 1-1,1-1 0,-1 0 0,0 1 0,1-1 1,-1 0-1,0 0 0,4-23 444,-4 18-350,4-72 1003,-4 51-1217,5-42 0,-4 67-19,-1 0 0,1 1 1,-1-1-1,1 0 0,0 1 0,-1-1 0,1 1 0,0-1 0,0 1 0,0-1 0,0 1 0,0 0 0,1-1 0,-1 1 1,0 0-1,1 0 0,-1 0 0,1 0 0,1-1 0,36-13-1357,-9 5 859,9-9-331</inkml:trace>
</inkml:ink>
</file>

<file path=ppt/ink/ink3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22.162"/>
    </inkml:context>
    <inkml:brush xml:id="br0">
      <inkml:brushProperty name="width" value="0.025" units="cm"/>
      <inkml:brushProperty name="height" value="0.025" units="cm"/>
    </inkml:brush>
  </inkml:definitions>
  <inkml:trace contextRef="#ctx0" brushRef="#br0">69 0 18716,'-8'17'1736,"-2"12"-1152,1 3-231,-1 9 1127,1 8-864,-1 11-208,2-1 8,3 0-232,5-2-48,2-8-80,1-3-40,2-15-192,1-7-208,4-14-312,2-5-240,-1-12 712,-1-9-192,0-9-152</inkml:trace>
  <inkml:trace contextRef="#ctx0" brushRef="#br0" timeOffset="1">112 377 14563,'2'2'141,"-1"0"0,1 0 0,-1 0 0,1-1 0,0 1 0,0-1 0,-1 1 0,1-1 0,0 1-1,1-1 1,-1 0 0,0 0 0,0 0 0,0 0 0,1-1 0,-1 1 0,5 0 0,-3-1 35,0 0 0,1 0 0,-1 0 0,0-1 0,1 1 0,-1-1 0,0 0 0,0 0 0,5-3 0,4-2 305,-2 0 0,1-1 0,0 0 0,-1 0 0,13-13 0,-18 14-134,0 0 0,-1 0 0,0 0 0,7-11 0,-11 15-265,0 0-1,0 1 1,0-1 0,-1 0-1,1 0 1,-1 0 0,1 1 0,-1-1-1,1 0 1,-1 0 0,0-3-1,0 5-44,0-1-1,0 0 1,-1 0-1,1 0 1,0 1-1,0-1 0,-1 0 1,1 0-1,-1 1 1,1-1-1,0 0 1,-1 1-1,0-1 0,1 1 1,-1-1-1,1 0 1,-1 1-1,0-1 1,1 1-1,-1 0 0,0-1 1,1 1-1,-1-1 1,0 1-1,0 0 1,1 0-1,-2-1 0,-2 1-25,1-1-1,0 1 0,-1 0 0,1 0 0,0 0 0,0 1 0,-1-1 1,1 1-1,0-1 0,0 1 0,0 0 0,-1 1 0,1-1 0,0 0 0,1 1 1,-1 0-1,0-1 0,0 1 0,-2 3 0,-6 3-123,1 1 1,1 1-1,-11 12 0,12-12 26,0 0-1,1 0 1,1 1-1,-8 16 1,12-22 21,0 0 0,0 0 0,0 0 0,1 0 0,-1 0 1,1 1-1,1-1 0,-1 0 0,1 1 0,0-1 0,0 0 1,1 9-1,-1-13 18,1 0 0,-1 0 1,0 0-1,1 0 0,-1 0 1,1 0-1,-1 0 0,1 0 0,0 0 1,-1 0-1,1 0 0,0 0 1,0 0-1,-1-1 0,1 1 0,0 0 1,0-1-1,0 1 0,0 0 1,0-1-1,0 1 0,0-1 1,0 1-1,0-1 0,0 0 0,0 0 1,0 1-1,0-1 0,1 0 1,-1 0-1,0 0 0,0 0 0,1 0 1,2-1-32,0 1 1,0-1-1,0 0 1,0 0-1,-1-1 1,1 1-1,0-1 1,4-3-1,21-15-480</inkml:trace>
</inkml:ink>
</file>

<file path=ppt/ink/ink3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22.953"/>
    </inkml:context>
    <inkml:brush xml:id="br0">
      <inkml:brushProperty name="width" value="0.025" units="cm"/>
      <inkml:brushProperty name="height" value="0.025" units="cm"/>
    </inkml:brush>
  </inkml:definitions>
  <inkml:trace contextRef="#ctx0" brushRef="#br0">119 1 17052,'-10'6'448,"0"1"1,0 1 0,0 0 0,1 0-1,1 0 1,-1 1 0,2 1 0,-11 13-1,14-16-327,0 1-1,1-1 1,0 0-1,0 1 0,1 0 1,-1-1-1,2 1 0,-1 0 1,1 0-1,0 0 0,1 0 1,0 0-1,1 14 1,4 0-149,0 0 0,2-1 0,0 0 0,1 0 0,2-1 0,12 23 1,-5-12-169,16 46 1,-29-67 155,-1 1 0,-1 0 0,1 0 0,-1 0 0,-1 0 0,0 0 0,-1 1 0,-1 15 0,-1-19 59,1 0-1,-1 0 1,-1 0 0,0 0-1,-6 14 1,8-19 39,0-1 0,-1 1 0,1-1 0,-1 1 0,1-1 0,-1 0 0,0 0 0,0 0 0,0 0 0,0 0 0,0 0 0,0 0 0,-1 0 0,1-1 0,-1 1 0,1-1 0,-1 0 0,1 0 0,-1 0 0,-4 1 0,5-2-16,1 0 1,-1 0-1,0-1 1,0 1-1,1-1 1,-1 1-1,0-1 1,1 1-1,-1-1 1,0 0-1,1 0 1,-1 0-1,1 0 1,-1 0 0,1 0-1,0 0 1,-1 0-1,1-1 1,0 1-1,0-1 1,0 1-1,0-1 1,0 1-1,0-1 1,1 1-1,-1-1 1,0 0-1,0-1 1,-2-7 35,0 1-1,1 0 1,0-1 0,-1-10-1,2-5-262,0 0 1,2 0-1,0 0 0,2 1 0,1-1 0,1 0 0,1 1 0,1 0 0,1 0 0,13-24 0,-2 7-121,2 2 0,2 1 0,2 0 0,52-61 0,-72 94 300,-3 1-7,1 1 1,0-1-1,0 1 0,0 0 1,0 0-1,0 0 0,1 1 0,-1-1 1,1 1-1,0 0 0,0 0 1,7-3-1,-10 5 8,-1 0 1,1 0 0,0 0-1,-1 1 1,1-1-1,0 0 1,0 0-1,-1 0 1,1 1 0,-1-1-1,1 0 1,0 1-1,-1-1 1,1 1-1,-1-1 1,1 1 0,-1-1-1,1 1 1,-1-1-1,1 1 1,-1-1-1,1 1 1,-1-1 0,0 1-1,1 0 1,-1 1-1,11 23 36,-6-11 29,-4-12-30,1 0 0,-1 1 1,0-1-1,1 0 0,-1 0 1,1 0-1,0 0 0,0 0 1,0 0-1,0-1 0,0 1 1,0-1-1,0 1 0,1-1 1,-1 0-1,0 0 0,5 2 1,-3-3 4,0 1 0,0-1 0,0 1 0,0-1 0,0-1 0,0 1 0,0 0 0,-1-1 0,1 0 0,7-2 0,5-4 53,0 0-1,0-1 1,-1-1 0,18-14 0,-19 15-36,-14 7-46,0 1-1,0 0 0,0 0 0,1-1 0,-1 1 0,0 0 0,0 0 1,1 0-1,-1 0 0,0-1 0,0 1 0,1 0 0,-1 0 0,0 0 1,1 0-1,-1 0 0,0 0 0,1 0 0,-1 0 0,0 0 0,1 0 0,-1 0 1,0 0-1,1 0 0,-1 0 0,0 0 0,0 0 0,1 0 0,-1 0 1,0 0-1,1 1 0,-1-1 0,0 0 0,0 0 0,1 0 0,-1 0 1,0 1-1,0-1 0,1 0 0,-1 0 0,0 1 0,0-1 0,0 0 0,0 0 1,1 1-1,-1-1 0,0 0 0,0 1 0,0-1 0,0 0 0,0 0 1,0 1-1,0-1 0,0 0 0,0 1 0,0-1 0,0 0 0,0 1 1,0-1-1,0 0 0,0 1 0,0-1 0,0 0 0,0 0 0,0 1 0,0-1 1,0 0-1,-1 1 0,-6 36 182,3-15-92,3-7-71,0 0 0,1 1 0,0-1 1,1 1-1,6 23 0,-5-29-18,1 0 0,0-1 0,1 0-1,0 0 1,1 0 0,0 0 0,0-1 0,0 1 0,13 12 0,-4-6 13,-2-2-22,0 0 0,0 1 0,-1 0 0,17 32 0,-26-42 0,0 0 0,0 0 1,-1 0-1,0 1 0,0-1 1,0 1-1,0-1 0,0 0 1,-1 1-1,0 0 0,0-1 1,0 1-1,-1-1 0,0 0 1,1 1-1,-1-1 0,-1 1 1,1-1-1,-1 0 0,0 0 1,0 0-1,0 0 0,0 0 1,-1 0-1,-3 4 0,4-4 30,-1-1-1,0 1 1,-1-1-1,1 0 1,-1 1-1,1-1 1,-1-1-1,0 1 1,0-1-1,0 1 1,0-1-1,-1 0 1,1-1-1,-6 3 1,7-4-1,0 0 1,1 0 0,-1 0-1,0 0 1,1 0-1,-1-1 1,1 1-1,-1-1 1,0 1-1,1-1 1,-1 0-1,1 0 1,0 0-1,-1-1 1,1 1-1,0-1 1,0 1-1,0-1 1,0 0-1,0 1 1,0-1-1,0 0 1,0 0-1,1 0 1,-1-1 0,1 1-1,-2-3 1,-1-3-31,0-1 0,0 0 0,0 0 0,1 0 1,0 0-1,1-1 0,0 1 0,1-1 1,0 0-1,0 1 0,1-1 0,0 0 1,1 1-1,0-1 0,1 1 0,0-1 0,0 1 1,1-1-1,0 1 0,0 0 0,1 0 1,1 1-1,-1-1 0,1 1 0,1 0 0,-1 0 1,2 0-1,-1 1 0,1 0 0,0 1 1,0-1-1,1 1 0,-1 0 0,17-8 1,5 3-500,1 0 1,0 2-1,39-6 1,-63 13 272,0 1 1,1-1-1,-1 0 0,6-3 1,-10 4 193,-1 1-1,0-1 1,0 0 0,0 0 0,0 1 0,1-1 0,-1 0-1,0 0 1,0 0 0,0 0 0,-1 0 0,1 0-1,0 0 1,0-1 0,-1 1 0,1 0 0,0 0 0,-1-1-1,1 1 1,-1 0 0,0-1 0,1 1 0,-1 0 0,0-1-1,0-1 1,-7-21-732</inkml:trace>
</inkml:ink>
</file>

<file path=ppt/ink/ink3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23.456"/>
    </inkml:context>
    <inkml:brush xml:id="br0">
      <inkml:brushProperty name="width" value="0.025" units="cm"/>
      <inkml:brushProperty name="height" value="0.025" units="cm"/>
    </inkml:brush>
  </inkml:definitions>
  <inkml:trace contextRef="#ctx0" brushRef="#br0">2 44 18500,'-2'-10'1792,"11"0"-1312,22 6-191,14 4 855,19 3-560,11-2-528,9-3-48,5-1 24,-7-16-32</inkml:trace>
</inkml:ink>
</file>

<file path=ppt/ink/ink3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24.231"/>
    </inkml:context>
    <inkml:brush xml:id="br0">
      <inkml:brushProperty name="width" value="0.025" units="cm"/>
      <inkml:brushProperty name="height" value="0.025" units="cm"/>
    </inkml:brush>
  </inkml:definitions>
  <inkml:trace contextRef="#ctx0" brushRef="#br0">25 141 14979,'-6'26'420,"0"0"0,2 0 1,2 1-1,-1 38 0,3-44-306,-1 2 27,0-7 93,0 0-1,1 1 0,1-1 0,0 0 0,7 30 1,-8-46-204,0 1 0,0-1 0,0 1 0,0-1 1,0 1-1,0-1 0,1 1 0,-1-1 0,0 1 0,0-1 1,0 1-1,1-1 0,-1 1 0,0-1 0,1 0 0,-1 1 1,0-1-1,1 1 0,-1-1 0,0 0 0,1 1 0,-1-1 1,1 0-1,-1 0 0,1 1 0,-1-1 0,1 0 0,-1 0 1,1 0-1,-1 1 0,1-1 0,-1 0 0,1 0 0,-1 0 1,1 0-1,-1 0 0,1 0 0,-1 0 0,1 0 0,-1 0 1,1 0-1,-1-1 0,1 1 0,-1 0 0,1 0 0,-1 0 1,1 0-1,0-1 0,17-19 789,-17 19-791,36-52 401,-2-1-1,-3-2 0,-2-2 0,-2 0 0,23-74 0,-49 124-460,0 6-3,-1-1 0,0 0 0,0 1 0,0-1-1,-1 0 1,1 0 0,-1 0 0,1 0 0,-1 0-1,0 1 1,0-1 0,0 0 0,-1 0 0,1 0-1,-2-4 1,2 7 31,0-1 0,-1 1 1,1 0-1,0 0 0,-1 0 0,1-1 0,-1 1 0,1 0 0,-1 0 0,1 0 0,-1 0 1,1 0-1,-1 0 0,1 0 0,-1 0 0,1 0 0,-1 0 0,1 0 0,0 0 0,-1 0 1,1 0-1,-1 0 0,1 0 0,-1 0 0,1 1 0,-1-1 0,1 0 0,0 0 0,-1 1 1,1-1-1,-1 0 0,1 0 0,0 1 0,-1-1 0,1 1 0,-13 10-245</inkml:trace>
</inkml:ink>
</file>

<file path=ppt/ink/ink3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24.742"/>
    </inkml:context>
    <inkml:brush xml:id="br0">
      <inkml:brushProperty name="width" value="0.025" units="cm"/>
      <inkml:brushProperty name="height" value="0.025" units="cm"/>
    </inkml:brush>
  </inkml:definitions>
  <inkml:trace contextRef="#ctx0" brushRef="#br0">1 88 13923,'9'26'1368,"2"-12"-792,5-5-216,5-9 521,4-6-185,6-10-456,5-6-1576,-2-7 1288,2-3-168,3 1-281</inkml:trace>
</inkml:ink>
</file>

<file path=ppt/ink/ink3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25.150"/>
    </inkml:context>
    <inkml:brush xml:id="br0">
      <inkml:brushProperty name="width" value="0.025" units="cm"/>
      <inkml:brushProperty name="height" value="0.025" units="cm"/>
    </inkml:brush>
  </inkml:definitions>
  <inkml:trace contextRef="#ctx0" brushRef="#br0">97 39 15251,'-14'14'754,"-37"45"580,47-54-1194,0 1 0,1-1 0,-1 1-1,1 0 1,1 0 0,-1 1 0,1-1 0,0 0 0,-1 8-1,2-14-129,1 1-1,0-1 1,0 1-1,0-1 1,0 1-1,0-1 1,-1 0-1,1 1 1,0-1-1,0 1 1,0-1-1,0 1 1,0-1-1,0 1 1,1-1-1,-1 0 1,0 1-1,0-1 0,0 1 1,0-1-1,0 1 1,1-1-1,-1 0 1,0 1-1,0-1 1,1 0-1,-1 1 1,0-1-1,1 0 1,-1 1-1,0-1 1,1 0-1,-1 1 1,0-1-1,1 0 1,-1 0-1,0 0 1,1 1-1,-1-1 1,1 0-1,-1 0 1,1 0-1,-1 0 1,0 0-1,1 0 1,-1 0-1,1 0 0,-1 0 1,1 0-1,-1 0 1,1 0-1,-1 0 1,0 0-1,1 0 1,-1 0-1,1-1 1,-1 1-1,1 0 1,0-1-1,24-14 252,-9 0-106,-2-1 0,0-1 1,-1 0-1,20-34 0,-17 26-88,-16 25-69,0 0 0,0 0 1,0 0-1,0 0 0,0-1 1,0 1-1,0 0 0,0 0 1,0 0-1,0-1 0,0 1 1,0 0-1,0 0 0,0 0 1,1 0-1,-1-1 0,0 1 1,0 0-1,0 0 0,0 0 1,0 0-1,0 0 0,1 0 1,-1-1-1,0 1 0,0 0 1,0 0-1,0 0 0,1 0 1,-1 0-1,0 0 0,0 0 1,0 0-1,1 0 0,-1 0 1,0 0-1,0 0 0,0 0 1,0 0-1,1 0 0,-1 0 1,0 0-1,0 0 0,0 0 1,1 0-1,-1 0 0,0 0 1,0 0-1,0 0 0,1 1 1,1 12-53,-5 18-26,2-24 66,0 1 1,0-1 0,0 1 0,0-1 0,1 1 0,1-1 0,-1 1 0,1-1 0,3 14 0,-4-21 17,0 0 0,0 1 0,1-1 0,-1 1-1,0-1 1,0 0 0,1 1 0,-1-1 0,0 0 0,1 1-1,-1-1 1,0 0 0,1 1 0,-1-1 0,0 0 0,1 0-1,-1 1 1,1-1 0,-1 0 0,0 0 0,1 0 0,-1 0-1,1 0 1,-1 1 0,1-1 0,-1 0 0,1 0 0,0 0-1,14-7 77,15-19 15,-26 22-81,27-27 47,-10 10-113,-1 1-1,44-32 0,-62 51 27,0-1 0,0 1 1,1 0-1,-1 0 0,1 0 0,-1 0 0,1 0 0,4-1 1,-6 2 8,0 0 1,-1 0 0,1 0 0,0 0 0,0 0-1,0 1 1,0-1 0,-1 0 0,1 0 0,0 0-1,0 1 1,-1-1 0,1 0 0,0 1 0,0-1-1,-1 1 1,1-1 0,0 1 0,0 0 0,1 2-19,-1-1-1,0 1 1,1-1 0,-1 1 0,0 0 0,-1-1 0,1 1 0,0 0-1,-1 0 1,1 0 0,-1 0 0,0-1 0,0 6 0,-1 5-58,1-10 132,-1 0-1,1 0 1,0 1-1,0-1 1,1 0-1,-1 0 0,1 4 1,0-7-27,-1 0 1,0 1 0,0-1-1,0 0 1,0 1-1,1-1 1,-1 0 0,0 0-1,0 1 1,1-1-1,-1 0 1,0 0-1,0 1 1,1-1 0,-1 0-1,0 0 1,1 0-1,-1 0 1,0 1-1,1-1 1,-1 0 0,0 0-1,1 0 1,-1 0-1,0 0 1,1 0-1,15-6 389,23-23 171,-31 21-564,0 1-1,1 1 1,0 0 0,0 0-1,1 0 1,0 2 0,0-1-1,16-4 1,-25 8-34,1 1 0,0-1 0,-1 1 0,1 0 0,0 0 0,0 0 1,-1 0-1,1 0 0,0 1 0,0-1 0,-1 0 0,1 1 0,0-1 0,-1 1 0,1 0 0,-1-1 0,1 1 0,-1 0 0,1 0 0,-1 0 0,1 0 0,-1 0 0,0 1 0,1-1 1,-1 0-1,0 0 0,0 1 0,0-1 0,0 1 0,0-1 0,-1 1 0,1-1 0,0 1 0,-1 0 0,1-1 0,-1 1 0,1 2 0,1 7-72,0 1-1,-1 0 1,0-1 0,-1 19-1,0-11 77,0 38-620,5-63 397,2-10 97</inkml:trace>
</inkml:ink>
</file>

<file path=ppt/ink/ink3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25.625"/>
    </inkml:context>
    <inkml:brush xml:id="br0">
      <inkml:brushProperty name="width" value="0.025" units="cm"/>
      <inkml:brushProperty name="height" value="0.025" units="cm"/>
    </inkml:brush>
  </inkml:definitions>
  <inkml:trace contextRef="#ctx0" brushRef="#br0">41 0 16444,'-4'11'687,"-3"3"-22,1 0 0,1 0-1,0 1 1,1 0 0,-4 29-1,7-44-635,1 1 1,0-1-1,0 1 0,0-1 1,0 0-1,0 1 0,0-1 0,0 1 1,0-1-1,0 1 0,0-1 0,0 1 1,0-1-1,1 0 0,-1 1 0,0-1 1,0 1-1,0-1 0,1 1 1,-1-1-1,0 0 0,0 1 0,1-1 1,-1 0-1,0 1 0,1-1 0,-1 0 1,0 0-1,1 1 0,-1-1 1,0 0-1,1 1 0,15-6 457,17-19-171,-31 22-283,13-11 29,4-4-28,0 1 0,2 0 0,22-12 1,-42 27-53,1 0 0,-1 0 0,1 1 0,0-1 0,0 0 0,-1 1 1,1-1-1,0 1 0,0-1 0,-1 1 0,1 0 0,0 0 0,0 0 1,0 0-1,0 0 0,2 1 0,-3-1 9,0 1-1,0-1 1,0 1-1,-1 0 1,1 0-1,0-1 1,0 1-1,-1 0 1,1 0-1,0 0 1,-1 0 0,1 0-1,-1 0 1,1 0-1,-1 0 1,1 0-1,-1 0 1,0 0-1,0 0 1,0 0-1,1 0 1,-1 0-1,0 1 1,0-1 0,0 0-1,0 0 1,-1 2-1,0 11 189,-1-1 0,0 1 0,0-1 0,-6 16 0,7-27-4,-2-5 37</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30.400"/>
    </inkml:context>
    <inkml:brush xml:id="br0">
      <inkml:brushProperty name="width" value="0.05" units="cm"/>
      <inkml:brushProperty name="height" value="0.05" units="cm"/>
    </inkml:brush>
  </inkml:definitions>
  <inkml:trace contextRef="#ctx0" brushRef="#br0">51 142 17684,'0'0'105,"13"-22"2282,-12 21-2257,-1 0 1,1 1-1,-1-1 0,0 0 1,1 0-1,-1 0 1,0 0-1,1 0 1,-1 0-1,0 1 1,0-1-1,0 0 1,0 0-1,0 0 0,0 0 1,0 0-1,0 0 1,0 0-1,0 0 1,-1 0-1,1 1 1,0-1-1,-1 0 1,1-1-1,-1 2-45,1 0-1,-1-1 1,1 1 0,-1 0 0,1 0-1,0 0 1,-1 0 0,1 0 0,-1 0-1,1 0 1,-1 0 0,1 0-1,-1 0 1,1 0 0,-1 0 0,1 0-1,0 0 1,-1 1 0,1-1 0,-1 0-1,1 0 1,0 0 0,-1 1-1,1-1 1,-1 0 0,1 0 0,0 1-1,-1-1 1,1 0 0,0 1 0,0-1-1,-1 1 1,-11 13 816,6-5-595,0 1 1,1 1 0,0-1-1,-5 14 1,9-19-259,-1 0 0,1 0 1,0-1-1,0 1 0,0 0 0,0 0 1,1 0-1,0 0 0,0 0 0,1 0 1,-1 0-1,2 7 0,-1-11-35,-1 0-1,1 0 1,0-1-1,-1 1 1,1 0-1,0 0 1,0 0-1,-1 0 0,1-1 1,0 1-1,0 0 1,0-1-1,0 1 1,0-1-1,0 1 1,0-1-1,0 1 1,0-1-1,0 0 1,0 1-1,0-1 1,0 0-1,0 0 1,0 0-1,1 0 0,-1 0 1,0 0-1,0 0 1,0 0-1,0 0 1,0-1-1,0 1 1,2-1-1,2 0 12,1-1-1,-1 0 0,1 0 1,-1-1-1,6-2 0,5-7 10,-1 0-1,0-1 0,0-1 0,-2 0 0,0-1 0,0-1 0,-1 0 1,12-22-1,-19 28-27,-7 13-1,-10 15-3,6-4-5,0-1 0,-5 18-1,10-27 6,-1 1-1,1-1 0,0 1 1,1 0-1,-1 0 0,1 0 1,0-1-1,0 1 0,0 0 0,1 0 1,1 4-1,-2-8 1,1 1 0,-1-1 0,1 0-1,-1-1 1,1 1 0,0 0 0,-1 0 0,1 0 0,0 0-1,-1 0 1,1-1 0,0 1 0,0 0 0,0-1 0,0 1-1,0 0 1,0-1 0,0 1 0,0-1 0,2 1 0,0 0 0,1-1-1,-1 1 1,0-1 0,1 0 0,-1 0 0,1 0 0,2 0 0,7-3 3,0 1 0,20-8 0,-32 10-4,92-38 29,-64 25 61,-28 12-50,0 1-1,0-1 1,-1 0-1,1 0 1,0 0 0,-1 0-1,1 1 1,-1-1-1,1 0 1,-1 0-1,0 0 1,1 0 0,-1 0-1,0-1 1,0 1-1,1 0 1,-1 0 0,0 0-1,0-2 1,0-27 156,0 21-110,-3-32 89,2 29-269,0 0 0,1 0-1,0 0 1,2-14 0,-2 25 50,0 1 1,1 0-1,-1 0 1,0-1-1,0 1 1,0 0 0,0 0-1,1 0 1,-1-1-1,0 1 1,0 0-1,1 0 1,-1 0-1,0 0 1,0-1 0,1 1-1,-1 0 1,0 0-1,0 0 1,1 0-1,-1 0 1,0 0 0,0 0-1,1 0 1,-1 0-1,0 0 1,1 0-1,-1 0 1,0 0-1,0 0 1,1 0 0,-1 0-1,0 0 1,0 0-1,1 0 1,-1 1-1,1-1 1,12 5-1289,-10-3 787,4 0-39,0 1-1,0-1 0,0-1 1,1 1-1,-1-1 0,0 0 1,14-1-1,8-4-792</inkml:trace>
</inkml:ink>
</file>

<file path=ppt/ink/ink3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26.110"/>
    </inkml:context>
    <inkml:brush xml:id="br0">
      <inkml:brushProperty name="width" value="0.025" units="cm"/>
      <inkml:brushProperty name="height" value="0.025" units="cm"/>
    </inkml:brush>
  </inkml:definitions>
  <inkml:trace contextRef="#ctx0" brushRef="#br0">23 0 17364,'-4'41'3998,"0"-25"-3306,0-3-499,1 0 0,0 1-1,1-1 1,1 1 0,0 24-1,1-38-185,0 1 0,0-1-1,0 1 1,0 0-1,0-1 1,0 1 0,1-1-1,-1 1 1,0-1 0,0 1-1,1-1 1,-1 1 0,0-1-1,0 1 1,1-1-1,-1 1 1,1-1 0,-1 1-1,0-1 1,1 0 0,-1 1-1,1-1 1,-1 0 0,1 1-1,-1-1 1,1 0-1,-1 1 1,1-1 0,-1 0-1,1 0 1,0 0 0,-1 0-1,1 0 1,-1 0-1,1 0 1,-1 0 0,1 0-1,0 0 1,-1 0 0,1 0-1,-1 0 1,1 0 0,0 0-1,-1 0 1,1-1-1,-1 1 1,1 0 0,-1 0-1,1-1 1,-1 1 0,1-1-1,28-19 185,-29 19-185,37-33 208,-23 20-230,0 1-1,0 1 1,27-18 0,-40 29-13,0 1 1,1-1-1,-1 0 1,1 1-1,-1-1 0,1 0 1,-1 1-1,1 0 0,-1-1 1,1 1-1,-1 0 1,1 0-1,0 0 0,-1 0 1,3 0-1,-3 0 4,0 1 0,0-1 0,0 1 0,0-1-1,0 1 1,-1 0 0,1-1 0,0 1 0,-1 0 0,1 0 0,0-1 0,-1 1 0,1 0 0,-1 0-1,1 0 1,-1 0 0,1 0 0,-1 0 0,0-1 0,1 1 0,-1 0 0,0 0 0,0 0-1,0 0 1,0 2 0,3 69-708,-3-72 739,0 0 1,0 1-1,0-1 1,0 0-1,0 1 0,0-1 1,0 1-1,0-1 1,0 0-1,0 1 1,0-1-1,0 0 1,0 1-1,0-1 1,0 1-1,0-1 1,0 0-1,0 1 0,1-1 1,-1 0-1,0 1 1,0-1-1,0 0 1,1 0-1,-1 1 1,0-1-1,1 0 1,-1 1-1,0-1 0,0 0 1,1 0-1,-1 0 1,0 1-1,1-1 1,-1 0-1,0 0 1,1 0-1,-1 0 1,1 0-1,-1 0 1,0 0-1,1 0 0,-1 1 1,0-1-1,1-1 1,-1 1-1,1 0 1,-1 0-1,0 0 1,1 0-1,-1 0 1,0 0-1,1 0 0,-1 0 1,0-1-1,1 1 1,-1 0-1,0 0 1,1 0-1,-1-1 1,1 1-1,24-21 427,-19 16-371,7-6 87,32-26 266,-41 34-418,1 1 0,-1-1 0,0 1 0,0 0 0,1 0 0,0 1 0,-1-1 0,1 1 0,7-1 0,-10 2-12,-1 0-1,1 0 0,0 0 0,-1 0 0,1 0 0,-1 0 1,1 1-1,-1-1 0,1 1 0,-1-1 0,1 1 1,-1-1-1,1 1 0,-1 0 0,0 0 0,1 0 1,-1 0-1,0 0 0,0 0 0,2 1 0,-1 1-16,0 0 0,0 0-1,0 0 1,-1 0 0,1 1-1,-1-1 1,0 0 0,2 7-1,-1 6-64,0 0 1,-1 0-1,0 19 0,-1-25 66,-1-2-9,1 15-6,0-23 23,0 1-1,0-1 1,0 1 0,0 0 0,0-1 0,0 1 0,0 0 0,0-1 0,0 1 0,1-1 0,-1 1 0,0 0 0,0-1 0,1 1 0,-1-1 0,0 1 0,1-1 0,-1 1 0,1-1 0,-1 1 0,0-1 0,1 1 0,0 0 0,0-2 34,0 1 0,0 0 1,-1 0-1,1-1 0,0 1 0,0 0 0,-1-1 0,1 1 1,0-1-1,-1 1 0,1-1 0,-1 1 0,1-1 1,0 0-1,-1 1 0,1-1 0,-1 0 0,0 1 0,1-1 1,-1 0-1,1 1 0,-1-1 0,0-1 0,3-3-10,13-16-47,7-6-34</inkml:trace>
</inkml:ink>
</file>

<file path=ppt/ink/ink3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26.639"/>
    </inkml:context>
    <inkml:brush xml:id="br0">
      <inkml:brushProperty name="width" value="0.025" units="cm"/>
      <inkml:brushProperty name="height" value="0.025" units="cm"/>
    </inkml:brush>
  </inkml:definitions>
  <inkml:trace contextRef="#ctx0" brushRef="#br0">124 0 15963,'-2'1'145,"-16"7"977,0 1 0,-19 13 0,33-19-998,0-1 1,1 1-1,-1 0 0,1 0 0,0 0 0,0 0 0,0 1 0,0-1 0,0 1 0,1 0 0,0 0 0,-1 0 0,1 0 0,1 0 0,-3 8 0,3-11-111,1 0 1,0 0-1,0-1 0,0 1 0,0 0 0,-1 0 1,1 0-1,0 0 0,0 0 0,1 0 0,-1 0 1,0 0-1,0-1 0,0 1 0,1 0 0,-1 0 1,0 0-1,1 0 0,-1-1 0,1 1 0,-1 0 1,1 0-1,-1-1 0,1 1 0,-1 0 0,1-1 1,0 1-1,-1 0 0,3 0 0,-1 0-2,0-1 0,0 1 0,0-1 0,0 1 0,0-1 0,0 0 0,1 0 0,-1 0 0,0 0 0,0 0-1,0-1 1,3 0 0,4-1-11,1-1 0,-1 0 0,0-1 0,14-7 0,-9 2-36,0-1 0,0 0 1,-2-1-1,1-1 1,-1 0-1,14-19 0,-27 33 9,-36 53-210,34-51 243,1 1 0,-1 0 1,1 0-1,0 0 0,0 0 0,1 0 1,0 0-1,-1 1 0,2-1 0,-1 0 1,0 6-1,1-10 1,1-1 1,-1 1-1,0-1 1,0 1-1,0-1 1,0 1-1,0-1 0,1 1 1,-1-1-1,0 1 1,1-1-1,-1 1 1,0-1-1,1 1 1,-1-1-1,0 0 0,1 1 1,-1-1-1,1 1 1,-1-1-1,1 0 1,-1 0-1,1 1 0,-1-1 1,1 0-1,-1 0 1,1 0-1,-1 1 1,1-1-1,-1 0 1,1 0-1,-1 0 0,1 0 1,-1 0-1,1 0 1,-1 0-1,2-1 1,21-4 162,-22 4-160,26-10 159,36-20 1,-45 21-205,0 1 0,1 0 0,1 1 0,34-9 0,-51 16 2,1 1 0,-1-1 0,0 1 0,1 0 0,-1 0 0,1 0 1,-1 1-1,0-1 0,1 1 0,4 1 0,-7-2 20,0 1-1,0-1 1,1 1-1,-1 0 0,0-1 1,0 1-1,0 0 1,0 0-1,0 0 1,0 0-1,0 0 1,-1 0-1,1 0 1,0 0-1,0 0 1,-1 0-1,1 0 1,-1 1-1,1-1 1,-1 0-1,0 0 1,1 1-1,-1-1 1,0 0-1,0 1 1,0-1-1,0 0 1,0 3-1,-10 76 268,10-79-233,0-1 0,0 0 0,0 1 1,0-1-1,0 1 0,0-1 1,0 1-1,0-1 0,0 0 0,0 1 1,0-1-1,0 1 0,0-1 1,1 1-1,-1-1 0,0 0 0,0 1 1,0-1-1,1 0 0,-1 1 1,0-1-1,0 0 0,1 1 0,-1-1 1,0 0-1,1 1 0,-1-1 1,1 1-1,12-4 408,19-18 67,-26 16-393,10-7 37,27-17 23,-40 27-188,0 0 0,1 1 0,-1-1 0,1 1-1,-1 0 1,1 0 0,0 0 0,-1 0 0,1 0 0,6 1 0,-9 0 2,0 0-1,0 0 1,0 0 0,0 0 0,0 0-1,0 0 1,-1 1 0,1-1 0,0 0-1,0 1 1,0-1 0,0 1-1,0-1 1,-1 1 0,1-1 0,0 1-1,0-1 1,-1 1 0,1 0 0,0-1-1,-1 1 1,1 0 0,-1 0-1,1-1 1,-1 1 0,1 0 0,-1 0-1,0 0 1,1 1 0,0 30-1129,0-7 336,3-21 521,1-6-81</inkml:trace>
</inkml:ink>
</file>

<file path=ppt/ink/ink3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27.325"/>
    </inkml:context>
    <inkml:brush xml:id="br0">
      <inkml:brushProperty name="width" value="0.025" units="cm"/>
      <inkml:brushProperty name="height" value="0.025" units="cm"/>
    </inkml:brush>
  </inkml:definitions>
  <inkml:trace contextRef="#ctx0" brushRef="#br0">2 587 15275,'-2'29'1544,"2"-28"-1518,0-1-1,1 1 1,-1-1-1,0 1 0,0-1 1,0 1-1,1-1 0,-1 1 1,0-1-1,1 0 1,-1 1-1,0-1 0,1 1 1,-1-1-1,0 0 0,1 1 1,-1-1-1,1 0 0,-1 1 1,1-1-1,-1 0 1,1 0-1,-1 1 0,1-1 1,-1 0-1,1 0 0,-1 0 1,1 0-1,-1 0 1,1 0-1,-1 0 0,1 0 1,0 0-1,-1 0 0,1 0 1,-1 0-1,1 0 1,-1 0-1,1 0 0,-1-1 1,1 1-1,-1 0 0,1 0 1,-1-1-1,1 1 0,0-1 1,7-3 185,1-1 1,-1 0 0,0 0-1,-1-1 1,1 0-1,-1-1 1,9-10-1,0 1 27,198-214 1222,-170 174-1616,-3-1-1,50-93 0,-87 142 89,0 3-35,-1-1-1,-1 1 1,1-1-1,-1 0 1,3-11-1,-5 17 95,0-1 0,0 1-1,0 0 1,0 0 0,0 0 0,1 0-1,-1 0 1,0 0 0,0-1 0,0 1 0,0 0-1,0 0 1,0 0 0,0 0 0,0 0 0,0 0-1,0-1 1,0 1 0,0 0 0,0 0-1,0 0 1,0 0 0,0 0 0,0-1 0,0 1-1,0 0 1,0 0 0,0 0 0,-1 0 0,1 0-1,0-1 1,0 1 0,0 0 0,0 0-1,0 0 1,0 0 0,0 0 0,0 0 0,0 0-1,-1 0 1,1 0 0,0-1 0,0 1 0,0 0-1,0 0 1,0 0 0,-1 0 0,1 0-1,0 0 1,0 0 0,0 0 0,0 0 0,0 0-1,-1 0 1,-8 7-279,-11 17 8,-22 42 609,3 3-1,3 0 1,-28 80 0,49-109-121,2 1 0,2 0 1,1 1-1,3 0 1,1 0-1,2 1 1,3 55-1,1-92-221,0-2-17,-1 0 1,1 0 0,1 0-1,-1-1 1,1 1-1,-1 0 1,1 0-1,0 0 1,1-1 0,-1 1-1,0 0 1,1-1-1,0 1 1,0-1-1,2 4 1,-3-7 3,0 0 0,-1 0 0,1 1 0,-1-1 1,1 0-1,0 0 0,-1 1 0,1-1 0,0 0 0,-1 0 0,1 0 0,0 0 0,-1 0 1,1 0-1,0 0 0,0 0 0,-1 0 0,1-1 0,-1 1 0,1 0 0,0 0 1,-1 0-1,1-1 0,0 1 0,-1 0 0,1-1 0,-1 1 0,1-1 0,-1 1 0,1-1 1,-1 1-1,1-1 0,-1 1 0,1-1 0,-1 1 0,0-1 0,1 1 0,-1-1 0,0 0 1,0 1-1,1-2 0,14-32-554,-13 29 555,12-34-303,0-9 22</inkml:trace>
</inkml:ink>
</file>

<file path=ppt/ink/ink3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27.914"/>
    </inkml:context>
    <inkml:brush xml:id="br0">
      <inkml:brushProperty name="width" value="0.025" units="cm"/>
      <inkml:brushProperty name="height" value="0.025" units="cm"/>
    </inkml:brush>
  </inkml:definitions>
  <inkml:trace contextRef="#ctx0" brushRef="#br0">100 1 16163,'-23'29'1451,"7"-9"-516,-17 28 0,29-41-787,0 0 0,1 0 0,0 1 0,0 0 0,0-1 0,1 1 0,0 0 0,-1 9 0,3-15-119,0-1-1,0 1 1,0-1-1,0 0 1,0 1-1,0-1 1,0 1-1,0-1 0,0 1 1,1-1-1,-1 0 1,0 1-1,1-1 1,-1 0-1,1 1 0,0-1 1,-1 0-1,1 0 1,0 1-1,1 0 1,-1-1 1,0 0 1,1-1 0,-1 1 0,0-1-1,0 1 1,0-1 0,1 0 0,-1 1 0,0-1-1,1 0 1,-1 0 0,0 0 0,1 0-1,-1 0 1,0 0 0,1 0 0,1-1-1,4 0 62,0-1-1,-1-1 1,1 1-1,-1-1 1,1-1-1,10-6 0,-3-2 43,0 0 0,0-1 0,-1 0 0,18-26 0,-10 14-347,-38 66-582,9-23 712,1 0 0,1 1 1,0 0-1,-4 34 0,9-52 92,1 1 1,0-1-1,-1 0 0,1 1 0,0-1 0,0 1 0,0-1 0,1 1 0,-1-1 0,0 1 0,0-1 1,1 1-1,-1-1 0,1 1 0,-1-1 0,1 0 0,0 1 0,-1-1 0,1 0 0,0 0 0,0 1 1,1 0-1,0-1 3,-1-1 1,0 1 0,1 0 0,-1-1-1,1 0 1,-1 1 0,1-1-1,-1 0 1,1 0 0,-1 0 0,1 0-1,0 0 1,-1 0 0,1 0-1,-1 0 1,1-1 0,1 0 0,9-3 42,-1 0 0,1-1 1,-1-1-1,11-7 1,-16 9-57,23-15-5,25-14-189,-49 31 118,0-1 0,1 1 0,-1 0 0,0 1 0,1-1 0,-1 1 0,1 0-1,8 0 1,-13 1 58,0 0 0,-1 0 0,1 0 0,0 0 0,0 0 0,0 0 0,0 1 0,0-1 0,-1 0 0,1 1 0,0-1-1,0 0 1,-1 1 0,1-1 0,0 1 0,-1 0 0,1-1 0,0 1 0,-1-1 0,1 1 0,-1 0 0,1-1 0,-1 1 0,1 0 0,-1 0 0,0 0-1,1-1 1,-1 1 0,0 0 0,1 0 0,-1 0 0,0 0 0,0-1 0,0 1 0,0 0 0,0 0 0,0 0 0,0 0 0,0 0 0,0-1 0,0 1-1,-1 0 1,1 0 0,-1 1 0,0 3 168,0 1-1,-1-1 1,0 0 0,0 0-1,-3 7 1,3-11 1748,3-10-1099,5-11-27,1 3-276,-4 6-541,1 0 0,0 0 0,1 0 0,1 1 0,0-1 0,0 2 0,1-1 0,11-12 0,-15 20-137,0 0 0,1 0 0,0 0 0,-1 1 0,1 0-1,0-1 1,0 1 0,0 1 0,0-1 0,0 1 0,0-1 0,0 1 0,8 1 0,25-4-1536,-35 3 1635,-1-1 0,1 1-1,0-1 1,0 0 0,0 1 0,0-1 0,0 0-1,-1 0 1,1 0 0,0-1 0,-1 1 0,1 0-1,-1 0 1,0-1 0,2-1 0,3-8-603</inkml:trace>
</inkml:ink>
</file>

<file path=ppt/ink/ink3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28.458"/>
    </inkml:context>
    <inkml:brush xml:id="br0">
      <inkml:brushProperty name="width" value="0.025" units="cm"/>
      <inkml:brushProperty name="height" value="0.025" units="cm"/>
    </inkml:brush>
  </inkml:definitions>
  <inkml:trace contextRef="#ctx0" brushRef="#br0">1 25 16179,'2'13'1825,"17"-3"-1185,11-7-240,7-3 1200,11-3-1680,2-3 248,-1-12 88,-8-5 25</inkml:trace>
</inkml:ink>
</file>

<file path=ppt/ink/ink3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30.388"/>
    </inkml:context>
    <inkml:brush xml:id="br0">
      <inkml:brushProperty name="width" value="0.025" units="cm"/>
      <inkml:brushProperty name="height" value="0.025" units="cm"/>
    </inkml:brush>
  </inkml:definitions>
  <inkml:trace contextRef="#ctx0" brushRef="#br0">165 156 13403,'-4'-1'215,"1"0"-1,0 0 1,-1 0 0,0 0 0,1 1 0,-1 0-1,1-1 1,-1 1 0,0 0 0,1 1 0,-1-1-1,1 1 1,-1 0 0,1-1 0,-1 1 0,1 1-1,-1-1 1,1 0 0,0 1 0,0 0 0,0 0-1,0 0 1,0 0 0,-5 5 0,1 0-102,0 0 1,0 0 0,1 1-1,0 0 1,1 0-1,0 1 1,-8 16 0,9-16-118,1 0 0,0 0 1,-3 17-1,5-23 0,1-1 0,-1 1 0,1-1 0,0 1-1,0-1 1,0 1 0,0-1 0,0 1-1,1-1 1,-1 1 0,1-1 0,0 0-1,-1 1 1,1-1 0,0 0 0,0 1 0,1-1-1,-1 0 1,3 3 0,-3-4 3,0 0 0,1 0 0,-1 0 0,0-1 0,1 1 0,-1-1 0,1 1 0,-1-1-1,1 1 1,-1-1 0,1 0 0,-1 0 0,1 1 0,-1-1 0,1 0 0,-1 0 0,1-1 0,-1 1 0,1 0 0,-1 0 0,1-1 0,-1 1 0,0-1 0,3-1 0,3-1-1,-1 0 0,0 0 1,-1-1-1,9-6 0,7-9 148,-1 0-1,0-2 1,-2 0-1,-1-1 1,0-1-1,-2-1 1,0 0-1,-2-1 0,-1 0 1,0-1-1,11-44 1,-22 70-126,-1-1 0,0 0-1,1 1 1,-1-1 0,0 0 0,0 0 0,0 1-1,1-1 1,-1 0 0,0 0 0,0 1 0,0-1-1,0 0 1,0 0 0,0 1 0,-1-1 0,1 0 0,0 0-1,0 1 1,0-1 0,-1 0 0,1 1 0,0-1-1,-1 0 1,1 0 0,-1 2 7,0-1 0,0 1-1,0-1 1,0 1 0,0 0 0,0 0 0,0 0-1,1-1 1,-1 1 0,0 0 0,1 0 0,-1 0-1,0 0 1,1 0 0,0 0 0,-1 0 0,1 0-1,-1 2 1,-10 26-167,1 1-1,1 0 1,1 1 0,2 0-1,1 0 1,2 0 0,1 1-1,2 33 1,0-58-16,1 1 0,0-1 0,1 1 0,-1-1-1,1 0 1,1 0 0,-1 0 0,6 11 0,-7-16 126,0 0 0,1-1 0,-1 1 0,0-1 0,0 1 0,1-1 0,-1 1 0,1-1 1,-1 0-1,1 1 0,-1-1 0,1 0 0,0 0 0,0 0 0,0-1 0,-1 1 0,1 0 0,0-1 0,0 1 0,0-1 0,0 0 1,0 1-1,0-1 0,0 0 0,0 0 0,0 0 0,0-1 0,0 1 0,0 0 0,0-1 0,0 1 0,0-1 0,0 0 0,-1 1 0,1-1 1,2-2-1,25-14-325</inkml:trace>
</inkml:ink>
</file>

<file path=ppt/ink/ink3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30.885"/>
    </inkml:context>
    <inkml:brush xml:id="br0">
      <inkml:brushProperty name="width" value="0.025" units="cm"/>
      <inkml:brushProperty name="height" value="0.025" units="cm"/>
    </inkml:brush>
  </inkml:definitions>
  <inkml:trace contextRef="#ctx0" brushRef="#br0">12 20 15091,'3'43'886,"-2"0"-1,-6 57 1,1-23-713,1-10-24,0-16 78,5 69 0,-2-118-206,0 0 0,0 0-1,0 0 1,1 0 0,-1 0 0,1 0-1,-1 0 1,1 0 0,0 0 0,0-1-1,0 1 1,1 2 0,-1-3-13,-1-1 1,0 0-1,1 0 0,-1 1 1,1-1-1,-1 0 0,0 0 0,1 0 1,-1 0-1,1 1 0,-1-1 1,1 0-1,-1 0 0,0 0 0,1 0 1,-1 0-1,1 0 0,-1 0 1,1 0-1,-1-1 0,0 1 1,1 0-1,-1 0 0,1 0 0,-1 0 1,0 0-1,1-1 0,-1 1 1,1 0-1,-1 0 0,0-1 0,1 1 1,-1-1-1,5-3 40,-1-1-1,-1 0 1,1 0 0,-1 0-1,1 0 1,3-11-1,49-116 1091,67-237 0,-155 480 58,-7 81-1075,33-152-374,1 0 0,3 75-1,5-84 77,1-21 55,1-15-56</inkml:trace>
</inkml:ink>
</file>

<file path=ppt/ink/ink3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31.555"/>
    </inkml:context>
    <inkml:brush xml:id="br0">
      <inkml:brushProperty name="width" value="0.025" units="cm"/>
      <inkml:brushProperty name="height" value="0.025" units="cm"/>
    </inkml:brush>
  </inkml:definitions>
  <inkml:trace contextRef="#ctx0" brushRef="#br0">40 216 12955,'0'0'164,"0"1"0,0-1 0,0 0-1,-1 1 1,1-1 0,0 0 0,0 0 0,0 1 0,0-1 0,0 0 0,0 0 0,1 1 0,-1-1 0,0 0-1,0 1 1,0-1 0,0 0 0,0 0 0,0 1 0,0-1 0,1 0 0,-1 0 0,0 1 0,0-1 0,0 0-1,0 0 1,1 0 0,-1 1 0,0-1 0,0 0 0,1 0 0,-1 0 0,0 0 0,0 0 0,1 1 0,-1-1 0,1 0-1,10-6 1934,11-19-1530,-21 24-284,11-14 79,47-61 685,-51 64-909,0-1 0,-1 0 0,0 0 0,6-18 0,-12 30-128,-1 0 0,0 1-1,1-1 1,-1 0 0,0 0-1,1 1 1,-1-1 0,0 0-1,0 0 1,0 1 0,0-1-1,0 0 1,0 0 0,0 0 0,0 0-1,0 1 1,0-1 0,0 0-1,-1 0 1,1 1 0,0-1-1,-1-1 1,0 2-5,1 0 0,-1 0 0,1 0 0,-1-1 0,0 1 0,1 0 0,-1 0 0,1 0 0,-1 1 0,0-1 0,1 0 0,-1 0 0,1 0 0,-1 0 0,0 1 0,1-1 0,-1 0 0,1 0 0,-1 1-1,1-1 1,-1 1 0,-31 24 26,15-6-116,-1 1 0,2 0 0,-26 44 1,33-49 19,0 2 0,2-1 0,0 1 0,1 0 0,0 1 0,-3 25 0,8-38 17,0-1 0,1 1-1,-1-1 1,1 0 0,1 1-1,-1-1 1,0 1 0,1-1-1,0 0 1,0 1-1,0-1 1,1 0 0,-1 0-1,1 0 1,3 5 0,-3-7-101,0 1-1,1 0 1,-1-1 0,1 0 0,-1 0 0,1 1 0,0-2-1,0 1 1,0 0 0,0-1 0,0 1 0,0-1 0,1 0 0,-1 0-1,0 0 1,1 0 0,-1-1 0,1 1 0,6-1 0,-1 0-84,1 0 0,-1-1 0,0 0 1,1 0-1,15-5 0,11-8-672</inkml:trace>
</inkml:ink>
</file>

<file path=ppt/ink/ink3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32.394"/>
    </inkml:context>
    <inkml:brush xml:id="br0">
      <inkml:brushProperty name="width" value="0.025" units="cm"/>
      <inkml:brushProperty name="height" value="0.025" units="cm"/>
    </inkml:brush>
  </inkml:definitions>
  <inkml:trace contextRef="#ctx0" brushRef="#br0">10 1 18276,'-1'9'2111,"-3"25"-1570,1 1 1,2-1-1,1 0 1,8 58-1,-8-92-541,1 7-12,0 0 0,1 0 0,4 13 1,-6-19 13,0 0 1,0 0 0,1 0 0,-1-1-1,0 1 1,1 0 0,-1 0 0,1 0 0,-1-1-1,1 1 1,-1 0 0,1-1 0,-1 1-1,1 0 1,0-1 0,-1 1 0,1-1 0,0 1-1,-1-1 1,1 1 0,0-1 0,0 0 0,-1 1-1,1-1 1,0 0 0,0 0 0,0 1-1,0-1 1,-1 0 0,1 0 0,0 0 0,0 0-1,0 0 1,0 0 0,0 0 0,0-1 0,-1 1-1,1 0 1,0 0 0,0-1 0,0 1-1,-1 0 1,2-1 0,5-6 45,0 1 1,0-1-1,-1 0 1,0 0-1,0-1 1,-1 0-1,0 0 0,6-13 1,0 1 56,2-3 19,10-19 39,-21 40-165,0-1-1,0 1 1,0-1 0,0 1-1,0-1 1,1 1-1,-1 0 1,1 0-1,-1 0 1,6-2-1,-7 4-1,-1-1 0,1 1-1,0 0 1,0 0-1,-1 0 1,1 0 0,0 0-1,0 0 1,-1 0-1,1 1 1,0-1 0,-1 0-1,1 0 1,0 0-1,0 1 1,-1-1 0,1 0-1,0 1 1,-1-1-1,1 1 1,-1-1 0,1 1-1,-1-1 1,1 1-1,-1-1 1,1 1 0,-1-1-1,1 1 1,-1 0-1,1-1 1,-1 1 0,0 0-1,0-1 1,1 1-1,-1 0 1,0 1 0,9 30-101,-9-29 91,4 29-101,3 14 41,-7-45 77,0-1 1,0 0-1,1 1 1,-1-1 0,0 0-1,0 0 1,0 1-1,0-1 1,0 0 0,0 0-1,1 1 1,-1-1-1,0 0 1,0 0-1,0 1 1,1-1 0,-1 0-1,0 0 1,0 0-1,1 1 1,-1-1-1,0 0 1,0 0 0,1 0-1,-1 0 1,0 0-1,1 0 1,-1 0 0,0 0-1,0 1 1,1-1-1,-1 0 1,0 0-1,1 0 1,-1 0 0,0-1-1,1 1 1,-1 0-1,0 0 1,0 0 0,1 0-1,-1 0 1,0 0-1,1 0 1,-1 0-1,0-1 1,0 1 0,1 0-1,-1 0 1,0 0-1,0-1 1,0 1 0,1 0-1,-1 0 1,0-1-1,16-17 102,-13 14-69,6-7 57,-2 1-42,0 1 0,2 0-1,-1 0 1,16-12 0,-22 20-59,-1 0-1,0 0 1,0 0 0,1 0 0,-1 0 0,1 0 0,-1 1-1,1-1 1,-1 1 0,1-1 0,-1 1 0,1-1 0,-1 1 0,1 0-1,0 0 1,-1 0 0,1 0 0,-1 0 0,1 0 0,0 0 0,-1 0-1,1 1 1,-1-1 0,1 1 0,-1-1 0,1 1 0,-1 0-1,1-1 1,-1 1 0,0 0 0,1 0 0,-1 0 0,0 0 0,0 0-1,1 0 1,-1 0 0,0 1 0,0-1 0,0 0 0,-1 1 0,1-1-1,0 0 1,1 4 0,1 2-146,0 0 0,0 1 1,-1-1-1,0 1 0,1 12 0,6 18-1331,-5-30 1889,-4-8-410,1 0 0,-1 0 0,0 0 0,1 0 0,-1 0 0,0 0 0,0 0 0,1 0 0,-1-1 0,0 1 0,1 0 0,-1 0 0,0 0 0,0 0 0,1 0 0,-1-1 0,0 1 0,0 0 0,0 0 0,1-1 0,-1 1 0,0 0 0,0 0 0,0-1 0,0 1 0,1 0 0,-1 0 0,0-1 0,0 1 0,0-1 0,9-13-204</inkml:trace>
</inkml:ink>
</file>

<file path=ppt/ink/ink3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32.860"/>
    </inkml:context>
    <inkml:brush xml:id="br0">
      <inkml:brushProperty name="width" value="0.025" units="cm"/>
      <inkml:brushProperty name="height" value="0.025" units="cm"/>
    </inkml:brush>
  </inkml:definitions>
  <inkml:trace contextRef="#ctx0" brushRef="#br0">116 1 18812,'-4'-1'189,"0"1"0,0 0-1,1 0 1,-1 1 0,0-1 0,0 1 0,0-1 0,0 1-1,1 1 1,-1-1 0,0 0 0,1 1 0,-1 0 0,1 0-1,0 0 1,-1 0 0,1 0 0,0 1 0,0-1-1,1 1 1,-1 0 0,0 0 0,1 0 0,0 0 0,-1 0-1,0 4 1,-1 0-201,0-1 0,1 0 0,0 1 0,1 0-1,0 0 1,0-1 0,0 1 0,1 1 0,0-1-1,0 0 1,0 0 0,1 0 0,1 9 0,-1-15 8,0 1 1,0-1 0,0 1-1,1-1 1,-1 0 0,0 1-1,1-1 1,-1 0 0,1 0-1,-1 1 1,1-1 0,-1 0-1,1 0 1,0 0-1,0 0 1,0 1 0,0-1-1,-1 0 1,1 0 0,1-1-1,-1 1 1,0 0 0,0 0-1,0 0 1,0-1 0,0 1-1,1-1 1,-1 1 0,0-1-1,1 1 1,-1-1 0,0 0-1,1 0 1,-1 1-1,0-1 1,1 0 0,-1 0-1,0 0 1,1-1 0,-1 1-1,0 0 1,1 0 0,-1-1-1,3 0 1,1-1 11,1-1 1,-1 1 0,0-1-1,1 0 1,-1-1-1,-1 1 1,1-1-1,0 0 1,3-4-1,1-2 86,-1 0 1,0-1-1,7-12 0,-12 18-43,-1 0 0,1 0 0,-1 0 1,0-1-1,0 1 0,-1-1 0,0 1 0,0-1 0,1-9 1,-2 14-52,0 1 0,0-1 0,0 0 0,0 1 1,0-1-1,0 0 0,0 0 0,0 1 0,0-1 1,-1 0-1,1 1 0,0-1 0,0 0 0,-1 1 1,1-1-1,0 0 0,-1 1 0,1-1 0,0 1 1,-1-1-1,1 1 0,-2-2 0,2 2-25,-1 0 0,1 0-1,-1 0 1,1 0 0,-1 0 0,1 0-1,-1 0 1,1 0 0,-1 0-1,0 1 1,1-1 0,-1 0 0,1 0-1,-1 0 1,1 1 0,-1-1 0,1 0-1,0 0 1,-1 1 0,1-1-1,-1 1 1,-2 2-194,0-1-1,0 1 1,1 0-1,-1 0 1,1 0-1,0 0 1,-2 5-1,2-5 39,1 1 1,-1-1-1,1 1 0,0 0 0,0-1 0,0 1 0,1 0 0,-1 0 0,1-1 0,0 1 0,0 0 0,1 7 0,6 1-678</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31.325"/>
    </inkml:context>
    <inkml:brush xml:id="br0">
      <inkml:brushProperty name="width" value="0.05" units="cm"/>
      <inkml:brushProperty name="height" value="0.05" units="cm"/>
    </inkml:brush>
  </inkml:definitions>
  <inkml:trace contextRef="#ctx0" brushRef="#br0">27 279 16708,'-3'3'588,"1"1"0,-1-1 0,1 1 0,0 0 1,0 0-1,0 0 0,0 0 0,0 0 0,1 0 0,0 0 1,0 1-1,-1 4 0,2-2-254,-1 0 1,1 0-1,0 0 1,0 0-1,1 0 1,0 0-1,3 12 0,-3-15-314,0-1 0,0 0-1,0 0 1,1 1-1,-1-1 1,1 0 0,0 0-1,0 0 1,0-1-1,0 1 1,0 0 0,1-1-1,-1 0 1,1 1-1,3 1 1,-3-2 5,0-1 1,-1 0-1,1-1 1,-1 1-1,1 0 1,0-1-1,-1 0 1,1 1-1,0-1 1,0 0-1,-1 0 1,1-1-1,0 1 1,0 0-1,-1-1 0,1 0 1,0 0-1,-1 1 1,1-2-1,-1 1 1,5-3-1,0 0 29,0-1-1,-1 0 0,0-1 0,0 1 1,0-1-1,-1 0 0,0 0 1,0-1-1,0 0 0,-1 0 0,0 0 1,0 0-1,-1-1 0,0 1 1,0-1-1,-1 0 0,0 0 0,0 0 1,-1 0-1,0 0 0,-1 0 1,1 0-1,-2-11 0,1 18-42,0 0 0,0 1-1,0-1 1,0 1-1,0-1 1,0 0 0,0 1-1,0-1 1,0 1 0,-1-1-1,1 1 1,0-1 0,0 0-1,0 1 1,-1-1 0,1 1-1,0-1 1,-1 1-1,1-1 1,0 1 0,-1-1-1,1 1 1,-1 0 0,1-1-1,-1 1 1,1-1 0,-1 1-1,1 0 1,-1 0 0,1-1-1,-1 1 1,1 0-1,-1 0 1,0 0 0,1-1-1,-1 1 1,1 0 0,-1 0-1,0 0 1,1 0 0,-1 0-1,1 0 1,-1 0 0,0 0-1,1 1 1,-1-1 0,0 0-1,-1 1 10,0 0 1,0 0-1,1 1 0,-1-1 0,0 0 0,1 1 1,-1-1-1,1 1 0,-1 0 0,1-1 0,0 1 1,-2 2-1,-1 5 4,0-1 1,1 1 0,0 0 0,0 0-1,1 0 1,0 0 0,0 0-1,1 0 1,0 1 0,2 17 0,-1-23-23,0-1 1,0 0 0,1 0 0,0 0 0,-1 0-1,1 0 1,0-1 0,1 1 0,-1 0 0,0 0 0,1-1-1,-1 1 1,1 0 0,0-1 0,0 0 0,0 1-1,0-1 1,0 0 0,1 0 0,-1 0 0,1 0-1,-1-1 1,1 1 0,0-1 0,-1 0 0,1 1 0,0-1-1,0 0 1,0-1 0,0 1 0,0 0 0,0-1-1,0 0 1,0 1 0,0-1 0,0-1 0,4 1-1,1-1 10,1-1-1,-1 0 0,0 0 1,1 0-1,-1-1 0,-1 0 1,1-1-1,0 0 1,-1 0-1,1-1 0,-1 0 1,-1 0-1,1 0 0,-1-1 1,0 0-1,0 0 0,0-1 1,-1 0-1,0 0 0,0 0 1,-1 0-1,0-1 0,-1 0 1,1 0-1,-1 0 0,-1 0 1,1 0-1,-2 0 0,2-12 1,-2 19-6,-1 0 1,0 0-1,0 0 0,0 0 1,0-1-1,0 1 1,0 0-1,0 0 1,0 0-1,0 0 1,0-1-1,-1 1 1,1 0-1,0 0 1,-1 0-1,1 0 1,-1 0-1,1 0 1,-1 0-1,0 0 1,1 0-1,-1 0 1,0 0-1,0 0 1,0 1-1,0-1 1,1 0-1,-1 0 1,0 1-1,0-1 1,0 1-1,-2-1 1,2 1-1,-1 0 1,1 0 0,0 0-1,-1 0 1,1 0 0,0 1-1,0-1 1,-1 1 0,1-1 0,0 1-1,0-1 1,0 1 0,0 0-1,0-1 1,0 1 0,0 0-1,0 0 1,0 0 0,0 0-1,0 0 1,0 0 0,1 0 0,-1 0-1,0 0 1,1 0 0,-1 0-1,0 3 1,0-3-5,0 1 0,1-1 1,-1 0-1,0 1 0,1-1 0,-1 1 0,1-1 1,0 1-1,-1-1 0,1 1 0,0-1 0,0 1 0,0-1 1,0 1-1,0-1 0,1 1 0,-1-1 0,0 1 1,1-1-1,-1 1 0,1-1 0,-1 1 0,1-1 1,0 0-1,-1 1 0,1-1 0,1 2 0,0-3-1,-1 1 0,1 0-1,-1 0 1,1 0 0,0-1-1,-1 1 1,1-1-1,0 1 1,-1-1 0,1 0-1,0 0 1,0 0 0,-1 0-1,1 0 1,0 0 0,0 0-1,-1 0 1,1-1-1,0 1 1,-1-1 0,1 1-1,0-1 1,-1 0 0,3-1-1,19-10-61,-1-1 1,-1-2-1,0 0 0,-1-1 0,-1-1 0,0-1 0,21-26 1,-38 41 41,1 0 1,0 0 0,-1 0 0,0-1 0,4-7 0,-6 11 17,0 0-1,0-1 1,0 1 0,0-1 0,0 1-1,0-1 1,0 1 0,0 0-1,0-1 1,0 1 0,0-1 0,0 1-1,0-1 1,0 1 0,0-1-1,0 1 1,0 0 0,0-1-1,-1 1 1,1-1 0,0 1 0,0 0-1,-1-1 1,0 0 2,1 1 0,-1-1 0,0 1 0,0-1 0,0 1 0,0 0 0,0-1 0,1 1 0,-1 0 1,0 0-1,0-1 0,0 1 0,0 0 0,0 0 0,-2 0 0,1 0 6,0 0-1,-1 0 1,1 1 0,-1-1-1,1 0 1,0 1 0,0-1-1,-1 1 1,1 0 0,0 0-1,0 0 1,0 0 0,0 0 0,0 0-1,0 0 1,0 1 0,0-1-1,0 1 1,0-1 0,1 1-1,-1 0 1,1 0 0,-2 3-1,0-1-4,1 1 0,1 0 0,-1 0 0,1 0-1,-1 0 1,1 0 0,1 1 0,-1-1 0,1 10 0,0-10-7,0 1 1,1-1 0,-1 1-1,1-1 1,0 0 0,0 1-1,1-1 1,0 0 0,0 0 0,2 6-1,-2-9-1,-1 0 1,1 0-1,-1-1 0,1 1 0,-1 0 0,1 0 0,0-1 1,0 1-1,0-1 0,0 0 0,0 1 0,0-1 1,0 0-1,1 0 0,-1 0 0,0-1 0,1 1 0,-1 0 1,0-1-1,1 0 0,-1 1 0,1-1 0,-1 0 0,0 0 1,3-1-1,5 0-20,0-1 0,0-1 0,-1 0 0,17-7 0,26-8-31,-49 18 54,1-1 1,0 0-1,-1 1 1,1 0-1,0 0 1,-1 0-1,1 0 1,0 1-1,-1-1 1,1 1-1,5 2 0,10 9 1,-5-4 78,-13-8-73,0 0 0,0-1 0,-1 1 0,1 0 0,0-1 1,0 1-1,-1 0 0,1-1 0,0 1 0,-1-1 0,1 1 1,0-1-1,-1 0 0,1 1 0,-1-1 0,1 0 1,-1 1-1,1-1 0,-1 0 0,0 1 0,1-1 0,-1 0 1,1-1-1,3-8 29,1-1-1,-1 1 1,-1-1 0,0 0 0,-1 0 0,2-16-1,0-69 104,-4 93-132,0 2-32,0 0 0,0 0 0,0 0 0,0 0-1,0 0 1,0 0 0,0 1 0,1-1 0,-1 0 0,0 0 0,1 0 0,-1 0 0,1 0 0,-1 0 0,1 0-1,-1 1 1,1-1 0,0 0 0,-1 1 0,1-1 0,0 0 0,0 1 0,0-1 0,-1 0 0,1 1-1,2-1 1,28-6-2254,1 0-383,-23 3 2191,0-1-1,-1 0 1,10-8 0,4-7-684</inkml:trace>
</inkml:ink>
</file>

<file path=ppt/ink/ink3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33.375"/>
    </inkml:context>
    <inkml:brush xml:id="br0">
      <inkml:brushProperty name="width" value="0.025" units="cm"/>
      <inkml:brushProperty name="height" value="0.025" units="cm"/>
    </inkml:brush>
  </inkml:definitions>
  <inkml:trace contextRef="#ctx0" brushRef="#br0">59 156 12067,'-3'13'511,"-1"1"1,0-1 0,-8 18 0,6-18-178,0 1 0,-6 26 1,11-31-235,-1 0 1,1 0 0,0 0 0,1 0 0,0 0 0,0 1 0,1-1 0,1 0 0,-1 0 0,1 0 0,1-1-1,0 1 1,0 0 0,6 10 0,0 1-14,1 0 0,-2 1-1,-1 0 1,-1 0 0,5 31 0,-9-38 49,0-1 0,-1 0 0,-1 0 0,0 1 0,-1-1 0,-1 0 0,0 0 1,-1 0-1,0 0 0,-6 15 0,8-25-50,1-1 1,-1 0-1,0 0 0,0-1 1,-1 1-1,1 0 1,0 0-1,-1 0 0,1-1 1,-1 1-1,1-1 0,-1 1 1,0-1-1,0 0 1,-2 2-1,3-3-43,1 0 0,-1 1 0,0-1 0,1 0 0,-1 0 0,0 0 0,1 0 0,-1 0 0,1 0 0,-1 0 0,0 0 0,1 0 0,-1 0 0,0 0 0,1-1 1,-1 1-1,0 0 0,1 0 0,-1-1 0,0 1 0,0-1 10,0 0 1,-1 0-1,1-1 1,0 1-1,1 0 0,-1 0 1,0 0-1,0-1 1,0 1-1,1 0 1,-1-1-1,0-1 1,-3-11 23,0 0 1,1-1 0,1 1-1,0 0 1,1-1-1,1 1 1,2-21 0,1 2-294,2 1 0,10-38 0,-3 29-72,3-1 0,1 2 1,1 0-1,37-59 0,-15 39 284,91-107 0,-124 162 3,-6 10-6,-3 10 24,-1 0-1,0 0 1,-1 0 0,-8 14 0,-8 27 146,14-34-27,-6 40 1,12-55-92,0 0-1,0-1 1,1 1 0,0 0-1,0 0 1,1-1-1,0 1 1,0 0 0,1-1-1,3 11 1,-5-16-27,1 0 0,0 1 0,0-1 1,-1 0-1,1 0 0,0 0 0,0 0 0,1 0 0,-1 0 1,0 0-1,0 0 0,0 0 0,1 0 0,-1 0 1,0-1-1,1 1 0,-1-1 0,1 1 0,-1-1 0,1 1 1,-1-1-1,1 0 0,-1 0 0,1 0 0,-1 1 1,1-2-1,-1 1 0,1 0 0,-1 0 0,1 0 0,-1-1 1,1 1-1,1-2 0,4 0 26,-1 0-1,0-1 1,0 0 0,0-1 0,0 1-1,6-6 1,2-4 142,0 0 1,-1 0-1,0-2 0,-2 1 0,1-2 1,-2 1-1,0-2 0,11-24 0,-21 41-178,0 0-1,0 0 0,0 0 0,0 0 1,0 0-1,0 0 0,0 0 0,0 0 1,1 1-1,-1-1 0,0 0 1,0 0-1,0 0 0,0 0 0,0 0 1,0 0-1,0 0 0,0 0 0,0 0 1,1 0-1,-1 0 0,0 0 0,0 0 1,0 0-1,0 0 0,0 0 0,0 0 1,0 0-1,1 0 0,-1 0 0,0 0 1,0 0-1,0 0 0,0 0 0,0 0 1,0 0-1,0 0 0,1 0 0,-1 0 1,0 0-1,0 0 0,0 0 0,0 0 1,0 0-1,0 0 0,0-1 1,0 1-1,0 0 0,0 0 0,1 0 1,-1 0-1,0 12 15,0-1-1,0 1 1,-3 14 0,-1 17-40,4-31 2,0 38-72,0-47 85,0-1 0,1 1-1,-1-1 1,1 1-1,-1-1 1,1 0-1,0 1 1,-1-1 0,1 0-1,1 0 1,-1 0-1,0 1 1,0-1-1,1 0 1,2 3-1,-3-5-3,0 1 0,0-1 0,-1 0 0,1 1 0,0-1 0,0 0 0,-1 0 0,1 1 0,0-1 0,0 0 0,-1 0 0,1 0 0,0 0 0,0 0 0,0 0 0,-1 0 0,1 0 0,0-1-1,0 1 1,0 0 0,-1 0 0,1-1 0,0 1 0,-1 0 0,1-1 0,0 1 0,0-1 0,-1 1 0,1-1 0,-1 1 0,2-2 0,14-18-645,-7 4 415,-1-1 0,0 1-1,-2-1 1,0-1 0,4-19 0,4-19-160</inkml:trace>
</inkml:ink>
</file>

<file path=ppt/ink/ink3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33.930"/>
    </inkml:context>
    <inkml:brush xml:id="br0">
      <inkml:brushProperty name="width" value="0.025" units="cm"/>
      <inkml:brushProperty name="height" value="0.025" units="cm"/>
    </inkml:brush>
  </inkml:definitions>
  <inkml:trace contextRef="#ctx0" brushRef="#br0">15 1 14547,'-7'14'1448,"1"0"-1096,5-1-504,1 0 1025,6-1-745,4-4-64,8 0-128</inkml:trace>
</inkml:ink>
</file>

<file path=ppt/ink/ink3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34.441"/>
    </inkml:context>
    <inkml:brush xml:id="br0">
      <inkml:brushProperty name="width" value="0.025" units="cm"/>
      <inkml:brushProperty name="height" value="0.025" units="cm"/>
    </inkml:brush>
  </inkml:definitions>
  <inkml:trace contextRef="#ctx0" brushRef="#br0">1146 250 15139,'-11'15'773,"-47"72"2211,52-78-2663,2 0 0,-1 1 0,1 0 0,0 0 1,1 0-1,1 0 0,-3 17 0,4-25-272,1 1-1,0-1 1,0 0 0,0 0 0,0 1 0,0-1 0,1 0 0,-1 0 0,1 1 0,0-1 0,-1 0 0,1 0 0,0 0 0,0 0 0,0 0 0,0 0 0,1 0 0,1 2 0,-2-3-35,0 0 1,1 0 0,-1 0 0,1-1-1,-1 1 1,1 0 0,-1 0 0,1-1-1,0 1 1,-1-1 0,1 0 0,0 1-1,-1-1 1,1 0 0,0 0 0,-1 0-1,1 0 1,0 0 0,-1-1 0,1 1-1,0 0 1,-1-1 0,1 1 0,0-1-1,1-1 1,6-2-10,0-1 0,0 0 1,-1 0-1,1-1 0,-1 0 0,-1-1 0,1 0 0,-1 0 0,11-15 0,1-3 59,28-49 0,-35 51-23,0-1 1,13-35-1,-22 50-35,-1 0 0,1 0 0,-1 0 0,-1 0 0,1 0 0,-2 0 0,1 0 0,-1 0-1,-1 0 1,-2-16 0,3 24-8,-1-1-1,1 0 1,-1 0-1,0 0 1,0 1-1,0-1 1,0 0-1,0 1 0,0-1 1,0 1-1,0-1 1,-1 1-1,1 0 1,0 0-1,-1-1 1,1 1-1,-1 0 1,0 0-1,1 0 0,-1 1 1,0-1-1,0 0 1,1 1-1,-1-1 1,0 1-1,0-1 1,0 1-1,0 0 1,0 0-1,0 0 1,0 0-1,0 0 0,1 0 1,-1 0-1,0 1 1,-2 0-1,-5 1-16,0 0 0,1 1 0,-1 0 0,1 1 0,-1 0-1,-9 6 1,9-4 21,0 0 0,0 0 0,1 0 0,0 1-1,0 0 1,1 1 0,0 0 0,0 0 0,1 0-1,-9 16 1,14-22-9,1-1 0,-1 0 0,1 1-1,-1-1 1,1 0 0,0 0 0,-1 1 0,1-1-1,0 1 1,0-1 0,0 0 0,0 1-1,0-1 1,1 0 0,-1 1 0,0-1 0,1 0-1,-1 1 1,0-1 0,1 0 0,0 0 0,-1 1-1,1-1 1,0 0 0,0 0 0,-1 0 0,1 0-1,0 0 1,0 0 0,0 0 0,0 0-1,0 0 1,1-1 0,-1 1 0,2 0 0,3 3-93,2-1 0,-1-1 1,0 0-1,1 0 0,7 1 1,-3 0-68,6 1-110,-1 0 1,0 1-1,0 1 1,0 1-1,31 17 0,-43-21 244,0 1-1,0 0 1,0 0-1,0 0 1,-1 1-1,1 0 0,-1 0 1,0 0-1,-1 0 1,1 0-1,-1 1 1,0 0-1,0-1 0,-1 1 1,0 0-1,0 0 1,0 1-1,-1-1 1,0 0-1,1 9 1,-1-7-16,-1 1 1,0 0-1,0 0 1,-1 0 0,0 0-1,-2 11 1,-4-12 0,1-7-15</inkml:trace>
  <inkml:trace contextRef="#ctx0" brushRef="#br0" timeOffset="1">1 0 17236,'10'5'1248,"14"-4"-960,9 1-96,12-1 248,6 2-432,12 1 96,5 2-8,0 1-80</inkml:trace>
</inkml:ink>
</file>

<file path=ppt/ink/ink3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35.097"/>
    </inkml:context>
    <inkml:brush xml:id="br0">
      <inkml:brushProperty name="width" value="0.025" units="cm"/>
      <inkml:brushProperty name="height" value="0.025" units="cm"/>
    </inkml:brush>
  </inkml:definitions>
  <inkml:trace contextRef="#ctx0" brushRef="#br0">0 220 18268,'0'1'79,"0"0"0,0 0 0,0 0 0,1 0 1,-1 0-1,0 0 0,0 0 0,0 0 0,1 0 0,-1 0 0,1 0 1,-1 0-1,0-1 0,1 1 0,0 0 0,-1 0 0,1 0 0,-1-1 1,1 1-1,0 0 0,0 0 0,-1-1 0,1 1 0,1 0 0,1 0 2,-1 0 0,0-1 0,0 1 0,0 0 0,1-1 0,-1 0-1,0 0 1,1 1 0,-1-1 0,4-1 0,4 0 30,0-1 0,0 0-1,-1-1 1,11-3 0,-6 0 3,-1 0 1,0-1-1,0-1 1,-1 0-1,0 0 1,0-1-1,13-13 1,-20 17-23,1 0 0,-1-1 0,0 0-1,-1 0 1,1 0 0,-1 0 0,-1-1 0,1 1 0,-1-1 0,0 0-1,-1 0 1,1 0 0,-1-1 0,-1 1 0,2-15 0,-3 20-76,0 0 0,0 1 0,0-1 0,0 0 1,0 1-1,0-1 0,-1 1 0,1-1 0,-1 0 0,1 1 1,-1-1-1,0 1 0,0-1 0,1 1 0,-1 0 0,0-1 0,0 1 1,-1 0-1,1 0 0,0-1 0,-3-1 0,3 2-32,-1 1-1,0-1 1,0 0-1,0 1 0,1-1 1,-1 1-1,0 0 1,0 0-1,0-1 1,0 1-1,0 1 0,0-1 1,0 0-1,0 0 1,0 1-1,1-1 1,-1 1-1,0-1 0,-2 2 1,-3 1-83,0 1 0,1 0 0,0 0 0,-1 1 0,2-1 0,-1 1 0,0 1 0,1-1 0,0 1 0,-6 9 0,-1 2-229,1 1-1,-13 29 1,21-40 251,0-1 1,1 1-1,0 0 1,0 0-1,1 0 0,-1 9 1,1-14 64,1-1 0,0 1 1,0 0-1,0-1 0,0 1 0,0 0 1,0 0-1,1-1 0,-1 1 0,1 0 1,-1-1-1,1 1 0,-1 0 0,1-1 1,0 1-1,0-1 0,0 1 0,0-1 1,0 1-1,0-1 0,0 0 1,0 0-1,1 0 0,-1 1 0,0-1 1,1 0-1,-1 0 0,1-1 0,-1 1 1,4 1-1,-1-1 1,0 0 1,0-1-1,0 0 1,-1 0-1,1 0 0,0 0 1,0 0-1,0-1 1,0 0-1,0 0 1,-1 0-1,5-2 0,44-21-113,-45 21 106,75-44-138,27-13 18,-105 58 130,-1 1 0,1-1 0,0 1 0,0-1 0,0 1 0,0 0 0,0 1 0,0-1 0,0 1 0,0 0 0,0 0 0,5 0 0,-7 1 7,0-1 1,0 1 0,0 0 0,0 0 0,0 0 0,0 0-1,-1 0 1,1 0 0,0 0 0,0 1 0,-1-1-1,1 1 1,-1-1 0,1 1 0,-1-1 0,0 1 0,1 0-1,-1 0 1,0 0 0,0 0 0,0 0 0,-1 0-1,1 0 1,0 2 0,12 57 127,1 2 50,-14-62-161,1 1 0,-1-1-1,1 0 1,-1 1 0,1-1 0,-1 0-1,1 1 1,0-1 0,0 0 0,0 0-1,0 0 1,0 1 0,0-1-1,0 0 1,0 0 0,0-1 0,0 1-1,0 0 1,1 0 0,-1-1 0,0 1-1,3 0 1,-2 0 5,0-1 0,0 0 0,0 0 1,0 0-1,0-1 0,0 1 0,0 0 0,0-1 0,0 1 0,0-1 0,0 0 0,0 0 0,-1 1 1,3-3-1,8-4 95,-1-2 0,0 1 0,19-21 0,-19 19-37,-7 6-58,0 0 1,0 1-1,0-1 0,1 1 1,0 0-1,6-2 1,-11 4-27,1 1 1,0 0 0,0-1 0,0 1-1,0 0 1,0 0 0,0 0 0,-1 0 0,1 0-1,0 0 1,0 0 0,0 0 0,0 0-1,0 0 1,0 0 0,0 0 0,0 1 0,-1-1-1,1 0 1,0 1 0,0-1 0,0 1-1,-1-1 1,1 1 0,0-1 0,0 1 0,-1-1-1,1 1 1,0 0 0,-1-1 0,1 1 0,-1 0-1,1 0 1,-1-1 0,1 1 0,-1 0-1,0 0 1,1 0 0,-1 0 0,0 0 0,0-1-1,1 1 1,-1 0 0,0 2 0,3 12-376,0 1 1,-1 1-1,0-1 0,-2 28 1,-1-42 64</inkml:trace>
</inkml:ink>
</file>

<file path=ppt/ink/ink3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35.782"/>
    </inkml:context>
    <inkml:brush xml:id="br0">
      <inkml:brushProperty name="width" value="0.025" units="cm"/>
      <inkml:brushProperty name="height" value="0.025" units="cm"/>
    </inkml:brush>
  </inkml:definitions>
  <inkml:trace contextRef="#ctx0" brushRef="#br0">13 0 20236,'0'15'1217,"2"12"-1145,2 4-56,0 11 208,1 4-248,0 3-224,1-2-16,-3-6-225,1-6-63,-4-11-240,-1-4 432,-9-13 16,-3-7-152,-9-14 96</inkml:trace>
</inkml:ink>
</file>

<file path=ppt/ink/ink3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36.281"/>
    </inkml:context>
    <inkml:brush xml:id="br0">
      <inkml:brushProperty name="width" value="0.025" units="cm"/>
      <inkml:brushProperty name="height" value="0.025" units="cm"/>
    </inkml:brush>
  </inkml:definitions>
  <inkml:trace contextRef="#ctx0" brushRef="#br0">0 146 17124,'13'-16'492,"1"2"0,1-1 1,0 2-1,0 0 1,1 1-1,1 0 1,0 2-1,19-10 0,-28 16-359,1 1 0,-1 0 0,0 0 0,1 1-1,0 0 1,-1 1 0,1-1 0,0 2-1,0-1 1,0 1 0,0 1 0,-1-1 0,1 1-1,0 1 1,0 0 0,-1 0 0,1 1 0,-1 0-1,0 0 1,13 8 0,-14-7-124,0 1 0,0 0 0,0 0 0,0 1 0,-1 0 0,0 0 0,0 1 0,-1 0 0,1 0 0,-2 0 0,1 0 1,-1 1-1,5 10 0,-7-12-22,0 1 1,0 0 0,0 0-1,-1 0 1,0 0 0,-1 0-1,1 0 1,-1 0 0,0 0-1,-1 0 1,0 0 0,0-1-1,-1 1 1,1 0 0,-1 0-1,-6 12 1,-1-2-167,0-1 1,-2 0-1,0 0 0,0-1 1,-2 0-1,0-1 0,0 0 1,-1-1-1,-17 11 0,19-17-138</inkml:trace>
</inkml:ink>
</file>

<file path=ppt/ink/ink3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36.728"/>
    </inkml:context>
    <inkml:brush xml:id="br0">
      <inkml:brushProperty name="width" value="0.025" units="cm"/>
      <inkml:brushProperty name="height" value="0.025" units="cm"/>
    </inkml:brush>
  </inkml:definitions>
  <inkml:trace contextRef="#ctx0" brushRef="#br0">1 118 14315,'6'79'2253,"-5"-54"-1244,8 45-1,-9-69-963,0 0 0,0 0 0,0 0 0,1 0-1,-1 0 1,0 1 0,1-1 0,-1 0 0,1 0 0,-1 0-1,1-1 1,-1 1 0,1 0 0,0 0 0,0 0-1,0 1 1,0-2-11,-1 0 0,1 0-1,-1 0 1,1 0 0,-1 0 0,0 0-1,1 0 1,-1 0 0,1 0-1,-1 0 1,1 0 0,-1 0 0,1 0-1,-1 0 1,0 0 0,1 0-1,-1 0 1,1-1 0,-1 1 0,0 0-1,1 0 1,-1-1 0,1 1-1,-1 0 1,0 0 0,1-1 0,2-2 95,-1 0 0,1 0 0,-1 0 0,0 0 0,0-1 0,0 1 0,3-8 0,1-8 74,0-2 0,-1 1 0,-1 0 0,-1-1 0,-1 0 0,-1-40 1,-6 41-432,1 16 3,2 13-43,3-3 234,-1 0-1,1 0 1,0 0-1,0-1 1,1 1-1,-1 0 1,1-1-1,1 1 0,-1-1 1,1 0-1,0 0 1,0 0-1,0 0 1,1 0-1,0-1 1,4 5-1,-5-6 46,0 0 0,1 0 0,-1-1 0,0 1 0,1-1 0,0 0 0,0 0-1,0 0 1,0 0 0,0-1 0,0 0 0,0 0 0,0 0 0,0 0 0,1 0 0,-1-1 0,0 0 0,0 0 0,1 0 0,-1 0-1,0-1 1,7-1 0,-1-3 12,0 1 0,0-1 0,0-1-1,-1 0 1,0 0 0,0-1-1,0 0 1,-1 0 0,0-1 0,-1 0-1,1-1 1,-2 0 0,1 0 0,-1 0-1,-1-1 1,1 1 0,-2-1 0,7-18-1,-11 24-212,-1 5 44,-7 10-44,-7 21-4,13-27 175,1 0 0,0 1 1,0-1-1,1 1 0,-1-1 0,1 1 0,0-1 0,1 0 0,-1 1 0,1-1 0,0 1 0,2 5 0,-2-10 20,0 1-1,-1 0 0,1-1 0,0 1 0,0-1 0,0 1 0,0-1 1,0 0-1,1 1 0,-1-1 0,0 0 0,1 0 0,-1 0 0,1 0 0,-1 0 1,3 1-1,-2-1 7,1 0 1,-1-1-1,0 0 1,1 1-1,-1-1 1,1 0 0,-1 0-1,0 0 1,1 0-1,-1-1 1,1 1-1,-1-1 1,0 1-1,0-1 1,4-1 0,3-2 22,-1-1 0,1 1 0,-1-1 0,0 0 0,0-1 0,-1 0 0,8-8 0,43-52 214,-8 9-400,-47 57-70,-2 7 123,-2 6-18,-1-2 22,-10 70-84,11-74 208,1-1-1,-1 1 1,2 0-1,-1-1 1,1 1 0,0-1-1,0 1 1,1-1 0,3 11-1,-4-16-1,-1 0-1,1 0 1,-1 0-1,0 0 1,1 0-1,0 0 1,-1 0-1,1-1 1,-1 1-1,1 0 1,0 0-1,0 0 0,0-1 1,-1 1-1,1 0 1,0-1-1,0 1 1,0-1-1,0 1 1,0-1-1,0 0 1,0 1-1,0-1 1,0 0-1,0 1 1,0-1-1,0 0 1,0 0-1,1 0 1,-1 0-1,0 0 1,0 0-1,0-1 1,0 1-1,0 0 1,0 0-1,0-1 1,0 1-1,0-1 1,0 1-1,0-1 1,0 1-1,0-1 1,0 1-1,-1-1 1,1 0-1,0 0 0,1 0 1,3-4 109,0-1 0,0 1-1,0-1 1,-1 0 0,6-9 0,7-16 125</inkml:trace>
</inkml:ink>
</file>

<file path=ppt/ink/ink3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37.192"/>
    </inkml:context>
    <inkml:brush xml:id="br0">
      <inkml:brushProperty name="width" value="0.025" units="cm"/>
      <inkml:brushProperty name="height" value="0.025" units="cm"/>
    </inkml:brush>
  </inkml:definitions>
  <inkml:trace contextRef="#ctx0" brushRef="#br0">5 1 16868,'-3'16'1112,"1"1"-1224,2-4-200,10-2 584,5-4-272,11-2-88</inkml:trace>
  <inkml:trace contextRef="#ctx0" brushRef="#br0" timeOffset="1">314 85 15987,'-70'81'4376,"70"-81"-4373,0 0 0,0 1 0,0-1 1,0 0-1,0 0 0,0 0 0,0 0 0,0 1 0,0-1 0,0 0 1,0 0-1,0 0 0,0 1 0,0-1 0,0 0 0,0 0 0,0 0 1,0 1-1,0-1 0,1 0 0,-1 0 0,0 0 0,0 0 0,0 0 1,0 1-1,0-1 0,1 0 0,-1 0 0,0 0 0,0 0 0,0 0 1,0 0-1,1 0 0,-1 0 0,0 0 0,0 1 0,0-1 0,1 0 1,-1 0-1,0 0 0,0 0 0,0 0 0,1 0 0,-1 0 0,0 0 1,0 0-1,0 0 0,0-1 0,1 1 0,-1 0 0,0 0 0,0 0 1,0 0-1,1 0 0,-1 0 0,17-2-302,-14 2 246,8 0-179,0 0 0,0 0 0,0 1 0,1 1 0,-1 0 0,0 1 0,-1 0 0,14 5 0,-19-6 124,1 1 0,-1 0 0,0 0 0,0 0 0,-1 0 0,1 1 1,8 7-1,-11-8 99,0-1 0,0 1 0,-1-1 0,1 1 1,0 0-1,-1 0 0,0 0 0,0 0 0,1 0 0,-2 0 1,1 0-1,0 0 0,-1 0 0,1 0 0,-1 4 0,0-4 73,0-1 0,-1 1 0,1-1 0,-1 1 0,1-1 0,-1 1-1,0-1 1,0 0 0,0 1 0,0-1 0,0 0 0,-1 0 0,1 0 0,0 0 0,-1 0-1,0 0 1,0 0 0,1 0 0,-1-1 0,0 1 0,0-1 0,-1 1 0,1-1-1,0 0 1,0 0 0,-1 0 0,-3 1 0,-1 1 170,0-2-1,0 1 1,0-1 0,0 0-1,0 0 1,0-1 0,0 0-1,-12-1 1,-17-6 337</inkml:trace>
</inkml:ink>
</file>

<file path=ppt/ink/ink3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37.938"/>
    </inkml:context>
    <inkml:brush xml:id="br0">
      <inkml:brushProperty name="width" value="0.025" units="cm"/>
      <inkml:brushProperty name="height" value="0.025" units="cm"/>
    </inkml:brush>
  </inkml:definitions>
  <inkml:trace contextRef="#ctx0" brushRef="#br0">161 24 19780,'1'-1'70,"-1"1"-1,0-1 1,1 1-1,-1 0 1,0-1-1,1 1 1,-1-1-1,0 1 1,1-1-1,-1 1 1,0-1 0,0 1-1,0-1 1,1 1-1,-1-1 1,0 1-1,0-1 1,0 0-1,0 1 1,0-1-1,0 1 1,0-1-1,0 1 1,0-1-1,0 1 1,0-1-1,-1 1 1,1-1 0,0 0-1,0 1 1,-1-1-1,1 1 1,0 0-1,0-1 1,-1 1-1,1-1 1,0 1-1,-1-1 1,1 1-1,-1 0 1,1-1-1,-1 1 1,1 0-1,-1-1 1,1 1-1,-1 0 1,1 0 0,-1 0-1,1-1 1,-1 1-1,1 0 1,-1 0-1,1 0 1,-1 0-1,1 0 1,-2 0-1,-1 0 29,0 0 0,0 0 0,0 0 0,0 0 0,0 1 0,1-1 0,-1 1 0,0 0 0,-5 2 0,1 1-119,1 0-1,-1 1 1,1 0 0,0 0 0,0 0 0,1 1 0,0 0 0,0 0 0,-8 12 0,4-4-88,1 1 0,1 0 1,-9 25-1,15-39 102,-8 38-117,9-38 120,-1 0-1,1-1 0,0 1 1,0 0-1,0-1 1,0 1-1,0 0 1,0 0-1,0-1 0,0 1 1,0 0-1,0-1 1,0 1-1,1 0 0,-1-1 1,0 1-1,0 0 1,1-1-1,-1 1 1,0 0-1,1-1 0,-1 1 1,1-1-1,-1 1 1,0 0-1,1-1 0,0 1 1,-1-1-1,1 0 1,-1 1-1,1-1 1,-1 1-1,1-1 0,0 0 1,-1 0-1,1 1 1,0-1-1,0 0 1,-1 0-1,1 0 0,0 0 1,-1 1-1,1-1 1,0 0-1,0 0 0,-1-1 1,1 1-1,0 0 1,0 0-1,5-2-73,0 0-1,-1 0 1,1 0-1,-1-1 1,0 0-1,1 0 0,-1 0 1,-1-1-1,6-3 1,41-44-576,-27 27 322,-6 5 38,-13 13 52,0 0 0,1 1-1,-1-1 1,12-7-1,-16 13 231,-1 0-1,0 0 0,1-1 1,-1 1-1,0 0 0,0 0 0,1 0 1,-1 0-1,0 0 0,1 0 1,-1 0-1,0 0 0,1 0 0,-1 0 1,0 0-1,1 0 0,-1 0 1,0 0-1,1 0 0,-1 0 0,0 0 1,1 1-1,-1-1 0,0 0 1,0 0-1,1 0 0,-1 0 0,0 1 1,0-1-1,1 0 0,-1 0 1,0 1-1,0-1 0,1 0 0,-1 0 1,0 1-1,0-1 0,0 0 1,0 1-1,0-1 0,1 0 0,-1 1 1,0-1-1,0 0 0,0 1 1,0-1-1,0 0 0,0 0 0,0 1 1,1 18-174,-1-18 154,0 23-180,0 35 149,1-53 130,-1-1-1,1 1 1,0-1-1,1 1 1,-1-1-1,1 1 1,4 8-1,-5-13-29,0 1 0,0-1 0,0 0 0,0 0-1,0 1 1,0-1 0,1 0 0,-1 0 0,0 0-1,0 0 1,1-1 0,-1 1 0,1 0 0,-1 0 0,1-1-1,-1 1 1,1-1 0,-1 1 0,1-1 0,-1 0-1,1 0 1,0 0 0,-1 1 0,1-1 0,-1-1 0,1 1-1,0 0 1,-1 0 0,1-1 0,-1 1 0,1-1-1,-1 1 1,1-1 0,-1 0 0,1 1 0,1-2 0,6-3 113,0-1 0,-1 0 0,1 0 0,8-8 0,-13 11-102,104-96-298,-107 97 190,0 1-1,1 0 0,-1 0 1,0 0-1,1 0 1,-1 0-1,1 0 0,-1 0 1,1 0-1,0 1 0,-1-1 1,1 1-1,0-1 0,-1 1 1,1 0-1,0-1 1,-1 1-1,3 0 0,-3 1 6,0 0 1,0-1-1,1 1 0,-2 0 0,1 0 0,0 0 0,0 0 0,0 0 0,0 0 0,0 0 0,-1 0 1,1 0-1,-1 0 0,1 1 0,-1-1 0,1 0 0,-1 0 0,1 1 0,-1-1 0,0 0 0,0 0 1,0 1-1,0-1 0,0 3 0,1 29-49,2 13 935,-3-46-795,0 1 0,0-1 0,0 1 0,0-1 0,1 1 0,-1-1 0,0 1 0,0-1 0,1 1 0,-1-1 0,0 1 0,1-1 1,-1 1-1,0-1 0,1 0 0,-1 1 0,1-1 0,-1 0 0,1 1 0,-1-1 0,1 0 0,-1 0 0,1 1 0,-1-1 0,1 0 0,-1 0 0,1 0 1,-1 0-1,1 1 0,-1-1 0,1 0 0,-1 0 0,1 0 0,0 0 0,-1-1 0,1 1 0,-1 0 0,1 0 0,-1 0 0,1 0 0,-1 0 1,1-1-1,-1 1 0,1 0 0,-1-1 0,1 1 0,-1 0 0,1-1 0,-1 1 0,0 0 0,1-1 0,31-25 782,-24 19-632,4-3-13,49-36-19,-55 42-247,1 0 0,0 0 0,0 0-1,0 1 1,0 0 0,1 1-1,10-3 1,-16 5 52,0 0 0,0-1 0,0 1 0,0 0 1,0 0-1,0 0 0,1 0 0,-1 1 0,0-1 0,0 0 0,0 1 0,0 0 0,0-1 0,0 1 0,0 0 1,-1 0-1,1 0 0,0 0 0,0 0 0,-1 1 0,1-1 0,-1 0 0,1 1 0,-1-1 0,1 1 1,-1 0-1,0-1 0,0 1 0,0 0 0,0 0 0,0 0 0,1 3 0,1 4-40,-1-1 1,0 1-1,-1 0 0,0 0 1,0 0-1,-1 10 0,0-17 86,0 5 2,0-7-7,0 0 0,0 0-1,0 0 1,0 0 0,0 0 0,0 0-1,0 0 1,0 0 0,1 1 0,-1-1-1,0 0 1,0 0 0,0 0 0,0 0-1,0 0 1,0 0 0,0 0-1,0 0 1,0 0 0,0 0 0,0 0-1,1 0 1,-1 0 0,0 0 0,0 0-1,0 0 1,0 0 0,0 0 0,0 0-1,0 0 1,0 0 0,0 0-1,1 0 1,-1 0 0,0 0 0,0 0-1,0 0 1,0 0 0,0 0 0,0 0-1,0 0 1,0 0 0,0 0 0,0 0-1,1 0 1,-1 0 0,0 0 0,0 0-1,0-1 1,0 1 0,0 0-1,0 0 1,0 0 0,0 0 0,0 0-1,6-6-15</inkml:trace>
</inkml:ink>
</file>

<file path=ppt/ink/ink3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39.574"/>
    </inkml:context>
    <inkml:brush xml:id="br0">
      <inkml:brushProperty name="width" value="0.025" units="cm"/>
      <inkml:brushProperty name="height" value="0.025" units="cm"/>
    </inkml:brush>
  </inkml:definitions>
  <inkml:trace contextRef="#ctx0" brushRef="#br0">184 360 16780,'0'-1'99,"1"0"1,-1 1 0,0-1-1,1 0 1,-1 1 0,0-1-1,0 0 1,1 0 0,-1 1-1,0-1 1,0 0 0,0 0-1,0 0 1,0 1 0,0-1-1,0 0 1,0 0 0,0 1-1,-1-1 1,1 0 0,0 0-1,0 1 1,-1-1 0,1 0 0,0 1-1,-1-1 1,1 0 0,-1 1-1,1-1 1,-1 0 0,1 1-1,-1-1 1,1 1 0,-1-1-1,0 1 1,1 0 0,-1-1-1,0 1 1,1-1 0,-1 1-1,0 0 1,0 0 0,1-1-1,-1 1 1,0 0 0,0 0-1,1 0 1,-1 0 0,0 0-1,0 0 1,1 0 0,-2 0-1,-3 0 128,1 0-1,-1 1 1,0-1-1,1 1 1,-1 0-1,1 0 1,-8 4-1,1 0-157,0 1 0,0 1 0,1 0-1,0 0 1,-12 13 0,17-16-95,1 1 1,0-1-1,-1 1 1,1 0-1,1 1 1,-1-1 0,1 1-1,0-1 1,0 1-1,1 0 1,0 0-1,-2 7 1,4-13 22,0 1 0,0-1 0,0 0 1,0 1-1,0-1 0,-1 0 0,1 1 1,0-1-1,0 0 0,0 1 0,0-1 1,0 0-1,0 1 0,1-1 0,-1 0 1,0 1-1,0-1 0,0 0 0,0 1 1,0-1-1,0 0 0,1 1 0,-1-1 0,0 0 1,0 0-1,0 1 0,1-1 0,-1 0 1,0 0-1,0 1 0,1-1 0,-1 0 1,0 0-1,1 0 0,-1 1 0,0-1 1,0 0-1,1 0 0,-1 0 0,0 0 0,1 0 1,-1 0-1,0 0 0,1 0 0,-1 0 1,0 0-1,1 0 0,-1 0 0,0 0 1,1 0-1,-1 0 0,0 0 0,1 0 1,-1 0-1,1-1 0,20-9-68,-4-2 12,-1-1-1,-1-1 0,0 0 0,19-25 0,44-71-70,-70 100 123,125-226-732,-122 216 529,-51 152-1101,30-101 1262,-4 11 284,1 0 0,3 2 0,-10 84 0,19-125-202,1 1 1,0-1 0,0 0 0,1 0-1,-1 0 1,0 0 0,1 0 0,0 1-1,0-1 1,0 0 0,0 0 0,0-1-1,1 1 1,2 5 0,-2-7-17,-1 0 1,0 0-1,1 0 0,0 0 1,-1 0-1,1 0 0,-1 0 1,1 0-1,0-1 1,0 1-1,-1 0 0,1-1 1,0 0-1,0 1 0,0-1 1,0 0-1,0 0 0,-1 0 1,1 0-1,0 0 0,0-1 1,0 1-1,0-1 1,0 1-1,1-2 0,9-2-14,-1 0 0,0-1-1,0-1 1,-1 0 0,1 0-1,-1-1 1,16-14 0,59-65-170,-84 85 166,1-1 0,-1 0 0,1 0 0,-1 0 0,0 0 0,1 0 0,-1 0 0,0 0-1,0 0 1,-1-1 0,1 1 0,0 0 0,-1-1 0,0 1 0,1 0 0,-1-1 0,0 1 0,0 0 0,0-1 0,-1-2 0,1 3-7,-1 0 1,0 0-1,0 0 1,0 0-1,0 1 1,0-1-1,0 0 1,-1 0-1,1 1 1,0-1-1,-1 1 1,1-1-1,-1 1 0,0 0 1,1-1-1,-1 1 1,0 0-1,0 0 1,0 0-1,0 1 1,0-1-1,0 0 1,-3 0-1,1 1-15,0-1 1,0 1-1,0 0 0,0 1 0,0-1 0,0 1 1,0-1-1,0 1 0,0 1 0,0-1 1,0 0-1,1 1 0,-1 0 0,1 0 0,-1 0 1,1 0-1,-1 0 0,1 1 0,0 0 1,0-1-1,1 1 0,-1 0 0,-4 7 0,3-6-9,1 0 0,0 1-1,0-1 1,0 1 0,0 0 0,1 0-1,0 0 1,0 0 0,0 0-1,1 0 1,-1 1 0,1-1-1,0 1 1,1-1 0,0 1-1,0 10 1,1-15 20,-1 0 0,1 1 0,0-1 0,-1 0 0,1 0 0,0 0 0,0 0 0,0 0 0,0 0 0,0 0 0,0 0 0,0 0 0,0-1 0,0 1 0,1 0 0,-1-1 0,0 1 0,0 0 0,1-1 1,-1 0-1,0 1 0,1-1 0,-1 0 0,1 0 0,-1 0 0,0 0 0,2 0 0,44-2-122,-41 2 108,24-3 7,57 1 1,-79 3 17,0 0 1,0 0 0,0 0-1,0 1 1,0 0-1,-1 0 1,1 1 0,0 0-1,-1 1 1,0 0-1,0 0 1,8 6-1,-12-8 10,-1 0 0,0 0-1,0 0 1,0 1-1,0-1 1,0 0-1,-1 1 1,1 0-1,1 2 1,2-40 1623,-2 8-1143,6-81-419,-8 111-111,-1-1 0,1 1 0,-1-1 0,1 1 0,0-1 0,0 1 0,0-1 0,0 0 0,0 0 0,1 0 0,-1 0 0,1 0 0,-1 0 0,1 0 0,0 0 0,0 0 0,-1-1 0,1 1 0,1-1 0,-1 1 0,0-1 0,0 0 0,3 1 0,1 2 32,1-2 1,0 1 0,-1-1 0,1 0 0,0 0 0,0-1 0,10 1-1,0-2 23,0-2-1,0 0 0,0 0 0,-1-2 1,1 0-1,-1-1 0,0-1 0,17-8 0,44-13-189,-75 26 146,0 0 0,0 1 1,0-1-1,0 1 0,0 0 0,0-1 0,0 1 0,0 0 1,0 0-1,0 1 0,1-1 0,-1 0 0,0 1 0,2 0 1,-3 0 7,0 0 0,0-1 0,0 1 0,0 0 0,0 0 0,0 0 0,0 0 0,0 0 1,0 1-1,-1-1 0,1 0 0,0 0 0,-1 0 0,1 1 0,-1-1 0,0 0 0,1 1 1,-1-1-1,0 0 0,0 1 0,0-1 0,0 3 0,0-3 32,0 0 0,0 0-1,1 0 1,-1 0-1,0 0 1,0 0 0,0 0-1,1 0 1,-1 0 0,1-1-1,-1 1 1,1 0 0,-1 0-1,1 0 1,-1 0 0,1-1-1,0 1 1,-1 0 0,1 0-1,0-1 1,-1 1 0,1-1-1,0 1 1,0-1 0,0 1-1,0-1 1,0 1 0,0-1-1,0 0 1,0 1 0,-1-1-1,1 0 1,0 0 0,0 0-1,0 0 1,0 0 0,0 0-1,0 0 1,0 0 0,0 0-1,0 0 1,0 0 0,0-1-1,0 1 1,0 0 0,1-2-1,8-1 79,-1 0-1,0-1 0,15-10 1,-17 10-72,23-13 90,-17 9-140,0 0-1,0 1 0,1 0 1,0 1-1,0 1 1,17-4-1,-29 8 19,0 1 0,0 0-1,-1 0 1,1 0 0,0 0-1,0 0 1,0 0 0,-1 1-1,1-1 1,0 0 0,0 1-1,-1 0 1,1-1 0,-1 1-1,1 0 1,0 0 0,-1 0-1,1 0 1,-1 0 0,0 0-1,1 0 1,-1 0 0,0 1-1,0-1 1,0 0 0,0 1-1,0-1 1,0 1 0,0-1-1,1 4 1,2 5-34,-1 1-1,0-1 1,-1 0-1,2 15 1,3 12 59,-3-26 6,1-1 1,0 1-1,1-1 1,0 0-1,0-1 1,16 18-1,-11-14 9,-1 0 0,11 21 0,-11-16-20,-1 2 1,-1-1-1,-1 1 1,-1 0-1,-1 0 0,4 26 1,-8-35 86,0 0 1,0 0-1,-1 0 0,-1 1 1,1-1-1,-2 0 0,0 0 1,0 0-1,-1 0 0,0 0 1,-1 0-1,0-1 0,-7 13 0,10-21-21,-1 0-1,1 0 0,-1 1 1,0-1-1,1 0 0,-1 0 0,0-1 1,0 1-1,0 0 0,0-1 0,0 1 1,-1-1-1,1 1 0,0-1 0,-1 0 1,-4 1-1,5-2-34,1 1 0,-1-1 0,0-1 0,1 1 0,-1 0 0,0 0 0,0 0 0,1-1 0,-1 1 0,1-1 0,-1 0 0,0 1 0,1-1 0,-1 0 0,1 0 0,0 0 0,-1 0 0,1 0 0,0 0 0,-1 0 0,1 0 0,0-1 0,0 1 0,0 0 0,0-1 0,0 1 0,-1-4 0,-6-12-81,0 0-1,2-1 1,0 0-1,1-1 1,0 1-1,2-1 1,0 0-1,1 0 1,1 0-1,1 0 1,0 0-1,2 0 1,0 0-1,1 0 1,8-26-1,-9 39-26,0 0-1,1 0 1,0 0 0,0 0-1,0 1 1,1-1 0,-1 1-1,1 0 1,1 0 0,-1 0-1,1 1 1,0-1 0,0 1-1,6-4 1,3 0-388,0 1 0,1 0-1,0 1 1,23-6 0,-12 3-34,-9 0-181</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31.761"/>
    </inkml:context>
    <inkml:brush xml:id="br0">
      <inkml:brushProperty name="width" value="0.05" units="cm"/>
      <inkml:brushProperty name="height" value="0.05" units="cm"/>
    </inkml:brush>
  </inkml:definitions>
  <inkml:trace contextRef="#ctx0" brushRef="#br0">92 0 16363,'-3'4'353,"0"0"-1,0 0 1,1 0-1,-1 1 0,1-1 1,0 0-1,0 1 0,1 0 1,-1-1-1,1 1 1,0 0-1,0 0 0,1 0 1,-1 0-1,1 7 0,1 4 265,0-1-1,1 0 0,6 26 1,7 7-478,38 83 1,-25-67-1168,-61-118-2389,-49-63 3783,55 87 797,-2-4 1515,29 34-2632,-1 0 0,1-1 0,0 1 1,0 0-1,0-1 0,0 1 0,0 0 0,0-1 1,0 1-1,0 0 0,0-1 0,0 1 0,0 0 0,0-1 1,0 1-1,0 0 0,0 0 0,1-1 0,-1 1 1,0 0-1,0-1 0,0 1 0,0 0 0,1 0 0,-1-1 1,0 1-1,0 0 0,0 0 0,1-1 0,-1 1 1,0 0-1,0 0 0,1 0 0,-1-1 0,0 1 0,1 0 1,-1 0-1,0 0 0,1 0 0,-1 0 0,0 0 1,0 0-1,1 0 0,14-4 449,0 3-191,27-1-854,0-3 0,50-11 0,-59 6 98</inkml:trace>
</inkml:ink>
</file>

<file path=ppt/ink/ink3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40.099"/>
    </inkml:context>
    <inkml:brush xml:id="br0">
      <inkml:brushProperty name="width" value="0.025" units="cm"/>
      <inkml:brushProperty name="height" value="0.025" units="cm"/>
    </inkml:brush>
  </inkml:definitions>
  <inkml:trace contextRef="#ctx0" brushRef="#br0">1 64 16492,'4'8'2016,"-2"-6"-688,-2-8 177,4-1-785,2-3-984,-1-2-1009,5 1 1057,-2-4-360,6 2-272</inkml:trace>
</inkml:ink>
</file>

<file path=ppt/ink/ink3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40.488"/>
    </inkml:context>
    <inkml:brush xml:id="br0">
      <inkml:brushProperty name="width" value="0.025" units="cm"/>
      <inkml:brushProperty name="height" value="0.025" units="cm"/>
    </inkml:brush>
  </inkml:definitions>
  <inkml:trace contextRef="#ctx0" brushRef="#br0">1 56 14531,'7'3'1840,"-4"-1"-535,-2-5-241,2-4-456,6-6 8,-2-6-144,7 0-504</inkml:trace>
</inkml:ink>
</file>

<file path=ppt/ink/ink3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41.107"/>
    </inkml:context>
    <inkml:brush xml:id="br0">
      <inkml:brushProperty name="width" value="0.025" units="cm"/>
      <inkml:brushProperty name="height" value="0.025" units="cm"/>
    </inkml:brush>
  </inkml:definitions>
  <inkml:trace contextRef="#ctx0" brushRef="#br0">1 290 13803,'3'2'191,"0"0"0,1-1-1,-1 0 1,1 0 0,-1 0 0,1 0 0,0 0-1,-1-1 1,1 1 0,0-1 0,0 0 0,-1 0 0,1-1-1,0 1 1,-1-1 0,1 0 0,0 0 0,-1 0-1,1 0 1,-1 0 0,1-1 0,4-3 0,6-3 415,-1 0 0,-1 0 1,1-2-1,12-12 0,-12 10-97,-2 0 0,1-1 0,-2 0 0,18-28 0,-24 35-428,-1 1 0,-1-1 1,1 1-1,-1-1 1,0 0-1,0 1 1,0-1-1,-1 0 0,0-1 1,0 1-1,-1 0 1,0 0-1,0 0 1,0 0-1,-1 0 1,0 0-1,-1-7 0,2 12-84,-1 0-1,1-1 1,0 1 0,-1 0-1,1 0 1,-1-1-1,1 1 1,-1 0-1,0 0 1,1 0-1,-1 0 1,0 0-1,0 0 1,0 0-1,0 0 1,0 0-1,0 0 1,0 0-1,0 1 1,0-1-1,0 0 1,-1 1 0,1-1-1,0 1 1,0-1-1,0 1 1,-1 0-1,1-1 1,0 1-1,-1 0 1,1 0-1,0 0 1,-1 0-1,1 0 1,0 0-1,-1 0 1,1 1-1,0-1 1,-1 0-1,1 1 1,0-1 0,0 1-1,0-1 1,-1 1-1,1 0 1,-1 1-1,-5 2-109,1 0 0,0 1 0,1-1 0,-1 1 0,1 1 0,-9 11 0,6-7-73,1 1 1,0 1 0,-7 16 0,12-24 146,0 0-1,1 0 0,-1 0 0,1 0 1,0 1-1,0-1 0,1 1 1,-1-1-1,1 1 0,0-1 0,0 0 1,1 1-1,0 6 0,0-10 34,0 1 0,0-1 1,0 0-1,0 0 0,0 0 0,0 1 0,0-1 0,0 0 0,0 0 0,0-1 1,1 1-1,-1 0 0,0 0 0,1-1 0,-1 1 0,0 0 0,1-1 0,-1 1 1,1-1-1,-1 0 0,1 0 0,-1 1 0,1-1 0,-1 0 0,1 0 0,-1 0 1,1-1-1,-1 1 0,4-1 0,6 0-24,0-2 0,18-5 1,-28 8 22,77-30-148,-56 20 89,1 1 0,43-11 0,-63 19 58,-1 1 0,1-1 0,-1 1 0,1-1 1,-1 1-1,1 0 0,-1 0 0,1 0 0,-1 1 1,1-1-1,-1 1 0,1-1 0,-1 1 0,0 0 0,1 0 1,-1 0-1,0 0 0,1 0 0,-1 0 0,0 1 1,0-1-1,0 1 0,0 0 0,-1-1 0,1 1 0,0 0 1,-1 0-1,1 0 0,-1 0 0,1 0 0,-1 1 0,0-1 1,0 0-1,0 0 0,0 1 0,0 2 0,0-3 13,-1 1 0,1 0 0,1-1 0,-1 1-1,0-1 1,0 1 0,1-1 0,0 0 0,-1 0 0,1 0-1,0 0 1,3 3 0,-3-4 12,-1-1 0,1 1 1,-1-1-1,1 0 0,-1 1 0,1-1 1,-1 0-1,1 0 0,-1 0 0,1 0 1,-1-1-1,1 1 0,-1 0 0,1-1 1,-1 1-1,1-1 0,-1 1 0,0-1 1,1 1-1,-1-1 0,0 0 0,1 0 0,-1 0 1,0 0-1,1-1 0,10-6 92,-7 3-85,1 0 1,0 1-1,1 0 1,-1 0-1,1 1 1,-1-1 0,1 1-1,0 1 1,0-1-1,14-1 1,-20 4-39,1 0 0,0 0-1,-1 0 1,1 1 0,-1-1 0,1 0 0,-1 1-1,1 0 1,-1-1 0,1 1 0,-1 0 0,0 0-1,1 0 1,-1-1 0,0 1 0,0 1 0,1-1-1,-1 0 1,0 0 0,0 0 0,0 1 0,-1-1-1,1 0 1,0 1 0,0-1 0,-1 1 0,1-1-1,-1 1 1,1-1 0,-1 1 0,1-1 0,-1 3-1,2 6-255,-1 1-1,0 0 0,0 16 0,-2-20-90,1-4 177,-5 0-48</inkml:trace>
</inkml:ink>
</file>

<file path=ppt/ink/ink3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42.103"/>
    </inkml:context>
    <inkml:brush xml:id="br0">
      <inkml:brushProperty name="width" value="0.025" units="cm"/>
      <inkml:brushProperty name="height" value="0.025" units="cm"/>
    </inkml:brush>
  </inkml:definitions>
  <inkml:trace contextRef="#ctx0" brushRef="#br0">1 0 15451,'-1'23'3333,"1"31"-417,1-34-2927,0 0 0,0 0 0,2-1 0,10 37 0,-13-54 9,1-1 0,-1 1 0,1-1 0,-1 1 0,1-1 1,0 0-1,0 1 0,0-1 0,0 0 0,0 1 0,0-1 0,0 0 1,0 0-1,0 0 0,0 0 0,1 0 0,1 1 0,-2-2 3,0 0-1,0 1 0,0-1 1,0 0-1,0 0 0,1 0 1,-1 0-1,0 0 0,0 0 1,0 0-1,0 0 0,0-1 1,1 1-1,-1 0 0,0-1 1,0 1-1,0-1 0,1 0 1,2-2 4,1 0 0,-1 0-1,0-1 1,0 1 0,0-1 0,-1 0 0,1 0 0,2-5 0,28-48 115,-24 38-236,24-33 0,-34 52 100,0 0 0,0-1 1,0 1-1,0 0 0,1-1 0,-1 1 0,0 0 1,0-1-1,1 1 0,-1 0 0,0 0 0,1 0 1,-1-1-1,0 1 0,1 0 0,-1 0 0,0 0 1,1 0-1,-1-1 0,0 1 0,1 0 0,-1 0 1,0 0-1,1 0 0,-1 0 0,0 0 0,1 0 1,-1 0-1,1 0 0,0 0 0,5 10-282,1 21-81,-7-28 302,4 27-285,-3-17 250,1 1 0,0 0 0,1-1 0,1 1 0,0-1 0,7 15 0,-11-28 110,0 1 0,1 0 0,-1-1 0,0 1 0,1-1 0,-1 1 0,0-1 0,1 1 0,-1-1 0,1 1 1,-1-1-1,1 1 0,-1-1 0,1 1 0,0-1 0,-1 0 0,1 1 0,-1-1 0,1 0 0,0 0 0,-1 1 0,1-1 0,0 0 0,-1 0 0,1 0 0,0 0 0,-1 0 0,2 0 0,0 0 1,-1-1 1,1 1-1,-1-1 0,1 0 0,-1 0 0,0 1 1,1-1-1,-1 0 0,0 0 0,0 0 0,1-1 1,0 0-1,5-8 14,1 1 1,9-20-1,-11 19-3,2-4 14,-4 8-26,0-1 0,0 1-1,0 0 1,0 0 0,1 0 0,0 1 0,11-10-1,-16 14 0,1 1-1,-1 0 1,1 0-1,-1-1 1,1 1-1,-1 0 1,1 0-1,-1 0 1,1-1-1,0 1 1,-1 0-1,1 0 0,-1 0 1,1 0-1,-1 0 1,1 0-1,-1 0 1,1 0-1,-1 0 1,1 0-1,0 1 1,-1-1-1,1 0 0,-1 0 1,1 0-1,-1 1 1,1-1-1,-1 0 1,1 1-1,0 0-3,0 0-1,0 0 1,0 1-1,-1-1 0,1 0 1,0 1-1,-1-1 1,1 0-1,-1 1 1,1 2-1,4 40-52,-5-39 68,0 5 20,-1-7-14,1 1-1,0-1 1,0 1 0,0-1-1,0 1 1,1-1 0,-1 1-1,3 6 1,-2-10-26,0 0 1,0 0 0,0 0 0,-1 0-1,1 0 1,0 0 0,0 0 0,0 0-1,0 0 1,0 0 0,-1 0 0,1-1-1,0 1 1,0 0 0,0-1 0,-1 1-1,1 0 1,0-1 0,0 1 0,-1-1-1,2-1 1,2 0-11,11-5-43</inkml:trace>
</inkml:ink>
</file>

<file path=ppt/ink/ink3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42.631"/>
    </inkml:context>
    <inkml:brush xml:id="br0">
      <inkml:brushProperty name="width" value="0.025" units="cm"/>
      <inkml:brushProperty name="height" value="0.025" units="cm"/>
    </inkml:brush>
  </inkml:definitions>
  <inkml:trace contextRef="#ctx0" brushRef="#br0">123 0 16476,'-10'8'201,"0"0"1,0 0 0,1 1 0,0 0 0,0 1 0,1 0 0,0 0 0,1 1-1,0 0 1,1 0 0,0 1 0,1-1 0,0 1 0,1 0 0,-4 19 0,7-27-207,1-1 0,-1 1 0,1-1 0,0 1 0,0-1 0,0 1 0,1 0 0,-1-1 0,2 5 0,-2-8 9,1 1 0,-1 0 0,1 0 0,-1 0 0,1 0 0,-1 0 0,1 0 1,0-1-1,-1 1 0,1 0 0,0 0 0,-1-1 0,1 1 0,0-1 0,0 1 0,0 0 0,0-1 0,0 0 1,0 1-1,0-1 0,0 0 0,0 1 0,0-1 0,0 0 0,0 0 0,0 0 0,0 0 0,0 0 0,0 0 0,0 0 1,0 0-1,0 0 0,0 0 0,1-1 0,3-1 20,0 1-1,0-1 1,0-1-1,0 1 1,-1-1 0,1 0-1,-1 0 1,1 0-1,-1 0 1,0-1 0,3-3-1,38-48 201,-4-7 38,-36 54-259,-1 1 0,0-1 0,-1-1 0,0 1 0,0 0 0,2-12-1,-21 60-176,8-18 50,1 1 0,1 0 0,1 0 0,1 1 0,-1 40 0,5-62 110,0-1 1,0 1 0,0 0 0,0 0 0,0-1 0,1 1-1,-1 0 1,1 0 0,-1-1 0,1 1 0,0-1-1,-1 1 1,1 0 0,0-1 0,0 0 0,0 1 0,0-1-1,0 1 1,2 1 0,-1-3 12,-1 1 1,0-1-1,0 0 0,0 0 1,1 1-1,-1-1 0,0 0 1,0 0-1,1 0 0,-1-1 1,0 1-1,0 0 0,1 0 0,-1-1 1,0 1-1,0 0 0,0-1 1,0 1-1,1-1 0,-1 0 1,0 1-1,0-1 0,0 0 1,0 1-1,-1-1 0,1 0 1,0 0-1,0 0 0,1-1 0,23-28-148</inkml:trace>
</inkml:ink>
</file>

<file path=ppt/ink/ink3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43.049"/>
    </inkml:context>
    <inkml:brush xml:id="br0">
      <inkml:brushProperty name="width" value="0.025" units="cm"/>
      <inkml:brushProperty name="height" value="0.025" units="cm"/>
    </inkml:brush>
  </inkml:definitions>
  <inkml:trace contextRef="#ctx0" brushRef="#br0">106 254 12019,'-41'89'2472,"28"-66"-1696,2 1 1,0 0-1,2 0 1,-8 35-1,16-55-678,0-1 0,1 1 0,-1-1 0,1 1 0,0 0 0,0-1-1,0 1 1,1-1 0,-1 1 0,1-1 0,0 1 0,0-1 0,2 7 0,-1-8-66,-1 0 1,1 0-1,-1-1 0,1 1 1,0 0-1,0-1 1,0 1-1,-1-1 0,2 1 1,-1-1-1,0 0 1,0 0-1,0 0 0,0 0 1,1 0-1,-1-1 1,0 1-1,1-1 1,-1 1-1,4-1 0,4 1-31,0-1-1,-1 0 1,1-1 0,0 0-1,-1 0 1,1-1-1,-1 0 1,1-1-1,-1 0 1,0-1-1,0 1 1,0-2-1,-1 1 1,1-1 0,-1-1-1,0 1 1,7-8-1,-2 1 36,0-1 0,-1 0 0,-1-1 0,0-1 0,0 1 0,-2-1 0,0-1 0,11-24 0,-2-6 116,19-66 0,-32 90-105,0 1 0,-2-1-1,0 1 1,-2-1 0,-1-35 0,0 54-41,0 1-1,-1-1 1,1 0 0,-1 1-1,1-1 1,-1 0-1,0 1 1,0-1 0,0 1-1,0 0 1,-1-1-1,1 1 1,-1 0 0,-1-3-1,2 4-3,0 1-1,0-1 1,0 1 0,0-1-1,0 1 1,-1-1-1,1 1 1,0 0-1,0-1 1,0 1 0,0 0-1,0 0 1,-1 0-1,1 0 1,0 0-1,0 0 1,0 0 0,-1 1-1,1-1 1,0 0-1,0 0 1,0 1-1,0-1 1,0 1 0,0-1-1,0 1 1,0 0-1,0-1 1,0 1-1,0 0 1,0 0-1,0-1 1,-1 3 0,-6 5-6,0 0 1,1 0 0,0 1 0,0 0 0,1 0-1,0 1 1,0 0 0,1 0 0,-3 11 0,1-3-25,1 1 1,0-1 0,2 1 0,-3 28 0,6-40 3,1-1 0,-1 0 0,1 1 0,1-1 0,0 1 0,-1-1 0,2 0 0,2 10 0,-3-13-15,1 0 0,-1 0 0,1 0 0,0-1 0,-1 1 0,1-1 0,0 1 0,1-1 0,-1 0 0,0 1 0,1-1 0,-1 0-1,1-1 1,0 1 0,0 0 0,-1-1 0,1 1 0,6 1 0,38 10-610,-35-11 532,0 2-1,0-1 0,0 1 1,0 1-1,13 8 0,-21-11 156,-1 1 0,1-1 0,-1 1 0,0 0 0,0 0 0,0 0 0,0 1 0,-1-1 0,1 1 0,-1-1 0,0 1 0,0 0 0,0 0 0,-1 0 0,0 0 0,1 0 0,-1 0 0,0 1 0,0 7 0,-1 43 1413,0-53-1055,-1-5-306,1-6 114</inkml:trace>
</inkml:ink>
</file>

<file path=ppt/ink/ink3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43.498"/>
    </inkml:context>
    <inkml:brush xml:id="br0">
      <inkml:brushProperty name="width" value="0.025" units="cm"/>
      <inkml:brushProperty name="height" value="0.025" units="cm"/>
    </inkml:brush>
  </inkml:definitions>
  <inkml:trace contextRef="#ctx0" brushRef="#br0">1 0 16339,'3'6'690,"0"0"-198,1 0 0,0 0 1,0 0-1,10 10 0,-13-15-428,0 0 0,0 0 0,0-1 0,0 1 0,0 0-1,0-1 1,0 1 0,0-1 0,0 1 0,0-1 0,0 1 0,0-1-1,0 0 1,1 1 0,-1-1 0,0 0 0,0 0 0,0 0-1,0 0 1,1 0 0,-1 0 0,0 0 0,0-1 0,0 1 0,0 0-1,1 0 1,-1-1 0,0 1 0,0-1 0,0 1 0,0-1 0,0 0-1,0 1 1,0-1 0,0 0 0,-1 0 0,3-1 0,-3 2-29,0 0 1,1 0-1,-1-1 1,0 1-1,0 0 1,1 0-1,-1 0 1,0 0 0,0-1-1,1 1 1,-1 0-1,0 0 1,0 0-1,1-1 1,-1 1-1,0 0 1,0-1-1,0 1 1,0 0-1,0 0 1,1-1 0,-1 1-1,0 0 1,0-1-1,0 1 1,0 0-1,0-1 1,0 1-1,0 0 1,0 0-1,0-1 1,0 1-1,0 0 1,0-1 0,0 1-1,0 0 1,-1-1-1,1 1 1,0 0-1,0 0 1,0-1-1,0 1 1,0 0-1,-1-1 1,0 1-27,1 0 1,-1 0-1,1 0 1,-1 1 0,0-1-1,1 0 1,-1 0-1,1 0 1,-1 1-1,1-1 1,-1 0-1,0 1 1,1-1-1,-1 0 1,1 1-1,0-1 1,-1 1-1,1-1 1,-1 1 0,1-1-1,0 1 1,-1-1-1,1 1 1,0-1-1,-1 2 1,-9 17-175,1 0 1,0 0-1,-6 26 1,12-34 107,0-1 1,1 1-1,0 0 0,0 0 1,2 0-1,-1 0 0,3 20 1,-2-29 55,0-1 1,0 1 0,0-1-1,1 1 1,-1-1 0,1 0-1,-1 1 1,1-1 0,-1 1-1,1-1 1,0 0-1,0 1 1,0-1 0,0 0-1,0 0 1,0 0 0,0 0-1,0 0 1,0 0-1,0 0 1,1 0 0,-1 0-1,0 0 1,1-1 0,-1 1-1,0-1 1,1 1 0,-1-1-1,1 1 1,-1-1-1,1 0 1,-1 0 0,1 1-1,-1-1 1,1 0 0,-1-1-1,1 1 1,-1 0-1,1 0 1,-1-1 0,3 0-1,5-1-12,-1-1-1,1-1 0,-1 1 1,0-1-1,12-8 0,45-36-353,-47 33 109,0 2 1,0 0-1,37-18 1,-53 30 218,0 0 0,-1 0 0,1 1 1,0-1-1,0 1 0,-1-1 0,1 1 0,0 0 1,0 0-1,0-1 0,0 1 0,-1 1 0,1-1 1,3 1-1,-4-1 21,0 0 0,0 1 0,0-1 0,0 1 0,-1 0 0,1-1 1,0 1-1,0-1 0,-1 1 0,1 0 0,-1 0 0,1-1 0,0 1 0,-1 0 0,1 0 0,-1 0 1,0 0-1,1 0 0,-1-1 0,1 3 0,0 4 17,-1 0-1,1 0 1,-1 0-1,0 0 1,-1 0 0,-1 8-1,0 11 516,6-24-74,2-7-228,6-6 21,-9 7-156,36-39 108,-37 41-223,1 0 0,-1 0 0,0 0 0,1 0 0,-1 1 0,1-1 0,0 1 0,0-1 0,-1 1 0,1 0 0,0 0 0,0 0 0,0 1 0,0-1 0,6 0 0,-7 2 7,0-1 0,-1 1 0,1-1 1,-1 1-1,1 0 0,-1 0 0,0 0 0,1 0 0,-1 0 0,0 0 0,1 0 0,-1 0 0,0 0 0,0 1 0,0-1 1,0 0-1,0 1 0,0-1 0,-1 1 0,1-1 0,0 1 0,-1-1 0,1 1 0,-1 0 0,1-1 0,-1 3 0,2 7-231,0-1 0,0 19 0,-2-28 240,1 94-1106,-1-72 892</inkml:trace>
</inkml:ink>
</file>

<file path=ppt/ink/ink3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45.947"/>
    </inkml:context>
    <inkml:brush xml:id="br0">
      <inkml:brushProperty name="width" value="0.025" units="cm"/>
      <inkml:brushProperty name="height" value="0.025" units="cm"/>
    </inkml:brush>
  </inkml:definitions>
  <inkml:trace contextRef="#ctx0" brushRef="#br0">35 5 15707,'2'-4'2697,"1"5"-2217,-3 6 984,-1 8-343,-2 6-401,2 6-144,-4 8-360,2 3-120,1 7-336,-3-2-232,2-6 1680,-1-5-1192,-3-15 72,1-10 8</inkml:trace>
</inkml:ink>
</file>

<file path=ppt/ink/ink3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46.685"/>
    </inkml:context>
    <inkml:brush xml:id="br0">
      <inkml:brushProperty name="width" value="0.025" units="cm"/>
      <inkml:brushProperty name="height" value="0.025" units="cm"/>
    </inkml:brush>
  </inkml:definitions>
  <inkml:trace contextRef="#ctx0" brushRef="#br0">51 0 14819,'-40'186'3071,"35"-151"-2968,1 0 0,2 0 0,4 46 1,-2-76-120,1 0 1,0 0 0,0 0 0,0 0-1,0-1 1,5 10 0,-6-13 18,1 0 1,-1 0-1,0-1 1,1 1-1,-1 0 1,1 0-1,0-1 1,-1 1-1,1 0 1,-1-1-1,1 1 1,0 0-1,0-1 1,-1 1-1,1-1 1,0 1 0,0-1-1,0 0 1,0 1-1,-1-1 1,1 0-1,0 0 1,0 1-1,0-1 1,0 0-1,0 0 1,0 0-1,0 0 1,0 0-1,0 0 1,-1 0-1,1-1 1,0 1-1,0 0 1,0 0-1,0-1 1,0 1-1,0-1 1,-1 1-1,1-1 1,0 1-1,1-2 1,4-3 53,0 0 1,-1 0-1,0 0 1,0-1-1,0 0 1,0 0-1,-1-1 1,0 1-1,4-11 1,26-67 748,-30 72-674,-2 8-85,5-14 153,-1 0 0,0 0 0,-2 0-1,0-1 1,3-29 0,-19 79-382,9-17 123,-4 12-34,1-1 1,-4 42-1,10-66 95,0-1-1,0 1 0,0 0 1,0-1-1,0 1 1,-1-1-1,1 1 1,1-1-1,-1 1 1,0-1-1,0 1 1,0-1-1,0 1 0,0-1 1,0 1-1,1 0 1,-1-1-1,0 1 1,0-1-1,1 0 1,-1 1-1,0-1 1,1 1-1,-1-1 0,0 1 1,1-1-1,-1 0 1,1 1-1,0-1 1,-1 0 1,1 0 0,0 0-1,0 0 1,0 0 0,0 0 0,0-1 0,0 1 0,-1 0 0,1-1 0,0 1 0,0 0 0,0-1-1,-1 1 1,1-1 0,0 1 0,0-2 0,32-30 75,-29 27-70,14-15 22,-10 11-45,0 0-1,1 0 0,0 1 0,0 0 0,1 0 1,10-6-1,-19 14 4,0-1 0,-1 1 1,1-1-1,0 1 0,0-1 0,0 1 1,0 0-1,0-1 0,0 1 1,0 0-1,1 0 0,-1 0 0,0 0 1,0 0-1,0 0 0,0 0 1,0 0-1,0 0 0,0 0 0,0 1 1,0-1-1,0 0 0,2 2 1,-2-1-5,0 0 0,0 0 1,0 0-1,0 1 0,0-1 1,0 0-1,0 1 0,0-1 1,-1 1-1,1-1 1,0 1-1,-1-1 0,1 1 1,-1 1-1,2 8-60,0 0 0,-2 0 0,0 20 0,0-21 41,0 0 29,0 26 221,0-35-202,0-1 1,0 1-1,0-1 0,0 0 1,0 1-1,0-1 1,0 0-1,1 1 0,-1-1 1,0 1-1,0-1 1,0 0-1,1 1 0,-1-1 1,0 0-1,0 0 1,0 1-1,1-1 0,-1 0 1,0 0-1,1 1 1,-1-1-1,0 0 0,1 0 1,0 1-1,-1-1 18,1-1 0,0 1 1,0 0-1,-1 0 0,1-1 0,0 1 0,0 0 0,-1-1 0,1 1 0,-1-1 0,1 1 0,0-1 1,-1 1-1,1-1 0,-1 1 0,1-1 0,-1 0 0,1 0 0,45-64 1058,-9 9-635,-35 54-462,-1 1-1,1-1 1,0 0 0,0 0-1,0 0 1,0 1 0,0-1-1,0 1 1,0 0 0,0 0-1,5-2 1,-6 2-3,0 1 1,-1 0-1,1 0 1,0 0-1,0 0 1,0 0-1,0 0 0,0 0 1,0 0-1,0 0 1,0 1-1,0-1 1,-1 0-1,1 0 1,0 1-1,0-1 1,0 1-1,0-1 1,-1 1-1,1-1 0,0 1 1,-1-1-1,1 1 1,0 0-1,-1-1 1,1 1-1,0 0 1,-1 0-1,1-1 1,-1 1-1,0 0 0,1 0 1,0 2-1,3 9-105,0 1 0,-1 0 0,-1 0 0,1 0 0,-1 24 0,1 0 98,-3-36 12,0-1 0,0 0 0,0 0 0,0 1 0,0-1 0,0 0 1,0 1-1,1-1 0,-1 0 0,0 0 0,0 1 0,0-1 0,0 0 1,0 0-1,0 1 0,1-1 0,-1 0 0,0 0 0,0 1 0,0-1 1,0 0-1,1 0 0,-1 0 0,0 0 0,0 1 0,1-1 0,-1 0 1,0 0-1,0 0 0,1 0 0,-1 0 0,0 0 0,1 0 0,-1 0 1,0 1-1,0-1 0,1 0 0,13-7-569,17-20-522,-24 20 1062,15-11-280,5 0-137</inkml:trace>
</inkml:ink>
</file>

<file path=ppt/ink/ink3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47.149"/>
    </inkml:context>
    <inkml:brush xml:id="br0">
      <inkml:brushProperty name="width" value="0.025" units="cm"/>
      <inkml:brushProperty name="height" value="0.025" units="cm"/>
    </inkml:brush>
  </inkml:definitions>
  <inkml:trace contextRef="#ctx0" brushRef="#br0">144 156 17212,'-13'8'408,"1"0"0,0 2 0,1-1 0,0 2 0,0-1 0,-13 19 0,18-21-332,0 1 0,0-1 0,1 1 1,1 1-1,-1-1 0,2 1 0,-1-1 0,1 1 0,1 0 1,-2 12-1,3-20-63,1 0 0,0-1 0,0 1 1,0 0-1,0 0 0,0 0 0,0-1 0,0 1 0,1 0 1,-1 0-1,1 0 0,-1-1 0,1 1 0,0 0 0,-1-1 1,1 1-1,0-1 0,2 3 0,-2-3 5,0 0 0,1 0 1,-1 0-1,0 0 0,1 0 0,-1-1 0,1 1 0,-1-1 1,1 1-1,-1-1 0,1 1 0,-1-1 0,1 0 0,-1 0 0,1 0 1,-1 0-1,3 0 0,2-1 33,1 0 0,-1-1-1,1 1 1,-1-1 0,0-1 0,0 1 0,0-1 0,10-6 0,5-6 115,-1 0 1,0-2 0,-2 0-1,19-22 1,-5 1 315,30-47-1,-19 15 50,-40 64-460,-1 1 1,1-1 0,-1 0 0,0 0 0,0 0 0,0 0 0,-1 0 0,0 0 0,0-1 0,-1-6 0,0 13-69,0 0-1,0-1 1,0 1 0,0 0 0,0 0 0,0 0 0,0-1 0,0 1 0,0 0 0,0 0 0,0 0-1,0 0 1,0-1 0,0 1 0,0 0 0,0 0 0,0 0 0,0 0 0,0 0 0,0-1-1,0 1 1,0 0 0,-1 0 0,1 0 0,0 0 0,0 0 0,0 0 0,0-1 0,0 1-1,0 0 1,-1 0 0,1 0 0,0 0 0,0 0 0,0 0 0,0 0 0,-1 0 0,1 0 0,0 0-1,0 0 1,0 0 0,0 0 0,-1 0 0,1 0 0,0 0 0,0 0 0,0 0 0,0 0-1,-1 0 1,1 0 0,0 0 0,0 0 0,0 0 0,0 0 0,0 0 0,-1 0 0,1 1-1,-9 6 29,-3 9-70,1 0 0,1 1 0,0 0 0,1 1 0,0 0 0,2 0 0,0 1-1,-7 33 1,10-35-268,2 1-1,-2 19 1,4-32 191,0 1-1,0-1 1,0 0 0,1 0 0,-1 0-1,1 0 1,0 0 0,1 0 0,0-1-1,-1 1 1,1 0 0,3 4-1,11 7-279,7-10-130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36.804"/>
    </inkml:context>
    <inkml:brush xml:id="br0">
      <inkml:brushProperty name="width" value="0.05" units="cm"/>
      <inkml:brushProperty name="height" value="0.05" units="cm"/>
    </inkml:brush>
  </inkml:definitions>
  <inkml:trace contextRef="#ctx0" brushRef="#br0">1 31 13795,'0'-1'191,"0"0"0,1 1 0,-1-1 0,1 0 0,0 1 0,-1-1 0,1 0 0,0 1 0,-1-1 0,1 1-1,0-1 1,-1 1 0,1-1 0,0 1 0,0 0 0,0-1 0,-1 1 0,1 0 0,2-1 0,-3 1-59,1 1 1,-1-1-1,0 0 0,1 1 1,-1-1-1,1 0 0,-1 0 1,0 1-1,1-1 0,-1 1 1,0-1-1,1 0 0,-1 1 0,0-1 1,0 1-1,1-1 0,-1 1 1,0-1-1,0 1 0,0-1 1,0 1-1,0-1 0,1 1 1,-1 0-1,1 42 3808,-1-34-3722,-1-6-116,1-1 1,0 1-1,1 0 1,-1 0-1,0 0 0,1-1 1,-1 1-1,1 0 0,0-1 1,0 1-1,0-1 1,1 1-1,2 4 0,-3-6-74,1 0 0,-1 1 0,1-1 0,-1 0-1,1 0 1,-1 0 0,1-1 0,0 1 0,0 0 0,0-1 0,-1 1-1,1-1 1,0 1 0,0-1 0,0 0 0,0 0 0,0 0-1,-1 0 1,1 0 0,0 0 0,3-1 0,6-1 10,0-1-1,0 0 1,-1 0 0,1-1-1,-1 0 1,14-9 0,58-40 103,-25 15-45,-56 37-82,0 1 1,-1-1-1,1 0 0,0 1 0,0-1 0,0 1 0,0-1 0,0 1 1,0-1-1,0 1 0,0-1 0,0 1 0,0 0 0,0 0 0,0 0 1,0 0-1,0 0 0,1 0 0,-1 0 0,0 0 0,0 0 0,1 0 1,-1 2 11,0-1 0,-1 0 0,0 0 1,1 0-1,-1 0 0,0 1 0,1-1 1,-1 0-1,0 0 0,0 1 0,0-1 1,0 0-1,0 1 0,0-1 0,-1 0 1,1 0-1,0 0 0,-1 2 0,0 1 39,0-1-1,1 1 0,0-1 0,-1 1 0,1-1 0,1 1 0,0 4 1,-1-7-55,0 0 1,0-1-1,0 1 1,1 0 0,-1-1-1,0 1 1,1 0 0,-1-1-1,1 1 1,-1 0-1,1-1 1,-1 1 0,1-1-1,-1 1 1,1-1-1,0 1 1,-1-1 0,1 0-1,0 1 1,-1-1-1,1 0 1,0 1 0,-1-1-1,1 0 1,0 0-1,0 1 1,-1-1 0,1 0-1,0 0 1,0 0-1,-1 0 1,1 0 0,0 0-1,0-1 1,-1 1 0,1 0-1,0 0 1,0 0-1,0-1 1,12-3 30,-1-1 0,0 0 0,0 0 0,17-12 0,-21 11-95,1 1 0,-1 0 0,1 1 0,0 0 0,1 0 0,-1 1 0,0 0 0,18-2 0,-27 5 29,0-1 1,1 1 0,-1 0 0,0 0-1,1 0 1,-1 0 0,0 0 0,1 0-1,-1 0 1,0 0 0,1 0 0,-1 0-1,1 1 1,-1-1 0,0 0 0,1 0 0,-1 0-1,0 0 1,0 0 0,1 1 0,-1-1-1,0 0 1,1 0 0,-1 1 0,0-1-1,0 0 1,1 0 0,-1 1 0,0-1-1,0 0 1,0 1 0,1-1 0,-1 1 0,-4 12-1332,-13 9-583,5-14 1291,2-3-104</inkml:trace>
</inkml:ink>
</file>

<file path=ppt/ink/ink3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49.448"/>
    </inkml:context>
    <inkml:brush xml:id="br0">
      <inkml:brushProperty name="width" value="0.025" units="cm"/>
      <inkml:brushProperty name="height" value="0.025" units="cm"/>
    </inkml:brush>
  </inkml:definitions>
  <inkml:trace contextRef="#ctx0" brushRef="#br0">1 240 16964,'1'0'146,"1"1"1,0-1 0,0 1 0,0-1-1,0 0 1,0 1 0,0-1-1,-1 0 1,1 0 0,0-1 0,0 1-1,0 0 1,0-1 0,0 1 0,0-1-1,-1 1 1,1-1 0,0 0 0,0 0-1,-1 0 1,2-1 0,36-28 1166,-26 19-1087,-7 5-114,1 1 0,0 1 0,0-1 1,13-5-1,-19 10-104,0-1 1,0 1-1,0-1 1,0 1-1,0-1 1,0 1-1,1 0 1,-1-1-1,0 1 1,0 0-1,0 0 1,1 0-1,-1 0 1,0 0-1,0 0 1,0 0-1,1 1 1,-1-1-1,0 0 1,0 1-1,0-1 1,0 0-1,1 1 1,-1 0-1,0-1 1,0 1-1,0 0 1,0-1-1,0 1 1,0 0-1,-1 0 1,1 0-1,0 0 1,0 0-1,-1 0 1,1 0-1,0 0 1,-1 0-1,1 0 1,-1 0-1,1 2 1,2 8 8,-1 1 0,-1 0 0,1 0 1,-2 0-1,0 0 0,-1 14 0,0-12-7,0 0 0,2 0 0,2 25 0,-2-38-12,-1 0 1,0 1-1,0-1 1,1 0-1,-1 0 1,1 1-1,-1-1 1,1 0-1,-1 0 1,1 0-1,0 0 1,-1 0-1,1 0 1,0 0-1,0 0 1,0 0-1,0 0 1,0 0-1,2 1 1,-2-2-1,0 1 0,0-1 0,0 0 0,0 0 1,0 0-1,0 0 0,1 0 0,-1 0 0,0 0 1,0 0-1,0 0 0,0-1 0,0 1 0,0 0 0,0-1 1,0 1-1,0 0 0,1-2 0,3-1-1,0-1 0,0 1-1,-1-1 1,1-1 0,-1 1-1,7-9 1,1-6 135,0-2 0,-2 1 1,0-1-1,-1-1 0,11-44 0,-22 98-119,2 36 1,1-54-28,0 0 1,1 0 0,1 0 0,0-1 0,6 16 0,-9-28 9,1 1 0,0 0-1,-1 0 1,1 0-1,0-1 1,0 1-1,0 0 1,0-1 0,1 1-1,-1-1 1,0 1-1,1-1 1,-1 0-1,1 0 1,-1 1 0,1-1-1,2 1 1,-3-2 0,0 1 0,1-1 1,-1 0-1,0 0 0,0 0 1,1 0-1,-1 0 0,0 0 1,1 0-1,-1-1 0,0 1 0,0 0 1,1-1-1,-1 1 0,0-1 1,0 1-1,0-1 0,0 1 1,2-2-1,3-3 0,-1 0 1,1 0-1,-1-1 0,0 1 1,-1-1-1,1 0 0,4-8 1,5-11 114,-1-1 0,-1 0 0,14-43 0,-21 53 3,-1-1 0,0 1 0,-1-1 0,-1 0 0,-1 0 0,0 0 0,-3-23 0,2 38-100,0 0 0,0 1 1,-1-1-1,1 1 0,0-1 0,-1 1 0,1 0 1,-1-1-1,0 1 0,1-1 0,-3-1 0,3 2-9,-1 1-1,1 0 0,0-1 0,-1 1 0,1 0 0,-1 0 0,1-1 1,0 1-1,-1 0 0,1 0 0,-1-1 0,1 1 0,-1 0 0,1 0 0,-1 0 1,1 0-1,-1 0 0,1 0 0,-1 0 0,1 0 0,-1 0 0,1 0 1,-1 0-1,0 0 0,0 1-5,-1 0 0,1 0 1,-1 0-1,1 0 0,-1 0 0,1 0 0,-1 0 1,1 0-1,0 1 0,0-1 0,0 0 1,0 1-1,0-1 0,0 1 0,0-1 1,0 1-1,0 1 0,-1 2-7,0 0-1,1 0 1,-1 0 0,1 0-1,0 0 1,1 0 0,-1 0-1,1 0 1,0 0 0,0 1-1,2 4 1,-2-9 6,0 0-1,0 0 1,1 0-1,-1 0 1,0 0-1,1 0 1,-1 0 0,1 0-1,-1 0 1,1-1-1,0 1 1,-1 0 0,1 0-1,0 0 1,0-1-1,-1 1 1,1 0-1,0-1 1,0 1 0,0-1-1,2 2 1,-1-2-2,0 0 1,0 0 0,0 0-1,-1 0 1,1 0-1,0 0 1,0 0 0,0-1-1,0 1 1,0-1 0,0 1-1,0-1 1,-1 0-1,1 0 1,0 1 0,2-3-1,10-6-77,0-1 1,23-21-1,-26 21 21,-8 12-23,-3 5 55,-2 8 20,2-13 7,-19 90 12,17-81-4,1-1 0,1 1 0,-1 0 1,2 0-1,0 0 0,3 16 0,-4-26-7,0 0 1,0 1-1,1-1 0,-1 0 1,0 0-1,1 0 1,-1 0-1,1 0 0,0 0 1,-1 0-1,1 0 1,0 0-1,-1 0 0,1 0 1,0 0-1,0 0 1,0 0-1,0-1 0,0 1 1,0 0-1,0-1 1,0 1-1,0-1 0,1 1 1,0 0-1,1-1-1,-1 0 0,1 0 0,-1 0 1,1 0-1,-1 0 0,1-1 0,-1 1 0,0-1 0,1 0 0,-1 0 1,0 0-1,3-1 0,7-5-8,1 0-1,-2-1 1,17-14-1,-26 20 9,8-6-10,-3 1-34,1 1-1,-1 0 0,1 1 1,15-9-1,-22 14 40,0 0-1,-1 0 1,1-1-1,-1 1 1,1 0-1,-1 0 0,1 0 1,-1-1-1,1 1 1,0 0-1,-1 0 1,1 0-1,-1 0 1,1 0-1,0 0 1,-1 0-1,1 1 1,-1-1-1,1 0 1,-1 0-1,1 0 1,0 0-1,-1 1 1,1-1-1,-1 0 0,1 1 1,-1-1-1,1 0 1,-1 1-1,1 0 0,0 0-1,-1 1 1,1-1-1,-1 0 1,1 0-1,-1 0 1,0 1-1,1-1 1,-1 0-1,0 0 1,0 1-1,0 1 1,-7 40 9,7-41 9,-4 16 217,4-16-28,1-4 34,9-27 696,-3 9-723,2-9 127,-5 18-222,0-1 1,0 0 0,7-10 0,-9 19-106,0 0 0,-1 0 0,2 0 0,-1 1 0,0-1 0,0 1 0,1-1 0,0 1 0,-1 0 1,1 0-1,0 0 0,0 0 0,0 0 0,0 1 0,4-2 0,26-7-445,-13 4-704,28-12 0,-41 14 953,-1 1 0,0-1 0,0 0 0,0 0-1,0 0 1,-1-1 0,1 0 0,4-6 0,5-12-588</inkml:trace>
</inkml:ink>
</file>

<file path=ppt/ink/ink3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50.004"/>
    </inkml:context>
    <inkml:brush xml:id="br0">
      <inkml:brushProperty name="width" value="0.025" units="cm"/>
      <inkml:brushProperty name="height" value="0.025" units="cm"/>
    </inkml:brush>
  </inkml:definitions>
  <inkml:trace contextRef="#ctx0" brushRef="#br0">2 37 20300,'-1'7'2209,"4"-3"-1585,-1-4-424,3 0 1648,6-7-1464,1-9-47,-1-8-297</inkml:trace>
</inkml:ink>
</file>

<file path=ppt/ink/ink3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50.608"/>
    </inkml:context>
    <inkml:brush xml:id="br0">
      <inkml:brushProperty name="width" value="0.025" units="cm"/>
      <inkml:brushProperty name="height" value="0.025" units="cm"/>
    </inkml:brush>
  </inkml:definitions>
  <inkml:trace contextRef="#ctx0" brushRef="#br0">15 19 14659,'0'-18'1734,"1"112"4156,0-57-5567,2 0 1,11 47-1,-13-80-313,0 0 1,0 0-1,0 0 1,1 0-1,0 0 1,0 0-1,0-1 1,0 1-1,0 0 0,1-1 1,3 5-1,-4-7-9,-1 0-1,1 0 1,-1 0-1,1 0 0,-1-1 1,1 1-1,0 0 1,-1 0-1,1-1 0,0 1 1,0-1-1,-1 0 1,1 0-1,0 1 1,0-1-1,0 0 0,-1 0 1,1-1-1,0 1 1,0 0-1,0 0 0,-1-1 1,1 0-1,0 1 1,-1-1-1,1 0 0,0 1 1,2-3-1,21-15-13,11-7-24,-34 24 37,0 0-1,0 0 1,0 0-1,0 1 1,0-1-1,0 0 1,0 1-1,0-1 1,1 1 0,-1 0-1,0 0 1,0 0-1,1 0 1,-1 0-1,3 1 1,-2 0 0,-1 1 1,0-1-1,1 1 0,-1-1 1,0 1-1,0 0 0,0 0 1,0 0-1,0 0 0,-1 0 1,1 0-1,-1 1 1,1-1-1,-1 0 0,0 1 1,0-1-1,0 1 0,0-1 1,0 1-1,0 3 0,3 8 9,-2 1-1,2 18 0,-3-25 47,0 0 1,-1 1-1,0-1 0,-1 0 1,0 1-1,-3 11 0,4-18-13,-1 0-1,0 0 1,0 0-1,1 1 0,-1-1 1,-1 0-1,1 0 0,0 0 1,0 0-1,-1-1 0,1 1 1,-1 0-1,1-1 1,-1 1-1,0-1 0,0 1 1,0-1-1,0 0 0,0 0 1,0 0-1,0 0 0,0 0 1,0 0-1,0 0 1,-1-1-1,1 1 0,0-1 1,-3 1-1,-3-2-23,1 1 0,-1-1-1,1 0 1,-1-1 0,1 0 0,0 0 0,0 0-1,-1-1 1,2 0 0,-1-1 0,-10-6 0,3 1-556,0-1 1,1 0-1,1-1 1,-15-15-1,25 23 414,-1 0-1,1 0 1,-1 0-1,1 0 1,0 0-1,0-1 1,0 1-1,1 0 1,-1-1-1,-1-5 1,3-5-789</inkml:trace>
</inkml:ink>
</file>

<file path=ppt/ink/ink3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51.087"/>
    </inkml:context>
    <inkml:brush xml:id="br0">
      <inkml:brushProperty name="width" value="0.025" units="cm"/>
      <inkml:brushProperty name="height" value="0.025" units="cm"/>
    </inkml:brush>
  </inkml:definitions>
  <inkml:trace contextRef="#ctx0" brushRef="#br0">32 118 15507,'2'-1'210,"13"-3"847,-1-1 0,0-1 0,16-8 0,-28 13-939,1 0-1,-1-1 0,1 1 1,-1-1-1,0 1 0,0-1 0,0 0 1,0 0-1,0 0 0,0 0 0,0 0 1,-1 0-1,1-1 0,-1 1 0,1 0 1,-1-1-1,0 1 0,0-1 0,0 0 1,0 1-1,-1-1 0,1 0 0,-1 1 1,1-1-1,-1-3 0,0 5-74,0 0 0,0 0-1,0-1 1,0 1-1,-1 0 1,1 0 0,0 0-1,0 0 1,-1 0 0,1 0-1,-1 0 1,1 0 0,-1 0-1,1 0 1,-1 0 0,0 0-1,1 0 1,-1 0 0,0 0-1,0 0 1,0 1-1,1-1 1,-1 0 0,0 1-1,0-1 1,0 0 0,0 1-1,0 0 1,0-1 0,-1 1-1,1-1 1,0 1 0,0 0-1,0 0 1,0 0 0,0 0-1,0 0 1,-1 0-1,1 0 1,0 0 0,0 0-1,0 0 1,-2 1 0,-1 0 24,0 1 1,0-1-1,0 1 1,0 0-1,1 0 1,-1 0-1,1 0 1,-1 1-1,1 0 1,-6 5-1,1 3-83,0 0 0,1 1-1,1 0 1,0 0 0,0 0-1,2 0 1,-1 1 0,1 0-1,1 0 1,1 0 0,0 1-1,0-1 1,1 0-1,1 1 1,0-1 0,1 1-1,0-1 1,5 18 0,-6-29-45,1 0 0,0 0 1,-1 0-1,1 0 0,0 0 1,0 0-1,0 0 0,1 0 0,-1 0 1,0-1-1,1 1 0,-1 0 1,1-1-1,0 1 0,-1-1 1,1 0-1,0 1 0,0-1 1,0 0-1,0 0 0,0 0 0,0 0 1,0-1-1,0 1 0,0-1 1,0 1-1,0-1 0,1 0 1,-1 1-1,0-1 0,0 0 0,0 0 1,4-1-1,4-1-118,-1 0 0,0-1 0,0 0-1,-1-1 1,1 1 0,14-10 0,20-14-521</inkml:trace>
</inkml:ink>
</file>

<file path=ppt/ink/ink3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51.517"/>
    </inkml:context>
    <inkml:brush xml:id="br0">
      <inkml:brushProperty name="width" value="0.025" units="cm"/>
      <inkml:brushProperty name="height" value="0.025" units="cm"/>
    </inkml:brush>
  </inkml:definitions>
  <inkml:trace contextRef="#ctx0" brushRef="#br0">104 248 16996,'-57'15'4565,"56"-15"-4531,1 0 1,-1 0 0,1 0 0,0 0 0,-1 0 0,1 0 0,-1 0 0,1 0-1,-1-1 1,1 1 0,-1 0 0,1 0 0,0 0 0,-1 0 0,1-1 0,-1 1-1,1 0 1,0 0 0,-1-1 0,1 1 0,-1 0 0,1-1 0,0 1-1,0 0 1,-1-1 0,1 1 0,0 0 0,-1-1 0,1 1 0,0-1 0,0 1-1,0 0 1,0-1 0,-1 1 0,1-1 0,0 1 0,0-1 0,0 1 0,0-1-1,0 0 1,2-22-207,-1 16-449,0-36-1082,0 26 1109</inkml:trace>
  <inkml:trace contextRef="#ctx0" brushRef="#br0" timeOffset="1">23 23 14427,'-3'-8'852,"-2"-6"2310,3 15-1723,2 10-692,-12 434 4105,12-443-4825,0 0 0,0 0-1,0 0 1,0-1 0,0 1 0,0 0 0,0 0 0,1 0 0,-1 0-1,1 0 1,-1-1 0,1 1 0,0 0 0,1 3 0,-2-5-20,1 0 1,-1 0-1,0 1 1,1-1-1,-1 0 1,0 0-1,1 0 1,-1 0-1,0 1 1,1-1-1,-1 0 1,0 0-1,1 0 1,-1 0-1,0 0 1,1 0-1,-1 0 0,0 0 1,1 0-1,-1 0 1,1 0-1,-1 0 1,0 0-1,1 0 1,-1 0-1,1-1 1,14-11 58,3-14-12,-1 0 0,0-2 0,21-52 0,-22 47 2,-7 14-57,29-68-58,-33 75-224,-1 0 0,-1 0 1,0-1-1,0 0 0,0-14 0,-4 14-29,-2 1-108</inkml:trace>
</inkml:ink>
</file>

<file path=ppt/ink/ink3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52.016"/>
    </inkml:context>
    <inkml:brush xml:id="br0">
      <inkml:brushProperty name="width" value="0.025" units="cm"/>
      <inkml:brushProperty name="height" value="0.025" units="cm"/>
    </inkml:brush>
  </inkml:definitions>
  <inkml:trace contextRef="#ctx0" brushRef="#br0">4 1 14579,'-3'23'1809,"12"3"-1033,1-4-320,4-3 1640,5 0-1216,2-5-472,3-1-223,1-7-642,-1-3-223,-1-9 536,-1-3-160,-4 1-104</inkml:trace>
</inkml:ink>
</file>

<file path=ppt/ink/ink3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52.405"/>
    </inkml:context>
    <inkml:brush xml:id="br0">
      <inkml:brushProperty name="width" value="0.025" units="cm"/>
      <inkml:brushProperty name="height" value="0.025" units="cm"/>
    </inkml:brush>
  </inkml:definitions>
  <inkml:trace contextRef="#ctx0" brushRef="#br0">211 7 21093,'-7'-2'182,"-1"0"1,1 1 0,-1 1 0,1-1-1,-1 1 1,0 0 0,1 1 0,-1 0-1,1 0 1,-1 0 0,1 1 0,0 0 0,-1 1-1,1-1 1,0 2 0,0-1 0,1 1-1,-12 7 1,13-6-172,0-1 0,0 1 0,0 0 0,1 0 0,0 0 0,0 1 0,0-1-1,0 1 1,1 0 0,0 0 0,0 1 0,1-1 0,0 0 0,0 1 0,0 0 0,1-1 0,0 1 0,0 0 0,1 0-1,0-1 1,1 9 0,-1-13-11,0 0 0,0 1 0,0-1 0,1 0 0,-1 1-1,1-1 1,-1 0 0,1 0 0,0 0 0,0 0 0,0 0-1,0 0 1,0 0 0,1 0 0,-1 0 0,1 0 0,-1 0-1,1-1 1,-1 1 0,1-1 0,3 2 0,-3-1 0,1-1 0,1 0 0,-1 0 0,0 0-1,0-1 1,0 1 0,0-1 0,0 0 0,1 0 0,-1 0 0,0 0 0,0 0 0,5-2 0,5-1-12,0-1-1,0 0 1,0-1 0,-1-1-1,0 0 1,13-8 0,89-74-158,-113 87 166,0 0 0,0 1 0,0-1 0,0 0 0,0 0 0,1 1 0,-1-1 0,0 1-1,0-1 1,0 1 0,0-1 0,3 1 0,-4 0 2,1 0 0,-1 0 0,0 0 1,1 0-1,-1 0 0,1 0 0,-1 0 0,0 1 0,1-1 0,-1 0 0,1 0 1,-1 0-1,0 1 0,1-1 0,-1 0 0,0 0 0,1 1 0,-1-1 0,0 0 1,0 1-1,1-1 0,-1 0 0,0 1 0,0-1 0,1 1 0,0 2 7,0 1-1,0 0 0,0-1 0,-1 1 1,1 0-1,-1 7 0,-1 8 61,2 26 77,-1-43-124,0-1-1,0 1 0,0-1 1,0 1-1,0 0 1,1-1-1,-1 1 0,1-1 1,-1 1-1,1-1 0,0 0 1,-1 1-1,1-1 1,0 0-1,0 1 0,0-1 1,0 0-1,0 0 1,0 0-1,2 2 0,-2-3 2,0 0-1,1 0 0,-1 0 0,0 0 0,0 0 0,0 0 1,1 0-1,-1-1 0,0 1 0,0 0 0,0-1 1,0 1-1,0 0 0,0-1 0,0 0 0,0 1 1,0-1-1,0 0 0,0 1 0,0-1 0,0 0 0,0 0 1,1-1-1,22-26 139,-19 22-111,7-8 16,29-32 37,-38 43-128,0 0 0,0 1 0,0-1 0,1 1 0,-1-1 0,1 1 0,0 0 0,-1 0 0,1 1 1,0-1-1,6 0 0,-8 2 15,-1 0-1,0 0 1,0 0 0,1 0-1,-1 1 1,0-1 0,0 0 0,1 1-1,-1-1 1,0 1 0,0-1-1,0 1 1,0 0 0,0-1 0,0 1-1,0 0 1,0 0 0,0 0 0,0 0-1,0 0 1,-1 0 0,1 0-1,0 0 1,-1 0 0,1 0 0,0 0-1,-1 0 1,0 1 0,1-1 0,-1 0-1,1 3 1,1 3-35,-1 0 0,1 0 0,-1 0 0,0 9 0,-2-1 34,1-11 53,0 0 0,0 0 0,0 1 1,1-1-1,1 7 0,-2-11-31,0 0-1,0 0 1,0 0 0,0 0 0,0 1 0,0-1 0,1 0-1,-1 0 1,0 0 0,0 0 0,0 0 0,0 0 0,0 0-1,1 0 1,-1 0 0,0 0 0,0 0 0,0 1 0,1-1 0,-1 0-1,0 0 1,0 0 0,0 0 0,0 0 0,1 0 0,-1 0-1,0-1 1,0 1 0,0 0 0,1 0 0,-1 0 0,0 0 0,0 0-1,0 0 1,0 0 0,0 0 0,1 0 0,-1 0 0,0-1-1,0 1 1,0 0 0,0 0 0,0 0 0,1 0 0,-1 0-1,0-1 1,0 1 0,0 0 0,0 0 0,0 0 0,0-1 0,8-8 121,-8 8-106,5-6 34,0 1-1,0 0 0,1 0 0,-1 0 0,1 1 1,1 0-1,-1 0 0,13-7 0,-17 11-63,1 0-1,-1 0 0,1 0 0,0 0 0,-1 0 0,1 0 1,0 1-1,-1 0 0,1-1 0,0 1 0,0 0 1,-1 0-1,1 0 0,0 1 0,0-1 0,-1 1 1,1 0-1,0-1 0,-1 1 0,1 0 0,-1 1 1,1-1-1,-1 0 0,0 1 0,1-1 0,-1 1 0,0 0 1,4 3-1,-1 2-23,0 0-1,0 1 1,0-1 0,-1 1-1,0 0 1,0 0 0,-1 0 0,-1 1-1,4 12 1,-3-17-244,0-11-117,1-11 35,-4 0 206,-3 0-60</inkml:trace>
</inkml:ink>
</file>

<file path=ppt/ink/ink3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53.179"/>
    </inkml:context>
    <inkml:brush xml:id="br0">
      <inkml:brushProperty name="width" value="0.025" units="cm"/>
      <inkml:brushProperty name="height" value="0.025" units="cm"/>
    </inkml:brush>
  </inkml:definitions>
  <inkml:trace contextRef="#ctx0" brushRef="#br0">1 22 18908,'0'1'119,"0"-1"0,0 1 0,0-1 0,0 1 0,0 0 0,0-1 0,-1 1-1,1-1 1,0 1 0,1 0 0,-1-1 0,0 1 0,0-1 0,0 1 0,0-1 0,0 1 0,1-1 0,-1 1 0,0 0 0,0-1 0,1 1-1,-1-1 1,0 1 0,1-1 0,-1 0 0,0 1 0,1-1 0,-1 1 0,1-1 0,-1 0 0,1 1 0,-1-1 0,1 0 0,1 1-81,-1 0 0,1-1-1,-1 1 1,1-1 0,0 0 0,-1 0 0,1 0 0,-1 1 0,1-1 0,0-1 0,-1 1 0,1 0 0,-1 0 0,1-1 0,0 1 0,-1 0 0,3-2 0,25-16 466,-26 15-452,0 0-1,1 1 1,-1 0-1,1 0 1,-1 0-1,1 0 1,0 0-1,6-1 1,-9 3-46,1 0 0,-1 0 1,1 0-1,-1 1 1,0-1-1,1 0 1,-1 1-1,1-1 0,-1 1 1,0-1-1,0 1 1,1 0-1,-1 0 1,0-1-1,0 1 0,0 0 1,0 0-1,0 0 1,0 0-1,0 0 1,0 0-1,0 1 0,0-1 1,0 0-1,-1 0 1,1 1-1,-1-1 1,1 0-1,0 2 0,3 7 10,-1 0-1,4 20 0,-5-22 0,21 108 186,-23-115-188,0-1 0,0 1 0,0 0 0,1-1 0,-1 1 0,0-1 0,0 1 0,1-1 0,-1 1 0,0 0 0,1-1 0,-1 1 0,1-1 0,-1 1 0,0-1 0,1 0 0,-1 1 0,1-1 0,0 1 0,8-5 206,7-20 80,-13 19-256,15-29 197,25-39 6,-38 65-364,1 1 1,0-1-1,1 1 0,-1 0 0,1 0 1,11-8-1,-17 14 70,0 0 0,1 0 0,-1 0 0,0 0 0,0 0 0,1 1-1,-1-1 1,1 0 0,-1 1 0,0-1 0,1 1 0,-1-1 0,1 1 0,0 0 0,-1-1 0,1 1 0,-1 0-1,1 0 1,-1 0 0,1 0 0,-1 1 0,1-1 0,-1 0 0,1 1 0,-1-1 0,1 1 0,-1-1-1,1 1 1,-1 0 0,3 1 0,-1 2-86,0-1 0,0 1-1,0 0 1,0 0 0,-1 0-1,0 1 1,4 7 0,0 2 169,-5-13-21,-1-1 0,0 1 0,0-1 0,1 0 0,-1 1 0,1-1-1,-1 0 1,0 1 0,1-1 0,-1 0 0,1 0 0,-1 1 0,0-1 0,1 0 0,-1 0-1,1 0 1,-1 0 0,1 1 0,-1-1 0,1 0 0,-1 0 0,1 0 0,-1 0 0,1 0-1,-1 0 1,1 0 0,-1 0 0,1-1 0,-1 1 0,1 0 0,-1 0 0,1 0-1,-1 0 1,0-1 0,1 1 0,-1 0 0,1 0 0,0-1 0,19-14 291,-14 10-186,-4 3-97,1 0 1,0 0-1,0 0 1,0 1 0,-1-1-1,2 1 1,-1 0-1,0 0 1,0 0-1,0 0 1,0 0-1,1 1 1,-1-1 0,0 1-1,1 0 1,-1 0-1,0 0 1,0 1-1,1-1 1,3 2 0,-3 0-31,-1-1 0,1 1 1,-1 0-1,1 1 0,-1-1 1,0 0-1,0 1 1,0 0-1,0 0 0,0 0 1,-1 0-1,1 0 0,-1 0 1,0 1-1,0-1 1,2 6-1,0 0-103,-1 1-1,1 0 1,1 11 0,2 7-2625,-7-28 2717,0 0-1,0 0 1,0 0 0,0 0-1,0 0 1,0 0-1,0 0 1,0 0 0,0 1-1,0-1 1,0 0 0,0 0-1,0 0 1,0 0-1,0 0 1,-1 0 0,1 0-1,0 0 1,0 0-1,0 0 1,0 0 0,0 0-1,0 0 1,0 0 0,0 0-1,0 0 1,0 0-1,0 1 1,-1-1 0,1 0-1,0 0 1,0 0-1,0 0 1,0 0 0,0 0-1,0 0 1,0 0 0,0 0-1,0-1 1,-1 1-1,1 0 1,0 0 0,0 0-1,0 0 1,0 0-1,0 0 1,0 0 0,0 0-1,0 0 1,0 0 0,0 0-1,0 0 1,0 0-1,-1 0 1,1 0 0,0 0-1,0 0 1,0-1-1,0 1 1,0 0 0,0 0-1,0 0 1,0 0-1,0 0 1,0 0 0,0 0-1,0 0 1,0-1 0,-1-10-787</inkml:trace>
</inkml:ink>
</file>

<file path=ppt/ink/ink3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53.908"/>
    </inkml:context>
    <inkml:brush xml:id="br0">
      <inkml:brushProperty name="width" value="0.025" units="cm"/>
      <inkml:brushProperty name="height" value="0.025" units="cm"/>
    </inkml:brush>
  </inkml:definitions>
  <inkml:trace contextRef="#ctx0" brushRef="#br0">52 94 15995,'0'3'429,"0"0"-1,0 0 0,1 0 1,-1 0-1,1 0 0,-1 0 0,1 0 1,0 0-1,2 4 0,-2-6-350,-1 0-1,0-1 0,1 1 1,-1-1-1,1 0 0,-1 1 1,0-1-1,1 1 0,-1-1 1,1 0-1,-1 1 0,1-1 1,-1 0-1,1 1 0,0-1 1,-1 0-1,1 0 0,-1 0 1,1 1-1,0-1 0,0 0 1,0 0 8,0-1 0,1 1 0,-1 0 1,0 0-1,0-1 0,1 1 0,-1-1 0,0 1 1,0-1-1,0 0 0,0 1 0,0-1 1,0 0-1,1-1 0,2-2 57,0 0 1,0 0-1,-1-1 1,1 1-1,-1-1 0,0 0 1,-1 0-1,1 0 1,2-10-1,-3 12-125,-2 1 0,1 0 0,0-1 0,0 1 0,-1 0 0,0-1 0,1 1 1,-1-1-1,0 1 0,0-1 0,0 1 0,0-1 0,-1 1 0,1-1 0,-1 1 0,0-1 0,1 1 0,-1 0 0,0 0 0,0-1 0,0 1 1,-1 0-1,1 0 0,-3-3 0,3 4-34,0 0 1,0 0 0,0 1-1,0-1 1,0 0 0,-1 1-1,1-1 1,0 1-1,0-1 1,-1 1 0,1-1-1,0 1 1,0 0 0,-1 0-1,1 0 1,0-1 0,-1 1-1,1 1 1,0-1 0,-1 0-1,0 0 1,-1 1-26,0 0 0,1 0-1,-1 1 1,1-1 0,0 0 0,-1 1 0,1-1 0,0 1 0,-4 3 0,0 2-72,0 0 0,1 0 0,0 0 1,0 0-1,-5 11 0,5-8 15,2 0-1,-1-1 1,-3 18-1,6-23 83,0 1 0,1-1 1,-1 1-1,1 0 0,0-1 0,0 1 0,0 0 0,1-1 1,0 1-1,1 5 0,-1-8 17,0-1-1,-1 0 1,1 0-1,0 0 1,-1 0 0,1 0-1,0 0 1,0 0 0,0 0-1,0 0 1,0 0-1,0 0 1,0-1 0,0 1-1,1 0 1,-1-1 0,0 1-1,0-1 1,0 1-1,1-1 1,-1 0 0,0 0-1,1 1 1,-1-1 0,0 0-1,1 0 1,-1 0 0,0 0-1,1 0 1,-1-1-1,0 1 1,0 0 0,3-2-1,4 0 9,-1 0-1,0-1 1,0 0-1,11-7 1,53-39 25,-55 36-51,0 1 0,1 1 1,0 0-1,31-13 1,-45 23 8,-1 0 1,1 0 0,-1 1 0,1-1-1,0 1 1,0-1 0,-1 1 0,1 0-1,0 0 1,0 0 0,-1 0 0,1 1-1,0-1 1,4 2 0,-5-1 2,0 0 1,0 0-1,-1 0 0,1 0 1,0 1-1,-1-1 1,1 0-1,-1 1 0,1-1 1,-1 1-1,0-1 1,0 1-1,0 0 0,1-1 1,-2 1-1,1 0 1,0 0-1,0 0 0,-1 0 1,2 2-1,0 9 15,0-1 0,1 24-1,-1-4 289,-2-32-287,0 1 1,0-1-1,0 0 0,0 1 0,0-1 1,0 0-1,0 1 0,0-1 0,0 0 1,0 1-1,0-1 0,0 1 0,0-1 1,1 0-1,-1 0 0,0 1 1,0-1-1,0 0 0,1 1 0,-1-1 1,0 0-1,0 0 0,0 1 0,1-1 1,-1 0-1,0 0 0,1 1 1,-1-1-1,0 0 0,1 0 0,-1 0 1,0 0-1,1 0 0,-1 1 0,0-1 1,1 0-1,-1 0 0,0 0 0,1 0 1,-1 0-1,0 0 0,1 0 1,-1 0-1,0 0 0,1 0 0,-1-1 1,1 1-1,-1 0 0,0 0 0,1 0 1,-1 0-1,0 0 0,0-1 1,1 1-1,-1 0 0,0 0 0,1 0 1,-1-1-1,0 1 0,0 0 0,0-1 1,1 1-1,-1 0 0,18-20 346,-9 9-218,28-34 177,-34 42-346,0 0 1,1 0 0,-1 0-1,1 0 1,0 1-1,0-1 1,0 1 0,0 0-1,0 0 1,6-1 0,-9 3 4,0-1 0,0 1 0,1 0 0,-1 0 0,0 0 0,1 0 0,-1 0 0,0 0 1,1 0-1,-1 0 0,0 1 0,1-1 0,-1 0 0,0 1 0,0-1 0,1 1 0,-1-1 0,0 1 1,0 0-1,0 0 0,0-1 0,2 3 0,-1-1-20,0 0 1,0 1-1,-1 0 1,1-1-1,0 1 1,-1 0-1,0 0 1,0 0-1,2 4 1,-1 2-48,0 0 1,0 1 0,-1-1 0,-1 0-1,0 15 1,0-22-100,0 1-240,1-5 163,0 0 260,3-6-178</inkml:trace>
</inkml:ink>
</file>

<file path=ppt/ink/ink3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54.807"/>
    </inkml:context>
    <inkml:brush xml:id="br0">
      <inkml:brushProperty name="width" value="0.025" units="cm"/>
      <inkml:brushProperty name="height" value="0.025" units="cm"/>
    </inkml:brush>
  </inkml:definitions>
  <inkml:trace contextRef="#ctx0" brushRef="#br0">14 156 15715,'2'4'155,"-1"-1"-1,1 0 0,0 0 0,0 0 1,0 0-1,0-1 0,1 1 0,-1-1 1,1 1-1,-1-1 0,1 0 0,0 0 1,0 0-1,0 0 0,0 0 0,0-1 1,1 1-1,-1-1 0,0 0 0,1 0 1,-1 0-1,0-1 0,1 1 0,-1-1 1,1 0-1,0 0 0,-1 0 0,1 0 1,-1-1-1,1 1 0,-1-1 1,0 0-1,1 0 0,-1 0 0,0 0 1,1-1-1,-1 1 0,0-1 0,0 0 1,0 0-1,3-3 0,-1 1-50,1-1 0,0 0 0,-1-1 0,0 1-1,-1-1 1,1 0 0,-1 0 0,0-1 0,0 1 0,-1-1 0,0 0 0,0 0-1,3-12 1,-5 16-86,0 0 0,-1 0 0,1 1 0,-1-1 1,0 0-1,0 0 0,0 0 0,0 0 0,0 0 0,-1 1 0,1-1 0,-1 0 0,0 0 0,0 0 0,0 1 0,0-1 0,0 1 0,0-1 0,-1 1 0,0-1 0,1 1 0,-1 0 0,0-1 0,0 1 0,0 0 0,0 0 0,0 1 0,-1-1 0,1 0 1,0 1-1,-1-1 0,0 1 0,1 0 0,-1 0 0,0 0 0,1 0 0,-1 0 0,-3 0 0,1 0-31,0 1-1,1-1 1,-1 1 0,0 0 0,0 0 0,0 0-1,0 1 1,0 0 0,0 0 0,1 0-1,-1 1 1,0-1 0,1 1 0,-1 0 0,1 0-1,-1 1 1,1-1 0,0 1 0,0 0-1,0 0 1,1 1 0,-1-1 0,-3 5-1,3-3-19,0 0-1,0 0 0,0 1 1,1-1-1,0 1 0,0 0 1,0 0-1,1 0 0,0 0 0,0 0 1,0 0-1,1 1 0,0-1 1,0 1-1,1-1 0,0 0 0,1 9 1,-1-13 28,0 0 0,1 0 0,-1 0 0,1 0 1,-1 0-1,1 0 0,0 0 0,0 0 1,0 0-1,0 0 0,0 0 0,0-1 0,0 1 1,1 0-1,-1-1 0,1 1 0,-1-1 0,1 0 1,3 3-1,-2-3 0,0 0 0,0 0-1,0 0 1,0 0 0,0 0 0,1 0 0,-1-1 0,0 0 0,0 1 0,1-1 0,4-1 0,3 0-8,-1-1 0,0-1 0,0 0 1,0 0-1,0 0 0,0-2 1,9-4-1,2-5-24,0-1 0,33-30 0,14-11-415,-67 56 435,0-1 0,0 0 0,0 0 0,0 1 0,0-1-1,0 0 1,0 1 0,0-1 0,0 1 0,0-1 0,1 1 0,-1 0 0,0 0-1,0-1 1,1 1 0,-1 0 0,0 0 0,0 0 0,3 1 0,-4-1 6,1 1 0,0-1 0,0 1 0,-1-1-1,1 1 1,0-1 0,-1 1 0,1 0 0,-1-1 0,1 1 0,-1 0 0,1 0 0,-1 0 0,1-1 0,-1 1 0,0 0 0,1 0 0,-1 0 0,0 0 0,0 1 0,1 7-7,0-1 1,-1 1-1,0 0 1,-2 12-1,2-13 71,-3 15 102,2-17-39,0 1 1,0 0-1,1-1 1,1 12-1,-1-17-102,0-1 0,0 1 0,0-1-1,0 0 1,0 1 0,1-1 0,-1 0-1,0 1 1,0-1 0,0 0 0,1 1 0,-1-1-1,0 0 1,1 1 0,-1-1 0,0 0-1,0 0 1,1 1 0,-1-1 0,0 0 0,1 0-1,-1 0 1,1 1 0,-1-1 0,0 0-1,1 0 1,-1 0 0,1 0 0,-1 0 0,0 0-1,1 0 1,-1 0 0,1 0 0,-1 0 0,0 0-1,1 0 1,-1 0 0,0 0 0,1 0-1,-1 0 1,1-1 0,-1 1 0,0 0 0,1 0-1,-1 0 1,0-1 0,1 1 0,-1 0-1,0 0 1,1-1 0,-1 1 0,0 0 0,0-1-1,1 1 1,20-19 299,-20 17-264,17-16 130,-13 12-226,0 0 0,1 0 0,0 0 0,0 0 0,0 1 0,1 0 0,0 1 0,0-1 0,0 1 0,13-5 0,-18 9 9,0-1-1,0 1 1,-1 0 0,1 0 0,0-1 0,0 2-1,0-1 1,-1 0 0,1 0 0,0 0 0,0 1-1,-1-1 1,1 1 0,0-1 0,-1 1 0,1 0-1,0 0 1,-1-1 0,1 1 0,-1 0 0,1 1 0,-1-1-1,0 0 1,0 0 0,3 3 0,0 2-112,0 1 1,0-1-1,-1 1 1,5 14-1,3 2 166,-11-22 1,1 0 0,-1 0-1,1 0 1,-1-1 0,1 1-1,0 0 1,-1-1 0,1 1-1,0 0 1,0-1 0,-1 1-1,1-1 1,0 1 0,0-1-1,0 1 1,0-1 0,0 0 0,-1 0-1,1 1 1,0-1 0,0 0-1,0 0 1,0 0 0,0 0-1,0 0 1,0 0 0,0 0-1,0 0 1,0 0 0,0-1-1,0 1 1,0 0 0,-1-1-1,1 1 1,0 0 0,0-1-1,0 1 1,0-1 0,0 0-1,6-3 100,0-1-1,-1 0 0,10-9 0,-11 9-25,4-3 15,49-41 195,-52 45-343,-1 1 0,1-1 0,0 1 0,0 0 0,0 0-1,1 1 1,-1 0 0,12-3 0,-16 5 22,0 0 0,0 0 0,0 0 0,0 0 0,-1 0 0,1 0-1,0 0 1,0 1 0,0-1 0,0 0 0,-1 1 0,1 0 0,0-1 0,-1 1 0,1 0-1,0 0 1,-1 0 0,1 0 0,-1 0 0,3 3 0,-2-1-2,1-1-1,-2 1 1,1 1 0,0-1-1,0 0 1,-1 0 0,0 0-1,1 1 1,-1-1 0,0 5 0,1 4 48,-1-1 0,0 1 0,0 0 1,-2-1-1,-2 20 0,1-24-277,0-9-160,-1-12 111,3-4 97</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37.223"/>
    </inkml:context>
    <inkml:brush xml:id="br0">
      <inkml:brushProperty name="width" value="0.05" units="cm"/>
      <inkml:brushProperty name="height" value="0.05" units="cm"/>
    </inkml:brush>
  </inkml:definitions>
  <inkml:trace contextRef="#ctx0" brushRef="#br0">36 2 18668,'-10'-1'1896,"4"6"-1215,-1 4-281,1 4 1176,1 1-1320,3 2 40,2-5-136,4-8-272</inkml:trace>
</inkml:ink>
</file>

<file path=ppt/ink/ink3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55.302"/>
    </inkml:context>
    <inkml:brush xml:id="br0">
      <inkml:brushProperty name="width" value="0.025" units="cm"/>
      <inkml:brushProperty name="height" value="0.025" units="cm"/>
    </inkml:brush>
  </inkml:definitions>
  <inkml:trace contextRef="#ctx0" brushRef="#br0">18 1 16988,'-7'5'1448,"2"3"-1040,0-3-320,5 1 512,0 0-712,3-5 64,4-2-104,8-9-104</inkml:trace>
</inkml:ink>
</file>

<file path=ppt/ink/ink3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55.751"/>
    </inkml:context>
    <inkml:brush xml:id="br0">
      <inkml:brushProperty name="width" value="0.025" units="cm"/>
      <inkml:brushProperty name="height" value="0.025" units="cm"/>
    </inkml:brush>
  </inkml:definitions>
  <inkml:trace contextRef="#ctx0" brushRef="#br0">0 138 17572,'0'1'59,"0"-1"1,0 0-1,0 0 0,0 1 1,1-1-1,-1 0 0,0 0 1,0 1-1,0-1 1,0 0-1,0 0 0,0 1 1,1-1-1,-1 0 0,0 0 1,0 0-1,0 0 1,1 1-1,-1-1 0,0 0 1,0 0-1,1 0 0,-1 0 1,0 0-1,0 1 1,1-1-1,-1 0 0,0 0 1,0 0-1,1 0 1,-1 0-1,0 0 0,0 0 1,1 0-1,-1 0 0,0 0 1,1 0-1,-1 0 1,0 0-1,14-8 1234,10-15 304,-16 14-1203,-1 3-276,-1-1 0,0 1 0,0-2 0,-1 1 0,0-1 0,0 1 0,0-1 0,4-14 0,-8 21-124,-1 1-1,0-1 1,0 0 0,1 0-1,-1 1 1,0-1-1,0 0 1,0 1-1,0-1 1,0 0 0,0 0-1,0 1 1,0-1-1,0 0 1,-1 0 0,1 1-1,0-1 1,0 0-1,0 0 1,-1 1-1,1-1 1,-1 1 0,1-1-1,0 0 1,-1 1-1,1-1 1,-1 1 0,1-1-1,-1 1 1,0-1-1,1 1 1,-1-1-1,1 1 1,-1-1 0,0 1-1,1 0 1,-1-1-1,0 1 1,0 0-1,1 0 1,-2-1 0,0 1-9,0 0 0,0 0 1,-1 0-1,1 0 0,0 1 1,0-1-1,0 1 0,0-1 1,0 1-1,1-1 0,-1 1 1,0 0-1,0 0 0,0 0 1,-1 1-1,-3 3-1,0 0 0,1 0 0,0 1 0,0 0 0,1 0 0,-1 0 0,1 0 0,0 0 1,-5 14-1,8-17 16,-1 0 0,1 1 0,0-1 0,0 0 0,0 1 0,1-1 0,-1 0 0,1 1 0,0-1 0,0 1 0,0-1 0,0 1 0,1-1 0,-1 0 0,1 1 0,0-1 0,0 0 0,0 1 0,0-1 0,1 0 0,-1 0 0,1 0 0,3 4 0,-4-5 3,1-1 0,0 1-1,0-1 1,0 1 0,0-1-1,1 0 1,-1 0 0,0 0-1,0 0 1,1 0 0,-1-1-1,0 1 1,1-1 0,-1 1-1,1-1 1,-1 0 0,1 0-1,-1 0 1,0 0-1,1-1 1,3 0 0,5-1-35,1-1 0,-1 0 0,11-6 0,7-3-244,31-20 1,-40 20 46,1 1 1,1 1-1,24-8 0,-45 18 216,1-1 0,-1 1 0,1-1 0,-1 1-1,1 0 1,0 0 0,-1-1 0,1 1-1,0 0 1,-1 0 0,1 1 0,0-1 0,-1 0-1,1 1 1,-1-1 0,1 1 0,1 0 0,-2 0 22,0-1 1,0 1-1,0 0 1,-1 0-1,1 0 1,0 0-1,-1 0 1,1-1 0,0 1-1,-1 0 1,1 0-1,-1 0 1,0 1-1,1-1 1,-1 0-1,0 0 1,0 0 0,0 0-1,1 2 1,-2 6 141,1 0 0,-2 0 0,1 0 0,-1 0 0,-3 9 0,0 1 118,1-5-28,3-10-153,0-1-1,0 1 0,0 0 1,0-1-1,1 1 0,-1 0 0,1 0 1,0 0-1,0-1 0,1 1 0,-1 0 1,2 5-1,-2-8-72,1-1 1,-1 1-1,0 0 0,1-1 1,-1 1-1,1-1 0,-1 0 1,1 1-1,-1-1 0,1 1 1,-1-1-1,1 0 0,-1 1 1,1-1-1,0 0 0,-1 1 1,1-1-1,-1 0 0,1 0 1,0 0-1,-1 0 0,1 0 1,0 0-1,-1 0 0,1 0 1,0 0-1,-1 0 0,1 0 1,-1 0-1,1 0 1,0 0-1,-1-1 0,1 1 1,0 0-1,-1 0 0,1-1 1,-1 1-1,1 0 0,0-1 1,23-16 184,-22 15-178,11-10 12,-10 9-113,0 0 1,1 0-1,-1 0 0,1 0 0,-1 0 1,1 1-1,0 0 0,0 0 0,0 0 1,7-3-1,-10 5 34,0 0-1,-1 0 1,1 0 0,-1 0 0,1 0-1,-1 1 1,1-1 0,0 0 0,-1 0 0,1 0-1,-1 1 1,1-1 0,-1 0 0,1 0-1,-1 1 1,1-1 0,-1 1 0,1-1-1,-1 0 1,1 1 0,-1-1 0,0 1-1,1-1 1,-1 1 0,0-1 0,1 1-1,-1-1 1,0 1 0,0 0 0,7 21-647,-4-11 398,4 9-330</inkml:trace>
</inkml:ink>
</file>

<file path=ppt/ink/ink3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57.366"/>
    </inkml:context>
    <inkml:brush xml:id="br0">
      <inkml:brushProperty name="width" value="0.025" units="cm"/>
      <inkml:brushProperty name="height" value="0.025" units="cm"/>
    </inkml:brush>
  </inkml:definitions>
  <inkml:trace contextRef="#ctx0" brushRef="#br0">30 0 17204,'1'2'146,"-1"0"0,1 0 0,-1 0 0,1 0 0,-1 0 0,0 0 0,0 0 1,0 0-1,0 0 0,0 0 0,0 0 0,-1 0 0,1 0 0,-1 0 0,1 0 1,-1 0-1,-1 3 0,-1 4 226,-4 20 124,1 0 1,1 1-1,2-1 1,1 1-1,1 0 1,5 49-1,-3-74-492,-1-1 0,1 1 1,0-1-1,1 0 0,-1 0 0,1 1 0,0-1 0,0 0 1,3 5-1,-4-8-6,0-1 0,0 1 0,0 0 0,-1 0 0,1-1 1,0 1-1,0 0 0,0-1 0,0 1 0,0-1 0,0 1 0,0-1 0,0 0 0,0 1 1,1-1-1,-1 0 0,0 0 0,0 0 0,0 0 0,0 0 0,0 0 0,0 0 1,1 0-1,-1 0 0,0 0 0,0-1 0,0 1 0,0 0 0,0-1 0,0 1 1,0-1-1,0 1 0,0-1 0,0 0 0,0 1 0,0-1 0,0 0 0,-1 0 1,2-1-1,10-9-7,-2-1 1,1 0 0,-1 0 0,-1-2-1,-1 1 1,0-1 0,13-29-1,-13 24 35,2 1-1,0 0 0,26-33 0,-36 50-20,1 0-1,-1 0 0,1 0 0,0 0 0,0 1 0,0-1 0,-1 0 0,1 1 0,0-1 1,0 0-1,0 1 0,0-1 0,0 1 0,0 0 0,0-1 0,0 1 0,0 0 1,0-1-1,2 1 0,-3 0-1,1 1 0,0-1 0,-1 0 1,1 0-1,0 1 0,-1-1 0,1 0 0,0 1 0,-1-1 1,1 1-1,-1-1 0,1 1 0,-1-1 0,1 1 1,-1 0-1,1-1 0,-1 1 0,0-1 0,1 1 0,-1 0 1,1 0-1,0 5 9,1 0 1,0 0 0,-1-1-1,0 1 1,0 10-1,5 176 11,-4-178-637,-2-14 600,0 0-1,0 0 0,0 1 1,0-1-1,1 0 0,-1 0 1,0 0-1,0 0 0,0 0 1,0 0-1,0 0 0,0 0 1,1 0-1,-1 0 0,0 0 1,0 0-1,0 0 1,0 0-1,0 0 0,1 0 1,-1 0-1,0 0 0,0 0 1,0 0-1,0 0 0,0 0 1,0 0-1,1-1 0,-1 1 1,0 0-1,0 0 0,0 0 1,0 0-1,0 0 0,0 0 1,0 0-1,0 0 0,1 0 1,-1-1-1,0 1 0,0 0 1,0 0-1,0 0 0,0 0 1,12-24-788,-10 20 818,7-17-405</inkml:trace>
</inkml:ink>
</file>

<file path=ppt/ink/ink3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57.832"/>
    </inkml:context>
    <inkml:brush xml:id="br0">
      <inkml:brushProperty name="width" value="0.025" units="cm"/>
      <inkml:brushProperty name="height" value="0.025" units="cm"/>
    </inkml:brush>
  </inkml:definitions>
  <inkml:trace contextRef="#ctx0" brushRef="#br0">0 86 17668,'0'-1'105,"1"1"0,-1 0 1,1-1-1,-1 1 0,1 0 1,-1 0-1,0-1 0,1 1 1,-1 0-1,1 0 0,-1 0 1,1-1-1,-1 1 0,1 0 1,-1 0-1,1 0 0,-1 0 1,1 0-1,-1 0 0,1 0 1,-1 0-1,1 0 0,-1 1 1,1-1-1,-1 0 0,1 0 1,0 0-1,17 8 889,-9-4-503,-2-1-453,0-1-1,0 0 1,0-1-1,0 0 1,1 0-1,-1-1 1,0 0-1,1 0 1,-1 0-1,0-1 1,15-3-1,-17 2-22,-1 1-1,1-1 1,0 0 0,-1 0-1,1 0 1,-1-1 0,1 1-1,-1-1 1,0 0 0,0 0-1,-1-1 1,1 1-1,-1-1 1,1 0 0,-1 0-1,0 0 1,0 0 0,2-6-1,-4 10 4,-1-1 0,1 0 0,-1 0 0,0 0 0,1 0 0,-1 0-1,1 1 1,-1-1 0,0 0 0,0 0 0,0 0 0,1 0 0,-1 0 0,0 0-1,0 0 1,0 0 0,-1 0 0,1 0 0,0 0 0,0 0 0,0 0 0,-1 0 0,1 0-1,0 0 1,-1 1 0,1-1 0,-1 0 0,1 0 0,-1 0 0,0 1 0,1-1 0,-1 0-1,0 0 1,1 1 0,-1-1 0,0 1 0,0-1 0,1 1 0,-1-1 0,0 1-1,0-1 1,0 1 0,0 0 0,0-1 0,-1 1 0,-2-1 33,1 1 0,0-1 0,-1 1-1,1 0 1,-1 0 0,1 0 0,-1 1 0,1-1 0,-1 1 0,1 0 0,-1 0 0,-2 1 0,-2 2-4,0 1 0,1-1 1,-1 1-1,1 1 1,1 0-1,-1 0 1,1 0-1,0 0 1,0 1-1,1 0 1,-1 0-1,-3 10 1,3-7-49,1 0 0,0 0 0,1 0 0,0 1 0,1-1 0,0 1-1,1 0 1,0 0 0,0 13 0,2-21-54,0 0 0,0 1 0,0-1 0,0 0 1,1 0-1,0 0 0,-1 0 0,1 0 0,0 0 0,1 0 0,-1 0 0,3 5 0,-3-7-49,1 0 1,-1 0-1,0 0 0,0 0 1,0 0-1,1 0 0,-1 0 1,1 0-1,-1 0 0,0-1 1,1 1-1,-1 0 1,1-1-1,0 0 0,-1 1 1,1-1-1,-1 0 0,1 0 1,0 1-1,-1-1 0,1-1 1,-1 1-1,1 0 1,0 0-1,-1-1 0,3 0 1,4-2-74,0 0 1,-1 0 0,1-1 0,-1 0 0,0 0-1,-1-1 1,11-8 0,22-20-739</inkml:trace>
</inkml:ink>
</file>

<file path=ppt/ink/ink3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58.378"/>
    </inkml:context>
    <inkml:brush xml:id="br0">
      <inkml:brushProperty name="width" value="0.025" units="cm"/>
      <inkml:brushProperty name="height" value="0.025" units="cm"/>
    </inkml:brush>
  </inkml:definitions>
  <inkml:trace contextRef="#ctx0" brushRef="#br0">88 0 16299,'-10'9'550,"1"1"0,0 0 0,0 0-1,1 0 1,0 1 0,0 0 0,2 1-1,-1 0 1,-5 14 0,12-25-505,0 0 0,-1 0 1,1 0-1,0 1 0,0-1 0,0 0 1,-1 0-1,1 0 0,1 0 0,-1 0 1,0 0-1,0 0 0,0 0 1,0 0-1,1 2 0,0-2-48,-1-1 0,1 1 0,-1-1 0,0 0 0,1 1 0,-1-1 0,1 1 0,-1-1 0,1 0-1,-1 1 1,1-1 0,-1 0 0,1 0 0,-1 0 0,1 1 0,0-1 0,-1 0 0,1 0 0,-1 0 0,1 0 0,0 0 0,5 0-195,0-1 0,-1 0 0,1-1 0,0 1 0,6-3 0,11-3-312,-20 7 465,0 0-1,-1 1 1,1-1-1,-1 0 1,1 1-1,0 0 0,-1 0 1,1-1-1,-1 1 1,1 1-1,-1-1 1,0 0-1,0 1 0,1-1 1,-1 1-1,0 0 1,0-1-1,0 1 0,-1 0 1,1 0-1,0 0 1,2 5-1,4 5 20,-1 1 0,10 26 0,-15-35 28,8 21 166,0 0 0,-2 1 0,-1 0-1,-1 1 1,-2-1 0,0 1 0,-2 0-1,-1 0 1,-2 27 0,0-48 6,0-1 1,0 0 0,0 0-1,-1 0 1,0-1-1,0 1 1,0 0 0,-1-1-1,1 1 1,-1-1-1,0 0 1,0 0 0,-6 5-1,7-7-106,0 0 0,0 0 0,0-1 0,0 1 0,0-1 0,0 0 0,-1 0 0,1 1 0,-1-2 0,1 1 0,-1 0 0,1 0 1,-1-1-1,1 1 0,-1-1 0,1 0 0,-1 0 0,0 0 0,1 0 0,-1 0 0,1-1 0,-1 1 0,1-1 0,-1 1 0,1-1 0,-1 0 0,1 0 0,-4-2 0,1-1-131,0 1 0,1-1 0,-1 1 0,1-1 0,0-1 0,0 1 0,0 0 0,1-1 0,0 0 0,-1 0 0,2 0 0,-1 0 0,1 0 0,-1-1 0,1 1 0,1-1 0,-1 1 1,1-1-1,-1-10 0,1 7-215,1 0 1,0 0 0,0 0 0,0 0 0,1 1 0,1-1-1,0 0 1,0 0 0,0 1 0,1-1 0,0 1 0,7-12-1,3 1-165,1 0 0,1 1-1,31-29 1,-8 10-148</inkml:trace>
</inkml:ink>
</file>

<file path=ppt/ink/ink3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59.027"/>
    </inkml:context>
    <inkml:brush xml:id="br0">
      <inkml:brushProperty name="width" value="0.025" units="cm"/>
      <inkml:brushProperty name="height" value="0.025" units="cm"/>
    </inkml:brush>
  </inkml:definitions>
  <inkml:trace contextRef="#ctx0" brushRef="#br0">106 324 17500,'0'-1'142,"0"0"0,0-1 0,0 1 0,0 0 0,0 0 0,0-1 0,0 1 0,-1 0 0,1-1 0,0 1 0,-1 0 0,1 0 0,-1-1 0,0 1 0,1 0 0,-1 0 0,0 0 0,0 0 0,-1-1 0,1 1-68,0 1-1,0 0 0,0 0 0,0-1 0,0 1 0,0 0 0,0 0 0,0 0 0,0 0 0,0 0 1,0 1-1,0-1 0,0 0 0,0 0 0,0 1 0,0-1 0,0 1 0,0-1 0,0 1 0,0-1 1,0 1-1,0-1 0,0 1 0,0 0 0,1-1 0,-2 3 0,-5 4 52,0 0-1,1 1 0,0-1 1,0 1-1,1 1 1,0-1-1,0 1 0,1 0 1,1 0-1,-1 0 1,1 1-1,1-1 0,0 1 1,0-1-1,1 1 1,0 0-1,0 0 0,1 0 1,1-1-1,1 12 1,-2-19-121,1 0 1,-1 0-1,1 1 1,-1-1 0,1 0-1,0 0 1,0 0-1,0 0 1,0 0-1,0 0 1,0 0-1,1 0 1,-1 0 0,1-1-1,-1 1 1,1 0-1,0-1 1,-1 0-1,3 2 1,-2-2-6,0-1 1,0 1-1,-1-1 1,1 1-1,0-1 0,0 0 1,0 0-1,0 0 0,0 0 1,0 0-1,0-1 0,-1 1 1,1 0-1,0-1 1,0 1-1,0-1 0,3-2 1,4-2-25,-1 0 0,0-1 0,0 0 0,0 0 0,0-1 0,-1 0 0,7-9 0,15-22-236,36-63 0,-28 40-514,-37 61 763,0 0-1,0 0 0,0 0 1,0 1-1,0-1 0,0 0 1,0 0-1,0 0 0,0 0 1,0 0-1,1 0 0,-1 1 1,0-1-1,0 0 0,0 0 0,0 0 1,0 0-1,0 0 0,0 0 1,0 0-1,0 0 0,1 0 1,-1 0-1,0 1 0,0-1 1,0 0-1,0 0 0,0 0 1,0 0-1,1 0 0,-1 0 1,0 0-1,0 0 0,0 0 1,0 0-1,0 0 0,1 0 1,-1 0-1,0 0 0,0 0 0,0 0 1,0 0-1,0-1 0,0 1 1,1 0-1,-1 0 0,0 0 1,0 0-1,0 0 0,0 0 1,-1 15-115,-12 43-266,-4 27 355,16-76 59,0 0-1,1 0 1,0 0 0,0-1-1,1 1 1,0 0 0,3 11-1,-4-19-36,0 0 0,0 0-1,1 0 1,-1 0-1,0 0 1,0 0 0,1-1-1,-1 1 1,0 0-1,1 0 1,-1 0 0,1 0-1,-1-1 1,1 1-1,-1 0 1,1 0 0,0-1-1,-1 1 1,1-1-1,0 1 1,0 0-1,-1-1 1,1 1 0,0-1-1,0 0 1,0 1-1,0-1 1,-1 0 0,1 1-1,0-1 1,0 0-1,0 0 1,0 0 0,0 0-1,0 0 1,0 0-1,0 0 1,0 0 0,0 0-1,0 0 1,-1-1-1,1 1 1,0 0 0,0 0-1,0-1 1,0 1-1,0-1 1,1 0-1,4-3-278,-1 0-1,0-1 0,0 1 0,0-1 0,7-9 0,8-12-1113,0-2 1,-2-1-1,-1 0 0,22-55 0,34-131-395,-59 154 3205,-7 27 3682,-33 133-1019,-11 49-1897,32-121-1806,1 1 0,1 0 1,2 40-1,1-63-315,1 1 0,0-1 0,0 1 0,1-1 0,-1 0 0,3 6 0,-4-11-57,1 1 0,-1 0 0,0-1 0,0 1 1,1 0-1,-1-1 0,0 1 0,1 0 1,-1-1-1,0 1 0,1-1 0,-1 1 1,1-1-1,-1 1 0,1-1 0,-1 1 1,1-1-1,0 1 0,-1-1 0,1 0 0,-1 1 1,1-1-1,0 0 0,0 1 0,-1-1 1,1 0-1,0 0 0,-1 0 0,1 0 1,0 0-1,-1 0 0,1 0 0,0 0 1,0 0-1,-1 0 0,1 0 0,0 0 0,-1 0 1,1-1-1,0 1 0,-1 0 0,1 0 1,0-1-1,-1 1 0,1 0 0,0-1 1,-1 1-1,1-1 0,-1 1 0,1-1 0,-1 1 1,1-1-1,-1 1 0,1-1 0,0-1 1,1-2-90,1 0 0,-1 0 0,1-1 1,-1 1-1,0-1 0,-1 0 0,1 1 1,-1-1-1,0 0 0,0 0 1,0 0-1,-1 0 0,0-6 0,0-2-17,-1-1 0,0 0 0,-5-20 0,5 30 165,1 0-1,-1 1 1,-1-1-1,1 1 0,0-1 1,-1 1-1,0-1 1,-3-3-1,5 7-38,0 0 0,0 0-1,0 0 1,-1 0 0,1 0 0,0 0-1,0 0 1,0 0 0,0 0 0,-1 0 0,1 0-1,0 0 1,0 0 0,0 0 0,0 1-1,-1-1 1,1 0 0,0 0 0,0 0-1,0 0 1,0 0 0,0 1 0,0-1 0,-1 0-1,1 0 1,0 0 0,0 0 0,0 1-1,0-1 1,0 0 0,0 0 0,0 0 0,0 1-1,0-1 1,0 0 0,0 0 0,0 1-1,0 2 13,0 1 0,1 0-1,-1 0 1,1-1 0,-1 1-1,1 0 1,1-1 0,-1 1-1,0-1 1,1 1-1,0-1 1,-1 0 0,1 0-1,1 0 1,-1 0 0,4 4-1,-2-2-5,1 0 1,0 0-1,0-1 0,0 1 0,0-1 0,1 0 0,0-1 0,8 5 0,-9-6-9,1-1-1,-1 0 1,1 0 0,-1 0-1,1 0 1,-1-1-1,1 0 1,0 0-1,-1-1 1,1 1 0,-1-1-1,1 0 1,-1-1-1,0 1 1,1-1 0,-1 0-1,0-1 1,0 1-1,0-1 1,-1 0-1,8-6 1,-3 3 21,-2 0-1,1-1 1,-1-1-1,0 1 1,0-1-1,-1 0 1,0 0-1,-1-1 1,0 0-1,8-18 1,-8-2 144,-5 28-167,0 1 0,0-1 0,1 1 1,-1-1-1,0 1 0,0 0 1,0-1-1,0 1 0,0-1 0,0 1 1,-1-1-1,1 1 0,0 0 1,0-1-1,0 1 0,0-1 0,0 1 1,-1 0-1,1-1 0,0 1 1,0-1-1,-1 1 0,1 0 0,0-1 1,-1 1-1,1 0 0,0 0 1,-1-1-1,1 1 0,0 0 0,-1 0 1,1-1-1,0 1 0,-1 0 1,1 0-1,-1 0 0,1 0 0,-1 0 1,1 0-1,0 0 0,-1 0 1,1 0-1,-1 0 0,1 0 0,-1 0 1,1 0-1,0 0 0,-1 0 1,1 0-1,-1 0 0,1 0 0,-1 0 1,1 1-1,0-1 0,-1 0 1,1 0-1,0 1 0,-1-1 0,1 0 1,-1 1-1,-3 2 13,-1 1 0,1 0 1,0 0-1,0 0 0,1 0 0,-1 0 1,1 1-1,0 0 0,0 0 0,0 0 0,-2 5 1,-3 9 82,-9 34 0,7-6 76,9-45-159,1 0-1,0 0 0,-1 0 1,1 0-1,0 0 0,0 1 1,0-1-1,0 0 0,1 0 1,-1 0-1,1 0 0,-1 0 0,1 0 1,0 0-1,-1 0 0,1 0 1,0 0-1,0-1 0,2 3 1,-2-3-21,0-1 0,1 0 1,-1 1-1,0-1 1,0 0-1,0 0 1,0 0-1,0 0 1,1 0-1,-1 0 1,0 0-1,0-1 1,0 1-1,0 0 1,0-1-1,0 1 0,0-1 1,0 1-1,0-1 1,0 1-1,0-1 1,0 0-1,0 1 1,0-1-1,1-2 1,28-25-535,-25 23 347,10-11-311,24-22-717,-37 35 1040,1 1 1,0 0-1,0-1 1,0 1-1,1 1 0,-1-1 1,0 0-1,1 1 0,-1 0 1,8-2-1,-10 3 138,0 0 0,0 0 1,0 0-1,0 0 0,0 1 0,0-1 0,0 0 0,0 1 0,0-1 0,0 1 0,0-1 0,0 1 0,0 0 1,-1-1-1,1 1 0,0 0 0,0-1 0,0 1 0,-1 0 0,1 0 0,-1 0 0,1 0 0,0 0 1,-1 0-1,0 0 0,1 0 0,-1 0 0,0 0 0,1 0 0,-1 0 0,0 1 0,7 40-192,-7-35 198,1 3 6,1 17 23,-2-26-3,0 0 0,0 0 0,0-1 1,1 1-1,-1 0 0,0 0 0,0 0 1,1 0-1,-1 0 0,1-1 0,-1 1 0,1 0 1,-1 0-1,1-1 0,-1 1 0,1 0 0,0-1 1,-1 1-1,1-1 0,0 1 0,1 0 1,-2-1-5,1 0 0,-1 0 0,1 0 1,-1 0-1,1 0 0,-1 0 0,1 0 0,0 0 1,-1 0-1,1 0 0,-1-1 0,1 1 1,-1 0-1,1 0 0,-1 0 0,1-1 1,-1 1-1,1 0 0,-1-1 0,1 1 1,-1-1-1,0 1 0,1 0 0,-1-1 1,0 1-1,1-1 0,-1 0 0,10-15-45,-9 13 25,7-16-96</inkml:trace>
</inkml:ink>
</file>

<file path=ppt/ink/ink3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9:59.862"/>
    </inkml:context>
    <inkml:brush xml:id="br0">
      <inkml:brushProperty name="width" value="0.025" units="cm"/>
      <inkml:brushProperty name="height" value="0.025" units="cm"/>
    </inkml:brush>
  </inkml:definitions>
  <inkml:trace contextRef="#ctx0" brushRef="#br0">2 15 18996,'0'0'82,"0"-1"0,0 1-1,0 0 1,-1-1 0,1 1 0,0 0 0,0-1-1,0 1 1,0 0 0,0-1 0,0 1-1,0 0 1,0-1 0,0 1 0,0-1 0,0 1-1,0 0 1,0-1 0,0 1 0,0 0-1,1-1 1,-1 1 0,0 0 0,0-1 0,0 1-1,0 0 1,1-1 0,-1 1 0,0 0-1,1-1 1,13-3 1474,23 7-171,-30-2-1164,8 1-568,1 1-1,0 0 1,-1 1-1,0 0 1,0 2 0,19 8-1,-28-10-403,1-1-1,-1 1 1,1 1 0,-1-1-1,0 1 1,-1 0 0,1 1-1,-1-1 1,0 1 0,0 0-1,-1 1 1,0-1 0,0 1-1,0-1 1,2 9 0,-5-13 954,0 1 1,1-1 0,-1 1-1,1-1 1,-1 0 0,1 1-1,0-1 1,0 0 0,0 0-1,0 0 1,0 0 0,0-1 0,1 1-1,-1-1 1,5 3 0,-3-2 569,0 0 1,-1 1 0,1-1 0,-1 1-1,5 5 1,-5-4-408,-1 1 0,0-1 0,-1 1 1,1 0-1,-1 0 0,0 0 0,0 0 0,0 0 0,-1 0 0,1 0 0,-2 6 0,2 1 76,-1-2-133,7 47 800,-6-52-1033,0-1 0,0 0 0,1 0 0,-1 0 0,1 0 0,0 0 0,0 0 1,1 0-1,-1-1 0,6 8 0,-6-10-47,0 0 0,0 1 0,0-1 0,0 0 0,0 0 0,0 0 0,0-1 0,0 1 0,1 0 0,-1-1 0,0 0 0,0 1 0,1-1 0,-1 0 0,0 0 0,0 0 0,1 0 0,-1-1 0,0 1 0,0-1 0,1 1 0,-1-1 0,0 0 0,0 0 0,0 0 0,0 0 0,3-2 0,6-3 21,1-1 0,-1-1-1,12-10 1,-23 18-50,3-3-8,37-33-140,-37 33 130,-1 0 0,1 0 0,-1 0 0,0 0 0,0 0 0,-1-1 0,1 1 0,0 0 0,-1-1 0,0 0 0,2-6 0,-3 9 15,0 1 1,0-1 0,0 0 0,0 1 0,1-1 0,-1 1 0,0-1 0,0 0 0,0 1 0,0-1 0,0 1 0,0-1 0,0 0 0,-1 1 0,1-1 0,0 1 0,0-1-1,0 1 1,-1-1 0,1 0 0,0 1 0,0-1 0,-1 1 0,1-1 0,-1 1 0,1-1 0,0 1 0,-1 0 0,1-1 0,-1 1 0,1 0 0,-1-1 0,1 1-1,-1 0 1,1-1 0,-1 1 0,1 0 0,-1 0 0,0 0 0,0-1 0,-1 1 4,1 1 0,-1-1 1,0 0-1,0 1 0,1-1 0,-1 1 0,0 0 0,1-1 0,-1 1 0,1 0 1,-1 0-1,1 0 0,-3 2 0,3-2 5,0 0-1,-1 0 0,1 0 1,0 1-1,-1-1 1,1 0-1,0 1 1,0-1-1,0 1 1,0 0-1,0-1 1,-1 4-1,2-4-4,0-1 0,0 1 0,0-1 0,0 1 0,1 0-1,-1-1 1,0 1 0,0-1 0,0 1 0,0-1 0,0 1 0,1-1-1,-1 1 1,0-1 0,1 1 0,-1-1 0,0 1 0,1-1 0,-1 1 0,0-1-1,1 0 1,-1 1 0,1-1 0,-1 0 0,1 1 0,-1-1 0,1 0-1,-1 1 1,1-1 0,-1 0 0,1 0 0,-1 0 0,1 0 0,-1 1 0,1-1-1,0 0 1,-1 0 0,1 0 0,-1 0 0,1 0 0,0-1 0,4 2-46,0-2 1,1 1-1,-1 0 1,0-1-1,0 0 1,0 0-1,0-1 1,0 1-1,0-1 1,-1 0-1,9-5 1,4-4-305,25-19 1,-36 26 277,2-2-37,-6 5 76,0-1 1,1 1-1,-1-1 0,0 1 0,0-1 0,0 0 1,0 0-1,0 0 0,-1 0 0,1 0 1,-1-1-1,1 1 0,1-4 0,-6 4 140,-4 6 14,-7 7 108,7-4-132,1 0 1,0 0-1,1 1 1,0 0-1,0 0 1,1 0-1,0 0 1,0 1 0,1-1-1,0 1 1,0 0-1,-1 11 1,4-19-89,-1 0 1,1 1-1,0-1 0,0 0 1,0 0-1,0 1 1,0-1-1,0 0 1,0 0-1,0 1 1,1-1-1,-1 0 1,0 0-1,1 0 1,-1 1-1,1-1 1,-1 0-1,1 0 1,0 0-1,-1 0 1,1 0-1,0 0 1,0 0-1,0 0 1,0 0-1,-1-1 1,1 1-1,1 0 1,-1-1-1,0 1 1,0 0-1,0-1 1,0 1-1,0-1 1,0 0-1,1 1 1,-1-1-1,0 0 1,0 0-1,1 1 1,-1-1-1,0 0 1,0 0-1,1-1 0,-1 1 1,0 0-1,0 0 1,2-1-1,9-1 3,0-1-1,0-1 0,-1 0 0,13-5 1,-10 3-111,-7 3 22,0 1 1,-1-1 0,1 2-1,0-1 1,0 1 0,0 0-1,0 0 1,13 1 0,-17 1 38,0-1 0,-1 1 0,1 0 0,0 0 1,-1 0-1,1 0 0,0 1 0,-1-1 0,0 0 1,1 1-1,-1 0 0,0 0 0,0-1 0,0 1 0,0 1 1,0-1-1,0 0 0,-1 0 0,1 1 0,-1-1 1,1 1-1,-1-1 0,0 1 0,1 4 0,0-1 45,12 22-372,-14-27 353,0 0-1,1-1 1,-1 1-1,1-1 1,-1 1-1,1-1 1,-1 1 0,1-1-1,0 1 1,-1-1-1,1 1 1,0-1-1,-1 0 1,1 1-1,0-1 1,-1 0-1,1 0 1,0 1-1,0-1 1,-1 0-1,1 0 1,0 0-1,0 0 1,-1 0-1,1 0 1,0 0 0,0 0-1,0 0 1,-1-1-1,1 1 1,0 0-1,-1 0 1,1-1-1,0 1 1,-1 0-1,2-1 1,11-9-97</inkml:trace>
</inkml:ink>
</file>

<file path=ppt/ink/ink3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0:00.557"/>
    </inkml:context>
    <inkml:brush xml:id="br0">
      <inkml:brushProperty name="width" value="0.025" units="cm"/>
      <inkml:brushProperty name="height" value="0.025" units="cm"/>
    </inkml:brush>
  </inkml:definitions>
  <inkml:trace contextRef="#ctx0" brushRef="#br0">1 66 17932,'6'-6'433,"0"0"0,0 0 0,1 1 0,0 0 0,0 0 0,0 0 0,0 1 0,1 0 1,0 0-1,0 1 0,0 0 0,16-3 0,-19 5-336,1 0 1,-1 0-1,1 1 1,-1-1-1,0 1 1,1 1-1,-1-1 1,1 1-1,-1 0 1,0 0-1,1 1 1,-1-1-1,0 1 1,0 0-1,0 1 1,0-1-1,-1 1 1,1 0-1,0 0 1,-1 0-1,5 6 1,-6-6-102,-1 0 0,0 0 0,1 0 0,-1 1 0,-1-1 1,1 1-1,-1-1 0,1 1 0,-1-1 0,0 1 0,0 0 0,0 0 1,-1-1-1,1 1 0,-1 0 0,0 0 0,0 0 0,-1 0 0,1-1 0,-1 1 1,0 0-1,1 0 0,-3 4 0,-4 9-10,0 0 0,0-1 0,-18 27 0,18-31 11,-15 24 1,6-11 33,0 1 0,2 1 0,1 0 0,1 1 0,-8 29 0,19-54-30,1-1 1,-1 0 0,1 0-1,0 1 1,-1-1 0,1 0-1,0 1 1,0-1 0,1 0-1,-1 0 1,0 1 0,1-1-1,-1 0 1,1 0 0,0 1-1,0-1 1,0 0 0,0 0-1,0 0 1,2 2 0,-2-3-3,1 0 1,-1 1 0,1-1-1,0 0 1,0 0-1,0 0 1,0 0 0,0 0-1,0 0 1,0-1 0,0 1-1,0-1 1,0 1-1,0-1 1,0 0 0,0 0-1,1 0 1,-1 0 0,0 0-1,0-1 1,3 0 0,9-2-6,-1-1 1,0 0-1,1-1 1,-2 0 0,1-1-1,20-13 1,-8 2-198,47-40 1,-72 56 192,14-11-352,25-30-1,-37 39 381,1 0 0,-1 0-1,1-1 1,-1 1 0,0-1-1,0 1 1,-1-1 0,1 0-1,-1 0 1,0 0-1,0 0 1,0 0 0,0 0-1,-1 0 1,0-7 0,0 9-33,0 0 0,-1 1 1,1-1-1,-1 0 0,0 1 1,1-1-1,-1 0 0,0 1 1,0-1-1,-2-2 0,-15-15-185</inkml:trace>
</inkml:ink>
</file>

<file path=ppt/ink/ink3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0:01.055"/>
    </inkml:context>
    <inkml:brush xml:id="br0">
      <inkml:brushProperty name="width" value="0.025" units="cm"/>
      <inkml:brushProperty name="height" value="0.025" units="cm"/>
    </inkml:brush>
  </inkml:definitions>
  <inkml:trace contextRef="#ctx0" brushRef="#br0">0 62 16099,'5'17'1985,"5"-3"-1257,8-2-240,5-1 1088,10-4-695,4-2-137,6-5-720,-1-5-496,-3-3 472,-2-5-120,-6-1-184</inkml:trace>
  <inkml:trace contextRef="#ctx0" brushRef="#br0" timeOffset="1">381 12 18548,'-6'26'1308,"-4"36"1,9-52-1071,1 1-1,-1 0 1,2 0 0,0 0 0,0 0 0,3 11 0,-4-21-211,0 0-1,0 0 1,1 0-1,-1 1 1,0-1-1,1 0 1,-1 0-1,1 0 1,-1 0-1,1 0 1,-1 0-1,1 0 1,0 0 0,-1 0-1,1 0 1,0-1-1,0 1 1,0 0-1,0 0 1,0-1-1,0 1 1,0-1-1,0 1 1,0-1-1,1 1 1,-1-1-4,1 0 0,-1 0 1,1 0-1,-1 0 0,1-1 1,-1 1-1,0-1 0,1 1 0,-1-1 1,0 0-1,1 1 0,-1-1 1,0 0-1,0 0 0,0 0 1,2-2-1,4-3 37,-1-1 0,0-1 0,0 1 0,9-17 0,-6 7-136,-1 0 0,-1-1 0,0 0 1,-1 0-1,-1-1 0,3-21 0,-13 69-645,-9 28 0,-3 16 795,0-9-777,18-72 606</inkml:trace>
</inkml:ink>
</file>

<file path=ppt/ink/ink3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0:01.675"/>
    </inkml:context>
    <inkml:brush xml:id="br0">
      <inkml:brushProperty name="width" value="0.025" units="cm"/>
      <inkml:brushProperty name="height" value="0.025" units="cm"/>
    </inkml:brush>
  </inkml:definitions>
  <inkml:trace contextRef="#ctx0" brushRef="#br0">148 75 16796,'3'-8'1172,"1"1"-364,0-1 0,-1 1 0,-1-1 0,1 0 0,1-11 0,-4 19-760,0-1 1,0 1 0,0 0 0,0-1 0,0 1 0,0 0 0,0-1 0,0 1 0,0 0 0,0 0-1,0-1 1,0 1 0,0 0 0,0-1 0,0 1 0,-1 0 0,1-1 0,0 1 0,0 0 0,0 0-1,0-1 1,-1 1 0,1 0 0,0 0 0,0-1 0,0 1 0,-1 0 0,1 0 0,0 0 0,0-1-1,-1 1 1,1 0 0,0 0 0,-1 0 0,1 0 0,0 0 0,0 0 0,-1-1 0,-15 6 726,-14 13-358,15-6-336,0 0-1,1 1 1,-14 16 0,22-22-84,1-1 0,0 1 1,1-1-1,-1 1 0,1 0 1,1 1-1,-1-1 0,1 1 1,-4 15-1,7-22-2,0 0 0,0 0 0,0 1 0,0-1 0,-1 0 0,2 0 0,-1 0 0,0 0 0,0 0 0,0 0 0,0 1 0,1-1 0,-1 0 0,1 0 0,-1 0 0,0 0 0,1 0 0,0 0 0,-1 0 0,1 0 0,0 0 0,-1-1 0,1 1 0,0 0 0,0 0 0,0-1 0,0 1 0,0 0 0,0-1 0,0 1 0,0-1 0,0 1 0,0-1 0,0 1 0,0-1 0,1 0 0,6 2-102,0-1 1,-1 0-1,1-1 1,12 0-1,5 1-255,-18-1 276,-1 2 1,1-1-1,-1 1 1,1 0 0,-1 0-1,1 0 1,-1 1-1,0 0 1,0 0-1,-1 1 1,1 0-1,-1 0 1,10 9 0,-13-11 135,0 0 0,0 1 0,0-1 0,-1 1 0,1-1 1,-1 1-1,1 0 0,-1 0 0,0 0 0,0 0 0,0 0 1,-1 0-1,1 0 0,-1 0 0,1 0 0,-1 0 1,0 0-1,0 0 0,-1 0 0,1 1 0,-1-1 0,1 0 1,-1 0-1,0 0 0,0 0 0,0-1 0,0 1 0,-1 0 1,1 0-1,-1-1 0,-3 6 0,-1-2 106,1 0 0,-1 0 0,0 0 1,0 0-1,-1-1 0,1 0 0,-1-1 0,-1 1 0,1-1 0,0-1 0,-1 1 0,0-1 1,0-1-1,0 1 0,0-1 0,-8 1 0,14-3-192,1 0-1,0 0 1,-1 1-1,1-1 1,0 0-1,-1 0 1,1 0 0,0-1-1,-1 1 1,1 0-1,0 0 1,-1-1-1,1 1 1,0-1 0,0 1-1,-1-1 1,1 0-1,0 1 1,0-1-1,0 0 1,0 0 0,0 0-1,-2-1 1,2 0-65,0 0 0,0 0 1,1 0-1,-1 0 1,1 0-1,-1 0 1,1 0-1,-1 0 0,1 0 1,0 0-1,0 0 1,0 0-1,0 0 0,1-2 1,2-9-265,0 1 0,0 0-1,11-22 1,-14 32 410,15-29-664,3-3 16</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37.596"/>
    </inkml:context>
    <inkml:brush xml:id="br0">
      <inkml:brushProperty name="width" value="0.05" units="cm"/>
      <inkml:brushProperty name="height" value="0.05" units="cm"/>
    </inkml:brush>
  </inkml:definitions>
  <inkml:trace contextRef="#ctx0" brushRef="#br0">0 96 19988,'13'-13'971,"1"0"-1,0 1 1,1 1-1,20-12 0,-29 19-798,0 1 0,0 0 0,0 1 0,0-1 1,0 1-1,1 0 0,-1 1 0,1 0 0,0 0 0,-1 0 0,1 1 0,0 0 0,-1 0 0,1 0 0,8 3 0,-13-3-167,-1 0 0,1 1 0,0-1 0,0 1 0,-1-1 0,1 1 1,0 0-1,-1 0 0,1 0 0,-1 0 0,1 0 0,-1 0 1,0 0-1,1 0 0,-1 1 0,0-1 0,0 0 0,0 1 0,0-1 1,0 1-1,0-1 0,0 1 0,0 0 0,-1-1 0,1 1 1,-1 0-1,1-1 0,-1 1 0,1 0 0,-1 0 0,0 0 1,0-1-1,0 1 0,0 0 0,0 0 0,-1-1 0,1 1 0,0 0 1,-1 0-1,0-1 0,0 3 0,-4 9 21,0 0 0,-1 0 1,0-1-1,-11 16 0,7-13-19,3-3-3,4-9 2,1 1-1,-1 0 1,1 0 0,0 0 0,0 1-1,0-1 1,1 0 0,-1 1 0,1-1-1,-1 9 1,2-12-2,0-1 0,0 1 0,0 0 0,0-1 0,1 1 0,-1-1 0,0 1-1,0 0 1,1-1 0,-1 1 0,0-1 0,1 1 0,-1-1 0,0 1 0,1-1 0,-1 1 0,1-1 0,-1 1 0,1-1 0,-1 0 0,1 1 0,0-1 0,-1 0-1,1 1 1,0-1 0,21 3-198,-14-3-62,-1-1 0,1 0 0,12-4 0,30-18-193,-47 21 411,26-13-295</inkml:trace>
</inkml:ink>
</file>

<file path=ppt/ink/ink3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0:02.153"/>
    </inkml:context>
    <inkml:brush xml:id="br0">
      <inkml:brushProperty name="width" value="0.025" units="cm"/>
      <inkml:brushProperty name="height" value="0.025" units="cm"/>
    </inkml:brush>
  </inkml:definitions>
  <inkml:trace contextRef="#ctx0" brushRef="#br0">89 29 17580,'1'-1'221,"8"-19"1515,-7 13-968,-6 10-7,-2 6-365,1 1 0,-1 0 0,2 1 0,0-1-1,0 1 1,1 0 0,-4 19 0,-4 12 99,-24 84 311,31-109-708,1 0 0,1 0 0,0 1 1,1-1-1,2 23 0,-1-38-81,1 1-1,-1-1 1,0 0 0,1 1 0,-1-1 0,1 0-1,-1 0 1,1 0 0,0 1 0,0-1 0,0 0-1,0 0 1,1 0 0,-1-1 0,0 1 0,3 2-1,-3-3-9,0-1-1,0 1 1,0-1-1,0 1 0,0-1 1,0 0-1,0 0 1,0 1-1,0-1 0,1 0 1,-1 0-1,0 0 1,0 0-1,0 0 0,0 0 1,0 0-1,1-1 1,-1 1-1,0 0 0,0-1 1,0 1-1,2-1 1,5-4-4,1 0 1,-1-1 0,0 0-1,-1-1 1,12-10 0,-17 14-10,26-28-26,-21 23 1,0-1-1,0 1 1,1 1-1,0 0 1,11-8-1,-18 14 28,-1 1 0,1 0 0,0-1 1,0 1-1,-1 0 0,1-1 0,0 1 0,-1 0 0,1 0 1,0 0-1,0-1 0,0 1 0,-1 0 0,1 0 0,0 0 0,0 0 1,-1 0-1,1 1 0,0-1 0,0 0 0,-1 0 0,1 0 1,0 1-1,0-1 0,-1 0 0,1 1 0,0-1 0,-1 1 0,1-1 1,-1 1-1,1-1 0,0 1 0,-1-1 0,1 1 0,-1-1 1,1 1-1,-1 0 0,0-1 0,1 1 0,-1 0 0,0 0 0,1-1 1,-1 1-1,0 0 0,0-1 0,0 1 0,1 0 0,-1 0 1,0 0-1,0 0 0,1 8-7,0-1 0,0 1 0,-1 12 1,0-16 2,-5 120 390,5-125-410,0 1 0,0 0 0,0 0 0,0 0 0,0 0 0,0-1 0,0 1 0,0 0 0,0 0 0,1 0 0,-1-1 0,0 1 0,1 0 0,-1 0 0,0-1 0,1 1 0,0 0 0,-1 0-2,1-1 0,-1 0 1,0 0-1,1 0 0,-1 1 0,1-1 0,-1 0 0,0 0 1,1 0-1,-1 0 0,1 0 0,-1 0 0,1 0 0,-1 0 0,0 0 1,1 0-1,-1 0 0,1 0 0,-1 0 0,0 0 0,1-1 1,-1 1-1,1 0 0,24-18-963,-21 14 1017,12-10-508</inkml:trace>
</inkml:ink>
</file>

<file path=ppt/ink/ink3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0:02.650"/>
    </inkml:context>
    <inkml:brush xml:id="br0">
      <inkml:brushProperty name="width" value="0.025" units="cm"/>
      <inkml:brushProperty name="height" value="0.025" units="cm"/>
    </inkml:brush>
  </inkml:definitions>
  <inkml:trace contextRef="#ctx0" brushRef="#br0">0 1 16572,'7'10'2032,"-4"1"-976,-1 2-304,-1 1 1337,-1 3-465,0-4-400,0 2-167,0-5-601,-1-6-568,-2-11 288,1-9-104,1-8-224</inkml:trace>
</inkml:ink>
</file>

<file path=ppt/ink/ink3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0:04.165"/>
    </inkml:context>
    <inkml:brush xml:id="br0">
      <inkml:brushProperty name="width" value="0.025" units="cm"/>
      <inkml:brushProperty name="height" value="0.025" units="cm"/>
    </inkml:brush>
  </inkml:definitions>
  <inkml:trace contextRef="#ctx0" brushRef="#br0">0 279 15195,'2'-14'499,"1"0"0,0 0 0,0 0-1,2 0 1,0 1 0,0-1 0,1 1-1,1 1 1,0-1 0,1 1 0,0 0 0,0 1-1,16-16 1,-22 25-441,0 1-1,0-1 0,0 0 1,1 0-1,-1 1 1,0-1-1,1 1 1,-1 0-1,1 0 1,0 0-1,-1 0 0,1 0 1,0 1-1,0-1 1,3 0-1,-4 2-38,-1-1 0,1 0-1,-1 0 1,1 1 0,0-1-1,-1 1 1,0 0-1,1-1 1,-1 1 0,1 0-1,-1 0 1,0 0 0,1 0-1,-1 0 1,0 0 0,0 0-1,0 0 1,0 0 0,0 1-1,0-1 1,0 0 0,0 1-1,-1-1 1,1 1 0,-1-1-1,1 1 1,-1-1 0,1 3-1,3 9-40,-2 0-1,1 0 0,-2 0 0,1 0 0,-2 23 0,-11 68-307,1-16-9,10-87 328,0 0 0,0 1 0,0-1 0,0 1 1,0-1-1,0 0 0,0 1 0,0-1 0,1 1 0,-1-1 1,0 0-1,1 1 0,-1-1 0,1 0 0,-1 1 1,1-1-1,0 0 0,0 0 0,1 2 0,-2-3 9,1 0-1,0 0 0,0 1 0,0-1 0,0 0 0,0 0 0,0 0 0,0 0 0,0 0 0,0 0 1,0 0-1,0 0 0,0-1 0,0 1 0,0 0 0,0-1 0,-1 1 0,1 0 0,0-1 1,0 1-1,0-1 0,0 1 0,-1-1 0,1 0 0,0 1 0,0-1 0,-1 0 0,1 0 0,28-26 19,-2-2-1,-1-1 0,-1 0 1,-1-2-1,20-39 1,-44 71-12,1 0 1,-1 0-1,0-1 1,0 1-1,0 0 1,0 0 0,0-1-1,0 1 1,0 0-1,0 0 1,0-1-1,1 1 1,-1 0 0,0 0-1,0 0 1,0 0-1,0-1 1,1 1-1,-1 0 1,0 0 0,0 0-1,0 0 1,1 0-1,-1-1 1,0 1 0,0 0-1,0 0 1,1 0-1,-1 0 1,0 0-1,0 0 1,1 0 0,-1 0-1,0 0 1,0 0-1,1 0 1,-1 0-1,0 0 1,0 0 0,1 0-1,-1 0 1,0 0-1,1 0 1,3 14 133,-3 31 12,-1-36-121,0 4-13,0 1-1,1-1 1,1 0 0,0 0-1,0 0 1,1 0-1,1-1 1,6 15-1,-10-26-12,1 0 0,-1 0 0,1 0 0,0 0 0,-1 0 0,1 0 0,0 0 0,0 0-1,-1 0 1,1-1 0,0 1 0,0 0 0,0 0 0,0-1 0,0 1 0,0-1 0,0 1 0,0-1-1,0 1 1,1-1 0,-1 0 0,0 1 0,0-1 0,2 0 0,-1 0 3,0-1 0,0 1 0,-1-1 0,1 1 0,0-1 0,0 0 0,-1 0 0,1 0 0,0 0 0,-1 0 0,1 0 0,-1 0 0,3-3 0,2-4 24,1 1 1,-1-2-1,-1 1 1,7-12 0,5-13 62,15-42 1,-27 59-84,0 0 0,0-1 0,-2 1 0,3-32 0,-6 36-114,-3 24-37,0 23 49,1 1 0,3 38 1,0-59 109,1 1 0,0-1 0,1 0 0,1 0 0,0 0 0,1 0 0,9 19 0,-12-32-6,-1 1 1,1 0-1,0 0 1,-1-1-1,1 1 1,0-1-1,1 0 0,-1 1 1,0-1-1,1 0 1,-1 0-1,1-1 1,-1 1-1,1 0 0,0-1 1,0 1-1,0-1 1,0 0-1,0 0 0,0 0 1,0-1-1,0 1 1,0-1-1,0 0 1,0 1-1,0-1 0,1-1 1,-1 1-1,0 0 1,0-1-1,0 0 1,0 1-1,0-1 0,0 0 1,0-1-1,0 1 1,4-3-1,3-2 19,0-1-1,0 0 1,-1 0-1,0-1 1,-1 0-1,1-1 1,-2 0 0,1 0-1,-1 0 1,9-17-1,-11 16-12,0 1-1,0-1 0,-1 1 1,-1-2-1,1 1 0,-2 0 1,0 0-1,0-1 0,0 1 1,-1-1-1,-2-21 0,1 30-11,0 0-1,-1-1 1,1 1-1,-1 0 1,1 0-1,-1 0 1,0 0-1,0 0 1,0 0-1,0 0 1,0 0-1,-3-3 1,3 5-4,1-1 0,0 1 0,-1 0 0,1-1 0,-1 1 0,1 0 0,-1 0-1,1-1 1,0 1 0,-1 0 0,1 0 0,-1 0 0,1 0 0,-1 0 0,1 0 0,-1-1 0,1 1 0,-1 0 0,1 0 0,-1 0 0,1 1 0,-2-1 0,1 0 1,0 1-1,0-1 0,1 1 1,-1-1-1,0 1 0,0 0 1,0-1-1,0 1 0,1 0 1,-1 0-1,0 0 0,1-1 1,-1 1-1,-1 2 0,-1 4 1,0 0-1,0 0 0,1 1 0,0-1 1,0 1-1,1-1 0,0 1 0,0 0 1,0-1-1,1 1 0,1 0 1,-1-1-1,1 1 0,0 0 0,1-1 1,4 13-1,-6-18 2,1-1-1,-1 0 1,1 1 0,0-1-1,0 0 1,-1 0 0,1 1-1,0-1 1,0 0 0,0 0-1,0 0 1,1 0 0,-1 0-1,0 0 1,0 0 0,0-1-1,2 2 1,-1-2 1,-1 0 0,0 0 1,0 1-1,0-1 0,0 0 0,0 0 0,0-1 0,0 1 1,0 0-1,0 0 0,0 0 0,0-1 0,0 1 0,0 0 1,0-1-1,0 1 0,0-1 0,1 0 0,2-3 13,0 1 0,0-1 0,0 1 0,-1-1 0,0 0 0,1 0 0,-1-1-1,3-6 1,10-21-12,-1 0-1,-2-1 0,-2-1 1,0 1-1,-3-2 0,6-38 1,-15 83-56,-7 94 30,8-93 80,0 0 0,1-1 0,1 1 0,-1 0 0,2-1 0,-1 1 0,8 16 0,-10-26-50,0 0-1,1 0 0,-1 0 0,1 0 0,-1 0 1,1 0-1,0 0 0,-1 0 0,1 0 0,0 0 0,0 0 1,-1-1-1,1 1 0,0 0 0,0-1 0,0 1 0,0 0 1,0-1-1,0 1 0,0-1 0,0 1 0,0-1 1,0 0-1,1 1 0,-1-1 0,0 0 0,0 0 0,0 0 1,0 0-1,0 0 0,1 0 0,-1 0 0,0 0 0,0-1 1,0 1-1,0 0 0,0-1 0,0 1 0,1 0 1,-1-1-1,0 1 0,0-1 0,0 0 0,-1 1 0,1-1 1,1-1-1,6-4-34,-1-1 0,0 0 1,0 0-1,7-10 0,-11 13-3,4-5-29,-1 3-16,0-2 1,0 1-1,-1-1 0,0 1 1,0-1-1,-1-1 0,6-14 1,-10 22 71,0 1 0,0-1 1,0 1-1,0 0 0,0-1 0,1 1 1,-1-1-1,0 1 0,0-1 1,0 1-1,0 0 0,0-1 0,0 1 1,-1-1-1,1 1 0,0 0 1,0-1-1,0 1 0,0-1 1,0 1-1,-1 0 0,1-1 0,0 1 1,0-1-1,0 1 0,-1 0 1,1-1-1,0 1 0,-1 0 0,1 0 1,0-1-1,-1 1 0,1 0 1,-1 0 2,0 0 1,1 0-1,-1 0 1,1 0-1,-1 0 1,1 0 0,-1 0-1,1 0 1,-1 0-1,1 1 1,-1-1-1,1 0 1,0 0 0,-1 1-1,1-1 1,-1 0-1,1 0 1,-1 1 0,1-1-1,0 1 1,-1-1-1,1 0 1,0 1-1,-1-1 1,1 1 0,0-1-1,-1 2 1,-2 4 20,0 1 0,0 0 0,1 1 0,0-1 0,0 0 0,-1 15 0,0 47 209,3-51-164,0-16-60,-1 20 173,6 44-1,-5-61-149,1 0 0,0 0 0,0 0 0,0 0 0,1 0 0,0 0 0,0 0 0,0-1 0,0 1 0,1-1 0,0 0 0,0 1 0,0-1 0,7 6 0,-9-9-23,1 1 0,-1-1 1,1 0-1,0-1 1,-1 1-1,1 0 0,0 0 1,-1-1-1,1 1 1,0-1-1,0 1 0,-1-1 1,1 0-1,0 0 1,0 0-1,0 0 0,0 0 1,-1 0-1,1 0 0,0 0 1,2-2-1,0 1 3,0-1 0,-1 1 0,1-1 0,-1 0 0,0-1 0,0 1 0,0-1 0,0 1 0,5-6 0,0-2-57,0 0 0,-1-1-1,0 0 1,-1 0 0,7-16 0,-12 24-141,0 1 0,0-1 0,0 0 0,0 0 0,-1-1 0,1 1 0,-1 0 0,0 0 0,0 0-1,0 0 1,0 0 0,0 0 0,-1 0 0,0 0 0,1 0 0,-1 0 0,0 0 0,0 0 0,-1 0 0,1 0 0,-1 0 0,1 1 0,-1-1 0,0 1 0,0-1 0,-2-1 0,-5-3-506</inkml:trace>
</inkml:ink>
</file>

<file path=ppt/ink/ink3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0:04.799"/>
    </inkml:context>
    <inkml:brush xml:id="br0">
      <inkml:brushProperty name="width" value="0.025" units="cm"/>
      <inkml:brushProperty name="height" value="0.025" units="cm"/>
    </inkml:brush>
  </inkml:definitions>
  <inkml:trace contextRef="#ctx0" brushRef="#br0">223 57 18612,'0'-4'385,"-1"0"0,0-1 0,0 1 0,0 0 0,0-1 0,-1 1 0,0 0 0,-4-7 0,6 10-308,-1 0-1,0 0 1,0 0 0,0 0-1,0 0 1,0 1 0,0-1-1,0 0 1,0 1-1,0-1 1,0 0 0,0 1-1,0 0 1,-1-1 0,1 1-1,0 0 1,0-1 0,0 1-1,-1 0 1,1 0-1,0 0 1,0 0 0,-1 0-1,1 0 1,0 1 0,0-1-1,-1 0 1,1 0 0,0 1-1,0-1 1,0 1 0,0-1-1,0 1 1,0 0-1,0-1 1,0 1 0,-1 1-1,-6 3 53,1 1 0,1-1-1,-1 2 1,1-1 0,0 1-1,-9 12 1,-27 48 301,41-66-430,-8 15-14,-1 0-75,0 1 0,2 0 0,-1 1 0,2 0 0,-6 22 0,13-40 65,0 1 1,-1 0-1,1-1 0,0 1 0,0-1 1,0 1-1,-1 0 0,1-1 0,0 1 1,0-1-1,0 1 0,0 0 0,0-1 1,0 1-1,1-1 0,-1 1 0,0 0 1,0-1-1,0 1 0,0-1 0,1 1 1,-1-1-1,0 1 0,1 0 0,-1-1 1,0 1-1,1-1 0,-1 0 0,1 1 1,-1-1-1,1 1 0,-1-1 0,1 0 1,-1 1-1,1-1 0,-1 0 0,1 1 1,-1-1-1,1 0 0,-1 0 0,1 0 1,0 1-1,-1-1 0,1 0 0,-1 0 1,1 0-1,0 0 0,-1 0 0,1 0 1,0 0-1,-1 0 0,1-1 0,-1 1 1,1 0-1,-1 0 0,1 0 0,0-1 1,8-2-264,-1 0 0,1 0 0,10-7 0,-5 4-54,6-3-134,0 2-1,1 0 1,0 1-1,31-4 1,-44 9 379,0 0 1,0 1-1,0 0 1,-1 1-1,1 0 1,15 3-1,-19-3 136,0 1 0,0-1 0,0 1 0,0 0 0,0 0 0,-1 0 0,1 1 0,-1-1 0,1 1 0,-1 0 0,0 0 0,0 0 0,4 6 0,-6-7 58,1-1 0,-1 1 0,0 0 0,0 0-1,0-1 1,-1 1 0,1 0 0,0 0 0,-1 0-1,1 0 1,-1 0 0,0 0 0,1 0 0,-1 0-1,0 0 1,0 0 0,0 0 0,-1 0 0,1 0-1,0 0 1,-1 0 0,1 0 0,-1 0 0,0 0-1,0 0 1,0-1 0,0 1 0,0 0 0,0 0-1,0-1 1,0 1 0,-1-1 0,1 1-1,0-1 1,-1 1 0,0-1 0,-1 1 0,-3 2 176,0 0 0,1 0 1,-2-1-1,1 0 1,0 0-1,-1-1 0,1 0 1,-1 0-1,-12 2 0,19-4-268,-16 2 9,0-1 0,-17-1 0,30 0-135,-1 0 1,1 0 0,0-1-1,0 1 1,0-1 0,0 0-1,0 0 1,0 0 0,0 0-1,0 0 1,0-1 0,0 1-1,0-1 1,1 0 0,-1 0-1,0 0 1,-3-4 0,2-8-429,5-3-186</inkml:trace>
</inkml:ink>
</file>

<file path=ppt/ink/ink3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0:05.811"/>
    </inkml:context>
    <inkml:brush xml:id="br0">
      <inkml:brushProperty name="width" value="0.025" units="cm"/>
      <inkml:brushProperty name="height" value="0.025" units="cm"/>
    </inkml:brush>
  </inkml:definitions>
  <inkml:trace contextRef="#ctx0" brushRef="#br0">29 339 19020,'0'4'241,"0"-1"0,-1 1-1,0-1 1,0 1 0,0-1 0,-3 7-1,-3 11-77,3-4 58,1 0-1,0 0 0,1 1 0,1-1 1,1 1-1,0-1 0,6 34 0,-5-48-184,0 0-1,0 0 1,0-1-1,0 1 1,0-1 0,1 1-1,-1-1 1,4 5-1,-4-7-19,-1 1 0,1 0 0,0-1 0,0 1 0,-1-1 0,1 1 0,0-1 0,0 1 0,0-1 0,-1 1 0,1-1 0,0 0 0,0 0 0,0 1 0,0-1 0,0 0 0,0 0 0,0 0 0,0 0 0,0 0 0,0 0 0,0 0 0,-1 0 0,1-1 0,0 1 0,0 0 0,0 0 0,0-1 0,0 1 0,0-1 0,-1 1 0,3-2 0,5-4 54,0 0 1,0-1-1,0-1 0,-1 1 0,0-1 0,-1 0 0,7-10 0,38-68 135,-31 46-62,31-82-1,-43 99-100,-2 0-1,0 0 0,-2-1 1,-1 0-1,1-33 0,-4 48-21,0 0-1,-1 0 1,0 0-1,-1 0 1,-5-17-1,7 24-14,0 1 0,-1-1-1,0 0 1,1 1 0,-1-1 0,0 1 0,0-1 0,0 1-1,0-1 1,0 1 0,0 0 0,0-1 0,0 1 0,-1 0-1,1 0 1,0 0 0,-1 0 0,1 0 0,-1 0-1,1 0 1,-1 1 0,0-1 0,1 0 0,-1 1 0,0-1-1,1 1 1,-1 0 0,0 0 0,1-1 0,-1 1 0,0 0-1,0 1 1,1-1 0,-1 0 0,0 0 0,0 1 0,-1 0-1,-2 1-5,0 1 0,0-1 0,1 1 0,-1 0 0,1 0 0,0 1 0,0-1 0,0 1 0,0 0 0,1 0 0,-1 0 0,1 1 0,0-1 0,-4 10 0,-3 6 6,0 1 0,-6 23 0,8-20 63,-9 43-1,15-57-41,1 1 0,0-1 0,1 1 0,0-1 1,0 1-1,4 18 0,-4-27-25,1 0 1,0 0-1,-1 0 1,1 0-1,0 0 1,0 0-1,0 0 1,0 0-1,1 0 0,-1-1 1,0 1-1,1 0 1,0-1-1,-1 1 1,1-1-1,0 0 1,-1 0-1,1 1 1,0-1-1,0 0 1,0 0-1,0-1 1,0 1-1,0 0 1,3 0-1,7 1-109,-1-1 1,0 0-1,0-1 0,12-1 1,23 2-623,-39 1 613,-1-1 0,1 1 0,0 0-1,-1 0 1,1 1 0,-1 0 0,1 0 0,-1 1 0,0-1-1,-1 1 1,1 1 0,-1-1 0,1 1 0,-1 0 0,7 9-1,1 4-251,-2 1 0,0 0 0,14 34 0,-24-49 323,0-4 14,-1 1-1,0 0 0,0 0 1,1-1-1,-1 1 0,0 0 1,1 0-1,-1-1 0,1 1 1,-1 0-1,1-1 0,-1 1 1,1 0-1,-1-1 0,1 1 1,0-1-1,-1 1 0,1-1 1,0 0-1,-1 1 0,1-1 1,0 0-1,0 1 0,0-1 1,0 0-1,0 0-17,0 0 1,0 0-1,0-1 1,0 1-1,0-1 1,-1 1-1,1-1 1,0 1-1,0-1 1,0 0-1,-1 1 1,1-1-1,0 0 0,-1 1 1,1-1-1,-1 0 1,1 0-1,0-1 1,4-7-620,-1-1 0,8-20 0,-10 22 226,21-64-1980,-16 46 1103,1 0 1,21-43-1,-23 60 3118,-1 10-307,2 15 1159,-7-15-2442,0 0 1,0 0 0,0-1 0,0 1 0,0 0 0,1 0-1,-1 0 1,0-1 0,0 1 0,1 0 0,-1 0-1,1-1 1,-1 1 0,1 0 0,-1-1 0,1 1-1,-1-1 1,1 1 0,0 0 0,1 0 0,-1-3 37,1 1 0,0-1 0,-1 0 1,0 0-1,1 0 0,-1 0 0,0 0 0,0 0 1,0 0-1,0 0 0,0 0 0,0 0 0,0-3 1,1 0 37,0 0-111,1-1-127,-1-1 0,1 1-1,-1 0 1,0-1 0,-1 1 0,1-1 0,-1 1 0,-1-1-1,1 0 1,-1 1 0,-1-9 0,1 14-53,0 1 1,0-1-1,0 0 0,0 1 0,-1-1 1,1 0-1,0 0 0,0 1 0,-1-1 1,1 1-1,-1-1 0,1 0 0,0 1 1,-1-1-1,1 1 0,-1-1 0,1 1 1,-1-1-1,0 1 0,1-1 1,-1 1-1,1 0 0,-1-1 0,0 1 1,1 0-1,-1-1 0,0 1 0,0 0 1,0 0-1,0 0 6,-1 0 1,1 1-1,-1-1 1,1 0-1,-1 1 1,1-1-1,-1 1 1,1 0-1,0-1 0,-1 1 1,1 0-1,0 0 1,-2 1-1,-2 3 27,0-1 0,0 2-1,1-1 1,-9 11 0,7-5 29,0 1 0,0 0 0,1 0 0,0 0 1,1 1-1,1-1 0,0 1 0,0 0 0,2 0 1,-1 0-1,2 0 0,1 26 0,-1-37-47,1 0-1,-1 0 1,0 1-1,1-1 1,0 0-1,0 0 1,-1 0-1,1 0 1,0 0-1,1 0 1,-1 0 0,0 0-1,4 3 1,-4-4-5,0-1 1,0 1-1,0 0 1,0-1 0,0 1-1,0-1 1,0 1 0,0-1-1,0 0 1,0 0-1,1 1 1,-1-1 0,0 0-1,0 0 1,0 0-1,0 0 1,1 0 0,-1 0-1,1-1 1,3 0-8,-1-1 1,1 0 0,-1 0-1,0 0 1,1 0-1,-1-1 1,-1 0-1,1 0 1,0 0 0,6-7-1,6-9-215,17-25-1,5-6-642,-37 49 820,-1 0 0,1 0 0,0 1 0,-1-1 1,1 0-1,0 0 0,0 0 0,0 0 0,0 1 1,0-1-1,0 0 0,0 1 0,0-1 0,0 1 1,0-1-1,0 1 0,0-1 0,1 1 0,-1 0 1,0 0-1,0-1 0,0 1 0,1 0 1,-1 0-1,2 1 0,-2-1-2,0 1-1,0 0 1,1 0 0,-1 0-1,0 0 1,0 0 0,0 0 0,0 0-1,0 1 1,-1-1 0,1 0-1,0 0 1,0 1 0,-1-1 0,1 1-1,-1-1 1,1 0 0,-1 1-1,1 2 1,2 13-82,0 1-1,-1 0 0,-1 18 1,2 18 641,-3-53-482,0-1-1,0 1 1,0 0-1,0-1 1,0 1-1,0-1 1,0 1-1,1 0 1,-1-1-1,0 1 1,0-1-1,0 1 1,1 0-1,-1-1 1,0 1-1,1-1 1,-1 1-1,1-1 1,-1 1-1,1 0 1,0-1-13,-1 0-1,1 0 1,-1 0 0,1 0 0,-1 0 0,0-1 0,1 1 0,-1 0-1,1 0 1,-1 0 0,0-1 0,1 1 0,-1 0 0,0 0-1,1-1 1,-1 1 0,0 0 0,1-1 0,-1 1 0,0 0 0,0-1-1,1 0 1,17-31 430,-14 24-366,0 1-155,0 0-1,0 1 1,1 0 0,0 0 0,0 0 0,10-8-1,-14 13 26,0 0 0,1 0 0,-1 0-1,1 0 1,-1 0 0,0 0 0,1 1 0,0-1-1,-1 0 1,1 1 0,-1-1 0,1 1 0,0 0-1,-1-1 1,1 1 0,0 0 0,-1 0-1,1 0 1,0 0 0,-1 1 0,1-1 0,0 0-1,-1 1 1,1-1 0,-1 1 0,1-1 0,0 1-1,-1 0 1,1 0 0,-1 0 0,0 0-1,1 0 1,-1 0 0,0 0 0,0 0 0,2 2-1,4 6-118,-1 1 0,1-1 0,-2 1 0,0 1 0,0-1 0,-1 1 0,4 12 0,4 9 598,-20-44-146,-5-11-157</inkml:trace>
</inkml:ink>
</file>

<file path=ppt/ink/ink3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0:06.304"/>
    </inkml:context>
    <inkml:brush xml:id="br0">
      <inkml:brushProperty name="width" value="0.025" units="cm"/>
      <inkml:brushProperty name="height" value="0.025" units="cm"/>
    </inkml:brush>
  </inkml:definitions>
  <inkml:trace contextRef="#ctx0" brushRef="#br0">1 32 21317,'1'-14'1752,"5"6"-1608,0 1-456,-1 6 1216,1-1-400,0 2-432</inkml:trace>
</inkml:ink>
</file>

<file path=ppt/ink/ink3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0:06.885"/>
    </inkml:context>
    <inkml:brush xml:id="br0">
      <inkml:brushProperty name="width" value="0.025" units="cm"/>
      <inkml:brushProperty name="height" value="0.025" units="cm"/>
    </inkml:brush>
  </inkml:definitions>
  <inkml:trace contextRef="#ctx0" brushRef="#br0">2 0 18780,'-1'14'526,"0"0"0,1 0 1,1 0-1,0 0 0,1 0 0,0 0 0,2-1 1,-1 1-1,1-1 0,7 14 0,-9-23-486,0 1 0,1 0 0,-1 0-1,1-1 1,0 0 0,1 0 0,-1 1 0,1-2 0,0 1-1,0 0 1,0-1 0,0 0 0,0 0 0,1 0-1,0 0 1,-1-1 0,1 0 0,0 0 0,0 0 0,0 0-1,0-1 1,1 0 0,-1 0 0,0-1 0,0 1-1,1-1 1,-1 0 0,10-2 0,-2 0-95,0-1 0,0 0 0,-1-1 0,0-1 0,1 0 0,-2 0 0,1-1 0,-1-1 0,18-12 0,5-9-1378,47-49 0,-32 30-1526,-47 45 2610,10-11-1627,-11 10 1504,-10 5 1021,7-1-415,0 0 0,0 0 0,1 1 1,-1-1-1,0 0 0,0 1 0,1 0 1,-1-1-1,1 1 0,0 0 0,-1 0 1,1-1-1,0 1 0,-2 4 0,-11 32 1060,12-31-999,-13 41 343,2 0 0,3 1 0,2 1 0,1-1 0,3 1 0,3 0 1,4 63-1,-1-106-1682,1-8 522,2-17 195,-2 6 94,4-6-215</inkml:trace>
</inkml:ink>
</file>

<file path=ppt/ink/ink3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0:07.878"/>
    </inkml:context>
    <inkml:brush xml:id="br0">
      <inkml:brushProperty name="width" value="0.025" units="cm"/>
      <inkml:brushProperty name="height" value="0.025" units="cm"/>
    </inkml:brush>
  </inkml:definitions>
  <inkml:trace contextRef="#ctx0" brushRef="#br0">13 0 16436,'-1'2'240,"-1"0"0,1 0 1,0 0-1,0 0 1,1 0-1,-1 0 1,0 0-1,1 0 1,-1 0-1,1 1 1,0-1-1,-1 3 1,1-5-231,-1 16 606,0 0 0,0 0-1,2 0 1,2 20 0,-2-28-567,1-1 0,-1 1-1,1-1 1,1 1 0,-1-1 0,1 0 0,1 1-1,-1-2 1,1 1 0,8 10 0,-11-15-47,1 0 1,-1-1-1,1 1 1,0 0 0,0-1-1,0 1 1,0-1-1,0 0 1,0 0-1,0 0 1,0 0 0,0 0-1,0 0 1,1 0-1,-1-1 1,0 1-1,1-1 1,3 1 0,-2-2-2,-1 1 0,0-1 0,0 0 0,1 1 0,-1-1 0,0-1 0,0 1 1,0 0-1,0-1 0,0 0 0,-1 1 0,4-3 0,4-5 8,-1 0 1,0-1-1,0 0 0,0 0 0,9-17 0,-5 6 50,-2-1-1,11-28 0,-5 9 57,-8 29-28,-9 12-85,1 0 0,-1 0 0,0 0 0,0 1 0,1-1 1,-1 0-1,0 0 0,0 0 0,1 0 0,-1 0 0,0 0 0,0 0 0,1 1 0,-1-1 1,0 0-1,0 0 0,0 0 0,1 1 0,-1-1 0,0 0 0,0 0 0,0 1 0,0-1 1,0 0-1,1 0 0,-1 1 0,0-1 0,0 0 0,0 1 0,6 29 60,-6-24-60,5 33 14,12 75-32,-14-99 38,1-1-1,0 0 0,1 0 1,0 0-1,11 19 0,-16-32-8,1 0-1,-1 1 1,1-1-1,0 0 0,-1 0 1,1 1-1,0-1 0,0 0 1,0 0-1,0 0 0,0 0 1,0 0-1,0 0 0,0 0 1,0-1-1,1 1 0,-1 0 1,0-1-1,0 1 1,1-1-1,-1 1 0,1-1 1,-1 1-1,0-1 0,1 0 1,-1 0-1,1 0 0,-1 0 1,0 0-1,1 0 0,-1 0 1,1 0-1,-1 0 0,0-1 1,1 1-1,-1-1 1,0 1-1,1-1 0,-1 1 1,0-1-1,0 0 0,1 0 1,-1 0-1,0 1 0,0-1 1,1-1-1,5-5 60,0-1 0,-1 1 0,0-1 0,0 0 0,5-10 0,-11 17-66,33-61 236,-25 45-288,1 0-1,0 1 1,1 0 0,1 0 0,18-20-1,-29 36 30,1-1 0,-1 0 0,1 0 0,0 1 0,0-1 0,-1 1 0,1-1 0,0 1 0,0-1 0,0 1-1,-1-1 1,1 1 0,0-1 0,0 1 0,0 0 0,0 0 0,0-1 0,0 1 0,0 0 0,0 0 0,0 0 0,0 0-1,0 0 1,-1 0 0,3 1 0,-2 0-3,0-1-1,0 1 1,0 0 0,0 0-1,0 0 1,0 0-1,0 0 1,0 0 0,0 0-1,0 0 1,-1 1-1,1-1 1,-1 0 0,1 0-1,0 3 1,2 7-46,0 1 0,-1-1 0,1 17 1,-2-19 85,1 4 44,3 23 174,-5-35-212,0 1 0,1-1-1,-1 1 1,0-1 0,1 0 0,0 1 0,-1-1 0,1 1 0,0-1 0,0 0 0,0 0 0,0 0 0,0 1 0,0-1 0,0 0 0,0 0 0,0 0 0,2 1 0,-2-2-8,0 0 1,0 0-1,0 0 0,0 0 1,0 0-1,0 0 1,0 0-1,0 0 1,0 0-1,0 0 1,0-1-1,-1 1 1,1 0-1,0-1 1,0 1-1,0-1 0,0 1 1,0-1-1,-1 1 1,1-1-1,0 1 1,1-2-1,19-20-179,-13 13-106,4-3-348,0 0 1,1 2 0,0-1 0,26-15-1,-16 16-160</inkml:trace>
</inkml:ink>
</file>

<file path=ppt/ink/ink3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0:08.354"/>
    </inkml:context>
    <inkml:brush xml:id="br0">
      <inkml:brushProperty name="width" value="0.025" units="cm"/>
      <inkml:brushProperty name="height" value="0.025" units="cm"/>
    </inkml:brush>
  </inkml:definitions>
  <inkml:trace contextRef="#ctx0" brushRef="#br0">78 188 15683,'1'-6'1378,"-3"6"-374,-7 11 174,-7 21-102,6-5-577,0 1 0,2-1-1,1 2 1,1-1 0,2 1 0,-2 43-1,9-45-1,-3-27-486,0 1 1,0-1-1,1 0 0,-1 1 0,0-1 1,0 1-1,0-1 0,1 1 0,-1-1 1,0 0-1,1 1 0,-1-1 0,0 0 0,1 1 1,-1-1-1,0 0 0,1 1 0,-1-1 1,1 0-1,-1 0 0,0 1 0,1-1 1,-1 0-1,1 0 0,-1 0 0,1 0 0,-1 0 1,1 1-1,-1-1 0,1 0 0,-1 0 1,1 0-1,-1 0 0,1-1 0,-1 1 0,1 0 1,-1 0-1,1 0 0,-1 0 0,0 0 1,1-1-1,-1 1 0,1 0 0,-1 0 1,1-1-1,-1 1 0,0 0 0,1 0 0,-1-1 1,0 1-1,1-1 0,-1 1 0,0 0 1,0-1-1,1 0 0,7-6 24,-1-1 1,0 0-1,-1-1 0,1 0 1,7-15-1,25-56-11,-31 62-4,16-33 95,-3 0 0,-2-2 0,17-72 0,-35 117-86,0 5-11,0 0 0,0 0 0,-1 0-1,1 0 1,-1 0 0,0 0-1,0 0 1,0 0 0,-1 0-1,0-6 1,1 9-15,0 0-1,0-1 1,0 1-1,0 0 1,-1 0-1,1 0 1,0 0-1,0-1 1,0 1-1,0 0 1,0 0-1,0 0 1,0 0-1,0 0 1,0 0-1,-1 0 1,1-1-1,0 1 1,0 0 0,0 0-1,0 0 1,0 0-1,-1 0 1,1 0-1,0 0 1,0 0-1,0 0 1,0 0-1,-1 0 1,1 0-1,0 0 1,0 0-1,0 0 1,0 0-1,0 0 1,-1 0-1,1 0 1,0 0-1,0 0 1,0 0-1,0 0 1,-1 0-1,1 0 1,0 0-1,0 0 1,0 1-1,-9 7 42,-4 15-6,6-3-86,1-1 0,0 1-1,2 0 1,0 0 0,1 0 0,1 0-1,1 0 1,1 1 0,1-1-1,0 1 1,2-1 0,0 0 0,2 0-1,8 25 1,-13-45 47,2 5-106,0 0 1,0-1-1,1 1 0,5 7 1,-8-11 93,1 0 0,-1-1 0,1 1 0,0 0 0,-1-1 0,1 1 0,0 0 0,-1-1 0,1 1 0,0-1 0,0 0 0,0 1 0,-1-1 1,1 1-1,0-1 0,0 0 0,0 0 0,0 1 0,0-1 0,0 0 0,-1 0 0,1 0 0,0 0 0,0 0 0,0 0 0,0 0 0,0-1 0,0 1 1,0 0-1,-1 0 0,1-1 0,0 1 0,0 0 0,0-1 0,0 1 0,-1-1 0,1 1 0,1-2 0,15-17-343</inkml:trace>
</inkml:ink>
</file>

<file path=ppt/ink/ink3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0:08.989"/>
    </inkml:context>
    <inkml:brush xml:id="br0">
      <inkml:brushProperty name="width" value="0.025" units="cm"/>
      <inkml:brushProperty name="height" value="0.025" units="cm"/>
    </inkml:brush>
  </inkml:definitions>
  <inkml:trace contextRef="#ctx0" brushRef="#br0">1 0 19340,'0'132'2379,"34"256"0,-29-372-2200,0-22-13,1-27-33,-6 33-137,14-115 81,28-157-225,-40 262 138,1 1 0,0 0 0,0 0 0,0 0 0,1 0 0,8-11 0,-10 17 6,0 0 0,0 1 1,0-1-1,1 1 0,-1 0 1,1 0-1,0 0 0,0 0 0,-1 0 1,1 0-1,0 1 0,1 0 1,-1-1-1,0 1 0,0 0 0,0 0 1,1 1-1,-1-1 0,0 1 1,1 0-1,3 0 0,5 0-32,-1 0 1,0 1-1,1 1 0,-1 0 1,0 0-1,0 1 0,0 0 0,15 8 1,-22-9 28,0 0 0,0 0 0,-1 0 1,1 1-1,-1-1 0,1 1 0,-1 0 0,0 0 1,0 1-1,0-1 0,-1 0 0,1 1 1,-1 0-1,0-1 0,0 1 0,0 0 1,0 0-1,-1 0 0,1 1 0,-1-1 1,0 0-1,-1 0 0,1 1 0,-1 6 0,0 0 33,-2-1 0,1 0 0,-1 0 0,-1 0-1,0 0 1,0 0 0,-1-1 0,0 1-1,-1-1 1,0 0 0,-1-1 0,-11 15 0,12-15-54,-1-1-1,0-1 1,-1 1 0,1-1 0,-1 0 0,0-1 0,-1 1 0,0-1 0,1-1 0,-1 0 0,-1 0 0,1 0 0,-1-1 0,-14 3 0,18-5 9,1-1 0,-1 0 0,0 0 0,1 0 0,-1 0 0,1-1 0,-1 0 0,1 0 0,-1 0 0,1-1 0,-1 0-1,1 1 1,-7-5 0,-15-17-170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38.059"/>
    </inkml:context>
    <inkml:brush xml:id="br0">
      <inkml:brushProperty name="width" value="0.05" units="cm"/>
      <inkml:brushProperty name="height" value="0.05" units="cm"/>
    </inkml:brush>
  </inkml:definitions>
  <inkml:trace contextRef="#ctx0" brushRef="#br0">1 91 15331,'9'2'4908,"3"2"-4085,-1-1 1,1-1-1,17 2 1,-22-4-679,-1-1-1,1-1 1,0 1-1,-1-1 1,0 0-1,1 0 1,-1-1-1,0 0 1,0 0-1,0 0 1,5-5 0,5-5 227,0 0 1,16-19-1,-17 16-106,-15 16-262,0 0 0,0 0 0,0 0 0,0 0 0,0 0 0,0 0-1,0-1 1,1 1 0,-1 0 0,0 0 0,0 0 0,0 0 0,0 0 0,0 0 0,0 0 0,0 0 0,0 0 0,0 0-1,0 0 1,0-1 0,0 1 0,1 0 0,-1 0 0,0 0 0,0 0 0,0 0 0,0 0 0,0 0 0,0 0 0,0 0 0,1 0-1,-1 0 1,0 0 0,0 0 0,0 0 0,0 0 0,0 0 0,0 0 0,0 0 0,1 0 0,-1 0 0,0 0 0,0 0-1,0 0 1,0 0 0,0 0 0,0 1 0,0-1 0,0 0 0,0 0 0,1 0 0,-1 0 0,0 0 0,0 0 0,0 0 0,0 0-1,0 0 1,0 0 0,0 1 0,-1 10 86,-8 24-106,6-23 30,-12 56-5,3 0-1,2 1 1,4 0 0,5 130 0,2-194-4,-1 0 1,0 0-1,-1 0 0,1 0 1,-1 0-1,0 0 1,-3 8-1,3-12 1,1 0 1,0 0-1,-1 0 1,1 0-1,-1-1 1,0 1-1,1 0 1,-1 0 0,0 0-1,1-1 1,-1 1-1,0 0 1,0-1-1,1 1 1,-1-1-1,0 1 1,0-1-1,0 1 1,0-1-1,0 1 1,0-1-1,0 0 1,0 0-1,0 1 1,0-1-1,0 0 1,0 0-1,0 0 1,0 0-1,0 0 1,0 0-1,0-1 1,0 1-1,0 0 1,0 0-1,0-1 1,0 1-1,0-1 1,0 1-1,0-1 1,0 1-1,1-1 1,-1 1-1,-1-2 1,-5-3 45,1 0 0,0 0 0,0-1-1,0 0 1,1 0 0,0 0 0,0 0 0,0-1 0,1 0 0,0 0 0,1 0 0,-5-12-1,3 6 0,1-1 1,0 0-1,1 1 0,0-1 0,1 0 0,0-19 0,2 29-81,0 1 0,0 0 1,1 0-1,-1-1 0,1 1 0,-1 0 0,1 0 1,0 0-1,0 0 0,1 0 0,-1 0 0,1 0 1,-1 0-1,1 1 0,0-1 0,0 0 0,0 1 1,5-5-1,-3 4-233,1 0 1,0 0 0,0 1-1,0-1 1,0 1-1,0 0 1,0 0 0,1 1-1,-1 0 1,8-1-1,93-19-3950,-68 8 2865</inkml:trace>
</inkml:ink>
</file>

<file path=ppt/ink/ink3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27.325"/>
    </inkml:context>
    <inkml:brush xml:id="br0">
      <inkml:brushProperty name="width" value="0.025" units="cm"/>
      <inkml:brushProperty name="height" value="0.025" units="cm"/>
    </inkml:brush>
  </inkml:definitions>
  <inkml:trace contextRef="#ctx0" brushRef="#br0">1 0 20468,'2'2'426,"-1"-1"0,1 1 0,0 0 0,-1 0 0,1 0 0,-1 0 0,0 0 1,0 0-1,2 2 0,5 10 506,16 18-152,68 86 370,-74-98-1105,0-1-1,0-2 1,39 28 0,-52-41-215,0 0 1,1-1-1,0 0 1,0 0-1,0-1 1,8 3-1,-12-4 95,0-1 0,1 0 0,-1 1 0,0-1 0,1 0 0,-1 0-1,0 0 1,1 0 0,-1-1 0,0 1 0,0-1 0,1 1 0,-1-1 0,0 0-1,0 0 1,0 0 0,0 0 0,0 0 0,0 0 0,0-1 0,3-1 0,10-15-483</inkml:trace>
</inkml:ink>
</file>

<file path=ppt/ink/ink3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27.806"/>
    </inkml:context>
    <inkml:brush xml:id="br0">
      <inkml:brushProperty name="width" value="0.025" units="cm"/>
      <inkml:brushProperty name="height" value="0.025" units="cm"/>
    </inkml:brush>
  </inkml:definitions>
  <inkml:trace contextRef="#ctx0" brushRef="#br0">89 0 20644,'-7'38'2905,"1"-8"-1939,-68 616-280,73-638-884,0 2-145,4-14-144,3-9-9</inkml:trace>
</inkml:ink>
</file>

<file path=ppt/ink/ink3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28.224"/>
    </inkml:context>
    <inkml:brush xml:id="br0">
      <inkml:brushProperty name="width" value="0.025" units="cm"/>
      <inkml:brushProperty name="height" value="0.025" units="cm"/>
    </inkml:brush>
  </inkml:definitions>
  <inkml:trace contextRef="#ctx0" brushRef="#br0">1 0 20036,'3'5'2041,"-2"6"-1489,-1 12-288,0 7 1496,0 6-1184,1 3-248,4 8-216,-1 2-56,0-2-56,2-3-88,0-8-184,0-6-184,-2-7-600,2-4 1912,-6-18-1000,1 1-88,-2-12 8</inkml:trace>
</inkml:ink>
</file>

<file path=ppt/ink/ink3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28.719"/>
    </inkml:context>
    <inkml:brush xml:id="br0">
      <inkml:brushProperty name="width" value="0.025" units="cm"/>
      <inkml:brushProperty name="height" value="0.025" units="cm"/>
    </inkml:brush>
  </inkml:definitions>
  <inkml:trace contextRef="#ctx0" brushRef="#br0">3 159 18868,'-1'-3'228,"1"1"-1,0 0 1,-1-1 0,1 1-1,0-1 1,0 1 0,0 0-1,0-1 1,1 1 0,-1-1 0,1 1-1,-1 0 1,1-1 0,0 1-1,0 0 1,1-3 0,1 1 43,-1 0 0,2 0 0,-1 0 1,0 0-1,1 0 0,-1 0 0,6-3 1,4-2 17,0 0 0,1 1 0,27-12 1,-26 14-277,1 0 0,0 1 1,0 0-1,0 1 0,1 1 1,-1 1-1,1 0 1,-1 1-1,1 1 0,31 3 1,-39-1-15,0 0 0,0 0 0,-1 1 0,1 0 0,-1 0 0,0 1 1,0 0-1,0 0 0,0 1 0,-1 0 0,1 0 0,-1 1 0,-1 0 1,1 0-1,-1 1 0,0 0 0,-1 0 0,1 0 0,-1 1 0,-1-1 0,7 16 1,-8-16 17,0 0 1,-1 0 0,0 0 0,-1 0-1,1 0 1,-1 0 0,-1 0 0,1 1 0,-1-1-1,-1 0 1,1 1 0,-4 13 0,1-11 37,0 0 1,-1 1 0,0-1 0,-1-1 0,0 1 0,0-1 0,-1 0-1,-8 9 1,0-2 20,0-1-1,0-1 0,-2-1 0,0 0 1,0 0-1,-1-2 0,-1 0 0,-32 14 1,38-20-329,1 0 1,-18 3 0,25-7 123,1 0 0,-1-1 1,1 1-1,-1-1 0,1 0 1,-1 0-1,1 0 1,-1-1-1,1 1 0,-1-1 1,1 0-1,0 0 0,-5-2 1,-1-2-370</inkml:trace>
  <inkml:trace contextRef="#ctx0" brushRef="#br0" timeOffset="1">887 65 18324,'-1'0'230,"-1"0"-1,1-1 1,-1 1 0,0 0-1,1 0 1,-1 0 0,0 0-1,1 0 1,-1 0 0,0 0-1,1 1 1,-1-1 0,0 1-1,1-1 1,-1 1 0,1 0-1,-1-1 1,-1 3 0,-26 17 1938,14-6-1955,0 1 0,2 1 1,0 0-1,0 1 0,2 0 0,0 1 0,1 0 0,1 0 1,-12 35-1,10-17-237,1 0 0,2 1-1,1 0 1,-3 57 0,9-73-34,1 0 0,1-1-1,1 1 1,1-1 0,0 1 0,9 25 0,-10-39-64,1 0 1,0 0 0,0 0 0,1-1-1,0 1 1,0-1 0,0 0 0,1 0-1,6 5 1,-8-7-4,1-2 0,-1 1 0,1 0 0,0-1-1,0 1 1,0-1 0,1 0 0,-1-1 0,0 1 0,1-1 0,-1 0-1,1 0 1,-1 0 0,1 0 0,8-1 0,-8 0 22,0 0 0,0-1 0,0 1-1,0-1 1,7-3 0,30-14-734</inkml:trace>
</inkml:ink>
</file>

<file path=ppt/ink/ink3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29.199"/>
    </inkml:context>
    <inkml:brush xml:id="br0">
      <inkml:brushProperty name="width" value="0.025" units="cm"/>
      <inkml:brushProperty name="height" value="0.025" units="cm"/>
    </inkml:brush>
  </inkml:definitions>
  <inkml:trace contextRef="#ctx0" brushRef="#br0">18 65 17620,'-1'1'100,"0"-1"0,1 1 0,-1-1 0,0 0 0,1 1 0,-1-1 0,1 1 0,-1-1 0,1 1 0,-1 0 0,1-1 0,-1 1 0,1-1 0,0 1 0,-1 0 0,1-1 0,0 1 0,0 0 0,-1 0 0,1-1 0,0 1 0,0 0 0,0-1 0,0 1 0,0 0 0,0 0 0,0 1 0,-1 29 903,2-25-320,20 446 1332,-23-450-2269,0-6 176,-4-13-39,2 0 0,0 0 0,2 0 0,0-1 0,0-20 0,1 22 59,-2-27 62,2 1 0,7-57 0,-4 80 130,1 0 1,1 1-1,1 0 0,0-1 0,2 2 0,0-1 0,16-29 0,-19 41-67,1 0-1,-1 0 1,1 1-1,0 0 0,1 0 1,-1 0-1,1 0 0,0 1 1,0 0-1,1 0 0,-1 0 1,8-2-1,-12 5-56,1 0 0,-1 0 0,1 0 0,-1 1-1,1-1 1,0 1 0,-1-1 0,1 1 0,0 0 0,-1 0 0,1 0-1,0 0 1,-1 1 0,1-1 0,0 1 0,-1-1 0,1 1 0,-1 0-1,1 0 1,-1 0 0,1 0 0,-1 1 0,0-1 0,0 1 0,1-1-1,-1 1 1,0 0 0,0 0 0,-1 0 0,1 0 0,0 0 0,-1 0-1,1 0 1,-1 1 0,2 3 0,-1-2 59,-1 1 0,1 0 0,-1 0 0,0-1 0,0 1 0,-1 0 0,0 0 0,0 0 0,0 0 0,0 0 0,-1 0 0,1 0 0,-1 0-1,0-1 1,-1 1 0,1 0 0,-1-1 0,0 1 0,-1-1 0,1 1 0,0-1 0,-1 0 0,-4 4 0,2-1-10,0 0 0,-1 0-1,0 0 1,-1-1 0,0 0 0,0-1 0,0 1-1,0-1 1,-1-1 0,0 1 0,0-1-1,-8 3 1,14-7-51,1 1 0,0-1 0,0 1 0,-1-1 0,1 1 0,0-1 0,-1 0 0,1 1-1,-1-1 1,1 0 0,0 0 0,-1 0 0,1 0 0,-1 0 0,1 0 0,0-1 0,-1 1 0,1 0 0,0-1 0,-1 1-1,1-1 1,0 1 0,0-1 0,-1 0 0,1 0 0,0 1 0,0-1 0,0 0 0,0 0 0,-2-2 0,-1-8-143</inkml:trace>
</inkml:ink>
</file>

<file path=ppt/ink/ink3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28:29.639"/>
    </inkml:context>
    <inkml:brush xml:id="br0">
      <inkml:brushProperty name="width" value="0.025" units="cm"/>
      <inkml:brushProperty name="height" value="0.025" units="cm"/>
    </inkml:brush>
  </inkml:definitions>
  <inkml:trace contextRef="#ctx0" brushRef="#br0">52 1 16524,'15'13'1010,"-1"1"0,-1 1 0,0 1 0,-1-1 0,15 28 0,-16-24-455,-2 1 1,0 0-1,-2 0 0,10 38 1,-12-33-430,-1-1 0,-2 1 0,0 0-1,-2 0 1,0 0 0,-2 0 0,-1 0 0,-1 0 0,-12 44 0,-7-8-740,-2-1 0,-3-1 0,-40 63 0,26-52 47</inkml:trace>
</inkml:ink>
</file>

<file path=ppt/ink/ink3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0:10.895"/>
    </inkml:context>
    <inkml:brush xml:id="br0">
      <inkml:brushProperty name="width" value="0.025" units="cm"/>
      <inkml:brushProperty name="height" value="0.025" units="cm"/>
    </inkml:brush>
  </inkml:definitions>
  <inkml:trace contextRef="#ctx0" brushRef="#br0">4 29 17556,'-3'-1'1648,"7"-1"-1032,1 1-168,2-2 833,3 0-233,5-1-280,1 1-128,6 2-216,-1-1-32,2 1-152,0 1-176,-3 0-560,-1-2-464,-6 1 800,-3-1-144,-6 0-112</inkml:trace>
</inkml:ink>
</file>

<file path=ppt/ink/ink3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0:11.654"/>
    </inkml:context>
    <inkml:brush xml:id="br0">
      <inkml:brushProperty name="width" value="0.025" units="cm"/>
      <inkml:brushProperty name="height" value="0.025" units="cm"/>
    </inkml:brush>
  </inkml:definitions>
  <inkml:trace contextRef="#ctx0" brushRef="#br0">1 0 14315,'1'15'859,"1"-1"0,1 1 0,0-1 0,1 0 1,10 24-1,2 7-557,-7-24-398,-3-19-299,-1-11-197,-4 5 347,-1-1-40,1 1 0,1-1 0,-1 0 0,1 1 0,-1-1 0,1 1 0,1-1 0,3-6 0,1 38 339,-1 22 571,-6-36-453,2-1-1,0 1 0,0 0 1,1-1-1,6 16 0,-9-27-183,0-1 0,0 0-1,0 1 1,0-1 0,0 0-1,0 1 1,1-1 0,-1 0-1,0 1 1,0-1-1,0 0 1,0 1 0,1-1-1,-1 0 1,0 0 0,0 1-1,1-1 1,-1 0-1,0 0 1,0 0 0,1 1-1,-1-1 1,0 0 0,1 0-1,-1 0 1,0 0 0,1 0-1,-1 0 1,0 1-1,1-1 1,-1 0 0,0 0-1,1 0 1,-1 0 0,0 0-1,1 0 1,-1 0 0,0-1-1,1 1 1,-1 0-1,0 0 1,1 0 0,-1 0-1,0 0 1,1 0 0,-1-1-1,0 1 1,0 0 0,1 0-1,-1 0 1,0-1-1,0 1 1,1 0 0,-1 0-1,0-1 1,0 1 0,0 0-1,1 0 1,-1-1 0,0 1-1,0 0 1,0-1-1,14-26-362,-12 21 375,10-22-237</inkml:trace>
</inkml:ink>
</file>

<file path=ppt/ink/ink3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0:12.181"/>
    </inkml:context>
    <inkml:brush xml:id="br0">
      <inkml:brushProperty name="width" value="0.025" units="cm"/>
      <inkml:brushProperty name="height" value="0.025" units="cm"/>
    </inkml:brush>
  </inkml:definitions>
  <inkml:trace contextRef="#ctx0" brushRef="#br0">0 1 17460,'2'2'270,"-1"-1"0,1 1 0,-1 0 0,1 0 1,-1 0-1,0 0 0,0 0 0,0 0 0,0 0 1,0 0-1,0 1 0,0 3 0,5 33 1540,-2-9-1092,-1-19-580,-1-2-65,0-1 0,0 1 0,1-1 0,6 14-1,-8-21-72,-1-1 0,0 1-1,1-1 1,-1 1-1,1 0 1,-1-1 0,1 1-1,-1-1 1,1 1-1,-1-1 1,1 1 0,-1-1-1,1 0 1,0 1-1,-1-1 1,1 0 0,0 1-1,-1-1 1,1 0-1,0 0 1,-1 0 0,1 1-1,0-1 1,-1 0-1,1 0 1,0 0-1,1 0 1,-1-1-10,1 1 0,0-1 0,0 0 0,-1 1 1,1-1-1,0 0 0,-1 0 0,1 0 0,-1 0 0,3-2 0,2-4-51,0 1 0,0-1 0,6-8 0,-11 14 57,15-24-214,-13 19 73,0 0-1,1 1 1,0-1 0,0 1 0,0 0 0,0 0 0,9-7 0,-13 12 119,0 0 1,1 0-1,-1-1 0,0 1 0,0 0 0,1 0 0,-1-1 0,0 1 0,1 0 0,-1 0 0,0 0 0,1 0 0,-1-1 0,0 1 0,1 0 0,-1 0 0,0 0 0,1 0 0,-1 0 0,1 0 0,-1 0 0,0 0 0,1 0 0,-1 0 0,0 0 0,1 0 0,-1 0 0,0 0 1,1 1-1,-1-1 0,0 0 0,1 0 0,-1 0 0,0 0 0,1 1 0,-1-1 0,0 0 0,1 0 0,-1 1 0,0-1 0,0 0 0,1 0 0,-1 1 0,0-1 0,0 0 0,0 1 0,0-1 0,1 0 0,-1 1 0,0 0 0,2 20-483,-2-18 431,0 20-366</inkml:trace>
</inkml:ink>
</file>

<file path=ppt/ink/ink3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00.300"/>
    </inkml:context>
    <inkml:brush xml:id="br0">
      <inkml:brushProperty name="width" value="0.025" units="cm"/>
      <inkml:brushProperty name="height" value="0.025" units="cm"/>
      <inkml:brushProperty name="color" value="#E71224"/>
    </inkml:brush>
  </inkml:definitions>
  <inkml:trace contextRef="#ctx0" brushRef="#br0">2528 117 11915,'-6'-8'142,"0"0"0,0 1 0,-1-1 1,0 2-1,0-1 0,-1 1 1,0 0-1,0 1 0,0 0 1,-1 0-1,1 0 0,-1 1 1,0 1-1,-1 0 0,1 0 0,-14-2 1,-19-3 19,-1 1 0,1 3 1,-1 1-1,0 3 0,-69 7 1,-214 48 617,307-51-777,-537 139-8,497-125-2,0 2-1,1 2 1,1 3-1,1 3 1,1 2 0,-55 40-1,31-10-29,-140 137 0,173-147 28,2 1 0,3 2 1,-65 108-1,78-109 8,1 1-1,3 1 1,2 1 0,-25 100 0,41-125 2,1 0 1,2 0-1,1 0 1,2 47-1,2-56-1,1 1-1,1-1 0,0 0 0,2 0 1,0 0-1,2-1 0,10 22 1,-10-27-2,1-1-1,0 1 1,1-1 0,1-1 0,0 0 0,0-1-1,1 0 1,1 0 0,27 18 0,-20-18-4,0 0 0,1-2 0,1 0-1,-1-1 1,2-2 0,35 8 0,-12-7-3,1-2 1,0-2-1,0-3 0,0-1 1,0-3-1,80-14 0,-5-9-164,-2-5-1,-1-5 1,207-94-1,-134 35-230,246-165-1,-313 175 402,-5-5 0,-4-5 0,134-140 0,-222 206 43,270-302 495,-270 295-397,36-58 0,-56 79-101,0 0 0,-1-1 1,-1 1-1,0-1 1,-1-1-1,-1 1 1,3-20-1,-7 30-25,1 1 0,-1-1 0,0 0 1,0 1-1,0-1 0,-1 0 0,0 1 0,0-1 0,0 0 0,-1 1 1,0 0-1,0-1 0,-3-4 0,3 6-6,-1 0 1,0 0-1,-1 0 1,1 0-1,-1 1 0,0 0 1,1-1-1,-1 1 0,-1 1 1,1-1-1,0 1 1,-1-1-1,1 1 0,-1 1 1,-8-3-1,-8-1-10,0 1 0,0 0 0,0 2 0,0 1 0,-26 1-1,-111 18-133,-204 65-209,344-79 328,-107 29-135</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39.135"/>
    </inkml:context>
    <inkml:brush xml:id="br0">
      <inkml:brushProperty name="width" value="0.05" units="cm"/>
      <inkml:brushProperty name="height" value="0.05" units="cm"/>
    </inkml:brush>
  </inkml:definitions>
  <inkml:trace contextRef="#ctx0" brushRef="#br0">87 293 18500,'-4'1'425,"-1"-1"0,1 1 0,0 0 1,-1 0-1,1 1 0,0-1 0,0 1 0,0 0 0,0 0 1,0 0-1,1 1 0,-1 0 0,-5 4 0,7-5-319,0 0-1,0 0 0,0 0 1,0 0-1,0 0 0,1 0 1,-1 0-1,1 0 0,-1 1 1,1-1-1,0 1 0,0-1 1,0 1-1,0-1 0,1 1 1,-1 0-1,1-1 0,-1 1 1,1 0-1,0-1 0,0 1 1,1 5-1,-1-7-96,1 0 0,-1 0 0,1 0 0,0 0 1,-1 0-1,1 0 0,0 0 0,0 0 0,-1 0 0,1 0 0,0 0 0,0-1 0,0 1 1,0 0-1,0-1 0,0 1 0,0-1 0,0 1 0,1-1 0,-1 0 0,0 1 0,0-1 0,0 0 1,0 0-1,1 1 0,-1-1 0,0 0 0,0 0 0,0-1 0,2 1 0,3-1-19,0 1 0,1-1 0,-1-1 0,9-2 0,2-4-31,-1 0 0,0-1 0,0-1 0,-1 0 0,0-1 0,21-20 0,-14 12-27,-10 12 5,-12 7 62,0 0 0,1 0 0,-1-1 0,0 1 0,0 0 0,0 0 0,0 0 0,0 0 0,0 0 1,1 0-1,-1 0 0,0 1 0,0-1 0,0 0 0,0 0 0,0 0 0,0 0 0,0 0 0,1 0 0,-1 0 0,0 0 0,0 0 0,0 0 0,0 0 0,0 0 0,0 0 0,0 0 0,0 1 0,0-1 0,0 0 0,1 0 0,-1 0 0,0 0 0,0 0 0,0 0 0,0 0 0,0 0 0,0 1 0,0-1 1,0 0-1,0 0 0,0 0 0,0 0 0,0 0 0,0 0 0,0 1 0,-6 21-49,2-12 39,-4 28-169,8-36 109,-1 0-1,1 0 0,0 0 0,0 0 0,0 0 1,0 1-1,0-1 0,1 0 0,-1 0 0,1 0 1,0 0-1,-1 0 0,1 0 0,0 0 1,2 3-1,-2-5-14,0 1 0,0 0 0,0 0 0,0-1 0,0 1 0,1-1 0,-1 1 0,0-1 0,1 0 0,-1 1 0,0-1 0,0 0 0,1 0 0,-1 0 0,0 0 0,1 0 0,-1 0 0,0 0 0,1 0 0,-1-1 1,0 1-1,1 0 0,-1-1 0,0 1 0,0-1 0,1 1 0,-1-1 0,0 0 0,2-1 0,4-2-461,0-1 1,0 0-1,8-8 1,-5 3-49,-1-1 1,0 0-1,0 0 0,-1-1 1,-1 0-1,0-1 1,-1 0-1,7-18 1,1-10-1268,13-60 1,-23 86 2098,-1 1 0,-1-1 0,0 0 0,0-17 0,-3 32-34,0 1 0,0 0 0,0-1 0,0 1 0,0 0 0,0 0 0,0 0 0,1 0-1,-1 0 1,0 0 0,1 0 0,-1 0 0,0 1 0,-20 49 3192,-26 100 1,44-141-3163,1-4-44,0-1-1,1 1 0,-1-1 1,1 1-1,0 0 1,1-1-1,-1 1 0,1 0 1,1-1-1,0 11 1,0-16-159,-1 1 1,1 0-1,-1-1 1,1 1 0,-1-1-1,1 1 1,-1 0-1,1-1 1,0 1 0,-1-1-1,1 0 1,0 1 0,-1-1-1,1 0 1,0 1-1,-1-1 1,1 0 0,0 0-1,0 1 1,0-1-1,-1 0 1,1 0 0,0 0-1,0 0 1,0 0 0,-1 0-1,1 0 1,0 0-1,0-1 1,-1 1 0,1 0-1,0 0 1,0-1-1,1 0 1,29-13 221,-26 11-179,19-11 85,-19 10-144,1 1 1,-1-1-1,1 1 0,0 0 0,0 1 0,0-1 1,0 1-1,1 0 0,-1 1 0,11-2 1,-16 3-14,0 0 1,0 0 0,0 1-1,0-1 1,0 0 0,0 0 0,0 1-1,0-1 1,0 1 0,0-1-1,0 0 1,-1 1 0,1 0 0,0-1-1,0 1 1,0 0 0,-1-1-1,1 1 1,0 0 0,-1 0 0,1-1-1,0 1 1,-1 0 0,1 0-1,-1 0 1,0 0 0,1 2 0,4 32 94,-5-32-78,-1 0 0,1 0 0,0 0 0,1-1 0,-1 1 0,1 0 0,-1 0 0,1 0 0,0 0 0,0-1 0,0 1 0,0 0 0,0-1 0,3 5 0,-3-7-12,0 1 0,0-1 0,1 0 0,-1 1 0,0-1 0,0 0 0,0 0 1,1 0-1,-1 1 0,0-1 0,0-1 0,0 1 0,0 0 0,1 0 0,-1 0 0,0-1 0,0 1 0,0 0 0,0-1 0,0 1 0,1-1 0,-1 1 0,0-1 0,0 0 0,0 1 0,-1-1 0,3-2 0,25-22 87,-20 15-60,0 0 1,10-20 0,5-6-25,-22 36-10,-1 0 0,1 0-1,0 1 1,-1-1-1,1 0 1,0 0 0,-1 1-1,1-1 1,-1 0-1,1 1 1,0-1 0,-1 1-1,1-1 1,-1 1-1,1-1 1,-1 1 0,0-1-1,1 1 1,-1-1 0,1 2-1,3 2 3,1-2 8,-1 1 0,0-2 0,1 1 0,-1-1 0,1 1 0,-1-1 0,1 0 0,0-1 0,-1 1 0,1-1 0,0 0 0,0 0 0,-1 0 0,1-1 0,0 0 0,5-1 0,6-2 32,1-1-1,-2-1 1,21-9-1,-22 8-14,-1 0 0,0-1-1,0-1 1,0 0 0,-1-1-1,-1-1 1,20-22 0,-29 31-24,-1 0 0,1-1 0,0 1 0,-1-1 0,0 1 0,0-1 0,0 0 0,1-4 0,-2 7-2,0 0 0,0-1 0,1 1 0,-1 0 0,0-1 0,0 1 0,0 0 0,0-1 0,0 1 0,0 0 0,-1-1 0,1 1 0,0 0 0,0-1 0,0 1 0,0 0 0,0-1 0,0 1 0,0 0 0,-1 0 0,1-1 0,0 1 0,0 0 0,-1-1 0,1 1 0,0 0 0,-1-1 0,1 1-1,-1 0 1,0 0-1,0 0 1,0 0 0,0 0-1,0 0 1,1 0-1,-1 0 1,0 0 0,0 1-1,0-1 1,1 0-1,-1 0 1,0 1-1,0-1 1,0 0 0,0 1-1,-8 5 24,1 1 0,0-1 0,0 1 0,1 1 0,0-1-1,0 1 1,1 0 0,0 1 0,0 0 0,1 0 0,0 0 0,-4 11 0,8-19-11,1 0 0,-1 1 1,0-1-1,1 0 1,-1 1-1,1-1 0,0 1 1,0-1-1,-1 1 0,1-1 1,0 1-1,0-1 1,0 1-1,0-1 0,1 1 1,-1-1-1,0 1 0,1-1 1,-1 1-1,1-1 1,-1 0-1,1 1 0,1 1 1,-1-2 1,0 0 1,1 0-1,-1-1 1,0 1 0,1 0-1,-1 0 1,1-1-1,-1 1 1,1-1-1,-1 0 1,1 1 0,0-1-1,-1 0 1,1 0-1,-1 0 1,1 0-1,0 0 1,-1 0-1,1 0 1,-1-1 0,1 1-1,1-1 1,17-5 55,-1-1 0,0 0 1,0-1-1,0-1 0,17-13 0,-14 9-59,1 1 0,36-13 1,-37 22-64,-21 3 48,-1 0 1,1 0 0,-1 0 0,1 0 0,0 1-1,-1-1 1,1 0 0,-1 1 0,1-1 0,-1 0 0,1 1-1,-1-1 1,1 0 0,-1 1 0,1-1 0,-1 1-1,1-1 1,-1 1 0,1 0 0,0 2-7,-1 0-1,1 0 1,0 0 0,-1 0 0,1 0 0,-1 0-1,0 0 1,-1 6 0,3 20 49,-2-28-33,0 0-1,1-1 0,-1 1 1,1 0-1,-1-1 0,1 1 0,-1-1 1,1 1-1,-1-1 0,1 1 1,0-1-1,-1 1 0,1-1 0,0 1 1,-1-1-1,1 0 0,0 1 0,-1-1 1,1 0-1,0 0 0,0 0 1,0 0-1,-1 1 0,1-1 0,0 0 1,0 0-1,-1 0 0,1-1 1,0 1-1,0 0 0,0 0 0,-1 0 1,1 0-1,0-1 0,0 1 0,-1 0 1,1-1-1,0 0 0,32-14 98,6-11-134,-23 15-269,-1 1 0,1 1 0,1 0 0,25-9 0,-41 18 221,-1-1 0,2 1 0,-1 0 0,0-1 0,0 1 1,0 0-1,0 0 0,0-1 0,0 1 0,0 0 1,0 0-1,0 0 0,0 1 0,0-1 0,0 0 1,0 0-1,0 0 0,1 1 0,-1-1 0,0 0 0,0 1 1,-1-1-1,1 1 0,2 1 0,-3-1-37,1 0 0,-1 0 0,1 0 0,-1 0 0,1 0 0,-1 0 0,0 1-1,0-1 1,1 0 0,-1 0 0,0 0 0,0 1 0,0-1 0,0 0 0,-1 0 0,1 1 0,-1 1 0,-1 6-420,-1 0 1,-1-1 0,-8 17-1,-2 0-247</inkml:trace>
</inkml:ink>
</file>

<file path=ppt/ink/ink3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0:59.981"/>
    </inkml:context>
    <inkml:brush xml:id="br0">
      <inkml:brushProperty name="width" value="0.025" units="cm"/>
      <inkml:brushProperty name="height" value="0.025" units="cm"/>
    </inkml:brush>
  </inkml:definitions>
  <inkml:trace contextRef="#ctx0" brushRef="#br0">79 510 5545,'-20'56'311,"3"1"0,-17 99 0,30-135-210,2 0 0,1 0 0,0 0 0,2 0 0,0 0 0,1 0 0,2 0 1,0 0-1,1-1 0,1 0 0,9 22 0,-12-36-18,0 0 0,0 1 0,0-2-1,1 1 1,0 0 0,0-1 0,1 0 0,-1 0 0,1 0 0,0 0-1,1-1 1,-1 0 0,1 0 0,-1 0 0,1-1 0,1 0 0,-1 0-1,0-1 1,1 1 0,-1-1 0,1-1 0,-1 1 0,1-1 0,0 0-1,0-1 1,0 0 0,-1 0 0,1 0 0,0-1 0,12-2 0,1-2 199,0-1 0,-1 0 0,1-2 1,-2 0-1,1-1 0,26-17 0,98-81 1309,-88 61-988,-2-3 1,86-101-1,-110 113-478,-1-2 0,-2-1 0,-2-1-1,-2-1 1,23-60 0,-38 83-107,-1 0 1,0-1 0,-2 1-1,0-1 1,-1 0 0,-1-1-1,-1 1 1,-2-22 0,0 32-21,0 1 0,-1-1 0,0 1 0,0 0 0,-1-1 0,0 1 0,-1 0-1,0 1 1,0-1 0,-1 1 0,0-1 0,-1 2 0,1-1 0,-2 0 0,1 1 0,-1 0 0,0 1 0,-15-11 0,9 9-72,-1 0 0,0 2-1,0 0 1,-1 0 0,0 1 0,0 1-1,0 1 1,0 0 0,0 0-1,-1 2 1,1 0 0,-24 2 0,-13 3-112</inkml:trace>
</inkml:ink>
</file>

<file path=ppt/ink/ink3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01.184"/>
    </inkml:context>
    <inkml:brush xml:id="br0">
      <inkml:brushProperty name="width" value="0.025" units="cm"/>
      <inkml:brushProperty name="height" value="0.025" units="cm"/>
    </inkml:brush>
  </inkml:definitions>
  <inkml:trace contextRef="#ctx0" brushRef="#br0">275 1 13691,'-5'-1'75,"0"1"0,1 0 0,-1 0 0,0 1 1,0 0-1,1 0 0,-1 0 0,1 0 0,-1 1 0,1-1 0,-1 1 1,-4 3-1,2 0-46,0 0 0,0 0 0,0 0 0,1 1 0,0 0 0,-7 8 0,-3 8-28,1 1 1,0 0-1,-13 31 1,13-20-48,1 2 1,2-1-1,1 2 1,2 0 0,2 0-1,1 0 1,1 1 0,3 0-1,1 0 1,2-1 0,1 1-1,2 0 1,2 0 0,11 40-1,-11-58-25,0 1-1,2-1 0,1 0 1,0-1-1,21 34 0,-26-47 70,1-1 0,-1 1 0,1-1-1,0 1 1,0-1 0,0-1 0,1 1 0,-1-1-1,1 0 1,0 0 0,1-1 0,-1 0 0,0 0-1,1 0 1,0-1 0,0 0 0,0 0-1,0-1 1,0 1 0,0-2 0,9 1 0,-3-2 68,0-1 1,0-1 0,0 0-1,0-1 1,0 0 0,-1-1-1,0 0 1,0-1 0,0 0 0,-1-1-1,1-1 1,15-13 0,6-8 256,-1-1 1,40-50-1,-34 35 25,-3-1-1,34-59 0,-57 86-278,-2-1 0,-1 0 1,0 0-1,-1-1 0,-2 0 0,0 0 0,-1 0 1,4-41-1,-8 55-75,-1 0-1,0 1 1,-1-1 0,0 0 0,0 1 0,0-1 0,-1 0 0,0 1 0,0 0 0,0-1 0,-1 1-1,0 0 1,0 0 0,-7-8 0,6 9-47,0 0-1,-1 1 0,0 0 1,0 0-1,0 0 1,0 1-1,0-1 1,-1 1-1,0 1 1,1-1-1,-1 1 1,0 0-1,0 0 1,-1 0-1,-8 0 0,1 0-87,-1 2-1,1-1 1,-1 2-1,1 0 1,-1 0-1,1 2 0,0 0 1,-1 0-1,1 1 1,1 1-1,-17 8 0,-30 16-307</inkml:trace>
</inkml:ink>
</file>

<file path=ppt/ink/ink3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05.694"/>
    </inkml:context>
    <inkml:brush xml:id="br0">
      <inkml:brushProperty name="width" value="0.025" units="cm"/>
      <inkml:brushProperty name="height" value="0.025" units="cm"/>
    </inkml:brush>
  </inkml:definitions>
  <inkml:trace contextRef="#ctx0" brushRef="#br0">0 91 16043,'1'0'107,"-1"1"-1,1 0 0,-1-1 1,1 1-1,-1 0 0,1-1 1,0 1-1,-1-1 0,1 1 1,0-1-1,-1 0 1,1 1-1,0-1 0,-1 1 1,1-1-1,0 0 0,0 0 1,0 1-1,-1-1 0,1 0 1,0 0-1,0 0 0,0 0 1,1 0-1,26 1 593,-25-1-417,46-1 179,88-15 1,-76 7-410,152-23 48,40-6-555,-219 37-67,7-2-1767,-50 4 1673</inkml:trace>
</inkml:ink>
</file>

<file path=ppt/ink/ink3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06.155"/>
    </inkml:context>
    <inkml:brush xml:id="br0">
      <inkml:brushProperty name="width" value="0.025" units="cm"/>
      <inkml:brushProperty name="height" value="0.025" units="cm"/>
    </inkml:brush>
  </inkml:definitions>
  <inkml:trace contextRef="#ctx0" brushRef="#br0">565 15 17092,'-10'-5'867,"9"4"-748,0 0 0,-1 0 0,0 0 0,1 0 0,-1 0 1,1 1-1,-1-1 0,0 0 0,0 1 0,1-1 0,-1 1 0,0 0 1,0-1-1,0 1 0,1 0 0,-1 0 0,0 0 0,0 0 0,0 1 1,0-1-1,1 0 0,-1 1 0,0-1 0,0 1 0,1 0 0,-1-1 1,0 1-1,1 0 0,-1 0 0,1 0 0,-2 2 0,-63 44-95,-116 62 0,122-75-14,41-23-10,-21 11-1,2 2-1,-39 31 1,76-55-10,0 1 1,0 0-1,0 0 1,-1 0-1,1 0 1,0 0 0,0 0-1,0 0 1,0 0-1,1 1 1,-1-1-1,0 0 1,0 1 0,1-1-1,-1 0 1,1 1-1,-1-1 1,1 1-1,-1-1 1,1 3 0,1-3-4,-1 0 1,1 0 0,0 0 0,0 0 0,0 0 0,0 0 0,0 0 0,0 0 0,0-1 0,0 1 0,0-1 0,0 1 0,0 0 0,1-1 0,-1 0 0,0 1 0,0-1 0,0 0 0,1 0-1,-1 1 1,0-1 0,0 0 0,1 0 0,1-1 0,160 3-510,30 2 480,-170-1-58,-1 0 0,0 1-1,-1 2 1,1 0 0,-1 1 0,33 16-1,17 18-183,-48-29 82</inkml:trace>
</inkml:ink>
</file>

<file path=ppt/ink/ink3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07.147"/>
    </inkml:context>
    <inkml:brush xml:id="br0">
      <inkml:brushProperty name="width" value="0.025" units="cm"/>
      <inkml:brushProperty name="height" value="0.025" units="cm"/>
    </inkml:brush>
  </inkml:definitions>
  <inkml:trace contextRef="#ctx0" brushRef="#br0">174 40 18020,'0'-2'153,"0"1"-1,0-1 1,0 0 0,0 0 0,-1 0 0,1 1-1,0-1 1,-1 0 0,1 1 0,-1-1 0,0 0 0,1 1-1,-1-1 1,0 0 0,0 1 0,0-1 0,0 1-1,0 0 1,-1-1 0,1 1 0,-2-2 0,2 3-83,-1-1-1,1 1 1,-1-1 0,1 1 0,-1 0 0,1-1 0,-1 1 0,1 0 0,-1 0 0,0 0 0,1 0 0,-1 1 0,1-1 0,-1 0-1,1 1 1,-1-1 0,1 1 0,0-1 0,-1 1 0,1 0 0,-1-1 0,1 1 0,0 0 0,0 0 0,-2 1 0,-6 5 39,1 1 0,0 0 0,0 0 0,1 0 0,0 1 0,-11 19 0,7-8-98,1-1 0,-11 34 0,18-46-54,1 0 0,0 1-1,0-1 1,1 1 0,0-1 0,0 1 0,1 0 0,1 8 0,-1-14 20,0 0 0,0 0 1,1 0-1,-1 0 0,1 0 1,-1 0-1,1-1 1,0 1-1,0 0 0,0 0 1,0-1-1,0 1 0,0 0 1,0-1-1,1 1 0,-1-1 1,0 0-1,1 1 1,-1-1-1,1 0 0,0 0 1,-1 0-1,1 0 0,0 0 1,-1 0-1,1-1 1,0 1-1,0-1 0,0 1 1,0-1-1,0 1 0,0-1 1,0 0-1,0 0 0,0 0 1,3-1-1,4 0-54,1 0 0,-1-1-1,0 0 1,0-1-1,0 0 1,0-1 0,0 1-1,8-7 1,2 0-64,-2-2 0,27-22 0,-43 34 114,0-1 0,-1 0 0,1 1 0,0-1 0,0 1 0,-1-1 0,1 1 0,0-1 0,0 1 0,0 0 0,0-1 0,0 1 0,0 0 0,1-1 0,-1 1 12,-1 1 0,0-1 0,1 0 0,-1 0 0,0 0 0,1 0 0,-1 0 0,0 1 0,1-1-1,-1 0 1,0 0 0,0 0 0,1 1 0,-1-1 0,0 0 0,0 0 0,0 1 0,1-1 0,-1 0 0,0 1-1,0-1 1,0 0 0,0 1 0,1-1 0,-1 0 0,0 1 0,1 33-626,-2-19 505,-5 252-640,2-206 1038,-3 0 1,-20 80 0,26-139-256,-2 9 131,0 0 0,-8 17 0,10-27-109,1 1 1,-1-1 0,0 0 0,0 1-1,0-1 1,0 0 0,0 0-1,0 1 1,0-1 0,0 0 0,0 0-1,-3 1 1,4-2-14,-1 0 0,0 0-1,1 1 1,-1-1 0,0 0 0,1 0 0,-1 0 0,1 0-1,-1 0 1,0-1 0,1 1 0,-1 0 0,0 0-1,1 0 1,-1-1 0,1 1 0,-1 0 0,0 0 0,1-1-1,-1 1 1,1 0 0,-1-1 0,1 1 0,-1-1-1,1 1 1,0-1 0,-1 1 0,1-1 0,-1 1 0,1-1-1,-1 0 1,-3-7 8,0 0 0,1-1 0,0 1 0,0-1 0,1 0 0,-1 1 0,2-1 0,0 0 0,0 0 0,0-12 0,1 18-22,-1-19-109,0 1 0,2-1 0,1 0 0,0 0 0,1 1 0,13-41 0,-11 47 9,1 1 0,0 0 1,1 1-1,0-1 0,1 1 0,1 1 0,0-1 1,1 2-1,0-1 0,21-17 0,-3 9-9,1 1 0,0 1 0,2 1 0,44-17 0,-35 17 96,-2-2 1,37-24-1,-66 37 57,-1 0-1,0 0 1,0-1-1,11-14 0,-17 19-8,0-1 1,0 0-1,0 0 0,0 0 0,0 0 0,-1 0 0,1 0 1,-1 0-1,0-1 0,0 1 0,0 0 0,0-1 1,-1 1-1,0-1 0,1 1 0,-2-7 0,1 9-12,0-1 0,-1 1 0,1-1 0,-1 1-1,1-1 1,-1 1 0,0 0 0,1-1 0,-1 1-1,0 0 1,0 0 0,0-1 0,0 1 0,0 0 0,0 0-1,-1 0 1,1 0 0,0 0 0,0 1 0,-1-1-1,1 0 1,-1 1 0,1-1 0,0 1 0,-1-1 0,1 1-1,-1-1 1,1 1 0,-4 0 0,-1-1 44,0 1 0,0 0 0,0 0 0,0 1 0,0 0 0,-9 2 1,3 1-55,-1 0 1,0 2 0,1-1 0,0 1 0,1 1 0,-1 0-1,1 1 1,1 0 0,-1 1 0,1 0 0,1 0 0,0 1 0,0 1-1,1-1 1,0 1 0,-10 20 0,16-28-74,1 0 0,0 0 0,0 0 1,0 1-1,0-1 0,0 0 0,1 1 0,-1-1 1,1 1-1,0-1 0,0 1 0,1-1 0,0 5 0,-1-6-52,1 1 1,0-1-1,0 0 0,0 0 0,0 1 0,1-1 0,-1 0 0,1 0 0,-1 0 0,1 0 0,0 0 0,0-1 0,-1 1 0,4 2 0,2 0-116,0-1 1,1 1 0,-1-1-1,1-1 1,-1 1-1,1-1 1,0 0 0,0-1-1,15 1 1,25-1-653</inkml:trace>
</inkml:ink>
</file>

<file path=ppt/ink/ink3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07.642"/>
    </inkml:context>
    <inkml:brush xml:id="br0">
      <inkml:brushProperty name="width" value="0.025" units="cm"/>
      <inkml:brushProperty name="height" value="0.025" units="cm"/>
    </inkml:brush>
  </inkml:definitions>
  <inkml:trace contextRef="#ctx0" brushRef="#br0">156 1 17268,'-6'0'118,"1"1"1,0 0 0,0 0 0,0 1-1,-1-1 1,1 1 0,1 0 0,-1 0-1,0 1 1,0 0 0,1 0 0,0 0-1,-1 0 1,1 0 0,0 1-1,1 0 1,-4 4 0,-2 3 11,0 0 1,1 0-1,1 1 0,0 0 1,-8 18-1,13-25-131,-1 1 0,1 0-1,1 0 1,-1-1 0,1 1 0,0 0 0,0 1 0,0-1 0,1 0-1,1 7 1,-1-10-18,1 0 0,0 0-1,-1-1 1,1 1 0,1 0-1,-1 0 1,0 0 0,1-1-1,-1 1 1,1-1 0,0 1-1,0-1 1,0 0 0,0 0-1,0 0 1,1 0 0,-1 0-1,0 0 1,1 0 0,0-1-1,-1 1 1,4 0 0,53 19-221,-45-17 219,0 1-1,0 0 1,16 9-1,-29-14 30,-1 0-1,1 0 0,0 1 1,0-1-1,-1 1 1,1-1-1,-1 0 1,1 1-1,0-1 0,-1 1 1,1-1-1,-1 1 1,1-1-1,-1 1 1,1 0-1,-1-1 1,0 1-1,1 0 0,-1-1 1,0 1-1,1 0 1,-1-1-1,0 1 1,0 0-1,0 0 0,0-1 1,0 1-1,1 1 1,-2 0 15,0-1 1,1 0-1,-1 0 0,0 0 1,0 0-1,0 0 1,1 0-1,-1 0 0,0 0 1,0 0-1,0 0 1,-1-1-1,1 1 0,-2 1 1,-7 3 204,-1-1 0,-19 6 1,28-9-197,-8 2 179,4-1-185,0 0 0,1-1 0,-1 1 0,-1-1 0,1 0 1,0-1-1,0 1 0,-10-2 0,16 1-24,0 0-1,-1 0 1,1 0 0,0 0 0,0 0-1,-1 0 1,1 0 0,0 0 0,0 0 0,-1 0-1,1-1 1,0 1 0,0 0 0,-1 0-1,1 0 1,0 0 0,0 0 0,0-1-1,-1 1 1,1 0 0,0 0 0,0 0 0,0-1-1,-1 1 1,1 0 0,0 0 0,0-1-1,0 1 1,0 0 0,0 0 0,0-1-1,0 1 1,0 0 0,0-1 0,0 1 0,0 0-1,0 0 1,0-1 0,0 1 0,0 0-1,0 0 1,0-1 0,0 1 0,0 0-1,0-1 1,0 1 0,0 0 0,1-1 0,6-7-82</inkml:trace>
</inkml:ink>
</file>

<file path=ppt/ink/ink3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08.201"/>
    </inkml:context>
    <inkml:brush xml:id="br0">
      <inkml:brushProperty name="width" value="0.025" units="cm"/>
      <inkml:brushProperty name="height" value="0.025" units="cm"/>
    </inkml:brush>
  </inkml:definitions>
  <inkml:trace contextRef="#ctx0" brushRef="#br0">177 2 15603,'-2'-1'88,"0"1"0,-1-1 0,1 1 0,0 0 0,0 0 0,-1 0 0,1 1 0,0-1 0,0 0 0,0 1 0,-1-1 0,1 1 0,0 0-1,0 0 1,0 0 0,0 0 0,-3 2 0,-32 27 253,35-29-260,-10 11 82,1 0 0,0 0 0,1 1 0,-15 25 0,21-33-140,1 2 0,-1-1 0,1 0 1,1 1-1,0-1 0,0 1 0,0 0 0,0-1 0,1 1 0,0 0 0,1 0 0,0 0 1,1 13-1,-1-19-19,0 1 0,0 0 0,1-1 0,-1 1 0,1-1 0,0 1 0,-1 0 0,1-1 0,0 0 0,0 1 0,0-1 0,0 1 0,0-1 0,0 0 0,0 0 0,1 1 0,-1-1 0,0 0 0,1 0 0,-1 0 0,2 0 0,0 0-5,0 0 1,0 0 0,0 0 0,0-1 0,0 1-1,0-1 1,0 0 0,0 0 0,0 0-1,0 0 1,3-1 0,3-1-6,-1 0-1,0 0 1,0-1 0,0 0-1,0-1 1,-1 1 0,13-9-1,-12 5 42,1 0 0,-1 0 0,0-1 0,-1 0 0,0 0-1,0-1 1,-1 0 0,0 0 0,-1-1 0,1 0 0,-2 0-1,0 0 1,0 0 0,-1 0 0,4-18 0,-24 74 133,16-41-158,-2 5 35,1 1-1,1-1 1,-2 22-1,3-31-35,0 1 1,0-1-1,0 0 1,0 1-1,0-1 0,0 1 1,0-1-1,0 1 0,1-1 1,-1 0-1,1 1 0,-1-1 1,1 0-1,-1 1 1,1-1-1,0 0 0,0 0 1,0 0-1,0 1 0,-1-1 1,1 0-1,1 0 0,-1 0 1,0-1-1,0 1 1,0 0-1,0 0 0,1-1 1,-1 1-1,0 0 0,1-1 1,-1 1-1,0-1 1,1 0-1,-1 1 0,1-1 1,2 0-1,4-1 22,0 0 0,0 0-1,0-1 1,1 0 0,-2 0 0,1-1-1,0 0 1,13-7 0,58-40 77,-59 36-69,-8 5-15,-10 7-20,1 0 1,-1 0 0,1 0 0,-1 0-1,1 0 1,0 1 0,0-1 0,-1 1-1,1 0 1,0 0 0,0 0 0,5 0-1,-8 1 2,1 0 0,-1 0 0,0 1 0,1-1 0,-1 0 0,1 0 0,-1 1 0,0-1 0,1 1 0,-1-1 0,0 0 0,1 1-1,-1-1 1,0 1 0,0-1 0,1 1 0,-1-1 0,0 1 0,0-1 0,0 1 0,0-1 0,0 1 0,1-1 0,-1 1 0,0-1 0,0 1-1,0-1 1,0 1 0,-1-1 0,1 1 0,0 0 0,-2 23 135,1-17-66,1-2-40,-1 0 25,1-1 0,0 1 0,0-1 0,0 0-1,0 1 1,2 5 0,-2-9-41,1 0-1,-1 1 1,1-1-1,-1 0 1,1 0-1,0 0 1,-1 0-1,1 0 1,0 0-1,0 0 1,0-1-1,0 1 1,-1 0-1,1 0 1,0-1-1,0 1 1,1 0-1,-1-1 1,0 1-1,0-1 1,0 1-1,0-1 1,0 0-1,1 1 1,-1-1-1,0 0 1,0 0-1,2 0 1,5 0 37,0 0 1,-1-1-1,1 0 1,0 0 0,-1-1-1,1 0 1,9-4-1,54-26 193,-46 19-161,-3 2-25,-15 7-65,0 0 0,1 1 0,-1-1 0,1 1 1,-1 1-1,1-1 0,0 1 0,0 1 0,11-2 0,-19 4-1,1-1 0,0 0-1,0 0 1,0 1 0,0-1 0,-1 0-1,1 1 1,0-1 0,0 1-1,-1-1 1,1 1 0,0 0 0,-1-1-1,1 1 1,0 0 0,-1-1 0,1 1-1,-1 0 1,1 0 0,-1-1-1,1 1 1,-1 0 0,0 0 0,0 0-1,1 0 1,-1-1 0,0 1 0,0 0-1,0 0 1,0 0 0,0 1-1,0 35 26,-1-27 5,1-9-12,-1 1-1,1-1 1,0 1-1,0-1 1,0 1-1,0-1 1,0 1-1,0-1 1,1 1-1,-1-1 1,0 1-1,1-1 0,-1 1 1,1-1-1,0 0 1,-1 1-1,1-1 1,0 0-1,0 1 1,0-1-1,0 0 1,0 0-1,0 0 1,0 0-1,0 0 1,0 0-1,3 1 1,-2-1 6,1-1 1,0 1 0,0-1-1,-1 0 1,1 0-1,0 0 1,0-1-1,-1 1 1,1-1 0,0 1-1,-1-1 1,1 0-1,0 0 1,-1 0-1,3-2 1,22-10 74,33-23 0,-37 21-70,46-22 0,-68 36-28,1 0 0,-1 1 0,1-1 1,0 1-1,-1-1 0,1 1 0,0-1 0,-1 1 0,1 0 0,0 0 0,-1 0 0,1 0 1,0 0-1,-1 0 0,1 1 0,2 0 0,-3-1 5,0 1 0,0-1 0,-1 1 0,1 0-1,0-1 1,0 1 0,0 0 0,-1 0 0,1-1 0,0 1 0,-1 0 0,1 0 0,-1 0 0,1 0 0,-1 0-1,0 0 1,1 0 0,-1 0 0,1 2 0,-1 5-13,1 0 0,-1 0 0,0 0-1,-1 0 1,-2 12 0,1-3-183,-4 10 84,1-17 26</inkml:trace>
</inkml:ink>
</file>

<file path=ppt/ink/ink3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09.491"/>
    </inkml:context>
    <inkml:brush xml:id="br0">
      <inkml:brushProperty name="width" value="0.025" units="cm"/>
      <inkml:brushProperty name="height" value="0.025" units="cm"/>
    </inkml:brush>
  </inkml:definitions>
  <inkml:trace contextRef="#ctx0" brushRef="#br0">163 15 18172,'3'-14'1682,"-5"16"-622,-10 28 332,-42 247 196,36-164-1546,-59 367 222,74-453-245,6-16 29,4-16-4,4-15 16,6-23 39,-2-1 0,13-66 0,-15 56-15,-5 18-38,9-33 13,-15 62-65,0 0-1,1 0 1,0 0 0,0 1 0,1-1 0,8-10-1,-10 15-8,0 1 0,0-1 0,0 0-1,0 1 1,0 0 0,0-1 0,0 1-1,1 0 1,-1 0 0,1 0 0,-1 0-1,0 1 1,1-1 0,0 1 0,-1 0 0,1-1-1,-1 1 1,1 0 0,-1 0 0,1 1-1,-1-1 1,1 0 0,-1 1 0,1 0-1,-1 0 1,1-1 0,-1 1 0,3 2-1,8 3-137,0 1 0,0 0 0,18 15 0,-24-18 70,1 2-35,0 0 1,0 0 0,0 1 0,-1 0-1,10 12 1,-16-17 90,1 0 0,-1 1-1,1-1 1,-1 1 0,0-1 0,0 1 0,0-1 0,0 1 0,0-1-1,-1 1 1,1 0 0,-1-1 0,0 1 0,0 0 0,0 0 0,0-1-1,0 1 1,-1 0 0,1-1 0,-1 1 0,1 0 0,-1-1 0,0 1-1,0-1 1,-2 4 0,-6 9 35,-1 0 1,-16 17-1,-4 8 226,29-39-225,1-1 0,-1 1 1,1-1-1,-1 1 1,1-1-1,-1 1 0,1 0 1,-1-1-1,1 1 0,0-1 1,0 1-1,-1 0 0,1-1 1,0 1-1,0 0 0,0 0 1,0-1-1,-1 1 0,1 0 1,0-1-1,0 1 0,1 0 1,-1 0-1,0-1 0,0 1 1,0 0-1,0-1 0,1 2 1,0-2-1,0 1-1,0-1 1,0 1 0,0-1 0,0 0 0,0 1 0,0-1 0,0 0-1,0 0 1,0 0 0,0 0 0,0 0 0,0 0 0,0 0-1,0 0 1,2-1 0,6-1 26,1 0 0,18-8 1,-6-1-4,0 0 0,-1-1 0,0-1 0,-1-1 0,22-21 1,-9 4-43,53-64 0,-86 95 6,0 0-1,0 0 1,0 1-1,0-1 1,0 0-1,1 0 1,-1 0-1,0 0 1,0 0-1,0 0 1,0 0 0,0 0-1,0 0 1,0 0-1,0 0 1,0 0-1,0 0 1,0 1-1,0-1 1,0 0-1,0 0 1,1 0 0,-1 0-1,0 0 1,0 0-1,0 0 1,0 0-1,0 0 1,0 0-1,0 0 1,0 0 0,0 0-1,1 0 1,-1 0-1,0 0 1,0 0-1,0 0 1,0 0-1,0 0 1,0 0-1,0 0 1,0 0 0,0 0-1,0-1 1,0 1-1,1 0 1,-1 0-1,0 0 1,0 0-1,0 0 1,0 0 0,0 0-1,0 0 1,0 0-1,0 0 1,0 0-1,0 0 1,0 0-1,0-1 1,0 1-1,0 0 1,0 0 0,0 0-1,0 0 1,0 0-1,0 0 1,-1 11-115,-5 16-1,1-13 63,-13 54-118,17-62 198,0 0 0,0 1 0,0-1 0,1 0 0,0 1 0,0-1 0,1 1 0,2 9 1,-3-15-11,0 0 1,1 0 0,-1 1 0,1-1 0,-1 0 0,1 0 0,-1 0-1,1 0 1,0 0 0,-1 0 0,1 0 0,0 0 0,0 0 0,0 0 0,0 0-1,0-1 1,0 1 0,0 0 0,0-1 0,0 1 0,0 0 0,0-1-1,0 1 1,3-1 0,-2 1 13,1-1 0,-1 0 0,1 0 0,-1-1 0,1 1 0,-1 0 0,0-1 0,1 0 0,-1 1 0,1-1-1,3-2 1,2-1 47,0-1 0,0 0 0,-1 0-1,0-1 1,13-12 0,-13 9-34,0 1 1,0-1 0,-1-1-1,-1 1 1,0-1-1,0 0 1,0 0-1,-2 0 1,1-1 0,-1 1-1,-1-1 1,0 0-1,0 0 1,-1 0 0,0-17-1,-1 27-36,0 0 0,0 0 0,0 1-1,0-1 1,-1 0 0,1 0 0,0 0 0,0 0 0,0 1-1,-1-1 1,1 0 0,0 0 0,-1 1 0,1-1-1,-1 0 1,1 0 0,-1 0 0,0 1-3,1 0 1,0 0-1,-1 0 1,1 0-1,0 0 1,-1 0-1,1 0 1,0 0-1,0 1 1,-1-1-1,1 0 1,0 0-1,-1 0 1,1 0-1,0 1 1,0-1-1,-1 0 1,1 0-1,0 1 1,0-1-1,-1 0 1,1 0-1,0 1 1,0-1-1,0 0 1,0 1-1,-1-1 1,-1 4 0,1-1 1,-1 1 0,1 0 0,-1 0 0,1-1 0,-1 6 0,2-6-3,0 0 0,-1 0-1,1 1 1,0-1 0,1 0 0,-1 0 0,0 0 0,1 0 0,0 1-1,0-1 1,0 0 0,0 0 0,0 0 0,1-1 0,1 5 0,-1-6 0,-1 0 0,0 1 1,1-1-1,0 0 1,-1 1-1,1-1 1,0 0-1,-1 0 1,1-1-1,0 1 1,0 0-1,0 0 0,0-1 1,0 1-1,0-1 1,0 0-1,0 0 1,0 0-1,0 0 1,0 0-1,0 0 0,0 0 1,0 0-1,0-1 1,3 0-1,6-3 16,1 0 0,-1-1 0,0 0 0,0-1 0,-1 0 0,1-1 0,14-12 0,-12 9 18,-13 10-38,0 0 0,1-1 0,-1 1 0,0 0 0,1-1 1,-1 1-1,0 0 0,1-1 0,-1 1 0,1 0 0,-1 0 1,1 0-1,-1-1 0,1 1 0,-1 0 0,1 0 1,-1 0-1,0 0 0,1 0 0,-1 0 0,1 0 0,-1 0 1,1 0-1,-1 0 0,1 0 0,-1 0 0,1 0 0,-1 1 1,1-1-1,-1 0 0,1 0 0,-1 0 0,0 1 0,1-1 1,-1 0-1,1 1 0,-1-1 0,0 0 0,1 1 0,-1-1 1,0 0-1,0 1 0,1-1 0,-1 1 0,0-1 0,0 0 1,1 1-1,-1-1 0,0 1 0,0 0 0,6 33-122,-3-13 36,-1-16 83,0-1 0,0 1 0,0-1 0,0 1 0,1-1-1,0 0 1,0 0 0,0 0 0,0 0 0,1-1 0,4 5 0,-6-7-44,-1 0-1,1 1 1,0-1-1,-1 0 1,1 0-1,0 0 1,0 0 0,0-1-1,-1 1 1,1 0-1,0-1 1,0 1-1,0-1 1,0 0-1,0 0 1,0 0-1,0 0 1,0 0-1,0 0 1,0 0-1,0 0 1,0-1-1,0 1 1,0-1-1,0 0 1,0 0-1,0 1 1,0-1-1,-1 0 1,4-3-1,3-7-201,-4-10-83</inkml:trace>
</inkml:ink>
</file>

<file path=ppt/ink/ink3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10.235"/>
    </inkml:context>
    <inkml:brush xml:id="br0">
      <inkml:brushProperty name="width" value="0.025" units="cm"/>
      <inkml:brushProperty name="height" value="0.025" units="cm"/>
    </inkml:brush>
  </inkml:definitions>
  <inkml:trace contextRef="#ctx0" brushRef="#br0">0 112 16211,'2'-7'5604,"22"-31"-3039,2 15-1829,-26 23-731,1-1-1,-1 1 0,1 0 0,-1 0 0,1-1 0,-1 1 0,1 0 0,0 0 1,-1 0-1,1 0 0,-1 0 0,1-1 0,-1 1 0,1 0 0,-1 0 0,1 0 0,0 1 1,-1-1-1,1 0 0,-1 0 0,1 0 0,-1 0 0,1 0 0,-1 1 0,1-1 0,-1 0 1,1 0-1,-1 1 0,1-1 0,-1 1 0,1-1 0,-1 0 0,1 1 0,-1-1 1,0 1-1,1-1 0,-1 1 0,0-1 0,1 1 0,-1-1 0,0 1 0,0-1 0,0 1 1,1-1-1,-1 1 0,0-1 0,0 1 0,0-1 0,0 1 0,0 0 0,0-1 0,0 1 1,0 0-1,1 11 16,0 1-1,-1 0 1,-1 13 0,0-14-63,1 1 1,0-1 0,2 15-1,-2-27 39,0 0 0,0 1 1,1-1-1,-1 0 0,0 1 0,0-1 0,0 1 0,0-1 1,0 0-1,0 1 0,0-1 0,1 0 0,-1 1 0,0-1 0,0 0 1,1 1-1,-1-1 0,0 0 0,0 0 0,1 1 0,-1-1 1,0 0-1,1 0 0,-1 1 0,0-1 0,1 0 0,-1 0 1,0 0-1,1 0 0,-1 0 0,0 0 0,1 1 0,-1-1 1,0 0-1,1 0 0,-1 0 0,1 0 0,-1 0 0,0 0 0,1 0 1,-1-1-1,1 1 0,-1 0 0,0 0 0,1 0 0,-1 0 1,0 0-1,1-1 0,-1 1 0,0 0 0,1 0 0,-1 0 1,0-1-1,0 1 0,1 0 0,-1 0 0,0-1 0,0 1 1,1 0-1,-1-1 0,0 1 0,0-1 0,19-21-123,-9 3 149,1-1 0,-2-1 1,9-28-1,-5 12-93,-13 36 45,0 1-1,1-1 0,-1 0 0,0 1 0,0-1 1,1 1-1,-1-1 0,0 1 0,1-1 1,-1 1-1,0-1 0,1 1 0,-1-1 1,1 1-1,-1 0 0,0-1 0,1 1 0,-1-1 1,1 1-1,-1 0 0,1 0 0,0-1 1,-1 1-1,1 0 0,-1 0 0,1 0 1,-1 0-1,1-1 0,0 1 0,17 7-1758,2 0 545,-16-6 1106,0-1 0,0 0 0,0 0 0,0 0 0,0-1 0,0 1 1,0-1-1,0 0 0,0 0 0,5-2 0,19-13-658</inkml:trace>
</inkml:ink>
</file>

<file path=ppt/ink/ink3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10.729"/>
    </inkml:context>
    <inkml:brush xml:id="br0">
      <inkml:brushProperty name="width" value="0.025" units="cm"/>
      <inkml:brushProperty name="height" value="0.025" units="cm"/>
    </inkml:brush>
  </inkml:definitions>
  <inkml:trace contextRef="#ctx0" brushRef="#br0">183 68 14131,'1'-7'785,"1"-31"1134,-2 37-1833,0 0 0,0 0 0,0 0 0,0 1 1,0-1-1,-1 0 0,1 0 0,0 0 0,0 0 1,-1 0-1,1 1 0,0-1 0,-1 0 0,1 0 1,-1 0-1,1 1 0,-1-1 0,1 0 0,-1 1 0,1-1 1,-1 0-1,0 1 0,1-1 0,-1 1 0,0-1 1,0 1-1,0-1 0,1 1 0,-1 0 0,0-1 1,0 1-1,-1-1 0,0 2 10,1-1 1,-1 0-1,1 1 1,-1-1-1,1 1 1,0-1-1,-1 1 1,1-1-1,0 1 1,-1 0-1,1 0 1,0 0-1,0 0 1,0 0-1,0 0 0,0 0 1,0 0-1,0 0 1,0 0-1,0 1 1,0-1-1,0 2 1,-16 36 546,15-35-510,-13 39 34,2 1 0,2 0 1,-7 65-1,14-74-170,2 1 1,1 0 0,2-1 0,10 68 0,-10-98 14,-1-2 4,0 0 1,1 1-1,-1-1 0,1 0 1,0 1-1,0-1 1,1 0-1,-1 0 0,1 0 1,-1 0-1,1 0 1,3 4-1,-5-7-5,1 0-1,-1-1 0,0 1 1,1 0-1,-1 0 1,0 0-1,1-1 1,-1 1-1,0 0 1,1 0-1,-1-1 1,0 1-1,0 0 1,0 0-1,1-1 1,-1 1-1,0 0 1,0-1-1,0 1 1,0 0-1,1-1 1,-1 1-1,0 0 1,0-1-1,0 1 1,0-1-1,0 1 1,0 0-1,0-1 1,0 1-1,0 0 0,0-1 1,0 1-1,0 0 1,0-1-1,-1 1 1,1 0-1,0-1 1,-1-19 187,-8-34 96,-3 0 1,-24-70-1,3 14-297,33 110 1,-1 0 0,1 0 0,0 0 1,0-1-1,0 1 0,0 0 0,0 0 0,0-1 0,0 1 1,0 0-1,0 0 0,0-1 0,0 1 0,0 0 0,0 0 0,0-1 1,0 1-1,0 0 0,0 0 0,0-1 0,0 1 0,0 0 1,0 0-1,0-1 0,0 1 0,0 0 0,1 0 0,-1 0 0,0-1 1,0 1-1,0 0 0,0 0 0,1 0 0,-1-1 0,0 1 1,0 0-1,0 0 0,1 0 0,-1 0 0,0 0 0,0 0 0,1-1 1,-1 1-1,0 0 0,0 0 0,1 0 0,-1 0 0,0 0 0,0 0 1,1 0-1,-1 0 0,14 4-41,-12-4 33,20 9-378,0-2 1,1-1-1,0-1 0,34 3 1,-54-8 242,1 0 0,0 0 0,0 0 0,0-1 0,-1 1 0,5-2-1,-7 1 122,0 1 0,0 0-1,0 0 1,-1-1-1,1 1 1,0 0-1,0-1 1,-1 1-1,1-1 1,0 1-1,-1-1 1,1 1 0,0-1-1,-1 1 1,1-1-1,-1 0 1,1 1-1,-1-1 1,1 0-1,-1 1 1,0-1-1,1 0 1,-1 0-1,0 0 1,0 1 0,1-1-1,-1 0 1,0 0-1,0 0 1,0 1-1,0-1 1,0 0-1,0 0 1,0 0-1,0 0 1,-1 0-1,-10-19-615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4.273"/>
    </inkml:context>
    <inkml:brush xml:id="br0">
      <inkml:brushProperty name="width" value="0.05" units="cm"/>
      <inkml:brushProperty name="height" value="0.05" units="cm"/>
    </inkml:brush>
  </inkml:definitions>
  <inkml:trace contextRef="#ctx0" brushRef="#br0">13 1 17180,'13'15'2152,"-4"8"-1392,-9 13-376,4 7 2441,0 10-2249,3 2-232,-5 0-416,-1 1-400,-1-4-648,-3-6 696,-8-13 160,-5-9-200,-7-14-177</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42.293"/>
    </inkml:context>
    <inkml:brush xml:id="br0">
      <inkml:brushProperty name="width" value="0.05" units="cm"/>
      <inkml:brushProperty name="height" value="0.05" units="cm"/>
    </inkml:brush>
  </inkml:definitions>
  <inkml:trace contextRef="#ctx0" brushRef="#br0">4 112 13675,'-3'3'1608,"4"-1"-688,4-2-231,10 0 927,5 0-72,12-3-175,7-2-153,14-2-336,7-1-128,3-5-272,1 0-208,-3-1-368,-4-1-224,-10 4-480,-9-1-264,-15 4 760,-9 1-192,-13 7-152</inkml:trace>
</inkml:ink>
</file>

<file path=ppt/ink/ink3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11.168"/>
    </inkml:context>
    <inkml:brush xml:id="br0">
      <inkml:brushProperty name="width" value="0.025" units="cm"/>
      <inkml:brushProperty name="height" value="0.025" units="cm"/>
    </inkml:brush>
  </inkml:definitions>
  <inkml:trace contextRef="#ctx0" brushRef="#br0">15 9 14307,'-13'-9'1848,"12"13"-1063,1 4-369,10-1 2240,9 1-2032,15 2-928,5 0 464,9 6-240,8 0-96</inkml:trace>
  <inkml:trace contextRef="#ctx0" brushRef="#br0" timeOffset="1">624 282 18772,'-21'10'1524,"-45"14"0,50-19-1482,0 0-1,1 1 0,0 1 1,0 0-1,-20 13 1,35-19-94,-1-1 0,1 0 0,-1 0 0,1 1 0,-1-1 0,1 0 0,-1 1 0,1-1 0,0 1 0,-1-1 0,1 0 0,-1 1 0,1-1 0,0 1 0,0-1 0,-1 1 0,1-1 0,0 1 0,0-1 0,0 1 0,-1 0 0,1-1 0,0 1 0,0-1-1,0 1 1,0-1 0,0 1 0,0-1 0,0 1 0,0 0 0,1 0 0,-1 0-24,1 0-1,0 0 1,0 0-1,0 0 0,0 0 1,0 0-1,0-1 1,0 1-1,0 0 1,0-1-1,0 1 0,0-1 1,2 1-1,41 9-1108,10-9 575,-39-2 570,0 1 1,-1 1 0,1 0 0,-1 1-1,18 5 1,-31-7 47,0 0 1,0 1-1,0-1 0,0 1 1,0-1-1,0 1 1,0-1-1,0 1 0,0 0 1,0 0-1,0-1 0,0 1 1,-1 0-1,1 0 1,0 0-1,-1 0 0,1 0 1,-1 0-1,1 0 0,-1 0 1,1 0-1,-1 0 0,0 0 1,1 0-1,-1 0 1,0 0-1,0 1 0,0-1 1,0 0-1,0 0 0,0 0 1,0 0-1,0 0 0,0 1 1,-1-1-1,1 0 1,0 0-1,-1 0 0,1 0 1,-1 0-1,1 0 0,-1 0 1,0 1-1,-4 7 189,0-1 0,-1 0 0,-11 14-1,13-17-84,-8 10 87,-1-1 0,0 0 1,0-1-1,-22 16 0,39-32-303</inkml:trace>
</inkml:ink>
</file>

<file path=ppt/ink/ink3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11.602"/>
    </inkml:context>
    <inkml:brush xml:id="br0">
      <inkml:brushProperty name="width" value="0.025" units="cm"/>
      <inkml:brushProperty name="height" value="0.025" units="cm"/>
    </inkml:brush>
  </inkml:definitions>
  <inkml:trace contextRef="#ctx0" brushRef="#br0">133 347 13603,'-12'17'1017,"-2"0"0,-15 16 0,20-23-668,0 0 0,0 0 0,1 0 0,0 1 0,1 0 0,0 1 0,-9 23-1,15-34-318,0 0-1,1 0 1,-1 1-1,1-1 0,0 0 1,-1 1-1,1-1 0,0 0 1,0 1-1,0-1 0,0 0 1,0 1-1,0-1 1,0 0-1,1 1 0,-1-1 1,0 0-1,1 0 0,-1 1 1,1-1-1,-1 0 0,2 2 1,-1-3-3,0 1 0,0-1 1,0 1-1,0 0 0,0-1 1,0 0-1,0 1 0,0-1 1,0 0-1,0 1 0,1-1 0,-1 0 1,0 0-1,0 0 0,0 0 1,0 0-1,1 0 0,-1 0 1,2-1-1,4-1 78,0 0 1,0 0 0,0-1-1,0 0 1,0 0-1,8-6 1,4-5 109,-1 0 1,0-2-1,-1 0 1,-1-1-1,14-19 1,-7 4 131,-1 0 1,21-43-1,9-40 122,-45 98-447,-1-1 1,-1 0-1,-1-1 1,3-29 0,-7 46-29,0 0 1,1-1 0,-2 1 0,1 0 0,0-1-1,0 1 1,-1 0 0,1 0 0,-1-1 0,0 1 0,0 0-1,1 0 1,-3-3 0,2 4-1,0 0 0,0 0 0,0 0 0,0 0 1,0 0-1,0 0 0,0 1 0,0-1 0,0 0 0,-1 1 0,1-1 0,0 0 0,0 1 1,-1 0-1,1-1 0,0 1 0,-3 0 0,-1 0-10,1 0 0,-1 0-1,0 1 1,0 0 0,0 0 0,1 0-1,-1 0 1,0 1 0,1 0 0,-1 0-1,-4 3 1,-7 5 5,-1 1 1,2 0-1,0 1 0,0 1 0,1 0 1,1 1-1,0 1 0,1 0 0,1 0 0,0 1 1,1 1-1,1 0 0,-10 22 0,18-34-2,-1 0-1,1 0 1,0 0 0,0 0-1,0 0 1,0 0-1,1 0 1,0 0-1,0 0 1,1 0-1,-1 0 1,1 0-1,2 6 1,-2-7-26,1-1 1,-1 0 0,1 0-1,0 0 1,0 0 0,0 0 0,1 0-1,-1 0 1,0-1 0,1 1-1,0-1 1,0 0 0,0 0-1,0 0 1,0 0 0,0 0-1,0-1 1,1 1 0,3 0 0,4 2-143,2-2 1,-1 0 0,0 0 0,0-1 0,0-1 0,1 0 0,-1 0 0,13-3-1,36 0-599,-60 3 772,1 0 1,0 0 0,0 1-1,0-1 1,0 0-1,0 1 1,0-1 0,-1 1-1,1 0 1,0-1-1,0 1 1,-1 0 0,1 0-1,-1 0 1,1 0 0,-1 0-1,1 1 1,-1-1-1,1 0 1,-1 1 0,0-1-1,0 1 1,0-1 0,0 1-1,0 0 1,0-1-1,0 1 1,-1 0 0,1 0-1,0 3 1,1 4-119,-1 0 0,0 1-1,-1-1 1,0 0 0,-1 11 0,-1 3-911,3-15 806,4-16-177</inkml:trace>
</inkml:ink>
</file>

<file path=ppt/ink/ink3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13.220"/>
    </inkml:context>
    <inkml:brush xml:id="br0">
      <inkml:brushProperty name="width" value="0.025" units="cm"/>
      <inkml:brushProperty name="height" value="0.025" units="cm"/>
    </inkml:brush>
  </inkml:definitions>
  <inkml:trace contextRef="#ctx0" brushRef="#br0">138 567 17836,'-2'-1'104,"0"0"0,0 1 0,0-1 1,0 1-1,-1-1 0,1 1 0,0 0 0,0 0 0,0 0 1,0 0-1,0 0 0,0 1 0,-1-1 0,1 0 1,0 1-1,0 0 0,-3 1 0,1 0 9,1 0 1,0 0-1,-1 1 0,1-1 0,0 1 0,0-1 1,1 1-1,-6 6 0,1 3 90,-1 1-1,1-1 0,1 1 1,-6 17-1,6-14-147,1-1 1,-4 26-1,8-36-60,0 0-1,0 0 1,1 0 0,0-1-1,0 1 1,0 0 0,1 0 0,0 0-1,0 0 1,0-1 0,0 1 0,1-1-1,2 6 1,-3-8 5,0 0 0,0-1 0,1 1 0,-1-1 0,1 1 1,-1-1-1,1 0 0,-1 0 0,1 1 0,0-1 0,0 0 0,-1-1 0,1 1 0,0 0 0,0 0 0,0-1 0,0 1 1,0-1-1,0 0 0,0 1 0,0-1 0,0 0 0,0 0 0,0 0 0,0-1 0,0 1 0,0 0 0,0-1 0,0 1 1,3-2-1,3-1 8,0 0 0,0-1 0,0 0 0,0 0 0,13-10 0,0-2 29,-2-1 1,1 0-1,-2-2 0,0 0 1,-2-1-1,0-1 1,-1-1-1,-1 0 1,-1 0-1,-1-2 1,-1 1-1,10-35 0,-20 45 3,-8 16-9,-10 17-2,2 6-8,1 1-1,-18 50 0,27-63-31,1 1 1,0 0 0,1 0 0,0 0 0,2 1 0,-1-1-1,2 21 1,0-34 6,0 1-1,1 0 1,-1-1 0,0 1-1,1 0 1,0-1 0,-1 1-1,1-1 1,0 1-1,1-1 1,-1 1 0,0-1-1,1 0 1,-1 1 0,1-1-1,-1 0 1,1 0 0,0 0-1,0-1 1,0 1-1,0 0 1,0-1 0,1 1-1,-1-1 1,0 0 0,1 1-1,-1-1 1,1 0 0,-1-1-1,1 1 1,0 0-1,-1-1 1,1 1 0,-1-1-1,1 0 1,0 0 0,0 0-1,-1 0 1,1-1 0,0 1-1,-1-1 1,1 1-1,2-2 1,3-1-2,0-1-1,0 0 1,0 0-1,0 0 1,-1-1-1,0 0 1,0-1 0,0 1-1,11-14 1,-1-1-16,-1 0 1,15-26 0,148-287-1497,-106 186 658,-33 74 489,20-43 933,-52 90 12,-10 21-153,-7 13-6,-19 33 248,-39 71 1,54-87-638,-35 70-91,4 2 0,5 2 0,4 1 0,-24 115 0,6 42-1560,52-254 1549,1 0-1,-1 0 1,1 0-1,0 0 1,0 0-1,0 0 1,0 0-1,0 0 1,1 1-1,1 3 1,-2-7 61,0 1 1,0-1 0,0 0-1,0 0 1,1 1 0,-1-1 0,0 0-1,0 0 1,1 0 0,-1 1-1,0-1 1,0 0 0,1 0 0,-1 0-1,0 0 1,1 0 0,-1 0-1,0 1 1,1-1 0,-1 0 0,0 0-1,0 0 1,1 0 0,-1 0-1,0 0 1,1 0 0,-1 0-1,0 0 1,1-1 0,-1 1 0,0 0-1,1 0 1,-1 0 0,20-15-211,10-22 229,-1 0 0,-2-2 1,30-56-1,-25 41 62,311-620 875,-293 572-989,-47 99-38,-5 14 51,-5 18-5,-50 127-106,17-52 260,26-66-38,-51 159 304,56-160-270,1 0 0,1 0-1,-2 56 1,9-85-91,0 35 48,0-41-65,1 1 1,-1-1-1,0 0 0,1 0 0,-1 0 0,1 0 1,0 0-1,-1 0 0,1 0 0,0 0 1,0 0-1,1 0 0,-1 0 0,0 0 0,1-1 1,1 3-1,-3-4 0,0 0 0,1 0 0,-1 1 0,0-1 0,1 0 0,-1 0 0,0 0 0,1 0 0,-1 1 0,1-1 0,-1 0 0,0 0 1,1 0-1,-1 0 0,0 0 0,1 0 0,-1 0 0,0 0 0,1 0 0,-1 0 0,1 0 0,-1 0 0,0-1 0,1 1 0,-1 0 0,0 0 0,1 0 0,-1 0 0,0-1 0,1 1 0,-1 0 1,1-1-1,7-13 50,-1-17 19,-4 0-15,-1 0 0,-1 0 1,-2 0-1,-6-33 1,-27-120 264,32 171-282,4 11 90,4 6-72,7 7-1,-5-4-55,0-1 1,0 1-1,1-1 1,-1-1 0,1 0-1,1 0 1,-1-1-1,1 0 1,0 0-1,0-1 1,0-1-1,0 1 1,0-2 0,0 1-1,20-1 1,-16-2-4,1-1 0,-1 0 0,0-1 0,0-1 0,0 0 1,0-1-1,-1 0 0,0-1 0,0 0 0,0-1 0,12-9 0,4-5 3,-1-2 1,-1 0-1,-2-2 0,0 0 0,-1-2 0,-2-1 0,-1 0 0,-1-2 0,30-59 0,-47 82-27,-1 0-1,1 0 1,2-15-1,-4 21 24,-1 1 0,0-1 0,0 1-1,1-1 1,-1 0 0,0 1 0,0-1 0,0 1 0,0-1-1,0 0 1,0 1 0,0-1 0,0 1 0,0-1 0,0 0 0,0 1-1,-1-1 1,1 1 0,0-1 0,0 0 0,-1 1 0,1-1-1,0 1 1,0-1 0,-1 1 0,1-1 0,-1 1 0,1 0-1,0-1 1,-1 1 0,1-1 0,-1 1 0,1 0 0,-1-1-1,1 1 1,-1 0 0,0-1 0,1 1 0,-1 0 0,1 0-1,-1 0 1,1 0 0,-1 0 0,0-1 0,1 1 0,-1 0-1,1 0 1,-1 0 0,0 1 0,1-1 0,-1 0 0,1 0-1,-1 0 1,0 0 0,1 0 0,-1 1 0,0-1 0,-5 3-16,0-1 1,0 1-1,1 0 1,-1 1-1,1-1 1,0 1 0,0 0-1,-7 7 1,-35 42-86,38-41 80,-21 26-10,-39 65 0,59-86 35,0 0-1,2 1 1,0 0 0,1 1-1,1 0 1,-6 32-1,11-45-9,0-1 0,1 1 0,0-1 0,0 1 0,0-1 0,1 1-1,0-1 1,0 0 0,0 1 0,1-1 0,-1 0 0,5 8 0,-4-9-3,0-1 0,0 0-1,1 0 1,-1 0 0,1 0 0,0 0 0,0 0 0,0-1 0,0 1 0,0-1 0,1 0 0,-1 0 0,1 0 0,-1-1 0,1 1-1,0-1 1,-1 0 0,6 1 0,0-1 3,-1 0-1,1-1 1,0 0-1,0 0 0,0-1 1,0 0-1,-1-1 1,1 0-1,0-1 1,-1 1-1,0-1 1,0-1-1,0 0 0,0 0 1,0-1-1,13-10 1,-4 2 237,-1 0 0,0-1 0,-1-1 1,-1-1-1,0 0 0,11-18 0,-33 69 538,-12 39-547,18-66-206,0 1 1,1-1-1,1 1 0,-1 0 0,2-1 0,0 14 1,0-21-14,-1 1 0,0-1 0,0 1 0,1-1 0,-1 1 1,0-1-1,1 1 0,-1-1 0,1 0 0,0 1 0,0-1 0,-1 0 1,1 0-1,0 1 0,0-1 0,0 0 0,0 0 0,0 0 0,1 0 1,-1 0-1,0 0 0,0-1 0,1 1 0,-1 0 0,0-1 0,1 1 1,-1-1-1,0 1 0,1-1 0,-1 1 0,1-1 0,-1 0 0,1 0 0,-1 0 1,1 0-1,-1 0 0,1 0 0,-1 0 0,1-1 0,-1 1 0,1 0 1,-1-1-1,0 1 0,1-1 0,2-1 0,2-1-92,1 0 0,0-1 0,-1 0 0,1 0 0,-1-1 0,0 1 0,9-11 0,-6 4-167,-1 0 1,-1 0-1,1-1 0,-2 0 0,0 0 0,0-1 0,-1 1 0,-1-1 1,5-21-1,-3 2-359</inkml:trace>
</inkml:ink>
</file>

<file path=ppt/ink/ink3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13.718"/>
    </inkml:context>
    <inkml:brush xml:id="br0">
      <inkml:brushProperty name="width" value="0.025" units="cm"/>
      <inkml:brushProperty name="height" value="0.025" units="cm"/>
    </inkml:brush>
  </inkml:definitions>
  <inkml:trace contextRef="#ctx0" brushRef="#br0">1 14 17004,'4'-4'2064,"-3"1"-1184,-1 0-384,0 1 1057,0 1-633,0 2-592,-4 2-600,3 4-112</inkml:trace>
</inkml:ink>
</file>

<file path=ppt/ink/ink3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14.184"/>
    </inkml:context>
    <inkml:brush xml:id="br0">
      <inkml:brushProperty name="width" value="0.025" units="cm"/>
      <inkml:brushProperty name="height" value="0.025" units="cm"/>
    </inkml:brush>
  </inkml:definitions>
  <inkml:trace contextRef="#ctx0" brushRef="#br0">217 321 18820,'-5'-3'147,"1"0"0,-1 0 0,1 1-1,-1 0 1,0 0 0,0 0 0,0 0 0,0 1 0,0-1-1,-1 1 1,1 1 0,0-1 0,-1 1 0,1 0 0,0 0-1,0 0 1,-1 1 0,1 0 0,0 0 0,0 0 0,0 1 0,0 0-1,0 0 1,0 0 0,0 0 0,0 1 0,1 0 0,-1 0-1,-4 4 1,4-3-149,0 1 0,0-1 0,0 1 0,0 0 0,1 0 0,0 1 0,0-1 0,1 1 0,-1 0 0,1 0 0,0 0 0,1 1 0,0-1 0,0 0 0,0 1 0,1 0 0,-1-1 0,2 1-1,-1 0 1,1 0 0,0-1 0,1 12 0,0-15-1,0 0 0,-1 1 0,1-1 0,0 0-1,1 0 1,-1 0 0,0 0 0,1 0 0,0 0 0,-1-1 0,1 1-1,0 0 1,1-1 0,-1 1 0,0-1 0,1 0 0,-1 0-1,5 3 1,-3-3 1,0-1-1,1 1 1,-1 0-1,0-1 1,1 0-1,-1 0 0,1 0 1,0-1-1,-1 0 1,1 0-1,8 0 1,1-2 1,-1-1 1,1 0-1,-1-1 1,0 0-1,0-1 1,0 0-1,23-14 1,-5-2 19,-1-1 0,-1-1 0,-1-2 1,42-46-1,-37 31 4,-1-2 0,46-78 0,-70 106-56,-1 0 1,0-1-1,-1 0 1,7-24-1,-13 38 19,1-1 0,-1 1 0,0 0 1,1-1-1,-1 1 0,0 0 0,0-1 0,0 1 0,0 0 0,0-1 0,0 1 0,0 0 0,-1-1 0,1 1 0,0 0 0,-1-1 0,1 1 0,-1 0 1,0 0-1,-1-3 0,1 4 1,1-1 0,-1 1 0,0-1 0,0 1 0,0-1 0,0 1 0,0 0 0,0 0 0,0 0 1,0-1-1,0 1 0,0 0 0,0 0 0,0 0 0,0 0 0,0 1 0,0-1 0,0 0 0,0 0 1,-2 1-1,-4 2-51,0 0 1,0 0-1,0 1 1,0 0-1,-10 8 1,-14 13-169,-30 32 0,51-47 199,1 0 0,0 1 0,1 0-1,0 0 1,1 1 0,-11 25 0,17-36 19,0 0-1,1 1 1,-1-1-1,1 1 1,-1-1 0,1 1-1,0 0 1,-1-1-1,1 1 1,0-1 0,0 1-1,0 0 1,0-1 0,0 1-1,1-1 1,-1 1-1,0-1 1,1 1 0,-1-1-1,1 1 1,0-1-1,-1 1 1,1-1 0,1 2-1,0-2-37,0 1 0,-1-1 0,1 0 0,0 0 0,0 0 1,1 0-1,-1 0 0,0 0 0,0 0 0,0-1 0,1 1 0,-1-1 0,0 0 0,0 1 0,1-1 0,1-1 0,58-2-1070,-47 1 877,-1 0 1,1 2 0,24 1 0,-38 0 270,0-1 1,0 0-1,0 0 1,0 0-1,0 0 0,0 1 1,0-1-1,-1 0 1,1 1-1,0-1 1,0 1-1,0-1 0,-1 1 1,1-1-1,0 1 1,0 0-1,-1-1 0,1 1 1,-1 0-1,1-1 1,0 1-1,-1 0 1,0 0-1,1 0 0,-1-1 1,1 3-1,-1-1 41,1 0-1,-1 0 0,0 0 0,0 1 1,0-1-1,-1 0 0,1 0 0,0 0 1,-1 0-1,1 1 0,-2 1 0,-3 7 178,0-1-1,0 1 0,-9 11 1,12-19-242,-23 33 465,18-26-437</inkml:trace>
</inkml:ink>
</file>

<file path=ppt/ink/ink3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14.705"/>
    </inkml:context>
    <inkml:brush xml:id="br0">
      <inkml:brushProperty name="width" value="0.025" units="cm"/>
      <inkml:brushProperty name="height" value="0.025" units="cm"/>
    </inkml:brush>
  </inkml:definitions>
  <inkml:trace contextRef="#ctx0" brushRef="#br0">2 247 15547,'4'0'201,"-1"0"-1,0 0 0,0-1 0,1 1 0,-1-1 0,0 0 1,0 0-1,0 0 0,0 0 0,0-1 0,0 1 1,0-1-1,0 0 0,2-2 0,39-35 956,-31 27-524,-7 6-416,15-13 610,22-27 1,-38 41-717,-1-1 1,0 1-1,-1-1 1,1 1-1,-1-1 1,0-1-1,0 1 1,-1 0-1,0 0 1,0-1 0,1-7-1,-3 13-93,1 0 0,-1 0 0,0 0 0,0 0 0,0 0 0,0 0 0,0 0 0,0 0 0,-1 0 1,1 0-1,0 0 0,0 0 0,-1 0 0,1 0 0,-1 1 0,1-1 0,-1 0 0,1 0 0,-1 0 0,1 0 0,-1 0 0,0 1 0,1-1 0,-1 0 0,0 1 0,0-1 0,0 1 0,1-1 0,-1 0 1,0 1-1,0 0 0,0-1 0,0 1 0,0 0 0,0-1 0,0 1 0,0 0 0,0 0 0,0 0 0,-2 0 0,-1 0 33,-1 0 1,0 0-1,0 1 0,1 0 1,-1 0-1,0 0 0,-6 3 1,2 0-26,0 1 0,0 0 0,0 1 0,1 0 0,-1 0 0,2 1 0,-1 0 0,1 0 0,0 1 0,0-1 0,1 2 0,0-1 0,-9 18 1,10-17-45,0 1 0,1 0 0,0 0 0,1 0 0,0 0 0,1 1 0,0-1 0,0 1 0,1-1 0,1 1 0,0 0 0,0-1 0,3 16 0,-3-22-41,1-1 0,0 1-1,0 0 1,1 0 0,-1-1 0,1 1 0,0-1-1,0 1 1,0-1 0,0 0 0,0 0 0,1 0-1,-1 0 1,1 0 0,0 0 0,0-1 0,0 1 0,0-1-1,0 0 1,1 0 0,-1 0 0,1 0 0,-1-1-1,1 0 1,0 1 0,4 0 0,0-1-73,0 0 0,0-1 0,0 0-1,-1 0 1,1 0 0,0-1 0,0 0 0,-1-1 0,1 0 0,-1 0 0,1 0 0,8-5 0,41-24-430,4-11-115</inkml:trace>
</inkml:ink>
</file>

<file path=ppt/ink/ink3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15.127"/>
    </inkml:context>
    <inkml:brush xml:id="br0">
      <inkml:brushProperty name="width" value="0.025" units="cm"/>
      <inkml:brushProperty name="height" value="0.025" units="cm"/>
    </inkml:brush>
  </inkml:definitions>
  <inkml:trace contextRef="#ctx0" brushRef="#br0">314 1 15499,'-2'-1'184,"-1"1"0,0 0 0,0 0 0,0 0 0,1 0 0,-1 1 0,0-1 0,0 1-1,0 0 1,1 0 0,-1 0 0,-3 1 0,-33 20 290,24-14-31,-16 9 363,0 2 0,2 1 0,0 1 0,1 2 1,-34 35-1,61-57-788,0 0-1,0-1 1,1 1 0,-1 0 0,0 0-1,0 0 1,1 0 0,-1 0 0,1 0 0,-1 1-1,1-1 1,-1 0 0,1 0 0,-1 0 0,1 0-1,0 1 1,0-1 0,0 0 0,0 0 0,0 1-1,0 1 1,0-2-19,1 0 0,0 0-1,-1 0 1,1 0 0,0-1 0,-1 1-1,1 0 1,0 0 0,0-1-1,0 1 1,0 0 0,0-1 0,0 1-1,0-1 1,0 1 0,0-1-1,0 0 1,0 1 0,1-1 0,9 2-164,1 0 0,-1-1 1,21 0-1,-22-1 18,97-5-1006,-69 2 403,70 3 0,-106 0 758,-1 0 0,1 0 1,-1 0-1,0 1 0,1-1 0,-1 0 0,0 1 1,1-1-1,-1 0 0,0 1 0,1 0 0,-1-1 1,0 1-1,0 0 0,1 0 0,-1-1 0,1 2 1,-2-1 13,0 0 0,0-1 0,1 1 0,-1-1 0,0 1 0,0 0 0,0-1 0,0 1 0,0 0 0,0-1 0,0 1 0,0-1 0,0 1 0,0 0 1,0-1-1,0 1 0,-1 0 0,1-1 0,0 1 0,0-1 0,-1 1 0,1-1 0,0 1 0,-1-1 0,0 2 0,-3 3 154,0 0 0,-1-1 0,0 1 1,0-1-1,-7 5 0,-11 8 116,0-1 1,-1-2-1,-1 0 1,0-2 0,0 0-1,-1-2 1,-42 10-1,33-16-229,9-8-78</inkml:trace>
</inkml:ink>
</file>

<file path=ppt/ink/ink3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15.609"/>
    </inkml:context>
    <inkml:brush xml:id="br0">
      <inkml:brushProperty name="width" value="0.025" units="cm"/>
      <inkml:brushProperty name="height" value="0.025" units="cm"/>
    </inkml:brush>
  </inkml:definitions>
  <inkml:trace contextRef="#ctx0" brushRef="#br0">465 10 13835,'-6'-2'284,"0"0"0,1 1 0,-1-1-1,0 1 1,0 0 0,0 1 0,0 0 0,0 0 0,0 0 0,0 0 0,0 1-1,0 0 1,0 0 0,1 1 0,-1 0 0,0 0 0,1 0 0,-1 0-1,1 1 1,-9 6 0,-5 6 219,0 1-1,2 1 1,0 0 0,-24 33-1,-52 86 176,83-121-607,-62 110 311,64-107-302,-1 1 1,2 1-1,1-1 1,-8 40-1,13-54-65,0 1-1,1-1 1,0 0-1,0 1 1,0-1-1,0 0 0,1 1 1,0-1-1,0 0 1,1 0-1,-1 1 1,5 7-1,-5-10-11,1 0 0,1 0 1,-1 0-1,0 0 0,1-1 0,-1 1 0,1-1 1,0 1-1,0-1 0,0 0 0,0 0 0,0 0 0,1 0 1,-1-1-1,0 1 0,1-1 0,-1 0 0,8 1 0,-3-1-4,0 0 0,0-1-1,0 0 1,0 0-1,0-1 1,0 0 0,0-1-1,0 1 1,0-2-1,0 1 1,0-1-1,-1 0 1,0 0 0,13-8-1,-11 5 14,1-1 0,-1 0-1,0 0 1,-1 0 0,0-1 0,0-1-1,0 1 1,-1-1 0,11-20 0,-16 26-7,0 0 1,-1 0 0,0 0 0,0 0 0,0-1 0,0 1 0,0 0 0,-1-1 0,1 1 0,-1 0 0,0-1 0,0-6 0,-1 9-6,1-1 0,-1 1 0,1-1 0,-1 1 1,1-1-1,-1 1 0,0-1 0,0 1 0,0 0 0,0 0 0,0-1 0,0 1 1,0 0-1,0 0 0,0 0 0,0 0 0,-1 0 0,1 0 0,0 1 1,-1-1-1,1 0 0,0 1 0,-1-1 0,1 1 0,-1-1 0,1 1 0,-1 0 1,1-1-1,-4 1 0,-1 0-21,-1 0 0,0 0 0,1 1 0,-1-1 1,0 2-1,1-1 0,-1 1 0,1 0 0,0 0 0,-1 0 0,1 1 0,0 0 1,1 0-1,-1 1 0,0 0 0,1 0 0,0 0 0,0 1 0,-7 8 0,11-13 16,0 1 0,1-1 0,-1 1 0,1 0 0,-1-1 0,1 1 0,0 0 0,-1-1 0,1 1 0,0 0 0,-1 0 0,1 0 0,0-1 0,0 1 0,0 0 0,-1 0 0,1-1 0,0 1 0,0 0 0,0 0 0,0 0 0,1 0 0,-1-1 0,0 1 0,0 0 0,0 0 0,1-1 0,-1 1 0,0 0 0,1 0 0,-1-1 0,1 1 0,-1 0 0,1-1 0,-1 1 0,1-1 0,-1 1 0,1 0 0,-1-1 0,1 1-1,0-1 1,-1 0 0,1 1 0,0-1 0,0 1 0,-1-1 0,1 0 0,0 0 0,0 1 0,0-1 0,5 1-8,0 0 0,0 0-1,-1 0 1,1 0 0,12-2-1,15-3 11,0-2 1,0-2-1,0 0 0,-1-3 0,34-15 0,23-6 56,-66 25-33,-22 7-19,-1 0 0,0-1 0,0 1 0,1 0 1,-1 0-1,0 0 0,0 0 0,0 0 0,1 0 0,-1 0 0,0-1 0,1 1 0,-1 0 0,0 0 0,0 0 0,1 0 0,-1 0 0,0 0 0,0 0 0,1 0 0,-1 0 0,0 0 0,0 0 0,1 1 0,-1-1 0,0 0 0,1 0 0,-1 0 0,0 0 0,0 0 0,0 0 0,1 1 0,-1-1 0,0 0 0,0 0 0,0 0 0,1 1 0,-1-1 1,0 0-1,0 0 0,0 0 0,0 1 0,1-1 0,-1 0 0,0 0 0,0 1 0,0-1 0,0 0 0,0 0 0,0 1 0,0-1 0,0 0 0,0 1 0,0-1 0,0 0 0,0 0 0,0 1 0,-8 15 83,6-14-69,-35 54 408,16-24 47,0 1-1,-17 40 1,38-73-469,-12 31 184,12-30-225,-1 1-1,1-1 1,-1 0-1,1 1 1,0-1-1,0 0 1,0 1 0,-1-1-1,1 0 1,0 1-1,1-1 1,-1 1-1,0-1 1,0 0-1,0 1 1,1-1-1,-1 0 1,1 0-1,-1 1 1,2 1-1,-1-3 24,0 0 0,-1 0 0,1-1 0,0 1 0,0 0 0,0 0 1,-1 0-1,1 0 0,0-1 0,0 1 0,0 0 0,-1-1 0,1 1 0,0-1 0,-1 1 0,1-1 0,0 1 0,-1-1 0,1 1 0,0-1 0,-1 0 0,1 1 0,0-2 0,-1 2-17,15-15-313</inkml:trace>
</inkml:ink>
</file>

<file path=ppt/ink/ink3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16.087"/>
    </inkml:context>
    <inkml:brush xml:id="br0">
      <inkml:brushProperty name="width" value="0.025" units="cm"/>
      <inkml:brushProperty name="height" value="0.025" units="cm"/>
    </inkml:brush>
  </inkml:definitions>
  <inkml:trace contextRef="#ctx0" brushRef="#br0">247 0 19740,'-29'27'1148,"-63"65"367,77-75-1292,1 1 0,1 0 0,-20 37-1,24-38-119,2 1-1,-1 0 0,2 0 1,1 1-1,0 0 1,1 0-1,-2 31 0,6-42-96,0-1 0,0 1-1,1 0 1,0 0 0,0-1-1,1 1 1,0-1 0,1 1-1,4 10 1,-4-13-12,0 0-1,0-1 1,0 1-1,1-1 1,-1 0-1,1 0 1,0 0-1,0 0 1,1-1-1,-1 0 1,1 0 0,-1 0-1,1 0 1,9 3-1,-8-4 7,-1-1 1,0 0-1,1 0 0,-1 0 1,1-1-1,-1 0 0,1 0 1,-1 0-1,0 0 0,1-1 1,-1 0-1,1 0 0,-1-1 1,0 1-1,0-1 0,0 0 1,0-1-1,0 1 0,0-1 1,-1 0-1,7-5 0,-6 4 12,0 0-1,0 0 0,-1 0 0,1-1 0,-1 0 0,0 1 0,-1-1 0,1-1 1,-1 1-1,0 0 0,0-1 0,-1 0 0,0 0 0,0 1 0,0-1 0,0 0 1,-1-1-1,1-8 0,-2 13-4,0-1 0,0 1 0,0-1 0,-1 1 0,1-1 0,-1 1 0,1-1 0,-1 1 0,0 0 0,0-1 0,0 1 0,0 0 0,0-1 0,0 1 0,-1 0 0,1 0 0,-1 0 0,1 0 0,-1 1 0,-3-3 0,2 2 1,0 0 1,0 1-1,0-1 1,0 1 0,-1 0-1,1 0 1,0 0 0,-1 0-1,1 1 1,-1-1 0,1 1-1,-1 0 1,-3 0-1,-1 1 7,0 0 0,0 0 1,0 0-1,1 1 0,-1 1 0,1-1 0,-1 1 0,1 0 0,0 1 0,0 0 0,0 0 0,-7 6 0,12-8-11,0 0 0,0 0 0,0 0 0,0 1 0,0-1 1,1 0-1,-1 1 0,1-1 0,-1 1 0,1 0 0,0-1 1,0 1-1,0 0 0,1 0 0,-1 0 0,0 5 0,1-6-2,1 0 0,-1 0 0,0 0-1,1 0 1,-1 0 0,1 0-1,-1 0 1,1 0 0,0 0-1,0 0 1,0-1 0,0 1 0,0 0-1,1-1 1,-1 1 0,0 0-1,1-1 1,-1 1 0,1-1-1,-1 0 1,1 0 0,0 0 0,0 1-1,2 0 1,6 2-7,1 0 1,0 0-1,1-1 1,-1 0-1,0-1 1,1 0-1,0-1 1,19 0-1,3-2-43,57-9 0,-41-2-2,-36 9 14,0-1 1,0 2-1,20-2 1,-54 25-144,12-12 306,0-1-1,-1-1 1,0 1 0,0-2-1,0 1 1,-1-1 0,-18 8-1,0-3 50</inkml:trace>
</inkml:ink>
</file>

<file path=ppt/ink/ink3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16.729"/>
    </inkml:context>
    <inkml:brush xml:id="br0">
      <inkml:brushProperty name="width" value="0.025" units="cm"/>
      <inkml:brushProperty name="height" value="0.025" units="cm"/>
    </inkml:brush>
  </inkml:definitions>
  <inkml:trace contextRef="#ctx0" brushRef="#br0">212 0 16532,'-3'4'2701,"-11"22"-1978,-63 183 3115,67-174-3722,2 0 0,1 0 0,1 1-1,0 40 1,6-70-109,0 0 1,0 0-1,1 0 0,-1-1 0,1 1 1,1 0-1,-1 0 0,1-1 0,0 1 1,0-1-1,1 1 0,-1-1 0,6 8 1,-5-10-22,1 1 1,-1-1 0,1 0-1,-1 0 1,1 0 0,0 0-1,0-1 1,0 0 0,1 0-1,-1 0 1,1 0 0,-1 0-1,1-1 1,-1 0 0,1 0-1,9 0 1,43 1-227,8 0-87,-64-2 322,0 0 0,0 0-1,0 0 1,0 0 0,0 0 0,0 0-1,0 1 1,0-1 0,0 0 0,-1 0-1,1 1 1,0-1 0,0 1 0,0-1 0,0 0-1,-1 1 1,1 0 0,0-1 0,0 1-1,-1-1 1,1 1 0,0 0 0,-1-1-1,1 1 1,-1 0 0,1 0 0,-1 0-1,1-1 1,-1 1 0,0 0 0,1 0 0,-1 0-1,0 0 1,1 1 0,-2-1 6,1 1-1,-1 0 1,0-1 0,1 1 0,-1-1 0,0 1-1,0-1 1,0 1 0,0-1 0,0 1 0,0-1-1,-1 0 1,1 0 0,0 0 0,-1 0 0,1 0-1,-1 0 1,-2 2 0,-12 5 69,-1 0-1,1-1 1,-1-1 0,-1 0-1,1-1 1,-1-1-1,0-1 1,0 0 0,0-2-1,0 0 1,0 0 0,0-2-1,-22-3 1,38 4-120,0-1 0,0 1 1,0-1-1,0 1 0,0-1 0,0 0 1,0 1-1,0-1 0,0 0 0,1 0 1,-1 0-1,0-1 0,0 1 1,1 0-1,-1-1 0,1 1 0,-1-1 1,1 1-1,0-1 0,0 0 0,-2-2 1,3 2 15,0 0 0,-1 0 0,1 1 0,0-1 0,0 0 0,0 0 0,0 0 0,0 0 0,1 0 0,-1 0 0,1 0 0,-1 0 0,1 0 0,0 1 0,0-1 0,-1 0 0,1 0-1,0 1 1,1-1 0,-1 1 0,0-1 0,3-2 0,22-23-436</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42.670"/>
    </inkml:context>
    <inkml:brush xml:id="br0">
      <inkml:brushProperty name="width" value="0.05" units="cm"/>
      <inkml:brushProperty name="height" value="0.05" units="cm"/>
    </inkml:brush>
  </inkml:definitions>
  <inkml:trace contextRef="#ctx0" brushRef="#br0">1 168 15331,'0'17'1793,"13"-14"-889,8-6-360,15-9 1112,5-2-471,14-4-385,4-4-152,2 1-696,1 0-368,-3 1 992,-5 0-608,-5 2-72,-5-1-8</inkml:trace>
</inkml:ink>
</file>

<file path=ppt/ink/ink3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17.179"/>
    </inkml:context>
    <inkml:brush xml:id="br0">
      <inkml:brushProperty name="width" value="0.025" units="cm"/>
      <inkml:brushProperty name="height" value="0.025" units="cm"/>
    </inkml:brush>
  </inkml:definitions>
  <inkml:trace contextRef="#ctx0" brushRef="#br0">31 207 17148,'13'-4'376,"-1"0"1,1-1 0,-1 0-1,0-1 1,-1 0-1,1-1 1,-1 0 0,0-1-1,-1 0 1,0-1-1,0 0 1,-1-1 0,0 1-1,13-20 1,-20 26-311,0-1 1,0 1-1,-1 0 1,1-1-1,-1 1 0,1-1 1,-1 1-1,0-1 1,0 0-1,0-6 0,-1 8-43,0 1 1,0-1-1,0 1 0,-1-1 0,1 1 0,0 0 0,-1-1 0,1 1 0,-1-1 0,0 1 0,1 0 1,-1 0-1,0-1 0,0 1 0,1 0 0,-1 0 0,0 0 0,0 0 0,0 0 0,-1 0 0,1 0 1,0 0-1,0 0 0,0 1 0,-1-1 0,1 0 0,0 1 0,-1-1 0,1 1 0,-1-1 0,0 1 1,-3-1 20,0 1 0,0-1 0,0 1 0,0 0 1,0 0-1,1 1 0,-1-1 0,0 1 0,0 0 1,0 1-1,1-1 0,-1 1 0,1 0 1,-1 0-1,1 0 0,0 1 0,-6 4 0,0 0-19,0 1 0,1 0-1,0 0 1,1 1 0,0 0-1,-8 11 1,12-13-27,-1 0 0,1 1-1,0-1 1,1 1 0,-1 0 0,2 0 0,-1 1 0,1-1 0,-2 13 0,4-17-2,0 0 1,-1 0 0,1 0-1,1-1 1,-1 1-1,1 0 1,-1 0 0,1 0-1,0-1 1,0 1-1,1-1 1,-1 1 0,1-1-1,0 1 1,0-1-1,0 0 1,0 0-1,0 0 1,1 0 0,-1 0-1,1 0 1,0-1-1,5 5 1,1-2-9,0-1-1,1 1 1,-1-1 0,1-1-1,0 0 1,0 0 0,0-1-1,0-1 1,0 1 0,0-2-1,1 1 1,-1-1 0,13-2-1,-3 0-7,0-2 0,0 0 0,-1-1 0,1 0 0,32-16 0,-42 17 21,-1-1 0,1 0 1,-1 0-1,-1-1 1,1 0-1,-1-1 1,0 1-1,0-2 1,-1 1-1,0-1 0,-1 0 1,1-1-1,6-12 1,-12 20 0,-1 1 0,0-1 0,1 0 0,-1 0 0,0 0-1,1 0 1,-1 0 0,0 0 0,0 0 0,0 0 0,0 0 0,0 0 0,0 0 0,0-2 0,0 3-1,0 0 0,0-1 0,-1 1 0,1 0 0,0 0 0,0-1 0,0 1 0,-1 0 0,1 0 0,0 0 0,0-1 0,-1 1 0,1 0 0,0 0 0,0 0-1,-1 0 1,1 0 0,0 0 0,-1-1 0,1 1 0,0 0 0,0 0 0,-1 0 0,1 0 0,0 0 0,-1 0 0,1 0 0,0 0 0,-1 0 0,-1 1 1,0 0 0,0-1 1,0 1-1,0 0 0,0 0 0,0 0 1,0 0-1,0 0 0,0 0 0,1 1 1,-4 2-1,-1 2-2,1 1-1,-1 1 1,1-1 0,1 1-1,-1 0 1,1 0 0,1 0 0,-1 1-1,-3 16 1,6-23-6,1 0 0,-1 0 0,1 1 0,-1-1 0,1 0 0,0 0 1,0 1-1,0-1 0,0 0 0,1 1 0,-1-1 0,0 0 0,1 0 0,0 1 0,-1-1 0,1 0 0,0 0 0,0 0 1,0 0-1,1 0 0,-1 0 0,0 0 0,1 0 0,-1-1 0,1 1 0,0-1 0,-1 1 0,1-1 0,0 1 0,0-1 1,0 0-1,0 0 0,0 0 0,0 0 0,0 0 0,0 0 0,1-1 0,-1 1 0,0-1 0,0 1 0,1-1 1,4 0-1,-4 0-64,1 0 0,0 0 0,0-1 0,0 1 0,0-1 0,-1 0 0,1 0-1,0 0 1,-1-1 0,1 1 0,-1-1 0,1 0 0,-1 0 0,0 0 0,0 0 0,0-1 0,0 1 0,0-1 0,0 0 0,-1 0 0,0 0 0,1 0 0,-1 0 0,0 0 0,2-6 0,10-30-263</inkml:trace>
</inkml:ink>
</file>

<file path=ppt/ink/ink3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17.627"/>
    </inkml:context>
    <inkml:brush xml:id="br0">
      <inkml:brushProperty name="width" value="0.025" units="cm"/>
      <inkml:brushProperty name="height" value="0.025" units="cm"/>
    </inkml:brush>
  </inkml:definitions>
  <inkml:trace contextRef="#ctx0" brushRef="#br0">18 3 19900,'-7'-3'1769,"1"5"-1561,2-1-608,7 4 1136,3-1-80,2-3-504</inkml:trace>
</inkml:ink>
</file>

<file path=ppt/ink/ink3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19.231"/>
    </inkml:context>
    <inkml:brush xml:id="br0">
      <inkml:brushProperty name="width" value="0.025" units="cm"/>
      <inkml:brushProperty name="height" value="0.025" units="cm"/>
    </inkml:brush>
  </inkml:definitions>
  <inkml:trace contextRef="#ctx0" brushRef="#br0">113 168 15219,'-16'67'1039,"-9"102"-1,22-137-1117,3 0 0,0 0 0,2-1 0,1 1 0,11 45 0,-44-188 604,-28-132 979,58 244-1485,1-1-1,-1 0 1,0 0 0,0 0 0,0 0 0,1 1-1,-1-1 1,0 0 0,0 0 0,1 0 0,-1 0-1,0 0 1,0 0 0,1 0 0,-1 0 0,0 0 0,0 0-1,1 0 1,-1 0 0,0 0 0,0 0 0,1 0-1,-1 0 1,0 0 0,0 0 0,1 0 0,-1-1-1,0 1 1,0 0 0,1 0 0,-1 0 0,0 0-1,0 0 1,0-1 0,0 1 0,1 0 0,-1 0 0,0 0-1,0-1 1,0 1 0,0 0 0,0 0 0,1 0-1,-1-1 1,0 1 0,0 0 0,0 0 0,0-1-1,0 1 1,0 0 0,0 0 0,0-1 0,0 1 0,0 0-1,0 0 1,0-1 0,0 1 0,0-1 0,22 24 346,-16-16-247,3 0-90,-1 0 0,1 0 0,1-1 0,-1 0 0,1-1 0,0 0 0,0 0 0,0-1 0,1-1 0,0 1 0,-1-2 0,1 0 0,0 0 0,13 0 0,-15-1 70,0-2-1,0 1 0,0-1 1,0 0-1,-1-1 0,1 0 0,0-1 1,-1 1-1,0-2 0,1 1 1,-1-1-1,-1 0 0,1-1 0,0 0 1,-1 0-1,0-1 0,-1 1 1,8-9-1,-12 12-35,-1-1 0,1 0 0,0 0 0,-1 0 0,1 0 0,-1 0 0,1-6 0,-1 9-63,-1 0 0,0-1 0,0 1-1,0-1 1,0 1 0,0-1 0,0 1 0,0 0 0,0-1 0,0 1 0,0-1 0,0 1 0,0-1 0,0 1 0,0-1 0,0 1 0,0 0 0,-1-1 0,1 1 0,0-1 0,0 1 0,-1-1 0,1 1-18,-1 0 0,0 0 0,1 0 0,-1 0 0,0 0 0,1 0 0,-1 0 0,1 0 0,-1 0 0,0 0 0,1 0 0,-1 1 0,1-1 0,-1 0 0,1 0 0,-1 1 1,0-1-1,1 0 0,-1 1 0,1-1 0,0 0 0,-2 1 0,-2 4-109,-1-1 0,0 1 0,1 0 0,0 0 1,0 0-1,0 1 0,1-1 0,0 1 0,0 0 0,0 0 0,1 0 1,0 0-1,-2 9 0,3-11 103,0-1 1,0 1-1,0 0 0,0 0 1,1 0-1,0-1 1,0 1-1,0 0 0,0 0 1,1 0-1,-1-1 1,1 1-1,0 0 0,0 0 1,0-1-1,1 1 1,-1-1-1,1 1 0,0-1 1,0 0-1,0 0 1,0 1-1,5 3 0,-4-5 41,0 0 0,0 0-1,1-1 1,-1 1-1,0-1 1,1 0 0,-1 0-1,1 0 1,0-1-1,-1 1 1,1-1-1,-1 0 1,1 0 0,0 0-1,-1 0 1,1-1-1,0 0 1,-1 1 0,1-1-1,3-2 1,5-1 47,0-1 0,0 0 0,0-1 0,14-9 0,-14 7 34,0 1 0,-1-2 0,0 0 1,0 0-1,-1-1 0,0 0 0,-1 0 0,0-1 0,8-14 0,-13 16-8,-8 13-15,-8 14-37,6-3-85,1-1 0,0 1 0,-4 24 0,8-34 39,0 0-1,0 0 1,0 1 0,1-1 0,0 0-1,1 0 1,-1 1 0,1-1 0,0 0-1,0 0 1,0 0 0,1 1 0,0-2 0,2 6-1,-2-7 17,0-1-1,0 0 0,0 1 1,0-1-1,0 0 1,1 0-1,-1-1 0,0 1 1,1 0-1,0-1 0,-1 1 1,1-1-1,0 0 1,0 0-1,0 0 0,0 0 1,0-1-1,0 1 0,0-1 1,0 0-1,0 0 1,0 0-1,0 0 0,0 0 1,0-1-1,0 1 0,3-2 1,6-1 33,-1 0 1,0-1 0,0 0 0,0-1-1,18-11 1,-7 1 9,-1-1-1,-1-1 1,0-1 0,-1-1-1,-1 0 1,-1-1 0,-1-1-1,-1-1 1,0 0 0,-2-1-1,-1-1 1,-1 1-1,0-2 1,-2 0 0,-1 0-1,-1-1 1,6-43 0,-12 64-29,-1-1 0,0 1 0,0 0 0,0 0 0,-1-1 0,-1-8 0,2 13-18,0 1-1,-1-1 1,1 0-1,0 1 1,0-1-1,-1 1 1,1-1 0,0 0-1,-1 1 1,1-1-1,-1 1 1,1-1 0,-1 1-1,1 0 1,-1-1-1,1 1 1,-1-1-1,1 1 1,-1 0 0,1-1-1,-1 1 1,0 0-1,0-1 1,0 1-2,0 0 1,-1 1-1,1-1 1,0 0-1,0 0 0,-1 1 1,1-1-1,0 1 1,0-1-1,0 1 0,0-1 1,0 1-1,0 0 1,-1-1-1,2 1 1,-1 0-1,-1 1 0,-5 5-9,0 0-1,1 1 1,0-1-1,0 2 1,1-1 0,0 0-1,1 1 1,0 0-1,-6 17 1,2 1-25,1 0 1,-4 34 0,9-45 39,1-1 0,0 1 1,1 0-1,0-1 0,2 1 0,0 0 1,5 21-1,-5-30-11,0 0 0,1 0-1,0 0 1,0-1 0,0 1 0,0-1 0,1 0 0,0 0-1,1 0 1,-1-1 0,1 1 0,0-1 0,0 0 0,1 0-1,0-1 1,-1 0 0,1 0 0,11 5 0,-14-8-39,-1 0 0,1 0 1,0 0-1,0 0 1,0 0-1,0-1 1,0 1-1,0-1 0,0 0 1,0 0-1,0 0 1,0 0-1,1 0 1,-1-1-1,0 0 0,0 1 1,-1-1-1,1 0 1,0-1-1,0 1 1,0 0-1,-1-1 0,1 1 1,-1-1-1,1 0 1,-1 0-1,1 0 1,-1 0-1,0 0 0,0-1 1,0 1-1,-1-1 1,1 1-1,0-1 1,-1 0-1,0 1 0,1-1 1,0-3-1,3-27-283</inkml:trace>
</inkml:ink>
</file>

<file path=ppt/ink/ink3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19.710"/>
    </inkml:context>
    <inkml:brush xml:id="br0">
      <inkml:brushProperty name="width" value="0.025" units="cm"/>
      <inkml:brushProperty name="height" value="0.025" units="cm"/>
    </inkml:brush>
  </inkml:definitions>
  <inkml:trace contextRef="#ctx0" brushRef="#br0">10 1 15443,'-6'0'1577,"3"4"-1073,2 6-536,1-7 1640,0 1-1112,3-4-328</inkml:trace>
</inkml:ink>
</file>

<file path=ppt/ink/ink3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20.550"/>
    </inkml:context>
    <inkml:brush xml:id="br0">
      <inkml:brushProperty name="width" value="0.025" units="cm"/>
      <inkml:brushProperty name="height" value="0.025" units="cm"/>
    </inkml:brush>
  </inkml:definitions>
  <inkml:trace contextRef="#ctx0" brushRef="#br0">47 75 16804,'0'-1'78,"-1"1"0,1 0 1,0-1-1,-1 1 0,1 0 1,-1 0-1,1-1 0,-1 1 1,1 0-1,-1 0 0,1 0 1,-1 0-1,1 0 0,-1-1 1,1 1-1,-1 0 0,1 0 1,-1 0-1,1 0 0,-1 0 1,1 1-1,-1-1 0,1 0 1,-1 0-1,1 0 0,-1 0 1,1 1-1,-1-1 0,-11 14 1236,-1 22 259,10-26-1474,2 0 1,-1 1-1,1-1 0,0 0 1,1 1-1,1-1 1,0 0-1,3 20 0,-3-28-101,0 0 0,-1 1 0,1-1 0,0 0 0,0 1-1,1-1 1,-1 0 0,0 0 0,1 0 0,-1 0 0,1 0 0,0 0 0,-1 0-1,1-1 1,0 1 0,5 2 0,-5-3 12,1 0 1,0 0-1,0-1 1,-1 1-1,1-1 1,0 0-1,0 1 0,0-1 1,0-1-1,0 1 1,-1 0-1,1-1 1,0 1-1,0-1 0,0 0 1,-1 0-1,1 0 1,4-3-1,9-5 95,1 0-1,-1-2 1,-1 0-1,0 0 1,-1-1-1,0-1 1,-1-1-1,0 0 1,-1-1-1,0 0 1,-2 0-1,0-1 1,10-21-1,-20 36 43,-3 4-114,-4 8-53,4 1-21,0 0-1,1-1 0,0 1 1,1 0-1,0 0 0,1 21 1,1-26 12,0 0 0,0 0 1,0-1-1,1 1 0,0 0 1,0-1-1,0 1 0,1-1 1,0 0-1,0 0 0,1 0 1,8 11-1,-10-15 41,-1 0 1,1 0-1,0 0 0,0-1 0,0 1 1,0 0-1,1-1 0,-1 1 0,0-1 1,1 0-1,-1 0 0,1 0 0,-1 0 1,1 0-1,-1 0 0,1-1 0,0 1 1,-1-1-1,1 0 0,0 0 0,-1 0 1,1 0-1,0 0 0,-1 0 0,1-1 1,0 1-1,-1-1 0,1 0 0,-1 0 1,1 0-1,-1 0 0,1 0 0,-1-1 1,0 1-1,0-1 0,0 1 1,0-1-1,0 0 0,3-3 0,1-1 65,0 0 1,-1-1-1,0 0 0,0 0 0,0-1 0,-1 1 0,0-1 1,0 0-1,-1 0 0,4-16 0,-6 19-80,2-9-188,0-1-1,0-24 1,-2 41 100,0 0 1,0 0 0,0 1-1,0-1 1,0 0 0,1-1-1,-1 1 1,1 0 0,-1 0-1,1 0 1,0-1 0,0 1-1,-1-1 1,1 0 0,0 1-1,4 1 1,0 0 60,-1 0 0,1 0 1,0 0-1,0-1 0,0 0 0,12 3 0,-7-4 25,0-1 0,0 0 1,0 0-1,0-1 0,-1-1 0,1 0 0,0 0 0,0-1 0,-1-1 0,0 1 0,1-2 0,-2 1 0,1-1 0,0-1 1,-1 0-1,0 0 0,0-1 0,10-11 0,-16 15 51,-1-1 1,1 1-1,-1-1 1,0 0-1,0 0 0,0 0 1,-1 0-1,1 0 1,-1 0-1,0 0 1,0-1-1,0-5 0,-1 8-29,0 1 0,0 0-1,0 0 1,0 0-1,0-1 1,0 1 0,0 0-1,0 0 1,-1 0-1,1-1 1,0 1-1,-1 0 1,1 0 0,-1 0-1,1 0 1,-1 0-1,0 0 1,1 0 0,-1 0-1,0 0 1,0 0-1,0 0 1,0 1 0,0-1-1,0 0 1,0 0-1,0 1 1,0-1-1,0 1 1,0-1 0,0 1-1,0-1 1,0 1-1,0 0 1,-1 0 0,1-1-1,0 1 1,0 0-1,-1 0 1,1 0 0,0 0-1,0 0 1,0 1-1,-1-1 1,1 0-1,0 1 1,0-1 0,-1 1-1,-2 0-22,1 0-1,0 0 0,0 1 1,0 0-1,0-1 0,0 1 1,0 0-1,0 0 1,0 1-1,1-1 0,-1 1 1,1-1-1,0 1 1,0 0-1,0-1 0,0 1 1,0 0-1,0 1 0,1-1 1,0 0-1,-1 0 1,1 1-1,0-1 0,1 0 1,-1 1-1,0 4 0,0-3-8,1 1-1,-1-1 1,1 1-1,0-1 1,1 1-1,-1 0 0,1-1 1,0 1-1,0-1 1,1 1-1,0-1 0,0 0 1,0 0-1,0 0 1,6 9-1,-4-10 6,-1 0-1,0 0 1,1-1-1,0 1 1,0-1-1,0 0 1,0 0-1,1 0 1,-1-1-1,1 0 1,-1 1-1,1-2 1,0 1-1,0 0 0,0-1 1,0 0-1,0 0 1,0-1-1,0 1 1,0-1-1,0 0 1,0-1-1,0 1 1,0-1-1,0 0 1,0 0-1,0 0 1,0-1-1,7-3 1,0 0 24,-1-1 0,1-1 0,-1 0 0,-1 0 0,1-1 1,-2-1-1,1 1 0,-1-2 0,0 1 0,11-17 0,-16 21 45,-2 3-16,0-1 0,0 1 0,-1 0-1,1-1 1,-1 1 0,1-1 0,-1 0 0,0 0 0,0 1 0,0-1-1,-1 0 1,2-4 0,-2 7-37,0 0-1,-1 0 0,1-1 1,0 1-1,0 0 1,0 0-1,0 0 1,0 0-1,0 0 0,0-1 1,0 1-1,-1 0 1,1 0-1,0 0 0,0 0 1,0 0-1,0 0 1,-1 0-1,1 0 0,0 0 1,0-1-1,0 1 1,0 0-1,-1 0 1,1 0-1,0 0 0,0 0 1,0 0-1,0 0 1,-1 0-1,1 0 0,0 0 1,0 0-1,0 0 1,-1 1-1,1-1 0,0 0 1,0 0-1,0 0 1,0 0-1,-1 0 1,1 0-1,0 0 0,0 0 1,0 0-1,0 1 1,0-1-1,0 0 0,-1 0 1,1 0-1,0 0 1,0 0-1,0 1 0,0-1 1,0 0-1,0 0 1,0 0-1,0 0 1,0 1-1,-9 10 144,6-5-156,0 0 0,1-1-1,-1 1 1,2 1 0,-1-1 0,1 0 0,-1 0 0,2 1 0,-1-1 0,1 7 0,0-11-3,0 0 1,0 0-1,1 1 1,-1-1-1,1 0 1,-1 0-1,1 0 1,0 0-1,0 0 1,0 0-1,0 0 1,0 0-1,0 0 1,1 0-1,-1-1 1,1 1-1,-1 0 0,1-1 1,-1 1-1,1-1 1,0 0-1,0 0 1,0 1-1,0-1 1,0 0-1,0 0 1,0-1-1,0 1 1,0 0-1,0-1 1,0 0-1,4 1 1,0 0-81,-1-1 1,1 1 0,0-1 0,0-1 0,0 1 0,0-1 0,0 0 0,0 0 0,0-1 0,-1 0-1,1 0 1,-1 0 0,1 0 0,-1-1 0,10-7 0,-14 9-72,-1 0-1,1 0 1,0 1 0,-1-1 0,1-1-1,-1 1 1,0 0 0,1 0-1,-1 0 1,0 0 0,1 0 0,-1 0-1,0 0 1,0 0 0,0 0-1,0-1 1,0 1 0,0 0 0,-1 0-1,1 0 1,0 0 0,-1 0-1,1 0 1,0 0 0,-1 0 0,1 0-1,-1 0 1,1 0 0,-1 0-1,-1-1 1,-3-8-876</inkml:trace>
</inkml:ink>
</file>

<file path=ppt/ink/ink3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21.027"/>
    </inkml:context>
    <inkml:brush xml:id="br0">
      <inkml:brushProperty name="width" value="0.025" units="cm"/>
      <inkml:brushProperty name="height" value="0.025" units="cm"/>
    </inkml:brush>
  </inkml:definitions>
  <inkml:trace contextRef="#ctx0" brushRef="#br0">0 0 15747,'8'16'1089,"4"-2"-977,4 1-216,6 0 184,4 1-1945,5 0 1713,5-3-216,1-3-232</inkml:trace>
  <inkml:trace contextRef="#ctx0" brushRef="#br0" timeOffset="1">346 164 12979,'-59'24'2879,"34"-14"-1741,0 0 0,-37 23 0,61-33-1135,0 1-1,0-1 1,0 1-1,0 0 1,0-1 0,0 1-1,1 0 1,-1-1-1,0 1 1,0 0 0,0 0-1,1 0 1,-1 0-1,0 0 1,1 0-1,-1 0 1,1 0 0,-1 0-1,0 2 1,2-2-23,-1-1 0,0 1 0,0-1 0,1 1-1,-1 0 1,0-1 0,1 1 0,-1-1 0,1 1 0,-1-1 0,1 1 0,-1-1 0,1 0 0,-1 1 0,1-1 0,-1 0 0,1 1 0,0-1 0,-1 0 0,1 0 0,-1 1 0,1-1-1,0 0 1,0 0 0,9 2-308,1 0 0,-1-1 1,12 0-1,-15-1 202,10 1-331,0 1 0,29 7 0,-40-8 410,0 1 0,0 0 0,-1 0 0,1 0 0,-1 1 0,1 0 0,-1 0 0,0 0 0,0 1 0,-1-1 0,8 8 0,-11-10 84,0 0-1,0 1 1,0-1-1,0 1 1,0-1 0,-1 1-1,1-1 1,0 1-1,-1-1 1,1 1 0,-1 0-1,0-1 1,1 1-1,-1 0 1,0-1 0,0 1-1,0 0 1,0 0-1,0-1 1,0 1 0,-1 0-1,1-1 1,-2 3-1,1-1 45,0 0-1,-1 0 0,0 0 1,1 0-1,-1 0 0,0-1 1,-1 1-1,1-1 0,0 0 1,-1 0-1,1 0 0,-4 2 1,3-1 6,-1-1 1,1 0 0,-1-1-1,0 1 1,0-1 0,1 1-1,-1-1 1,0 0 0,-8 0-1,10 0-68,0-1 0,0 0 0,0 0 0,0-1-1,0 1 1,0 0 0,0-1 0,0 1 0,0-1-1,0 1 1,0-1 0,0 0 0,0 0 0,1 0-1,-1 0 1,0 0 0,1 0 0,-1-1 0,-2-2-1,-4-11 73</inkml:trace>
</inkml:ink>
</file>

<file path=ppt/ink/ink3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21.431"/>
    </inkml:context>
    <inkml:brush xml:id="br0">
      <inkml:brushProperty name="width" value="0.025" units="cm"/>
      <inkml:brushProperty name="height" value="0.025" units="cm"/>
    </inkml:brush>
  </inkml:definitions>
  <inkml:trace contextRef="#ctx0" brushRef="#br0">109 91 15891,'3'0'220,"1"-1"0,-1 0 0,0 0-1,1 0 1,-1 0 0,0 0 0,0-1-1,0 0 1,0 1 0,0-1 0,0 0-1,0-1 1,0 1 0,-1 0-1,1-1 1,-1 1 0,0-1 0,0 0-1,0 0 1,0 0 0,0 0 0,-1 0-1,1 0 1,-1 0 0,2-5 0,-3 8-182,0-1 0,0 0 0,0 0 1,0 0-1,0 0 0,0 1 1,0-1-1,0 0 0,0 0 0,0 0 1,0 0-1,-1 0 0,1 1 1,0-1-1,0 0 0,-1 0 1,1 1-1,-1-1 0,1 0 0,-1 0 1,1 1-1,-1-1 0,0-1 1,-1 1 8,0 0 1,0 0 0,1 0 0,-1 0-1,0 0 1,0 0 0,0 0 0,0 1 0,-4-1-1,0 0 39,-1 0 0,0 0-1,0 1 1,0 0 0,-9 2 0,10-1-67,0 0-1,0 1 1,0 0 0,1 0 0,-1 0 0,1 1 0,-1 0 0,1 0 0,0 0-1,0 0 1,0 1 0,-8 8 0,11-10-19,0 0 0,1 1 0,-1-1 0,0 0 0,1 1 0,0-1 0,-1 1 0,1-1 0,0 1 0,1 0 1,-1 0-1,0-1 0,1 1 0,-1 0 0,1 0 0,0 0 0,0-1 0,0 1 0,0 0 0,0 0 0,1 0 0,-1-1 0,1 1 0,0 0 0,0 0 0,0-1 0,0 1 0,1-1 0,1 4 0,1 0-30,0 0 0,1-1 0,0 0 0,0 0 0,0 0 0,0-1 0,1 1 0,0-1 0,-1 0 0,2-1 0,-1 0 0,0 0 0,1 0 0,10 3 0,-3-3-53,-1 0 0,1 0-1,0-1 1,0-1 0,0 0 0,20-2 0,12-4-114</inkml:trace>
</inkml:ink>
</file>

<file path=ppt/ink/ink3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22.425"/>
    </inkml:context>
    <inkml:brush xml:id="br0">
      <inkml:brushProperty name="width" value="0.025" units="cm"/>
      <inkml:brushProperty name="height" value="0.025" units="cm"/>
    </inkml:brush>
  </inkml:definitions>
  <inkml:trace contextRef="#ctx0" brushRef="#br0">1 746 14483,'6'-4'497,"1"0"0,-1 0 0,0-1 0,0 0 0,0-1 0,7-8 0,12-12 770,22-16 147,13-12 183,94-108 0,-150 158-1560,110-150 1022,-100 132-913,0-1 0,-2 0 0,-1-1 0,0 0 0,7-29 1,-16 46-107,-1 1 0,1 0 1,-2-1-1,1 1 1,-1-1-1,0 1 0,-1-8 1,1 12-39,0 1 0,0-1 1,0 1-1,-1-1 0,1 1 0,-1-1 1,1 1-1,-1-1 0,0 1 1,1 0-1,-1-1 0,0 1 0,0 0 1,0 0-1,0 0 0,0-1 0,0 1 1,0 0-1,0 0 0,-1 0 0,1 1 1,0-1-1,-1 0 0,1 0 1,0 1-1,-1-1 0,1 1 0,-1-1 1,1 1-1,-1 0 0,1-1 0,-1 1 1,1 0-1,-2 0 0,-2 1-30,0 0 0,0 0-1,0 0 1,1 0 0,-1 1-1,0 0 1,1 0 0,0 0 0,-1 1-1,1-1 1,0 1 0,0 0-1,0 0 1,1 1 0,-1-1 0,1 1-1,0-1 1,-4 6 0,-4 7-60,0 1 0,1-1 0,-10 23 0,2 2 41,3 1 1,1 0 0,3 1-1,1 1 1,2-1 0,-4 79-1,9-1 101,17 147-1,-9-219-26,1 31-500,-6-80 410,0 0 1,0 0-1,0 0 1,0 0-1,0 0 1,0 0-1,0 0 1,-1 0 0,1 0-1,0 0 1,0 0-1,0 0 1,0 0-1,0 0 1,0 0-1,0 0 1,0 0-1,0 0 1,-1 0 0,1 0-1,0 0 1,0 0-1,0 0 1,0 0-1,0 0 1,0 0-1,0 0 1,0 0 0,0 0-1,0 0 1,-1 0-1,-2-12-51,-2-15-306,-2-13-157</inkml:trace>
</inkml:ink>
</file>

<file path=ppt/ink/ink3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23.091"/>
    </inkml:context>
    <inkml:brush xml:id="br0">
      <inkml:brushProperty name="width" value="0.025" units="cm"/>
      <inkml:brushProperty name="height" value="0.025" units="cm"/>
    </inkml:brush>
  </inkml:definitions>
  <inkml:trace contextRef="#ctx0" brushRef="#br0">87 0 17460,'-12'37'1855,"1"0"-1,-6 42 1,-10 94-1557,17-106-29,4 1 0,2 97 0,4-164-317,0 1-1,0-1 1,0 1-1,1 0 1,-1-1-1,0 1 1,1-1-1,-1 1 1,1-1-1,-1 1 1,1-1-1,0 1 1,0-1-1,0 0 1,1 3-1,-1-4-11,0 0 0,0 1 0,-1-1 0,1 0 0,0 0 0,0 0-1,0 0 1,-1 0 0,1 0 0,0 0 0,0 0 0,0 0 0,-1 0-1,1-1 1,0 1 0,0 0 0,0 0 0,-1-1 0,1 1 0,0 0-1,-1-1 1,1 1 0,0-1 0,-1 1 0,1-1 0,0 1-1,-1-1 1,1 0 0,-1 1 0,1-1 0,-1 0 0,1 0 0,21-25-1235,-1-1 0,19-34 0,-28 42 1248,-11 18 73,-1 0 0,1 0 0,0 0 0,-1 0 0,1 1 0,0-1 0,-1 0 0,1 0 0,0 0 0,0 1 0,0-1 0,0 1 0,-1-1 0,1 0 0,0 1 0,0-1 0,0 1 0,0 0 0,0-1 0,0 1 1,0 0-1,1 0 0,-1 0 0,0 0 0,0 0 0,0 0 0,0 0 0,0 0 0,2 0 0,1 2 100,-1-1 0,1 1 0,0 0 0,0 0 0,-1 1 0,5 3 0,17 9 179,-14-10-94,2 0 0,-1-1 0,0-1 0,1 0-1,20 2 1,-28-5-60,0 1 0,-1-1-1,1 0 1,0 0 0,-1 0-1,1-1 1,0 0 0,-1 1-1,1-2 1,-1 1 0,1-1-1,-1 1 1,1-1 0,-1 0-1,0-1 1,0 1 0,0-1-1,6-5 1,-9 7-80,0 0 1,0 0-1,0-1 0,0 1 1,0 0-1,0-1 0,0 1 1,-1-1-1,1 1 0,0-1 1,-1 1-1,1-1 0,-1 1 1,0-1-1,0 1 1,1-1-1,-1 0 0,0 1 1,0-1-1,0 1 0,-1-4 1,0 3-19,0 0 0,0 0 0,0 0 0,0-1 0,0 1 0,-1 1 0,1-1 0,-1 0 0,1 0 0,-1 0 0,1 1 0,-1-1 0,-3-1 0,0-1-60,-1 1-1,1 0 1,-1 0 0,1 1 0,-1 0 0,0 0 0,0 0 0,0 0 0,0 1 0,-10-1 0,9 3-49,1-1 0,-1 1 0,1 1-1,-1-1 1,1 1 0,0 0 0,-1 0 0,1 1 0,0 0 0,1 0 0,-1 1 0,0-1 0,-5 6 0,8-7 1,0 1 0,0-1 0,0 1 0,0 0 0,1 0 0,-1 1 0,1-1 0,-1 0 0,1 1 0,0-1 0,1 1 0,-1 0 0,1 0 0,-1 0 0,1-1 0,0 1 0,1 0 0,-1 1 0,1-1 0,-1 0 0,1 0 0,1 5 0,0-7 4,-1 1 0,1-1-1,0 0 1,0 0 0,0 0 0,0 0 0,1 0-1,-1 0 1,0 0 0,1 0 0,0 0-1,-1 0 1,1-1 0,0 1 0,0-1-1,0 1 1,0-1 0,0 0 0,0 0 0,0 0-1,0 0 1,1 0 0,-1 0 0,4 0 0,4 2 90,-1-2 0,1 1 0,0-1 1,17 0-1,22-5-346,9-5-110</inkml:trace>
</inkml:ink>
</file>

<file path=ppt/ink/ink3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23.572"/>
    </inkml:context>
    <inkml:brush xml:id="br0">
      <inkml:brushProperty name="width" value="0.025" units="cm"/>
      <inkml:brushProperty name="height" value="0.025" units="cm"/>
    </inkml:brush>
  </inkml:definitions>
  <inkml:trace contextRef="#ctx0" brushRef="#br0">219 1 15787,'-3'11'1737,"-12"15"-921,-8 4-280,-4 8 1176,-4 5-559,3 5-489,3 0-96,3-7-472,6-5-336,3-9-624,3-5-297,5-12 857,5-9-240,0-4-200</inkml:trace>
  <inkml:trace contextRef="#ctx0" brushRef="#br0" timeOffset="1">14 156 14747,'10'7'2033,"-2"3"-1185,4 1-384,2 4 2024,8-1-1927,0 2-377,9-5-657,0-2-215,-1-5 520,2-4-232,-2-4-176</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9:43.025"/>
    </inkml:context>
    <inkml:brush xml:id="br0">
      <inkml:brushProperty name="width" value="0.05" units="cm"/>
      <inkml:brushProperty name="height" value="0.05" units="cm"/>
    </inkml:brush>
  </inkml:definitions>
  <inkml:trace contextRef="#ctx0" brushRef="#br0">188 24 15947,'0'-1'84,"-1"-1"0,1 1 0,-1 0 0,0 0-1,1-1 1,-1 1 0,0 0 0,0 0-1,0 0 1,0 0 0,0 0 0,0 0 0,0 0-1,0 0 1,0 0 0,0 0 0,-1 1-1,1-1 1,0 1 0,0-1 0,-1 1 0,1-1-1,0 1 1,-1-1 0,1 1 0,-1 0 0,1 0-1,-1 0 1,1 0 0,0 0 0,-1 0-1,1 0 1,-1 1 0,1-1 0,0 0 0,-1 1-1,1-1 1,0 1 0,-1-1 0,1 1-1,0 0 1,0 0 0,-2 0 0,-4 4 208,0 0-1,0 0 1,0 1 0,0 0 0,-9 11 0,6-5-93,0 1 1,1 0 0,1 1 0,0-1-1,1 2 1,0-1 0,-5 19 0,9-23-119,0 0 0,1 0 0,0 0 0,0 0 0,1 0 0,1 1 0,-1-1 1,2 0-1,-1 0 0,2 0 0,-1 1 0,4 11 0,-3-17-44,1 0 1,-1 0-1,1 0 0,0 0 1,0 0-1,0 0 0,0-1 1,1 1-1,0-1 0,0 0 1,0 0-1,1-1 0,-1 1 1,1-1-1,0 0 0,0 0 1,0 0-1,0-1 0,0 0 1,0 0-1,1 0 0,-1-1 1,1 0-1,0 0 0,-1 0 1,9 0-1,1-1 15,1 0 0,-1-1 0,1 0 0,-1-2 0,0 0 0,0 0 0,0-1 0,24-11 0,-17 5 13,0-1 0,-1-1-1,0 0 1,30-26 0,-42 31-46,-1-1 1,0 1-1,-1-1 1,0 0-1,0-1 1,0 0 0,-1 0-1,-1 0 1,0-1-1,0 0 1,-1 0-1,6-16 1,-9 22-14,0-1 1,-1 1-1,1 0 1,-1 0-1,1-1 1,-1 1-1,-1 0 1,1 0-1,0-1 1,-1 1-1,0 0 1,0 0 0,0 0-1,-1-1 1,0 1-1,1 1 1,-1-1-1,0 0 1,-1 0-1,1 1 1,-1-1-1,0 1 1,1 0-1,-1 0 1,-1 0-1,1 0 1,0 0-1,-1 1 1,1 0-1,-1-1 1,-5-1-1,-2-1-73,0 1 0,-1 0 0,0 1 0,0 0 0,0 0 0,0 2-1,-1-1 1,1 2 0,-22 0 0,25 0-11,0 1-1,0 0 0,0 0 1,0 1-1,0 0 1,0 1-1,1-1 1,-1 2-1,1-1 0,0 1 1,0 1-1,-12 7 1,0 8-260</inkml:trace>
</inkml:ink>
</file>

<file path=ppt/ink/ink3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23.958"/>
    </inkml:context>
    <inkml:brush xml:id="br0">
      <inkml:brushProperty name="width" value="0.025" units="cm"/>
      <inkml:brushProperty name="height" value="0.025" units="cm"/>
    </inkml:brush>
  </inkml:definitions>
  <inkml:trace contextRef="#ctx0" brushRef="#br0">16 1 16444,'0'10'1880,"-4"0"-1232,-1 7-256,3 2 1128,-3 2-703,5 2-185,3 0-448,-1 0-472,0-7 328,0-5-64,4-7-104</inkml:trace>
</inkml:ink>
</file>

<file path=ppt/ink/ink3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24.427"/>
    </inkml:context>
    <inkml:brush xml:id="br0">
      <inkml:brushProperty name="width" value="0.025" units="cm"/>
      <inkml:brushProperty name="height" value="0.025" units="cm"/>
    </inkml:brush>
  </inkml:definitions>
  <inkml:trace contextRef="#ctx0" brushRef="#br0">48 1 18556,'1'30'1250,"-1"1"0,-8 46 0,1-3-316,5-45-723,-2 36 126,4-58-307,0-1 0,1 0 0,0 0 1,0 1-1,0-1 0,1 0 0,3 9 0,-4-13-33,0 0 0,0 0 0,1-1 0,-1 1 0,1-1 0,-1 1 0,1-1 0,-1 0 0,1 1 0,0-1 0,0 0 0,-1 0 0,1 0 0,0 0 0,0-1 0,0 1 0,0 0 0,0-1 0,0 1 0,0-1 0,0 0 0,4 0 0,7 0-114,0 0 0,23-4-1,-4 0-74,-23 4 113,-1 0 0,1 1 0,0 0 0,0 1 0,-1 0 0,16 5 0,-21-6 62,-1 0-1,1 0 1,0 0-1,-1 0 0,0 1 1,1-1-1,-1 1 1,0-1-1,0 1 1,0 0-1,0 0 0,0 0 1,0 0-1,0 0 1,-1 1-1,1-1 0,-1 0 1,1 1-1,-1-1 1,0 1-1,0 0 0,0-1 1,-1 1-1,1 0 1,0 3-1,-1-3 23,-1-1 0,1 0 0,-1 1 0,0-1 0,0 0 0,0 0 0,0 0 0,0 0 0,0 0 0,0 0 0,-1 0 0,1 0-1,-1 0 1,1 0 0,-1-1 0,0 1 0,1-1 0,-1 1 0,0-1 0,0 0 0,0 0 0,0 0 0,0 0 0,-1 0 0,-2 1 0,-8 3 180,0-1 0,-25 6 0,21-7 48,1 0-1,-1-2 0,-29 1 0,41-2-258,0 0 0,0-1-1,0 0 1,0 1 0,0-2-1,0 1 1,0 0 0,0-1-1,1 0 1,-1 0 0,0-1-1,1 1 1,0-1 0,0 0-1,0 0 1,-6-6 0,8 7-67,1-1 0,-1 0 0,1 1 0,0-1 0,0 0 0,0 0 0,0 0 0,0 0 1,1 0-1,-1 0 0,1 0 0,0 0 0,0 0 0,0 0 0,0 0 0,1 0 0,0-4 0,4-13-497</inkml:trace>
</inkml:ink>
</file>

<file path=ppt/ink/ink3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24.891"/>
    </inkml:context>
    <inkml:brush xml:id="br0">
      <inkml:brushProperty name="width" value="0.025" units="cm"/>
      <inkml:brushProperty name="height" value="0.025" units="cm"/>
    </inkml:brush>
  </inkml:definitions>
  <inkml:trace contextRef="#ctx0" brushRef="#br0">73 1 19988,'2'1'1857,"-3"11"-1425,-9 16-232,0 10 1032,-2 15-688,1 4-248,0 9-264,1 0 16,4-4-24,3-4-128,3-12-488,1-9-264,4-14 704,0-7-144,7-12-96</inkml:trace>
</inkml:ink>
</file>

<file path=ppt/ink/ink3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25.292"/>
    </inkml:context>
    <inkml:brush xml:id="br0">
      <inkml:brushProperty name="width" value="0.025" units="cm"/>
      <inkml:brushProperty name="height" value="0.025" units="cm"/>
    </inkml:brush>
  </inkml:definitions>
  <inkml:trace contextRef="#ctx0" brushRef="#br0">0 61 13387,'3'5'395,"0"-1"0,0 0 1,1 0-1,-1-1 0,1 1 0,0-1 1,0 1-1,0-1 0,0-1 0,0 1 1,9 4-1,-10-7-241,0 1 0,0 0 0,0-1 0,0 0 0,0 1 1,-1-1-1,1 0 0,0-1 0,0 1 0,0 0 0,0-1 0,0 0 0,0 1 1,0-1-1,-1 0 0,1-1 0,0 1 0,-1 0 0,1-1 0,-1 0 0,5-3 1,-4 3 10,1-1 0,-1 0 0,0-1 0,0 1 0,0 0 0,-1-1 0,1 0 0,2-5 0,-4 7-90,0 0 0,0 0 0,0 0 0,-1 0 0,1 0 0,-1 0 1,1 0-1,-1 0 0,0 0 0,1-1 0,-1 1 0,0 0 0,-1 0 1,1 0-1,0-1 0,-1 1 0,1 0 0,-2-3 0,2 4-60,-1 0 0,0 0 0,1 0 0,-1 0 0,0 1-1,1-1 1,-1 0 0,0 0 0,0 1 0,0-1 0,0 0 0,0 1-1,1-1 1,-1 1 0,0-1 0,0 1 0,0 0 0,0-1 0,-1 1 0,1 0-1,0 0 1,0-1 0,0 1 0,0 0 0,0 0 0,0 0 0,0 0-1,0 1 1,0-1 0,0 0 0,0 0 0,0 1 0,0-1 0,0 1 0,0-1-1,0 1 1,-2 0 0,-3 3-48,-1-1 0,1 1-1,0 0 1,-6 6 0,6-4-24,0-1 0,0 1 0,1 1 0,0-1 0,-7 11-1,10-13 34,0-1-1,1 1 0,-1-1 0,0 1 0,1 0 0,0 0 0,0-1 0,0 1 1,1 0-1,-1 0 0,1 0 0,0 0 0,0 6 0,0-8 24,1-1-1,-1 0 1,0 0 0,1 1-1,-1-1 1,1 0 0,-1 0-1,1 0 1,0 0 0,-1 0-1,1 0 1,0 0 0,0 0-1,0 0 1,0 0-1,-1 0 1,1 0 0,1-1-1,-1 1 1,0 0 0,2 0-1,0 0 3,0 0 0,0 0 0,0 0 0,0-1 0,0 1 0,0-1 0,0 0 0,6 0 0,1-1 6,1-1 0,0 0 0,-1 0 0,12-5 0,10-6-11,-2-2 1,36-22 0,-18 10-90,-43 27-25,-7 8 79,-8 11 22,10-18 8,-3 5-2,0-2 5,0 0 1,1 0-1,-1 0 0,1 1 1,0-1-1,0 1 0,1-1 0,-1 1 1,1 0-1,0 0 0,1-1 0,-1 11 1,1-14 7,1 0 1,-1 0-1,1 0 0,-1 0 1,1 0-1,-1 0 1,1 0-1,0-1 1,0 1-1,-1 0 0,1 0 1,0 0-1,0-1 1,0 1-1,0-1 0,0 1 1,0 0-1,0-1 1,0 0-1,0 1 1,0-1-1,0 0 0,0 1 1,0-1-1,1 0 1,-1 0-1,0 0 0,0 0 1,0 0-1,0 0 1,1-1-1,41-5 55,-39 5-53,51-14 44,-37 9-140,0 0 0,0 2 0,1 0 0,0 2 0,-1 0 0,26 0 0,-42 2 85,-1 0-1,1 0 0,0 0 1,0 1-1,0-1 0,0 0 0,-1 1 1,1 0-1,0-1 0,0 1 1,-1 0-1,1 0 0,0 0 1,-1 0-1,1 0 0,-1 0 0,0 0 1,1 1-1,-1-1 0,0 0 1,0 1-1,1-1 0,-1 1 0,0-1 1,-1 1-1,1 0 0,0-1 1,0 1-1,-1 0 0,1 0 1,-1-1-1,1 1 0,-1 0 0,0 0 1,0 0-1,0 0 0,0-1 1,0 1-1,-1 2 0,2-3 36,-1-1 1,0 1-1,0-1 0,1 0 0,-1 1 1,0-1-1,0 0 0,1 1 0,-1-1 1,0 0-1,1 1 0,-1-1 0,0 0 0,1 0 1,-1 1-1,0-1 0,1 0 0,-1 0 1,1 0-1,-1 0 0,0 0 0,1 0 0,-1 1 1,1-1-1,-1 0 0,1 0 0,-1 0 1,1 0-1,-1 0 0,0 0 0,1-1 1,-1 1-1,1 0 0,-1 0 0,0 0 0,1 0 1,-1 0-1,1-1 0,-1 1 0,0 0 1,1 0-1,-1-1 0,25-9 151,-21 8-274,1-1-24,0 1 0,-1-2 0,1 1 0,0 0 0,3-5 0,-1 0-118</inkml:trace>
</inkml:ink>
</file>

<file path=ppt/ink/ink3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25.806"/>
    </inkml:context>
    <inkml:brush xml:id="br0">
      <inkml:brushProperty name="width" value="0.025" units="cm"/>
      <inkml:brushProperty name="height" value="0.025" units="cm"/>
    </inkml:brush>
  </inkml:definitions>
  <inkml:trace contextRef="#ctx0" brushRef="#br0">3 15 20948,'-3'0'1825,"3"-1"-1577,5-2-560,2-1 976,4 1 32,1 0-456</inkml:trace>
</inkml:ink>
</file>

<file path=ppt/ink/ink3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26.315"/>
    </inkml:context>
    <inkml:brush xml:id="br0">
      <inkml:brushProperty name="width" value="0.025" units="cm"/>
      <inkml:brushProperty name="height" value="0.025" units="cm"/>
    </inkml:brush>
  </inkml:definitions>
  <inkml:trace contextRef="#ctx0" brushRef="#br0">224 162 16772,'-3'14'2120,"-1"11"-1320,-2 16-384,0 4 1889,2 9-1513,0 5-208,1 0-416,1-1-240,1-10-584,-2-5-280,-4-15 752,-4 0-184,-5-13-120</inkml:trace>
  <inkml:trace contextRef="#ctx0" brushRef="#br0" timeOffset="1">0 203 11923,'6'-20'730,"0"1"0,1-1 0,1 1 1,1 0-1,19-31 0,-25 46-516,0-1 0,1 1 0,-1 0 0,1 1 0,0-1 0,0 0 0,0 1 0,0 0 0,0 0 1,1 0-1,0 1 0,-1-1 0,1 1 0,0 0 0,0 1 0,0-1 0,0 1 0,0 0 0,1 0 0,-1 1 0,0-1 0,0 1 0,1 0 0,-1 1 0,0-1 0,0 1 0,1 0 0,5 2 0,-4-1-126,0 1 0,1-1 0,-1 2-1,0-1 1,-1 1 0,1 0-1,-1 0 1,0 1 0,0 0-1,0 0 1,0 0 0,-1 1 0,0 0-1,0 0 1,-1 0 0,7 11-1,-8-12-91,-1 1-1,0 0 0,1 0 1,-2-1-1,1 1 1,-1 1-1,0-1 0,0 0 1,0 0-1,-1 0 0,0 0 1,0 1-1,-1-1 0,0 0 1,0 0-1,0 0 1,-1 0-1,0 0 0,0 0 1,-6 10-1,-3 4-21,-2-1-1,-1 0 1,0-1-1,-19 18 1,-70 60-1324,63-62 825,37-32 192</inkml:trace>
</inkml:ink>
</file>

<file path=ppt/ink/ink3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26.797"/>
    </inkml:context>
    <inkml:brush xml:id="br0">
      <inkml:brushProperty name="width" value="0.025" units="cm"/>
      <inkml:brushProperty name="height" value="0.025" units="cm"/>
    </inkml:brush>
  </inkml:definitions>
  <inkml:trace contextRef="#ctx0" brushRef="#br0">41 27 16379,'1'22'909,"-2"1"-1,0 0 1,-2 0-1,0-1 0,-10 32 1,7-28-299,1 1 0,0-1 0,0 32 1,5-56-595,0-1 0,0 1 0,0-1 0,0 0 0,0 1 1,1-1-1,-1 1 0,0-1 0,0 0 0,1 1 1,-1-1-1,1 0 0,0 1 0,-1-1 0,1 0 0,0 0 1,0 0-1,-1 1 0,3 0 0,-2-1-9,0-1 0,0 1 1,0-1-1,0 0 0,0 1 0,0-1 0,0 0 0,0 0 0,0 0 1,0 0-1,0 0 0,0 0 0,0 0 0,0 0 0,0 0 1,0 0-1,0 0 0,0-1 0,0 1 0,1-1 0,3-1 3,-1-1 0,1 1 0,-1-1 0,0 0-1,0 0 1,0 0 0,0 0 0,0-1 0,4-6 0,-1-1 2,0 0 0,-1-1 0,0 0 0,-1 0 1,0 0-1,3-15 0,-5 17-53,-1 1-1,0-1 1,-1 0 0,0 0-1,0 1 1,-1-1 0,-1 0-1,1 0 1,-3-10 0,3 20 25,0-1 0,0 1 1,0-1-1,0 1 1,0-1-1,0 1 0,-1-1 1,1 1-1,0-1 1,0 1-1,0-1 0,0 1 1,-1-1-1,1 1 1,0-1-1,-1 1 0,1 0 1,0-1-1,-1 1 1,1-1-1,0 1 0,-1 0 1,1-1-1,-1 1 1,-3 10-391,1 21-131,3-29 523,1 0 0,-1 0 0,0 0 0,1 0 0,-1-1 0,1 1 0,0 0 0,0 0 0,-1-1 0,1 1 0,0 0 0,1-1 0,-1 1 0,0-1 0,0 1 0,1-1 0,-1 0 0,0 0 0,1 1 0,-1-1 0,1 0 0,0 0 0,-1-1 0,1 1 0,0 0 0,0 0 0,-1-1 0,1 1 0,0-1 0,0 0 0,0 1 0,0-1 0,0 0 0,0 0 0,0 0 0,-1 0 0,1-1 0,0 1 0,2-1 0,4-1 38,-1 0 1,0 0 0,0 0-1,0-1 1,0 0 0,-1-1-1,1 0 1,9-7 0,0-3 72,-2-1 0,1 0 0,-2-1 0,0 0 0,-1-1 1,-1-1-1,13-26 0,-36 94-88,10-44-15,-24 87-37,24-84 48,1 0 0,-1 0 0,2 0 0,-1 0 0,1 0 0,1 0 0,-1 0 0,4 11 0,-4-18 0,1 0-1,-1-1 0,1 1 0,0 0 0,0 0 0,-1-1 1,1 1-1,1-1 0,-1 1 0,0 0 0,0-1 1,0 0-1,1 1 0,-1-1 0,1 0 0,-1 0 0,1 0 1,3 2-1,-2-2 3,0 0 0,1 0 1,-1 0-1,0 0 0,1-1 0,-1 1 1,0-1-1,1 0 0,6-1 0,2-1 14,1 0-1,-1-2 0,0 1 0,18-8 1,-12 3-10,0-1 0,-1 0 0,0-1 0,0-1 0,-1-1 0,-1 0 0,0-1 0,0-1 0,-2 0 1,1-1-1,-2 0 0,17-26 0,-39 60-62,1 0 0,1 1 0,-6 21 0,11-34-60,1 1 1,1-1-1,0 1 0,0-1 0,0 1 1,1-1-1,0 1 0,0 0 1,1-1-1,0 1 0,0-1 0,4 14 1,-4-20 65,-1-1 1,0 1-1,1 0 0,-1 0 1,1 0-1,-1-1 0,1 1 1,-1 0-1,1 0 1,-1-1-1,1 1 0,0 0 1,-1-1-1,1 1 0,0-1 1,0 1-1,-1-1 1,1 1-1,0-1 0,0 0 1,0 1-1,0-1 0,1 0 1,0 0 2,-1 0 0,1 0 1,0 0-1,0 0 0,-1-1 0,1 1 1,0-1-1,-1 1 0,1-1 0,-1 0 1,1 1-1,2-3 0,16-12-489</inkml:trace>
</inkml:ink>
</file>

<file path=ppt/ink/ink3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27.375"/>
    </inkml:context>
    <inkml:brush xml:id="br0">
      <inkml:brushProperty name="width" value="0.025" units="cm"/>
      <inkml:brushProperty name="height" value="0.025" units="cm"/>
    </inkml:brush>
  </inkml:definitions>
  <inkml:trace contextRef="#ctx0" brushRef="#br0">1 0 12747,'0'7'1304,"1"3"-1040,9 0-360,6 0 992,7 1-752,7-3-88,6-1-208</inkml:trace>
  <inkml:trace contextRef="#ctx0" brushRef="#br0" timeOffset="1">306 76 15211,'-19'7'1057,"-1"1"1,1 1-1,1 0 0,0 2 0,-23 16 0,30-19-841,1 1-1,0 0 1,0 0 0,1 1-1,0 0 1,1 1-1,0 0 1,1 0 0,-8 16-1,14-24-234,-1-1 0,1 0 0,0 0-1,0 0 1,0 1 0,1-1 0,-1 0-1,1 1 1,-1-1 0,1 1 0,0-1-1,0 1 1,0-1 0,0 0 0,0 1-1,0-1 1,1 1 0,-1-1 0,1 0-1,0 1 1,-1-1 0,1 0 0,0 1-1,1-1 1,-1 0 0,0 0 0,1 0-1,-1 0 1,1 0 0,-1-1 0,1 1-1,0 0 1,0-1 0,0 1 0,0-1-1,0 1 1,0-1 0,3 1 0,15 8-668,0-2 1,41 11-1,-46-15 423,-1 0 0,0 0-1,-1 1 1,1 1 0,-1 0-1,0 1 1,0 0 0,16 14-1,-27-20 281,-1 0 0,0 0-1,1 0 1,-1 0 0,0 1-1,0-1 1,0 0 0,0 1-1,0-1 1,0 1 0,0-1-1,0 1 1,0-1 0,-1 1 0,1 0-1,-1-1 1,1 1 0,-1 0-1,0 0 1,0-1 0,0 1-1,0 3 1,0-3 37,-1 0 0,0 0 0,0 0-1,0 0 1,0 0 0,-1 0 0,1 0 0,0-1 0,-1 1 0,1-1 0,-1 1-1,0-1 1,1 1 0,-1-1 0,-3 2 0,-4 2 189,0-1-1,0 0 1,-1 0-1,1-1 1,-1 0 0,-17 2-1,21-4-257,1-1-1,-1 0 1,0 0 0,0 0-1,1-1 1,-11-1-1,14 1 1,0 1-1,0-1 0,0 0 0,0 0 1,0 0-1,0 0 0,1 0 0,-1 0 1,0 0-1,1-1 0,-1 1 0,1 0 1,-1-1-1,1 1 0,0-1 0,-1 0 1,1 1-1,0-1 0,0 0 0,0 0 1,0 0-1,0-2 0,-4-22-250</inkml:trace>
</inkml:ink>
</file>

<file path=ppt/ink/ink3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27.825"/>
    </inkml:context>
    <inkml:brush xml:id="br0">
      <inkml:brushProperty name="width" value="0.025" units="cm"/>
      <inkml:brushProperty name="height" value="0.025" units="cm"/>
    </inkml:brush>
  </inkml:definitions>
  <inkml:trace contextRef="#ctx0" brushRef="#br0">6 126 15995,'4'1'205,"-1"1"0,1-1 0,0 0 0,-1 0 0,1 0 0,0-1 0,0 1 0,0-1 0,0 0 0,-1 0 0,1 0 0,0-1 0,0 1-1,0-1 1,-1 0 0,1 0 0,0 0 0,-1-1 0,1 1 0,-1-1 0,1 0 0,-1 0 0,0 0 0,0 0 0,0-1 0,0 1 0,0-1 0,0 0-1,-1 0 1,1 0 0,-1 0 0,3-5 0,18-30 765,-22 36-946,0 0 0,0 0 0,0-1 0,0 1 0,-1 0 0,1 0 0,0 0 0,-1-1 0,0 1 0,0 0 0,1-1 0,-1 1 0,-1 0 0,1-1 0,0 1 0,-1-4 0,0 6-23,1-1 1,0 0-1,-1 1 1,1-1-1,-1 1 1,1-1-1,-1 1 1,1-1-1,-1 1 1,1 0-1,-1-1 1,1 1-1,-1 0 1,0-1-1,1 1 1,-1 0-1,0 0 1,1-1-1,-1 1 1,0 0-1,1 0 0,-1 0 1,0 0-1,1 0 1,-1 0-1,0 0 1,1 0-1,-1 0 1,0 0-1,1 1 1,-1-1-1,0 0 1,1 0-1,-1 1 1,1-1-1,-2 1 1,-23 14 23,15-6-27,0 1-1,0 0 1,1 0 0,0 1 0,0 0-1,-8 16 1,14-21 1,-1 0 0,0 1 1,1 0-1,1 0 0,-1 0 0,1 0 0,0 0 0,0 0 0,1 1 0,0-1 0,1 0 1,-1 1-1,2 10 0,0-16 2,-1 1 0,1-1 0,0 1 0,0-1 1,0 0-1,0 1 0,1-1 0,-1 0 0,1 0 0,-1 0 1,1 0-1,0 0 0,0 0 0,0 0 0,0 0 0,0-1 1,0 1-1,0-1 0,0 0 0,1 1 0,-1-1 0,0 0 1,1 0-1,-1-1 0,1 1 0,-1 0 0,1-1 0,0 0 0,-1 1 1,4-1-1,10 0-21,-1 0 0,0-1 1,30-5-1,-34 4-23,36-7-125,-1-3 0,44-17-1,-41 12-219,64-14 0,-89 28 219,-24 3 170,1 0 0,-1 0 1,1 0-1,-1 0 0,0 0 1,1 0-1,-1 0 0,0 1 1,1-1-1,-1 0 1,0 0-1,1 0 0,-1 0 1,0 0-1,0 1 0,1-1 1,-1 0-1,0 0 1,1 1-1,-1-1 0,0 0 1,0 0-1,0 1 0,1-1 1,-1 0-1,0 1 1,0-1-1,0 0 0,0 1 1,0-1-1,1 0 0,-1 1 1,0-1-1,0 0 1,0 1-1,0-1 0,0 0 1,0 1-1,0-1 0,0 1 1,0-1-1,0 0 1,0 1-1,-1-1 0,1 0 1,0 1-1,0-1 0,0 0 1,0 1-1,-1-1 1,1 0-1,0 0 0,0 1 1,0-1-1,-1 0 0,-11 20 102,11-19-93,-14 18 113,9-13-51,1 1-1,0 0 0,0 0 0,0 1 1,1-1-1,0 1 0,-3 9 0,7-16-63,0-1-1,0 1 0,0 0 0,0-1 1,0 1-1,0 0 0,0-1 1,0 1-1,0 0 0,0 0 0,0-1 1,0 1-1,1 0 0,-1-1 0,0 1 1,1-1-1,-1 1 0,0 0 1,1-1-1,-1 1 0,0-1 0,1 1 1,-1-1-1,1 1 0,-1-1 1,1 1-1,0-1 0,-1 1 0,1-1 1,-1 0-1,1 1 0,0-1 0,-1 0 1,1 0-1,0 0 0,-1 1 1,1-1-1,0 0 0,-1 0 0,1 0 1,0 0-1,-1 0 0,2 0 0,33-3-75,-19 0-230,31-13-1,-35 11-37,0 1-1,1 0 1,23-3-1,-35 6 305,-1 1 0,1 0 0,0 0 0,-1 0 0,1 0 0,-1 0 0,1 0 0,0 0 0,-1 0-1,1 0 1,0 0 0,-1 0 0,1 1 0,-1-1 0,1 0 0,-1 0 0,1 1 0,-1-1 0,1 0 0,0 1-1,-1-1 1,1 1 0,-1-1 16,0 1 0,0-1 0,1 1 0,-1-1 0,0 1 0,0-1 0,0 1-1,0-1 1,0 1 0,0-1 0,0 1 0,-1-1 0,1 1 0,0-1 0,0 1-1,0-1 1,0 1 0,-1-1 0,1 1 0,-1 0 0,-20 26-41,16-22 66,-4 6 14,0 0-1,-1 0 1,-1-1-1,0 0 0,0-1 1,-16 10-1,8-8-22</inkml:trace>
</inkml:ink>
</file>

<file path=ppt/ink/ink3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36.982"/>
    </inkml:context>
    <inkml:brush xml:id="br0">
      <inkml:brushProperty name="width" value="0.025" units="cm"/>
      <inkml:brushProperty name="height" value="0.025" units="cm"/>
    </inkml:brush>
  </inkml:definitions>
  <inkml:trace contextRef="#ctx0" brushRef="#br0">33 56 6665,'3'6'985,"-3"-3"-345,0 0 664,-1-3 264,-6-3-975,2-4-425,1-2-617,-2-5 433,-1-2-120,1-3-64</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27.176"/>
    </inkml:context>
    <inkml:brush xml:id="br0">
      <inkml:brushProperty name="width" value="0.05" units="cm"/>
      <inkml:brushProperty name="height" value="0.05" units="cm"/>
    </inkml:brush>
  </inkml:definitions>
  <inkml:trace contextRef="#ctx0" brushRef="#br0">1 0 18404,'1'0'97,"1"1"1,0 0 0,-1-1-1,1 1 1,-1 0-1,1 0 1,-1 0-1,1 0 1,-1 0-1,0 0 1,1 0-1,-1 0 1,0 0-1,0 1 1,0-1-1,2 3 1,10 28 44,-8-20 42,107 262 1551,18 44-1364,-119-286-606,0 0-1,-3 1 1,0 0 0,-3 1-1,0 0 1,-2-1-1,-2 1 1,-1 0 0,-4 35-1,0-48-154,-3-7-116</inkml:trace>
</inkml:ink>
</file>

<file path=ppt/ink/ink3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39.159"/>
    </inkml:context>
    <inkml:brush xml:id="br0">
      <inkml:brushProperty name="width" value="0.025" units="cm"/>
      <inkml:brushProperty name="height" value="0.025" units="cm"/>
    </inkml:brush>
  </inkml:definitions>
  <inkml:trace contextRef="#ctx0" brushRef="#br0">178 63 8274,'-31'-23'1422,"-15"-13"-14,46 35-1396,0 1-1,0 0 1,0 0 0,0 0 0,-1-1 0,1 1 0,0 0-1,0 0 1,0 0 0,0 0 0,-1 0 0,1-1 0,0 1 0,0 0-1,0 0 1,-1 0 0,1 0 0,0 0 0,0 0 0,-1 0-1,1 0 1,0 0 0,0 0 0,0 0 0,-1 0 0,1 0 0,0 0-1,0 0 1,-1 0 0,1 0 0,0 0 0,0 0 0,0 0-1,-1 0 1,1 0 0,0 1 0,0-1 0,0 0 0,-1 0 0,1 0-1,-5 13 203,1 23-88,3-28-38,-20 178 858,-9 103 169,29 261-970,7-244-614,-25 25-506,2-44 393,20 66 1276,-3-351-690,1 0-1,-1 0 1,1 1 0,0-1 0,0 0 0,0 0-1,0 0 1,0 0 0,1 0 0,-1 0 0,0 0 0,1-1-1,0 1 1,-1-1 0,1 1 0,2 1 0,32 23 35,-35-26-39,39 22 1,2-2-1,0-2 1,1-1 0,52 12 0,11 4 1,105 49-2,11 3-10,-160-64-1,107 20 0,-64-27 6,145 3 0,108-20-1,-136-1 6,46 3-20,747-25 20,-692 1-95,326-21-188,2 26 108,128 41 186,52 1 55,544-34-69,-1-1 16,256-70-44,-633-2-144,77 51 163,-91 23 18,-2 46-2,103 11-115,-517-8-17,-292-16-360,185-13-3095,-141-8 1062,-93-2 1221,353-46 1,-433 35 2429,-77 8-273,88-18-1,-147 20-820,0 0 1,-1-1-1,1 0 1,-1-1 0,0 0-1,13-9 1,-19 12-6,0-1 1,0-1 0,0 1-1,0 0 1,-1-1 0,1 1-1,-1-1 1,0 0 0,0 0-1,0 0 1,0 0 0,0 0-1,-1 0 1,1-1-1,-1 1 1,0 0 0,0-1-1,0 1 1,0-1 0,-1 1-1,1-6 1,-14-464 2805,5 263-3331,-4 41-1552,12 159 1782</inkml:trace>
</inkml:ink>
</file>

<file path=ppt/ink/ink3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39.825"/>
    </inkml:context>
    <inkml:brush xml:id="br0">
      <inkml:brushProperty name="width" value="0.025" units="cm"/>
      <inkml:brushProperty name="height" value="0.025" units="cm"/>
    </inkml:brush>
  </inkml:definitions>
  <inkml:trace contextRef="#ctx0" brushRef="#br0">0 684 6185,'415'-29'1253,"-119"5"-1308,97 19-414,-56 3 227,122-51-272,-147 12-240,-117 26 588,65-6 592,-227 16-360,0 0 0,41-13 1,-65 15 18,-1 0-1,1 0 1,-1-1 0,0 0 0,0 0 0,0-1 0,-1 0 0,1 0 0,-1-1-1,0 0 1,-1 0 0,0 0 0,9-12 0,-13 15-22,-1 0 1,0-1 0,1 1-1,-1-1 1,0 1-1,0-1 1,-1 1 0,1-1-1,-1 1 1,0-1-1,0 1 1,0-1-1,0 0 1,-1 1 0,1-1-1,-2-4 1,-3-8-369,0 0 1,-10-19 0,5 9-522,1 2 221,1-1-1,1 0 1,1-1 0,1 0-1,-2-48 1,7 44 565</inkml:trace>
</inkml:ink>
</file>

<file path=ppt/ink/ink3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40.284"/>
    </inkml:context>
    <inkml:brush xml:id="br0">
      <inkml:brushProperty name="width" value="0.025" units="cm"/>
      <inkml:brushProperty name="height" value="0.025" units="cm"/>
    </inkml:brush>
  </inkml:definitions>
  <inkml:trace contextRef="#ctx0" brushRef="#br0">0 2 4785,'19'10'77,"0"-1"-1,1-1 1,0 0-1,1-2 1,-1 0-1,30 3 1,132 8 870,-139-15-551,95 11 445,-63-5-396,138-2 0,-190-8-711,1 0-1,-1-2 1,0 0-1,0-2 0,-1 0 1,0-1-1,0-2 0,0 0 1,-1-1-1,23-16 1,-16 7-236</inkml:trace>
</inkml:ink>
</file>

<file path=ppt/ink/ink3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40.812"/>
    </inkml:context>
    <inkml:brush xml:id="br0">
      <inkml:brushProperty name="width" value="0.025" units="cm"/>
      <inkml:brushProperty name="height" value="0.025" units="cm"/>
    </inkml:brush>
  </inkml:definitions>
  <inkml:trace contextRef="#ctx0" brushRef="#br0">1211 796 6201,'7'-15'849,"-4"-3"-441,-3 1-168,0-3 536,0-3-40,-2-4-440,2-2-168,-1-6-296,1-4-264,0-1 360,1-3-72,-4 3-80</inkml:trace>
  <inkml:trace contextRef="#ctx0" brushRef="#br0" timeOffset="1">848 160 9098,'-44'-13'664,"-8"0"-584,0-1-56,-2-2 168,-1 2-8,-1 1-40,1 0-80,-1 2-24,-2 1-16,-5 0-312,-4 2-440,-8-2 664,-2 5-112,-6-4-120</inkml:trace>
</inkml:ink>
</file>

<file path=ppt/ink/ink3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41.292"/>
    </inkml:context>
    <inkml:brush xml:id="br0">
      <inkml:brushProperty name="width" value="0.025" units="cm"/>
      <inkml:brushProperty name="height" value="0.025" units="cm"/>
    </inkml:brush>
  </inkml:definitions>
  <inkml:trace contextRef="#ctx0" brushRef="#br0">3116 47 7634,'-390'-20'-354,"-217"-6"-533,-2 29-786,231 16 72,-466 13 1324,701-32 468,-2 0-119</inkml:trace>
</inkml:ink>
</file>

<file path=ppt/ink/ink3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1:41.821"/>
    </inkml:context>
    <inkml:brush xml:id="br0">
      <inkml:brushProperty name="width" value="0.025" units="cm"/>
      <inkml:brushProperty name="height" value="0.025" units="cm"/>
    </inkml:brush>
  </inkml:definitions>
  <inkml:trace contextRef="#ctx0" brushRef="#br0">17200 103 6417,'-495'57'371,"-87"8"430,-3-43 189,-34-62-1187,1-31-1426,493 55 1168,-842-74-2368,253 60 4963,-834 73-1,1505-40-2025,-773 50 1366,0-46-1207,515-20-267,-634-16-14,-221 62-196,401-6 54,1-27-311,552-6 342,-958-23-2046,-1 36 2175,661 5 744,-413 18 1642,652-14-1428,-318 8 426,515-25-1649,1-3 0,0-3 0,0-3 0,0-2 0,-111-39 0,122 34-18,0-2-74</inkml:trace>
</inkml:ink>
</file>

<file path=ppt/ink/ink3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2:23.912"/>
    </inkml:context>
    <inkml:brush xml:id="br0">
      <inkml:brushProperty name="width" value="0.025" units="cm"/>
      <inkml:brushProperty name="height" value="0.025" units="cm"/>
    </inkml:brush>
  </inkml:definitions>
  <inkml:trace contextRef="#ctx0" brushRef="#br0">0 121 15163,'41'-7'2864,"63"-20"-2113,-68 16-716,0 1-1,1 2 1,0 2-1,54-2 1,-14 11 84,-55-1-55,0 0 1,0-2 0,1-1-1,-1 0 1,38-9-1,-32 2-43,1 1-1,0 1 0,0 2 0,1 0 0,0 2 0,51 4 0,59 9 11,162-8 0,-252-3-28,1 2 1,0 3-1,-1 2 0,0 2 0,0 2 1,57 22-1,-49-14-6,0-3 0,0-1 0,2-4 0,99 7 0,-53-10 0,145 30-1,-151-20 5,29-2-58,178-2 0,-74-6 32,788 27-466,-1009-35 492,731-16-238,-579-3 197,-80 7-177,-8 0-62,-41 5 81,0 3 0,37-2 0,-27 5 74,-1-2-1,0-2 0,0-2 0,79-24 0,-65 16 87,0 2-1,88-7 0,122 6-10,-28 3-19,-62-2-140,233-26-1777,-39-9 1240,-265 39 706,161 8 1,272 28-121,-448-26 78,118-13 0,-20 0 124,-185 12-37,18-1 41,-1 1 0,27 4 0,-50-4-42,1 0 1,0 0-1,0 0 0,0 0 0,-1 1 1,1-1-1,0 0 0,0 0 1,0 0-1,0 0 0,-1 0 0,1 0 1,0 1-1,0-1 0,0 0 1,0 0-1,0 0 0,0 1 1,-1-1-1,1 0 0,0 0 0,0 0 1,0 0-1,0 1 0,0-1 1,0 0-1,0 0 0,0 1 0,0-1 1,0 0-1,0 0 0,0 0 1,0 1-1,0-1 0,0 0 1,0 0-1,0 0 0,0 1 0,0-1 1,1 0-1,-1 0 0,0 0 1,0 1-1,0-1 0,0 0 1,0 0-1,0 0 0,1 0 0,-1 0 1,0 1-1,0-1 0,0 0 1,0 0-1,1 0 0,-1 0 0,0 0 1,0 0-1,0 0 0,1 0 1,-1 0-1,0 1 0,-15 6 115,6-5-36</inkml:trace>
</inkml:ink>
</file>

<file path=ppt/ink/ink3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2:38.247"/>
    </inkml:context>
    <inkml:brush xml:id="br0">
      <inkml:brushProperty name="width" value="0.025" units="cm"/>
      <inkml:brushProperty name="height" value="0.025" units="cm"/>
    </inkml:brush>
  </inkml:definitions>
  <inkml:trace contextRef="#ctx0" brushRef="#br0">1 137 10290,'-1'7'2528,"10"-6"-949,24-10-209,-2 0-612,-17 9-669,1 1-1,-1 0 1,0 1 0,0 1-1,0 0 1,0 0 0,19 9-1,-11-5-24,37 8 0,-21-11 120,0-2-1,0-2 1,67-7-1,-79 5-80,3 1-30,0 1 1,53 8 0,-55-4-75,0-2 1,1 0-1,36-3 0,-24-6-22,76-22 0,-88 20 15,1 1-1,1 1 1,-1 2-1,1 1 0,34-1 1,-12 9-18,59 12 0,-11-1 26,159 1-16,-221-18 22,0-2 0,-1-2 1,74-21-1,-65 15 8,83-12 0,380-16-43,-31 15 34,-464 25-5,341 4-9,-1 25-11,-100 9 53,75 10-65,-238-39 40,98-3-1,93-17 19,-128 4-20,244-28-121,-286 22 97,143 6-151,-57 5 53,215-46 13,-339 37-54,127-10-504,-176 21 620,0 0 0,-1 2 0,1 1-1,0 0 1,-1 2 0,28 9 0,-21-4 31,0-2 0,1-1-1,0-2 1,43 3 0,130-10-47,-172 1 56,309 1-110,-260 6 71,-1 3 1,94 22-1,-64-4-162,0-6 0,2-5 0,227 4 0,249-53-42,-407 16 208,219-14-39,-158 14 54,42-1-6,-208 16-10,40-1-258,197 21 0,-249-12 140,84-2-1,-23-3 190,13 17 2,-102-12-71,0-1 0,1-2 0,50-1 0,-35-8 93,-1-2 0,88-26 1,-139 34-58,-1 0 1,1 0-1,-1 0 0,1-1 1,0 1-1,-1 0 1,1 0-1,-1-1 1,0 1-1,1 0 1,-1-1-1,1 1 0,-1-1 1,1 1-1,-1 0 1,0-1-1,1 1 1,-1-1-1,0 1 0,0-1 1,1 1-1,-1-1 1,0 1-1,0-1 1,0 0-1,1 1 0,-1-1 1,1-2-88,3-11-3</inkml:trace>
</inkml:ink>
</file>

<file path=ppt/ink/ink3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2:56.602"/>
    </inkml:context>
    <inkml:brush xml:id="br0">
      <inkml:brushProperty name="width" value="0.025" units="cm"/>
      <inkml:brushProperty name="height" value="0.025" units="cm"/>
    </inkml:brush>
  </inkml:definitions>
  <inkml:trace contextRef="#ctx0" brushRef="#br0">9 30 11731,'-1'-1'130,"1"0"1,-1 1 0,0-1 0,1 0 0,-1 0 0,0 0-1,1 1 1,-1-1 0,1 0 0,-1 0 0,1 0 0,0 0 0,-1 0-1,1 0 1,0 0 0,0 0 0,-1 0 0,1 0 0,0 0 0,0 0-1,0-1 1,0 2-96,0-1-1,0 1 1,0 0-1,0 0 1,0-1-1,0 1 1,0 0-1,0-1 1,0 1-1,0 0 1,0 0-1,0-1 1,0 1-1,0 0 1,1 0-1,-1-1 1,0 1-1,0 0 1,0 0-1,0-1 1,0 1-1,1 0 1,-1 0-1,0-1 1,0 1-1,0 0 1,1 0-1,-1 0 1,0 0-1,0 0 1,1-1-1,-1 1 1,0 0-1,0 0 1,1 0-1,-1 0 1,0 0-1,1 0 1,-1 0-1,0 0 1,0 0-1,1 0 1,-1 0-1,0 0 1,1 0-1,-1 0 1,0 0-1,0 0 1,1 0-1,-1 0 1,0 0-1,0 0 1,1 1-1,-1-1 1,0 0-1,0 0 1,1 0-1,-1 0 1,0 1-1,0-1 1,0 0-1,1 0 1,-1 0-1,0 1 1,9 7 22,1-1 1,0-1 0,0 1-1,1-1 1,20 8 0,61 14-46,-60-19-39,39 16 0,-54-18-25,0 0 0,0-2 0,1 0 1,0 0-1,0-2 0,0 0 0,0-2 0,0 0 1,1 0-1,-1-2 0,22-3 0,1 1 57,1 2 1,0 1-1,48 7 0,-7 0-4,123 10 1,139 3-419,20-29 174,212-1 203,-308 32-22,-177-11 54,141-1-1,307-71-43,-423 44 55,-67 10-5,425-52 8,-380 52-8,429-25 34,-378 30-48,232 27 1,119 33 46,3-30-9,433-28 3,-439 18-23,-39 0 4,112-10-2,0 0-108,7-35-32,-354 12 120,228-27 5,17 0-76,488 31 121,12 15-87,-864-5 36,0-1-12,261 10-68,50 17 25,-211-24 48,242-4-84,170-15-128,-473 15 246,385-3-467,-205 21 350,-41 0 88,103 19-79,-95-3-206,-274-31 277,154 8-52,-128-9 114,0-1 0,50-9 0,160-50 190,-240 59-333</inkml:trace>
</inkml:ink>
</file>

<file path=ppt/ink/ink3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2:58.086"/>
    </inkml:context>
    <inkml:brush xml:id="br0">
      <inkml:brushProperty name="width" value="0.025" units="cm"/>
      <inkml:brushProperty name="height" value="0.025" units="cm"/>
    </inkml:brush>
  </inkml:definitions>
  <inkml:trace contextRef="#ctx0" brushRef="#br0">0 231 7842,'49'-3'6964,"26"-11"-5801,7-1-1278,235-15 23,403 14 0,-139 19-534,-1-37-139,-160 1 260,-289 30 213,158 16 1,-186-2 171,187 11-83,298-61 330,-320 0-231,82-9-50,-146 43 153,-196 5-143,0 0 1,-1 1-1,1 0 0,0 1 0,-1-1 0,1 2 1,-1-1-1,0 1 0,13 6 0,-12-3-128</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27.568"/>
    </inkml:context>
    <inkml:brush xml:id="br0">
      <inkml:brushProperty name="width" value="0.05" units="cm"/>
      <inkml:brushProperty name="height" value="0.05" units="cm"/>
    </inkml:brush>
  </inkml:definitions>
  <inkml:trace contextRef="#ctx0" brushRef="#br0">1 267 13827,'12'34'750,"1"-1"0,3 0 1,0-1-1,29 41 0,-16-32-222,2-1-1,56 55 0,-77-85-393,1 0 0,1 0 0,20 13 0,-29-21-85,-1-1-1,1 1 0,0 0 0,0-1 0,0 0 0,0 0 0,0 0 0,0 0 0,0 0 0,0-1 0,0 1 0,1-1 0,-1 0 0,0 0 0,0 0 0,0 0 0,1-1 0,-1 1 1,0-1-1,0 0 0,0 0 0,0 0 0,5-3 0,-2 0 66,-1 0-1,1-1 1,-1 0 0,0 0 0,-1 0-1,1-1 1,-1 0 0,0 0 0,4-8-1,26-63 701,-32 71-758,42-123 420,31-157 0,-56 176-816,-17 72 84</inkml:trace>
</inkml:ink>
</file>

<file path=ppt/ink/ink3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10.543"/>
    </inkml:context>
    <inkml:brush xml:id="br0">
      <inkml:brushProperty name="width" value="0.025" units="cm"/>
      <inkml:brushProperty name="height" value="0.025" units="cm"/>
    </inkml:brush>
  </inkml:definitions>
  <inkml:trace contextRef="#ctx0" brushRef="#br0">6013 375 13011,'-23'14'588,"0"-1"1,-33 13-1,48-23-536,0-1 0,-1 1 0,1-1 0,-1-1 0,1 0 0,-1 0 0,0 0 0,1-1 0,-1 0-1,0-1 1,-9-2 0,-165-39-704,-230-43 1118,306 75-644,-205 5 0,-50-3-224,-160-27 510,422 27-34,0-5 0,1-4 0,1-5 0,-160-56 0,167 49-94,-2 4 1,0 4-1,-2 5 1,0 3-1,0 5 1,-144 5-1,72 10-387,-278 49 0,336-34 20,-3 1-614,-133 11 0,183-33-514,0-3 1,0-3-1,-101-21 1,138 22 1613,0 1 0,0 0 0,0 2 1,0 1-1,0 1 0,0 2 0,1 0 1,-48 13-1,41-8 236,1-1 1,-1-1-1,-1-2 0,-38 1 0,48-4-182,-1 2-1,1 0 0,0 1 0,1 1 0,-1 1 0,1 1 0,0 1 0,1 1 0,0 1 0,-22 14 1,10-3-206,2 2 1,0 0-1,2 2 1,0 2 0,-28 35-1,44-47 78,1 0 0,0 1 0,1 0-1,1 1 1,-10 26 0,15-34-16,0 1-1,1 0 1,1 0-1,0 0 1,0 0 0,1 0-1,0 0 1,0 1 0,1-1-1,1 0 1,3 19-1,-1-18-59,2 1-1,-1 0 1,2-1-1,-1 0 1,1 0-1,1 0 1,0-1-1,1 0 1,0 0 0,0-1-1,1 0 1,0-1-1,1 0 1,-1 0-1,2-1 1,-1 0-1,1-1 1,0 0-1,0-1 1,1 0-1,0 0 1,23 4-1,41 4 98,-1-4-1,102 0 0,1 0-63,105 23 39,186 10 54,-205-41-161,389 11 425,176-7-1154,-395-18 558,-14 2 535,-3-28-76,-27-9-209,-135 17-188,-155 19 65,-2-5-1,178-54 0,-237 56 54,-1-2-1,-1-1 1,47-32-1,93-82 8,-175 131 213,0-1-1,1 0 0,-1 0 1,0 0-1,0 0 0,-1 0 1,1 0-1,0 0 0,-1-1 1,1 1-1,-1-1 0,0 1 1,0-1-1,0 1 0,1-5 1,-2 5 9,0-1 1,0 1 0,0 0 0,-1-1 0,1 1 0,-1 0 0,0 0 0,1 0 0,-1 0 0,0-1 0,0 1 0,0 0 0,-1 0 0,1 1-1,0-1 1,-1 0 0,1 0 0,-1 1 0,-2-2 0,-3-4-73,-1 0 1,-1 1-1,1 0 0,-1 0 0,0 1 1,0 0-1,0 1 0,-1 0 0,0 0 1,-17-3-1,-9 0-52,-64-3-1,63 7-298,-46-8-1,49 3 161,-6 1-34</inkml:trace>
</inkml:ink>
</file>

<file path=ppt/ink/ink3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18.036"/>
    </inkml:context>
    <inkml:brush xml:id="br0">
      <inkml:brushProperty name="width" value="0.025" units="cm"/>
      <inkml:brushProperty name="height" value="0.025" units="cm"/>
    </inkml:brush>
  </inkml:definitions>
  <inkml:trace contextRef="#ctx0" brushRef="#br0">3320 315 6785,'-2'-2'127,"-1"1"0,1-1 0,0 0 0,0-1 0,0 1-1,0 0 1,0-1 0,0 1 0,1-1 0,-1 1-1,1-1 1,0 0 0,-2-4 0,-6-10 538,5 12-551,0 0 1,0 0-1,0 1 0,-1 0 1,0 0-1,0 0 0,0 0 1,0 1-1,0 0 0,-1 0 1,1 0-1,-1 1 0,0 0 1,-11-3-1,-6 0 83,0 2 1,-40-2-1,3 0-29,-12-7 212,-107-35 0,-35-7-70,-205-3-255,346 49-72,26 3 22,1 2-1,-1 3 0,0 1 1,0 3-1,0 2 0,1 1 1,-64 20-1,29-3 11,-97 26 14,132-39-25,-90 8 0,-15-12-34,-130 12-72,-111 33 371,374-49-261,0 0 0,0 1 0,0 1 0,-21 9 0,29-9-5,-1 1 1,1 0-1,0 0 0,0 1 0,0 0 0,1 1 1,-13 13-1,0 5-8,0 1 1,2 1-1,1 1 1,1 1-1,1 0 0,-20 55 1,34-79-3,1 0 1,0 0-1,1 0 1,-1 1-1,1-1 1,1 0-1,-1 0 0,1 1 1,0-1-1,1 0 1,-1 1-1,1-1 1,0 0-1,1 0 1,-1 0-1,1 0 1,1 0-1,-1 0 0,1 0 1,0-1-1,6 10 1,19 26-9,1-1 0,2-1 0,38 35 0,-50-55 28,2-1-1,0-1 0,1-1 0,1-1 1,0-1-1,1-1 0,29 12 0,6-5 24,0-2-1,0-3 1,120 14-1,189-8-10,-269-18-21,587-17-109,220-48 107,-322 11-28,-46 3-160,-478 44 190,1-2-1,-1-2 1,0-4-1,83-26 0,-117 28 32,0-1 0,0-1 0,-1-1 0,43-31 0,-52 32-10,-1 0 0,-1-1 0,0-1 0,-1-1-1,-1 1 1,0-2 0,19-33 0,-26 41-15,-1-1 1,0 0-1,0-1 1,-1 1-1,0-1 0,0 1 1,-1-1-1,-1 0 0,1 0 1,-2 0-1,1 0 0,-1 0 1,-1 0-1,0 0 0,0 0 1,-1 0-1,0 1 0,-1-1 1,0 0-1,-1 1 0,0 0 1,0 0-1,-1 0 0,0 0 1,0 1-1,-1 0 0,-10-11 1,4 6-16,0 2 0,-1 0 0,-1 0 1,1 1-1,-2 1 0,1 0 1,-1 1-1,0 1 0,-1 0 0,-21-5 1,-21-5-28,-90-13 1,143 29 31,-331-39-216,-2 21 1,105 7-210,46 1 227,100 8 72</inkml:trace>
</inkml:ink>
</file>

<file path=ppt/ink/ink3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4:17.502"/>
    </inkml:context>
    <inkml:brush xml:id="br0">
      <inkml:brushProperty name="width" value="0.025" units="cm"/>
      <inkml:brushProperty name="height" value="0.025" units="cm"/>
    </inkml:brush>
  </inkml:definitions>
  <inkml:trace contextRef="#ctx0" brushRef="#br0">1 70 13459,'1'-2'185,"0"-1"1,1 2-1,-1-1 1,1 0 0,-1 0-1,1 0 1,0 1-1,0-1 1,-1 1-1,1-1 1,0 1-1,0 0 1,1-1-1,-1 1 1,0 0-1,4-1 1,43-10 867,-32 9-732,21-6-98,1 2 0,-1 2 0,1 2 0,0 1 1,0 2-1,0 1 0,40 8 0,-17 1-65,-1-2 1,1-3-1,1-3 0,64-5 0,-29-4-106,-1 4 0,154 16 0,-145-4 12,151 21 0,-207-21-45,0-2 0,1-2 0,-1-2 0,58-5 0,-79 2 3,-1 1 0,0 1 0,-1 2 1,31 7-1,33 5 18,-82-15-40,0-1 1,0-1-1,0 1 1,-1-1-1,1-1 1,0 0-1,0 0 1,-1 0-1,0-1 1,1-1-1,8-4 1,-13 6 1,4 0 43,0 0 0,0 0 0,0 1 1,1 0-1,-1 0 0,1 1 0,-1 0 1,1 0-1,-1 1 0,16 3 0,-10-1 62,0-2-1,25 1 1,-29-4-57,0 1 0,-1-1 1,14-5-1,22-4 28,-27 10-59,0 0 1,0 2-1,0 0 1,24 4-1,19 3 60,-55-8-55,0-1 0,0 1 0,-1-1 1,12-3-1,20-2 190,-2 8-74,-24-1-119,0 0 0,0-1 0,0 0 0,19-3 0,-29 2-42,-1 1-31,0 0 1,-1 0-1,1-1 1,0 1 0,0 0-1,-1 0 1,1 0-1,0-1 1,-1 1-1,1 0 1,0 0 0,0 0-1,-1 0 1,1 0-1,0-1 1,-1 1 0,1 0-1,0 0 1,-1 0-1,1 0 1,0 0 0,-1 0-1,1 0 1,0 0-1,-1 0 1,1 0-1,0 0 1,-1 1 0,1-1-1,0 0 1,-1 0-1,1 0 1,0 0 0,-1 0-1,1 1 1,0-1-1,-1 0 1,-4 2-220,-2-4-144</inkml:trace>
</inkml:ink>
</file>

<file path=ppt/ink/ink3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47.518"/>
    </inkml:context>
    <inkml:brush xml:id="br0">
      <inkml:brushProperty name="width" value="0.025" units="cm"/>
      <inkml:brushProperty name="height" value="0.025" units="cm"/>
    </inkml:brush>
  </inkml:definitions>
  <inkml:trace contextRef="#ctx0" brushRef="#br0">4 0 15603,'2'20'2401,"3"9"-1345,0 8-368,1 6 2377,1 9-1921,0 2-280,-1 2-224,1-3-199,0-11-385,-3-8-104,1-9-481,-3-7-159,-2-16-480,-7 0-168,-6-12 856,-7-5-305,-7-13-71</inkml:trace>
</inkml:ink>
</file>

<file path=ppt/ink/ink3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48.047"/>
    </inkml:context>
    <inkml:brush xml:id="br0">
      <inkml:brushProperty name="width" value="0.025" units="cm"/>
      <inkml:brushProperty name="height" value="0.025" units="cm"/>
    </inkml:brush>
  </inkml:definitions>
  <inkml:trace contextRef="#ctx0" brushRef="#br0">1 108 17268,'0'-4'175,"1"0"1,-1 0 0,1 0 0,0 0 0,0 0-1,1 0 1,-1 0 0,1 0 0,0 1 0,0-1-1,0 0 1,0 1 0,1 0 0,-1-1 0,1 1-1,0 0 1,5-4 0,-2 3 72,1 0 0,-1 0 0,1 1 0,0 0 0,-1 0 1,2 1-1,-1-1 0,0 2 0,10-3 0,4 1 114,0 1 0,0 1 0,30 1 0,-40 1-408,-1 0 0,1 1 0,0 0 1,-1 1-1,1 0 0,-1 0 1,0 1-1,14 8 0,-22-11 34,1 1-1,-1-1 1,0 1-1,0 0 1,0-1 0,-1 1-1,1 0 1,0 1-1,-1-1 1,1 0-1,-1 0 1,0 1-1,1-1 1,-1 0 0,0 1-1,-1-1 1,1 1-1,0 0 1,-1-1-1,1 1 1,-1 0 0,0-1-1,0 1 1,0 0-1,0-1 1,-1 1-1,1-1 1,-1 1-1,1 0 1,-1-1 0,0 1-1,-2 4 1,-3 6 69,-1 1 0,0-1 1,-1-1-1,-12 17 0,12-18-58,-13 17-1288,-38 42 1,68-74 109</inkml:trace>
</inkml:ink>
</file>

<file path=ppt/ink/ink3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48.383"/>
    </inkml:context>
    <inkml:brush xml:id="br0">
      <inkml:brushProperty name="width" value="0.025" units="cm"/>
      <inkml:brushProperty name="height" value="0.025" units="cm"/>
    </inkml:brush>
  </inkml:definitions>
  <inkml:trace contextRef="#ctx0" brushRef="#br0">5 47 15707,'-2'99'3869,"0"-8"-883,5-78-2203,3-18 234,5-22 80,1-42 198,-11 62-1241,-1 0 0,1 0 0,-2 0 1,1 0-1,-1 0 0,0 0 0,-4-13 0,5 20-63,0-1 1,0 1-1,0-1 0,0 1 1,0-1-1,-1 1 0,1-1 1,0 1-1,0-1 0,-1 1 1,1-1-1,0 1 0,0 0 1,-1-1-1,1 1 0,0-1 1,-1 1-1,1 0 0,-1-1 1,1 1-1,-1 0 0,1 0 0,0-1 1,-1 1-1,1 0 0,-1 0 1,1 0-1,-2-1 0,2 2-13,-1-1 0,1 0 0,-1 0 0,1 1 0,0-1 0,-1 0 0,1 1 0,-1-1 0,1 0 0,0 1 0,-1-1 0,1 1 0,0-1 0,0 1 0,-1-1 0,1 1 0,0-1 0,0 1 0,0-1 0,-1 1 0,1-1 0,0 1 0,0 0-27,0 0 0,-1 0 1,1 0-1,0 0 0,0 0 1,0 0-1,0 1 1,0-1-1,0 0 0,1 0 1,-1 0-1,0 0 0,0 0 1,1 0-1,-1-1 0,0 1 1,1 0-1,-1 0 0,1 0 1,0 0-1,-1 0 0,1 0 1,0-1-1,-1 1 0,1 0 1,0-1-1,0 1 0,-1 0 1,1-1-1,0 1 1,0-1-1,0 1 0,0-1 1,0 1-1,2-1 0,0 1-155,1-1 0,-1 0 0,0 0 0,1-1 0,-1 1 0,1-1 0,-1 1 0,0-1 0,1 0 0,4-2 0,34-18-1939,-30 15 1417,87-47-6527,-59 31 6226,-51 30 2387,0 0 1,1 1 0,1 1 0,-14 15-1,19-21-1085,1 1 1,-1 0-1,1 1 0,0-1 0,0 0 0,0 1 0,1 0 0,0 0 0,0-1 0,1 1 0,-1 0 0,1 8 0,0-13-234,1 0 0,0 0 1,0 1-1,0-1 0,0 0 0,0 0 0,0 0 0,0 1 0,0-1 0,1 0 0,-1 0 0,0 0 0,1 0 0,-1 0 0,1 0 0,-1 1 1,1-1-1,0 0 0,-1 0 0,1-1 0,0 1 0,0 0 0,-1 0 0,1 0 0,0 0 0,0-1 0,0 1 0,0 0 0,0-1 0,0 1 0,0-1 1,0 1-1,1-1 0,-1 1 0,0-1 0,0 0 0,0 0 0,0 0 0,1 1 0,-1-1 0,0 0 0,0-1 0,0 1 0,1 0 0,1-1 1,2 0 47,1 0 1,-1-1-1,1 1 1,-1-1-1,0-1 1,0 1-1,0-1 1,7-5 0,-2 1 144,-1-1 1,0 0 0,10-12 0,-16 17-161,-1 0 0,0 1-1,0-1 1,0 0-1,0 0 1,0-1 0,-1 1-1,1 0 1,-1 0 0,0-1-1,0 1 1,0-1-1,-1 1 1,1-1 0,-1-5-1,0 7-69,0 1-1,0-1 1,-1 1-1,1-1 1,0 0-1,-1 1 1,0-1-1,1 1 1,-1-1-1,0 1 1,0 0-1,0-1 1,0 1-1,0 0 1,0-1-1,0 1 1,0 0-1,0 0 1,-1 0-1,1 0 1,0 0-1,-1 0 1,1 0-1,-1 1 1,1-1-1,-1 1 1,1-1-1,-1 1 1,0-1-1,1 1 1,-1 0-1,-3-1 1,-4 1-447,0 0 0,0 1 0,0 0 0,-15 3 0,15-3-14,-6 0-99,5-1-139</inkml:trace>
</inkml:ink>
</file>

<file path=ppt/ink/ink3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49.062"/>
    </inkml:context>
    <inkml:brush xml:id="br0">
      <inkml:brushProperty name="width" value="0.025" units="cm"/>
      <inkml:brushProperty name="height" value="0.025" units="cm"/>
    </inkml:brush>
  </inkml:definitions>
  <inkml:trace contextRef="#ctx0" brushRef="#br0">184 154 17204,'-2'-1'177,"-1"0"0,1 0-1,-1 0 1,1 0 0,-1 1 0,1-1 0,-1 1 0,1 0 0,-1 0 0,0 0 0,1 0 0,-1 0 0,1 1 0,-1-1 0,-4 2 0,2 0 64,0 0 0,0 0 1,0 1-1,0-1 1,0 1-1,1 1 0,-6 3 1,1 1-7,1 1 0,0 0 0,0 0 0,1 1 0,0 0 1,-8 14-1,8-10-137,1 1 1,-6 18-1,10-27-89,0-1-1,1 1 0,0 0 1,0 0-1,1 0 0,0 0 1,0 0-1,1 11 0,-1-15-1,0-1-1,1 1 0,-1-1 0,0 1 0,1-1 0,-1 0 0,1 1 1,-1-1-1,1 0 0,0 1 0,0-1 0,0 0 0,-1 0 0,1 0 1,0 0-1,0 1 0,1-1 0,-1-1 0,0 1 0,0 0 0,0 0 1,1 0-1,1 0 0,-1 0 2,0-1 1,1 0 0,-1 1-1,0-1 1,1 0-1,-1-1 1,0 1 0,0 0-1,1-1 1,-1 1-1,0-1 1,0 1 0,4-3-1,4-1 26,0-2-1,-1 1 0,1-2 1,15-12-1,5-10 49,-1 0 1,-2-2-1,0-1 0,-3-1 0,41-70 1,-59 92-53,-1-1-1,0 0 1,0 0 0,5-25 0,-9 36-28,-1 0 1,0 0-1,1-1 0,-1 1 0,0 0 1,0 0-1,0-1 0,0 1 0,0 0 1,0 0-1,0-1 0,-1 1 0,1 0 1,0 0-1,-1 0 0,1-1 0,-1 0 1,0 2-3,1 0 1,0-1 0,-1 1 0,1 0 0,-1 0 0,1 0-1,-1 0 1,1 0 0,-1 0 0,1 0 0,-1 0 0,1 0 0,-1 0-1,1 0 1,-1 1 0,1-1 0,-1 0 0,1 0 0,0 0-1,-1 0 1,1 1 0,-1-1 0,1 0 0,0 1 0,-1-1-1,1 0 1,0 1 0,-1-1 0,-4 5 2,0 0 1,0 0-1,1 0 0,-7 10 0,0 4-7,0 0 0,2 1 0,0 0 0,1 0 0,1 1 0,1 0 0,1 0 0,1 1 0,0-1 0,0 24 0,4-40 11,0 1 1,1-1-1,-1 0 0,1 0 0,0 1 0,0-1 0,0 0 0,1 0 0,0 0 0,4 9 0,-4-12-1,-1 0 0,0-1 0,1 1 0,0 0 0,-1-1-1,1 1 1,0-1 0,0 1 0,-1-1 0,1 0 0,0 0 0,0 0-1,1 0 1,-1 0 0,0 0 0,0 0 0,0-1 0,1 1 0,-1-1-1,0 0 1,0 1 0,1-1 0,-1 0 0,0-1 0,1 1 0,3-1-1,5-2 17,-1 0-1,0 0 1,0-1-1,0 0 1,0-1-1,-1-1 1,0 1-1,0-1 1,0-1-1,9-8 1,1-3 23,0 0 0,-2-1 0,17-24 0,-10 11-102,-26 69-159,1-34 212,-11 80-92,11-75 122,0 0-1,1 0 1,0 1 0,1-1 0,0 0 0,0 0 0,1-1 0,3 12-1,-4-18-4,-1 1 0,1-1-1,-1 0 1,1 0-1,0 1 1,-1-1 0,1 0-1,0 0 1,0 0-1,0 0 1,0 0 0,0 0-1,0 0 1,0 0-1,0 0 1,0-1 0,0 1-1,1 0 1,-1-1-1,0 1 1,0-1 0,1 1-1,-1-1 1,0 0-1,1 1 1,-1-1-1,0 0 1,1 0 0,-1 0-1,1 0 1,-1 0-1,0 0 1,1 0 0,-1-1-1,0 1 1,1-1-1,-1 1 1,0 0 0,1-1-1,-1 0 1,0 1-1,2-3 1,5-1 82,-1-1 1,0 0-1,-1-1 0,1 1 1,8-12-1,-5 7-35,0-1-1,-1-1 0,0 0 1,-1 0-1,0 0 1,-1-1-1,0 0 1,6-20-1,-18 49-514,0 1 272,0 1-1,-3 22 0,7 8-994,1-46 1135,0-1 1,0 1-1,0-1 1,0 1-1,1-1 0,-1 1 1,0-1-1,1 0 1,-1 1-1,1-1 0,-1 1 1,1-1-1,0 0 1,0 0-1,0 1 0,-1-1 1,1 0-1,0 0 1,0 0-1,0 0 0,1 0 1,-1 0-1,0 0 1,0 0-1,1-1 0,-1 1 1,0 0-1,3 0 1,12-1-344</inkml:trace>
</inkml:ink>
</file>

<file path=ppt/ink/ink3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49.638"/>
    </inkml:context>
    <inkml:brush xml:id="br0">
      <inkml:brushProperty name="width" value="0.025" units="cm"/>
      <inkml:brushProperty name="height" value="0.025" units="cm"/>
    </inkml:brush>
  </inkml:definitions>
  <inkml:trace contextRef="#ctx0" brushRef="#br0">1 1 17708,'3'10'438,"-2"0"0,1 1 0,-1-1-1,-1 1 1,0-1 0,0 0 0,-3 19 0,-1 12 828,4-40-1230,0 145 2362,1-120-2176,2 0-1,0 0 0,12 40 0,-14-63-204,0 0 0,-1-1-1,1 1 1,1 0 0,-1-1-1,0 1 1,1-1 0,-1 0-1,1 1 1,0-1 0,0 0-1,0 0 1,2 2 0,-3-4-6,0 1 0,0-1 1,0 1-1,1-1 1,-1 1-1,0-1 0,0 0 1,1 0-1,-1 0 0,0 1 1,0-1-1,1-1 0,-1 1 1,0 0-1,0 0 0,1 0 1,-1-1-1,0 1 0,0 0 1,0-1-1,1 1 1,-1-1-1,0 0 0,0 1 1,0-1-1,0 0 0,0 0 1,0 1-1,0-1 0,1-2 1,10-8 76,-2-1 1,1-1-1,-1 0 1,10-18-1,31-61 144,-41 73-233,34-73-835,-43 90 155,-1 5 102,-4 10-330,-8 28-323,6-23 617,1-2 192,-13 54-1161,17-64 1454,0-1 0,0 1 0,1 0 0,0-1 0,0 1 1,1 0-1,-1 0 0,1-1 0,0 1 0,3 6 0,-4-11 110,1 1 0,0-1 0,0 1 0,-1-1 0,1 1 0,0-1 0,0 0 0,0 1 0,0-1 0,1 0-1,-1 0 1,0 0 0,1 0 0,-1 0 0,0 0 0,1 0 0,-1-1 0,1 1 0,-1 0 0,3 0 0,-1 0-9,1-1 0,-1 1 0,0-1-1,1 0 1,-1 0 0,1 0-1,-1-1 1,1 1 0,4-2 0,1-1-185,1 0 0,-1-1 0,1 0 0,-1-1 0,16-10 0,-18 10-33,0-1 0,0 0 0,-1-1 0,1 1 0,-1-1 0,-1-1 0,1 1 0,-1-1 0,-1 0-1,5-9 1,6-21-498</inkml:trace>
</inkml:ink>
</file>

<file path=ppt/ink/ink3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50.117"/>
    </inkml:context>
    <inkml:brush xml:id="br0">
      <inkml:brushProperty name="width" value="0.025" units="cm"/>
      <inkml:brushProperty name="height" value="0.025" units="cm"/>
    </inkml:brush>
  </inkml:definitions>
  <inkml:trace contextRef="#ctx0" brushRef="#br0">60 7 12907,'0'0'85,"-1"-1"-1,1 1 1,-1-1 0,0 0 0,1 1 0,-1-1 0,0 1-1,0 0 1,1-1 0,-1 1 0,0 0 0,0-1 0,0 1-1,0 0 1,1 0 0,-1 0 0,0-1 0,0 1-1,0 0 1,0 0 0,1 0 0,-1 1 0,0-1 0,0 0-1,0 0 1,0 0 0,-1 1 0,1 0 18,-1 0 0,1 0 0,0 1 0,0-1 0,-1 0 0,1 1-1,0-1 1,0 0 0,0 1 0,0 0 0,1-1 0,-2 3 0,-2 7 322,1-1-1,0 1 1,-2 14 0,2 0-19,0 1 0,2 0 1,1 0-1,1 0 0,1 0 1,2-1-1,0 1 0,2-1 1,16 48-1,-19-66-340,0 0 0,1 0 0,0 0 1,0-1-1,0 1 0,1-1 0,5 5 0,-9-10-58,0 1 0,0-1 1,0 0-1,0 0 0,0 0 0,1 0 0,-1 0 1,0 0-1,1-1 0,-1 1 0,1 0 1,-1-1-1,1 1 0,-1-1 0,1 1 0,-1-1 1,1 0-1,-1 0 0,1 0 0,0 0 0,-1 0 1,1 0-1,-1 0 0,1 0 0,0 0 0,-1-1 1,1 1-1,-1-1 0,1 1 0,-1-1 1,1 0-1,-1 1 0,0-1 0,1 0 0,-1 0 1,0 0-1,0 0 0,0 0 0,1 0 0,0-3 1,3-1 6,-1-1 1,0 0 0,-1-1-1,1 1 1,-1-1-1,0 0 1,-1 1 0,0-1-1,0-1 1,2-12 0,-1-2 23,-1 0 0,-1-29 0,-6 8-7,4 40-31,1 0 1,-1 1-1,0-1 1,0 0 0,0 1-1,0-1 1,-1 1-1,1-1 1,-1 1-1,1 0 1,-1-1-1,-3-2 1,5 5 0,-1 0-1,1-1 1,-1 1-1,1 0 1,-1-1 0,1 1-1,-1 0 1,1 0 0,-1-1-1,0 1 1,1 0-1,-1 0 1,1 0 0,-1 0-1,0 0 1,1 0-1,-1 0 1,1 0 0,-1 0-1,0 0 1,1 0 0,-1 1-1,1-1 1,-1 0-1,1 0 1,-1 0 0,1 1-1,-1-1 1,0 0-1,1 1 1,0-1 0,-1 1-1,1-1 1,-1 0-1,1 1 1,-1-1 0,1 1-1,0-1 1,-1 1 0,1 0-1,-11 22 61,10-18-56,-1 0 0,1 1 0,1-1 0,-1 1 0,1-1 0,0 1 0,0-1 0,1 1 0,-1-1 0,1 0 0,0 1 0,1-1 0,-1 0 0,1 1 0,0-1 0,0 0 0,1-1-1,0 1 1,0 0 0,6 7 0,-6-9 2,0 0-1,0 0 0,0 0 1,1-1-1,-1 1 0,1-1 0,-1 0 1,1 0-1,0 0 0,0 0 1,0-1-1,0 0 0,0 0 0,0 0 1,0 0-1,0 0 0,0-1 1,1 0-1,-1 0 0,0 0 0,0 0 1,1-1-1,-1 0 0,0 0 1,0 0-1,0 0 0,5-3 0,1 0 12,-1-1 0,0 0-1,-1 0 1,1-1-1,-1 0 1,0-1-1,-1 0 1,0 0-1,0 0 1,0-1-1,-1 0 1,0-1-1,-1 1 1,1-1-1,-2 0 1,1 0-1,-1-1 1,5-18 0,-8 15-32,-5 15-25,-7 24 29,5-5 86,1 0 0,1 1 1,-2 43-1,6-50 16,0-1 1,1 1-1,1-1 0,0 1 1,1-1-1,8 26 0,-11-38-77,1 0 0,0 0 0,0 0 0,0 0 0,0-1 0,0 1 0,0 0 0,0-1 0,0 1 0,1 0 0,-1-1 0,1 0 0,-1 1 0,1-1 0,-1 0 0,1 0 0,0 0 0,0 0 0,-1 0 0,1 0 0,0 0-1,2 0 1,-2-1-45,0 0 0,1 0-1,-1 0 1,0 0-1,0 0 1,0-1-1,0 1 1,0-1-1,0 0 1,0 1-1,-1-1 1,1 0-1,0 0 1,0 0-1,0 0 1,-1-1-1,1 1 1,-1 0-1,1-1 1,-1 1-1,2-3 1,2-2-111,-1 1 0,0-1-1,-1 1 1,1-1 0,-1-1 0,-1 1 0,5-12-1,7-48-241,-6 4-89</inkml:trace>
</inkml:ink>
</file>

<file path=ppt/ink/ink3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50.607"/>
    </inkml:context>
    <inkml:brush xml:id="br0">
      <inkml:brushProperty name="width" value="0.025" units="cm"/>
      <inkml:brushProperty name="height" value="0.025" units="cm"/>
    </inkml:brush>
  </inkml:definitions>
  <inkml:trace contextRef="#ctx0" brushRef="#br0">6 1 14091,'-4'23'1392,"2"1"-1040,2-4-424,8-1 1049,6-6-769,2-3 32,4-5-128</inkml:trace>
  <inkml:trace contextRef="#ctx0" brushRef="#br0" timeOffset="1">221 177 12323,'-29'70'5126,"23"-57"-4267,-1 1 1,1 1-1,1-1 0,1 1 1,0 0-1,1 0 0,-2 18 1,5-31-796,0-1 1,0 1-1,-1-1 1,1 1 0,1-1-1,-1 1 1,0-1-1,0 1 1,1-1-1,-1 1 1,1-1-1,-1 1 1,1-1-1,-1 1 1,1-1-1,0 1 1,0-1 0,1 2-1,-1-2-39,0-1 1,0 0-1,0 1 0,0-1 1,0 0-1,0 1 0,0-1 1,0 0-1,-1 0 0,1 0 1,0 0-1,0 0 0,0 0 1,0 0-1,0 0 0,0 0 1,0 0-1,0-1 0,0 1 1,0 0-1,1-2 0,6-2-18,-1 0 0,0 0-1,0-1 1,-1 0-1,7-7 1,33-34-516,-32 32 49,-1 0 1,2 0-1,0 1 0,31-20 1,-45 33 397,0-1 0,1 0 0,-1 0 0,0 1 0,1-1 0,-1 1 0,1-1 0,-1 1-1,1 0 1,-1-1 0,1 1 0,-1 0 0,1 0 0,-1 0 0,1 0 0,-1 0 0,1 1 0,2-1 0,-3 1 33,0 0-1,0-1 0,0 1 1,0 0-1,0 0 0,0 0 1,-1 0-1,1 0 0,0 0 1,0 0-1,0 0 0,-1 0 1,1 0-1,-1 0 0,1 0 1,-1 0-1,1 3 0,1 5 113,0 1-1,-1 0 1,-1 0-1,0 17 1,0-3 618,0-23-684,0-1-1,0 1 1,0-1 0,0 0 0,0 1 0,0-1-1,0 0 1,0 1 0,0-1 0,0 0-1,0 1 1,0-1 0,0 0 0,0 1 0,0-1-1,1 0 1,-1 1 0,0-1 0,0 0 0,0 1-1,1-1 1,-1 0 0,0 0 0,0 1-1,1-1 1,-1 0 0,0 0 0,1 1 0,-1-1-1,0 0 1,1 0 0,-1 0 0,0 0 0,1 0-1,-1 1 1,0-1 0,1 0 0,-1 0-1,0 0 1,1 0 0,-1 0 0,0 0 0,1 0-1,-1 0 1,0 0 0,1 0 0,-1 0 0,0-1-1,1 1 1,-1 0 0,0 0 0,1 0-1,0-1 1,19-14-615,-14 9 229,12-7-428,36-19 0,-25 20 139</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28.690"/>
    </inkml:context>
    <inkml:brush xml:id="br0">
      <inkml:brushProperty name="width" value="0.05" units="cm"/>
      <inkml:brushProperty name="height" value="0.05" units="cm"/>
    </inkml:brush>
  </inkml:definitions>
  <inkml:trace contextRef="#ctx0" brushRef="#br0">1 15 14019,'4'-6'1339,"3"-3"3482,-4 23-2129,-2-4-2919,6 51 1234,-5-29-843,2 0 0,1-1 1,1 1-1,12 32 0,-17-62-148,-1 0 0,1 0-1,0-1 1,0 1 0,0 0 0,0-1 0,0 1-1,0 0 1,0-1 0,0 1 0,0-1 0,1 0-1,-1 1 1,1-1 0,-1 0 0,1 0 0,-1 0 0,1 0-1,2 1 1,-3-2 0,0 0 0,1 0 1,-1 0-1,1 0 0,-1 0 0,1-1 0,-1 1 0,1 0 1,-1-1-1,0 1 0,1-1 0,-1 1 0,0-1 0,1 0 0,-1 0 1,0 1-1,0-1 0,0 0 0,1 0 0,-1 0 0,0 0 0,0 0 1,-1 0-1,1-1 0,1 0 0,12-18 175,-2 0 0,0 0 0,17-41 1,9-18 169,-37 78-352,10-15 61,-11 16-68,1-1 0,-1 1 0,0 0 0,0 0 0,0 0 0,0-1 0,0 1 0,1 0 0,-1 0 0,0 0 0,0 0 0,0-1 0,1 1 0,-1 0 0,0 0 0,0 0 0,1 0 0,-1 0 0,0 0 0,0 0 0,1-1 0,-1 1 0,0 0 0,0 0 0,1 0 0,-1 0 0,0 0 0,0 0 0,1 0 0,-1 0 0,0 0 0,0 1 0,1-1 0,-1 0 0,0 0 1,0 0-1,1 0 0,-1 0 0,0 0 0,0 0 0,0 1 0,1-1 0,-1 0 0,0 0 0,0 0 0,0 1 0,1-1 0,-1 0 0,0 0 0,0 0 0,0 1 0,0-1 0,0 0 0,0 0 0,0 1 0,1-1 0,-1 0 0,0 0 0,0 1 0,0-1 0,0 0 0,0 0 0,0 1 0,7 52 131,-6-40-120,1 0-1,0 0 1,5 15 0,-7-27-13,0 0 1,0 0-1,0 0 0,0 0 1,1-1-1,-1 1 1,0 0-1,1 0 1,-1 0-1,1 0 0,-1-1 1,1 1-1,-1 0 1,1 0-1,-1-1 0,1 1 1,0 0-1,-1-1 1,1 1-1,0-1 1,-1 1-1,1-1 0,0 1 1,0-1-1,0 1 1,0-1-1,-1 0 1,1 0-1,0 1 0,0-1 1,0 0-1,0 0 1,0 0-1,0 0 1,0 0-1,0 0 0,0 0 1,-1 0-1,1 0 1,0-1-1,0 1 1,0 0-1,0 0 0,0-1 1,-1 1-1,1-1 1,0 1-1,0-1 0,1 0 1,4-4 1,1 0 1,-2-1-1,1 0 0,8-10 1,-10 11-3,18-23 6,22-24 16,-40 47-19,1 1 0,-1 0 0,1 0 0,0 0-1,0 1 1,1-1 0,-1 1 0,7-2-1,-11 4-1,0 1 0,0 0-1,0 0 1,0-1-1,-1 1 1,1 0 0,0 0-1,0 0 1,0 0 0,0 0-1,0 0 1,0 0-1,0 0 1,0 1 0,0-1-1,-1 0 1,1 0-1,0 1 1,0-1 0,0 1-1,0-1 1,1 1-1,-1 1 2,1-1-1,-1 1 1,0-1-1,0 1 1,1 0-1,-1 0 1,0-1-1,-1 1 1,1 0-1,1 2 1,1 7 3,-1 0 0,0 0 0,1 13 1,-2-13-7,2 20 11,4 20-24,-7-50 6,0 0 0,0-1 0,0 1 0,1-1 0,-1 1 0,0-1 0,0 1-1,0-1 1,0 1 0,1-1 0,-1 1 0,0-1 0,0 1 0,1-1 0,-1 1 0,0-1 0,1 1 0,-1-1 0,1 0-1,-1 1 1,1-1 0,-1 0 0,0 1 0,1-1 0,0 1 0,0-2-24,-1 1-1,1 0 1,-1 0 0,1-1 0,-1 1 0,1 0-1,-1 0 1,1-1 0,-1 1 0,1-1-1,-1 1 1,0 0 0,1-1 0,-1 1-1,1-1 1,-1 1 0,0-1 0,0 1-1,1-1 1,12-31-1096,8-46 1265,-12 39-429,3-12-88</inkml:trace>
</inkml:ink>
</file>

<file path=ppt/ink/ink3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51.036"/>
    </inkml:context>
    <inkml:brush xml:id="br0">
      <inkml:brushProperty name="width" value="0.025" units="cm"/>
      <inkml:brushProperty name="height" value="0.025" units="cm"/>
    </inkml:brush>
  </inkml:definitions>
  <inkml:trace contextRef="#ctx0" brushRef="#br0">91 0 16115,'-6'2'561,"0"1"-1,1-1 0,-1 1 0,1 0 0,-1 0 0,1 1 0,0 0 0,0 0 0,1 0 0,-5 5 0,6-7-444,0 1-1,1 0 0,0 0 0,-1 0 1,1 0-1,0 0 0,0 0 0,1 1 0,-1-1 1,1 1-1,-1-1 0,1 1 0,0-1 1,1 1-1,-1 0 0,0 0 0,1 4 1,0-7-136,0 0 1,1-1 0,-1 1 0,0-1 0,1 1 0,-1 0 0,0-1 0,1 1 0,-1-1 0,0 1 0,1-1 0,-1 1 0,1-1 0,-1 1-1,1-1 1,0 1 0,-1-1 0,1 0 0,-1 1 0,1-1 0,0 0 0,-1 0 0,1 1 0,0-1 0,-1 0 0,1 0 0,0 0 0,-1 0-1,1 0 1,0 0 0,-1 0 0,1 0 0,0 0 0,0 0 0,29-6-1045,-22 5 623,-4 0 245,0 0 0,0 0 0,1 1 0,-1-1 0,0 1 0,0 0 0,1 1 0,-1-1 0,0 1 0,0 0 0,0 0 0,1 0 0,-1 0 0,4 3 0,-5-3 181,-1 1 1,0 0-1,0 0 1,1 0-1,-1 0 1,0 1-1,-1-1 0,1 1 1,0-1-1,-1 1 1,0-1-1,1 1 1,-1 0-1,0-1 0,0 1 1,0 0-1,-1 0 1,1 0-1,-1 0 1,0 0-1,0 5 0,0-1 272,0 1 0,-1 0-1,-1-1 1,1 1 0,-1-1-1,0 0 1,-1 0 0,0 1-1,-6 9 1,7-14-145,1 0-1,-1 0 1,0 0 0,-1 0 0,1-1 0,0 1-1,-1-1 1,1 1 0,-1-1 0,-5 3 0,7-4-97,-1-1 1,0 1 0,1 0 0,-1-1 0,0 1 0,0-1 0,1 0 0,-1 0 0,0 1 0,0-1 0,0 0 0,0-1 0,1 1 0,-1 0 0,0 0 0,0-1 0,1 1 0,-1-1 0,0 0 0,0 1 0,-1-2 0,1 1-2,0 0 0,1-1 0,-1 1 0,0 0 1,1-1-1,-1 1 0,1-1 0,-1 1 0,-1-4 0,-12-25-31</inkml:trace>
</inkml:ink>
</file>

<file path=ppt/ink/ink3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51.514"/>
    </inkml:context>
    <inkml:brush xml:id="br0">
      <inkml:brushProperty name="width" value="0.025" units="cm"/>
      <inkml:brushProperty name="height" value="0.025" units="cm"/>
    </inkml:brush>
  </inkml:definitions>
  <inkml:trace contextRef="#ctx0" brushRef="#br0">43 0 18748,'-13'60'1371,"-13"83"605,24-125-1741,0-1-1,2 1 0,0-1 1,2 1-1,-1 0 0,6 17 1,-7-33-204,1 1 1,-1-1-1,1 0 0,0 1 1,0-1-1,0 0 0,0 1 1,0-1-1,0 0 1,1 0-1,-1 0 0,1 0 1,0 0-1,-1 0 1,1-1-1,2 3 0,-2-4-10,0 1-1,-1 0 0,1-1 0,0 1 0,-1-1 0,1 1 0,0-1 0,0 0 1,-1 0-1,1 0 0,0 0 0,0 0 0,0 0 0,-1 0 0,1 0 0,0-1 1,2 0-1,6-4 20,0 1-1,0-2 1,-1 1 0,0-1 0,15-13 0,-10 8-72,2-2-16,28-19-177,-42 31 188,1-1 0,0 1 0,0-1 0,0 1 0,0 0 0,0 0 0,0 0 0,0 1 0,0-1 0,0 1 0,0-1 0,1 1 0,3 0 0,-5 1 19,0 0 1,0-1-1,-1 1 1,1 0-1,0 0 1,-1 0-1,1 0 1,-1 0-1,1 0 1,-1 0-1,1 1 1,-1-1-1,0 0 0,1 1 1,-1-1-1,0 1 1,0 0-1,0-1 1,0 1-1,-1 0 1,1-1-1,0 1 1,-1 0-1,1 0 1,-1 0-1,1 0 1,-1 0-1,0 3 1,1 2 52,-1-1 1,0 1-1,0 0 0,-1 0 1,0 0-1,-2 11 1,0-11 100,1-1 1,-1 1 0,0-1-1,-1 0 1,1 0-1,-1 0 1,-1-1 0,1 1-1,-1-1 1,0 0-1,0-1 1,0 1-1,-11 7 1,11-9-75,1-1 1,-1 1-1,1-1 0,-1 1 0,0-2 0,0 1 1,0 0-1,0-1 0,0 0 0,0 0 0,0 0 1,0-1-1,0 0 0,-1 0 0,1 0 1,0-1-1,0 1 0,0-1 0,-7-2 0,9 1-138,0 1 0,1-1 0,-1 1 0,1-1 0,-1 0 0,1 0 0,0 0 0,-1 0 0,1-1 0,0 1 0,0-1 0,1 1 0,-1-1 0,1 0 0,-1 1 0,1-1 0,0 0 0,0 0 0,0 0 0,0 0 0,0 0 0,1 0 0,-1 0 0,1 0 0,0 0 0,0 0 0,0 0 0,0-1 0,1 1 0,-1 0 0,2-3 0,10-22-583</inkml:trace>
</inkml:ink>
</file>

<file path=ppt/ink/ink3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52.043"/>
    </inkml:context>
    <inkml:brush xml:id="br0">
      <inkml:brushProperty name="width" value="0.025" units="cm"/>
      <inkml:brushProperty name="height" value="0.025" units="cm"/>
    </inkml:brush>
  </inkml:definitions>
  <inkml:trace contextRef="#ctx0" brushRef="#br0">75 177 18804,'2'0'129,"0"1"0,0-1 0,0 0 0,0 0 1,0-1-1,0 1 0,0 0 0,0-1 0,0 1 0,0-1 0,0 0 0,-1 1 1,1-1-1,0 0 0,0 0 0,0 0 0,1-2 0,1 0 59,-1 0-1,1-1 0,-1 1 1,0-1-1,0 0 1,0 0-1,2-5 0,-1 1 44,0 0-1,-1 0 1,0 0-1,0-1 0,-1 1 1,0-1-1,2-15 1,-4 21-194,0 0 0,0 1 1,-1-1-1,1 1 1,0-1-1,-1 0 0,1 1 1,-1-1-1,0 1 1,0 0-1,0-1 0,0 1 1,-1 0-1,-1-4 1,2 5-21,0 0 0,0 0 0,0 1 0,0-1 0,0 0 0,-1 0 0,1 1 0,0-1 0,0 1 0,0-1 0,-1 1 0,1-1 0,0 1 0,-1 0 0,1 0 0,0 0 0,-1-1 0,1 1 0,0 0 0,-1 1 0,1-1 0,0 0 1,-1 0-1,1 1 0,0-1 0,0 0 0,-1 1 0,1-1 0,-2 2 0,-4 2 29,1 0 1,0 0 0,1 1-1,-1-1 1,1 1 0,-1 0-1,1 1 1,1-1 0,-1 1-1,1 0 1,-6 11 0,3-3-27,0 0-1,1 0 1,1 0 0,-6 26 0,8-31-21,2 1 1,-1 0-1,1 0 1,1 0-1,0 0 1,0 0-1,1 0 1,3 12-1,-4-19-56,1 0 0,0 0-1,0-1 1,0 1 0,0 0-1,0-1 1,0 1 0,1-1 0,-1 0-1,1 1 1,0-1 0,0 0-1,0 0 1,0 0 0,0 0-1,0 0 1,0-1 0,1 1 0,-1-1-1,1 1 1,-1-1 0,1 0-1,0 0 1,-1 0 0,1 0 0,0 0-1,0-1 1,-1 1 0,1-1-1,0 0 1,0 0 0,0 0 0,4-1-1,0 0-20,-1 0-1,1 0 1,0-1 0,0 0-1,-1-1 1,1 1-1,-1-1 1,0-1-1,11-7 1,28-19-414</inkml:trace>
</inkml:ink>
</file>

<file path=ppt/ink/ink3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52.421"/>
    </inkml:context>
    <inkml:brush xml:id="br0">
      <inkml:brushProperty name="width" value="0.025" units="cm"/>
      <inkml:brushProperty name="height" value="0.025" units="cm"/>
    </inkml:brush>
  </inkml:definitions>
  <inkml:trace contextRef="#ctx0" brushRef="#br0">143 247 17324,'-23'22'1344,"-48"50"669,65-65-1748,0 0 0,1 0 0,0 1 1,0 0-1,1 0 0,0 0 0,0 0 0,-3 14 1,6-20-219,1-1 0,-1 1 0,1-1 0,0 1 0,0 0 0,0-1 0,-1 1 0,1-1 0,1 1 0,-1 0 0,0-1 0,0 1 0,1-1 0,-1 1 0,1-1 0,-1 1 0,1-1 0,-1 1 0,1-1 0,0 1 0,0-1 0,1 2 0,0-2-16,-1 0-1,1 0 0,0 0 1,-1 0-1,1 0 0,0 0 1,0 0-1,0-1 1,0 1-1,0-1 0,0 1 1,0-1-1,0 0 1,0 0-1,2 0 0,5-1-15,0 0 1,-1 0-1,1-1 0,-1 0 0,0 0 0,0-1 0,11-5 0,-2-2-13,0 0-1,-1-1 1,0-1-1,-1-1 1,0 0 0,-1-1-1,-1 0 1,0-1-1,-1-1 1,17-28 0,-17 24 77,-1-1 0,-1 0 0,-1-1 1,-1 0-1,0 0 0,-2-1 0,-1 0 1,4-40-1,-8 60-62,-1 0 0,0 1 0,0-1 1,0 0-1,-1 0 0,1 0 0,-1 1 0,0-1 0,1 0 1,-1 1-1,-2-4 0,3 6-14,0-1 0,0 1 0,-1 0 0,1-1 1,0 1-1,0 0 0,-1-1 0,1 1 0,0 0 0,-1 0 0,1-1 0,0 1 1,-1 0-1,1 0 0,-1 0 0,1-1 0,0 1 0,-1 0 0,1 0 0,-1 0 0,1 0 1,0 0-1,-1 0 0,1 0 0,-1 0 0,1 0 0,-1 0 0,0 1-3,-1-1 0,1 1 0,0 0 0,-1-1 0,1 1 0,0 0 0,0 0 0,0 0 0,0 0 0,0 0 0,0 0 0,-1 2 0,-7 8 11,1 0-1,1 1 0,0 1 1,1-1-1,0 1 1,-6 19-1,4-6 68,1 1 1,-4 36-1,9-49-72,1 0-1,0 0 1,1 1-1,1-1 1,0 0 0,1 0-1,6 24 1,-7-35-50,0 1 0,0-1 1,0 0-1,1 1 0,-1-1 1,1 0-1,0 0 0,0 0 0,0 0 1,0-1-1,1 1 0,-1 0 1,1-1-1,0 0 0,-1 1 1,1-1-1,0 0 0,0-1 1,0 1-1,1 0 0,-1-1 1,0 0-1,1 0 0,-1 0 0,1 0 1,-1 0-1,1-1 0,-1 1 1,1-1-1,-1 0 0,1 0 1,-1 0-1,1-1 0,-1 1 1,6-3-1,23-6-327</inkml:trace>
  <inkml:trace contextRef="#ctx0" brushRef="#br0" timeOffset="1">536 412 18316,'0'26'1552,"0"-6"-1112,2-4-200,6-3 697,0-5-273,2-8-360,0 0-240,-4-7 24,-2-3-40,-4-16-48</inkml:trace>
</inkml:ink>
</file>

<file path=ppt/ink/ink3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53.152"/>
    </inkml:context>
    <inkml:brush xml:id="br0">
      <inkml:brushProperty name="width" value="0.025" units="cm"/>
      <inkml:brushProperty name="height" value="0.025" units="cm"/>
    </inkml:brush>
  </inkml:definitions>
  <inkml:trace contextRef="#ctx0" brushRef="#br0">207 22 20892,'-3'-2'248,"0"-1"0,-1 1 0,0 0 0,1 0 0,-1 0 0,0 0-1,0 1 1,0 0 0,0 0 0,0 0 0,0 0 0,0 0 0,0 1-1,0 0 1,-1 0 0,1 0 0,0 0 0,0 0 0,-8 3 0,0-1-39,1 1-1,0 1 1,-1 0 0,2 0 0,-21 12 0,26-13-227,2-2-34,0 1 0,0 0 0,0 0 0,0 0 1,1 0-1,-1 1 0,1-1 0,-4 5 0,9-10 24,0 1 1,0 0-1,0 1 0,1-1 1,-1 1-1,1-1 1,-1 1-1,1 0 1,-1 0-1,1 0 1,4 0-1,-14-4 1494,-6-5-1064,8 11-505,2 9-18,3-9-2551,0-9 361,1-12 106,-1 8 922</inkml:trace>
</inkml:ink>
</file>

<file path=ppt/ink/ink3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53.667"/>
    </inkml:context>
    <inkml:brush xml:id="br0">
      <inkml:brushProperty name="width" value="0.025" units="cm"/>
      <inkml:brushProperty name="height" value="0.025" units="cm"/>
    </inkml:brush>
  </inkml:definitions>
  <inkml:trace contextRef="#ctx0" brushRef="#br0">30 1 19396,'1'7'4994,"-3"25"-3408,1-20-1142,-15 137 131,5-65-563,11-80-12,-1 0-1,1 0 1,0-1-1,0 1 1,1 0-1,-1 0 1,1 0-1,1 4 1,-2-8-2,0 1 0,0-1 1,0 1-1,1-1 0,-1 1 0,0-1 0,1 1 1,-1-1-1,0 1 0,1-1 0,-1 0 0,1 1 1,-1-1-1,1 1 0,-1-1 0,1 0 0,-1 0 1,1 1-1,-1-1 0,1 0 0,-1 0 0,2 1 1,-1-1-8,0 0-1,0 0 1,1-1 0,-1 1 0,0 0 0,0 0 0,1-1-1,-1 1 1,0-1 0,0 1 0,0-1 0,0 1 0,0-1 0,2-1-1,52-40-451,3-3-162,-51 41 490,-1 0-1,0 1 1,1 0 0,0 0-1,0 1 1,0-1 0,14-1-1,-19 3 93,0 1 0,0 0 0,0 0 0,0 0 0,0 0 0,0 0 0,0 0 0,1 1 0,-1-1 0,0 0-1,0 1 1,0 0 0,0-1 0,-1 1 0,1 0 0,0 0 0,0 0 0,0 1 0,-1-1 0,3 2 0,-2 0 10,0-1 1,0 0 0,-1 1-1,1 0 1,-1-1 0,0 1 0,0 0-1,0 0 1,0 0 0,0 0-1,0-1 1,0 7 0,-1-2 118,0 1 0,0 0 0,0-1-1,-1 1 1,0-1 0,-1 0 0,0 1 0,0-1 0,0 0 0,-6 12 0,3-12 178,0 0-1,0 0 1,-1-1-1,0 1 1,-1-1 0,1 0-1,-1-1 1,0 0 0,-1 0-1,1 0 1,-1-1-1,0 0 1,-8 3 0,10-5-129,1 0 1,-1-1-1,0 1 1,0-1-1,0-1 1,0 1-1,0-1 1,-11 0-1,13-1-185,0 0-1,0 1 0,1-1 1,-1-1-1,1 1 0,-1 0 1,1-1-1,0 0 1,-1 0-1,1 0 0,0 0 1,0 0-1,0-1 0,1 1 1,-4-4-1,6 6-69,-1-1 0,0 0 0,0 0 0,1 0 0,-1 0 0,1 1-1,-1-1 1,1 0 0,-1 0 0,1 0 0,-1 0 0,1 0 0,0-1 0,0 1 0,0 0 0,-1 0 0,1 0-1,0 0 1,0 0 0,0 0 0,0 0 0,1 0 0,-1 0 0,0 0 0,0 0 0,1 0 0,-1 0-1,1 0 1,-1 0 0,1 0 0,-1 0 0,1 0 0,-1 0 0,1 0 0,1-1 0,2-2-408,1 0 1,0 0 0,0 0 0,0 0-1,7-3 1,-1 0 369,20-13-867</inkml:trace>
</inkml:ink>
</file>

<file path=ppt/ink/ink3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54.193"/>
    </inkml:context>
    <inkml:brush xml:id="br0">
      <inkml:brushProperty name="width" value="0.025" units="cm"/>
      <inkml:brushProperty name="height" value="0.025" units="cm"/>
    </inkml:brush>
  </inkml:definitions>
  <inkml:trace contextRef="#ctx0" brushRef="#br0">100 93 17108,'2'1'134,"-1"0"-1,0 0 1,1 0 0,-1 0 0,1-1 0,-1 1 0,1 0 0,0-1 0,-1 0 0,1 1 0,-1-1 0,1 0 0,0 0 0,-1 0-1,1 0 1,0 0 0,-1 0 0,1 0 0,0 0 0,-1-1 0,1 1 0,-1-1 0,1 1 0,-1-1 0,1 0 0,-1 0-1,1 1 1,-1-1 0,0 0 0,1 0 0,-1 0 0,0-1 0,0 1 0,0 0 0,0 0 0,0-1 0,0 1 0,1-3-1,0 2-25,0 0 0,-1-1-1,0 1 1,1-1-1,-1 1 1,0-1-1,0 0 1,0 1-1,-1-1 1,1 0-1,-1 0 1,1 0 0,-1 0-1,0 1 1,0-1-1,-1 0 1,1 0-1,0 0 1,-1 0-1,0 1 1,1-1-1,-2-3 1,1 5-80,0 0 0,1 0 0,-1 0 1,0 0-1,1 0 0,-1 1 0,0-1 0,0 0 0,0 0 1,0 0-1,0 1 0,0-1 0,0 1 0,0-1 0,0 1 1,0-1-1,0 1 0,0-1 0,0 1 0,0 0 0,0-1 1,-2 1-1,0 0 7,1 1 1,0-1-1,0 0 0,-1 1 1,1-1-1,0 1 1,0 0-1,0 0 0,0 0 1,-4 2-1,-1 2 26,0 0 0,0 0-1,1 1 1,0 0 0,-7 9 0,4-3-51,0 1 1,1-1-1,1 2 1,0-1-1,-9 28 0,13-34-54,1 0 0,0 1 0,0 0 0,0-1 0,1 1 0,1 0 0,-1 0 0,1 0 0,1-1 0,-1 1 0,1 0 0,1 0 0,2 8 0,-4-14-13,1-1 1,0 1-1,-1 0 0,1-1 1,0 1-1,0-1 0,0 1 0,0-1 1,0 1-1,1-1 0,-1 0 0,0 1 1,1-1-1,-1 0 0,1 0 1,-1 0-1,1 0 0,-1 0 0,1-1 1,0 1-1,0 0 0,-1-1 0,1 1 1,0-1-1,0 1 0,0-1 1,-1 0-1,3 0 0,0 0-7,1-1-1,-1 0 1,0 0-1,0 0 1,0 0-1,0 0 1,0-1-1,0 0 1,0 0-1,0 0 0,4-3 1,26-24-484</inkml:trace>
</inkml:ink>
</file>

<file path=ppt/ink/ink3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54.654"/>
    </inkml:context>
    <inkml:brush xml:id="br0">
      <inkml:brushProperty name="width" value="0.025" units="cm"/>
      <inkml:brushProperty name="height" value="0.025" units="cm"/>
    </inkml:brush>
  </inkml:definitions>
  <inkml:trace contextRef="#ctx0" brushRef="#br0">144 1 18500,'-60'33'3707,"45"-26"-3054,0 1 1,1 1-1,-22 16 0,36-25-666,-1 0 0,1 0-1,0 0 1,0 0 0,0 1 0,-1-1-1,1 0 1,0 0 0,0 0 0,0 1-1,-1-1 1,1 0 0,0 0 0,0 0 0,0 1-1,0-1 1,0 0 0,0 0 0,0 1-1,0-1 1,-1 0 0,1 0 0,0 1 0,0-1-1,0 0 1,0 0 0,0 1 0,0-1-1,0 0 1,1 0 0,-1 1 0,0-1 0,0 0-1,0 1 1,9 3-288,13-1-59,-21-3 328,28 2-370,1 0 0,-1 2 0,0 1 1,-1 2-1,1 0 0,-1 2 0,27 13 1,-51-20 362,-1-1 0,0 1 0,0 0-1,1 0 1,-2 0 0,1 1 0,0-1 0,0 0 0,-1 1 0,1 0 0,-1 0 0,0 0 0,0 0 0,0 0 0,0 0 0,0 1 0,-1-1 0,1 0 0,-1 1-1,0 0 1,1 3 0,-2-3 125,0 0 0,-1 0 0,1 0 1,-1 0-1,1 0 0,-1 0 0,0-1 0,-1 1 0,1 0 0,-1 0 0,0-1 0,1 1 0,-1-1 0,-1 0 0,1 0 0,0 0 0,-1 0 0,0 0 0,-5 4 0,-3 3 422,0-1-1,-1 0 0,-1-1 0,1-1 1,-1 0-1,-26 10 0,34-15-482,-1 0 0,1 0-1,0 0 1,-1-1 0,0 0-1,1 0 1,-1-1 0,1 0-1,-1 1 1,0-2-1,1 1 1,-1-1 0,1 0-1,-1 0 1,1 0 0,-1-1-1,1 0 1,0 0 0,0 0-1,-9-6 1,12 6-129,-1 0 0,0-1-1,1 1 1,-1-1 0,1 0-1,0 1 1,0-1 0,0 0 0,0 0-1,1-1 1,-3-5 0,1 0-20,1 1-1,1 0 1,0-1 0,-1-9 0,1-31-595</inkml:trace>
</inkml:ink>
</file>

<file path=ppt/ink/ink3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55.170"/>
    </inkml:context>
    <inkml:brush xml:id="br0">
      <inkml:brushProperty name="width" value="0.025" units="cm"/>
      <inkml:brushProperty name="height" value="0.025" units="cm"/>
    </inkml:brush>
  </inkml:definitions>
  <inkml:trace contextRef="#ctx0" brushRef="#br0">62 0 15403,'-7'14'844,"0"1"1,0-1-1,2 1 0,0 0 0,-4 23 0,-8 77 1397,13 1-844,4-99-1152,2-1 0,0 1 0,1 0 0,8 28 0,-10-43-204,0 1 1,0 0-1,0-1 1,1 1-1,-1-1 1,1 1-1,-1-1 1,1 0-1,0 0 1,3 3-1,-5-4-32,1-1 0,0 0 0,-1 1 0,1-1 0,0 0 0,-1 1 1,1-1-1,0 0 0,0 0 0,-1 0 0,1 0 0,0 0 0,0 0 0,-1 0 0,1 0 0,0 0 0,0 0 0,-1 0 0,1 0 0,0 0 0,-1 0 0,1-1 0,0 1 0,-1 0 0,1-1 0,0 1 0,-1 0 1,1-1-1,0 1 0,-1-1 0,1 1 0,-1-1 0,1 1 0,-1-1 0,1 1 0,-1-1 0,0 0 0,1 1 0,-1-1 0,1 0 0,-1 1 0,0-2 0,4-6 12,0 0 0,-1 1 0,0-1 0,-1-1 0,0 1 0,0 0 0,0-12 0,0 5-38,-1-1 0,-1 0 0,-2-15 0,-4-3-95,5 32 98,1 0-1,-1 0 1,0 0-1,0 1 1,1-1 0,-1 0-1,0 0 1,0 1 0,-1-1-1,1 0 1,0 1-1,-1-1 1,1 1 0,-2-2-1,2 3 11,1 0 0,0 0 0,0 0 0,-1-1 0,1 1 0,-1 0 0,1 0 1,0 0-1,-1 0 0,1 0 0,0 0 0,-1 0 0,1 0 0,0 0 0,-1 0 0,1 0 0,0 0 0,-1 0 0,1 0 0,0 0 0,-1 0 0,1 0 0,-1 1 0,1-1 0,0 0 0,0 0 0,-1 0 0,1 1 0,0-1 0,-1 0 0,1 0 1,0 0-1,0 1 0,-1-1 0,1 1 0,-8 17-74,2 21-18,6-32 82,0 0-1,0 0 1,0 0-1,1 0 1,0 0-1,1 0 1,0 0-1,0-1 1,0 1-1,1-1 1,0 1-1,7 11 1,-8-15 13,0-1 0,-1 1 1,2-1-1,-1 0 0,0 1 1,0-1-1,1 0 0,0 0 1,-1-1-1,1 1 0,0 0 1,0-1-1,-1 0 0,1 0 1,0 1-1,0-2 0,1 1 1,-1 0-1,0-1 0,0 1 1,0-1-1,0 0 0,1 0 0,-1 0 1,0-1-1,0 1 0,0-1 1,0 1-1,0-1 0,5-2 1,1-1 6,0 0 1,-1-1-1,0 0 0,0 0 1,-1-1-1,1 0 1,-1 0-1,0 0 0,8-12 1,-2 3 34,-2-1 0,0-1 0,13-26 0,-16 21-8,-9 18-15,-3 14-1,-2 3-6,2 1-1,0 0 1,0 0 0,1 0-1,1 0 1,0 0 0,1 0-1,1 1 1,2 18 0,-2-31-5,0-1 1,0 0 0,0 0 0,1 0 0,-1 0 0,0 0-1,1 0 1,-1 0 0,1 0 0,0 0 0,-1 0 0,1 0-1,0 0 1,0 0 0,-1 0 0,1 0 0,0 0 0,0-1-1,0 1 1,0 0 0,0-1 0,0 1 0,0-1 0,0 1 0,0-1-1,0 1 1,0-1 0,1 0 0,-1 0 0,0 1 0,0-1-1,0 0 1,0 0 0,1 0 0,-1 0 0,0 0 0,0-1-1,0 1 1,0 0 0,0 0 0,1-1 0,0 0 0,7-2 18,-1-1 0,1 0 0,-1 0 0,10-7 0,-10 5-34,26-15-9,-13 7-38,25-13 0,-40 24 22,-1 0-1,0 1 1,1 0-1,-1 0 1,1 1-1,0 0 1,0 0-1,0 0 1,-1 0-1,9 1 1,-12 0 21,0 1-1,0-1 1,0 0 0,0 1-1,0 0 1,-1-1 0,1 1 0,0 0-1,0 0 1,-1 0 0,1 0 0,0 0-1,-1 0 1,1 1 0,-1-1-1,0 0 1,1 1 0,-1-1 0,0 1-1,0 0 1,0-1 0,0 1 0,0 0-1,0 0 1,-1-1 0,1 1-1,0 0 1,-1 0 0,0 0 0,1 3-1,0 7 14,0 0-1,-1 1 1,0-1-1,-2 12 1,0 10 163,2-34-156,0 1 1,0-1-1,0 0 1,0 1-1,0-1 0,0 0 1,0 1-1,0-1 0,0 1 1,1-1-1,-1 0 0,0 1 1,0-1-1,0 0 0,0 1 1,0-1-1,1 0 0,-1 1 1,0-1-1,0 0 0,1 0 1,-1 1-1,0-1 0,0 0 1,1 0-1,-1 1 1,0-1-1,1 0 0,-1 0 1,1 1-1,10-6 157,15-18 25,-23 20-163,13-14 55,37-34-78,-47 47-51,0-1 1,0 1-1,1-1 0,-1 2 1,1-1-1,0 1 0,8-3 0,-13 5 27,-1 1 0,1-1 0,0 1 0,0-1-1,-1 1 1,1 0 0,0 0 0,-1 0 0,1 0-1,0 0 1,0 0 0,-1 1 0,1-1-1,0 0 1,-1 1 0,1-1 0,0 1 0,-1 0-1,1-1 1,-1 1 0,1 0 0,-1 0-1,0 0 1,1 0 0,-1 0 0,0 1 0,1-1-1,-1 0 1,0 0 0,1 3 0,1 2-36,0 1 1,0-1 0,0 1 0,-1 0-1,3 13 1,-2-7 137,-3-12-74,0-1 1,0 0 0,0 1 0,1-1 0,-1 0 0,0 0-1,0 1 1,0-1 0,0 0 0,0 1 0,0-1 0,1 0-1,-1 0 1,0 0 0,0 1 0,0-1 0,1 0 0,-1 0-1,0 0 1,0 1 0,1-1 0,-1 0 0,0 0-1,0 0 1,1 0 0,-1 0 0,0 0 0,1 0 0,-1 0-1,0 0 1,0 0 0,1 1 0,-1-1 0,0-1 0,1 1-1,-1 0 1,0 0 0,0 0 0,1 0 0,-1 0 0,0 0-1,1 0 1,-1 0 0,0 0 0,0 0 0,1-1-1,-1 1 1,0 0 0,0 0 0,1 0 0,-1-1 0,0 1-1,0 0 1,0 0 0,0 0 0,1-1 0,-1 1 0,0 0-1,0-1 1,16-18 251,-13 15-195,3-3-50,0 0-1,0 0 1,1 1 0,-1 0-1,2 0 1,-1 0 0,0 1 0,1 1-1,9-5 1,-14 8-37,0-1-1,0 1 0,0 0 1,1 0-1,-1 0 1,0 1-1,1-1 1,-1 1-1,0 0 1,1 0-1,-1 0 1,0 0-1,1 1 1,-1-1-1,0 1 1,1 0-1,-1 0 1,0 0-1,0 0 1,0 1-1,0-1 1,0 1-1,0 0 0,0 0 1,0 0-1,-1 0 1,4 3-1,-1 2 51,1 0 0,-1 1-1,0-1 1,-1 1 0,0 0-1,4 9 1,-5-16-963,1-8 340,1-10 253,-3-11 47,1-5-136</inkml:trace>
</inkml:ink>
</file>

<file path=ppt/ink/ink3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55.740"/>
    </inkml:context>
    <inkml:brush xml:id="br0">
      <inkml:brushProperty name="width" value="0.025" units="cm"/>
      <inkml:brushProperty name="height" value="0.025" units="cm"/>
    </inkml:brush>
  </inkml:definitions>
  <inkml:trace contextRef="#ctx0" brushRef="#br0">46 0 16211,'-7'8'1721,"0"0"-1625,-5-3-360,1-3 3168,2 0-2712</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29.856"/>
    </inkml:context>
    <inkml:brush xml:id="br0">
      <inkml:brushProperty name="width" value="0.05" units="cm"/>
      <inkml:brushProperty name="height" value="0.05" units="cm"/>
    </inkml:brush>
  </inkml:definitions>
  <inkml:trace contextRef="#ctx0" brushRef="#br0">5 0 16331,'-2'11'1324,"1"-1"-1,0 1 0,1-1 1,1 12-1,3 11 157,8 32 1,-7-37-1282,75 260 526,-54-206-714,-20-69-8,-5-25 12,-4-24 15,3 31-26,-15-78 28,12 72-21,0 1 0,0 0-1,-1-1 1,0 2 0,-10-18-1,7 20-13,5 9-16,7 13-11,-1-11 20,-1 0-1,1-1 0,0 1 0,0-1 1,0 0-1,0 0 0,1 0 0,-1-1 0,1 1 1,0-1-1,-1 0 0,1-1 0,0 1 1,0-1-1,0 0 0,1 0 0,-1 0 0,0-1 1,0 0-1,0 0 0,1 0 0,-1-1 1,0 1-1,9-4 0,-10 4 10,0-1 1,1-1-1,-1 1 1,0 0 0,0-1-1,0 0 1,0 0-1,0 0 1,-1-1-1,1 1 1,0-1-1,-1 0 1,0 0-1,0 0 1,0 0-1,0 0 1,0-1-1,-1 0 1,1 1-1,-1-1 1,0 0-1,0 0 1,-1 0-1,1 0 1,-1 0-1,0-1 1,0 1-1,0 0 1,0-7-1,-1 10 5,0 0-1,0 0 0,0 1 1,0-1-1,0 0 0,0 0 1,0 1-1,0-1 0,0 0 0,-1 0 1,1 1-1,0-1 0,0 0 1,-1 0-1,1 1 0,-1-1 1,1 0-1,-1 1 0,1-1 1,-1 1-1,0-2 0,1 2 0,-1 0 0,1 0 1,-1 0-1,0 0 0,1-1 0,-1 1 0,1 0 0,-1 0 0,0 0 1,1 0-1,-1 0 0,1 1 0,-1-1 0,0 0 0,1 0 1,-1 0-1,1 0 0,-1 1 0,1-1 0,-2 1 0,-1 0 5,0 1 0,0 0 0,1 1 0,-1-1 0,1 0 0,-1 1 0,1-1 0,-3 5 0,-2 3 1,2 0 0,-1 0 0,1 1 0,1 0 0,0 0 0,1 0 0,0 0 0,0 0 0,1 1 0,0 13 0,1-24-8,1-1 0,0 1 0,0 0 0,0 0-1,0 0 1,0 0 0,0 0 0,0 0 0,1 0 0,-1-1 0,0 1 0,0 0 0,1 0 0,-1 0 0,0 0 0,1-1 0,-1 1 0,1 0 0,-1 0 0,1-1 0,-1 1 0,1 0-1,0-1 1,-1 1 0,1-1 0,0 1 0,-1-1 0,1 1 0,0-1 0,0 1 0,0-1 0,-1 0 0,1 1 0,0-1 0,0 0 0,0 0 0,0 1 0,0-1 0,0 0-1,-1 0 1,1 0 0,0 0 0,0 0 0,0 0 0,0-1 0,0 1 0,0 0 0,1-1 0,5-1 7,1-1 0,-1 0-1,0 0 1,10-7 0,-15 9-7,36-23 9,-18 11 6,32-17 0,-47 28-12,1-1 0,-1 1 0,0 0 0,1 1 1,0-1-1,-1 1 0,1 0 0,0 1 0,-1-1 0,1 1 0,9 1 0,-13 0-2,0-1 1,0 1-1,1-1 0,-1 1 1,0 0-1,0 0 0,0 0 1,0 1-1,0-1 0,0 0 1,-1 1-1,1-1 0,0 1 1,-1-1-1,1 1 0,-1 0 1,1 0-1,-1 0 0,2 4 1,1 3 13,0 0 0,-1 0 0,4 15 0,4 10 34,-11-33-44,0-1-1,0 1 0,0-1 0,0 1 0,1-1 0,-1 1 0,0-1 0,0 1 0,1-1 0,-1 0 0,0 1 0,1-1 0,-1 0 1,0 1-1,1-1 0,-1 0 0,1 1 0,-1-1 0,1 0 0,-1 0 0,0 1 0,1-1 0,-1 0 0,1 0 0,-1 0 0,1 0 1,-1 0-1,1 0 0,0 0 0,13-8 117,8-23 76,-22 31-197,26-49 293,-18 32-101,17-28 0,-24 44-184,0 0-1,0 0 0,1 0 1,-1 1-1,0-1 1,0 0-1,1 0 1,-1 1-1,0-1 1,1 1-1,-1-1 1,1 1-1,-1-1 0,1 1 1,-1 0-1,1 0 1,-1 0-1,4 0 1,33 4-41,-19-2-4,3-2 14,-19-1 17,0 1 0,0 0 0,0 0 0,0 0 0,1 0 0,-1 0 0,0 1 0,0-1 0,0 1 0,0 0 0,0 0 0,-1 0 0,1 0 0,0 0 0,0 1 0,-1-1 0,1 1 0,-1 0 0,4 2 0,-4-1 5,0-1 1,0 0 0,0 0-1,1-1 1,-1 1-1,0 0 1,1-1 0,-1 1-1,1-1 1,0 0-1,-1 0 1,1 0 0,0 0-1,0-1 1,0 1-1,-1-1 1,1 1 0,0-1-1,5 0 1,-2-2-8,-1 1-1,0-1 1,1 1-1,-1-2 1,0 1 0,0 0-1,0-1 1,0 0 0,5-5-1,10-9-150,-16 14 59,0-1 1,-1 1 0,1-1 0,0 1 0,0 1-1,1-1 1,-1 0 0,1 1 0,-1 0 0,8-2-1,-12 4 56,1 0 1,0 1-1,0-1 0,0 1 0,0-1 0,-1 1 0,1 0 0,0-1 0,-1 1 0,1 0 0,0-1 0,-1 1 0,1 0 0,-1 0 0,1 0 0,-1 0 0,0-1 0,1 1 0,-1 0 0,0 0 0,1 0 0,-1 2 0,8 12-396,-6-14 398,0 0 0,1 0-1,-1 0 1,0 0-1,0-1 1,1 1 0,-1 0-1,1-1 1,-1 0-1,0 0 1,1 0-1,-1 0 1,1 0 0,-1 0-1,0 0 1,1-1-1,-1 1 1,0-1-1,1 0 1,-1 0 0,0 0-1,3-1 1,5-3-105,0 0 1,0-1-1,12-9 0,-4 1-18,-1-1 0,0 0-1,26-31 1,-37 39 233,-1 0-1,1-1 1,-1 1 0,-1-1 0,0 0-1,0-1 1,0 1 0,-1-1 0,0 1-1,-1-1 1,0 0 0,1-12 0,-3 20-54,1 1 1,-1-1 0,0 1 0,0-1 0,0 1 0,0-1 0,0 1 0,0 0 0,0-1 0,0 1 0,0-1 0,0 1 0,0-1 0,0 1 0,0-1-1,0 1 1,0-1 0,0 1 0,0 0 0,-1-1 0,1 1 0,0-1 0,0 1 0,0 0 0,-1-1 0,1 1 0,0 0 0,-1-1 0,1 1 0,0 0-1,-1-1 1,1 1 0,0 0 0,-1 0 0,1-1 0,-1 1 0,1 0 0,-1 0 0,1 0 0,0-1 0,-1 1 0,1 0 0,-1 0 0,1 0 0,-1 0-1,1 0 1,-1 0 0,1 0 0,-1 0 0,1 0 0,0 0 0,-1 0 0,1 1 0,-1-1 0,1 0 0,-1 0 0,1 0 0,0 1 0,-1-1 0,1 0-1,-1 0 1,1 1 0,0-1 0,-1 0 0,1 1 0,-1-1 0,-25 24 644,16-11-393,0 0 0,1 1 0,-14 28 0,20-36-208,1 0 0,-1 0 0,1 1 0,1 0 0,-1-1 0,1 1 0,0 0 0,0-1 0,1 1 0,0 0 0,0 0 0,2 7 0,-2-12-41,1 0 1,-1-1 0,1 1 0,-1 0-1,1-1 1,0 1 0,0 0-1,0-1 1,0 1 0,0-1 0,0 0-1,0 1 1,1-1 0,-1 0 0,0 0-1,1 0 1,-1 0 0,1 0-1,2 2 1,0-2 5,0 1 0,0-1 0,1 1 0,-1-1-1,1 0 1,-1-1 0,8 1 0,2-1-116,-1-1 0,0 0 0,0-1 0,21-5 0,-21 3-213,-2 2 149,0-2 0,0 1 0,-1-1 1,20-11-1,-11-2-152</inkml:trace>
</inkml:ink>
</file>

<file path=ppt/ink/ink3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56.359"/>
    </inkml:context>
    <inkml:brush xml:id="br0">
      <inkml:brushProperty name="width" value="0.025" units="cm"/>
      <inkml:brushProperty name="height" value="0.025" units="cm"/>
    </inkml:brush>
  </inkml:definitions>
  <inkml:trace contextRef="#ctx0" brushRef="#br0">8 366 18244,'-3'13'710,"1"0"1,1 0-1,0 0 1,1 0-1,0 0 1,4 25-1,-1-5-294,-3-28-382,7 52 111,-7-54-133,1-1 1,-1 1-1,1-1 1,0 0-1,-1 1 1,1-1-1,0 1 1,1-1-1,-1 0 1,0 0-1,1 0 1,-1 0-1,1 0 1,-1 0-1,1 0 1,0 0-1,0-1 1,4 3-1,-5-3 2,1-1 1,0 0-1,-1 0 0,1 1 1,0-1-1,-1 0 0,1-1 1,0 1-1,0 0 0,-1 0 1,1-1-1,0 1 0,-1-1 0,1 0 1,-1 1-1,1-1 0,-1 0 1,1 0-1,-1 0 0,1 0 1,-1 0-1,0 0 0,3-2 1,30-36 171,-27 30-134,24-33 139,-19 25-139,0 1 0,18-18-1,-30 33-53,1 0-1,-1 1 0,1-1 0,-1 1 1,1-1-1,0 1 0,-1-1 0,1 1 1,0-1-1,-1 1 0,1-1 0,0 1 1,0 0-1,0 0 0,-1-1 1,1 1-1,0 0 0,0 0 0,0 0 1,0 0-1,1 0 0,-1 0 1,-1 0 0,1 1 0,-1-1 0,1 1 0,-1-1 0,1 1 0,-1-1 0,1 1 0,-1-1 0,1 1 0,-1-1 0,0 1 0,1 0 0,-1-1 0,0 1 0,1 0-1,-1-1 1,0 1 0,0 0 0,0 0 0,2 6-12,-2 0-1,1 1 1,-1 12 0,0-15 2,-1 14-14,1-9 34,0-1 0,0 1 0,3 14 0,-3-24 1,0 0 1,0 1-1,0-1 1,0 1-1,0-1 1,0 1-1,1-1 1,-1 1-1,0-1 1,0 0-1,0 1 1,1-1-1,-1 1 1,0-1-1,1 0 1,-1 1-1,0-1 1,1 0-1,-1 1 1,0-1 0,1 0-1,-1 0 1,1 1-1,-1-1 1,0 0-1,1 0 1,-1 0-1,1 1 1,0-1-1,13-6 205,10-19 71,-24 24-281,42-54 371,-21 26-531,28-30 1,-47 57 91,0 0 1,1 0-1,-1 0 1,0 0-1,1 0 1,-1 1-1,0-1 1,1 1-1,4-2 1,-7 3 41,1 0 1,0 0-1,-1 0 0,1 0 1,0 0-1,0 0 0,-1 0 1,1 0-1,0 0 0,-1 0 1,1 0-1,0 1 0,-1-1 1,1 0-1,0 0 0,-1 1 1,1-1-1,0 0 0,-1 1 1,1-1-1,-1 1 1,1-1-1,-1 1 0,1-1 1,-1 1-1,1-1 0,-1 1 1,0-1-1,1 1 0,-1 0 1,0-1-1,1 1 0,-1 0 1,0-1-1,0 1 0,0 0 1,1-1-1,-1 1 0,0 0 1,0-1-1,0 2 0,2 13-146,-1-1 0,-1 0-1,-1 19 1,1 18 403,0-50-216,0 1-1,0-1 1,0 0 0,0 1 0,0-1 0,1 0-1,-1 1 1,0-1 0,1 0 0,-1 0 0,1 0-1,0 1 1,-1-1 0,1 0 0,0 0 0,1 2 0,-2-3-4,1 0 1,0 0 0,-1 1-1,1-1 1,-1 0 0,1 0-1,0 0 1,-1 1 0,1-1-1,-1 0 1,1 0 0,0 0 0,-1 0-1,1 0 1,0 0 0,-1-1-1,1 1 1,0 0 0,-1 0-1,1 0 1,-1 0 0,1-1-1,0 1 1,5-4 70,-1 1-1,0-1 1,0 0-1,0 0 1,4-6 0,-5 7-76,35-38-76,-1-2-1,59-86 1,-79 102-54,-2-2-1,-1 0 0,-1 0 1,-1-1-1,-2-1 1,10-45-1,-20 71 124,0 1 5,0 0 1,0 0-1,0 0 0,-1 1 1,0-1-1,0 0 0,0 0 1,0 0-1,0 0 0,-2-5 1,2 9-6,0-1 0,0 1 0,0 0 0,0-1 0,0 1 0,-1 0 0,1-1 0,0 1 0,0 0 0,0 0 0,0-1 0,0 1 0,-1 0 0,1-1 0,0 1 0,0 0 0,-1 0 0,1-1 0,0 1 0,0 0 0,-1 0 0,1 0 0,0 0 0,-1-1 0,1 1 0,0 0 0,-1 0 0,1 0 0,0 0 0,-1 0 0,1 0 0,-10 7 73,-4 20 45,2 4 25,1 1-1,1 0 1,2 1-1,2 0 0,-5 67 1,10-81-85,0 1 1,2 0-1,0-1 1,2 1 0,0-1-1,1 0 1,1 0-1,1 0 1,0 0-1,1-1 1,17 29-1,-3-22-303,-21-25 235,0 0-1,0 0 1,0 0 0,0 0-1,0 1 1,0-1-1,1 0 1,-1 0 0,0 0-1,0 0 1,0 0-1,0 0 1,0 0 0,0 0-1,1 1 1,-1-1-1,0 0 1,0 0 0,0 0-1,0 0 1,0 0-1,1 0 1,-1 0 0,0 0-1,0 0 1,0 0-1,0 0 1,1 0 0,-1 0-1,0 0 1,0 0-1,0 0 1,0 0 0,1 0-1,-1 0 1,0 0-1,0-1 1,0 1 0,0 0-1,0 0 1,1 0-1,-1 0 1,0 0 0,0 0-1,0 0 1,-3-18-380,-10-11 294,-1-1-1,-1 2 1,-1 0 0,-1 1 0,-2 1 0,-1 0 0,-1 2 0,0 0 0,-2 1 0,-37-28-1,60 51 112,0 0 0,0 0-1,0 0 1,0 0-1,0 0 1,0 0-1,1 0 1,-1 0 0,0 0-1,0 0 1,0 0-1,0 0 1,0 0 0,0 0-1,0 0 1,0-1-1,0 1 1,0 0-1,0 0 1,1 0 0,-1 0-1,0 0 1,0 0-1,0 0 1,0 0 0,0 0-1,0-1 1,0 1-1,0 0 1,0 0-1,0 0 1,0 0 0,0 0-1,0 0 1,0 0-1,0-1 1,0 1-1,0 0 1,0 0 0,0 0-1,0 0 1,0 0-1,0 0 1,0 0 0,0 0-1,0-1 1,-1 1-1,1 0 1,0 0-1,0 0 1,0 0 0,0 0-1,0 0 1,0 0-1,0 0 1,0 0-1,0 0 1,0 0 0,-1 0-1,1 0 1,0 0-1,0-1 1,0 1 0,0 0-1,0 0 1,0 0-1,0 0 1,-1 0-1,16 0 560,28 6-304,-34-4-160,23 2-860,-1-1-1,0-2 1,1-1 0,-1-1 0,56-10 0,-61 5-116</inkml:trace>
</inkml:ink>
</file>

<file path=ppt/ink/ink3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57.296"/>
    </inkml:context>
    <inkml:brush xml:id="br0">
      <inkml:brushProperty name="width" value="0.025" units="cm"/>
      <inkml:brushProperty name="height" value="0.025" units="cm"/>
    </inkml:brush>
  </inkml:definitions>
  <inkml:trace contextRef="#ctx0" brushRef="#br0">1 135 15619,'206'19'2085,"322"20"-2424,535-38 512,0-51 146,-322 1-484,341-17-155,-120 50-647,-936 17 717,3 0-430,53-6 0,-68 1 399,-4-1 2</inkml:trace>
</inkml:ink>
</file>

<file path=ppt/ink/ink3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4:02"/>
    </inkml:context>
    <inkml:brush xml:id="br0">
      <inkml:brushProperty name="width" value="0.025" units="cm"/>
      <inkml:brushProperty name="height" value="0.025" units="cm"/>
    </inkml:brush>
  </inkml:definitions>
  <inkml:trace contextRef="#ctx0" brushRef="#br0">1 569 13043,'1'-4'8202,"2"-12"-4118,16-117-3454,-10 18-369,-6-155 1,-5 247-223,0 15-87,1 15-225,0 4-156,0-4 372,1 0 0,0-1 0,0 1 0,0 0 0,2 7 0,1-10-127,4-10-16</inkml:trace>
</inkml:ink>
</file>

<file path=ppt/ink/ink3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4:02.437"/>
    </inkml:context>
    <inkml:brush xml:id="br0">
      <inkml:brushProperty name="width" value="0.025" units="cm"/>
      <inkml:brushProperty name="height" value="0.025" units="cm"/>
    </inkml:brush>
  </inkml:definitions>
  <inkml:trace contextRef="#ctx0" brushRef="#br0">1 364 15163,'0'1'91,"0"0"-1,0 0 1,0 0-1,0-1 0,0 1 1,0 0-1,0 0 1,0 0-1,0-1 1,1 1-1,-1 0 0,0 0 1,1 0-1,-1-1 1,0 1-1,1 0 1,-1-1-1,1 1 0,-1 0 1,1-1-1,-1 1 1,1-1-1,0 1 1,-1-1-1,1 1 0,1 0 1,-1-1-6,1 1 0,0-1 1,-1 0-1,1 1 0,-1-1 0,1 0 0,0 0 1,-1-1-1,1 1 0,-1 0 0,1 0 0,-1-1 1,2 0-1,4-1 97,0-1 1,-1 0 0,1 0-1,-1 0 1,9-7 0,4-7 241,0 0 0,-1-1 0,0-1 0,25-36 0,48-92 1053,-56 86-903,-34 59-571,1 0 1,-1 1-1,0-1 0,0 0 0,1 1 0,-1-1 1,1 1-1,-1 0 0,1-1 0,0 1 0,-1 0 1,1 0-1,0 0 0,0 0 0,0 0 0,0 1 1,0-1-1,0 1 0,0-1 0,0 1 1,0 0-1,0-1 0,0 1 0,0 0 0,0 0 1,0 1-1,0-1 0,0 0 0,0 1 0,0-1 1,0 1-1,0-1 0,0 1 0,0 0 0,0 0 1,-1 0-1,4 2 0,3 2-42,0 0 0,0 1 0,-1 0 0,1 1-1,-1-1 1,10 15 0,-4-3-126,-2 1 0,0 1 0,-2 0 0,0 0 0,-1 0 0,-1 1 0,-1 1 0,6 32-1,-7-24-56</inkml:trace>
</inkml:ink>
</file>

<file path=ppt/ink/ink3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4:03.522"/>
    </inkml:context>
    <inkml:brush xml:id="br0">
      <inkml:brushProperty name="width" value="0.025" units="cm"/>
      <inkml:brushProperty name="height" value="0.025" units="cm"/>
    </inkml:brush>
  </inkml:definitions>
  <inkml:trace contextRef="#ctx0" brushRef="#br0">16 439 12251,'-1'0'184,"0"0"1,0 0 0,0-1 0,0 1-1,1-1 1,-1 1 0,0 0 0,0-1 0,0 1-1,0-1 1,1 0 0,-1 1 0,0-1-1,1 0 1,-1 1 0,0-1 0,1 0-1,-1 0 1,0 0 0,18-2 1810,1 1-2090,365-13 696,-8 1-619,-89-28 11,-171 21 10,224-10 0,-238 33 12,-38 0-32,0-2 0,0-4 1,93-15-1,130-67 28,-24 5-54,134-12-122,-358 86 144,-1 1 0,74-1 0,76 14-8,-79-1 26,-74-3-31,0 1 0,-1 2 1,0 2-1,0 0 0,61 27 0,-79-29-55,0-1-1,0 0 1,1-2-1,24 4 1,-36-6 2,0-1 1,-1 1 0,1-1-1,-1 0 1,1-1 0,-1 1 0,1 0-1,-1-1 1,1 0 0,-1 0 0,1 0-1,-1 0 1,0 0 0,0-1 0,1 0-1,-1 1 1,0-1 0,0 0 0,-1 0-1,1-1 1,0 1 0,-1-1 0,1 1-1,-1-1 1,0 0 0,3-4 0,-5 0-164,-6 6-10</inkml:trace>
</inkml:ink>
</file>

<file path=ppt/ink/ink3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27.015"/>
    </inkml:context>
    <inkml:brush xml:id="br0">
      <inkml:brushProperty name="width" value="0.025" units="cm"/>
      <inkml:brushProperty name="height" value="0.025" units="cm"/>
    </inkml:brush>
  </inkml:definitions>
  <inkml:trace contextRef="#ctx0" brushRef="#br0">16 1 14707,'-6'3'1849,"0"4"-1137,2-3-320,4-1 1112,9 1-576,4-1-80,12-1-255,7-2-105,12 1-152,6-1-64,9 0-56,3-1-160,-3-1-456,-2-1-248,-10 3-433,-5 3 833,-18 3-224,-4 1-192</inkml:trace>
</inkml:ink>
</file>

<file path=ppt/ink/ink3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27.543"/>
    </inkml:context>
    <inkml:brush xml:id="br0">
      <inkml:brushProperty name="width" value="0.025" units="cm"/>
      <inkml:brushProperty name="height" value="0.025" units="cm"/>
    </inkml:brush>
  </inkml:definitions>
  <inkml:trace contextRef="#ctx0" brushRef="#br0">57 346 16588,'-27'22'1752,"9"-4"-1072,7 1-248,17-5 904,11-2-399,19-7-305,5 0-160,12-4-592,5-1-336,3-3-640,1 0-1001,-9-8 1681,-3-1-344,-11-6-304</inkml:trace>
  <inkml:trace contextRef="#ctx0" brushRef="#br0" timeOffset="1">610 90 14819,'2'-4'257,"-1"0"-1,1 1 1,0-1 0,1 1-1,-1-1 1,0 1-1,1 0 1,0 0 0,0 0-1,0 1 1,0-1-1,0 0 1,0 1 0,1 0-1,-1 0 1,6-2-1,8-4-73,0 2 0,0 0 0,0 1 0,19-3 0,-26 6-139,-1 1 1,1 0 0,-1 0-1,1 1 1,0 0-1,-1 1 1,1 0 0,-1 1-1,13 3 1,-19-4-7,-1 1 1,1-1 0,0 1-1,0-1 1,-1 1 0,1 0-1,-1 0 1,0 0-1,1 0 1,-1 1 0,0-1-1,0 1 1,-1-1 0,1 1-1,0-1 1,-1 1-1,0 0 1,1 0 0,-1 0-1,0 0 1,-1 0 0,2 5-1,0 4 146,-1 0 0,0-1 0,-1 1 0,-2 20 0,-6 19 395,-2-1-1,-2 0 1,-29 72 0,5-11-280,29-90-266</inkml:trace>
</inkml:ink>
</file>

<file path=ppt/ink/ink3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28.169"/>
    </inkml:context>
    <inkml:brush xml:id="br0">
      <inkml:brushProperty name="width" value="0.025" units="cm"/>
      <inkml:brushProperty name="height" value="0.025" units="cm"/>
    </inkml:brush>
  </inkml:definitions>
  <inkml:trace contextRef="#ctx0" brushRef="#br0">155 62 16163,'0'-3'241,"-1"-1"0,1 1 0,-1 0-1,0-1 1,0 1 0,0 0 0,-1 0 0,1 0-1,-1 0 1,1 0 0,-1 1 0,0-1-1,0 0 1,-1 1 0,-3-5 0,4 6-169,1 0 0,-1 0 1,1 0-1,-1 0 0,1 0 1,-1 1-1,0-1 0,1 1 1,-1-1-1,0 1 0,0-1 1,1 1-1,-1 0 0,0 0 1,0 0-1,0 0 0,1 0 1,-1 0-1,0 0 0,0 1 1,1-1-1,-1 1 0,0-1 1,0 1-1,1 0 0,-1-1 1,1 1-1,-1 0 0,1 0 1,-3 2-1,-2 3-10,0-1-1,0 1 0,0 1 1,1-1-1,0 1 1,0 0-1,1 0 1,0 0-1,0 1 1,1-1-1,0 1 1,-4 14-1,4-9-55,0 0-1,1 0 1,1 0 0,0 0-1,0 0 1,1 0 0,3 18-1,-3-29-4,0 0 0,1 0 0,-1 1 0,1-1 0,-1 0 0,1 0 0,0 0 0,0 0 1,0 0-1,0 0 0,0-1 0,0 1 0,0 0 0,1 0 0,-1-1 0,1 1 0,-1-1 0,1 1 0,0-1 0,2 2 0,-3-3 3,1 1 0,0-1 1,0 0-1,-1 1 0,1-1 1,0 0-1,0 0 0,0 0 1,0 0-1,-1 0 0,1-1 1,0 1-1,0-1 0,-1 1 1,1-1-1,0 1 0,-1-1 0,1 0 1,0 0-1,-1 0 0,1 0 1,-1 0-1,1 0 0,1-2 1,5-5 26,1 0 0,-1-1 0,-1 0 0,0-1 0,0 1 0,-1-1 0,9-17 1,30-83 403,-32 73-151,-10 50-17,-2 14-193,-2 18-402,3 0 0,1 0 0,10 49 0,-11-88 66,0-1 0,-1 1 0,2-1 0,-1 1 0,1-1 0,-1 0 0,5 6 1,-6-11 217,-1 1 0,1 0 1,-1 0-1,1 0 0,-1-1 1,1 1-1,0 0 0,0-1 1,-1 1-1,1-1 1,0 1-1,0-1 0,0 1 1,-1-1-1,1 0 0,0 1 1,0-1-1,0 0 0,0 1 1,0-1-1,0 0 0,0 0 1,0 0-1,0 0 1,0 0-1,0 0 0,0 0 1,0-1-1,-1 1 0,1 0 1,0 0-1,0-1 0,0 1 1,0 0-1,0-1 1,0 1-1,-1-1 0,1 1 1,0-1-1,0 0 0,-1 1 1,1-1-1,0 0 0,-1 1 1,1-1-1,-1 0 1,1 0-1,-1 1 0,1-1 1,0-1-1,17-28-900</inkml:trace>
</inkml:ink>
</file>

<file path=ppt/ink/ink3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28.709"/>
    </inkml:context>
    <inkml:brush xml:id="br0">
      <inkml:brushProperty name="width" value="0.025" units="cm"/>
      <inkml:brushProperty name="height" value="0.025" units="cm"/>
    </inkml:brush>
  </inkml:definitions>
  <inkml:trace contextRef="#ctx0" brushRef="#br0">32 8 18580,'0'-7'1369,"-4"9"-653,-7 15-103,8-6-314,-1 0 1,1 0-1,1 1 0,0-1 0,1 0 1,0 16-1,1 4-86,5 36 1,1-25-466,2-1 1,2 1-1,2-2 0,1 1 1,29 57-1,-40-94 51,-1-1 126,-1-1 0,1 1-1,1-1 1,-1 1 0,0-1 0,0 0-1,1 0 1,0 1 0,-1-1 0,1 0-1,0-1 1,0 1 0,0 0-1,0 0 1,0-1 0,0 1 0,1-1-1,3 2 1,6-3-580</inkml:trace>
</inkml:ink>
</file>

<file path=ppt/ink/ink3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29.191"/>
    </inkml:context>
    <inkml:brush xml:id="br0">
      <inkml:brushProperty name="width" value="0.025" units="cm"/>
      <inkml:brushProperty name="height" value="0.025" units="cm"/>
    </inkml:brush>
  </inkml:definitions>
  <inkml:trace contextRef="#ctx0" brushRef="#br0">29 1 15723,'0'0'42,"0"0"-1,0 0 0,0 0 0,0 0 1,0 0-1,0 0 0,1-1 1,-1 1-1,0 0 0,0 0 0,0 0 1,0 0-1,0 0 0,0 0 0,0 0 1,1 0-1,-1 0 0,0 0 0,0 0 1,0 0-1,0 0 0,0 0 1,0 0-1,0 0 0,1 0 0,-1 0 1,0 0-1,0 0 0,0 0 0,0 0 1,0 1-1,0-1 0,0 0 0,0 0 1,1 0-1,-1 0 0,0 0 1,0 0-1,0 0 0,0 0 0,0 0 1,0 0-1,0 1 0,0-1 0,0 0 1,0 0-1,0 0 0,0 0 1,0 0-1,1 10 940,-4 12 103,3-21-988,-28 133 2402,27-133-2478,1 0 1,0 0-1,-1 0 0,1 0 1,0 0-1,0 0 0,0 0 1,0-1-1,-1 1 0,1 0 1,1 0-1,-1 0 0,0 0 1,0 0-1,0 0 0,0 0 1,1 0-1,-1 0 0,0 0 1,1 0-1,-1-1 0,1 1 1,-1 0-1,1 0 0,-1 0 1,1-1-1,0 1 0,-1 0 1,1-1-1,0 1 0,0-1 0,-1 1 1,2 0-1,1-1 0,0 1 0,0-1 0,0 0 0,0 0 0,0-1 1,0 1-1,0 0 0,5-2 0,5-1-140,5 0-51,0 0 0,0 2-1,1 0 1,20 2 0,-34-1 124,0 1 0,1 0 0,-1 0 1,0 1-1,0-1 0,0 1 1,0 0-1,7 5 0,-10-6 45,0 1 0,0 0 0,1 0 0,-1 0 0,0 0 0,-1 0-1,1 0 1,0 0 0,-1 1 0,1-1 0,-1 0 0,0 1 0,1 0 0,-1-1 0,0 1 0,-1 0-1,2 2 1,-2-1 75,0 0 0,0 0 0,0 0-1,-1 0 1,1 0 0,-1 0 0,0 0 0,0-1-1,0 1 1,0 0 0,-1-1 0,0 1 0,0 0-1,0-1 1,0 0 0,0 0 0,0 1-1,-1-1 1,-4 3 0,1 0 108,0 0 0,0-1 0,0 0 0,-1 0 0,0-1 0,0 1 0,0-2 0,-11 5 0,15-7-227,1 0 1,-1 0-1,0-1 1,1 1-1,-1-1 0,0 0 1,0 1-1,1-1 0,-1-1 1,0 1-1,0 0 1,1-1-1,-1 1 0,0-1 1,1 0-1,-1 0 1,-2-1-1,4 1-7,-1 0 1,1 0-1,0 0 0,0 0 1,0 0-1,1 0 0,-1 0 0,0 0 1,0-1-1,0 1 0,1 0 1,-1-1-1,1 1 0,-1 0 1,1-1-1,-1 1 0,1 0 1,0-1-1,0 1 0,0-1 0,0 1 1,0 0-1,0-1 0,0 1 1,0-1-1,0 1 0,1 0 1,-1-1-1,0 1 0,1-1 1,-1 1-1,1 0 0,0 0 0,0-1 1,0 0-1,12-19-744</inkml:trace>
  <inkml:trace contextRef="#ctx0" brushRef="#br0" timeOffset="1">485 129 15171,'-7'6'406,"0"1"0,1 1 0,-1-1 0,2 1-1,-1 0 1,1 0 0,1 1 0,-1-1 0,1 1 0,1 0-1,-3 10 1,5-15-338,0 0-1,0-1 0,0 1 1,1 0-1,0-1 1,-1 1-1,1 0 0,1 0 1,-1-1-1,1 1 0,-1 0 1,1-1-1,0 1 1,0 0-1,1-1 0,-1 0 1,1 1-1,-1-1 0,1 0 1,0 1-1,1-1 1,-1 0-1,0-1 0,1 1 1,0 0-1,-1-1 1,1 1-1,0-1 0,0 0 1,7 3-1,-5-3-27,0 0 0,0 0 0,0-1 1,0 0-1,1 0 0,-1 0 0,0-1 0,1 1 0,-1-1 0,0-1 1,1 1-1,-1-1 0,0 0 0,0 0 0,1 0 0,-1-1 0,0 0 0,0 0 1,0 0-1,-1-1 0,1 1 0,0-1 0,-1 0 0,7-6 0,-5 4 74,0 0 0,0-1 0,0 1-1,0-1 1,-1-1 0,0 1 0,-1-1-1,1 0 1,-1 0 0,0 0 0,-1 0-1,0-1 1,0 0 0,-1 1 0,3-14-1,-4 18-90,-1 0 0,0 1-1,0-1 1,0 0-1,0 0 1,0 1 0,0-1-1,-1 0 1,0 0-1,1 1 1,-1-1 0,0 1-1,0-1 1,0 1-1,0-1 1,-1 1 0,1-1-1,-1 1 1,0 0-1,1 0 1,-1 0 0,0 0-1,0 0 1,0 0-1,-1 1 1,1-1 0,0 0-1,0 1 1,-1 0-1,1 0 1,-4-2-1,-4 1-163,0-1 0,0 1 0,-1 1 0,1 0-1,0 0 1,0 1 0,-12 2 0,-3-2-233</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30.276"/>
    </inkml:context>
    <inkml:brush xml:id="br0">
      <inkml:brushProperty name="width" value="0.05" units="cm"/>
      <inkml:brushProperty name="height" value="0.05" units="cm"/>
    </inkml:brush>
  </inkml:definitions>
  <inkml:trace contextRef="#ctx0" brushRef="#br0">1 0 22373,'1'6'976,"6"1"-704,6-4-144</inkml:trace>
</inkml:ink>
</file>

<file path=ppt/ink/ink3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34.477"/>
    </inkml:context>
    <inkml:brush xml:id="br0">
      <inkml:brushProperty name="width" value="0.025" units="cm"/>
      <inkml:brushProperty name="height" value="0.025" units="cm"/>
    </inkml:brush>
  </inkml:definitions>
  <inkml:trace contextRef="#ctx0" brushRef="#br0">132 0 16452,'-4'9'1232,"0"-1"0,0 1 0,-4 13 0,-2 8-683,-83 226 1067,85-229-2214,7-24-260,4-13-83,-2 7 788,34-107-2822,-18 54 1967</inkml:trace>
</inkml:ink>
</file>

<file path=ppt/ink/ink3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35.019"/>
    </inkml:context>
    <inkml:brush xml:id="br0">
      <inkml:brushProperty name="width" value="0.025" units="cm"/>
      <inkml:brushProperty name="height" value="0.025" units="cm"/>
    </inkml:brush>
  </inkml:definitions>
  <inkml:trace contextRef="#ctx0" brushRef="#br0">88 4 14987,'0'-1'31,"0"1"-1,1 0 0,-1 0 1,0 0-1,0 0 1,0-1-1,0 1 1,0 0-1,0 0 0,0 0 1,0 0-1,0 0 1,0-1-1,1 1 0,-1 0 1,0 0-1,0 0 1,0 0-1,0 0 1,0 0-1,1 0 0,-1 0 1,0-1-1,0 1 1,0 0-1,0 0 1,1 0-1,-1 0 0,0 0 1,0 0-1,0 0 1,0 0-1,1 0 0,-1 0 1,0 0-1,0 0 1,0 0-1,0 0 1,1 0-1,-1 1 0,0-1 1,0 0-1,0 0 1,0 0-1,1 0 0,-1 0 1,0 0-1,0 0 1,0 0-1,0 0 1,0 1-1,0-1 0,1 0 1,-1 0-1,0 0 1,0 0-1,0 0 1,0 1-1,0-1 0,0 0 1,0 0-1,0 0 1,0 1-1,1 20 976,-7 38-71,5-48-593,-1 3-141,-19 185 1647,19-161-1752,2 0 1,2 0 0,7 47 0,-8-76-169,-1-6 21,1-1-1,-1 1 1,0 0 0,1-1 0,0 1 0,0-1-1,0 1 1,0-1 0,0 1 0,0-1 0,0 0-1,3 3 1,-4-4 35,0-1 1,0 0-1,0 0 0,1 0 1,-1 1-1,0-1 0,0 0 1,0 0-1,0 0 0,1 0 1,-1 0-1,0 1 0,0-1 1,0 0-1,1 0 0,-1 0 0,0 0 1,0 0-1,1 0 0,-1 0 1,0 0-1,0 0 0,1 0 1,-1 0-1,0 0 0,0 0 1,1 0-1,-1 0 0,0 0 1,0 0-1,1 0 0,-1 0 0,0 0 1,0 0-1,0 0 0,1 0 1,-1-1-1,0 1 0,0 0 1,0 0-1,1 0 0,-1 0 1,0-1-1,0 1 0,0 0 1,0 0-1,1 0 0,-1-1 0,0 1 1,0 0-1,0 0 0,0 0 1,0-1-1,0 1 0,0 0 1,0 0-1,0-1 0,0 1 1,0 0-1,0 0 0,0-1 1,0 1-1,0 0 0,0 0 0,0-1 1,0 1-1,0 0 0,0-1 1,1-20-542,-4 4 619,-1 1-1,0-1 1,-1 1-1,0 0 1,-2 0 0,0 0-1,-1 1 1,0 0-1,-1 1 1,-13-17 0,21 29 78,0 1 1,-1-1 0,1 1-1,0 0 1,0-1 0,-1 1-1,1 0 1,-1 0 0,1 0 0,-1 0-1,-1-1 1,4 2-59,1 1 1,0-1-1,-1 0 1,1 0-1,0 0 1,-1-1-1,1 1 1,0 0-1,-1 0 1,1-1-1,0 1 1,-1-1-1,1 0 1,-1 1-1,3-2 1,31-18-109,-28 16 114,34-23 20,31-17 72,-66 40-153,1 1-1,-1 1 1,1-1 0,-1 1-1,1 0 1,0 0-1,0 1 1,0 0 0,8 0-1,-12 1-10,-1 0-1,0 1 1,1-1-1,-1 1 1,0-1-1,1 1 1,-1-1-1,0 1 1,0 0-1,0 0 1,0 0-1,0 1 1,0-1-1,0 0 1,0 1-1,0-1 1,-1 1-1,1 0 1,-1-1-1,1 1 1,-1 0-1,0 0 1,1 0-1,-1 0 1,0 0-1,1 3 1,1 6 80,0 0 1,0 0 0,-1-1-1,1 18 1,5 19 483,-8-47-570,0 0 1,1 1-1,-1-1 1,0 0-1,0 1 1,0-1-1,0 0 0,0 0 1,1 1-1,-1-1 1,0 0-1,0 0 1,0 0-1,1 1 0,-1-1 1,0 0-1,0 0 1,1 0-1,-1 1 1,0-1-1,0 0 0,1 0 1,-1 0-1,0 0 1,1 0-1,-1 0 1,0 0-1,0 0 0,1 0 1,-1 0-1,0 0 1,1 0-1,-1 0 1,0 0-1,1 0 0,-1 0 1,0 0-1,0 0 1,1 0-1,-1 0 1,0 0-1,1-1 0,-1 1 1,0 0-1,0 0 1,1 0-1,-1 0 1,0-1-1,1 1 0,10-12 188,-11 12-190,20-27 266,15-18 3,-32 42-266,0 0-1,0 0 0,0 1 1,0-1-1,0 1 0,1 0 0,-1 0 1,1 0-1,-1 0 0,1 1 0,6-2 1,-9 2-13,0 1 0,1 0 0,-1 0-1,0 0 1,1 0 0,-1 0 0,0 0 0,1 0 0,-1 0 0,0 1 0,1-1 0,-1 0 0,0 1 0,0-1 0,1 1 0,-1 0 0,0-1 0,0 1 0,0 0 0,0 0 0,2 1 0,-1 0-4,0 1 0,0 0 0,0 0 0,0-1 0,0 1 0,0 0 0,-1 1 1,2 3-1,1 6-2,-1 0 0,0 0 0,1 17 0,-4-6-205,0-17-2033,5-18 750,3-6 860,2-5-189</inkml:trace>
</inkml:ink>
</file>

<file path=ppt/ink/ink3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35.979"/>
    </inkml:context>
    <inkml:brush xml:id="br0">
      <inkml:brushProperty name="width" value="0.025" units="cm"/>
      <inkml:brushProperty name="height" value="0.025" units="cm"/>
    </inkml:brush>
  </inkml:definitions>
  <inkml:trace contextRef="#ctx0" brushRef="#br0">158 118 12139,'2'-13'1412,"-1"10"-1005,0-1 0,0 1-1,-1 0 1,1 0 0,-1-1 0,0 1-1,0 0 1,0-1 0,0 1 0,0 0-1,-1-1 1,-1-4 0,0 8-157,0-1 0,0 1 1,0 0-1,1 0 0,-1 0 1,0 0-1,0 0 1,0 0-1,0 0 0,0 1 1,0-1-1,1 1 0,-1-1 1,0 1-1,-2 1 0,2-1 94,-12 3 256,1 0 0,0 1 0,0 1 0,-17 10 1,27-14-575,0 0 1,0 0-1,0 0 0,0 0 1,0 1-1,1-1 1,-1 1-1,1 0 1,0 0-1,0-1 1,0 1-1,0 1 1,0-1-1,1 0 1,-1 0-1,1 1 1,0-1-1,0 0 1,0 1-1,0 0 1,1-1-1,-1 6 1,1-7-31,0 0 0,1-1 1,-1 1-1,0 0 0,1 0 1,-1-1-1,1 1 1,-1 0-1,1-1 0,0 1 1,0-1-1,0 1 0,0 0 1,0-1-1,0 0 0,0 1 1,0-1-1,1 0 0,-1 0 1,2 2-1,1-1-25,-1 0-1,0-1 1,0 0 0,1 1-1,-1-1 1,1 0 0,-1-1-1,1 1 1,6 0 0,0-1-78,0 0 1,1-1 0,-1 0 0,0 0 0,0-1-1,13-5 1,2-3-154,-20 7 189,0 0 0,0 1 0,1 0 0,-1 0 0,1 0 0,0 1 0,-1 0 0,1 0 1,11 0-1,-16 1 62,0 1 1,0-1-1,1 1 0,-1 0 1,0 0-1,0-1 1,0 1-1,1 0 1,-1 0-1,0 0 1,0 0-1,-1 0 1,1 0-1,0 1 0,0-1 1,0 0-1,-1 0 1,1 1-1,-1-1 1,1 0-1,-1 1 1,1-1-1,-1 1 1,0-1-1,0 2 0,5 44-28,-5-36 22,2 22 0,1 121 373,-4-139-212,0 1-1,-1-1 1,-1 0-1,0 0 1,-1 0-1,-1 0 0,-11 24 1,15-37-120,0-1 1,0 1-1,1-1 0,-1 1 1,0-1-1,0 0 1,-1 1-1,1-1 0,0 0 1,0 0-1,-1 1 1,1-1-1,-1 0 0,1 0 1,-1-1-1,1 1 1,-1 0-1,1 0 0,-1-1 1,0 1-1,1-1 1,-4 1-1,4-1-24,-1-1 0,1 1 1,-1 0-1,1-1 0,-1 1 0,1-1 1,0 0-1,-1 1 0,1-1 0,0 0 1,-1 0-1,1 0 0,0 0 0,0 0 0,0 0 1,0 0-1,0 0 0,0-1 0,0 1 1,1 0-1,-1 0 0,0-1 0,1 1 0,-1-1 1,0 1-1,1 0 0,-1-2 0,-2-8-53,1 0 0,0 1 0,0-1 0,1 0-1,0 0 1,1 0 0,0 0 0,1 0 0,0 0 0,1 0-1,0 1 1,1-1 0,0 1 0,1-1 0,0 1 0,5-11-1,12-16-50,1 0-1,49-63 1,-12 20 119,-55 73-13,7-9 12,13-26 1,-23 39-7,1-1 0,0 1 0,-1-1 0,0 1 1,0-1-1,0 0 0,0 1 0,-1-1 0,1 0 0,-1 0 1,0 1-1,0-1 0,0 0 0,-2-6 0,2 9-4,-1 0 0,1 0-1,-1 0 1,1 0 0,-1 0-1,0 0 1,1 0-1,-1 0 1,0 1 0,0-1-1,0 0 1,1 0 0,-1 1-1,0-1 1,0 0-1,0 1 1,0-1 0,0 1-1,0-1 1,0 1 0,-1 0-1,1-1 1,0 1-1,0 0 1,0 0 0,0 0-1,0 0 1,0 0-1,-1 0 1,1 0 0,0 0-1,0 0 1,0 0 0,0 1-1,-2 0 1,-2 0 12,1 1 1,-1 0-1,1 0 0,0 0 1,-1 0-1,1 1 1,-6 4-1,3 0-1,0 1-1,0 0 1,0 0 0,1 1 0,1-1 0,-1 1-1,1 0 1,1 1 0,0-1 0,-5 19 0,7-22-13,0 0 1,0 1 0,1-1 0,0 0 0,1 0 0,-1 1 0,1-1 0,0 0 0,1 1 0,0-1 0,0 0 0,0 0 0,0 1 0,1-1 0,0 0 0,1 0 0,-1-1 0,7 11 0,-7-13-37,1-1 0,-1 1 1,1-1-1,-1 0 0,1 0 1,0 0-1,0 0 0,0 0 1,0 0-1,0-1 0,0 0 1,0 0-1,1 0 0,-1 0 1,0 0-1,1 0 0,-1-1 1,1 0-1,-1 0 0,1 0 1,-1 0-1,1 0 0,-1-1 1,0 1-1,1-1 0,-1 0 1,6-2-1,2-1-215,-1-1 1,0 1-1,0-2 1,-1 1-1,1-1 1,-1-1-1,12-10 0,6-13-219,-2-1-197</inkml:trace>
</inkml:ink>
</file>

<file path=ppt/ink/ink3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36.434"/>
    </inkml:context>
    <inkml:brush xml:id="br0">
      <inkml:brushProperty name="width" value="0.025" units="cm"/>
      <inkml:brushProperty name="height" value="0.025" units="cm"/>
    </inkml:brush>
  </inkml:definitions>
  <inkml:trace contextRef="#ctx0" brushRef="#br0">24 1 17916,'-21'132'5940,"20"-114"-5721,0 0 1,1 0-1,1-1 0,0 1 0,6 24 0,-6-39-205,-1-1 0,1 0 0,-1 0 0,1 1-1,0-1 1,0 0 0,0 0 0,0 0 0,0 0 0,0 0 0,1-1 0,-1 1 0,1 0 0,-1 0 0,1-1 0,0 1 0,-1-1 0,1 0 0,0 1 0,0-1 0,0 0 0,3 1 0,1-1-12,-1 1 1,1-2 0,0 1 0,0-1-1,0 1 1,10-2 0,-9 0-47,1 1 0,-1 0 1,0 0-1,10 2 0,-14-1 22,-1-1-1,0 1 1,0 0-1,0 0 1,0 0-1,0 0 0,0 0 1,0 0-1,0 0 1,0 1-1,-1-1 1,1 1-1,0 0 1,-1-1-1,1 1 1,-1 0-1,0 0 1,2 2-1,-2 0 40,0-1-1,0 0 1,0 1 0,0-1 0,-1 1-1,1-1 1,-1 1 0,0 0 0,0-1-1,0 1 1,-1-1 0,1 1 0,-1-1-1,0 1 1,0-1 0,0 0 0,0 1-1,-1-1 1,1 0 0,-1 0 0,0 0-1,0 0 1,0 0 0,0 0 0,-1 0-1,-3 3 1,4-4 30,-1 1-1,1 0 1,-1-1-1,1 0 1,-1 0-1,0 1 1,0-2-1,0 1 0,0 0 1,0-1-1,-1 1 1,1-1-1,0 0 1,-1 0-1,1 0 1,0 0-1,-1-1 1,1 0-1,-1 1 1,0-1-1,1-1 1,-1 1-1,1 0 1,-1-1-1,1 0 1,-6-1-1,7 1-182,-1 0 0,1-1 1,0 1-1,0 0 0,-1-1 0,1 0 1,0 1-1,0-1 0,1 0 0,-1 0 0,0 0 1,1 0-1,-1 0 0,1-1 0,0 1 1,-1 0-1,1-1 0,0 1 0,0-1 1,1 1-1,-1-1 0,1 1 0,-1-1 0,1 1 1,0-1-1,0 0 0,0 1 0,0-1 1,0 0-1,0 1 0,1-1 0,0 1 0,-1-1 1,1 1-1,0-1 0,0 1 0,0 0 1,1-1-1,-1 1 0,0 0 0,3-3 0,14-10-960</inkml:trace>
</inkml:ink>
</file>

<file path=ppt/ink/ink3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37.043"/>
    </inkml:context>
    <inkml:brush xml:id="br0">
      <inkml:brushProperty name="width" value="0.025" units="cm"/>
      <inkml:brushProperty name="height" value="0.025" units="cm"/>
    </inkml:brush>
  </inkml:definitions>
  <inkml:trace contextRef="#ctx0" brushRef="#br0">156 335 18284,'0'0'35,"0"0"0,1 0 0,-1 0-1,0 0 1,0 0 0,0 0 0,0 0 0,0 0 0,1 0 0,-1 0 0,0 0 0,0 0 0,0 0-1,0 0 1,0 0 0,1-1 0,-1 1 0,0 0 0,0 0 0,0 0 0,0 0 0,0 0-1,0 0 1,0 0 0,0 0 0,1-1 0,-1 1 0,0 0 0,0 0 0,0 0 0,0 0-1,0 0 1,0-1 0,0 1 0,0 0 0,0 0 0,0 0 0,0 0 0,0 0 0,0-1 0,0 1-1,0 0 1,0 0 0,0 0 0,0 0 0,0 0 0,0-1 0,0 1 0,0 0 0,0 0-1,0 0 1,0 0 0,-1 0 0,1 0 0,0-1 0,0 1 0,0 0 0,0 0 0,0 0 0,0 0-1,-1 0 1,-12 1 874,-21 10 373,24-5-976,0 0 1,1 1-1,-1-1 0,1 2 0,1-1 0,-12 14 1,16-18-279,1 1 0,0 0 0,0 1 1,0-1-1,0 0 0,1 1 0,0-1 0,0 1 1,0 0-1,0 0 0,1 0 0,-1 0 1,1 0-1,1 0 0,-1 0 0,1 9 0,0-12-23,0 0-1,0 0 1,1 0-1,-1-1 1,1 1-1,-1 0 1,1 0-1,0-1 1,-1 1-1,1 0 1,0-1-1,0 1 1,0-1-1,0 1 1,1-1-1,-1 1 1,0-1-1,0 0 1,1 0-1,-1 0 1,1 1-1,2 0 1,-1-1 2,0 0 0,0 0 0,1 0 0,-1-1 0,0 1 0,0-1 0,1 0 0,-1 0 0,0 0 0,0 0 0,7-2 0,0-1 7,0 1 1,0-2-1,-1 1 1,1-2 0,-1 1-1,0-1 1,11-7-1,-10 4-24,0-1 0,0 1 0,0-1 0,-1-1 0,-1 0-1,1 0 1,-2-1 0,1 0 0,-2 0 0,1-1 0,-2 0-1,1 0 1,-2 0 0,0-1 0,4-20 0,-8 19-128,0 14 134,0 0-1,0 0 1,0 0-1,0 0 0,0 0 1,0 0-1,0 0 1,-1 0-1,1 0 1,0-1-1,0 1 0,0 0 1,0 0-1,0 0 1,0 0-1,-1 0 1,1 0-1,0 0 1,0 0-1,0 0 0,0 0 1,0 0-1,-1 0 1,1 0-1,0 0 1,0 0-1,0 0 0,0 0 1,0 0-1,0 0 1,-1 1-1,1-1 1,0 0-1,0 0 0,0 0 1,0 0-1,0 0 1,0 0-1,0 0 1,-1 0-1,1 0 0,0 1 1,0-1-1,0 0 1,-13 21-211,10-11 208,0 0 0,1 0 1,1 0-1,-1 0 0,1 0 0,1 20 0,1-27 21,-1-1 0,0 1 0,1 0 0,-1-1 0,1 1 1,0 0-1,0-1 0,0 1 0,0-1 0,0 1 0,1-1 0,-1 0 0,4 4 1,-4-5 1,0 0 1,1 0 0,-1 0 0,1 0 0,-1-1 0,1 1 0,-1 0 0,1-1 0,0 1 0,-1-1-1,1 1 1,0-1 0,0 0 0,-1 0 0,1 0 0,0 0 0,0 0 0,-1 0 0,1 0-1,0-1 1,-1 1 0,1-1 0,2 0 0,3-2 19,-1 0 0,0 0 0,0 0 0,0-1 0,0 0 0,0 0-1,-1-1 1,0 1 0,0-1 0,0-1 0,-1 1 0,1 0 0,-1-1 0,3-6 0,6-10 56,-2 0 1,15-37-1,-11 14-33,-1 0-1,-2-1 0,9-71 1,-20 104-92,-4 12-6,-4 19-7,-1 15 77,2 1 1,1-1-1,2 1 0,1 0 0,2 1 0,4 37 0,-1-55-15,0-1 0,0 0 0,2 0 1,0 0-1,1 0 0,10 18 0,-11-24-65,1-1-1,1 1 1,-1-1 0,2 0 0,-1-1 0,1 0-1,0 0 1,1 0 0,19 12 0,-28-20 42,0 0 1,0 0-1,0 0 0,0 0 1,0 0-1,0 0 0,0 1 1,0-1-1,0 0 0,1 0 1,-1 0-1,0 0 0,0 0 0,0 0 1,0 0-1,0 0 0,0 0 1,0 0-1,0 0 0,1 1 1,-1-1-1,0 0 0,0 0 1,0 0-1,0 0 0,0 0 1,0 0-1,1 0 0,-1 0 1,0 0-1,0 0 0,0 0 1,0 0-1,0 0 0,0 0 1,1 0-1,-1-1 0,0 1 1,0 0-1,0 0 0,0 0 1,0 0-1,0 0 0,0 0 1,1 0-1,-1 0 0,0 0 1,0 0-1,0 0 0,0-1 0,0 1 1,0 0-1,0 0 0,0 0 1,0 0-1,-3-10-136,-10-12 44,-138-154 12,72 88 827,78 87-708,0 0 0,0 0 0,0 0 0,0-1 0,0 1 0,1 0 0,-1 0 0,0-1 0,1 1 0,-1 0 0,1-1 0,-1 1 0,1-1 0,0 1 0,-1-1 0,1-1 0,0 2-11,1 0-1,-1 0 1,0 1 0,1-1-1,-1 0 1,1 0-1,-1 1 1,1-1 0,-1 0-1,1 0 1,-1 1-1,1-1 1,0 1 0,-1-1-1,1 1 1,0-1-1,0 1 1,-1-1 0,1 1-1,0 0 1,0-1 0,0 1-1,-1 0 1,1-1-1,0 1 1,0 0 0,0 0-1,1 0 1,64-6 57,-50 6-157,-1-1 0,0-1-1,27-5 1,-14-6-34</inkml:trace>
</inkml:ink>
</file>

<file path=ppt/ink/ink3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38.350"/>
    </inkml:context>
    <inkml:brush xml:id="br0">
      <inkml:brushProperty name="width" value="0.025" units="cm"/>
      <inkml:brushProperty name="height" value="0.025" units="cm"/>
    </inkml:brush>
  </inkml:definitions>
  <inkml:trace contextRef="#ctx0" brushRef="#br0">0 163 12947,'1'-8'833,"0"1"0,0 0 0,1 0 0,0 0 0,0 0 0,1 0 0,-1 0 0,2 0 0,-1 1 0,7-10 0,-2 4-149,0 1-1,1 0 1,0 1 0,17-15-1,-26 24-662,1 0 0,-1 1 0,1-1 0,0 1 1,-1-1-1,1 1 0,0-1 0,-1 1 0,1-1 0,0 1 0,0 0 0,0-1 0,-1 1 0,1 0 1,0-1-1,0 1 0,0 0 0,0 0 0,-1 0 0,1 0 0,0 0 0,0 0 0,0 0 0,0 0 0,-1 0 1,3 1-1,-2 0-12,-1 0 0,1 0 1,0-1-1,0 1 1,0 0-1,-1 0 1,1 1-1,0-1 1,-1 0-1,1 0 0,-1 0 1,1 0-1,-1 0 1,0 1-1,1-1 1,-1 1-1,2 10-34,-1 0 0,-1 0 0,-1 12 0,1-14 61,0 23-65,-1-15 9,1 1 0,5 35-1,-5-53 22,0 1-1,0-1 1,0 0-1,1 1 1,-1-1-1,0 0 1,1 1-1,-1-1 1,1 0-1,0 0 1,-1 1-1,1-1 1,0 0-1,0 0 1,0 0-1,0 0 1,0 0-1,0 0 1,0 0-1,0 0 1,0 0-1,0-1 1,0 1-1,1 0 1,1 0-1,0-1 0,-1 1 0,1-1 0,-1 0 0,1-1 0,-1 1 0,1 0 0,-1-1 0,1 1-1,-1-1 1,0 0 0,1 0 0,-1 0 0,3-1 0,7-5 1,0-1-1,0 0 1,19-18 0,-15 11 1,0 0-1,-1-1 1,0 0 0,-2-1 0,22-36 0,-38 63-43,0 0 1,0 0-1,0 1 1,2-1-1,-1 0 1,1 1 0,1-1-1,0 15 1,1-20 45,-1 0 0,1 1 0,0-1 1,0 0-1,1 0 0,0 0 0,0 0 0,0 0 1,4 6-1,-4-8 10,-1-1 0,1 0 1,0 0-1,0 0 0,0 0 1,0 0-1,0 0 0,1-1 1,-1 1-1,1-1 0,-1 0 1,1 1-1,-1-1 0,1 0 1,-1 0-1,1-1 0,0 1 1,0-1-1,3 1 0,-2-1 24,-1 0 1,1 0-1,-1 0 0,0 0 0,1-1 0,-1 0 0,1 1 0,-1-1 1,0-1-1,1 1 0,-1 0 0,0-1 0,0 0 0,5-3 0,-3 1 32,-1 0 0,1 0 0,-1-1 0,0 1 0,0-1 0,0 0 0,5-10 1,-4 6 11,-1 1 1,0-1 0,-1 0 0,0 0 0,0 0 0,-1 0 0,0-1 0,0 1 0,-1 0 0,-1-18 0,0 24-75,-1-1-1,0 1 1,0 0-1,0-1 1,0 1-1,0 0 1,-1 0-1,-2-5 1,3 8-11,1-1 0,0 1 0,-1-1 0,1 1 0,0-1 0,-1 1 0,1 0 0,-1-1 0,1 1 0,-1-1 0,1 1 0,-1 0 0,1 0 0,-1-1 0,1 1 0,-1 0 0,0 0 0,1 0 0,-1-1 0,1 1 0,-2 0 0,1 1-3,0-1 0,0 0 0,1 1 0,-1-1 0,0 0 0,0 1 0,0 0 0,1-1 0,-1 1 0,0-1 0,1 1 0,-1 0 0,0-1 0,1 1 0,-1 0 0,1 0-1,-1-1 1,1 1 0,-1 1 0,-1 3-10,0 0 0,0 0 0,0 0 0,1 0 0,0 0 0,0 0 0,0 0 0,1 0 0,-1 1 0,1-1 0,1 0 0,-1 0 0,1 0-1,1 6 1,-2-9 11,1 0 0,-1 0 0,1 0 0,0 0 0,-1 0 0,1 0 1,0-1-1,0 1 0,0 0 0,1 0 0,-1-1 0,0 1 0,1-1 0,-1 1 0,1-1 0,-1 0 0,1 1 0,0-1 0,-1 0 0,1 0 0,0 0 0,0 0 0,0-1 0,0 1 0,0 0 0,0-1 0,0 1 0,0-1 0,0 0 0,0 0 0,0 0 0,0 0 0,0 0 0,0 0 0,0 0 0,0-1 0,4 0 0,4-3-72,-1 0-1,1 0 1,-1-1-1,0-1 1,0 1 0,-1-1-1,13-11 1,-13 10-95,-8 7 155,0-1 0,1 1 0,-1 0 0,0 0 0,0-1 0,1 1 0,-1 0 0,1 0 0,-1-1 0,0 1 0,1 0-1,-1 0 1,1 0 0,-1 0 0,0-1 0,1 1 0,-1 0 0,1 0 0,-1 0 0,1 0 0,-1 0 0,0 0 0,1 0 0,-1 0-1,1 0 1,-1 0 0,1 1 0,-1-1 0,0 0 0,1 0 0,-1 0 0,1 0 0,-1 1 0,0-1 0,1 0 0,-1 0-1,0 1 1,1-1 0,-1 0 0,0 1 0,1-1 0,-1 0 0,0 1 0,0-1 0,1 1 0,-1-1 0,0 0 0,0 1 0,0-1-1,0 1 1,0-1 0,0 0 0,1 1 0,-1-1 0,0 1 0,4 35-323,-2-19 237,-2-16 105,0 0-1,0 0 1,0 0 0,0 0-1,1 0 1,-1 0 0,0 0-1,1 0 1,-1 0 0,1 0-1,-1 0 1,1-1 0,-1 1-1,1 0 1,0 0 0,-1 0 0,1-1-1,0 1 1,0 0 0,0-1-1,-1 1 1,1-1 0,0 1-1,0-1 1,0 1 0,0-1-1,0 0 1,0 1 0,0-1-1,0 0 1,0 0 0,0 0 0,0 0-1,0 0 1,0 0 0,0 0-1,0 0 1,0 0 0,0 0-1,0 0 1,0-1 0,0 1-1,0 0 1,1-2 0,6-1 19,0-2 0,0 1 0,0-1 0,9-8 0,1 0-12,-8 7-10,1 0-1,0 0 1,0 1-1,0 1 0,1 0 1,12-3-1,-21 7 6,1-1 0,-1 1 0,0 0 0,0 0 0,0 0 0,0 0 0,1 0-1,-1 1 1,0-1 0,0 1 0,0 0 0,4 1 0,-5-1 19,0 1 1,0-1-1,0 0 0,-1 1 0,1-1 1,-1 1-1,1-1 0,-1 1 1,1 0-1,-1 0 0,0 0 0,0-1 1,0 1-1,0 0 0,0 0 1,0 1-1,0-1 0,-1 0 0,1 4 1,-1-6-8,1 0 1,-1 1 0,0-1 0,0 0 0,0 0-1,1 0 1,-1 0 0,0 0 0,0 0 0,0 1-1,1-1 1,-1 0 0,0 0 0,0 0 0,1 0-1,-1 0 1,0 0 0,0 0 0,1 0 0,-1 0-1,0 0 1,0 0 0,1 0 0,-1 0 0,0 0-1,0 0 1,1 0 0,-1-1 0,0 1 0,0 0-1,0 0 1,1 0 0,-1 0 0,0 0 0,0 0-1,0-1 1,1 1 0,-1 0 0,0 0 0,0 0-1,0-1 1,0 1 0,0 0 0,1 0 0,-1 0-1,0-1 1,11-9 253,-11 9-249,8-8 114,-1 3-309,-1-1 0,0 0 0,8-13 0,-13 18 126,1-1 0,-1 1 0,0-1-1,0 0 1,0 1 0,0-1 0,-1 0-1,1 0 1,-1 1 0,0-1 0,1 0-1,-1 0 1,-1 0 0,1 1 0,0-1-1,-1-4 1,-8-19-331</inkml:trace>
</inkml:ink>
</file>

<file path=ppt/ink/ink3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38.849"/>
    </inkml:context>
    <inkml:brush xml:id="br0">
      <inkml:brushProperty name="width" value="0.025" units="cm"/>
      <inkml:brushProperty name="height" value="0.025" units="cm"/>
    </inkml:brush>
  </inkml:definitions>
  <inkml:trace contextRef="#ctx0" brushRef="#br0">12 0 18220,'-10'13'1928,"9"-3"-1280,1-3-255,11-2 1119,6-5-1208,5-5-8,-1-2-128,1-3-288</inkml:trace>
</inkml:ink>
</file>

<file path=ppt/ink/ink3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39.263"/>
    </inkml:context>
    <inkml:brush xml:id="br0">
      <inkml:brushProperty name="width" value="0.025" units="cm"/>
      <inkml:brushProperty name="height" value="0.025" units="cm"/>
    </inkml:brush>
  </inkml:definitions>
  <inkml:trace contextRef="#ctx0" brushRef="#br0">101 275 19964,'-7'1'366,"1"1"-1,-1 0 0,1 0 0,-1 1 1,1-1-1,0 2 0,0-1 0,0 0 1,0 1-1,-5 5 0,8-7-310,1 0 1,0 0-1,0 0 0,0 1 0,0-1 0,0 0 0,1 1 0,-1 0 0,1-1 0,-1 1 1,1 0-1,0 0 0,0 0 0,0 0 0,1 0 0,-1 0 0,1 0 0,-1 0 0,1 0 1,0 0-1,0 0 0,0 0 0,1 0 0,0 5 0,0-6-36,-1-1 0,1 1 0,0 0 0,0-1 1,-1 1-1,1 0 0,0-1 0,0 0 0,0 1 0,1-1 0,-1 1 0,0-1 0,0 0 0,1 0 1,-1 0-1,1 0 0,-1 0 0,1 0 0,-1 0 0,1 0 0,0-1 0,-1 1 0,1-1 0,0 1 0,0-1 1,-1 0-1,1 1 0,0-1 0,0 0 0,0 0 0,-1 0 0,1 0 0,0-1 0,2 1 0,2-2 38,0 1-1,1-1 1,-1 0-1,0 0 1,0 0-1,0-1 0,0 0 1,6-5-1,3-3 40,-1-1-1,-1 0 1,0-1-1,0 0 1,-2-1-1,1-1 1,-2 0-1,11-20 1,-11 16-45,0-1-1,-1-1 1,-1 0 0,-1 0 0,-1 0-1,4-31 1,-10 50-48,3-40 39,-2 41-44,-1 0 0,0 0 0,0 0 0,0 0 0,0 0 0,0-1 0,0 1 0,-1 0 1,1 0-1,0 0 0,-1 0 0,1 0 0,0 0 0,-1 0 0,1 0 0,-1 0 0,0 0 0,1 0 1,-1 0-1,0 0 0,1 0 0,-1 1 0,0-1 0,0 0 0,0 0 0,0 1 0,0-1 1,-2 0-1,2 1-4,-1 0 1,0 1 0,1-1-1,-1 1 1,1-1 0,-1 1-1,1 0 1,-1-1 0,1 1-1,0 0 1,-1 0 0,1 0-1,0 0 1,-1 0 0,1 1-1,0-1 1,0 0 0,0 1 0,0-1-1,0 0 1,1 1 0,-2 2-1,0-1-5,-6 10-9,0 1 0,1 0 0,1 0 0,0 0 0,1 1 0,-4 22 1,6-25-90,1-1 1,1 1-1,0 0 1,1 0-1,0 0 0,0 0 1,1 0-1,6 22 1,-6-29 116,0-1 0,1 0 0,0 0 0,0 0 0,0 0 0,0 0 1,0 0-1,1-1 0,0 1 0,-1-1 0,1 1 0,1-1 0,-1 0 0,0-1 0,1 1 0,0 0 0,5 2 0,12 3-134</inkml:trace>
</inkml:ink>
</file>

<file path=ppt/ink/ink3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40.799"/>
    </inkml:context>
    <inkml:brush xml:id="br0">
      <inkml:brushProperty name="width" value="0.025" units="cm"/>
      <inkml:brushProperty name="height" value="0.025" units="cm"/>
    </inkml:brush>
  </inkml:definitions>
  <inkml:trace contextRef="#ctx0" brushRef="#br0">1 139 10562,'9'-37'2649,"-6"24"-1281,0 0 0,1 1 0,0 0 0,0 0 0,13-23 0,-17 35-1305,0 0-1,0 0 0,0-1 1,1 1-1,-1 0 1,0 0-1,0 0 0,0-1 1,0 1-1,0 0 0,1 0 1,-1 0-1,0-1 1,0 1-1,0 0 0,1 0 1,-1 0-1,0 0 1,0-1-1,1 1 0,-1 0 1,0 0-1,0 0 0,1 0 1,-1 0-1,0 0 1,0 0-1,1 0 0,-1 0 1,0 0-1,0 0 0,1 0 1,-1 0-1,0 0 1,0 0-1,1 0 0,3 10 722,-2 15-394,-3-2-270,-1-1-1,-9 36 0,-1 16-5,14-71-62,5-8-29,5-9 2,11-18 17,24-32-165,-42 58 47,1-1-1,0 1 1,0 0 0,1 1 0,-1-1 0,12-6 0,-17 12 54,0-1 1,0 0 0,0 1 0,0-1 0,0 1-1,0-1 1,1 1 0,-1 0 0,0 0-1,0-1 1,0 1 0,1 0 0,-1 0 0,0 0-1,0 0 1,0 0 0,1 0 0,-1 0-1,0 1 1,0-1 0,0 0 0,1 1 0,-1-1-1,0 1 1,0-1 0,0 1 0,0 0 0,0-1-1,0 1 1,0 0 0,0 0 0,0 0-1,0-1 1,-1 1 0,1 0 0,0 0 0,0 2-1,3 3-45,-1 0-1,0 1 1,-1 0-1,0 0 1,2 9-1,1 1 42,-3-10 69,0 0-1,1 0 1,0 0-1,0 0 1,1-1-1,5 8 1,-8-12-19,0-1 0,0 0 1,1 1-1,-1-1 0,0 0 0,1 0 1,-1 0-1,1 0 0,0 0 1,-1 0-1,1-1 0,0 1 0,-1-1 1,1 1-1,0-1 0,0 1 1,-1-1-1,1 0 0,0 0 0,0 0 1,0 0-1,-1 0 0,1 0 1,0 0-1,0-1 0,0 1 0,-1-1 1,1 1-1,0-1 0,-1 0 1,3-1-1,4-2 44,-1 0 0,0 0 0,0-1 0,0 0 0,-1-1 0,0 0 0,0 0 1,6-7-1,-2 1-18,-1 0 0,-1-1 0,11-21 0,-13 18-92,-9 17-70,-11 28-44,9-15 106,1 1 0,-4 29 0,7-39 47,1 0-1,0 0 1,0-1 0,0 1 0,0 0 0,1 0-1,0 0 1,0-1 0,0 1 0,1 0 0,-1-1-1,1 1 1,3 4 0,-4-7 6,0 0 1,0-1-1,1 1 0,-1-1 0,1 1 1,-1-1-1,1 0 0,0 0 0,-1 0 1,1 0-1,0 0 0,0 0 0,0 0 1,0 0-1,-1-1 0,1 1 0,0-1 1,0 1-1,0-1 0,0 0 0,1 0 1,-1 0-1,0 0 0,0 0 0,0 0 1,0 0-1,0-1 0,0 1 0,0-1 1,0 0-1,-1 1 0,1-1 0,3-2 1,3-1 10,-1 0-1,1-1 1,-1 0 0,-1 0 0,1-1 0,9-10 0,-8 8-5,-2-1-1,1 0 1,-1-1 0,0 1-1,8-20 1,-25 67-296,10-35 295,0 0 1,0 0-1,1 0 1,0 0-1,-1 0 1,1 0-1,0 0 1,0 0-1,1 0 0,-1 0 1,1 0-1,-1 0 1,1 0-1,0-1 1,2 5-1,-2-6 2,-1 0-1,1 0 1,0-1 0,0 1-1,0-1 1,0 1 0,0-1-1,0 1 1,0-1 0,0 0-1,0 1 1,0-1 0,0 0-1,0 0 1,0 1 0,1-1-1,-1 0 1,0 0 0,0-1-1,0 1 1,0 0-1,0 0 1,2-1 0,27-10 153,-23 8-137,5-2-39,2 0 0,-1 1 0,0 0 0,1 1 0,24-2 0,-29 5-30,-1 0 1,1 0 0,-1 1 0,0 0 0,1 1 0,-1 0-1,0 0 1,0 0 0,0 1 0,13 7 0,-21-9 61,1-1 0,0 0 1,-1 1-1,1-1 0,0 1 1,-1-1-1,1 0 0,0 0 1,0 1-1,0-1 0,-1 0 1,1 0-1,0 0 0,0 0 1,0 0-1,-1 0 0,1 0 1,0 0-1,0 0 0,0 0 1,-1-1-1,1 1 0,0 0 1,0 0-1,-1-1 1,1 1-1,1-1 0,-1 0 18,0-1 0,0 1 1,-1 0-1,1 0 0,0-1 0,-1 1 0,1-1 0,0 1 0,-1 0 1,0-1-1,1 1 0,-1-1 0,0-2 0,1-6 150,-1 0 0,0-1 0,-2-12 0,2 22-177,-3-15 162,-9-29 0,3 15-460,9 29 240,0 1 1,0 0-1,0-1 1,0 1 0,0-1-1,0 1 1,0 0-1,0-1 1,0 1-1,0-1 1,0 1 0,1-1-1,-1 1 1,0 0-1,0-1 1,0 1-1,0 0 1,1-1 0,-1 1-1,0 0 1,1-1-1,-1 1 1,0 0-1,0-1 1,1 1 0,-1 0-1,0 0 1,1-1-1,-1 1 1,1 0-1,-1 0 1,0 0 0,1 0-1,-1 0 1,1-1-1,-1 1 1,0 0-1,1 0 1,-1 0 0,1 0-1,0 0 1,20 0-674,-16 0 669,19-1-457,6-6-94</inkml:trace>
</inkml:ink>
</file>

<file path=ppt/ink/ink3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41.574"/>
    </inkml:context>
    <inkml:brush xml:id="br0">
      <inkml:brushProperty name="width" value="0.025" units="cm"/>
      <inkml:brushProperty name="height" value="0.025" units="cm"/>
    </inkml:brush>
  </inkml:definitions>
  <inkml:trace contextRef="#ctx0" brushRef="#br0">0 5 16940,'1'-1'91,"-1"1"1,1-1-1,0 1 1,-1 0 0,1-1-1,-1 1 1,1 0-1,0 0 1,-1-1 0,1 1-1,0 0 1,-1 0 0,1 0-1,0 0 1,-1 0-1,1 0 1,0 0 0,-1 0-1,1 0 1,0 0-1,-1 0 1,1 0 0,0 0-1,-1 0 1,1 1-1,0-1 1,-1 0 0,1 1-1,-1-1 1,1 0-1,-1 1 1,1-1 0,0 1-1,-1-1 1,0 1-1,1-1 1,-1 1 0,1-1-1,-1 1 1,1-1-1,-1 1 1,0 0 0,0-1-1,1 1 1,-1-1 0,0 2-1,15 38 2530,-12-30-2031,2 6-208,0 3-13,15 31 0,-18-45-354,0-1 0,1 1 0,-1-1-1,1 0 1,0 0 0,0 0 0,1-1 0,-1 1 0,1-1 0,-1 1 0,1-1 0,5 3 0,-5-5-11,-1 0 1,1 0-1,-1 0 1,1 0-1,-1-1 1,1 1-1,-1-1 1,1 0 0,-1 0-1,1 0 1,0-1-1,-1 1 1,1-1-1,-1 0 1,1 0 0,-1 0-1,0 0 1,1-1-1,-1 1 1,0-1-1,0 0 1,3-2-1,9-6-3,-1-1-1,25-24 0,-34 30-25,0 0-1,0 0 1,1 1 0,-1 0-1,1 0 1,8-3 0,-13 6 14,0 1 1,1-1-1,-1 1 0,0-1 1,0 1-1,1 0 1,-1 0-1,0 0 0,1 0 1,-1 0-1,0 0 1,0 0-1,1 0 0,-1 0 1,0 1-1,1-1 0,-1 0 1,0 1-1,0-1 1,0 1-1,1 0 0,-1-1 1,0 1-1,0 0 1,0 0-1,0-1 0,0 1 1,0 0-1,0 0 0,-1 0 1,1 0-1,0 0 1,0 0-1,-1 1 0,1-1 1,-1 0-1,1 0 1,-1 0-1,1 1 0,-1 1 1,9 28-148,-8-26 124,0 1 0,0-1 0,1 0 0,-1 1 0,1-1 0,0 0 0,1 0 0,0 0 0,3 4 0,-6-8 16,1-1 0,-1 1 0,0-1 0,1 0 0,-1 0-1,1 1 1,0-1 0,-1 0 0,1 0 0,-1 1 0,1-1-1,-1 0 1,1 0 0,-1 0 0,1 0 0,0 0 0,-1 0 0,1 0-1,-1 0 1,1 0 0,0 0 0,-1 0 0,1 0 0,-1-1 0,1 1-1,-1 0 1,1 0 0,-1-1 0,1 1 0,-1 0 0,1-1-1,-1 1 1,1 0 0,-1-1 0,1 1 0,-1-1 0,17-20 561,-14 18-660,12-21 33,3-2-35</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32.025"/>
    </inkml:context>
    <inkml:brush xml:id="br0">
      <inkml:brushProperty name="width" value="0.05" units="cm"/>
      <inkml:brushProperty name="height" value="0.05" units="cm"/>
    </inkml:brush>
  </inkml:definitions>
  <inkml:trace contextRef="#ctx0" brushRef="#br0">5 211 15067,'-1'-4'217,"0"0"-1,0 0 1,0 0 0,1 0-1,0-1 1,0 1-1,0 0 1,0 0 0,1 0-1,-1 0 1,1-1-1,0 1 1,0 0 0,1 0-1,-1 1 1,3-6-1,3-4 426,0 0 0,1 0 0,11-13 0,-10 14-212,0 0 1,15-12 0,-22 21-387,1 1 0,-1 0 0,0 0 0,1 1 0,-1-1 0,1 0 0,-1 1 0,1-1 0,0 1-1,0 0 1,-1 0 0,1 0 0,0 0 0,0 1 0,0-1 0,0 1 0,6 0 0,-7 0-36,-1 1 1,1-1-1,-1 1 1,0 0-1,1 0 1,-1 0-1,0 0 1,0-1-1,0 2 1,1-1-1,-1 0 1,0 0-1,0 0 1,-1 0-1,1 1 1,0-1-1,0 0 1,-1 1-1,1-1 1,0 1-1,-1-1 1,0 1-1,1-1 1,-1 1-1,0-1 1,1 4-1,-1 3 6,1 1 1,-1 0-1,-1 11 0,-6 28 25,-2 0-1,-2 0 1,-23 63-1,-8 32 410,41-141-440,-1 8 94,-1 0-1,2 1 1,-1-1-1,1 13 0,1-22-76,0 1-1,0-1 1,0 1 0,0-1-1,0 0 1,0 1-1,0-1 1,1 0 0,-1 1-1,0-1 1,1 0-1,-1 1 1,1-1-1,0 0 1,-1 0 0,1 1-1,0-1 1,0 0-1,0 0 1,0 0 0,0 0-1,0 0 1,0 0-1,0 0 1,0-1 0,0 1-1,0 0 1,1-1-1,-1 1 1,0-1 0,1 1-1,-1-1 1,0 1-1,1-1 1,-1 0-1,0 0 1,1 1 0,-1-1-1,3-1 1,8 0 85,0-1-1,0-1 1,-1 0 0,1 0 0,-1-2 0,0 1-1,16-9 1,70-48 275,-79 49-324,46-34-497,-60 43 336,0-1 0,0 1 0,0-1 0,-1 0 0,0 0 0,1 0 0,-1-1 0,-1 1 0,1-1 0,-1 1 0,3-8 0,-5 10 79,1 1 0,-1 0 0,0-1 0,0 1 0,0 0 0,-1-1 0,1 1 1,0 0-1,0-1 0,-1 1 0,1 0 0,-1-1 0,1 1 0,-1 0 0,0 0 0,1 0 0,-1 0 0,0 0 1,0-1-1,0 1 0,0 0 0,0 1 0,0-1 0,0 0 0,0 0 0,0 0 0,0 1 0,0-1 0,0 0 1,-2 0-1,-26-13-489</inkml:trace>
</inkml:ink>
</file>

<file path=ppt/ink/ink3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42.042"/>
    </inkml:context>
    <inkml:brush xml:id="br0">
      <inkml:brushProperty name="width" value="0.025" units="cm"/>
      <inkml:brushProperty name="height" value="0.025" units="cm"/>
    </inkml:brush>
  </inkml:definitions>
  <inkml:trace contextRef="#ctx0" brushRef="#br0">57 1 15179,'-51'79'4960,"50"-78"-4888,1-1 0,-1 1 0,1 0-1,-1-1 1,1 1 0,0 0 0,-1-1 0,1 1 0,0 0-1,-1-1 1,1 1 0,0 0 0,0-1 0,0 1 0,0 0 0,-1 0-1,1-1 1,0 1 0,0 0 0,0 0 0,1-1 0,-1 1 0,0 0-1,0 1 1,1-2-32,0 1-1,-1-1 0,1 1 0,-1-1 1,1 0-1,0 1 0,-1-1 0,1 0 1,0 0-1,0 1 0,-1-1 0,1 0 1,0 0-1,0 0 0,-1 0 0,1 0 1,0 0-1,0 0 0,0 0 0,4-1-26,0 0 0,0 0 0,0 0 0,0-1 0,-1 1-1,8-5 1,-8 4-9,0-1-1,0-1 0,0 1 0,0-1 1,-1 1-1,1-1 0,4-7 1,-7 10 8,0 0 0,-1 0 1,1 0-1,0 0 0,-1 0 0,1 0 1,-1 0-1,1-1 0,-1 1 0,1 0 1,-1 0-1,0 0 0,0-1 0,1 1 1,-1 0-1,0 0 0,0 0 0,0-1 1,-1 1-1,1 0 0,0 0 0,0-1 1,-1 1-1,1 0 0,0 0 0,-1 0 1,1 0-1,-1 0 0,0 0 0,1 0 1,-1 0-1,0 0 0,0 0 0,0 0 1,1 0-1,-1 0 0,-2-1 0,2 2 5,-1-1-1,1 0 0,-1 1 1,1-1-1,-1 1 1,0-1-1,1 1 0,-1 0 1,0 0-1,1 0 0,-1-1 1,0 2-1,1-1 1,-1 0-1,0 0 0,1 1 1,-1-1-1,1 0 1,-1 1-1,0 0 0,1-1 1,-1 1-1,1 0 0,-1 0 1,1 0-1,0 0 1,-1 0-1,1 0 0,0 0 1,0 1-1,-2 1 0,0 0-16,1-1 0,0 1 0,0 0-1,0 0 1,0 0 0,0 0 0,1 0-1,-1 1 1,1-1 0,0 0-1,0 1 1,0-1 0,0 0 0,0 6-1,1-8-53,0 1 0,0-1-1,0 1 1,1 0-1,-1-1 1,1 1 0,-1-1-1,1 1 1,-1-1-1,1 1 1,0-1 0,0 0-1,0 1 1,-1-1-1,1 0 1,1 1 0,-1-1-1,0 0 1,0 0-1,0 0 1,1 0 0,-1 0-1,0 0 1,1-1-1,-1 1 1,1 0 0,-1-1-1,1 1 1,-1-1-1,3 1 1,1 0-48,0 0-1,1-1 1,-1 0-1,1 0 1,-1 0-1,1 0 1,-1-1-1,6-1 1,24-9-404</inkml:trace>
</inkml:ink>
</file>

<file path=ppt/ink/ink3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42.506"/>
    </inkml:context>
    <inkml:brush xml:id="br0">
      <inkml:brushProperty name="width" value="0.025" units="cm"/>
      <inkml:brushProperty name="height" value="0.025" units="cm"/>
    </inkml:brush>
  </inkml:definitions>
  <inkml:trace contextRef="#ctx0" brushRef="#br0">70 257 14987,'-11'13'1172,"0"-1"-124,0 1 1,-10 18-1,19-28-855,0 0 0,0 1 1,0-1-1,1 1 0,-1 0 1,1-1-1,0 1 0,0 0 1,1 0-1,-1 0 0,1-1 1,-1 1-1,1 0 0,1 0 0,-1 4 1,1-7-152,-1 0 1,0 1 0,0-1-1,1 0 1,-1 0-1,1 0 1,-1 0-1,1 0 1,-1 0 0,1 0-1,0 0 1,0 0-1,-1 0 1,1 0-1,0 0 1,0 0 0,0-1-1,0 1 1,0 0-1,0-1 1,0 1-1,0 0 1,2 0-1,-1-1-5,1 1 0,-1-1-1,1 0 1,0 1 0,-1-1-1,1 0 1,-1-1 0,1 1-1,-1 0 1,5-2 0,2 0-8,-1-1 1,1-1 0,-1 1-1,1-2 1,8-5 0,-6 2-20,0-1 0,0-1 1,-1 1-1,0-2 0,-1 0 1,0 0-1,-1 0 0,0-1 1,-1 0-1,0-1 0,7-17 1,-9 17-17,0 0-1,-1-1 1,-1 1 0,0-1 0,0 1-1,-1-1 1,-1 0 0,-1 0 0,0 0 0,0 0-1,-5-21 1,5 32 1,-1 0-1,0 0 0,0 0 1,0 0-1,0 0 0,0 0 1,-1 0-1,1 1 0,-1-1 1,0 0-1,0 1 0,0 0 1,0-1-1,0 1 1,-4-2-1,5 3 2,-1 0-1,0 0 1,0 0-1,1 0 1,-1 1 0,0-1-1,0 1 1,0 0 0,0-1-1,0 1 1,0 0-1,0 0 1,0 0 0,1 0-1,-1 1 1,0-1 0,0 0-1,0 1 1,0-1-1,0 1 1,0 0 0,1 0-1,-1-1 1,0 1-1,-1 2 1,-6 3 26,2 0 0,-1 1 0,1 0 1,-1 1-1,2-1 0,-1 1 0,1 0 0,1 1 0,0 0 0,0 0 0,0 0 1,1 0-1,0 1 0,1-1 0,0 1 0,1 0 0,0 0 0,0 0 1,1 0-1,1 0 0,0 11 0,0-18-17,0-1 1,1 1 0,-1-1-1,1 0 1,0 1 0,0-1-1,0 0 1,0 1-1,0-1 1,0 0 0,1 0-1,-1 0 1,1 0 0,0 0-1,-1 0 1,1-1-1,0 1 1,0 0 0,0-1-1,0 1 1,0-1 0,0 0-1,5 2 1,4 1-189,1 0 1,0-1-1,-1-1 1,14 2-1,-15-3-246,0 1 0,0 0 1,-1 0-1,15 6 0,-20-6 227,1 1 1,-1-1-1,-1 1 0,1 0 1,0 0-1,-1 0 1,1 1-1,-1-1 0,0 1 1,0 0-1,-1 0 0,1 0 1,-1 0-1,0 0 1,0 0-1,0 1 0,0-1 1,-1 1-1,0-1 1,0 1-1,1 6 0,1 15-713</inkml:trace>
</inkml:ink>
</file>

<file path=ppt/ink/ink3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45.165"/>
    </inkml:context>
    <inkml:brush xml:id="br0">
      <inkml:brushProperty name="width" value="0.025" units="cm"/>
      <inkml:brushProperty name="height" value="0.025" units="cm"/>
    </inkml:brush>
  </inkml:definitions>
  <inkml:trace contextRef="#ctx0" brushRef="#br0">6 54 13787,'1'-12'1110,"-1"8"-824,0 0-1,1 0 0,-1 1 1,1-1-1,-1 1 0,1-1 1,0 0-1,1 1 0,1-6 0,-2 31 2653,-8 68-414,-2 73-1343,13-141-892,-4-22-282,0 0 0,0 0 0,0 1 0,0-1 0,0 0 0,1 0-1,-1 0 1,0 0 0,0 0 0,0 1 0,0-1 0,1 0 0,-1 0 0,0 0-1,0 0 1,0 0 0,1 0 0,-1 0 0,0 0 0,0 0 0,0 0-1,1 0 1,-1 0 0,0 0 0,0 0 0,0 0 0,1 0 0,-1 0 0,0 0-1,0 0 1,0 0 0,0 0 0,1 0 0,-1 0 0,0 0 0,0 0-1,0-1 1,1 1 0,-1 0 0,0 0 0,0 0 0,0 0 0,0 0 0,1-1-1,2-3 100,1-1-1,-1 0 1,0 1-1,4-9 1,3-4 50,-10 16-150,1 1 1,-1-1-1,1 0 1,-1 0-1,1 1 1,-1-1-1,1 0 1,-1 1-1,1-1 1,0 1-1,-1-1 1,1 1-1,0-1 1,0 1-1,0-1 1,-1 1-1,1 0 1,0-1-1,0 1 1,0 0-1,0 0 1,-1-1-1,3 1 1,-3 1-6,1-1 0,0 0-1,0 1 1,-1-1 0,1 1 0,0-1 0,-1 1-1,1 0 1,0-1 0,-1 1 0,1 0 0,-1-1-1,1 1 1,-1 0 0,0 0 0,1-1 0,-1 1-1,0 0 1,1 1 0,2 7-27,-1 1-1,0 0 1,1 12 0,-3-15 21,2 3 0,-1-5 43,0 1 0,0 0 0,-1-1 0,1 1 0,-1 0-1,-1 0 1,1-1 0,-1 1 0,-2 8 0,3-14-20,0 0 0,0 0 0,0 1 0,0-1 0,0 0 0,0 0 0,0 1 1,-1-1-1,1 0 0,0 0 0,0 0 0,0 0 0,-1 1 0,1-1 0,0 0 0,0 0 0,0 0 0,-1 0 0,1 0 1,0 0-1,0 0 0,0 1 0,-1-1 0,1 0 0,0 0 0,0 0 0,-1 0 0,1 0 0,0 0 0,0 0 0,-1 0 0,1 0 1,0 0-1,0 0 0,-1 0 0,1-1 0,0 1 0,0 0 0,-1 0 0,-9-10 642,-4-14 409,15 29-897,4 17-1134,-5-20-294,-5-16-613,0-11 543,5 12 449</inkml:trace>
</inkml:ink>
</file>

<file path=ppt/ink/ink3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45.698"/>
    </inkml:context>
    <inkml:brush xml:id="br0">
      <inkml:brushProperty name="width" value="0.025" units="cm"/>
      <inkml:brushProperty name="height" value="0.025" units="cm"/>
    </inkml:brush>
  </inkml:definitions>
  <inkml:trace contextRef="#ctx0" brushRef="#br0">24 18 15347,'-5'-8'1299,"-2"-2"1591,7 10-2848,0 0 1,-1 0 0,1 0-1,0 0 1,0 0 0,0 0-1,-1 0 1,1 0 0,0 0-1,0 0 1,-1 0 0,1 0-1,0 1 1,0-1 0,0 0-1,0 0 1,-1 0 0,1 0-1,0 0 1,0 0 0,0 0-1,0 1 1,-1-1 0,1 0-1,0 0 1,0 0 0,0 1-1,0-1 1,0 0 0,0 0-1,0 0 1,0 0-1,-1 1 1,1-1 0,0 0-1,0 0 1,0 1 0,0-1-1,0 0 1,0 0 0,0 0-1,0 1 1,0-1 0,0 0-1,1 0 1,-1 0 0,0 1-1,0-1 1,0 0 0,0 0-1,0 1 1,-4 36 608,2 0-1,2 1 1,1-1-1,2 1 1,1-1 0,19 71-1,-22-104-606,0 0-1,1 0 0,-1 0 0,1 0 1,0 0-1,0-1 0,0 1 1,1-1-1,0 0 0,3 4 1,-5-6-24,0 0 0,0 0 0,1 0 0,-1 0 1,0-1-1,1 1 0,-1 0 0,1-1 0,-1 0 1,1 1-1,-1-1 0,0 0 0,1 1 0,-1-1 1,1 0-1,0 0 0,-1 0 0,1 0 1,-1-1-1,1 1 0,-1 0 0,0-1 0,1 1 1,-1-1-1,1 1 0,-1-1 0,0 0 0,1 1 1,-1-1-1,0 0 0,2-2 0,9-6 72,-2 0 0,0-1 0,0-1 0,-1 1 0,0-2 0,0 1 0,-1-1 0,12-25 0,-8 9-83,0 0 0,-2-1 0,8-33 0,-10 24-344,-7 24-1158,-3 13-86,-2 8-746,1-2 1527,-2-3-83</inkml:trace>
</inkml:ink>
</file>

<file path=ppt/ink/ink3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46.138"/>
    </inkml:context>
    <inkml:brush xml:id="br0">
      <inkml:brushProperty name="width" value="0.025" units="cm"/>
      <inkml:brushProperty name="height" value="0.025" units="cm"/>
    </inkml:brush>
  </inkml:definitions>
  <inkml:trace contextRef="#ctx0" brushRef="#br0">111 72 18980,'2'-2'155,"-1"0"0,0 0 0,0 0 0,0 0 0,0-1 0,-1 1 0,1 0 0,0 0 0,-1-1 1,0 1-1,1 0 0,-1-1 0,0 1 0,0 0 0,-1-1 0,1 1 0,0-1 0,-1 1 0,1 0 0,-1 0 0,0-1 0,0 1 0,0 0 0,0 0 0,0 0 0,0 0 0,0 0 0,-1 0 0,1 0 0,-4-2 0,4 3-139,0 1 0,0 0 0,-1-1 0,1 1 0,0 0-1,0 0 1,0 0 0,-1 0 0,1 0 0,0 0-1,0 0 1,0 1 0,-1-1 0,1 0 0,0 1 0,0-1-1,0 1 1,0-1 0,0 1 0,0 0 0,0-1-1,0 1 1,0 0 0,0 0 0,0-1 0,0 1-1,-1 2 1,-22 27-12,23-28 18,-7 8 1,2 1 0,0 1 1,0-1-1,-4 15 1,8-21-12,0 0 0,1 0 0,-1 0 1,1 1-1,1-1 0,-1 0 0,1 1 0,0-1 1,0 0-1,0 1 0,1-1 0,1 8 1,-1-12-7,-1 0-1,1 0 1,-1 1 0,1-1 0,-1 0 0,1 0 0,0 0 0,0 0 0,0 0 0,-1 0 0,1 0 0,0 0 0,0 0 0,0 0-1,0 0 1,1 0 0,-1-1 0,0 1 0,0 0 0,0-1 0,1 1 0,0-1 0,1 1 5,0-1-1,0 1 1,0-1 0,0 0-1,0 0 1,0 0 0,0-1-1,0 1 1,5-2 0,2-2 17,0 0 1,1 0-1,-1-1 1,12-8-1,7-7 28,-22 14-40,0 1 0,0 0 0,0 0 0,0 1-1,1 0 1,0 0 0,0 1 0,15-5 0,-21 8-15,-1 0-1,1 0 1,0 0 0,-1 0 0,1 0 0,-1 0 0,1 1-1,-1-1 1,0 0 0,1 1 0,-1-1 0,1 1 0,-1 0-1,0-1 1,1 1 0,-1 0 0,0 0 0,0 0 0,1 0-1,-1 0 1,0 0 0,0 0 0,0 0 0,0 1 0,-1-1-1,1 0 1,0 0 0,0 1 0,-1-1 0,2 3 0,1 6-1,0 0 1,0 0 0,1 18 0,3 5 52,-7-32-47,0-1 0,0 1 1,0-1-1,0 1 0,1-1 0,-1 1 0,0-1 0,0 1 0,1-1 0,-1 1 0,0-1 0,1 1 0,-1-1 0,1 0 0,-1 1 0,1-1 0,-1 1 0,1-1 0,-1 0 0,1 0 0,-1 1 0,1-1 0,-1 0 1,1 0-1,-1 0 0,1 1 0,-1-1 0,1 0 0,-1 0 0,1 0 0,0 0 0,-1 0 0,1 0 0,-1 0 0,1 0 0,0-1 0,-1 1 0,1 0 0,-1 0 0,1 0 0,-1 0 0,1-1 0,-1 1 0,1 0 0,-1-1 1,1 1-1,-1 0 0,1-1 0,-1 1 0,0-1 0,1 1 0,0-1 0,23-26 161,-23 25-146,5-6-54,1 0 1,-1 1-1,1 0 1,12-9 0,-18 15-9,0 0 0,0 0 0,0 0 0,0 0 0,0 1 0,0-1 0,0 0 0,1 1 0,-1-1 0,0 1 0,1-1 0,-1 1 0,0-1 0,1 1 0,-1 0 0,0 0 0,1 0 0,-1 0 1,1 0-1,-1 0 0,0 0 0,1 0 0,-1 0 0,0 1 0,1-1 0,-1 1 0,0-1 0,1 1 0,-1-1 0,0 1 0,0 0 0,0-1 0,1 1 0,-1 0 0,0 0 0,0 0 1,0 0-1,0 0 0,-1 0 0,1 0 0,1 3 0,6 9-362</inkml:trace>
</inkml:ink>
</file>

<file path=ppt/ink/ink3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3:47.037"/>
    </inkml:context>
    <inkml:brush xml:id="br0">
      <inkml:brushProperty name="width" value="0.025" units="cm"/>
      <inkml:brushProperty name="height" value="0.025" units="cm"/>
    </inkml:brush>
  </inkml:definitions>
  <inkml:trace contextRef="#ctx0" brushRef="#br0">136 160 16227,'-2'-2'198,"0"1"-1,0 0 1,1-1-1,-1 1 1,-1 0-1,1 0 1,0 0-1,0 0 1,0 0-1,0 1 1,-1-1-1,1 0 1,0 1-1,-1 0 1,1 0-1,0 0 1,-1 0-1,1 0 1,0 0-1,-1 0 1,1 1-1,0-1 1,-1 1-1,1 0 1,0-1-1,0 1 0,0 0 1,0 1-1,0-1 1,0 0-1,0 0 1,0 1-1,0-1 1,0 1-1,1 0 1,-1-1-1,-2 5 1,-2 1-117,1 1 1,-1-1 0,1 2-1,1-1 1,0 0 0,0 1-1,0 0 1,-2 11 0,-3 30-111,9-47 27,-1-1 1,1 0 0,0 0-1,0 1 1,0-1 0,0 0-1,1 1 1,-1-1 0,0 0-1,1 0 1,0 0-1,-1 1 1,1-1 0,0 0-1,0 0 1,0 0 0,1 0-1,-1 0 1,2 2 0,-2-4 3,0 1 1,0-1 0,0 1 0,0-1-1,1 0 1,-1 0 0,0 1 0,0-1-1,0 0 1,0 0 0,0 0 0,1 0-1,-1 0 1,0 0 0,0 0 0,0-1-1,0 1 1,0 0 0,1-1 0,-1 1-1,0-1 1,0 1 0,0-1 0,0 1-1,0-1 1,0 0 0,1-1 0,25-23 50,-4-6 9,-1-1 0,-1-2 0,-2 0 0,-1 0 0,26-75 0,-34 75-70,-8 21-39,-3 16-100,-6 21 134,1 0 1,1 1 0,1 0 0,1 0 0,1 0 0,1 0-1,5 45 1,-3-66 24,-1-1-1,1 1 1,0-1-1,0 1 1,0-1-1,1 1 1,-1-1 0,1 0-1,0 0 1,0 0-1,0 0 1,0 0-1,0 0 1,1 0-1,-1-1 1,1 1-1,-1-1 1,1 0-1,0 0 1,0 0 0,0 0-1,1 0 1,-1 0-1,0-1 1,1 0-1,-1 0 1,1 0-1,-1 0 1,1 0-1,-1-1 1,1 1-1,-1-1 1,1 0 0,0 0-1,-1-1 1,1 1-1,0-1 1,-1 1-1,1-1 1,-1 0-1,0 0 1,6-3-1,1 0 8,0-1 0,-1 0 0,1-1 0,-1 0 0,0 0 0,0-1 0,-1 0 0,0-1 0,0 1 0,-1-2 0,0 1 0,0-1 0,10-19 0,-17 27-16,1 0-1,0-1 1,-1 1 0,1-1 0,-1 1 0,0 0-1,0-1 1,1 1 0,-1-1 0,0 1-1,0-1 1,0 1 0,-1-1 0,1 1 0,0-1-1,-1-2 1,1 4-2,-1 0 0,1-1-1,0 1 1,0 0 0,0-1-1,-1 1 1,1 0-1,0 0 1,0-1 0,-1 1-1,1 0 1,0 0 0,-1 0-1,1-1 1,0 1 0,-1 0-1,1 0 1,0 0 0,-1 0-1,1 0 1,0 0 0,-1 0-1,1 0 1,0 0 0,-1 0-1,-14 6 12,5 4 5,-1 0 0,2 1 0,-1 0 1,1 0-1,1 1 0,0 0 0,1 0 1,0 1-1,1 0 0,0 0 0,-4 17 0,9-29-12,1 0 0,0 0 0,0 0-1,-1 0 1,1 0 0,0 0 0,0 0-1,0 0 1,0 0 0,0 0 0,0 0-1,0 0 1,1 0 0,-1-1-1,0 1 1,0 0 0,1 0 0,-1 0-1,1 0 1,-1 0 0,1 0 0,-1-1-1,1 1 1,0 1 0,0-2 0,0 1 0,0-1 1,0 1-1,1-1 1,-1 0-1,0 0 0,0 0 1,0 1-1,0-1 0,0 0 1,0 0-1,0 0 1,1-1-1,-1 1 0,0 0 1,0 0-1,1-1 1,8-3 17,-1 1 1,1-2-1,12-7 1,-17 9-25,20-12-17,-8 4-59,29-13 0,-42 23 50,1-1 0,-1 0 0,1 1 0,-1 0 0,1 0 0,0 0 0,0 0 1,-1 1-1,1 0 0,0 0 0,0 0 0,5 1 0,-8 0 11,0-1 0,0 1 0,-1 0 1,1-1-1,0 1 0,0 0 0,0 0 0,0 0 0,-1 0 0,1 1 0,-1-1 0,1 0 0,-1 1 1,1-1-1,-1 1 0,2 2 0,11 29-198,-13-29 208,0 0 1,1 0 0,-1 0 0,1 0 0,0 0 0,0 0 0,1-1-1,3 7 1,-5-10 12,-1 0 0,1 1-1,-1-1 1,1 0-1,-1 1 1,1-1 0,0 0-1,-1 0 1,1 1-1,-1-1 1,1 0 0,0 0-1,-1 0 1,1 0-1,0 0 1,-1 0 0,1 0-1,-1 0 1,1 0 0,0 0-1,-1 0 1,1 0-1,0-1 1,-1 1 0,1 0-1,-1 0 1,1-1-1,-1 1 1,1 0 0,-1-1-1,1 1 1,0-1-1,19-18 149,-15 13-109,2-1-1,-2 1-55,0 1-1,0 0 1,1 0-1,9-6 1,-14 10-9,0 1-1,0-1 1,-1 1 0,1 0 0,0-1 0,0 1-1,0 0 1,0-1 0,-1 1 0,1 0 0,0 0 0,0 0-1,0 0 1,0 0 0,0 0 0,0 0 0,0 0 0,0 0-1,-1 0 1,1 0 0,0 1 0,0-1 0,0 0-1,0 1 1,-1-1 0,1 0 0,0 1 0,0-1 0,0 1-1,-1-1 1,1 1 0,0 0 0,-1-1 0,1 1 0,-1 0-1,1-1 1,-1 1 0,1 0 0,-1 0 0,1-1-1,-1 1 1,0 0 0,1 0 0,-1 0 0,0 1 0,18 71-759,-14-63 694</inkml:trace>
</inkml:ink>
</file>

<file path=ppt/ink/ink3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4:33.162"/>
    </inkml:context>
    <inkml:brush xml:id="br0">
      <inkml:brushProperty name="width" value="0.025" units="cm"/>
      <inkml:brushProperty name="height" value="0.025" units="cm"/>
    </inkml:brush>
  </inkml:definitions>
  <inkml:trace contextRef="#ctx0" brushRef="#br0">0 0 19292,'0'9'1312,"16"-2"-1072,4-6-96,13-1 345,4 0-185,8-1-176,4 1-16,2-1-168,2-1-120,-8 2-312,-5 0-113,-9 0-223,-5 3-88,-14 3 336,-8-1 80,-14 4-32,-7 0-64</inkml:trace>
</inkml:ink>
</file>

<file path=ppt/ink/ink3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4:33.688"/>
    </inkml:context>
    <inkml:brush xml:id="br0">
      <inkml:brushProperty name="width" value="0.025" units="cm"/>
      <inkml:brushProperty name="height" value="0.025" units="cm"/>
    </inkml:brush>
  </inkml:definitions>
  <inkml:trace contextRef="#ctx0" brushRef="#br0">7 328 15235,'-7'13'1457,"9"-1"-809,6-1-168,9-6 792,8 0-216,8-1-312,3 0-111,8-2-201,3-1-240,3 0-712,-1 1-281,-6-2 641,-4 0-208,-9-12-120</inkml:trace>
  <inkml:trace contextRef="#ctx0" brushRef="#br0" timeOffset="1">496 17 14219,'13'-4'615,"1"0"0,-1 1 0,1 1 0,0 0 0,0 1 0,0 0 0,20 3 0,-23-1-552,0 0 0,1 1 0,-1 1 0,0 0 0,16 7 0,-24-9-56,1 1-1,-1 0 0,0 0 1,0 0-1,0 0 0,-1 0 0,1 1 1,0-1-1,-1 1 0,0 0 1,1 0-1,-1 0 0,3 6 0,-2-3 18,-1 0 0,0 0 0,0 0 0,0 1 0,-1-1 0,0 0 0,0 9 0,-1 6 85,0 0 0,-2-1 0,-8 38 1,-18 51 90,17-71-221,-13 78 0,23-87-31</inkml:trace>
</inkml:ink>
</file>

<file path=ppt/ink/ink3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4:34.244"/>
    </inkml:context>
    <inkml:brush xml:id="br0">
      <inkml:brushProperty name="width" value="0.025" units="cm"/>
      <inkml:brushProperty name="height" value="0.025" units="cm"/>
    </inkml:brush>
  </inkml:definitions>
  <inkml:trace contextRef="#ctx0" brushRef="#br0">5 39 15979,'-2'-28'2098,"1"18"-1032,0 15 1188,1 30-1943,2 1 1,1-1-1,2 0 1,2 0 0,12 40-1,-12-51-250,19 41-1,-23-58-19,0 0 0,0-1 0,1 0 0,0 0 0,0 0-1,1 0 1,0-1 0,0 0 0,0 0 0,10 8 0,-13-12-15,0 0 0,0 0 0,0 0 0,0 0 0,0 0 0,0-1 0,0 1 0,0-1 0,0 1 0,0-1 0,1 0 0,-1 0 0,0 0-1,0 0 1,0 0 0,0 0 0,0-1 0,0 1 0,4-2 0,-2 1 20,-1-1 1,0 0-1,1 0 0,-1 0 1,0-1-1,0 1 0,0-1 0,0 0 1,-1 1-1,4-5 0,1-3 82,-1 0 0,0 0 0,0-1 0,-1 0-1,-1 0 1,4-12 0,-4 8-11,-1 0-1,0-1 1,-1 1-1,-1-1 1,-1 1-1,0-1 1,-1 1-1,-2-17 1,2 25-94,-1 0 0,1-1 0,-1 1 1,0 0-1,-1 0 0,0 0 0,0 1 0,0-1 1,-1 1-1,0 0 0,0 0 0,-1 0 1,1 0-1,-1 1 0,0-1 0,-1 1 0,1 1 1,-14-9-1,17 12-27,0 0 1,0 0 0,-1 0-1,1 0 1,0 1 0,-1-1 0,1 1-1,-1-1 1,1 1 0,-1 0-1,1 0 1,-1 0 0,1 0-1,-5 1 1,6 0-23,0-1 0,0 0 0,0 1 0,1-1 0,-1 1 0,0-1 0,0 1 0,0 0 0,0-1 0,1 1 0,-1 0 0,0-1 0,1 1 0,-1 0 0,1 0 0,-1 0 0,1-1 0,-1 1 0,1 0 0,-1 0 0,1 0 0,0 0 0,-1 0 0,1 0 0,0 0 0,0 0 0,0 0 0,0 0 0,0 0 0,0 0 0,0 0 0,0 0 0,0 0 0,1 0 0,-1 0 0,0 0 0,0 0 0,2 1 0,-2 0 8,1-1 1,-1 1-1,1 0 1,0 0-1,0-1 1,0 1 0,0-1-1,0 1 1,1-1-1,-1 1 1,0-1-1,1 0 1,-1 1-1,1-1 1,-1 0 0,1 0-1,-1 0 1,1 0-1,3 1 1,0-1-1,0 1 1,0-1-1,0 0 0,0 0 1,0-1-1,8 0 1,19 0-252</inkml:trace>
</inkml:ink>
</file>

<file path=ppt/ink/ink3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4:34.888"/>
    </inkml:context>
    <inkml:brush xml:id="br0">
      <inkml:brushProperty name="width" value="0.025" units="cm"/>
      <inkml:brushProperty name="height" value="0.025" units="cm"/>
    </inkml:brush>
  </inkml:definitions>
  <inkml:trace contextRef="#ctx0" brushRef="#br0">115 246 17596,'-8'2'332,"0"1"-1,1 1 1,-1 0 0,1 0 0,0 0 0,0 1 0,0 0-1,1 0 1,-1 1 0,-10 12 0,14-14-273,0-1 1,1 1-1,-1 0 0,1 0 1,0 0-1,0 1 0,0-1 1,1 0-1,0 1 0,-1-1 1,2 1-1,-1-1 0,0 1 1,1 0-1,0-1 0,0 1 1,0 0-1,1-1 0,-1 1 1,1 0-1,2 4 0,-3-7-53,1 1-1,0-1 1,0 0-1,1 1 0,-1-1 1,0 0-1,1 0 1,-1 0-1,1 0 0,0 0 1,0 0-1,0 0 0,0-1 1,0 1-1,0-1 1,0 1-1,0-1 0,1 0 1,-1 0-1,0 0 0,1 0 1,-1 0-1,1 0 1,-1-1-1,1 1 0,-1-1 1,1 0-1,0 0 0,-1 0 1,1 0-1,3-1 1,1 0-7,0 0 1,-1 0 0,1-1 0,-1 0 0,1 0 0,-1-1 0,1 0 0,-1 0-1,0 0 1,10-9 0,-6 4 14,-1-1-1,-1-1 1,1 0-1,7-12 1,13-16 53,-26 38-36,0 7-17,-2 10-11,-1-16-2,27 209 179,1 24 528,-28-220-649,1 1-1,-2 0 0,-3 18 0,4-29-52,-1-1 1,1 0-1,-1 0 0,0-1 1,0 1-1,0 0 1,0 0-1,-1 0 0,1-1 1,-1 1-1,1 0 0,-1-1 1,0 0-1,0 1 0,0-1 1,0 0-1,-1 0 0,1 0 1,-1 0-1,1 0 0,-1-1 1,-4 3-1,6-4-5,0 1 1,0-1-1,-1 0 0,1 1 0,0-1 0,0 0 1,-1 0-1,1 0 0,0 0 0,0 0 0,-1 0 0,1 0 1,0-1-1,0 1 0,0 0 0,-1-1 0,1 1 1,0 0-1,0-1 0,0 0 0,0 1 0,0-1 1,0 0-1,0 1 0,0-1 0,0 0 0,0 0 0,0 0 1,0 0-1,0 0 0,1 0 0,-1 0 0,0 0 1,1 0-1,-1 0 0,1-1 0,-1 1 0,1 0 1,-1-3-1,0-2-4,-1-1 0,1 0 0,0 0 0,1 0 0,0-1 0,1-7 0,2-11-8,1 0 0,1 1 1,2-1-1,0 1 0,2 0 1,16-33-1,85-138-19,-74 138 29,-3 4 2,-10 19 7,-2-2 1,-1 0 0,26-70-1,-44 99-1,0 0 0,0 0 0,-1 0 0,0 0 0,0 0-1,-1-16 1,0 23-5,0-1 0,0 1 0,0-1 0,-1 1 0,1-1-1,0 1 1,-1-1 0,1 1 0,-1-1 0,0 1 0,1 0 0,-1-1-1,0 1 1,0 0 0,0 0 0,0-1 0,0 1 0,0 0 0,0 0-1,0 0 1,0 0 0,0 0 0,-1 1 0,1-1 0,0 0 0,-1 0-1,1 1 1,0-1 0,-1 1 0,1 0 0,-1-1 0,1 1 0,-1 0-1,1 0 1,-1-1 0,1 1 0,-1 1 0,1-1 0,-1 0 0,1 0-1,-1 0 1,-2 2 0,-2 0 8,0 0 0,0 0 0,0 1 0,0 0 0,1 0 0,-1 1 0,1-1 0,0 1 0,0 0 0,0 1 0,0-1 0,1 1 0,-6 7 0,-1 3 37,0 1 0,1 0 0,-11 24 0,14-24 9,0 1 1,1 1-1,0-1 0,-3 22 0,7-28-14,1-1 0,0 1 0,1 0 0,0 0 0,0 0 0,1 0 0,1 0 0,3 13 0,-4-19-65,1-1 0,0 0 0,-1 0 0,1 0 0,1 0 1,-1 0-1,1-1 0,-1 1 0,1-1 0,0 1 0,1-1 0,-1 0 0,0 0 0,1 0 0,0-1 0,-1 1 0,1-1 0,0 0 0,0 0 1,0 0-1,1-1 0,-1 0 0,0 1 0,1-1 0,-1-1 0,1 1 0,-1-1 0,5 1 0,6-1-223,-1-1 0,1 0 0,0 0 0,-1-2 0,1 0 0,-1 0 0,19-9 0,17-8-258,-2-2-174</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32.427"/>
    </inkml:context>
    <inkml:brush xml:id="br0">
      <inkml:brushProperty name="width" value="0.05" units="cm"/>
      <inkml:brushProperty name="height" value="0.05" units="cm"/>
    </inkml:brush>
  </inkml:definitions>
  <inkml:trace contextRef="#ctx0" brushRef="#br0">0 42 19100,'6'4'1616,"7"-4"-1175,3-1-337,4-2 200,3-3-656,4-3 456,-1-3-200,-1-3-273</inkml:trace>
</inkml:ink>
</file>

<file path=ppt/ink/ink3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4:35.383"/>
    </inkml:context>
    <inkml:brush xml:id="br0">
      <inkml:brushProperty name="width" value="0.025" units="cm"/>
      <inkml:brushProperty name="height" value="0.025" units="cm"/>
    </inkml:brush>
  </inkml:definitions>
  <inkml:trace contextRef="#ctx0" brushRef="#br0">0 1 17260,'3'20'1808,"1"-2"-1168,-1 0-288,3-7 929,1-2-305,0-7-712,-1-3-512,0-10 224,-2-4-112,-1-3-64</inkml:trace>
</inkml:ink>
</file>

<file path=ppt/ink/ink3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4:35.852"/>
    </inkml:context>
    <inkml:brush xml:id="br0">
      <inkml:brushProperty name="width" value="0.025" units="cm"/>
      <inkml:brushProperty name="height" value="0.025" units="cm"/>
    </inkml:brush>
  </inkml:definitions>
  <inkml:trace contextRef="#ctx0" brushRef="#br0">143 180 18740,'11'32'1768,"-1"2"-1360,2 11-199,4 5 919,2 12-776,4 2-56,4 3-312,-2-5-240,-4-9-360,-1-4-176,-9-12 1376,-8-8-792,-10-18-64,-8-8-201</inkml:trace>
  <inkml:trace contextRef="#ctx0" brushRef="#br0" timeOffset="1">7 395 12467,'-3'-12'468,"2"0"1,-1-1 0,2 1 0,0-1 0,0 0-1,1 1 1,1-1 0,0 1 0,0 0 0,2 0 0,-1 0-1,1 0 1,1 0 0,0 1 0,1-1 0,11-15-1,-5 11-74,1 1-1,1 0 1,0 1-1,0 1 1,2 0-1,28-18 1,-32 23-317,0 1 0,1 0 0,0 1 0,0 1 1,1 0-1,-1 1 0,1 0 0,0 1 0,0 0 1,17 0-1,-27 3-78,0 0-1,0 0 1,0 0 0,0 0 0,0 1 0,0-1 0,0 1 0,0 0-1,0 1 1,-1-1 0,1 1 0,0-1 0,-1 1 0,1 0 0,-1 0-1,0 1 1,0-1 0,0 1 0,0-1 0,0 1 0,0 0-1,-1 0 1,1 0 0,-1 1 0,0-1 0,0 1 0,0-1 0,-1 1-1,1-1 1,1 7 0,-1 1 2,0-1-1,-1 1 1,0-1-1,0 1 1,-1-1 0,-1 1-1,0-1 1,0 1-1,-1-1 1,-5 17-1,0-5 37,-2-1 0,0-1-1,0 1 1,-23 32 0,4-13-336,-38 40 1,64-78 127,0 0 0,1 0 0,-1 0 0,0 1 0,1-1 0,-1 0 0,1 1 0,-2 3 0,3-6 153,0 0-1,0 0 1,0 1-1,0-1 1,0 0-1,0 0 1,0 0-1,1 0 1,-1 0-1,0 0 1,0 1 0,0-1-1,0 0 1,0 0-1,0 0 1,0 0-1,0 0 1,0 0-1,1 0 1,-1 0-1,0 0 1,0 1-1,0-1 1,0 0 0,0 0-1,0 0 1,1 0-1,-1 0 1,0 0-1,0 0 1,0 0-1,0 0 1,0 0-1,1 0 1,-1 0-1,0 0 1,0 0 0,0 0-1,0 0 1,0 0-1,0 0 1,1 0-1,-1 0 1,0-1-1,0 1 1,0 0-1,17-7-391,11-9-262</inkml:trace>
</inkml:ink>
</file>

<file path=ppt/ink/ink3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4:36.366"/>
    </inkml:context>
    <inkml:brush xml:id="br0">
      <inkml:brushProperty name="width" value="0.025" units="cm"/>
      <inkml:brushProperty name="height" value="0.025" units="cm"/>
    </inkml:brush>
  </inkml:definitions>
  <inkml:trace contextRef="#ctx0" brushRef="#br0">13 78 16988,'6'72'2389,"-5"-49"-1670,1-1 0,0 0 0,9 32 0,-11-53-666,1 1 1,0 0-1,-1 0 1,1-1-1,0 1 1,0-1-1,0 1 1,0-1-1,0 1 1,0-1-1,1 1 1,1 1-1,-3-3-38,0 0-1,1 0 1,-1 0-1,0 1 1,1-1-1,-1 0 1,0 0-1,0 0 1,1 0-1,-1 0 1,0 0-1,1 0 0,-1 0 1,0 0-1,1 0 1,-1 0-1,0 0 1,1 0-1,-1 0 1,0 0-1,1 0 1,-1 0-1,0 0 1,1 0-1,-1-1 1,8-11 234,-7 3-137,1 1 1,-1 0-1,-1 0 0,1-1 0,-1 1 0,-1-1 0,0 1 0,0 0 0,0 0 0,-4-11 0,-1 0 137,-1 0 0,0 0 0,-12-19 0,17 35-238,1 0 1,-1 0 0,0 0-1,0 1 1,0-1-1,0 0 1,-1 1-1,-2-3 1,5 6-35,0 0 1,0-1 0,0 1-1,0-1 1,1 1-1,-1 0 1,0-1-1,0 1 1,1-1-1,-1 1 1,1-1 0,-1 1-1,0-1 1,1 1-1,-1-1 1,1 1-1,-1-1 1,1 0 0,-1 1-1,1-1 1,0 1-1,15 10-465,-6-7 70,1 1 0,-1-1 0,1-1 1,0 0-1,0 0 0,1-1 0,-1-1 0,0 0 0,0 0 0,21-3 0,-15 1-75,1-1 0,-1-1 0,1-1 0,-1 0 0,-1-2 0,22-8 0,-33 11 122,1 0 1,-1 0 0,0 0-1,0-1 1,0 0-1,6-6 1,-10 9 340,-1 0 1,1 0-1,0 1 1,-1-1-1,1 0 1,0 0-1,-1 0 1,0 0-1,1 0 1,-1 0-1,1 0 1,-1 0-1,0 0 1,0 0-1,0 0 1,1 0-1,-1 0 1,0-1-1,-1 1 74,1 0-1,-1 0 1,1 0-1,-1 0 1,1 0-1,-1 0 1,0 0-1,1 0 1,-1 1 0,0-1-1,0 0 1,1 1-1,-1-1 1,0 0-1,0 1 1,0-1-1,0 1 1,0-1-1,0 1 1,0 0-1,0-1 1,-1 1-1,-2-1 90,1 0 0,-1 0-1,0 0 1,1 1 0,-1-1-1,0 1 1,1 0-1,-1 0 1,0 0 0,0 1-1,1 0 1,-1-1-1,1 1 1,-1 0 0,1 1-1,-1-1 1,1 1-1,-1-1 1,1 1 0,0 0-1,0 0 1,0 0-1,0 1 1,0-1 0,1 1-1,-1 0 1,1 0-1,0-1 1,-1 1 0,1 1-1,-2 4 1,2-4-22,-1 0 1,1 0-1,1 0 0,-1 1 1,0-1-1,1 0 0,0 1 1,0 0-1,1-1 1,-1 1-1,1-1 0,0 1 1,0 0-1,0-1 0,1 1 1,0-1-1,0 1 0,0-1 1,0 1-1,1-1 1,-1 0-1,1 1 0,0-1 1,1 0-1,3 5 0,-2-5-63,1 1-1,0-1 1,1 1 0,-1-1-1,1-1 1,-1 1-1,1-1 1,0 0-1,1-1 1,-1 1-1,0-1 1,1 0-1,-1-1 1,1 1 0,0-1-1,-1-1 1,1 1-1,0-1 1,-1-1-1,10 0 1,-8 0 6,1 0 0,-1-1 0,1 0 0,-1 0 0,0-1 0,0 1 0,0-2 0,-1 1 0,1-1 0,-1-1 0,0 1 0,0-1 0,0-1 0,-1 1 0,11-11 0,-15 14-10,-1-1 0,1 1 1,0-1-1,-1 1 0,1-1 0,-1 1 0,1-1 0,-1 0 0,0 0 0,0 1 0,-1-1 0,1 0 0,-1 0 0,1 0 0,-1 0 0,0 0 0,0 0 0,0 0 0,-1-4 0,0 4 10,0-1 0,-1 1-1,1 0 1,-1 0 0,0-1-1,0 1 1,0 0-1,0 1 1,0-1 0,-1 0-1,1 1 1,-1-1 0,-5-3-1,-1 0-31,0 0-1,0 1 0,-1 0 1,0 1-1,0 0 1,0 0-1,0 1 0,-1 1 1,-16-3-1,23 4-131,0 1-1,1-1 0,-1 1 1,0 0-1,0 0 1,0 0-1,0 1 0,0-1 1,0 1-1,0 0 1,1 0-1,-1 0 0,0 1 1,-6 2-1,10-3 99,0-1 0,0 0 0,-1 0 0,1 0 1,0 1-1,0-1 0,-1 0 0,1 0 0,0 1 0,0-1 0,0 0 0,0 1 0,0-1 0,-1 0 0,1 1 1,0-1-1,0 0 0,0 0 0,0 1 0,0-1 0,0 0 0,0 1 0,0-1 0,0 0 0,0 1 0,0-1 1,0 0-1,0 1 0,11 10-447</inkml:trace>
</inkml:ink>
</file>

<file path=ppt/ink/ink3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4:37.205"/>
    </inkml:context>
    <inkml:brush xml:id="br0">
      <inkml:brushProperty name="width" value="0.025" units="cm"/>
      <inkml:brushProperty name="height" value="0.025" units="cm"/>
    </inkml:brush>
  </inkml:definitions>
  <inkml:trace contextRef="#ctx0" brushRef="#br0">247 319 16476,'-4'-5'390,"0"0"1,0 1-1,0-1 1,0 1-1,-1 0 1,0 0 0,0 0-1,0 0 1,0 1-1,0 0 1,-1 0 0,-7-3-1,9 5-272,0 0-1,0 0 0,0 1 1,0-1-1,0 1 0,0 0 1,0 0-1,0 0 0,0 1 0,0-1 1,0 1-1,0 0 0,0 0 1,0 1-1,1-1 0,-1 1 1,0-1-1,1 1 0,-6 4 1,0 1-52,1-1 1,0 2 0,0-1 0,1 1-1,0 0 1,1 1 0,-1-1-1,-6 15 1,10-18-68,0 1-1,0-1 1,1 0-1,0 1 1,0-1-1,0 1 1,1 0-1,0-1 1,0 1-1,0 0 1,1 0-1,0 0 1,0-1-1,0 1 1,1 0-1,0 0 1,2 5-1,-3-9 0,1 0 0,0-1 1,0 1-1,0 0 0,0-1 0,1 1 0,-1-1 0,0 1 0,1-1 0,-1 1 1,1-1-1,-1 0 0,1 0 0,0 0 0,-1 0 0,1 0 0,0 0 0,0-1 1,0 1-1,0 0 0,-1-1 0,1 0 0,0 1 0,0-1 0,0 0 0,0 0 1,0 0-1,0 0 0,0 0 0,0-1 0,0 1 0,0 0 0,3-2 0,4-1 0,-1 1-1,1-1 0,-1-1 1,0 0-1,0 0 0,10-7 1,0-3 6,-1 0 1,-1-1-1,0-1 1,-1-1-1,-1 0 1,17-26 0,-10 10 25,-2-2 1,26-62 0,-40 86-20,0-1 1,-1 0 0,0 0 0,-1 0 0,-1 0 0,0 0 0,0-1 0,-2 1 0,1-1-1,-3-16 1,2 28-11,0 1 0,1-1 0,-1 1 0,-1-1-1,1 1 1,0-1 0,0 1 0,0 0 0,0-1-1,0 1 1,0-1 0,0 1 0,-1-1 0,1 1-1,0-1 1,0 1 0,-1 0 0,1-1 0,0 1 0,-1 0-1,1-1 1,0 1 0,-1 0 0,1-1 0,0 1-1,-1 0 1,1 0 0,-1-1 0,1 1 0,0 0 0,-1 0-1,0 0 1,0 0 0,0 0-1,1 1 1,-1-1 0,0 1-1,0-1 1,0 1-1,0-1 1,1 1-1,-1-1 1,0 1 0,1 0-1,-1-1 1,0 1-1,0 1 1,-4 5 1,1 0 1,0 0-1,-5 12 1,-7 23-18,2 1 1,-13 71 0,23-89 17,0 0-1,2 1 0,1-1 1,1 0-1,1 1 1,6 29-1,-6-49 3,0-1-1,0 0 0,1 0 1,-1 0-1,1 0 1,1 0-1,-1 0 1,1 0-1,-1-1 0,1 1 1,1-1-1,-1 0 1,1 0-1,-1 0 0,1 0 1,7 4-1,-8-6 1,1 0 0,-1 0 0,1-1 0,-1 0 0,1 0 0,0 0 0,-1 0 0,1 0 0,0-1 0,0 0 0,0 0 0,0 0 0,-1 0 0,1 0 0,0-1 0,0 0 0,0 0 0,-1 0 0,1 0 0,-1 0 0,1-1 0,-1 1 0,5-4 0,0 0 0,-1 0 0,1 0 1,-1-1-1,0 0 0,-1-1 0,0 1 1,0-1-1,0 0 0,0-1 0,-1 1 1,7-17-1,-6 13-5,-2-1 0,1 1 0,-2-1 0,1 0 0,-1 0 0,-1 0 0,-1-1 0,1-15 0,-2 27-4,1 0 0,-1-1 0,0 1 0,0 0 0,0 0 0,0 0 1,0 0-1,0 0 0,0 0 0,-1 0 0,1 0 0,0 0 0,-1 0 0,1 0 1,0 0-1,-1 0 0,1 0 0,-1 0 0,0 0 0,1 0 0,-1 0 1,0 1-1,1-1 0,-2-1 0,1 3-1,0-1 1,0 0-1,0 1 0,0-1 1,0 1-1,1-1 0,-1 1 1,0 0-1,0-1 1,1 1-1,-1 0 0,0 0 1,1-1-1,-1 1 0,0 0 1,1 0-1,-1 0 0,1 0 1,0 0-1,-1 0 0,1 0 1,0-1-1,0 1 1,-1 0-1,1 2 0,-5 16-39,0-1-1,-2 32 1,6-41 35,0-1-1,1 1 1,0 0 0,1-1-1,0 1 1,0 0 0,1-1-1,2 9 1,-3-15 9,-1-1-1,1 1 1,-1-1 0,1 1 0,0-1 0,0 1-1,-1-1 1,1 0 0,0 1 0,0-1 0,1 0-1,-1 0 1,0 0 0,0 0 0,1 0 0,-1 0-1,0 0 1,1 0 0,-1 0 0,1-1 0,-1 1-1,1-1 1,1 1 0,0-1 1,0 1-1,-1-2 1,1 1-1,0 0 1,-1-1-1,1 1 1,-1-1-1,1 0 1,0 1-1,-1-1 1,1 0 0,3-3-1,4-2 4,-1-1-1,0 0 1,0-1 0,0 1-1,9-13 1,-4 1-3,0 0 1,20-41 0,-20 34-71,-12 65-183,-2-30 197,0 0 1,1-1-1,0 1 1,1 0-1,2 8 1,-3-15 34,-1 1 0,1 0-1,0-1 1,1 1 0,-1-1 0,0 0 0,1 1 0,-1-1 0,1 0 0,0 0-1,0 0 1,0 0 0,0 0 0,0 0 0,0-1 0,0 1 0,1-1 0,-1 1-1,5 1 1,13 0-89</inkml:trace>
</inkml:ink>
</file>

<file path=ppt/ink/ink3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4:37.825"/>
    </inkml:context>
    <inkml:brush xml:id="br0">
      <inkml:brushProperty name="width" value="0.025" units="cm"/>
      <inkml:brushProperty name="height" value="0.025" units="cm"/>
    </inkml:brush>
  </inkml:definitions>
  <inkml:trace contextRef="#ctx0" brushRef="#br0">47 3 15851,'0'0'54,"0"-1"-1,0 1 0,-1 0 0,1 0 0,0 0 0,-1-1 1,1 1-1,0 0 0,-1 0 0,1 0 0,0 0 0,-1 0 1,1 0-1,0 0 0,-1 0 0,1-1 0,0 1 0,-1 0 1,1 1-1,0-1 0,-1 0 0,1 0 0,0 0 1,-1 0-1,1 0 0,0 0 0,-1 0 0,1 0 0,0 1 1,-1-1-1,1 0 0,0 0 0,-1 1 0,-6 12 571,0 19 84,-7 109 1531,7 203 0,7-335-2154,-1-5-46,1-1 1,0 1-1,0-1 0,1 0 0,-1 1 0,1-1 0,0 1 0,-1-1 0,2 0 0,-1 1 0,0-1 0,1 0 0,1 4 0,-2-7-30,-1 1-1,1-1 0,0 1 1,-1-1-1,1 1 1,-1-1-1,1 1 0,0-1 1,-1 0-1,1 0 1,0 1-1,0-1 1,-1 0-1,1 0 0,0 0 1,-1 0-1,1 0 1,0 1-1,0-2 0,-1 1 1,1 0-1,0 0 1,0 0-1,-1 0 0,1 0 1,0-1-1,0 1 1,-1 0-1,1 0 1,0-1-1,-1 1 0,1-1 1,-1 1-1,1 0 1,0-1-1,-1 1 0,1-1 1,-1 0-1,1 0 1,22-29 89,-1-9-57,-3-2 0,-1 0 0,-2-1 0,12-53 0,4-8-97,-26 90 16,-4 12-31,0 24-62,-2-18 123,-2 68-166,-1-41 46,2 0-1,2 0 1,1 0 0,10 53 0,-11-82 68,-1-1 0,1 0 0,-1 1 0,1-1 0,0 0 0,0 0 1,0 0-1,0 0 0,1 0 0,-1 0 0,0 0 0,1 0 0,-1 0 0,1-1 0,0 1 1,0-1-1,-1 1 0,1-1 0,0 1 0,0-1 0,1 0 0,-1 0 0,0 0 0,3 1 1,-2-2-61,0 0 1,0 0-1,0 0 1,0-1-1,0 1 1,0-1-1,0 1 1,0-1-1,0 0 1,0 0-1,0 0 1,0-1-1,-1 1 1,1-1-1,0 1 1,-1-1-1,1 0 1,1-2-1,4-3-137,-1 1 1,-1-2-1,1 1 0,9-16 1,3-7-417</inkml:trace>
</inkml:ink>
</file>

<file path=ppt/ink/ink3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4:38.355"/>
    </inkml:context>
    <inkml:brush xml:id="br0">
      <inkml:brushProperty name="width" value="0.025" units="cm"/>
      <inkml:brushProperty name="height" value="0.025" units="cm"/>
    </inkml:brush>
  </inkml:definitions>
  <inkml:trace contextRef="#ctx0" brushRef="#br0">0 144 12499,'12'-143'3844,"-11"232"-648,2-10-2883,-3-45-161,15 297 1425,-15-327-1538,5 27 173,-5-30-203,1 0 0,-1 0 0,0 0 0,0 0 0,1 0 0,-1 0 0,1 0 1,-1 0-1,1 0 0,-1 0 0,1 0 0,0 0 0,-1 0 0,1-1 0,0 1 0,0 0 0,0 0 0,-1-1 0,1 1 0,0 0 1,0-1-1,1 1 0,-1-1-6,0 0 0,-1 0 1,1 0-1,0-1 0,-1 1 1,1 0-1,0-1 0,-1 1 1,1 0-1,-1-1 1,1 1-1,-1-1 0,1 1 1,-1-1-1,1 1 0,-1-1 1,0 1-1,1-1 0,-1 0 1,0 1-1,1-1 0,-1 1 1,0-1-1,0 0 0,1 1 1,-1-1-1,0 0 0,0 1 1,0-1-1,0 0 0,0 0 1,3-25 36,-3 25-37,1-13 11,-1 0 0,0 0-1,-1 0 1,-1 0 0,0 0-1,-1 0 1,-1 0 0,0 1-1,0-1 1,-1 1-1,-1 1 1,-10-18 0,15 29-15,1 0 0,0 0 0,-1 1 0,1-1 0,0 0 0,-1 1 1,1-1-1,-1 1 0,1-1 0,-1 0 0,1 1 0,-1-1 0,0 1 0,1-1 1,-1 1-1,0 0 0,1-1 0,-1 1 0,0 0 0,1-1 0,-1 1 0,0 0 1,-1 0-1,1 0 0,1 1 0,0 0 1,-1-1-1,1 1 1,0 0-1,-1-1 0,1 1 1,0 0-1,0 0 0,0-1 1,-1 1-1,1 0 1,0 0-1,0 0 0,0-1 1,0 1-1,1 0 0,-1 1 1,8 43 23,-5-38-11,0 1 0,0-1 0,1 0 0,0 0 0,0 0 0,1 0 0,0-1 0,0 1 0,0-1 0,13 10 0,-15-14-6,-1 0 1,1 0 0,1 0 0,-1 0 0,0-1 0,0 1 0,1-1-1,-1 0 1,1 0 0,-1 0 0,1 0 0,-1 0 0,1-1-1,0 0 1,-1 0 0,1 0 0,0 0 0,-1 0 0,1-1 0,-1 1-1,1-1 1,0 0 0,-1 0 0,0-1 0,1 1 0,3-3 0,1-2 9,0 1 1,-1-1 0,0-1 0,0 0 0,-1 1 0,1-2 0,-2 1 0,1-1 0,-1 0-1,0 0 1,-1-1 0,0 1 0,0-1 0,-1 0 0,0 0 0,0 0 0,1-10 0,-5 10 48,-4 25 12,1 6 56,0 0 0,-1 38 1,4-48-59,1 0 0,1 0 0,0-1 1,1 1-1,0 0 0,1-1 1,3 12-1,-5-21-39,0 1 0,1-1 0,-1 1 0,0-1 0,1 1 0,-1-1 0,1 0 0,0 0 0,0 0 0,0 0 0,0 0 0,2 1 0,-2-2-78,-1 0 0,0 0 1,1-1-1,-1 1 0,1-1 0,-1 1 1,0-1-1,1 1 0,0-1 0,-1 0 1,1 0-1,-1 0 0,1 0 0,-1 0 1,1 0-1,2-1 0,-1 0-56,0 0 0,0-1 0,0 1 0,-1-1 0,1 1 0,0-1 0,-1 0 0,1 0 0,-1 0 0,0-1 0,0 1 0,0-1 0,0 1 0,0-1 0,0 1-1,-1-1 1,1 0 0,-1 0 0,0 0 0,1-3 0,8-36-363,-4-11-177</inkml:trace>
</inkml:ink>
</file>

<file path=ppt/ink/ink3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4:38.887"/>
    </inkml:context>
    <inkml:brush xml:id="br0">
      <inkml:brushProperty name="width" value="0.025" units="cm"/>
      <inkml:brushProperty name="height" value="0.025" units="cm"/>
    </inkml:brush>
  </inkml:definitions>
  <inkml:trace contextRef="#ctx0" brushRef="#br0">2 0 17652,'-1'20'1576,"1"0"-1248,2-1-344,4 0 464,6-6-296,1-5-32,4-5-120</inkml:trace>
</inkml:ink>
</file>

<file path=ppt/ink/ink3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4:39.339"/>
    </inkml:context>
    <inkml:brush xml:id="br0">
      <inkml:brushProperty name="width" value="0.025" units="cm"/>
      <inkml:brushProperty name="height" value="0.025" units="cm"/>
    </inkml:brush>
  </inkml:definitions>
  <inkml:trace contextRef="#ctx0" brushRef="#br0">149 0 12203,'0'1'147,"1"1"-1,-1-1 1,1 0 0,-1 1 0,0-1 0,1 1 0,-1-1 0,0 1 0,0-1 0,0 0 0,0 1 0,0-1 0,0 1 0,0-1 0,-1 1 0,1-1 0,0 0 0,-1 1 0,1-1 0,-1 0-1,0 1 1,1-1 0,-1 0 0,-1 2 0,-29 33 2282,13-17-1578,4-2-309,1 1-1,0 0 0,2 1 1,0 0-1,1 1 1,-10 25-1,20-43-504,-1-1 0,0 1-1,1-1 1,0 1-1,-1 0 1,1-1 0,0 1-1,0 0 1,0-1 0,0 1-1,0 0 1,0-1-1,0 1 1,0-1 0,1 1-1,-1 0 1,1-1 0,-1 1-1,1-1 1,1 2 0,-2-2-16,1 0 0,0-1 0,0 1 1,0-1-1,0 1 0,0-1 0,0 1 1,1-1-1,-1 0 0,0 1 1,0-1-1,0 0 0,0 0 0,0 0 1,0 0-1,1 0 0,-1 0 0,0 0 1,0 0-1,0-1 0,2 0 1,8-2 35,1-2 0,-1 1 0,0-1 1,11-8-1,-17 10-62,30-18-6,-24 13-21,0 1 0,1 0 0,0 1 0,0 0 0,0 1 0,1 1 0,23-6 1,-35 9 22,1 1 1,-1 0 0,1 0-1,0 0 1,-1 0 0,1 0-1,-1 0 1,1 0 0,-1 1 0,1-1-1,0 1 1,-1-1 0,1 1-1,-1-1 1,0 1 0,1 0 0,-1 0-1,1 0 1,-1 0 0,0 0-1,2 1 1,-1 1 5,0 0-1,0 1 0,0-1 1,-1 0-1,1 1 1,-1-1-1,1 4 1,-1-3 11,0 0 1,1 0-1,-1 0 0,1-1 1,4 7-1,-5-9-5,0 0 0,0 0 0,0 0 1,0 0-1,0 0 0,0 0 0,1 0 0,-1 0 0,0-1 0,1 1 1,-1 0-1,0-1 0,1 1 0,-1-1 0,1 0 0,-1 1 0,1-1 0,-1 0 1,1 0-1,1 0 0,6-1-468,0 0 0,1-1 1,-1 1-1,16-7 1,11-2-1950,-24 7 1521,0 0 0,0-1 0,0 0 0,-1-1 0,0 0 0,0-1 0,0 0 0,12-10 0,-16 11 747,-1-1 1,0 0-1,0 0 0,0 0 1,6-11-1,-8 11 455,-1 0 0,0 0 0,0 0 0,0 0 0,-1-1 0,0 1 0,2-10 0,-4 14-149,1 1-1,-1-1 1,0 1-1,0-1 1,0 0 0,0 1-1,0-1 1,0 1-1,0-1 1,-1 1-1,1-1 1,0 1-1,-1-1 1,0-1 0,1 3-63,-1-1 1,1 1 0,0-1 0,-1 1 0,1 0-1,-1-1 1,1 1 0,-1 0 0,1-1 0,-1 1 0,1 0-1,-1 0 1,1-1 0,-1 1 0,1 0 0,-1 0-1,1 0 1,-1 0 0,1 0 0,-1-1 0,1 1-1,-1 0 1,0 0 0,1 1 0,-2-1 0,0 1 81,-1-1 0,1 1-1,-1 0 1,1 0 0,0 1 0,-1-1 0,1 1 0,0-1 0,0 1 0,0 0 0,0-1 0,0 1 0,0 0-1,-2 3 1,2-1-90,-1 0-1,1 0 0,0 0 0,0 0 1,0 0-1,1 0 0,-1 1 0,1-1 1,0 1-1,1-1 0,-1 0 0,0 7 1,1-10-76,1 1 0,-1 0 0,0 0 0,0 0 0,1-1 0,-1 1 0,1 0 0,-1-1 0,1 1 0,0 0 0,0-1 0,0 1 0,0-1 0,0 1 0,0-1 0,0 1 1,0-1-1,0 0 0,1 0 0,-1 0 0,1 1 0,-1-1 0,1-1 0,-1 1 0,1 0 0,-1 0 0,1 0 0,0-1 0,0 1 0,-1-1 0,1 0 0,0 1 0,2-1 0,22 3-266,2-2 1,31-2-1,26 1-1025,-81 0 1215,0 1-1,0-1 1,-1 1-1,1 0 1,0 0-1,0 0 1,-1 1 0,1-1-1,5 4 1,-8-4 93,0 0 1,0-1-1,-1 1 0,1 0 1,0 0-1,0-1 1,-1 1-1,1 0 0,0 0 1,-1 0-1,1 0 1,-1 0-1,1 0 1,-1 0-1,1 0 0,-1 1 1,0-1-1,0 0 1,1 0-1,-1 0 0,0 0 1,0 0-1,0 0 1,0 1-1,0-1 0,-1 0 1,1 0-1,0 0 1,-1 0-1,1 0 1,0 0-1,-1 0 0,1 0 1,-1 0-1,1 0 1,-1 0-1,-1 2 0,-3 3 341,1 1-1,-2-1 0,1-1 0,0 1 0,-1-1 0,0 1 1,0-2-1,-1 1 0,-7 3 0,10-5-339,0-1 1,0 0-1,-1 0 0,1 0 0,-1-1 1,1 0-1,-1 0 0,1 0 0,-1 0 1,0-1-1,1 0 0,-1 0 0,0 0 1,1 0-1,-1-1 0,-7-1 0,-6-4-181,-2-2-144</inkml:trace>
</inkml:ink>
</file>

<file path=ppt/ink/ink3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4:39.975"/>
    </inkml:context>
    <inkml:brush xml:id="br0">
      <inkml:brushProperty name="width" value="0.025" units="cm"/>
      <inkml:brushProperty name="height" value="0.025" units="cm"/>
    </inkml:brush>
  </inkml:definitions>
  <inkml:trace contextRef="#ctx0" brushRef="#br0">4 1 18660,'-3'19'3259,"2"19"-2418,14 130-87,-10-143-705,2-1 1,1 0-1,1 0 0,18 40 0,-25-62-44,1-1 0,0 1 1,-1-1-1,1 0 0,0 1 1,0-1-1,0 0 0,0 0 0,0 1 1,0-1-1,0 0 0,1 0 1,-1 0-1,3 1 0,-3-2 0,-1 0-1,1 1 0,0-1 1,0 0-1,0 0 1,0 0-1,-1 0 1,1 0-1,0 0 1,0 0-1,0 0 0,0 0 1,-1-1-1,1 1 1,0 0-1,0-1 1,0 1-1,-1 0 0,3-2 1,0 0 6,0-1 0,0 0 0,0 0 0,0 0-1,-1 0 1,1 0 0,-1-1 0,0 1 0,3-6 0,43-110 55,-37 87-87,1 2-1,1-1 1,34-53-1,-46 82 19,0 0-1,0 0 0,1 0 1,-1 0-1,0 0 0,1 1 1,-1-1-1,1 1 0,0-1 1,-1 1-1,1-1 1,0 1-1,0 0 0,0 0 1,0 0-1,0 0 0,0 0 1,0 1-1,0-1 0,1 1 1,-1-1-1,0 1 1,0 0-1,0-1 0,1 1 1,-1 0-1,0 1 0,0-1 1,0 0-1,1 1 1,-1-1-1,0 1 0,0 0 1,0-1-1,0 1 0,0 0 1,0 0-1,0 1 0,0-1 1,0 0-1,-1 1 1,1-1-1,0 1 0,2 2 1,1 2 3,0 0 0,-1-1 0,1 2 0,-1-1 0,0 0 0,-1 1 0,1 0 0,-2-1 0,1 1 0,-1 0 0,0 1 0,2 11 0,-4-10 64,0 0 0,0 0-1,-1 0 1,-1 0-1,1 0 1,-2 0 0,1 0-1,-1 0 1,0-1-1,-1 1 1,0-1 0,-10 14-1,10-15-18,-1 0-1,0 0 1,0-1-1,-1 0 1,0 0-1,0-1 0,0 0 1,-1 0-1,0 0 1,0-1-1,0 1 1,0-2-1,0 1 1,-12 3-1,17-7-97,0 1 0,1 0 0,-1-1 0,0 1 0,0-1 0,1 0 0,-1 0 0,0 0 0,0 0 0,0 0 0,0 0 0,1 0 0,-1 0 0,0-1 0,0 1 0,1-1 0,-1 1 0,0-1 0,0 0 0,1 1 0,-1-1 0,1 0 0,-1 0 0,1 0 0,-1-1 0,1 1 0,0 0 0,-1 0 0,1-1 0,0 1 0,0-1 0,-2-2 0,2 0-37,0 1 0,0-1 0,1 1 0,-1-1 0,1 1 0,-1-1 0,1 0 0,0 1 0,1-1 0,-1 1 0,1-1 0,-1 0 0,1 1 0,0-1 0,0 1 0,2-4 0,15-26-670</inkml:trace>
</inkml:ink>
</file>

<file path=ppt/ink/ink3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4:41.019"/>
    </inkml:context>
    <inkml:brush xml:id="br0">
      <inkml:brushProperty name="width" value="0.025" units="cm"/>
      <inkml:brushProperty name="height" value="0.025" units="cm"/>
    </inkml:brush>
  </inkml:definitions>
  <inkml:trace contextRef="#ctx0" brushRef="#br0">91 395 15547,'-1'0'152,"0"0"0,0 0-1,0 1 1,0-1 0,0 0 0,0 1-1,0-1 1,0 0 0,0 1-1,0-1 1,0 1 0,0-1-1,0 1 1,1 0 0,-1 0 0,0-1-1,0 1 1,1 0 0,-2 1-1,-6 7 157,1 1 0,-1 0 0,2 0 0,-1 1 0,2-1 0,-1 2 0,1-1 0,1 0 0,0 1 0,1 0 0,0 0 0,1 0 0,0 0 0,0 18 0,2-29-292,0 0-1,0 0 1,0 0-1,0 0 1,0 0 0,1 0-1,-1 0 1,0 1-1,0-1 1,1 0-1,-1 0 1,1 0 0,-1 0-1,1 0 1,-1 0-1,1 0 1,0 0 0,0-1-1,-1 1 1,1 0-1,0 0 1,1 1 0,0-2-3,-1 0 1,0 1-1,0-1 0,0 0 1,1 0-1,-1 0 1,0 0-1,0 0 1,0 0-1,1 0 1,-1-1-1,0 1 1,0 0-1,0-1 1,0 1-1,0-1 1,2 0-1,3-3 8,0 1-1,0-1 1,-1 0 0,1-1-1,-1 0 1,7-7-1,3-8 6,-1 0 0,0 0 0,-2-1 0,14-32 0,-19 36-26,0 0 1,-1-1-1,-1 1 0,-1-1 1,0 0-1,1-27 0,-7 29-106,1 16 97,1 0 1,0 0 0,-1 0 0,1 0 0,0 0-1,0 0 1,-1 0 0,1 0 0,0 0-1,0 0 1,-1 0 0,1 0 0,0 0 0,0 1-1,0-1 1,-1 0 0,1 0 0,0 0 0,0 0-1,0 1 1,-1-1 0,1 0 0,0 0 0,0 0-1,0 1 1,0-1 0,0 0 0,-1 0-1,1 1 1,0-1 0,0 0 0,-12 30-591,9-22 301,2 0-1,-1 0 0,1 0 0,0 0 1,0 0-1,1 0 0,0 0 0,1 0 1,0 0-1,0 0 0,5 15 1,-6-22 235,0 0 0,0-1 0,0 1 0,1-1-1,-1 1 1,0-1 0,0 1 0,1-1 0,-1 1 0,0-1 0,1 1 0,-1-1 0,1 0 0,-1 1 0,0-1 0,1 1 0,-1-1 0,1 0 0,-1 0 0,1 1 0,-1-1 0,1 0 0,0 0 0,-1 1 0,1-1 0,-1 0 0,1 0 0,-1 0 0,1 0 0,0 0 0,0 0 0,0-1-23,1 1-1,-1-1 1,0 1-1,0-1 1,1 0-1,-1 0 1,0 0-1,0 0 0,0 0 1,0 0-1,0 0 1,1-2-1,23-38-918,-24 40 980,16-37-1243,-1-1 1,-1-1-1,9-45 1,-15 48 1662,5-65-1,-14 99-257,0 1 0,0-1 0,0 0 1,0 1-1,-1-1 0,1 1 0,-1-1 0,1 1 0,-3-6 0,3 8-108,0 0-1,0 0 1,0 0-1,0-1 0,0 1 1,0 0-1,0 0 1,0 0-1,-1 0 0,1 0 1,0 0-1,0 0 1,0-1-1,0 1 0,0 0 1,0 0-1,-1 0 1,1 0-1,0 0 0,0 0 1,0 0-1,0 0 1,0 0-1,-1 0 0,1 0 1,0 0-1,0 0 1,0 0-1,0 0 0,0 0 1,-1 0-1,1 0 1,0 0-1,0 0 0,0 0 1,0 0-1,-1 0 1,1 0-1,0 0 0,0 0 1,0 0-1,0 0 1,0 0-1,0 1 0,-1-1 1,1 0-1,0 0 1,-7 17 1012,-4 25-285,3 1 1,2 1 0,1-1 0,2 1-1,2 0 1,3 0 0,1 0 0,11 57-1,-14-99-731,13 45 604,-12-43-585,0-1-1,1 0 0,-1 0 0,1 1 0,0-1 0,0 0 1,0-1-1,0 1 0,1 0 0,-1 0 0,4 2 1,-6-5-43,1 1 1,-1-1 0,1 0-1,-1 1 1,1-1 0,-1 0 0,1 1-1,-1-1 1,1 0 0,-1 1 0,1-1-1,-1 0 1,1 0 0,0 0 0,-1 0-1,1 0 1,-1 1 0,1-1-1,0 0 1,-1 0 0,1-1 0,-1 1-1,1 0 1,0 0 0,-1 0 0,1 0-1,-1 0 1,1-1 0,-1 1 0,1 0-1,-1 0 1,1-1 0,0 1-1,-1 0 1,0-1 0,1 1 0,-1-1-1,1 1 1,-1 0 0,1-1 0,-1 1-1,0-1 1,1 1 0,-1-1 0,0 1-1,0-1 1,1 0 0,-1 1-1,0-1 1,0 1 0,0-1 0,0 0-1,0 1 1,0-1 0,0 0 0,3-37-33,-4 19 4,-2 1-1,0 0 1,0 0-1,-2 0 0,0 0 1,-1 1-1,-1 0 1,-16-30-1,18 41-33,4 9-1,5 13-22,-1-9 70,1-1-1,-1 1 1,1-1 0,1 1-1,-1-1 1,1-1-1,1 1 1,-1-1-1,1 1 1,-1-1-1,1-1 1,1 1-1,-1-1 1,1-1-1,-1 1 1,1-1-1,0 0 1,1 0-1,-1-1 1,0 0-1,1 0 1,-1-1-1,1 0 1,-1 0-1,1-1 1,0 0-1,-1 0 1,14-3-1,-12 2 21,0-1 0,0 0 0,0 0 0,0 0 0,-1-1 0,1-1 0,-1 0 0,0 0 0,0 0 0,0-1 0,0 0 0,-1-1 0,0 0 0,0 0 0,-1 0 0,1-1-1,-1 0 1,-1 0 0,1 0 0,-1-1 0,-1 0 0,1 0 0,5-15 0,-9 19 7,-1 0 0,1 0 0,-1 0 0,1 0 0,-1 0 0,0 0 0,-1-8 0,0 11-8,1 1-1,0-1 1,0 0 0,0 0-1,0 1 1,-1-1 0,1 0-1,0 1 1,-1-1 0,1 1-1,0-1 1,-1 0 0,1 1-1,-1-1 1,1 1 0,-1-1-1,1 1 1,-1-1 0,1 1-1,-2-1 1,2 1 2,-1 0-1,0 0 1,0 0 0,0 0-1,0 0 1,1 0 0,-1 0 0,0 1-1,0-1 1,0 0 0,1 0-1,-1 1 1,0-1 0,0 0-1,1 1 1,-1-1 0,0 1 0,1-1-1,-1 1 1,0-1 0,1 1-1,-1 0 1,-5 5 41,1-1 1,0 1-1,0 1 0,1-1 0,0 1 1,0-1-1,0 1 0,1 0 0,0 1 1,-3 10-1,2-2 86,1-1 1,0 1-1,1 0 1,-1 19-1,3-29-80,0 0-1,0-1 0,1 1 1,-1 0-1,1-1 1,1 1-1,-1 0 1,1-1-1,0 1 0,0-1 1,1 0-1,3 6 1,-5-8-28,1-1 0,1 0 1,-1 0-1,0 1 1,0-1-1,1 0 0,0-1 1,-1 1-1,1 0 1,0-1-1,-1 0 1,1 1-1,0-1 0,0 0 1,0-1-1,0 1 1,0 0-1,1-1 0,-1 0 1,0 0-1,0 0 1,0 0-1,6-1 0,7-2-112,1-1 0,-1-1-1,0 0 1,0-1-1,-1-1 1,17-10-1,20-7-528,-49 22 565,-1 1 0,0 0-1,1 0 1,-1 1 0,1-1 0,-1 0-1,1 1 1,-1-1 0,1 1 0,0 0 0,-1 0-1,1 0 1,-1 0 0,1 1 0,-1-1-1,1 1 1,4 1 0,-5-1 19,0 0 0,0 1-1,-1 0 1,1-1 0,0 1 0,-1 0-1,1 0 1,-1 0 0,1 0 0,-1 0 0,0 0-1,0 0 1,0 0 0,0 1 0,0-1 0,0 0-1,-1 1 1,1-1 0,-1 3 0,12 54 432,-12-59-388,1 1 0,-1-1 0,0 1 1,0 0-1,1-1 0,-1 1 0,1-1 0,-1 1 0,0-1 0,1 1 0,-1-1 0,1 0 0,-1 1 1,1-1-1,-1 1 0,1-1 0,-1 0 0,1 1 0,0-1 0,-1 0 0,1 0 0,-1 0 0,1 1 1,0-1-1,-1 0 0,1 0 0,0 0 0,-1 0 0,1 0 0,0 0 0,-1 0 0,1 0 0,0-1 0,-1 1 1,1 0-1,-1 0 0,1 0 0,0-1 0,-1 1 0,1 0 0,-1-1 0,1 1 0,-1 0 0,1-1 1,-1 1-1,1-1 0,0 0 0,26-23 278,-26 22-279,22-23 146,33-32-187,-51 52-26,1 0 1,0 0-1,0 1 1,0 0 0,1 0-1,0 1 1,-1 0-1,9-3 1,-13 5 28,0 1 0,0-1-1,-1 1 1,1-1 0,0 1 0,0 0 0,0 0-1,0 0 1,0 0 0,0 0 0,0 0 0,0 0-1,0 1 1,0-1 0,0 1 0,0 0 0,-1-1-1,1 1 1,0 0 0,0 0 0,-1 0 0,1 0-1,0 0 1,-1 0 0,1 1 0,-1-1 0,0 1-1,1-1 1,-1 1 0,0-1 0,0 1 0,0 0-1,2 2 1,1 7-124,-1-1 0,0 0 0,0 1 0,-1-1 0,1 14 0,4 15-421,2-25 415,-8-14 146,-1 1-1,1-1 1,0 0 0,-1 0-1,1 0 1,-1 0-1,1 0 1,0 0 0,-1 0-1,1 0 1,0 0 0,-1 0-1,1 0 1,0 0 0,-1-1-1,1 1 1,0-1-1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4.694"/>
    </inkml:context>
    <inkml:brush xml:id="br0">
      <inkml:brushProperty name="width" value="0.05" units="cm"/>
      <inkml:brushProperty name="height" value="0.05" units="cm"/>
    </inkml:brush>
  </inkml:definitions>
  <inkml:trace contextRef="#ctx0" brushRef="#br0">0 96 16636,'8'-8'335,"1"-1"0,-1 1 0,2 0 0,-1 1 0,1 0 0,0 1 0,0 0 0,1 1 0,0 0 0,0 0 0,0 1 0,1 0 0,-1 1 0,1 1 0,0 0 0,21-1 0,-9 1 74,0 1 0,26 2-1,-41 0-343,1 0 0,-1 1 0,0 0 0,0 0 0,0 1 0,0 0-1,-1 0 1,13 7 0,-19-8-62,1-1 0,-1 1 0,1 0 0,-1-1 0,0 1 0,0 0 0,0 0 0,0 0 0,0 1 0,0-1 1,-1 0-1,1 1 0,-1-1 0,1 1 0,-1 0 0,0-1 0,0 1 0,0 0 0,-1 0 0,1 3 0,0-1-3,-2-1 1,1 1-1,0 0 1,-1-1-1,0 1 1,0-1 0,-1 1-1,1-1 1,-1 0-1,0 1 1,-3 5-1,-6 7 38,-1 0 0,-1-1-1,0-1 1,-24 23 0,19-21 113,0-2-1,-36 24 1,60-38-502,0-1 1,-1 1-1,1 1 1,0-1-1,9 5 1,-10-4 97,1 1-1,-1 0 1,0 0 0,0 0-1,0 1 1,0-1 0,-1 1-1,0 1 1,0-1 0,0 0-1,0 1 1,0 0 0,-1 0-1,0 0 1,0 0 0,0 1-1,-1-1 1,3 10 0,-4-11 285,0 0 1,0 1 0,-1-1 0,1 0 0,-1 1 0,0-1 0,0 1 0,0-1 0,-1 0-1,0 1 1,0-1 0,0 0 0,0 0 0,-1 1 0,1-1 0,-1 0 0,0 0 0,0 0-1,-1-1 1,1 1 0,-1-1 0,0 1 0,0-1 0,0 0 0,-6 5 0,1-2 396,0 0 1,-1-1 0,0 0 0,0 0-1,0-1 1,0 0 0,-1-1 0,-13 3-1,19-5-308,0 0 1,0 0-1,0-1 0,0 1 0,0-1 0,-1 0 0,1 0 0,0-1 0,0 1 1,0-1-1,0 0 0,0 0 0,0 0 0,0-1 0,0 1 0,1-1 0,-1 0 1,0 0-1,1 0 0,-1-1 0,1 1 0,-6-6 0,8 6-216,-1-1-1,0 1 1,1-1-1,0 0 1,-1 1-1,1-1 1,0 0-1,0 1 1,1-1-1,-1 0 1,0 0 0,1 0-1,0 0 1,0 0-1,0 0 1,0 0-1,0 0 1,1 0-1,-1 1 1,2-5-1,0 0-118,0-1-1,1 0 0,0 1 1,1 0-1,0 0 0,6-9 1,14-15-590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32.845"/>
    </inkml:context>
    <inkml:brush xml:id="br0">
      <inkml:brushProperty name="width" value="0.05" units="cm"/>
      <inkml:brushProperty name="height" value="0.05" units="cm"/>
    </inkml:brush>
  </inkml:definitions>
  <inkml:trace contextRef="#ctx0" brushRef="#br0">0 382 15563,'13'23'1490,"-8"-14"-894,0 0 0,0-1 0,1 0 0,9 11 0,-14-18-501,0 0 0,1 1 0,-1-1 1,1 0-1,-1 0 0,1 1 0,0-1 1,-1-1-1,1 1 0,0 0 0,0 0 1,0-1-1,-1 1 0,1-1 0,0 1 1,0-1-1,0 0 0,0 0 0,0 1 1,0-2-1,0 1 0,0 0 0,0 0 1,0-1-1,0 1 0,0-1 0,2 0 1,5-4 10,1-1 1,-2 0 0,1-1-1,-1 1 1,0-2 0,0 1-1,0-1 1,6-10 0,-6 9-6,0-1 0,1 1-1,0 1 1,0 0 0,19-13 0,-26 20-82,-1 0 1,0 1-1,0-1 0,0 0 1,1 1-1,-1-1 0,0 1 1,1 0-1,-1-1 0,0 1 0,1 0 1,-1 0-1,1-1 0,-1 1 1,0 0-1,1 1 0,-1-1 1,1 0-1,-1 0 0,0 1 0,1-1 1,-1 0-1,0 1 0,1-1 1,-1 1-1,0 0 0,0-1 0,0 1 1,1 0-1,-1 0 0,0 0 1,0 0-1,0 0 0,0 0 1,-1 0-1,1 0 0,0 0 0,0 0 1,0 1-1,-1-1 0,1 2 1,3 7 94,0-1 1,-1 1-1,-1 0 1,3 18-1,-2-8-7,0-4-11,-3-12-58,1 1-1,0-1 1,-1 0-1,1 0 1,1 0 0,-1 0-1,1 0 1,-1 0-1,1 0 1,0 0-1,3 3 1,-4-6-31,0-1 1,-1 1-1,1-1 1,0 0-1,-1 1 1,1-1-1,0 0 1,0 1 0,0-1-1,-1 0 1,1 0-1,0 0 1,0 0-1,0 0 1,0 0-1,-1 0 1,1 0 0,0 0-1,0 0 1,0 0-1,0 0 1,-1-1-1,1 1 1,0 0-1,0-1 1,-1 1 0,1-1-1,0 1 1,0 0-1,-1-1 1,1 0-1,-1 1 1,1-1-1,0 1 1,0-2 0,24-27 123,-21 23-97,12-15-25,-11 13-274,1 0 0,0 0-1,1 0 1,0 1-1,14-12 1,-10 15 456,-11 4-199,1 0-1,-1 1 0,0-1 0,0 0 1,1 1-1,-1-1 0,0 0 1,0 1-1,0-1 0,0 0 1,0 1-1,1-1 0,-1 0 1,0 1-1,0-1 0,0 0 1,0 1-1,0-1 0,0 1 1,0-1-1,0 0 0,0 1 1,0-1-1,0 1 0,-1-1 0,1 0 1,0 1-1,0-1 0,0 0 1,0 1-1,-1-1 0,-5 16-399</inkml:trace>
  <inkml:trace contextRef="#ctx0" brushRef="#br0" timeOffset="1">344 1 21004,'-1'1'1553,"1"8"-1361,0 2-432,4 4 16,2 0 456,4 1-432,3 0-112</inkml:trace>
</inkml:ink>
</file>

<file path=ppt/ink/ink3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4:41.599"/>
    </inkml:context>
    <inkml:brush xml:id="br0">
      <inkml:brushProperty name="width" value="0.025" units="cm"/>
      <inkml:brushProperty name="height" value="0.025" units="cm"/>
    </inkml:brush>
  </inkml:definitions>
  <inkml:trace contextRef="#ctx0" brushRef="#br0">13 65 12643,'-1'-1'105,"0"1"0,0-1 0,1 0 0,-1 1 0,0-1 0,0 0 0,0 0 0,1 0-1,-1 0 1,0 0 0,1 1 0,-1-1 0,1 0 0,-1 0 0,1 0 0,-1-1 0,1 1 0,0 0 0,0 0 0,-1 0 0,1 0 0,0 0 0,0 0 0,0 0 0,0 0 0,0-1 0,0 1 0,1 0 0,-1 0 0,0 0 0,1 0 0,-1 0 0,0 0 0,1 0 0,-1 0 0,1 0 0,0 0 0,-1 0 0,1 0 0,0 0 0,-1 1 0,1-1 0,0 0 0,0 0 0,0 1 0,1-2 0,2 0 150,-1-1 0,1 1 0,0 0 0,0 0 1,0 1-1,0-1 0,0 1 0,0 0 0,0 0 1,1 0-1,4 0 0,0 1-88,1 1 0,-1 0 0,1 1 0,-1 0 0,0 0 0,0 1 1,0 0-1,0 0 0,0 1 0,0 0 0,-1 1 0,0 0 0,0 1 0,0-1 0,-1 1 0,0 1 0,10 10 0,-10-9-140,-1 0-1,0-1 1,0 2-1,-1-1 1,0 1-1,-1 0 1,1 0-1,-2 0 1,1 0-1,-1 1 1,-1 0 0,0-1-1,0 1 1,-1 0-1,0 0 1,-1 17-1,-2-12 46,-1-1 0,0 0 0,-1 0 0,0 0 0,-1-1 1,-1 0-1,0 0 0,-9 14 0,-1-2 312,-1-1 0,-36 40 1,53-64-381,0 0 1,0 0-1,0 0 1,1 0-1,-1 0 1,0 0-1,0 0 1,0 0-1,0 0 1,0 0-1,1 0 1,-1 0-1,0 0 1,0 0-1,0 0 1,0 1-1,0-1 1,1 0-1,-1 0 1,0 0-1,0 0 1,0 0-1,0 0 1,0 0-1,0 1 1,0-1-1,1 0 0,-1 0 1,0 0-1,0 0 1,0 0-1,0 1 1,0-1-1,0 0 1,0 0-1,0 0 1,0 0-1,0 0 1,0 1-1,0-1 1,0 0-1,0 0 1,0 0-1,0 0 1,0 1-1,0-1 1,0 0-1,0 0 1,0 0-1,0 0 1,0 0-1,-1 1 1,1-1-1,0 0 1,0 0-1,0 0 1,0 0-1,0 0 1,0 0-1,0 0 1,-1 1-1,1-1 1,0 0-1,0 0 0,0 0 1,12-1 14,0 0 1,0 0 0,-1-1-1,18-5 1,17-4-123,18 2-331,86-17-2888,-148 26 3175,0 0 0,0-1 0,0 0-1,0 0 1,0 1 0,0-1 0,0 0 0,0-1 0,0 1-1,0 0 1,0 0 0,0-1 0,1-1 0,-3 2 101,1 1 1,-1-1-1,0 1 1,0-1-1,0 1 1,1-1 0,-1 1-1,0-1 1,0 1-1,0-1 1,0 1-1,0-1 1,0 1-1,0-1 1,0 1-1,0-1 1,0 1 0,0-1-1,0 1 1,-1-1-1,1 1 1,0-1-1,-14-13-570,-9 0-212</inkml:trace>
</inkml:ink>
</file>

<file path=ppt/ink/ink3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4:42.172"/>
    </inkml:context>
    <inkml:brush xml:id="br0">
      <inkml:brushProperty name="width" value="0.025" units="cm"/>
      <inkml:brushProperty name="height" value="0.025" units="cm"/>
    </inkml:brush>
  </inkml:definitions>
  <inkml:trace contextRef="#ctx0" brushRef="#br0">10 105 14155,'-7'3'2144,"4"7"-1143,6 1-377,6-1 2208,9 3-1743,7-1-185,8-4-264,4 0-80,7-6-496,1-2-352,2-1-688,-2-3 440,-8-6 304,-3 0-224,-8-5-161</inkml:trace>
  <inkml:trace contextRef="#ctx0" brushRef="#br0" timeOffset="1">483 0 17228,'3'23'1736,"-1"6"-1272,-2 10-232,1 2 960,0 5-671,5 1-161,4-4-504,-1-5-425,-2-10 505,0-6-88,6-8-64</inkml:trace>
</inkml:ink>
</file>

<file path=ppt/ink/ink3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4:42.655"/>
    </inkml:context>
    <inkml:brush xml:id="br0">
      <inkml:brushProperty name="width" value="0.025" units="cm"/>
      <inkml:brushProperty name="height" value="0.025" units="cm"/>
    </inkml:brush>
  </inkml:definitions>
  <inkml:trace contextRef="#ctx0" brushRef="#br0">8 0 19476,'-4'9'1729,"1"4"-1377,4-2-168,4-1 704,5 0-1064,3-3-392,-1-2 464,8-1-128,3-1-96</inkml:trace>
</inkml:ink>
</file>

<file path=ppt/ink/ink3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4:43.060"/>
    </inkml:context>
    <inkml:brush xml:id="br0">
      <inkml:brushProperty name="width" value="0.025" units="cm"/>
      <inkml:brushProperty name="height" value="0.025" units="cm"/>
    </inkml:brush>
  </inkml:definitions>
  <inkml:trace contextRef="#ctx0" brushRef="#br0">154 344 18196,'0'-1'105,"0"0"0,0 0 0,-1 0 0,1 1-1,0-1 1,-1 0 0,1 0 0,-1 1 0,1-1 0,-1 0 0,1 1 0,-1-1 0,1 0 0,-1 1-1,0-1 1,1 1 0,-1-1 0,0 1 0,0-1 0,1 1 0,-1 0 0,0-1 0,0 1 0,1 0 0,-1-1-1,-2 1 1,1 0 30,0 0-1,1 0 1,-1 1-1,0-1 1,0 1-1,0-1 0,0 1 1,0 0-1,1-1 1,-1 1-1,-2 2 1,-3 1 126,0 1 0,1 0 0,0 1 0,-10 10-1,8-7-218,1 0 0,0 0 0,0 1-1,1 0 1,1 0 0,-1 1 0,2 0-1,-1-1 1,2 1 0,-1 1-1,1-1 1,1 0 0,-2 18 0,4-27-39,0 0 0,0-1 0,0 1 0,0-1 0,1 1 0,-1 0 0,0-1 0,0 1 0,1-1 0,-1 1 0,1-1 0,0 1 1,-1-1-1,1 0 0,0 1 0,0-1 0,0 0 0,0 1 0,0-1 0,0 0 0,0 0 0,0 0 0,1 0 0,-1 0 0,0 0 1,3 1-1,-2-2 1,0 1 1,0-1 0,1 1 0,-1-1 0,0 0 0,0 0-1,1 0 1,-1 0 0,0-1 0,0 1 0,1 0 0,-1-1-1,0 0 1,0 1 0,0-1 0,0 0 0,0 0-1,4-3 1,5-4 0,0 0 1,-1 0-1,0-2 0,0 1 0,-1-1 0,0 0 0,14-23 0,-7 6 8,0 0 0,14-39 0,-26 58-9,0-1-3,0 1 0,-1-1 0,0 0 0,0 1 0,-1-1 0,0-1 0,0 1 0,-1 0 0,0-12 0,-1 21-1,0 0 0,0 0 0,0 0 1,0-1-1,0 1 0,0 0 0,0 0 0,0 0 1,0 0-1,0-1 0,0 1 0,0 0 1,0 0-1,0 0 0,0 0 0,0-1 0,0 1 1,0 0-1,0 0 0,0 0 0,0 0 1,0-1-1,0 1 0,-1 0 0,1 0 0,0 0 1,0 0-1,0 0 0,0-1 0,0 1 1,0 0-1,0 0 0,-1 0 0,1 0 0,0 0 1,0 0-1,0 0 0,0 0 0,-1 0 1,1 0-1,0 0 0,0-1 0,0 1 1,0 0-1,0 0 0,-1 0 0,1 0 0,0 0 1,0 0-1,-1 0 0,-5 10 11,-4 19 0,3 2-33,-4 51 1,10-70 14,1 0 1,0 1-1,1-1 1,0 0 0,1 1-1,1-1 1,4 15-1,-6-25 7,-1 1 0,1 0 0,0 0 0,1-1 0,-1 1 0,0 0 0,1-1 0,0 0 0,-1 1 0,1-1 0,0 0-1,0 0 1,0 0 0,1 0 0,-1 0 0,0 0 0,1-1 0,-1 1 0,1-1 0,0 1 0,-1-1 0,1 0 0,0 0 0,0-1 0,-1 1 0,1 0-1,0-1 1,0 0 0,0 1 0,0-1 0,0-1 0,0 1 0,0 0 0,0-1 0,0 1 0,-1-1 0,1 0 0,0 0 0,3-2 0,4-1 4,-1-1 0,0 0 0,-1 0 0,1-1 0,-1-1 0,-1 1 0,1-1 0,-1-1 0,0 1 0,8-13 0,0-1-22,-2 0 0,0-1 1,9-25-1,-11 23-23,-2-1 0,-1 0 0,8-42 0,-13 52 17,-1 1 0,-1-1 0,0 0 0,-1 0 0,-1 0 0,0 0 0,-6-26 0,5 37 34,1-1 0,-1 1 1,1 0-1,-1-1 0,0 1 0,0 0 1,-1 0-1,1 1 0,-1-1 1,0 0-1,0 1 0,0 0 0,-6-4 1,8 6-1,-1 0 0,1 0 0,-1 0 0,0 0 0,1 1 0,-1-1 0,0 1 0,1-1 0,-1 1 0,0 0 0,0 0 0,1-1 0,-1 1 0,0 0 0,0 1 0,0-1 0,1 0 0,-1 0 0,0 1 0,1-1 0,-1 1 0,0 0 0,1-1 0,-1 1 0,0 0 0,1 0 0,-1 0 0,1 0 0,0 0 0,-1 0 0,1 1 0,0-1 0,0 0 0,0 1 0,-2 2 0,-1 2 17,0 0 0,0 1 0,0 0 0,1-1 0,0 1 0,1 1 0,-1-1 0,1 0 0,1 1 0,-1-1 0,1 8 0,-1 14 113,2 42-1,1-44-40,2 0 1,0 0-1,2-1 1,9 30-1,-11-47-73,0 1 0,1-1 0,0 1 1,1-1-1,-1 0 0,2 0 0,-1-1 0,1 0 0,1 0 0,-1 0 0,1-1 0,1 0 0,-1 0 0,11 6 0,-14-10-117,0-1 1,1 1-1,0-1 1,0 0-1,-1-1 1,1 1-1,0-1 1,0 0-1,7 0 1,-9-1 59,-1 0 1,0 0-1,1 0 0,-1 0 1,0 0-1,1-1 1,-1 1-1,0-1 1,0 0-1,1 0 0,-1 0 1,0 0-1,0 0 1,0 0-1,0 0 1,0-1-1,0 1 0,-1-1 1,1 1-1,0-1 1,-1 0-1,2-2 1,14-24-296</inkml:trace>
</inkml:ink>
</file>

<file path=ppt/ink/ink3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16.354"/>
    </inkml:context>
    <inkml:brush xml:id="br0">
      <inkml:brushProperty name="width" value="0.025" units="cm"/>
      <inkml:brushProperty name="height" value="0.025" units="cm"/>
    </inkml:brush>
  </inkml:definitions>
  <inkml:trace contextRef="#ctx0" brushRef="#br0">49 0 11346,'-44'1'3100,"39"-1"-908,29-1-989,320 31 398,-56-1-1644,259-45-583,-546 16 625,12-1-24,262-8-257,-232 11 204,-1 1-1,0 2 1,0 2 0,60 18-1,-94-23 56,20 8-85,-27-10 95,1 1 0,-1 0 0,0-1 0,1 1 0,-1 0 0,0 0 1,0 0-1,1 0 0,-1 0 0,0 0 0,0 0 0,0 0 0,0 1 1,-1-1-1,2 2 0,-2-2 8,1-1 1,-1 1-1,0-1 1,0 1-1,-1-1 1,1 1-1,0-1 1,0 1 0,0-1-1,0 1 1,0-1-1,0 0 1,-1 1-1,1-1 1,0 1-1,0-1 1,-1 1-1,1-1 1,0 0-1,0 1 1,-1-1-1,1 0 1,-1 1-1,1-1 1,0 0-1,-1 0 1,1 1 0,-1-1-1,1 0 1,0 0-1,-1 1 1,1-1-1,-1 0 1,1 0-1,-1 0 1,-18 5-43,17-5 43,-20 3-114,0-2 1,1 0 0,-43-4-1,-66-17-331,68 9 297,-82-10-57,-1 6 0,1 6 0,-2 7 0,-254 28 1,378-23 202,-89 15 28,93-14-25,0 1 1,1 0 0,0 2-1,-17 8 1,19-8-169,22-11 26,24-11 55,-10 7 117,2 2-1,-1 1 0,0 0 0,1 2 1,0 1-1,28 0 0,-14 0-6,95-5 95,-23 3-1863,212-37 1,-253 25 1182,-4 2-171</inkml:trace>
</inkml:ink>
</file>

<file path=ppt/ink/ink3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19.740"/>
    </inkml:context>
    <inkml:brush xml:id="br0">
      <inkml:brushProperty name="width" value="0.025" units="cm"/>
      <inkml:brushProperty name="height" value="0.025" units="cm"/>
    </inkml:brush>
  </inkml:definitions>
  <inkml:trace contextRef="#ctx0" brushRef="#br0">1700 327 13227,'-103'-51'1507,"-79"-36"310,142 70-1308,-2 2 0,-69-15 1,61 22-271,0 2 0,0 2 0,0 3 1,0 1-1,0 3 0,-81 15 1,38 2-248,1 4 0,-139 56 0,203-70-53,1 3 0,1 0 1,0 1-1,1 2 1,-36 28-1,47-31 18,-1 0 0,2 2 0,0 0-1,1 0 1,0 1 0,1 0 0,1 1 0,1 0 0,-10 24 0,8-10-7,0 0 1,3 1-1,0 0 1,2 0 0,2 0-1,-1 60 1,5-66 14,1 0 0,2-1 0,1 1 0,0-1 0,2 0 0,1 0 1,1-1-1,2 0 0,14 28 0,0-11-106,1-2-1,3-1 1,1-1 0,58 58-1,-34-47-119,1-1-1,88 56 1,-98-75 133,2-3 0,0-1 1,2-2-1,0-2 0,1-2 0,1-3 1,1-2-1,0-2 0,1-2 0,0-2 1,0-3-1,0-2 0,0-3 0,102-13 1,-84 1 306,-1-2 0,-1-4 0,-1-3 0,-1-2 0,-1-4 0,-2-2 0,0-3 0,-2-3 0,-2-2 0,-2-3 0,-1-2 0,-2-3 0,-3-2 0,73-86 0,-104 110-43,-1-1 0,-2-1-1,0-1 1,-1 0-1,-2-1 1,18-49 0,-26 57-132,-1-1 1,0 1 0,-2-1-1,0 0 1,-1 0-1,-1 0 1,-1 0 0,-1 0-1,-1 0 1,-9-39 0,3 33-25,-1 0 1,-1 1 0,-2 0-1,0 0 1,-2 2 0,-1-1-1,-1 2 1,-35-41 0,13 23 13,-2 2 1,-2 1 0,-70-48 0,70 57-40,-1 2-1,-2 2 1,0 2 0,-1 2-1,-82-25 1,115 42-8,-1 0 1,0 1-1,0 1 1,0 0 0,0 1-1,0 1 1,0 0-1,0 1 1,0 0-1,0 1 1,0 1-1,0 0 1,1 1-1,-1 1 1,1 0 0,0 0-1,-16 10 1,-21 19-156</inkml:trace>
</inkml:ink>
</file>

<file path=ppt/ink/ink3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03.293"/>
    </inkml:context>
    <inkml:brush xml:id="br0">
      <inkml:brushProperty name="width" value="0.025" units="cm"/>
      <inkml:brushProperty name="height" value="0.025" units="cm"/>
    </inkml:brush>
  </inkml:definitions>
  <inkml:trace contextRef="#ctx0" brushRef="#br0">1211 666 11554,'2'0'194,"-1"0"0,0 0 0,1 0 0,-1 0 0,0-1 0,1 1 0,-1 0 0,0-1 0,1 1 0,-1-1 0,0 1 0,0-1 0,0 0-1,1 1 1,-1-1 0,0 0 0,0 0 0,0 0 0,0 0 0,0 0 0,-1 0 0,1 0 0,0 0 0,0 0 0,-1 0 0,1 0-1,0-1 1,0-1 0,-1 3-80,-1-1 0,1 0 0,0 1 1,-1-1-1,1 0 0,0 1 0,-1-1 0,1 0 0,-1 1 0,1-1 0,-1 1 0,1-1 0,-1 1 0,1-1 0,-1 1 0,0 0 0,1-1 0,-1 1 0,1 0 0,-2-1 0,-16-8 293,15 8-229,-27-13-21,-206-109 606,210 107-695,0-2 1,1 0 0,2-2-1,0 0 1,1-2-1,-31-38 1,42 45-93,-1 2-1,0 0 1,-1 0-1,-1 1 1,0 0 0,0 2-1,-1-1 1,-1 2-1,0 0 1,0 1 0,0 0-1,-1 2 1,-30-9 0,-10-2-108,-246-78-219,288 89 289,-52-15 199,62 19-224,0 1 0,-1 0 0,1 0 0,-1 1 0,1 0 0,0 0 0,-1 0 0,1 1 0,-1-1 0,-5 3 0,11-3 51,0 0 0,-1 0 0,1 0-1,0 0 1,0 0 0,0 1 0,0-1-1,-1 0 1,1 0 0,0 0 0,0 0 0,0 0-1,0 0 1,-1 0 0,1 0 0,0 0-1,0 0 1,0 0 0,-1 0 0,1 0 0,0 0-1,0 0 1,0 0 0,0-1 0,-1 1-1,1 0 1,0 0 0,0 0 0,0 0-1,0 0 1,0 0 0,-1 0 0,1 0 0,0-1-1,0 1 1,0 0 0,0 0 0,0 0-1,0 0 1,0 0 0,0-1 0,-1 1 0,1 0-1,0 0 1,0 0 0,0 0 0,0-1-1,0 1 1,0 0 0,0 0 0,0 0 0,0 0-1,0-1 1,0 1 0,3-9-320,3 5-16</inkml:trace>
</inkml:ink>
</file>

<file path=ppt/ink/ink3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03.762"/>
    </inkml:context>
    <inkml:brush xml:id="br0">
      <inkml:brushProperty name="width" value="0.025" units="cm"/>
      <inkml:brushProperty name="height" value="0.025" units="cm"/>
    </inkml:brush>
  </inkml:definitions>
  <inkml:trace contextRef="#ctx0" brushRef="#br0">328 619 13091,'-4'-1'326,"0"1"0,0-1 0,1 0 0,-1 0 0,1-1 0,-1 1 0,1-1 0,-1 0 0,1 0 0,-5-3 1,-29-24 968,37 29-1291,-22-21 256,0-1 1,1-1-1,2-1 0,-19-29 0,-56-111-121,89 155-120,1-1 0,0 0 0,0 0 0,1 0 0,0 0 0,1-1 0,0 1 0,0-1 0,1 1 0,1-1 0,0 0 0,0 1 0,1-1 0,1 0 0,-1 1 0,2-1 0,0 1 0,0 0 0,0 0 0,1 0 0,1 0 0,6-10 0,-10 19-25,-1 0 0,1-1 0,0 1 1,0 0-1,1 0 0,-1 0 1,0-1-1,0 1 0,0 0 1,1 0-1,-1 1 0,0-1 0,1 0 1,-1 0-1,1 1 0,-1-1 1,1 1-1,-1-1 0,1 1 0,0 0 1,-1 0-1,1-1 0,-1 1 1,1 0-1,0 0 0,-1 1 1,1-1-1,-1 0 0,1 0 0,0 1 1,-1-1-1,1 1 0,2 1 1,6 3-20,1 0-1,-1 1 1,18 13 0,-3-2 2,7 1-118,1-1 0,39 14 0,-57-26 57,0 0 0,1-1 0,-1-1 0,1-1 0,-1 0 0,1-1 0,27-1 0,-8-5-121</inkml:trace>
</inkml:ink>
</file>

<file path=ppt/ink/ink3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27.262"/>
    </inkml:context>
    <inkml:brush xml:id="br0">
      <inkml:brushProperty name="width" value="0.025" units="cm"/>
      <inkml:brushProperty name="height" value="0.025" units="cm"/>
    </inkml:brush>
  </inkml:definitions>
  <inkml:trace contextRef="#ctx0" brushRef="#br0">1 4447 11522,'2'-1'111,"0"0"-1,1 0 0,-1 0 0,0-1 0,0 1 0,0-1 0,0 0 0,0 0 1,-1 0-1,1 1 0,-1-2 0,1 1 0,-1 0 0,1 0 0,1-5 0,0 1 142,213-286 3098,25 18-2788,-158 181-518,579-588-2547,-280 321 2164,-73 71 732,398-379 450,208-156 227,-609 591-844,11 19-184,55-40-37,-320 216-253,-2-2 1,67-69-1,-104 89-924,-13 20 1155,0-1-1,0 1 0,1-1 0,-1 1 0,0-1 1,0 1-1,0-1 0,0 1 0,0-1 0,0 1 1,0-1-1,-1 1 0,1-1 0,0 1 0,0-1 1,0 1-1,0-1 0,-1 1 0,1-1 0,0 1 1,0-1-1,-1 1 0,1 0 0,0-1 0,-1 1 0,1 0 1,0-1-1,-1 1 0,1 0 0,-1-1 0,1 1 1,-1 0-1,1 0 0,0-1 0,-1 1 0,1 0 1,-2 0-1,-14-5-481</inkml:trace>
</inkml:ink>
</file>

<file path=ppt/ink/ink3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27.854"/>
    </inkml:context>
    <inkml:brush xml:id="br0">
      <inkml:brushProperty name="width" value="0.025" units="cm"/>
      <inkml:brushProperty name="height" value="0.025" units="cm"/>
    </inkml:brush>
  </inkml:definitions>
  <inkml:trace contextRef="#ctx0" brushRef="#br0">56 144 12499,'17'-46'1317,"-13"30"-978,2 0 1,0 1-1,14-25 1,-19 39-334,-1 0 0,0 1-1,0-1 1,1 1 0,-1-1 0,0 1 0,1-1 0,-1 1 0,0-1 0,1 1-1,-1-1 1,1 1 0,-1 0 0,1-1 0,-1 1 0,1 0 0,-1-1-1,1 1 1,0 0 0,-1 0 0,1-1 0,-1 1 0,1 0 0,0 0-1,-1 0 1,1 0 0,-1 0 0,1 0 0,0 0 0,-1 0 0,2 0-1,-1 1-3,-1 0 0,1-1-1,0 1 1,0 0 0,-1 0-1,1 0 1,0 0-1,-1 0 1,1 0 0,-1 0-1,1 0 1,-1 0 0,0 0-1,1 0 1,-1 1-1,0-1 1,0 0 0,0 0-1,0 2 1,1 16-76,0-1 1,-2 1-1,0-1 1,-8 35-1,-25 74-156,26-101 212,-66 204 309,72-226-271,-5 28 126,7-31-139,0 0 1,0-1 0,0 1-1,0 0 1,0-1-1,0 1 1,0 0-1,0 0 1,0-1 0,0 1-1,0 0 1,0-1-1,1 1 1,-1 0 0,0-1-1,0 1 1,1 0-1,-1-1 1,1 1-1,-1 0 1,1-1 0,-1 1-1,0-1 1,1 1-1,0-1 1,-1 1-1,1-1 1,-1 0 0,1 1-1,0-1 1,-1 1-1,1-1 1,0 0 0,-1 0-1,1 1 1,0-1-1,-1 0 1,1 0-1,1 0 1,5-1 43,0 0-1,1-1 1,-1 0 0,0 0 0,0-1-1,0 0 1,-1 0 0,1 0 0,9-8-1,7-1 51,27-12 74,1 2 1,86-24-1,112-12-481,-79 20 58,-85 14 87,-11-9-41</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33.280"/>
    </inkml:context>
    <inkml:brush xml:id="br0">
      <inkml:brushProperty name="width" value="0.05" units="cm"/>
      <inkml:brushProperty name="height" value="0.05" units="cm"/>
    </inkml:brush>
  </inkml:definitions>
  <inkml:trace contextRef="#ctx0" brushRef="#br0">147 0 20836,'-35'31'1847,"-27"25"-49,55-49-1686,1 1-1,-1-1 1,2 1 0,-1 0-1,1 1 1,-5 9 0,10-17-124,0-1 0,-1 1 0,1-1 0,0 1 0,-1-1 0,1 1 0,0-1 1,0 1-1,-1 0 0,1-1 0,0 1 0,0 0 0,0-1 0,0 1 0,0 0 0,0-1 0,0 1 1,0-1-1,0 1 0,0 0 0,0-1 0,0 1 0,1 0 0,-1-1 0,0 1 0,0-1 0,1 1 1,-1 0-1,0-1 0,1 1 0,-1-1 0,1 1 0,-1-1 0,0 1 0,1-1 0,-1 0 0,1 1 1,-1-1-1,1 1 0,0-1 0,-1 0 0,1 0 0,-1 1 0,1-1 0,0 0 0,-1 0 0,1 0 1,-1 0-1,1 1 0,0-1 0,-1 0 0,2 0 0,4 0-97,1-1-1,-1 1 1,1-1-1,8-2 1,-7 2-15,37-8-385,-32 6 445,0 0 0,-1 1 0,1 0 0,0 1 0,0 0 0,0 1 0,0 1 0,17 2 0,-28-3 82,0 1 0,-1-1 0,1 1 0,0-1 0,-1 1 0,1 0 0,-1 0 0,1 0 0,-1 0 0,1 0 0,-1 0 0,1 0 1,-1 0-1,0 0 0,0 1 0,0-1 0,0 0 0,0 1 0,0-1 0,0 1 0,1 2 0,-1-2 31,-1 0 0,0 1 0,1-1 1,-1 1-1,0-1 0,0 1 0,0-1 0,-1 1 0,1-1 0,0 1 0,-1-1 0,0 1 0,-1 2 0,-1 4 104,-1-1-1,-1 0 0,1 0 0,-2-1 1,1 1-1,-1-1 0,-8 8 1,7-8-206,-1 0-1,0-1 1,-1 0 0,1 0 0,-11 5 0,15-9-54,-1 0 0,0 0 0,0 0 0,0-1 1,0 0-1,0 1 0,0-2 0,0 1 0,0-1 0,0 1 0,0-2 0,-6 1 0,10-1 74,-1 1 0,1 0 1,0 0-1,-1-1 0,1 1 0,0-1 0,-1 0 0,1 1 0,0-1 0,-1 0 0,1 0 0,-2-1 0,-7-17-540</inkml:trace>
</inkml:ink>
</file>

<file path=ppt/ink/ink3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29.126"/>
    </inkml:context>
    <inkml:brush xml:id="br0">
      <inkml:brushProperty name="width" value="0.025" units="cm"/>
      <inkml:brushProperty name="height" value="0.025" units="cm"/>
    </inkml:brush>
  </inkml:definitions>
  <inkml:trace contextRef="#ctx0" brushRef="#br0">39 0 11867,'0'2'112,"1"0"0,-1 0-1,0-1 1,1 1 0,-1 0 0,0 0 0,0 0 0,0 0 0,0-1 0,0 1 0,0 0 0,-1 0 0,1 0 0,-1 0 0,1-1 0,-1 1 0,0 0 0,-1 2 0,-2 7 345,-6 27 1054,-7 47 0,15-68-1139,1-1-1,0 1 1,1 0 0,1 0-1,4 25 1,-5-40-296,0 0 0,1 0 0,-1-1 0,1 1 0,-1 0 0,1 0 0,-1-1 0,1 1 0,0 0 0,0-1-1,0 1 1,0-1 0,0 0 0,0 1 0,0-1 0,1 0 0,-1 1 0,0-1 0,1 0 0,-1 0 0,3 2 0,-2-3-9,0 0 0,0 0 0,0 1 0,0-1 0,0 0 0,0 0 1,0-1-1,0 1 0,0 0 0,0-1 0,-1 1 0,1-1 0,0 0 0,0 1 0,0-1 0,-1 0 0,1 0 0,0 0 0,1-2 1,15-10 202,0-1 0,-1-1 1,-1-1-1,16-20 0,54-77 838,-58 75-674,-27 36-410,0 0 0,0 0 0,0 1 0,1-1 0,-1 1-1,0-1 1,1 1 0,0 0 0,-1-1 0,1 1-1,0 0 1,-1 0 0,5-2 0,-6 3-18,1 0-1,-1 0 1,1 0 0,-1 0-1,0 0 1,1 1 0,-1-1-1,1 0 1,-1 0 0,1 0-1,-1 0 1,0 0 0,1 1-1,-1-1 1,0 0 0,1 0 0,-1 1-1,0-1 1,1 0 0,-1 1-1,0-1 1,1 0 0,-1 1-1,0-1 1,7 20 12,-3 9-47,-4-21 29,1 0 0,0-1 0,0 1 0,1 0 0,0-1 1,0 0-1,1 1 0,5 9 0,-7-16 1,0 0 1,-1 0 0,1 0-1,0 0 1,1 0-1,-1 0 1,0-1 0,0 1-1,0 0 1,0-1-1,1 1 1,-1-1 0,0 0-1,0 1 1,1-1-1,-1 0 1,0 1-1,1-1 1,-1 0 0,0 0-1,1 0 1,-1 0-1,0-1 1,1 1 0,-1 0-1,0-1 1,1 1-1,1-1 1,4-2 13,0 0 1,1-1-1,9-6 0,-15 9-11,68-49 30,8-3 16,-77 52-52,0 0 1,1 1 0,-1-1 0,1 0 0,-1 1 0,1-1 0,-1 1-1,1-1 1,0 1 0,-1 0 0,1-1 0,-1 1 0,4 0-1,-4 1 1,-1-1 0,1 0 0,0 0 0,-1 1 0,1-1 0,-1 0 0,1 1 0,0-1 0,-1 0 0,1 1 0,-1-1 0,1 1 0,-1-1 0,1 1 0,-1-1 0,1 1 0,-1 0 0,0-1 0,1 1 0,-1-1 0,0 1 0,1 0 0,0 5-5,0-1 1,0 1 0,-1-1-1,1 1 1,-1-1-1,-1 8 1,0 2 4,-3 64-2848,1-90 1828,-2-3 265</inkml:trace>
</inkml:ink>
</file>

<file path=ppt/ink/ink3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29.687"/>
    </inkml:context>
    <inkml:brush xml:id="br0">
      <inkml:brushProperty name="width" value="0.025" units="cm"/>
      <inkml:brushProperty name="height" value="0.025" units="cm"/>
    </inkml:brush>
  </inkml:definitions>
  <inkml:trace contextRef="#ctx0" brushRef="#br0">19 4 21157,'-3'-4'1888,"-1"4"-1320,1 4-376,-1 1 768,2-5-32,0-6-495</inkml:trace>
</inkml:ink>
</file>

<file path=ppt/ink/ink3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30.216"/>
    </inkml:context>
    <inkml:brush xml:id="br0">
      <inkml:brushProperty name="width" value="0.025" units="cm"/>
      <inkml:brushProperty name="height" value="0.025" units="cm"/>
    </inkml:brush>
  </inkml:definitions>
  <inkml:trace contextRef="#ctx0" brushRef="#br0">201 161 19060,'0'-1'82,"0"0"0,0 0 0,0 0 0,0 1 0,-1-1 0,1 0 0,0 0 0,-1 0 0,1 0 0,0 0 0,-1 0 0,0 0 0,1 0 0,-1 1 0,1-1 0,-1 0 0,0 0 0,1 1 0,-1-1 0,0 0 0,0 1 0,0-1-1,-1 0 1,1 1-2,-1-1-1,0 1 1,0-1-1,0 1 0,0 0 1,0-1-1,0 1 0,0 0 1,0 0-1,1 1 0,-5 0 1,1 0 57,1 0 0,-1 1 1,0-1-1,0 1 0,0 1 1,1-1-1,-1 0 0,1 1 1,-5 4-1,-3 6-76,1 0 0,0 0 0,1 1 0,1 0 0,0 1 0,1 0 0,0 0 0,1 1 0,1 0 0,0 1 0,2-1 0,-5 26 0,9-40-62,0-1-1,-1 1 1,1 0-1,0-1 0,0 1 1,0 0-1,1-1 1,-1 1-1,0 0 0,1-1 1,-1 1-1,1-1 1,-1 1-1,1-1 0,1 4 1,-1-5 1,-1 1 0,1-1 1,0 1-1,-1-1 0,1 1 1,0-1-1,0 1 0,-1-1 0,1 0 1,0 1-1,0-1 0,0 0 1,-1 0-1,1 0 0,0 0 1,0 0-1,0 0 0,-1 0 1,1 0-1,0 0 0,0 0 0,1 0 1,3-2 3,0 0 1,0 0 0,0 0 0,0-1-1,0 1 1,-1-1 0,1 0 0,4-5 0,18-17 57,-1-1 1,-1-1 0,30-43 0,52-97 354,-84 121-304,-16 33-28,-17 46-81,-33 124-126,38-132 105,1 0-1,1 0 1,2 0-1,1 37 1,0-58 12,1 1 1,-1-1 0,1 0-1,0 0 1,1 0-1,-1 0 1,1 0-1,-1-1 1,1 1-1,0 0 1,0-1-1,4 5 1,-4-6 0,-1-1 0,1 1 0,0-1-1,-1 1 1,1-1 0,0 0 0,0 0 0,0 0 0,0 0 0,0 0 0,0 0 0,0 0 0,0-1 0,1 1 0,-1-1 0,0 0 0,0 0-1,1 0 1,-1 0 0,0 0 0,0 0 0,0 0 0,1-1 0,2 0 0,3-2 1,0 0 0,-1 0 0,1-1 0,-1 0 0,1 0 0,-1-1 0,-1 0 0,1 0 0,-1-1 0,0 1 1,7-9-1,-3 1 0,0 0-1,0 0 1,-1-1 0,11-24 0,-21 96-118,0-51 87,1 0 0,0-1 0,0 1 0,1 0 0,0-1 0,0 1 0,0 0 0,4 7 0,-4-12 13,0 1 0,0-1 1,0 0-1,1 0 1,-1 0-1,1 0 1,-1 0-1,1-1 1,0 1-1,0 0 1,0-1-1,0 1 1,0-1-1,0 0 1,0 0-1,0 1 0,0-2 1,1 1-1,-1 0 1,0 0-1,1-1 1,-1 1-1,1-1 1,-1 0-1,4 1 1,0-1-40,1 0 1,-1-1-1,1 1 1,-1-1-1,1 0 1,-1-1 0,1 0-1,-1 0 1,0 0-1,0-1 1,0 0-1,10-6 1,-12 6 55,0 0 1,0 0-1,-1 0 0,1 0 0,-1-1 1,0 1-1,0-1 0,0 0 1,0 0-1,0 0 0,-1 0 1,0-1-1,0 1 0,0-1 1,-1 1-1,1-1 0,-1 0 1,1-5-1,-2-4 128,1 0 0,-2 1 0,0-1 0,0 0 0,-2 1 0,-5-21 0,-32-78 1257,20 61-512,19 49-816,0 0 0,0 0-1,1 0 1,-1 0 0,1-1 0,-1 1 0,1 0 0,0 0-1,-1-1 1,1 1 0,0 0 0,1 0 0,-1-4 0,1 5-40,0 0 1,0 0-1,-1 0 1,1 0 0,0 0-1,0 0 1,0 1-1,0-1 1,0 0-1,0 1 1,0-1-1,1 0 1,-1 1 0,0 0-1,0-1 1,0 1-1,1 0 1,-1-1-1,0 1 1,0 0 0,1 0-1,-1 0 1,0 0-1,3 1 1,39-2-711,101-6-468,-79 0 746</inkml:trace>
</inkml:ink>
</file>

<file path=ppt/ink/ink3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30.760"/>
    </inkml:context>
    <inkml:brush xml:id="br0">
      <inkml:brushProperty name="width" value="0.025" units="cm"/>
      <inkml:brushProperty name="height" value="0.025" units="cm"/>
    </inkml:brush>
  </inkml:definitions>
  <inkml:trace contextRef="#ctx0" brushRef="#br0">41 2 19092,'0'0'28,"0"0"-1,0 0 1,0 0-1,0 0 1,0 0-1,0 0 1,0 0-1,1 0 1,-1 1-1,0-1 1,0 0-1,0 0 1,0 0-1,0 0 1,0 0-1,0 0 1,0 0-1,0 0 1,1 0-1,-1 0 1,0 0-1,0 0 1,0 0-1,0 0 1,0 0-1,0 0 1,0 0-1,0 0 1,1 0-1,-1 0 1,0 0-1,0 0 1,0 0-1,0 0 1,0 0-1,0 0 1,0 0-1,0 0 1,1 0-1,-1 0 1,0 0-1,0 0 1,0-1-1,0 1 1,0 0-1,0 0 1,0 0-1,0 0 1,0 0-1,0 0 1,0 0-1,0 0 1,0 0-1,0-1 1,0 1-1,0 0 1,1 0-1,-1 0 1,0 0-1,0 0 1,0 0-1,0 0 1,0 0-1,0-1 1,-1 16 1009,-9 36-81,5-25-344,-7 40-454,3 1 0,3 1 0,3 86 0,3-150-147,1 1 0,-1-1 0,1 1 0,0-1-1,0 0 1,0 1 0,0-1 0,1 0 0,0 0 0,-1 0 0,2 0-1,3 6 1,-5-9 3,0 0-1,0 0 1,0 0-1,0 0 0,0 0 1,0-1-1,1 1 1,-1 0-1,0-1 0,0 1 1,1-1-1,-1 1 1,0-1-1,1 0 1,-1 1-1,1-1 0,1 0 1,-1 0 14,1-1 1,0 1-1,0-1 1,0 1-1,0-1 1,-1 0-1,1 0 0,0 0 1,-1-1-1,1 1 1,1-2-1,15-10 170,-1-1 0,-1 0 0,28-31-1,42-57 415,-83 97-584,39-50 61,63-110 0,-92 133-903,-14 32 810,0 0 0,0 0 0,0 0 0,0 0 0,0 0 0,0-1 0,0 1 0,0 0 0,0 0 0,0 0 0,0 0 0,0 0-1,0 0 1,0-1 0,0 1 0,0 0 0,0 0 0,0 0 0,0 0 0,0 0 0,0 0 0,0 0 0,-1-1 0,1 1 0,0 0 0,0 0 0,0 0 0,0 0 0,0 0 0,0 0 0,0 0 0,0 0 0,0 0 0,-1 0 0,1 0 0,0 0 0,0-1 0,0 1 0,0 0 0,0 0 0,0 0 0,0 0 0,-1 0 0,1 0 0,0 0 0,0 0 0,0 0 0,0 0 0,0 0 0,0 0 0,-1 0 0,1 0 0,0 0 0,0 1 0,0-1 0,0 0 0,-15 10-250,-8 10-134</inkml:trace>
</inkml:ink>
</file>

<file path=ppt/ink/ink3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31.211"/>
    </inkml:context>
    <inkml:brush xml:id="br0">
      <inkml:brushProperty name="width" value="0.025" units="cm"/>
      <inkml:brushProperty name="height" value="0.025" units="cm"/>
    </inkml:brush>
  </inkml:definitions>
  <inkml:trace contextRef="#ctx0" brushRef="#br0">1 1 15403,'20'31'2017,"-2"-8"-1249,4-11-344,2-2 1160,2-8-1176,1-2-432,3-7-2184,-4-6 2000,1-7-440,-1-1-304</inkml:trace>
</inkml:ink>
</file>

<file path=ppt/ink/ink3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31.719"/>
    </inkml:context>
    <inkml:brush xml:id="br0">
      <inkml:brushProperty name="width" value="0.025" units="cm"/>
      <inkml:brushProperty name="height" value="0.025" units="cm"/>
    </inkml:brush>
  </inkml:definitions>
  <inkml:trace contextRef="#ctx0" brushRef="#br0">148 101 14067,'0'-1'67,"0"1"1,0-1-1,0 0 1,0 1-1,0-1 1,0 0-1,0 1 1,0-1-1,0 1 1,0-1-1,0 0 1,-1 1-1,1-1 1,0 1-1,0-1 1,-1 1-1,1-1 1,0 1-1,-1-1 1,1 1-1,-1-1 1,1 1-1,-1-1 1,1 1-1,-1 0 1,1-1-1,-1 1 1,1 0-1,-1-1 1,1 1-1,-1 0 1,1 0-1,-1-1 1,0 1-1,1 0 1,-1 0-1,0 0 1,1 0-1,-1 0 1,1 0-1,-1 0 1,0 0-1,1 0 1,-1 0-1,1 0 1,-1 1-1,0-1 1,1 0-1,-1 0 1,1 0-1,-1 1 1,1-1-1,-1 0 1,1 1-1,-2 0 1,-3 1 256,1 1 1,-1 0-1,0 0 1,1 0-1,-6 6 1,-1 1-116,1 1 1,1 1 0,0-1 0,1 2-1,0-1 1,1 1 0,0 0 0,1 1 0,-6 18-1,11-30-184,1 1 0,-1-1 0,1 1-1,-1-1 1,1 0 0,0 1 0,0-1-1,0 1 1,0-1 0,0 1-1,1-1 1,-1 1 0,2 4 0,-1-7-18,-1 1 1,1 0-1,0 0 0,-1 0 1,1-1-1,0 1 1,-1 0-1,1-1 0,0 1 1,0 0-1,0-1 1,0 1-1,-1-1 1,1 0-1,0 1 0,0-1 1,0 0-1,0 1 1,0-1-1,0 0 1,0 0-1,0 0 0,0 0 1,0 0-1,0 0 1,0 0-1,0 0 0,0 0 1,0 0-1,0-1 1,0 1-1,0 0 1,0-1-1,0 1 0,1-2 1,21-9 60,0-1 0,-1-1-1,0-1 1,24-21 0,13-7 88,-41 29-114,-12 8-23,1 0 0,1 0 0,-1 0-1,1 1 1,0 0 0,0 1 0,0 0 0,0 0-1,14-3 1,-20 6-14,0 0-1,0 0 1,-1 0-1,1 0 1,0 0 0,0 0-1,-1 1 1,1-1-1,0 1 1,-1-1-1,1 1 1,-1 0-1,1-1 1,-1 1-1,1 0 1,-1 0 0,1 0-1,-1 0 1,0 0-1,1 1 1,-1-1-1,0 0 1,0 1-1,0-1 1,0 0-1,0 1 1,0-1 0,0 1-1,-1 0 1,1-1-1,-1 1 1,1-1-1,0 4 1,1 5 30,0 1 1,-1 0 0,-1-1-1,0 15 1,0-16 1,0 12 45,-1-13-39,1-1-1,0 1 1,1 0-1,-1 0 1,1-1-1,3 11 1,-3-17-32,-1 0 0,0 0 0,1-1-1,-1 1 1,0 0 0,1 0 0,-1-1 0,1 1 0,-1 0 0,1 0 0,-1-1 0,1 1 0,0-1-1,-1 1 1,1 0 0,0-1 0,0 1 0,-1-1 0,1 0 0,0 1 0,0-1 0,0 0 0,1 1 0,0-1 6,0 0 1,0 0 0,0 0-1,0 0 1,-1 0 0,1-1-1,0 1 1,0 0 0,0-1 0,3-1-1,5-3 38,0-1 0,-1 0 0,11-8 0,-10 7-27,30-26-125,-32 26-275,0 0-1,1 0 1,-1 1 0,1 0 0,0 0-1,1 1 1,-1 0 0,18-6 0,-14 11-878,-6 0 467</inkml:trace>
  <inkml:trace contextRef="#ctx0" brushRef="#br0" timeOffset="1">872 2 15187,'-3'-1'250,"0"1"0,0-1 0,0 1 0,0 0 0,0 0 0,0 0 0,0 1-1,0-1 1,0 1 0,0-1 0,0 1 0,0 0 0,-5 2 0,-34 20 1676,38-21-1694,-33 26 616,35-26-860,0 0 1,0 0-1,0 0 0,0 0 0,0 0 1,1 0-1,-1 1 0,1-1 0,-1 1 0,1-1 1,0 1-1,0 0 0,-1 4 0,2-6-22,0 0 1,0-1-1,0 1 0,0 0 0,1-1 0,-1 1 1,0-1-1,0 1 0,1 0 0,-1-1 0,0 1 1,1-1-1,-1 1 0,0-1 0,1 1 0,-1-1 1,1 1-1,-1-1 0,1 0 0,-1 1 0,1-1 1,-1 0-1,1 1 0,0-1 0,-1 0 0,1 0 1,-1 1-1,1-1 0,0 0 0,0 0 0,25 4-813,-21-4 675,11 2-293,60 7-1148,-68-7 1538,0-1-1,0 1 1,0 1 0,-1 0 0,1 0 0,-1 0 0,8 5 0,-14-7 112,0 0 0,0 0-1,0 0 1,0 0 0,0 0 0,0 0 0,0 0 0,0 0 0,0 0-1,-1 0 1,1 1 0,0-1 0,-1 0 0,1 1 0,-1-1-1,1 0 1,-1 1 0,0-1 0,1 1 0,-1-1 0,0 0 0,0 1-1,0-1 1,0 1 0,0-1 0,-1 1 0,1-1 0,0 0-1,-1 1 1,1-1 0,-1 0 0,1 1 0,-1-1 0,0 0 0,1 0-1,-1 1 1,0-1 0,0 0 0,-1 1 0,-4 6 331,-1 0-1,0 0 1,-1-1 0,-8 7 0,16-14-360,-22 18 1138,-29 19 1,42-31-1003,0-1 1,-1 0 0,0 0 0,-1-1-1,1 0 1,-13 3 0,22-7-171,0 0 0,0 0 1,0 1-1,0-1 1,0 0-1,0 0 0,0 0 1,0 0-1,0 0 1,0 0-1,0-1 0,0 1 1,0 0-1,0-1 0,0 1 1,0 0-1,0-1 1,0 1-1,0-1 0,0 1 1,0-1-1,1 0 1,-2 0-1,1 0 7,0-1 1,1 1-1,-1 0 1,0-1-1,1 1 1,-1-1-1,1 1 1,-1 0-1,1-1 1,0 1-1,0-1 1,0 1-1,0-1 1,0 1-1,0-1 1,0-1-1,6-23-382</inkml:trace>
</inkml:ink>
</file>

<file path=ppt/ink/ink3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32.228"/>
    </inkml:context>
    <inkml:brush xml:id="br0">
      <inkml:brushProperty name="width" value="0.025" units="cm"/>
      <inkml:brushProperty name="height" value="0.025" units="cm"/>
    </inkml:brush>
  </inkml:definitions>
  <inkml:trace contextRef="#ctx0" brushRef="#br0">1 141 16564,'8'2'299,"1"0"1,-1-1 0,1 0-1,-1-1 1,1 0 0,0 0-1,-1-1 1,1 0 0,-1 0-1,1-1 1,-1 0 0,14-5-1,-6 0-165,0 1 0,-1-2 0,0 0-1,0-1 1,18-14 0,-28 19-71,-1 0 0,1-1 0,-1 0 0,0 1 0,0-2 0,0 1 0,2-6 0,-5 10-44,-1 1 1,1-1-1,-1 0 1,0 0-1,1 0 1,-1 1 0,0-1-1,0 0 1,1 0-1,-1 0 1,0 0-1,0 0 1,0 1 0,0-1-1,0 0 1,0 0-1,-1 0 1,1 0-1,0 0 1,0 1 0,-1-1-1,0-1 1,0 1 4,0 0 0,0 0 0,0 0 1,0 1-1,-1-1 0,1 1 1,0-1-1,-1 1 0,1-1 0,0 1 1,-1 0-1,1 0 0,-1 0 0,1-1 1,0 1-1,-1 1 0,1-1 0,0 0 1,-3 1-1,-5 0 21,0 1 1,1 0-1,-1 1 1,1 0-1,0 0 0,0 1 1,0 0-1,1 0 1,-1 1-1,1 0 0,0 0 1,0 1-1,-8 9 1,9-10-56,1 1 0,0 0 0,0 0 0,1 0 0,0 1 0,0-1 0,0 1 0,1 0 1,0 0-1,0 1 0,0-1 0,1 1 0,1-1 0,-1 1 0,0 10 0,2-15-89,0 0 0,0 0 0,0 1 0,1-2 0,-1 1-1,1 0 1,0 0 0,0 0 0,0 0 0,0 0 0,0 0 0,0-1-1,1 1 1,-1-1 0,1 1 0,0-1 0,0 1 0,0-1 0,0 0-1,0 0 1,1 0 0,-1 0 0,0 0 0,1-1 0,0 1 0,-1-1-1,1 0 1,0 1 0,0-1 0,-1 0 0,1-1 0,0 1-1,0 0 1,4-1 0,19 1-613</inkml:trace>
</inkml:ink>
</file>

<file path=ppt/ink/ink3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32.663"/>
    </inkml:context>
    <inkml:brush xml:id="br0">
      <inkml:brushProperty name="width" value="0.025" units="cm"/>
      <inkml:brushProperty name="height" value="0.025" units="cm"/>
    </inkml:brush>
  </inkml:definitions>
  <inkml:trace contextRef="#ctx0" brushRef="#br0">246 116 17860,'5'-7'416,"0"-1"1,0 0-1,-1 0 1,1-1-1,-2 0 1,4-10-1,-7 17-328,1 0 0,-1 0 0,1 0 0,-1 1 0,0-1-1,0 0 1,0 0 0,0 0 0,0 0 0,-1 0-1,1 0 1,0 0 0,-1 0 0,1 0 0,-2-2 0,1 3-15,0-1 0,0 1-1,-1 0 1,1 0 0,0 0 0,0 0 0,-1 0 0,1 1 0,0-1 0,-1 0 0,1 1 0,0-1 0,-1 1 0,1-1 0,-1 1 0,1 0 0,-1-1 0,0 1 0,1 0 0,-1 0 0,1 0-1,-4 1 1,-2-1-10,0 2-1,0-1 0,0 1 0,0 0 1,0 1-1,0 0 0,0 0 0,1 0 1,-1 1-1,1 0 0,0 0 0,0 0 1,-9 11-1,1-2-42,1 1 0,0 1 0,1 0-1,-11 18 1,11-13-24,1 1 0,-16 39 0,24-52 1,0 1 0,0 0 0,1 0 0,0 0 0,1 0-1,0 0 1,0 1 0,1-1 0,0 0 0,2 9 0,-2-15 2,1-1 1,-1 0-1,1 0 0,-1 0 1,1 1-1,0-1 1,0 0-1,0 0 1,0 0-1,0 0 0,0-1 1,0 1-1,1 0 1,-1 0-1,1-1 1,-1 1-1,1-1 1,0 1-1,-1-1 0,1 0 1,4 3-1,-3-4 0,0 1 0,1 0-1,-1-1 1,0 1-1,0-1 1,1 0 0,-1 0-1,0 0 1,0-1-1,0 1 1,1-1 0,-1 0-1,4-1 1,6-3-3,0-1-1,-1 0 1,0-1 0,0 0 0,19-15-1,1-7 15,-1-1-1,-2-1 1,-1-1 0,-1-2-1,25-42 1,-71 110-146,-20 56 0,16-36 129,-22 48 36,-50 114 581,21 4-916,73-211-233,4-8-138,6-12-349,-2-3 439,-1 0 0,5-18-1,7-17 7,10-16-11</inkml:trace>
</inkml:ink>
</file>

<file path=ppt/ink/ink3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33.393"/>
    </inkml:context>
    <inkml:brush xml:id="br0">
      <inkml:brushProperty name="width" value="0.025" units="cm"/>
      <inkml:brushProperty name="height" value="0.025" units="cm"/>
    </inkml:brush>
  </inkml:definitions>
  <inkml:trace contextRef="#ctx0" brushRef="#br0">95 68 12939,'1'-5'1366,"-3"6"-224,-10 12 594,-15 22 401,18-19-1677,0-1 0,1 1-1,-7 21 1,12-29-317,0 0 0,1 0 1,0 1-1,1-1 0,0 1 0,0-1 0,1 1 0,1 15 0,-1-23-125,0 0 0,0 0 0,0 0 0,1-1 0,-1 1 0,0 0 0,1 0 0,-1 0-1,1 0 1,-1 0 0,1 0 0,-1-1 0,1 1 0,0 0 0,-1-1 0,1 1-1,0 0 1,0-1 0,0 1 0,-1-1 0,1 1 0,0-1 0,0 1 0,0-1 0,0 1-1,0-1 1,0 0 0,0 0 0,0 0 0,0 1 0,0-1 0,0 0 0,0 0 0,0 0-1,0 0 1,0-1 0,0 1 0,-1 0 0,1 0 0,2-1 0,3-1 15,0 0 0,0 0 0,0 0 0,0-1 1,5-3-1,12-8 18,-1-2 0,-1 0 1,0-1-1,20-22 1,66-86-39,-99 114-45,-7 12-1,-14 19-14,2-4 51,-2 6 33,-16 40 0,25-53-6,1 0-1,0 0 1,1 0 0,0 1-1,0-1 1,1 0-1,0 17 1,1-25-22,0 1-1,0-1 1,0 0 0,0 1 0,1-1-1,-1 1 1,0-1 0,1 0-1,-1 1 1,1-1 0,0 0-1,-1 0 1,1 0 0,0 1-1,0-1 1,0 0 0,0 0 0,-1 0-1,2 0 1,-1 0 0,0 0-1,0-1 1,2 2 0,-1-1-3,1 0 1,-1 0-1,1-1 1,0 1 0,-1-1-1,1 1 1,0-1-1,-1 0 1,1 0-1,0 0 1,3-1 0,5-1-38,1-1 0,-1 0 1,0 0-1,15-8 1,-6 1-112,-1-1 0,0 0 0,-1-2 0,-1 0 0,26-24 1,-16 10-227,-2-2 1,30-41-1,-43 57 158,-20 31 143,0 0 125,4-9-31,0-1 17,1 1 0,-1-1 0,2 1 0,-1 0-1,1 0 1,0 1 0,1-1 0,0 14 0,1-22-33,0 0 1,0 0-1,0 0 1,0 0-1,0 0 1,1 0-1,-1 0 1,0 0-1,1 0 1,-1-1-1,1 1 1,-1 0 0,1 0-1,-1 0 1,1-1-1,0 1 1,-1 0-1,1 0 1,0-1-1,0 1 1,-1-1-1,1 1 1,0-1-1,0 1 1,0-1-1,1 1 1,0 0 5,1-1-1,0 1 1,-1-1 0,1 0 0,0 1 0,0-1 0,0-1-1,-1 1 1,5-1 0,6-2 12,-1 0 0,24-10 0,-34 12-28,16-6-29,0-2 0,0-1 1,27-18-1,-39 23 36,1 1-1,-1-1 1,-1-1 0,1 1-1,-1-1 1,0 0 0,0 0-1,0 0 1,-1-1 0,0 0 0,-1 0-1,5-10 1,-8 16 2,1 0 0,-1 0 0,1-1 0,-1 1 0,0-1 0,1 1 0,-1 0 0,0-1 0,0 1 0,0-1 0,0 1 0,0 0 0,-1-1 0,1 1 0,0-1 0,-1 1 0,1 0 0,-1-1 0,1 1 0,-2-2 0,1 2 0,1 1 1,-1-1-1,0 0 0,0 1 0,0-1 0,0 1 0,0-1 0,0 1 1,0-1-1,0 1 0,-1 0 0,1-1 0,0 1 0,0 0 0,0 0 0,0 0 1,0 0-1,0 0 0,-2 0 0,-3 1 28,0 0 1,0 1-1,0 0 1,1 0-1,-1 0 0,0 0 1,-9 7-1,5-2 39,0 0-1,0 0 1,1 1 0,1 1 0,-1 0-1,1 0 1,1 0 0,0 1 0,0 0-1,1 1 1,0-1 0,1 1-1,0 0 1,0 1 0,2-1 0,-5 18-1,8-27-84,0 0 0,-1 0 0,1-1 0,0 1 0,0 0 0,0 0 0,0 0-1,1-1 1,-1 1 0,0 0 0,1-1 0,-1 1 0,1 0 0,0 0 0,-1-1 0,1 1 0,0-1-1,0 1 1,0-1 0,0 1 0,0-1 0,1 0 0,-1 1 0,0-1 0,1 0 0,-1 0 0,3 2-1,-1-2-129,0 0-1,0-1 1,-1 1-1,1 0 0,0-1 1,0 0-1,0 1 1,0-1-1,0 0 0,0-1 1,-1 1-1,1 0 0,0-1 1,0 0-1,0 1 1,0-1-1,2-2 0,4-1-595,0-1-1,0 0 1,14-11-1,-14 9 285,8-4-517</inkml:trace>
</inkml:ink>
</file>

<file path=ppt/ink/ink3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33.811"/>
    </inkml:context>
    <inkml:brush xml:id="br0">
      <inkml:brushProperty name="width" value="0.025" units="cm"/>
      <inkml:brushProperty name="height" value="0.025" units="cm"/>
    </inkml:brush>
  </inkml:definitions>
  <inkml:trace contextRef="#ctx0" brushRef="#br0">1 50 17212,'22'-10'1425,"46"-21"1220,-62 29-2401,-1 1 0,1-1 0,0 1 0,0 0 0,1 0 0,-1 0 0,0 1 0,0 0 0,9 1 0,-14-1-226,1 1 0,-1-1-1,0 0 1,1 1-1,-1-1 1,0 1 0,0-1-1,1 1 1,-1-1-1,0 1 1,0 0 0,0 0-1,0 0 1,0-1-1,0 1 1,0 0-1,0 0 1,0 1 0,0-1-1,0 0 1,-1 0-1,1 0 1,0 0 0,-1 1-1,1-1 1,-1 0-1,0 1 1,1-1 0,-1 0-1,0 1 1,0-1-1,0 0 1,0 1 0,0-1-1,0 0 1,0 1-1,0-1 1,0 0 0,-1 1-1,0 1 1,0 4 8,-2-1 0,1 1 0,-1-1 0,0 1 0,0-1 0,-6 9 1,-42 48 449,33-41-60,-18 26 0,35-47-391,0 0 0,0 0 1,1 0-1,-1 0 0,1 0 0,-1 1 1,1-1-1,-1 0 0,1 0 0,0 0 1,-1 1-1,1-1 0,0 0 0,0 0 0,0 1 1,0 1-1,0-3-13,1 1-1,-1-1 1,0 1-1,1-1 1,-1 1-1,0 0 1,1-1-1,-1 0 1,1 1-1,-1-1 1,1 1-1,-1-1 1,1 1-1,-1-1 1,1 0-1,-1 1 1,1-1 0,-1 0-1,1 0 1,0 1-1,-1-1 1,2 0-1,4 1 20,0 0 0,0-1-1,0 0 1,0 0 0,7-1 0,-6 0-30,165-19-902,-61-3-2483,-110 23 3279,1 0 1,-1 0-1,1-1 0,-1 1 0,1-1 1,-1 1-1,0-1 0,1 1 1,-1-1-1,0 0 0,1 0 0,-1 0 1,0 1-1,2-4 0,-6 1-802</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33.718"/>
    </inkml:context>
    <inkml:brush xml:id="br0">
      <inkml:brushProperty name="width" value="0.05" units="cm"/>
      <inkml:brushProperty name="height" value="0.05" units="cm"/>
    </inkml:brush>
  </inkml:definitions>
  <inkml:trace contextRef="#ctx0" brushRef="#br0">15 0 19948,'-1'0'1914,"1"0"-1838,-4 16 630,-2 23 208,2 35-614,4 1-1,4-1 0,2 1 0,4-1 0,37 138 0,-43-197-282,-3-8 7,1 0 1,0 0-1,1 0 1,-1 0-1,1 0 0,1-1 1,-1 1-1,6 6 0,-9-13-16,0 0 0,0 0-1,0 0 1,0 1 0,0-1 0,0 0-1,1 0 1,-1 0 0,0 0-1,0 1 1,0-1 0,0 0-1,1 0 1,-1 0 0,0 0-1,0 0 1,0 1 0,1-1-1,-1 0 1,0 0 0,0 0-1,1 0 1,-1 0 0,0 0-1,0 0 1,0 0 0,1 0-1,-1 0 1,0 0 0,0 0-1,1 0 1,-1 0 0,0 0-1,0 0 1,1 0 0,-1 0-1,0 0 1,0 0 0,0-1-1,1 1 1,-1 0 0,0 0-1,0 0 1,0 0 0,1 0-1,-1-1 1,0 1 0,0 0-1,0 0 1,0 0 0,1-1 0,4-17 258,-3-24 55,-4-31 39,-3-1-1,-19-94 0,24 165-356,0 2 0,9 29-17,-7-24 8,0 0 0,0-1 0,1 1 1,-1-1-1,1 0 0,0 0 0,0 0 0,0 0 1,0 0-1,1-1 0,-1 0 0,1 1 0,0-1 0,-1 0 1,1-1-1,0 1 0,6 1 0,-7-2 3,1-1 0,0 0-1,0 0 1,0 0 0,0 0 0,0 0 0,0-1-1,0 0 1,-1 0 0,1 0 0,0 0-1,0 0 1,-1-1 0,1 0 0,-1 0-1,1 0 1,-1 0 0,0 0 0,3-3 0,4-5 13,-1 0 0,0 0 0,0 0 0,-2-1 1,1-1-1,-1 1 0,-1-1 0,0 0 1,0-1-1,-2 1 0,1-1 0,-1 0 0,-1 0 1,2-18-1,-5 31-8,0-1 1,0 1-1,1-1 0,-1 1 1,0-1-1,0 1 0,0-1 1,0 1-1,0-1 1,0 1-1,0-1 0,0 1 1,0-1-1,0 1 0,0-1 1,0 1-1,0-1 0,-1 1 1,1-1-1,0 1 1,0-1-1,0 1 0,-1 0 1,1-1-1,0 1 0,0-1 1,-1 1-1,1 0 0,-1-1 1,1 1-1,-1-1 1,0 1-1,1 1 1,-1-1-1,0 0 1,1 1 0,-1-1-1,0 1 1,1-1 0,-1 1-1,1-1 1,-1 1-1,1-1 1,-1 1 0,1 0-1,0-1 1,-1 1-1,1 0 1,-1-1 0,1 1-1,0 1 1,-6 15 16,1 0 0,1 1 0,1 0 0,0-1 0,2 1 0,0 29 0,1-37-7,1 1 0,0-1 0,0 0 0,1 0 0,0 0 0,5 11 0,-6-18-4,0-1 0,0 1 0,0-1 0,1 1 0,-1-1 0,1 1 0,0-1 0,0 0 0,0 0 0,0 0 0,4 4 0,-4-5-2,-1-1-1,1 1 1,-1 0 0,1-1-1,-1 1 1,1-1-1,0 1 1,0-1-1,-1 0 1,1 0 0,0 0-1,-1 0 1,1 0-1,0 0 1,-1 0 0,1-1-1,0 1 1,-1 0-1,1-1 1,0 0-1,2-1 1,4-2 11,-1 0 0,0-1 0,0 0 0,-1-1 0,1 1 0,-1-1 0,0-1 0,9-12 0,2-5 42,17-32 0,-20 31-38,-1-1 0,-1 0 1,14-49-1,-24 62-19,-8 17 1,-7 19 4,8-12-59,1 2-1,0-1 1,0 0 0,2 1-1,-1 0 1,2 0-1,0-1 1,0 1 0,1 0-1,2 17 1,-2-29-56,1 1 1,-1-1-1,0 1 0,1-1 1,-1 1-1,1-1 0,-1 1 1,1-1-1,0 1 0,0-1 1,0 0-1,-1 0 0,1 1 1,0-1-1,1 0 1,-1 0-1,0 0 0,0 0 1,0 0-1,1 0 0,-1 0 1,2 0-1,-2-1-51,1 1 0,0-1 0,0 0 0,-1 0 0,1 0 0,0 0 0,-1 0-1,1 0 1,0 0 0,0-1 0,-1 1 0,1-1 0,0 1 0,-1-1 0,1 0 0,-1 1 0,1-1 0,-1 0 0,3-2 0,18-16-868,1-7-295</inkml:trace>
</inkml:ink>
</file>

<file path=ppt/ink/ink3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34.326"/>
    </inkml:context>
    <inkml:brush xml:id="br0">
      <inkml:brushProperty name="width" value="0.025" units="cm"/>
      <inkml:brushProperty name="height" value="0.025" units="cm"/>
    </inkml:brush>
  </inkml:definitions>
  <inkml:trace contextRef="#ctx0" brushRef="#br0">0 116 15659,'6'-2'2097,"6"-2"-1225,11-3-272,5-2 1120,10-1-439,3-1-153,3 0-928,2-1-296,-6-1 208,-5-2-80,-11-6-168</inkml:trace>
</inkml:ink>
</file>

<file path=ppt/ink/ink3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35.426"/>
    </inkml:context>
    <inkml:brush xml:id="br0">
      <inkml:brushProperty name="width" value="0.025" units="cm"/>
      <inkml:brushProperty name="height" value="0.025" units="cm"/>
    </inkml:brush>
  </inkml:definitions>
  <inkml:trace contextRef="#ctx0" brushRef="#br0">5 314 16203,'-1'-2'119,"0"-1"-1,0 1 0,1-1 0,-1 1 0,1-1 1,0 1-1,0-1 0,0 0 0,0 1 0,0-1 0,1 1 1,-1-1-1,1 0 0,-1 1 0,1-1 0,0 1 0,0 0 1,0-1-1,0 1 0,1 0 0,2-4 0,5-7 257,1 0 0,17-16 0,-11 11 245,26-27 698,63-56 0,-102 99-1250,-1 0 0,1 0 0,-1 0 0,1 1 1,0-1-1,0 0 0,5-1 0,-8 3-58,0 0 1,1 0-1,-1 0 0,0 0 0,1 0 0,-1 0 0,0 0 0,1 0 0,-1 0 0,0 0 1,1 0-1,-1 0 0,0 0 0,1 0 0,-1 0 0,0 0 0,1 0 0,-1 1 1,0-1-1,0 0 0,1 0 0,-1 0 0,0 1 0,0-1 0,1 0 0,-1 0 0,0 1 1,2 15 172,-5 9-123,-2 0 0,-2-1 0,-13 38 0,10-35-62,1 1 0,-6 40 1,14-65-3,1 0 0,-1 0 0,1 1 0,0-1 1,0 0-1,1 1 0,-1-1 0,1 0 1,-1 0-1,1 0 0,2 7 0,-2-9 2,0 0 0,-1 0 0,1 0-1,0 0 1,0-1 0,0 1-1,0 0 1,0 0 0,0 0 0,0-1-1,0 1 1,0-1 0,0 1 0,0-1-1,0 1 1,1-1 0,-1 1 0,0-1-1,0 0 1,1 0 0,-1 0-1,0 0 1,0 0 0,1 0 0,-1 0-1,0 0 1,0 0 0,0 0 0,1-1-1,-1 1 1,0 0 0,2-2 0,5-1-8,-1 0 1,1-1-1,0 0 1,-1-1 0,0 1-1,0-2 1,0 1 0,-1-1-1,11-11 1,3-7 1,23-32 0,-30 37-4,-1 0-1,-1 0 0,13-29 0,-33 79-44,-7 37-1,14-55 56,1 0 0,0 0-1,1 0 1,0 0-1,3 24 1,-2-34 16,-1 0-1,1 0 1,-1-1-1,1 1 0,0 0 1,0 0-1,0-1 1,1 1-1,-1-1 1,1 1-1,-1-1 1,1 0-1,0 1 1,0-1-1,0 0 0,0 0 1,0 0-1,0 0 1,4 1-1,-3-1 13,1-1-1,-1 0 1,0 0-1,0 0 1,1-1 0,-1 1-1,1-1 1,-1 0-1,1 0 1,-1 0-1,0 0 1,1 0-1,-1-1 1,5-1-1,1 0 42,0-1-1,0-1 0,0 0 0,0 0 0,-1-1 1,0 0-1,1 0 0,-2-1 0,1 0 0,12-13 0,-10 6 0,0 1 1,-1-1-1,-1-1 0,0 1 0,-1-1 0,6-17 0,-10 23-52,0-1 0,-1 1 0,1-1 0,-2 0 0,1 0 0,-1 0 0,-1 0 0,1 0 0,-1 0 0,-1 0 0,0 0 0,-2-9 0,3 17-14,-1 0 1,1-1-1,0 1 1,-1 0 0,1 0-1,-1 0 1,1-1 0,-1 1-1,0 0 1,1 0 0,-1 0-1,0 0 1,0 0-1,0 0 1,0 0 0,0 0-1,0 1 1,0-1 0,0 0-1,-2 0 1,3 0-3,-1 1 1,0 0-1,0 0 1,0 0-1,0 0 0,1 0 1,-1 0-1,0 0 1,0 0-1,0 0 1,0 1-1,1-1 0,-1 0 1,0 0-1,0 1 1,1-1-1,-1 1 1,0-1-1,1 1 0,-1-1 1,0 1-1,1-1 1,-2 1-1,1 0-2,0 0 0,1 0 1,-1 1-1,0-1 0,0 0 0,0 0 0,1 0 0,-1 1 1,1-1-1,-1 0 0,1 1 0,-1-1 0,1 0 0,0 1 1,0-1-1,-1 1 0,1-1 0,0 0 0,0 1 0,1-1 0,-1 1 1,0-1-1,0 0 0,1 1 0,-1-1 0,1 0 0,-1 1 1,1-1-1,-1 0 0,1 0 0,0 1 0,0-1 0,-1 0 1,1 0-1,2 2 0,-1-2-6,0 1 1,0-1-1,0 0 1,1 1-1,-1-1 1,1 0-1,-1 0 1,0-1-1,1 1 0,0 0 1,-1-1-1,1 1 1,-1-1-1,1 0 1,2 0-1,45-5-359,-16 0-159,-33 5 492,1 0 0,-1 1 0,1-1 0,-1 0 0,1 0 0,0 1 0,-1-1 0,1 1 0,-1 0 0,0-1-1,1 1 1,-1 0 0,1 0 0,-1 0 0,0 0 0,0 0 0,1 0 0,-1 0 0,0 0 0,0 0 0,0 1 0,0-1 0,-1 0 0,1 1-1,0-1 1,0 1 0,-1-1 0,1 0 0,-1 1 0,1 0 0,-1-1 0,0 2 0,2 8-125,0 0 0,-1 0 0,-1 18 0,1-11 55,-1-4 27,0-5 90,0 0 0,1 1-1,0-1 1,0 0 0,6 17 0,-6-24 1,-1-1 0,1 1 1,0-1-1,-1 0 1,1 1-1,0-1 1,0 0-1,0 0 0,0 0 1,0 0-1,0 0 1,1 0-1,-1 0 0,0 0 1,0 0-1,1 0 1,1 0-1,-1 0 6,0-1 1,1 0-1,-1 0 0,0 1 0,0-1 1,0-1-1,1 1 0,-1 0 0,0 0 1,0-1-1,0 1 0,1-1 1,-1 0-1,0 0 0,3-1 0,6-4 38,0 0 0,-1 0-1,0-1 1,0 0-1,0-1 1,-1 0 0,15-17-1,0-5 130,24-39-1,-31 43 17,-16 25-182,-1 1 0,1-1 0,0 0 0,0 1 0,0-1-1,0 1 1,0-1 0,0 1 0,0 0 0,0-1 0,0 1 0,0 0 0,0 0-1,0 0 1,0-1 0,0 1 0,3 1 0,25 0 151,-10 1-92,0-3-178,0 0 0,-1-1-1,1 0 1,20-7 0,-34 8-32,0-1 0,1-1 0,-1 1 0,0 0 0,0-1 0,0 0 1,8-7-1,-11 8 77,1-1 1,-1 1-1,0-1 1,0 1-1,0-1 1,0 0-1,-1 0 1,1 0-1,-1 0 1,0 0-1,0 0 1,0 0-1,0 0 1,1-6 0,-3-20-453</inkml:trace>
</inkml:ink>
</file>

<file path=ppt/ink/ink3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35.924"/>
    </inkml:context>
    <inkml:brush xml:id="br0">
      <inkml:brushProperty name="width" value="0.025" units="cm"/>
      <inkml:brushProperty name="height" value="0.025" units="cm"/>
    </inkml:brush>
  </inkml:definitions>
  <inkml:trace contextRef="#ctx0" brushRef="#br0">7 12 16948,'-6'-4'1424,"6"5"-1184,6 3-312,14 2 624,14 0 48,12 5-384</inkml:trace>
  <inkml:trace contextRef="#ctx0" brushRef="#br0" timeOffset="1">545 235 16900,'-15'3'530,"0"1"-1,0 1 1,0 0 0,1 0 0,-1 2 0,1-1 0,-17 13 0,25-15-412,1 0 1,0 0-1,-1 0 0,2 0 0,-1 1 0,0 0 1,1 0-1,0 0 0,0 1 0,1-1 1,0 1-1,0 0 0,0 0 0,0 0 1,1 0-1,0 1 0,0-1 0,1 0 0,-1 11 1,1-14-96,1-1 0,0 0 0,0 0 0,0 1 0,0-1-1,0 0 1,1 0 0,-1 1 0,0-1 0,1 0 0,0 0 0,0 0 0,0 0 0,0 0 0,0 0 0,0 0 0,0 0 0,0 0 0,1 0 0,-1-1 0,3 3 0,-2-3-11,0 0 0,0 0 0,1 0 0,-1 0 0,0 0 0,1-1 0,-1 1 1,0-1-1,1 0 0,-1 1 0,1-1 0,-1 0 0,1 0 0,-1-1 0,0 1 0,4-1 0,4-2-6,0 0 0,0 0 0,0-1 0,-1-1 0,1 1 0,-1-1 0,15-12 1,2-5 7,-1-1 0,-1-1 1,40-52-1,45-93 25,-102 157-38,17-31 1,-23 40-4,0 0 0,0 0 0,1 1 0,-2-1 0,1 0-1,0 0 1,-1 0 0,1 0 0,-1 0 0,0 0 0,0 0 0,0-4 0,0 7 1,-1 0 1,1-1-1,0 1 1,0 0-1,0 0 1,0-1-1,-1 1 1,1 0-1,0 0 1,0-1-1,0 1 1,-1 0-1,1 0 1,0 0-1,0 0 1,-1-1-1,1 1 1,0 0-1,-1 0 1,1 0-1,0 0 1,0 0-1,-1 0 1,1 0-1,0 0 0,-1 0 1,1 0-1,0 0 1,0 0-1,-1 0 1,1 0-1,0 0 1,-1 0-1,1 0 1,0 0-1,0 0 1,-1 0-1,1 1 1,0-1-1,-1 0 1,-13 9-13,9-4 14,-1 2 0,1-1 0,1 0 0,-1 1 0,1 0 0,0 0 0,0 0 0,1 1 0,0-1 0,1 1 0,-4 12 0,3-6-59,1 1 0,0-1 0,1 0 0,0 1 0,3 25 0,1-21-54,0 0 0,1-1 0,1 1 0,1-1 0,0 0 0,15 28 0,7-8-80</inkml:trace>
</inkml:ink>
</file>

<file path=ppt/ink/ink3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37.491"/>
    </inkml:context>
    <inkml:brush xml:id="br0">
      <inkml:brushProperty name="width" value="0.025" units="cm"/>
      <inkml:brushProperty name="height" value="0.025" units="cm"/>
    </inkml:brush>
  </inkml:definitions>
  <inkml:trace contextRef="#ctx0" brushRef="#br0">195 260 12747,'4'-7'1044,"1"-1"0,-1 1-1,0-1 1,0 0 0,4-16 0,-7 23-950,-1 0 0,1 0 0,-1-1 0,0 1 0,1 0 0,-1-1 0,0 1 0,0 0 1,0 0-1,0-1 0,0 1 0,0 0 0,0-1 0,0 1 0,-1 0 0,1-1 0,0 1 0,-1 0 0,1 0 0,-1 0 0,0-1 0,1 1 0,-1 0 0,0 0 0,1 0 0,-1 0 0,0 0 0,0 0 0,0 0 1,0 0-1,0 1 0,0-1 0,0 0 0,0 1 0,-1-1 0,1 0 0,0 1 0,0-1 0,-1 1 0,1 0 0,0-1 0,0 1 0,-1 0 0,1 0 0,0 0 0,-1 0 0,1 0 0,-2 0 0,-3 1-31,0 0 0,1 0 0,-1 0 0,1 1-1,0-1 1,-1 1 0,1 0 0,0 1 0,0 0-1,0-1 1,1 1 0,-1 1 0,0-1 0,1 1-1,-7 7 1,-1 2-65,0 1 1,1 0-1,-14 25 0,18-29-44,2 0 1,-1 1-1,2 0 0,-1 0 0,1 0 1,1 0-1,0 1 0,1-1 1,0 1-1,0 13 0,2-23 27,0 0 0,0 0 0,0 0 0,0 0 0,1 0-1,-1 1 1,1-1 0,-1 0 0,1 0 0,0 0 0,0-1 0,0 1 0,0 0 0,0 0-1,2 2 1,-2-3 5,0 0-1,0 0 0,1 0 0,-1-1 1,0 1-1,0 0 0,1-1 1,-1 1-1,0-1 0,1 1 0,-1-1 1,1 0-1,-1 1 0,0-1 0,1 0 1,-1 0-1,3 0 0,1-1-19,1 0 0,-1 0 0,1-1 1,-1 1-1,0-1 0,0-1 0,0 1 0,0-1 0,0 1 0,6-6 0,9-8-19,-1-1 0,-1 0 0,0-1 1,-1-2-1,-1 1 0,-1-2 0,15-26 0,-12 15 213,-2-1-1,-1 0 1,-2-1-1,13-50 1,-22 51 187,-4 33-341,0-1-1,0 1 1,0 0 0,0 0 0,0 0-1,0-1 1,0 1 0,0 0-1,0 0 1,0 0 0,0-1 0,0 1-1,-1 0 1,1 0 0,0 0-1,0-1 1,0 1 0,0 0 0,0 0-1,0 0 1,0-1 0,-1 1 0,1 0-1,0 0 1,0 0 0,0 0-1,0 0 1,-1-1 0,1 1 0,0 0-1,0 0 1,0 0 0,-1 0-1,1 0 1,0 0 0,0 0 0,-1 0-1,-9 13 103,2 5-96,0 1 0,2 0 0,0 1 0,1 0 0,1 0 0,1 0 0,1 0 0,0 25 0,2-37-19,0 1-1,1-1 1,0 0 0,0 1-1,1-1 1,0 0 0,0 0-1,1 0 1,5 11 0,-6-15-52,0-1 1,0 0 0,0 1-1,1-1 1,0 0 0,-1 0-1,1 0 1,0-1 0,0 1-1,0-1 1,1 0 0,-1 0-1,1 0 1,-1 0 0,1 0-1,-1-1 1,1 1 0,0-1 0,0 0-1,0 0 1,7 0 0,-3-1-4,0 0 1,0-1 0,0 0-1,0-1 1,0 1 0,0-1-1,-1-1 1,12-4-1,27-14-300</inkml:trace>
</inkml:ink>
</file>

<file path=ppt/ink/ink3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37.923"/>
    </inkml:context>
    <inkml:brush xml:id="br0">
      <inkml:brushProperty name="width" value="0.025" units="cm"/>
      <inkml:brushProperty name="height" value="0.025" units="cm"/>
    </inkml:brush>
  </inkml:definitions>
  <inkml:trace contextRef="#ctx0" brushRef="#br0">155 0 13707,'-11'7'401,"0"0"0,0 0 0,0 1-1,1 1 1,1 0 0,-1 0 0,1 1 0,1 0 0,0 1 0,0-1 0,1 1 0,1 1-1,0 0 1,0 0 0,1 0 0,1 0 0,0 1 0,0-1 0,-1 20 0,4-29-367,1 1 1,-1-1 0,1 1 0,0 0 0,1-1 0,-1 1 0,1 0-1,-1-1 1,1 1 0,0-1 0,0 1 0,1-1 0,-1 0-1,1 1 1,0-1 0,-1 0 0,1 0 0,1 0 0,-1 0 0,0 0-1,1-1 1,-1 1 0,1-1 0,0 1 0,0-1 0,0 0-1,0 0 1,0-1 0,1 1 0,-1-1 0,0 1 0,1-1 0,-1 0-1,1 0 1,0 0 0,-1-1 0,1 0 0,5 1 0,-1-1-27,0-1 1,-1 1-1,1-2 1,-1 1-1,0-1 1,1 0-1,-1 0 1,0-1-1,0 0 1,0 0-1,0-1 1,-1 1-1,1-2 1,-1 1-1,0-1 1,0 0-1,-1 0 1,7-8 0,-3 3 75,-1-1 0,1 0 0,-2 0 0,0-1 1,0 1-1,-1-2 0,-1 1 0,0-1 1,5-19-1,-10 31-66,1 0 0,-1-1 0,1 1 0,-1 0 0,0 0 0,0 0 0,1 0 0,-1-1 0,0 1 0,0 0 0,0 0 0,0 0 0,0-1 0,-1 1 0,1 0 0,0 0 0,-1 0 0,1 0 0,-1-2 0,0 3-5,1 0-1,-1 0 1,0 0-1,1 1 0,-1-1 1,0 0-1,1 0 1,-1 0-1,0 0 1,1 1-1,-1-1 0,1 0 1,-1 1-1,0-1 1,1 1-1,-1-1 1,1 0-1,-1 1 0,1-1 1,-1 1-1,1-1 1,-1 2-1,-6 5 31,1 1 0,0 0 0,-6 10-1,-7 25-176,18-41 48,0 1-1,0 0 0,0 0 1,1 0-1,-1 0 1,1 0-1,-1 0 0,1 0 1,0 0-1,1 0 0,-1 0 1,0-1-1,2 6 0,-2-8 44,0 1 0,1 0 0,-1-1 0,0 1 0,1-1-1,-1 1 1,1-1 0,-1 1 0,0-1 0,1 1 0,-1-1-1,1 1 1,-1-1 0,1 0 0,0 1 0,-1-1 0,1 0 0,-1 1-1,1-1 1,0 0 0,-1 0 0,1 1 0,-1-1 0,1 0-1,0 0 1,0 0 0,20-6-525,20-20-23,-37 23 464,28-22-608</inkml:trace>
</inkml:ink>
</file>

<file path=ppt/ink/ink3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38.296"/>
    </inkml:context>
    <inkml:brush xml:id="br0">
      <inkml:brushProperty name="width" value="0.025" units="cm"/>
      <inkml:brushProperty name="height" value="0.025" units="cm"/>
    </inkml:brush>
  </inkml:definitions>
  <inkml:trace contextRef="#ctx0" brushRef="#br0">190 0 17332,'-55'42'2535,"23"-19"-1409,1 2 0,-31 31 0,61-55-1114,0 0 1,0-1-1,1 1 1,-1 0-1,0 0 1,1-1-1,-1 1 1,1 0-1,-1 0 1,1 0-1,-1 0 1,1 0-1,0 0 1,-1 0-1,1 0 1,0 0-1,0 0 1,0 0-1,0 0 1,0 1-1,0-1-20,0 0-1,1 0 1,-1-1-1,1 1 1,-1-1-1,1 1 1,-1-1-1,1 1 1,0 0-1,-1-1 1,1 0-1,-1 1 1,1-1-1,0 1 1,-1-1-1,1 0 1,0 1 0,0-1-1,-1 0 1,2 0-1,7 2-206,0-1 1,0-1-1,15 0 0,-13 0 16,5 0 45,73 5-1397,-79-4 1400,0 1-1,0 0 1,-1 0-1,1 1 1,-1 0-1,16 8 0,-24-10 168,0-1-1,0 1 0,0-1 0,0 1 0,0-1 0,0 1 0,0 0 0,0 0 0,-1-1 0,1 1 0,0 0 0,0 0 0,-1 0 0,1 0 0,0 0 0,-1 0 0,1 0 1,-1 0-1,0 0 0,1 0 0,-1 0 0,0 0 0,1 0 0,-1 0 0,0 2 0,0-1 44,-1-1 1,1 1-1,-1 0 1,0 0-1,0-1 0,1 1 1,-1-1-1,0 1 1,0-1-1,0 1 0,-1-1 1,1 0-1,0 1 1,-2 0-1,-5 5 257,-1-1 0,1-1 1,-1 1-1,-13 5 0,9-6-8,0 0 0,0-1 0,-1-1 1,1 0-1,-1 0 0,0-2 0,0 0 0,-21 0 1,1-4 33</inkml:trace>
</inkml:ink>
</file>

<file path=ppt/ink/ink3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38.981"/>
    </inkml:context>
    <inkml:brush xml:id="br0">
      <inkml:brushProperty name="width" value="0.025" units="cm"/>
      <inkml:brushProperty name="height" value="0.025" units="cm"/>
    </inkml:brush>
  </inkml:definitions>
  <inkml:trace contextRef="#ctx0" brushRef="#br0">206 170 19460,'-2'-1'119,"0"0"-1,0-1 1,1 1-1,-1 0 1,0 0-1,0 0 1,-1 0-1,1 1 1,0-1-1,0 0 1,0 1-1,0 0 1,0-1-1,-1 1 1,1 0-1,0 0 1,0 0-1,-1 0 1,1 1-1,0-1 1,0 1 0,0-1-1,0 1 1,0 0-1,0 0 1,0 0-1,0 0 1,0 0-1,-2 2 1,-8 4 51,1 1 1,0 0 0,-14 14 0,24-21-161,-11 10-227,1 0 0,1 0 1,0 1-1,0 1 0,1 0 0,-7 14 0,15-26 171,1-1 0,0 0 0,0 1-1,-1-1 1,1 1 0,0-1-1,0 1 1,0-1 0,-1 1 0,1-1-1,0 0 1,0 1 0,0-1 0,0 1-1,0-1 1,0 1 0,0-1-1,0 1 1,0-1 0,0 1 0,0-1-1,0 1 1,0-1 0,1 1-1,-1-1 1,0 1 0,12-1-815,20-15-263,-28 13 892,2-1 35,1-1 0,-1 1 0,1 1-1,0-1 1,0 1 0,0 1 0,14-2 0,-18 2 175,-1 1 0,1 1 0,0-1 0,0 0 0,-1 1 0,1-1 0,0 1 0,-1 0 0,1 0 0,-1 0 0,1 0 0,-1 1 0,1-1 0,-1 0 0,0 1 0,0 0 0,1 0 1,-1-1-1,-1 1 0,1 0 0,0 1 0,0-1 0,2 4 0,1 5 78,0-1 1,0 1 0,-1 0-1,0 0 1,-1 0-1,0 0 1,-1 1 0,1 13-1,-1 10 454,-3 49-1,-1-53 42,-1 0 0,-1 0 0,-2 0 1,-1-1-1,-1 0 0,-1 0 0,-2 0 0,-29 53 0,18-54 197,21-27-714,-1-1 0,1 0 1,0 0-1,0 0 0,-1 0 0,1 0 0,-1-1 1,1 1-1,-1 0 0,1-1 0,-1 1 1,1-1-1,-1 1 0,1-1 0,-1 0 0,0 1 1,1-1-1,-1 0 0,-1 0 0,2-1-30,0 1 0,0 0 0,1 0-1,-1 0 1,0-1 0,0 1 0,1 0-1,-1-1 1,0 1 0,1-1 0,-1 1-1,0-1 1,1 1 0,-1-1 0,1 1-1,-1-1 1,1 1 0,-1-1 0,1 0 0,-1 1-1,1-1 1,0 0 0,-1 1 0,1-2-1,-1-1-7,0 1-1,1-1 1,0 0-1,-1 1 0,1-1 1,0 0-1,1-4 0,1-6-51,0 0 0,6-16 0,-6 21 47,10-30-101,2 0 0,1 1 0,2 1-1,29-47 1,98-125-76,-86 129 169,55-97-1,-111 173 17,5-10-5,11-28 1,-16 38 3,-1 1 1,-1-1 0,1 0 0,0 0-1,-1 0 1,1 0 0,-1 1 0,0-1-1,0 0 1,0 0 0,0 0 0,0 0 0,-1 0-1,0 0 1,1 0 0,-1 1 0,-1-4-1,1 5 2,0 0-1,0 0 1,0 0-1,1 0 0,-1 0 1,0 1-1,0-1 0,-1 0 1,1 0-1,0 1 1,0-1-1,0 1 0,0-1 1,-1 1-1,1-1 0,0 1 1,0 0-1,-1-1 1,1 1-1,0 0 0,0 0 1,-1 0-1,1 0 0,0 0 1,-1 1-1,1-1 1,0 0-1,0 0 0,-1 1 1,1-1-1,-2 2 0,-4 1 3,1-1 0,0 2 0,0-1 0,-8 7 0,1-1 37,1 1 0,0 1 0,1 0-1,1 0 1,-1 1 0,-15 26 0,21-30-10,0 0-1,1 0 0,0 1 0,0 0 1,1 0-1,0 0 0,1 0 0,0 0 1,0 1-1,1-1 0,0 1 1,1 16-1,1-23-49,-1 0 1,1 0 0,-1 0-1,1 0 1,0 0-1,0-1 1,0 1 0,0 0-1,1-1 1,-1 1-1,1-1 1,0 1-1,-1-1 1,1 0 0,0 0-1,0 0 1,4 3-1,-1-2-103,-1 0-1,1-1 0,-1 1 1,1-1-1,0 0 0,0-1 1,0 1-1,0-1 0,7 1 1,3-1-239,1 0 1,-1-1-1,1-1 1,-1 0-1,30-7 1,3-7-331,-1-8-161</inkml:trace>
</inkml:ink>
</file>

<file path=ppt/ink/ink3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39.477"/>
    </inkml:context>
    <inkml:brush xml:id="br0">
      <inkml:brushProperty name="width" value="0.025" units="cm"/>
      <inkml:brushProperty name="height" value="0.025" units="cm"/>
    </inkml:brush>
  </inkml:definitions>
  <inkml:trace contextRef="#ctx0" brushRef="#br0">148 4 14731,'-1'-1'114,"-1"1"0,1-1 0,-1 1 1,1 0-1,-1-1 0,1 1 0,-1 0 0,1 0 0,-1 0 0,1 0 0,-1 0 0,1 0 0,-1 0 0,1 0 0,-1 1 1,1-1-1,-1 1 0,1-1 0,-1 1 0,1-1 0,0 1 0,-1 0 0,1 0 0,0 0 0,0-1 0,-1 1 1,0 2-1,-36 33 1530,35-33-1390,0 0-126,-9 10 454,-18 24 1,27-33-534,1 0 1,0 0-1,0 0 1,0 0 0,0 0-1,0 0 1,1 0-1,0 0 1,0 1-1,0-1 1,0 1-1,1 5 1,0-8-43,0 0 1,1 0 0,-1 0-1,1 0 1,0-1 0,0 1 0,-1 0-1,1 0 1,0-1 0,1 1-1,-1 0 1,0-1 0,0 1 0,1-1-1,-1 1 1,1-1 0,-1 0-1,1 0 1,-1 0 0,1 0 0,0 0-1,0 0 1,-1 0 0,1 0-1,0-1 1,4 2 0,6 1-70,1 0 1,0-1 0,14 1-1,-9-1-74,8 1-55,-18-3 111,0 1 0,0-1 0,0 2 0,-1-1 0,1 1 0,13 5 0,-21-7 87,1 1 0,0-1 0,-1 0 0,1 1 0,-1-1 0,1 0 0,0 1 0,-1-1 0,1 1 0,-1-1 0,0 1-1,1-1 1,-1 1 0,1-1 0,-1 1 0,0-1 0,1 1 0,-1 0 0,0-1 0,1 1 0,-1-1 0,0 1 0,0 0-1,0-1 1,0 1 0,0 0 0,0 0 0,0 1 29,0-1-1,-1 0 0,1 0 1,-1 1-1,1-1 0,-1 0 1,0 0-1,0 0 0,1 0 1,-1 0-1,0 0 0,0 0 1,-1 1-1,-6 4 237,1 0 1,-1-1-1,-9 5 0,12-7-153,1-1-29,-44 23 986,45-24-1109,0 1-1,0-1 0,0 0 1,-1 0-1,1 0 0,0-1 0,-1 1 1,1-1-1,0 0 0,-1 1 0,1-2 1,-6 0-1,8 1-19,1 0-1,-1 0 1,1 0-1,0 0 1,-1 0-1,1-1 1,0 1-1,0 0 1,-1 0-1,1-1 1,0 1-1,-1 0 1,1 0-1,0-1 1,0 1-1,0 0 1,-1-1-1,1 1 1,0 0-1,0-1 1,0 1-1,0 0 1,0-1-1,-1 1 1,1 0-1,0-1 1,0 1-1,0-1 1,0 1 0,0 0-1,0-1 1,0 1-1,0 0 1,1-1-1,-1 1 1,0-1-1,0 1 1,0 0-1,0-1 1,0 1-1,1 0 1,-1-1-1,10-14-682,-9 14 727,14-16-687,8-3-260</inkml:trace>
</inkml:ink>
</file>

<file path=ppt/ink/ink3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40.036"/>
    </inkml:context>
    <inkml:brush xml:id="br0">
      <inkml:brushProperty name="width" value="0.025" units="cm"/>
      <inkml:brushProperty name="height" value="0.025" units="cm"/>
    </inkml:brush>
  </inkml:definitions>
  <inkml:trace contextRef="#ctx0" brushRef="#br0">144 61 13659,'29'-32'2276,"-21"13"-908,-8 19-1307,0-1 0,0 1 0,0-1 0,0 1-1,0 0 1,0-1 0,0 1 0,0-1 0,-1 1 0,1 0 0,0-1 0,0 1 0,0 0 0,0-1-1,-1 1 1,1 0 0,0-1 0,-1 1 0,1 0 0,0 0 0,0-1 0,-1 1 0,1 0 0,0 0-1,-1 0 1,1-1 0,0 1 0,-1 0 0,1 0 0,-1 0 0,1 0 0,0 0 0,-1 0-1,1 0 1,-1 0 0,1 0 0,0 0 0,-1 0 0,0 0 0,-2 0 122,-1 1-1,1-1 1,-1 1 0,1 0-1,0 0 1,-1 0 0,1 1-1,0-1 1,0 1-1,0 0 1,0 0 0,0 0-1,0 0 1,-4 5 0,-36 39 447,40-43-581,-5 7-18,0 0 1,1 0-1,0 1 0,0 0 0,1 0 0,0 0 0,1 1 1,1 0-1,0 0 0,-4 19 0,7-29-26,1 0-1,0-1 1,0 1 0,-1-1-1,1 1 1,0 0 0,1-1 0,-1 1-1,0 0 1,0-1 0,1 1-1,-1 0 1,1-1 0,-1 1-1,1-1 1,0 1 0,-1-1-1,1 1 1,0-1 0,0 0-1,0 1 1,0-1 0,2 1 0,-1 0 0,0-1 0,0 0 1,0-1-1,0 1 0,0 0 1,0-1-1,1 1 1,-1-1-1,0 1 0,0-1 1,1 0-1,-1 0 1,0 0-1,5-1 0,3-1 0,0 0-1,0-1 1,-1 0-1,1-1 0,-1 0 1,13-7-1,5-6-17,-2-2 0,1-1 0,-2-1 0,-1-1 0,23-27-1,-37 43-104,-9 16 55,-13 31 55,6-23 51,6-12-6,-1-1 0,1 0 0,0 1 1,1-1-1,-1 1 0,1 9 0,1-14-26,-1 0 0,0 0 1,0 0-1,1 0 0,-1 0 0,0 0 0,1 0 0,-1 0 0,1 0 0,0 0 0,-1 0 0,1 0 0,0 0 0,-1 0 0,1-1 0,0 1 0,0 0 0,0 0 0,0-1 0,0 1 0,0-1 0,0 1 0,0-1 0,0 1 0,0-1 0,0 1 0,0-1 0,0 0 0,0 0 0,0 0 0,0 1 0,1-1 0,-1 0 0,0 0 0,0-1 0,0 1 0,0 0 0,0 0 0,2-1 0,14-4-4,0 0-1,-1-1 0,0 0 1,0-2-1,-1 0 1,24-16-1,4-1-232,-25 15 106,-10 5-14,0 0 1,1 0 0,-1 1 0,19-6 0,-26 10 123,-1 0 1,1 0-1,-1 0 0,1 0 0,-1 0 0,1 0 0,-1 0 0,1 0 0,-1 0 1,1 0-1,-1 0 0,1 0 0,-1 1 0,1-1 0,-1 0 0,1 0 1,-1 0-1,0 1 0,1-1 0,-1 0 0,1 0 0,-1 1 0,0-1 0,1 0 1,-1 1-1,0-1 0,1 1 0,-1-1 0,0 0 0,1 1 0,-1-1 1,0 1-1,0-1 0,0 1 0,0-1 0,1 1 0,-1-1 0,0 1 0,0-1 1,0 1-1,0-1 0,0 1 0,0-1 0,0 1 0,0-1 0,0 0 1,0 1-1,0-1 0,-1 1 0,1-1 0,0 1 0,-8 26 15,-3-5 234,-4 11 589,15-33-812,1 0 0,-1 0 0,0 0 0,0 0 0,0 0 0,0 1 0,1-1 0,-1 0 0,0 0-1,0 0 1,0 0 0,1 0 0,-1 0 0,0 0 0,0 0 0,1 0 0,-1 0 0,0 0 0,0 0 0,0 0 0,1 0 0,-1 0 0,0-1 0,0 1 0,0 0 0,0 0-1,1 0 1,-1 0 0,0 0 0,0 0 0,0 0 0,0-1 0,1 1 0,-1 0 0,0 0 0,0 0 0,0 0 0,0-1 0,0 1 0,0 0 0,0 0 0,1 0 0,-1-1-1,0 1 1,0 0 0,11-10 138,5-6-241,1 1 1,1 0-1,0 1 0,1 1 1,25-13-1,-43 25 60,0 1-1,0-1 1,1 1 0,-1-1 0,0 1 0,1-1-1,-1 1 1,1 0 0,-1 0 0,0 0 0,1 0 0,-1 0-1,1 0 1,1 0 0,-2 0 16,-1 1 0,1-1 1,0 0-1,-1 1 0,1-1 0,-1 0 0,1 1 1,-1-1-1,1 1 0,-1-1 0,1 1 1,-1-1-1,1 1 0,-1 0 0,0-1 0,1 1 1,-1-1-1,0 1 0,0 0 0,1-1 0,-1 2 1,1 4-1,-1 1 0,1-1-1,-1 1 1,-1-1 0,-1 10 0,1-10 55,1-1-1,-1 0 1,1 0-1,0 1 1,1 6-1,-1-11-35,1-1 0,-1 1 0,1 0 1,-1 0-1,1-1 0,-1 1 0,1 0 0,-1-1 0,1 1 0,0-1 0,-1 1 0,1-1 1,0 1-1,-1-1 0,1 1 0,0-1 0,0 1 0,0-1 0,-1 0 0,1 0 0,0 1 1,0-1-1,0 0 0,0 0 0,-1 0 0,1 0 0,0 0 0,0 0 0,0 0 1,0 0-1,0-1 0,-1 1 0,1 0 0,0 0 0,1-1 0,33-13 241,-33 13-246,45-24-633,46-21-1744,-92 46 2238,1-1 1,0 0 0,-1 1 0,1-1-1,0 1 1,0 0 0,-1 0 0,1 0-1,0-1 1,3 2 0,-5-1 39,1 0 0,-1 0 0,1 0 1,-1 0-1,1 1 0,-1-1 0,1 0 1,-1 0-1,0 1 0,1-1 0,-1 0 0,1 1 1,-1-1-1,0 0 0,1 1 0,-1-1 1,0 0-1,1 1 0,-1-1 0,0 1 1,1-1-1,-1 1 0,0 0 0,1 1-138,-1 0 0,0 0-1,0 0 1,0 1 0,0-1 0,-1 0-1,1 0 1,0 0 0,-1 0 0,1 0-1,-1 0 1,0 0 0,0 0 0,-1 2-1,1-1-165,1-2 39</inkml:trace>
</inkml:ink>
</file>

<file path=ppt/ink/ink3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40.988"/>
    </inkml:context>
    <inkml:brush xml:id="br0">
      <inkml:brushProperty name="width" value="0.025" units="cm"/>
      <inkml:brushProperty name="height" value="0.025" units="cm"/>
    </inkml:brush>
  </inkml:definitions>
  <inkml:trace contextRef="#ctx0" brushRef="#br0">203 1 15811,'-1'0'88,"1"1"0,-1-1 0,0 1-1,0 0 1,0-1 0,0 1-1,1 0 1,-1 0 0,0 0 0,1-1-1,-1 1 1,0 0 0,1 0 0,-1 0-1,1 0 1,0 0 0,-1 2-1,-1 1 91,-8 16 198,1 0 1,1 0-1,1 1 1,1 1 0,1-1-1,0 1 1,2 0-1,-1 22 1,2 4 195,3 0 0,10 79 0,18 28-670,-29-155 59,1 1-1,-1 0 1,0-1-1,0 1 0,0 0 1,0-1-1,1 1 1,-1 0-1,0-1 0,0 1 1,-1 0-1,1-1 1,0 1-1,0 0 0,0 0 1,0-1-1,-1 1 1,1 0-1,0-1 0,0 1 1,-1-1-1,1 1 1,-1 0-1,1-1 0,0 1 1,-2 0-1,2-1 1,-1 0-1,0-1 1,0 1-1,0 0 1,0 0-1,1 0 1,-1-1-1,0 1 1,0 0-1,1-1 1,-1 1-1,0-1 1,1 1-1,-1-1 1,0 1 0,1-1-1,-2-1 1,-31-38-589,30 36 595,-15-20 299,2-1-1,1 0 1,0-1-1,2 0 1,1-1-1,-11-40 1,22 63-185,0 1-1,0-1 1,0 1-1,1-1 1,-1 1 0,1-1-1,0 0 1,0 1-1,1-1 1,0-4 0,0 6-49,-1 1 1,1 0 0,-1-1 0,1 1 0,0 0-1,0-1 1,0 1 0,0 0 0,0 0 0,0 0-1,0 0 1,0 0 0,0 0 0,1 0 0,-1 0 0,0 1-1,0-1 1,1 0 0,-1 1 0,1-1 0,-1 1-1,1-1 1,-1 1 0,1 0 0,-1 0 0,3-1-1,28-1 281,57 2-1,-66 2-379,1-2 1,-1 0-1,0-1 1,1-2-1,28-6 1,23-19-488,-55 19 271,2 1 1,26-6-1,-47 13 271,0 1-1,1-1 0,-1 1 1,0 0-1,0 0 0,1-1 1,-1 1-1,0 0 0,1 0 1,-1 0-1,0 0 0,0 0 1,1 0-1,-1 1 0,0-1 1,0 0-1,1 1 0,-1-1 1,0 1-1,0-1 1,0 1-1,0 0 0,1-1 1,-1 1-1,0 0 0,0 0 1,-1-1-1,1 1 0,0 0 1,0 0-1,0 0 0,0 2 1,0 0 11,0 0-1,-1 0 1,0 0 0,1 0 0,-1 0-1,0 0 1,-1 0 0,1-1 0,0 1-1,-1 0 1,0 0 0,-1 5 0,-7 16 82,-1-1 1,-15 27 0,13-28 227,-17 48 0,28-70-296,1 1 1,0 0 0,-1-1-1,1 1 1,0 0 0,0 0-1,-1-1 1,1 1-1,0 0 1,0-1 0,0 1-1,0 0 1,0 0 0,0-1-1,0 1 1,0 0 0,1-1-1,-1 1 1,0 0 0,0 0-1,1-1 1,-1 2 0,1-2-8,-1 0 0,1 0 0,-1 0 0,1 0 0,-1 0 0,1 1 0,0-1 0,-1 0 0,1 0 0,-1-1 0,1 1 0,-1 0 0,1 0 0,-1 0 0,1 0 0,-1 0 0,1-1 0,-1 1 0,1 0 0,-1 0 0,1-1 1,29-21 0,10-16-78,39-49-1,-18 19 66,-52 62 55,-5 10 3,-5 15 19,-6 14 44,2-11-17,0-1 0,1 1 0,2 1 0,0-1-1,1 0 1,4 40 0,-3-59-82,1-1 0,-1 0-1,1 0 1,-1 1 0,1-1-1,0 0 1,0 0 0,0 0 0,0 0-1,0 0 1,0 0 0,1 0-1,-1 0 1,1 0 0,-1-1-1,1 1 1,0-1 0,-1 1 0,1-1-1,0 1 1,0-1 0,0 0-1,0 0 1,0 0 0,4 1 0,-2-1-2,-1-1 0,1 0 0,-1 0 0,1 0 0,0 0 0,-1 0 0,1-1 0,-1 0 0,1 1 0,0-1 0,-1-1 0,0 1 0,1 0 0,-1-1 0,0 0 0,3-2 0,6-4 6,-1 0-1,0-1 1,-1-1 0,0 0-1,0-1 1,-1 1 0,8-14-1,51-89 70,-65 108-86,5-8-7,-1-1 0,-1 0 0,0 1-1,-1-2 1,7-26 0,-12 40 3,0 0-1,0 0 1,1 0 0,-1 0-1,0 0 1,0 0 0,0 0-1,0 0 1,0 0 0,0 0-1,0 1 1,-1-1 0,1 0-1,0 0 1,0 0-1,-1 0 1,0-1 0,1 2-1,0 0 1,-1 0 0,1 0-1,0 0 1,-1 0 0,1-1-1,-1 1 1,1 0 0,0 0-1,-1 0 1,1 0 0,0 0-1,-1 1 1,1-1 0,-1 0-1,1 0 1,0 0 0,-1 0-1,1 0 1,0 0 0,-1 1-1,1-1 1,0 0 0,0 0-1,-1 0 1,1 1 0,-1-1-1,-21 26-47,14-15 52,1 1 1,-11 23-1,16-30 9,0 0 0,0 0 0,1 0 1,0 0-1,0 0 0,0 0 0,0 0 0,1 0 1,0 0-1,0 0 0,1 6 0,-1-10-6,0 0-1,0 0 0,1 0 1,-1 0-1,0 0 1,0 0-1,1 0 0,-1 0 1,1 0-1,-1-1 0,1 1 1,-1 0-1,1 0 0,-1 0 1,1-1-1,-1 1 0,1 0 1,0-1-1,0 1 0,-1 0 1,1-1-1,0 1 1,0-1-1,0 1 0,0-1 1,-1 0-1,1 1 0,0-1 1,0 0-1,1 1 0,1-2 7,-1 1 0,0 0-1,1-1 1,-1 1-1,1-1 1,-1 0-1,0 1 1,0-1 0,1 0-1,-1-1 1,3-1-1,6-4 28,-1-1-1,-1 0 1,15-16-1,-16 15-11,0 0 1,-1-1-1,0 0 0,-1-1 0,9-19 1,-13 27 6,-1-1 0,0 0 1,1 1-1,-1-1 1,0 0-1,-1 0 0,1 0 1,-1 0-1,1 0 1,-1 0-1,-1 0 0,1 0 1,0 0-1,-1 1 1,0-1-1,0 0 0,0 0 1,0 0-1,-1 1 1,1-1-1,-4-4 0,-9-9 76</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34.279"/>
    </inkml:context>
    <inkml:brush xml:id="br0">
      <inkml:brushProperty name="width" value="0.05" units="cm"/>
      <inkml:brushProperty name="height" value="0.05" units="cm"/>
    </inkml:brush>
  </inkml:definitions>
  <inkml:trace contextRef="#ctx0" brushRef="#br0">28 345 20276,'-5'11'418,"1"-1"0,0 1 0,0 0-1,1 0 1,1 0 0,0 0 0,0 1-1,1-1 1,1 0 0,1 14 0,1 6-32,2 1 1,11 43 0,2-8-617,50 125 0,-67-191 234,0-1 1,0 0-1,0 0 0,0 0 1,0 0-1,0 0 0,0 1 1,0-1-1,0 0 0,0 0 0,0 0 1,0 0-1,0 0 0,0 1 1,0-1-1,0 0 0,0 0 1,0 0-1,0 0 0,0 0 1,0 0-1,0 1 0,0-1 0,1 0 1,-1 0-1,0 0 0,0 0 1,0 0-1,0 0 0,0 0 1,0 1-1,0-1 0,1 0 0,-1 0 1,0 0-1,0 0 0,0 0 1,0 0-1,0 0 0,0 0 1,1 0-1,-1 0 0,0 0 1,0 0-1,0 0 0,0 0 0,0 0 1,1 0-1,-1 0 0,0 0 1,0 0-1,0 0 0,0 0 1,0 0-1,1 0 0,-1 0 0,0 0 1,0 0-1,0 0 0,0 0 1,0-1-1,0 1 0,1 0 1,-1 0-1,3-15 163,-2-26 56,-1 40-217,-6-260 755,5-188-555,2 430-230,1-1-1,8-38 1,-10 58 21,0-1 0,0 0 0,1 0 0,-1 0 0,0 0 0,0 0 0,1 0 0,-1 0 0,1 1 0,-1-1 1,0 0-1,1 0 0,0 1 0,-1-1 0,1 0 0,-1 1 0,1-1 0,0 0 0,1 0 0,-2 1 0,1 0 1,-1 0-1,1 1 0,-1-1 0,1 0 0,-1 1 0,1-1 1,-1 1-1,0-1 0,1 0 0,-1 1 0,0-1 1,1 1-1,-1-1 0,0 1 0,0-1 0,1 1 1,-1-1-1,0 1 0,0-1 0,0 1 0,0 0 1,7 40-62,-7-18 40,-1 1 1,-2-1-1,-7 33 0,-4 34-64,14-89 77,0 0-1,0 0 0,0 1 0,0-1 1,0 0-1,1 0 0,-1 1 1,0-1-1,1 0 0,-1 0 0,1 1 1,-1-1-1,1 0 0,0 0 1,-1 0-1,1 0 0,0 0 0,0 0 1,-1 0-1,1 0 0,0 0 0,0 0 1,0-1-1,0 1 0,0 0 1,1-1-1,-1 1 0,0-1 0,0 1 1,0-1-1,1 1 0,-1-1 0,0 0 1,0 1-1,2-1 0,6 1-49,1 0 0,-1-1 0,0 0 0,10-1-1,0 0-28,7 0-6,9 1 3,39 4 0,-65-3 97,0 1-1,0-1 1,0 2 0,0-1 0,0 1-1,0 1 1,-1-1 0,1 1 0,9 7-1,-16-10 17,-1 0 0,0 0-1,1 0 1,-1 0-1,0 1 1,0-1-1,0 0 1,0 1-1,0-1 1,0 0-1,0 1 1,0-1 0,0 1-1,-1 0 1,1-1-1,-1 1 1,1-1-1,-1 1 1,1 0-1,-1-1 1,0 1 0,0 2-1,0-1 34,-1 0-1,0 0 0,0 1 1,0-1-1,0 0 1,0 0-1,0 0 1,-1-1-1,0 1 1,1 0-1,-3 2 1,-4 4 142,0-1 0,0 1 0,0-2 0,-1 1 0,-15 9 0,12-10-229,1-1 0,-1 0 0,0 0-1,0-2 1,-1 1 0,1-2 0,-1 1-1,0-2 1,0 0 0,0 0 0,0-1 0,0-1-1,-1 0 1,1-1 0,0-1 0,0 0-1,0 0 1,0-1 0,1-1 0,-19-7-1,6-4-431</inkml:trace>
</inkml:ink>
</file>

<file path=ppt/ink/ink3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42.097"/>
    </inkml:context>
    <inkml:brush xml:id="br0">
      <inkml:brushProperty name="width" value="0.025" units="cm"/>
      <inkml:brushProperty name="height" value="0.025" units="cm"/>
    </inkml:brush>
  </inkml:definitions>
  <inkml:trace contextRef="#ctx0" brushRef="#br0">48 305 15675,'-7'12'586,"1"0"0,0 1 0,0-1 0,1 2 0,1-1 0,0 0-1,1 1 1,0 0 0,1 0 0,1 0 0,0 0 0,2 21 0,-1-33-534,0 1 1,0-1-1,0 1 1,1-1-1,-1 0 0,1 1 1,0-1-1,-1 0 1,1 0-1,0 1 1,0-1-1,1 0 1,-1 0-1,0 0 1,1 0-1,-1-1 1,1 1-1,-1 0 0,1 0 1,0-1-1,0 1 1,0-1-1,0 0 1,0 1-1,0-1 1,0 0-1,0 0 1,1-1-1,-1 1 1,0 0-1,1-1 1,-1 1-1,0-1 0,1 0 1,-1 0-1,0 0 1,1 0-1,2 0 1,6-2 28,0 0 0,0-1 0,0 0-1,-1-1 1,1 0 0,17-10 0,47-30 98,10-6-92,-83 49-90,1-1 0,0 1 0,0 0 0,0 0 0,0 0 1,1 0-1,3 0 0,-6 1 2,0 0 0,-1 0 0,1 0 0,0 1-1,0-1 1,-1 0 0,1 0 0,0 0 0,0 1 0,-1-1 0,1 0 0,0 1-1,0-1 1,-1 1 0,1-1 0,-1 1 0,1-1 0,0 1 0,-1-1 0,1 1 0,-1 0-1,1-1 1,-1 1 0,1 0 0,-1-1 0,0 1 0,1 0 0,-1-1 0,0 1 0,0 0-1,1 0 1,-1 0 0,0-1 0,0 1 0,0 1 0,1 13-15,-1 1 0,0 0 0,-1 0 0,0-1 0,-6 24 0,-2 18 19,9-57-3,0 1 0,0-1 0,-1 0 1,1 1-1,0-1 0,0 0 1,0 1-1,0-1 0,0 0 0,0 1 1,0-1-1,0 0 0,0 1 1,0-1-1,0 0 0,0 1 1,0-1-1,0 0 0,1 0 0,-1 1 1,0-1-1,0 0 0,0 1 1,0-1-1,0 0 0,1 0 0,-1 1 1,0-1-1,0 0 0,1 1 1,6-8 9,7-18 12,70-216-1301,-17-7-6056,-63 233 6728,11-40-1598,0 23 3678,-16 54 1969,-6 18-2137,-28 195 1920,31-190-2942,1 1 0,3-1 0,7 55-1,-6-90-261,0-1 0,1 1-1,0-1 1,1 0-1,0 0 1,7 15-1,-10-23-19,0-1-1,0 1 0,0-1 0,1 0 0,-1 1 0,0-1 1,0 1-1,0-1 0,0 0 0,1 1 0,-1-1 0,0 0 1,0 1-1,1-1 0,-1 0 0,0 0 0,1 1 0,-1-1 1,0 0-1,1 0 0,-1 0 0,0 1 0,1-1 0,-1 0 1,0 0-1,1 0 0,-1 0 0,1 0 0,-1 0 1,0 1-1,1-1 0,-1 0 0,1 0 0,0-1 0,5-12-26,-3-22-75,-3 34 98,0-22-115,-2 0-1,0 1 0,-1-1 0,-13-43 0,3 25-18,-30-66-1,33 89 181,-3-11 71,13 29-137,0-1 1,0 1-1,0-1 0,0 1 0,0 0 0,0-1 1,0 1-1,0-1 0,0 1 0,0 0 0,1-1 1,-1 1-1,0 0 0,0-1 0,0 1 1,1 0-1,-1-1 0,0 1 0,0 0 0,1-1 1,-1 1-1,0 0 0,1 0 0,-1 0 0,0-1 1,1 1-1,-1 0 0,0 0 0,1 0 0,-1 0 1,1-1-1,-1 1 0,0 0 0,1 0 0,-1 0 1,1 0-1,-1 0 0,0 0 0,1 0 0,-1 0 1,1 0-1,-1 0 0,0 1 0,1-1 0,-1 0 1,0 0-1,1 0 0,19 4-1622,-20-4 1596,15 3-2203,-17-4 1391</inkml:trace>
</inkml:ink>
</file>

<file path=ppt/ink/ink3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42.588"/>
    </inkml:context>
    <inkml:brush xml:id="br0">
      <inkml:brushProperty name="width" value="0.025" units="cm"/>
      <inkml:brushProperty name="height" value="0.025" units="cm"/>
    </inkml:brush>
  </inkml:definitions>
  <inkml:trace contextRef="#ctx0" brushRef="#br0">3 1 17772,'-3'0'1544,"10"1"-1168,6 1-120,12-1 312,5 1-592,9-1 160,4 8-128,7 4-184</inkml:trace>
  <inkml:trace contextRef="#ctx0" brushRef="#br0" timeOffset="1">598 128 18316,'-51'24'3040,"-96"32"0,165-60-3586,0 1 1,0 1-1,0 1 1,0 0-1,0 2 0,0 0 1,0 1-1,0 0 1,28 9-1,-43-11 552,-1 1-1,0 0 1,0 0-1,0-1 1,0 1-1,0 1 1,0-1-1,0 0 1,0 0-1,0 1 1,0-1-1,-1 1 1,1 0 0,0 0-1,-1-1 1,0 1-1,1 0 1,-1 0-1,0 0 1,0 0-1,0 0 1,0 1-1,-1-1 1,1 0-1,0 0 1,-1 1-1,1 3 1,-2-2 126,1 0 0,-1 0 1,0 0-1,0 0 0,0 0 0,-1 0 0,0 0 0,1-1 1,-1 1-1,0-1 0,-1 1 0,1-1 0,-1 0 1,1 0-1,-4 3 0,-4 4 385,0-1 0,-1 0 0,-17 12 0,24-19-470,1 0 1,-1 0-1,0 0 0,0 0 1,0 0-1,0-1 1,0 1-1,0-1 0,0 0 1,-1-1-1,1 1 0,0-1 1,0 0-1,-1 0 0,-5-1 1,8 1-21,0-1-1,1 0 1,-1 0 0,0 0 0,1 0 0,-1 0 0,1 0-1,0-1 1,-1 1 0,1 0 0,0-1 0,0 1 0,0-1-1,0 1 1,0-1 0,0 0 0,0 1 0,0-1-1,1 0 1,-1 0 0,1 1 0,-1-1 0,1 0 0,0 0-1,-1 0 1,1 0 0,0 0 0,0 1 0,0-1 0,1 0-1,-1 0 1,0 0 0,1 0 0,0-2 0,10-25-53</inkml:trace>
</inkml:ink>
</file>

<file path=ppt/ink/ink3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43.129"/>
    </inkml:context>
    <inkml:brush xml:id="br0">
      <inkml:brushProperty name="width" value="0.025" units="cm"/>
      <inkml:brushProperty name="height" value="0.025" units="cm"/>
    </inkml:brush>
  </inkml:definitions>
  <inkml:trace contextRef="#ctx0" brushRef="#br0">64 311 17004,'-20'31'1931,"14"-23"-1619,1-1-1,0 1 0,1 0 0,-1 0 1,2 0-1,-1 1 0,1-1 0,-4 17 1,7-24-279,0 0 1,0 0-1,-1 0 1,1 0-1,0 0 1,0 0-1,0 0 0,0 0 1,0 0-1,0 0 1,0 0-1,0 0 1,1 0-1,-1 0 1,0 0-1,1 0 1,-1 0-1,0 0 1,1 0-1,-1 0 1,1 0-1,0-1 1,-1 1-1,1 0 1,0 0-1,-1-1 1,1 1-1,0 0 1,0-1-1,0 1 1,-1-1-1,1 1 0,0-1 1,0 1-1,0-1 1,0 1-1,0-1 1,0 0-1,0 0 1,0 0-1,0 1 1,0-1-1,0 0 1,0 0-1,0 0 1,0 0-1,0-1 1,0 1-1,0 0 1,0 0-1,2-1 1,4-1 37,0-1 1,-1 1 0,1-1-1,0 0 1,11-8 0,4-5 0,0-2 0,0 0 0,-2-1-1,-1-1 1,19-23 0,-25 26-78,0-1 0,-1-1 0,-1 0-1,-1 0 1,-1-1 0,13-40 0,-20 53-6,-1 1 0,1-1 0,-1 0 0,-1 0 1,0 0-1,0 0 0,0 0 0,-1 0 0,1 0 0,-2 1 1,-2-10-1,3 13 7,1 1 0,-1 0 0,0 0 0,0 0 0,-1 0-1,1 0 1,0 0 0,-1 0 0,1 0 0,-1 0 0,0 0 0,0 1 0,1-1 0,-1 1 0,0 0 0,0-1 0,0 1 0,-1 0 0,1 0 0,0 0 0,0 0 0,-1 1 0,1-1-1,0 1 1,-1-1 0,1 1 0,0 0 0,-1 0 0,1 0 0,0 0 0,-1 0 0,1 1 0,-1-1 0,1 1 0,-3 0 0,-5 3 40,1 0 0,0 0 0,0 0 0,1 1 0,-1 1 0,1-1 0,0 2 0,0-1 0,1 1 1,0 0-1,0 0 0,1 1 0,-1 0 0,2 0 0,-1 0 0,1 1 0,1 0 0,-1 0 0,2 0 0,-1 1 0,1-1 1,-2 13-1,5-19-24,0-1 1,0 0 0,0 0-1,0 0 1,0 1 0,1-1-1,-1 0 1,1 0-1,-1 0 1,1 0 0,0 0-1,0 0 1,0 0 0,0 0-1,0 0 1,1 0 0,-1 0-1,1-1 1,-1 1 0,1-1-1,-1 1 1,1-1 0,0 1-1,0-1 1,-1 0 0,1 0-1,0 0 1,0 0-1,0 0 1,3 0 0,7 3-39,1 0 0,-1-1 0,1-1 0,14 2-1,-7-2-65,12 3-41,-5-2-82,30 8 0,-50-9 153,0 0 1,0 0 0,-1 1 0,1 0-1,-1 0 1,0 0 0,0 1 0,0 0 0,8 7-1,-12-9 18,-1-1 0,1 1 0,-1 0 0,1 0 0,-1 0 0,0 0 0,0 0 0,0 0-1,0 1 1,0-1 0,0 0 0,0 1 0,-1-1 0,1 0 0,-1 1 0,0-1 0,0 4 0,0 1-135,-1 0 1,0 0 0,0 0 0,-4 10 0,4-14-31</inkml:trace>
</inkml:ink>
</file>

<file path=ppt/ink/ink3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44.267"/>
    </inkml:context>
    <inkml:brush xml:id="br0">
      <inkml:brushProperty name="width" value="0.025" units="cm"/>
      <inkml:brushProperty name="height" value="0.025" units="cm"/>
    </inkml:brush>
  </inkml:definitions>
  <inkml:trace contextRef="#ctx0" brushRef="#br0">201 450 15859,'-9'-17'1259,"7"11"-735,-1 0 0,-1 0 0,1 0 0,-1 1 0,-9-11-1,12 15-417,0-1-1,-1 1 0,1 0 0,-1 0 0,0 0 0,1 1 0,-1-1 0,1 0 1,-1 0-1,0 1 0,0-1 0,1 1 0,-1 0 0,0-1 0,0 1 0,0 0 1,0 0-1,1 0 0,-1 0 0,0 1 0,0-1 0,0 0 0,1 1 0,-1-1 1,0 1-1,0 0 0,-1 1 0,-6 2 99,1 1 0,0 0 1,0 1-1,0 0 0,1 0 0,0 1 1,0 0-1,-10 13 0,13-15-145,0 0 0,1 0-1,-1 0 1,1 0-1,1 1 1,-1 0 0,1-1-1,-1 1 1,2 0 0,-1 0-1,1 0 1,0 0 0,0 0-1,0 11 1,1-16-48,0 1 1,1 0 0,-1-1-1,0 1 1,1-1-1,-1 1 1,1-1-1,-1 1 1,1-1 0,0 1-1,0-1 1,0 0-1,0 0 1,0 1-1,0-1 1,0 0 0,0 0-1,0 0 1,0 0-1,1 0 1,1 1-1,0 0-5,0-1 0,0 0 0,0-1 0,0 1 0,0 0 0,0-1 0,0 0 0,0 0 0,0 0-1,5 0 1,2-2-27,0 0-1,-1 0 1,1-1 0,-1 0-1,0 0 1,9-6-1,-7 4-50,0-1 0,-1-1 1,0 0-1,0-1 0,-1 0 0,0 0 0,0-1 0,-1 0 0,0-1 0,-1 1 1,0-1-1,0-1 0,-1 0 0,-1 0 0,0 0 0,0 0 0,-1-1 0,4-18 1,-8 17-140,-5 9-54,4 5 245,0-1 0,0 0 0,0 1 0,0-1 1,0 1-1,0-1 0,1 1 0,-1 0 1,0-1-1,0 1 0,0 0 0,1 0 0,-1 0 1,0-1-1,1 1 0,-1 0 0,0 1 0,-3 5-12,1 0-1,0 1 1,0-1-1,1 1 1,-2 10-1,3-14 39,0 1-1,0-1 0,1 1 1,0 0-1,0-1 0,0 1 1,0 0-1,1-1 1,0 1-1,2 6 0,-3-9 3,1-1-1,0 1 1,0-1-1,0 0 1,0 1-1,0-1 1,0 0-1,1 0 1,-1 0-1,0 0 1,1 0-1,-1 0 1,0 0-1,1-1 1,-1 1-1,1 0 1,-1-1-1,1 1 1,0-1-1,-1 0 0,1 1 1,-1-1-1,1 0 1,0 0-1,-1 0 1,1 0-1,2-1 1,3 1 26,1-2 0,-1 1 0,0-1 0,13-4 0,-4-1-30,-1-1 0,0 0-1,0-1 1,-1-1 0,0 0-1,-1-1 1,0-1-1,0 0 1,-1 0 0,11-17-1,-3 3-185,-1-2 0,-1 0 0,-2-2 0,16-37 0,-27 55 38,0 0 0,-1 0 0,-1-1 1,3-16-1,-6 28 125,0 0 1,1 0 0,-1 1-1,0-1 1,-1 0-1,1 0 1,0 0-1,0 0 1,0 0-1,0 1 1,-1-1 0,1 0-1,0 0 1,-1 0-1,0 0 1,1 0 11,0 1-1,-1 0 1,1 0 0,0 0-1,-1-1 1,1 1 0,0 0 0,-1 0-1,1 0 1,0 0 0,-1 0 0,1 0-1,-1 0 1,1 0 0,0 0-1,-1 0 1,1 0 0,0 0 0,-1 0-1,1 0 1,0 0 0,-1 1 0,1-1-1,0 0 1,-1 0 0,1 0-1,0 0 1,-1 1 0,1-1 0,0 0-1,-1 0 1,1 1 0,0-1 0,0 0-1,-1 0 1,1 1 0,-8 8-6,1 0 0,-1 0 0,2 1 1,-1 0-1,2 0 0,-8 15 0,-25 71 280,29-70-146,0 1 0,2 0-1,-4 34 1,9-54-93,1 0 0,1 0 0,0 0 0,0 0 0,0 0-1,1 0 1,0 0 0,0 0 0,1 0 0,-1 0 0,2-1-1,-1 1 1,1-1 0,0 1 0,0-1 0,1 0 0,0 0-1,6 7 1,-9-11-17,1 0-1,0 0 1,0 0-1,0 0 1,0 0-1,1-1 1,-1 1-1,0-1 1,1 1-1,-1-1 1,1 0-1,0 0 1,-1 0-1,1-1 1,0 1-1,-1 0 1,1-1-1,0 0 1,0 0-1,-1 0 1,1 0-1,3 0 1,-2-2 7,1 1 0,-1-1 1,0 0-1,0 0 0,0 0 0,0 0 1,-1-1-1,1 1 0,-1-1 0,1 0 0,-1 0 1,4-5-1,6-9 45,-1 0 1,0-1-1,-2 0 1,13-29-1,20-49 141,43-145-1,-83 231-187,-1 0-1,0 1 1,0-2-1,1-18 1,-4 29-16,1 0 1,0 0 0,0 0-1,0 0 1,0 0 0,0 0-1,0 0 1,0 1 0,0-1-1,0 0 1,0 0 0,0 0-1,0 0 1,0 0 0,-1 0 0,1 0-1,0 0 1,0 0 0,0 0-1,0 0 1,0 0 0,0 0-1,0 0 1,-1 0 0,1 1-1,0-1 1,0 0 0,0 0-1,0 0 1,0 0 0,0 0 0,0 0-1,-1-1 1,1 1 0,0 0-1,0 0 1,0 0 0,0 0-1,0 0 1,0 0 0,0 0-1,-1 0 1,1 0 0,0 0-1,0 0 1,0 0 0,0 0 0,0 0-1,0 0 1,0-1 0,0 1-1,0 0 1,0 0 0,0 0-1,-1 0 1,1 0 0,0 0-1,0 0 1,0 0 0,0-1-1,0 1 1,-5 9 8,-1 1 0,2-1 1,-1 1-1,1 0 0,1 0 0,-5 18 0,1-4 5,-5 27 5,1 0 0,2 0 1,3 1-1,2 0 0,6 100 1,2-129 59,-1-18 5,0-15 21,-3-15-28,0 0 0,-1 0 1,-2 0-1,-1 0 0,0 0 1,-16-45-1,20 70-75,0-1 0,-1 1 0,1 0 0,0-1-1,0 1 1,0 0 0,0-1 0,0 1 0,0 0 0,0-1 0,0 1-1,0 0 1,0-1 0,0 1 0,0-1 0,0 1 0,1 0 0,-1-1 0,0 1-1,0 0 1,0-1 0,0 1 0,1 0 0,-1 0 0,0-1 0,0 1-1,0 0 1,1-1 0,-1 1 0,0 0 0,1 0 0,-1 0 0,0-1 0,0 1-1,1 0 1,-1 0 0,0 0 0,1 0 0,-1 0 0,1-1 0,-1 1-1,0 0 1,1 0 0,-1 0 0,0 0 0,1 0 0,-1 0 0,0 0 0,1 0-1,21 4 14,-19-4-6,12 3-5,0-2-1,-1 0 0,1 0 0,0-2 0,-1 0 0,1 0 0,0-1 0,-1-1 0,0-1 0,1 0 0,22-10 0,-27 9 0,1 0 1,-1-1-1,0 0 0,0 0 1,-1-1-1,0-1 1,0 0-1,0 0 0,-1 0 1,-1-1-1,1-1 1,-1 1-1,-1-1 0,0 0 1,5-12-1,-9 18-1,-1 0-1,1-1 1,-1 1-1,0 0 1,0-1 0,-1 1-1,1-1 1,-1-4-1,0 8-1,0 0 0,0 0 0,0 0 0,0 0 0,-1 1 0,1-1 0,0 0 0,0 0-1,-1 0 1,1 0 0,0 1 0,-1-1 0,1 0 0,-1 0 0,1 1 0,-1-1 0,1 0 0,-1 1-1,1-1 1,-1 1 0,0-1 0,1 0 0,-1 1 0,0-1 0,0 1 0,1 0 0,-1-1-1,0 1 1,0 0 0,0-1 0,1 1 0,-1 0 0,0 0 0,0 0 0,0 0 0,0 0-1,0 0 1,1 0 0,-1 0 0,0 0 0,0 0 0,0 0 0,0 0 0,0 1 0,1-1 0,-3 1-1,-2 1 0,0 0-1,0 1 1,1-1-1,-1 1 1,1 1-1,-1-1 1,1 0-1,0 1 0,0 0 1,0 0-1,-5 7 1,-2 4 0,1 0 0,-10 19 0,12-19 9,1 0 0,-10 33 0,15-42-2,0 1 0,1 0 0,0 0 0,0 0 1,0 0-1,1 0 0,0 0 0,1 0 0,2 13 1,-3-18-4,1 1 1,0-1-1,0 1 1,0-1-1,0 1 1,1-1 0,-1 0-1,0 0 1,1 1-1,0-1 1,-1 0-1,1 0 1,0-1 0,0 1-1,0 0 1,0-1-1,1 1 1,1 0-1,0 0 2,1 0-1,-1-1 0,0 1 0,1-1 0,-1 0 1,1-1-1,0 1 0,-1-1 0,8 0 0,1-1 1,0-1-1,0-1 1,0 1-1,0-2 1,-1 0-1,17-8 1,-13 4-4,0 0 1,0-2-1,25-20 1,-35 26-3,-1-1 0,1 0 0,-1 0 1,0 0-1,-1-1 0,0 0 0,1 0 1,-2 0-1,1 0 0,-1-1 0,0 1 1,3-11-1,-10 23 48,-1 0 1,2 1-1,-1 0 1,-4 11-1,5-9-1,2-1-1,-1 1 1,1 0-1,0 0 1,1 0-1,0 0 1,0 0-1,1 0 1,1 0-1,2 12 1,-3-18-80,0 0 1,0 0 0,0 0-1,0 0 1,1 0-1,-1 0 1,1-1 0,0 1-1,-1-1 1,1 1-1,0-1 1,1 0 0,-1 0-1,0 0 1,1 0-1,-1 0 1,1 0 0,-1 0-1,1-1 1,0 0 0,0 1-1,0-1 1,0 0-1,0 0 1,0-1 0,0 1-1,0-1 1,0 1-1,0-1 1,0 0 0,0 0-1,0 0 1,4-1-1,-4 0-47,1 0 0,-1 0 0,0 0 0,0 0 0,1 0 0,-1-1 0,0 1 0,0-1 0,0 0 0,-1 0 0,1 0 0,0 0 0,-1 0 0,1-1 0,-1 1 0,0-1 0,0 0 0,0 1 0,0-1 0,0 0 0,-1 0 0,2-5 0,12-29-532</inkml:trace>
</inkml:ink>
</file>

<file path=ppt/ink/ink3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44.765"/>
    </inkml:context>
    <inkml:brush xml:id="br0">
      <inkml:brushProperty name="width" value="0.025" units="cm"/>
      <inkml:brushProperty name="height" value="0.025" units="cm"/>
    </inkml:brush>
  </inkml:definitions>
  <inkml:trace contextRef="#ctx0" brushRef="#br0">16 0 16219,'-10'0'1857,"4"7"-1257,6 4-368,5 1 944,8 1 889,2 0-1545,10-3-96,3-3-88</inkml:trace>
</inkml:ink>
</file>

<file path=ppt/ink/ink3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45.153"/>
    </inkml:context>
    <inkml:brush xml:id="br0">
      <inkml:brushProperty name="width" value="0.025" units="cm"/>
      <inkml:brushProperty name="height" value="0.025" units="cm"/>
    </inkml:brush>
  </inkml:definitions>
  <inkml:trace contextRef="#ctx0" brushRef="#br0">57 312 18852,'-4'6'556,"-3"4"-44,0 0-1,1 1 0,0-1 1,1 1-1,0 1 0,0-1 1,1 1-1,-3 14 0,7-25-472,0 0 0,0 0-1,0 0 1,0 0-1,-1 0 1,2 0-1,-1 0 1,0 0-1,0 0 1,0 0-1,0 0 1,1 0 0,-1 0-1,0 0 1,1 0-1,-1 0 1,1 0-1,-1-1 1,1 1-1,-1 0 1,1 0-1,0 0 1,-1-1-1,1 1 1,0 0 0,1 0-1,-1 0-21,1-1-1,0 1 1,0 0-1,0-1 1,0 0-1,-1 1 1,1-1-1,0 0 1,0 0-1,0 0 1,0 0 0,3-1-1,4-1-88,0-1 0,0 1 0,0-1 1,13-8-1,-4 1-97,-1-2 1,0 0 0,-1-1 0,-1 0-1,0-1 1,-1-1 0,0-1 0,-1 0 0,-1 0-1,-1-1 1,0-1 0,-1 0 0,-1 0-1,0-1 1,-2 0 0,0-1 0,-2 1-1,0-1 1,4-34 0,-8 51 163,-1-1 1,0 0-1,0 1 1,-1-1-1,1 1 1,-1-1-1,1 1 1,-1-1-1,0 1 1,0-1-1,-1 1 1,1 0-1,-1 0 1,0-1-1,1 1 1,-5-4-1,5 5 28,-1 1 0,0-1 0,0 1 0,0-1 0,-1 1 0,1 0 0,0 0 0,0 0 0,-1 0 0,1 0-1,-1 0 1,1 1 0,0-1 0,-1 1 0,1 0 0,-1-1 0,1 1 0,-1 0 0,1 1 0,-1-1 0,1 0 0,-1 1-1,-4 1 1,-4 1 168,1 1-1,-1 1 1,1 0 0,0 0-1,0 1 1,1 1-1,-1-1 1,1 2-1,-12 11 1,15-13-63,-1 1 0,1 0 0,1 0 0,-1 1 0,1-1 0,0 1 0,1 0-1,0 0 1,0 1 0,1-1 0,0 1 0,-2 11 0,4-16-127,1 1-1,0 0 1,0-1-1,1 1 1,0-1-1,-1 1 0,1-1 1,1 1-1,-1-1 1,1 1-1,0-1 1,0 0-1,0 0 1,0 0-1,1 0 1,-1 0-1,1 0 1,0-1-1,0 1 1,1-1-1,-1 0 1,5 3-1,9 7-488,1-1 1,0-1-1,31 14 0,-26-14-107,173 90-6980,-183-96 6688</inkml:trace>
  <inkml:trace contextRef="#ctx0" brushRef="#br0" timeOffset="1">516 244 16059,'35'-4'1074,"0"-1"-1,63-18 0,-82 18-838,-1-1 0,0 0 0,0-1 0,0 0 0,-1-1 0,0-1 0,-1-1 0,17-14 0,-29 24-204,0-1 0,0 0 1,0 0-1,0 1 0,0-1 0,0 0 1,-1 0-1,1 0 0,0 0 0,-1 0 1,1 0-1,0 0 0,-1 0 1,1 0-1,-1 0 0,0 0 0,1 0 1,-1 0-1,0 0 0,0-1 0,1 1 1,-1 0-1,0 0 0,0 0 0,0 0 1,-1-1-1,1 1 0,0 0 0,0 0 1,-1 0-1,1 0 0,0 0 0,-1-2 1,-1 2 16,1 0 0,-1 0 0,1 0 0,-1 0 0,0 0 1,1 0-1,-1 1 0,0-1 0,1 0 0,-1 1 0,0-1 0,0 1 0,1 0 1,-1 0-1,0 0 0,0 0 0,0 0 0,0 0 0,1 0 0,-1 0 1,-3 1-1,-7 3 136,0-1 0,0 1 0,0 1 0,0 0 1,1 1-1,0 0 0,-20 15 0,19-11-44,0 0-1,0 0 1,1 1 0,0 0 0,1 1-1,-10 15 1,16-20-76,0-1 0,1 1-1,-1 0 1,1 0 0,1 0 0,-1 1 0,1-1-1,1 0 1,-1 1 0,1 0 0,0-1 0,1 1 0,0 8-1,1-12-81,0 0-1,-1 0 0,1 0 0,1 0 0,-1 0 0,1-1 0,-1 1 0,1 0 1,0-1-1,0 0 0,1 1 0,-1-1 0,1 0 0,-1 0 0,1 0 1,0 0-1,0-1 0,1 1 0,-1-1 0,0 0 0,1 0 0,-1 0 0,1 0 1,0-1-1,0 1 0,4 0 0,-2 0-15,1 0 1,0-1-1,-1 0 1,1 0-1,0-1 0,0 0 1,0 0-1,-1 0 1,1-1-1,8-2 1,32-15-199</inkml:trace>
</inkml:ink>
</file>

<file path=ppt/ink/ink3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46.796"/>
    </inkml:context>
    <inkml:brush xml:id="br0">
      <inkml:brushProperty name="width" value="0.025" units="cm"/>
      <inkml:brushProperty name="height" value="0.025" units="cm"/>
    </inkml:brush>
  </inkml:definitions>
  <inkml:trace contextRef="#ctx0" brushRef="#br0">469 125 14123,'3'-6'444,"-1"-1"0,1 0 1,-1 0-1,-1 0 0,1 0 0,-1 0 0,-1-1 1,1 1-1,-1 0 0,-1-8 0,1 13-284,0 0-1,-1 0 0,1 0 1,-1 0-1,0 0 1,1 0-1,-1 0 1,0 1-1,0-1 1,0 0-1,0 0 1,-1 1-1,1-1 1,0 1-1,-1-1 0,-2-1 1,2 1-57,-1 1 0,1 0 1,0 0-1,-1 1 0,1-1 0,0 0 1,-1 1-1,1 0 0,-1-1 0,1 1 1,-1 0-1,1 0 0,-1 1 0,1-1 1,-1 0-1,1 1 0,-4 0 0,-5 3 32,-1 0 0,1 1-1,0 0 1,0 0 0,1 1-1,0 1 1,-17 12 0,-2 6-34,-30 34 1,31-30-85,2 1 0,2 1 0,0 1 0,2 1 1,2 1-1,1 1 0,2 1 0,-18 51 0,32-78-13,1 0 0,0 0 0,0 0 0,1 1 0,0-1 0,1 1 0,0-1 0,2 18 0,-1-22-9,0 0 0,0 0 1,1-1-1,0 1 0,0 0 0,0-1 0,0 1 0,1-1 0,0 0 0,0 0 0,0 0 0,0 0 0,0 0 0,1-1 0,0 1 0,0-1 0,8 5 0,-4-4-25,0 0 0,0 0 0,0-1 0,0 0 0,1-1 0,-1 0 0,1 0 0,0-1 0,-1 0 0,1-1-1,0 1 1,0-2 0,0 1 0,11-3 0,-13 2 12,1-1 0,-1 0 0,1 0 0,-1-1 0,0 0 0,0 0-1,0 0 1,-1-1 0,1 0 0,-1 0 0,0-1 0,0 0 0,0 0 0,-1 0-1,0-1 1,8-10 0,-12 14 29,1 0 0,-1 0-1,0 0 1,0 0 0,0 0-1,0 0 1,0-1 0,-1 1 0,1 0-1,-1-1 1,1 1 0,-1 0-1,0-3 1,0 4 3,0-1 0,-1 1 0,1 0-1,0 0 1,-1-1 0,1 1 0,-1 0 0,1 0-1,-1 0 1,0 0 0,1 0 0,-1 0 0,0 0 0,0 0-1,0 0 1,0 0 0,-2-2 0,0 1 18,-1 0 0,0 0 1,0 1-1,-1-1 0,1 1 0,0 0 0,0 0 1,-1 0-1,1 1 0,0-1 0,-1 1 0,-4 0 1,-6 1-18,0 0 0,0 1 0,1 1 0,-16 4 1,66-22-543,0-1 1,-1-2 0,53-37 0,-32 20-126,-53 33 616,17-7-249,-19 9 285,-1 0 1,0 0-1,1 0 0,-1 0 1,1 0-1,-1 0 0,1 0 0,-1 0 1,0 0-1,1 0 0,-1 0 0,1 0 1,-1 1-1,0-1 0,1 0 0,-1 0 1,0 1-1,1-1 0,-1 0 0,0 0 1,1 1-1,-1-1 0,0 0 0,1 1 1,-1-1-1,0 0 0,0 1 1,1-1-1,-1 1 0,0-1 0,0 0 1,0 1-1,0-1 0,0 1 0,0-1 1,0 0-1,1 1 0,-1-1 0,0 1 1,0-1-1,-1 1 0,1-1 0,0 1 1,0-1-1,0 0 0,0 1 1,0-1-1,-1 1 0,-2 27 232,-2-1 1,-9 28-1,0 1 41,7-24-130,2-17-103,2 1-1,-1 0 1,2 1-1,0-1 1,1 0-1,2 23 1,-1-39-63,0 0 0,0 1 0,0-1 1,-1 1-1,1-1 0,0 1 0,1-1 0,-1 0 1,0 1-1,0-1 0,0 1 0,0-1 1,0 1-1,0-1 0,0 0 0,1 1 0,-1-1 1,0 1-1,0-1 0,0 0 0,1 1 1,-1-1-1,0 0 0,1 1 0,-1-1 0,0 0 1,1 0-1,-1 1 0,0-1 0,1 0 1,-1 0-1,1 1 0,-1-1 0,0 0 0,1 0 1,-1 0-1,1 0 0,-1 0 0,1 0 1,-1 0-1,0 0 0,1 0 0,-1 0 0,1 0 1,-1 0-1,1 0 0,-1 0 0,0 0 1,1 0-1,-1 0 0,1 0 0,-1-1 0,0 1 1,1 0-1,-1 0 0,1-1 0,-1 1 1,1-1-1,17-18-458,3-11 137,3-8-127</inkml:trace>
</inkml:ink>
</file>

<file path=ppt/ink/ink3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47.309"/>
    </inkml:context>
    <inkml:brush xml:id="br0">
      <inkml:brushProperty name="width" value="0.025" units="cm"/>
      <inkml:brushProperty name="height" value="0.025" units="cm"/>
    </inkml:brush>
  </inkml:definitions>
  <inkml:trace contextRef="#ctx0" brushRef="#br0">187 0 20132,'-11'7'362,"1"0"0,1 0 0,-1 1-1,2 0 1,-1 0 0,1 1 0,0 0-1,1 1 1,-12 18 0,5-4 60,1 1 0,1 0 0,-9 30-1,15-35-293,0 0 0,1 0 0,1 0 0,1 1 0,0 32 0,3-45-117,1 1 0,-1 0 0,2-1 0,-1 1 0,1-1 0,1 0 0,3 9 0,-4-13-8,0 1 0,0-1 0,1 0 0,0 0 0,-1 0 0,2 0 0,-1 0-1,0-1 1,1 0 0,-1 1 0,1-1 0,0-1 0,6 4 0,-5-4-4,0 0 1,0 0 0,0-1 0,0 0 0,0 0 0,0 0 0,0 0-1,0-1 1,0 0 0,1 0 0,-1-1 0,0 1 0,0-1-1,0 0 1,0-1 0,0 1 0,0-1 0,0 0 0,6-3-1,-7 3 4,-1 0 0,1 0 0,-1 0-1,0 0 1,1 0 0,-1-1 0,0 1-1,0-1 1,-1 0 0,1 0 0,0 0-1,-1 0 1,0-1 0,0 1 0,0-1-1,0 1 1,0-1 0,-1 0-1,0 1 1,0-1 0,0 0 0,0 0-1,0 0 1,-1 0 0,1-5 0,-2 7-2,1 1 1,0 0 0,0 0 0,0 0-1,-1 0 1,1-1 0,0 1 0,-1 0 0,1 0-1,-1 0 1,0 0 0,1 0 0,-1 0-1,0 0 1,1 0 0,-1 0 0,0 1-1,0-1 1,0 0 0,0 0 0,-2 0-1,1-1 2,-1 1 0,1 1 0,-1-1 0,1 0 0,-1 1 0,0-1-1,1 1 1,-1 0 0,-4 0 0,-2 0 0,0 1 0,0 0 0,0 1 0,-16 5 0,-32 17-35,52-22 18,1 0 1,0 1 0,0-1 0,0 1 0,1 0 0,-1 0 0,1 0-1,-1 1 1,1-1 0,-5 7 0,8-9 8,0-1 0,-1 1 1,1 0-1,0-1 0,-1 1 0,1-1 0,0 1 1,0 0-1,-1-1 0,1 1 0,0 0 0,0-1 1,0 1-1,0 0 0,0-1 0,0 1 0,0 0 1,0 0-1,0-1 0,0 1 0,1 0 0,-1-1 1,0 1-1,0-1 0,1 1 0,-1 0 0,1 0 1,0 0-10,0 0 1,0 0 0,0 0-1,0-1 1,0 1 0,1 0-1,-1-1 1,0 1 0,0-1-1,1 1 1,-1-1 0,3 1 0,4 0-95,-1-1 0,1 1 0,15-2 0,-5-2-109,1-1 0,-1 0 1,1-1-1,-1-1 0,27-12 0,-5-3-298,45-30 0,-84 51 514,0-1-1,0 0 1,0 1 0,0-1 0,0 0-1,0 1 1,0-1 0,0 1-1,1 0 1,-1-1 0,0 1 0,0 0-1,0 0 1,1 0 0,1 0-1,-3 0 8,0 0 0,1 0 0,-1 0-1,0 1 1,1-1 0,-1 0-1,0 0 1,0 1 0,1-1 0,-1 0-1,0 1 1,0-1 0,0 0-1,1 1 1,-1-1 0,0 1 0,0-1-1,0 0 1,0 1 0,0-1-1,0 0 1,0 1 0,0-1 0,0 1-1,0-1 1,0 0 0,0 1-1,0-1 1,0 1 0,-1 6 80,-1 0 0,0-1 0,-4 13 0,-2 0 135,-2 6-561,1 0 0,-11 50 0,19-69 100</inkml:trace>
</inkml:ink>
</file>

<file path=ppt/ink/ink3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48.631"/>
    </inkml:context>
    <inkml:brush xml:id="br0">
      <inkml:brushProperty name="width" value="0.025" units="cm"/>
      <inkml:brushProperty name="height" value="0.025" units="cm"/>
    </inkml:brush>
  </inkml:definitions>
  <inkml:trace contextRef="#ctx0" brushRef="#br0">8 141 17052,'2'30'3772,"-8"120"-1906,3-102-1595,3-46-253,-1-1 0,1 0 0,0 1 0,0-1 0,0 0 0,0 1 0,0-1 0,1 0 0,-1 1-1,0-1 1,0 0 0,1 1 0,-1-1 0,1 0 0,0 0 0,-1 0 0,1 1 0,1 0 0,-2-1-8,1-1 0,0 0 0,-1 0 0,1 1 0,0-1 0,-1 0 0,1 0 0,0 0 0,-1 0 0,1 0 0,0 0-1,0 0 1,-1 0 0,1 0 0,0 0 0,-1 0 0,1 0 0,0 0 0,0-1 0,-1 1 0,1 0 0,0-1 0,0 0 0,6-3 7,0-1 0,0 0 1,-1 0-1,8-8 0,-11 10-39,39-41-272,60-80 1,-81 95 96,-11 19 121,-5 11 63,-3 20 65,-2-15-43,-2 29 77,0 31 109,2-60-162,1 0 0,-1 0 0,2-1 1,-1 1-1,0-1 0,1 1 0,0-1 0,0 1 0,4 4 0,-5-8-4,0 0 0,0 0 1,1-1-1,-1 1 0,0 0 0,1-1 1,0 1-1,-1-1 0,1 0 0,0 0 1,-1 1-1,1-1 0,0 0 0,0 0 1,0-1-1,0 1 0,0 0 0,4 0 1,-3-1 12,1 0 1,-1 0-1,1 0 1,-1 0-1,1-1 1,-1 1-1,0-1 1,1 0-1,-1 0 0,6-2 1,0-2 38,-1 0 0,1 0 0,-1 0 0,0-1 0,0 0 0,-1-1 0,9-9 0,-5 3-59,0-1 1,-1-1-1,-1 1 0,0-2 1,-1 1-1,0-1 0,-1 0 0,-1-1 1,-1 1-1,5-27 0,-11 34-125,-4 11 3,-5 13-22,2 0 140,1 1 0,1 1 1,1-1-1,0 1 0,1 0 0,0 0 0,0 24 0,4-40-8,-1 0 0,1 1 0,0-1 0,0 1 0,0-1 0,1 0 0,-1 1 0,0-1 0,0 0 0,1 1 0,-1-1 0,1 0 0,-1 1 0,1-1 0,0 0 0,-1 0 0,1 0 0,1 2 0,-1-2 0,0-1-1,0 1 0,0-1 0,0 0 1,0 1-1,-1-1 0,1 0 1,0 0-1,0 1 0,0-1 0,0 0 1,0 0-1,0 0 0,0 0 1,0 0-1,0-1 0,-1 1 1,1 0-1,0 0 0,2-1 0,2-1 7,0-1 0,0 1 1,0-1-1,0 0 0,-1-1 0,1 1 0,5-6 0,5-8-89,-1-1 0,0-1 0,-2 0-1,0 0 1,19-43 0,-17 32-92,-14 30 157,0-1 0,1 1 0,-1-1 0,0 1 1,0-1-1,0 1 0,0 0 0,0-1 0,1 1 1,-1-1-1,0 1 0,0-1 0,1 1 0,-1 0 1,0-1-1,0 1 0,1 0 0,-1-1 0,1 1 1,-1 0-1,0-1 0,1 1 0,-1 0 0,1 0 0,-1 0 1,0-1-1,1 1 0,0 17-129,-4 29 123,1-18 106,1 34 1,1-55-61,0 0 0,1 0 1,0-1-1,1 1 1,-1 0-1,2 0 1,-1-1-1,0 1 1,1-1-1,4 7 1,-5-10-12,1-1 0,-1 1 0,1-1 0,0 1 0,-1-1 0,1 0 0,0 0 0,0 0 0,0 0 0,1-1 0,-1 1 0,0-1 0,1 0 0,-1 0 0,0 0 0,1 0 0,-1-1 0,1 1 0,0-1 0,-1 0 0,1 0 0,-1 0 0,6-2 0,4 0 18,1 0 1,-1-1-1,0-1 1,22-9-1,33-20 9,-61 28-52,1 1 0,-1-2-1,0 1 1,0-1-1,-1 1 1,9-12 0,-14 17 1,0-1 0,0 0 1,-1 0-1,1 0 0,0 0 1,0 0-1,-1 0 0,1 0 1,-1 0-1,1 0 0,-1-1 1,0 1-1,1 0 0,-1 0 1,0 0-1,0-1 0,1 1 1,-1 0-1,0 0 0,0 0 1,-1-1-1,1-1 0,-1 3 0,1-1 0,-1 0-1,0 0 1,1 1-1,-1-1 1,0 0 0,0 1-1,0-1 1,0 0-1,0 1 1,0-1 0,1 1-1,-1 0 1,0-1 0,0 1-1,0 0 1,0 0-1,0-1 1,-1 1 0,0 0-1,-5 0-10,-1 0 0,1 0 0,-1 0 0,1 1 0,-13 3 1,1-1 35,19-3-19,-1 0 1,1 0-1,0 0 0,-1 0 1,1 0-1,-1 0 1,1 0-1,0-1 1,-1 1-1,1 0 1,0 0-1,-1 0 0,1 0 1,0 0-1,-1-1 1,1 1-1,0 0 1,0 0-1,-1-1 0,1 1 1,0 0-1,0-1 1,-1 1-1,1 0 1,0-1-1,0 0 4,0-1 0,1 1 0,-1 0-1,0-1 1,1 1 0,-1 0 0,1-1 0,0 1-1,-1 0 1,1 0 0,0-1 0,0 1 0,0 0 0,-1 0-1,1 0 1,1 0 0,-1 0 0,0 0 0,0 0-1,1 0 1,15-11 6,-1 1 0,1 0-1,1 2 1,-1 0 0,2 1 0,-1 1-1,26-7 1,47-20-992,-88 33 896,0 0 1,0-1 0,-1 1 0,1-1-1,0 0 1,0 1 0,-1-1 0,1-1-1,-1 1 1,1 0 0,-1-1 0,0 1-1,0-1 1,0 1 0,-1-1-1,1 0 1,-1 0 0,2-3 0,2-13-365</inkml:trace>
</inkml:ink>
</file>

<file path=ppt/ink/ink3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49.139"/>
    </inkml:context>
    <inkml:brush xml:id="br0">
      <inkml:brushProperty name="width" value="0.025" units="cm"/>
      <inkml:brushProperty name="height" value="0.025" units="cm"/>
    </inkml:brush>
  </inkml:definitions>
  <inkml:trace contextRef="#ctx0" brushRef="#br0">1 55 18300,'18'2'1784,"4"-2"-1168,-2-4-688,3-7 1409,-3-8-609,-1-4-440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35.006"/>
    </inkml:context>
    <inkml:brush xml:id="br0">
      <inkml:brushProperty name="width" value="0.05" units="cm"/>
      <inkml:brushProperty name="height" value="0.05" units="cm"/>
    </inkml:brush>
  </inkml:definitions>
  <inkml:trace contextRef="#ctx0" brushRef="#br0">6 1 13739,'-2'9'306,"0"0"1,1 1-1,1-1 0,0 0 0,0 1 1,1-1-1,1 11 0,18 66 717,-9-47-611,76 298 1085,16 64-620,-101-394-863,104 414 522,29-9-289,-128-395-239,5 14-113,0-1 0,2 0 0,2-1 1,26 39-1,-41-66 93,1 0-1,-1-1 1,1 1 0,0 0-1,0-1 1,0 1-1,0-1 1,0 1 0,3 0-1,-4-1 9,0-1-1,-1 0 1,1 0 0,0 0-1,-1 1 1,1-1-1,0 0 1,0 0-1,-1 0 1,1 0 0,0 0-1,-1 0 1,1 0-1,0-1 1,0 1-1,-1 0 1,1 0 0,0 0-1,-1-1 1,1 1-1,0 0 1,-1-1-1,1 1 1,-1-1 0,1 1-1,0-1 1,-1 1-1,1-1 1,-1 1-1,0-1 1,2-1 0,1-3-30,-1-1 0,1 0 0,-1 0 1,2-8-1,-4 14 33</inkml:trace>
</inkml:ink>
</file>

<file path=ppt/ink/ink3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49.651"/>
    </inkml:context>
    <inkml:brush xml:id="br0">
      <inkml:brushProperty name="width" value="0.025" units="cm"/>
      <inkml:brushProperty name="height" value="0.025" units="cm"/>
    </inkml:brush>
  </inkml:definitions>
  <inkml:trace contextRef="#ctx0" brushRef="#br0">9 0 16035,'-1'2'230,"0"0"0,1 0-1,-1 0 1,1-1-1,-1 1 1,1 0-1,0 0 1,0 0 0,0 0-1,0 0 1,0 0-1,1 1 1,-1 5 333,-3 31 1917,1 43-461,2-74-1872,1 1 0,-1-1 1,2 0-1,-1 1 1,1-1-1,7 16 0,-9-23-123,1 1-1,0-1 1,-1 0-1,1 1 1,0-1-1,0 0 0,0 0 1,0 0-1,0 1 1,0-1-1,0 0 1,0 0-1,1-1 1,-1 1-1,0 0 0,1 0 1,-1-1-1,0 1 1,1 0-1,-1-1 1,3 1-1,-1-1-4,-1 0 0,1 0 1,0 0-1,-1 0 0,1-1 0,-1 1 0,1-1 0,0 1 1,-1-1-1,1 0 0,3-2 0,5-3 19,0-1-1,0 0 0,18-18 1,-25 22-19,53-51 93,-36 33-89,0 2 0,45-33 1,-65 51-28,0 0 1,1 0 0,-1 0-1,0 1 1,1-1-1,-1 0 1,0 1 0,1-1-1,-1 1 1,1 0 0,-1-1-1,1 1 1,-1 0 0,1 0-1,-1 0 1,3 0-1,-3 1 1,0-1-1,0 0 0,-1 1 0,1-1 0,0 1 0,-1-1 0,1 1 0,0-1 0,-1 1 0,1 0 0,-1-1 0,1 1 0,-1 0 0,1-1 0,-1 1 0,0 0 0,1 0 0,-1-1 0,0 1 1,1 0-1,-1 1 0,1 6-58,0 0 0,0 0 0,-1 0 0,-1 0 0,0 9 0,0 2-217,0-17 218,1 0 0,0 0-1,0 0 1,0 0 0,1 0 0,-1 0 0,0 0 0,1 0 0,0 0 0,-1 0-1,1 0 1,0 0 0,0-1 0,0 1 0,0 0 0,0 0 0,0-1 0,0 1-1,2 1 1,-1-2 57,-1-1-1,1 1 1,0-1-1,-1 1 1,1-1-1,-1 1 1,1-1-1,0 0 1,-1 0-1,1 0 1,0 0-1,-1 0 1,1 0-1,0-1 1,-1 1-1,1 0 1,-1-1-1,1 1 1,0-1-1,-1 0 1,1 1-1,-1-1 1,0 0-1,3-1 1,20-16-211,6-4 19</inkml:trace>
</inkml:ink>
</file>

<file path=ppt/ink/ink3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50.089"/>
    </inkml:context>
    <inkml:brush xml:id="br0">
      <inkml:brushProperty name="width" value="0.025" units="cm"/>
      <inkml:brushProperty name="height" value="0.025" units="cm"/>
    </inkml:brush>
  </inkml:definitions>
  <inkml:trace contextRef="#ctx0" brushRef="#br0">133 444 13123,'-31'45'2710,"-28"45"1356,51-77-3585,1 1-1,1-1 1,1 1 0,-9 29-1,13-40-378,1 1-1,-1-1 0,1 1 1,0 0-1,0-1 1,0 1-1,0 0 0,2 6 1,-2-9-88,0 0 0,1 0 0,-1-1 0,0 1 0,1 0 0,-1-1 0,0 1 0,1 0 0,-1-1 0,1 1 0,0 0 0,-1-1 0,1 1-1,-1-1 1,1 1 0,0-1 0,-1 1 0,1-1 0,0 1 0,0-1 0,-1 0 0,1 0 0,0 1 0,0-1 0,0 0 0,-1 0 0,1 0 0,0 0 0,0 0 0,0 0 0,0 0 0,-1 0 0,1 0 0,0 0 0,0 0 0,0 0 0,-1-1 0,1 1 0,0 0 0,0-1 0,-1 1 0,2-1 0,4-2-7,0-1 1,0 1-1,-1-1 1,1 0 0,-1-1-1,0 1 1,0-1-1,-1 0 1,1 0-1,-1-1 1,0 1-1,-1-1 1,1 0-1,-1 0 1,4-11 0,-3 6 18,0 0 0,-1 0 1,0 0-1,0-1 1,-1 1-1,-1-1 1,0 0-1,-1-16 1,-1 18 22,0 1 0,-1-1 0,-3-9 1,4 16-76,0 0 1,0 1 0,0-1 0,0 0 0,0 1 0,-1-1 0,1 1-1,-1-1 1,0 1 0,1 0 0,-1-1 0,0 1 0,-1 0 0,-2-2-1,-4 2-1209,11 8 129,-1-4 999,0-1 1,0 1-1,0-1 1,0 1-1,1-1 0,-1 1 1,1-1-1,-1 0 1,3 2-1,12 2-604</inkml:trace>
  <inkml:trace contextRef="#ctx0" brushRef="#br0" timeOffset="1">572 336 16652,'-17'10'529,"1"1"0,0 0 1,0 1-1,1 1 1,1 0-1,-13 16 0,21-23-397,1 1-1,0-1 1,1 1 0,0 0-1,0 0 1,0 1-1,1-1 1,0 1 0,0 0-1,0-1 1,1 1-1,1 0 1,0 1-1,0-1 1,0 0 0,1 14-1,1-19-101,-1 0 0,1 0 0,-1 0 0,1 0 0,0 0 0,0 0-1,0 0 1,1 0 0,-1-1 0,1 1 0,-1 0 0,1-1 0,0 0 0,0 1 0,0-1 0,0 0 0,1 0-1,2 3 1,0-3-8,-1 0-1,0 1 0,1-2 0,0 1 1,-1 0-1,1-1 0,0 0 0,0 0 1,0 0-1,8 0 0,-2-2-12,1 1 0,0-1 0,0-1 0,0 0-1,-1 0 1,1-2 0,-1 1 0,21-10 0,-17 4-2,-1-1 0,1 0 0,-2 0 1,0-2-1,0 1 0,-1-2 0,0 0 0,-1 0 1,-1-1-1,0 0 0,-1-1 0,0 0 1,11-29-1,-10 19-20,-1 0 1,-2-1-1,0 0 1,-2 0-1,-1-1 0,-1 1 1,-1-1-1,-2-33 1,-1 48-15,0 0 1,-1 0-1,0 0 1,-1 0-1,0 0 1,-1 1 0,-7-15-1,10 23 18,0 1-1,0 0 1,0 0-1,-1-1 1,1 1-1,-1 0 1,1 0-1,-1 0 1,0 1-1,0-1 1,0 0-1,0 1 1,0-1-1,0 1 1,0 0 0,-1-1-1,1 1 1,0 0-1,-1 1 1,1-1-1,-1 0 1,1 1-1,-1-1 1,1 1-1,-1 0 1,1 0-1,-1 0 1,1 0-1,-1 0 1,1 0-1,-1 1 1,1-1-1,-1 1 1,1 0-1,-1 0 1,1 0-1,0 0 1,-1 0 0,1 0-1,-3 3 1,-2 1 12,0 0 0,0 0 0,1 1 0,0 0 1,0 0-1,1 1 0,0-1 0,0 1 1,0 0-1,1 1 0,0-1 0,-4 11 0,3-5 30,1-1 1,0 1-1,0 0 0,1 0 0,1 0 0,0 0 0,1 17 0,1-24-39,0 1-1,1 0 1,0-1 0,0 1-1,1-1 1,0 1-1,0-1 1,0 0 0,1 0-1,0 0 1,0 0-1,0 0 1,1 0 0,0-1-1,0 0 1,1 0-1,-1 0 1,1 0 0,0-1-1,0 0 1,1 0-1,-1 0 1,1-1 0,7 4-1,93 38-1120,-79-33 777</inkml:trace>
</inkml:ink>
</file>

<file path=ppt/ink/ink3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51.018"/>
    </inkml:context>
    <inkml:brush xml:id="br0">
      <inkml:brushProperty name="width" value="0.025" units="cm"/>
      <inkml:brushProperty name="height" value="0.025" units="cm"/>
    </inkml:brush>
  </inkml:definitions>
  <inkml:trace contextRef="#ctx0" brushRef="#br0">3 211 14995,'-1'-8'465,"0"1"0,1 0 0,0 0 0,0 0 0,1 0 0,0 0 0,0 0 0,0 0 0,1 0 0,0 0 0,0 0 0,6-11 0,-4 11-274,-1 1 0,1-1 0,0 1 0,1 0 0,-1 0 0,1 0 0,0 1 0,1-1 0,-1 1 0,1 1 0,12-9 0,-16 12-185,0 0 1,0 0 0,0 0-1,0 0 1,0 0 0,0 0 0,1 1-1,-1-1 1,0 1 0,1-1-1,-1 1 1,0 0 0,1 0-1,-1 0 1,0 0 0,1 0 0,-1 0-1,0 1 1,0-1 0,4 2-1,-4 0-6,1-1 0,-1 1 0,0 0 0,0-1 0,0 1 0,-1 0 0,1 0-1,0 0 1,-1 1 0,1-1 0,-1 0 0,0 0 0,0 1 0,0-1 0,1 4 0,2 6-18,-1 1 0,-1 0 1,0 0-1,-1 0 1,-1 25-1,-2-11-31,-7 37 0,-1 6 127,9-69-65,1 0-1,0 0 1,0 1-1,0-1 1,0 0-1,0 0 1,0 1 0,0-1-1,0 0 1,1 0-1,-1 0 1,0 0 0,1 1-1,-1-1 1,1 0-1,-1 0 1,1 0-1,0 0 1,-1 0 0,1 0-1,0 0 1,0 0-1,0 0 1,-1 0 0,1-1-1,0 1 1,0 0-1,0 0 1,0-1-1,0 1 1,1-1 0,-1 1-1,0-1 1,0 0-1,0 1 1,0-1 0,1 0-1,-1 0 1,0 1-1,0-1 1,1 0-1,-1 0 1,0-1 0,0 1-1,2 0 1,5-1 75,0-1 0,0 0 0,-1 0 0,1 0 0,14-8 0,-6 2 11,-1-1 1,1 0 0,-2-1-1,1-1 1,-1 0-1,-1-1 1,0-1 0,17-21-1,-24 26-68,0 0 0,-1 0 0,0 0 0,0-1 0,-1 1 0,0-1 0,-1 0 0,0 0 0,0 0 0,-1-1 0,0 1 0,0-1 0,-1 1 0,-1-1 0,0 0 0,0 1 0,-3-17 0,-8-3-64,1 16-374,10 13 376,-1 0-1,1 0 0,0 0 1,0-1-1,-1 1 0,1 0 0,0 0 1,0 0-1,-1 0 0,1 0 1,0 0-1,0 0 0,-1 0 0,1 0 1,0 0-1,-1 0 0,1 0 1,0 0-1,0 0 0,-1 0 1,1 0-1,0 0 0,-1 0 0,1 0 1,0 0-1,0 0 0,-1 0 1,1 1-1,0-1 0,0 0 0,-1 0 1,1 0-1,0 0 0,0 1 1,0-1-1,-1 0 0,1 1-84,-1 0 1,1 0-1,0 0 0,0 0 1,0 0-1,-1 0 0,1 0 1,0 0-1,0 0 0,0 0 1,1 0-1,-1-1 0,0 1 1,0 0-1,0 0 0,1 0 0,-1 0 1,0 0-1,1 0 0,-1 0 1,1-1-1,-1 1 0,1 0 1,-1 0-1,1-1 0,0 1 1,-1 0-1,1-1 0,0 1 1,-1-1-1,2 2 0,24 18-1383,0-7 484,5-4-82</inkml:trace>
</inkml:ink>
</file>

<file path=ppt/ink/ink3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51.484"/>
    </inkml:context>
    <inkml:brush xml:id="br0">
      <inkml:brushProperty name="width" value="0.025" units="cm"/>
      <inkml:brushProperty name="height" value="0.025" units="cm"/>
    </inkml:brush>
  </inkml:definitions>
  <inkml:trace contextRef="#ctx0" brushRef="#br0">99 4 15651,'-8'5'477,"0"1"0,0 0 0,0 0 0,1 0 0,0 1 0,1 0 0,0 1 0,0-1-1,0 1 1,1 0 0,0 1 0,1-1 0,0 1 0,-4 11 0,8-19-426,-1 1-1,1-1 1,-1 1 0,1-1-1,0 1 1,0-1 0,0 1-1,0 0 1,0-1 0,0 1-1,0-1 1,1 1 0,-1-1 0,0 1-1,1-1 1,-1 1 0,1-1-1,0 1 1,0-1 0,-1 0-1,1 1 1,1 0 0,0-1-5,-1 1 1,1-1 0,0 0 0,0 0-1,0 0 1,-1 0 0,1-1-1,0 1 1,0 0 0,0-1-1,0 1 1,0-1 0,0 0-1,3 0 1,7 0 68,0-1-1,0 0 0,0-1 0,16-5 1,12-6 5,-2-1 0,0-2-1,59-35 1,23-10 36,-119 61-156,0-1 0,1 1 1,-1-1-1,0 1 0,0-1 1,1 1-1,-1 0 0,0 0 1,1-1-1,-1 1 0,0 0 1,1 0-1,2 1 0,-4-1 1,1 0-1,-1 1 1,1-1-1,-1 0 1,1 0 0,-1 1-1,1-1 1,-1 1-1,0-1 1,1 0-1,-1 1 1,1-1-1,-1 1 1,0-1-1,1 1 1,-1-1-1,0 1 1,0-1-1,1 1 1,-1-1 0,0 1-1,0 0 1,1 4 3,-1 0 1,0 1 0,0-1-1,-1 0 1,1 0 0,-2 5 0,-1 10 10,3-15 0,0-1-1,0 1 1,0-1 0,1 1 0,1 6 0,-2-10-11,0 0 1,1 0 0,-1 0 0,1 0-1,-1 0 1,1 0 0,-1 0 0,1 0-1,0 0 1,-1 0 0,1 0-1,0-1 1,0 1 0,0 0 0,0 0-1,0-1 1,0 1 0,0-1 0,0 1-1,0-1 1,0 1 0,0-1 0,0 1-1,0-1 1,0 0 0,0 0 0,2 1-1,7-1-13,1-1 0,-1 0-1,17-3 1,-14 1-241,0 1 0,18 0 0,-27 2 134,-1 0-1,0 0 1,1 1 0,-1-1-1,1 1 1,-1 0-1,0 0 1,1 0 0,-1 0-1,0 1 1,0-1 0,0 1-1,5 3 1,-6-3 5,0 1 0,0-1 0,-1 1 0,1-1 1,0 1-1,-1 0 0,0-1 0,1 1 0,-1 0 0,0 0 1,0 0-1,-1 0 0,1 0 0,-1 0 0,1 0 0,-1 0 0,0 4 1,-1 12-438</inkml:trace>
</inkml:ink>
</file>

<file path=ppt/ink/ink3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52.630"/>
    </inkml:context>
    <inkml:brush xml:id="br0">
      <inkml:brushProperty name="width" value="0.025" units="cm"/>
      <inkml:brushProperty name="height" value="0.025" units="cm"/>
    </inkml:brush>
  </inkml:definitions>
  <inkml:trace contextRef="#ctx0" brushRef="#br0">141 142 16476,'-3'0'144,"1"0"1,-1 0 0,1 0 0,-1 0 0,1 0 0,-1 0 0,1 1 0,-1-1 0,1 1-1,0 0 1,-1 0 0,1 0 0,0 0 0,-1 0 0,1 0 0,0 1 0,0-1 0,0 1-1,0-1 1,0 1 0,0 0 0,1 0 0,-3 3 0,-4 5 204,1 1 0,1-1 1,-8 18-1,12-24-205,-6 14 9,0 0 1,1 0-1,1 1 0,1 0 1,0 0-1,-3 36 0,8-51-146,0 0-1,0 0 1,0 0-1,1 0 1,-1 0-1,2 3 1,-2-6-6,0-1 1,0 1-1,1 0 0,-1 0 1,0-1-1,1 1 0,-1-1 1,0 1-1,1 0 0,-1-1 1,1 1-1,-1-1 0,0 1 1,1-1-1,0 1 0,-1-1 1,1 1-1,-1-1 0,1 0 1,-1 1-1,1-1 0,0 0 1,-1 1-1,1-1 0,0 0 1,-1 0-1,1 0 0,0 1 1,0-1-1,-1 0 0,1 0 1,0 0-1,-1 0 0,1 0 1,0-1-1,-1 1 0,1 0 1,0 0-1,0 0 0,-1-1 0,1 1 1,1-1-1,2-1 3,0 0 0,0-1 0,0 0-1,0 0 1,0 0 0,0 0 0,-1-1 0,6-6-1,23-36 14,-26 36-10,34-53 181,-3-1 1,-3-2 0,29-78-1,-59 133 38,-9 17-168,-8 23-67,3 0-35,2 0 0,-7 48 0,13-65 45,1-1 0,0 0-1,1 0 1,1 1 0,-1-1 0,2 0-1,-1 0 1,2 0 0,-1 0-1,7 15 1,-8-22 8,1-1 0,0 1-1,0-1 1,0 0 0,0 0 0,0 0 0,1 0 0,-1 0-1,1 0 1,0-1 0,0 1 0,0-1 0,0 0-1,0 0 1,0 0 0,0 0 0,1 0 0,-1-1-1,1 0 1,0 1 0,-1-1 0,1-1 0,0 1 0,-1 0-1,1-1 1,0 0 0,0 0 0,0 0 0,-1 0-1,1-1 1,7-1 0,0-1 10,0-1 1,-1 0-1,1 0 1,-1-1-1,0 0 1,0-1-1,0 0 0,-1-1 1,13-11-1,-10 7 7,-1 0 0,1-1 1,-2 0-1,18-28 0,-24 33-6,0 0-1,0 0 1,-1 0 0,0-1 0,-1 1 0,0-1-1,0 0 1,0 0 0,-1 0 0,0 0-1,-1-16 1,0 22-15,0 0 0,0 0 0,0 0 0,0 0 0,-1 0 0,1 0-1,-1 1 1,0-1 0,1 0 0,-1 0 0,0 0 0,0 1 0,0-1 0,0 0 0,-1 1-1,1-1 1,0 1 0,0-1 0,-1 1 0,1 0 0,-1 0 0,0-1 0,1 1 0,-1 0-1,0 0 1,0 1 0,1-1 0,-1 0 0,0 1 0,0-1 0,0 1 0,0-1 0,0 1 0,0 0-1,0 0 1,0 0 0,0 0 0,0 0 0,0 0 0,0 1 0,0-1 0,1 0 0,-1 1-1,0 0 1,0-1 0,0 1 0,-2 2 0,-3 0-2,-1 1 1,2 1-1,-1-1 0,0 1 0,1 0 1,0 1-1,0 0 0,0 0 1,1 0-1,0 0 0,0 1 0,-4 8 1,6-10-3,0 1 1,0 0-1,1 0 1,-1 1 0,1-1-1,1 0 1,-1 1-1,1-1 1,0 1-1,1-1 1,-1 1 0,1 0-1,0-1 1,1 1-1,2 9 1,-3-14 1,1 0-1,0 1 1,0-1 0,0-1 0,0 1-1,0 0 1,0 0 0,1 0 0,-1-1-1,1 1 1,-1 0 0,1-1 0,-1 0-1,1 1 1,0-1 0,0 0 0,0 0-1,0 0 1,0 0 0,0 0 0,0 0-1,0 0 1,0-1 0,0 1 0,0-1-1,0 0 1,1 0 0,-1 1 0,0-1-1,0-1 1,3 1 0,6-1-20,-1 0 0,0-1 0,0 0 0,0-1-1,15-5 1,12-9-207,0-2-1,47-30 1,7-5-298,-86 51 470,0 0 0,0 1 0,0 0 0,1 0-1,-1 0 1,1 0 0,10 0 0,-14 2 58,-1 0 1,1 0-1,-1 0 0,1 0 1,-1 0-1,0 1 0,1-1 1,-1 1-1,1-1 0,-1 1 1,0-1-1,1 1 0,-1 0 1,0 0-1,0 0 1,0-1-1,1 1 0,-1 0 1,0 1-1,0-1 0,0 0 1,-1 0-1,1 0 0,0 0 1,0 1-1,-1-1 0,1 0 1,-1 1-1,1-1 1,-1 1-1,1-1 0,-1 0 1,0 4-1,1-2 37,0 0-1,-1 1 1,1-1 0,0 0 0,0 0-1,1 0 1,-1 0 0,1 0 0,-1 0-1,5 4 1,-5-6-23,0 0 1,0 0-1,1-1 0,-1 1 1,0 0-1,1 0 0,-1-1 0,1 1 1,-1-1-1,1 1 0,-1-1 1,1 0-1,-1 0 0,1 0 0,-1 0 1,1 0-1,0 0 0,-1 0 1,1 0-1,-1 0 0,1-1 0,-1 1 1,1-1-1,-1 1 0,2-1 1,18-8 25,0 0 1,-1-2-1,21-14 1,-19 12-267,0 1-1,24-10 1,-45 21 176,1 0 0,0 0 0,0 0 0,0 1-1,0-1 1,0 1 0,0-1 0,0 1 0,0 0 0,0 0 0,0 0 0,0 0 0,0 0 0,0 1 0,0-1 0,0 0 0,0 1 0,0 0 0,4 1 0,-4 0-34,0 0 1,0 0-1,0 0 1,0 0 0,0 0-1,-1 0 1,1 0 0,-1 1-1,0-1 1,1 1-1,-1-1 1,0 1 0,1 4-1,4 6-171,3-6 96</inkml:trace>
</inkml:ink>
</file>

<file path=ppt/ink/ink3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53.187"/>
    </inkml:context>
    <inkml:brush xml:id="br0">
      <inkml:brushProperty name="width" value="0.025" units="cm"/>
      <inkml:brushProperty name="height" value="0.025" units="cm"/>
    </inkml:brush>
  </inkml:definitions>
  <inkml:trace contextRef="#ctx0" brushRef="#br0">52 1 19596,'-3'29'1865,"0"5"-1449,-2 12-208,-1 3 1128,2 9-1016,2 2-248,2-4-656,0-5-328,0-8-705,-5-6 1289,-4-10-304,-5-10-216</inkml:trace>
</inkml:ink>
</file>

<file path=ppt/ink/ink3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53.666"/>
    </inkml:context>
    <inkml:brush xml:id="br0">
      <inkml:brushProperty name="width" value="0.025" units="cm"/>
      <inkml:brushProperty name="height" value="0.025" units="cm"/>
    </inkml:brush>
  </inkml:definitions>
  <inkml:trace contextRef="#ctx0" brushRef="#br0">1 216 15707,'17'-28'1278,"2"1"0,39-44-1,-49 62-948,0-1 0,1 2 0,0 0 0,0 0 0,1 1 0,0 0 1,0 0-1,1 1 0,-1 1 0,14-4 0,-21 7-277,1 1 1,-1 0-1,0 1 1,0-1-1,1 1 1,-1-1-1,0 1 0,1 1 1,-1-1-1,0 0 1,1 1-1,-1 0 1,0 0-1,0 1 1,0-1-1,6 3 1,-7-2-44,-1 0 0,1 0 0,0 1 0,-1-1 0,1 0 0,-1 1 0,0 0 1,0-1-1,0 1 0,0 0 0,0 0 0,-1 0 0,1 0 0,-1 0 0,0 1 0,0-1 0,0 0 0,0 1 1,-1-1-1,1 0 0,-1 6 0,0 0 56,0 0 1,-1 0 0,0 0-1,0 0 1,-1 0-1,0-1 1,0 1 0,-7 14-1,-3 2 324,-23 35-1,25-44-182,0 0-1,1 1 1,1 0 0,0 0 0,-6 24 0,13-40-249,1 1 1,-1-1-1,1 1 1,0 0-1,-1-1 1,1 1-1,0 0 1,0-1-1,0 1 1,0 0-1,0-1 1,1 1-1,-1-1 1,0 1-1,1 0 1,-1-1-1,1 1 0,0-1 1,-1 1-1,1-1 1,0 0-1,0 1 1,0-1-1,0 0 1,0 1-1,0-1 1,0 0-1,1 0 1,-1 0-1,0 0 1,1 0-1,-1 0 1,1 0-1,-1-1 1,1 1-1,-1 0 1,4 0-1,4 1-263,0-1-1,0 0 0,1 0 1,-1-1-1,14-1 0,-14 1 314,29-3-719</inkml:trace>
  <inkml:trace contextRef="#ctx0" brushRef="#br0" timeOffset="1">623 337 17076,'-18'7'627,"0"0"0,1 2-1,-32 20 1,40-23-428,0 1 0,1 0-1,0 0 1,1 1 0,-1 0-1,1 0 1,1 0 0,-9 15-1,14-22-171,0 0 0,1 0 1,-1 1-1,0-1 0,1 0 0,-1 1 0,1-1 0,-1 0 0,1 1 0,0-1 1,0 0-1,-1 1 0,1-1 0,0 1 0,0-1 0,0 1 0,1-1 0,-1 0 1,0 1-1,1-1 0,-1 1 0,0-1 0,2 2 0,-1-2-14,-1-1-1,1 1 1,1 0-1,-1 0 1,0-1-1,0 1 1,0-1-1,0 1 1,0-1-1,1 1 1,-1-1-1,0 0 1,0 1-1,1-1 1,-1 0-1,0 0 1,0 0-1,1 0 1,-1 0-1,0 0 1,0 0-1,1-1 1,-1 1-1,0 0 1,2-1-1,6-3-1,0 1 0,0-1 1,0 0-1,-1 0 0,0-1 0,0-1 0,0 1 0,-1-1 0,14-13 0,-8 5 5,0-1 1,-1 0-1,19-32 0,-26 38 30,0 1-1,-1-1 0,0 0 0,0-1 0,4-16 0,-9 18 56,-4 8-12,-6 11 11,5-1-32,0 0 1,1 1-1,0 0 0,1-1 1,0 1-1,1 1 1,0-1-1,0 1 1,1-1-1,1 1 1,0-1-1,1 1 1,0 0-1,3 19 0,-3-29-67,1 1-1,-1-1 1,1 0-1,0 0 1,0 0-1,-1 0 1,2 0-1,-1 0 1,0 0-1,0 0 1,1 0-1,-1 0 1,1-1-1,-1 1 1,1 0-1,0-1 1,-1 1-1,1-1 1,0 0-1,0 0 1,0 0-1,0 0 1,0 0-1,1 0 1,-1 0-1,0-1 1,0 1-1,0-1 1,1 0-1,-1 1 1,0-1-1,0 0 1,1 0-1,3-1 1,1 0 23,0-1 1,-1 1 0,0-1 0,1-1 0,-1 1 0,0-1 0,0 0 0,0 0-1,0-1 1,9-7 0,15-20-90,-1-5-26</inkml:trace>
</inkml:ink>
</file>

<file path=ppt/ink/ink3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54.122"/>
    </inkml:context>
    <inkml:brush xml:id="br0">
      <inkml:brushProperty name="width" value="0.025" units="cm"/>
      <inkml:brushProperty name="height" value="0.025" units="cm"/>
    </inkml:brush>
  </inkml:definitions>
  <inkml:trace contextRef="#ctx0" brushRef="#br0">31 0 18188,'-11'53'1860,"3"1"1,2 0-1,1 94 0,4-111-1401,2 0-1,2-1 1,13 70-1,-15-103-448,0 0-1,0 1 1,0-1-1,0 0 0,1 0 1,-1 1-1,1-1 1,0 0-1,0-1 1,0 1-1,0 0 1,1-1-1,3 4 0,-5-5-11,1 0-1,-1-1 1,1 1-1,0 0 1,-1-1-1,1 1 1,0-1-1,-1 0 1,1 0-1,0 1 1,-1-1-1,1 0 1,0 0-1,0-1 1,-1 1-1,1 0 1,0 0-1,-1-1 1,1 1 0,-1-1-1,1 0 1,0 1-1,-1-1 1,1 0-1,-1 0 1,0 0-1,1 0 1,-1 0-1,2-2 1,13-12-129,-2 0 1,0 0 0,0-1-1,11-19 1,24-28-436,-49 62 550,1 0 0,-1 1 0,1-1 0,-1 0 0,1 1 1,-1-1-1,1 1 0,0-1 0,-1 1 0,1-1 0,0 1 0,0-1 0,-1 1 0,1 0 1,0-1-1,0 1 0,-1 0 0,1 0 0,0 0 0,1-1 0,-1 2 12,-1-1-1,0 0 1,1 1-1,-1-1 1,1 0 0,-1 1-1,0-1 1,1 1-1,-1-1 1,0 1-1,0-1 1,1 1-1,-1-1 1,0 1 0,0-1-1,0 1 1,0-1-1,0 1 1,0-1-1,0 1 1,1-1-1,-1 1 1,-1 0 0,-2 43 63,1-36-65,1 5 38,-1-4 5,1 0 0,0 0 1,0 0-1,1 1 1,0-1-1,1 0 0,0 0 1,4 17-1,-4-25-30,0 0 0,0 1-1,0-1 1,0 0 0,0 1-1,0-1 1,0 0 0,0 0 0,1 0-1,-1 0 1,0 0 0,1 0-1,-1 0 1,1-1 0,-1 1-1,1 0 1,-1-1 0,1 1 0,0-1-1,-1 0 1,1 1 0,-1-1-1,1 0 1,0 0 0,-1 0-1,1 0 1,0 0 0,-1-1-1,1 1 1,0 0 0,-1-1 0,1 1-1,1-2 1,6 0 26,-1-2 0,1 1 0,-1-1 1,13-8-1,34-28-413,-35 25-1,32-20 0,-51 35 358,-1-1-1,0 1 1,1 0 0,-1-1-1,0 1 1,1 0 0,-1-1-1,1 1 1,-1 0 0,1 0-1,-1 0 1,0-1 0,1 1-1,-1 0 1,1 0 0,-1 0-1,1 0 1,-1 0 0,1 0-1,-1 0 1,1 0 0,-1 0-1,1 0 1,-1 0 0,1 0-1,-1 0 1,1 1 0,-1-1-1,0 0 1,1 0-1,-1 0 1,1 1 0,-1-1-1,1 0 1,-1 0 0,0 1-1,1 0 1,-1 0-49,1 1 0,-1-1 0,0 0 0,0 1 0,0-1 0,0 1 0,0-1 0,0 1 0,0-1 0,0 1 0,-1-1 0,0 2-1,-16 44-1006,6-26 835,-1-2-36</inkml:trace>
</inkml:ink>
</file>

<file path=ppt/ink/ink3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54.850"/>
    </inkml:context>
    <inkml:brush xml:id="br0">
      <inkml:brushProperty name="width" value="0.025" units="cm"/>
      <inkml:brushProperty name="height" value="0.025" units="cm"/>
    </inkml:brush>
  </inkml:definitions>
  <inkml:trace contextRef="#ctx0" brushRef="#br0">19 0 15219,'-6'41'1757,"0"7"-198,2 0 0,2 62 1,2-106-1468,0 0 0,1 0 0,-1 0 0,1 0 0,0 0 0,0 0 0,0-1 0,1 1 1,2 5-1,-3-8-58,0 0 0,0 0 0,0 0 0,0 0 0,0 0 0,0 0 0,0 0 0,0 0 0,0-1 0,0 1 1,1 0-1,-1-1 0,0 1 0,1-1 0,-1 1 0,0-1 0,1 0 0,-1 1 0,0-1 0,1 0 0,-1 0 0,1 0 0,-1 0 1,0 0-1,1 0 0,-1 0 0,1-1 0,-1 1 0,2-1 0,7-3 80,0 1-1,0-2 1,0 1 0,0-2-1,-1 1 1,0-1-1,11-10 1,58-56 324,-52 46-295,18-19-51,-16 16-132,33-26 1,-60 54 34,-1 0 1,1 1-1,0-1 1,-1 1-1,1-1 0,0 0 1,-1 1-1,1-1 1,0 1-1,0 0 0,0-1 1,-1 1-1,1 0 1,0-1-1,0 1 1,0 0-1,0 0 0,0 0 1,0 0-1,-1 0 1,3 0-1,-3 0 2,1 1-1,-1 0 1,0-1-1,0 1 1,1-1-1,-1 1 1,0 0 0,0-1-1,0 1 1,1 0-1,-1-1 1,0 1 0,0 0-1,0-1 1,0 1-1,0 0 1,-1-1 0,1 1-1,0-1 1,0 1-1,-1 1 1,-16 45-89,15-42 79,-5 11 3,4-9 34,-1 0 1,2 0 0,-1 0 0,1 0 0,0 1 0,0-1-1,1 1 1,-1 10 0,2-17-17,0-1 0,0 1 0,0-1 0,1 1 0,-1-1 0,0 0 0,0 1 0,1-1 0,-1 0 0,0 1 0,1-1 0,-1 0 0,0 1 0,1-1 0,-1 0 0,1 0 0,-1 1 0,0-1 0,1 0 0,-1 0 0,1 0 0,-1 1 0,1-1 0,-1 0 0,1 0 0,-1 0 0,1 0 0,-1 0 0,0 0 0,1 0 0,-1 0 0,1 0 0,-1 0 0,1 0 0,-1-1 0,1 1 0,-1 0 0,1 0 0,-1 0 0,0-1 0,1 1 0,22-11 181,-2-4-91,-1 0-1,20-20 0,-23 19-164,0 2 0,1 0 0,21-13 0,-38 26 59,-1 1-1,1-1 0,0 1 0,-1-1 1,1 1-1,0-1 0,-1 1 0,1-1 1,0 1-1,0 0 0,0 0 0,-1-1 1,1 1-1,0 0 0,0 0 0,0 0 1,0 0-1,-1 0 0,1 0 0,0 0 1,0 0-1,0 0 0,0 0 0,-1 1 0,1-1 1,0 0-1,0 0 0,0 1 0,-1-1 1,1 1-1,0-1 0,-1 1 0,1-1 1,0 1-1,-1-1 0,1 1 0,0-1 1,-1 1-1,1 0 0,-1-1 0,1 1 1,-1 0-1,0 0 0,1-1 0,-1 1 1,0 0-1,1 0 0,-1 0 0,0 1 1,1 5-22,0 0 0,0 0 0,-1 0 0,-1 13 0,1-14 21,-5 35-19,3-30-81,1-1 1,0 1-1,1-1 1,-1 1-1,2-1 1,1 12-1,-2-22 103,0 1 0,0-1 0,0 0 1,1 0-1,-1 1 0,0-1 0,0 0 0,0 0 0,0 0 0,0 1 0,0-1 0,1 0 0,-1 0 0,0 0 1,0 0-1,0 1 0,0-1 0,1 0 0,-1 0 0,0 0 0,0 0 0,1 0 0,-1 1 0,0-1 1,0 0-1,0 0 0,1 0 0,-1 0 0,0 0 0,0 0 0,1 0 0,-1 0 0,0 0 0,0 0 0,1 0 1,-1 0-1,0 0 0,0 0 0,1 0 0,-1 0 0,0-1 0,0 1 0,0 0 0,1 0 0,-1 0 0,0 0 1,0 0-1,0 0 0,1-1 0,-1 1 0,0 0 0,0 0 0,0 0 0,0-1 0,1 1 0,10-8-199</inkml:trace>
</inkml:ink>
</file>

<file path=ppt/ink/ink3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55.344"/>
    </inkml:context>
    <inkml:brush xml:id="br0">
      <inkml:brushProperty name="width" value="0.025" units="cm"/>
      <inkml:brushProperty name="height" value="0.025" units="cm"/>
    </inkml:brush>
  </inkml:definitions>
  <inkml:trace contextRef="#ctx0" brushRef="#br0">10 154 19828,'0'2'104,"-1"1"133,1 0-1,0 0 1,0 0 0,0 0 0,0 1-1,1-1 1,0 3 0,-1-5-206,0-1 0,1 0 0,-1 1 0,0-1 0,0 0 0,0 1 0,1-1 0,-1 0 0,0 1 0,0-1 0,1 0 0,-1 0 0,0 1 0,1-1 0,-1 0 0,0 0 0,1 0 0,-1 0 0,0 1 0,1-1 0,-1 0 0,1 0 0,-1 0 0,1 0 0,15-5 745,-7-1-601,-1-1-1,1 1 1,-1-1 0,0-1-1,-1 1 1,0-2 0,9-12-1,-13 18-177,0-2 0,-1 1 0,1 0 0,-1-1 0,0 1 0,0-1 0,0 1 0,-1-1 0,1 0 0,-1 0 0,0 0 0,-1 0 0,1 0 0,-1 0 0,0 0 0,0 0 0,-1 0 0,0-5 0,0 9-5,1 0 0,0 0-1,0 0 1,-1 0 0,1 0-1,0 0 1,-1 0 0,1 0-1,-1 1 1,0-1 0,1 0-1,-1 0 1,1 0 0,-1 1-1,0-1 1,0 0 0,0 1-1,1-1 1,-1 0 0,0 1-1,0-1 1,0 1 0,0-1-1,0 1 1,0 0 0,-1-1-1,0 1-4,1 0 0,-1 1 0,0-1-1,1 0 1,-1 1 0,0-1 0,1 1 0,-1-1-1,1 1 1,-1 0 0,1 0 0,-1-1-1,1 1 1,-2 2 0,-3 2-33,0 0 1,0 0-1,1 1 0,0 0 1,-7 11-1,4-4 9,2 0 1,0 1 0,0 0-1,1 0 1,-3 15-1,6-20 57,0 1 0,1-1 0,0 0 0,0 1 0,1-1 0,0 1 0,1-1 0,0 0 0,3 10 0,-3-16 0,-1-1-1,1 1 1,1 0 0,-1-1 0,0 1-1,1-1 1,-1 0 0,1 0-1,0 1 1,-1-1 0,1 0-1,0 0 1,0 0 0,1-1-1,-1 1 1,0 0 0,1-1-1,-1 0 1,1 1 0,-1-1-1,1 0 1,-1 0 0,1-1-1,0 1 1,0 0 0,-1-1 0,1 0-1,0 1 1,0-1 0,2-1-1,7 1 40,-1-1 1,1-1-1,-1 0 0,1 0 0,19-8 1,12-9-38,0-2 0,-1-1 1,71-51-1,-75 46-121,-35 26 90,-1-1 0,0 1-1,0 0 1,0-1-1,1 1 1,-1 0-1,0 0 1,1 1 0,3-2-1,-6 2 11,1 0 0,-1 0 0,0 0-1,0 0 1,1 0 0,-1 0 0,0 0-1,0 1 1,1-1 0,-1 0 0,0 0-1,0 0 1,1 0 0,-1 0 0,0 0 0,0 1-1,0-1 1,1 0 0,-1 0 0,0 0-1,0 1 1,0-1 0,1 0 0,-1 0-1,0 1 1,0-1 0,0 0 0,0 0 0,0 1-1,0-1 1,-1 17 112,-5 7 108,-6 19 159,12-41-334,-1 1 0,1 0 1,0 0-1,0 0 0,0 0 1,0 0-1,0 0 0,1 0 0,-1 0 1,1-1-1,1 5 0,-2-7-37,1 1 0,-1-1 1,0 1-1,1-1 0,-1 0 0,1 1 0,-1-1 0,1 0 0,-1 1 0,1-1 1,0 0-1,-1 0 0,1 0 0,-1 1 0,1-1 0,0 0 0,-1 0 0,1 0 1,-1 0-1,1 0 0,0 0 0,-1 0 0,1 0 0,-1 0 0,1-1 0,0 1 1,-1 0-1,1 0 0,-1 0 0,1-1 0,-1 1 0,1 0 0,-1-1 0,2 0 1,17-10-90,20-26-546,-33 30 186,-1 1 0,2 0 1,-1 0-1,1 0 0,0 1 0,14-8 1,-21 12 398,1 1 1,-1 0 0,0 0 0,1-1 0,-1 1 0,0 0 0,1 0 0,-1 0-1,0 0 1,1 0 0,-1 0 0,1-1 0,-1 1 0,1 0 0,-1 0 0,0 0-1,1 0 1,-1 0 0,1 1 0,-1-1 0,0 0 0,1 0 0,-1 0 0,1 0 0,-1 0-1,0 0 1,1 1 0,-1-1 0,0 0 0,1 0 0,-1 1 0,0-1 0,1 0-1,-1 0 1,0 1 0,0-1 0,1 0 0,-1 1 0,0-1 0,3 17-795,-3 6 3</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35.477"/>
    </inkml:context>
    <inkml:brush xml:id="br0">
      <inkml:brushProperty name="width" value="0.05" units="cm"/>
      <inkml:brushProperty name="height" value="0.05" units="cm"/>
    </inkml:brush>
  </inkml:definitions>
  <inkml:trace contextRef="#ctx0" brushRef="#br0">0 1157 15387,'3'-12'151,"-1"1"-1,2 0 1,-1 0-1,2 0 1,-1 1-1,2-1 1,-1 1 0,1 0-1,1 0 1,0 1-1,0 0 1,1 0-1,0 1 1,0 0-1,19-13 1,13-7 65,2 2 0,2 2 0,0 1 1,63-21-1,196-51-313,-254 81 78,1 0 9,292-87-482,-7-21 5,-248 83 760,141-85 0,-171 86 379,-1-2 1,-2-3-1,58-59 0,-93 82-299,37-34 736,-51 50-937,0 0 0,1 0 1,-1 0-1,1 1 0,0 0 1,0 0-1,0 0 0,13-3 1,-17 6-114,1 0 1,-1 0-1,1-1 1,-1 1 0,0 1-1,1-1 1,-1 0-1,1 1 1,-1-1-1,0 1 1,1 0 0,-1-1-1,0 1 1,0 0-1,1 1 1,-1-1-1,0 0 1,0 1 0,0-1-1,-1 1 1,1-1-1,3 4 1,1 3 8,0-1-1,-1 1 1,0 1-1,5 10 1,-9-16-43,28 57 47,29 89 0,8 69-14,4 12 6,73 130 49,20-10-24,-126-272-69,-4-5-630,-2 2-1,-5 1 0,-2 0 0,-4 2 0,15 119 1,-27-134-79</inkml:trace>
</inkml:ink>
</file>

<file path=ppt/ink/ink3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55.828"/>
    </inkml:context>
    <inkml:brush xml:id="br0">
      <inkml:brushProperty name="width" value="0.025" units="cm"/>
      <inkml:brushProperty name="height" value="0.025" units="cm"/>
    </inkml:brush>
  </inkml:definitions>
  <inkml:trace contextRef="#ctx0" brushRef="#br0">55 1 19084,'-22'80'2619,"-6"30"-418,26-100-1904,1 1 1,0-1-1,0 1 1,1-1-1,1 1 1,0-1 0,0 1-1,4 11 1,-4-18-247,0-1 0,0 1 0,1-1 0,-1 1 0,1-1 0,0 0 0,0 0 0,0 0 1,0 0-1,1 0 0,-1 0 0,1 0 0,0-1 0,-1 0 0,7 5 0,-4-5-64,0 1 1,1-1-1,-1 0 0,0-1 0,1 1 0,-1-1 0,0 0 1,1-1-1,9 1 0,7-2-300,0-1 0,0-2 0,0 0 0,27-9 0,-36 10 116,2-1-166,0 0-1,0 2 0,0 0 1,22-1-1,-34 3 302,1 0-1,-1 1 1,0-1 0,0 1 0,-1-1-1,1 1 1,0 0 0,0 0 0,0 0-1,0 0 1,-1 1 0,6 3 0,-7-4 61,1 0 1,-1 1 0,0-1 0,0 1-1,0 0 1,0-1 0,0 1 0,0 0-1,-1-1 1,1 1 0,0 0 0,-1 0-1,0 0 1,1 0 0,-1 0-1,0-1 1,0 1 0,0 0 0,0 0-1,0 0 1,0 0 0,-2 3 0,1 0 76,-1 0 1,0 0 0,0 0 0,0-1 0,-1 1 0,1-1 0,-1 0 0,-1 1 0,1-1 0,0-1 0,-1 1-1,0 0 1,0-1 0,-7 5 0,-3 2 335,-1 0 0,-31 13 0,30-16-94,0 0 0,-26 5 0,35-10-287,-1 0 1,1-1-1,-1 0 1,1-1-1,-1 0 1,0 0-1,-14-2 1,21 1-78,0 1 0,0 0 1,0-1-1,-1 1 0,1 0 0,0-1 0,0 0 1,0 1-1,0-1 0,0 1 0,0-1 0,0 0 1,0 0-1,0 0 0,0 0 0,1 0 0,-1 0 1,0 0-1,1 0 0,-1 0 0,0 0 0,1 0 1,-1 0-1,1 0 0,0 0 0,-1 0 1,1-1-1,0 1 0,0 0 0,-1 0 0,1-1 1,0 1-1,0 0 0,1 0 0,-1 0 0,0-3 1,1-1-47,1 0 0,-1 0 0,1 0 1,0 0-1,0 1 0,0-1 0,5-6 0,17-21-521</inkml:trace>
</inkml:ink>
</file>

<file path=ppt/ink/ink3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56.356"/>
    </inkml:context>
    <inkml:brush xml:id="br0">
      <inkml:brushProperty name="width" value="0.025" units="cm"/>
      <inkml:brushProperty name="height" value="0.025" units="cm"/>
    </inkml:brush>
  </inkml:definitions>
  <inkml:trace contextRef="#ctx0" brushRef="#br0">46 80 18428,'13'-5'1782,"0"-1"0,16-9-1,-17 8-1658,1 1 0,16-7-1,-28 13-108,0 1-1,0-1 1,0 1 0,0-1-1,0 1 1,0 0 0,0-1-1,-1 1 1,1 0 0,0 0-1,0 0 1,-1 0 0,1-1-1,0 1 1,-1 0 0,1 0-1,-1 0 1,1 0 0,-1 0-1,0 0 1,1 1 0,-1-1-1,0 0 1,0 1 0,1 7 790,-8-23 179,6 12-941,0-1 1,0 1-1,0-1 0,0 1 1,0 0-1,-1-1 1,1 1-1,-1 0 1,0 0-1,0 0 1,0 0-1,0 0 1,0 0-1,0 1 0,0-1 1,0 1-1,-1-1 1,1 1-1,0 0 1,-1 0-1,1 0 1,-1 0-1,0 0 1,1 1-1,-1-1 1,0 1-1,1-1 0,-1 1 1,0 0-1,1 0 1,-1 1-1,0-1 1,1 0-1,-1 1 1,0 0-1,1-1 1,-1 1-1,1 0 0,-1 1 1,1-1-1,0 0 1,-1 1-1,1-1 1,0 1-1,0-1 1,0 1-1,0 0 1,-3 3-1,-1 2-41,0 0-1,1 1 1,0-1-1,0 1 1,1 0-1,0 0 1,0 0 0,1 1-1,0-1 1,0 1-1,1 0 1,0 0-1,1 0 1,-1 16-1,2-10 1,0 0 0,1 0 0,0 0 0,2 0 0,-1-1 0,2 1-1,0-1 1,7 16 0,-10-26-3,1 0 1,0 0-1,0 0 0,0 0 0,0-1 0,1 1 1,-1-1-1,1 0 0,0 0 0,0 0 1,0 0-1,0 0 0,1 0 0,-1-1 0,7 4 1,-7-5-16,1 0 1,0 0-1,-1 0 1,1-1-1,-1 1 1,1-1-1,0 0 1,0 0-1,-1 0 1,1-1-1,0 1 1,-1-1 0,1 0-1,-1 0 1,1 0-1,-1 0 1,1-1-1,3-2 1,5-2-239,-1-2 1,1 0-1,-1 0 0,-1-1 1,1 0-1,-2 0 1,1-1-1,-1-1 1,-1 0-1,0 0 0,0 0 1,-1-1-1,-1 0 1,0-1-1,-1 1 1,8-26-1,-9 2-477</inkml:trace>
</inkml:ink>
</file>

<file path=ppt/ink/ink3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56.838"/>
    </inkml:context>
    <inkml:brush xml:id="br0">
      <inkml:brushProperty name="width" value="0.025" units="cm"/>
      <inkml:brushProperty name="height" value="0.025" units="cm"/>
    </inkml:brush>
  </inkml:definitions>
  <inkml:trace contextRef="#ctx0" brushRef="#br0">187 112 19180,'-3'-2'144,"1"0"1,-1 1-1,0-1 0,0 1 1,1 0-1,-1 0 0,0 0 1,0 0-1,0 1 0,0-1 1,0 1-1,-1 0 0,1 0 1,0 0-1,0 0 0,0 0 1,0 1-1,0-1 0,0 1 1,0 0-1,0 0 0,0 0 1,0 0-1,0 0 0,1 1 1,-1 0-1,-3 2 0,-1 1 5,-1 0 0,1 1 0,1 0 0,-1 0 0,1 1 0,0 0 0,0 0 1,-6 10-1,7-9-68,0 0 1,1 1 0,0-1 0,0 1-1,1 0 1,0 0 0,1 0 0,0 0-1,0 0 1,1 0 0,0 1 0,0 17-1,1-26-61,1 0 1,-1 1-1,0-1 0,0 0 0,1 1 0,-1-1 0,1 0 0,-1 0 0,1 1 0,-1-1 0,1 0 0,0 0 0,-1 0 0,1 0 0,0 0 0,0 0 0,0 0 0,0 0 0,0 0 0,0 0 0,0-1 0,0 1 0,2 1 0,-1-2-1,0 1 1,0-1-1,0 0 1,0 1-1,1-1 0,-1 0 1,0 0-1,0-1 1,0 1-1,0 0 0,0-1 1,0 1-1,3-2 1,4-2 19,1 0 1,0-1-1,-1 0 1,13-10-1,-1-1-50,-1-2 0,0 0-1,-2-1 1,0-1 0,-1-1 0,-1-1 0,-1 0-1,-1-1 1,19-42 0,-31 61-4,0 1-2,0-1 0,-1 1 0,0 0 0,1-1 0,-1 1 0,-1-1 0,1 1 0,0-1 0,-1 0 0,0 1 0,0-6 0,0 9 14,0-1-1,0 1 1,0-1-1,0 1 1,0 0-1,-1-1 1,1 1-1,0-1 1,0 1-1,0-1 1,-1 1-1,1 0 0,0-1 1,0 1-1,-1 0 1,1-1-1,0 1 1,-1 0-1,1 0 1,0-1-1,-1 1 1,1 0-1,-1 0 1,1-1-1,0 1 1,-1 0-1,1 0 1,-1 0-1,1 0 1,-1 0-1,1 0 1,-1 0-1,1-1 1,0 1-1,-1 0 1,1 1-1,-1-1 0,1 0 1,-1 0-1,1 0 1,-1 0-1,1 0 1,0 0-1,-1 1 1,1-1-1,-1 0 1,1 0-1,0 0 1,-1 1-1,1-1 1,-1 1-1,-20 17-61,13-8 16,1-1 0,0 1 0,0 1-1,1 0 1,1-1 0,0 2 0,0-1 0,1 0 0,1 1-1,0 0 1,0 0 0,1 0 0,1 0 0,0 0-1,0 1 1,3 20 0,-2-30-6,1 0-1,-1 0 1,1-1-1,0 1 1,0 0-1,0 0 1,0-1 0,1 1-1,-1-1 1,1 1-1,-1-1 1,1 0 0,0 1-1,0-1 1,0 0-1,0 0 1,1 0-1,-1-1 1,0 1 0,1 0-1,-1-1 1,1 0-1,-1 1 1,6 1-1,17 2-393</inkml:trace>
</inkml:ink>
</file>

<file path=ppt/ink/ink3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57.380"/>
    </inkml:context>
    <inkml:brush xml:id="br0">
      <inkml:brushProperty name="width" value="0.025" units="cm"/>
      <inkml:brushProperty name="height" value="0.025" units="cm"/>
    </inkml:brush>
  </inkml:definitions>
  <inkml:trace contextRef="#ctx0" brushRef="#br0">10 1 20868,'-3'13'1833,"1"-2"-1281,-2-1-344,4-1 120,0-5 320,0-5-416,4-5-152</inkml:trace>
</inkml:ink>
</file>

<file path=ppt/ink/ink3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58.002"/>
    </inkml:context>
    <inkml:brush xml:id="br0">
      <inkml:brushProperty name="width" value="0.025" units="cm"/>
      <inkml:brushProperty name="height" value="0.025" units="cm"/>
    </inkml:brush>
  </inkml:definitions>
  <inkml:trace contextRef="#ctx0" brushRef="#br0">29 0 19292,'0'16'755,"-1"-1"0,-4 30 0,-1 1-250,-3 237 310,9-272-811,1-1 0,0 0 0,0-1-1,1 1 1,0 0 0,6 15 0,-7-23-8,0 1 0,1-1 0,-1 0 0,0 0-1,1 1 1,-1-1 0,1 0 0,0 0 0,0-1 0,-1 1 0,1 0-1,0 0 1,1-1 0,-1 1 0,0-1 0,0 0 0,1 0-1,-1 0 1,0 0 0,1 0 0,-1 0 0,1-1 0,0 1 0,-1-1-1,1 0 1,-1 1 0,1-1 0,-1 0 0,1-1 0,3 1 0,4-3-45,1 1 0,-1-2 0,0 1 1,0-1-1,16-9 0,23-9-352,-48 21 388,0 1 0,-1 0-1,1-1 1,0 1 0,0 0 0,-1 0 0,1 0-1,0-1 1,0 1 0,-1 0 0,1 0-1,0 0 1,0 0 0,0 0 0,-1 0 0,1 0-1,0 1 1,0-1 0,-1 0 0,1 0-1,0 1 1,0-1 0,-1 0 0,1 1 0,0-1-1,-1 1 1,2 0 0,-1 0 8,-1 0 1,1 1 0,-1-1-1,0 0 1,1 0-1,-1 0 1,0 1-1,0-1 1,0 0-1,0 0 1,0 1-1,0-1 1,0 0-1,0 0 1,-1 3-1,-1 2 92,0 0 0,0 0 0,0 0 0,-1 0 0,0-1 0,-4 7 0,-1-3 206,0-1 0,-1 0 1,0 0-1,0-1 0,-1 0 1,1-1-1,-1 0 0,-1 0 1,1-1-1,-1-1 0,0 1 1,0-2-1,-1 0 0,1 0 0,-18 2 1,28-5-337,-1 0 1,1 0 0,-1 0 0,0 0-1,1 0 1,-1 0 0,1 0 0,-1 0-1,1-1 1,-1 1 0,1-1 0,-1 1-1,1-1 1,-1 1 0,1-1 0,-1 0-1,1 0 1,0 0 0,0 0 0,-1 0-1,1 0 1,0 0 0,0 0 0,0 0-1,-2-3 1,3 2-152,-1 0 0,0-1 1,1 1-1,-1 0 0,1-1 0,0 1 0,0-1 0,0 1 0,0 0 0,0-1 1,1 1-1,-1-1 0,1 1 0,-1 0 0,1-1 0,1-2 0,1-2-108,-1 1-1,1 0 1,0 0-1,1 0 1,4-5-1,10-7-857</inkml:trace>
</inkml:ink>
</file>

<file path=ppt/ink/ink3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58.787"/>
    </inkml:context>
    <inkml:brush xml:id="br0">
      <inkml:brushProperty name="width" value="0.025" units="cm"/>
      <inkml:brushProperty name="height" value="0.025" units="cm"/>
    </inkml:brush>
  </inkml:definitions>
  <inkml:trace contextRef="#ctx0" brushRef="#br0">1 246 20324,'15'-28'1831,"14"-24"-463,-26 48-1123,-1 0-1,1 0 0,1 0 0,-1 0 1,0 1-1,1 0 0,0-1 0,6-3 0,-9 6-220,-1 1-1,1 0 0,-1-1 1,1 1-1,-1 0 0,1 0 1,0-1-1,-1 1 0,1 0 1,-1 0-1,1 0 0,-1 0 1,1 0-1,0 0 0,-1 0 1,1 0-1,-1 0 0,1 0 1,-1 0-1,1 0 0,0 0 1,-1 0-1,1 1 0,-1-1 1,1 0-1,-1 0 0,1 1 1,-1-1-1,1 0 0,-1 1 1,1-1-1,-1 0 0,1 1 0,-1-1 1,0 1-1,1-1 0,-1 0 1,1 1-1,-1-1 0,0 1 1,0 0-1,1-1 0,-1 1 1,0-1-1,0 1 0,0-1 1,0 1-1,0-1 0,1 1 1,-1 1-1,1 32 59,-1-32-61,-3 18-13,0 0-1,-2 0 1,0-1 0,-1 0 0,-11 24-1,-3 11-21,19-51-2,0 0 0,0 0-1,1 0 1,-1 0 0,1 1 0,-1 5 0,1-9 11,0 0-1,0 1 1,0-1-1,0 0 1,0 1-1,0-1 1,1 0 0,-1 1-1,0-1 1,0 0-1,0 1 1,0-1-1,0 0 1,1 0 0,-1 1-1,0-1 1,0 0-1,1 0 1,-1 1-1,0-1 1,0 0 0,1 0-1,-1 0 1,0 1-1,1-1 1,14-3-128,-4-4 66,0 0 0,0-1 0,0 0 0,-1-1 0,12-12 0,42-55-165,-47 56 183,27-37-252,-60 106-387,5-23 520,7-17 126,-1 1 0,1 0 1,1 0-1,0 0 0,0 1 0,1-1 0,0 1 0,0 17 1,2-27 41,1 0 0,-1 0 0,0 0 0,0 0 0,1-1 0,-1 1 1,0 0-1,1 0 0,-1-1 0,1 1 0,-1 0 0,1-1 0,-1 1 0,1 0 1,0-1-1,-1 1 0,1-1 0,0 1 0,-1-1 0,1 1 0,0-1 1,0 1-1,-1-1 0,1 0 0,0 1 0,0-1 0,0 0 0,-1 0 0,1 0 1,0 0-1,0 0 0,0 0 0,0 0 0,0 0 0,-1 0 0,1 0 1,0 0-1,0 0 0,0-1 0,0 1 0,-1 0 0,1 0 0,0-1 0,1 0 1,5-2 6,0 0 1,0 0 0,11-7 0,4-5 20,-1 0 0,-1-1 0,0-1-1,-1-1 1,-1-1 0,-1-1 0,-1 0 0,0-1 0,-2-1 0,0 0 0,11-28 0,-37 86-417,1 1 0,-9 60 0,20-95 402,-1-1 0,1 1 0,0 0 0,0 0-1,0 0 1,0 0 0,0 0 0,1 0 0,-1 0 0,0 0 0,1 0 0,0 0 0,-1 0 0,1-1 0,0 1 0,0 0 0,0 0 0,0-1 0,0 1 0,0-1 0,1 1 0,-1-1-1,0 1 1,1-1 0,-1 0 0,1 0 0,0 0 0,-1 1 0,1-2 0,0 1 0,-1 0 0,1 0 0,0 0 0,0-1 0,0 1 0,0-1 0,0 0 0,0 0 0,0 1 0,3-1 0,12 0 95,-1-1 0,1 0 0,-1-1 0,1-1 0,-1 0 0,0-1 0,0-1 0,0 0 0,15-8 0,-28 11-33,1 0 0,-1 0 0,0 0 0,1-1 0,-1 1 0,0-1 0,-1 1 1,1-1-1,0 0 0,-1 0 0,1 0 0,-1 0 0,3-6 0,-2 2 38,0 0-1,-1 0 0,1 0 1,-1 0-1,-1-1 0,2-10 1,-2-3 4,-1 0 1,0 0-1,-2 0 1,-4-22 0,5 37-149,-9-36-213,10 41 163,-1 0 0,1-1 1,-1 1-1,1 0 0,-1 0 0,0-1 0,0 1 0,1 0 0,-1 0 0,0 0 0,0 0 0,0 0 0,0 0 0,0 0 0,0 0 1,0 1-1,-1-1 0,1 0 0,0 1 0,0-1 0,-1 0 0,1 1 0,0 0 0,-1-1 0,1 1 0,-2 0 0,3 0 52,-1 0-1,1 0 0,-1 0 0,1 0 0,-1 0 0,0 0 1,1 0-1,-1 0 0,1 1 0,0-1 0,-1 0 0,1 0 1,-1 1-1,1-1 0,-1 0 0,1 0 0,-1 1 1,1-1-1,0 1 0,-1-1 0,1 0 0,0 1 0,-1-1 1,1 1-1,0-1 0,0 1 0,0-1 0,-1 1 0,1-1 1,0 1-1,0-1 0,0 2 0,1 9-598</inkml:trace>
</inkml:ink>
</file>

<file path=ppt/ink/ink3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5:59.336"/>
    </inkml:context>
    <inkml:brush xml:id="br0">
      <inkml:brushProperty name="width" value="0.025" units="cm"/>
      <inkml:brushProperty name="height" value="0.025" units="cm"/>
    </inkml:brush>
  </inkml:definitions>
  <inkml:trace contextRef="#ctx0" brushRef="#br0">4 69 21533,'11'-2'2328,"-3"0"-1784,-6-8-952,-2-1 2064,-12-8-1071,-1-5-265</inkml:trace>
</inkml:ink>
</file>

<file path=ppt/ink/ink3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6:00.157"/>
    </inkml:context>
    <inkml:brush xml:id="br0">
      <inkml:brushProperty name="width" value="0.025" units="cm"/>
      <inkml:brushProperty name="height" value="0.025" units="cm"/>
    </inkml:brush>
  </inkml:definitions>
  <inkml:trace contextRef="#ctx0" brushRef="#br0">177 162 18868,'1'-3'181,"0"-1"0,0 1 1,-1-1-1,0 1 0,0-1 0,0 1 0,0-1 0,0 0 0,-1 1 1,1-1-1,-1 1 0,-1-4 0,2 6-132,-1-1-1,0 1 1,1 0 0,-1 0-1,1 0 1,-1 0-1,0 0 1,0 0 0,0 0-1,0 0 1,0 0-1,0 0 1,0 0 0,0 1-1,0-1 1,0 0-1,0 1 1,0-1 0,0 1-1,-1-1 1,1 1 0,0-1-1,0 1 1,-1 0-1,1 0 1,0 0 0,-1-1-1,1 1 1,0 1-1,-1-1 1,1 0 0,0 0-1,0 0 1,-1 1-1,1-1 1,0 1 0,-2 0-1,-4 2 3,1 0 0,1 0 1,-1 1-1,0 0 0,1 0 0,0 1 0,0-1 0,0 1 0,1 0 0,-1 0 0,1 0 0,-4 9 0,-3 2-75,2 2 0,-15 35-1,20-46 18,1 1-1,1 0 1,-1-1 0,1 1-1,1 0 1,-1 1 0,1-1-1,1 0 1,0 0 0,0 0-1,2 15 1,-2-22 7,0 0 0,1 0-1,-1 0 1,0-1 0,1 1 0,-1 0-1,1 0 1,-1 0 0,1-1 0,0 1-1,-1 0 1,1 0 0,0-1 0,-1 1 0,1-1-1,0 1 1,0 0 0,-1-1 0,1 1-1,0-1 1,0 0 0,0 1 0,0-1-1,0 0 1,0 0 0,0 1 0,-1-1 0,1 0-1,0 0 1,0 0 0,0 0 0,0 0-1,0 0 1,0 0 0,0-1 0,0 1-1,1-1 1,3 0 3,0-1-1,-1 0 1,1 0 0,-1 0-1,7-5 1,3-4 45,0-1 1,0 0-1,-1 0 0,-1-2 1,21-28-1,41-80 627,-66 109-576,21-46 289,-26 54-320,-1 0 0,-1-1 0,1 1 0,-1 0 1,1-1-1,-1 0 0,-1 1 0,1-9 0,-1 14-65,0 0-1,0 0 0,0 0 0,0 0 0,-1 0 0,1 0 0,0 0 1,0-1-1,0 1 0,0 0 0,0 0 0,0 0 0,0 0 1,0 0-1,0 0 0,0 0 0,0 0 0,0 0 0,-1 0 0,1 0 1,0 0-1,0 0 0,0 0 0,0 0 0,0 0 0,0 0 0,0 0 1,0 0-1,-1 0 0,1 0 0,0 0 0,0 0 0,0 0 0,0 0 1,0 0-1,0 0 0,0 0 0,0 0 0,0 0 0,-1 0 0,1 0 1,0 0-1,0 0 0,0 0 0,0 0 0,0 0 0,0 0 1,0 1-1,0-1 0,0 0 0,0 0 0,0 0 0,0 0 0,0 0 1,0 0-1,0 0 0,0 0 0,-1 0 0,1 1 0,0-1 0,0 0 1,0 0-1,0 0 0,0 0 0,0 0 0,0 0 0,-5 9-36,-5 16-81,2 0-1,1 0 1,1 1 0,0 0-1,3 0 1,0 0 0,1 1 0,3 33-1,-1-50 91,1-1-1,0 0 0,1 0 1,0 1-1,5 13 1,-6-21 33,-1 0 1,1 0-1,0 1 1,0-1 0,1 0-1,-1 0 1,0 0-1,1 0 1,-1 0 0,1-1-1,0 1 1,-1 0-1,1-1 1,0 1 0,0-1-1,0 0 1,0 1-1,1-1 1,-1 0 0,0 0-1,0-1 1,1 1 0,-1 0-1,0-1 1,1 1-1,2-1 1,1 0 22,0-1-1,0 0 1,0 0 0,0-1 0,0 0 0,0 0-1,0 0 1,-1 0 0,1-1 0,-1 0-1,11-8 1,3-4 117,29-26-1,23-32 131,-64 64-251,0 0-1,0 0 1,-1-1 0,0 0 0,0 0 0,7-19 0,-13 29-28,0 0 1,0 0-1,0-1 1,0 1-1,0 0 1,0 0-1,1 0 1,-1-1 0,0 1-1,0 0 1,0 0-1,0 0 1,0-1-1,0 1 1,0 0-1,0 0 1,0-1 0,0 1-1,0 0 1,0 0-1,0 0 1,0-1-1,0 1 1,0 0-1,0 0 1,-1-1 0,1 1-1,0 0 1,0 0-1,0 0 1,0-1-1,0 1 1,0 0-1,-1 0 1,1 0 0,0 0-1,0-1 1,-9 5-43,-11 14-68,7 0 2,1 0 0,-13 28 1,19-35 58,1 0-1,1 0 1,0 0 0,1 0 0,0 1 0,-1 14-1,3-24 42,1 1 0,0-1 0,0 1-1,0-1 1,0 1 0,1-1 0,-1 1-1,1-1 1,-1 1 0,1-1 0,0 0 0,0 1-1,0-1 1,0 0 0,0 0 0,1 0-1,-1 0 1,3 3 0,-1-2-1,-1-1 0,1 0-1,0 0 1,0-1 0,0 1 0,0 0 0,0-1-1,0 0 1,0 0 0,1 0 0,-1 0 0,4 0 0,7 0-24,-1 0-1,1-1 1,0 0 0,-1-1 0,24-5 0,-9 0-53,37-12-1,-56 15 96,1-1 1,-1 0-1,0-1 0,0 1 0,-1-1 0,1-1 1,11-9-1,-18 12 35,1 0 1,-1 0-1,0 0 0,0-1 1,0 1-1,0 0 0,-1-1 1,1 1-1,-1-1 0,0 1 1,0-1-1,0 0 0,0 0 1,-1 1-1,1-1 0,-1 0 1,0 0-1,0 0 0,-1 1 1,1-1-1,-1 0 0,-1-4 1,-3-9 153,0 1 0,-1-1 0,-13-23 0,15 33-166,-21-39 206,-8-18 132,33 63-378,0 1 0,0 0-1,0 0 1,0-1 0,0 1 0,0 0 0,0 0 0,0-1 0,0 1 0,0 0 0,0-1-1,0 1 1,0 0 0,0 0 0,0-1 0,0 1 0,0 0 0,0 0 0,0-1 0,0 1-1,0 0 1,1 0 0,-1-1 0,0 1 0,0 0 0,0 0 0,0 0 0,1-1 0,-1 1-1,0 0 1,0 0 0,0 0 0,1-1 0,-1 1 0,0 0 0,0 0 0,1 0 0,-1 0-1,0 0 1,0 0 0,1 0 0,-1 0 0,0 0 0,1 0 0,-1 0 0,0 0 0,0 0-1,1 0 1,13 0-659,27 7-1825,54 1 1,-46-6 1382</inkml:trace>
</inkml:ink>
</file>

<file path=ppt/ink/ink3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6:00.657"/>
    </inkml:context>
    <inkml:brush xml:id="br0">
      <inkml:brushProperty name="width" value="0.025" units="cm"/>
      <inkml:brushProperty name="height" value="0.025" units="cm"/>
    </inkml:brush>
  </inkml:definitions>
  <inkml:trace contextRef="#ctx0" brushRef="#br0">275 0 19748,'-9'29'1817,"-11"10"-1289,-6 2-216,-4 9 856,-1 5-408,-1 1-336,3 0-112,5-2-192,1-4-88,4-4-352,4-4-368,5-15 1032,4-8-424,7-21-56,5-9-64</inkml:trace>
</inkml:ink>
</file>

<file path=ppt/ink/ink3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6:01.042"/>
    </inkml:context>
    <inkml:brush xml:id="br0">
      <inkml:brushProperty name="width" value="0.025" units="cm"/>
      <inkml:brushProperty name="height" value="0.025" units="cm"/>
    </inkml:brush>
  </inkml:definitions>
  <inkml:trace contextRef="#ctx0" brushRef="#br0">132 1 17644,'0'1'150,"1"1"0,-1 0 0,0 0 0,0-1 0,0 1 0,0 0 0,0 0 0,-1-1 0,1 1-1,0 0 1,-1 0 0,0-1 0,1 1 0,-1-1 0,0 1 0,0 0 0,1-1 0,-1 1 0,-2 1 0,-1 5 316,-49 128 2985,41-97-3232,2 1 0,1 0 0,2 1 0,2 0-1,2 0 1,3 56 0,0-86-303,1 1 0,0-1 0,1 0 0,0 0-1,1 0 1,0 0 0,1 0 0,6 12 0,-10-23 67,0-1 0,0 1 0,0 0 0,0 0 0,0 0 0,0-1 0,0 1-1,0 0 1,0 0 0,0 0 0,1 0 0,-1-1 0,0 1 0,0 0 0,0 0 0,0 0 0,0 0 0,1 0 0,-1-1 0,0 1 0,0 0 0,0 0 0,0 0 0,1 0 0,-1 0 0,0 0 0,0 0 0,0 0 0,1 0 0,-1 0 0,0 0 0,0 0 0,0 0 0,1 0 0,-1 0 0,0 0 0,0 0 0,0 0-1,1 0 1,-1 0 0,0 0 0,0 0 0,0 0 0,1 0 0,-1 0 0,0 0 0,0 0 0,0 1 0,0-1 0,1 0 0,-1 0 0,0 0 0,0 0 0,0 0 0,0 1 0,0-1 0,0 0 0,1 0 0,-1 0 0,0 0 0,0 1 0,0-1 0,0 0 0,0 0 0,0 0 0,0 1 0,0-1 0,0 0-1,2-15-673,-3-11 372,-1 0 1,-2 0-1,0 0 0,-2 1 1,-15-44-1,5 18 1444,16 50-1044,-1-1-1,1 1 1,-1-1 0,1 1-1,0-1 1,-1 1 0,1-1-1,0 1 1,0-1 0,0 0-1,0 1 1,1-1 0,-1 1-1,0-1 1,0 1 0,1-1-1,-1 1 1,1-1 0,0 1 0,-1 0-1,1-1 1,0 1 0,0 0-1,1-3 1,2 1 53,0 1 0,1-1 0,-1 1 0,0 0 0,1 0 0,-1 0 0,6-1 0,-9 3-134,0-1 7,127-40 475,-109 36-479,-1 1-1,1 1 0,1 0 1,37 1-1,-54 2-8,0 0 0,0 0 0,0 0 1,0 1-1,0 0 0,0-1 0,0 1 0,-1 0 0,1 0 1,0 0-1,0 1 0,-1-1 0,1 1 0,-1 0 0,1-1 0,-1 1 1,0 0-1,0 0 0,0 1 0,0-1 0,0 0 0,0 1 1,0-1-1,-1 1 0,1-1 0,-1 1 0,0 0 0,1 3 0,0 3-19,0 0 0,-1 0 0,0 0 0,-1 0 0,0 0 0,0 0 0,-1 0 0,-2 10 0,-2 1-7,4-17 33,0 0-1,0 0 0,0 1 1,0-1-1,1 0 1,-1 0-1,1 1 0,0-1 1,0 0-1,0 0 1,0 1-1,2 5 1,-2-9-1,1 1 1,-1-1 0,0 0 0,0 1-1,0-1 1,0 0 0,1 0 0,-1 1-1,0-1 1,0 0 0,1 0 0,-1 1-1,0-1 1,0 0 0,1 0 0,-1 0-1,0 0 1,1 0 0,-1 1 0,0-1 0,1 0-1,-1 0 1,0 0 0,1 0 0,-1 0-1,0 0 1,1 0 0,-1 0 0,0 0-1,1 0 1,-1 0 0,1 0 0,13-8 20,13-17 12,-24 21-27,30-32 33,-22 23-32,1 0 0,0 1 0,21-16 0,-32 28-13,-1-1 1,1 1-1,0-1 1,-1 1-1,1-1 1,0 1-1,0-1 1,-1 1 0,1-1-1,0 1 1,0 0-1,-1 0 1,1-1-1,0 1 1,0 0-1,0 0 1,0 0 0,-1 0-1,1 0 1,0 0-1,0 0 1,0 0-1,0 0 1,-1 1 0,1-1-1,0 0 1,0 0-1,0 1 1,-1-1-1,1 0 1,0 1-1,0-1 1,0 2 0,1 0-71,0 1 1,0 0-1,0 0 1,-1 0 0,1 0-1,-1 0 1,1 4 0,-1-4-87,0 0 1,0-1 0,0 1-1,0 0 1,0-1-1,0 1 1,1-1 0,-1 0-1,1 1 1,0-1-1,0 0 1,3 3 0,-3-4 98,0-1 1,0 1-1,-1-1 1,1 1 0,0-1-1,0 0 1,0 1-1,0-1 1,0 0-1,0 0 1,0-1 0,0 1-1,-1 0 1,4-2-1,16-5-535</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0:35.945"/>
    </inkml:context>
    <inkml:brush xml:id="br0">
      <inkml:brushProperty name="width" value="0.05" units="cm"/>
      <inkml:brushProperty name="height" value="0.05" units="cm"/>
    </inkml:brush>
  </inkml:definitions>
  <inkml:trace contextRef="#ctx0" brushRef="#br0">1 1154 15323,'28'6'1009,"1"-2"0,0-2-1,30 0 1,88-9-420,-104 4-461,75-8-256,-1-5 0,0-5 0,215-70 0,-127 16 217,234-121-1,108-102 1728,-113 57 270,-393 220-1897,292-138 961,-320 153-1183,-5 2-54,0 1-1,-1 0 1,1 0-1,0 0 1,1 1-1,-1 1 0,0-1 1,0 1-1,1 1 1,11 0-1,-19 0 51,0 0 0,0 0 0,0 0 0,0 0 0,0 0 0,0 0 0,1 1 0,-1-1-1,0 1 1,0-1 0,0 0 0,0 1 0,-1 0 0,1-1 0,0 1 0,0-1 0,0 1 0,0 0 0,0 0 0,-1 0-1,1-1 1,0 1 0,-1 0 0,1 0 0,-1 0 0,1 0 0,0 1 0,-1-1 9,-1 0 1,1 0-1,0 0 0,0 0 1,-1 0-1,1 0 1,-1 0-1,1 0 0,-1 0 1,1 0-1,-1 0 1,1 0-1,-1 0 0,0 0 1,1-1-1,-1 1 0,0 0 1,0 0-1,0-1 1,0 1-1,1-1 0,-1 1 1,0-1-1,0 1 0,0-1 1,0 0-1,0 1 1,-2-1-1,-30 8-617</inkml:trace>
</inkml:ink>
</file>

<file path=ppt/ink/ink3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6:01.538"/>
    </inkml:context>
    <inkml:brush xml:id="br0">
      <inkml:brushProperty name="width" value="0.025" units="cm"/>
      <inkml:brushProperty name="height" value="0.025" units="cm"/>
    </inkml:brush>
  </inkml:definitions>
  <inkml:trace contextRef="#ctx0" brushRef="#br0">101 84 15163,'-12'9'581,"1"0"-1,0 1 1,0 0-1,1 0 1,-10 13-1,18-21-480,0 1-1,0 0 0,0 0 0,0 0 0,1 0 0,-1 0 0,1 0 1,0 1-1,0-1 0,0 0 0,0 1 0,0-1 0,1 1 0,0-1 1,-1 0-1,1 1 0,0-1 0,1 1 0,-1-1 0,1 1 0,0-1 1,-1 1-1,1-1 0,1 0 0,-1 0 0,3 6 0,44 57 196,2 5-294,-35-46 0,-2 0 0,17 45 0,-26-60-3,-1 1 0,0-1 0,-1 1 0,0-1 0,-1 1 0,0 0 0,0 0 0,-1-1 0,-1 1 1,-2 15-1,2-22 35,0 0 0,0 0 1,-1 0-1,0 0 0,1 0 1,-2-1-1,1 1 0,0 0 0,-1-1 1,1 0-1,-1 0 0,0 1 1,0-1-1,0-1 0,-1 1 1,1 0-1,-1-1 0,1 0 1,-1 0-1,0 0 0,0 0 1,0-1-1,0 1 0,0-1 1,0 0-1,-9 1 0,10-2 17,-1 0 0,1 1 0,-1-2 0,0 1 0,1 0 0,-1-1 0,0 0 0,1 0 0,-1 0 0,1 0 0,0 0 0,-1-1 0,1 1 0,0-1 0,0 0 0,0 0 0,0 0 0,0-1 0,0 1 0,0 0 0,1-1 0,0 0 0,-1 0 0,1 0 0,0 0 0,0 0 0,1 0 0,-1 0 0,1-1 0,-1 1 0,-1-7 0,1-2-73,0-1 0,1 1 1,0 0-1,1-1 0,0 1 1,1 0-1,0-1 0,1 1 1,0 0-1,1 0 0,1 0 1,0 0-1,0 1 0,7-13 1,8-12-387,2 1 1,48-64-1,53-41-452,-21 27 837,-85 91 198,-13 13 46,-9 10-28,-9 11 44,4 1-2,0 0 0,0 1 0,-14 28 0,21-36-164,1 1 0,0-1 1,0 1-1,1 0 0,0 0 0,0 1 0,0-1 0,1 0 0,0 1 0,0-1 0,2 13 0,-1-18-114,0 0-1,0 0 1,1 0 0,-1 0-1,1 0 1,-1 0 0,1 0-1,0 0 1,0 0 0,0 0 0,0 0-1,0-1 1,0 1 0,1 0-1,-1-1 1,0 1 0,1 0 0,0-1-1,-1 0 1,1 1 0,0-1-1,-1 0 1,1 0 0,0 0-1,0 0 1,0 0 0,0-1 0,0 1-1,0-1 1,0 1 0,0-1-1,1 0 1,-1 1 0,0-1 0,3-1-1,3 1-180,-1-1 0,1 0 0,-1-1 0,0 0-1,0 0 1,1-1 0,-1 0 0,-1 0 0,8-4 0,20-15-597</inkml:trace>
</inkml:ink>
</file>

<file path=ppt/ink/ink3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6:01.901"/>
    </inkml:context>
    <inkml:brush xml:id="br0">
      <inkml:brushProperty name="width" value="0.025" units="cm"/>
      <inkml:brushProperty name="height" value="0.025" units="cm"/>
    </inkml:brush>
  </inkml:definitions>
  <inkml:trace contextRef="#ctx0" brushRef="#br0">112 0 17116,'-17'25'1176,"1"1"0,2 0-1,-23 55 1,31-66-873,1 0-1,1 1 1,0 0-1,1 0 1,0 0-1,2 0 0,0 0 1,2 31-1,-1-43-258,1 0-1,0 0 1,0 0 0,0 0-1,0 0 1,1 0-1,-1-1 1,1 1 0,0 0-1,0-1 1,1 1-1,-1-1 1,1 0 0,-1 0-1,7 5 1,-5-5-56,0 0 1,1 0-1,-1-1 0,1 1 1,0-1-1,-1-1 1,1 1-1,0-1 0,0 1 1,0-1-1,0-1 1,9 1-1,2-1-156,1-1 1,0-1-1,-1 0 0,18-5 1,37-5-642,-70 12 804,0 0 0,0-1-1,-1 1 1,1 0 0,0 0 0,0 0-1,0 0 1,0 0 0,0 1 0,0-1 0,0 0-1,0 0 1,0 0 0,0 1 0,-1-1-1,1 1 1,0-1 0,0 0 0,0 1 0,0 0-1,-1-1 1,1 1 0,0-1 0,0 2-1,0-1 21,-1 0 0,0 1-1,0-1 1,1 0-1,-1 0 1,0 0 0,0 0-1,0 0 1,0 0 0,-1 1-1,1-1 1,0 0-1,0 0 1,-1 0 0,1 0-1,0 0 1,-2 1-1,-2 7 167,-1 0-1,-1 0 0,-9 11 0,12-17-149,-4 6 96,-1 0-1,0 0 1,0-1-1,-1-1 0,0 1 1,-11 6-1,16-11-154,-1-1-1,0 1 0,0-1 1,0 0-1,0 0 0,0 0 1,0-1-1,0 1 1,-1-1-1,1-1 0,-1 1 1,1-1-1,0 0 0,-1 0 1,-7-1-1,11 0-11,0 1 1,1-1-1,-1 1 0,0-1 0,0 0 1,1 0-1,-1 0 0,1 0 1,-1 0-1,1 0 0,-1 0 1,1 0-1,-1 0 0,1-1 0,0 1 1,0-1-1,0 1 0,0-1 1,0 1-1,0-1 0,0 1 1,0-1-1,1 0 0,-1 0 1,1 1-1,-1-1 0,1 0 0,-1 0 1,1-2-1,0-20-324</inkml:trace>
</inkml:ink>
</file>

<file path=ppt/ink/ink3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6:02.524"/>
    </inkml:context>
    <inkml:brush xml:id="br0">
      <inkml:brushProperty name="width" value="0.025" units="cm"/>
      <inkml:brushProperty name="height" value="0.025" units="cm"/>
    </inkml:brush>
  </inkml:definitions>
  <inkml:trace contextRef="#ctx0" brushRef="#br0">141 373 18108,'-11'7'554,"-7"3"38,0 1 0,2 0 1,-17 15-1,29-23-485,0 1 1,1 0-1,-1 0 0,1 0 1,-1 1-1,1-1 1,1 1-1,-1-1 1,1 1-1,-1 0 0,1 0 1,1 0-1,-1 0 1,1 1-1,0-1 0,-1 9 1,2-13-93,-1 1 1,1-1-1,0 0 1,0 1-1,0-1 0,0 1 1,0-1-1,0 0 1,1 1-1,-1-1 0,0 0 1,1 1-1,-1-1 1,1 0-1,-1 1 0,1-1 1,0 0-1,-1 0 1,1 1-1,0-1 0,0 0 1,0 0-1,0 0 1,0 0-1,0 0 0,0-1 1,0 1-1,1 0 1,-1 0-1,0-1 0,0 1 1,1 0-1,-1-1 1,0 0-1,1 1 0,-1-1 1,0 0-1,1 1 1,-1-1-1,1 0 0,-1 0 1,0 0-1,1 0 1,-1-1-1,2 1 0,4-1 9,-1-1-1,0 0 1,1 0-1,-1 0 0,0-1 1,0 0-1,-1 0 0,10-7 1,0-2-74,-1-2 0,0 1 1,-1-2-1,-1 0 1,0-1-1,-1 0 0,-1 0 1,0-1-1,-1-1 0,-1 1 1,-1-1-1,-1-1 1,7-28-1,-11 18-256,-6 21 56,-4 17 112,6-5 136,1-1-1,-1 0 1,1 1 0,0-1-1,0 1 1,1 0-1,-1-1 1,1 1-1,0 0 1,0-1-1,0 1 1,1 6-1,-1-9 7,0 1 0,1-1 1,-1 0-1,0 0 0,1 0 0,-1 0 0,1 0 0,-1 0 0,1 0 0,-1 0 0,1 0 0,0 0 0,-1 0 1,1-1-1,0 1 0,0 0 0,0 0 0,-1-1 0,1 1 0,0 0 0,0-1 0,0 1 0,0-1 1,0 1-1,1-1 0,-1 0 0,0 1 0,0-1 0,0 0 0,0 0 0,0 0 0,0 1 0,0-1 0,1-1 1,-1 1-1,0 0 0,0 0 0,0 0 0,0-1 0,0 1 0,0 0 0,0-1 0,0 1 0,2-2 0,7-2 21,1-2 0,-1 1-1,-1-1 1,1-1-1,-1 0 1,0 0-1,12-13 1,3-6 26,23-32 0,-37 46-100,-1-1 0,0-1 0,-1 1 0,0-1 0,-1-1 0,-1 1 0,0-1 0,4-21 0,-9 35 33,-1-1 1,1 1 0,-1-1 0,0 0-1,0 1 1,0-1 0,0 0-1,0 1 1,0-1 0,-1 0 0,1 1-1,0-1 1,-1 1 0,1-1-1,-1 1 1,-1-3 0,2 3 4,-1 1 0,1-1-1,-1 1 1,0-1 0,1 1 0,-1-1 0,0 1 0,1 0 0,-1-1 0,0 1-1,0 0 1,1 0 0,-1 0 0,0-1 0,0 1 0,1 0 0,-1 0-1,0 0 1,0 0 0,1 0 0,-1 0 0,0 0 0,-1 1 0,-2 0-4,1 0 0,-1 1 0,1-1 0,-1 1 0,1 0 0,0 0 0,0 0 0,0 0 0,0 1 0,0-1 0,0 1 0,-2 2 0,-5 10 82,0-1-1,1 2 0,1-1 1,0 1-1,-10 32 0,7-14 219,-10 69 1,17-76-54,1 49 0,3-64-168,1 0 0,0 0 0,0-1 0,2 1 0,-1-1 0,8 18 0,-10-28-57,0 1 0,1 0 0,0-1 0,-1 1 0,1-1 0,0 1 0,0-1 0,-1 0 0,1 1 0,0-1 0,1 0 0,-1 1 0,0-1 0,0 0 0,0 0 0,1 0 0,-1 0 0,0 0 0,1 0 0,-1-1 0,1 1 0,-1 0 0,1-1 0,0 1 0,-1-1-1,1 0 1,-1 1 0,1-1 0,3 0 0,-4-1 0,1 1-1,0-1 0,0 0 1,-1 0-1,1 0 0,-1 0 1,1 0-1,-1 0 0,1 0 1,-1-1-1,0 1 0,1-1 1,-1 1-1,0-1 0,0 1 1,0-1-1,0 0 0,0 1 1,0-1-1,-1 0 0,1 0 1,-1 1-1,1-1 0,-1-3 1,2-5 18,-1-1-1,0 0 1,-1 0 0,0 0 0,-1 0 0,0 0-1,-1 0 1,0 1 0,-1-1 0,-3-10 0,-4-6 99,-1 1 0,-23-42 0,-24-21 1036,76 100-1306,0-1-1,0-1 1,1-1-1,0 0 1,1-1-1,0-2 1,0 0-1,0 0 0,40 1 1,-5-5-201</inkml:trace>
</inkml:ink>
</file>

<file path=ppt/ink/ink3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6:02.986"/>
    </inkml:context>
    <inkml:brush xml:id="br0">
      <inkml:brushProperty name="width" value="0.025" units="cm"/>
      <inkml:brushProperty name="height" value="0.025" units="cm"/>
    </inkml:brush>
  </inkml:definitions>
  <inkml:trace contextRef="#ctx0" brushRef="#br0">158 9 16564,'-3'-1'220,"0"-1"0,0 1 0,0 0 0,0 0 0,0 1 0,0-1 0,0 0 0,-1 1 0,1 0 0,0 0 0,0 0 1,-1 0-1,1 1 0,0-1 0,0 1 0,-4 1 0,2 0 14,0 0-1,0 0 1,0 1 0,1-1 0,-1 1-1,1 1 1,0-1 0,0 0 0,-5 6 0,3-3-80,1 0 1,0 1 0,0-1 0,1 1 0,0 0 0,0 0 0,1 0-1,0 1 1,0-1 0,1 1 0,0 0 0,0 0 0,-1 9 0,3-14-154,0-1 1,1 0 0,-1 0-1,0 1 1,1-1-1,-1 0 1,1 1 0,0-1-1,0 0 1,0 0 0,0 0-1,0 0 1,0 0-1,1 0 1,-1 0 0,1 0-1,-1-1 1,1 1 0,0-1-1,0 1 1,-1-1-1,1 1 1,0-1 0,3 1-1,6 3-403,-1 0-1,1-1 0,20 5 1,-4-1-261,-20-6 501,-1 1 0,1 0-1,0 0 1,-1 1 0,1 0-1,-1 0 1,9 9 0,-14-12 199,0 0 1,1 0-1,-1 0 0,0 0 1,-1 0-1,1 1 1,0-1-1,0 0 1,0 1-1,-1-1 0,1 0 1,-1 1-1,1-1 1,-1 1-1,0-1 1,1 1-1,-1-1 0,0 1 1,0-1-1,0 1 1,0 0-1,0-1 0,-1 1 1,1-1-1,0 1 1,-1-1-1,1 1 1,-1-1-1,1 0 0,-1 1 1,0-1-1,1 0 1,-1 1-1,0-1 0,0 0 1,0 0-1,0 0 1,0 0-1,0 0 1,-1 0-1,1 0 0,0 0 1,-2 1-1,-4 3 56,0 0 1,-1-1-1,1 0 0,-1 0 0,0-1 0,0 1 0,0-2 0,0 1 1,0-1-1,-1-1 0,1 1 0,-17-1 0,24-1-191,0 0 0,0 0-1,0 0 1,0 0 0,1 0-1,-1-1 1,0 1 0,0 0 0,0 0-1,0-1 1,0 1 0,0-1-1,0 1 1,1-1 0,-1 1 0,0-1-1,0 0 1,1 1 0,-1-1-1,0 0 1,1 1 0,-2-3 0,2 2 42,-1-1 0,1 1 0,-1-1 0,1 1 0,0-1 0,0 0 0,0 1 0,0-1 0,0 1 0,0-1 0,0 0 1,0 1-1,1-1 0,0-1 0,10-23-778</inkml:trace>
</inkml:ink>
</file>

<file path=ppt/ink/ink3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6:03.434"/>
    </inkml:context>
    <inkml:brush xml:id="br0">
      <inkml:brushProperty name="width" value="0.025" units="cm"/>
      <inkml:brushProperty name="height" value="0.025" units="cm"/>
    </inkml:brush>
  </inkml:definitions>
  <inkml:trace contextRef="#ctx0" brushRef="#br0">0 135 21173,'29'-5'1792,"-1"-8"-1312,3-2-264,0-3 160,2-1 488,-1-2-696,-4 0-144,4-1-152</inkml:trace>
</inkml:ink>
</file>

<file path=ppt/ink/ink3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6:03.948"/>
    </inkml:context>
    <inkml:brush xml:id="br0">
      <inkml:brushProperty name="width" value="0.025" units="cm"/>
      <inkml:brushProperty name="height" value="0.025" units="cm"/>
    </inkml:brush>
  </inkml:definitions>
  <inkml:trace contextRef="#ctx0" brushRef="#br0">182 8 15795,'0'0'151,"0"0"0,0-1 0,0 1 0,0 0 0,0-1 1,0 1-1,0 0 0,-1-1 0,1 1 0,0 0 0,0 0 0,0-1 0,0 1 0,0 0 0,0 0 0,-1-1 0,1 1 0,0 0 0,0 0 0,0-1 0,-1 1 0,1 0 0,0 0 0,0 0 0,-1-1 0,1 1 0,0 0 0,-1 0 0,1 0 0,0 0 0,0 0 0,-1 0 0,1 0 0,0 0 0,-1 0 0,-15 2 2347,-16 12-1025,-35 28-1265,60-37-405,0 0 0,1 0 0,-1 1 0,1 0-1,1 0 1,-1 1 0,-5 8 0,11-14 146,-1 0-1,1-1 1,-1 1-1,1 0 1,-1 0-1,1 0 1,0 0-1,-1 0 1,1 0-1,0 0 1,0-1-1,0 1 1,0 0-1,0 0 1,0 0-1,0 0 1,0 0-1,0 0 1,0 0-1,1 0 1,-1 0-1,0 0 1,1 0-1,-1 0 0,0-1 1,1 1-1,-1 0 1,1 0-1,-1 0 1,1-1-1,0 1 1,-1 0-1,1-1 1,0 1-1,-1 0 1,1-1-1,0 1 1,0-1-1,0 1 1,0-1-1,5 3-150,1 0 0,-1-1 1,0 0-1,12 2 0,-10-2 72,115 34-1005,-109-30 1123,0 0 1,0 0-1,0 1 0,-1 1 0,0 1 0,15 12 0,-25-18 60,0-1-1,0 1 0,-1 0 0,1 0 0,-1 0 0,0 0 0,1 0 0,-2 0 1,1 1-1,0-1 0,-1 1 0,1-1 0,-1 1 0,0 0 0,0 0 0,-1-1 1,1 6-1,-1-4 68,0-1 1,-1 1 0,0 0 0,0-1 0,0 1-1,0-1 1,-1 0 0,1 1 0,-1-1 0,-1 0-1,1 0 1,-4 6 0,-1-1 128,-1-1-1,1 0 1,-1 0 0,-1 0-1,1-1 1,-1 0-1,0-1 1,-1 0 0,0-1-1,1 0 1,-14 5 0,15-8-195,0 0 0,0 0 0,-1 0 0,1-1 0,-1-1 0,-16 0 0,22 0-97,0 0 0,-1-1 0,1 0 0,0 0 0,0 0-1,0 0 1,-1 0 0,1 0 0,-3-3 0,4 3 24,1 0 0,0 0 0,0 0 0,-1 0 0,1 0 0,0-1 0,0 1 0,0 0 0,0-1-1,0 1 1,0-1 0,1 1 0,-1-1 0,0 1 0,1-1 0,0 0 0,-1 1 0,0-4 0,5-16-283</inkml:trace>
</inkml:ink>
</file>

<file path=ppt/ink/ink3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6:04.806"/>
    </inkml:context>
    <inkml:brush xml:id="br0">
      <inkml:brushProperty name="width" value="0.025" units="cm"/>
      <inkml:brushProperty name="height" value="0.025" units="cm"/>
    </inkml:brush>
  </inkml:definitions>
  <inkml:trace contextRef="#ctx0" brushRef="#br0">36 518 16155,'8'-1'356,"5"-1"401,1-1 0,-1 0-1,0 0 1,20-10 0,-30 12-621,-1 0 1,1 0-1,-1-1 1,0 1-1,1-1 1,-1 1 0,0-1-1,0 0 1,0 0-1,0 0 1,0 0-1,-1 0 1,1 0 0,-1 0-1,1-1 1,-1 1-1,0-1 1,0 1 0,0-1-1,0 1 1,0-1-1,-1 0 1,1 1-1,-1-1 1,0 0 0,0 0-1,0 1 1,0-1-1,0-4 1,0 6-112,-1 0 1,1-1 0,0 1-1,0 0 1,0 0 0,-1 0-1,1-1 1,-1 1-1,1 0 1,-1 0 0,1 0-1,-1 0 1,0 0 0,0 0-1,1 0 1,-1 0-1,0 0 1,0 0 0,0 0-1,0 0 1,0 1-1,0-1 1,0 0 0,0 1-1,0-1 1,0 1 0,-1-1-1,1 1 1,0-1-1,0 1 1,0 0 0,-1 0-1,1 0 1,0 0 0,-1 0-1,1 0 1,0 0-1,0 0 1,-1 0 0,1 0-1,0 1 1,-2 0-1,-2 0-15,0 1 0,0 0 0,0 0 0,0 1-1,0-1 1,1 1 0,0 0 0,-8 7-1,4-2-54,0 0 0,1 1-1,0 0 1,1 1-1,-1-1 1,2 1-1,0 0 1,0 1 0,0-1-1,2 1 1,-1 0-1,1 0 1,1 0-1,-2 15 1,4-23 31,0-1 1,0 1-1,0-1 1,0 1-1,1-1 1,-1 1-1,1-1 1,-1 1-1,1-1 1,0 0-1,0 1 1,0-1-1,0 0 1,2 3-1,-2-4 4,1 0 0,-1 0 0,0 1 0,1-1 1,-1 0-1,1 0 0,-1 0 0,1 0 0,-1-1 0,1 1 0,-1 0 0,1-1 0,0 1 0,-1-1 0,5 1 0,-2-1-7,1 0 0,0 0 0,0-1 0,0 1 0,0-1 0,-1-1 1,1 1-1,0 0 0,-1-1 0,1 0 0,-1 0 0,0 0 0,4-4 0,10-6-29,0-2 0,-1 0 0,-1-1 0,-1 0 0,19-25 0,57-93-263,-86 126 269,-2 6-261,-2 6 182,-1 9 4,-3 3-1,0 9-85,-1 39 1,4-59 207,0 0 0,0 0 0,1 1 0,0-1 0,0 0-1,1 0 1,-1 0 0,2 0 0,-1-1 0,0 1 0,1 0 0,4 5 0,-6-10 15,0 1 0,0-1 0,0 0 0,0 0 0,0 0 0,1 0 0,-1 0 0,0 0 0,1 0 0,-1 0 0,1 0 0,-1 0 0,1-1 0,-1 1 0,1-1 0,-1 1 0,1-1 0,0 0 0,-1 1 0,3-1 0,-1 0 13,0-1 0,0 1-1,0-1 1,0 0 0,0 1 0,0-1-1,0-1 1,0 1 0,0 0 0,3-3-1,6-4 103,-1-1-1,0 0 1,17-19-1,-22 21-75,25-25 83,-3-1 0,-1-2 0,-1-1 0,-2 0 0,-2-2-1,-1-1 1,-2-1 0,25-74 0,-42 106-160,13-47-23,-14 51 3,-1-1-1,1 1 1,-1 0 0,0-1-1,0 1 1,0-1-1,-1 1 1,1-1 0,-3-6-1,3 10 27,0 1-1,0-1 0,-1 1 0,1 0 0,0-1 0,0 1 1,0 0-1,0-1 0,0 1 0,-1-1 0,1 1 1,0 0-1,0 0 0,-1-1 0,1 1 0,0 0 0,0-1 1,-1 1-1,1 0 0,0 0 0,-1-1 0,1 1 1,0 0-1,-1 0 0,1 0 0,-1 0 0,1 0 0,0-1 1,-1 1-1,1 0 0,-1 0 0,-10 9-231,-6 22-82,6 0 237,1 0 0,2 1 0,1 0 0,2 0 0,-2 37 0,6-45 156,1-1 0,1 1 0,1 0 0,1 0 0,1-1 1,2 0-1,14 41 0,-20-62-59,0-1 1,1 0-1,-1 1 1,1-1-1,-1 0 1,1 0-1,0 1 1,-1-1-1,1 0 1,0 0-1,0 0 1,0 0-1,0 0 1,0 0-1,0 0 1,0 0-1,0-1 1,0 1-1,1 0 1,1 0-1,-3-1 0,1 0-1,-1 0 1,0 0-1,0 0 1,1 0 0,-1 0-1,0 0 1,0 0-1,1-1 1,-1 1 0,0 0-1,0 0 1,1 0-1,-1 0 1,0-1-1,0 1 1,1 0 0,-1 0-1,0 0 1,0-1-1,0 1 1,0 0 0,0 0-1,1-1 1,-1 1-1,0 0 1,0 0 0,0-1-1,0 1 1,0-1-1,-1-17 230,-5-10-81,-2 1-1,-1 0 1,-1 0-1,-1 1 1,-28-48 0,44 80-220,1 0 0,1 0 0,-1-1 0,1 0 1,0 0-1,0-1 0,0 0 0,1 0 0,10 4 1,2 1 29,1-2 0,41 11 0,-43-15 39,-1-1 0,0-1 0,1 0-1,-1-1 1,0-1 0,1-1 0,18-4 0,-29 4 14,1 0 0,-1 0 1,0-1-1,-1 1 0,1-2 0,0 1 1,-1-1-1,0 0 0,0-1 0,0 0 1,0 0-1,-1 0 0,0-1 0,0 0 1,0 0-1,-1 0 0,8-13 0,-12 17-10,1 0 0,-1 0 0,0 0 0,-1 0 0,1 0-1,0-1 1,0 1 0,-1 0 0,0 0 0,1 0 0,-1-1-1,0 1 1,0 0 0,0-1 0,0 1 0,-1 0 0,1 0-1,0 0 1,-1-1 0,0 1 0,0 0 0,1 0-1,-1 0 1,0 0 0,-2-3 0,1 3-8,0 1 1,0-1-1,0 1 0,0-1 1,0 1-1,0 0 1,0 0-1,0 0 0,0 0 1,-1 0-1,1 0 1,0 0-1,-1 1 0,1-1 1,0 1-1,-1 0 0,1 0 1,-1 0-1,1 0 1,-1 0-1,1 0 0,0 1 1,-5 0-1,1 1-12,0 0 0,0 0 0,0 1 0,0 0-1,1 0 1,-1 0 0,1 1 0,0 0 0,0 0 0,0 0-1,0 0 1,1 1 0,0 0 0,0 0 0,0 0 0,0 1 0,1-1-1,0 1 1,0-1 0,-4 12 0,6-12 9,-1-1 0,1 0 0,0 0 0,0 0 0,1 1 0,-1-1 0,1 0 0,0 1 0,0-1 0,0 1 0,1-1-1,0 0 1,-1 0 0,2 1 0,-1-1 0,0 0 0,1 0 0,0 0 0,0 0 0,0 0 0,0-1 0,0 1 0,1-1 0,0 1 0,0-1 0,0 0 0,0 0 0,0 0 0,1 0 0,-1-1 0,5 3 0,1 0-75,0 0-1,19 6 1,-24-10-221,0 1-1,0-1 1,0-1-1,0 1 1,0 0-1,0-1 0,0 0 1,0 0-1,0 0 1,6-2-1,-9 2 246,0 0-1,0 0 0,-1-1 0,1 1 0,0-1 0,0 1 1,0 0-1,-1-1 0,1 1 0,0-1 0,-1 0 1,1 1-1,0-1 0,-1 1 0,1-1 0,-1 0 0,1 0 1,-1 1-1,1-1 0,-1 0 0,1 0 0,-1 0 0,0 1 1,0-1-1,1 0 0,-1 0 0,0 0 0,0-1 0,1-12-844</inkml:trace>
</inkml:ink>
</file>

<file path=ppt/ink/ink3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6:05.275"/>
    </inkml:context>
    <inkml:brush xml:id="br0">
      <inkml:brushProperty name="width" value="0.025" units="cm"/>
      <inkml:brushProperty name="height" value="0.025" units="cm"/>
    </inkml:brush>
  </inkml:definitions>
  <inkml:trace contextRef="#ctx0" brushRef="#br0">9 1 17356,'-8'7'1008,"13"-3"-1016,5-4-32,6-1 784</inkml:trace>
</inkml:ink>
</file>

<file path=ppt/ink/ink3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6:05.755"/>
    </inkml:context>
    <inkml:brush xml:id="br0">
      <inkml:brushProperty name="width" value="0.025" units="cm"/>
      <inkml:brushProperty name="height" value="0.025" units="cm"/>
    </inkml:brush>
  </inkml:definitions>
  <inkml:trace contextRef="#ctx0" brushRef="#br0">0 1 17092,'5'26'1191,"-1"0"0,0 50-1,-1-15-720,-1-25-326,-2-22-111,1 0 0,0 0 0,1 0 0,0 0 0,1 0 0,1 0 0,8 20 0,-11-31-30,1-1 1,-1 0-1,1 0 0,0 0 1,0 0-1,0 0 1,0 0-1,0 0 0,1 0 1,-1-1-1,0 1 1,1-1-1,-1 0 0,1 0 1,-1 0-1,1 0 1,0 0-1,0 0 0,-1-1 1,1 0-1,0 1 0,0-1 1,-1 0-1,1 0 1,0 0-1,5-2 0,7 0-11,1-1 0,-1-1 0,24-10 0,-18 7 2,-10 3 1,46-13-47,-52 16 35,0 0-1,0 1 1,0-1 0,0 1-1,0 0 1,0 0 0,0 0-1,0 1 1,6 1 0,-10-1 17,0-1 1,1 0-1,-1 1 0,0-1 1,0 0-1,0 1 1,0 0-1,0-1 1,1 1-1,-1 0 1,0-1-1,0 1 1,-1 0-1,1 0 1,0 0-1,0 0 0,0 0 1,-1 0-1,1 0 1,0 0-1,-1 0 1,1 0-1,-1 1 1,1 1-1,-1-1 21,0 0-1,0 0 1,0 0-1,0 0 1,0 0-1,-1 0 1,1 0-1,-1-1 1,1 1 0,-1 0-1,0 0 1,0 0-1,-2 3 1,-1 1 102,0 0 0,-1 0 1,0 0-1,0-1 0,-1 1 1,1-1-1,-7 4 0,-4 1 17,0-1 0,-1 0 0,1-1-1,-2-1 1,1 0 0,-1-2 0,0 0 0,0-1-1,0 0 1,-1-2 0,-29 1 0,43-3-256,0-1 0,0 1-1,1-1 1,-1 0 0,-7-2 0,11 2 80,-1 0-1,0 1 1,1-1 0,-1 0 0,1 0-1,0 0 1,-1 0 0,1 0 0,0 0-1,0-1 1,-1 1 0,1 0 0,0-1-1,0 1 1,0 0 0,0-1 0,1 1-1,-2-3 1,0-12-533</inkml:trace>
</inkml:ink>
</file>

<file path=ppt/ink/ink3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6:06.214"/>
    </inkml:context>
    <inkml:brush xml:id="br0">
      <inkml:brushProperty name="width" value="0.025" units="cm"/>
      <inkml:brushProperty name="height" value="0.025" units="cm"/>
    </inkml:brush>
  </inkml:definitions>
  <inkml:trace contextRef="#ctx0" brushRef="#br0">41 248 19452,'10'-4'339,"0"-1"-1,1-1 1,-2 0 0,1 0-1,-1-1 1,0 0-1,0 0 1,-1-1 0,0 0-1,0-1 1,-1 0-1,0 0 1,-1-1 0,0 1-1,0-1 1,-1 0-1,0-1 1,3-11 0,-7 17-294,0 0 1,0 0 0,-1 0-1,1 0 1,-1 0 0,-1 0-1,1 0 1,-1 0 0,-1-7-1,1 10-41,1 1 0,0-1-1,-1 1 1,0-1-1,1 1 1,-1 0-1,0 0 1,0-1 0,1 1-1,-1 0 1,0 0-1,0 0 1,0 0 0,0 0-1,-1 0 1,1 0-1,0 0 1,0 0 0,-1 1-1,1-1 1,0 0-1,-1 1 1,1-1-1,-1 1 1,1-1 0,0 1-1,-1 0 1,1 0-1,-1 0 1,1 0 0,-1 0-1,1 0 1,-1 0-1,1 0 1,-1 0-1,-1 1 1,-2 1-30,1 0 0,-1 0 0,1 0 0,0 0 0,-1 1 0,1-1-1,0 1 1,1 0 0,-1 0 0,0 1 0,1-1 0,0 1 0,-5 6 0,-1 4-95,-1 0 1,-10 26-1,9-18-32,2 1 0,-11 44-1,17-57 130,1 0 0,0 0 1,1 1-1,0-1 0,1 1 0,0-1 0,1 0 0,0 1 0,3 13 0,-3-22 24,-1 0-1,1 0 0,0 1 0,0-1 0,0 0 0,0 0 0,0-1 1,0 1-1,1 0 0,-1 0 0,1 0 0,-1-1 0,1 1 0,0-1 1,-1 1-1,1-1 0,0 0 0,0 0 0,4 2 0,-3-2 4,1 0 0,-1 0-1,1 0 1,-1-1 0,1 0-1,0 1 1,-1-2 0,1 1-1,0 0 1,-1-1 0,5 0-1,4-2 18,-1-1-1,0 0 0,-1-1 1,1 0-1,-1 0 1,17-12-1,-5-1 47,0 0 0,-1-2-1,-2 0 1,0-1 0,0-2 0,-2 1-1,-1-2 1,-1 0 0,14-30 0,-50 121-262,18-57 191,0 0 0,2 1 1,-1-1-1,1 0 1,0 0-1,1 1 0,0-1 1,2 12-1,-1-21-2,-1 0 0,1 1 0,-1-1 0,1 0 1,-1 1-1,1-1 0,0 0 0,0 0 0,-1 0 0,1 0 0,0 0 0,0 0 0,0 0 0,0 0 0,0 0 0,0 0 1,1 0-1,-1-1 0,0 1 0,0 0 0,1-1 0,1 1 0,29 3-2933,-28-4 2320,-4-1 45,-1 0-203</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1:12.840"/>
    </inkml:context>
    <inkml:brush xml:id="br0">
      <inkml:brushProperty name="width" value="0.05" units="cm"/>
      <inkml:brushProperty name="height" value="0.05" units="cm"/>
    </inkml:brush>
  </inkml:definitions>
  <inkml:trace contextRef="#ctx0" brushRef="#br0">7584 257 7882,'-90'-49'1582,"-37"-19"320,104 58-1794,-1 0-1,0 2 1,-44-10-1,-45 3 384,-213-1-1,193 14-110,-314-25 1013,-138-3-654,104 41-896,-114-2-321,213-20-58,-59-1-95,-1 24 288,109 20 575,1 15-1,3 14 0,-343 111 1,-62 73-106,610-194-20,2 4 0,3 6 0,-195 134 0,309-192-106,-30 23-2,-47 44-1,73-62-12,1 0 1,0 1-1,1 0 1,0 0-1,1 1 1,-1 0-1,2 0 1,0 1-1,0-1 1,-5 20-1,8-24-9,1 0 0,0 0 1,1 1-1,0-1 0,0 0 0,0 0 0,0 1 0,1-1 0,0 0 1,1 0-1,3 11 0,-1-8-15,0-1 1,0 1-1,1-1 1,0 0-1,1 0 1,0 0-1,7 7 1,3 0-32,1-1 0,0 0 0,1-1 1,0-1-1,1-1 0,22 10 0,6-1-21,1-2 0,1-2 1,0-2-1,94 13 0,210 3-25,-340-30 113,162 10-26,712 30-194,2-47 168,-335-25 121,527-22-571,-867 49 312,359-13-443,-2-23 365,31-37 1158,607-161 0,-722 98-409,-361 94-199,210-110 0,-289 131-138,52-40 1,-81 52-58,-1 0 1,0-1-1,-1-1 1,-1 0-1,22-30 0,-34 41-59,0 0 0,0 1 0,0-1 0,0 0 0,-1-1 0,0 1 0,0 0 0,0-1 0,-1 1 0,0-1-1,0 1 1,0-1 0,-1 1 0,0-1 0,0 0 0,0 1 0,-1-1 0,0 0 0,0 1 0,0-1 0,0 1 0,-1 0-1,0-1 1,-6-9 0,0 2 27,0 1 1,-1 0-1,-1 0 0,0 1 0,0 0 0,-2 0 0,1 1 0,-24-15 0,4 6 13,0 1 0,-59-23-1,20 15 64,-1 2-1,-103-18 1,-161-4 92,108 29-161</inkml:trace>
</inkml:ink>
</file>

<file path=ppt/ink/ink3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6:06.792"/>
    </inkml:context>
    <inkml:brush xml:id="br0">
      <inkml:brushProperty name="width" value="0.025" units="cm"/>
      <inkml:brushProperty name="height" value="0.025" units="cm"/>
    </inkml:brush>
  </inkml:definitions>
  <inkml:trace contextRef="#ctx0" brushRef="#br0">164 76 16724,'6'-17'1784,"-3"9"-1006,0 0 0,0 0 0,-1-1 0,0 1 0,1-10 0,-25 39 1146,6-2-1826,-56 67 24,60-71-132,2 0-1,0 1 1,-14 33 0,23-48 6,1 0 0,0 0 0,-1 0 0,1-1 0,0 1 0,-1 0 0,1 0 0,0 0 0,0 0 1,0 0-1,0 0 0,0 0 0,0 0 0,0 0 0,0 0 0,1 0 0,-1 0 0,0 0 0,0 0 0,1 0 0,-1 0 1,1 0-1,-1-1 0,1 1 0,-1 0 0,1 0 0,0 0 0,-1-1 0,1 1 0,0 0 0,-1-1 0,1 1 1,0 0-1,0-1 0,0 1 0,0-1 0,-1 0 0,1 1 0,0-1 0,0 0 0,0 1 0,0-1 0,0 0 0,1 0 1,7 2-46,1-1 0,-1 0 0,19 0 1,-10-1-52,68 9-301,-76-8 333,0 1 1,0 1-1,-1 0 1,1 0-1,-1 1 1,13 7-1,-21-11 59,0 1 0,1 0-1,-1-1 1,0 1 0,0 0-1,0 0 1,0 0-1,0 0 1,0 0 0,0 0-1,0 0 1,0 0-1,0 1 1,0-1 0,-1 0-1,1 0 1,0 1 0,-1-1-1,1 1 1,-1-1-1,1 3 1,-2-3 16,1 1 1,0-1-1,-1 1 0,1-1 0,0 1 1,-1-1-1,0 0 0,1 1 0,-1-1 1,0 0-1,0 0 0,0 1 0,0-1 1,0 0-1,0 0 0,0 0 0,-2 1 1,-3 3 83,-1-1 0,0 1 1,0-1-1,-1-1 0,-15 7 1,6-5-2,-1-1 1,0 0 0,-33 2 0,39-6-192,1 0 0,0 0 0,0-1-1,-1 0 1,1-1 0,0 0 0,-13-6 0,6 0-127</inkml:trace>
</inkml:ink>
</file>

<file path=ppt/ink/ink3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6:07.828"/>
    </inkml:context>
    <inkml:brush xml:id="br0">
      <inkml:brushProperty name="width" value="0.025" units="cm"/>
      <inkml:brushProperty name="height" value="0.025" units="cm"/>
    </inkml:brush>
  </inkml:definitions>
  <inkml:trace contextRef="#ctx0" brushRef="#br0">103 1 19620,'-17'106'2366,"-12"114"-582,27-179-1540,-3 27 484,6 120-1,2-170-695,-2-13-50,-1-11-68,-4-27-237,-15-60 0,5 30 7,7 32 159,4 21 18,1 1 0,0-1 0,-1-20 0,3 34 114,1-1 1,0 0-1,0 1 0,0-1 0,0 0 0,0 0 0,3 4 0,2 6 2,2 11-47,23 43 1,-28-60 75,2 0 0,-1 0 0,1 0 0,0 0 0,0-1 0,1 0 0,0 0 0,0-1 0,13 10 0,-17-14 10,1 1 1,-1-1-1,1 0 1,-1 0-1,1 0 1,0-1-1,-1 1 1,1 0-1,0-1 1,0 0-1,-1 0 1,1 0-1,0 0 0,0 0 1,-1 0-1,1-1 1,0 1-1,-1-1 1,1 0-1,0 0 1,-1 0-1,1 0 1,-1 0-1,1 0 1,-1-1-1,0 1 0,0-1 1,1 0-1,-1 0 1,0 1-1,-1-1 1,1-1-1,2-1 1,4-7 103,-1 1-1,0-1 1,-1 0 0,0-1 0,8-21 0,-5 8 49,-1-1 1,-2 0-1,7-51 0,-13 78-169,0-1 0,0 0-1,0 0 1,0 0-1,0 0 1,0 0 0,0 0-1,0 0 1,0 0-1,-1 0 1,1 0 0,0 0-1,0 0 1,0 0-1,0 0 1,0 0-1,0 0 1,0 0 0,0 0-1,0 0 1,0 0-1,0 0 1,0 0 0,0 0-1,0 0 1,-1 0-1,1 0 1,0-1 0,0 1-1,0 0 1,0 0-1,0 0 1,0 0-1,0 0 1,0 0 0,0 0-1,0 0 1,0 0-1,0 0 1,0 0 0,0 0-1,0 0 1,0 0-1,0 0 1,0 0 0,0 0-1,0-1 1,0 1-1,0 0 1,0 0 0,0 0-1,0 0 1,0 0-1,0 0 1,0 0-1,0 0 1,0 0 0,0 0-1,0 0 1,0 0-1,0 0 1,0-1 0,0 1-1,0 0 1,0 0-1,0 0 1,0 0 0,0 0-1,-3 5-33,-3 13-12,1 1 0,0 1 1,-3 36-1,6-37 33,0-6 5,0 0 18,0-1 1,0 0 0,2 1-1,-1-1 1,2 1 0,-1-1-1,2 0 1,3 18 0,-4-29-8,-1 1 0,1-1 1,-1 1-1,1-1 0,0 0 0,0 1 1,0-1-1,0 0 0,0 0 1,0 1-1,0-1 0,0 0 1,0 0-1,1 0 0,-1 0 0,0-1 1,1 1-1,-1 0 0,1-1 1,1 2-1,-1-2 0,1 1 1,0-1-1,0 0 0,0 1 1,0-1-1,-1 0 1,1-1-1,0 1 0,0-1 1,4 0-1,2-2-2,1-1-1,-1 0 1,0 0-1,0-1 1,12-8-1,1-3-15,-2 0 0,0-2 0,34-39 0,42-68-118,-66 83 15,-29 41 112,-1 0-1,1 0 1,-1 1-1,1-1 1,0 0-1,-1 0 1,1 1-1,0-1 1,-1 0-1,1 1 1,0-1-1,0 1 1,0-1-1,0 1 1,-1-1-1,1 1 1,1-1-1,-1 1 3,-1 0-1,0 1 0,1-1 0,-1 0 1,0 0-1,1 0 0,-1 1 1,0-1-1,1 0 0,-1 0 0,0 1 1,0-1-1,1 0 0,-1 1 0,0-1 1,0 0-1,1 1 0,-1-1 0,0 0 1,0 1-1,0-1 0,0 0 1,0 1-1,0-1 0,1 0 0,-1 1 1,0-1-1,0 1 0,0 36-143,-2-25 123,-2 19 70,2 1 0,1-1-1,4 53 1,-3-81-27,1-1 0,-1 0 0,1 1 0,-1-1 0,1 0-1,0 1 1,0-1 0,0 0 0,0 0 0,1 0 0,-1 0 0,3 3-1,-3-4-2,0 0 0,0 0 0,0-1 0,0 1 0,0 0 0,0-1-1,0 1 1,0-1 0,0 1 0,0-1 0,1 0 0,-1 1 0,0-1-1,0 0 1,1 0 0,-1 0 0,3 0 0,0-1 9,1 0 0,-1 0-1,0-1 1,1 1 0,-1-1 0,0 0 0,0 0 0,0-1-1,0 1 1,-1-1 0,6-5 0,22-21 70,45-55 1,-64 71-91,-11 11-7,1 0-1,-1 0 1,1 1-1,0-1 0,0 1 1,0-1-1,0 1 1,0 0-1,3-2 1,3 5-32,-4 11 14,-7 23 8,2-29 23,0 0 0,0 0 0,0 0 0,1 0 0,1 0 0,-1 0 0,1 1 0,2 7-1,-2-15-2,-1 1 0,1 0-1,-1 0 1,1-1 0,-1 1-1,1 0 1,0-1 0,-1 1-1,1 0 1,0-1 0,0 1-1,-1-1 1,1 1 0,0-1-1,0 0 1,0 1 0,0-1-1,0 0 1,0 1-1,0-1 1,-1 0 0,1 0-1,0 0 1,0 0 0,0 0-1,0 0 1,0 0 0,0 0-1,0 0 1,0-1 0,0 1-1,0 0 1,0-1 0,-1 1-1,3-1 1,34-18 92,-33 17-87,137-98-175,-42 26-459,-95 71 567,1-1-32,0 1 0,0 0 0,1 0 0,6-3 1,-11 6 74,-1 0 1,1-1 0,-1 1 0,1 0-1,-1 0 1,1 0 0,-1 0 0,1 0-1,0-1 1,-1 1 0,1 0-1,-1 0 1,1 1 0,-1-1 0,1 0-1,0 0 1,-1 0 0,1 0 0,-1 0-1,1 1 1,-1-1 0,1 0 0,-1 0-1,1 1 1,-1-1 0,1 0 0,-1 1-1,0-1 1,1 1 0,-1-1 0,1 0-1,-1 1 1,0-1 0,1 1 0,-1-1-1,0 1 1,0-1 0,1 1 0,-1-1-1,0 1 1,0 0 0,0-1 0,0 1-1,0-1 1,0 1 0,0-1 0,0 1-1,0-1 1,0 1 0,0 0 0,0-1-1,0 1 1,0-1 0,-1 1-1,0 17-7,-2 0 0,0 0 0,-7 19 0,5-20 1,1 0 1,0 0-1,-2 34 1,6-50 0,0-1 0,0 1 0,0-1 0,0 0 0,0 1 0,0-1 0,0 1 0,0-1 0,0 1-1,1-1 1,-1 0 0,0 1 0,0-1 0,0 1 0,0-1 0,0 0 0,1 1 0,-1-1 0,0 0 0,0 1 0,1-1 0,-1 0 0,0 1 0,1-1 0,-1 0 0,0 1 0,1-1 0,0 0 0,-1 0 4,1 0-1,0 0 1,0 0 0,0 0-1,0 0 1,0 0 0,0 0-1,-1-1 1,1 1 0,0 0-1,0-1 1,0 1 0,-1 0 0,1-1-1,0 1 1,0-2 0,17-11-214</inkml:trace>
</inkml:ink>
</file>

<file path=ppt/ink/ink3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6:08.698"/>
    </inkml:context>
    <inkml:brush xml:id="br0">
      <inkml:brushProperty name="width" value="0.025" units="cm"/>
      <inkml:brushProperty name="height" value="0.025" units="cm"/>
    </inkml:brush>
  </inkml:definitions>
  <inkml:trace contextRef="#ctx0" brushRef="#br0">35 292 17036,'-8'17'1361,"2"0"0,0 1 0,-3 23 0,6-29-1043,2 0 0,0 0 1,0 1-1,1-1 0,3 22 0,-3-33-314,0 1 1,0-1-1,0 1 0,0-1 0,1 0 0,-1 1 0,1-1 0,-1 1 1,1-1-1,-1 0 0,1 0 0,0 1 0,0-1 0,-1 0 0,1 0 1,0 0-1,0 0 0,0 0 0,0 0 0,0 0 0,1 0 1,-1 0-1,0-1 0,0 1 0,0 0 0,1-1 0,-1 1 0,0-1 1,1 1-1,-1-1 0,1 0 0,-1 0 0,0 1 0,1-1 0,-1 0 1,1 0-1,-1 0 0,0-1 0,1 1 0,-1 0 0,1 0 1,-1-1-1,0 1 0,1-1 0,-1 1 0,0-1 0,2 0 0,5-3-73,1-1-1,-1 1 0,0-1 0,0 0 0,12-11 0,9-13-293,29-34 0,9-10-320,-70 80 765,-3 6 39,1 0 0,1 0 0,0 0 0,1 1 0,-2 14 0,5-27-114,0-1 1,0 1-1,0-1 1,1 1-1,-1-1 1,0 1 0,0-1-1,0 1 1,1-1-1,-1 1 1,0-1-1,1 1 1,-1-1 0,0 1-1,1-1 1,-1 0-1,1 1 1,-1-1-1,0 0 1,1 1-1,-1-1 1,1 0 0,-1 0-1,1 0 1,-1 1-1,1-1 1,-1 0-1,1 0 1,-1 0-1,1 0 1,0 0 0,-1 0-1,1 0 1,-1 0-1,1 0 1,-1 0-1,1 0 1,0 0-1,20-6 12,-20 6-22,17-9-292,1 0-1,-1-2 1,-1 0 0,0-1-1,16-15 1,-13 11-673,1 1-1,31-18 1,-51 32 905,0 1-1,0-1 0,0 1 0,0-1 0,0 1 0,0-1 0,0 1 0,0 0 0,0 0 1,0-1-1,0 1 0,0 0 0,0 0 0,0 0 0,0 0 0,1 0 0,-1 1 53,-1-1-1,0 0 0,1 0 0,-1 1 0,0-1 1,1 0-1,-1 1 0,0-1 0,0 0 1,1 1-1,-1-1 0,0 0 0,0 1 0,0-1 1,0 1-1,1-1 0,-1 0 0,0 1 1,0-1-1,0 1 0,0-1 0,0 1 1,0-1-1,0 0 0,0 1 0,0-1 0,-1 1 1,0 5 110,0 1-1,-1-1 1,0 0 0,-3 7 0,0-3 121,2-1 89,-1 0-1,1 0 1,1 1-1,0-1 1,0 1-1,1-1 1,0 1-1,0 0 1,1 0-1,2 10 1,-2-19-256,0 0-1,0 0 1,1 0 0,-1 0-1,0-1 1,0 1 0,1 0-1,-1 0 1,1 0 0,-1 0-1,1 0 1,-1-1 0,1 1-1,0 0 1,-1-1 0,1 1-1,0 0 1,0-1 0,-1 1-1,1-1 1,0 1 0,0-1-1,0 1 1,0-1 0,-1 0-1,1 1 1,2-1 0,-1 0 10,1 0 1,-1 0 0,0 0 0,1 0-1,-1-1 1,1 1 0,-1-1 0,0 0 0,0 1-1,1-1 1,1-1 0,6-4 78,0 0 0,-1 0-1,17-14 1,-1-3-227,-2-1 1,0-1-1,-1 0 0,-2-2 0,0-1 0,-2 0 0,-2-1 0,0-1 0,-2 0 1,15-48-1,-22 44-276,-6 33 336,-1-1 0,0 1 1,0 0-1,0 0 0,0-1 1,0 1-1,0 0 0,0-1 1,0 1-1,0 0 0,-1 0 1,1 0-1,0-1 0,-1 1 0,1 0 1,-1 0-1,0 0 0,1 0 1,-1 0-1,0 0 0,0 0 1,1 0-1,-2-1 0,1 2 14,0 0 1,0-1-1,1 1 0,-1 0 0,0 0 1,0 0-1,0 0 0,1 0 0,-1 0 0,0 1 1,0-1-1,0 0 0,1 0 0,-1 0 1,0 1-1,0-1 0,1 1 0,-1-1 0,0 0 1,1 1-1,-1-1 0,0 1 0,1-1 1,-1 1-1,1 0 0,-1-1 0,1 1 1,-1 0-1,1-1 0,-1 2 0,-15 25-2,16-26 12,-8 16 88,1 0 0,1 0 0,0 1 0,2 0 0,0 0 0,1 1 0,0-1 0,2 1-1,0-1 1,2 22 0,2-15-128,1 0-1,0 0 0,2-1 1,1 0-1,1 0 0,1-1 1,12 23-1,-108-194-849,79 134 826,-17-32-44,-20-52-1,45 97 144,-1 0 0,1 0 0,-1 0-1,1-1 1,0 1 0,-1 0 0,1 0 0,0 0 0,0 0 0,0 0-1,0 0 1,0 0 0,0 0 0,0-1 0,0 1 0,1 0 0,0-2-1,-1 3-9,0-1 0,1 1 0,-1-1 0,1 1 0,-1 0 0,1-1 0,-1 1 0,1 0 0,0-1-1,-1 1 1,1 0 0,-1-1 0,1 1 0,0 0 0,-1 0 0,1 0 0,0 0 0,-1 0-1,1 0 1,0 0 0,-1 0 0,2 0 0,4 1 128,1 0 1,0 0-1,-1 1 1,12 4-1,-5-2-33,-7-2 0,31 8 183,38 6-1,-74-16-256,-11-4 23</inkml:trace>
</inkml:ink>
</file>

<file path=ppt/ink/ink3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6:09.193"/>
    </inkml:context>
    <inkml:brush xml:id="br0">
      <inkml:brushProperty name="width" value="0.025" units="cm"/>
      <inkml:brushProperty name="height" value="0.025" units="cm"/>
    </inkml:brush>
  </inkml:definitions>
  <inkml:trace contextRef="#ctx0" brushRef="#br0">1 87 20076,'0'10'2065,"11"-10"-1345,8-9-440,0-5 2721,1-6-2265,-5-8-280,0 3-56</inkml:trace>
</inkml:ink>
</file>

<file path=ppt/ink/ink3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6:09.615"/>
    </inkml:context>
    <inkml:brush xml:id="br0">
      <inkml:brushProperty name="width" value="0.025" units="cm"/>
      <inkml:brushProperty name="height" value="0.025" units="cm"/>
    </inkml:brush>
  </inkml:definitions>
  <inkml:trace contextRef="#ctx0" brushRef="#br0">50 755 14091,'-46'24'1999,"42"-21"-1422,9-1-42,15-2 229,-15 0-665,135-10 882,149-29 0,-255 34-894,775-148 803,-9-33-543,381-143-848,-1037 287 57,-81 24-142,-40 16-172,-23 2 741,0 0 0,0 0 0,0 1 0,0-1 0,0 0 0,0 0 0,1 0-1,-1 0 1,0 0 0,0 1 0,0-1 0,0 0 0,0 0 0,0 0 0,0 1 0,0-1 0,0 0 0,0 0 0,0 0-1,0 0 1,0 1 0,0-1 0,0 0 0,0 0 0,0 0 0,0 1 0,0-1 0,0 0 0,0 0 0,0 0 0,0 0 0,0 1-1,0-1 1,0 0 0,-1 0 0,1 0 0,0 0 0,0 1 0,0-1 0,0 0 0,0 0 0,0 0 0,-1 0 0,1 0-1,0 0 1,0 0 0,0 1 0,-28 19-620,-17 5 93,-8 5-97</inkml:trace>
</inkml:ink>
</file>

<file path=ppt/ink/ink3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6:10.158"/>
    </inkml:context>
    <inkml:brush xml:id="br0">
      <inkml:brushProperty name="width" value="0.025" units="cm"/>
      <inkml:brushProperty name="height" value="0.025" units="cm"/>
    </inkml:brush>
  </inkml:definitions>
  <inkml:trace contextRef="#ctx0" brushRef="#br0">15 871 16412,'-15'17'1248,"25"-23"-976,12-16-96,26-16 560,24-8-392,31-10-104,16-6-56,38-8-224,12-3-112,14-3-128,12 0-72,0 0-160,-13 0-104,-22 2 328,-9 2-128,-35 8 64</inkml:trace>
</inkml:ink>
</file>

<file path=ppt/ink/ink3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7:28.690"/>
    </inkml:context>
    <inkml:brush xml:id="br0">
      <inkml:brushProperty name="width" value="0.025" units="cm"/>
      <inkml:brushProperty name="height" value="0.025" units="cm"/>
    </inkml:brush>
  </inkml:definitions>
  <inkml:trace contextRef="#ctx0" brushRef="#br0">9 11 17444,'13'-10'2383,"-7"10"-600,-6 25 123,-1-13-1734,-5 65 499,4 1 0,8 97 0,9-97-2003,-15-78 1290,0 0-1,0 0 1,0 1-1,0-1 1,0 0-1,0 0 0,0 0 1,0 0-1,0 0 1,0 0-1,0 0 1,0 0-1,0 1 1,0-1-1,0 0 1,0 0-1,0 0 1,0 0-1,0 0 0,0 0 1,0 0-1,0 0 1,0 0-1,0 0 1,0 1-1,0-1 1,0 0-1,0 0 1,0 0-1,0 0 1,0 0-1,0 0 0,0 0 1,-1 0-1,1 0 1,0 0-1,0 0 1,0 0-1,0 0 1,0 0-1,0 0 1,0 0-1,0 0 1,0 0-1,-1 0 0,1 0 1,0 0-1,0 0 1,0 0-1,0 0 1,0 0-1,0 0 1,0 0-1,0 0 1,0 0-1,-1 0 1,-7-4-709,-6-6 197,-1-2-442</inkml:trace>
</inkml:ink>
</file>

<file path=ppt/ink/ink3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7:29.197"/>
    </inkml:context>
    <inkml:brush xml:id="br0">
      <inkml:brushProperty name="width" value="0.025" units="cm"/>
      <inkml:brushProperty name="height" value="0.025" units="cm"/>
    </inkml:brush>
  </inkml:definitions>
  <inkml:trace contextRef="#ctx0" brushRef="#br0">7 400 16476,'-4'-4'1904,"1"-1"-944,3 2-344,5 1 937,3-6-89,8 1-448,1 2-152,10-4-336,3-3-264,11 4-632,3-1-344,5 4-1232,-2-3 1616,7-3-272,1-5-273</inkml:trace>
  <inkml:trace contextRef="#ctx0" brushRef="#br0" timeOffset="1">1105 4 17012,'13'-4'1744,"-7"5"-1112,-6 8-248,-7 11 1081,-6 7-545,-6 11-392,-4 5-128,-1 7-232,-6 4-40,-2-2-56,2-2-16,2-8-24,0-5-120,8-9-488,4-6-296,8-13 720,9-18-528</inkml:trace>
</inkml:ink>
</file>

<file path=ppt/ink/ink3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7:29.696"/>
    </inkml:context>
    <inkml:brush xml:id="br0">
      <inkml:brushProperty name="width" value="0.025" units="cm"/>
      <inkml:brushProperty name="height" value="0.025" units="cm"/>
    </inkml:brush>
  </inkml:definitions>
  <inkml:trace contextRef="#ctx0" brushRef="#br0">236 0 17340,'2'9'602,"-1"0"0,0 0 1,0 0-1,-1 0 0,0 0 1,-2 14-1,0 10 112,3 17-509,1 0 1,3-1-1,2 1 1,2-1-1,19 60 0,-26-104-322,-1-1-199,0 0 0,1 1 0,-1-1 0,1 0 0,0 0-1,0 0 1,1 0 0,-1 0 0,1-1 0,4 6 0,-2-8-1181,-5-4 514</inkml:trace>
  <inkml:trace contextRef="#ctx0" brushRef="#br0" timeOffset="1">7 505 14691,'-6'12'1608,"7"1"-871,5-1-225,13-5 1056,4 2-512,10-5-296,1 0-95,5-4-241,-1-3-136,4-7-488,-2-3-416,-3-2 536,-2-4-104,-5-3-73</inkml:trace>
</inkml:ink>
</file>

<file path=ppt/ink/ink3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7:30.318"/>
    </inkml:context>
    <inkml:brush xml:id="br0">
      <inkml:brushProperty name="width" value="0.025" units="cm"/>
      <inkml:brushProperty name="height" value="0.025" units="cm"/>
    </inkml:brush>
  </inkml:definitions>
  <inkml:trace contextRef="#ctx0" brushRef="#br0">385 35 19036,'-1'-3'117,"0"1"0,-1 0 0,1 0 0,0 0 0,-1 0 0,0 0 0,0 0 0,1 0-1,-1 1 1,0-1 0,0 0 0,0 1 0,-1 0 0,1-1 0,0 1 0,-1 0 0,1 0 0,0 1 0,-1-1 0,1 0 0,-1 1 0,1-1 0,-1 1-1,1 0 1,-1 0 0,1 0 0,-1 0 0,0 0 0,1 1 0,-1-1 0,1 1 0,-4 1 0,-4 1 111,0 0 0,1 1 0,-1 0 0,1 1 0,0 0 0,-15 10 0,6 0-59,0 1 0,2 0 1,0 1-1,0 0 1,2 2-1,-21 34 0,19-26-24,1 1-1,2 0 0,1 1 0,-12 46 1,19-57-65,1 0 0,1 1 0,1-1 1,0 1-1,2 28 0,0-41-61,1 0 0,0 1 0,0-1 1,1 0-1,0 0 0,0 0 0,0 0 0,6 9 0,-6-12-11,1 1-1,-1-1 1,1 0-1,-1 0 1,1 0-1,0-1 1,0 1 0,1-1-1,-1 1 1,0-1-1,1 0 1,0 0-1,-1-1 1,8 3-1,-3-2 3,0 0-1,0-1 0,0 0 1,0 0-1,0-1 0,0 0 1,0 0-1,0-1 0,0 0 1,0-1-1,14-3 0,-16 3 6,0 0 0,-1-1-1,1 1 1,0-1 0,-1 0 0,0-1-1,0 1 1,0-1 0,0 0-1,0 0 1,-1 0 0,0-1-1,0 0 1,0 0 0,6-9-1,-9 12-8,0 1 0,0-1 0,0 0 0,-1 0 0,1 0 0,0 0-1,-1 0 1,1 0 0,-1 0 0,0 0 0,0 0 0,1 0 0,-1 0 0,0 0 0,-1 0-1,1 0 1,0 0 0,-1 0 0,1 0 0,-1 0 0,1 1 0,-2-4 0,0 3-1,0 0 1,0 0 0,1 0 0,-1 0-1,-1 0 1,1 1 0,0-1-1,0 0 1,-1 1 0,1 0 0,-1-1-1,1 1 1,-1 0 0,-3 0 0,-3-2-6,0 1 1,0 1-1,0 0 1,0 0 0,0 1-1,-1 0 1,1 0-1,-15 3 1,20-1-5,-1-1 1,1 1-1,0-1 0,1 1 0,-7 4 1,9-6 1,1 1 1,-1-1-1,1 0 1,-1 0-1,1 0 0,-1 1 1,1-1-1,0 0 1,-1 1-1,1-1 1,0 0-1,-1 1 1,1-1-1,0 0 1,-1 1-1,1-1 0,0 1 1,0-1-1,0 0 1,-1 1-1,1-1 1,0 1-1,0-1 1,0 1-1,0-1 0,0 1 1,0-1-1,0 1 1,0-1-1,0 1 1,0-1-1,0 1 1,0-1-1,0 0 1,0 1-1,0-1 0,0 1 1,1-1-1,-1 1 1,0-1-1,0 1 1,0-1-1,1 0 1,-1 1-1,0-1 0,1 0 1,-1 1-1,0-1 1,1 0-1,-1 1 1,0-1-1,1 0 1,-1 1-1,1-1 1,-1 0-1,1 0 0,-1 0 1,1 0-1,-1 1 1,0-1-1,1 0 1,-1 0-1,1 0 1,5 1-52,-1 1 1,0-1-1,1 0 1,-1 0 0,1-1-1,-1 0 1,0 0-1,12-1 1,46-11-478,-53 10 434,146-41-1444,-154 42 1513,0 0-1,0 1 1,0 0 0,0 0 0,0-1 0,0 1 0,0 0 0,0 1 0,0-1 0,0 0-1,3 1 1,-5-1 25,1 1 0,-1-1 0,1 0-1,-1 0 1,1 1 0,-1-1 0,1 0 0,-1 1-1,0-1 1,1 1 0,-1-1 0,0 0 0,1 1-1,-1-1 1,0 1 0,1-1 0,-1 1 0,0-1-1,0 1 1,0-1 0,0 1 0,1 0-1,-1-1 1,0 1 0,0-1 0,0 2 0,-1 3 42,0 0 0,0 0 0,-1 0 0,1-1 0,-1 1 0,0 0 1,-3 4-1,-4 10 44,-35 84 953,41-94-1084,0 1-1,0-1 0,1 1 0,1 0 1,-1 0-1,2-1 0,-1 1 1,3 19-1,-2-27 29,0-1 1,1 1-1,-1-1 0,0 0 1,1 1-1,-1-1 1,1 0-1,-1 0 0,1 1 1,0-1-1,-1 0 1,1 0-1,0 0 0,0 0 1,0 0-1,0 0 1,0 0-1,0 0 0,2 1 1,9 1-268</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1:34.735"/>
    </inkml:context>
    <inkml:brush xml:id="br0">
      <inkml:brushProperty name="width" value="0.05" units="cm"/>
      <inkml:brushProperty name="height" value="0.05" units="cm"/>
    </inkml:brush>
  </inkml:definitions>
  <inkml:trace contextRef="#ctx0" brushRef="#br0">11 16 11891,'-7'-11'1283,"4"13"-221,5 20-373,-1-17-677,0 1 0,1-1 1,0 0-1,0 1 0,0-1 1,1 0-1,-1 0 0,1-1 1,1 1-1,-1-1 0,0 1 1,1-1-1,0 0 0,0 0 1,6 3-1,-5-3-14,1-1 1,0 0-1,1 0 0,-1 0 0,0-1 1,1 0-1,0 0 0,-1-1 0,1 0 1,0 0-1,0 0 0,8-1 0,29-2 20,57-10-1,21-2 47,-82 15-51,0 1-1,-1 3 1,1 1 0,44 12 0,37 7 6,-7-14-12,225-5 0,-217-9 3,175 18-1,-102 15 0,-79-10-8,168 6 0,187-46 64,-95 1-20,-84 18-36,362-16 22,-493 5-30,787-53 14,-393 47-11,388-24 3,-669 18-2,294-17 11,1166 33 47,-1030 45-45,-80-4 41,-571-32-41,-29-1 50,1 0 0,-1 2 0,0 1 0,1 0 0,40 13 0,-63-16 15,0 1 0,0 0 1,0 0-1,-1 0 0,1 0 1,0 0-1,-1 0 1,1 0-1,0 1 0,-1-1 1,1 0-1,0 3 0,-1-4-25,-1 1 0,0-1 0,0 1 0,0 0 0,1-1 1,-1 1-1,0 0 0,0-1 0,0 1 0,0 0 0,0-1 0,0 1 0,0 0 0,0-1 0,0 1 0,-1 0 0,1-1 0,0 1 0,0-1 0,-1 1 0,1 0 0,0-1 0,-1 1 0,1-1 1,0 1-1,-1-1 0,1 1 0,-1-1 0,1 1 0,-1-1 0,1 1 0,-1-1 0,1 0 0,-1 1 0,1-1 0,-2 1 0,-10 6 370</inkml:trace>
</inkml:ink>
</file>

<file path=ppt/ink/ink3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7:51.480"/>
    </inkml:context>
    <inkml:brush xml:id="br0">
      <inkml:brushProperty name="width" value="0.025" units="cm"/>
      <inkml:brushProperty name="height" value="0.025" units="cm"/>
    </inkml:brush>
  </inkml:definitions>
  <inkml:trace contextRef="#ctx0" brushRef="#br0">1 34 17948,'0'2'1672,"1"3"-1280,9 2-144,6-3 697,14 0-465,6-1-80,9-3-184,2 0-72,4-4-336,2 0-264,-5-8 392,-2-2-72,-16-10-56</inkml:trace>
</inkml:ink>
</file>

<file path=ppt/ink/ink3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7:51.944"/>
    </inkml:context>
    <inkml:brush xml:id="br0">
      <inkml:brushProperty name="width" value="0.025" units="cm"/>
      <inkml:brushProperty name="height" value="0.025" units="cm"/>
    </inkml:brush>
  </inkml:definitions>
  <inkml:trace contextRef="#ctx0" brushRef="#br0">1 1 17844,'0'0'75,"0"1"1,0 0-1,0-1 0,0 1 1,0 0-1,0 0 1,0-1-1,1 1 0,-1 0 1,0-1-1,0 1 0,1 0 1,-1-1-1,0 1 1,1-1-1,-1 1 0,1 0 1,-1-1-1,1 1 1,-1-1-1,1 1 0,-1-1 1,1 1-1,-1-1 0,1 0 1,0 1-1,-1-1 1,1 0-1,0 1 0,1-1 1,25 7 546,-18-5-135,20 4 158,53 20 0,-74-23-649,-1 1 1,1-1 0,-1 2-1,1-1 1,-1 1 0,0 0-1,-1 0 1,1 1 0,-1 0-1,0 0 1,6 9-1,-10-11-7,0 0 0,0 0-1,0 0 1,-1 0-1,1 0 1,-1 0-1,0 0 1,-1 1-1,1-1 1,-1 1 0,0-1-1,0 0 1,0 1-1,0-1 1,-1 0-1,0 1 1,0-1-1,0 0 1,0 0-1,-1 0 1,0 0 0,0 0-1,-3 5 1,-5 8-36,0-1 1,-2 0 0,-23 27-1,9-17-5,-29 23-1,-26 26-881,72-63 777,9-6-50</inkml:trace>
</inkml:ink>
</file>

<file path=ppt/ink/ink3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7:52.473"/>
    </inkml:context>
    <inkml:brush xml:id="br0">
      <inkml:brushProperty name="width" value="0.025" units="cm"/>
      <inkml:brushProperty name="height" value="0.025" units="cm"/>
    </inkml:brush>
  </inkml:definitions>
  <inkml:trace contextRef="#ctx0" brushRef="#br0">0 4 17540,'5'-3'1952,"-1"7"-1184,-4 3-312,0 10 1233,1 8-529,-1 9-504,2 8-184,-1 6-304,1 4-40,1-2-128,1 0-88,-3-5-352,2-8-240,-1-10-488,0-7-1217,-2-8 1865,-4-8-400,-3 2-216</inkml:trace>
</inkml:ink>
</file>

<file path=ppt/ink/ink3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7:53.001"/>
    </inkml:context>
    <inkml:brush xml:id="br0">
      <inkml:brushProperty name="width" value="0.025" units="cm"/>
      <inkml:brushProperty name="height" value="0.025" units="cm"/>
    </inkml:brush>
  </inkml:definitions>
  <inkml:trace contextRef="#ctx0" brushRef="#br0">8 545 14555,'-7'11'1624,"12"-1"-855,8 0-241,15-2 1160,6-3-520,13-2-279,3-3-113,6-1-208,0-4-112,-4 0-144,-8-3-104,-9 0-560,-7-1-320,-13-2 568,-7-2-88,-12 1-96</inkml:trace>
  <inkml:trace contextRef="#ctx0" brushRef="#br0" timeOffset="1">12 73 17700,'-6'0'1728,"19"-1"-1080,6-2-248,11-3 825,6-1-305,11-2-432,5-1-408,5 0-760,-1-1 672,-10 2-168,-5 2-136</inkml:trace>
</inkml:ink>
</file>

<file path=ppt/ink/ink3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7:53.467"/>
    </inkml:context>
    <inkml:brush xml:id="br0">
      <inkml:brushProperty name="width" value="0.025" units="cm"/>
      <inkml:brushProperty name="height" value="0.025" units="cm"/>
    </inkml:brush>
  </inkml:definitions>
  <inkml:trace contextRef="#ctx0" brushRef="#br0">209 1 20436,'-25'8'739,"1"2"0,0 0 0,-34 22 0,53-29-707,-1 1 1,0-1-1,1 2 1,0-1 0,0 1-1,0-1 1,1 1-1,-1 0 1,1 1-1,0-1 1,1 1-1,0 0 1,-1 0-1,2 0 1,-1 0-1,1 1 1,0-1-1,0 0 1,-1 8-1,3-9-55,0 0-1,1 0 1,-1 1-1,1-1 1,0 0-1,0 0 0,1 0 1,-1 0-1,1 0 1,0 0-1,0-1 0,1 1 1,0-1-1,-1 1 1,2-1-1,-1 0 0,0 0 1,1 0-1,0-1 1,-1 1-1,1-1 1,8 5-1,9 6-170,1-2 1,0-1 0,36 14-1,-26-12 57,9 3-4,32 14-33,-67-26 178,0-1 1,0 1 0,0-1-1,0 2 1,0-1 0,-1 1-1,0-1 1,6 9-1,-9-11 18,-1 0-1,0 0 0,1 0 0,-1 0 1,0 0-1,0 1 0,-1-1 0,1 0 0,0 0 1,-1 1-1,0-1 0,1 1 0,-1-1 1,0 0-1,0 1 0,0-1 0,0 1 0,-1-1 1,1 0-1,-1 1 0,1-1 0,-1 0 1,0 0-1,0 1 0,0-1 0,0 0 0,0 0 1,-1 0-1,1 0 0,-1 0 0,1 0 1,-1-1-1,-3 4 0,-4 3 176,0 0 0,-1-1 0,0 0 0,0 0 0,-14 6 0,-3 0 624,-46 17 0,63-27-735,-1 0-1,0 0 1,0-1-1,0 0 1,-1-1 0,1 0-1,-16-1 1,26 0-120,0 0 0,1 0 0,-1 0-1,0 0 1,0 0 0,1 0 0,-1 0 0,0 0 0,0-1 0,1 1 0,-1 0 0,0 0 0,1-1 0,-1 1 0,0 0 0,1-1 0,-1 1 0,0-1 0,1 1-1,-1 0 1,1-1 0,-1 0 0,1 1 0,-1-1 0,1 1 0,-1-1 0,1 0 0,0 1 0,-1-1 0,1 0 0,0 1 0,-1-1 0,1 0 0,0 1 0,0-1-1,0 0 1,0 0 0,0 1 0,0-1 0,0 0 0,0 0 0,0 1 0,0-1 0,0 0 0,0 0 0,0 1 0,1-1 0,-1 0 0,1 0 0,6-12-444</inkml:trace>
</inkml:ink>
</file>

<file path=ppt/ink/ink3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02.200"/>
    </inkml:context>
    <inkml:brush xml:id="br0">
      <inkml:brushProperty name="width" value="0.025" units="cm"/>
      <inkml:brushProperty name="height" value="0.025" units="cm"/>
      <inkml:brushProperty name="color" value="#E71224"/>
    </inkml:brush>
  </inkml:definitions>
  <inkml:trace contextRef="#ctx0" brushRef="#br0">16 0 13587,'-7'15'704,"-1"2"-512,8-1-120</inkml:trace>
</inkml:ink>
</file>

<file path=ppt/ink/ink3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21.580"/>
    </inkml:context>
    <inkml:brush xml:id="br0">
      <inkml:brushProperty name="width" value="0.025" units="cm"/>
      <inkml:brushProperty name="height" value="0.025" units="cm"/>
      <inkml:brushProperty name="color" value="#E71224"/>
    </inkml:brush>
  </inkml:definitions>
  <inkml:trace contextRef="#ctx0" brushRef="#br0">12 16 6585,'0'0'207,"-1"1"0,1-1 0,-1-1 0,1 1 0,-1 0 0,1 0 0,0 0 0,-1 0 0,1 0 0,-1 0 0,1 0 0,-1-1 0,1 1 0,0 0 0,-1 0 0,1 0 0,-1-1 0,1 1 0,0 0 0,-1-1 0,1 1 0,0 0 0,0-1 0,-1 1 0,1 0 0,0-1 0,0 1 0,-1-1 0,1 1 0,0 0-1,0-1 1,0 1 0,0-1 0,0 1 0,0-2 0,4 3 2655,-3 0-2838,0-1 0,0 1-1,0-1 1,1 1 0,-1-1-1,0 0 1,0 0 0,1 1-1,-1-1 1,0 0 0,0 0-1,1 0 1,-1 0 0,0-1-1,0 1 1,1 0 0,-1-1-1,0 1 1,2-1 0,-1 0 7,0 0 0,0 0 1,0 0-1,0 0 0,0 1 1,0-1-1,0 1 0,0-1 1,0 1-1,0 0 0,1 0 0,-1 0 1,0 0-1,0 0 0,0 0 1,0 0-1,0 1 0,1-1 1,2 2-1,20 2 22,-24-4-48,1 1 0,-1-1 0,0 1 0,0-1 0,0 1 0,1-1 0,-1 1 0,0 0 0,0 0 0,0-1 0,0 1 0,0 0 1,0 0-1,0 0 0,-1 0 0,2 2 0,15 23 52,-13-19-39,0-1 34,0-1 0,1 1 1,0-1-1,0 0 0,0-1 0,0 1 1,1-1-1,0 0 0,0-1 1,0 1-1,0-1 0,0 0 0,1-1 1,-1 1-1,11 1 0,23 12 172,-30-12-212,0 0 0,18 5 0,59 18 141,-67-22-145,0 1-1,0 1 0,-1 1 0,0 1 0,0 0 1,-1 2-1,19 13 0,-31-20-9,1 0 1,0-1 0,0 0-1,0 0 1,0 0 0,0-1-1,11 2 1,57 5 14,-15-3-39,23 8 15,-22-6 18,97 28 0,-116-21-1,0 1 1,-2 2 0,52 32-1,-34-20 4,74 29 0,-71-33-14,62 35-1,81 77 26,-197-133-21,45 32-2,1-2-1,70 33 0,7-17-6,-100-42 15,-1 2-1,0 1 1,0 1-1,-1 2 1,44 30-1,-44-23-17,-6-3 1,2-1-1,0-1 0,0-2 0,45 22 0,417 186 19,-382-165-9,90 43 46,-112-66-41,146 70-74,-159-70 76,118 41 1,-177-73-10,84 37-30,115 68-1,-83-41 19,111 38 12,3 2-5,-84-18 27,26 13 9,213 105-59,-119-75 27,21 13 6,-178-78-10,177 72 1,41 23-19,-239-114 26,126 42-1,21 10 22,-197-78-9,243 109-48,-288-131 131,-10-6-146,-17-16-12,4-5 63</inkml:trace>
</inkml:ink>
</file>

<file path=ppt/ink/ink3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45.887"/>
    </inkml:context>
    <inkml:brush xml:id="br0">
      <inkml:brushProperty name="width" value="0.025" units="cm"/>
      <inkml:brushProperty name="height" value="0.025" units="cm"/>
      <inkml:brushProperty name="color" value="#E71224"/>
    </inkml:brush>
  </inkml:definitions>
  <inkml:trace contextRef="#ctx0" brushRef="#br0">17 0 13379,'-9'55'2940,"4"9"-2621,2-1 0,10 109 0,-7-172-318,0 0 1,0 0-1,0 0 0,0 0 1,0 0-1,0 0 1,0 0-1,0 0 0,0 0 1,0 0-1,1 0 1,-1 0-1,0 0 0,0 0 1,0 0-1,0 0 1,0 0-1,0 0 0,0 0 1,0 0-1,0 0 1,1 0-1,-1 0 0,0 0 1,0 0-1,0 0 1,0 0-1,0 0 0,0 0 1,0 1-1,0-1 1,0 0-1,0 0 1,0 0-1,0 0 0,0 0 1,0 0-1,1 0 1,-1 0-1,0 0 0,0 0 1,0 0-1,0 1 1,0-1-1,0 0 0,0 0 1,0 0-1,0 0 1,0 0-1,0 0 0,0 0 1,0 0-1,0 0 1,0 1-1,0-1 0,0 0 1,0 0-1,-1 0 1,1 0-1,0 0 0,0 0 1,0 0-1,0 0 1,0 0-1,0 1 1,3-11 65,2-15 73,2-187 1831,-7 186-1644,0 26-323,0 0-1,0 0 1,0 0 0,0 0 0,0 0 0,0 0 0,0 1 0,0-1 0,0 0 0,0 0 0,-1 0 0,1 0 0,0 0 0,0 0 0,0 0 0,0 0 0,0 0 0,0 0-1,0 0 1,0 0 0,0 0 0,0 0 0,-1 0 0,1 0 0,0 0 0,0 0 0,0 0 0,0 0 0,0 0 0,0 0 0,0 0 0,0 0 0,0 0 0,0 0 0,0 0 0,-1 0-1,1-1 1,0 1 0,0 0 0,0 0 0,0 0 0,0 0 0,-4 12-11,0 43-175,1 0 1,9 90-1,-2-125-2,0-11 28,-4-9 150,0 0 0,0 0 1,0 0-1,1 0 0,-1 0 0,0 0 0,0 1 0,0-1 0,0 0 1,0 0-1,1 0 0,-1 0 0,0 0 0,0 0 0,0 0 1,0 0-1,0 0 0,0 0 0,1 0 0,-1-1 0,0 1 0,0 0 1,0 0-1,0 0 0,0 0 0,1 0 0,-1 0 0,0 0 1,0 0-1,0 0 0,0 0 0,0 0 0,0-1 0,0 1 0,0 0 1,1 0-1,-1 0 0,0 0 0,0 0 0,0 0 0,0-1 1,0 1-1,0 0 0,0 0 0,0 0 0,0 0 0,0 0 0,0 0 1,0-1-1,4-8-62,-1-1 0,0 0 0,-1 0 0,0 0 0,1-12 0,1-57 179,-3 63-42,0-4 43,0 1 0,-2-1 0,0 0 0,-2 0 0,-4-22 0,3 39-367,1 9 76,-1 11-127,4 20-324,0-28 483,0 0 0,0-1 0,0 1 0,-1 0-1,-3 12 1,3-19 85</inkml:trace>
</inkml:ink>
</file>

<file path=ppt/ink/ink3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52.095"/>
    </inkml:context>
    <inkml:brush xml:id="br0">
      <inkml:brushProperty name="width" value="0.025" units="cm"/>
      <inkml:brushProperty name="height" value="0.025" units="cm"/>
      <inkml:brushProperty name="color" value="#E71224"/>
    </inkml:brush>
  </inkml:definitions>
  <inkml:trace contextRef="#ctx0" brushRef="#br0">19 1 8914,'-9'70'461,"5"-48"-961,-1 45 1,5-60 618,0 1 0,1-1 0,0 1 0,0-1 0,1 0 1,0 0-1,1 0 0,-1 0 0,1 0 0,4 7 0,3-1 1441,-19-16-2437,5 3 573,-2 1-47</inkml:trace>
</inkml:ink>
</file>

<file path=ppt/ink/ink3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37.915"/>
    </inkml:context>
    <inkml:brush xml:id="br0">
      <inkml:brushProperty name="width" value="0.025" units="cm"/>
      <inkml:brushProperty name="height" value="0.025" units="cm"/>
      <inkml:brushProperty name="color" value="#E71224"/>
    </inkml:brush>
  </inkml:definitions>
  <inkml:trace contextRef="#ctx0" brushRef="#br0">90 115 9914,'-5'-10'1007,"0"-1"0,0 0 1,-3-13-1,5 14 215,0 1 1,0-1 0,-1 1 0,-6-10-1,9 19-1182,1-1 1,0 1-1,0 0 0,0 0 0,0 0 0,-1 0 1,1 0-1,0 0 0,0 0 0,0 0 0,-1 0 1,1 0-1,0 0 0,0 0 0,0 0 0,0 0 1,-1 0-1,1 0 0,0 0 0,0 0 0,0 0 1,-1 0-1,1 0 0,0 0 0,0 0 0,0 0 1,0 0-1,-1 0 0,1 1 0,0-1 0,0 0 1,0 0-1,0 0 0,0 0 0,0 0 0,-1 1 1,1-1-1,0 0 0,0 0 0,0 0 0,0 0 1,0 0-1,0 1 0,0-1 0,0 0 0,0 0 1,0 0-1,0 1 0,0-1 0,0 0 0,0 0 0,0 0 1,0 1-1,0-1 0,0 0 0,0 0 0,0 1 1,-3 11 461,0 40-65,2-1 0,11 94 0,0-19-777,-8-92 190,0-19 4,-2 0 0,1 0 0,-2 0 0,0 0 0,-3 17 1,4-32 137,0-1 1,0 1 0,0 0 0,0 0-1,0 0 1,0 0 0,0 0 0,-1 0-1,1 0 1,0 0 0,0 0 0,0-1-1,0 1 1,0 0 0,0 0 0,0 0-1,0 0 1,0 0 0,0 0 0,0 0 0,0 0-1,0 0 1,-1 0 0,1 0 0,0 0-1,0 0 1,0 0 0,0 0 0,0 0-1,0 0 1,0 0 0,0 0 0,-1 0-1,1 0 1,0 0 0,0 0 0,0 0-1,0 0 1,0 0 0,0 0 0,0 0-1,0 0 1,0 0 0,-1 0 0,1 0 0,0 0-1,0 0 1,0 0 0,0 0 0,0 0-1,0 0 1,0 0 0,0 1 0,0-1-1,0 0 1,0 0 0,0 0 0,0 0-1,0 0 1,-1 0 0,1 0 0,0 0-1,0 1 1,-6-16-194,-3-20 49,-20-120-245,33 173-149,0 0 0,-1 0-1,-1 0 1,-1 1 0,-1-1 0,-2 21-1,0 11 438,0-45 68,-4-6-27</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30.987"/>
    </inkml:context>
    <inkml:brush xml:id="br0">
      <inkml:brushProperty name="width" value="0.05" units="cm"/>
      <inkml:brushProperty name="height" value="0.05" units="cm"/>
    </inkml:brush>
  </inkml:definitions>
  <inkml:trace contextRef="#ctx0" brushRef="#br0">16 10 21357,'-10'-1'1936,"6"-1"-1344,3 2-296,4-1 800,2 0-399,2-4-585,2 5 112,0 2-232,-1-1-88</inkml:trace>
</inkml:ink>
</file>

<file path=ppt/ink/ink3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40.837"/>
    </inkml:context>
    <inkml:brush xml:id="br0">
      <inkml:brushProperty name="width" value="0.025" units="cm"/>
      <inkml:brushProperty name="height" value="0.025" units="cm"/>
      <inkml:brushProperty name="color" value="#E71224"/>
    </inkml:brush>
  </inkml:definitions>
  <inkml:trace contextRef="#ctx0" brushRef="#br0">66 331 15715,'64'-31'2893,"46"-24"-381,-93 46-2357,0-2-1,-1 0 1,-1-1-1,17-15 1,-30 24-127,1 1 1,-1-1 0,1 1-1,-1-1 1,0 0-1,0 0 1,0 0 0,-1 0-1,1 0 1,-1 0-1,1-1 1,-1 1 0,0 0-1,0-1 1,-1 1 0,1-1-1,-1 1 1,0-1-1,1 1 1,-2-1 0,1-3-1,-2 2 12,1 0 1,-1 1-1,0-1 0,0 1 0,0-1 0,-1 1 1,0 0-1,0 0 0,0 0 0,0 0 0,-1 0 0,1 1 1,-1 0-1,-6-5 0,5 4-26,0 0 0,0 1 0,-1-1 0,1 1 0,-1 0 0,0 1 0,0-1 0,0 1 0,0 0 0,0 1 0,0-1 0,-1 1 0,1 1 0,0-1 0,-1 1 0,-6 0 0,6 2-9,-1-1 1,1 1-1,-1 0 1,1 1-1,0 0 1,0 0 0,0 0-1,0 1 1,1 0-1,-1 0 1,-10 10-1,6-3 12,0 0 0,0 1-1,1 0 1,1 1 0,0 0-1,1 1 1,0 0 0,1 0 0,0 0-1,2 1 1,-1 0 0,-3 20-1,8-28-2,-1 0 0,2 0 0,-1 0 0,1 0 0,0-1 0,0 1 0,1 0 0,0 0 0,0 0 1,0-1-1,1 1 0,4 10 0,-3-12-11,0 0 1,0-1 0,0 1 0,1-1-1,-1 1 1,1-1 0,0 0 0,0-1 0,1 1-1,-1-1 1,1 0 0,0 0 0,-1 0 0,2 0-1,8 2 1,1 0-160,1 0 0,-1-2 1,1 0-1,0 0 0,0-2 0,20 0 0,-7-2-120,-1-1 0,48-9 0,-15-6-97</inkml:trace>
</inkml:ink>
</file>

<file path=ppt/ink/ink3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2:20.703"/>
    </inkml:context>
    <inkml:brush xml:id="br0">
      <inkml:brushProperty name="width" value="0.025" units="cm"/>
      <inkml:brushProperty name="height" value="0.025" units="cm"/>
      <inkml:brushProperty name="color" value="#E71224"/>
    </inkml:brush>
  </inkml:definitions>
  <inkml:trace contextRef="#ctx0" brushRef="#br0">1 5362 10794,'1'1'225,"0"-1"-1,1 1 0,-1-1 0,0 1 0,0-1 1,1 1-1,-1-1 0,0 0 0,1 0 0,-1 0 1,1 0-1,-1 0 0,0 0 0,1 0 0,-1 0 1,0 0-1,1 0 0,-1-1 0,0 1 1,3-2-1,29-12-1,-29 12 104,7-4-181,0 0 0,-1-1 0,0 0 1,-1 0-1,1-1 0,11-14 0,46-61 138,-30 37-175,9-6 68,2 2-1,3 2 1,1 2 0,3 3 0,63-38-1,244-175-125,-155 73 49,-148 125-70,122-90 0,-8 34-27,54-38 49,-170 107-29,79-80 1,-90 80 16,2 1 0,79-55-1,-16 30 347,-47 31-145,-1-4 1,80-68-1,-86 58-237,123-107 8,-138 125-10,2 2 0,67-36-1,-29 23 17,111-77 0,-22 10-104,-111 76 85,-2-3 1,57-49-1,-1-20 60,-67 60-51,2 3 0,69-49 0,-115 91-7,199-140 26,-150 102-76,81-82 1,-104 92 25,22-24 6,2 1-1,108-82 1,-72 77-6,-36 25-7,88-75 0,-1-33-12,-12 12 37,-97 101 3,2 1-1,46-29 1,29-8-161,32-22-80,-109 66 224,-1-2-1,37-36 0,-22 14 2,158-153 33,-139 142-13,94-65-1,-111 90-42,-2-1 0,-1-2 0,76-78 0,-106 98 98,1 0 0,31-22 0,-27 22 73,25-23 0,-37 30-25,-1-1-216,-14-4-426,-1 1 435,-3-3-61</inkml:trace>
</inkml:ink>
</file>

<file path=ppt/ink/ink3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2:22.355"/>
    </inkml:context>
    <inkml:brush xml:id="br0">
      <inkml:brushProperty name="width" value="0.025" units="cm"/>
      <inkml:brushProperty name="height" value="0.025" units="cm"/>
      <inkml:brushProperty name="color" value="#E71224"/>
    </inkml:brush>
  </inkml:definitions>
  <inkml:trace contextRef="#ctx0" brushRef="#br0">197 18 17780,'-1'-18'3718,"-1"25"-653,-4 14-2624,-16 37 149,-45 85 1,39-87-345,-32 87 1,58-136-239,0-1 0,0 1 1,0 0-1,1 0 1,0 9-1,1-14-5,0-1-1,0 0 1,0 0-1,0 1 1,0-1 0,0 0-1,1 0 1,-1 0-1,0 0 1,1 1-1,-1-1 1,1 0 0,-1 0-1,1 0 1,0 0-1,-1 0 1,1 0-1,0 0 1,0 0-1,0-1 1,0 1 0,0 0-1,0 0 1,0-1-1,0 1 1,0-1-1,0 1 1,0-1 0,0 1-1,0-1 1,0 1-1,0-1 1,1 0-1,-1 0 1,0 0 0,0 1-1,2-1 1,4-1 14,0 1 0,-1-1 0,1 0 1,0 0-1,-1 0 0,1-1 0,-1 0 1,7-3-1,53-28 90,-39 18-63,22-10 121,146-80-574,-191 102 410,1 1 0,-1-1 0,0 0 0,1-1 0,-1 1 0,4-6 0,-5-1-106</inkml:trace>
</inkml:ink>
</file>

<file path=ppt/ink/ink3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2:22.901"/>
    </inkml:context>
    <inkml:brush xml:id="br0">
      <inkml:brushProperty name="width" value="0.025" units="cm"/>
      <inkml:brushProperty name="height" value="0.025" units="cm"/>
      <inkml:brushProperty name="color" value="#E71224"/>
    </inkml:brush>
  </inkml:definitions>
  <inkml:trace contextRef="#ctx0" brushRef="#br0">62 107 19500,'0'-1'68,"0"1"0,0 0 0,1-1 0,-1 1 0,0 0 0,0 0 1,0-1-1,1 1 0,-1 0 0,0 0 0,0-1 0,1 1 0,-1 0 0,0 0 0,1 0 0,-1 0 0,0-1 0,0 1 0,1 0 0,-1 0 0,0 0 0,1 0 0,-1 0 0,0 0 0,1 0 0,-1 0 1,0 0-1,1 0 0,-1 0 0,0 0 0,1 0 0,0 0 0,0 12 1017,-8 25-302,5-32-541,-58 283 654,60-287-895,-3 44 130,3-44-120,0 0-1,0 0 1,0 1 0,0-1 0,0 0 0,1 0-1,-1 0 1,1 0 0,-1 1 0,1-1 0,-1 0-1,1 0 1,-1 0 0,2 1 0,-2-2-1,1 0-1,0 1 1,-1-1 0,1 0-1,-1 1 1,1-1 0,0 0-1,-1 0 1,1 0 0,0 0-1,-1 0 1,1 0 0,-1 0-1,1 0 1,0 0 0,-1 0 0,1 0-1,0 0 1,-1 0 0,1 0-1,0-1 1,-1 1 0,1 0-1,-1-1 1,1 1 0,-1 0-1,1-1 1,0 0 0,4-2 35,0-1 0,0 0 0,-1 0 0,1-1 0,-1 1 0,0-1 0,0 0 0,-1 0-1,0-1 1,5-8 0,3-10 93,9-29-1,-5 7-4,12-61 0,-23 84-133,0 1-1,-2-1 0,-1 0 1,-3-42-1,1 58-8,-2 8-5,-1 10-19,1 4 18,0 1 0,2 0 1,-1-1-1,2 1 0,0 0 0,1 0 0,1-1 1,0 1-1,1 0 0,6 19 0,-8-32 15,1 0 0,-1 0-1,0 0 1,1 0 0,0 0 0,-1-1-1,1 1 1,0-1 0,1 1-1,-1-1 1,0 0 0,4 3 0,-4-4 0,0 0 0,0 0 0,-1 0 0,1-1 0,0 1 0,0 0 0,1-1 0,-1 0 0,0 1 0,0-1 0,0 0 0,0 0 0,0 0 0,0 0 0,0 0 0,0-1 0,0 1 0,1-1 0,-1 1 1,2-2-1,7-3 6,-1 0 0,0-1 1,-1 0-1,1-1 1,-1 0-1,0 0 1,-1-1-1,0 0 1,11-14-1,7-13 36,25-40-1,-50 74-39,16-27 42,22-50 0,-41 81-45,-80 211 145,70-178-150,2 0 0,2 1 0,2 0 0,-3 47 0,9-82-9,-1 4-156,1 0 0,0 0 0,1 0-1,1 10 1,-2-15 137,0 0 0,1 0 0,-1 0 0,0 0-1,1 0 1,-1 0 0,1 0 0,-1 0 0,1 0 0,0 0 0,-1 0 0,1 0-1,0 0 1,0-1 0,-1 1 0,1 0 0,0-1 0,0 1 0,0-1 0,0 1 0,0-1-1,0 1 1,0-1 0,0 1 0,0-1 0,0 0 0,0 0 0,0 1 0,0-1-1,0 0 1,2 0 0,11-2-390</inkml:trace>
</inkml:ink>
</file>

<file path=ppt/ink/ink3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2:23.368"/>
    </inkml:context>
    <inkml:brush xml:id="br0">
      <inkml:brushProperty name="width" value="0.025" units="cm"/>
      <inkml:brushProperty name="height" value="0.025" units="cm"/>
      <inkml:brushProperty name="color" value="#E71224"/>
    </inkml:brush>
  </inkml:definitions>
  <inkml:trace contextRef="#ctx0" brushRef="#br0">108 2 20964,'13'-1'1953,"-14"12"-1281,-6 5-280,-3 10 1096,-2 5-479,-1 5-489,2 4-120,1 6-336,-2-2-192,4-3 800,-2-6-624,-3-9-24,0-4 24</inkml:trace>
</inkml:ink>
</file>

<file path=ppt/ink/ink3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4:22.680"/>
    </inkml:context>
    <inkml:brush xml:id="br0">
      <inkml:brushProperty name="width" value="0.025" units="cm"/>
      <inkml:brushProperty name="height" value="0.025" units="cm"/>
      <inkml:brushProperty name="color" value="#E71224"/>
    </inkml:brush>
  </inkml:definitions>
  <inkml:trace contextRef="#ctx0" brushRef="#br0">205 565 8578,'568'-321'5649,"-234"126"-5810,-292 169 145,-97 51 528,-415 254-352,237-149-307,155-92 102,-88 32-1,67-41 55,59-18 0,32-8-49,15-3 15,17-4-2,43-19-16,124-62 1,-112 47 33,197-93-224,226-101-1870,-441 206 1604,107-40-602,-156 64 1299,-14 5 121,-21 11 284,18-10-522,-146 94 1783,-80 46-841,178-118-936</inkml:trace>
</inkml:ink>
</file>

<file path=ppt/ink/ink3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4:47.753"/>
    </inkml:context>
    <inkml:brush xml:id="br0">
      <inkml:brushProperty name="width" value="0.025" units="cm"/>
      <inkml:brushProperty name="height" value="0.025" units="cm"/>
      <inkml:brushProperty name="color" value="#E71224"/>
    </inkml:brush>
  </inkml:definitions>
  <inkml:trace contextRef="#ctx0" brushRef="#br0">42 1 9522,'2'70'1938,"-9"83"0,6-119-1157,5 59 1,0-34-282,-5-47-281,0-1 1,0 0-1,-1 0 0,-1 0 1,-6 21-1,-6 22-288,15-53 75,0-1-6,0 0 0,0 0-1,0 1 1,0-1 0,0 0 0,1 0 0,-1 1-1,0-1 1,0 0 0,0 0 0,0 1 0,-1-1-1,1 0 1,0 0 0,0 1 0,0-1 0,0 0-1,0 0 1,0 0 0,0 1 0,0-1 0,0 0-1,-1 0 1,1 1 0,0-1 0,0 0 0,0 0-1,0 0 1,-1 0 0,1 1 0,0-1 0,0 0-1,0 0 1,-1 0 0,1 0 0,0 0 0,0 0-1,-1 1 1,-6-14-22</inkml:trace>
</inkml:ink>
</file>

<file path=ppt/ink/ink3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50.529"/>
    </inkml:context>
    <inkml:brush xml:id="br0">
      <inkml:brushProperty name="width" value="0.025" units="cm"/>
      <inkml:brushProperty name="height" value="0.025" units="cm"/>
      <inkml:brushProperty name="color" value="#E71224"/>
    </inkml:brush>
  </inkml:definitions>
  <inkml:trace contextRef="#ctx0" brushRef="#br0">1 0 9394,'1'26'1232,"2"-3"-768,0-3-200,0 1 657,1-1-353,-3-1-152,4 1-376,0-1-104,0-1-112,1 2-24,-4-2-568,0-3 592,-2 0-32,-3-1-25</inkml:trace>
</inkml:ink>
</file>

<file path=ppt/ink/ink3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51.086"/>
    </inkml:context>
    <inkml:brush xml:id="br0">
      <inkml:brushProperty name="width" value="0.025" units="cm"/>
      <inkml:brushProperty name="height" value="0.025" units="cm"/>
      <inkml:brushProperty name="color" value="#E71224"/>
    </inkml:brush>
  </inkml:definitions>
  <inkml:trace contextRef="#ctx0" brushRef="#br0">8 0 11987,'0'30'1256,"0"9"-792,-4 5-216,1 9 1128,3 2-896,0 2-288,3 0-112,-1-2 48,3-4-112,-5-6-24,0-2-8</inkml:trace>
</inkml:ink>
</file>

<file path=ppt/ink/ink3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51.627"/>
    </inkml:context>
    <inkml:brush xml:id="br0">
      <inkml:brushProperty name="width" value="0.025" units="cm"/>
      <inkml:brushProperty name="height" value="0.025" units="cm"/>
      <inkml:brushProperty name="color" value="#E71224"/>
    </inkml:brush>
  </inkml:definitions>
  <inkml:trace contextRef="#ctx0" brushRef="#br0">0 0 12355,'2'40'816,"-2"-7"-712,-2-2-80,2-9 136,2-1-936,-2-9 736,1 0-96,-1-5-88</inkml:trace>
  <inkml:trace contextRef="#ctx0" brushRef="#br0" timeOffset="1">39 519 10266,'-5'67'1075,"0"-13"-299,4 72 0,3-72-1769,-5 82-1,1 116 3267,4-68-1220,-2-157-950,-2 216-812,-1-204 502,0-23 127</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5.143"/>
    </inkml:context>
    <inkml:brush xml:id="br0">
      <inkml:brushProperty name="width" value="0.05" units="cm"/>
      <inkml:brushProperty name="height" value="0.05" units="cm"/>
    </inkml:brush>
  </inkml:definitions>
  <inkml:trace contextRef="#ctx0" brushRef="#br0">78 83 15203,'1'2'318,"1"0"0,-1 0-1,1 0 1,0 0 0,-1 0-1,1 0 1,0-1 0,0 1-1,0-1 1,0 0 0,0 1-1,0-1 1,1 0 0,-1 0-1,4 1 1,-4-2-117,1 0-1,-1 0 1,0-1-1,0 1 1,0 0-1,1-1 1,-1 1-1,0-1 1,0 0-1,0 0 1,0 0-1,0 0 1,0 0-1,0 0 1,0 0-1,-1-1 1,1 1-1,2-2 1,0-2 98,1 1 0,-1-1 0,0 0-1,0 0 1,4-7 0,-6 11-236,-1-1 0,0 0-1,0 0 1,0 0 0,0 0-1,-1 0 1,1-1 0,0 1 0,-1 0-1,0 0 1,1 0 0,-1-1-1,0 1 1,0 0 0,0 0-1,0 0 1,-1-1 0,0-3-1,1 6-48,-1-1-1,1 0 0,-1 0 0,1 0 1,-1 1-1,1-1 0,-1 0 0,1 1 1,-1-1-1,0 1 0,1-1 0,-1 0 1,0 1-1,0 0 0,1-1 0,-1 1 0,0-1 1,0 1-1,0 0 0,0-1 0,0 1 1,1 0-1,-1 0 0,0 0 0,0 0 1,0 0-1,0 0 0,0 0 0,0 0 0,0 0 1,1 0-1,-1 1 0,0-1 0,0 0 1,0 0-1,0 1 0,-1 0 0,-2 1 8,-1 0-1,1 1 0,-1-1 0,1 1 0,-7 5 1,-1 4-60,-1 1 1,2 0 0,0 1 0,1 0 0,0 0 0,1 1-1,0 0 1,2 1 0,0 0 0,0 0 0,2 1 0,-8 33-1,12-46-54,1 1 0,-1-1 0,1 1 0,0-1 0,0 0 0,0 1 0,0-1 0,1 1 0,0-1 0,2 8-1,-2-10 21,0 0 0,0-1 0,0 1 0,0-1-1,1 1 1,-1-1 0,0 1 0,0-1 0,1 0-1,-1 1 1,1-1 0,0 0 0,-1 0-1,1 0 1,0-1 0,-1 1 0,1 0 0,0 0-1,0-1 1,0 1 0,-1-1 0,1 0 0,0 0-1,0 1 1,0-1 0,0 0 0,2-1-1,2 1 71,1-1-1,-1 0 0,1 0 0,-1-1 1,0 0-1,0 0 0,0 0 0,10-6 1,0-1-262,27-21 1,7-12-79</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18.445"/>
    </inkml:context>
    <inkml:brush xml:id="br0">
      <inkml:brushProperty name="width" value="0.05" units="cm"/>
      <inkml:brushProperty name="height" value="0.05" units="cm"/>
    </inkml:brush>
  </inkml:definitions>
  <inkml:trace contextRef="#ctx0" brushRef="#br0">1 50 9714,'0'1'57,"0"0"-1,0 0 1,0 0-1,0-1 0,1 1 1,-1 0-1,0-1 1,1 1-1,-1 0 1,1 0-1,-1-1 1,0 1-1,1-1 1,-1 1-1,1 0 1,0-1-1,-1 1 1,1-1-1,-1 1 1,1-1-1,0 0 1,0 1-1,-1-1 1,1 0-1,0 1 0,-1-1 1,1 0-1,0 0 1,0 0-1,0 0 1,-1 1-1,1-1 1,1 0-1,36 3 631,-32-2-457,19 0 11,0 2 1,0 1 0,-1 1 0,0 1 0,0 1-1,43 18 1,-55-20-210,0 0-1,1-1 1,0-1 0,0 0-1,0-1 1,0 0-1,22-1 1,95-10 1,-30 0-15,135 15 4,-139 0-6,107-9 1,199-52 90,-38 4-70,-170 35-21,1 8 0,362 32 0,323 57 108,-459-52 58,244 10 97,338-5-123,-12-11 557,4-37-213,-186-36-455,-251 10-52,661-32 163,-694 44 535,-475 26-622,-9 1 192,72-11 0,-112 11-278,0 1 1,-1 0-1,1-1 0,0 1 1,0-1-1,-1 1 0,1-1 1,0 1-1,-1-1 1,1 0-1,-1 1 0,1-1 1,-1 0-1,1 1 0,-1-1 1,1-1-1,0 1 5,4-6-89</inkml:trace>
</inkml:ink>
</file>

<file path=ppt/ink/ink3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4:46.847"/>
    </inkml:context>
    <inkml:brush xml:id="br0">
      <inkml:brushProperty name="width" value="0.025" units="cm"/>
      <inkml:brushProperty name="height" value="0.025" units="cm"/>
      <inkml:brushProperty name="color" value="#E71224"/>
    </inkml:brush>
  </inkml:definitions>
  <inkml:trace contextRef="#ctx0" brushRef="#br0">18 1 9626,'0'47'1384,"0"-1"-816,-2-7-319,2-8 1463,-1-6-1344,1-7-56,-2-3-144</inkml:trace>
  <inkml:trace contextRef="#ctx0" brushRef="#br0" timeOffset="1">23 535 12027,'0'41'1080,"0"-4"-776,0 2-112,0-6 440,0-3-176,0-2-272,0-2-120,0-4-208,0-1-88,0-1-472,0-3-432,0 1 864,-2 0-184,-1-1-41</inkml:trace>
  <inkml:trace contextRef="#ctx0" brushRef="#br0" timeOffset="2">5 1123 12731,'-2'37'976,"1"-2"-792,-1-2-128,2-6 192,0-3-176,2-2-1192,1-1-329,1 2 1137,0 0-280,-1 3-192</inkml:trace>
</inkml:ink>
</file>

<file path=ppt/ink/ink3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4:47.285"/>
    </inkml:context>
    <inkml:brush xml:id="br0">
      <inkml:brushProperty name="width" value="0.025" units="cm"/>
      <inkml:brushProperty name="height" value="0.025" units="cm"/>
      <inkml:brushProperty name="color" value="#E71224"/>
    </inkml:brush>
  </inkml:definitions>
  <inkml:trace contextRef="#ctx0" brushRef="#br0">67 1 10298,'-10'158'2379,"2"-68"-2775,5-53 147,-5 121 871,14-52-4358,-3-79 2563,-3 54 0,-18 82 5503,6-72-2373,7-49-510,0-9-1979,2 0-1,1 0 0,1 0 1,2 1-1,5 38 0,3-16-203,-7-39 468</inkml:trace>
</inkml:ink>
</file>

<file path=ppt/ink/ink3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4:52.859"/>
    </inkml:context>
    <inkml:brush xml:id="br0">
      <inkml:brushProperty name="width" value="0.025" units="cm"/>
      <inkml:brushProperty name="height" value="0.025" units="cm"/>
      <inkml:brushProperty name="color" value="#E71224"/>
    </inkml:brush>
  </inkml:definitions>
  <inkml:trace contextRef="#ctx0" brushRef="#br0">0 1 11859,'12'4'430,"-1"0"0,1 1 0,-1 0 0,0 1 1,0 0-1,14 11 0,4 2 146,130 70 710,108 71-524,-221-126-511,-11-8 89,0-2 0,74 38 0,-49-36-125,1-4-1,110 26 0,-136-37-181,-1 1-1,0 1 1,-1 2-1,44 27 1,36 16 14,-83-45-44,116 55 87,-114-51-65,-1 2 0,41 32 0,-45-30-15,95 72-46,-98-77 77,1-1 1,0-2-1,38 16 1,-3-7 119,0 2 0,-2 4 1,87 54-1,-99-51 378,2-1-1,0-3 0,63 26 1,-5-21-300,-74-24-126,0 2 0,36 16 1,-31-8-84,-1 1 1,-1 1 0,-1 2-1,0 2 1,-2 1 0,46 46-1,-60-53 25,2 0-1,0-2 0,1 0 0,0-1 0,32 16 1,121 48 159,-65-32-186,-89-37-29,0 2 0,-1 0-1,30 25 1,-13-8-4,8 1-93,85 45 1,-25-23 32,-34-18 5,-2 2-1,112 80 0,-108-53 15,-51-43 23,0 0-1,2-2 0,0-1 0,39 22 0,62 37 1,-84-49 11,54 26-1,-59-34 2,0 1 1,36 28-1,60 55-45,-112-87 49,10 6-73,1-1 0,1-1 0,41 19 0,185 109 94,-31-17 0,-37-39 11,-82-42 22,123 78 0,-192-105-64,49 21 0,-48-26 1,50 32-1,-17-4 197,-71-46-172,-1 1 0,1 0 1,0-1-1,0 1 0,0 0 0,-1 0 0,1 0 0,0 0 0,-1-1 0,1 1 0,0 0 0,-1 0 0,1 0 0,-1 0 0,1 2 1,-1-2-28,0-1 1,0 0-1,-1 1 1,1-1-1,0 1 1,0-1 0,0 0-1,0 1 1,-1-1-1,1 0 1,0 1 0,0-1-1,-1 0 1,1 0-1,0 1 1,0-1 0,-1 0-1,1 0 1,0 1-1,-1-1 1,1 0-1,-1 0 1,1 0 0,0 1-1,-1-1 1,1 0-1,0 0 1,-1 0 0,1 0-1,-1 0 1,1 0-1,0 0 1,-1 0-1,1 0 1,-1 0 0,1 0-1,0 0 1,-1 0-1,1 0 1,-1-1 0,0 1-1,-17-3-222</inkml:trace>
</inkml:ink>
</file>

<file path=ppt/ink/ink3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4:53.884"/>
    </inkml:context>
    <inkml:brush xml:id="br0">
      <inkml:brushProperty name="width" value="0.025" units="cm"/>
      <inkml:brushProperty name="height" value="0.025" units="cm"/>
      <inkml:brushProperty name="color" value="#E71224"/>
    </inkml:brush>
  </inkml:definitions>
  <inkml:trace contextRef="#ctx0" brushRef="#br0">188 19 16235,'23'-18'3246,"-23"18"-3219,0 0 1,0-1-1,0 1 0,1 0 1,-1 0-1,0 0 0,0 0 0,0 0 1,0 0-1,0 0 0,0 0 0,0 0 1,1 0-1,-1 0 0,0 0 1,0 0-1,0 0 0,0 1 0,0-1 1,0 0-1,1 0 0,-1 0 1,0 0-1,0 0 0,0 0 0,0 0 1,0 0-1,0 0 0,0 0 0,0 0 1,1 0-1,-1 1 0,0-1 1,0 0-1,0 0 0,0 0 0,0 0 1,0 0-1,0 0 0,0 1 0,0-1 1,0 0-1,0 0 0,0 0 1,0 0-1,0 0 0,0 0 0,0 0 1,0 1-1,0-1 0,0 0 1,0 0-1,-5 18 923,-40 91 590,-104 287-385,134-337-2291,33-102-662,-6 2 1196</inkml:trace>
</inkml:ink>
</file>

<file path=ppt/ink/ink3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4:54.426"/>
    </inkml:context>
    <inkml:brush xml:id="br0">
      <inkml:brushProperty name="width" value="0.025" units="cm"/>
      <inkml:brushProperty name="height" value="0.025" units="cm"/>
      <inkml:brushProperty name="color" value="#E71224"/>
    </inkml:brush>
  </inkml:definitions>
  <inkml:trace contextRef="#ctx0" brushRef="#br0">136 10 16724,'1'0'74,"-1"-1"1,1 0 0,-1 1 0,1-1 0,-1 0 0,1 1-1,-1-1 1,1 1 0,0-1 0,-1 1 0,1-1 0,0 1-1,-1 0 1,1-1 0,0 1 0,-1 0 0,1-1 0,0 1-1,0 0 1,-1 0 0,1 0 0,0 0 0,0 0 0,0 0-1,-1 0 1,1 0 0,0 0 0,0 0 0,0 0 0,-1 0-1,1 1 1,0-1 0,0 0 0,-1 1 0,1-1 0,0 0-1,-1 1 1,1-1 0,0 1 0,-1-1 0,1 1 0,-1-1-1,1 1 1,-1-1 0,1 1 0,-1 0 0,1-1 0,-1 1-1,1 0 1,-1-1 0,0 1 0,0 0 0,1 1 0,2 6 413,0 1 1,0-1 0,2 19-1,-2-14-367,102 360 340,-105-371-502,1 0-1,0 0 1,-1 0-1,1 1 1,-1-1-1,0 0 1,1 0-1,-1 0 1,-1 4-1,1-6 45,0 1-1,0-1 0,-1 1 0,1-1 0,-1 1 1,1-1-1,0 0 0,-1 1 0,1-1 1,-1 0-1,1 1 0,-1-1 0,1 0 0,-1 1 1,1-1-1,-1 0 0,1 0 0,-1 0 0,1 0 1,-1 1-1,0-1 0,1 0 0,-1 0 0,1 0 1,-1 0-1,1 0 0,-1 0 0,0-1 0,1 1 1,-1 0-1,1 0 0,-1 0 0,1 0 0,-1-1 1,1 1-1,-1 0 0,0-1 0,-18-6-295</inkml:trace>
  <inkml:trace contextRef="#ctx0" brushRef="#br0" timeOffset="1">6 353 15523,'-6'-4'2217,"6"-4"-1241,7 1-368,8-3 2225,8 0-1761,5-3-240,10-1-568,0-3-392,7 2-880,-4 4 960,-5-1-248,-6-3-152</inkml:trace>
</inkml:ink>
</file>

<file path=ppt/ink/ink3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4:54.873"/>
    </inkml:context>
    <inkml:brush xml:id="br0">
      <inkml:brushProperty name="width" value="0.025" units="cm"/>
      <inkml:brushProperty name="height" value="0.025" units="cm"/>
      <inkml:brushProperty name="color" value="#E71224"/>
    </inkml:brush>
  </inkml:definitions>
  <inkml:trace contextRef="#ctx0" brushRef="#br0">174 0 20412,'2'16'1673,"-5"14"-1241,-2 6-192,3 10 472,0 4-208,1 6-64,1-2-240,0-6-688,1-2-432,1-11 768,-2-6-144,4-10-136</inkml:trace>
  <inkml:trace contextRef="#ctx0" brushRef="#br0" timeOffset="1">1 154 19300,'3'-8'320,"1"1"-1,-1-1 0,2 1 1,-1 1-1,1-1 1,0 0-1,0 1 1,1 0-1,0 0 1,11-8-1,-5 5-122,0 1-1,0 0 1,1 1-1,0 0 1,15-6-1,-21 11-179,1-1-1,-1 1 1,1 1 0,-1-1-1,1 1 1,-1 0 0,1 1-1,0 0 1,0 0 0,-1 1-1,1 0 1,-1 0 0,1 0-1,-1 1 1,1 1 0,-1-1-1,0 1 1,0 0 0,0 1-1,0-1 1,-1 1-1,1 1 1,-1-1 0,0 1-1,-1 0 1,1 1 0,-1-1-1,0 1 1,0 0 0,-1 0-1,0 1 1,0 0 0,0-1-1,5 15 1,-4-5 87,0 1 0,-2-1 0,0 1-1,0 0 1,-2-1 0,0 1 0,-1 0 0,-1 0 0,0 0 0,-5 21 0,4-26 40,-1 0 0,0 0 1,-1 0-1,0-1 0,0 1 0,-2-1 1,1 0-1,-2-1 0,1 1 1,-1-1-1,-1 0 0,0-1 1,0 0-1,-17 15 0,20-21-194,-1 0 0,1 0 0,0 0 0,-1-1 0,0 0 1,1 0-1,-1 0 0,0-1 0,0 0 0,0 0 0,-7 0 0,10 0-108,0-1-1,0 0 1,0-1 0,0 1 0,0 0 0,0-1 0,0 0 0,0 1 0,0-1 0,0 0-1,0-1 1,0 1 0,0 0 0,1-1 0,-1 0 0,1 1 0,-1-1 0,1 0 0,0-1-1,-1 1 1,1 0 0,0 0 0,-2-4 0,2-3-782</inkml:trace>
</inkml:ink>
</file>

<file path=ppt/ink/ink3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4:55.358"/>
    </inkml:context>
    <inkml:brush xml:id="br0">
      <inkml:brushProperty name="width" value="0.025" units="cm"/>
      <inkml:brushProperty name="height" value="0.025" units="cm"/>
      <inkml:brushProperty name="color" value="#E71224"/>
    </inkml:brush>
  </inkml:definitions>
  <inkml:trace contextRef="#ctx0" brushRef="#br0">0 1 19876,'6'16'1833,"-3"4"-1169,-2 4-272,3 10 856,1 4-408,-1 6-264,2 2-55,-2 0-497,2-2-505,-5-5 441,-1-5-64,-7-8-112</inkml:trace>
</inkml:ink>
</file>

<file path=ppt/ink/ink3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17.047"/>
    </inkml:context>
    <inkml:brush xml:id="br0">
      <inkml:brushProperty name="width" value="0.025" units="cm"/>
      <inkml:brushProperty name="height" value="0.025" units="cm"/>
      <inkml:brushProperty name="color" value="#E71224"/>
    </inkml:brush>
  </inkml:definitions>
  <inkml:trace contextRef="#ctx0" brushRef="#br0">203 232 13283,'18'-51'2888,"-16"46"-2505,-1 1-1,0-1 1,-1 1 0,1 0-1,-1-1 1,0 0 0,0 1-1,0-1 1,-2-7 0,2 11-297,0 0 0,0 1 0,0-1 0,-1 0 0,1 0 0,0 0 0,-1 1 0,1-1 0,0 0 1,-1 1-1,1-1 0,-1 0 0,1 1 0,-1-1 0,0 0 0,1 1 0,-1-1 0,0 1 0,1-1 1,-1 1-1,0 0 0,1-1 0,-1 1 0,0 0 0,0-1 0,0 1 0,0 0 0,-1 0 3,0 0-1,0 0 0,1 0 0,-1 0 1,0 1-1,0-1 0,1 1 0,-1 0 1,0-1-1,1 1 0,-4 2 0,-2 1 27,0 1 0,0 1 0,1-1-1,-7 8 1,-5 7-97,2 0 0,1 1 0,0 1 0,1 1-1,2 0 1,0 0 0,1 1 0,2 1 0,-9 35 0,16-55-23,1 1 1,1 0-1,-1-1 1,1 1 0,0 0-1,0 0 1,1-1-1,0 7 1,0-11 2,-1 0-1,0 0 1,1 0 0,-1 0 0,0 0 0,1-1 0,-1 1 0,1 0-1,-1 0 1,1 0 0,0 0 0,-1 0 0,1-1 0,0 1 0,0 0-1,0-1 1,-1 1 0,1 0 0,1 0 0,0-1-1,-1 0 0,1 0 1,-1 1-1,1-1 0,-1 0 0,0 0 0,1 0 1,-1-1-1,1 1 0,-1 0 0,1-1 0,-1 1 1,0 0-1,1-1 0,-1 0 0,0 1 0,1-1 1,0-1-1,11-7-49,0 0 0,-1-2 0,0 1 0,0-2 0,-2 1 0,19-25 0,-17 20 10,19-26 49,-1-1-1,-2-2 0,-3-1 0,-1-1 1,21-61-1,-44 106 42,0-1 0,0 1 0,0-1 0,-1 1 0,1-1 0,-1 0 0,1 1 0,-1-1 1,0 0-1,0-4 0,0 7-40,-1 0-1,1 0 1,0 0 0,0 0 0,0 0 0,0-1-1,0 1 1,0 0 0,0 0 0,0 0 0,0 0-1,0 0 1,-1 0 0,1-1 0,0 1 0,0 0 0,0 0-1,0 0 1,0 0 0,0 0 0,-1 0 0,1 0-1,0 0 1,0 0 0,0 0 0,0 0 0,0 0 0,-1 0-1,1 0 1,0 0 0,0 0 0,0 0 0,0 0-1,-1 0 1,1 0 0,0 0 0,0 0 0,0 0-1,0 0 1,0 0 0,-1 0 0,1 0 0,0 0 0,0 0-1,0 1 1,0-1 0,0 0 0,0 0 0,-1 0-1,-11 16 241,-4 13-163,2 1 1,1 0 0,2 1 0,1 0 0,-12 64-1,11-24-115,11-63-39,-1 0-1,2 0 1,-1 0 0,1 0 0,0-1 0,4 15 0,-5-21 35,0 0 0,0 1 0,1-1 0,-1 0 0,1 1 0,0-1 0,-1 0 1,1 1-1,0-1 0,0 0 0,-1 0 0,1 0 0,0 0 0,0 0 0,0 0 0,0 0 0,1 0 1,-1 0-1,0 0 0,0-1 0,0 1 0,1 0 0,-1-1 0,0 1 0,1-1 0,-1 0 1,1 1-1,-1-1 0,0 0 0,1 0 0,-1 0 0,1 0 0,-1 0 0,0 0 0,1 0 0,1-1 1,1 0-15,0-1-1,0 1 1,0-1 0,0 0 0,0-1 0,0 1 0,-1 0 0,1-1 0,-1 0 0,6-6 0,19-22-391</inkml:trace>
</inkml:ink>
</file>

<file path=ppt/ink/ink3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17.562"/>
    </inkml:context>
    <inkml:brush xml:id="br0">
      <inkml:brushProperty name="width" value="0.025" units="cm"/>
      <inkml:brushProperty name="height" value="0.025" units="cm"/>
      <inkml:brushProperty name="color" value="#E71224"/>
    </inkml:brush>
  </inkml:definitions>
  <inkml:trace contextRef="#ctx0" brushRef="#br0">107 7 17580,'-18'16'1384,"1"-1"-158,-24 28 0,37-39-1078,1 0 0,0 0 0,0 0 1,1 0-1,-1 1 0,1-1 0,0 1 0,0 0 1,0 0-1,1 0 0,0 0 0,-1 9 0,1-13-130,1 0-1,0 1 1,0-1-1,0 0 1,1 0-1,-1 1 1,0-1-1,0 0 1,1 1-1,-1-1 1,0 0-1,1 0 0,0 0 1,-1 0-1,1 1 1,0-1-1,-1 0 1,1 0-1,0 0 1,0 0-1,0 0 1,2 1-1,-1-1-10,0 0 0,0 0-1,0-1 1,0 1-1,0 0 1,0-1 0,0 0-1,0 1 1,0-1 0,1 0-1,-1 0 1,3-1 0,3 0-15,-1 0 1,1 0 0,-1-1 0,1-1-1,-1 1 1,11-6 0,-2-2 22,-1-1-1,0 0 1,0 0 0,-1-2 0,-1 0 0,0 0-1,0-1 1,12-19 0,-14 7 285,-11 17-34,-11 17 106,0 5-230,0 0 1,2 0-1,-1 1 0,-8 20 1,13-25-159,0 1 0,1-1 1,1 1-1,-1 0 0,2 0 1,-1 0-1,1 1 0,0 10 0,2-19-26,0-1-1,0 1 0,0 0 0,0-1 0,0 1 0,0-1 0,0 1 0,1-1 0,-1 1 0,1-1 1,-1 1-1,1-1 0,-1 1 0,1-1 0,0 1 0,0-1 0,0 0 0,0 1 0,0-1 0,0 0 0,2 2 1,-2-3-43,1 1 0,-1-1 0,1 1 1,-1-1-1,1 1 0,-1-1 1,1 0-1,0 0 0,-1 0 1,1 0-1,-1 0 0,1 0 0,-1 0 1,1-1-1,0 1 0,-1 0 1,3-2-1,4-1-168,0-1 0,0 0-1,-1 0 1,1-1 0,-1 0 0,8-7 0,21-23-478,3-5-187</inkml:trace>
</inkml:ink>
</file>

<file path=ppt/ink/ink3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18.010"/>
    </inkml:context>
    <inkml:brush xml:id="br0">
      <inkml:brushProperty name="width" value="0.025" units="cm"/>
      <inkml:brushProperty name="height" value="0.025" units="cm"/>
      <inkml:brushProperty name="color" value="#E71224"/>
    </inkml:brush>
  </inkml:definitions>
  <inkml:trace contextRef="#ctx0" brushRef="#br0">91 1 14611,'-11'10'915,"0"1"0,1 1 1,1-1-1,0 2 0,0-1 0,1 1 0,1 1 0,-9 19 1,16-31-885,0-1 0,0 0 1,0 0-1,-1 0 0,1 0 1,0 0-1,0 0 0,0 1 1,1-1-1,-1 0 0,0 0 1,0 0-1,1 0 0,-1 0 1,1 0-1,-1 0 0,1 0 1,-1 0-1,1 0 1,-1 0-1,1 0 0,0 0 1,0 0-1,-1 0 0,1-1 1,0 1-1,0 0 0,0-1 1,0 1-1,0 0 0,0-1 1,0 1-1,0-1 0,0 0 1,0 1-1,2-1 0,6 3-95,0-1-1,0 0 0,16 1 0,-4 0-43,-1 1-78,0 1 1,0 1 0,27 12 0,-41-15 141,0 0 0,1 0 0,-1 1 1,-1-1-1,1 1 0,-1 1 0,1-1 1,-1 1-1,0 0 0,-1 0 0,1 0 0,-1 1 1,0-1-1,4 8 0,-7-10 60,0-1-1,-1 0 1,1 1-1,0 0 1,-1-1-1,1 1 1,-1-1-1,0 1 1,0 0-1,0-1 1,0 1-1,0 0 1,0-1-1,-1 1 1,0-1-1,1 1 1,-1-1-1,-1 4 1,0-2 59,-1 0 0,1 0 0,-1 0 0,0-1 0,0 1 0,0-1 0,-1 1 0,1-1 0,-7 5 1,1-3 71,1 0 1,0 0 0,-1-1 0,0 0-1,0 0 1,0-1 0,-1-1 0,1 1 0,-16 1-1,22-4-153,1 1-1,-1-1 1,0 0-1,0 0 1,0 0-1,0 0 1,0 0 0,0-1-1,0 0 1,0 1-1,1-1 1,-1 0-1,0 0 1,0 0-1,1-1 1,-1 1-1,1-1 1,-1 1-1,1-1 1,0 0-1,0 0 1,0 0-1,0 0 1,0 0 0,0-1-1,-2-3 1,-9-23-60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19.749"/>
    </inkml:context>
    <inkml:brush xml:id="br0">
      <inkml:brushProperty name="width" value="0.05" units="cm"/>
      <inkml:brushProperty name="height" value="0.05" units="cm"/>
    </inkml:brush>
  </inkml:definitions>
  <inkml:trace contextRef="#ctx0" brushRef="#br0">502 165 13259,'0'-12'248,"0"0"0,-1-1 0,0 1 0,-1 0 0,0 0 0,-1 0 0,-6-14 0,8 23-199,0 0 1,0 0-1,0 0 1,-1 0-1,1 0 1,-1 1-1,0-1 0,0 1 1,0-1-1,0 1 1,0-1-1,-1 1 1,1 0-1,-1 0 0,1 0 1,-1 1-1,0-1 1,0 1-1,1-1 1,-1 1-1,0 0 1,-1 0-1,1 0 0,0 0 1,0 1-1,0-1 1,0 1-1,0 0 1,-1 0-1,1 0 0,0 0 1,-5 2-1,0 0 2,-1 1 0,1 0 0,0 1 0,0 0-1,0 0 1,1 0 0,-1 1 0,1 1 0,0-1-1,1 1 1,-11 11 0,-6 9 72,-30 46-1,26-31-34,2 2 0,1 0-1,3 2 1,-20 59 0,20-36 23,2 0 0,-13 98 0,27-129-81,2-1 1,1 45-1,2-69-22,1 0-1,0 0 1,1 0 0,0 0 0,1-1-1,1 1 1,0-1 0,0 1 0,1-1 0,10 16-1,-11-22 12,0 1-1,1-1 0,0 0 0,1 0 1,-1-1-1,1 1 0,0-1 1,0-1-1,0 1 0,0-1 0,0 0 1,1 0-1,0-1 0,-1 0 1,1 0-1,0 0 0,0-1 0,0 0 1,14-1-1,3 0 78,1-1-1,-1-1 1,0-1 0,35-10-1,-30 6-2,-1-2 0,0 0-1,-1-3 1,0 0-1,0-1 1,-1-2-1,-1 0 1,46-38 0,-54 37-65,0 0 1,-2-1-1,0 0 1,-1-1-1,0-1 1,-2 0-1,0-1 1,-1 0 0,-1-1-1,-1 0 1,-1-1-1,6-25 1,-7 16-3,-1 0 1,-2 0 0,1-53 0,-6 65-24,0 1 1,0 0 0,-2 0-1,0 0 1,-2 0-1,0 0 1,-12-28 0,14 38-13,-2 0 1,1 0-1,-1 1 0,-1 0 1,1-1-1,-1 2 1,0-1-1,-1 1 0,0 0 1,0 0-1,-10-6 1,6 6-1,0 0 0,0 1 0,-1 0 0,0 1 0,0 0 0,0 1 0,-17-3 0,-3 4-160,1 0 1,-1 2-1,0 1 0,1 2 1,-51 11-1,62-10 81,11-1 51,-1-1 0,0 0 0,1-1 0,-1 0 0,0-1 0,-16-1 0,23 0 13,0 1 0,0-1 0,0-1-1,1 1 1,-1 0 0,0-1 0,1 1 0,-4-3-1,6 3 23</inkml:trace>
</inkml:ink>
</file>

<file path=ppt/ink/ink3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18.829"/>
    </inkml:context>
    <inkml:brush xml:id="br0">
      <inkml:brushProperty name="width" value="0.025" units="cm"/>
      <inkml:brushProperty name="height" value="0.025" units="cm"/>
      <inkml:brushProperty name="color" value="#E71224"/>
    </inkml:brush>
  </inkml:definitions>
  <inkml:trace contextRef="#ctx0" brushRef="#br0">8 1 17716,'1'1'146,"0"1"1,-1 0-1,1-1 0,0 1 1,-1 0-1,1 0 0,-1-1 1,0 1-1,0 0 1,0 0-1,0 0 0,0 0 1,0-1-1,0 1 0,-1 2 1,1 0 105,-7 135 2079,2 124-2471,9-242-298,-3-21 418,-1 0 1,0 0-1,0 0 0,0 1 0,0-1 0,0 0 0,0 0 0,0 0 1,0 0-1,1 0 0,-1 0 0,0 1 0,0-1 0,0 0 0,0 0 0,0 0 1,1 0-1,-1 0 0,0 0 0,0 0 0,0 0 0,0 0 0,1 0 1,-1 0-1,0 0 0,0 0 0,0 0 0,0 0 0,0 0 0,1 0 1,-1 0-1,0 0 0,0 0 0,0 0 0,0 0 0,1 0 0,-1 0 1,0 0-1,0 0 0,0-1 0,0 1 0,0 0 0,1 0 0,-1 0 0,0 0 1,0 0-1,0 0 0,0-1 0,2-1-139,0-1-1,-1 0 1,0 0-1,0 0 1,1 0 0,-1 0-1,-1 0 1,1 0 0,0-4-1,3-39-659,-2-60-1,-3 43 247</inkml:trace>
</inkml:ink>
</file>

<file path=ppt/ink/ink3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19.378"/>
    </inkml:context>
    <inkml:brush xml:id="br0">
      <inkml:brushProperty name="width" value="0.025" units="cm"/>
      <inkml:brushProperty name="height" value="0.025" units="cm"/>
      <inkml:brushProperty name="color" value="#E71224"/>
    </inkml:brush>
  </inkml:definitions>
  <inkml:trace contextRef="#ctx0" brushRef="#br0">7 4 13619,'2'0'1504,"6"6"-744,0 0-215,7-2 943,5 2-288,8-5-168,5-1-71,6-1-217,0-3-192,-5-2-480,-1 0-272,-7 0-632,-5 2-1617,-19 4 2041,2 2-360,-24 6-328</inkml:trace>
  <inkml:trace contextRef="#ctx0" brushRef="#br0" timeOffset="1">1 224 16732,'3'10'1592,"13"-9"-888,8-2-200,10-6 712,6-2-295,5-1-297,1 1-200,-3 4-896,-5 0 1880,-12 4-1320,-14 2-72,-19 7-48</inkml:trace>
  <inkml:trace contextRef="#ctx0" brushRef="#br0" timeOffset="2">1 543 17076,'16'8'1984,"8"-6"-1328,10-4-296,7-6 665,6-3-1154,2-3 129,-1-8 241,-2-2-225,-1-9-369</inkml:trace>
</inkml:ink>
</file>

<file path=ppt/ink/ink3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19.794"/>
    </inkml:context>
    <inkml:brush xml:id="br0">
      <inkml:brushProperty name="width" value="0.025" units="cm"/>
      <inkml:brushProperty name="height" value="0.025" units="cm"/>
      <inkml:brushProperty name="color" value="#E71224"/>
    </inkml:brush>
  </inkml:definitions>
  <inkml:trace contextRef="#ctx0" brushRef="#br0">32 24 15579,'-7'14'1094,"-12"31"406,18-42-1317,0 1 0,0-1-1,0 0 1,0 1 0,1-1-1,-1 0 1,1 1 0,0-1 0,0 1-1,1 6 1,0-10-137,-1 1-1,0 0 1,0-1-1,1 1 1,-1 0 0,0-1-1,1 1 1,-1-1 0,0 1-1,1 0 1,-1-1-1,1 1 1,-1-1 0,1 1-1,0-1 1,-1 0 0,1 1-1,-1-1 1,1 1-1,0-1 1,-1 0 0,1 0-1,0 1 1,-1-1 0,2 0-1,1 1 15,-1-1 0,0 0 0,1 0 0,-1-1 0,0 1 0,0 0 0,1-1 0,2 0 1,39-20 173,-44 21-232,133-82 27,-131 81-27,0-1-1,1 1 0,-1 0 0,0 0 1,1 0-1,-1 0 0,1 0 0,0 0 0,-1 1 1,1-1-1,0 1 0,-1 0 0,1-1 1,0 1-1,-1 1 0,1-1 0,0 0 1,-1 1-1,1-1 0,0 1 0,3 1 0,-3 0 2,-1 0 0,1 0 0,-1 0-1,0 0 1,0 0 0,1 1-1,-1-1 1,-1 1 0,1 0 0,0-1-1,-1 1 1,1 0 0,-1 0 0,0 0-1,0 0 1,0 0 0,0 4-1,2 3-3,-2-5 29,-1-1 0,2 0 0,-1 0 0,0 0-1,1 0 1,2 4 0,-4-7-15,1-1-1,0 1 1,-1 0-1,1 0 1,0-1-1,-1 1 1,1-1 0,0 1-1,0-1 1,-1 1-1,1-1 1,0 1-1,0-1 1,0 1 0,0-1-1,0 0 1,0 0-1,0 0 1,0 1-1,0-1 1,0 0-1,-1 0 1,1 0 0,0 0-1,0 0 1,0-1-1,0 1 1,0 0-1,0 0 1,0-1-1,0 1 1,1-1 0,12-6 75,0 0 0,-1-1 0,1 0 0,11-11 1,12-7-169,-22 16-19,37-21-419,-49 29 426,0 1 0,1-1 0,-1 1 0,0 0 0,1 0 0,0 0 0,-1 0 0,1 1 0,-1-1-1,1 1 1,0 0 0,-1 0 0,5 1 0,-7-1 39,0 1 0,0-1-1,1 0 1,-1 1 0,0-1 0,0 1 0,0 0-1,0-1 1,1 1 0,-1 0 0,0 0-1,0 0 1,-1 0 0,1 0 0,0 0-1,0 0 1,0 0 0,-1 0 0,1 0-1,0 0 1,-1 0 0,1 2 0,0 1-30,0-1 1,-1 0-1,1 0 0,-1 1 1,0-1-1,0 0 1,0 1-1,-1 5 0,0-2 170,0-1-1,-1 0 1,0 0-1,0 0 1,0 0-1,-1-1 1,1 1-1,-1 0 1,-6 6-1,9-11-70,-1 0 0,0 0 0,1-1 0,-1 1 0,0 0 0,0-1 0,0 1 0,1-1 0,-1 1 0,0-1 0,0 1 0,0-1 0,-2 1 0,-11-6 304</inkml:trace>
</inkml:ink>
</file>

<file path=ppt/ink/ink3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20.258"/>
    </inkml:context>
    <inkml:brush xml:id="br0">
      <inkml:brushProperty name="width" value="0.025" units="cm"/>
      <inkml:brushProperty name="height" value="0.025" units="cm"/>
      <inkml:brushProperty name="color" value="#E71224"/>
    </inkml:brush>
  </inkml:definitions>
  <inkml:trace contextRef="#ctx0" brushRef="#br0">0 8 19860,'0'-1'1088,"6"5"-1168,1 2 64,9 4 441,1 1-481</inkml:trace>
  <inkml:trace contextRef="#ctx0" brushRef="#br0" timeOffset="1">188 78 16996,'-6'14'674,"-1"0"1,2 0 0,0 0-1,1 1 1,-5 29 0,5-10 736,0 52 0,4-76-1140,0 1-1,1 0 0,0-1 0,4 13 0,-5-22-224,0 1 0,1 0-1,0 0 1,-1-1 0,1 1 0,0 0-1,0-1 1,0 1 0,0-1 0,0 1 0,1-1-1,-1 1 1,0-1 0,2 1 0,-1-1-20,-1-1 0,0 1 1,0-1-1,0 1 0,1-1 1,-1 0-1,0 0 0,0 0 0,1 0 1,-1 0-1,0 0 0,1 0 1,-1 0-1,0 0 0,0 0 1,1-1-1,-1 1 0,0-1 0,0 1 1,0-1-1,0 1 0,1-1 1,0-1-1,6-3 63,-1-1 1,0 0-1,0-1 0,-1 0 0,0 0 1,0 0-1,8-14 0,2-1 80,33-44 236,1-3-149,83-88-1,-113 140-1326,-18 15 460,-6 5 287,-6 3 448,-7 5-476,-7 4-95</inkml:trace>
</inkml:ink>
</file>

<file path=ppt/ink/ink3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20.740"/>
    </inkml:context>
    <inkml:brush xml:id="br0">
      <inkml:brushProperty name="width" value="0.025" units="cm"/>
      <inkml:brushProperty name="height" value="0.025" units="cm"/>
      <inkml:brushProperty name="color" value="#E71224"/>
    </inkml:brush>
  </inkml:definitions>
  <inkml:trace contextRef="#ctx0" brushRef="#br0">0 1 17772,'0'31'1848,"6"-6"-1192,3-8-264,8-7 1121,4-6-601,7-5-688,0-5-520,1-6 296,-3-6-112,-12-8-80</inkml:trace>
</inkml:ink>
</file>

<file path=ppt/ink/ink3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21.333"/>
    </inkml:context>
    <inkml:brush xml:id="br0">
      <inkml:brushProperty name="width" value="0.025" units="cm"/>
      <inkml:brushProperty name="height" value="0.025" units="cm"/>
      <inkml:brushProperty name="color" value="#E71224"/>
    </inkml:brush>
  </inkml:definitions>
  <inkml:trace contextRef="#ctx0" brushRef="#br0">142 52 18764,'0'-3'324,"0"0"1,0 0-1,0 1 0,0-1 1,0 0-1,-1 0 0,1 1 1,-1-1-1,0 0 0,1 0 0,-1 1 1,-2-4-1,2 5-231,0 0 0,1 0-1,-1 0 1,0 0 0,0 0 0,0 1 0,0-1-1,0 0 1,0 0 0,0 1 0,0-1-1,0 1 1,0-1 0,0 1 0,0-1-1,0 1 1,-1 0 0,1 0 0,0-1 0,0 1-1,0 0 1,-1 0 0,1 0 0,0 0-1,0 0 1,0 1 0,-1-1 0,1 0-1,0 1 1,0-1 0,0 0 0,-2 2 0,-2 0-44,1 1 0,-1 0 0,0 0 1,1 0-1,0 1 0,0 0 1,0-1-1,0 1 0,1 1 1,-1-1-1,1 0 0,-4 8 1,-1 3-106,0-1 0,-10 30 0,11-9-100,7-35 152,-1 1 0,1-1 0,0 1-1,0 0 1,0-1 0,0 1 0,0-1-1,0 1 1,1 0 0,-1-1 0,0 1-1,0-1 1,0 1 0,0-1 0,1 1-1,-1-1 1,0 1 0,0-1 0,1 1-1,-1-1 1,1 1 0,-1-1 0,0 1-1,1-1 1,-1 1 0,1-1-1,-1 0 1,1 1 0,-1-1 0,1 0-1,-1 0 1,1 1 0,-1-1 0,1 0-1,-1 0 1,1 0 0,0 0 0,-1 1-1,1-1 1,-1 0 0,1 0 0,0 0-1,-1 0 1,1 0 0,-1-1 0,1 1-1,0 0 1,-1 0 0,1 0 0,-1 0-1,1-1 1,-1 1 0,1-1 0,9-3-24,-1-1 0,0 0 0,-1 0 0,1-1 0,-1 0 0,0 0 0,-1-1 0,11-13 0,-10 12 14,-1 0 0,1 1-1,1 0 1,-1 0-1,1 0 1,0 1-1,16-7 1,-24 12 6,1 1 1,-1 0-1,0-1 0,0 1 1,1 0-1,-1 0 0,0 0 1,1 0-1,-1 0 0,0 0 1,1 0-1,-1 0 1,0 0-1,1 1 0,-1-1 1,0 1-1,0-1 0,1 1 1,-1-1-1,0 1 0,0 0 1,0-1-1,0 1 1,0 0-1,0 0 0,0 0 1,0 0-1,0 0 0,0 0 1,0 0-1,-1 0 0,1 0 1,0 0-1,0 3 0,3 5-56,0 0 0,-1 0 0,5 19 0,-2-5-67,-5-21 119,0 1-1,0-1 0,0 1 1,0-1-1,0 1 1,0-1-1,1 0 1,-1 0-1,1 0 1,0 0-1,0 0 1,0 0-1,0 0 1,0 0-1,0-1 1,0 1-1,0-1 1,0 1-1,1-1 1,-1 0-1,4 1 1,-3-2 4,1 1 1,0-1-1,0 0 1,0 0-1,0 0 1,0-1-1,-1 1 1,1-1-1,0 0 1,0 0-1,-1 0 1,1-1-1,0 1 0,3-3 1,20-12-19,33-23 1,-35 21 3,41-21 0,-63 37 9,0 1 0,1-1 0,-1 1 0,1 0-1,0 0 1,-1 0 0,1 0 0,-1 1 0,1 0 0,7 0-1,-10 0 6,0 0 0,1 0-1,-1 1 1,0-1-1,0 1 1,1-1 0,-1 1-1,0-1 1,0 1-1,0 0 1,0 0 0,0 0-1,0-1 1,0 1-1,0 0 1,0 0 0,0 0-1,0 1 1,0-1-1,-1 0 1,1 0-1,0 0 1,-1 0 0,1 1-1,-1-1 1,0 0-1,1 1 1,-1-1 0,0 0-1,0 3 1,1 18-128,-1-20 152,0-1-1,0 1 0,0 0 0,0-1 0,0 1 0,1-1 0,-1 1 0,0 0 0,1-1 1,-1 1-1,2 2 0,6-4 196,7-10 47,-7 3-160,1 1-1,0-1 1,-1 2 0,2-1 0,11-4 0,-18 9-100,-1 0-1,0 0 1,0 0 0,1 0-1,-1 0 1,1 1 0,-1-1-1,1 1 1,-1 0 0,1 0-1,-1 0 1,1 0 0,-1 0-1,0 0 1,1 1 0,-1-1 0,1 1-1,-1 0 1,0 0 0,1 0-1,-1 0 1,0 0 0,0 0-1,0 0 1,1 1 0,-2-1-1,1 1 1,3 2 0,-1 2-28,-1-1 0,0 1 1,0 0-1,0 0 1,-1 0-1,0 0 0,0 0 1,0 1-1,0 6 0,7 20-125,-9-32 154,0-1 1,0 1-1,0-1 1,1 1-1,-1-1 1,0 1-1,0-1 1,0 1 0,1-1-1,-1 0 1,0 1-1,1-1 1,-1 1-1,0-1 1,1 0-1,-1 1 1,0-1-1,1 0 1,-1 0 0,1 1-1,-1-1 1,1 0-1,-1 0 1,1 0-1,-1 1 1,1-1-1,-1 0 1,1 0-1,14-7-94,17-26-535,-23 22 68,-4 7 305,-1-1-83,0 1-1,0-1 0,1 1 0,-1 0 0,1 1 0,0-1 0,0 1 0,1 0 0,-1 0 1,1 0-1,6-1 0,1 3-698</inkml:trace>
</inkml:ink>
</file>

<file path=ppt/ink/ink3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21.782"/>
    </inkml:context>
    <inkml:brush xml:id="br0">
      <inkml:brushProperty name="width" value="0.025" units="cm"/>
      <inkml:brushProperty name="height" value="0.025" units="cm"/>
      <inkml:brushProperty name="color" value="#E71224"/>
    </inkml:brush>
  </inkml:definitions>
  <inkml:trace contextRef="#ctx0" brushRef="#br0">76 1 17212,'-1'8'401,"0"0"1,-1 0-1,0 0 1,-1-1 0,1 1-1,-2 0 1,1-1 0,-7 11-1,-7 17 802,16-34-1176,-4 11 246,0 0 0,1 0 0,0 0 0,0 1 1,2-1-1,-3 25 0,5-37-264,0 1 1,0-1-1,0 1 1,0-1 0,0 1-1,0-1 1,0 1-1,1 0 1,-1-1-1,0 1 1,0-1 0,0 1-1,1-1 1,-1 1-1,0-1 1,1 1-1,-1-1 1,0 0 0,1 1-1,-1-1 1,1 1-1,-1-1 1,0 0-1,1 1 1,-1-1 0,1 0-1,-1 1 1,1-1-1,-1 0 1,1 0-1,-1 0 1,1 0-1,0 1 1,-1-1 0,1 0-1,-1 0 1,1 0-1,-1 0 1,1 0-1,0 0 1,-1 0 0,1 0-1,-1-1 1,1 1-1,-1 0 1,1 0-1,-1 0 1,1-1 0,-1 1-1,1 0 1,0-1-1,29-16-91,-30 16 80,23-16-198,-4 2-132,1 1 1,0 1-1,0 1 1,1 0-1,31-11 0,-50 22 310,-1 1 0,1-1-1,-1 1 1,1-1 0,0 1-1,0-1 1,-1 1-1,1 0 1,0 0 0,0 0-1,-1 0 1,1 0 0,0 0-1,-1 0 1,1 1-1,0-1 1,0 0 0,-1 1-1,1 0 1,-1-1 0,1 1-1,0 0 1,-1 0-1,1 0 1,-1 0 0,0 0-1,1 0 1,-1 0 0,0 1-1,0-1 1,0 0-1,0 1 1,0-1 0,0 1-1,0-1 1,0 1 0,0-1-1,-1 1 1,1-1-1,-1 1 1,1 0 0,-1 0-1,0-1 1,1 3 0,-1-3 35,0-1-1,0 1 1,0-1 0,0 0 0,0 1 0,1-1 0,-1 0 0,0 1 0,0-1 0,0 0 0,1 1 0,-1-1 0,0 0 0,0 1 0,1-1 0,-1 0 0,0 0 0,0 1 0,1-1 0,-1 0 0,0 0 0,1 0 0,-1 1 0,1-1 0,-1 0 0,0 0 0,1 0 0,-1 0 0,0 0 0,2 0 0,13-5 287,18-18 68,-26 16-286,2 1-17,0 0 0,0 1 0,0 0 0,20-7 0,-27 11-66,0 0 1,1 1-1,-1-1 1,0 1-1,0 0 1,1 0-1,-1-1 1,0 1-1,0 1 1,1-1-1,-1 0 1,4 2-1,-4-2-4,-1 1 0,0 0 0,0-1 0,0 1 0,0 0 0,0 0 0,0 0 0,0 0 0,0 0 0,0 0 0,0 0 0,0 0 0,-1 0 0,1 1 0,0-1 0,-1 0 0,1 0 0,-1 1 0,1-1 0,-1 0 0,0 1 0,0-1 0,1 2 0,-1 35-505,0-36 480,0 0 1,0 1 0,-1-1-1,1 0 1,-1 1 0,0-1-1,1 0 1,-1 0 0,0 0-1,0 0 1,-1 0 0,1 0-1,-2 3 1,-3-3-108</inkml:trace>
</inkml:ink>
</file>

<file path=ppt/ink/ink3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22.544"/>
    </inkml:context>
    <inkml:brush xml:id="br0">
      <inkml:brushProperty name="width" value="0.025" units="cm"/>
      <inkml:brushProperty name="height" value="0.025" units="cm"/>
      <inkml:brushProperty name="color" value="#E71224"/>
    </inkml:brush>
  </inkml:definitions>
  <inkml:trace contextRef="#ctx0" brushRef="#br0">7 146 15403,'-1'2'222,"0"0"0,0 0 1,0 0-1,1 0 0,-1 1 0,1-1 0,-1 0 0,1 1 0,0-1 0,0 4 0,0-6-171,0 1 0,0-1 0,0 0 0,0 1 1,0-1-1,0 0 0,1 1 0,-1-1 0,0 0 0,0 1 0,0-1 0,0 0 0,1 0 0,-1 1 0,0-1 0,0 0 0,1 0 0,-1 0 0,0 1 0,0-1 0,1 0 0,-1 0 0,0 0 0,1 0 0,-1 1 0,0-1 0,1 0 1,-1 0-1,18-6 1285,-5-2-979,1-2 0,-1 0 0,-1 0 0,0-1 0,-1-1 0,0 0 0,0 0 0,-2-1 0,10-15 0,-18 24-299,1 1 0,-1-1 0,0 1 0,0-1 0,0 0 1,0 1-1,0-5 0,-1 8-51,0-1 1,0 1 0,0-1 0,0 0 0,0 1 0,0-1-1,0 1 1,0-1 0,0 1 0,0-1 0,0 1 0,0-1-1,0 1 1,-1-1 0,1 1 0,0-1 0,0 1 0,-1-1-1,1 1 1,0-1 0,-1 1 0,1-1 0,0 1-1,-1 0 1,1-1 0,-1 1 0,1-1 0,-1 1 0,1 0-1,0 0 1,-1-1 0,1 1 0,-1 0 0,0 0 0,1 0-1,-1-1 1,1 1 0,-1 0 0,1 0 0,-1 0 0,1 0-1,-1 0 1,1 0 0,-1 0 0,0 0 0,1 0-1,-1 1 1,1-1 0,-1 0 0,1 0 0,-1 0 0,1 1-1,-1-1 1,0 1 0,-5 1 9,1 1 1,0 0-1,-1 1 1,1-1-1,0 1 1,1 0-1,-1 0 1,1 1-1,0-1 0,0 1 1,-7 10-1,-1 4-59,-18 40-1,25-48 13,0 1 1,1 0-1,-3 14 1,6-24 20,0 1 0,1 0 0,-1 0 0,1 0 0,0 0 0,0 0 1,0 0-1,0 0 0,0 0 0,1 0 0,-1 0 0,1 0 0,0 0 1,0 0-1,0 0 0,0 0 0,1-1 0,2 6 0,-3-7 7,1 0-1,-1 0 0,1 0 0,0 0 0,-1-1 0,1 1 1,0 0-1,-1-1 0,1 1 0,0-1 0,0 0 1,-1 1-1,1-1 0,0 0 0,0 0 0,0 0 0,-1 0 1,1 0-1,0-1 0,0 1 0,0-1 0,-1 1 0,1-1 1,0 1-1,2-3 0,7-1-2,0-2 0,17-10 0,-25 14 5,38-27 11,18-11 25,-53 36-58,1 0-1,-1 1 1,1 0 0,-1 1 0,1-1 0,0 1 0,8-1 0,-13 3 10,-1 0 0,1 0 1,-1 0-1,1 0 0,0 0 1,-1 0-1,1 0 1,-1 1-1,1-1 0,-1 1 1,1-1-1,-1 1 0,1-1 1,-1 1-1,1 0 0,-1 0 1,0 0-1,1 0 1,-1 0-1,0 0 0,0 0 1,0 0-1,0 0 0,0 0 1,0 1-1,0-1 1,0 0-1,0 1 0,-1-1 1,2 3-1,1 4-46,-1 1 1,0 0-1,0-1 0,1 15 1,2 6-73,-5-26 132,1 0 0,0-1 0,0 1 0,0 0 0,0 0 0,1-1 0,-1 1 0,1-1 0,-1 1 0,1-1 0,0 1 0,4 2 0,-5-4 6,1 0 0,-1 0 0,1 0 0,0-1 1,-1 1-1,1-1 0,0 1 0,0-1 0,-1 1 0,1-1 0,0 0 1,0 0-1,-1 0 0,1 0 0,0 0 0,0-1 0,-1 1 0,1 0 0,0-1 1,-1 0-1,1 1 0,0-1 0,1-1 0,42-24 116,-37 21-171,0-1-1,0 2 1,1-1 0,-1 1-1,11-3 1,-18 6 22,0 1 0,0 0 0,0-1 0,0 1 0,0 0 0,0 0-1,0 0 1,0 0 0,0 0 0,0 0 0,0 0 0,0 1 0,0-1 0,0 0 0,0 0 0,0 1 0,-1-1-1,1 1 1,0-1 0,0 1 0,0-1 0,0 1 0,0-1 0,-1 1 0,1 0 0,0-1 0,-1 1 0,1 0-1,0 0 1,-1-1 0,1 1 0,-1 0 0,1 0 0,-1 0 0,0 0 0,1 0 0,-1 0 0,0 0 0,0 0-1,1 0 1,-1 0 0,0 0 0,0 0 0,0 1 0,0 2-73,0 1 0,0-1 0,0 0 0,0 0 0,-1 1 0,0-1 0,0 0 0,-3 8 0,-4 2-123</inkml:trace>
</inkml:ink>
</file>

<file path=ppt/ink/ink3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23.087"/>
    </inkml:context>
    <inkml:brush xml:id="br0">
      <inkml:brushProperty name="width" value="0.025" units="cm"/>
      <inkml:brushProperty name="height" value="0.025" units="cm"/>
      <inkml:brushProperty name="color" value="#E71224"/>
    </inkml:brush>
  </inkml:definitions>
  <inkml:trace contextRef="#ctx0" brushRef="#br0">1 61 18116,'32'-17'1805,"-21"11"-1300,1-1-1,0 1 1,0 1-1,0 0 1,1 1-1,23-6 1,-34 10-457,-1 0 0,0 0 0,1 0 0,-1 0 0,0 0 0,1 0-1,-1 0 1,0 1 0,1-1 0,-1 0 0,0 1 0,0-1 0,1 1 0,-1-1 0,0 1 0,0 0 0,0 0 0,0-1-1,0 1 1,0 0 0,0 0 0,0 0 0,0 0 0,0 0 0,0 0 0,-1 0 0,1 0 0,0 0 0,-1 1 0,1-1-1,-1 0 1,1 0 0,-1 1 0,0-1 0,1 0 0,-1 0 0,0 1 0,0 2 0,0 6 6,0 0 0,0 1 0,-1-1 0,-3 13-1,1-3 20,2-10-63,0 0-1,1-1 1,0 1-1,0 0 1,5 18 0,-5-26-5,1 0 0,-1 0 0,1 0 1,0 0-1,0 0 0,-1 0 0,2-1 1,-1 1-1,0 0 0,0-1 0,0 1 1,1 0-1,-1-1 0,1 0 0,-1 1 1,1-1-1,0 0 0,-1 0 0,1 0 1,0 0-1,0 0 0,0 0 0,0-1 1,0 1-1,0 0 0,0-1 0,0 0 1,0 1-1,0-1 0,0 0 1,0 0-1,0 0 0,0-1 0,3 1 1,5-2 57,-1 0 0,0-1 0,0 0 0,0 0 0,-1 0 0,1-2 1,-1 1-1,0-1 0,0 0 0,10-8 0,-7 3 85,1 0 0,-2 0 0,0-1 0,0 0 0,15-24 1,-11 3 127,-13 15-402,-1 17 102,0 0 1,0 0 0,0-1-1,0 1 1,-1 0 0,1-1-1,0 1 1,0 0 0,0 0-1,-1-1 1,1 1 0,0 0-1,0 0 1,-1 0 0,1-1-1,0 1 1,-1 0 0,1 0 0,0 0-1,-1 0 1,1 0 0,0 0-1,0 0 1,-1 0 0,1-1-1,0 1 1,-1 0 0,1 0-1,0 0 1,-1 1 0,1-1-1,0 0 1,-1 0 0,1 0-1,0 0 1,-1 0 0,0 0-1,0 1-150,-1 0 0,1 0 0,-1 0 0,1 0 0,0 0 0,-1 0 0,1 0 0,0 1 0,0-1 0,0 0 0,0 1 0,0-1 0,0 1 0,0-1 0,0 1 0,1-1 0,-1 1 0,1-1 0,-1 3 0,0-3 28,1 0 0,-1 0 0,1 0 1,0 0-1,0 0 0,0 0 0,-1 0 0,1 0 0,0 0 1,0 0-1,0 0 0,1 0 0,-1 0 0,0 0 0,0 0 0,0 0 1,1 0-1,-1 0 0,0 0 0,1 0 0,-1 0 0,1 0 1,-1-1-1,1 1 0,0 0 0,-1 0 0,1-1 0,0 1 0,0 0 1,-1-1-1,1 1 0,0 0 0,1 0 0,1 0-43,0-1 0,0 1 1,0-1-1,0 1 0,1-1 0,-1 0 0,0 0 0,0-1 0,0 1 0,4-2 0,18-7-827</inkml:trace>
</inkml:ink>
</file>

<file path=ppt/ink/ink3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23.533"/>
    </inkml:context>
    <inkml:brush xml:id="br0">
      <inkml:brushProperty name="width" value="0.025" units="cm"/>
      <inkml:brushProperty name="height" value="0.025" units="cm"/>
      <inkml:brushProperty name="color" value="#E71224"/>
    </inkml:brush>
  </inkml:definitions>
  <inkml:trace contextRef="#ctx0" brushRef="#br0">114 1 16299,'-1'0'141,"0"0"-1,1 1 0,-1-1 0,0 1 1,0-1-1,0 1 0,0-1 0,1 1 1,-1 0-1,0-1 0,1 1 0,-1 0 1,1-1-1,-2 2 0,-1 2 110,-11 10 613,1 1-1,1 0 1,-12 19-1,19-26-677,1 0 0,-1 0-1,1 1 1,1-1 0,-1 1-1,2 0 1,-1 0-1,-1 16 1,3-24-159,1 1 1,0-1-1,0 1 0,0-1 1,0 1-1,0-1 0,0 1 0,0 0 1,1-1-1,-1 1 0,0-1 1,1 0-1,-1 1 0,1-1 0,0 1 1,-1-1-1,1 0 0,0 1 1,0-1-1,0 0 0,0 0 0,0 1 1,0-1-1,2 1 0,-1-1-5,0-1-1,0 1 1,0 0 0,0-1-1,0 1 1,1-1-1,-1 0 1,0 0-1,0 0 1,0 0 0,1 0-1,-1 0 1,0 0-1,0-1 1,0 1-1,4-2 1,18-6 7,44-22 0,0 0-275,-66 29 219,0 0-1,0 0 1,0 1-1,0-1 0,0 0 1,1 1-1,-1 0 1,0-1-1,1 1 1,-1 0-1,0 0 1,0 0-1,1 1 0,-1-1 1,0 0-1,0 1 1,1 0-1,-1-1 1,0 1-1,0 0 0,3 2 1,-3-1-8,0 0 0,0 0 0,0 0 0,-1 1 0,1-1-1,-1 0 1,0 1 0,1-1 0,-1 1 0,0 0 0,0-1 0,-1 1 0,1 0 0,0 0 0,-1 5 0,0-6 30,0 0 1,1 0-1,-1 0 1,0 0-1,1 0 1,-1 0-1,1-1 1,-1 1 0,1 0-1,0 0 1,0 0-1,0-1 1,0 1-1,0 0 1,0-1-1,1 1 1,-1-1-1,2 2 1,-2-2 13,1-1 0,0 0 0,0 1 0,-1-1 1,1 0-1,0 0 0,-1 0 0,1 0 0,0-1 0,0 1 0,-1 0 0,1-1 0,0 1 1,-1-1-1,1 1 0,-1-1 0,1 0 0,-1 0 0,1 1 0,-1-1 0,3-3 0,19-11 35,-8 5 13,31-17 0,-43 25-147,0 1 1,1-1-1,-1 1 1,0 0 0,1 0-1,-1 0 1,1 0-1,-1 1 1,1 0-1,-1-1 1,1 1 0,-1 0-1,1 1 1,-1-1-1,1 1 1,3 0-1,-4 1 68,-1-1 0,1 0 0,-1 1 0,0 0 0,1-1 0,-1 1 0,0 0 0,2 3 0,0-1-243,-2-2-107</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26.249"/>
    </inkml:context>
    <inkml:brush xml:id="br0">
      <inkml:brushProperty name="width" value="0.05" units="cm"/>
      <inkml:brushProperty name="height" value="0.05" units="cm"/>
    </inkml:brush>
  </inkml:definitions>
  <inkml:trace contextRef="#ctx0" brushRef="#br0">0 1 13251,'6'1'228,"-1"0"0,0 0 0,1 1 0,-1 0 0,0 0 0,0 1 0,0-1-1,0 1 1,-1 0 0,8 6 0,4 5 341,20 24-1,-28-29-466,216 265 504,-180-209-275,-3 2 1,50 109-1,-73-136-120,-6-17-97,-2 1 0,11 36-1,-20-59-167,-1 0 0,1 0 0,-1 0-1,0 0 1,0 0 0,1 0-1,-1 0 1,0 0 0,0 0 0,0 0-1,0 0 1,0 0 0,0 0-1,0 0 1,-1 0 0,1-1-1,0 1 1,-1 0 0,1 0 0,0 0-1,-1 0 1,1 0 0,-1 0-1,1 0 1,-1 0 0,0-1 0,1 1-1,-1 0 1,0 0 0,-1 0-1,-7 5-351</inkml:trace>
</inkml:ink>
</file>

<file path=ppt/ink/ink3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39.958"/>
    </inkml:context>
    <inkml:brush xml:id="br0">
      <inkml:brushProperty name="width" value="0.025" units="cm"/>
      <inkml:brushProperty name="height" value="0.025" units="cm"/>
      <inkml:brushProperty name="color" value="#E71224"/>
    </inkml:brush>
  </inkml:definitions>
  <inkml:trace contextRef="#ctx0" brushRef="#br0">13 141 15955,'-7'-13'1398,"4"12"130,4 24 395,-1-20-1904,19 294 2174,-17-282-2162,0-28 13,1-29 11,-5-149 1514,0 52-581,2 229-1413,-6 213-266,13-673 1669,-7 268-367,-6 273-876,-1-22 117,7-125 114,-1 3-92,5 51 0,-4-78 119,0 0 1,1 0-1,-1 0 0,0 0 0,0 0 0,0 0 0,0 0 0,0 0 0,0 0 0,0 0 0,0 0 0,0 0 0,0 0 0,0 0 0,1 1 0,-1-1 0,0 0 0,0 0 0,0 0 0,0 0 0,0 0 0,0 0 0,0 0 0,0 0 0,0 0 0,0 0 1,0 0-1,0 0 0,0 0 0,0 0 0,0 0 0,3-17-94,-1-25 16,-1-195 76,-8 327-543,4-33 331,0-17 88,2-1 1,4 46-1,0-76 114,0-13-3,1-14 3,2-43 24,-4-91 0,0 5 684,-6 359-141,-3-106-581,10-137-93,1 5 104,-1-1-1,-2 0 0,0 0 1,-2 0-1,-6-37 0,1 50 78,5 14-54,1 0-1,0 0 1,0 0-1,-1 0 1,1 0 0,0 0-1,0 0 1,-1 0-1,1 0 1,0 0-1,0 1 1,-1-1-1,1 0 1,0 0 0,0 0-1,-1 0 1,1 0-1,0 1 1,0-1-1,0 0 1,0 0-1,-1 0 1,1 1 0,0-1-1,0 0 1,0 0-1,0 0 1,0 1-1,-1-1 1,1 0-1,0 1 1,-8 27-14,4 17-290,3 0 0,7 84 0,-6-128 268,4 22-873,-1-21 590,3-12 114,1-12-194</inkml:trace>
</inkml:ink>
</file>

<file path=ppt/ink/ink3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38.451"/>
    </inkml:context>
    <inkml:brush xml:id="br0">
      <inkml:brushProperty name="width" value="0.025" units="cm"/>
      <inkml:brushProperty name="height" value="0.025" units="cm"/>
      <inkml:brushProperty name="color" value="#E71224"/>
    </inkml:brush>
  </inkml:definitions>
  <inkml:trace contextRef="#ctx0" brushRef="#br0">1 1 12563,'1'24'896,"-1"2"-760,0 0-136,0-2 136,0 0-264,2-2-176,-1-1-48,2-5-360,0 0 480,-3-5-153,1-2-47</inkml:trace>
</inkml:ink>
</file>

<file path=ppt/ink/ink3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38.897"/>
    </inkml:context>
    <inkml:brush xml:id="br0">
      <inkml:brushProperty name="width" value="0.025" units="cm"/>
      <inkml:brushProperty name="height" value="0.025" units="cm"/>
      <inkml:brushProperty name="color" value="#E71224"/>
    </inkml:brush>
  </inkml:definitions>
  <inkml:trace contextRef="#ctx0" brushRef="#br0">10 0 12435,'-2'49'1172,"-3"114"-413,4-119-787,0-32 196,0 0 0,1 0 0,1 0 0,3 20 0,-3-38-163,-1 1-1,0-1 1,0 0 0,0 1-1,-2-9 1,-2 4-128</inkml:trace>
</inkml:ink>
</file>

<file path=ppt/ink/ink3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36.179"/>
    </inkml:context>
    <inkml:brush xml:id="br0">
      <inkml:brushProperty name="width" value="0.025" units="cm"/>
      <inkml:brushProperty name="height" value="0.025" units="cm"/>
      <inkml:brushProperty name="color" value="#E71224"/>
    </inkml:brush>
  </inkml:definitions>
  <inkml:trace contextRef="#ctx0" brushRef="#br0">6 1 11202,'1'2'450,"0"0"0,0 1 0,0-1 0,-1 0 0,1 1 0,-1-1 0,1 0 0,-1 1 0,0-1 0,0 4 0,0-5-86,0-1-131,-9 26 242,7 3-2486,1 1 0,3 33 0,0 17 2316,-3-52 11,0-10-170,0-1 1,1 1-1,1-1 1,1 0-1,7 35 1,-4-41-171</inkml:trace>
</inkml:ink>
</file>

<file path=ppt/ink/ink3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36.671"/>
    </inkml:context>
    <inkml:brush xml:id="br0">
      <inkml:brushProperty name="width" value="0.025" units="cm"/>
      <inkml:brushProperty name="height" value="0.025" units="cm"/>
      <inkml:brushProperty name="color" value="#E71224"/>
    </inkml:brush>
  </inkml:definitions>
  <inkml:trace contextRef="#ctx0" brushRef="#br0">1 1 10306,'1'20'1336,"-1"0"-767,0-3-97,0-1 752,2-3-368,0-3-144,1-3-328,-1-6-208,1 2-392,-2-3-656,0 0 720,2-3-656</inkml:trace>
  <inkml:trace contextRef="#ctx0" brushRef="#br0" timeOffset="1.01">26 312 9106,'0'30'832,"0"-3"-568,0 0-128,0-4 416,0-1-120,0-7-232,0 1-112,2-1-88,-1-5-312,1-2 288,-1 1-32,-1-1-32</inkml:trace>
</inkml:ink>
</file>

<file path=ppt/ink/ink3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37.110"/>
    </inkml:context>
    <inkml:brush xml:id="br0">
      <inkml:brushProperty name="width" value="0.025" units="cm"/>
      <inkml:brushProperty name="height" value="0.025" units="cm"/>
      <inkml:brushProperty name="color" value="#E71224"/>
    </inkml:brush>
  </inkml:definitions>
  <inkml:trace contextRef="#ctx0" brushRef="#br0">138 1 10018,'3'41'1450,"0"-15"-964,-1-1 0,-2 1 0,-4 38 0,-19 85-5122,-3 22 1966,11-57 6385,3-19-1778,-30 317 23,23-185-8953,14-197 6997</inkml:trace>
</inkml:ink>
</file>

<file path=ppt/ink/ink3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37.559"/>
    </inkml:context>
    <inkml:brush xml:id="br0">
      <inkml:brushProperty name="width" value="0.025" units="cm"/>
      <inkml:brushProperty name="height" value="0.025" units="cm"/>
      <inkml:brushProperty name="color" value="#E71224"/>
    </inkml:brush>
  </inkml:definitions>
  <inkml:trace contextRef="#ctx0" brushRef="#br0">26 0 7250,'-1'27'1192,"0"-1"-648,-1-4-256,2-2 1224,-1 0-960,1-3-95,0 0-281,0-2-112,0 2-176,0 1-209,0 5-727,0-1 904,-2 2-136,2-1-120</inkml:trace>
  <inkml:trace contextRef="#ctx0" brushRef="#br0" timeOffset="1">12 436 5841,'-10'112'5336,"9"-107"-5004,1 1 0,0 0 0,0 0 0,0 0 0,1 0-1,-1 0 1,4 9 0,-4-13-337</inkml:trace>
</inkml:ink>
</file>

<file path=ppt/ink/ink3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37.960"/>
    </inkml:context>
    <inkml:brush xml:id="br0">
      <inkml:brushProperty name="width" value="0.025" units="cm"/>
      <inkml:brushProperty name="height" value="0.025" units="cm"/>
      <inkml:brushProperty name="color" value="#E71224"/>
    </inkml:brush>
  </inkml:definitions>
  <inkml:trace contextRef="#ctx0" brushRef="#br0">1 1 5505,'8'20'3069,"3"11"-154,-8-9-1672,-1-1-1,-1 31 1,-2-28-614,5 35-1,2-20-1474,3 18 315,-3 0 1,-1 65-1,-2-9 227,-5-101 239</inkml:trace>
</inkml:ink>
</file>

<file path=ppt/ink/ink3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4:41.857"/>
    </inkml:context>
    <inkml:brush xml:id="br0">
      <inkml:brushProperty name="width" value="0.025" units="cm"/>
      <inkml:brushProperty name="height" value="0.025" units="cm"/>
      <inkml:brushProperty name="color" value="#E71224"/>
    </inkml:brush>
  </inkml:definitions>
  <inkml:trace contextRef="#ctx0" brushRef="#br0">0 1 14579,'18'57'719,"7"156"-6826,-18-123 3573,11 253 8115,-16-248-6183,-1-74 408</inkml:trace>
</inkml:ink>
</file>

<file path=ppt/ink/ink3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4:43.542"/>
    </inkml:context>
    <inkml:brush xml:id="br0">
      <inkml:brushProperty name="width" value="0.025" units="cm"/>
      <inkml:brushProperty name="height" value="0.025" units="cm"/>
      <inkml:brushProperty name="color" value="#E71224"/>
    </inkml:brush>
  </inkml:definitions>
  <inkml:trace contextRef="#ctx0" brushRef="#br0">10 0 16508,'-5'21'1096,"2"6"-984,1 3-24,2 9-104,2 1-168,3 3-232,1 1-136,1-1-281,-1 0 553,-2-1-176,1-1-232</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26.639"/>
    </inkml:context>
    <inkml:brush xml:id="br0">
      <inkml:brushProperty name="width" value="0.05" units="cm"/>
      <inkml:brushProperty name="height" value="0.05" units="cm"/>
    </inkml:brush>
  </inkml:definitions>
  <inkml:trace contextRef="#ctx0" brushRef="#br0">1 573 12867,'1'2'179,"-1"-1"-1,1 0 1,0 1 0,0-1 0,1 0 0,-1 0 0,0 0-1,0 0 1,1 0 0,-1 0 0,0 0 0,1 0 0,-1-1-1,1 1 1,-1 0 0,1-1 0,-1 1 0,1-1 0,2 1-1,-1-1 57,1 0 0,-1 0 0,1 0-1,0-1 1,-1 1 0,1-1 0,-1 0-1,6-2 1,-1 0 116,0-1-1,0 0 1,-1 0-1,1-1 1,-1 0-1,11-9 1,-9 4-117,0-1 0,-1 0 1,0 0-1,-1 0 0,0-1 1,-1 0-1,0-1 0,-1 1 1,0-1-1,-1 0 0,4-21 1,-2-5-353,-1 0 0,-1-70 0,-5 72-48,-10-64 0,-1 42-141</inkml:trace>
</inkml:ink>
</file>

<file path=ppt/ink/ink3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4:42.610"/>
    </inkml:context>
    <inkml:brush xml:id="br0">
      <inkml:brushProperty name="width" value="0.025" units="cm"/>
      <inkml:brushProperty name="height" value="0.025" units="cm"/>
      <inkml:brushProperty name="color" value="#E71224"/>
    </inkml:brush>
  </inkml:definitions>
  <inkml:trace contextRef="#ctx0" brushRef="#br0">5 1 2657,'5'53'2208,"-2"1"1,-7 99 0,0-25 2611,7-118-7367,-2-10 2461,-1 1 0,1-1 1,-1 0-1,0 1 0,0-1 0,1 1 0,-1-1 1,0 1-1,0-1 0,1 1 0,-1 0 1,0-1-1,0 1 0,0-1 0,0 1 0,0-1 1,0 1-1,0-1 0,0 1 0,0 0 1,0 0-1,-6 65 1036,3-36 343,1 0-1,2 35 0,1-57-1217</inkml:trace>
</inkml:ink>
</file>

<file path=ppt/ink/ink3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4:44.054"/>
    </inkml:context>
    <inkml:brush xml:id="br0">
      <inkml:brushProperty name="width" value="0.025" units="cm"/>
      <inkml:brushProperty name="height" value="0.025" units="cm"/>
      <inkml:brushProperty name="color" value="#E71224"/>
    </inkml:brush>
  </inkml:definitions>
  <inkml:trace contextRef="#ctx0" brushRef="#br0">42 1 12171,'0'37'840,"0"-5"-824,0-4-760,0-2 840,1-3-80,-1 0-152</inkml:trace>
  <inkml:trace contextRef="#ctx0" brushRef="#br0" timeOffset="1">0 789 10378,'0'25'288,"2"-8"-272,-2-2 8,0 0-56</inkml:trace>
  <inkml:trace contextRef="#ctx0" brushRef="#br0" timeOffset="2">22 1347 12771,'3'31'1160,"0"-4"-832,-1-1-160,1-6 392,2 0-344,-4-7-48,2-4-24,3-9-200</inkml:trace>
</inkml:ink>
</file>

<file path=ppt/ink/ink3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4:44.842"/>
    </inkml:context>
    <inkml:brush xml:id="br0">
      <inkml:brushProperty name="width" value="0.025" units="cm"/>
      <inkml:brushProperty name="height" value="0.025" units="cm"/>
      <inkml:brushProperty name="color" value="#E71224"/>
    </inkml:brush>
  </inkml:definitions>
  <inkml:trace contextRef="#ctx0" brushRef="#br0">22 1 12827,'-6'39'1552,"1"2"-1008,-1 7-280,2 0 1345,4 4-1145,3-2-168,4-4-416,3-3-184,0-9 248,-3-5-96,2-6-24</inkml:trace>
</inkml:ink>
</file>

<file path=ppt/ink/ink3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49.070"/>
    </inkml:context>
    <inkml:brush xml:id="br0">
      <inkml:brushProperty name="width" value="0.025" units="cm"/>
      <inkml:brushProperty name="height" value="0.025" units="cm"/>
      <inkml:brushProperty name="color" value="#E71224"/>
    </inkml:brush>
  </inkml:definitions>
  <inkml:trace contextRef="#ctx0" brushRef="#br0">2 0 8066,'0'40'1008,"0"0"-656,0-2-192,0-1 752,0-4-624,0 0-88,-1-7-160</inkml:trace>
</inkml:ink>
</file>

<file path=ppt/ink/ink3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49.614"/>
    </inkml:context>
    <inkml:brush xml:id="br0">
      <inkml:brushProperty name="width" value="0.025" units="cm"/>
      <inkml:brushProperty name="height" value="0.025" units="cm"/>
      <inkml:brushProperty name="color" value="#E71224"/>
    </inkml:brush>
  </inkml:definitions>
  <inkml:trace contextRef="#ctx0" brushRef="#br0">0 0 7234,'0'25'1144,"2"-1"-472,-2 2-232,0 3 712,0 1-160,1 1-231,1 1-193,-2-1-960,2-2 496,1-3-112,-3-2-80</inkml:trace>
  <inkml:trace contextRef="#ctx0" brushRef="#br0" timeOffset="1">33 449 6409,'1'125'1185,"1"23"467,7-75-1068,-5-52-941,-1 1 1,-1-1-1,-1 1 1,-1 0-1,-4 27 1,-13 39 1428,-7 56 1004,20-114-2402,2 0 0,4 57 0,1-40 60,-2-20 145</inkml:trace>
</inkml:ink>
</file>

<file path=ppt/ink/ink3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50.174"/>
    </inkml:context>
    <inkml:brush xml:id="br0">
      <inkml:brushProperty name="width" value="0.025" units="cm"/>
      <inkml:brushProperty name="height" value="0.025" units="cm"/>
      <inkml:brushProperty name="color" value="#E71224"/>
    </inkml:brush>
  </inkml:definitions>
  <inkml:trace contextRef="#ctx0" brushRef="#br0">21 1 7522,'-3'47'108,"4"65"-1,2-63-817,-6 52-1,-7 76-23,9-139 635,-1-5-7</inkml:trace>
  <inkml:trace contextRef="#ctx0" brushRef="#br0" timeOffset="1">10 739 7698,'3'19'336,"-3"-5"-248,0 3-40</inkml:trace>
  <inkml:trace contextRef="#ctx0" brushRef="#br0" timeOffset="2">12 986 5433,'-2'32'232,"1"0"-160,0-2-96</inkml:trace>
  <inkml:trace contextRef="#ctx0" brushRef="#br0" timeOffset="3">10 1327 7810,'0'30'-616,"-2"0"640,-1-3 32,-2-1-56</inkml:trace>
</inkml:ink>
</file>

<file path=ppt/ink/ink3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03.569"/>
    </inkml:context>
    <inkml:brush xml:id="br0">
      <inkml:brushProperty name="width" value="0.025" units="cm"/>
      <inkml:brushProperty name="height" value="0.025" units="cm"/>
      <inkml:brushProperty name="color" value="#E71224"/>
    </inkml:brush>
  </inkml:definitions>
  <inkml:trace contextRef="#ctx0" brushRef="#br0">0 148 16436,'5'14'856,"1"0"0,0 1 1,1-2-1,0 1 0,1-1 1,12 14-1,-20-26-817,1 0 0,0 0 0,0 0 1,0 0-1,0 0 0,0 0 0,0-1 0,0 1 0,0 0 0,0-1 0,0 1 0,0-1 1,0 1-1,1-1 0,-1 0 0,0 0 0,0 1 0,1-1 0,-1 0 0,0 0 0,0 0 1,1 0-1,1 0 0,-1-1-10,0 0 0,0 0 0,0 0 1,0 0-1,0 0 0,0 0 0,0-1 0,0 1 1,0-1-1,0 1 0,2-4 0,3-3-113,-1-1 0,0 0 1,-1 0-1,7-14 0,1-7-1599,15-52 1,-10 6-5405,-17 71 5426,1 6 996,1 13 1354,0 24 1968,-4 117 5157,2 41-8069,1-187-102,4-7-117</inkml:trace>
</inkml:ink>
</file>

<file path=ppt/ink/ink3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04.049"/>
    </inkml:context>
    <inkml:brush xml:id="br0">
      <inkml:brushProperty name="width" value="0.025" units="cm"/>
      <inkml:brushProperty name="height" value="0.025" units="cm"/>
      <inkml:brushProperty name="color" value="#E71224"/>
    </inkml:brush>
  </inkml:definitions>
  <inkml:trace contextRef="#ctx0" brushRef="#br0">1 49 13115,'5'32'3146,"-4"-25"-2349,0-1 1,0 1-1,0-1 1,0 0-1,1 0 1,0 0-1,5 10 1,-6-15-749,-1-1 0,0 0-1,1 1 1,-1-1 0,1 0 0,-1 1 0,1-1 0,-1 0-1,0 0 1,1 1 0,-1-1 0,1 0 0,-1 0 0,1 0-1,-1 0 1,1 0 0,-1 0 0,1 0 0,-1 0 0,1 0-1,-1 0 1,1 0 0,-1 0 0,1 0 0,-1 0 0,1 0-1,-1 0 1,1-1 0,-1 1 0,1 0 0,-1 0 0,1 0-1,-1-1 1,0 1 0,1 0 0,-1-1 0,1 1 0,-1 0-1,0-1 1,1 1 0,-1-1 0,19-21 395,-16 18-329,27-39 344,-20 27-328,25-29 0,-34 44-134,-1 0-1,1 1 1,0-1 0,-1 0-1,1 0 1,0 1-1,0-1 1,0 1 0,-1-1-1,1 1 1,0-1 0,0 1-1,0-1 1,0 1-1,0 0 1,0 0 0,0-1-1,1 1 1,-1 0-1,-1 1-1,1-1 1,0 0 0,-1 0-1,1 0 1,-1 1 0,1-1 0,0 0-1,-1 1 1,1-1 0,-1 1 0,1-1-1,-1 0 1,1 1 0,-1-1 0,0 1-1,1-1 1,-1 1 0,0 0 0,1 0-1,1 5-41,0-1-1,0 1 0,-1-1 0,2 12 0,-2-11-1,6 30-377,0 4-31,4 52 0,-14-75 226,-5-8-30</inkml:trace>
</inkml:ink>
</file>

<file path=ppt/ink/ink3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4:45.322"/>
    </inkml:context>
    <inkml:brush xml:id="br0">
      <inkml:brushProperty name="width" value="0.025" units="cm"/>
      <inkml:brushProperty name="height" value="0.025" units="cm"/>
      <inkml:brushProperty name="color" value="#E71224"/>
    </inkml:brush>
  </inkml:definitions>
  <inkml:trace contextRef="#ctx0" brushRef="#br0">3 0 13187,'-3'46'1040,"5"-7"-896,-1-5-176,3-8 472,4-6-216,-3-7-104</inkml:trace>
</inkml:ink>
</file>

<file path=ppt/ink/ink3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4:45.839"/>
    </inkml:context>
    <inkml:brush xml:id="br0">
      <inkml:brushProperty name="width" value="0.025" units="cm"/>
      <inkml:brushProperty name="height" value="0.025" units="cm"/>
      <inkml:brushProperty name="color" value="#E71224"/>
    </inkml:brush>
  </inkml:definitions>
  <inkml:trace contextRef="#ctx0" brushRef="#br0">3 1 11362,'0'42'777,"-1"-12"-1258,-1-6 497,2-8 49,2-5-65</inkml:trace>
  <inkml:trace contextRef="#ctx0" brushRef="#br0" timeOffset="1">13 237 10178,'1'32'816,"-1"0"-792,0-2-416,0-5 936,-4-5-464,4-12-200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27.690"/>
    </inkml:context>
    <inkml:brush xml:id="br0">
      <inkml:brushProperty name="width" value="0.05" units="cm"/>
      <inkml:brushProperty name="height" value="0.05" units="cm"/>
    </inkml:brush>
  </inkml:definitions>
  <inkml:trace contextRef="#ctx0" brushRef="#br0">1 103 17140,'15'85'4288,"-4"-24"-3983,4 26-196,38 186 115,-52-269-209,8 24 224,-5-23 12,1-14 119,-1-19-44,-2-1-1,-1 1 1,-5-54 0,2 44-129,-4-62 114,-4 0-1,-25-108 0,28 185-247,10 50 67,3-4-117,13 33 0,-17-49-12,1 0 0,0 0 0,1 0 0,0-1 0,0 0 0,0 0 0,1 0 0,10 10 0,-14-15-1,0 0 0,1 0 0,-1 0 0,1 0 0,-1 0 0,1 0 0,-1 0 0,1-1 0,-1 1 0,1-1 0,0 1 0,0-1 0,-1 1 0,1-1 0,0 0 0,-1 0 0,1 0 0,0 0 0,0 0 0,2-1 0,-1 0 0,-1 0 0,0 0 0,0 0 0,1 0 0,-1-1 0,0 1 0,0-1 0,0 1 0,0-1 0,-1 0 0,1 0-1,2-3 1,2-4 1,0-1 0,0 0-1,-1 0 1,6-21 0,-2 2 18,4-12 11,-9 88-46,-2 14-20,2 0 0,3-1-1,3 0 1,20 64 0,-28-116-40,1 0 1,1 0 0,-1 0 0,1-1-1,1 0 1,9 13 0,-14-19 13,1 0 0,0 0 0,0 0 0,0 0 0,0 0 0,0 0 0,1 0 0,-1 0 0,0 0 0,0 0 0,1-1 0,-1 1 0,0 0 0,1-1 1,-1 0-1,0 1 0,1-1 0,-1 0 0,1 1 0,-1-1 0,1 0 0,-1 0 0,0 0 0,1 0 0,-1 0 0,1-1 0,-1 1 0,1 0 0,-1-1 0,0 1 0,1-1 0,-1 1 0,0-1 0,1 0 1,-1 0-1,0 1 0,0-1 0,0 0 0,0 0 0,0 0 0,0 0 0,0 0 0,0 0 0,0-1 0,1-1 0,5-8-350,0 1 1,-1-1-1,-1 0 1,0 0-1,6-20 1,-7 21 139,9-26-653</inkml:trace>
</inkml:ink>
</file>

<file path=ppt/ink/ink3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4:46.354"/>
    </inkml:context>
    <inkml:brush xml:id="br0">
      <inkml:brushProperty name="width" value="0.025" units="cm"/>
      <inkml:brushProperty name="height" value="0.025" units="cm"/>
      <inkml:brushProperty name="color" value="#E71224"/>
    </inkml:brush>
  </inkml:definitions>
  <inkml:trace contextRef="#ctx0" brushRef="#br0">1 0 13187,'4'43'1208,"-1"3"-920,-1 3-144,0-1 368,1-6-240,0 0-64,1-10-264,-1-1 392,-1-10-312,-1-2-32,2-5 0</inkml:trace>
  <inkml:trace contextRef="#ctx0" brushRef="#br0" timeOffset="1">44 692 13851,'-2'46'912,"-3"-3"-856,2-3-80,0-7-256,0-4 312,0-8-88,2-1-64</inkml:trace>
</inkml:ink>
</file>

<file path=ppt/ink/ink3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42.001"/>
    </inkml:context>
    <inkml:brush xml:id="br0">
      <inkml:brushProperty name="width" value="0.025" units="cm"/>
      <inkml:brushProperty name="height" value="0.025" units="cm"/>
      <inkml:brushProperty name="color" value="#E71224"/>
    </inkml:brush>
  </inkml:definitions>
  <inkml:trace contextRef="#ctx0" brushRef="#br0">7 121 14915,'-1'-7'857,"-3"-12"93,3 15-206,0 10 570,10 271 1123,-2-114-2427,-7-147-9,0-10-4,0 1 0,0 0 0,1-1 0,2 10 0,9-74-53,8-468 2481,-21 515-1458,-2 15-650,-1 15-114,-15 353 215,20-343-476,1-23 8,3-17-6,4-26-27,-1 0 1,2-48-1,-4 35 36,0 6 45,-1 12 80,-1-1-1,-1-44 1,-13 140 255,0 28-531,-24 261-276,34-345 327</inkml:trace>
</inkml:ink>
</file>

<file path=ppt/ink/ink3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42.743"/>
    </inkml:context>
    <inkml:brush xml:id="br0">
      <inkml:brushProperty name="width" value="0.025" units="cm"/>
      <inkml:brushProperty name="height" value="0.025" units="cm"/>
      <inkml:brushProperty name="color" value="#E71224"/>
    </inkml:brush>
  </inkml:definitions>
  <inkml:trace contextRef="#ctx0" brushRef="#br0">11 56 17532,'0'0'72,"0"0"0,-1 0-1,1 0 1,0 0 0,0 0 0,0 0 0,-1 0 0,1 0 0,0 0 0,0 0 0,0 0 0,-1 0-1,1 0 1,0 1 0,0-1 0,0 0 0,0 0 0,-1 0 0,1 0 0,0 0 0,0 0 0,0 0-1,0 1 1,0-1 0,-1 0 0,1 0 0,0 0 0,0 0 0,0 0 0,0 1 0,0-1 0,0 0-1,0 0 1,0 0 0,0 1 0,0-1 0,0 0 0,-1 0 0,1 1 0,-3 13 1679,2 18 834,1-24-2348,0-1 1,1 0-1,0 1 1,1-1-1,0 0 1,0 1-1,0-1 1,7 13 0,-8-18-230,0 0 1,0-1-1,0 1 1,0 0-1,0-1 1,0 1 0,1-1-1,-1 1 1,1-1-1,-1 0 1,1 1 0,-1-1-1,1 0 1,0 0-1,-1 0 1,1 0 0,0-1-1,0 1 1,0 0-1,0-1 1,-1 1-1,1-1 1,0 0 0,0 0-1,0 0 1,0 1-1,0-2 1,0 1 0,0 0-1,0 0 1,0-1-1,0 1 1,0-1 0,0 1-1,0-1 1,-1 0-1,1 0 1,2-1-1,5-4-329,0 0 0,-1 0 0,0-1 0,0 0 0,-1 0-1,0 0 1,0-1 0,10-15 0,-6 4-614,0 0-1,0 0 1,7-24-1,-7 14-292</inkml:trace>
</inkml:ink>
</file>

<file path=ppt/ink/ink3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43.180"/>
    </inkml:context>
    <inkml:brush xml:id="br0">
      <inkml:brushProperty name="width" value="0.025" units="cm"/>
      <inkml:brushProperty name="height" value="0.025" units="cm"/>
      <inkml:brushProperty name="color" value="#E71224"/>
    </inkml:brush>
  </inkml:definitions>
  <inkml:trace contextRef="#ctx0" brushRef="#br0">131 1 14339,'-58'217'10294,"15"3"-9152,14-60-2868,35-208-1623,0 17 2477</inkml:trace>
</inkml:ink>
</file>

<file path=ppt/ink/ink3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43.610"/>
    </inkml:context>
    <inkml:brush xml:id="br0">
      <inkml:brushProperty name="width" value="0.025" units="cm"/>
      <inkml:brushProperty name="height" value="0.025" units="cm"/>
      <inkml:brushProperty name="color" value="#E71224"/>
    </inkml:brush>
  </inkml:definitions>
  <inkml:trace contextRef="#ctx0" brushRef="#br0">37 22 16884,'1'-1'259,"-1"-1"0,1 1 0,0 0-1,0-1 1,0 1 0,0 0 0,0 0 0,0 0 0,0 0 0,1 0 0,-1 0 0,0 0 0,0 0 0,1 0 0,-1 0 0,1 1 0,-1-1 0,0 1 0,1-1 0,-1 1 0,1-1 0,0 1 0,-1 0 0,1 0 0,-1 0 0,1 0 0,-1 0 0,4 0 0,-3 1-191,-1 0 0,1 0 0,0 0 0,0 0 1,-1 0-1,1 0 0,0 0 0,-1 0 0,1 0 0,-1 1 1,0-1-1,1 1 0,-1-1 0,0 1 0,0 0 0,0-1 1,0 1-1,0 0 0,0 0 0,-1 0 0,1-1 0,0 4 1,1 6-11,-1 0 1,1-1 0,-2 1-1,0 1 1,0-1 0,-1 0-1,0 0 1,-5 15 0,-27 86 433,29-102-443,-61 150 727,65-160-775,0 1-1,0-1 0,0 0 1,0 0-1,0 0 1,0 0-1,-1 1 0,1-1 1,0 0-1,0 0 0,0 0 1,0 0-1,0 1 1,0-1-1,0 0 0,0 0 1,0 0-1,0 1 0,0-1 1,0 0-1,0 0 1,0 0-1,0 1 0,0-1 1,0 0-1,0 0 1,0 0-1,0 1 0,0-1 1,0 0-1,1 0 0,-1 0 1,0 0-1,0 1 1,0-1-1,0 0 0,0 0 1,0 0-1,1 0 0,-1 0 1,0 1-1,0-1 1,0 0-1,0 0 0,1 0 1,-1 0-1,0 0 0,0 0 1,0 0-1,1 0 1,-1 0-1,0 0 0,0 0 1,0 0-1,1 0 0,-1 0 1,0 0-1,0 0 1,0 0-1,1 0 0,-1 0 1,0 0-1,0 0 1,1 0-1,10-5-3,11-6 147,103-49-1053,-112 55 442,0 1-1,0 0 1,0 1-1,0 0 0,1 1 1,-1 0-1,27 1 1,-24 3-356</inkml:trace>
</inkml:ink>
</file>

<file path=ppt/ink/ink3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58.892"/>
    </inkml:context>
    <inkml:brush xml:id="br0">
      <inkml:brushProperty name="width" value="0.025" units="cm"/>
      <inkml:brushProperty name="height" value="0.025" units="cm"/>
      <inkml:brushProperty name="color" value="#E71224"/>
    </inkml:brush>
  </inkml:definitions>
  <inkml:trace contextRef="#ctx0" brushRef="#br0">1 28 13155,'0'-1'218,"0"1"0,1 0 0,-1 0-1,0-1 1,1 1 0,-1 0 0,0 0 0,1 0 0,-1-1 0,1 1 0,-1 0 0,1 0 0,-1 0 0,0 0-1,1 0 1,-1 0 0,1 0 0,-1 0 0,1 0 0,-1 0 0,0 0 0,1 0 0,-1 0 0,1 0 0,-1 1-1,1-1 1,0 0 0,18 8 585,-8-3-160,7 0-299,0-1 1,-1-1-1,2-1 1,-1 0 0,23-1-1,95-11 220,-38 1-492,-66 8-713,0 1-1,0 1 1,34 6-1,-66-7 522,0 1 1,1-1-1,-1 0 1,1 0-1,-1 0 0,1 0 1,-1 0-1,1 0 1,-1 0-1,1 0 0,-1 0 1,0 0-1,1 0 0,-1-1 1,1 1-1,-1 0 1,1 0-1,-1 0 0,0 0 1,1-1-1,-1 1 0,1 0 1,-1-1-1,0 1 1,1 0-1,-1 0 0,0-1 1,1 1-1,-1-1 0,0 1 1,0 0-1,1-1 1,-1 1-1,0-1 0,0 1 1,0 0-1,0-1 1,0 1-1,1-1 0,-1 0 1,-2-20-1790,-2 7 1150</inkml:trace>
</inkml:ink>
</file>

<file path=ppt/ink/ink3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59.329"/>
    </inkml:context>
    <inkml:brush xml:id="br0">
      <inkml:brushProperty name="width" value="0.025" units="cm"/>
      <inkml:brushProperty name="height" value="0.025" units="cm"/>
      <inkml:brushProperty name="color" value="#E71224"/>
    </inkml:brush>
  </inkml:definitions>
  <inkml:trace contextRef="#ctx0" brushRef="#br0">23 30 11306,'-2'-1'300,"0"0"0,0 0 0,1-1 0,-1 1 0,0 0 0,1-1 0,-1 1 0,1-1 0,-1 1 0,1-1 0,0 0 0,-2-2 0,3 3-238,0 1 1,0 0-1,-1 0 0,1-1 0,0 1 1,0 0-1,0 0 0,0-1 0,0 1 0,0 0 1,0 0-1,1-1 0,-1 1 0,0 0 1,0 0-1,0 0 0,0-1 0,0 1 1,0 0-1,0 0 0,0-1 0,1 1 0,-1 0 1,0 0-1,0 0 0,0 0 0,0-1 1,1 1-1,-1 0 0,0 0 0,0 0 1,0 0-1,1 0 0,-1-1 0,0 1 0,20-1 1492,2 4-1044,-1 1 1,0 0-1,0 1 0,0 2 0,35 15 1,-49-19-501,0 1 0,-1-1 0,0 1 0,1 1 0,-1-1 0,-1 1 0,1 0 0,-1 0 0,0 1 0,0 0 0,0 0 0,-1 0 0,0 0 0,0 1 0,-1-1 1,1 1-1,-2 0 0,1 0 0,-1 0 0,2 10 0,-3-5 32,0 0 0,-1 0 1,0 0-1,-1 1 0,0-1 1,-1 0-1,-1 0 0,1-1 0,-2 1 1,0 0-1,0-1 0,-1 0 1,-1 0-1,0 0 0,0-1 0,-1 0 1,0 0-1,-1 0 0,0-1 1,-9 8-1,15-15-95,-1-1-1,1 1 1,0-1 0,0 1 0,-1-1-1,1 0 1,-1 0 0,1 0-1,-5 1 1,7-2 32,-1 0 1,0 0-1,1 0 0,-1 0 0,1 0 1,-1 0-1,1 0 0,-1 0 0,1 0 0,-1 0 1,0-1-1,1 1 0,-1 0 0,1 0 1,-1 0-1,1-1 0,-1 1 0,1 0 1,0-1-1,-1 1 0,1 0 0,-1-1 1,1 1-1,0-1 0,-1 1 0,1 0 1,0-1-1,-1 1 0,1-1 0,0 1 1,0-1-1,-1 1 0,1-1 0,0 1 0,0-1 1,0 1-1,0-1 0,0 0 0,0 1 1,0-1-1,0 1 0,0-1 0,0 1 1,0-1-1,0 1 0,0-1 0,0 0 1,0 1-1,1-1 0,-1 1 0,1-1 1,2-13-324</inkml:trace>
</inkml:ink>
</file>

<file path=ppt/ink/ink3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01.223"/>
    </inkml:context>
    <inkml:brush xml:id="br0">
      <inkml:brushProperty name="width" value="0.025" units="cm"/>
      <inkml:brushProperty name="height" value="0.025" units="cm"/>
      <inkml:brushProperty name="color" value="#E71224"/>
    </inkml:brush>
  </inkml:definitions>
  <inkml:trace contextRef="#ctx0" brushRef="#br0">1 0 14987,'0'7'2722,"-1"6"-1939,1 0-1,1 0 1,0 0-1,1 0 1,4 17-1,-3-18-623,1-1 1,0 1-1,1 0 0,0-1 1,1 0-1,0 0 0,0-1 1,1 0-1,15 17 0,-20-25-147,1 1-1,-1-1 0,1 0 1,0 0-1,-1 0 1,1 0-1,0 0 1,0-1-1,0 1 0,1-1 1,-1 0-1,0 0 1,0 0-1,1 0 1,-1 0-1,1-1 0,-1 0 1,0 1-1,1-1 1,-1-1-1,1 1 1,-1 0-1,1-1 1,-1 0-1,0 1 0,1-2 1,-1 1-1,0 0 1,0 0-1,0-1 1,0 0-1,0 0 0,0 0 1,0 0-1,3-3 1,1-2-231,1 0 0,-2 0 0,1-1 0,-1 0 0,0 0 0,0-1 0,-1 1 1,0-1-1,-1 0 0,0 0 0,3-12 0,-1-6-422</inkml:trace>
</inkml:ink>
</file>

<file path=ppt/ink/ink3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01.674"/>
    </inkml:context>
    <inkml:brush xml:id="br0">
      <inkml:brushProperty name="width" value="0.025" units="cm"/>
      <inkml:brushProperty name="height" value="0.025" units="cm"/>
      <inkml:brushProperty name="color" value="#E71224"/>
    </inkml:brush>
  </inkml:definitions>
  <inkml:trace contextRef="#ctx0" brushRef="#br0">22 0 15459,'-3'21'2209,"0"14"-1106,0 44 0,2-18-887,-4 14-53,1-17-376,2 0 0,11 114 0,-9-169 163,0 0 1,1 0 0,-1 0 0,1 0-1,0 0 1,0 0 0,0-1 0,1 1 0,2 5-1,3-6-299</inkml:trace>
</inkml:ink>
</file>

<file path=ppt/ink/ink3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02.433"/>
    </inkml:context>
    <inkml:brush xml:id="br0">
      <inkml:brushProperty name="width" value="0.025" units="cm"/>
      <inkml:brushProperty name="height" value="0.025" units="cm"/>
      <inkml:brushProperty name="color" value="#E71224"/>
    </inkml:brush>
  </inkml:definitions>
  <inkml:trace contextRef="#ctx0" brushRef="#br0">1 180 15683,'3'-14'3240,"2"-14"-1101,-3 7-1654,2 0 0,1 0 0,0 0 0,12-27-1,-17 48-479,0 0 0,0 0 0,0-1 0,1 1 0,-1 0 0,0-1 1,0 1-1,0 0 0,0 0 0,0-1 0,1 1 0,-1 0 0,0 0 0,0-1 0,0 1 0,1 0 0,-1 0 0,0 0 0,0-1 0,1 1 0,-1 0 0,0 0 0,1 0 0,-1 0 0,0 0 0,1-1 0,-1 1 0,0 0 0,0 0 0,1 0 0,-1 0 0,0 0 0,1 0 0,-1 0 0,0 0 0,1 0 0,-1 0 0,0 0 0,1 1 0,-1-1 0,0 0 0,0 0 0,1 0 0,-1 0 0,0 0 0,1 1 0,-1-1 0,0 0 0,0 0 0,0 0 0,1 1 0,-1-1 1,0 0-1,0 0 0,0 1 0,1-1 0,-1 0 0,0 1 0,11 20 93,-10-18-82,34 88 95,-24-60-182,1 0 1,26 48-1,-38-78 18,1 0 1,-1 0-1,1 0 1,-1 0-1,1 0 0,-1-1 1,1 1-1,0 0 1,0 0-1,-1-1 1,1 1-1,0 0 0,0-1 1,0 1-1,-1-1 1,1 1-1,0-1 1,0 1-1,2-1 1,-3 0 30,1 0 0,-1-1 1,1 1-1,-1 0 1,1-1-1,-1 1 1,0-1-1,1 1 0,-1-1 1,0 1-1,1-1 1,-1 1-1,0-1 1,1 1-1,-1-1 0,0 1 1,0-1-1,0 0 1,0 1-1,0-1 1,1 1-1,-1-1 0,0 0 1,0 1-1,-1-1 1,1 1-1,0-1 1,0 0-1,0 1 0,0-1 1,0 1-1,-1-2 1,-3-19-351</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28.777"/>
    </inkml:context>
    <inkml:brush xml:id="br0">
      <inkml:brushProperty name="width" value="0.05" units="cm"/>
      <inkml:brushProperty name="height" value="0.05" units="cm"/>
    </inkml:brush>
  </inkml:definitions>
  <inkml:trace contextRef="#ctx0" brushRef="#br0">0 466 12539,'1'0'116,"-1"1"0,0-1 1,0 0-1,1 0 1,-1 0-1,0 0 0,0 0 1,1 0-1,-1 0 1,0 0-1,0 0 0,1 0 1,-1 0-1,0 0 1,0-1-1,1 1 0,-1 0 1,0 0-1,0 0 1,1 0-1,-1 0 0,0 0 1,0-1-1,0 1 1,1 0-1,-1 0 0,0 0 1,0 0-1,0-1 1,0 1-1,1 0 0,-1 0 1,0 0-1,0-1 1,0 1-1,0 0 0,0 0 1,0-1-1,0 1 1,10-18 2585,3-3-129,-13 21-2554,1 0 0,-1 0 0,0 0 0,0 0 0,1 0 0,-1 0 0,0 0-1,1 0 1,-1 0 0,0 0 0,1 0 0,-1 1 0,0-1 0,0 0 0,1 0 0,-1 0 0,0 0 0,0 1 0,1-1 0,-1 0-1,0 0 1,0 0 0,0 1 0,1-1 0,-1 0 0,0 0 0,0 1 0,0-1 0,0 0 0,1 0 0,-1 1 0,0-1-1,0 0 1,0 1 0,0-1 0,0 0 0,0 1 0,4 13 162,-4-13-158,4 20 59,1-1 0,1 1 0,1-1 0,1-1 0,11 23 0,-18-41-76,-1 0 0,1 0 0,0 0 0,-1 1 0,1-1 0,0 0 0,0 0 0,-1 0 0,1 0 0,0-1 0,0 1 0,0 0 0,0 0 0,0 0 0,1-1 0,-1 1 0,0-1-1,0 1 1,0-1 0,1 1 0,-1-1 0,3 1 0,-3-2 2,0 1 0,0 0 0,0-1-1,0 1 1,0-1 0,0 0 0,0 1-1,0-1 1,0 0 0,0 0 0,-1 1-1,1-1 1,0 0 0,0 0 0,-1 0-1,1 0 1,0 0 0,-1 0 0,1 0-1,-1 0 1,0 0 0,1 0 0,-1-1-1,0 1 1,1-2 0,0-4 53,1-1 0,-1 1 0,0-1 0,-1 1 0,0-1 0,0 0 0,-1 1 0,0-1 0,0 1 0,0-1 0,-4-9 0,5 17-56,-1-1 0,1 1 1,0-1-1,0 0 0,-1 1 0,1-1 0,-1 1 1,1-1-1,0 1 0,-1-1 0,1 1 0,-1-1 1,1 1-1,-1-1 0,1 1 0,-1 0 1,1-1-1,-1 1 0,1 0 0,-1 0 0,0-1 1,1 1-1,-1 0 0,0 0 0,1 0 0,-1 0 1,1-1-1,-1 1 0,0 0 0,1 0 0,-1 1 1,0-1-1,1 0 0,-1 0 0,0 0 0,1 0 1,-1 0-1,1 1 0,-1-1 0,0 0 0,1 0 1,-1 1-1,1-1 0,-1 1 0,1-1 1,-1 0-1,1 1 0,-1-1 0,1 1 0,0-1 1,-1 1-1,1-1 0,-1 2 0,-2 2 2,0-1-1,0 1 1,0 0-1,1 0 1,-4 8-1,3-4-2,1-1 1,0 1-1,1 0 0,-2 13 0,3-20-3,0 0-1,0 0 0,0 0 1,0 0-1,0 0 0,0 0 1,0-1-1,1 1 0,-1 0 0,0 0 1,0 0-1,1 0 0,-1 0 1,1 0-1,-1 0 0,1-1 1,-1 1-1,1 0 0,1 1 1,-1-2-1,0 1 0,0-1-1,0 0 1,0 0 0,0 0 0,0 0 0,0 0 0,0 0 0,0 0 0,0 0 0,0 0 0,0 0-1,0-1 1,0 1 0,0 0 0,0-1 0,0 1 0,0-1 0,0 1 0,0-1 0,0 1 0,0-1 0,0-1-1,7-3-1,-1-1 0,0 0 1,-1 0-1,0-1 0,0 0 0,0 0 0,-1 0 0,5-9 0,3-6-327,15-39 1,-20 44-322,-1-1 1,-1-1 0,-1 1 0,-1-1 0,-1 1 0,0-1 0,-1-1 0,-1 1 0,-1 0-1,-1 0 1,0 0 0,-2 0 0,0 0 0,-6-20 0,8 37 577,1 1 44,0 0 1,0 0-1,0 0 1,-1 0-1,1-1 0,-1 1 1,1 0-1,-1 0 0,1 0 1,-1 0-1,0 0 1,1 0-1,-1 0 0,0 0 1,0 0-1,0 0 0,0 1 1,0-1-1,0 0 1,0 1-1,0-1 0,0 0 1,-1 0-1,2 2 65,-1-1 0,1 0 0,0 0 0,-1 1-1,1-1 1,0 0 0,-1 1 0,1-1 0,0 0 0,0 1 0,-1-1 0,1 0 0,0 1-1,0-1 1,0 0 0,0 1 0,-1-1 0,1 1 0,0-1 0,0 0 0,0 1-1,0-1 1,0 1 0,0-1 0,0 1 0,0-1 0,0 0 0,0 1 0,0-1 0,0 1-1,1-1 1,-1 1 0,0-1 0,0 0 0,0 1 0,0-1 0,1 0 0,-1 1-1,0-1 1,0 0 0,1 1 0,8 18 1483,0-4-482,-2-5-779,0 1 0,-1 0 1,0 0-1,-1 0 0,-1 0 0,5 17 0,-3 9-239,4 64 0,-8-67-16,1-1 0,13 57 0,-15-87 23,0 1-1,0-1 0,0 0 0,1 0 0,-1 0 1,4 6-1,-4-9-10,-1 1 1,0-1 0,1 0 0,-1 1-1,0-1 1,1 0 0,-1 0-1,1 1 1,-1-1 0,0 0-1,1 0 1,-1 1 0,1-1-1,-1 0 1,1 0 0,-1 0-1,0 0 1,1 0 0,-1 0 0,1 1-1,0-2 1,0 1 10,0 0-1,0 0 1,0-1 0,-1 1 0,1-1-1,0 1 1,0-1 0,-1 1 0,1-1 0,0 1-1,-1-1 1,1 0 0,-1 1 0,1-1-1,-1 0 1,1-1 0,10-17 418,-2 0 1,-1-1-1,0 0 1,-1 0-1,5-31 1,1 6 98,-5 14-231,29-117-83,-34 130-543,-1 0 1,-1 0-1,-1 0 1,0 0-1,-2 0 1,-4-27-1,0 19 318,4 17 253,4 20 133,21 102 63,12 49-405,-26-128-55,1 0 1,25 50-1,-32-76 8,-2-5-2,0 0 0,1 0 0,-1 0 1,1 0-1,0 0 0,0 0 0,0 0 0,0 0 1,0-1-1,0 1 0,1-1 0,-1 0 0,6 4 0,-8-5 0,1-1-1,-1 0 1,0 0-1,1 0 0,-1 0 1,0 0-1,0 0 0,1 0 1,-1 0-1,0 0 1,1 1-1,-1-1 0,0 0 1,0 0-1,1-1 1,-1 1-1,0 0 0,1 0 1,-1 0-1,0 0 0,0 0 1,1 0-1,-1 0 1,0 0-1,1 0 0,-1-1 1,0 1-1,0 0 1,1 0-1,-1 0 0,0-1 1,0 1-1,0 0 0,1-1 1,-1-10-11,-10-14-18,5 17 23,0 0-1,0 1 0,-1-1 1,0 1-1,-1 0 1,1 0-1,-9-5 1,-55-36 133,10 7 333,60 41-456,0 0 1,-1 0 0,1 0-1,0-1 1,0 1 0,-1 0-1,1 0 1,0 0-1,0 0 1,0-1 0,-1 1-1,1 0 1,0 0-1,0 0 1,0-1 0,0 1-1,0 0 1,0 0 0,-1-1-1,1 1 1,0 0-1,0 0 1,0-1 0,0 1-1,0 0 1,0 0-1,0-1 1,0 1 0,0 0-1,0-1 1,0 1-1,0 0 1,0 0 0,0-1-1,0 1 1,0 0 0,1 0-1,-1-1 1,0 1-1,0 0 1,0 0 0,0 0-1,0-1 1,1 1-1,-1 0 1,0 0 0,0 0-1,0-1 1,1 1 0,-1 0-1,0 0 1,0 0-1,1 0 1,-1 0 0,0 0-1,0-1 1,1 1-1,-1 0 1,0 0 0,0 0-1,1 0 1,-1 0-1,0 0 1,1 0 0,19-4-148,-18 4 106,100-14-2085,-76 10 1637</inkml:trace>
</inkml:ink>
</file>

<file path=ppt/ink/ink3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4:57.530"/>
    </inkml:context>
    <inkml:brush xml:id="br0">
      <inkml:brushProperty name="width" value="0.025" units="cm"/>
      <inkml:brushProperty name="height" value="0.025" units="cm"/>
      <inkml:brushProperty name="color" value="#E71224"/>
    </inkml:brush>
  </inkml:definitions>
  <inkml:trace contextRef="#ctx0" brushRef="#br0">391 132 11642,'0'0'120,"0"0"0,0 0 0,0 0-1,0-1 1,0 1 0,0 0-1,0 0 1,0 0 0,0 0-1,0-1 1,0 1 0,0 0-1,0 0 1,0 0 0,0 0-1,0 0 1,0-1 0,1 1-1,-1 0 1,0 0 0,0 0-1,0 0 1,0 0 0,0 0-1,0-1 1,0 1 0,0 0-1,0 0 1,1 0 0,-1 0 0,0 0-1,0 0 1,0 0 0,0 0-1,0 0 1,1 0 0,-1 0-1,0 0 1,0 0 0,0 0-1,0-1 1,0 1 0,1 0-1,-1 0 1,0 0 0,0 1-1,0-1 1,0 0 0,0 0-1,1 0 1,-1 0 0,0 0-1,0 0 1,0 0 0,0 0-1,1 0 1,-10-11 3482,-6 3-2207,0 0 0,0 1 0,-30-9 0,20 10-951,1 0 0,-26-1 0,-1 3-590,-96 6 0,203-25-5989,4 1 3906,-24 10 927</inkml:trace>
</inkml:ink>
</file>

<file path=ppt/ink/ink3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4:58.018"/>
    </inkml:context>
    <inkml:brush xml:id="br0">
      <inkml:brushProperty name="width" value="0.025" units="cm"/>
      <inkml:brushProperty name="height" value="0.025" units="cm"/>
      <inkml:brushProperty name="color" value="#E71224"/>
    </inkml:brush>
  </inkml:definitions>
  <inkml:trace contextRef="#ctx0" brushRef="#br0">123 437 14027,'0'21'4039,"0"-21"-3993,0 0-1,0 0 0,0 1 1,0-1-1,0 0 1,0 0-1,0 0 0,1 0 1,-1 0-1,0 0 1,0 0-1,0 0 0,0 0 1,0 0-1,0 0 1,0 1-1,0-1 0,0 0 1,0 0-1,0 0 0,0 0 1,0 0-1,0 0 1,0 0-1,0 0 0,1 0 1,-1 0-1,0 0 1,0 0-1,0 0 0,0 0 1,0 0-1,0 0 1,0 0-1,0 0 0,0 0 1,0 0-1,1 0 0,-1 0 1,0 0-1,0 0 1,0 0-1,0 0 0,0 0 1,0 0-1,0 0 1,0 0-1,0 0 0,0 0 1,0 0-1,0 0 1,1 0-1,-1 0 0,0-1 1,0 1-1,0 0 0,6-12 1652,-4 6-1388,0-1 1,-1 0-1,0 0 0,0 0 0,-1 0 1,1 0-1,-1 0 0,-1 0 0,0 0 1,0 0-1,-2-8 0,-4-11 250,-17-40 0,14 42-321,-82-205 79,92 228-328,0 1 0,0 0 0,0-1 0,-1 1 0,1 0 0,0-1 0,0 1 0,0 0 0,0-1 0,0 1 0,0 0 0,0-1 0,0 1 0,0 0 0,0-1 0,0 1 0,0 0 0,0-1 0,0 1 0,0 0 0,0-1 0,0 1 0,0 0 0,0-1 0,1 1 0,-1 0 0,0 0 0,0-1 0,0 1 0,1-1 0,10 2-288,25 17-210,-18-10 236,13 4-333,1-2 1,0-2-1,0 0 0,1-3 0,0 0 0,60-1 0,-37-4-20</inkml:trace>
</inkml:ink>
</file>

<file path=ppt/ink/ink3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00.034"/>
    </inkml:context>
    <inkml:brush xml:id="br0">
      <inkml:brushProperty name="width" value="0.025" units="cm"/>
      <inkml:brushProperty name="height" value="0.025" units="cm"/>
      <inkml:brushProperty name="color" value="#E71224"/>
    </inkml:brush>
  </inkml:definitions>
  <inkml:trace contextRef="#ctx0" brushRef="#br0">0 1 16884,'6'16'4735,"12"33"-2772,-5-22-1620,-3-4-253,1 0 0,1-1 0,2 0 0,25 33 0,-37-53-92,0 0 0,-1-1 0,1 1 1,0-1-1,-1 1 0,1-1 1,0 1-1,0-1 0,0 0 1,1 0-1,-1 0 0,0 0 1,0-1-1,0 1 0,1 0 0,2 0 1,-3-2-54,0 1 0,0 0 0,-1-1 0,1 1 0,0-1 0,0 1 1,-1-1-1,1 0 0,0 1 0,-1-1 0,1 0 0,-1 0 0,1 0 0,-1-1 0,0 1 1,1 0-1,-1 0 0,0-1 0,0 1 0,0-1 0,2-2 0,3-5-236,-1-1-1,0 0 1,-1 0 0,0 0-1,5-20 1,-2-3-295</inkml:trace>
</inkml:ink>
</file>

<file path=ppt/ink/ink3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00.560"/>
    </inkml:context>
    <inkml:brush xml:id="br0">
      <inkml:brushProperty name="width" value="0.025" units="cm"/>
      <inkml:brushProperty name="height" value="0.025" units="cm"/>
      <inkml:brushProperty name="color" value="#E71224"/>
    </inkml:brush>
  </inkml:definitions>
  <inkml:trace contextRef="#ctx0" brushRef="#br0">26 0 14219,'-3'13'1250,"1"-1"0,0 1 0,0 0 0,1 17 1,0-2-228,-14 475 1168,19-515-3674,0-16 1119,-4 14-92</inkml:trace>
</inkml:ink>
</file>

<file path=ppt/ink/ink3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01.590"/>
    </inkml:context>
    <inkml:brush xml:id="br0">
      <inkml:brushProperty name="width" value="0.025" units="cm"/>
      <inkml:brushProperty name="height" value="0.025" units="cm"/>
      <inkml:brushProperty name="color" value="#E71224"/>
    </inkml:brush>
  </inkml:definitions>
  <inkml:trace contextRef="#ctx0" brushRef="#br0">9 99 12755,'-1'-1'272,"1"0"0,-1 1 1,0-1-1,1 0 0,-1 0 0,1 0 1,-1 0-1,0 0 0,1 0 0,0 1 1,-1-1-1,1 0 0,0 0 0,-1-1 1,1 1-1,0 0 0,0 0 0,0 0 1,0 0-1,0 0 0,0 0 1,0 0-1,0 0 0,1 0 0,-1 0 1,1-1-1,0-1 84,0 0 0,1 1-1,-1-1 1,1 1 0,0 0 0,0-1 0,0 1 0,0 0-1,4-3 1,3-2 380,2 0 0,-1 0 0,18-8 0,-25 14-667,-1 0 0,0 0-1,0 0 1,1 0 0,-1 0-1,0 0 1,1 1-1,-1-1 1,1 1 0,-1 0-1,1 0 1,-1 0 0,1 0-1,-1 0 1,1 0 0,-1 0-1,1 1 1,-1 0-1,0-1 1,1 1 0,3 2-1,-4-1-44,0 0-1,0 0 1,0 0-1,0 0 0,-1 0 1,1 1-1,-1-1 0,1 1 1,-1-1-1,0 1 1,0 0-1,0-1 0,0 1 1,-1 0-1,1 0 1,-1-1-1,1 1 0,-1 0 1,0 4-1,0 11 7,-1 0-1,0 0 1,-2 0-1,0-1 1,-1 1-1,-9 26 1,-2-3 45,-34 61 1,49-102-74,0 1 0,0-1 0,-1 0 1,1 0-1,0 1 0,0-1 0,0 0 1,-1 0-1,1 1 0,0-1 0,0 0 1,0 1-1,0-1 0,0 0 0,0 1 1,0-1-1,-1 0 0,1 1 0,0-1 1,0 0-1,0 1 0,0-1 1,1 0-1,-1 1 0,0-1 0,0 0 1,0 1-1,0-1 0,0 0 0,0 1 1,1-1-1,9-3 44,23-20 9,-25 18-36,14-10-136,33-17 1,-44 27-23,-1 0-1,1 1 1,0 0 0,0 1 0,22-4-1,-7 9-28,-9 5-85</inkml:trace>
</inkml:ink>
</file>

<file path=ppt/ink/ink3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04.674"/>
    </inkml:context>
    <inkml:brush xml:id="br0">
      <inkml:brushProperty name="width" value="0.025" units="cm"/>
      <inkml:brushProperty name="height" value="0.025" units="cm"/>
      <inkml:brushProperty name="color" value="#E71224"/>
    </inkml:brush>
  </inkml:definitions>
  <inkml:trace contextRef="#ctx0" brushRef="#br0">269 51 15555,'7'12'5609,"-7"-8"-2306,-6-7-2039,-9-6-319,0 1-1,-1 0 1,-32-10 0,29 13-848,0 0 0,0 1 0,0 1 1,0 1-1,-1 0 0,-20 2 0,22 7-1188,16-3-758,12-3-349,3-3 1395,2-4-137</inkml:trace>
</inkml:ink>
</file>

<file path=ppt/ink/ink3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05.171"/>
    </inkml:context>
    <inkml:brush xml:id="br0">
      <inkml:brushProperty name="width" value="0.025" units="cm"/>
      <inkml:brushProperty name="height" value="0.025" units="cm"/>
      <inkml:brushProperty name="color" value="#E71224"/>
    </inkml:brush>
  </inkml:definitions>
  <inkml:trace contextRef="#ctx0" brushRef="#br0">237 362 16572,'-8'-14'1548,"-1"0"0,0 0 0,-1 1 1,0 1-1,-13-13 0,-69-58-174,28 26-52,53 42-1181,11 14-139,0 1 0,0 0 0,-1-1 0,1 1 0,0-1 0,0 1 0,0-1 0,0 1 0,1 0 0,-1-1 0,0 1 0,0-1 0,0 1-1,0-1 1,0 1 0,1 0 0,-1-1 0,0 1 0,0 0 0,0-1 0,1 1 0,-1 0 0,1-1 0,2-1-6,0 0 0,0 1 1,0-1-1,0 1 0,0 0 1,0 0-1,6-1 0,30-6-32,43-4-1,30-5-660,-98 14 278,0-1-1,-1 0 1,0-1-1,0-1 1,24-14-1,-18 7-171</inkml:trace>
</inkml:ink>
</file>

<file path=ppt/ink/ink3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7:16.198"/>
    </inkml:context>
    <inkml:brush xml:id="br0">
      <inkml:brushProperty name="width" value="0.025" units="cm"/>
      <inkml:brushProperty name="height" value="0.025" units="cm"/>
      <inkml:brushProperty name="color" value="#E71224"/>
    </inkml:brush>
  </inkml:definitions>
  <inkml:trace contextRef="#ctx0" brushRef="#br0">63 179 10234,'-3'2'132,"1"-1"0,1 1 0,-1 0 0,0 0 0,0 0 0,1 0 0,-1 0 0,1 0 0,-1 0 0,1 1 0,0-1 0,0 1 0,0-1 0,-1 4 0,-8 38 612,10-43-737,-6 31 389,2 0 0,2 0-1,1 0 1,1 1 0,8 52-1,-4-118 679,17-388 1670,-20 413-2677,-1 0 0,0-1 0,-3-13 0,0 19 17,0 8-52,-1 10-7,-6 64 31,4 1 0,5 96 0,1-168-55,1 0 1,-1 0 0,2 0 0,-1 1 0,1-1 0,0-1 0,1 1 0,3 8 0,-6-16-2,0 0 0,0 0 0,0 0 0,0 0 0,0 0 0,0 1 0,0-1 0,0 0 0,0 0 0,0 0 0,0 0 0,0 0 0,0 0 0,0 1 0,0-1-1,0 0 1,0 0 0,0 0 0,0 0 0,1 0 0,-1 0 0,0 0 0,0 0 0,0 0 0,0 1 0,0-1 0,0 0 0,0 0 0,0 0 0,1 0 0,-1 0 0,0 0 0,0 0 0,0 0 0,0 0 0,0 0 0,0 0 0,1 0 0,-1 0 0,0 0 0,0 0 0,0 0 0,0 0 0,0 0 0,0 0 0,1 0 0,-1 0 0,0 0 0,0 0 0,0 0 0,0 0 0,0 0 0,0-1 0,0 1-1,1 0 1,-1 0 0,2-10 3,-4-14 1,-5 0-2,-1 0 1,-18-40-1,38 123-141,44 139 245,-49-184-89,-3-22-3,-1-24-572,-7-7-297,0 26 599</inkml:trace>
</inkml:ink>
</file>

<file path=ppt/ink/ink3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24.154"/>
    </inkml:context>
    <inkml:brush xml:id="br0">
      <inkml:brushProperty name="width" value="0.025" units="cm"/>
      <inkml:brushProperty name="height" value="0.025" units="cm"/>
      <inkml:brushProperty name="color" value="#E71224"/>
    </inkml:brush>
  </inkml:definitions>
  <inkml:trace contextRef="#ctx0" brushRef="#br0">0 65 17740,'2'11'1880,"5"2"-1384,3-3-192,6 0 937,7-3-769,4-3 16,6-5-392,3-6-368,2-8-592,4-2 720,-5-7-56,-1-2-97,-9-4-143</inkml:trace>
</inkml:ink>
</file>

<file path=ppt/ink/ink3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24.636"/>
    </inkml:context>
    <inkml:brush xml:id="br0">
      <inkml:brushProperty name="width" value="0.025" units="cm"/>
      <inkml:brushProperty name="height" value="0.025" units="cm"/>
      <inkml:brushProperty name="color" value="#E71224"/>
    </inkml:brush>
  </inkml:definitions>
  <inkml:trace contextRef="#ctx0" brushRef="#br0">167 1 17348,'-18'36'1712,"-5"5"-920,-1 4-272,-2 4 745,2 1-233,4-7-296,3-3-288,7-10-720,5-7-392,7-13 552,1-7-184,2-8-192</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29.293"/>
    </inkml:context>
    <inkml:brush xml:id="br0">
      <inkml:brushProperty name="width" value="0.05" units="cm"/>
      <inkml:brushProperty name="height" value="0.05" units="cm"/>
    </inkml:brush>
  </inkml:definitions>
  <inkml:trace contextRef="#ctx0" brushRef="#br0">1 52 18468,'1'-2'133,"0"0"-1,-1 0 1,2 0 0,-1 0 0,0 0 0,0 0-1,1 0 1,-1 1 0,1-1 0,-1 0-1,1 1 1,0 0 0,0-1 0,-1 1-1,1 0 1,0 0 0,0 0 0,0 0-1,3-1 1,41-13 1002,-43 14-1089,1 0-1,0 0 1,0 0-1,0 1 1,0-1-1,0 1 1,0 0-1,0 1 1,0-1-1,0 0 1,-1 1-1,1 0 1,0 0-1,0 0 1,0 1-1,-1-1 1,5 3-1,-6-2-41,1 0 1,-1 1-1,0-1 0,1 0 0,-1 1 1,0 0-1,-1-1 0,1 1 0,0 0 1,-1 0-1,1 0 0,-1 0 0,0 0 0,0 0 1,-1 1-1,1-1 0,0 0 0,-1 0 1,0 1-1,0-1 0,0 4 0,-1 9-4,-2 1 1,1-1-1,-2 0 0,0 1 0,-1-2 1,-10 23-1,-5 19 176,18-38 17,2-19-188,0 0 0,0 0 0,0 1 0,0-1 1,0 0-1,1 0 0,-1 0 0,0 0 0,0 0 0,0 1 0,1-1 1,-1 0-1,0 0 0,0 0 0,1 0 0,-1 0 0,0 0 1,0 0-1,0 0 0,1 0 0,-1 0 0,0 0 0,0 0 0,1 0 1,-1 0-1,0 0 0,0 0 0,1 0 0,-1 0 0,0 0 1,0 0-1,0 0 0,1 0 0,-1-1 0,0 1 0,0 0 0,0 0 1,1 0-1,27-24 310,-19 16-262,74-68-69,-72 65-12,-1-1 0,0 1 1,-1-2-1,0 0 0,9-17 1,-17 27 81,0 2-57,0-1 0,0 1 1,-1 0-1,1 0 1,-1-1-1,1 1 1,-1 0-1,1-1 0,-1 1 1,0 0-1,0-1 1,1 1-1,-1-1 1,0 1-1,0 0 1,0-1-1,-1 1 0,1-1 1,0 1-1,0 0 1,-2-3-1,-6-4-157</inkml:trace>
</inkml:ink>
</file>

<file path=ppt/ink/ink3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26.064"/>
    </inkml:context>
    <inkml:brush xml:id="br0">
      <inkml:brushProperty name="width" value="0.025" units="cm"/>
      <inkml:brushProperty name="height" value="0.025" units="cm"/>
      <inkml:brushProperty name="color" value="#E71224"/>
    </inkml:brush>
  </inkml:definitions>
  <inkml:trace contextRef="#ctx0" brushRef="#br0">95 252 16363,'-1'-1'143,"1"0"0,-1 0-1,1-1 1,-1 1 0,1 0-1,-1 0 1,0 0-1,0 0 1,1 0 0,-1 0-1,0 0 1,0 0-1,0 0 1,0 0 0,0 0-1,0 1 1,-1-1 0,1 0-1,0 1 1,0-1-1,0 1 1,-1-1 0,1 1-1,0 0 1,0-1-1,-1 1 1,1 0 0,0 0-1,-1 0 1,1 0-1,0 0 1,-1 0 0,1 1-1,0-1 1,-1 0 0,1 1-1,0-1 1,0 0-1,0 1 1,-1 0 0,1-1-1,0 1 1,0 0-1,0-1 1,0 1 0,-2 2-1,-1 1 9,0-1-1,0 1 1,1 0-1,-1 1 1,1-1-1,0 1 0,0 0 1,0-1-1,1 1 1,-3 7-1,4-9-152,0 0-1,0 0 0,1-1 1,-1 1-1,1 0 0,0 0 1,0 0-1,0 0 0,0 0 1,0-1-1,1 1 1,-1 0-1,1 0 0,1 3 1,-2-5 3,1 0 1,-1 0 0,0-1 0,1 1-1,-1-1 1,1 1 0,0 0 0,-1-1-1,1 1 1,-1-1 0,1 1 0,0-1-1,-1 0 1,1 1 0,0-1-1,0 0 1,-1 1 0,1-1 0,0 0-1,1 1 1,0-1 9,0 0-1,0-1 1,0 1 0,0 0-1,0 0 1,0-1-1,-1 1 1,1-1 0,0 0-1,0 0 1,0 1-1,1-3 1,11-6 69,-2 0-1,1-1 1,-1-1 0,0 0-1,-1-1 1,12-16-1,4-3 93,-27 30-176,1 0 0,0 0 0,0 0-1,-1 0 1,1 1 0,0-1 0,0 0 0,0 1-1,0-1 1,0 0 0,0 1 0,0-1-1,0 1 1,2-1 0,-2 1 0,-1 0 1,0 0 0,1 0-1,-1 0 1,0 0-1,1 1 1,-1-1 0,0 0-1,0 0 1,1 0-1,-1 1 1,0-1 0,1 0-1,-1 0 1,0 0-1,0 1 1,1-1-1,-1 0 1,0 1 0,0-1-1,0 0 1,0 0-1,1 1 1,-1-1 0,0 0-1,0 1 1,0-1-1,0 0 1,0 1 0,0 0-1,0 36-213,0-28 179,-2 13-89,1-2 16,0-1 0,3 30 0,-2-46 101,0 1 0,1-1 1,-1 1-1,1 0 0,0-1 1,0 0-1,1 1 0,-1-1 0,0 0 1,1 1-1,0-1 0,0 0 1,0 0-1,0-1 0,0 1 0,1 0 1,-1-1-1,1 1 0,6 3 1,-6-4 12,1-1-1,0 0 1,-1 0 0,1-1 0,0 1 0,0-1 0,0 0 0,-1 0 0,1 0 0,0 0 0,0-1 0,0 1 0,-1-1 0,1 0 0,0 0 0,-1-1 0,1 1 0,-1-1 0,1 0 0,-1 1 0,0-2 0,5-2 0,2-2 29,0-1 0,0 0 0,-1 0 1,0-1-1,12-16 0,-15 18-34,0-1 0,-1 1 0,0-1 0,-1 0 0,1 0 0,-1-1-1,-1 1 1,4-15 0,-9 19-174,-3 8 70,-5 7-24,6-5 86,0 1 0,1-1 0,0 1 0,0 0 0,1-1 0,0 1 0,0 0-1,1 0 1,-1 1 0,2-1 0,-1 0 0,1 0 0,0 0 0,1 11 0,0-17 44,-1 0 1,1 0-1,0 0 0,-1 0 1,1 0-1,0 0 1,-1 0-1,1 0 1,0 0-1,0 0 0,0-1 1,0 1-1,0 0 1,0 0-1,0-1 1,0 1-1,0-1 0,0 1 1,0-1-1,1 1 1,-1-1-1,0 0 1,0 0-1,0 1 1,1-1-1,-1 0 0,0 0 1,0 0-1,0 0 1,1 0-1,1-1 1,3 0 15,0 0 0,0-1 1,0 1-1,-1-1 0,7-3 1,2-2-10,-2 0 0,1-1-1,-1 0 1,0-1 0,-1 0 0,0-1 0,-1 0 0,1-1 0,-2 0 0,0 0 0,8-14-1,-24 37-424,2-4 338,0 1-1,0-1 1,0 1 0,1 0 0,1 0 0,0 1 0,0-1 0,0 1-1,-1 13 1,4-22 87,0 0-1,0-1 1,0 1-1,0-1 1,0 1-1,0 0 1,0-1-1,0 1 1,0 0-1,0-1 1,1 1-1,-1-1 0,0 1 1,0 0-1,1-1 1,-1 1-1,0-1 1,0 1-1,1-1 1,-1 1-1,1-1 1,-1 1-1,0-1 1,1 0-1,-1 1 1,1-1-1,-1 1 1,1-1-1,0 0 1,-1 1-1,1-1 1,0 0-1,1 0 7,-1 0 1,1 0-1,-1 0 0,1 0 0,0 0 1,-1-1-1,1 1 0,-1-1 0,1 1 1,0-1-1,-1 1 0,2-2 0,6-3 61,0-1-1,14-12 1,4-6 56,-2-1 0,-1-2 0,31-41 0,-20 16-53,32-62-1,-59 101-50,-2-1-1,8-20 0,-14 25 26,-7 14-28,-7 14-11,1 5 7,1 0 1,1 0-1,2 1 1,0 0-1,2 1 0,0 0 1,2 0-1,1 0 1,1 1-1,1 0 1,1-1-1,2 1 0,6 40 1,2 0 38,16 137-8,-23-174-4,-2 0-1,-1 0 1,-1 0-1,-11 51 1,12-75-1,-1 0-1,0 0 1,0-1 0,-1 1 0,-4 7 0,7-13-33,0 1 0,0 0 0,-1 0 0,1-1 1,-1 1-1,1 0 0,-1-1 0,1 1 0,-1 0 0,1-1 1,-1 1-1,0-1 0,1 1 0,-1-1 0,0 1 1,1-1-1,-1 1 0,0-1 0,1 0 0,-1 1 1,0-1-1,0 0 0,0 0 0,1 0 0,-1 0 0,0 0 1,0 1-1,0-1 0,0-1 0,1 1 0,-1 0 1,0 0-1,0 0 0,0 0 0,1 0 0,-1-1 1,0 1-1,0 0 0,1-1 0,-1 1 0,0-1 1,1 1-1,-1-1 0,0 1 0,1-1 0,-2 0 0,-2-4 41,1 1 0,0-1-1,-1 0 1,2 0 0,-1 0-1,0-1 1,1 1 0,0-1-1,-2-8 1,-9-58 138,11 55-148,-11-121 19,12 119-69,2 0 0,0-1 0,1 1 0,1 1 0,7-24 0,-9 37-42,1 1 1,-1 0 0,1-1-1,1 1 1,-1 0-1,0 0 1,1 0 0,0 0-1,0 1 1,0-1 0,0 1-1,1 0 1,5-5-1,-2 4-60,1 0-1,-1 0 1,1 1-1,-1-1 1,1 2-1,0-1 1,8-1-1,33-5-122,6-1-99</inkml:trace>
</inkml:ink>
</file>

<file path=ppt/ink/ink3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26.574"/>
    </inkml:context>
    <inkml:brush xml:id="br0">
      <inkml:brushProperty name="width" value="0.025" units="cm"/>
      <inkml:brushProperty name="height" value="0.025" units="cm"/>
      <inkml:brushProperty name="color" value="#E71224"/>
    </inkml:brush>
  </inkml:definitions>
  <inkml:trace contextRef="#ctx0" brushRef="#br0">0 0 18292,'3'9'2056,"0"4"-1079,1 2-377,5 3 1120,2-1-408,7 3-351,2-3-177,8-3-432,5-2-224,5-9-440,-3-3-264,4-5-665,0-3 1473,-6-8-520,-2-3-160,-9-4-88</inkml:trace>
</inkml:ink>
</file>

<file path=ppt/ink/ink3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27.073"/>
    </inkml:context>
    <inkml:brush xml:id="br0">
      <inkml:brushProperty name="width" value="0.025" units="cm"/>
      <inkml:brushProperty name="height" value="0.025" units="cm"/>
      <inkml:brushProperty name="color" value="#E71224"/>
    </inkml:brush>
  </inkml:definitions>
  <inkml:trace contextRef="#ctx0" brushRef="#br0">220 1 18140,'-3'4'1656,"-2"8"-1080,-3 3-200,-3 11 873,-2 4-233,-4 13-248,-3 3-88,-2 10-128,1 0-8,-2 1-55,1 1-121,5-10-560,1-5-457,2-12 625,7-11-184</inkml:trace>
</inkml:ink>
</file>

<file path=ppt/ink/ink3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31.668"/>
    </inkml:context>
    <inkml:brush xml:id="br0">
      <inkml:brushProperty name="width" value="0.025" units="cm"/>
      <inkml:brushProperty name="height" value="0.025" units="cm"/>
      <inkml:brushProperty name="color" value="#E71224"/>
    </inkml:brush>
  </inkml:definitions>
  <inkml:trace contextRef="#ctx0" brushRef="#br0">59 8 16347,'-20'1'1881,"4"0"-1065,2 2-320,5 2 1097,9-1-577,17-3-200,9 1-112,14-5-312,7-1-128,9-1-128,2 1-224,2 0-376,-4-1-272,-10 5-368,-11 0 816,-16 5-224,-6 0-233</inkml:trace>
</inkml:ink>
</file>

<file path=ppt/ink/ink3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32.214"/>
    </inkml:context>
    <inkml:brush xml:id="br0">
      <inkml:brushProperty name="width" value="0.025" units="cm"/>
      <inkml:brushProperty name="height" value="0.025" units="cm"/>
      <inkml:brushProperty name="color" value="#E71224"/>
    </inkml:brush>
  </inkml:definitions>
  <inkml:trace contextRef="#ctx0" brushRef="#br0">0 431 16211,'23'10'2033,"7"-7"-1233,8-10-376,8-3 1769,7-5-1857,5-1-288,3-1 560,-4 0-384,-10-3-224,-7-2-104</inkml:trace>
  <inkml:trace contextRef="#ctx0" brushRef="#br0" timeOffset="1">575 1 15731,'14'3'1313,"8"5"-857,1-1-112,8 2 488,2 3-304,0 3 8,-1 4 8,-11 10-96,-8 4-39,-17 14-105,-9 4-24,-17 11-64,-7-2 0,-5 2-96,-1-5-248,3-11 192,3-4-64,10-18-40</inkml:trace>
</inkml:ink>
</file>

<file path=ppt/ink/ink3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32.883"/>
    </inkml:context>
    <inkml:brush xml:id="br0">
      <inkml:brushProperty name="width" value="0.025" units="cm"/>
      <inkml:brushProperty name="height" value="0.025" units="cm"/>
      <inkml:brushProperty name="color" value="#E71224"/>
    </inkml:brush>
  </inkml:definitions>
  <inkml:trace contextRef="#ctx0" brushRef="#br0">271 241 18284,'-3'-4'191,"-1"1"0,0 0-1,1 0 1,-1 0 0,-1 1 0,1-1 0,0 1-1,0 0 1,-1 0 0,1 0 0,-1 1 0,0 0-1,1 0 1,-1 0 0,0 0 0,0 1 0,0 0-1,1 0 1,-1 0 0,0 0 0,0 1 0,0 0 0,1 0-1,-1 0 1,0 0 0,1 1 0,-1 0 0,1 0-1,0 0 1,-8 5 0,3 0-126,-1 0 0,1 0 0,0 1-1,0 0 1,1 0 0,0 1 0,0 0 0,1 1 0,1-1 0,-1 1-1,-7 18 1,10-17-81,0 0-1,0 1 0,1-1 1,1 1-1,-2 20 1,3-29 12,1-1 0,0 1 1,0-1-1,1 1 0,-1-1 0,1 0 1,-1 1-1,1-1 0,-1 0 1,1 1-1,0-1 0,0 0 0,0 0 1,1 1-1,1 1 0,-2-3 3,1 0 0,-1 0 0,1 0 0,-1 0 0,1 0 0,0 0 0,-1-1 0,1 1-1,0 0 1,0-1 0,-1 1 0,1-1 0,0 0 0,0 0 0,0 0 0,0 0 0,-1 0 0,1 0-1,0 0 1,0 0 0,0-1 0,0 1 0,1-2 0,7-1 11,0-1 0,0 0 1,0 0-1,-1-1 0,1-1 0,-2 0 1,1 0-1,0-1 0,8-9 0,13-13 103,25-33-1,-28 29 137,-1-1 1,25-47-1,-40 61 1,-1 0 1,0 0-1,-2-1 0,-1-1 0,10-42 1,-17 64-237,0-1 0,1 1 1,-1-1-1,0 1 0,0-1 1,0 1-1,1-1 1,-1 1-1,0-1 0,0 1 1,0-1-1,0 1 0,0-1 1,0 1-1,0-1 1,0 1-1,0-1 0,0 1 1,0-1-1,-1 1 0,1-1 1,0 1-1,0 0 1,0-1-1,-1 1 0,1-1 1,0 1-1,0-1 0,-1 1 1,1 0-1,0-1 1,-1 1-1,0 0-4,0 1 1,0-1-1,1 1 1,-1 0-1,0-1 1,1 1-1,-1 0 0,0 0 1,1-1-1,-1 1 1,1 0-1,-1 0 0,1 0 1,-1 2-1,-10 24-138,1 0 1,1 1-1,-8 48 0,13-55-365,2 0 0,0 0 1,1 0-1,2 0 1,4 38-1,-5-56 431,1-1 1,-1 1-1,1 0 1,0 0-1,0 0 1,0 0-1,0 0 0,0-1 1,1 1-1,-1 0 1,1-1-1,0 0 1,0 1-1,-1-1 1,2 0-1,-1 0 0,0 0 1,4 3-1,17-1-655</inkml:trace>
</inkml:ink>
</file>

<file path=ppt/ink/ink3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33.401"/>
    </inkml:context>
    <inkml:brush xml:id="br0">
      <inkml:brushProperty name="width" value="0.025" units="cm"/>
      <inkml:brushProperty name="height" value="0.025" units="cm"/>
      <inkml:brushProperty name="color" value="#E71224"/>
    </inkml:brush>
  </inkml:definitions>
  <inkml:trace contextRef="#ctx0" brushRef="#br0">15 49 21061,'-4'23'2072,"-2"-3"-1504,2-16-584,5-4 904,9-14 417,5-7-921,-1-8-200,-1-3-160</inkml:trace>
</inkml:ink>
</file>

<file path=ppt/ink/ink3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33.936"/>
    </inkml:context>
    <inkml:brush xml:id="br0">
      <inkml:brushProperty name="width" value="0.025" units="cm"/>
      <inkml:brushProperty name="height" value="0.025" units="cm"/>
      <inkml:brushProperty name="color" value="#E71224"/>
    </inkml:brush>
  </inkml:definitions>
  <inkml:trace contextRef="#ctx0" brushRef="#br0">67 1 20052,'-20'78'1323,"3"1"-1,4 1 0,-3 85 0,16-159-1265,0 1 0,0-1 0,0 1 0,1 0 0,1 6-1,-2-13-53,0 1 0,1 0 0,-1 0 1,0 0-1,1-1 0,-1 1 0,0 0 0,1 0 0,-1-1 0,1 1 0,-1 0 0,1-1 0,-1 1 0,1 0 0,0-1 0,-1 1 0,1-1 0,0 1 0,-1-1 0,1 1 0,0-1 0,0 0 0,0 1 0,-1-1 0,1 0 0,0 0 0,0 1 0,0-1 0,-1 0 0,1 0 0,0 0 0,0 0 0,0 0 0,0 0 0,0 0 0,-1 0 0,1-1 0,0 1 0,0 0 0,0 0 0,-1-1 0,1 1 0,0-1 0,0 1 0,-1 0 0,1-1 0,1-1 0,10-5-48,-1-2 0,0 0-1,0 0 1,-1-1 0,17-20 0,-17 18-21,1 0-1,1 0 1,22-16 0,-34 27 58,1 1 1,0-1 0,0 0 0,0 1-1,0-1 1,0 1 0,0-1 0,-1 1-1,1 0 1,0-1 0,0 1-1,0 0 1,0-1 0,0 1 0,1 0-1,-1 0 1,0 0 0,0 0 0,0 0-1,0 0 1,0 0 0,0 1-1,0-1 1,2 1 0,-2 0 8,-1 0 0,1 0-1,0 0 1,0 0 0,0 0 0,-1 0 0,1 0-1,0 0 1,-1 0 0,1 0 0,-1 1 0,0-1-1,1 0 1,-1 0 0,0 1 0,1 1-1,-1 9 55,0-1-1,0 0 0,-3 18 0,2-23-36,-7 40 208,4-32-323,2-1 1,-2 26-1,14-61-1095,-7 16 1008,10-15-200</inkml:trace>
  <inkml:trace contextRef="#ctx0" brushRef="#br0" timeOffset="1">425 465 20716,'0'19'1929,"-3"-11"-1369,-1 2-368,2-7 136,1-4 312,-5-12-288,2-6-296</inkml:trace>
</inkml:ink>
</file>

<file path=ppt/ink/ink3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34.436"/>
    </inkml:context>
    <inkml:brush xml:id="br0">
      <inkml:brushProperty name="width" value="0.025" units="cm"/>
      <inkml:brushProperty name="height" value="0.025" units="cm"/>
      <inkml:brushProperty name="color" value="#E71224"/>
    </inkml:brush>
  </inkml:definitions>
  <inkml:trace contextRef="#ctx0" brushRef="#br0">42 0 20844,'-3'6'357,"-5"8"312,1 0-1,-11 29 1,17-38-620,0-1 0,0 0-1,0 1 1,0 0 0,1-1 0,0 1-1,0-1 1,0 1 0,0-1 0,1 1-1,0-1 1,0 1 0,0-1 0,3 9-1,-3-11-33,0 0 0,1 0 0,-1 0-1,0 0 1,1 0 0,-1 0 0,1 0-1,0-1 1,0 1 0,-1-1 0,1 1-1,0-1 1,0 0 0,0 1 0,1-1-1,2 1 1,0-1 6,-1 1-1,1-1 1,0-1 0,0 1-1,-1-1 1,1 1-1,9-2 1,0-1 18,-1 0-1,0-1 1,0-1 0,-1 0 0,17-8 0,3-4 131,-1-2 0,34-27 1,-33 23 34,-28 19-163,1 0 1,0 0-1,0 0 1,0 1-1,8-3 1,-12 4-33,-1 1 0,1 0 1,0 0-1,0 0 0,0 0 0,0 0 0,-1 0 0,1 0 1,0 0-1,0 0 0,0 0 0,0 0 0,-1 0 0,1 1 1,0-1-1,0 0 0,0 0 0,-1 1 0,1-1 1,0 1-1,-1-1 0,1 1 0,0-1 0,-1 1 0,1-1 1,0 1-1,-1 0 0,1-1 0,-1 1 0,1 0 1,-1-1-1,1 1 0,-1 0 0,0 0 0,1-1 0,-1 1 1,0 0-1,0 0 0,0 0 0,1-1 0,-1 3 1,2 12 90,-2-11-60,1 0 0,0 0 0,0 0 0,0 1 1,0-1-1,3 6 0,-3-10-30,-1 1-1,0-1 1,1 0-1,-1 0 1,0 1 0,1-1-1,-1 0 1,1 0-1,-1 0 1,0 1 0,1-1-1,-1 0 1,1 0-1,-1 0 1,1 0 0,-1 0-1,0 0 1,1 0 0,-1 0-1,1 0 1,-1 0-1,1 0 1,-1-1 0,0 1-1,1 0 1,-1 0-1,1 0 1,-1 0 0,0-1-1,1 1 1,-1 0-1,0 0 1,1-1 0,-1 1-1,0 0 1,1-1 0,14-13 201,-13 13-177,1-3 17,1 1 0,0-1-1,0 1 1,0 0 0,0 0 0,0 1-1,9-5 1,-12 7-50,1-1-1,-1 1 1,1-1 0,-1 1-1,1 0 1,0 0 0,-1 0-1,1 0 1,-1 0 0,1 0-1,-1 0 1,1 0 0,-1 1-1,1-1 1,-1 1 0,1-1-1,-1 1 1,1-1 0,-1 1-1,0 0 1,1 0 0,-1 0 0,0-1-1,1 1 1,-1 1 0,0-1-1,0 0 1,0 0 0,1 2-1,3 4-14,0 0 1,-1 1-1,5 12 0,-6-14 4,0 0 0,0 0-1,0 0 1,0-1 0,1 1-1,0-1 1,6 7 0,-9-11 11,0 0 1,1 0 0,-1-1-1,0 1 1,0 0 0,1 0-1,-1-1 1,0 1 0,1-1-1,-1 1 1,1-1 0,-1 1-1,1-1 1,-1 0 0,1 0-1,-1 0 1,1 0 0,-1 0-1,3 0 1,-1-1-45,0 0 1,0 0-1,0 0 1,0 0 0,-1-1-1,1 1 1,0-1-1,-1 0 1,4-2-1,1-3-341,0 0 0,0 0 0,-1-1 0,11-16 0,-10 14 86,-1-1 0,10-22 1,-11 9-302</inkml:trace>
</inkml:ink>
</file>

<file path=ppt/ink/ink3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34.935"/>
    </inkml:context>
    <inkml:brush xml:id="br0">
      <inkml:brushProperty name="width" value="0.025" units="cm"/>
      <inkml:brushProperty name="height" value="0.025" units="cm"/>
      <inkml:brushProperty name="color" value="#E71224"/>
    </inkml:brush>
  </inkml:definitions>
  <inkml:trace contextRef="#ctx0" brushRef="#br0">28 4 20852,'-6'-3'2265,"2"3"-1593,-2 3-304,4 0 1417,2-1-1833,-2 4 464,-1 0-384,-1-3-144</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29.758"/>
    </inkml:context>
    <inkml:brush xml:id="br0">
      <inkml:brushProperty name="width" value="0.05" units="cm"/>
      <inkml:brushProperty name="height" value="0.05" units="cm"/>
    </inkml:brush>
  </inkml:definitions>
  <inkml:trace contextRef="#ctx0" brushRef="#br0">1 187 13827,'7'-1'1286,"1"0"1,-1 0-1,1-1 1,9-3 0,-8 2-1035,0 0 0,0 1 0,17-2 1,-2 4-596,-16 1-188,-1-1 0,0 0 0,1 0 0,-1-1 0,0 0 0,1-1 0,-1 1 0,12-6 0,-15 6 884,0 0 0,0 0-1,0 1 1,0-1 0,0 1-1,0 0 1,0 0-1,0 0 1,0 1 0,0-1-1,0 1 1,0 0 0,0 0-1,6 3 1,29 4 1058,-32-8-1328,1 0 1,-1-1-1,1 1 1,-1-2-1,1 1 1,-1-1 0,0-1-1,7-2 1,7-5-22,25-15 1,10-6 17,-54 30-77,-1 0 0,0 1 0,1-1 0,-1 0 0,0 1 0,1-1 0,-1 1 0,1-1 0,-1 1-1,1 0 1,-1 0 0,1 0 0,-1 0 0,1 0 0,-1 0 0,1 0 0,-1 0 0,1 0 0,-1 1 0,1-1 0,-1 0 0,0 1 0,1 0 0,-1-1-1,1 1 1,-1 0 0,0-1 0,0 1 0,1 0 0,0 2 0,1 1 23,0 0-1,-1 1 1,0 0 0,0-1-1,0 1 1,-1 0-1,2 8 1,-2-9 4,0 1 0,0-1 1,1 1-1,-1-1 0,1 1 0,0-1 0,0 0 1,0 0-1,1 0 0,3 4 0,-6-7-24,1-1-1,0 1 1,-1-1-1,1 1 1,0-1-1,0 0 1,-1 1-1,1-1 1,0 0-1,0 0 1,0 1-1,-1-1 1,1 0-1,0 0 1,0 0-1,0 0 1,0 0-1,0 0 1,-1 0-1,1 0 1,0 0 0,0-1-1,0 1 1,0 0-1,-1 0 1,1-1-1,0 1 1,0-1-1,-1 1 1,1 0-1,0-1 1,-1 0-1,1 1 1,0-1-1,-1 1 1,1-1-1,-1 0 1,1 1-1,-1-1 1,1 0-1,0-1 1,18-34-559,-18 34 474,3-7 75,-1 0 0,0-1 0,0 0 0,-1 0-1,0 0 1,-1 0 0,0 0 0,-1 0 0,-1-15 0,-4-3-175</inkml:trace>
</inkml:ink>
</file>

<file path=ppt/ink/ink3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35.444"/>
    </inkml:context>
    <inkml:brush xml:id="br0">
      <inkml:brushProperty name="width" value="0.025" units="cm"/>
      <inkml:brushProperty name="height" value="0.025" units="cm"/>
      <inkml:brushProperty name="color" value="#E71224"/>
    </inkml:brush>
  </inkml:definitions>
  <inkml:trace contextRef="#ctx0" brushRef="#br0">223 28 16195,'12'-13'2934,"-12"17"316,-17 25-596,-178 271-879,192-295-1811,1-2-64,-1 1 0,1 0 0,0 0 0,0 1 0,0-1 0,0 0 0,1 1 0,-2 7 0,5-13-83,-1 0-1,1 0 1,0 0-1,0 0 1,0-1-1,-1 1 1,1-1-1,-1 1 1,1-1-1,-1 0 1,2-2-1,54-78-5030,67-124 0,-85 136 5215,-25 50 1041,-14 20-999,0 0 1,0 0 0,0 0 0,0 0-1,0 0 1,0 0 0,1 0 0,-1 0 0,0-1-1,0 1 1,0 0 0,0 0 0,0 0-1,0 0 1,0 0 0,1 0 0,-1 0-1,0 0 1,0 0 0,0 0 0,0 0-1,0 0 1,0 0 0,1 0 0,-1 0-1,0 0 1,0 0 0,0 0 0,0 0-1,0 0 1,0 0 0,1 0 0,-1 0-1,0 1 1,0-1 0,0 0 0,0 0 0,0 0-1,0 0 1,0 0 0,0 0 0,1 0-1,-1 0 1,0 0 0,0 1 0,0-1-1,0 0 1,0 0 0,0 0 0,0 0-1,0 0 1,0 0 0,0 1 0,0-1-1,0 0 1,0 0 0,0 0 0,0 0-1,0 0 1,0 0 0,0 1 0,-3 37 2749,-5 15-2367,2-1-1,3 1 1,2 0 0,9 86-1,-6-128-84,-1-6-23,-2-7-51,-3-15-299</inkml:trace>
  <inkml:trace contextRef="#ctx0" brushRef="#br0" timeOffset="1">155 196 16684,'0'0'2088,"1"6"-1296,8 1-328,2 1 1697,5 1-1353,3 0-320,6-5-856,4-1 1720,1-9-1240,0-3-8,2-5-40</inkml:trace>
</inkml:ink>
</file>

<file path=ppt/ink/ink3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35.914"/>
    </inkml:context>
    <inkml:brush xml:id="br0">
      <inkml:brushProperty name="width" value="0.025" units="cm"/>
      <inkml:brushProperty name="height" value="0.025" units="cm"/>
      <inkml:brushProperty name="color" value="#E71224"/>
    </inkml:brush>
  </inkml:definitions>
  <inkml:trace contextRef="#ctx0" brushRef="#br0">225 1 12379,'-20'6'11278,"-10"8"-7859,-37 23-3887,58-32 1269,-1 0-759,0 0 1,1 1-1,0 0 1,0 1-1,1 0 1,0 0-1,0 1 1,0 0-1,-7 11 1,14-19-51,1 1 1,-1 0-1,1 0 0,-1-1 1,1 1-1,0 0 0,-1 0 1,1 0-1,0 0 0,0-1 1,-1 1-1,1 0 0,0 0 1,0 0-1,0 0 1,0 0-1,0 0 0,0 0 1,0 0-1,1-1 0,-1 1 1,0 0-1,0 0 0,1 0 1,-1 0-1,0 0 0,1-1 1,-1 1-1,1 0 0,-1 0 1,1-1-1,0 1 0,-1 0 1,1-1-1,0 1 1,-1-1-1,1 1 0,0 0 1,-1-1-1,1 0 0,0 1 1,0-1-1,0 1 0,0-1 1,0 0-1,1 1 0,6 1-74,1 0-1,-1 0 1,0-1 0,10 0-1,-9 0-13,39 3-329,32 3-314,-72-5 625,0 0 0,0 0 0,0 0 0,0 1-1,0 0 1,0 1 0,8 5 0,-14-9 100,-1 1 1,1 0-1,-1 0 0,0 0 0,1 0 0,-1 0 1,0 0-1,0 0 0,1 1 0,-1-1 0,0 0 0,0 1 1,0-1-1,-1 1 0,1-1 0,0 1 0,-1-1 1,1 1-1,0-1 0,-1 1 0,0 0 0,1-1 0,-1 4 1,0-3 27,-1 0 1,0 0 0,0 0-1,1 0 1,-1 0-1,0 0 1,-1 0 0,1 0-1,0 0 1,0-1 0,-1 1-1,1-1 1,-1 1-1,0-1 1,-2 3 0,-7 3 140,1 0 0,-1-1 0,-1 0 0,1-1 1,-14 4-1,10-4-62,0 0 1,-1-2-1,-21 3 0,32-5-119,0-1-1,0 0 1,0 0 0,0 0-1,0-1 1,-1 1-1,1-1 1,0-1 0,0 1-1,1-1 1,-1 1-1,0-2 1,0 1 0,-4-3-1,-12-12-148</inkml:trace>
</inkml:ink>
</file>

<file path=ppt/ink/ink3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36.938"/>
    </inkml:context>
    <inkml:brush xml:id="br0">
      <inkml:brushProperty name="width" value="0.025" units="cm"/>
      <inkml:brushProperty name="height" value="0.025" units="cm"/>
      <inkml:brushProperty name="color" value="#E71224"/>
    </inkml:brush>
  </inkml:definitions>
  <inkml:trace contextRef="#ctx0" brushRef="#br0">4 9 19108,'-2'4'1840,"0"-1"-1287,2-2-185,12-1 936,3 0-264,10 0-384,2-1-128,13 1-424,2-2-280,6 0-824,1-3 976,-2 1-256,-2 1-144</inkml:trace>
</inkml:ink>
</file>

<file path=ppt/ink/ink3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37.437"/>
    </inkml:context>
    <inkml:brush xml:id="br0">
      <inkml:brushProperty name="width" value="0.025" units="cm"/>
      <inkml:brushProperty name="height" value="0.025" units="cm"/>
      <inkml:brushProperty name="color" value="#E71224"/>
    </inkml:brush>
  </inkml:definitions>
  <inkml:trace contextRef="#ctx0" brushRef="#br0">0 5 11803,'3'0'1144,"-3"-2"-1192,0 1-72,0-1 1840</inkml:trace>
</inkml:ink>
</file>

<file path=ppt/ink/ink3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37.904"/>
    </inkml:context>
    <inkml:brush xml:id="br0">
      <inkml:brushProperty name="width" value="0.025" units="cm"/>
      <inkml:brushProperty name="height" value="0.025" units="cm"/>
      <inkml:brushProperty name="color" value="#E71224"/>
    </inkml:brush>
  </inkml:definitions>
  <inkml:trace contextRef="#ctx0" brushRef="#br0">224 14 18668,'13'-14'1902,"-34"37"124,2 1 1,-28 43-1,-32 66-2309,61-103 668,-34 72-2060,104-191-729,-24 42 1545</inkml:trace>
  <inkml:trace contextRef="#ctx0" brushRef="#br0" timeOffset="1">253 25 15747,'2'9'1801,"-4"7"-1153,-6 8-184,-1 6 912,-1 6-440,1 1-15,2 0-265,6-1-104,1-1-168,1-5-104,5-4-448,0-6-320,4-6-520,-3-5 808,-4-9-176,-3-6-145</inkml:trace>
  <inkml:trace contextRef="#ctx0" brushRef="#br0" timeOffset="2">98 237 17020,'-7'-2'2432,"4"-1"-1464,5 0-480,6 1 2233,10 0-1737,2 0-472,7-1-1032,0-1-440,7-2 744,2 0-184,6-1-144</inkml:trace>
</inkml:ink>
</file>

<file path=ppt/ink/ink3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38.443"/>
    </inkml:context>
    <inkml:brush xml:id="br0">
      <inkml:brushProperty name="width" value="0.025" units="cm"/>
      <inkml:brushProperty name="height" value="0.025" units="cm"/>
      <inkml:brushProperty name="color" value="#E71224"/>
    </inkml:brush>
  </inkml:definitions>
  <inkml:trace contextRef="#ctx0" brushRef="#br0">209 17 20572,'-7'20'1665,"-2"4"-1265,0 3-176,-1 6 536,2 5-296,2-2-328,2-1-280,4-3-752,0-3-224,0-9 848,1-6-240,1-13-169</inkml:trace>
  <inkml:trace contextRef="#ctx0" brushRef="#br0" timeOffset="1">1 57 20124,'9'-7'363,"0"1"0,1 0 0,0 0-1,0 1 1,1 0 0,-1 1 0,1 0 0,0 1-1,0 0 1,0 1 0,0 0 0,13 0 0,-11 1-249,-1 1 0,0 0 1,1 1-1,-1 0 1,0 1-1,0 0 0,0 1 1,0 1-1,0 0 1,21 10-1,-28-11-111,-1 0 0,1 0 0,0 1 0,-1-1 0,1 1 0,-1 0 1,0 0-1,-1 1 0,1-1 0,-1 1 0,0 0 0,0 0 0,0 0 0,2 7 0,-2-4 20,-1 0 0,0 0 0,0 0 0,-1 1 0,0-1 0,-1 1 0,1-1-1,-3 16 1,-1-3 56,-2-1-1,0 0 0,0-1 1,-2 1-1,-1-1 0,0-1 0,-14 23 1,14-28-31,-1 0-1,0 0 1,-1-1 0,0 0 0,-1 0 0,-14 11 0,21-20-68,0 0 0,0-1 0,-1 1 0,1-1 0,0 0 0,-1 0 1,1 0-1,-1 0 0,0-1 0,-7 2 0,9-3-12,0 0 1,0 0-1,1 0 0,-1-1 1,0 1-1,0-1 0,0 1 1,0-1-1,0 0 0,0 0 1,1 0-1,-1-1 0,0 1 1,1-1-1,-1 1 0,1-1 1,-1 0-1,-2-3 0,1 1 2,0 0 0,0-1-1,1 1 1,-6-9-1,-7-23-175</inkml:trace>
</inkml:ink>
</file>

<file path=ppt/ink/ink3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39.437"/>
    </inkml:context>
    <inkml:brush xml:id="br0">
      <inkml:brushProperty name="width" value="0.025" units="cm"/>
      <inkml:brushProperty name="height" value="0.025" units="cm"/>
      <inkml:brushProperty name="color" value="#E71224"/>
    </inkml:brush>
  </inkml:definitions>
  <inkml:trace contextRef="#ctx0" brushRef="#br0">37 0 15603,'-5'38'8924,"-5"14"-6712,1-11-2255,-3 44 1,12-84 44,0 0 1,0 0 0,-1 0 0,1 0-1,0 0 1,0 0 0,0 0 0,0 0-1,1 0 1,-1 0 0,0 0-1,0 0 1,1 0 0,-1 0 0,0 0-1,1 0 1,-1 0 0,1 0 0,-1 0-1,1 0 1,0 0 0,-1 0-1,1 0 1,0-1 0,1 2 0,-1-2-3,0 0 0,0 0 0,0 0 0,0 0 0,0-1 0,1 1 0,-1 0 0,0-1 0,0 1 0,0 0 0,0-1 0,0 1 0,0-1 0,0 0 0,0 1 0,0-1 0,-1 0 0,1 1 0,0-1 1,0 0-1,-1 0 0,1 0 0,0 0 0,0-1 0,19-24 2,24-40 0,15-19 63,-59 84-71,0 0 0,1 1 0,-1-1 1,1 1-1,-1-1 0,1 0 0,-1 1 0,1-1 0,-1 1 0,1 0 0,0-1 0,-1 1 1,1 0-1,0-1 0,-1 1 0,1 0 0,0-1 0,-1 1 0,1 0 0,1 0 1,-2 0 1,0 0 0,1 0 0,-1 1 0,1-1 0,-1 0 0,0 1 0,1-1 0,-1 0 0,0 0 0,1 1 0,-1-1 0,0 1 0,1-1 1,-1 0-1,0 1 0,0-1 0,1 1 0,-1-1 0,0 0 0,0 1 0,0-1 0,0 1 0,0 0 0,4 37-134,-4-27 87,1 2-9,-1-5 37,1 0-1,0 0 1,0 0-1,4 12 1,-4-19 23,-1 1 1,1-1 0,-1 0-1,1 0 1,-1 0-1,1 0 1,0 1-1,-1-1 1,1 0-1,0 0 1,0 0 0,0-1-1,0 1 1,0 0-1,0 0 1,0 0-1,0-1 1,0 1-1,0 0 1,0-1 0,0 1-1,1-1 1,-1 0-1,0 1 1,0-1-1,1 0 1,-1 1-1,0-1 1,1 0 0,-1 0-1,0 0 1,0-1-1,1 1 1,-1 0-1,2-1 1,5-1 15,0-1-1,0 0 1,-1-1 0,1 1 0,-1-2-1,1 1 1,-1-1 0,12-11-1,48-52 49,-59 59-65,20-28-208,-22 28-253,-17 30 58,0-2 342,1 0-1,1 0 1,1 1-1,0 0 1,2 1-1,-4 20 1,9-39 69,1-1-1,0 0 1,0 1 0,-1-1 0,1 1 0,0-1 0,0 0 0,0 1 0,1-1 0,-1 0 0,0 1 0,0-1-1,1 0 1,-1 1 0,1-1 0,-1 0 0,1 0 0,0 1 0,0 0 0,0-1 2,0-1-1,0 1 1,-1-1 0,1 0 0,0 1-1,0-1 1,0 0 0,-1 0 0,1 1 0,0-1-1,0 0 1,0 0 0,0 0 0,0 0-1,0 0 1,0 0 0,-1 0 0,1 0 0,0-1-1,0 1 1,1-1 0,5-1 28,-1-1-1,0 0 1,0 0 0,0-1-1,-1 0 1,7-5 0,16-18 24,-1 0 0,42-55-1,-76 117-628,-4 1 447,5-17 114,0 0-1,1 1 1,1-1-1,-1 23 1,5-41 23,1 14 145,-1-15-158,0 1 0,0-1 0,1 1 1,-1-1-1,0 0 0,1 1 0,-1-1 0,0 0 0,1 1 1,-1-1-1,0 0 0,1 1 0,-1-1 0,0 0 0,1 0 1,-1 0-1,1 1 0,-1-1 0,0 0 0,1 0 0,-1 0 0,1 0 1,-1 0-1,1 0 0,-1 0 0,1 0 0,-1 0 0,1 0 1,0 0-1,15-2 107</inkml:trace>
</inkml:ink>
</file>

<file path=ppt/ink/ink3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40.121"/>
    </inkml:context>
    <inkml:brush xml:id="br0">
      <inkml:brushProperty name="width" value="0.025" units="cm"/>
      <inkml:brushProperty name="height" value="0.025" units="cm"/>
      <inkml:brushProperty name="color" value="#E71224"/>
    </inkml:brush>
  </inkml:definitions>
  <inkml:trace contextRef="#ctx0" brushRef="#br0">129 38 15475,'0'-1'235,"1"0"-1,0 0 0,0 1 1,-1-1-1,1 0 0,0 0 1,-1 0-1,1 0 0,-1 0 1,1 1-1,-1-1 0,1 0 1,-1 0-1,0 0 0,1-1 1,-1 1-1,0 0 0,0 0 0,0 0 1,0 0-1,0 0 0,0 0 1,0 0-1,0 0 0,0 0 1,-1 0-1,1 0 0,0 0 1,-1 0-1,1 0 0,-1 0 1,0-1-1,0 1-116,0 1 0,0-1 1,0 1-1,0-1 0,0 1 0,-1 0 1,1-1-1,0 1 0,0 0 0,0 0 1,-1 0-1,1 0 0,0 0 0,0 0 1,0 0-1,0 0 0,-1 1 0,1-1 0,0 0 1,0 1-1,0-1 0,0 1 0,0-1 1,0 1-1,0-1 0,0 1 0,0 0 1,0 0-1,-2 1 0,-6 6-116,1 0 0,0 0 0,0 1 1,0 0-1,1 0 0,0 1 0,1-1 0,0 2 0,1-1 0,0 1 0,0 0 0,1 0 1,1 0-1,0 0 0,0 1 0,-1 15 0,4-26-7,0 0 0,0 0 1,0 0-1,0 1 0,0-1 0,1 0 0,-1 0 0,0 0 0,0 0 1,1 0-1,-1 0 0,1 0 0,-1 0 0,1 0 0,-1 0 1,1 0-1,-1 0 0,1 0 0,1 1 0,-1-1 1,0-1 0,-1 0 0,1 1-1,0-1 1,0 0 0,0 0 0,0 1 0,0-1 0,-1 0-1,1 0 1,0 0 0,0 0 0,0 0 0,0 0 0,0 0-1,0-1 1,0 1 0,-1 0 0,2-1 0,3 0-15,-1-1 1,1-1 0,-1 1 0,0-1-1,0 1 1,0-1 0,4-4-1,8-9-42,-2 0 1,0 0-1,0-1 0,-2-1 0,0 0 0,-1-1 0,12-27 1,-23 44 60,1 1 1,-1 0-1,1 0 1,-1 0 0,0 0-1,1 0 1,-1-1 0,0 1-1,0 0 1,0 0 0,0 0-1,0-1 1,0 1-1,0 0 1,-1-2 0,1 2-2,0 1 0,0 0-1,-1-1 1,1 1 0,0 0 0,-1-1 0,1 1 0,0 0 0,-1-1 0,1 1 0,-1 0 0,1 0 0,0 0 0,-1 0-1,1-1 1,-1 1 0,1 0 0,0 0 0,-1 0 0,1 0 0,-1 0 0,1 0 0,-1 0 0,1 0 0,-1 0 0,1 0-1,-1 0 1,-3 1-20,1 0 0,0 0 0,-1 1 0,1-1 0,0 1-1,-1-1 1,1 1 0,-5 4 0,3 0 261,7-4-1620,13-4-3127,-6 1 2656,0 2 586</inkml:trace>
</inkml:ink>
</file>

<file path=ppt/ink/ink3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40.620"/>
    </inkml:context>
    <inkml:brush xml:id="br0">
      <inkml:brushProperty name="width" value="0.025" units="cm"/>
      <inkml:brushProperty name="height" value="0.025" units="cm"/>
      <inkml:brushProperty name="color" value="#E71224"/>
    </inkml:brush>
  </inkml:definitions>
  <inkml:trace contextRef="#ctx0" brushRef="#br0">188 215 16283,'2'-1'303,"-1"-1"0,0 0 0,1 1 0,-1-1 0,0 0 0,0 0-1,0 1 1,0-1 0,-1 0 0,1 0 0,-1 0 0,1 0 0,-1 0-1,1 0 1,-1-1 0,0 1 0,0 0 0,0 0 0,-1-3 0,1 4-173,0 0 0,0 1 0,-1-1 0,1 0 1,0 0-1,-1 1 0,1-1 0,-1 1 1,1-1-1,-1 0 0,1 1 0,-1-1 0,0 1 1,1-1-1,-1 1 0,0-1 0,1 1 1,-1 0-1,0-1 0,-1 1 0,0-1 16,1 1 1,-1-1-1,0 1 0,0 0 0,0 0 0,0 0 1,0 0-1,0 1 0,0-1 0,0 0 1,-3 2-1,-4 1-24,0 1 0,0 0 0,0 1 1,1 0-1,0 0 0,0 1 0,1 0 1,-1 0-1,1 1 0,-9 10 1,8-7-174,0 0 1,0 1 0,1 0 0,0 0-1,1 0 1,0 1 0,-5 16 0,11-27 33,-1 1 0,0 0 0,1 0 0,-1-1 0,1 1 0,0 0 0,0 0 0,-1-1 0,1 1 0,0 0 0,1 0 0,-1 0 0,0-1 1,0 1-1,1 0 0,-1-1 0,1 1 0,1 3 0,-1-4 7,0 0 0,0-1 0,0 1-1,0 0 1,1-1 0,-1 1 0,0-1 0,0 0 0,0 1 0,1-1 0,-1 0 0,0 0 0,0 1 0,1-1 0,-1 0-1,0 0 1,0 0 0,1-1 0,-1 1 0,0 0 0,0 0 0,1-1 0,-1 1 0,0-1 0,0 1 0,0-1 0,2 0-1,12-6-26,0-1 0,-1 0 0,1-1-1,-2-1 1,0 0 0,14-13-1,66-73 67,-91 93-25,26-28 111,-1-2-1,-2 0 0,38-68 1,-96 164-56,7-17-259,3 1 0,-19 53-1,40-96 138,1 1-1,-1 0 0,1 0 1,0 0-1,1 0 0,-1 5 1,1-9 64,0 0 1,0 0-1,0 0 0,1 0 1,-1 0-1,0 0 0,1 0 1,-1 0-1,0 0 1,1 0-1,-1-1 0,1 1 1,-1 0-1,1 0 0,0 0 1,-1-1-1,1 1 1,0 0-1,0-1 0,-1 1 1,1-1-1,0 1 0,0-1 1,0 1-1,0-1 1,0 1-1,0-1 0,0 0 1,-1 0-1,1 1 0,0-1 1,0 0-1,0 0 1,0 0-1,2 0 0,21 0-191</inkml:trace>
</inkml:ink>
</file>

<file path=ppt/ink/ink3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41.489"/>
    </inkml:context>
    <inkml:brush xml:id="br0">
      <inkml:brushProperty name="width" value="0.025" units="cm"/>
      <inkml:brushProperty name="height" value="0.025" units="cm"/>
      <inkml:brushProperty name="color" value="#E71224"/>
    </inkml:brush>
  </inkml:definitions>
  <inkml:trace contextRef="#ctx0" brushRef="#br0">66 423 20076,'-1'0'85,"1"0"-1,0 0 0,-1 0 0,1 0 1,0 0-1,-1 0 0,1 0 0,0 0 1,-1 0-1,1 0 0,0 0 1,-1 0-1,1 0 0,0 1 0,-1-1 1,1 0-1,0 0 0,-1 0 1,1 1-1,0-1 0,0 0 0,-1 0 1,1 0-1,0 1 0,0-1 0,0 0 1,-1 1-1,1-1 0,0 0 1,0 0-1,0 1 0,0-1 0,0 0 1,-1 1-1,1-1 0,0 0 0,0 1 1,0-1-1,0 0 0,0 1 1,0 0-42,1-1 0,-1 1 1,0-1-1,0 1 1,0-1-1,1 0 1,-1 1-1,0-1 1,0 1-1,1-1 1,-1 0-1,0 1 1,1-1-1,-1 0 1,1 1-1,-1-1 1,1 0-1,-1 1 1,0-1-1,1 0 1,-1 0-1,1 0 1,-1 1-1,1-1 1,-1 0-1,1 0 1,-1 0-1,1 0 0,0 0 1,5 0 44,0-1 0,0 0-1,0 0 1,0 0 0,0-1 0,0 1-1,0-2 1,-1 1 0,1-1 0,-1 1 0,1-1-1,-1-1 1,6-4 0,-1 1 213,-2-1 1,1 1-1,-1-1 1,-1 0-1,1-1 1,8-13-1,-15 20-230,0 1-1,0-1 1,0 0-1,0 0 1,0 0-1,-1 0 1,1 0-1,0 0 1,-1 0-1,0 0 1,1 0-1,-1-3 1,0 4-64,-1 0 1,1 1-1,0-1 0,0 0 1,-1 1-1,1-1 0,-1 0 0,1 1 1,-1-1-1,1 1 0,-1-1 1,1 0-1,-1 1 0,1-1 1,-1 1-1,0 0 0,1-1 1,-1 1-1,0-1 0,0 1 1,1 0-1,-1 0 0,0-1 1,0 1-1,1 0 0,-1 0 1,0 0-1,0 0 0,1 0 1,-1 0-1,0 0 0,0 0 1,-1 0-1,-6 1-35,0-1-1,0 1 1,0 0 0,0 1 0,0 0-1,0 0 1,1 1 0,-1 0 0,1 0-1,0 1 1,0-1 0,0 2 0,0-1-1,1 1 1,-1 0 0,1 0 0,1 1-1,-1 0 1,-7 10 0,6-6 19,0 0 1,1 1-1,0 0 1,0 1-1,1-1 0,1 1 1,0 0-1,1 0 1,0 0-1,1 1 0,-2 23 1,4-34 3,0 0-1,0 0 1,-1 0 0,1 0 0,1-1 0,-1 1 0,0 0 0,0 0-1,1 0 1,-1 0 0,1 0 0,-1-1 0,1 1 0,0 0-1,0 0 1,-1-1 0,1 1 0,1-1 0,-1 1 0,0-1-1,0 1 1,0-1 0,1 0 0,-1 1 0,1-1 0,-1 0-1,3 1 1,-1-1-2,0-1 0,0 1 0,0-1 0,0 1 0,0-1 0,0 0 0,0-1-1,0 1 1,0 0 0,0-1 0,0 0 0,0 1 0,0-1 0,0 0 0,-1-1 0,4-1-1,20-10-29,0-1-1,-2-2 0,42-33 0,58-66-19,-79 70 42,-1-2 0,-3-2 0,44-67 0,-81 108 14,0 1 0,0-1 0,3-11-1,-7 19 1,0-1 0,0 1 0,0-1-1,1 1 1,-1-1 0,0 1 0,0-1-1,0 1 1,0-1 0,0 1 0,0-1-1,0 1 1,0-1 0,0 0 0,0 1-1,0-1 1,0 1 0,-1-1-1,1 1 1,0-1 0,0 1 0,0-1-1,-1 1 1,0-1 0,0 1-3,0 0 1,0 0-1,0 0 1,0 0-1,0 0 1,0 1-1,0-1 0,0 0 1,0 1-1,0-1 1,0 1-1,0-1 1,0 1-1,0-1 1,1 1-1,-1-1 0,0 1 1,-1 1-1,-23 19-52,1 1 1,0 1-1,-20 27 0,-55 85-113,92-125 163,-38 63-50,41-66 49,1 0-1,0 0 0,0 1 1,0 0-1,1-1 0,0 1 1,1 0-1,-1 9 1,2-15 5,-1-1 0,1 1 0,0-1 0,1 1 0,-1-1 0,0 1 0,0-1 0,1 1 0,-1-1 0,1 1 0,-1-1 0,1 1 0,0-1 0,0 1 1,-1-1-1,1 0 0,0 0 0,0 1 0,0-1 0,0 0 0,2 1 0,-1 0 1,1-1-1,-1 0 1,0 0-1,0 0 1,1 0 0,-1-1-1,1 1 1,-1-1-1,1 1 1,-1-1-1,1 0 1,2 0 0,5-1-1,0 0 0,0-1 0,0 0 0,0 0 0,14-6 1,0-3 9,1-1 0,-1-1 0,-1-1 0,-1-1 0,0-1 0,-1-1 0,0 0 0,32-38 0,-24 21 37,-2-1-1,-2-1 0,-1-1 0,31-65 0,-51 94-44,0 0 1,0-1-1,-1 1 0,-1-1 1,0 0-1,2-11 1,-4 19-5,0 1 0,0-1 0,1 1 0,-1-1 0,0 0 0,0 1 1,0-1-1,0 1 0,0-1 0,-1 1 0,1-1 0,0 1 0,0-1 0,0 0 1,0 1-1,-1-1 0,1 1 0,0-1 0,0 1 0,-1 0 0,1-1 1,0 1-1,-1-1 0,1 1 0,-1-1 0,1 1 0,0 0 0,-1-1 0,1 1 1,-1 0-1,1 0 0,-1-1 0,1 1 0,-1 0 0,1 0 0,-1 0 1,1-1-1,-1 1 0,0 0 0,1 0 0,-1 0 0,1 0 0,-1 0 0,1 0 1,-1 0-1,1 0 0,-1 0 0,0 1 0,1-1 0,-1 0 0,1 0 1,-1 0-1,1 1 0,-1-1 0,0 1 0,-26 15-139,-2 11 42,1 1 0,1 1 0,2 2 1,1 0-1,-38 67 0,48-73 96,-19 46 0,30-64 5,0 1-1,1 0 0,0-1 1,0 1-1,1 0 0,0 0 1,0 0-1,1 0 0,0 0 1,2 15-1,-1-21-36,0 1 0,0 0-1,0-1 1,0 1 0,0-1-1,0 1 1,1-1 0,-1 0 0,1 1-1,0-1 1,0 0 0,0 0 0,0 0-1,0 0 1,0-1 0,0 1 0,0 0-1,1-1 1,-1 0 0,1 1 0,3 0-1,2 1-32,0-1 0,0 0 0,0-1 0,0 1 0,15-1 0,14 0-152</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30.163"/>
    </inkml:context>
    <inkml:brush xml:id="br0">
      <inkml:brushProperty name="width" value="0.05" units="cm"/>
      <inkml:brushProperty name="height" value="0.05" units="cm"/>
    </inkml:brush>
  </inkml:definitions>
  <inkml:trace contextRef="#ctx0" brushRef="#br0">1 21 15835,'0'1'119,"0"0"0,0 0 0,0 0 0,0-1 0,0 1 0,0 0 0,1 0 0,-1 0 0,0-1 0,0 1 0,1 0 0,-1 0 0,1-1 0,-1 1 0,1 0 0,-1-1 0,1 1 0,-1 0 0,1-1 0,-1 1 0,1-1 0,0 1-1,-1-1 1,2 1 0,0 0-25,0 0 1,0 0-1,-1-1 0,1 1 0,0-1 0,0 0 0,0 1 0,1-1 0,2 0 0,5-1-595,-1-1-1,0 1 1,11-4-1,-19 4 424,40-13-1000,-26 9-264,0 0-1,22-4 0,-37 9 1397,1 0 1,0-1-1,-1 1 0,1 0 0,0 0 1,-1 0-1,1 0 0,0 0 0,-1 0 1,1 0-1,0 1 0,-1-1 0,1 0 1,-1 0-1,1 0 0,0 1 0,-1-1 1,1 0-1,-1 1 0,1-1 0,0 0 1,-1 1-1,1-1 0,-1 1 0,1-1 1,-1 1-1,0-1 0,1 1 0,-1-1 1,1 1-1,-1 0 0,0-1 0,0 1 1,1 0-1,-1-1 0,0 1 0,0-1 1,0 1-1,0 0 0,0-1 0,0 1 1,1 0-1,-2-1 0,1 1 0,0 0 1,0-1-1,0 1 0,0 0 0,0-1 1,0 1-1,-1 0 0,-12 39 2714,11-36-2892,-6 13 720,4-7 18,-1 0 1,1 0-1,1 0 1,0 0-1,0 0 1,1 0-1,-2 20 1,4-29-597,0 0 1,0-1-1,0 1 0,0-1 1,1 1-1,-1-1 0,0 1 1,0 0-1,0-1 0,0 1 0,1-1 1,-1 1-1,0-1 0,0 1 1,1-1-1,-1 1 0,1-1 1,-1 1-1,0-1 0,1 0 1,-1 1-1,1-1 0,-1 1 0,1-1 1,-1 0-1,1 0 0,-1 1 1,1-1-1,-1 0 0,1 0 1,-1 0-1,1 1 0,0-1 1,-1 0-1,1 0 0,-1 0 0,1 0 1,-1 0-1,2 0 0,25-7-83,-21 5 45,32-12-206,-10 3-67,36-8 0,-57 17 249,0 1 0,0 0 0,1 0 0,-1 1 0,0-1 0,1 2 0,-1-1 0,0 1 0,1 0 0,8 3 0,-14-4 56,0 1 0,0-1 0,-1 1 0,1 0 1,0 0-1,0 0 0,-1 0 0,1 0 0,0 0 1,-1 0-1,1 0 0,-1 1 0,0-1 0,1 1 0,-1-1 1,0 1-1,0 0 0,0-1 0,0 1 0,0 0 1,0 0-1,0 2 0,0-1 40,-1 0 0,0 1 1,0-1-1,0 0 0,0 0 0,-1 1 0,1-1 1,-1 0-1,0 0 0,1 0 0,-2 0 1,-1 5-1,-3 3 203,0 0 1,-1 0-1,0-1 1,-1 0 0,-17 18-1,18-21-165,-1-1 0,0 0 0,0 0 0,-1 0 1,-9 4-1,16-9-129,0 1 1,1-1 0,-2 0 0,1-1 0,0 1-1,0 0 1,0 0 0,0-1 0,0 1-1,0-1 1,-1 0 0,1 0 0,0 0-1,0 0 1,-1 0 0,1 0 0,0 0 0,0-1-1,0 1 1,-1-1 0,1 0 0,0 0-1,0 0 1,0 0 0,0 0 0,0 0-1,1 0 1,-4-3 0,-4-11-345</inkml:trace>
</inkml:ink>
</file>

<file path=ppt/ink/ink3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47.343"/>
    </inkml:context>
    <inkml:brush xml:id="br0">
      <inkml:brushProperty name="width" value="0.025" units="cm"/>
      <inkml:brushProperty name="height" value="0.025" units="cm"/>
      <inkml:brushProperty name="color" value="#E71224"/>
    </inkml:brush>
  </inkml:definitions>
  <inkml:trace contextRef="#ctx0" brushRef="#br0">47 223 13307,'-11'-3'1097,"7"3"-465,1-1 0,0 1 0,0-1 0,0 0 1,0 0-1,0-1 0,-6-2 0,9 3-540,-1 1 0,1-1-1,-1 0 1,1 1 0,-1-1 0,1 0-1,0 0 1,-1 1 0,1-1 0,0 0 0,0 0-1,-1 0 1,1 0 0,0 1 0,0-1 0,0 0-1,0 0 1,0 0 0,0 0 0,0 1-1,0-1 1,1 0 0,-1 0 0,0 0 0,0 0-1,1 1 1,-1-1 0,1 0 0,-1 0-1,0 1 1,1-1 0,-1 0 0,1 1 0,0-1-1,-1 1 1,2-2 0,38-47 1343,-36 45-1377,0 0 1,1 0-1,-1 0 1,1 1-1,0 0 1,0 0 0,0 0-1,8-3 1,-12 5-53,-1 1 0,1 0 1,0 0-1,-1 0 0,1 0 1,-1 0-1,1 0 1,-1 0-1,1 0 0,0 0 1,-1 0-1,1 0 0,-1 0 1,1 0-1,0 0 1,-1 0-1,1 1 0,-1-1 1,1 0-1,-1 0 0,1 1 1,-1-1-1,1 0 0,-1 1 1,1-1-1,-1 0 1,0 1-1,1-1 0,-1 1 1,1-1-1,-1 1 0,0-1 1,0 1-1,1-1 0,-1 1 1,0-1-1,0 1 1,1-1-1,-1 1 0,0 0 1,0-1-1,0 1 0,0-1 1,0 1-1,0 0 1,0-1-1,0 1 0,-2 32 110,1-32-115,-5 30 35,-13 34 0,12-45-82,1 1 0,1-1 0,1 1 0,-3 38 0,7-58 37,0 0 0,0 0 0,0 0 0,0 1 0,-1-1 1,2 0-1,-1 0 0,0 0 0,0 0 0,0 0 0,0 0 0,1 0 1,-1 0-1,0 0 0,1 0 0,-1 0 0,1 0 0,-1 0 0,1 0 0,0 0 1,-1 0-1,1 0 0,0-1 0,0 1 0,0 0 0,-1-1 0,1 1 1,0 0-1,0-1 0,0 1 0,0-1 0,0 1 0,0-1 0,0 0 1,0 1-1,0-1 0,0 0 0,0 0 0,1 1 0,-1-1 0,0 0 1,0 0-1,0 0 0,0-1 0,0 1 0,0 0 0,0 0 0,0-1 1,0 1-1,0 0 0,2-2 0,4 0-25,0-1-1,0-1 1,-1 1-1,1-1 1,-1 0 0,6-6-1,8-7 28,-1-1 0,-1-1 0,-1-1-1,-1 0 1,-1-1 0,0 0 0,-2-2 0,-1 1-1,12-30 1,-31 74-38,2 1 1,0-1-1,2 1 0,0 0 0,1 0 1,2 27-1,0-48 28,1 0 1,-1 0 0,0 1 0,1-1-1,-1 0 1,1 0 0,0 0-1,0 0 1,0 0 0,0 0-1,0-1 1,0 1 0,0 0 0,1 0-1,-1-1 1,1 1 0,1 1-1,-1-2 18,0 0 0,-1 0 0,1 0 0,0-1 0,0 1-1,0-1 1,-1 1 0,1-1 0,0 0 0,0 1 0,0-1 0,0 0 0,-1 0-1,1-1 1,0 1 0,2-1 0,4-1 52,-1 0 0,0-1-1,0 0 1,-1 0 0,1-1 0,-1 1-1,1-2 1,8-7 0,3-3 194,-2-1 0,0 0 0,-1-2 0,13-18 0,-21 27-121,-2 0 0,1 0 0,-1-1 0,0 1 0,-1-1 0,0 0 0,-1 0 0,0-1 0,-1 1-1,3-18 1,-5 27-112,0 0 1,0-1-1,0 1 0,0 0 0,0 0 0,0 0 0,0 0 0,0 0 0,-1 0 0,1-1 1,0 1-1,-1 0 0,1 0 0,0 0 0,-1 0 0,0-1 0,0 2-11,1 0 0,0 0 1,-1 0-1,1 0 0,0 0 0,-1 0 0,1-1 0,0 1 1,-1 0-1,1 1 0,-1-1 0,1 0 0,0 0 0,-1 0 1,1 0-1,0 0 0,-1 0 0,1 0 0,0 0 0,-1 1 1,1-1-1,0 0 0,-1 0 0,1 1 0,0-1 0,-1 0 0,1 0 1,0 1-1,-1-1 0,-19 29 22,-3 21-88,21-46 51,0 1 0,1-1 0,0 1 0,0-1 0,0 1 1,1-1-1,0 1 0,-1 0 0,2 6 0,-1-11 10,0 1 0,0-1 0,0 1 0,0-1 0,1 1 1,-1-1-1,0 0 0,0 1 0,0-1 0,0 1 0,1-1 0,-1 0 1,0 1-1,0-1 0,1 0 0,-1 1 0,0-1 0,1 0 0,-1 1 1,0-1-1,1 0 0,-1 0 0,1 1 0,-1-1 0,0 0 0,1 0 0,-1 0 1,1 0-1,0 1 0,14-5-19,13-13 35,-23 13 8,0 0 0,0-1 0,0 1 0,-1-1 0,0 0 0,1 0 0,4-10 0,9-45-310,-18 59 257,1 11-54,-1 1 0,0 0-1,-2 20 1,0-14 53,-6 138 27,7-154 3,1 0-1,0 0 1,0 0 0,0 0 0,0-1 0,0 1 0,0 0 0,1 0 0,-1 0-1,0 0 1,0 0 0,1 0 0,-1 0 0,1 0 0,-1 0 0,1 0 0,-1 0-1,1-1 1,-1 1 0,1 0 0,0 0 0,0 0 0,0 0 0,0-1 0,0 0 0,0 0 0,0 0 0,0 0 0,0 0 0,0 0 0,0 0 0,0 0 0,-1 0 1,1 0-1,0 0 0,0 0 0,0-1 0,0 1 0,0 0 0,-1-1 0,1 1 0,1-1 0,6-5-10,0 1-1,-1-1 1,11-11 0,-12 12 6,16-16-47,34-30 17,-50 47-96,-1 0-1,1 0 1,0 1 0,0 0 0,0 0 0,0 0-1,0 1 1,12-3 0,-17 5 83,0-1 0,-1 1 0,1 0-1,0 0 1,0 0 0,0 0 0,0 0 0,0 1 0,0-1-1,0 0 1,-1 0 0,1 1 0,0-1 0,0 0 0,0 1-1,-1-1 1,1 1 0,0-1 0,0 1 0,-1-1 0,1 1 0,0-1-1,-1 1 1,1 0 0,-1-1 0,2 2 0,-1 1-59,1 0 1,-1 0-1,0 0 1,0 0-1,0 0 0,0 0 1,-1 0-1,1 3 1,0 6-14,-1 0 1,-2 24-1,-5-90 3581,4 19-2377,1 18-688,0 1-1,2 0 1,0 0 0,2-19-1,-1 33-402,-1 0 0,1 0 0,0 0 0,0 0 0,0 0 0,0 0 0,0 0 0,0 0 0,0 1 0,1-1 0,-1 1 0,1-1 0,-1 1 0,1-1 0,0 1 0,-1 0 0,1 0 0,0 0 0,3-2 0,5-1-436,1 0 0,18-5 0,2 0-1040,-27 8 1326,0-1 1,0 0-1,0 0 1,0 0-1,0-1 1,-1 1-1,1-1 1,-1 0-1,0 0 0,0 0 1,0 0-1,0 0 1,0-1-1,4-6 1,0-12-606</inkml:trace>
</inkml:ink>
</file>

<file path=ppt/ink/ink3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47.840"/>
    </inkml:context>
    <inkml:brush xml:id="br0">
      <inkml:brushProperty name="width" value="0.025" units="cm"/>
      <inkml:brushProperty name="height" value="0.025" units="cm"/>
      <inkml:brushProperty name="color" value="#E71224"/>
    </inkml:brush>
  </inkml:definitions>
  <inkml:trace contextRef="#ctx0" brushRef="#br0">4 0 17396,'-3'7'1416,"3"2"-1168,5-2-320,7 0 288,2 0-632,5 2 368,2 0-176,7 2-272</inkml:trace>
</inkml:ink>
</file>

<file path=ppt/ink/ink3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48.365"/>
    </inkml:context>
    <inkml:brush xml:id="br0">
      <inkml:brushProperty name="width" value="0.025" units="cm"/>
      <inkml:brushProperty name="height" value="0.025" units="cm"/>
      <inkml:brushProperty name="color" value="#E71224"/>
    </inkml:brush>
  </inkml:definitions>
  <inkml:trace contextRef="#ctx0" brushRef="#br0">155 254 14443,'-24'24'1572,"1"2"-1,-21 30 1,34-42-1081,1 1 1,1 1-1,0 0 0,0 0 1,-8 30-1,15-43-399,0 0 0,1 0 0,-1 0 0,0 0 0,1 1 0,0-1-1,0 0 1,0 0 0,0 0 0,1 1 0,-1-1 0,1 0 0,1 3 0,-2-5-54,0 0 1,1 0-1,-1 0 0,1 0 1,0-1-1,-1 1 0,1 0 1,0-1-1,-1 1 0,1 0 1,0-1-1,-1 1 1,1-1-1,0 1 0,0-1 1,0 1-1,0-1 0,1 1 1,0-1-7,0 0-1,0 1 1,0-1 0,0 0-1,0 0 1,0-1 0,0 1 0,0 0-1,-1 0 1,1-1 0,3-1 0,4-1 27,0-1 0,-1 0 0,0-1 0,0 0 0,0 0 0,-1-1 0,1 0 0,10-12 0,50-64 246,-59 70-221,17-23 126,-2 0-1,29-60 1,-41 70-124,-1 0-1,-2-1 1,0 0 0,-2 0-1,4-30 1,-11 27-45,0 29-44,0-1 0,0 1 0,0-1 0,0 1 0,0-1 0,0 1 0,0-1 0,0 1 0,0-1 0,-1 1 0,1 0 0,0-1 0,0 1 0,-1-1 0,1 1 0,0 0 0,0-1 0,-1 1 0,1 0 1,-1-1-1,1 1 0,0 0 0,-1 0 0,1-1 0,0 1 0,-1 0 0,1 0 0,-1-1 0,1 1 0,-1 0 0,1 0 0,-1 0 0,1 0 0,-1 0 0,1 0 0,-1 0 0,1 0 0,0 0 0,-1 0 0,1 0 0,-1 0 0,1 0 0,-1 0 0,1 0 0,-1 1 0,1-1 0,-1 0 0,1 0 0,0 1 0,-1-1 0,1 0 0,0 0 0,-1 1 1,1-1-1,0 0 0,-1 1 0,-5 4-23,1 0 1,-1 1 0,2-1 0,-1 1-1,0 0 1,1 0 0,0 1 0,1-1-1,-4 10 1,-5 11-10,-7 28 0,11-31 20,2 0 0,-7 48 0,12-64-25,0 1 0,1-1-1,0 0 1,1 0 0,-1 1-1,2-1 1,-1 0-1,1 0 1,0 0 0,1 0-1,0 0 1,7 13-1,-7-17 29,-1 0 0,1-1 0,0 1 0,-1-1 0,7 5 0,19 5-112</inkml:trace>
</inkml:ink>
</file>

<file path=ppt/ink/ink3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48.849"/>
    </inkml:context>
    <inkml:brush xml:id="br0">
      <inkml:brushProperty name="width" value="0.025" units="cm"/>
      <inkml:brushProperty name="height" value="0.025" units="cm"/>
      <inkml:brushProperty name="color" value="#E71224"/>
    </inkml:brush>
  </inkml:definitions>
  <inkml:trace contextRef="#ctx0" brushRef="#br0">94 276 16436,'4'-10'961,"-1"0"1,4-20 0,-7 27-788,0 1 0,1-1 1,-1 0-1,0 1 0,0-1 1,0 1-1,0-1 1,-1 0-1,1 1 0,-1-1 1,1 1-1,-1-1 1,0 1-1,0-1 0,0 1 1,0 0-1,-3-4 0,4 6-128,-1-1-1,1 1 1,-1-1-1,1 1 1,-1-1-1,1 1 1,-1 0-1,1-1 1,-1 1-1,0 0 1,1-1-1,-1 1 1,1 0-1,-1 0 1,0 0-1,1-1 1,-1 1-1,0 0 1,1 0-1,-1 0 1,0 0-1,1 0 1,-1 0-1,0 0 1,1 0-1,-1 1 1,0-1-1,1 0 1,-2 1-1,0 0-3,0 0 0,0 1 0,0-1 0,0 0 0,1 1 0,-1 0 0,1-1 0,-1 1-1,-1 2 1,-3 6-15,0 0-1,-7 17 1,7-14-22,0 0 0,1 1 0,1 0 0,0 0 0,1 1 0,1-1 0,-2 26 0,4-39-2,0 0 0,0 1 0,0-1 0,0 0 0,0 0 0,0 1 0,0-1 0,0 0 1,1 0-1,-1 0 0,0 1 0,1-1 0,-1 0 0,1 0 0,0 0 0,-1 0 1,1 0-1,0 0 0,0 0 0,-1 0 0,1 0 0,0 0 0,0 0 0,0-1 0,0 1 1,0 0-1,2 0 0,-2-1 2,1 0 0,0 0 1,0 0-1,0 0 0,0 0 1,0 0-1,0 0 0,0-1 0,0 1 1,0-1-1,0 0 0,0 1 1,-1-1-1,1 0 0,2-1 0,7-6 11,0 1-1,0-2 1,16-15-1,-3-2 66,-1-1 1,-1-1-1,-2 0 0,0-2 1,-2-1-1,-2 0 0,-1-1 1,12-34-1,-25 61-62,-1 0 6,1 1-1,-1 0 1,1-1 0,-2 1 0,1-1 0,0 1 0,-1-9-1,0 13-23,0 0 0,0 0 0,0 0-1,0 0 1,0 0 0,0 0 0,0 0-1,0 0 1,0 1 0,0-1 0,0 0-1,0 0 1,0 0 0,0 0 0,0 0-1,0 0 1,0 0 0,0 0-1,0 0 1,-1 0 0,1 0 0,0 0-1,0 0 1,0 0 0,0 0 0,0 0-1,0 0 1,0 0 0,0 0 0,0 0-1,0 0 1,0 0 0,-1 0 0,1 0-1,0 0 1,0 0 0,0 0 0,0 0-1,0 0 1,0 0 0,0 0-1,0 0 1,0 0 0,0 0 0,0 0-1,0 0 1,0 0 0,-1 0 0,1 0-1,0 0 1,0 0 0,0-1 0,0 1-1,0 0 1,0 0 0,0 0 0,0 0-1,0 0 1,0 0 0,0 0-1,0 0 1,0 0 0,0 0 0,0 0-1,0 0 1,0-1 0,0 1 0,0 0-1,-7 10-7,-7 15-43,2 1 9,1 0 0,1 1 0,1 1 0,2 0 0,-6 43 0,12-68 33,1 1 1,0-1-1,0 1 0,0-1 0,0 1 0,1-1 0,-1 1 0,1-1 0,0 1 0,0-1 0,3 5 1,-4-6 3,1-1 0,0 0 0,0 0 0,0 0 0,1 0 0,-1 0 0,0 0 0,0 0 0,1 0 1,-1 0-1,0-1 0,1 1 0,-1 0 0,1-1 0,-1 0 0,1 1 0,-1-1 0,1 0 0,-1 1 0,1-1 1,-1 0-1,1 0 0,-1 0 0,1 0 0,-1-1 0,1 1 0,-1 0 0,3-1 0,8-3-22,1 0 0,-1-1 0,1 0 0,-1-1 0,-1 0-1,1-1 1,11-8 0,33-19-167,-55 33 180,1 1 1,-1-1 0,0 1 0,0-1 0,0 1 0,0 0 0,0-1-1,1 1 1,-1 0 0,0 0 0,0 0 0,1 0 0,-1 0-1,0 0 1,0 0 0,0 1 0,1-1 0,-1 0 0,0 1-1,0-1 1,0 1 0,0-1 0,0 1 0,0-1 0,0 1 0,0 0-1,0 0 1,0-1 0,0 1 0,0 0 0,0 0 0,0 0-1,-1 0 1,1 0 0,0 1 0,4 6-50,-1 0 0,0 0 0,-1 1 0,3 9 0,4 9-79,-7-21 122,0 0 0,0 0 0,1 0-1,0-1 1,0 0 0,0 1-1,7 5 1,-9-9 17,-1-1 0,1 0-1,0 0 1,0 0 0,-1 0-1,1-1 1,0 1 0,0 0-1,0-1 1,0 1 0,0-1-1,0 0 1,0 1 0,0-1-1,0 0 1,0 0 0,0 0 0,0-1-1,0 1 1,0 0 0,0-1-1,-1 1 1,1-1 0,0 0-1,0 0 1,0 0 0,0 0-1,2-2 1,-2 2 41,0 0 0,0-1 0,0 1 0,-1-1 1,1 1-1,0-1 0,-1 0 0,0 0 0,1 1 0,-1-1 0,0 0 0,0 0 0,0 0 0,0 0 0,0-1 1,0 1-1,-1 0 0,1 0 0,-1 0 0,0-1 0,1 1 0,-1 0 0,0 0 0,0-1 0,-1 1 0,1 0 1,0 0-1,-1-1 0,1 1 0,-1 0 0,-1-3 0,-3-8 283,-1 0 1,0 0-1,-1 1 0,-9-13 1,-2-3 256,18 27-582,0 1-1,0 0 0,-1 0 1,1-1-1,0 1 1,0 0-1,-1-1 1,1 1-1,0-1 1,0 1-1,0 0 1,0-1-1,-1 1 0,1-1 1,0 1-1,0 0 1,0-1-1,0 1 1,0-1-1,0 1 1,0 0-1,0-1 0,0 1 1,0-1-1,1 1 1,-1-1-1,0 1 1,0 0-1,0-1 1,0 1-1,1 0 1,-1-1-1,0 1 0,0 0 1,1-1-1,-1 1 1,0 0-1,0-1 1,1 1-1,0 0 1,18-3-1024,3 1 55,-11-3 777,0 0 0,-1-1 0,1 0 0,9-8 0,17-14-480</inkml:trace>
</inkml:ink>
</file>

<file path=ppt/ink/ink3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50.034"/>
    </inkml:context>
    <inkml:brush xml:id="br0">
      <inkml:brushProperty name="width" value="0.025" units="cm"/>
      <inkml:brushProperty name="height" value="0.025" units="cm"/>
      <inkml:brushProperty name="color" value="#E71224"/>
    </inkml:brush>
  </inkml:definitions>
  <inkml:trace contextRef="#ctx0" brushRef="#br0">134 81 16924,'1'-5'384,"3"-40"1437,-4 44-1755,0-1-1,0 1 1,0 0-1,0 0 0,0 0 1,0 0-1,0 0 1,0 0-1,-1 0 1,1 0-1,0-1 1,-1 1-1,1 0 1,-1 0-1,1 0 1,-1 0-1,0 1 1,1-1-1,-1 0 1,0 0-1,1 0 1,-1 0-1,0 1 0,0-1 1,0 0-1,0 1 1,0-1-1,0 0 1,0 1-1,0 0 1,0-1-1,0 1 1,-2-1-1,1 1 20,0 1 0,1-1-1,-1 1 1,0-1-1,0 1 1,1 0 0,-1 0-1,1 0 1,-1 0 0,0 0-1,1 0 1,0 0 0,-1 0-1,1 1 1,0-1 0,0 1-1,-1-1 1,1 1 0,0-1-1,1 1 1,-1-1-1,0 1 1,-1 3 0,-17 46 224,18-45-264,-18 69 193,4 1 0,4 0-1,-4 121 1,14-170-125,-1-14-41,2-1 0,0 1 0,0 0-1,3 13 1,-3-25-68,0-1 0,0 1 0,0 0 0,0 0 0,1 0 0,-1 0 0,0 0 0,1 0 0,-1 0 0,0 0 0,1-1 0,-1 1 0,1 0 0,-1 0 0,1 0 0,-1-1 0,1 1 0,0 0-1,-1-1 1,2 2 0,-1-2-2,-1-1-1,1 1 1,-1 0-1,1 0 0,-1 0 1,1 0-1,-1 0 0,1 0 1,-1-1-1,1 1 1,-1 0-1,1 0 0,-1-1 1,1 1-1,-1 0 0,1-1 1,-1 1-1,0-1 0,1 1 1,-1 0-1,0-1 1,1 1-1,-1-1 0,0 0 1,4-4 3,-1 0 1,-1-1-1,1 1 1,-1-1-1,2-6 1,9-46 101,-2 0 1,4-94-1,7 206-356,-19-48 234,-1 0-1,1 0 1,0 0-1,1-1 0,-1 1 1,1-1-1,0 0 1,1 0-1,-1-1 1,1 1-1,5 3 1,-7-6 20,0 0-1,0-1 1,0 0 0,0 0 0,0 0 0,0 0-1,0 0 1,1 0 0,-1-1 0,0 1-1,0-1 1,1 0 0,-1 0 0,0-1 0,0 1-1,0 0 1,1-1 0,-1 0 0,0 0-1,0 0 1,0 0 0,0 0 0,0-1 0,3-1-1,4-4 44,-1 1 0,1-2 0,-1 1-1,-1-1 1,1 0 0,-1-1-1,-1 0 1,8-10 0,-2-1 107,-1 0-1,0 0 1,8-24 0,-12 18 61,-9 22-85,-7 16-84,-1 10-52,1-1-1,0 1 0,2 0 1,0 1-1,2-1 0,0 1 1,0 28-1,4-49 20,0 0 0,0 1 0,0-1 0,0 0 0,1 0 1,-1 1-1,1-1 0,-1 0 0,1 0 0,0 0 0,0 0 0,0 0 0,2 3 0,-2-4-98,0 0-1,-1 0 1,1 0-1,0-1 1,0 1 0,0 0-1,0-1 1,0 1-1,0-1 1,0 1-1,0-1 1,0 1 0,0-1-1,0 0 1,1 1-1,-1-1 1,0 0-1,0 0 1,2 0 0,0 0-119,0-1 1,0 0 0,0 1 0,-1-1 0,1 0 0,0-1-1,0 1 1,-1 0 0,1-1 0,-1 1 0,1-1 0,-1 0 0,0 0-1,0 0 1,0 0 0,0 0 0,0-1 0,0 1 0,2-4 0,13-27-669,1-6-271</inkml:trace>
</inkml:ink>
</file>

<file path=ppt/ink/ink3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50.549"/>
    </inkml:context>
    <inkml:brush xml:id="br0">
      <inkml:brushProperty name="width" value="0.025" units="cm"/>
      <inkml:brushProperty name="height" value="0.025" units="cm"/>
      <inkml:brushProperty name="color" value="#E71224"/>
    </inkml:brush>
  </inkml:definitions>
  <inkml:trace contextRef="#ctx0" brushRef="#br0">6 1 20196,'-1'5'1905,"-1"4"-1505,1 0-408,-1 1 808,5 1-1504,6 2 752,4-1-232,2-1-160,7 0-184</inkml:trace>
  <inkml:trace contextRef="#ctx0" brushRef="#br0" timeOffset="1">235 156 16195,'-4'4'573,"0"1"0,0 0 1,-1-1-1,1 0 0,-1 0 0,0-1 0,-9 6 0,-15 11 1248,16-9-1160,9-10-587,1 1 0,1 0 0,-1 1 0,0-1 0,0 0 0,1 1 0,-1 0 0,1-1 0,0 1 0,0 0 0,-3 6 0,5-9-97,0 1 0,0-1 0,1 1-1,-1-1 1,0 1 0,0-1 0,1 1-1,-1-1 1,0 1 0,1-1 0,-1 0-1,0 1 1,1-1 0,-1 1 0,1-1-1,-1 0 1,0 0 0,1 1 0,-1-1-1,1 0 1,-1 0 0,1 1 0,-1-1-1,1 0 1,-1 0 0,1 0 0,-1 0-1,1 0 1,0 0 0,-1 0 0,1 0-1,24 3-640,-19-2 452,3 0 36,-1 1 0,1 0 1,-1 0-1,0 1 0,1 0 0,-1 0 0,-1 1 0,1 0 0,0 0 1,8 8-1,-14-11 210,0 1 0,1 0 1,-1 0-1,-1-1 0,1 1 1,0 1-1,0-1 0,-1 0 1,1 0-1,-1 1 0,0-1 1,0 1-1,1-1 0,-2 1 1,1-1-1,0 1 0,0-1 1,-1 1-1,0 0 0,1 0 1,-1-1-1,0 1 0,0 0 1,-1-1-1,1 1 0,0 0 1,-1 0-1,0-1 0,0 1 1,1-1-1,-2 1 0,1-1 1,0 1-1,0-1 0,-1 0 1,-2 4-1,1-3 48,1 0 0,-2 0 0,1 0 1,0 0-1,-1 0 0,1-1 0,-1 1 0,0-1 0,0 0 0,1 0 0,-2-1 1,1 1-1,0-1 0,0 0 0,0 0 0,-1 0 0,1-1 0,0 1 0,-1-1 1,1 0-1,0 0 0,-1-1 0,-7-1 0,-8-5 86</inkml:trace>
</inkml:ink>
</file>

<file path=ppt/ink/ink3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51.046"/>
    </inkml:context>
    <inkml:brush xml:id="br0">
      <inkml:brushProperty name="width" value="0.025" units="cm"/>
      <inkml:brushProperty name="height" value="0.025" units="cm"/>
      <inkml:brushProperty name="color" value="#E71224"/>
    </inkml:brush>
  </inkml:definitions>
  <inkml:trace contextRef="#ctx0" brushRef="#br0">50 1 19308,'0'0'85,"0"0"0,1 0 1,-1 0-1,1 0 0,-1 1 0,0-1 0,1 0 0,-1 0 0,0 1 1,0-1-1,1 0 0,-1 1 0,0-1 0,0 0 0,1 1 0,-1-1 1,0 0-1,0 1 0,0-1 0,1 0 0,-1 1 0,0-1 1,0 1-1,0-1 0,0 0 0,0 1 0,0-1 0,0 1 0,0-1 1,0 0-1,0 1 0,0-1 0,0 1 0,0-1 0,0 0 0,-1 1 1,1 0-1,-2 22 587,2-19-208,-21 153 2061,-9 137-1249,29-292-1262,1 0 1,0-1 0,0 1-1,0 0 1,0-1 0,0 1-1,0 0 1,1 0 0,-1-1-1,0 1 1,1 0 0,0-1-1,-1 1 1,1-1 0,0 1-1,0-1 1,0 1 0,1 2-1,0-4 2,-1 0 1,0 1-1,1-1 0,-1 0 0,0 0 0,1 0 0,-1 0 1,0 0-1,1 0 0,-1 0 0,0-1 0,1 1 0,-1 0 1,0-1-1,1 1 0,-1-1 0,0 1 0,0-1 0,0 0 1,0 1-1,1-1 0,-1 0 0,0 0 0,1-1 0,14-10 118,0-1 0,-1 0-1,0-2 1,15-18 0,48-71 365,-70 93-438,61-91 137,-59 85-539,-1 0-1,-1 0 1,0 0 0,6-25-1,-13 40 283,-1 0 0,1 0 1,-1 1-1,1-1 0,-1 0 0,0 0 0,0 1 0,0-1 0,0 0 0,0 0 0,-1-3 0,-4 1-431</inkml:trace>
</inkml:ink>
</file>

<file path=ppt/ink/ink3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51.561"/>
    </inkml:context>
    <inkml:brush xml:id="br0">
      <inkml:brushProperty name="width" value="0.025" units="cm"/>
      <inkml:brushProperty name="height" value="0.025" units="cm"/>
      <inkml:brushProperty name="color" value="#E71224"/>
    </inkml:brush>
  </inkml:definitions>
  <inkml:trace contextRef="#ctx0" brushRef="#br0">1 0 18012,'7'39'1616,"4"-6"-1088,4-3-288,3-6 128,2-4-400,3-8 272,0-6-151,2-12-314</inkml:trace>
</inkml:ink>
</file>

<file path=ppt/ink/ink3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52.023"/>
    </inkml:context>
    <inkml:brush xml:id="br0">
      <inkml:brushProperty name="width" value="0.025" units="cm"/>
      <inkml:brushProperty name="height" value="0.025" units="cm"/>
      <inkml:brushProperty name="color" value="#E71224"/>
    </inkml:brush>
  </inkml:definitions>
  <inkml:trace contextRef="#ctx0" brushRef="#br0">108 225 17444,'-13'15'591,"0"0"0,1 1 0,1 1 1,1 0-1,0 0 0,1 1 0,1 0 1,-11 38-1,19-55-560,-1 0 0,1 0 0,-1 1 0,1-1-1,0 0 1,0 1 0,-1-1 0,1 0 0,0 1 0,0-1 0,0 0 0,1 1 0,-1-1 0,0 0 0,0 1 0,1-1 0,-1 0-1,1 0 1,-1 1 0,2 0 0,-2-1-19,1-1 0,0 0 0,0 0 0,0 0 0,-1 1 0,1-1 0,0 0 0,0 0 0,0 0 0,-1 0 0,1-1 0,0 1 0,0 0 0,-1 0 0,1 0 0,0-1 0,0 1 0,-1 0 0,1-1 0,0 1 0,-1 0 0,1-1 0,1 0 0,6-5 5,0-1-1,-1 1 0,1-1 0,5-8 1,7-11 28,-1-1 1,-1-1 0,23-48-1,-71 172-121,26-82 62,1 0 0,1 1-1,1-1 1,0 1 0,1 14 0,0-27 12,0 0 0,0 0 0,1 1 0,-1-1 0,1 0 0,-1 0 0,1 0 0,0 0 0,0 0 0,0 0 0,0 0 0,0 0 0,0 0 0,2 2 0,-2-3 3,0 0-1,1 0 0,-1-1 1,0 1-1,0 0 0,1 0 1,-1-1-1,0 1 0,1-1 1,-1 1-1,1-1 0,-1 0 1,1 1-1,-1-1 1,1 0-1,1 0 0,2-1 5,1 0 0,-1 0 0,0 0 0,0 0 0,0-1 0,0 0 0,-1 0 0,1 0 0,0-1 0,5-4 0,13-10 23,0-1 1,-2-1 0,0-1-1,31-39 1,-22 20 57,47-82 0,-69 109-66,-2 0 1,0 0 0,0-1 0,-1 0 0,-1 0 0,0 0 0,0 0 0,1-20 0,-5 32-19,0 0 1,1-1-1,-1 1 1,-1 0-1,1-1 1,0 1-1,0 0 1,0-1-1,-1 1 1,1 0-1,-1-1 1,1 1 0,-1 0-1,1 0 1,-1 0-1,0 0 1,1-1-1,-3 0 1,3 1-2,-1 1 1,0-1-1,0 1 1,0-1-1,0 1 1,0 0-1,0-1 1,0 1-1,0 0 1,0 0-1,0 0 1,0 0-1,0 0 1,0 0-1,0 0 1,1 0-1,-1 0 1,0 0-1,-2 1 1,-2 1 6,1 0 1,-1 0-1,0 0 1,0 1-1,1-1 1,0 1-1,0 1 1,-5 2-1,-4 8 58,0 0 0,0 0 0,2 1 0,-1 1 0,2 0 0,-13 27-1,17-31-27,0 0 0,1 1 0,1 0 0,0 0 0,1 0 0,1 0-1,0 1 1,0-1 0,1 1 0,1 14 0,1-22-59,0-1 1,0 1 0,1 0-1,0-1 1,0 1 0,0-1-1,0 0 1,1 0-1,0 0 1,0 0 0,1 0-1,-1 0 1,1-1 0,0 0-1,0 0 1,0 0-1,1 0 1,-1 0 0,1-1-1,0 0 1,0 0 0,0 0-1,0-1 1,1 0-1,-1 0 1,1 0 0,-1-1-1,9 2 1,33 2-179</inkml:trace>
</inkml:ink>
</file>

<file path=ppt/ink/ink3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52.508"/>
    </inkml:context>
    <inkml:brush xml:id="br0">
      <inkml:brushProperty name="width" value="0.025" units="cm"/>
      <inkml:brushProperty name="height" value="0.025" units="cm"/>
      <inkml:brushProperty name="color" value="#E71224"/>
    </inkml:brush>
  </inkml:definitions>
  <inkml:trace contextRef="#ctx0" brushRef="#br0">112 24 15867,'-2'2'352,"0"0"-1,1 1 0,-1-1 1,0 1-1,1-1 1,-1 1-1,1 0 0,0-1 1,0 1-1,0 0 0,0 0 1,0 0-1,0 5 1,-1 0 640,-85 330 3417,86-334-4374,0 0-1,0 0 0,1 1 1,-1-1-1,1 0 0,1 7 1,-1-10-32,0-1-1,0 0 1,0 1 0,0-1 0,0 0 0,0 0 0,0 1-1,0-1 1,0 0 0,0 0 0,1 1 0,-1-1 0,0 0-1,0 0 1,0 1 0,1-1 0,-1 0 0,0 0 0,0 0-1,0 1 1,1-1 0,-1 0 0,0 0 0,0 0 0,1 0-1,-1 0 1,0 1 0,1-1 0,-1 0 0,0 0-1,0 0 1,1 0 0,-1 0 0,1 0 0,0-1-1,0 1 0,1-1 0,-1 1 0,0-1 0,1 0 0,-1 0 0,0 1 0,0-1 0,1 0 0,-1 0 0,2-3 0,15-16 20,-1-2 0,29-47 1,-16 23-6,20-34 61,-26 41-76,1 1 1,50-58 0,-72 93-18,0 0 0,0 0 0,1 0 0,-1 0 1,1 0-1,-1 1 0,1 0 0,0 0 0,0 0 0,0 0 1,8-2-1,-10 4 2,0-1 0,0 1 0,0 0 1,0 0-1,0 1 0,0-1 1,0 0-1,0 0 0,0 1 0,0 0 1,0-1-1,0 1 0,0 0 0,0 0 1,0 0-1,-1 0 0,1 0 0,0 0 1,-1 0-1,1 1 0,-1-1 0,1 1 1,-1-1-1,0 1 0,1 0 0,-1-1 1,1 3-1,1 2 12,0-1-1,0 1 1,-1-1 0,1 1 0,-1 0 0,-1 0-1,1 0 1,-1 0 0,0 0 0,0 0-1,-1 0 1,0 0 0,0 0 0,-1 0 0,1 1-1,-1-1 1,0 0 0,-1 0 0,0 0-1,0-1 1,0 1 0,-5 10 0,3-11 49,1 1 0,-1 0 1,0-1-1,0 0 0,-1 0 1,1 0-1,-1 0 0,0-1 1,0 1-1,-1-1 0,1-1 1,-1 1-1,0-1 0,0 0 1,0 0-1,-1-1 0,1 0 1,0 0-1,-1 0 0,-10 0 1,11-1-159,0-1 1,0 0 0,0-1-1,0 1 1,0-1 0,0-1-1,0 1 1,0-1 0,-8-3-1,12 4 33,-1 0-1,1 0 0,-1-1 0,1 1 0,-1-1 0,1 0 0,0 1 1,0-1-1,0 0 0,0 0 0,0-1 0,0 1 0,1 0 1,-1-1-1,1 1 0,-1-1 0,1 1 0,0-1 0,0 1 1,0-1-1,-1-5 0,1-14-549</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30.597"/>
    </inkml:context>
    <inkml:brush xml:id="br0">
      <inkml:brushProperty name="width" value="0.05" units="cm"/>
      <inkml:brushProperty name="height" value="0.05" units="cm"/>
    </inkml:brush>
  </inkml:definitions>
  <inkml:trace contextRef="#ctx0" brushRef="#br0">0 0 14643,'0'4'469,"1"0"0,-1 1-1,0-1 1,1 0 0,0 0 0,0 0 0,0 0-1,3 5 1,2 10 1399,8 44 150,-6-26-1447,23 67-1,-30-102-560,-1 0-1,1 0 1,0 0-1,0 0 1,0 0-1,1 0 1,-1 0-1,0-1 1,1 1-1,-1 0 1,1-1-1,-1 1 1,1-1-1,0 0 1,-1 1-1,4 0 1,-4-2-12,0 1 1,1-1 0,-1 0-1,0 0 1,1 0 0,-1 0-1,0 0 1,1 0 0,-1 0-1,0-1 1,1 1 0,-1 0-1,0-1 1,1 1 0,-1-1-1,0 1 1,0-1 0,0 0-1,0 0 1,1 1 0,-1-1-1,0 0 1,0 0 0,0 0-1,0 0 1,1-2-1,4-4-148,0-1-1,0 0 0,-1 0 1,0 0-1,-1-1 0,0 0 1,0 0-1,-1 0 0,3-9 0,-2-1-62,0 0 0,-1-1-1,0-28 1,-3-8-244</inkml:trace>
</inkml:ink>
</file>

<file path=ppt/ink/ink3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53.196"/>
    </inkml:context>
    <inkml:brush xml:id="br0">
      <inkml:brushProperty name="width" value="0.025" units="cm"/>
      <inkml:brushProperty name="height" value="0.025" units="cm"/>
      <inkml:brushProperty name="color" value="#E71224"/>
    </inkml:brush>
  </inkml:definitions>
  <inkml:trace contextRef="#ctx0" brushRef="#br0">145 283 19452,'1'-1'89,"-1"1"0,1-1 0,-1 0 0,0 1 1,1-1-1,-1 0 0,0 1 0,1-1 0,-1 0 0,0 1 0,0-1 0,0 0 0,0 0 0,1 0 0,-1 1 0,0-1 0,0 0 1,-1 0-1,1 1 0,0-1 0,0 0 0,0 0 0,0 1 0,-1-1 0,1 0 0,0 1 0,-1-1 0,1 0 0,0 1 0,-1-1 1,1 0-1,-1 1 0,1-1 0,-1 1 0,0-1 0,1 1 0,-1-1 0,1 1 0,-1-1 0,-1 0 0,0 1 25,1 0 0,-1 0-1,0 0 1,1 0 0,-1 0-1,0 0 1,1 0 0,-1 0-1,1 1 1,-1-1 0,0 1-1,1-1 1,-1 1-1,1 0 1,-1-1 0,1 1-1,-1 0 1,1 0 0,-2 2-1,-8 7-64,1 1-1,1 0 1,0 0-1,0 1 1,1 0-1,1 0 1,0 1-1,1 0 1,0 0-1,1 1 1,0 0-1,1 0 1,-4 27-1,8-39-55,-1 0 0,1-1 0,0 1 0,0 0-1,0 0 1,0 0 0,0-1 0,0 1 0,0 0 0,1 0-1,-1 0 1,1-1 0,-1 1 0,1 0 0,0 0 0,0-1 0,-1 1-1,1-1 1,0 1 0,0-1 0,3 3 0,-2-3 3,-1 0-1,1-1 1,-1 1 0,1-1 0,0 0 0,-1 1 0,1-1-1,0 0 1,-1 0 0,1 0 0,0 0 0,-1 0 0,1-1-1,0 1 1,-1 0 0,1-1 0,0 1 0,-1-1 0,1 0-1,-1 1 1,1-1 0,-1 0 0,3-2 0,6-4 3,0-1 0,0 0 0,0 0 0,-1-1 0,-1 0 1,0 0-1,0-1 0,-1 0 0,7-12 0,1-5 3,0-1 0,14-42 0,-27 63-29,3-3-82,-1 0 0,-1 0 0,0-1 0,0 0 0,-1 0 0,0 1 0,-1-17 0,-10 54-886,7-19 901,1-2 69,0 1 0,0-1 1,0 0-1,0 0 0,1 1 0,0-1 1,1 0-1,-1 1 0,1-1 0,3 10 1,-4-15 39,1 0 1,-1 0 0,0-1 0,1 1 0,-1 0-1,1-1 1,-1 1 0,1 0 0,0-1 0,-1 1-1,1-1 1,-1 1 0,1-1 0,0 1-1,0-1 1,-1 1 0,1-1 0,0 0 0,0 1-1,-1-1 1,1 0 0,0 0 0,0 0-1,0 0 1,0 0 0,-1 0 0,1 0 0,0 0-1,0 0 1,0 0 0,-1 0 0,1 0 0,0 0-1,0-1 1,0 1 0,-1 0 0,1-1-1,0 1 1,0 0 0,-1-1 0,1 1 0,1-2-1,4-2 110,0 0-1,-1-1 0,10-9 0,-12 12-83,18-19 96,-1 0 1,-1-2-1,-1 0 0,-1-1 1,-1-1-1,24-50 0,-31 40-416,-9 35 263,0-1 1,0 0 0,0 1-1,0-1 1,0 0 0,0 1 0,0-1-1,0 1 1,0-1 0,0 0 0,0 1-1,-1-1 1,1 0 0,0 1-1,0-1 1,-1 1 0,1-1 0,-1 0-1,0 0 3,1 1-1,-1 0 1,0 0-1,1 0 1,-1 0-1,1 0 1,-1 0-1,0 0 1,1 0-1,-1 0 1,1 0-1,-1 0 1,0 0-1,1 0 1,-1 0-1,1 1 1,-1-1-1,0 0 1,1 0-1,-1 1 1,1-1-1,-1 0 0,1 1 1,-1-1-1,1 1 1,-7 4-35,1 0-1,1 0 1,-1 1 0,1 0-1,0 0 1,0 0 0,1 1-1,0 0 1,0-1 0,-5 13-1,0 3 124,1 0-1,-7 30 1,8-22 128,-5 41 1,11-64-156,0 1 0,1-1 1,0 1-1,0-1 0,1 1 1,0-1-1,0 1 0,1-1 1,0 1-1,0-1 0,5 10 1,-6-15-43,0-1 0,0 1 1,-1-1-1,1 0 0,0 0 1,0 1-1,0-1 0,0 0 1,0 0-1,0 0 0,0 0 1,1 0-1,-1-1 1,0 1-1,1 0 0,-1 0 1,0-1-1,1 1 0,1 0 1,-2-1-6,0 0 0,0 0 0,0 0 1,1-1-1,-1 1 0,0 0 1,0 0-1,0-1 0,0 1 0,0-1 1,0 1-1,0-1 0,0 1 1,0-1-1,0 0 0,0 1 1,0-1-1,0 0 0,1-1 0,1-1-5,-1-1 0,1 1 0,-1-1 0,1 0 0,-1 0-1,0 0 1,0 0 0,-1 0 0,1 0 0,-1 0 0,1-8-1,-1 4-17,0 0 0,-1 1 0,0-1 0,0 0 0,-1 0 0,0 1 0,0-1 0,-1 1 0,0-1 0,0 1 0,-5-11 0,7 18 16,0 0-1,-1-1 1,1 1-1,0 0 1,0-1-1,0 1 1,0-1-1,-1 1 1,1 0-1,0 0 1,0-1-1,-1 1 1,1 0-1,0-1 1,-1 1-1,1 0 1,0 0-1,-1-1 1,1 1-1,-1 0 1,1 0-1,0 0 0,-1 0 1,1 0-1,0-1 1,-1 1-1,0 0 1,-3 9-138,3 17-15,2-24 157,-1 0-1,0 0 1,0 0-1,1 0 1,0 0-1,-1 0 1,1 0 0,0-1-1,0 1 1,0 0-1,0 0 1,0-1-1,0 1 1,0 0 0,0-1-1,1 1 1,-1-1-1,1 1 1,-1-1 0,1 0-1,0 0 1,-1 0-1,1 0 1,0 0-1,0 0 1,0 0 0,0-1-1,0 1 1,0 0-1,0-1 1,0 0-1,0 0 1,0 1 0,0-1-1,0 0 1,0 0-1,0-1 1,0 1-1,0 0 1,0-1 0,0 1-1,2-2 1,6-1 18,0-1 1,0 0-1,-1-1 0,1 0 1,-1-1-1,14-10 1,-4 1 32,0-1 0,-2-1 1,0 0-1,21-29 0,-50 76 308,1-1 0,-13 56 0,22-74-296,0 1 0,1-1 0,0 1 0,1-1 0,2 23 0,-1-31-53,-1 0 0,1-1 1,0 1-1,-1 0 0,1-1 1,0 1-1,1-1 0,-1 1 0,0-1 1,1 0-1,-1 1 0,1-1 1,2 2-1,-2-2-16,-1-1 0,1-1 1,0 1-1,-1 0 0,1 0 0,0 0 1,0-1-1,-1 1 0,1-1 1,0 0-1,0 1 0,0-1 0,-1 0 1,1 0-1,0 0 0,0 0 1,0 0-1,0-1 0,0 1 0,-1-1 1,1 1-1,2-1 0,1-1 17,0 0-1,0-1 1,-1 1 0,1-1-1,0 0 1,-1 0-1,1 0 1,-1-1-1,0 1 1,0-1 0,5-7-1,0-1 24,-1 0 0,-1 0 0,8-16 0,5-15-49</inkml:trace>
</inkml:ink>
</file>

<file path=ppt/ink/ink3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53.798"/>
    </inkml:context>
    <inkml:brush xml:id="br0">
      <inkml:brushProperty name="width" value="0.025" units="cm"/>
      <inkml:brushProperty name="height" value="0.025" units="cm"/>
      <inkml:brushProperty name="color" value="#E71224"/>
    </inkml:brush>
  </inkml:definitions>
  <inkml:trace contextRef="#ctx0" brushRef="#br0">27 0 17628,'-5'9'2896,"-4"7"-1887,1 1-385,3 0-272,5-1 1280,6 0-1768,3-5 1528,8-5-1272,3-3-64,6-5-64</inkml:trace>
</inkml:ink>
</file>

<file path=ppt/ink/ink3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54.371"/>
    </inkml:context>
    <inkml:brush xml:id="br0">
      <inkml:brushProperty name="width" value="0.025" units="cm"/>
      <inkml:brushProperty name="height" value="0.025" units="cm"/>
      <inkml:brushProperty name="color" value="#E71224"/>
    </inkml:brush>
  </inkml:definitions>
  <inkml:trace contextRef="#ctx0" brushRef="#br0">18 155 24965,'-4'23'338,"0"-1"0,2 1 0,1 0 0,1 0 0,1-1 0,1 1 0,8 35 0,-10-58-333,0 1 0,0 0 1,0 0-1,0-1 0,0 1 1,0 0-1,0 0 1,1 0-1,-1-1 0,0 1 1,1 0-1,-1-1 0,0 1 1,1 0-1,-1-1 1,1 1-1,-1 0 0,1-1 1,-1 1-1,1-1 0,0 1 1,-1-1-1,1 1 1,0-1-1,-1 0 0,1 1 1,0-1-1,-1 0 0,1 1 1,0-1-1,0 0 1,-1 0-1,1 0 0,0 0 1,0 1-1,0-1 0,-1 0 1,2-1-1,0 1-13,-1-1-1,1 0 0,-1 0 1,0 0-1,1 0 1,-1 0-1,0 0 0,0 0 1,0-1-1,1 1 0,-1 0 1,-1 0-1,1-1 1,0 1-1,0-1 0,0 1 1,0-3-1,2-7-76,0 1 0,-1-1-1,0 0 1,-1 1 0,0-1 0,-1 0-1,0 0 1,0 0 0,-2 0-1,1 1 1,-1-1 0,-1 1 0,0-1-1,0 1 1,-1 0 0,0 0-1,-1 0 1,-8-13 0,12 22 72,0 0 1,0-1-1,-1 1 0,1 0 1,0 0-1,-1 0 0,1 0 1,-1 0-1,1 0 1,-1 1-1,1-1 0,-1 0 1,0 1-1,-2-1 0,4 1 13,-1 0 0,1 0 0,0 0-1,-1 0 1,1 0 0,0 0-1,-1 0 1,1 0 0,0 0 0,0 0-1,-1 0 1,1 0 0,0 0-1,-1 0 1,1 1 0,0-1 0,-1 0-1,1 0 1,0 0 0,0 0 0,-1 1-1,1-1 1,0 0 0,0 0-1,0 1 1,-1-1 0,1 1 0,0 0 5,-1-1 0,1 1 1,0 0-1,0 0 1,0 0-1,0 0 0,0 0 1,0 0-1,1 0 1,-1 0-1,0 0 1,0-1-1,1 1 0,-1 0 1,1 1-1,0 1 9,1-1-1,-1 0 1,1 1-1,0-1 1,0 0-1,0 0 1,0 0-1,0 0 1,0-1-1,1 1 1,-1 0-1,0-1 1,1 0-1,-1 1 1,1-1-1,0 0 1,-1 0-1,1-1 1,0 1-1,0 0 1,-1-1-1,1 0 1,5 0-1,3 1 27,0-2-1,0 1 0,0-1 0,20-6 0,-11 1 18,-1-1-1,0-1 0,-1-1 0,0-1 0,0 0 0,-1-1 0,0-1 1,25-24-1,-49 58 184,0-5-161,0 0-1,2 0 1,0 0 0,1 1-1,1 0 1,1 0 0,0-1-1,1 1 1,1 0 0,3 20-1,-3-36-84,0 1 0,0-1 0,1 1-1,-1-1 1,1 0 0,0 1 0,-1-1-1,1 0 1,0 1 0,0-1 0,1 0-1,-1 0 1,0 0 0,1 0 0,-1 0-1,1-1 1,0 1 0,-1 0-1,1-1 1,0 1 0,0-1 0,0 1-1,0-1 1,0 0 0,0 0 0,1 0-1,-1 0 1,5 1 0,-4-2-139,1 0 1,-1-1-1,0 1 1,1-1-1,-1 1 0,0-1 1,0 0-1,1 0 1,-1 0-1,0-1 0,0 1 1,0-1-1,0 0 1,-1 0-1,1 0 0,0 0 1,-1 0-1,0-1 1,1 1-1,2-5 0,4-4-179,0-1-1,-1 0 0,9-19 0,0-10-612</inkml:trace>
  <inkml:trace contextRef="#ctx0" brushRef="#br0" timeOffset="1">410 10 18588,'-17'-7'2296,"3"4"-1527,4 3-369,4 3 1672,7 3-1408,7 1-488,4 0-1072,4-1 1112,7-2-408,3-1-128,3-1-128</inkml:trace>
</inkml:ink>
</file>

<file path=ppt/ink/ink3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54.872"/>
    </inkml:context>
    <inkml:brush xml:id="br0">
      <inkml:brushProperty name="width" value="0.025" units="cm"/>
      <inkml:brushProperty name="height" value="0.025" units="cm"/>
      <inkml:brushProperty name="color" value="#E71224"/>
    </inkml:brush>
  </inkml:definitions>
  <inkml:trace contextRef="#ctx0" brushRef="#br0">173 0 17740,'-4'4'466,"1"-1"1,-1 0-1,0-1 1,0 1-1,0-1 1,0 1-1,0-1 1,-8 2-1,-7 5 921,5-2-504,-41 26 1550,51-30-2340,0 0 0,0 0 1,0 0-1,1 0 1,0 1-1,-1-1 1,1 1-1,0 0 1,1 0-1,-4 8 1,5-12-107,1 1 1,0-1 0,0 0 0,0 1 0,0-1-1,0 1 1,0-1 0,-1 1 0,1-1 0,0 1-1,1-1 1,-1 1 0,0-1 0,0 1 0,0-1 0,0 1-1,0-1 1,0 1 0,1-1 0,-1 0 0,0 1-1,0-1 1,0 1 0,1-1 0,-1 0 0,0 1-1,1-1 1,-1 1 0,0-1 0,1 0 0,-1 0-1,1 1 1,-1-1 0,0 0 0,1 0 0,-1 1 0,1-1-1,-1 0 1,1 0 0,-1 0 0,1 0 0,-1 0-1,1 0 1,28 3-906,-19-2 604,-3 0 256,0 0-1,-1 1 0,1 0 1,0 0-1,-1 0 0,1 1 1,-1 0-1,0 0 1,0 1-1,0 0 0,-1 0 1,1 0-1,-1 1 0,0 0 1,0 0-1,0 0 0,-1 0 1,0 1-1,0 0 1,0 0-1,-1 0 0,0 0 1,0 0-1,0 1 0,-1-1 1,0 1-1,2 10 1,-3-11 215,0-1 1,0 1-1,-1 0 1,1-1-1,-1 1 1,0 0 0,-1 0-1,0-1 1,0 1-1,0 0 1,-2 6 0,2-10-77,0 0 0,0-1 0,0 1 1,0 0-1,0 0 0,0-1 0,0 1 1,-1-1-1,1 1 0,-1-1 0,1 1 0,-1-1 1,1 0-1,-1 0 0,0 0 0,1 0 1,-1 0-1,0 0 0,0 0 0,0-1 1,0 1-1,0-1 0,0 1 0,0-1 1,0 0-1,0 0 0,0 0 0,0 0 0,0 0 1,0 0-1,0 0 0,0-1 0,0 1 1,-3-2-1,0 1-151,0-1 0,0 0 1,0-1-1,0 1 0,1-1 0,-1 0 1,1 0-1,0 0 0,0-1 0,0 1 0,0-1 1,-4-5-1,2 2-146,1-1-1,-1 0 1,1 0 0,0-1 0,-6-15-1,2-7-469</inkml:trace>
</inkml:ink>
</file>

<file path=ppt/ink/ink3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55.355"/>
    </inkml:context>
    <inkml:brush xml:id="br0">
      <inkml:brushProperty name="width" value="0.025" units="cm"/>
      <inkml:brushProperty name="height" value="0.025" units="cm"/>
      <inkml:brushProperty name="color" value="#E71224"/>
    </inkml:brush>
  </inkml:definitions>
  <inkml:trace contextRef="#ctx0" brushRef="#br0">275 317 10986,'1'-2'238,"0"0"-1,0 0 1,0 1-1,0-1 1,-1 0-1,1 0 1,-1 0 0,1 0-1,-1 0 1,0 0-1,0 0 1,0 0-1,0 0 1,0 0-1,0 0 1,0 0-1,-1 1 1,1-1-1,-2-3 1,1 4-22,0-1 1,-1 1 0,1 0-1,0 0 1,-1 0-1,1 0 1,-1 0 0,1 0-1,-1 0 1,0 1 0,1-1-1,-1 0 1,0 1-1,1 0 1,-1-1 0,0 1-1,0 0 1,1 0 0,-1 0-1,0 0 1,0 0-1,-2 0 1,-6 2 99,0-1-1,0 1 1,0 1-1,0-1 1,0 2 0,0-1-1,1 2 1,-1-1-1,1 1 1,1 0 0,-1 1-1,1 0 1,-13 12-1,11-9-258,-1 2 0,2-1-1,-1 1 1,1 1 0,1 0-1,0 0 1,1 1 0,0 0-1,-5 14 1,11-26-57,1 1 0,-1-1 0,0 1-1,1-1 1,0 1 0,-1 0 0,1-1 0,0 1 0,0 0-1,0-1 1,0 1 0,0 0 0,0-1 0,0 1 0,0-1 0,1 1-1,-1 0 1,2 2 0,-1-3 0,-1-1-1,1 1 1,0 0 0,0 0-1,0-1 1,0 1-1,-1 0 1,1-1 0,0 1-1,0-1 1,0 1 0,0-1-1,1 0 1,-1 1-1,0-1 1,0 0 0,0 0-1,0 0 1,0 1 0,2-2-1,4 1 1,-1-1 0,1 0 0,0 0 0,-1-1 0,0 0-1,1 0 1,8-4 0,16-10 16,-1-2 0,-1 0 0,-1-2-1,30-27 1,94-102 97,-148 144-108,73-84 54,-67 77-27,-1-1 1,-1 0-1,0 0 1,0-1-1,6-20 1,-13 33-29,-1 0 1,1 0-1,-1 0 1,1 0-1,-1 0 1,0 0-1,0 0 1,1 0-1,-1 0 1,0 0-1,0 0 1,0-1-1,0 1 1,0 0-1,0 0 1,-1 0-1,1 0 1,0 0-1,-1-2 1,0 3-1,1 0 1,-1 0-1,1-1 0,-1 1 1,1 0-1,-1 0 1,0 0-1,1 0 0,-1 0 1,1 0-1,-1 0 1,0 0-1,1 0 0,-1 0 1,1 1-1,-1-1 1,0 0-1,1 0 0,-1 1 1,1-1-1,-1 0 1,1 0-1,-1 1 1,0 0-1,-6 4 16,0 0 0,1 0 0,-1 1 0,-5 6 0,-2 4 3,0 2-1,2-1 1,0 2 0,0-1-1,2 1 1,0 1 0,2 0-1,0 1 1,1-1 0,1 1-1,1 1 1,1-1 0,1 1-1,-1 24 1,4-39-9,0-1 0,1 1 0,-1 0 0,1-1 0,1 1 0,-1 0 0,1-1 0,0 0 0,1 1 0,0-1 0,0 0 0,0 0 0,7 9 0,-7-11-8,1-1 0,0 1 1,0-1-1,-1 0 0,2 0 0,-1 0 1,0 0-1,1-1 0,-1 0 0,1 0 1,-1 0-1,1-1 0,0 1 0,0-1 1,0 0-1,0 0 0,0-1 1,9 0-1,-2-1 0,0 0 1,0-1 0,-1 0-1,1-1 1,-1 0 0,0-1-1,0-1 1,0 1-1,-1-2 1,1 1 0,13-11-1,-7 3 20,0 0-1,-1-1 1,0-1-1,-1 0 0,18-25 1,-22 25 22,17-31 0,-25 39-31,0 1 1,0-1-1,0 1 1,-1-1-1,0 0 1,-1 0-1,2-12 1,-3 18-17,1 0 1,-1 0-1,0 0 1,0 0-1,0 0 1,0 0-1,0 0 0,0 0 1,0 0-1,0 0 1,-1 0-1,1 0 1,0 0-1,-1 0 0,1 0 1,0 0-1,-1 0 1,1 1-1,-1-1 1,1 0-1,-1 0 0,0 0 1,1 1-1,-1-1 1,0 0-1,0 1 1,1-1-1,-1 1 1,0-1-1,0 1 0,0-1 1,0 1-1,1-1 1,-1 1-1,0 0 1,0 0-1,0-1 0,0 1 1,0 0-1,0 0 1,0 0-1,0 0 1,0 0-1,0 0 0,0 0 1,0 0-1,0 1 1,0-1-1,0 0 1,0 1-1,-1 0 1,-5 1-14,1 0 0,0 1 0,0 0 0,0 1 1,-11 7-1,8-4 5,1 1-1,-1 0 1,2 0 0,-1 1-1,1-1 1,0 2 0,1-1 0,-8 16-1,11-18 8,0 0 0,0 0 0,1 0 0,0 0-1,0 0 1,1 1 0,-1-1 0,2 0 0,-1 1 0,1-1-1,0 1 1,1-1 0,2 15 0,-2-19-31,0 1 1,1 0-1,-1-1 0,1 1 1,0-1-1,0 1 0,0-1 1,0 0-1,1 0 0,-1 0 1,1 0-1,0 0 1,0-1-1,0 1 0,0-1 1,0 0-1,0 0 0,1 0 1,-1 0-1,1 0 0,0-1 1,-1 0-1,1 1 0,0-1 1,5 0-1,-2 0-217,1 0 0,-1-1 0,0 1 1,1-2-1,-1 1 0,0-1 0,0 0 0,0-1 0,1 1 0,-1-1 0,-1-1 0,14-6 0,15-13-408,-3-2-221</inkml:trace>
</inkml:ink>
</file>

<file path=ppt/ink/ink3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56.040"/>
    </inkml:context>
    <inkml:brush xml:id="br0">
      <inkml:brushProperty name="width" value="0.025" units="cm"/>
      <inkml:brushProperty name="height" value="0.025" units="cm"/>
      <inkml:brushProperty name="color" value="#E71224"/>
    </inkml:brush>
  </inkml:definitions>
  <inkml:trace contextRef="#ctx0" brushRef="#br0">26 1 19924,'-12'29'1641,"7"3"-1169,-1 6-216,3 5 1072,3 0-912,3 1-320,3-2-80,2-5-368,2-4-200,0-7-464,0-3 8,-7-10 599,-1-12-215,-2 0-88</inkml:trace>
</inkml:ink>
</file>

<file path=ppt/ink/ink3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56.580"/>
    </inkml:context>
    <inkml:brush xml:id="br0">
      <inkml:brushProperty name="width" value="0.025" units="cm"/>
      <inkml:brushProperty name="height" value="0.025" units="cm"/>
      <inkml:brushProperty name="color" value="#E71224"/>
    </inkml:brush>
  </inkml:definitions>
  <inkml:trace contextRef="#ctx0" brushRef="#br0">27 502 18588,'3'14'1632,"9"1"-872,11-2-239,6-3 831,7-2-288,7-2-280,0-6 16,7-7-255,-1-5-73,-3-5-472,-3-6-304,-9-3-881,-5-4 137,-15-3 736,-5 3-200,-11 2-280</inkml:trace>
  <inkml:trace contextRef="#ctx0" brushRef="#br0" timeOffset="1">1 46 19108,'8'16'1800,"11"-6"-1055,5-4-273,14-6 904,3-3-384,9-1-144,6-4-119,3 0-561,1-5-376,-7 1 96,-5 1 128,-15 2-192,-8-1-105</inkml:trace>
</inkml:ink>
</file>

<file path=ppt/ink/ink3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56.999"/>
    </inkml:context>
    <inkml:brush xml:id="br0">
      <inkml:brushProperty name="width" value="0.025" units="cm"/>
      <inkml:brushProperty name="height" value="0.025" units="cm"/>
      <inkml:brushProperty name="color" value="#E71224"/>
    </inkml:brush>
  </inkml:definitions>
  <inkml:trace contextRef="#ctx0" brushRef="#br0">16 0 20308,'-6'26'1464,"3"-17"-1011,1-1-1,0 1 1,1 0-1,0 0 1,0 14-1,2-21-379,-1-1 1,0 1-1,0 0 1,1-1-1,-1 1 0,1 0 1,0-1-1,-1 1 0,1-1 1,0 1-1,0-1 1,0 1-1,0-1 0,0 0 1,0 1-1,0-1 0,1 0 1,-1 0-1,0 0 1,1 0-1,-1 0 0,1 0 1,-1 0-1,1-1 0,-1 1 1,1 0-1,-1-1 1,1 1-1,0-1 0,-1 0 1,1 1-1,0-1 0,0 0 1,1 0-1,7 0-30,-1-1 0,0 1 0,0-2 0,1 1 0,-1-1 0,0-1 0,-1 1 0,15-8 0,67-37-387,-76 40 325,16-12-82,-21 13 47,0 0 1,1 0 0,0 1-1,12-4 1,-21 9 47,0-1-1,0 1 1,0 0 0,0-1-1,0 1 1,0 0 0,0 0-1,0 0 1,0 0 0,0 0 0,0 0-1,0 0 1,0 0 0,0 0-1,0 1 1,0-1 0,0 0-1,0 1 1,0-1 0,0 1-1,0-1 1,0 1 0,0-1-1,0 1 1,0 0 0,-1-1-1,1 1 1,0 0 0,0 0-1,-1-1 1,1 1 0,0 0-1,-1 0 1,1 0 0,-1 0 0,1 0-1,-1 0 1,0 0 0,1 0-1,-1 0 1,0 0 0,0 0-1,0 1 1,2 7-10,-1 1-1,-1-1 1,1 0 0,-2 11-1,0-6-3,1 2 4,-1-10 34,1 0 0,0 0-1,0 0 1,3 12 0,-3-18-15,0 1 0,0-1 0,0 0 0,1 0-1,-1 1 1,0-1 0,0 0 0,0 0 0,0 1-1,1-1 1,-1 0 0,0 0 0,0 0 0,0 1-1,1-1 1,-1 0 0,0 0 0,0 0 0,1 0-1,-1 0 1,0 0 0,0 1 0,1-1 0,-1 0 0,0 0-1,1 0 1,-1 0 0,0 0 0,0 0 0,1 0-1,-1 0 1,0 0 0,1 0 0,-1 0 0,0 0-1,0-1 1,1 1 0,-1 0 0,0 0 0,0 0-1,1 0 1,-1 0 0,0 0 0,0-1 0,1 1-1,-1 0 1,0 0 0,0 0 0,0-1 0,1 1 0,11-11-20,-12 10 12,8-8-63,13-13-416,33-30 0,-48 46 305,1 1 0,-1 1 0,1-1 1,0 1-1,1 0 0,-1 1 1,0-1-1,1 1 0,0 1 0,13-3 1,-19 5 163,-1-1 0,1 1 0,0 0 0,0 0 1,-1 1-1,1-1 0,0 0 0,-1 0 0,1 1 0,0-1 1,-1 1-1,1 0 0,0-1 0,-1 1 0,1 0 0,-1 0 1,1 0-1,-1 0 0,0 0 0,1 0 0,-1 1 1,0-1-1,0 0 0,0 1 0,0-1 0,0 0 0,0 1 1,0-1-1,-1 1 0,1 0 0,0-1 0,-1 1 0,1 0 1,-1-1-1,0 1 0,1 0 0,-1 3 0,1 1 56,-1 1-1,0-1 0,0 1 0,-1-1 0,1 1 1,-1-1-1,-1 1 0,-3 11 0,5-17-42,0 0-1,-1-1 0,1 1 0,0 0 1,-1-1-1,1 1 0,-1-1 0,1 1 1,0-1-1,-1 1 0,1-1 1,-1 1-1,1-1 0,-1 1 0,0-1 1,1 0-1,-1 1 0,1-1 0,-1 0 1,-1 1-1,-2-2-57</inkml:trace>
</inkml:ink>
</file>

<file path=ppt/ink/ink3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57.524"/>
    </inkml:context>
    <inkml:brush xml:id="br0">
      <inkml:brushProperty name="width" value="0.025" units="cm"/>
      <inkml:brushProperty name="height" value="0.025" units="cm"/>
      <inkml:brushProperty name="color" value="#E71224"/>
    </inkml:brush>
  </inkml:definitions>
  <inkml:trace contextRef="#ctx0" brushRef="#br0">101 1 17884,'-46'208'6253,"-6"104"-4316,51-310-1920,-1 27 167,6-17-55,-4-12-124,0 0 0,1 0 0,-1 1 0,0-1-1,1 0 1,-1 0 0,0 0 0,1 0 0,-1 0 0,0 0 0,1 0 0,-1 0 0,0 0-1,1 0 1,-1 0 0,0 0 0,1 0 0,-1 0 0,0 0 0,1 0 0,-1 0-1,0 0 1,1 0 0,-1-1 0,0 1 0,1 0 0,-1 0 0,0 0 0,1 0 0,-1-1-1,0 1 1,6-5-1,-1-1 0,-1 0 0,1 1 1,-1-1-1,0-1 0,0 1 0,-1 0 0,0-1 0,0 0 0,2-7 0,4-8-11,121-295-284,-129 314 284,30-70-128,-27 65 91,0 0-1,1 0 1,0 1-1,0-1 1,1 1-1,9-8 1,-15 14 29,1 0 1,0 0-1,1 0 1,-1 0-1,0 0 1,0 0-1,0 0 1,0 1-1,1-1 1,-1 1-1,0-1 1,0 1-1,1-1 1,-1 1-1,0 0 1,1-1-1,-1 1 1,1 0-1,-1 0 1,0 0-1,1 0 1,-1 0-1,1 1 1,-1-1-1,0 0 1,1 1-1,-1-1 1,0 0-1,1 1 1,0 0-1,0 1 13,-1-1 0,0 0-1,1 0 1,-1 1-1,0-1 1,0 1-1,0-1 1,0 1-1,0-1 1,0 1 0,-1 0-1,1 0 1,0-1-1,-1 1 1,1 0-1,-1 0 1,0-1 0,0 1-1,1 0 1,-1 0-1,-1 3 1,0 5 107,-1-1 1,0 0 0,-1 1 0,0-1-1,-1 0 1,1-1 0,-2 1-1,-8 14 1,5-12-17,0 0 0,0 0 0,-1-1-1,0 0 1,-18 14 0,25-22-275,0-1-1,0 1 1,0-1 0,-1 0-1,1 0 1,0 0-1,-1 0 1,1 0 0,-5 1-1,6-2 110,0 0-1,1 0 1,-1 0-1,1 0 1,-1 0-1,0 0 1,1 0-1,-1-1 0,1 1 1,-1 0-1,1 0 1,-1 0-1,0-1 1,1 1-1,-1 0 1,1-1-1,-1 1 1,1 0-1,-1-1 0,1 1 1,0-1-1,-1 1 1,1-1-1,0 1 1,-1-1-1,1 1 1,0-1-1,-1 1 1,1-1-1,0 1 1,0-1-1,0 0 0,-1 1 1,1-1-1,0 1 1,0-1-1,0 0 1,0 1-1,0-1 1,0 1-1,0-1 1,0 0-1,0 1 0,1-1 1,2-20-859,7-3-334</inkml:trace>
</inkml:ink>
</file>

<file path=ppt/ink/ink3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58.068"/>
    </inkml:context>
    <inkml:brush xml:id="br0">
      <inkml:brushProperty name="width" value="0.025" units="cm"/>
      <inkml:brushProperty name="height" value="0.025" units="cm"/>
      <inkml:brushProperty name="color" value="#E71224"/>
    </inkml:brush>
  </inkml:definitions>
  <inkml:trace contextRef="#ctx0" brushRef="#br0">94 317 17292,'-23'9'3482,"16"-3"-3101,1 0 1,0 0 0,0 0-1,1 1 1,-1 0-1,2 0 1,-1 0-1,1 1 1,-5 10 0,7-14-345,0 0 0,0 0 1,1 1-1,0-1 0,0 0 1,0 1-1,0-1 0,0 0 1,1 1-1,0-1 0,0 1 1,0-1-1,0 1 0,1-1 0,0 1 1,0-1-1,0 0 0,0 1 1,4 5-1,-4-8-27,0-1-1,0 1 1,0-1-1,0 0 1,0 1-1,1-1 1,-1 0-1,0 0 1,1 0-1,-1 0 1,1 0-1,0 0 1,-1 0-1,1-1 1,-1 1-1,1-1 1,0 1-1,3 0 1,-1-1 4,-1 0-1,1 0 1,0 0-1,0 0 1,-1-1 0,1 0-1,0 0 1,5-2-1,3-2 18,0 0 0,-1-1 0,0-1 0,15-10 0,-9 5-103,-1-1 0,0-1 0,-1 0 1,0-1-1,-1 0 0,-1-1 0,0-1 1,18-33-1,-30 46-425,-2 4 147,-9 10-17,-11 18 194,19-24 171,-2 3 57,0 0 1,1 0-1,-1 0 1,2 0-1,-1 1 0,1-1 1,0 1-1,0-1 1,0 16-1,2-22-41,0 0 0,0 0 0,0-1 0,0 1-1,0 0 1,1-1 0,-1 1 0,0 0 0,1 0 0,-1-1 0,0 1-1,1 0 1,-1-1 0,1 1 0,-1-1 0,1 1 0,-1-1-1,1 1 1,-1-1 0,1 1 0,-1-1 0,1 1 0,0-1 0,-1 1-1,1-1 1,0 0 0,0 0 0,-1 1 0,1-1 0,0 0 0,-1 0-1,1 0 1,0 0 0,0 0 0,-1 0 0,1 0 0,0 0-1,0 0 1,-1 0 0,1 0 0,0 0 0,0-1 0,-1 1 0,1 0-1,1-1 1,4-1 46,-1 0-1,1-1 0,-1 1 0,9-7 1,5-5-27,0-1 0,-2-1 0,0-1-1,-1 0 1,0-1 0,18-29 0,-3-2-12,37-76 0,-64 116-19,3-4 23,-1 0 0,0-1 0,-1 0 0,0 0 0,2-15 0,-7 29-24,0 0 0,0 0 0,0 0 0,0 0 0,0 0 0,0 0 0,-1 0 0,1 0 0,0 0 0,0 0 0,0 0 0,0 0 0,0 0 0,0 0 0,0 0 0,0 0 0,-1 0 0,1 0 0,0 0 0,0 0 0,0 0 0,0 0 0,0 0 0,0 0 0,0 0 0,0 0 0,0 0 0,0 0 0,-1 0 0,1 0 0,0 0 1,0-1-1,0 1 0,0 0 0,0 0 0,0 0 0,0 0 0,0 0 0,0 0 0,0 0 0,0 0 0,0 0 0,0-1 0,0 1 0,0 0 0,0 0 0,0 0 0,0 0 0,0 0 0,0 0 0,0 0 0,0 0 0,0-1 0,0 1 0,0 0 0,0 0 0,0 0 0,0 0 0,0 0 0,0 0 0,0 0 0,0 0 0,0 0 0,1 0 0,-1-1 0,0 1 0,0 0 0,-8 10 29,-9 17-2,16-23-26,-70 150 203,64-134-143,0 0 0,1 0 0,1 0 0,1 1 0,1 0 0,0 23 0,3-39-107,0-1 0,0 1 0,1-1 0,-1 1 0,1-1 0,1 1 0,-1-1 0,0 0-1,1 1 1,0-1 0,0 0 0,0 0 0,4 4 0,-5-6-25,1 0 0,0 0 0,0-1 1,-1 1-1,1-1 0,0 1 0,0-1 0,1 0 0,-1 0 0,0 0 0,0 0 0,0 0 1,1 0-1,-1-1 0,0 1 0,1-1 0,-1 0 0,1 0 0,-1 1 0,0-1 0,1-1 1,-1 1-1,1 0 0,-1-1 0,0 1 0,5-2 0,15-6-446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16:01.439"/>
    </inkml:context>
    <inkml:brush xml:id="br0">
      <inkml:brushProperty name="width" value="0.025" units="cm"/>
      <inkml:brushProperty name="height" value="0.025" units="cm"/>
    </inkml:brush>
  </inkml:definitions>
  <inkml:trace contextRef="#ctx0" brushRef="#br0">764 0 14926,'0'0'4452,"-11"6"-4249,-4 2-203,0 1 0,1 1 0,1 0 0,-1 1 0,2 0 0,-1 1 0,2 0 0,-18 24 0,-158 250-849,-31 42-619,204-310 1216,-9 13-288,-1-1 0,-2-1 0,-51 45-1,76-73 417,0 0-1,-1 0 0,1 0 1,0 0-1,0 0 0,-1 0 0,1 0 1,-1-1-1,1 1 0,-1 0 1,1-1-1,-1 1 0,1-1 1,-1 0-1,1 1 0,-1-1 0,1 0 1,-1 0-1,0 0 0,1 0 1,-1 0-1,1-1 0,-1 1 0,-2-1 1,-4-16-3154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5.489"/>
    </inkml:context>
    <inkml:brush xml:id="br0">
      <inkml:brushProperty name="width" value="0.05" units="cm"/>
      <inkml:brushProperty name="height" value="0.05" units="cm"/>
    </inkml:brush>
  </inkml:definitions>
  <inkml:trace contextRef="#ctx0" brushRef="#br0">150 100 16676,'-10'4'340,"0"0"1,1 1 0,-1 0-1,1 1 1,0 0-1,0 1 1,1-1 0,0 2-1,0-1 1,1 1 0,-13 17-1,16-20-216,0 1 0,1 0-1,-1 0 1,1 0-1,1 1 1,-1-1 0,1 0-1,0 1 1,0 0-1,1-1 1,0 1 0,0 0-1,1 0 1,0 0 0,0 0-1,0 0 1,1-1-1,0 1 1,3 12 0,-3-16-95,0-1 0,0 0 0,0 1 0,0-1 0,0 0 0,0 0 0,1 1 0,-1-1 0,1 0 0,-1 0 0,1-1 0,0 1 0,0 0 0,0-1 1,0 1-1,0-1 0,0 1 0,0-1 0,0 0 0,3 1 0,-2-1-10,1 0-1,-1-1 1,0 0 0,1 0 0,-1 0-1,0 0 1,1 0 0,-1 0-1,0-1 1,1 0 0,-1 0 0,0 0-1,4-1 1,5-4 10,0 0-1,0-1 1,-1 0-1,0-1 1,0-1-1,12-11 1,2-6 108,-2 0 0,0-1 0,-2-1 1,-1-2-1,-1 0 0,-2 0 0,17-42 0,-32 69-84,-1 1 0,-1-1-1,1 0 1,0 1 0,-1-1-1,1 0 1,-1 0 0,0 0-1,0-4 1,0 7-43,0 0 0,0-1 0,0 1 1,0 0-1,0 0 0,0 0 0,0-1 0,0 1 1,-1 0-1,1 0 0,0 0 0,0-1 0,0 1 1,0 0-1,0 0 0,0 0 0,-1 0 0,1-1 1,0 1-1,0 0 0,0 0 0,0 0 0,-1 0 1,1 0-1,0 0 0,0 0 0,0-1 0,0 1 1,-1 0-1,1 0 0,0 0 0,0 0 0,0 0 1,-1 0-1,1 0 0,0 0 0,0 0 0,-1 0 1,1 0-1,-14 12 317,5 0-235,0 1-1,0 1 1,2-1-1,-1 1 1,2 0-1,-7 20 1,6-11-152,1 1-1,0 0 1,-2 33 0,7-46-161,1 0 0,0 1-1,0-1 1,3 13 0,-3-21 177,0 0 1,1-1 0,-1 1-1,1 0 1,0-1 0,0 1-1,0-1 1,0 1 0,0-1-1,1 1 1,-1-1 0,1 0-1,-1 0 1,1 0 0,0 0-1,0 0 1,0 0 0,0 0-1,0 0 1,0-1 0,1 1-1,3 1 1,19-1-396</inkml:trace>
  <inkml:trace contextRef="#ctx0" brushRef="#br0" timeOffset="1">546 286 16876,'-9'26'2112,"-1"-1"-1232,0 0-376,4-5 2129,4-3-1969,2-8-200,1-24-560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31.674"/>
    </inkml:context>
    <inkml:brush xml:id="br0">
      <inkml:brushProperty name="width" value="0.05" units="cm"/>
      <inkml:brushProperty name="height" value="0.05" units="cm"/>
    </inkml:brush>
  </inkml:definitions>
  <inkml:trace contextRef="#ctx0" brushRef="#br0">1 466 14779,'1'1'94,"0"-1"0,0 1 0,0-1 0,0 1 0,0-1 0,1 1 0,-1-1 0,0 0 0,0 0 0,1 0 0,-1 0 0,0 0 0,0 0 0,1 0 0,-1 0 0,0 0 0,0 0 0,1-1 0,-1 1 1,0-1-1,0 1 0,0-1 0,0 1 0,0-1 0,0 1 0,2-2 0,30-24 849,-29 22-653,118-124 2519,-6 6-1777,-99 106-840,1 1 1,1 2 0,0-1-1,1 2 1,28-13 0,-36 19-83,32-12 409,-41 17-470,1 0 1,0 0 0,0 0 0,0 0 0,-1 0-1,1 1 1,0 0 0,0 0 0,5 1 0,-9-1-50,0 0 1,1 0 0,-1 0-1,0 0 1,0 0 0,0 0-1,1 0 1,-1 0-1,0 0 1,0 0 0,0 0-1,1 0 1,-1 0 0,0 0-1,0 0 1,0 0 0,0 0-1,1 0 1,-1 1 0,0-1-1,0 0 1,0 0 0,0 0-1,0 0 1,0 0 0,1 1-1,-1-1 1,0 0 0,0 0-1,0 0 1,0 0 0,0 1-1,0-1 1,0 0 0,0 0-1,0 0 1,0 1-1,0-1 1,0 0 0,0 0-1,0 0 1,0 1 0,0-1-1,0 0 1,0 0 0,0 0-1,-9 10 3,-15 7-7,22-17 8,-95 57 74,-86 56 132,148-88-130,2 3 1,0 0-1,-52 62 0,81-85-74,2-3-3,0 0 0,0 0-1,0 1 1,0-1 0,1 1 0,-1 0-1,1-1 1,0 1 0,0 0 0,-2 5-1,3-8-1,0 0-1,0 0 0,0 0 0,0 1 0,0-1 0,0 0 0,0 0 0,0 0 0,0 0 0,0 1 0,0-1 0,0 0 0,0 0 1,0 0-1,0 0 0,0 0 0,0 1 0,1-1 0,-1 0 0,0 0 0,0 0 0,0 0 0,0 0 0,0 1 0,0-1 1,0 0-1,1 0 0,-1 0 0,0 0 0,0 0 0,0 0 0,0 0 0,0 0 0,1 0 0,-1 1 0,0-1 0,0 0 0,0 0 1,0 0-1,0 0 0,1 0 0,-1 0 0,0 0 0,0 0 0,0 0 0,0 0 0,1 0 0,12-5-1,13-11-4,56-46 19,406-287 101,-476 342-111,-6 3 3,1 0 0,-1 0 0,0-1 0,7-6 0,-13 11-6,0 0 0,0 0 0,1 0 0,-1 0 0,0-1 0,0 1 0,0 0 0,0 0 0,0 0 0,1 0 0,-1 0 0,0-1 0,0 1 0,0 0 0,0 0 0,0 0 0,0 0 0,0-1 0,0 1 0,0 0 0,0 0 1,0 0-1,1-1 0,-1 1 0,0 0 0,0 0 0,0 0 0,0-1 0,-1 1 0,1 0 0,0 0 0,0 0 0,0-1 0,0 1 0,0 0 0,0 0 0,0 0 0,0 0 0,0-1 0,0 1 0,0 0 0,-1 0 0,1 0 0,0 0 0,-11-2 27,-13 6 0,-31 14-6,0 2-1,-65 33 0,-97 66-36,215-118 17,-4 2-18,7-6-19</inkml:trace>
</inkml:ink>
</file>

<file path=ppt/ink/ink4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58.594"/>
    </inkml:context>
    <inkml:brush xml:id="br0">
      <inkml:brushProperty name="width" value="0.025" units="cm"/>
      <inkml:brushProperty name="height" value="0.025" units="cm"/>
      <inkml:brushProperty name="color" value="#E71224"/>
    </inkml:brush>
  </inkml:definitions>
  <inkml:trace contextRef="#ctx0" brushRef="#br0">213 6 17468,'-1'-1'60,"1"1"1,0 0 0,0-1-1,0 1 1,-1 0 0,1-1-1,0 1 1,0 0 0,-1 0-1,1-1 1,0 1 0,0 0-1,-1 0 1,1-1 0,0 1 0,-1 0-1,1 0 1,0 0 0,-1 0-1,1 0 1,0 0 0,-1-1-1,1 1 1,-1 0 0,1 0-1,0 0 1,-1 0 0,1 0-1,0 0 1,-1 0 0,1 1-1,-1-1 1,1 0 0,0 0-1,-1 0 1,1 0 0,0 0-1,-1 0 1,1 1 0,0-1-1,-1 1 1,-16 9 467,0 3-183,0 1 0,1 0 0,1 1-1,0 1 1,1 0 0,1 1 0,1 1-1,0 0 1,-11 22 0,22-38-337,0 1 0,1-1 0,-1 0 0,0 0 0,1 0 0,-1 1 0,1-1 0,0 0 0,-1 0-1,1 1 1,0-1 0,1 3 0,-1-4-10,1 0 0,-1 0 0,0 0 0,1 0-1,0 0 1,-1 0 0,1 0 0,-1-1 0,1 1-1,0 0 1,0 0 0,0-1 0,-1 1 0,1 0 0,0-1-1,0 1 1,0-1 0,0 1 0,0-1 0,0 1-1,0-1 1,0 0 0,0 0 0,0 1 0,0-1-1,0 0 1,0 0 0,2 0 0,12 0-233,1 0 0,-1-1 0,1-1-1,26-6 1,-25 5-72,0 0 0,0 1 1,26-1-1,-43 3 315,1 0 1,0 0 0,-1 0 0,1 0-1,-1 0 1,1 0 0,0 0 0,-1 0-1,1 0 1,-1 1 0,1-1 0,-1 0 0,1 0-1,0 0 1,-1 1 0,1-1 0,-1 0-1,1 1 1,-1-1 0,1 0 0,-1 1-1,0-1 1,1 1 0,-1-1 0,1 0-1,-1 1 1,0-1 0,1 1 0,-1-1 0,0 2-1,0-1 35,0 0 0,0 0 0,0 0 0,0 1 0,0-1-1,-1 0 1,1 0 0,0 0 0,-1 0 0,1 0 0,-1 0 0,1 0-1,-1 0 1,-1 1 0,-27 31 1307,18-23-928,-1-1-1,0 1 1,0-2-1,-1 0 1,-24 11-1,32-16-418,0-1-1,0 0 0,0 0 1,-1-1-1,1 0 0,0 1 0,-1-2 1,1 1-1,-1-1 0,1 0 1,-1 0-1,1 0 0,-1-1 1,1 0-1,-1 0 0,1 0 0,0-1 1,-1 1-1,-4-4 0,-7-6-256</inkml:trace>
</inkml:ink>
</file>

<file path=ppt/ink/ink4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00.321"/>
    </inkml:context>
    <inkml:brush xml:id="br0">
      <inkml:brushProperty name="width" value="0.025" units="cm"/>
      <inkml:brushProperty name="height" value="0.025" units="cm"/>
      <inkml:brushProperty name="color" value="#E71224"/>
    </inkml:brush>
  </inkml:definitions>
  <inkml:trace contextRef="#ctx0" brushRef="#br0">243 242 10170,'3'-2'389,"-1"1"-76,0 0 0,0-1 1,0 1-1,0-1 0,0 1 1,-1-1-1,1 0 0,0 1 0,-1-1 1,1 0-1,-1 0 0,0 0 1,0-1-1,0 1 0,0 0 1,0 0-1,1-4 0,-2 5-237,0 1 0,-1-1-1,1 1 1,0-1 0,0 1-1,-1 0 1,1-1 0,0 1 0,-1 0-1,1-1 1,0 1 0,-1 0 0,1-1-1,0 1 1,-1 0 0,1 0-1,-1-1 1,1 1 0,0 0 0,-1 0-1,1 0 1,-1-1 0,1 1 0,-1 0-1,1 0 1,-1 0 0,1 0-1,-1 0 1,1 0 0,-1 0 0,1 0-1,-1 0 1,0 0 0,-21 1 1117,22-1-1160,-20 3 481,0 0 0,0 1 0,0 1 0,-19 8 0,28-9-493,0 0-1,0 1 1,1 0-1,0 1 0,0 0 1,1 1-1,0 0 0,-15 14 1,23-20-28,0 1 0,-1-1 0,1 1 0,0 0 1,0 0-1,0 0 0,0 0 0,0 0 0,0 0 0,0 0 1,1 0-1,-1 0 0,1 0 0,-1 0 0,1 4 0,0-5 2,0 0 0,1 0 1,-1 0-1,0 0 0,1 0 0,-1 0 0,1 0 0,-1 0 0,1 0 0,0 0 0,-1 0 0,1 0 0,0 0 1,0 0-1,-1-1 0,1 1 0,0 0 0,0-1 0,0 1 0,0 0 0,0-1 0,0 1 0,0-1 0,0 0 1,0 1-1,0-1 0,0 0 0,1 1 0,-1-1 0,0 0 0,1 0 0,6 0-7,0 1 0,0-2 0,0 1-1,0-1 1,0 0 0,0-1 0,0 0 0,0 0-1,-1-1 1,1 1 0,13-9 0,-4 2 10,0-2 1,-1 0 0,26-22-1,-24 16 64,0 0 0,-1-2 0,-1 0 0,-1 0 0,0-1 0,-2-1 0,0-1 0,-2 0 0,18-44 0,-25 50 51,-9 22-55,-8 25-55,-20 91-61,29-105 62,1 0-1,1 1 1,1 0-1,0-1 1,3 20 0,-2-35 0,0 0 1,0-1-1,0 1 1,0 0-1,1 0 1,-1 0 0,1 0-1,-1-1 1,1 1-1,0 0 1,0 0 0,0-1-1,0 1 1,0-1-1,0 1 1,0-1-1,0 1 1,1-1 0,1 2-1,-1-2 2,-1-1 1,0 1-1,1-1 0,-1 0 1,1 1-1,-1-1 0,1 0 0,-1 0 1,0 0-1,1 0 0,-1 0 0,1 0 1,-1-1-1,0 1 0,1 0 1,-1-1-1,1 1 0,-1-1 0,2-1 1,4-2 11,0 0 0,0-1 0,-1 0 0,1 0 0,-1-1 0,-1 1 0,8-10 0,0-2 27,-2-1 0,0 0 0,0-1 0,-2 0 0,-1 0 0,8-23 0,-14 32-15,-5 14 0,-6 18-17,1 6-33,1-1-1,1 1 1,-2 35 0,8-62 28,-1 0 0,1 0 0,0 1 0,0-1 1,0 1-1,0-1 0,0 0 0,0 0 0,1 1 0,-1-1 1,0 0-1,1 1 0,-1-1 0,1 0 0,-1 0 1,1 1-1,-1-1 0,1 0 0,0 0 0,0 0 0,1 2 1,-1-3 9,0 0 0,0 0 0,0 1 0,0-1 0,0 0 0,0 0 0,0 0 1,0 0-1,0 0 0,0 0 0,0-1 0,0 1 0,0 0 0,0 0 0,0-1 1,0 1-1,0-1 0,0 1 0,0-1 0,0 1 0,0-2 0,7-3 109,-1-1-1,0 0 1,-1 0-1,11-13 1,-6 4-3,0-1 1,0-1 0,11-27-1,-27 59-310,1 0-1,-3 25 0,4-23 125,1-6 31,0-4 39,1-1 1,0 1-1,0-1 0,1 1 0,0 0 1,0 7-1,0-13-1,1 0 0,-1 0 0,0 0 0,1 1 0,-1-1 0,0 0 0,1 0-1,-1 0 1,1 0 0,0 0 0,-1-1 0,1 1 0,0 0 0,0 0 0,-1 0 0,1-1 0,1 2 0,0-1 5,0 0 0,-1-1-1,1 1 1,0-1 0,-1 1 0,1-1 0,0 0-1,-1 0 1,1 0 0,0 0 0,0 0 0,-1 0-1,1 0 1,3-1 0,8-3-35,1 0-1,-1-1 1,0 0-1,18-11 1,-17 8-150,0 1 0,1 1 1,17-5-1,-30 10 144,-1 1 0,0-1 0,1 1-1,-1 0 1,0-1 0,0 1 0,1 0 0,-1 0 0,1 0 0,-1 0-1,0 0 1,1 0 0,-1 1 0,0-1 0,0 0 0,1 1 0,-1-1 0,0 1-1,0-1 1,1 1 0,-1 0 0,0-1 0,0 1 0,0 0 0,0 0 0,1 1-1,0 1-20,0 0 0,-1 0 0,0 0 0,1 0 0,-1 0 0,0 1 0,0-1 0,0 4 0,4 13 201,-5-19-133,0-1 0,0 0 0,0 0-1,0 0 1,0 1 0,0-1 0,0 0-1,0 0 1,0 0 0,0 1-1,0-1 1,0 0 0,0 0 0,1 0-1,-1 1 1,0-1 0,0 0 0,0 0-1,0 0 1,0 0 0,1 0 0,-1 1-1,0-1 1,0 0 0,0 0 0,0 0-1,1 0 1,-1 0 0,0 0 0,0 0-1,0 0 1,1 0 0,-1 0 0,0 1-1,0-1 1,0 0 0,1 0 0,-1 0-1,0 0 1,1-1 0,5-7 493,3-13 187,-7 14-571,0-1 0,0 1-1,-1-1 1,0 0 0,-1 0 0,0 0 0,0-10 0,-2 9-645,0 0 0,0-1-1,-4-10 1,5 18 324,-2-11-1993,4 13 2132,-1-1 0,0 1 0,0-1 0,1 1 0,-1 0 0,0 0 0,1-1 0,-1 1 0,0 0 0,1-1 0,-1 1 0,0 0 0,1 0 0,-1 0 0,1-1 0,-1 1 0,0 0 0,1 0 0,-1 0 0,1 0 0,-1 0 0,1 0 0,-1 0 0,1 0 0,-1 0 0,0 0 0,1 0 0,-1 0 0,1 0 0,-1 0 0,1 1 0,18 1-857</inkml:trace>
</inkml:ink>
</file>

<file path=ppt/ink/ink4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00.869"/>
    </inkml:context>
    <inkml:brush xml:id="br0">
      <inkml:brushProperty name="width" value="0.025" units="cm"/>
      <inkml:brushProperty name="height" value="0.025" units="cm"/>
      <inkml:brushProperty name="color" value="#E71224"/>
    </inkml:brush>
  </inkml:definitions>
  <inkml:trace contextRef="#ctx0" brushRef="#br0">145 326 17292,'-14'6'634,"0"2"0,0-1 0,1 2 0,0 0 0,-22 19 0,31-25-476,0 1 0,1 0 0,-1 0 0,1 0 0,0 0 0,1 0-1,-1 0 1,0 1 0,1 0 0,0-1 0,0 1 0,1 0 0,-1 0-1,1 0 1,0 0 0,1 0 0,-1 0 0,1 0 0,0 0 0,0 0-1,1 9 1,0-12-126,-1 0-1,1-1 1,-1 1-1,1 0 1,0 0-1,0-1 1,0 1-1,0-1 0,0 1 1,0-1-1,0 1 1,0-1-1,0 0 1,1 1-1,-1-1 1,1 0-1,-1 0 1,1 0-1,-1 0 1,1 0-1,0 0 1,-1-1-1,1 1 0,0 0 1,0-1-1,-1 0 1,1 1-1,0-1 1,0 0-1,3 0 1,2 0-9,0 0 0,0-1 1,0 0-1,1 0 0,-1 0 1,12-5-1,2-3-16,0-1-1,0-1 0,-1 0 1,0-2-1,-1 0 0,0-1 1,-1-1-1,-1 0 0,19-23 1,-22 22 1,0-2 0,0 1 0,-2-2 0,0 0 0,-2 0 0,0-1 0,-1 0 0,-1-1 0,10-38 0,-16 51-18,-1 0-1,0-1 0,0 1 1,-1-1-1,0 1 1,-1-1-1,0 1 1,0 0-1,-1-1 1,-2-8-1,3 14-2,0 0 0,0 1 0,-1-1 0,1 0 1,0 1-1,-1 0 0,0-1 0,1 1 0,-1 0 0,0 0 0,0 0 0,0 0 0,-1 0 1,1 0-1,0 1 0,-1-1 0,1 1 0,-1-1 0,1 1 0,-1 0 0,0 0 0,1 0 1,-1 1-1,0-1 0,0 0 0,0 1 0,1 0 0,-1 0 0,0 0 0,0 0 1,0 0-1,-4 1 0,-4 2-15,1-1 1,0 2 0,0-1-1,1 1 1,-1 1 0,1 0-1,0 0 1,0 0-1,-16 14 1,16-11 7,0 0-1,1 0 1,-1 1-1,2 0 1,-1 1 0,1 0-1,1 0 1,-8 16-1,13-25 8,0 1-1,1 0 0,-1 0 1,1 0-1,-1 0 1,1 0-1,0 0 0,0 0 1,0 0-1,0 0 1,0 0-1,0 0 0,1 0 1,-1 0-1,1 0 0,-1 0 1,1 0-1,0-1 1,-1 1-1,1 0 0,0 0 1,0-1-1,0 1 1,1 0-1,-1-1 0,0 1 1,1-1-1,-1 0 0,1 1 1,-1-1-1,1 0 1,-1 0-1,4 2 0,7 4-144,1-1 0,-1-1 0,1 1 0,14 2 0,-1 1-52,-8-2 80,-1 1 0,0 0 0,-1 1-1,1 1 1,-2 0 0,0 1-1,18 17 1,-27-22 212,-1-1-1,0 1 1,0 0-1,-1 0 1,1 1 0,-1-1-1,-1 1 1,1 0-1,-1 0 1,-1 0-1,1 0 1,-1 1 0,0-1-1,-1 1 1,0-1-1,0 1 1,0 0-1,-1-1 1,0 1 0,-3 12-1,-7 8 34,10-33-142</inkml:trace>
</inkml:ink>
</file>

<file path=ppt/ink/ink4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02.222"/>
    </inkml:context>
    <inkml:brush xml:id="br0">
      <inkml:brushProperty name="width" value="0.025" units="cm"/>
      <inkml:brushProperty name="height" value="0.025" units="cm"/>
      <inkml:brushProperty name="color" value="#E71224"/>
    </inkml:brush>
  </inkml:definitions>
  <inkml:trace contextRef="#ctx0" brushRef="#br0">202 303 17988,'0'-1'135,"0"0"1,1 0 0,-1 0-1,0-1 1,0 1-1,0 0 1,1 0-1,-1 0 1,0-1 0,-1 1-1,1 0 1,0 0-1,0 0 1,0 0 0,-1 0-1,1-1 1,-1 1-1,1 0 1,-1 0-1,1 0 1,-1 0 0,1 0-1,-2-1 1,1 1-47,-1 1 0,1-1 0,0 1 0,-1-1 1,1 1-1,0 0 0,-1-1 0,1 1 0,-1 0 0,1 0 1,-1 0-1,1 0 0,0 0 0,-1 0 0,1 1 0,-1-1 0,1 0 1,0 1-1,-3 0 0,-8 4-14,0 1 0,0 0 0,1 0 1,0 2-1,0-1 0,1 1 0,0 1 0,0 0 0,1 0 1,0 1-1,0 0 0,1 0 0,-12 22 0,18-29-75,1 1 0,-1 0 0,0 0 0,1-1 0,0 1 0,0 0 0,0 0-1,1 0 1,-1 6 0,1-9 0,0 0 0,0 0 0,0 0 0,1 0 0,-1 0 0,0 0 0,0 0 0,1 0 0,-1-1 0,1 1 0,-1 0 0,1 0 0,-1 0 0,1-1 0,-1 1 0,1 0 0,0-1 0,-1 1-1,1 0 1,0-1 0,0 1 0,-1-1 0,1 1 0,0-1 0,0 0 0,0 1 0,0-1 0,0 0 0,0 1 0,-1-1 0,1 0 0,0 0 0,0 0 0,0 0 0,0 0 0,0 0 0,0 0 0,0 0 0,0 0 0,0-1 0,0 1 0,0 0 0,1-1-1,7-1-1,-1-1 0,0 0 0,1 0 0,-1-1 0,0 1 0,-1-2 0,1 1 0,-1-1 0,12-10 0,2-4 26,32-37 0,-32 31 70,-1 0 0,-1-1 0,-1-1 0,-1-1-1,-2 0 1,-1-1 0,-1 0 0,10-36 0,-21 58-56,0 1 0,-1 0 0,0 0 0,0 0 1,-1-1-1,0 1 0,0-11 0,0 17-37,0 0 1,0-1-1,0 1 1,0 0-1,0-1 1,-1 1-1,1 0 0,0 0 1,0-1-1,0 1 1,0 0-1,0 0 1,0-1-1,0 1 0,-1 0 1,1 0-1,0 0 1,0-1-1,0 1 0,-1 0 1,1 0-1,0 0 1,0 0-1,0-1 1,-1 1-1,1 0 0,0 0 1,0 0-1,-1 0 1,1 0-1,0 0 1,-1 0-1,1 0 0,0 0 1,0 0-1,-1 0 1,1 0-1,0 0 0,0 0 1,-1 0-1,1 0 1,-10 8-22,2 5-36,0 0-1,1 1 1,1 0 0,0 0-1,-5 21 1,-14 78-181,22-99 213,1 0 0,0 0 0,2 0 0,-1 1-1,3 19 1,-2-32 20,1 1-1,-1 0 0,1-1 1,-1 1-1,1-1 1,0 1-1,0-1 0,0 1 1,0-1-1,0 0 1,1 1-1,-1-1 0,1 0 1,0 0-1,-1 0 1,1 0-1,0 0 0,0 0 1,0-1-1,0 1 1,1-1-1,-1 1 0,0-1 1,1 0-1,-1 0 1,1 0-1,-1 0 0,1 0 1,-1-1-1,1 1 1,0-1-1,-1 0 0,1 1 1,0-1-1,4-1 1,2 0-35,0 0 1,-1-1 0,1 0-1,-1 0 1,0-1 0,0 0-1,0-1 1,0 1 0,14-10 0,-10 4-24,-1 1 1,1-2-1,-2 1 0,1-2 1,10-13-1,-19 58 162,-2-30-102,0-1 0,0 1 0,1 0 0,-1-1 0,1 1 0,0-1 0,0 1-1,0-1 1,0 1 0,1-1 0,0 0 0,-1 1 0,1-1 0,0 0 0,0 0 0,1 0-1,-1-1 1,1 1 0,-1-1 0,1 1 0,0-1 0,4 3 0,-3-3 5,1 0 0,-1-1 0,1 1 0,0-1 0,-1 0 0,1 0 0,0-1 1,-1 1-1,1-1 0,0 0 0,0-1 0,0 1 0,-1-1 0,1 0 0,0 0 0,8-3 0,2-2 35,1 0 0,-1-1 0,0 0 0,-1-1 0,1-1 0,-2-1 0,1 1 0,-1-2 0,-1 0 0,0-1 0,0 0 0,11-16 0,-14 4 266,-8 24-296,-1-1 0,0 1 0,0 0 0,0-1 0,0 1 0,0-1 0,0 1 0,0 0 0,0-1 0,0 1 0,0 0 0,0-1 0,0 1 0,0-1 0,0 1 0,0 0 0,0-1 0,0 1 0,-1 0 0,1-1 0,0 1 0,0 0 0,0-1 0,-1 1 0,1 0 0,0 0 0,0-1 0,-1 1 0,1 0 0,0 0 0,0-1 0,-1 1 0,1 0 0,0 0 0,-1 0 0,1 0 0,0-1 0,-1 1 0,1 0 0,-1 0 0,1 0 0,0 0 0,-1 0 0,1 0 0,0 0 0,-1 0 0,1 0 0,0 0 0,-1 0 0,1 0 0,-1 0 0,1 0 0,0 0 0,-1 1 0,1-1 0,0 0 0,-1 0 0,1 0 0,0 1 0,-1-1 0,1 0 0,-6 3 41,0 1 0,0-1 0,0 1 0,1 0 0,0 0 0,0 0 1,0 1-1,0-1 0,1 1 0,-1 1 0,-3 6 0,4-7-32,1-1 0,0 1 1,1 0-1,-1 0 0,1 0 1,0 1-1,0-1 0,0 1 0,1-1 1,0 1-1,0-1 0,1 1 1,-1 10-1,1-14-11,1 0 1,-1 0-1,1 0 1,-1 0-1,1 0 1,0 0-1,-1 0 0,1-1 1,0 1-1,0 0 1,0 0-1,1-1 1,-1 1-1,0-1 1,1 1-1,-1-1 1,1 1-1,-1-1 0,1 0 1,2 2-1,0-1-85,0-1 0,0 0 0,-1 1 0,1-1 0,0 0 0,0-1 0,0 1 0,0-1 0,8 0-1,-2-1-106,0 0 0,0 0 0,0-1-1,0-1 1,-1 0 0,1 0-1,16-8 1,1-7-274</inkml:trace>
</inkml:ink>
</file>

<file path=ppt/ink/ink4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02.672"/>
    </inkml:context>
    <inkml:brush xml:id="br0">
      <inkml:brushProperty name="width" value="0.025" units="cm"/>
      <inkml:brushProperty name="height" value="0.025" units="cm"/>
      <inkml:brushProperty name="color" value="#E71224"/>
    </inkml:brush>
  </inkml:definitions>
  <inkml:trace contextRef="#ctx0" brushRef="#br0">44 1 23797,'-26'4'1832,"14"3"-1519,7-1-305,9-2 336,7-2-1009,11-2 657,2-4-304,2-2-256</inkml:trace>
</inkml:ink>
</file>

<file path=ppt/ink/ink4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03.172"/>
    </inkml:context>
    <inkml:brush xml:id="br0">
      <inkml:brushProperty name="width" value="0.025" units="cm"/>
      <inkml:brushProperty name="height" value="0.025" units="cm"/>
      <inkml:brushProperty name="color" value="#E71224"/>
    </inkml:brush>
  </inkml:definitions>
  <inkml:trace contextRef="#ctx0" brushRef="#br0">68 0 21413,'2'0'1904,"-1"18"-1344,0 6-240,1 12 968,-1 4-399,1 7-521,-2 3-176,1 2-256,-1-2-104,-1-10-184,-4-4-192,0-10-409,-4-6-215,-1-10-416,-3-7 1048,-3-10-233,-2-8-143</inkml:trace>
</inkml:ink>
</file>

<file path=ppt/ink/ink4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03.638"/>
    </inkml:context>
    <inkml:brush xml:id="br0">
      <inkml:brushProperty name="width" value="0.025" units="cm"/>
      <inkml:brushProperty name="height" value="0.025" units="cm"/>
      <inkml:brushProperty name="color" value="#E71224"/>
    </inkml:brush>
  </inkml:definitions>
  <inkml:trace contextRef="#ctx0" brushRef="#br0">0 183 17420,'5'-9'472,"1"0"1,0 1 0,0 0-1,1 0 1,0 1 0,1-1-1,-1 2 1,1-1-1,0 1 1,11-6 0,4-1 30,0 0 1,42-15-1,-37 18-267,1 1 0,41-7 0,-60 14-194,0 0-1,0 1 1,1 1-1,-1 0 1,0 0 0,1 1-1,-1 0 1,0 0 0,0 2-1,15 4 1,-23-7-36,1 1 1,-1 0 0,1 0 0,-1 0-1,0 1 1,1-1 0,-1 0-1,0 1 1,0 0 0,0-1-1,0 1 1,0 0 0,-1 0 0,1 0-1,0 0 1,-1 0 0,0 1-1,1-1 1,-1 0 0,0 1-1,0-1 1,0 1 0,-1-1-1,1 1 1,0-1 0,-1 1 0,0-1-1,0 1 1,1 0 0,-2-1-1,1 1 1,0-1 0,0 1-1,-1 0 1,1-1 0,-3 5 0,-1 4 13,-1-1 0,-1 1 0,1-1 0,-2 0 1,1-1-1,-17 18 0,-10 7-297,-2-2 0,-2-1 0,0-2-1,-2-1 1,-42 22 0,78-48-20,6-1-94</inkml:trace>
</inkml:ink>
</file>

<file path=ppt/ink/ink4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04.132"/>
    </inkml:context>
    <inkml:brush xml:id="br0">
      <inkml:brushProperty name="width" value="0.025" units="cm"/>
      <inkml:brushProperty name="height" value="0.025" units="cm"/>
      <inkml:brushProperty name="color" value="#E71224"/>
    </inkml:brush>
  </inkml:definitions>
  <inkml:trace contextRef="#ctx0" brushRef="#br0">48 372 17148,'-1'12'540,"-2"0"0,1-1 0,-2 1 0,1 0 0,-8 13 0,7-16-290,0 1 1,1-1-1,0 1 1,0 0-1,1 0 1,0 0-1,0 18 0,2-28-219,-1 1 0,1 0 0,0 0 0,0 0 0,0 0 0,0-1-1,1 1 1,-1 0 0,0 0 0,0 0 0,0-1 0,1 1-1,-1 0 1,0 0 0,1 0 0,-1-1 0,1 1 0,-1 0 0,1-1-1,-1 1 1,1 0 0,-1-1 0,1 1 0,0-1 0,-1 1-1,1-1 1,1 1 0,-1-1 9,0 0 1,0 0-1,0 0 0,1 0 1,-1 0-1,0 0 1,0 0-1,0-1 0,0 1 1,0 0-1,1-1 0,-1 1 1,0-1-1,0 0 0,0 1 1,1-2-1,3-2 105,0 0-1,0 0 1,-1 0 0,1-1 0,7-9-1,-7 5-71,0 0-1,0 0 1,-1-1 0,0 1-1,-1-1 1,0 0-1,0 0 1,-1 0 0,-1 0-1,1 0 1,-2-1-1,1 1 1,-2-12 0,1 22-82,0-1 0,0 1 0,0-1 0,0 1 0,0-1 0,0 1 1,0-1-1,0 0 0,0 1 0,0-1 0,0 1 0,0-1 0,-1 1 0,1-1 1,0 1-1,0-1 0,-1 1 0,1-1 0,0 1 0,-1-1 0,1 1 1,0 0-1,-1-1 0,1 1 0,-1-1 0,1 1 0,-1 0 0,1-1 1,0 1-1,-1 0 0,1 0 0,-1-1 0,0 1 0,1 0 0,-1 0 1,1 0-1,-2 0 0,2 0-9,-1 1 0,0-1 0,0 1 1,1 0-1,-1-1 0,0 1 0,1 0 0,-1-1 0,0 1 1,1 0-1,-1 0 0,1 0 0,0 0 0,-1 0 0,1-1 1,0 1-1,-1 0 0,1 0 0,0 0 0,0 0 0,0 0 1,0 2-1,-1-1 13,1 1 0,0-1-1,-1 0 1,1 1 0,0-1 0,1 0 0,-1 1 0,0-1 0,1 0 0,-1 1 0,1-1 0,0 0-1,-1 0 1,1 0 0,0 0 0,1 1 0,-1-1 0,0-1 0,0 1 0,1 0 0,0 0 0,-1 0-1,1-1 1,0 1 0,-1-1 0,1 1 0,0-1 0,0 0 0,0 0 0,0 0 0,1 0 0,-1 0-1,0 0 1,0 0 0,1-1 0,3 1 0,1 0 29,1-1 0,-1 1-1,1-2 1,-1 1 0,1-1 0,-1 0 0,0-1 0,1 1-1,-1-1 1,12-6 0,-6 2-19,-1-1 0,0 0 0,0 0 0,-1-2 0,0 1 0,0-1 0,-1-1 0,0 0 0,0 0 0,-1-1 0,-1-1 0,0 1 0,0-1 0,7-17 0,-15 28-14,1 0 1,-1 0 0,1-1-1,-1 1 1,1 0 0,-1-1-1,0 1 1,0 0 0,0-1-1,0 1 1,0 0 0,0-1-1,0 1 1,0 0 0,0-1-1,-1 1 1,1 0 0,-1-2-1,1 3 5,-1-1 0,1 1 0,0 0-1,0 0 1,-1-1 0,1 1 0,0 0-1,0 0 1,-1 0 0,1 0 0,0 0-1,0-1 1,-1 1 0,1 0-1,0 0 1,-1 0 0,1 0 0,0 0-1,0 0 1,-1 0 0,1 0 0,0 0-1,-1 0 1,1 0 0,0 0 0,-1 0-1,1 0 1,-14 10-85,8-3 103,0 1-1,0 0 1,0 1 0,1 0 0,0-1-1,1 1 1,0 1 0,0-1-1,1 1 1,0-1 0,1 1-1,0 0 1,1 0 0,0 0 0,0 0-1,1 0 1,1 12 0,-1-20-2,1 0 0,-1-1 0,0 1 0,1 0 0,-1 0 0,1 0 0,0-1 0,0 1 0,-1 0 0,1-1 0,0 1 0,0-1 0,1 1 0,-1-1 0,0 1 0,0-1-1,1 0 1,-1 0 0,1 1 0,-1-1 0,1 0 0,0 0 0,-1-1 0,1 1 0,0 0 0,-1 0 0,1-1 0,0 1 0,0-1 0,0 0 0,0 1 0,-1-1 0,1 0 0,0 0 0,0 0 0,0-1 0,0 1 0,0 0 0,-1-1 0,1 1 0,3-2 0,3 0 14,1-2-1,-1 1 0,0-1 1,0 0-1,0-1 1,-1 0-1,11-8 1,-5 2-38,0-1 1,0 0 0,-1 0 0,-1-2 0,0 1 0,0-1 0,-2-1 0,14-26-1,-66 142-616,39-91 577,-13 45 24,16-51-28,0 0 1,1 0-1,-1 1 1,1-1-1,0 1 1,0-1 0,0 0-1,0 1 1,1-1-1,1 5 1,-2-8 37,0-1 0,0 1 0,0-1 0,1 1 0,-1-1 0,0 0 0,0 1 0,0-1 0,1 1 0,-1-1 0,0 1 0,1-1 0,-1 0 0,0 1 0,1-1 0,-1 0 0,0 0 0,1 1 0,-1-1 0,1 0 0,-1 0 0,0 1 0,1-1 0,-1 0 0,1 0 1,-1 0-1,1 0 0,-1 0 0,1 1 0,-1-1 0,1 0 0,-1 0 0,1 0 0,-1 0 0,0-1 0,1 1 0,-1 0 0,1 0 0,-1 0 0,1 0 0,-1 0 0,1-1 0,0 1 0,18-16-222,-1-9-42</inkml:trace>
  <inkml:trace contextRef="#ctx0" brushRef="#br0" timeOffset="1">599 1 20612,'-8'12'1281,"0"7"-1281,2 0-320,6-1 1288,2 1-920,10-6 24,6-2 8</inkml:trace>
</inkml:ink>
</file>

<file path=ppt/ink/ink4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04.613"/>
    </inkml:context>
    <inkml:brush xml:id="br0">
      <inkml:brushProperty name="width" value="0.025" units="cm"/>
      <inkml:brushProperty name="height" value="0.025" units="cm"/>
      <inkml:brushProperty name="color" value="#E71224"/>
    </inkml:brush>
  </inkml:definitions>
  <inkml:trace contextRef="#ctx0" brushRef="#br0">193 0 17692,'-12'11'1225,"-1"0"0,1-1 0,-2 0 1,1-1-1,-1-1 0,-26 11 0,48-18-1607,0 0 0,0 0 0,-1 1 0,1 0 0,0 0 0,12 6 0,-14-6 242,0 1 0,0-1-1,0 2 1,0-1-1,-1 0 1,1 1 0,-1 0-1,0 1 1,6 6-1,-10-10 168,1 1 0,-1 0 0,0 0-1,0 0 1,0 0 0,0 0 0,0 0-1,0 0 1,0 0 0,-1 0 0,1 0-1,-1 0 1,0 1 0,1-1 0,-1 0-1,0 0 1,0 0 0,-1 1 0,1-1-1,0 0 1,-1 0 0,1 0 0,-1 0-1,0 0 1,1 0 0,-1 0 0,0 0-1,0 0 1,-1 0 0,-1 3 0,-2 1-104,-1 0 0,1-1 0,-1 0 0,0 0 0,0 0 0,0-1 0,-1 0 0,1 0 1,-1 0-1,0-1 0,0 0 0,-1 0 0,1-1 0,0 0 0,-1-1 0,1 1 1,-1-1-1,0-1 0,1 1 0,-1-1 0,0-1 0,-13-1 0,-12-5-594</inkml:trace>
</inkml:ink>
</file>

<file path=ppt/ink/ink4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05.129"/>
    </inkml:context>
    <inkml:brush xml:id="br0">
      <inkml:brushProperty name="width" value="0.025" units="cm"/>
      <inkml:brushProperty name="height" value="0.025" units="cm"/>
      <inkml:brushProperty name="color" value="#E71224"/>
    </inkml:brush>
  </inkml:definitions>
  <inkml:trace contextRef="#ctx0" brushRef="#br0">28 190 16676,'0'2'198,"1"-1"0,-1 1 0,0-1 0,1 1 0,-1-1 1,1 0-1,0 1 0,0-1 0,-1 1 0,1-1 1,0 0-1,0 0 0,0 1 0,0-1 0,0 0 1,1 0-1,-1 0 0,0 0 0,0 0 0,3 1 0,-1-1 37,1 0 0,-1 0-1,0 0 1,0 0 0,0-1-1,1 1 1,-1-1-1,0 0 1,6 0 0,0-1 50,-1 0 1,1-1-1,-1 0 1,1 0 0,-1-1-1,15-7 1,-15 5-155,0 0-1,0-1 1,0 0 0,-1 0 0,0-1 0,0 0 0,-1 0-1,0-1 1,10-15 0,-14 19-88,0 0 1,0 0-1,0 0 0,0 0 0,-1-1 0,0 1 1,0-1-1,0 1 0,0 0 0,-1-7 1,0 8-23,0 0 0,-1 0 0,1 0 0,-1 0 0,0 0 0,0 0 1,0 1-1,0-1 0,0 0 0,-1 1 0,1-1 0,-1 1 0,0-1 1,0 1-1,1 0 0,-2 0 0,-1-3 0,1 3-24,0 0 0,0 0 0,0 0 0,0 0-1,0 1 1,-1-1 0,1 1 0,-1 0 0,1 0 0,-1 0-1,1 0 1,-1 0 0,1 1 0,-1 0 0,1 0 0,-1 0 0,0 0-1,1 0 1,-1 1 0,1-1 0,-1 1 0,1 0 0,-1 0-1,1 1 1,-1-1 0,1 1 0,0 0 0,-5 3 0,-2 1-53,1 1 0,-1 0 0,2 0 0,-1 1 0,1 0 0,1 1 0,-14 17 0,13-13-20,0 1 1,1-1-1,-7 18 0,12-26 62,1 0-1,-1 0 1,1 0 0,0 0 0,0 0-1,0 0 1,1 0 0,-1 0 0,1 0 0,1 1-1,-1-1 1,1 0 0,1 6 0,-1-9 11,0 0 0,1 0 0,-1 0 0,0 0 0,1 0 0,-1 0 0,1 0 0,0-1 0,0 1 0,0-1 0,-1 1 0,1-1 0,0 0 0,1 0 0,-1 1 0,0-2 0,0 1 0,0 0 0,1 0 0,-1-1 0,0 1 0,1-1 0,-1 0 0,0 1 0,1-1 0,-1 0 0,4-1 0,9 0-17,0 0-1,1-1 1,15-5-1,-22 5 5,96-24-140,-58 13-225,91-12-1,-134 24 349,0 1-1,0 0 0,1 0 0,-1 0 0,0 0 0,0 0 0,0 1 0,0 0 0,0 0 1,1 0-1,2 2 0,-5-2 36,0 0 1,-1 1 0,0-1-1,1 0 1,-1 0-1,0 1 1,1-1-1,-1 1 1,0-1-1,0 1 1,0 0 0,-1-1-1,1 1 1,0 0-1,-1 0 1,1-1-1,-1 1 1,1 0-1,-1 0 1,0 0 0,0 0-1,1 0 1,-2-1-1,1 1 1,0 2-1,-1 1 289,1 0-1,-1 0 1,0 0-1,0 0 0,-1-1 1,1 1-1,-4 7 0,3-16 110,0 1-1,1 0 0,0-1 0,0 1 0,0 0 0,-1-7 0,-7-40 559,4 26-1384,1 0 1,-1-35 0,5 58 300,0 0-1,0 0 1,0 0 0,0 0 0,0 0 0,0 0 0,0 0 0,1 0 0,-1 0-1,0 0 1,1 0 0,-1 0 0,1 0 0,-1 0 0,1 0 0,-1 0 0,1 0-1,0 1 1,-1-1 0,1 0 0,0 0 0,0 1 0,0-1 0,-1 0-1,1 1 1,0-1 0,0 1 0,0-1 0,0 1 0,1-1 0,3 0-200,0 1 1,-1-1-1,1 1 1,0-1-1,7 2 0,-3-1 120,20 2-926</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46.984"/>
    </inkml:context>
    <inkml:brush xml:id="br0">
      <inkml:brushProperty name="width" value="0.05" units="cm"/>
      <inkml:brushProperty name="height" value="0.05" units="cm"/>
    </inkml:brush>
  </inkml:definitions>
  <inkml:trace contextRef="#ctx0" brushRef="#br0">0 18 14659,'0'-1'140,"0"0"-1,1 0 0,-1 0 1,0 0-1,1 0 1,-1 0-1,0 0 0,1 0 1,-1 0-1,1 0 0,0 0 1,-1 0-1,1 1 1,0-1-1,-1 0 0,1 0 1,1 0-1,2 17 1692,-2 6-1390,44 215 1071,-29-166-1351,35 91-1,-48-153-91,1 2-828,-11-16 200,-7-12 343,-3-9-68</inkml:trace>
</inkml:ink>
</file>

<file path=ppt/ink/ink4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05.516"/>
    </inkml:context>
    <inkml:brush xml:id="br0">
      <inkml:brushProperty name="width" value="0.025" units="cm"/>
      <inkml:brushProperty name="height" value="0.025" units="cm"/>
      <inkml:brushProperty name="color" value="#E71224"/>
    </inkml:brush>
  </inkml:definitions>
  <inkml:trace contextRef="#ctx0" brushRef="#br0">0 51 20908,'3'4'2361,"3"0"-1641,8-4-304,1-4 1585,6 0-1513,4-2-496,0-3 96,5-2-136,2-13-144</inkml:trace>
</inkml:ink>
</file>

<file path=ppt/ink/ink4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06.337"/>
    </inkml:context>
    <inkml:brush xml:id="br0">
      <inkml:brushProperty name="width" value="0.025" units="cm"/>
      <inkml:brushProperty name="height" value="0.025" units="cm"/>
      <inkml:brushProperty name="color" value="#E71224"/>
    </inkml:brush>
  </inkml:definitions>
  <inkml:trace contextRef="#ctx0" brushRef="#br0">2 29 15603,'-2'-17'1827,"3"7"-736,0 10-1066,-1 0 0,0 0 0,0 0 0,0 0 0,0 0 0,0 0 0,0 0 0,0 0 0,0 0 0,0 0 0,0-1 0,0 1 0,0 0 0,0 0 0,0 0 0,0 0 0,1 0 0,-1 0 0,0 0 0,0 0 0,0 0 0,0 0 0,0 0 0,0 0 0,0 0 0,0 0 0,0 0 0,1 0 0,-1 0 0,0 0 0,0 0 0,0 0 0,0 0 0,0 0 0,0 0 0,0 0 0,0 0 0,1 0 0,-1 0 0,0 0 0,0 0 0,0 0 0,0 0 0,0 0 0,0 0 0,0 0 0,0 0 0,0 0 0,0 1 0,0-1 0,1 0 0,-1 0 0,0 0 0,0 0 0,0 0 0,0 0 0,2 3 398,-1 1 1,1-1 0,-1 1-1,0-1 1,0 0 0,0 1-1,-1 0 1,1-1 0,-1 8-1,2 2-58,17 151 232,-12-99-528,-7-63-70,0 0 0,0 0 0,0 0 0,0 0 0,1 0 0,-1 0 0,1 0 0,0 0 0,0 0 0,-1 0 0,1-1 0,0 1 0,0 0-1,2 1 1,-2-2 0,0-1 0,0 1-1,0-1 1,0 0-1,0 0 1,0 1 0,0-1-1,0 0 1,0 0 0,0 0-1,0 0 1,0 0-1,0 0 1,0 0 0,0-1-1,0 1 1,0 0 0,0-1-1,0 1 1,0 0-1,0-1 1,0 1 0,0-1-1,0 0 1,0 1 0,-1-1-1,1 1 1,1-3-1,47-36-138,-28 22 50,39-25 1,-53 38 68,0 0 0,0 1-1,0-1 1,1 2 0,-1-1 0,1 1 0,0 0 0,0 1 0,0 0-1,10-1 1,-15 2 15,-1 0-1,1 0 0,0 1 1,0-1-1,0 0 0,-1 1 1,1 0-1,0 0 0,-1 0 0,1 0 1,0 0-1,-1 0 0,1 1 1,-1-1-1,0 1 0,0 0 1,1-1-1,-1 1 0,2 3 1,-2-2 11,0 0-1,0 1 1,0-1 0,0 0 0,-1 1 0,0-1 0,0 1 0,0 0 0,0-1-1,0 1 1,-1 0 0,0 0 0,1 4 0,-1-2-33,-1 0 0,1-1 0,-1 1 0,0 0 0,0 0 0,-1 0 0,0 0 0,0-1 1,0 1-1,-1-1 0,1 0 0,-1 1 0,-1-1 0,1-1 0,-1 1 0,1 0 0,-1-1 0,-5 5 0,8-9 31,-1 1 0,1 0 0,0 0-1,0 0 1,-1-1 0,1 1 0,0-1 0,-1 1 0,1-1 0,-1 1-1,1-1 1,-1 0 0,1 0 0,0 0 0,-1 0 0,1 0-1,-1 0 1,1 0 0,-1 0 0,1 0 0,-1-1 0,1 1-1,0-1 1,-1 1 0,1-1 0,0 1 0,-1-1 0,1 0-1,0 0 1,0 0 0,-1 0 0,1 1 0,0-1 0,0-1-1,0 1 1,0 0 0,0 0 0,0-2 0,-11-17-70</inkml:trace>
</inkml:ink>
</file>

<file path=ppt/ink/ink4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06.818"/>
    </inkml:context>
    <inkml:brush xml:id="br0">
      <inkml:brushProperty name="width" value="0.025" units="cm"/>
      <inkml:brushProperty name="height" value="0.025" units="cm"/>
      <inkml:brushProperty name="color" value="#E71224"/>
    </inkml:brush>
  </inkml:definitions>
  <inkml:trace contextRef="#ctx0" brushRef="#br0">153 110 17372,'-1'-1'163,"1"0"-1,0 0 1,-1 0 0,1 0 0,-1 0 0,1 0 0,-1 1-1,1-1 1,-1 0 0,0 0 0,1 1 0,-1-1 0,0 0-1,0 1 1,1-1 0,-1 1 0,0-1 0,0 1 0,0-1-1,0 1 1,0-1 0,0 1 0,0 0 0,0 0 0,0 0-1,1-1 1,-1 1 0,0 0 0,0 0 0,-2 0 0,-1 0 50,1 0 1,-1 0-1,0 0 1,1 0-1,-1 0 1,0 1-1,-4 1 1,2 1-152,0 0 1,0 1-1,1 0 0,-1 0 1,1 0-1,0 1 0,0-1 1,0 1-1,1 0 1,0 1-1,0-1 0,0 1 1,-4 9-1,5-8-58,0-1 1,0 0-1,0 1 0,1-1 1,0 1-1,1 0 0,-1 0 1,1-1-1,1 1 0,-1 0 0,1 0 1,0 0-1,2 8 0,-2-13 2,0-1 0,0 1-1,1 0 1,-1-1 0,1 1-1,-1-1 1,1 1-1,0-1 1,-1 1 0,1-1-1,0 1 1,0-1 0,0 0-1,0 1 1,0-1 0,0 0-1,1 0 1,-1 0-1,0 0 1,1 0 0,-1 0-1,0 0 1,4 1 0,-3-2 9,1 1 0,-1-1 0,0 0 1,1 0-1,-1 0 0,0-1 0,1 1 1,-1-1-1,0 1 0,0-1 1,1 0-1,-1 1 0,0-1 0,4-3 1,3-1 71,0-1 1,-1 0 0,0-1 0,0 0 0,0 0-1,9-13 1,-7 6 138,-1 0 0,0 0 0,-1-1 0,13-31 1,-19 38-136,1 0 0,-1 1 0,0-1 1,0 0-1,-1 0 0,0 0 0,-1 0 1,0 0-1,0 0 0,-1 0 0,1 0 0,-4-13 1,3 21-143,1-1 1,0 0-1,0 0 1,0 0-1,-1 0 0,1 0 1,-1 0-1,1 1 1,0-1-1,-1 0 1,1 0-1,-1 1 1,0-1-1,1 0 0,-1 1 1,0-1-1,1 0 1,-1 1-1,0-1 1,0 1-1,1-1 1,-1 1-1,0 0 0,0-1 1,0 1-1,0 0 1,1-1-1,-1 1 1,0 0-1,0 0 1,0 0-1,0 0 0,0 0 1,0 0-1,0 0 1,0 0-1,0 0 1,1 0-1,-1 1 1,0-1-1,0 0 0,0 1 1,0-1-1,0 0 1,1 1-1,-1-1 1,0 1-1,0-1 1,1 1-1,-1 0 1,0-1-1,1 1 0,-1 0 1,1-1-1,-1 1 1,1 0-1,-1 0 1,1 0-1,-1-1 1,1 1-1,0 0 0,-1 0 1,1 1-1,1 4-507,4 0-136</inkml:trace>
</inkml:ink>
</file>

<file path=ppt/ink/ink4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08.146"/>
    </inkml:context>
    <inkml:brush xml:id="br0">
      <inkml:brushProperty name="width" value="0.025" units="cm"/>
      <inkml:brushProperty name="height" value="0.025" units="cm"/>
      <inkml:brushProperty name="color" value="#E71224"/>
    </inkml:brush>
  </inkml:definitions>
  <inkml:trace contextRef="#ctx0" brushRef="#br0">0 3 16876,'1'0'74,"-1"0"1,0-1-1,1 1 1,-1 0 0,0 0-1,1-1 1,-1 1 0,0 0-1,1 0 1,-1 0-1,1-1 1,-1 1 0,0 0-1,1 0 1,-1 0 0,1 0-1,-1 0 1,1 0-1,-1 0 1,0 0 0,1 0-1,-1 0 1,1 0-1,-1 0 1,0 1 0,1-1-1,-1 0 1,1 0 0,-1 0-1,1 1 1,8 12 1217,2 27 109,-9-33-993,17 107 1014,2 10-1064,-21-123-353,0 0-1,0-1 0,0 1 0,0 0 0,0-1 0,0 1 0,0-1 1,0 1-1,0-1 0,1 1 0,-1 0 0,0-1 0,0 1 1,1-1-1,-1 1 0,0-1 0,1 1 0,-1-1 0,1 1 0,-1-1 1,0 1-1,1-1 0,-1 0 0,1 1 0,-1-1 0,1 0 0,-1 1 1,1-1-1,0 0 0,-1 0 0,1 0 0,-1 1 0,1-1 0,-1 0 1,1 0-1,0 0 0,-1 0 0,1 0 0,-1 0 0,1 0 0,0 0 1,-1 0-1,1 0 0,-1 0 0,1-1 0,0 1 0,-1 0 0,1 0 1,-1-1-1,1 1 0,-1 0 0,1-1 0,-1 1 0,1 0 0,-1-1 1,1 1-1,-1-1 0,0 1 0,1-1 0,-1 1 0,1-1 0,-1 0 1,7-6 46,-1 0 1,0-1 0,5-9 0,-7 11-27,0 0-10,0 1 1,0 0-1,0 0 0,1 0 1,7-6-1,-11 10-16,0 0-1,0 0 1,1 0 0,-1 1-1,0-1 1,0 0 0,0 1-1,0-1 1,1 1-1,-1 0 1,0-1 0,0 1-1,1 0 1,-1-1-1,0 1 1,1 0 0,-1 0-1,0 0 1,1 0 0,-1 1-1,0-1 1,0 0-1,1 0 1,-1 1 0,0-1-1,0 1 1,1-1 0,-1 1-1,0 0 1,0-1-1,0 1 1,0 0 0,0 0-1,2 1 1,4 7-17,-1 0 0,1 0 1,-2 0-1,1 1 0,4 12 1,-7-14 12,1 0 1,-1 0-1,2 0 1,-1-1-1,1 0 1,0 0-1,0 0 0,1-1 1,0 1-1,7 4 1,-11-9 8,1-1 0,-1 1 0,1-1 0,0 0-1,0 0 1,-1 0 0,1 0 0,0-1 0,0 1 0,0-1 0,0 1 0,0-1 0,0 0 0,0 0 0,0-1 0,0 1-1,0 0 1,0-1 0,-1 0 0,1 0 0,0 0 0,0 0 0,-1 0 0,1-1 0,0 1 0,-1-1 0,0 1 0,5-4-1,4-5 20,-1 1 0,0-1-1,0-1 1,11-16 0,0-5 35,-17 25-111,0 0 1,1 0-1,-1 1 0,1 0 1,1-1-1,-1 1 1,7-5-1,-11 11 36,0 0 0,-1-1 0,1 1 0,0 0 0,-1-1 0,1 1 0,0 0 0,-1 0 0,1-1-1,0 1 1,-1 0 0,1 0 0,0 0 0,-1 0 0,1 0 0,0 0 0,0 0 0,-1 0 0,1 0 0,0 1 0,-1-1 0,1 0 0,0 0 0,-1 1 0,1-1 0,0 0 0,-1 1 0,1-1 0,0 0 0,-1 1 0,1-1 0,-1 1 0,1-1 0,-1 1 0,1-1-1,-1 1 1,0 0 0,1-1 0,-1 1 0,0 0 0,1 0 0,12 33-363,-11-26 264,-2-8 112,2 6-37,-1-1 0,1 0 0,1 0 0,-1 0 0,1 0 0,5 8 0,-7-12 40,0 0-1,0 0 0,0 0 0,0 0 0,0-1 1,0 1-1,0 0 0,1-1 0,-1 1 1,0-1-1,0 1 0,1-1 0,-1 0 0,0 1 1,1-1-1,-1 0 0,0 0 0,1 0 1,-1 0-1,0 0 0,1 0 0,-1 0 0,0-1 1,1 1-1,-1 0 0,0-1 0,1 1 1,-1-1-1,0 1 0,0-1 0,0 0 0,1 1 1,0-2-1,5-3-62,1 1-1,0 0 1,-1 1 0,2 0 0,-1 0 0,11-3 0,-16 6 39,0 0 1,0 0 0,0 0-1,-1 0 1,1 0 0,0 1 0,0-1-1,-1 1 1,1-1 0,0 1-1,-1 0 1,1 0 0,0 1 0,-1-1-1,1 0 1,-1 1 0,0-1-1,0 1 1,1 0 0,-1 0-1,0 0 1,-1 0 0,4 4 0,7 10-84,-1 1 1,-1 0 0,-1 1-1,0-1 1,8 28 0,24 100 407,-16-50 608,-24-92-837,1 4 32,0 0 0,0 0 0,-1 0-1,0 0 1,1 14 0,-2-19-81,0-1 0,-1 1-1,1-1 1,0 1 0,-1-1 0,1 1-1,-1-1 1,1 1 0,-1-1 0,0 1-1,0-1 1,0 0 0,0 1-1,0-1 1,0 0 0,0 0 0,0 0-1,0 0 1,0 0 0,-1 0 0,1 0-1,0 0 1,-1 0 0,1 0 0,-1-1-1,1 1 1,-1-1 0,1 1-1,-1-1 1,1 0 0,-1 1 0,-2-1-1,0 1 57,-1-1-1,1 0 0,0 1 0,-1-1 1,1-1-1,0 1 0,0-1 0,0 0 1,-1 0-1,1 0 0,0 0 0,0-1 1,0 1-1,0-1 0,1 0 0,-5-3 1,4 1-10,-1 1 0,1-1 0,1 0 0,-1 0 0,0-1 0,1 1 0,0-1 0,0 1 0,0-1 0,1 0 0,-3-7 0,2 3-37,0 0-1,1-1 1,0 1 0,0-1-1,1 1 1,1-1 0,-1 0-1,2 1 1,-1-1 0,1 1 0,1-1-1,-1 1 1,2-1 0,2-9-1,-1 10-52,1 1 0,0-1 0,0 1 0,0-1 0,1 2 0,0-1 0,1 1 0,0 0 0,0 0 0,13-10 0,6 0-682,0 1-1,31-13 1,-33 17 123,-1 0 0,0-2 0,24-18 0,-21 7-344</inkml:trace>
</inkml:ink>
</file>

<file path=ppt/ink/ink4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08.675"/>
    </inkml:context>
    <inkml:brush xml:id="br0">
      <inkml:brushProperty name="width" value="0.025" units="cm"/>
      <inkml:brushProperty name="height" value="0.025" units="cm"/>
      <inkml:brushProperty name="color" value="#E71224"/>
    </inkml:brush>
  </inkml:definitions>
  <inkml:trace contextRef="#ctx0" brushRef="#br0">0 52 18196,'12'-9'1624,"15"8"-1152,6-3-384,5-2 392,5-4-95,-2 1-161,-4-4-136</inkml:trace>
</inkml:ink>
</file>

<file path=ppt/ink/ink4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09.702"/>
    </inkml:context>
    <inkml:brush xml:id="br0">
      <inkml:brushProperty name="width" value="0.025" units="cm"/>
      <inkml:brushProperty name="height" value="0.025" units="cm"/>
      <inkml:brushProperty name="color" value="#E71224"/>
    </inkml:brush>
  </inkml:definitions>
  <inkml:trace contextRef="#ctx0" brushRef="#br0">183 135 14235,'0'-1'167,"0"-1"0,0 0 1,0 1-1,0-1 0,0 0 0,-1 1 0,1-1 0,0 0 0,-1 1 1,0-1-1,1 1 0,-1-1 0,0 1 0,1-1 0,-1 1 1,0 0-1,0-1 0,0 1 0,-1 0 0,1 0 0,0-1 0,0 1 1,-3-1-1,2 1 88,-1 0 0,0 0 1,0 0-1,1 0 0,-1 1 1,0-1-1,0 1 0,0 0 1,0 0-1,0 0 0,1 0 1,-6 1-1,0 0 72,-1 1-1,1 1 1,0-1 0,0 1 0,0 1-1,0-1 1,0 1 0,-9 7 0,12-7-278,1 0 1,0 0 0,1 1-1,-1-1 1,1 1 0,0-1-1,0 1 1,0 0 0,-3 9-1,6-13-68,-1 0 0,1 0-1,-1 0 1,1 0-1,0 0 1,-1 0-1,1 0 1,0 0-1,0 1 1,0-1 0,0 0-1,0 0 1,0 0-1,0 1 1,0-1-1,0 0 1,0 0-1,1 0 1,-1 0 0,1 0-1,-1 1 1,1-1-1,-1 0 1,1 0-1,-1 0 1,1 0-1,0 0 1,0-1 0,-1 1-1,1 0 1,0 0-1,0 0 1,0-1-1,0 1 1,0 0-1,0-1 1,0 1 0,0-1-1,0 1 1,0-1-1,0 0 1,1 1-1,-1-1 1,0 0-1,0 0 1,0 0 0,0 0-1,1 0 1,-1 0-1,1 0 1,2 0-53,0 0 0,-1-1 0,1 0 0,0 1 0,-1-1 1,1-1-1,-1 1 0,0 0 0,1-1 0,-1 0 0,0 1 0,0-1 1,0-1-1,0 1 0,5-5 0,-4 4 3,-1-1 0,1 1 0,1 1 0,-1-1 0,0 1 0,1-1 0,5-1 0,-9 4 63,1 0 1,-1 0-1,0 0 0,0 0 0,0 0 1,0 0-1,1 0 0,-1 0 1,0 1-1,0-1 0,0 0 0,0 1 1,0-1-1,0 1 0,1-1 1,-1 1-1,-1 0 0,1-1 0,0 1 1,0 0-1,0 0 0,0 0 0,0-1 1,-1 1-1,1 0 0,0 0 1,-1 0-1,1 0 0,0 2 0,15 35-94,-15-36 92,13 47 152,-2 1 0,-3-1-1,-2 2 1,-2-1 0,-2 69 0,-3-113-20,0 0 0,0 0 0,-1 0 0,-2 10 0,3-16-104,0 1-1,0 0 1,-1-1-1,1 1 1,0-1-1,0 1 1,-1 0-1,1-1 1,0 1-1,-1-1 1,1 1-1,-1-1 1,1 1-1,-1-1 1,1 0-1,-1 1 1,1-1-1,-1 0 1,1 1-1,-1-1 1,1 0-1,-2 1 1,1-1-5,1 0 0,-1 0-1,0-1 1,0 1 0,0 0 0,0 0 0,0-1 0,0 1-1,0-1 1,0 1 0,0-1 0,0 1 0,1-1 0,-1 1-1,0-1 1,0 0 0,1 1 0,-1-1 0,-1-1 0,-4-5-28,0 0 1,1-1-1,-1 1 1,2-1-1,-1 0 1,1 0-1,0-1 1,0 1-1,1-1 1,1 0-1,-3-13 1,3 15-24,2 1 1,-1-1-1,1 0 1,0 0 0,1 0-1,-1 1 1,1-1-1,0 0 1,1 1-1,0-1 1,0 1 0,0 0-1,1-1 1,0 1-1,0 0 1,7-9-1,10-8-293,1 1 0,1 1 1,1 1-1,50-33 0,-3 2-279,-68 49 592,27-20-75,-1-2 0,-1 0 0,0-2 0,28-37 0,-53 61 138,-1 0 0,0 0 0,1 0-1,-1 0 1,0 0 0,0 0 0,-1 0 0,1 0-1,0 0 1,0 0 0,-1-1 0,0 1 0,1 0-1,-1 0 1,0-1 0,0 1 0,-1-4 0,1 5-14,0 1 0,0-1 0,-1 0 0,1 0 0,-1 1 0,1-1 1,-1 0-1,1 1 0,-1-1 0,1 1 0,-1-1 0,1 1 0,-1-1 0,1 1 1,-1-1-1,0 1 0,1 0 0,-1-1 0,-1 0 0,0 1 12,0-1 0,0 1 0,0 0-1,0 0 1,-1-1 0,1 1 0,0 1 0,0-1-1,0 0 1,-2 1 0,-6 1 31,1 1 1,-1 0 0,1 1-1,0 0 1,0 1-1,1 0 1,-1 0-1,1 0 1,0 1 0,1 1-1,-1-1 1,1 1-1,-8 10 1,9-9-124,-1 0 1,2 0-1,-1 0 1,1 1-1,0 0 0,1 0 1,0 0-1,0 1 1,1-1-1,1 1 1,-1 0-1,2-1 1,-2 12-1,3-20 52,0 1 0,0-1 0,0 0 0,0 1 0,0-1 0,0 1 0,0-1 0,0 1 0,1-1 0,-1 0 0,1 1 0,-1-1 0,1 0 0,-1 1 0,1-1 0,0 0 0,0 0 1,-1 1-1,1-1 0,0 0 0,0 0 0,0 0 0,0 0 0,0 0 0,1-1 0,-1 1 0,0 0 0,0 0 0,1-1 0,-1 1 0,0-1 0,2 1 0,2 0 17,-1-1 1,0 1-1,1-1 0,-1 0 1,0-1-1,1 1 1,-1-1-1,0 0 0,1 0 1,4-2-1,31-11-70</inkml:trace>
</inkml:ink>
</file>

<file path=ppt/ink/ink4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10.636"/>
    </inkml:context>
    <inkml:brush xml:id="br0">
      <inkml:brushProperty name="width" value="0.025" units="cm"/>
      <inkml:brushProperty name="height" value="0.025" units="cm"/>
      <inkml:brushProperty name="color" value="#E71224"/>
    </inkml:brush>
  </inkml:definitions>
  <inkml:trace contextRef="#ctx0" brushRef="#br0">99 1 14347,'-10'10'609,"0"0"-1,0 1 0,1 0 1,1 0-1,0 1 1,0 0-1,2 1 1,-1-1-1,1 1 1,1 1-1,-6 22 1,11-35-588,0 0 1,0 0 0,-1 0 0,1 0 0,0 0 0,0 0 0,0 0-1,1 0 1,-1-1 0,0 1 0,0 0 0,0 0 0,1 0 0,-1 0-1,0 0 1,1 0 0,-1-1 0,1 1 0,-1 0 0,1 0-1,-1-1 1,1 1 0,0 0 0,-1-1 0,1 1 0,0 0 0,-1-1-1,1 1 1,0-1 0,0 1 0,0-1 0,-1 0 0,3 1-1,2 1-70,1-1-1,0 0 0,-1 0 0,11 0 0,20 4-390,-31-3 346,0 0 0,1 1 1,-1 0-1,0 1 0,0-1 0,0 1 0,-1 0 1,0 0-1,1 0 0,-1 0 0,0 1 0,4 7 1,-3-4 18,-1 1 0,1-1 0,-2 1 0,1 0 0,-1 0 0,-1 1 0,3 11 0,-3-5 199,-1 0 0,0 0 0,-1 0 0,0 0-1,-2 0 1,0 0 0,0 0 0,-2-1 0,-5 18 0,4-19 325,-1 0 0,-11 19 0,14-29-305,1 1 1,-1-1 0,0 0 0,-1 0 0,1 0 0,-1-1 0,1 1 0,-1-1 0,0 0 0,-8 5-1,11-7-128,0-1 0,0 1 0,0-1 0,0 0 0,0 1 0,0-1 0,0 0 0,0 1 0,-1-1 0,1 0 0,0 0 0,0 0 0,0 0-1,0 0 1,0 0 0,0-1 0,0 1 0,0 0 0,-1 0 0,1-1 0,0 1 0,0-1 0,0 1 0,0-1 0,0 1 0,1-1-1,-1 0 1,0 1 0,0-1 0,0 0 0,0 0 0,1 1 0,-1-1 0,0 0 0,1 0 0,-1 0 0,1 0 0,-1 0 0,1 0-1,-1 0 1,1-2 0,-2-3-73,0 1 1,1-1-1,-1 0 0,2 0 0,-1 0 0,1-10 0,1-9-328,2 0-1,0 0 0,2 0 1,1 0-1,1 1 1,1 0-1,12-25 0,5-2 125,2 2-1,36-52 0,-58 94 390,1-2 105,0 1 0,-1-2 1,6-11-1,-10 19-188,0 1 0,-1-1 0,1 1 0,-1-1 0,1 1 0,-1-1 0,1 1 0,-1-1 0,0 0 0,0 1 0,0-1 0,0 0 0,0 1 0,0-1 0,0 1 0,-1-1 0,1 0 0,0 1 0,-1-1 0,1 1 0,-1-1 0,0 1 0,0-1 0,1 1 0,-1 0 0,0-1 0,0 1 0,-2-2 0,2 2-32,0 1 0,1-1 0,-1 1 0,0-1 0,1 1 0,-1 0 0,0-1 0,0 1 0,0 0 0,1-1 0,-1 1 0,0 0 0,0 0 0,0 0 0,1 0 0,-1 0 0,0 0 0,0 0 0,0 0 0,0 0 0,1 0 0,-1 0 1,0 1-1,-1-1 0,0 1 1,0 1 1,0-1 0,1 0 0,-1 0 0,0 1 0,1-1 0,-1 1 0,1-1 0,-2 4 0,-2 2 12,1 0 1,0 0 0,0 0 0,-2 8-1,3-3-23,0-1-1,0 0 0,1 1 1,1 0-1,0-1 1,1 1-1,0 0 0,0 0 1,4 17-1,-3-24-4,0 0 0,1 0 0,-1 0 0,1 0-1,0-1 1,1 1 0,-1 0 0,1-1 0,0 1 0,5 5 0,-6-8 28,0 1 1,1-1 0,0 0-1,-1 0 1,1 0 0,0-1-1,0 1 1,0-1-1,1 1 1,-1-1 0,0 0-1,0 0 1,1 0 0,-1-1-1,0 1 1,1-1 0,4 0-1,-2 0-1,0-1 0,0 0 0,1-1 0,-1 1 0,0-1 0,-1 0-1,1-1 1,0 1 0,-1-1 0,1 0 0,5-4 0,8-8 72,26-22 1,-42 34-91,17-15 136,0 0-1,-1-2 0,-1 0 1,-1-1-1,25-42 0,-58 83 36,9-9-178,0 0 1,2 0-1,-1 1 0,1 0 1,1 0-1,0 1 0,1-1 1,-3 23-1,5-34 1,1 0-1,0 0 0,0 0 1,0 0-1,0 0 1,0 0-1,0-1 1,0 1-1,0 0 0,0 0 1,1 0-1,-1 0 1,0 0-1,0 0 1,1 0-1,-1-1 0,1 1 1,-1 0-1,1 0 1,-1 0-1,1-1 1,-1 1-1,1 0 0,0-1 1,-1 1-1,1-1 1,0 1-1,0-1 1,-1 1-1,1-1 0,0 1 1,0-1-1,0 1 1,0-1-1,-1 0 1,1 0-1,0 0 0,0 1 1,0-1-1,0 0 1,0 0-1,0 0 1,0 0-1,0 0 0,0 0 1,-1-1-1,1 1 1,0 0-1,0 0 1,0-1-1,1 0 0,7-2 4,-1 0 0,1-1 0,-1 0 0,8-6 0,-11 7-15,40-27-59,36-19-183,-73 45 197,0 1-1,-1 0 0,1 0 0,1 0 1,-1 1-1,0 0 0,1 1 0,12-1 1,-19 2 42,0 0 1,0 0 0,-1 0-1,1 0 1,0 0-1,0 1 1,-1-1 0,1 1-1,0-1 1,-1 1 0,1 0-1,0-1 1,-1 1 0,1 0-1,-1 0 1,1 0 0,-1 0-1,0 1 1,1-1-1,-1 0 1,0 0 0,0 1-1,0-1 1,0 1 0,0-1-1,0 1 1,0-1 0,-1 1-1,1 0 1,0-1 0,-1 1-1,0 0 1,1 0-1,-1-1 1,0 4 0,1 5-101,-1 0 1,-1-1-1,0 1 1,0 0-1,-3 10 0,3-14 44,2-6-35</inkml:trace>
</inkml:ink>
</file>

<file path=ppt/ink/ink4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11.181"/>
    </inkml:context>
    <inkml:brush xml:id="br0">
      <inkml:brushProperty name="width" value="0.025" units="cm"/>
      <inkml:brushProperty name="height" value="0.025" units="cm"/>
      <inkml:brushProperty name="color" value="#E71224"/>
    </inkml:brush>
  </inkml:definitions>
  <inkml:trace contextRef="#ctx0" brushRef="#br0">53 0 16195,'-2'1'220,"1"-1"0,-1 0-1,0 1 1,0-1-1,1 1 1,-1 0-1,0-1 1,1 1-1,-1 0 1,1 0-1,-1 0 1,1 0-1,-1 0 1,1 1-1,0-1 1,-1 0-1,1 1 1,0-1-1,0 1 1,0-1-1,0 1 1,0-1 0,1 1-1,-1 0 1,0-1-1,0 3 1,-2 5 314,1-1 0,0 0 1,0 1-1,0 9 1,0-3-127,1-7-308,0 0-1,0 0 1,0 1 0,1-1 0,1 0 0,-1 1 0,1-1 0,1 0 0,2 10 0,-4-17-92,1 1 1,-1-1 0,1 0 0,-1 0 0,1 0-1,0 0 1,-1 0 0,1 0 0,0 0 0,0-1-1,-1 1 1,1 0 0,0 0 0,0 0 0,0-1-1,0 1 1,0-1 0,0 1 0,0-1 0,0 1-1,1-1 1,1 1 0,-1-1 1,-1 0-1,1 0 1,0 0 0,0 0 0,0-1 0,0 1-1,0-1 1,0 1 0,-1-1 0,1 1 0,0-1-1,2-2 1,4-2 14,0-1 0,-1 1-1,0-1 1,10-13 0,60-79 12,-41 47-295,-22 39 29,-14 12 221,0 0 1,1 0-1,-1 0 1,0 0-1,0 0 1,1 0 0,-1 0-1,0 0 1,0 0-1,1 0 1,-1 0 0,0 0-1,0 0 1,1 0-1,-1 0 1,0 1-1,0-1 1,0 0 0,1 0-1,-1 0 1,0 0-1,0 0 1,0 1-1,1-1 1,-1 0 0,0 0-1,0 0 1,0 1-1,0-1 1,0 0 0,1 0-1,-1 1 1,0-1-1,0 1 1,3 32-449,-3-26 431,1 22-178,-2-12-53,2 0 0,0 0 1,5 26-1,-6-42 200,1 0 1,-1 0-1,0 1 1,0-1-1,1 0 0,-1 0 1,1 0-1,-1 0 1,1 0-1,0 0 0,-1 0 1,1 0-1,0 0 1,0 0-1,-1 0 1,1 0-1,0 0 0,0 0 1,2 1-1,-2-2-10,0 0-1,0 0 1,0 0 0,-1 0-1,1 0 1,0 0 0,0 0-1,0 0 1,0-1 0,-1 1-1,1 0 1,0 0 0,0-1-1,0 1 1,-1-1-1,1 1 1,0 0 0,0-1-1,-1 1 1,1-1 0,0 0-1,4-4-189,0 0 0,0-1 0,-1 1 0,0-1 0,4-7 0,12-24-447,0-9 28</inkml:trace>
</inkml:ink>
</file>

<file path=ppt/ink/ink4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11.756"/>
    </inkml:context>
    <inkml:brush xml:id="br0">
      <inkml:brushProperty name="width" value="0.025" units="cm"/>
      <inkml:brushProperty name="height" value="0.025" units="cm"/>
      <inkml:brushProperty name="color" value="#E71224"/>
    </inkml:brush>
  </inkml:definitions>
  <inkml:trace contextRef="#ctx0" brushRef="#br0">93 1 12827,'-9'16'1208,"1"1"1,0 0 0,1 1-1,-7 27 1,4-13 107,4-12-641,-2 1 149,1 1 1,2 0 0,-6 33 0,11-54-797,0 0 1,0 0-1,0 0 0,0 0 1,0-1-1,0 1 0,1 0 1,-1 0-1,0 0 1,0 0-1,1-1 0,-1 1 1,0 0-1,1 0 1,-1-1-1,1 1 0,-1 0 1,1-1-1,-1 1 0,1 0 1,-1-1-1,1 1 1,0-1-1,-1 1 0,1-1 1,0 1-1,-1-1 0,1 1 1,0-1-1,0 0 1,-1 1-1,1-1 0,0 0 1,0 0-1,0 1 1,0-1-1,-1 0 0,1 0 1,0 0-1,0 0 0,0 0 1,0-1-1,0 1 1,-1 0-1,1 0 0,0 0 1,1-1-1,8-1-120,0-1 0,1 0 0,11-6 0,-4 3-73,-8 3 21,0 1 0,1 1-1,-1-1 1,0 2 0,1 0 0,-1 0-1,12 2 1,-18-2 107,0 1-1,-1 0 1,1 0 0,-1 0-1,1 0 1,-1 1-1,1 0 1,-1-1 0,0 1-1,4 3 1,-5-3 44,0-1 0,-1 1 0,1 0 0,-1 0 0,0-1 0,1 1-1,-1 0 1,0 0 0,0 0 0,0 0 0,-1 1 0,1-1 0,0 0 0,-1 0 0,1 0 0,-1 0 0,0 1 0,0 3 0,0-3 80,-1 1 0,0 0 0,0-1 0,0 1 0,0 0 0,-1-1 0,1 0 0,-1 1 0,0-1 0,0 0 0,0 0 0,0 0 0,-1 0 0,1 0 0,-1 0 0,0-1 0,0 1 0,-5 3 0,1-1 123,0-1 0,0 0 0,0 0 0,0-1 0,0 1 0,-1-2-1,-15 5 1,18-6-211,-1 0-1,1-1 0,-1 0 0,1 0 0,0 0 0,-1-1 1,1 0-1,-1 0 0,1 0 0,0 0 0,-7-3 0,11 3-148,-1 0-1,0 0 0,0 0 1,1 0-1,-1 0 0,0 0 1,1-1-1,0 1 0,-1 0 1,1-1-1,0 1 0,-1-1 1,1 1-1,0-1 0,0 0 1,0 0-1,0 1 0,1-1 0,-1 0 1,1 0-1,-1 0 0,1 0 1,-1 0-1,1 0 0,0 0 1,0 0-1,0 0 0,0 0 1,0 1-1,0-1 0,1 0 1,-1 0-1,1 0 0,0-2 1,-1 2 39,1 1 1,0-1-1,0 1 0,-1-1 1,1 1-1,0-1 1,0 1-1,0 0 1,0 0-1,1-1 1,-1 1-1,0 0 0,0 0 1,1 0-1,-1 0 1,1 0-1,-1 0 1,2 0-1,16-7-1129</inkml:trace>
</inkml:ink>
</file>

<file path=ppt/ink/ink4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12.205"/>
    </inkml:context>
    <inkml:brush xml:id="br0">
      <inkml:brushProperty name="width" value="0.025" units="cm"/>
      <inkml:brushProperty name="height" value="0.025" units="cm"/>
      <inkml:brushProperty name="color" value="#E71224"/>
    </inkml:brush>
  </inkml:definitions>
  <inkml:trace contextRef="#ctx0" brushRef="#br0">624 369 13987,'12'-2'626,"0"-1"0,0 0 0,0-1 0,0 0 0,-1-1 0,14-7-1,-22 10-352,1 0-1,-1 0 1,1 0-1,-1-1 1,0 0-1,0 1 1,0-1-1,0 0 1,0 0-1,-1-1 1,0 1-1,1 0 1,-1-1-1,0 0 1,-1 1-1,1-1 1,-1 0-1,1 0 1,-1 0-1,0 0 1,-1 0-1,1-6 1,-1 10-232,0-1 1,0 0-1,0 1 0,0-1 1,0 0-1,0 1 0,0-1 1,0 0-1,0 1 0,-1-1 1,1 0-1,0 1 0,0-1 1,-1 1-1,1-1 0,-1 1 1,1-1-1,0 0 0,-1 1 1,1 0-1,-1-1 0,1 1 1,-1-1-1,0 1 0,1-1 1,-1 1-1,1 0 0,-1 0 1,0-1-1,1 1 0,-1 0 1,1 0-1,-1 0 1,0-1-1,1 1 0,-1 0 1,0 0-1,1 0 0,-1 0 1,0 0-1,1 1 0,-1-1 1,0 0-1,1 0 0,-2 1 1,-2 0 56,0 0 0,0 0 1,0 1-1,0-1 0,0 1 0,-4 3 1,-3 2-1,0 1 0,1 0 0,1 1 0,-1 0-1,-12 16 1,19-21-96,-1 1 0,0 0-1,1 0 1,0 0 0,1 0-1,-1 1 1,1-1-1,0 1 1,0 0 0,0 0-1,1-1 1,0 1 0,0 0-1,0 8 1,1-13-2,0 0 0,1 0 0,-1 1 0,0-1 0,0 0 0,1 0 0,-1 0 0,0 0 0,1 0 0,0 0 0,-1 1 0,1-1 0,-1 0 0,1 0 1,0-1-1,0 1 0,-1 0 0,1 0 0,0 0 0,0 0 0,0-1 0,2 2 0,0-1 1,-1 0 1,1 0-1,-1 0 1,1-1-1,0 1 1,-1-1-1,1 0 1,0 0-1,5 0 1,5-1-5,-1-1 0,1-1 0,16-6 0,-27 9-1,44-16-75,36-9-275,-72 22 244,0 1 0,0 1-1,0 0 1,0 0 0,0 1 0,13 2 0,0 5-176,-22-7 287,-1 1 0,1-1 1,-1 0-1,1 0 0,-1 1 1,1-1-1,-1 0 0,1 1 1,-1-1-1,0 0 0,1 1 0,-1-1 1,1 1-1,-1-1 0,0 1 1,0-1-1,1 1 0,-1-1 1,0 1-1,0-1 0,1 1 1,-1-1-1,0 1 0,0 0 1,0-1-1,0 1 0,0-1 0,0 1 1,0 0-1,0-1 0,0 1 1,0-1-1,0 1 0,0 0 19,-1-1-1,1 0 1,0 0-1,0 0 1,-1 0-1,1 0 1,0 1-1,0-1 1,0 0-1,-1 0 1,1 0-1,0 0 1,0 0-1,-1 0 1,1 0-1,0 0 1,0 0-1,-1 0 1,1 0-1,0 0 1,0 0-1,-1 0 1,1 0-1,0 0 1,0 0-1,-1 0 1,1-1-1,0 1 1,0 0-1,-1 0 1,1 0-1,0 0 1,0 0-1,0-1 1,-1 1-1,1 0 1,0 0-1,0 0 1,0-1-1,0 1 1,0 0-1,-1 0 1,1 0-1,0-1 1,0 1-1,0 0 1,0 0-1,0-1 1,0 1-1,0 0 1,-8-13 443,7 11-462,0 0 1,0-1-1,0 1 1,1 0-1,-1-1 1,1 1-1,0 0 1,-1-1-1,1 1 1,0-1-1,0 1 1,0-1-1,1 1 1,-1 0-1,1-1 1,-1 1-1,1 0 1,0-1-1,0 1 1,0 0-1,0 0 0,0 0 1,0 0-1,1 0 1,-1 0-1,1 0 1,-1 0-1,4-2 1,2-1-495,0 0 0,0 1 0,1 0 0,0 0 0,-1 1 0,15-4 1,-19 6-162</inkml:trace>
  <inkml:trace contextRef="#ctx0" brushRef="#br0" timeOffset="1">1 35 17724,'11'-13'1984,"8"5"-1368,12 3-256,7 4 633,6 2-3274,3-1 2489,-1-1-384,-4-6-280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2:47.374"/>
    </inkml:context>
    <inkml:brush xml:id="br0">
      <inkml:brushProperty name="width" value="0.05" units="cm"/>
      <inkml:brushProperty name="height" value="0.05" units="cm"/>
    </inkml:brush>
  </inkml:definitions>
  <inkml:trace contextRef="#ctx0" brushRef="#br0">8 558 14827,'-1'0'75,"1"0"0,0 1 0,-1-1 0,1 0 0,0 0 0,0 0 0,-1 0 0,1 0 0,0 0 0,-1 1 0,1-1 0,0 0 0,0 0 0,-1 0 0,1 1 0,0-1-1,0 0 1,-1 0 0,1 1 0,0-1 0,0 0 0,0 0 0,0 1 0,-1-1 0,1 0 0,0 1 0,0-1 0,0 0 0,0 0 0,0 1 0,0-1 0,0 0 0,0 1 0,0-1 0,0 0 0,0 1 0,0-1 0,0 0 0,0 1 0,0-1 0,0 0-1,0 1 1,1-1 0,-1 1 0,0-1-29,1 0 0,-1 0 1,1 0-1,-1 0 0,1 1 0,-1-1 0,1 0 0,-1 0 0,1 0 0,-1 0 0,1 0 0,-1 0 0,0 0 0,1 0 0,-1 0 0,1 0 0,-1-1 0,1 1 0,-1 0 0,1 0 1,-1 0-1,1 0 0,-1-1 0,0 1 0,1 0 0,-1-1 0,1 1 0,-1 0 0,0-1 0,1 1 0,-1 0 0,1-1 0,4-6 73,1 0 0,-1-1 0,0 0-1,0 0 1,-1 0 0,0 0 0,-1 0-1,5-17 1,14-74 226,-20 90-302,9-51 60,-2-1 1,-4 0 0,-1 0 0,-6-67-1,4 142-86,1 0-1,0 0 1,1 0 0,1-1-1,0 0 1,1 0-1,1 0 1,7 11 0,5 5-40,1-1-1,28 30 1,3-7-582,-30-31 292,22 26 0,-28-26 85</inkml:trace>
</inkml:ink>
</file>

<file path=ppt/ink/ink4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12.776"/>
    </inkml:context>
    <inkml:brush xml:id="br0">
      <inkml:brushProperty name="width" value="0.025" units="cm"/>
      <inkml:brushProperty name="height" value="0.025" units="cm"/>
      <inkml:brushProperty name="color" value="#E71224"/>
    </inkml:brush>
  </inkml:definitions>
  <inkml:trace contextRef="#ctx0" brushRef="#br0">197 184 15659,'-2'-3'256,"0"1"-1,0-1 1,0 1-1,-1-1 0,1 1 1,0 0-1,-1 0 0,0 0 1,1 0-1,-1 0 1,0 0-1,0 1 0,0-1 1,0 1-1,0 0 1,0 0-1,-1 0 0,1 1 1,0-1-1,0 1 1,-1-1-1,1 1 0,0 0 1,-1 1-1,1-1 1,0 0-1,0 1 0,-1 0 1,1 0-1,0 0 1,0 0-1,0 0 0,0 0 1,-4 3-1,1 0-102,-1 1 0,0-1-1,1 1 1,0 0 0,0 1-1,0-1 1,1 1 0,-1 1 0,2-1-1,-1 1 1,1-1 0,0 1 0,-4 9-1,6-10-174,0 0 0,0 0 0,1 0 0,-1 0-1,1 0 1,1 0 0,-1 1 0,1 10-1,1-15 13,-1-1-1,0 1 0,0 0 1,1-1-1,-1 1 0,1-1 1,-1 1-1,1-1 0,0 0 1,-1 1-1,1-1 0,0 0 1,0 1-1,0-1 0,0 0 1,0 0-1,0 0 0,0 0 1,1 0-1,-1 0 0,0 0 1,1 0-1,-1 0 0,0 0 1,1-1-1,-1 1 0,1-1 1,-1 1-1,1-1 0,0 0 1,-1 1-1,1-1 0,-1 0 1,1 0-1,-1 0 0,1 0 1,0 0-1,-1-1 0,4 0 1,5-1-22,0-1 0,0 0 0,0-1 1,0 0-1,-1-1 0,1 0 0,-1 0 1,0-1-1,-1 0 0,12-10 1,6-8 90,41-47 0,2-17 354,-60 76-290,-2 0 0,1-1 0,-2 0 0,0 0 0,7-22 0,-12 27 186,-5 13-170,-6 12-84,-5 25-74,-15 55 0,27-80-374,-1 0-1,2 0 1,0 1 0,1-1-1,1 0 1,3 24-1,-3-40 333,0 0-1,0 0 1,0 0-1,0 1 0,0-1 1,0 0-1,1 0 1,-1 0-1,0 0 1,1 0-1,-1 0 0,1 0 1,-1 0-1,1 0 1,0 0-1,-1 0 1,1 0-1,0 0 0,-1-1 1,1 1-1,0 0 1,0 0-1,0-1 1,0 1-1,0-1 1,0 1-1,0-1 0,0 1 1,0-1-1,0 1 1,0-1-1,0 0 1,0 0-1,1 0 0,-1 1 1,0-1-1,0 0 1,0 0-1,0 0 1,0-1-1,0 1 0,1 0 1,-1 0-1,0-1 1,0 1-1,0 0 1,1-2-1,22-7-968</inkml:trace>
</inkml:ink>
</file>

<file path=ppt/ink/ink4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13.402"/>
    </inkml:context>
    <inkml:brush xml:id="br0">
      <inkml:brushProperty name="width" value="0.025" units="cm"/>
      <inkml:brushProperty name="height" value="0.025" units="cm"/>
      <inkml:brushProperty name="color" value="#E71224"/>
    </inkml:brush>
  </inkml:definitions>
  <inkml:trace contextRef="#ctx0" brushRef="#br0">50 19 13699,'-1'8'697,"0"-2"-87,0 1 0,0-1 0,1 1 0,0-1 0,1 10 0,-1-15-485,0 0-1,0 0 1,1 1 0,-1-1 0,1 0 0,-1 0-1,0 0 1,1 0 0,0 0 0,-1-1 0,1 1-1,0 0 1,-1 0 0,1 0 0,0 0 0,0-1-1,-1 1 1,1 0 0,0-1 0,0 1 0,0-1-1,0 1 1,0-1 0,0 1 0,0-1-1,0 0 1,0 1 0,0-1 0,1 0 0,-1 0-1,0 0 1,0 0 0,0 0 0,0 0 0,0 0-1,0 0 1,0 0 0,0-1 0,2 1 0,1-2 74,1 1 1,0-1 0,-1 0-1,1 0 1,-1 0-1,0 0 1,1-1 0,-1 0-1,0 0 1,3-3 0,-5 4-145,0 1 0,-1 0 1,1-1-1,-1 0 1,1 1-1,-1-1 1,0 0-1,1 0 1,-1 1-1,0-1 0,0 0 1,-1 0-1,1 0 1,0 0-1,-1-1 1,1 1-1,-1 0 1,1 0-1,-1 0 0,0 0 1,0 0-1,0-1 1,0 1-1,-1-4 1,0 5-43,1 0 0,0 0 0,-1 1 0,1-1 0,-1 0 1,1 0-1,-1 0 0,1 1 0,-1-1 0,1 0 0,-1 1 0,0-1 0,1 0 1,-1 1-1,0-1 0,0 1 0,1-1 0,-1 1 0,0-1 0,0 1 1,0 0-1,0-1 0,-1 1 0,0 0-2,0 0 0,0 0 0,0 0 0,0 0 0,-1 0 0,1 0 1,0 1-1,0-1 0,0 1 0,-2 1 0,-2 0-6,0 1 1,0 0-1,1 1 0,-1 0 1,-8 7-1,7-4-23,0 1-1,1 0 1,-1 0-1,2 0 1,-1 1 0,1 0-1,-6 17 1,8-21 7,1 0 1,1 0 0,-1 0-1,1 0 1,0 1-1,0-1 1,0 0 0,1 1-1,0-1 1,0 1-1,0-1 1,1 0 0,0 1-1,0-1 1,0 0-1,3 7 1,-3-10 7,0 0-1,0-1 1,0 1-1,0-1 1,1 0-1,-1 1 1,0-1-1,1 0 1,-1 0-1,1 0 1,-1 0-1,1 0 1,0 0-1,-1 0 1,1 0-1,0-1 1,-1 1-1,1-1 1,0 1-1,0-1 1,0 0-1,-1 0 1,1 0-1,0 0 1,0 0-1,0 0 1,0 0-1,-1 0 1,4-2-1,6 0-9,0-1 0,0 0-1,16-9 1,-19 9-5,119-60-219,-91 43-21,1 1 0,1 2-1,68-21 1,-99 37 200,0-1-1,0 1 0,0 0 0,0 0 0,10 1 1,-16 0 53,0 0 0,0 0 0,1 0 0,-1 0 1,0 1-1,0-1 0,0 0 0,0 1 0,0-1 0,0 1 0,0-1 1,0 1-1,0 0 0,0-1 0,0 1 0,0 0 0,0 0 1,0-1-1,0 1 0,-1 0 0,1 0 0,0 0 0,-1 0 1,1 0-1,-1 0 0,1 0 0,-1 0 0,1 0 0,-1 0 1,0 1-1,1-1 0,-1 0 0,0 0 0,0 0 0,0 0 0,0 1 1,0-1-1,0 2 0,-2 6 162,1-1 0,-1 1-1,-1-1 1,1 0 0,-8 16 0,4-10 208,5-13-341,1-1 1,0 0-1,0 1 1,0-1-1,-1 0 1,1 0-1,0 1 1,0-1-1,0 0 1,0 1-1,0-1 1,0 0-1,0 1 0,-1-1 1,1 1-1,0-1 1,0 0-1,1 1 1,-1-1-1,0 0 1,0 1-1,0-1 1,0 0-1,0 1 1,0-1-1,0 0 1,0 1-1,1-1 1,8-3 341,16-17-191,-20 16-154,1 0-37,45-33-395,-47 35 332,0 0 1,0 0 0,0 0 0,0 0 0,1 1 0,-1-1 0,0 1 0,1 0 0,-1 1 0,1-1 0,6 1 0,-9 0 54,-1 0 0,1 0 0,0 1 0,-1-1 1,0 1-1,1-1 0,-1 1 0,1-1 1,-1 1-1,1 0 0,-1 0 0,0-1 1,0 1-1,1 0 0,-1 0 0,0 1 0,0-1 1,0 0-1,0 0 0,0 0 0,0 1 1,-1-1-1,1 0 0,0 1 0,-1-1 1,1 1-1,-1-1 0,1 1 0,-1 1 0,2 6 26,-1 1 0,0-1 0,-1 0 0,-1 11 0,2 17 401,-1-37-391,0 1-1,1-1 0,-1 1 1,0-1-1,0 1 0,0 0 1,0-1-1,0 1 0,1-1 1,-1 1-1,0-1 0,0 1 1,1-1-1,-1 1 0,0-1 1,1 0-1,-1 1 0,1-1 0,-1 1 1,0-1-1,1 0 0,-1 1 1,1-1-1,-1 0 0,1 0 1,-1 1-1,1-1 0,-1 0 1,1 0-1,-1 0 0,1 0 1,0 0-1,-1 1 0,1-1 0,-1 0 1,1 0-1,-1 0 0,1-1 1,-1 1-1,1 0 0,0 0 1,-1 0-1,2-1 0,22-13 153,-20 12-149,23-19-31,-8 6-240,27-16-1,-41 28 161,0 0-1,0 1 0,0 0 0,1 0 0,-1 0 0,0 0 0,1 1 0,-1 0 0,1 0 0,-1 1 1,8-1-1,-11 1 54,-1 0 0,1 1 1,-1-1-1,0 0 1,1 1-1,-1-1 1,0 1-1,1-1 0,-1 1 1,0-1-1,0 1 1,0 0-1,1 0 0,-1 0 1,0-1-1,0 1 1,0 0-1,0 1 0,0-1 1,-1 0-1,1 0 1,0 0-1,0 0 1,-1 1-1,1-1 0,-1 0 1,1 0-1,-1 1 1,1-1-1,-1 1 0,0-1 1,0 0-1,0 1 1,0-1-1,0 1 1,0 1-1,0-1-2,0 1-1,0-1 1,-1 0 0,1 1-1,-1-1 1,1 0 0,-1 1-1,0-1 1,0 0 0,0 0 0,0 0-1,-1 0 1,1 0 0,0 0-1,-1 0 1,1 0 0,-1 0-1,0-1 1,0 1 0,-2 1-1,-10 3-148</inkml:trace>
</inkml:ink>
</file>

<file path=ppt/ink/ink4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13.997"/>
    </inkml:context>
    <inkml:brush xml:id="br0">
      <inkml:brushProperty name="width" value="0.025" units="cm"/>
      <inkml:brushProperty name="height" value="0.025" units="cm"/>
      <inkml:brushProperty name="color" value="#E71224"/>
    </inkml:brush>
  </inkml:definitions>
  <inkml:trace contextRef="#ctx0" brushRef="#br0">0 1 21533,'2'4'2040,"-2"13"-1424,0 6-280,0 6 1289,0 5-681,0 6-616,1 3-136,1-3-160,0-1-104,0-6-320,1-3-104,-3-10-264,1-2-289,-1-17-199,0 3 776,-4-14-256,-2-4-176</inkml:trace>
</inkml:ink>
</file>

<file path=ppt/ink/ink4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14.491"/>
    </inkml:context>
    <inkml:brush xml:id="br0">
      <inkml:brushProperty name="width" value="0.025" units="cm"/>
      <inkml:brushProperty name="height" value="0.025" units="cm"/>
      <inkml:brushProperty name="color" value="#E71224"/>
    </inkml:brush>
  </inkml:definitions>
  <inkml:trace contextRef="#ctx0" brushRef="#br0">22 473 17044,'5'13'2152,"7"-4"-1232,7-8-248,5-1 1169,13-8-617,6-5-160,10-7-215,-4-5-225,1-2-488,-4-2-304,-9 1-849,-11-2-295,-20 2 1000,-11 3-272,-23 0-256</inkml:trace>
  <inkml:trace contextRef="#ctx0" brushRef="#br0" timeOffset="1">13 2 18100,'-13'-2'2184,"13"4"-1311,2 1-329,11 1 1688,5 0-976,9-1-503,5-1-281,5-1-656,8 3-425,3-2-623,4 1 1032,2 1-240,1 3-152</inkml:trace>
</inkml:ink>
</file>

<file path=ppt/ink/ink4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15.017"/>
    </inkml:context>
    <inkml:brush xml:id="br0">
      <inkml:brushProperty name="width" value="0.025" units="cm"/>
      <inkml:brushProperty name="height" value="0.025" units="cm"/>
      <inkml:brushProperty name="color" value="#E71224"/>
    </inkml:brush>
  </inkml:definitions>
  <inkml:trace contextRef="#ctx0" brushRef="#br0">225 0 19260,'-30'13'1260,"0"1"1,1 1-1,1 2 0,1 1 0,-37 29 1,63-45-1228,-1-1 0,1 1 0,-1-1 0,1 1 0,-1 0 0,1 0 0,0 0 0,0-1 0,0 1 0,-1 3 0,1-5-29,1 1 0,0 0-1,0-1 1,0 1 0,0-1 0,0 1 0,0 0-1,0-1 1,0 1 0,0 0 0,0-1 0,0 1-1,1-1 1,-1 1 0,0 0 0,0-1 0,1 1 0,-1-1-1,0 1 1,1-1 0,-1 1 0,0-1 0,1 1-1,3 2-23,0-1 0,0 1 0,0-1-1,0 0 1,0-1 0,0 1-1,0-1 1,6 1 0,101 35-936,-96-31 746,0 1 0,-1 0 0,0 1 0,0 1 1,16 13-1,-27-20 216,-1 0 0,0 0 0,1 1 1,-1-1-1,0 1 0,0-1 1,-1 1-1,1 0 0,0 0 0,-1 0 1,0 0-1,2 3 0,-3-4 38,0-1 0,0 1 0,0 0 0,0-1 0,0 1 0,0 0 0,0-1 0,0 1 0,-1 0 0,1-1 0,0 1 0,-1 0 0,0-1 0,1 1 0,-1-1 0,0 1 0,0-1 0,0 1 0,0-1 0,0 0 0,0 0 0,0 1 0,0-1 0,-1 0 0,-1 1 0,-3 3 72,0-1 0,0-1 0,-1 1 0,0-1 0,0 0-1,0 0 1,0-1 0,0 0 0,0 0 0,0 0 0,-9-1 0,13 0-124,0-1 0,-1 1 0,1-1 0,0 0 0,-1 0 1,1-1-1,0 1 0,0-1 0,-1 0 0,1 1 0,0-2 1,0 1-1,0 0 0,0 0 0,0-1 0,0 0 0,0 1 1,1-1-1,-1 0 0,1-1 0,-1 1 0,1 0 0,0-1 1,0 1-1,0-1 0,0 0 0,-2-2 0,2-14-181</inkml:trace>
  <inkml:trace contextRef="#ctx0" brushRef="#br0" timeOffset="1">321 211 16003,'16'-3'2193,"5"2"-1209,2 1-408,3-6 1657,1 2-1385,-1-4-304,1 4-96,-7-2-440</inkml:trace>
</inkml:ink>
</file>

<file path=ppt/ink/ink4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15.558"/>
    </inkml:context>
    <inkml:brush xml:id="br0">
      <inkml:brushProperty name="width" value="0.025" units="cm"/>
      <inkml:brushProperty name="height" value="0.025" units="cm"/>
      <inkml:brushProperty name="color" value="#E71224"/>
    </inkml:brush>
  </inkml:definitions>
  <inkml:trace contextRef="#ctx0" brushRef="#br0">98 1 20972,'-11'21'1021,"1"1"0,1 1 0,1 0-1,-7 32 1,-13 100 1100,20-101-1929,5-37-139,1-10-77,1 1-1,0-1 0,0 0 1,1 1-1,0-1 0,0 1 0,2 10 1,-2-17 7,0 0 1,1 0-1,-1-1 1,0 1-1,1 0 1,-1-1 0,1 1-1,-1 0 1,1-1-1,0 1 1,-1-1-1,1 1 1,-1-1-1,1 1 1,0-1-1,0 0 1,-1 1 0,1-1-1,0 0 1,0 1-1,-1-1 1,1 0-1,0 0 1,0 0-1,-1 0 1,1 0 0,0 0-1,0 0 1,0 0-1,-1 0 1,1 0-1,0 0 1,0 0-1,0 0 1,-1-1-1,2 1 1,34-14-328,-27 11 303,34-14-3,-12 5-706,0-1-1,30-18 1,-35 16 295</inkml:trace>
</inkml:ink>
</file>

<file path=ppt/ink/ink4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16.008"/>
    </inkml:context>
    <inkml:brush xml:id="br0">
      <inkml:brushProperty name="width" value="0.025" units="cm"/>
      <inkml:brushProperty name="height" value="0.025" units="cm"/>
      <inkml:brushProperty name="color" value="#E71224"/>
    </inkml:brush>
  </inkml:definitions>
  <inkml:trace contextRef="#ctx0" brushRef="#br0">98 56 19364,'-3'6'303,"-59"156"4993,54-137-4845,1 1-1,1 0 0,1 0 1,-1 38-1,6-61-434,0-1 0,0 1 0,0-1 0,0 1 0,1-1 0,-1 0 0,1 1 0,0-1 0,-1 0 0,2 3 0,-1-4-13,-1-1 0,0 0 0,0 1 0,1-1 0,-1 0 0,0 1 0,0-1 0,1 0 0,-1 0 0,0 1 0,1-1 0,-1 0 1,1 0-1,-1 0 0,0 1 0,1-1 0,-1 0 0,0 0 0,1 0 0,-1 0 0,1 0 0,-1 0 0,1 0 0,0 0 0,0 0 1,0 0-1,0-1 0,-1 1 0,1 0 0,0-1 1,0 1-1,0-1 0,0 1 0,-1-1 1,1 1-1,0-1 0,-1 0 0,2-1 1,4-5-8,-1 0 0,0-1 0,0 1 0,0-1 0,-1 0 0,0-1 0,-1 1 0,4-16 0,13-74-179,-18 82 156,4-12-85,-2 0-1,-2-1 0,0 1 1,-4-50-1,1 76 102,1 0-1,0 0 0,-1 0 0,1 0 1,-1 0-1,0 0 0,0 0 1,0 0-1,0 0 0,-1-2 0,-5 3-36,1 12 27,2 0 48,1 1 0,0 0 1,1 0-1,-1 16 1,2-21 5,1 1 0,0-1 0,0 0 0,1 0 0,0 1 0,0-1 0,1 0 0,3 11 0,-4-16-16,0 0-1,0-1 1,0 1-1,0 0 0,1 0 1,-1 0-1,1-1 0,-1 1 1,1-1-1,-1 1 0,1-1 1,0 0-1,0 0 0,0 1 1,0-1-1,0-1 1,0 1-1,0 0 0,0 0 1,0-1-1,0 1 0,0-1 1,0 1-1,0-1 0,1 0 1,-1 0-1,0 0 1,0 0-1,0-1 0,0 1 1,1 0-1,3-2 0,2-1 17,0 0 0,0 0 0,0 0 0,0-1-1,-1-1 1,14-9 0,7-9 35,36-40 1,-2 2-278,-61 61 195,-1-1 0,1 0 0,-1 1 0,1-1 0,0 1 0,-1-1 0,1 1 0,0-1 0,0 1 0,-1 0 0,1-1 0,0 1 0,0 0 0,0-1 0,0 1 0,-1 0 0,2 0 0,-2 0 9,1 0-1,-1 1 1,0-1 0,0 0-1,1 0 1,-1 1 0,0-1-1,0 0 1,1 0-1,-1 1 1,0-1 0,0 0-1,0 1 1,0-1 0,0 0-1,0 1 1,1-1 0,-1 0-1,0 1 1,0-1-1,0 0 1,0 1 0,0-1-1,0 0 1,0 1 0,0-1-1,-1 1 1,-7 34-152,6-28 113,-10 35-26,-23 91-209,30-109 194,2 0 0,0 0 0,2 41 0,0-63 85,1 0 1,0 0 0,0 0 0,1 0-1,-1 1 1,0-1 0,1 0 0,-1 0-1,1 0 1,0 0 0,-1 0 0,1-1 0,0 1-1,0 0 1,1 0 0,-1 0 0,0-1-1,0 1 1,1-1 0,2 3 0,14 8-109</inkml:trace>
  <inkml:trace contextRef="#ctx0" brushRef="#br0" timeOffset="1">484 262 21077,'2'3'1920,"7"0"-1344,4 0-248,3-3 928,4 0-463,-2-2-593,2 0-424,-1-3-929,-2 1 993,-5 4-176,-2 0-168</inkml:trace>
</inkml:ink>
</file>

<file path=ppt/ink/ink4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17.068"/>
    </inkml:context>
    <inkml:brush xml:id="br0">
      <inkml:brushProperty name="width" value="0.025" units="cm"/>
      <inkml:brushProperty name="height" value="0.025" units="cm"/>
      <inkml:brushProperty name="color" value="#E71224"/>
    </inkml:brush>
  </inkml:definitions>
  <inkml:trace contextRef="#ctx0" brushRef="#br0">1 0 18620,'0'8'660,"1"0"-1,0 0 1,1 0-1,4 13 1,0-1 219,-1 0-311,20 70 612,-21-79-1126,0 1 1,1-1-1,0 0 0,1-1 0,10 15 1,-15-23-52,1 0 1,-1-1 0,1 1 0,-1-1-1,1 1 1,-1-1 0,1 0 0,0 1-1,0-1 1,-1 0 0,1 0 0,0 0-1,0-1 1,0 1 0,0 0-1,0-1 1,0 1 0,0-1 0,4 1-1,-3-1 2,0-1 0,0 1 0,0-1-1,0 0 1,-1 1 0,1-1 0,0-1-1,0 1 1,0 0 0,-1-1-1,1 1 1,2-3 0,5-4 9,-1 0-1,0 0 1,-1-1 0,0 0 0,10-16-1,7-16 40,-18 29-44,0-1 0,1 1 0,1 1 1,15-17-1,-23 27-12,-1 0 1,1 0-1,0 0 0,0 1 0,0-1 1,0 0-1,0 0 0,0 1 1,0-1-1,0 1 0,0-1 0,0 1 1,0-1-1,0 1 0,1 0 1,-1 0-1,0-1 0,0 1 0,0 0 1,1 0-1,-1 0 0,0 0 1,0 0-1,0 1 0,1-1 0,-1 0 1,0 0-1,0 1 0,0-1 0,0 1 1,0-1-1,0 1 0,0-1 1,0 1-1,0 0 0,0 0 0,0-1 1,0 1-1,0 0 0,0 0 1,-1 0-1,1 0 0,0 0 0,-1 0 1,1 1-1,4 6-20,-1 1 1,0-1-1,0 1 0,3 14 0,-4-14 10,4 18-25,6 33-1,-11-44 25,-2-16 10,0 1 0,0-1 0,0 1 0,0-1 0,0 1 0,0-1 0,0 1 0,0-1 0,0 1 0,1-1 0,-1 1 0,0-1 1,0 1-1,0-1 0,1 0 0,-1 1 0,0-1 0,0 1 0,1-1 0,-1 1 0,0-1 0,1 0 0,-1 1 0,0-1 0,1 0 0,-1 1 0,1-1 0,-1 0 0,1 0 0,-1 0 0,0 1 0,1-1 0,-1 0 0,1 0 0,-1 0 0,1 0 0,-1 0 0,1 0 0,-1 0 0,1 0 0,-1 0 0,1 0 0,-1 0 0,1 0 0,-1 0 0,1 0 0,-1 0 0,2-1 0,21-17 533,-13 9-681,13-8 178</inkml:trace>
</inkml:ink>
</file>

<file path=ppt/ink/ink4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17.548"/>
    </inkml:context>
    <inkml:brush xml:id="br0">
      <inkml:brushProperty name="width" value="0.025" units="cm"/>
      <inkml:brushProperty name="height" value="0.025" units="cm"/>
      <inkml:brushProperty name="color" value="#E71224"/>
    </inkml:brush>
  </inkml:definitions>
  <inkml:trace contextRef="#ctx0" brushRef="#br0">48 56 18036,'-9'11'709,"2"1"1,0 0-1,-10 22 0,16-32-637,0 1 0,0-1 0,0 1 0,0-1 0,1 1 0,-1 0 0,1-1 0,-1 1 0,1 0 0,0-1 0,0 1 0,0 0 0,0-1 0,1 1 0,-1 0 0,1-1 0,-1 1 0,1 0 0,0-1 0,0 1 0,0-1 0,1 0 0,-1 1 0,0-1 0,1 0 0,2 4 0,-1-5-37,0 1 0,-1 0 1,1-1-1,0 1 0,0-1 1,0 0-1,0 0 0,0 0 0,0 0 1,0-1-1,0 1 0,0-1 1,0 0-1,1 0 0,-1 0 0,0 0 1,0 0-1,0-1 0,0 1 1,0-1-1,0 0 0,0 0 1,5-2-1,-1 0 76,1-1 0,-1 1 0,0-1 0,0-1 0,-1 1 1,1-1-1,-1 0 0,6-7 0,-6 5 85,0-1 1,-1 1 0,0-1-1,0 0 1,-1 0-1,5-14 1,-7 18-119,-1 1 0,1-1 0,-1 0 0,0 0 1,-1 0-1,1 0 0,-1 0 0,0 0 0,0 0 1,0 0-1,0 0 0,0 0 0,-1 0 0,0 1 1,0-1-1,0 0 0,-3-5 0,4 8-78,-1 0-1,1 0 1,-1 0-1,1 0 1,-1 0 0,0 0-1,1 1 1,-1-1-1,0 0 1,0 0-1,0 1 1,1-1-1,-1 0 1,0 1-1,0-1 1,0 1 0,0-1-1,0 1 1,0 0-1,0-1 1,0 1-1,0 0 1,-1 0-1,0 0 1,0 0-63,0 0 1,1 1-1,-1-1 1,0 1-1,0-1 1,0 1-1,1 0 1,-1 0-1,0 0 1,1 0-1,-1 0 0,-2 2 1,-1 2-347,0 0 1,1 0 0,-1 0-1,1 0 1,0 1-1,-6 10 1,9-12 247,0 0 0,-1-1 0,1 1 1,0 0-1,0 0 0,1 0 0,-1 0 1,1 5-1,4 5-759</inkml:trace>
</inkml:ink>
</file>

<file path=ppt/ink/ink4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18.126"/>
    </inkml:context>
    <inkml:brush xml:id="br0">
      <inkml:brushProperty name="width" value="0.025" units="cm"/>
      <inkml:brushProperty name="height" value="0.025" units="cm"/>
      <inkml:brushProperty name="color" value="#E71224"/>
    </inkml:brush>
  </inkml:definitions>
  <inkml:trace contextRef="#ctx0" brushRef="#br0">129 242 13211,'-24'22'1593,"4"-2"564,-27 31 1,43-46-1866,0 1 0,0 0 0,0 0 0,1 0 0,0 0 0,0 1-1,0-1 1,1 1 0,0 0 0,0-1 0,0 9 0,1-13-256,1 1-1,0-1 0,0 1 0,0-1 1,0 1-1,1-1 0,-1 0 1,1 1-1,-1-1 0,1 0 1,0 1-1,0-1 0,0 0 1,0 0-1,0 0 0,1 0 1,-1 0-1,0 0 0,1 0 1,0 0-1,-1 0 0,1-1 1,0 1-1,0-1 0,0 1 1,0-1-1,0 0 0,0 0 1,5 2-1,-4-2 7,0 0 0,1-1-1,-1 1 1,0-1 0,1 1-1,-1-1 1,0 0 0,0-1 0,1 1-1,-1 0 1,0-1 0,1 0-1,-1 0 1,0 0 0,0 0 0,0 0-1,0-1 1,0 1 0,0-1-1,0 0 1,3-3 0,4-4 79,-2 0 1,1-1-1,-1 0 1,-1 0-1,0-1 1,0 0-1,-1-1 0,9-22 1,0-10 199,11-47 1,-24 83-279,0-2 2,5-16 125,0 0 1,-2-1-1,-1 1 1,0-46-1,-3 72-160,-1-1 0,0 0 0,0 1-1,0-1 1,0 1 0,0-1-1,0 0 1,0 1 0,0-1-1,0 0 1,0 1 0,0-1-1,0 0 1,-1 1 0,1-1-1,0 0 1,0 1 0,-1-1-1,1 1 1,0-1 0,-1 1-1,1-1 1,-1 1 0,1-1-1,0 1 1,-1-1 0,1 1-1,-2-1 1,1 2 3,0 0 0,0 0 0,0 0 1,1 0-1,-1 1 0,0-1 0,0 0 0,1 1 0,-1-1 0,0 0 0,1 1 1,0-1-1,-1 0 0,1 2 0,-15 50-47,3 0 0,3 0 0,1 1-1,0 64 1,8-100 10,-1-7-42,1-1-1,0 0 1,0 1 0,1-1 0,1 0-1,-1 0 1,2 0 0,-1 0 0,5 10-1,-6-18 59,-1-1 0,1 0 0,0 0 0,-1 1 0,1-1 0,0 0 0,0 0 0,0 0 0,0 0 0,0 0-1,0 0 1,0 0 0,0 0 0,0 0 0,1 0 0,-1-1 0,0 1 0,1-1 0,-1 1 0,0-1 0,1 1 0,-1-1-1,1 0 1,-1 1 0,0-1 0,1 0 0,-1 0 0,1 0 0,-1 0 0,1 0 0,1-1 0,0 0 5,1 0 0,0-1 1,0 1-1,-1-1 0,1 0 1,-1 0-1,1 0 0,-1-1 1,0 1-1,4-4 0,16-18-191</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1.088"/>
    </inkml:context>
    <inkml:brush xml:id="br0">
      <inkml:brushProperty name="width" value="0.05" units="cm"/>
      <inkml:brushProperty name="height" value="0.05" units="cm"/>
    </inkml:brush>
  </inkml:definitions>
  <inkml:trace contextRef="#ctx0" brushRef="#br0">9 83 16283,'-9'27'1449,"9"-6"-993,1-7-136,24-7 576,6-3-64,17-8-248,3-7-71,9-7-153,5-3-72,1-4-208,0 0-280,-10 3-392,-3 5-217,-13 7-215,-10 7 704,-19 12-256,-8 6-240</inkml:trace>
</inkml:ink>
</file>

<file path=ppt/ink/ink4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18.621"/>
    </inkml:context>
    <inkml:brush xml:id="br0">
      <inkml:brushProperty name="width" value="0.025" units="cm"/>
      <inkml:brushProperty name="height" value="0.025" units="cm"/>
      <inkml:brushProperty name="color" value="#E71224"/>
    </inkml:brush>
  </inkml:definitions>
  <inkml:trace contextRef="#ctx0" brushRef="#br0">1 279 15603,'0'2'202,"0"3"171,1-1 1,-1 0 0,1 0-1,0 0 1,1 0 0,-1-1 0,2 5-1,-2-7-258,0 0 0,-1 0-1,1 0 1,0 0 0,0-1-1,0 1 1,0 0 0,0 0-1,0-1 1,0 1 0,0 0-1,0-1 1,0 1 0,0-1-1,0 0 1,0 1 0,0-1-1,1 0 1,-1 0 0,0 0-1,0 1 1,0-1 0,1 0-1,-1-1 1,0 1-1,0 0 1,0 0 0,0 0-1,1-1 1,0 0 0,7-2 68,0 0 0,0-1 1,-1 0-1,1-1 0,-1 0 1,0 0-1,0-1 0,-1 0 1,13-12-1,-3 0 147,-1 0 1,23-35-1,-32 44-172,-1-1-1,-1 0 1,6-14-1,-10 22-131,-1 1 0,1-1 0,0 1 0,0-1 0,-1 0 0,0 1 0,1-1 0,-1 0 0,0 0 0,1 0 0,-1 1 0,0-1-1,0 0 1,-1 0 0,1 1 0,0-1 0,-1 0 0,1 0 0,-1 1 0,1-1 0,-1 0 0,0 1 0,1-1 0,-1 1 0,0-1 0,0 1 0,0-1 0,-1 1 0,0-2 0,0 2-17,-1 0 1,1 1 0,0-1-1,0 0 1,0 1 0,-1 0 0,1-1-1,0 1 1,0 0 0,-1 0-1,1 0 1,0 1 0,0-1-1,-1 0 1,1 1 0,0 0-1,0-1 1,0 1 0,0 0 0,0 0-1,0 0 1,0 0 0,0 1-1,0-1 1,-3 3 0,-5 4 23,0 1 0,1 0 0,-11 12 0,8-6-35,0 0-1,1 1 1,1 0 0,0 1-1,1 0 1,1 0 0,0 1 0,2 0-1,0 0 1,1 1 0,1 0 0,-4 34-1,8-46 3,0 0-1,0 0 1,1 0-1,0 0 1,0 0-1,3 8 1,-4-13-1,1 1 0,0 0 0,1-1 1,-1 1-1,0 0 0,1-1 0,-1 0 1,1 1-1,0-1 0,0 0 0,0 0 1,0 0-1,0 0 0,0 0 0,1 0 1,-1-1-1,4 3 0,0-2-14,-1-1-1,1 1 0,-1-1 1,1 0-1,-1-1 1,1 1-1,-1-1 1,1 0-1,0-1 0,-1 1 1,1-1-1,-1 0 1,1-1-1,-1 1 1,0-1-1,1 0 0,-1 0 1,0-1-1,8-5 1,2-1-93,0-1 0,-1-1 0,0 0 0,24-27 0,-20 18-6,-1-2 0,0 0 0,-2 0 0,0-2 0,-2 0 0,-1 0 0,-1-1 0,0-1 0,11-48 0,-21 62 95,-4 14 12,-7 20 12,-35 109 384,40-113-249,1 0 0,1 1 0,0 0 0,1 0 0,1 24 0,1-41-115,0 1-1,0-1 1,1 0-1,-1 1 1,0-1-1,1 0 1,-1 0-1,1 0 1,0 0-1,0 0 1,0 1-1,0-1 1,0-1-1,0 1 1,1 0-1,-1 0 1,1 0-1,-1-1 1,3 3-1,-2-3-8,0 0-1,0 0 1,0-1-1,0 1 0,0 0 1,0-1-1,0 1 1,0-1-1,0 0 1,0 0-1,0 0 0,1 0 1,-1 0-1,0 0 1,0-1-1,4 0 1,3-2-24,1-1 0,-1 0 0,1-1 0,-1 0 0,0 0 0,-1-1 1,10-7-1,7-10-33,0-1 0,-1-1 0,-2-1 0,-1-1 1,-1-1-1,-1-1 0,30-61 0,-30 39 128,-18 48-77,0-1 1,0 0 0,0 1 0,-1-1 0,0 0-1,0 0 1,0 1 0,0-1 0,0 0-1,-1 0 1,-1-5 0,1 7-7,1 1 1,-1 0-1,1 0 1,-1 0-1,1 0 0,-1 0 1,0 0-1,1 0 0,-1 0 1,0 0-1,0 1 1,0-1-1,0 0 0,0 0 1,0 1-1,0-1 0,0 1 1,0-1-1,0 1 1,0-1-1,0 1 0,0-1 1,0 1-1,0 0 0,-1 0 1,1-1-1,0 1 1,0 0-1,0 0 0,0 0 1,-1 1-1,1-1 0,0 0 1,0 0-1,0 1 1,0-1-1,0 0 0,-2 1 1,-2 1 4,0 1 0,0-1 0,0 1 0,1-1 1,-1 2-1,1-1 0,-5 4 0,0 2 19,1 0-1,1 1 1,-1 0-1,2 0 1,-1 1-1,1-1 1,1 1 0,0 1-1,1-1 1,0 1-1,0 0 1,-1 13-1,2-13-11,2 0 0,-1 1 1,1 0-1,1-1 0,0 1 0,1 0 0,1-1 0,0 1 0,0-1 0,1 0 0,8 20 0,-9-26-63,1-1-1,0 1 1,0-1 0,0 0 0,1 0 0,0 0-1,0-1 1,0 1 0,1-1 0,-1 0-1,1 0 1,0 0 0,0-1 0,0 0-1,1 0 1,6 3 0,15 1-166</inkml:trace>
</inkml:ink>
</file>

<file path=ppt/ink/ink4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19.870"/>
    </inkml:context>
    <inkml:brush xml:id="br0">
      <inkml:brushProperty name="width" value="0.025" units="cm"/>
      <inkml:brushProperty name="height" value="0.025" units="cm"/>
      <inkml:brushProperty name="color" value="#E71224"/>
    </inkml:brush>
  </inkml:definitions>
  <inkml:trace contextRef="#ctx0" brushRef="#br0">1 8 21052,'3'3'1869,"0"8"-972,2 25-460,-3-19-65,3 19-165,2 0 1,1 0 0,1-1 0,22 52-1,-29-82-164,0-1 0,1 0-1,-1 0 1,1 0 0,0 0-1,0 0 1,0 0-1,0-1 1,1 0 0,-1 1-1,1-1 1,0-1-1,6 5 1,-7-6-15,-1 0 1,1 0-1,0-1 1,-1 1-1,1-1 1,0 1-1,-1-1 1,1 0-1,0 0 1,0 0 0,-1 0-1,1-1 1,0 1-1,-1-1 1,1 0-1,-1 1 1,1-1-1,-1-1 1,1 1-1,-1 0 1,1 0-1,-1-1 1,0 1-1,0-1 1,4-3-1,1-2 28,0 0 0,0-1 0,-1 0 0,0 0 0,-1 0 0,1 0 0,-2-1-1,1 0 1,-1 0 0,3-10 0,-3 5 5,0 1 0,-1-1 1,-1 0-1,0 0 0,-1 0 0,0-21 0,-2 29-39,0 1 1,0 0-1,0-1 1,-3-8-1,-6 1 36,9 13-56,1 0 0,0-1 0,-1 1 0,1 0 0,-1 0 0,1 0 0,-1 0 0,1 0 0,-1 0 0,1 0 0,-1 0 0,1 0 0,-1 0 0,1 0 0,-1 0 1,1 0-1,-1 1 0,1-1 0,-1 0 0,1 0 0,0 0 0,-1 1 0,1-1 0,-1 0 0,1 1 0,0-1 0,-1 0 0,1 1 0,0-1 0,-1 1 0,-1 2-5,0 0 0,0 0 0,0 0 0,1 1-1,-1-1 1,1 0 0,0 1 0,0 0-1,0-1 1,0 1 0,1-1 0,0 1 0,-1 0-1,2 5 1,-1 0-11,0-1-1,1 1 0,0 0 1,1-1-1,3 12 0,-4-17 8,0 0-1,0-1 1,0 1-1,0 0 1,1-1 0,-1 1-1,1-1 1,-1 1-1,1-1 1,0 1-1,0-1 1,0 0-1,0 0 1,1 0-1,-1 0 1,0-1-1,1 1 1,-1-1-1,1 1 1,0-1 0,-1 0-1,1 0 1,0 0-1,0 0 1,0-1-1,0 1 1,0-1-1,0 1 1,0-1-1,0 0 1,-1 0-1,1-1 1,0 1-1,5-2 1,0 0-27,-1 0 1,1-1 0,-1 0-1,0-1 1,0 0-1,0 0 1,0 0-1,0-1 1,-1 0-1,0 0 1,10-12 0,-7 7-11,0-1 0,-1 0 1,0-1-1,-1 0 0,0 0 1,-1-1-1,-1 1 0,0-1 1,0-1-1,3-17 0,-8 14-45,0 17 87,0 0 0,0-1 0,-1 1 1,1 0-1,0 0 0,0 0 0,0 0 1,0-1-1,0 1 0,0 0 0,0 0 1,0 0-1,-1 0 0,1-1 0,0 1 0,0 0 1,0 0-1,0 0 0,0 0 0,-1 0 1,1 0-1,0 0 0,0 0 0,0-1 1,0 1-1,-1 0 0,1 0 0,0 0 1,0 0-1,0 0 0,-1 0 0,1 0 0,0 0 1,0 0-1,0 0 0,-1 0 0,1 0 1,0 1-1,-2 0-4,0 0 1,1 0-1,-1 0 0,0 1 0,1-1 1,-1 1-1,1-1 0,0 1 1,0 0-1,-1-1 0,0 5 1,-8 10-10,1 2 0,1-1 0,1 1 0,0 1 0,1-1 0,1 1 0,1 0 0,1 0 0,-1 24 0,4-41 6,0-1 0,0 1 0,0-1 0,0 1 0,0-1 0,1 1 0,-1-1 0,1 1 0,-1-1-1,1 1 1,-1-1 0,1 1 0,0-1 0,0 0 0,0 1 0,0-1 0,0 0 0,0 0 0,0 0 0,0 0-1,0 0 1,0 0 0,1 0 0,-1 0 0,0 0 0,1-1 0,-1 1 0,1 0 0,2 0 0,3 0-114,-1 0-1,1 0 1,0 0 0,0-1 0,10-1 0,0 0-107,24 1-296,0 1 1,1 2-1,67 13 1,-108-16 561,0 1 0,-1-1 0,1 0-1,0 1 1,0-1 0,0 0 0,0 0 0,0 0 0,-1 0 0,1 0-1,0 0 1,0 0 0,0 0 0,0 0 0,0 0 0,-1 0 0,1-1 0,0 1-1,0 0 1,0-1 0,-1 1 0,1 0 0,0-1 0,0 1 0,-1-1-1,1 1 1,0-1 0,-1 1 0,1-1 0,0 0 0,-1 1 0,1-2-1,0-2 105,0 1-1,0 0 0,0-1 0,-1 1 0,0 0 0,0-1 1,0-4-1,0 6-116,-1-25 295,-1 0-1,-2 0 0,-1 0 0,0 0 1,-3 1-1,0 0 0,-14-31 0,7 35-302,9 20-62,8 15-31,-1-8 26,1 1 1,1-1 0,-1 0-1,1 0 1,0 0 0,0 0-1,0-1 1,1 1 0,-1-1 0,1 0-1,0 0 1,1 0 0,-1-1-1,1 1 1,-1-1 0,1 0-1,8 4 1,-7-4 32,0-1 1,0 0-1,1 0 0,-1 0 0,0-1 1,1 1-1,-1-2 0,1 1 1,-1-1-1,1 0 0,-1 0 1,1-1-1,-1 1 0,1-1 0,6-3 1,26-14-157,-3-10-42</inkml:trace>
</inkml:ink>
</file>

<file path=ppt/ink/ink4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20.451"/>
    </inkml:context>
    <inkml:brush xml:id="br0">
      <inkml:brushProperty name="width" value="0.025" units="cm"/>
      <inkml:brushProperty name="height" value="0.025" units="cm"/>
      <inkml:brushProperty name="color" value="#E71224"/>
    </inkml:brush>
  </inkml:definitions>
  <inkml:trace contextRef="#ctx0" brushRef="#br0">45 0 15603,'-4'5'421,"0"-1"1,0 1-1,0 0 0,0 0 0,1 0 0,0 0 0,0 1 1,0 0-1,1-1 0,0 1 0,0 0 0,1 0 0,-1 0 1,1 0-1,0 9 0,0-5-96,0 1-1,1-1 1,1 1 0,0-1-1,0 1 1,1-1 0,0 0-1,5 13 1,-6-21-275,0 0 0,0 1 1,0-1-1,0 0 0,0 1 0,0-1 0,1 0 0,-1 0 0,1 0 1,-1 0-1,1-1 0,0 1 0,0 0 0,0-1 0,0 1 0,0-1 1,0 1-1,0-1 0,0 0 0,1 0 0,-1 0 0,0 0 1,1-1-1,-1 1 0,1 0 0,-1-1 0,4 1 0,1-2 7,-1 0 1,1 0-1,-1 0 0,0-1 0,1 0 0,-1 0 0,0 0 0,0-1 0,9-5 0,88-62 301,-64 42-437,-38 28 76,-1 0 0,0-1-1,0 1 1,0 0 0,1 0 0,-1-1 0,0 1 0,0 0-1,0 0 1,1 0 0,-1 0 0,0 0 0,0-1 0,1 1-1,-1 0 1,0 0 0,0 0 0,1 0 0,-1 0-1,0 0 1,0 0 0,1 0 0,-1 0 0,0 0 0,1 0-1,-1 0 1,0 0 0,0 0 0,1 0 0,-1 0 0,0 0-1,0 0 1,1 1 0,-2 8-96,-9 11-76,8-17 99,0 0-1,0 0 1,0-1-1,0 1 1,-1-1-1,1 1 1,-1-1-1,0 0 1,0 1-1,1-2 1,-2 1-1,1 0 0,0 0 1,0-1-1,0 0 1,-1 0-1,1 0 1,0 0-1,-1 0 1,1-1-1,-1 1 1,1-1-1,-1 0 1,1 0-1,-1 0 0,1-1 1,-7-1-1,-13-5-279</inkml:trace>
</inkml:ink>
</file>

<file path=ppt/ink/ink4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21.302"/>
    </inkml:context>
    <inkml:brush xml:id="br0">
      <inkml:brushProperty name="width" value="0.025" units="cm"/>
      <inkml:brushProperty name="height" value="0.025" units="cm"/>
      <inkml:brushProperty name="color" value="#E71224"/>
    </inkml:brush>
  </inkml:definitions>
  <inkml:trace contextRef="#ctx0" brushRef="#br0">4 296 14107,'-1'0'66,"1"0"0,0 0 0,0 0 0,0 0-1,0 0 1,0 0 0,0 0 0,0 0 0,0 0 0,-1 0 0,1 0 0,0 0 0,0 0-1,0 0 1,0 0 0,0 0 0,0 0 0,0 0 0,0 0 0,0 0 0,-1 0 0,1 0-1,0 0 1,0 0 0,0 0 0,0 0 0,0 0 0,0 0 0,0-1 0,0 1 0,0 0-1,0 0 1,0 0 0,0 0 0,-1 0 0,1 0 0,0 0 0,0 0 0,0 0 0,0 0-1,0-1 1,0 1 0,0 0 0,0 0 0,0 0 0,0 0 0,0 0 0,0 0 0,0 0 0,0 0-1,0-1 1,0 1 0,0 0 0,0 0 0,0 0 0,0 0 0,0 0 0,1 0 0,-1 0-1,0 0 1,0 0 0,0-1 0,0 1 0,0 0 0,0 0 0,0 0 0,0 0 0,0 0-1,7-14 2463,12-16-51,-12 20-2101,1 0 0,0 1 0,0 0 1,1 0-1,1 0 0,-1 2 0,1-1 0,1 1 0,11-6 0,-18 11-350,0 0 0,0 0 0,0 1 0,1 0 0,-1-1 0,1 1 0,-1 1 1,1-1-1,-1 1 0,1 0 0,-1 0 0,6 0 0,-7 1-45,1 0-1,-1 0 0,0 0 1,1 1-1,-1-1 1,0 1-1,0 0 1,0 0-1,0 0 0,0 0 1,0 0-1,-1 1 1,1-1-1,-1 1 1,0-1-1,1 1 0,2 5 1,-2-3-12,0 1 1,0 0-1,0 1 0,0-1 1,-1 0-1,0 1 0,-1-1 1,1 1-1,-1 8 0,1 5-19,-4 35-1,1 11 181,0-66-126,1 0-1,0 1 1,0-1-1,0 0 1,0 1-1,0-1 1,0 0-1,0 0 0,0 1 1,0-1-1,0 0 1,0 1-1,0-1 1,0 0-1,1 0 1,-1 1-1,0-1 0,0 0 1,0 0-1,0 1 1,0-1-1,1 0 1,-1 0-1,0 1 1,0-1-1,0 0 0,1 0 1,-1 0-1,0 1 1,0-1-1,1 0 1,-1 0-1,0 0 1,0 0-1,1 0 0,-1 0 1,0 1-1,0-1 1,1 0-1,-1 0 1,1 0-1,11-9 129,9-21 64,-15 17-133,-1-1 0,0 0 0,-2-1 1,1 1-1,-2-1 0,0 0 1,-1 1-1,0-29 0,-3 22-13,0 0 0,-1 0-1,-1 0 1,0 0 0,-14-33 0,10 40-69,7 15 17,1-1 0,0 0 0,0 0 1,-1 0-1,1 0 0,0 1 0,0-1 1,-1 0-1,1 0 0,0 0 0,0 1 1,0-1-1,-1 0 0,1 0 0,0 1 0,0-1 1,0 0-1,0 0 0,0 1 0,0-1 1,0 0-1,-1 0 0,1 1 0,0-1 1,0 0-1,0 1 0,0-1 0,0 0 1,0 1-1,0 3-10,0 0 0,0-1 0,0 1 0,0 0 0,1 0 0,1 7 0,0-4 4,1 0 0,1 0 0,-1 0 0,1-1 0,0 1 0,0-1 0,1 0-1,0 0 1,0 0 0,1-1 0,-1 0 0,1 0 0,0 0 0,0-1 0,1 0 0,-1 0 0,1 0 0,10 3 0,-11-5 6,0 0 0,1-1-1,-1 1 1,1-1 0,-1 0-1,1-1 1,0 0 0,-1 0 0,1 0-1,-1-1 1,1 0 0,-1 0 0,1-1-1,-1 0 1,0 0 0,0 0-1,1-1 1,-2 1 0,1-2 0,0 1-1,8-7 1,-5 2-26,-1 1-1,1-2 1,-2 1 0,1-1 0,-1 0-1,-1-1 1,0 0 0,0 0 0,-1 0-1,0-1 1,0 1 0,-2-1-1,1 0 1,2-19 0,-25 95-452,4 42 301,14-91 180,0 0-1,1 0 1,1-1-1,4 28 1,-5-42 2,1 1 1,-1 0 0,0 0-1,1 0 1,0 0-1,-1-1 1,1 1 0,0 0-1,0-1 1,0 1-1,0 0 1,0-1 0,0 1-1,0-1 1,1 0 0,-1 1-1,0-1 1,3 2-1,-2-3-1,-1 1 0,1-1 0,-1 0 0,1 1 0,-1-1 0,1 0 0,-1 0 0,1 0 0,-1 0 0,1 0 0,-1 0 0,1-1 0,-1 1 0,1 0 1,-1-1-1,1 1 0,-1-1 0,2 0 0,6-5-3,1 0 1,-1 0-1,0-1 1,-1 0-1,8-9 1,-7 8-12,-5 5 10,18-18-35,34-23 0,-48 39 22,-1 0-1,1 1 0,0-1 1,0 2-1,1-1 0,-1 1 1,1 1-1,-1-1 0,13-1 1,-18 4 16,0 0 0,-1 0 1,1 0-1,0 0 0,0 0 1,-1 0-1,1 1 0,0-1 0,-1 1 1,1 0-1,-1 0 0,1 0 1,-1 0-1,1 0 0,-1 0 1,1 1-1,-1-1 0,0 1 0,0 0 1,2 2-1,1 1 10,-1 2 1,0-1-1,0 0 0,0 1 1,4 11-1,-5-11 27,0 0-1,1 0 0,0 0 1,0 0-1,7 8 1,-9-14-34,-1 1 1,1-1-1,-1 0 1,1 0 0,-1 0-1,1-1 1,0 1-1,0 0 1,-1-1-1,1 1 1,0-1-1,0 1 1,0-1-1,-1 0 1,1 0-1,0 0 1,0 0 0,0 0-1,0 0 1,-1 0-1,1-1 1,0 1-1,0-1 1,0 1-1,-1-1 1,1 0-1,0 0 1,-1 1 0,1-1-1,2-2 1,6-4-201,0 0 0,-1 0 0,13-13 1,-16 14-79,7-5-42,-7 7-346,-1-1-1,1 0 0,-1 0 1,6-9-1,-10 13 476,0 0-1,0 0 1,-1-1-1,1 1 1,0 0-1,-1-1 1,1 1-1,-1 0 1,1-1-1,-1 1 1,0-1-1,0 1 1,0-1-1,1 1 1,-1-1-1,-1 1 1,1-1-1,0 1 1,0-1 0,0 1-1,-1-1 1,1 1-1,-1 0 1,1-1-1,-1 1 1,0 0-1,0-2 1,-11-12-1154</inkml:trace>
</inkml:ink>
</file>

<file path=ppt/ink/ink4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21.849"/>
    </inkml:context>
    <inkml:brush xml:id="br0">
      <inkml:brushProperty name="width" value="0.025" units="cm"/>
      <inkml:brushProperty name="height" value="0.025" units="cm"/>
      <inkml:brushProperty name="color" value="#E71224"/>
    </inkml:brush>
  </inkml:definitions>
  <inkml:trace contextRef="#ctx0" brushRef="#br0">0 1 18836,'3'5'1600,"4"5"-1144,2-1-279,4 1 543,2-3-176,3-4-464,3 0-80</inkml:trace>
</inkml:ink>
</file>

<file path=ppt/ink/ink4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6:23.078"/>
    </inkml:context>
    <inkml:brush xml:id="br0">
      <inkml:brushProperty name="width" value="0.025" units="cm"/>
      <inkml:brushProperty name="height" value="0.025" units="cm"/>
      <inkml:brushProperty name="color" value="#E71224"/>
    </inkml:brush>
  </inkml:definitions>
  <inkml:trace contextRef="#ctx0" brushRef="#br0">204 394 17412,'-1'-1'229,"0"0"1,-1 0-1,1 1 1,0-1-1,0 1 1,-1-1-1,1 1 1,-1-1-1,1 1 1,0 0-1,-1 0 1,1-1-1,-1 1 1,1 0-1,0 0 1,-1 1-1,1-1 1,-1 0-1,1 0 1,0 1-1,-1-1 1,1 1-1,0-1 1,-3 2-1,-29 17 1441,16-6-1483,1 0-1,1 1 1,-22 25 0,31-32-219,1 0-1,0 1 1,0-1-1,0 1 1,1 0 0,0 0-1,0 1 1,1-1-1,0 1 1,-2 13-1,5-22 20,-1 1-1,1-1 0,0 1 1,0-1-1,0 1 1,0-1-1,0 1 0,0-1 1,0 1-1,0-1 0,0 1 1,0-1-1,0 1 1,1-1-1,-1 1 0,0-1 1,0 1-1,0-1 0,1 0 1,-1 1-1,0-1 0,0 1 1,1-1-1,-1 0 1,0 1-1,1-1 0,-1 1 1,1-1-1,-1 0 0,1 1 1,0-1-13,0 0-1,0 0 1,0 0 0,0 0 0,0 0 0,0 0-1,0 0 1,0 0 0,1 0 0,-1 0 0,0 0-1,0-1 1,1 0 0,30-17-541,5-18-17,7-5 82,-40 37 451,0 1 1,0 0 0,1 0 0,0 0 0,-1 1 0,1 0 0,0-1 0,6 0-1,-8 2 47,-1 1-1,0 0 0,0 0 0,1 0 0,-1 0 0,0 0 0,1 0 0,-1 1 0,0-1 0,0 1 0,1 0 0,-1-1 1,0 1-1,0 0 0,0 0 0,0 0 0,0 1 0,0-1 0,0 0 0,-1 1 0,1-1 0,0 1 0,-1 0 1,1-1-1,1 4 0,4 5 30,-1 0 0,0 1 0,8 18 0,-10-20-19,11 25 204,-2 0 1,-1 2-1,-2-1 0,7 41 0,-13-49 42,-1 1 0,-2 0 0,0 0 0,-2-1 0,-1 1 0,-6 30 0,7-54-202,-18 78 597,16-74-577,1-1 0,-1 1 0,-1-1 0,1 0 0,-1 0-1,0 0 1,-1-1 0,-6 8 0,10-13-61,1 0 0,-1 0-1,0 0 1,0-1 0,0 1 0,0 0 0,1 0-1,-1-1 1,0 1 0,0-1 0,0 1-1,0-1 1,-1 1 0,1-1 0,0 0 0,0 1-1,0-1 1,0 0 0,0 0 0,0 0 0,-1 0-1,1 0 1,0 0 0,0 0 0,0 0-1,0 0 1,0-1 0,0 1 0,-1 0 0,1-1-1,0 1 1,0-1 0,0 1 0,0-1 0,0 0-1,0 1 1,1-1 0,-1 0 0,0 0 0,0 1-1,0-1 1,1 0 0,-1 0 0,0 0-1,1 0 1,-2-2 0,-3-5-15,1-1-1,0 1 1,0-1 0,-4-13-1,-1-8-191,2 1 0,1-1 0,1 0 0,1 0-1,2 0 1,1-1 0,2 1 0,6-50 0,-3 57 65,0 0 0,2 0 1,1 0-1,0 1 0,2 0 1,1 1-1,0-1 1,2 2-1,0 0 0,1 0 1,27-30-1,-3 14 76,-25 26 9,0-1 0,-1 0 0,-1 0 0,13-19 0,-23 30 49,-1 1 0,1-1 1,0 0-1,0 0 0,-1 0 1,1 0-1,0 0 1,-1 0-1,1 0 0,0 0 1,-1 0-1,1 0 1,0 0-1,0 0 0,-1 0 1,1 0-1,0 0 0,-1 0 1,1 0-1,0 0 1,0 0-1,-1 0 0,1-1 1,0 1-1,-1 0 0,1 0 1,0 0-1,0 0 1,0-1-1,-1 1 0,1 0 1,0 0-1,0-1 0,0 1 1,-1 0-1,1 0 1,0-1-1,0 1 0,0 0 1,0 0-1,0-1 0,0 1 1,-1 0-1,1-1 1,0 1-1,0 0 0,0-1 1,0 1-1,0 0 0,0 0 1,0-1-1,0 1 1,1 0-1,-1-1 0,0 1 1,0 0-1,0 0 0,0-1 1,0 1-1,0 0 1,0-1-1,1 1 0,-1 0 1,0-1-1,-2 2 14,-1 0 1,0 0-1,1 0 0,-1 0 1,1 0-1,-1 1 0,-3 2 1,-17 18-60,-23 25 1520,44-43-1368,0 1 1,1 0-1,-1-1 1,1 1-1,0 0 0,0 0 1,0 0-1,1 0 1,-1 0-1,1 0 0,1 7 1,-1 4 89,0-10-138,0-1 0,0 1 0,1 0 0,0 0-1,0 0 1,0-1 0,1 1 0,0-1 0,0 1 0,0-1 0,1 0 0,0 1-1,0-1 1,0-1 0,0 1 0,1 0 0,8 7 0,-9-9-45,0-1 0,1 1 1,-1-1-1,1 1 0,0-1 1,0 0-1,0-1 0,0 1 1,0-1-1,0 1 0,0-1 0,0 0 1,1-1-1,-1 1 0,0-1 1,1 0-1,-1 0 0,0 0 0,1-1 1,-1 1-1,0-1 0,0 0 1,1 0-1,5-3 0,-1 0-11,-1 0-1,0-1 0,0 0 0,-1 0 1,1-1-1,-1 0 0,0 0 1,-1 0-1,8-9 0,3-8-55,24-40 0,-26 39-215,27-36 0,-42 59 257,1 1-1,-1 0 1,0-1 0,0 1 0,0 0-1,1-1 1,-1 1 0,0 0 0,0-1 0,1 1-1,-1 0 1,0-1 0,1 1 0,-1 0-1,0 0 1,1-1 0,-1 1 0,0 0 0,1 0-1,-1 0 1,1 0 0,-1 0 0,0-1-1,1 1 1,-1 0 0,1 0 0,-1 0-1,0 0 1,1 0 0,-1 0 0,1 0 0,-1 0-1,1 0 1,-1 1 0,0-1 0,1 0-1,-1 0 1,1 0 0,0 2-7,0-1 0,-1 0 0,1 1-1,0-1 1,-1 0 0,1 1 0,-1-1 0,1 1 0,-1-1 0,0 1 0,0 1-1,1 51-119,-1-50 120,-11 156 606,10-159-577,1-1 0,0 0 0,0 1 0,0-1 0,0 0 0,0 1 0,0-1 0,0 0 0,0 1 0,0-1 0,-1 0 0,2 1 0,-1-1 0,0 0 0,0 1 0,0-1 0,0 0 0,0 1 0,0-1 0,0 0 0,0 1 0,0-1 0,1 0 0,-1 1 0,0-1 0,0 0 0,0 0 0,1 1 0,-1-1 0,0 0 0,0 0 0,1 1 0,-1-1 0,0 0 0,0 0 0,1 0 0,-1 1 0,1-1 0,8-12 176,9-25-139,-3-9-160,-1 0 0,-3 0 1,10-88-1,-19 79 56,-3 46 103,0 13-18,0 15 30,1-17-51,1 0 0,-1 0 0,1 0 0,-1 0 0,1 0 0,0 0 0,0 0 0,0 0 0,0 0 0,0-1 0,0 1 0,0 0 0,1-1 0,-1 1 0,0-1 0,1 1 0,0-1 0,-1 0 0,1 0 0,3 2 0,-3-2 2,1-1-1,-1 1 1,1-1-1,0 1 1,-1-1-1,1 0 0,-1 0 1,1 0-1,0 0 1,-1-1-1,1 1 1,-1-1-1,1 0 1,2-1-1,7-3 25,-1 0 0,0-1 0,0-1 0,0 0 0,13-12 0,9-8 34,-2-3 1,36-41-1,-49 50-91,-1-2 0,-2 0-1,0-1 1,17-36 0,-26 43-104,-6 17 124,0 0 0,0 0 0,0 0 0,0 0 0,0 0 0,0-1 0,0 1-1,0 0 1,0 0 0,0 0 0,0 0 0,0 0 0,0 0 0,0 0 0,0 0-1,0 0 1,-1 0 0,1-1 0,0 1 0,0 0 0,0 0 0,0 0 0,0 0-1,0 0 1,0 0 0,0 0 0,0 0 0,0 0 0,0 0 0,0 0 0,0 0-1,0 0 1,-1 0 0,1 0 0,0 0 0,0 0 0,0 0 0,0 0 0,0 0-1,0-1 1,0 1 0,0 0 0,0 0 0,0 1 0,-1-1 0,1 0 0,0 0-1,0 0 1,0 0 0,0 0 0,0 0 0,0 0 0,0 0 0,0 0 0,0 0-1,0 0 1,0 0 0,-1 0 0,1 0 0,0 0 0,0 0 0,0 0 0,0 0-1,0 0 1,0 0 0,0 1 0,-2 1-18,0 0 1,0 0-1,0 1 0,0-1 1,0 0-1,1 1 0,-3 4 1,-5 15 80,1 0 1,1 0-1,2 1 1,0 0-1,1 0 1,1 0-1,1 0 1,1 0-1,2 1 1,0-1-1,1 0 1,1 0 0,10 36-1,-9-47-14,0-1 0,0 0 0,12 20-1,-14-27-64,-1-1-1,2 0 0,-1 0 0,0 0 0,0 0 0,1-1 0,0 1 0,0-1 1,-1 1-1,1-1 0,0 0 0,1 0 0,-1-1 0,0 1 0,1 0 1,4 1-1,-6-3-20,-1 0 1,0 1 0,1-1 0,-1 0-1,0 0 1,0 0 0,1 0 0,-1 0-1,0 0 1,1 0 0,-1 0 0,0-1-1,1 1 1,-1 0 0,0-1 0,0 1-1,0-1 1,1 1 0,-1-1-1,0 0 1,0 0 0,0 1 0,0-1-1,0 0 1,0 0 0,0 0 0,0 0-1,-1 0 1,1 0 0,0 0 0,-1 0-1,1 0 1,0-1 0,-1 1 0,1 0-1,-1 0 1,0-1 0,1 1 0,-1 0-1,0 0 1,0-1 0,0-2-1,0-2-130,0 1-1,0-1 1,0 0-1,-1 0 1,0 0-1,0 1 1,-1-1-1,-3-9 0,-3-3-89,-2 1 0,0 0 0,-1 1-1,-1 0 1,-1 1 0,0 0-1,-1 1 1,-17-15 0,-14-7 1028,-73-45-1,72 54 855,41 22-585,9 4-506,8 1-287,0 1 0,0 0 0,14 4 0,9 1-308,177 11-2080,-187-16 2083,31 2-427</inkml:trace>
</inkml:ink>
</file>

<file path=ppt/ink/ink4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7:34.469"/>
    </inkml:context>
    <inkml:brush xml:id="br0">
      <inkml:brushProperty name="width" value="0.025" units="cm"/>
      <inkml:brushProperty name="height" value="0.025" units="cm"/>
      <inkml:brushProperty name="color" value="#E71224"/>
    </inkml:brush>
  </inkml:definitions>
  <inkml:trace contextRef="#ctx0" brushRef="#br0">5 269 14571,'-4'14'3153,"4"-11"-1143,5-8-785,80-143 1708,-26 39-2496,-44 88-386,-8 19-27,-2 13 11,-2 60 73,-4-49-114,2 1-1,6 34 1,0-41-1188,-7-15 1159,1-1 0,-1 0 0,1 0 0,0 1 0,-1-1 0,1 0 0,-1 0 1,1 0-1,0 0 0,-1 1 0,1-1 0,-1 0 0,1 0 0,0 0 0,-1 0 0,1-1 0,0 1 0,-1 0 0,1 0 1,-1 0-1,1 0 0,0-1 0,-1 1 0,1 0 0,0-1 0,9-4-394</inkml:trace>
</inkml:ink>
</file>

<file path=ppt/ink/ink4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7:35.564"/>
    </inkml:context>
    <inkml:brush xml:id="br0">
      <inkml:brushProperty name="width" value="0.025" units="cm"/>
      <inkml:brushProperty name="height" value="0.025" units="cm"/>
      <inkml:brushProperty name="color" value="#E71224"/>
    </inkml:brush>
  </inkml:definitions>
  <inkml:trace contextRef="#ctx0" brushRef="#br0">0 170 14491,'87'-89'7111,"-72"75"-6506,1 2-1,0 0 1,0 0 0,21-9-1,-35 19-561,1 1-1,0 0 0,0 0 1,-1 0-1,1 0 0,0 0 0,0 1 1,0-1-1,0 1 0,3 0 1,-5 0-35,0 0 0,0 0 0,-1 1 0,1-1 0,0 0 0,0 1 0,-1-1 0,1 0 0,0 1 0,0-1 0,-1 1 0,1-1 0,0 1 0,-1-1 0,1 1 0,-1 0 0,1-1 0,-1 1 0,1 0 0,-1-1 1,1 1-1,-1 0 0,0 0 0,0 0 0,1-1 0,-1 1 0,0 0 0,0 0 0,0 0 0,0-1 0,1 1 0,-1 0 0,-1 0 0,1 0 0,0 0 0,0 1 0,-1 8 26,-1-1 0,0 1 0,0 0 0,-1-1 1,0 1-1,0-1 0,-1 0 0,-6 10 0,0-2 38,-1 0 1,0-1-1,-15 16 0,8-15-2,15-15-55,0 0 1,0 0 0,1 0-1,-1 1 1,0 0 0,1-1-1,0 1 1,-1 0 0,1 0-1,1 0 1,-3 4 0,5-4-14,-1 0 1,1 0 0,0 1-1,0-1 1,1 0 0,-1 0-1,0-1 1,1 1 0,0 0-1,4 5 1,-2-2 1,2 3-18,0 1 0,0-1 1,1-1-1,1 1 0,12 11 1,-18-19 10,0 1 1,0-1-1,0 1 1,0-1-1,0 0 1,0 0-1,0 0 1,1 0-1,-1 0 1,0-1-1,1 1 1,-1-1-1,0 1 1,1-1 0,-1 0-1,1 0 1,-1 0-1,0 0 1,1 0-1,-1-1 1,1 1-1,-1-1 1,0 1-1,1-1 1,-1 0-1,0 0 1,0 0-1,0 0 1,0-1-1,0 1 1,3-3 0,5-3-146,0-1 0,-1 0 1,0-1-1,0 0 1,-1 0-1,0 0 1,-1-1-1,0-1 1,-1 1-1,6-12 1,-6 1-187</inkml:trace>
</inkml:ink>
</file>

<file path=ppt/ink/ink4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09.987"/>
    </inkml:context>
    <inkml:brush xml:id="br0">
      <inkml:brushProperty name="width" value="0.025" units="cm"/>
      <inkml:brushProperty name="height" value="0.025" units="cm"/>
      <inkml:brushProperty name="color" value="#E71224"/>
    </inkml:brush>
  </inkml:definitions>
  <inkml:trace contextRef="#ctx0" brushRef="#br0">134 0 18148,'2'1'176,"0"0"1,0 0-1,0 0 1,0 0-1,0 0 1,0 0-1,-1 0 1,1 1-1,0-1 1,-1 1-1,1-1 1,-1 1-1,1 0 1,-1-1-1,0 1 1,0 0-1,2 2 1,11 38 953,-9-25-853,11 37 21,-3 1 1,-3 1 0,-2 0-1,2 97 1,-10-147-223,-2 23 431,1-29-502,1 0 0,0 0 0,0 0 0,0 0 0,0 0 0,0 0 0,0 1 0,0-1 0,0 0-1,-1 0 1,1 0 0,0 0 0,0 0 0,0 0 0,0 0 0,0 0 0,0 0 0,-1 0 0,1 0 0,0 0 0,0 0 0,0 0 0,0 0 0,0 0 0,-1 0 0,1 0 0,0 0 0,0 0 0,0 0 0,0 0-1,0 0 1,-1 0 0,1 0 0,0 0 0,0 0 0,0 0 0,0 0 0,0-1 0,0 1 0,0 0 0,-1 0 0,1 0 0,0 0 0,0 0 0,0 0 0,0 0 0,0-1 0,0 1 0,0 0 0,-6-7-17,-5-13-183,1 0-1,-13-35 1,0 0-132,-4-8-41,10 23 120,-1 0 0,-46-70-1,92 165 565,3-9-305,2-2-1,1-1 1,3-2-1,78 69 0,-106-103-1,0 0 0,1 0 1,-1-1-1,16 8 0,-12-13 40,-12-8-5,-12-14 29,0 9-98,-2 0 0,1 1-1,-2 0 1,1 1 0,-1 1-1,-1 0 1,0 1 0,-22-9-1,24 12-31,-1 0-1,0 0 0,0 2 1,0 0-1,0 0 1,0 1-1,-1 1 1,1 1-1,-1 0 0,-17 2 1,26-1 57,0 0 1,1 1-1,-1-1 0,-9 5 1,14-5 9,0-1 0,-1 1 1,1 0-1,0 0 0,-1 0 1,1 0-1,0 0 0,0 0 0,0 0 1,0 0-1,0 0 0,0 0 1,0 1-1,0-1 0,0 0 1,1 1-1,-1-1 0,1 1 0,-1-1 1,1 1-1,-1-1 0,1 3 1,0-4-4,0 1 0,0 0 1,0-1-1,1 1 1,-1-1-1,0 1 1,0 0-1,1-1 0,-1 1 1,1-1-1,-1 1 1,0-1-1,1 1 1,-1-1-1,1 1 0,-1-1 1,1 1-1,0-1 1,-1 0-1,1 1 1,-1-1-1,1 0 0,0 1 1,-1-1-1,1 0 1,0 0-1,-1 0 1,1 0-1,0 1 0,-1-1 1,1 0-1,0 0 1,-1 0-1,1-1 0,0 1 1,-1 0-1,1 0 1,0 0-1,32-5 71,-30 5-69,30-10 71,1 0 0,-2-2 1,0-2-1,45-26 1,-8 5-127,-57 30-92,-1-1 0,0 0 0,-1 0 0,19-15 0,-13 4-35</inkml:trace>
</inkml:ink>
</file>

<file path=ppt/ink/ink4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40.610"/>
    </inkml:context>
    <inkml:brush xml:id="br0">
      <inkml:brushProperty name="width" value="0.025" units="cm"/>
      <inkml:brushProperty name="height" value="0.025" units="cm"/>
      <inkml:brushProperty name="color" value="#E71224"/>
    </inkml:brush>
  </inkml:definitions>
  <inkml:trace contextRef="#ctx0" brushRef="#br0">133 1 13059,'-4'0'1152,"0"3"-720,-1 3-136,1-1 440,-2 1-128,1 1-191,-3-4-105,3 0-152,-1 0-40,-1-6-232,-3-1-104,-2-1-192,2 1-41,-5 1 297,0 3-112,-2-1 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1.555"/>
    </inkml:context>
    <inkml:brush xml:id="br0">
      <inkml:brushProperty name="width" value="0.05" units="cm"/>
      <inkml:brushProperty name="height" value="0.05" units="cm"/>
    </inkml:brush>
  </inkml:definitions>
  <inkml:trace contextRef="#ctx0" brushRef="#br0">1 662 14043,'0'12'1776,"10"-4"-1063,11-5-241,8-3 1368,13-8-1024,6-4-160,8-2-288,9-3-312,-1 0-680,-2-1 632,-5 4-168,-4-2-136</inkml:trace>
  <inkml:trace contextRef="#ctx0" brushRef="#br0" timeOffset="1">616 0 18604,'5'2'1384,"5"2"-1112,2 0-120,8 3 408,3 1-135,4 7-249,2 7-32,-2 9-72,-4 7-32,-4 13 8,-5 7-16,-11 8-104,-2 4-144,-8 0-513,-6-5 657,5-15-112,0-10-56</inkml:trace>
</inkml:ink>
</file>

<file path=ppt/ink/ink4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41.184"/>
    </inkml:context>
    <inkml:brush xml:id="br0">
      <inkml:brushProperty name="width" value="0.025" units="cm"/>
      <inkml:brushProperty name="height" value="0.025" units="cm"/>
      <inkml:brushProperty name="color" value="#E71224"/>
    </inkml:brush>
  </inkml:definitions>
  <inkml:trace contextRef="#ctx0" brushRef="#br0">830 23 12771,'-9'1'784,"-1"1"-896,2 1-32,-1 1-120,0-1-232,2-3 40,0 0 104,0-3 31,0-1-7,-3 1-240,-2-1 328,-2 1 128,-2 3 200</inkml:trace>
  <inkml:trace contextRef="#ctx0" brushRef="#br0" timeOffset="1">221 62 13499,'-35'-3'920,"4"0"-824,-2-3-136,4-1-1448,-1-2 1432,-1-6-224,-1-4-128</inkml:trace>
</inkml:ink>
</file>

<file path=ppt/ink/ink4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41.651"/>
    </inkml:context>
    <inkml:brush xml:id="br0">
      <inkml:brushProperty name="width" value="0.025" units="cm"/>
      <inkml:brushProperty name="height" value="0.025" units="cm"/>
      <inkml:brushProperty name="color" value="#E71224"/>
    </inkml:brush>
  </inkml:definitions>
  <inkml:trace contextRef="#ctx0" brushRef="#br0">376 37 11330,'-26'0'889,"2"-7"-697,-2-1-88,2-2 176,3 6-64,0 0 8,-2 2-24,0 2-8,2 5 32,1 0 56,-1 1 16,1-2 32,-1-2-64,1-2-264,-2-4 168,1-5-88,-1-1-56</inkml:trace>
</inkml:ink>
</file>

<file path=ppt/ink/ink4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42.166"/>
    </inkml:context>
    <inkml:brush xml:id="br0">
      <inkml:brushProperty name="width" value="0.025" units="cm"/>
      <inkml:brushProperty name="height" value="0.025" units="cm"/>
      <inkml:brushProperty name="color" value="#E71224"/>
    </inkml:brush>
  </inkml:definitions>
  <inkml:trace contextRef="#ctx0" brushRef="#br0">2098 5 9746,'-9'-2'219,"-1"1"0,1 0 0,0 0 0,-1 1-1,1 0 1,0 1 0,-1 0 0,-11 3 0,2 2 4,0 1-1,-34 16 1,39-17-85,-1 0 0,0-1 0,0 0-1,0-1 1,0-1 0,-18 1 0,-95-1 97,81-2-190,-53 8 0,57-4-368,-74 0 0,77-6-618,0 2 0,0 2 1,1 1-1,-1 3 0,-63 18 0,86-21 356,0 0-1,0-1 1,-30 2 0,38-4 691,-1-2 1,1 0 0,-1 0 0,1 0 0,-1-1 0,1-1 0,0 0 0,-12-5 0,-5-3 875,0 2 0,0 0 1,-1 1-1,-1 2 0,1 1 0,-1 1 0,-29 0 1,35 5-668,-33 6 1,39-4-51,0-1-1,-1-1 1,1 0-1,-26-2 0,30-1-83,-5 0 174,1 0-1,-2 1 1,-29 2-1,33 0-111,-1-1 0,0-1 0,0 0 0,1-1 0,-1-1 0,1 0 0,-28-10-1,38 12-98,0 0 0,0 0 0,0 0-1,-1 1 1,1 0 0,0-1-1,0 2 1,0-1 0,-1 0-1,1 1 1,0 0 0,0 0-1,0 0 1,-7 4 0,7-4-95,0 0 1,1 0-1,-1-1 1,0 1-1,0-1 1,0 0-1,-6-1 1,7 1-14,-1 0 1,1 0-1,0 0 1,-1 0 0,1 0-1,0 1 1,0 0-1,-1-1 1,1 1-1,0 0 1,-5 2-1,6-1-5,-12 6-581,14-8 521,0 0 1,0 1-1,0-1 0,0 0 0,-1 0 0,1 0 1,0 0-1,0 1 0,0-1 0,-1 0 1,1 0-1,0 0 0,0 0 0,-1 0 0,1 0 1,0 0-1,0 0 0,-1 0 0,1 1 1,0-1-1,0 0 0,-1 0 0,1 0 0,0-1 1,-1 1-1,1 0 0,0 0 0,0 0 1,-1 0-1,1 0 0,0 0 0,0 0 0,0 0 1,-1 0-1,1-1 0,0 1 0,0 0 1,-1 0-1,5-6-329</inkml:trace>
</inkml:ink>
</file>

<file path=ppt/ink/ink4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44.331"/>
    </inkml:context>
    <inkml:brush xml:id="br0">
      <inkml:brushProperty name="width" value="0.025" units="cm"/>
      <inkml:brushProperty name="height" value="0.025" units="cm"/>
      <inkml:brushProperty name="color" value="#E71224"/>
    </inkml:brush>
  </inkml:definitions>
  <inkml:trace contextRef="#ctx0" brushRef="#br0">88 53 14139,'2'8'4380,"-5"15"-2907,2-19-827,-11 67 1826,0 5-1219,-42 148 0,50-217-871,2-6-87,1-15 89,3-24-30,5-6-226,1-1-1,25-73 1,-28 102-136,1 0 1,1 1-1,0 0 1,1 0-1,1 1 1,0 0-1,1 1 1,0 0-1,1 0 1,22-19-1,-28 28 0,1 1 0,-1-1 0,1 1 1,0 0-1,0 0 0,0 1 0,0 0 0,0 0 0,0 0 0,8 0 0,-12 1 4,1 1 1,-1 0-1,0 0 0,0 0 0,0 0 1,0 0-1,0 1 0,1-1 0,-1 1 1,0-1-1,0 1 0,0 0 0,0-1 1,0 1-1,0 0 0,-1 1 0,1-1 1,0 0-1,0 0 0,-1 1 0,1-1 1,-1 1-1,1-1 0,-1 1 0,0 0 0,1 0 1,-1-1-1,0 1 0,0 0 0,0 0 1,0 0-1,-1 0 0,2 4 0,-1 1 26,0 0 0,-1 0 0,1 0 0,-1 0 0,-1 0 0,1 0 0,-1 0 0,0 0 0,-1 0 0,0-1 0,0 1 0,0 0 0,-1-1 0,-3 7 0,-3 3 122,0 0 1,-1-1-1,0 0 1,-16 17 0,16-21 24,-1-1 1,0 0-1,-23 16 1,31-23-148,-1-1 0,0 0 1,1 0-1,-1 0 0,0 0 0,0 0 0,0-1 0,0 0 1,0 0-1,0 0 0,-1 0 0,1 0 0,0-1 1,-1 0-1,1 0 0,0 0 0,-8-2 0,11 2-75,-1-1 0,1 1 0,0-1 1,-1 0-1,1 1 0,0-1 0,0 0 0,0 0 0,-1 0 0,1 0 0,0 0 0,0 0 0,0 0 0,0 0 0,1-1 0,-1 1 0,0 0 0,0-1 0,0-1 1,0 0-73,0 0 0,1 0 1,-1 0-1,1 0 1,0 0-1,0 0 0,0-1 1,1-4-1,1-4-182,1 0 1,0 0-1,7-17 0,-9 28 308,14-36-684</inkml:trace>
</inkml:ink>
</file>

<file path=ppt/ink/ink4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45.027"/>
    </inkml:context>
    <inkml:brush xml:id="br0">
      <inkml:brushProperty name="width" value="0.025" units="cm"/>
      <inkml:brushProperty name="height" value="0.025" units="cm"/>
      <inkml:brushProperty name="color" value="#E71224"/>
    </inkml:brush>
  </inkml:definitions>
  <inkml:trace contextRef="#ctx0" brushRef="#br0">15 126 15499,'2'-6'737,"1"0"0,0-1 0,0 1 1,0 0-1,0 1 0,1-1 0,0 0 0,9-8 0,1 0 1146,27-22 1,-39 35-1770,0-1 0,0 1-1,0-1 1,0 1 0,0 0-1,1 0 1,-1 0 0,0 0-1,1 0 1,-1 0 0,5 0-1,-7 1-92,1 0 0,-1 0 0,1 0 0,-1 0 0,1 0 0,-1 0 0,1 1-1,-1-1 1,0 0 0,1 0 0,-1 0 0,1 0 0,-1 1 0,0-1 0,1 0-1,-1 1 1,1-1 0,-1 0 0,0 0 0,1 1 0,-1-1 0,0 1 0,1 0-1,-1 0-7,1 0-1,-1 0 0,0 1 0,1-1 0,-1 0 0,0 1 0,0-1 0,0 0 0,0 0 0,0 1 0,0-1 0,-1 2 0,-2 12 51,-1-1 1,0-1-1,-1 1 0,-1-1 1,-10 18-1,-42 61 358,54-85-375,-10 13 327,-21 25 1,56-64-327,-5 3-117,31-23 1,-43 36 37,0 0 0,1 0 0,0 0-1,0 1 1,-1-1 0,1 1 0,1 1-1,-1-1 1,0 1 0,0 0-1,1 0 1,8-1 0,-11 3 8,0 0 1,1 0-1,-1 0 0,0 0 1,0 1-1,0-1 0,0 1 1,0 0-1,0 0 0,0 0 1,0 0-1,-1 0 0,1 0 1,-1 1-1,0-1 0,1 1 1,-1 0-1,-1 0 0,1 0 1,2 3-1,4 6-26,-7-11 46,-1 0 0,0-1 0,1 1 0,-1-1 0,1 1 0,-1 0 0,1-1 0,-1 1 0,1-1 0,-1 0 0,1 1 0,-1-1 0,1 1 1,0-1-1,-1 0 0,1 1 0,-1-1 0,1 0 0,0 0 0,0 0 0,-1 1 0,1-1 0,0 0 0,-1 0 0,1 0 0,0 0 0,0 0 0,0-1-27,0 1 0,0-1 0,0 0 0,0 1 0,0-1 0,0 0 0,0 0-1,0 1 1,-1-1 0,1 0 0,0 0 0,-1 0 0,1 0 0,0 0 0,0-1 0,1-4-393,0 1-1,0-1 1,0 1 0,-1-1-1,2-8 1,-2-45-854,-5 25 481</inkml:trace>
</inkml:ink>
</file>

<file path=ppt/ink/ink4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08.658"/>
    </inkml:context>
    <inkml:brush xml:id="br0">
      <inkml:brushProperty name="width" value="0.025" units="cm"/>
      <inkml:brushProperty name="height" value="0.025" units="cm"/>
      <inkml:brushProperty name="color" value="#E71224"/>
    </inkml:brush>
  </inkml:definitions>
  <inkml:trace contextRef="#ctx0" brushRef="#br0">0 61 18364,'5'-3'1752,"13"0"-1168,7-4-223,10-2 511,17 2-152,10 0-112,4 0-168,-2 0-808,1 1-328,-15 2 408,-7 4 104,-25 4-136,-16 3-144</inkml:trace>
</inkml:ink>
</file>

<file path=ppt/ink/ink4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09.219"/>
    </inkml:context>
    <inkml:brush xml:id="br0">
      <inkml:brushProperty name="width" value="0.025" units="cm"/>
      <inkml:brushProperty name="height" value="0.025" units="cm"/>
      <inkml:brushProperty name="color" value="#E71224"/>
    </inkml:brush>
  </inkml:definitions>
  <inkml:trace contextRef="#ctx0" brushRef="#br0">19 343 15995,'-18'13'1641,"19"0"-937,12-3-240,17-6 816,6-1-376,10-3-415,6-3-353,6-5-1417,4-2 1273,-8-3-296,-2 0-192</inkml:trace>
  <inkml:trace contextRef="#ctx0" brushRef="#br0" timeOffset="1.01">719 1 17708,'7'3'370,"-1"0"1,1 1-1,-1 0 0,0 0 1,0 1-1,-1-1 0,1 1 1,4 6-1,0-1-142,-2-2-201,0 0 1,0 0 0,0 1 0,-1 0 0,-1 0 0,0 1 0,6 10 0,-10-14-9,0 0 0,0 0-1,0 0 1,-1 0 0,1 0-1,-2 0 1,1 0 0,0 0-1,-1 0 1,-1 0 0,1 1 0,-1-1-1,0 0 1,-3 10 0,-2 3 40,-1 0 0,-2 0 0,0-1 0,0-1 0,-20 27 0,-69 76-72,81-101-60,8-7 66,-1 0 1,-1-1-1,0-1 1,0 0-1,-1 0 1,-15 8-1,21-15-10,-1 0-1,0 0 1,-14 2-1,21-5 18</inkml:trace>
</inkml:ink>
</file>

<file path=ppt/ink/ink4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09.794"/>
    </inkml:context>
    <inkml:brush xml:id="br0">
      <inkml:brushProperty name="width" value="0.025" units="cm"/>
      <inkml:brushProperty name="height" value="0.025" units="cm"/>
      <inkml:brushProperty name="color" value="#E71224"/>
    </inkml:brush>
  </inkml:definitions>
  <inkml:trace contextRef="#ctx0" brushRef="#br0">229 227 18076,'-1'-2'91,"0"0"0,0 0 1,0 0-1,0 0 0,0 0 0,-1 0 1,1 0-1,-1 0 0,1 1 0,-1-1 0,0 0 1,0 1-1,1-1 0,-1 1 0,0 0 1,-1 0-1,1 0 0,0 0 0,0 0 1,0 0-1,0 0 0,-1 1 0,1-1 1,0 1-1,-1 0 0,1 0 0,0 0 0,-1 0 1,1 0-1,-1 0 0,-1 1 0,-2 0 9,0 0 0,0 1 0,1 0 0,-1 0-1,1 1 1,0-1 0,-1 1 0,1 0-1,0 1 1,1-1 0,-7 6 0,1 1-76,1 1 0,-1 0 0,2 0 0,0 1 0,0 0 0,1 1 0,1-1 0,0 1 0,1 1 0,0-1 0,1 1 0,-5 27 0,8-39-25,1 1 0,0-1 0,-1 0 0,1 0 0,0 0 0,0 0 1,0 0-1,1 0 0,-1 1 0,0-1 0,1 0 0,-1 0 0,1 0 0,0 0 0,0 0 1,0 0-1,0 0 0,0-1 0,0 1 0,0 0 0,1 0 0,2 2 0,-2-3 3,0 0-1,0 0 0,0-1 1,0 1-1,1-1 0,-1 1 1,0-1-1,0 0 1,0 0-1,0 0 0,1 0 1,-1 0-1,0-1 0,0 1 1,0 0-1,0-1 0,1 0 1,-1 1-1,0-1 0,0 0 1,-1 0-1,1 0 0,3-2 1,11-8 24,0 0 0,0-1 0,-1-1 0,-1 0 0,0-1 0,22-29 0,63-104 571,-83 121-453,-2 4 85,0 0 0,-2-1 0,0-1 0,-1 0 1,8-29-1,-19 53-217,0 0 1,0 0 0,0 0 0,0 0 0,0 0-1,-1 0 1,1 0 0,0 0 0,0 0 0,0 0-1,0 0 1,0 0 0,0 0 0,0 0 0,0 0-1,0 0 1,0 0 0,0 0 0,0 0 0,0 0-1,0 0 1,-1 0 0,1 0 0,0 0 0,0 0-1,0 0 1,0 0 0,0 0 0,0 0-1,0 0 1,0 0 0,0-1 0,0 1 0,0 0-1,0 0 1,-8 13 164,-9 23-57,-11 30-178,4 2 0,-27 117-1,49-175-202,1 1 0,-1-1-1,2 0 1,-1 1 0,1-1-1,3 18 1,-2-26 165,-1 0 0,1 0 0,-1 0 0,1 0 0,0-1 0,0 1 0,0 0 0,0 0 0,0-1 0,0 1 0,0-1-1,0 1 1,1-1 0,-1 1 0,1-1 0,-1 0 0,3 2 0,-2-2 29,1 0 0,-1-1-1,1 1 1,0 0 0,-1-1-1,1 0 1,0 1 0,-1-1-1,1 0 1,0 0 0,-1 0 0,1-1-1,0 1 1,-1-1 0,1 0-1,2 0 1,34-15-912</inkml:trace>
</inkml:ink>
</file>

<file path=ppt/ink/ink4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11.298"/>
    </inkml:context>
    <inkml:brush xml:id="br0">
      <inkml:brushProperty name="width" value="0.025" units="cm"/>
      <inkml:brushProperty name="height" value="0.025" units="cm"/>
      <inkml:brushProperty name="color" value="#E71224"/>
    </inkml:brush>
  </inkml:definitions>
  <inkml:trace contextRef="#ctx0" brushRef="#br0">153 423 15475,'-59'64'2475,"36"-39"-1111,-34 45 0,55-68-1258,1 0 1,-1 1 0,1-1-1,0 1 1,0-1-1,-1 1 1,2-1-1,-1 1 1,0 0 0,0 4-1,1-6-93,0 0 0,0 0 0,1 0 0,-1-1 0,0 1 0,0 0 0,1 0 0,-1-1 0,1 1-1,-1 0 1,1-1 0,-1 1 0,1 0 0,-1-1 0,1 1 0,-1-1 0,1 1 0,0-1 0,-1 1 0,1-1 0,0 1-1,0-1 1,-1 0 0,1 1 0,0-1 0,0 0 0,-1 0 0,1 0 0,0 0 0,0 1 0,0-1 0,0 0 0,-1 0-1,1 0 1,0-1 0,0 1 0,0 0 0,1-1 0,8 0-45,0 0-1,0-1 1,0 0-1,-1-1 1,1 0-1,0-1 1,-1 0-1,0 0 1,0-1-1,-1 0 1,16-12-1,-15 10 15,-1 0-1,1-1 0,-2 0 1,1 0-1,-1 0 1,0-1-1,-1 0 0,0-1 1,-1 1-1,8-20 0,-10 11 21,-3 18-2,0 0 0,0 0-1,0-1 1,0 1 0,-1 0 0,1 0 0,0 0 0,0 0 0,0 0-1,-1 0 1,1-1 0,0 1 0,0 0 0,0 0 0,-1 0 0,1 0-1,0 0 1,0 0 0,-1 0 0,1 0 0,0 0 0,0 0 0,0 0-1,-1 0 1,1 0 0,0 0 0,0 0 0,-1 0 0,1 0-1,0 0 1,0 1 0,0-1 0,-1 0 0,1 0 0,0 0 0,0 0-1,0 0 1,-1 1 0,-2 1 2,-1 1-1,1 0 0,0-1 1,0 2-1,0-1 0,-4 5 1,-2 5 73,0 0 1,-10 23 0,17-32-55,0 0 1,0 0-1,1-1 1,0 1-1,0 0 0,0 0 1,0 0-1,0 0 1,1 0-1,0 0 1,0 1-1,0-1 1,0 0-1,0 0 1,2 6-1,-1-9-12,-1 0-1,1 0 0,0 0 0,-1 0 0,1 0 1,0-1-1,0 1 0,0 0 0,0 0 1,-1 0-1,1-1 0,0 1 0,0 0 0,0-1 1,1 1-1,-1-1 0,0 1 0,0-1 0,0 0 1,0 1-1,0-1 0,0 0 0,1 0 0,-1 0 1,0 0-1,0 0 0,0 0 0,1 0 0,-1 0 1,1-1-1,5 0 4,0-1 1,0 0-1,12-5 1,24-13-168,-2-1 1,42-31 0,11-5-298,-92 55 438,-1 1 0,1 0 0,0 1 0,-1-1 0,1 0 0,0 0 0,0 1-1,0-1 1,-1 1 0,1-1 0,0 1 0,0 0 0,4 0 0,-6 0 16,0 0-1,1 1 0,-1-1 1,0 0-1,1 0 0,-1 1 0,0-1 1,1 1-1,-1-1 0,0 0 1,0 1-1,1-1 0,-1 1 0,0-1 1,0 0-1,0 1 0,1-1 1,-1 1-1,0-1 0,0 1 0,0-1 1,0 1-1,0-1 0,0 1 1,0-1-1,0 0 0,0 1 1,0-1-1,0 1 0,-1-1 0,1 1 1,0-1-1,0 1 0,-4 9 102,1 0 0,-2-1 0,-7 14 0,6-11 12,-4 6 88,7-14-107,0 1 1,1 0-1,-1 0 0,1 0 1,0 0-1,0 1 1,0 5-1,2-11-82,0 0 0,0 1 0,0-1 0,0 1 0,0-1 0,0 0 0,0 1 0,0-1 0,0 0 0,0 1 0,1-1 0,-1 0 0,0 1 0,0-1 0,0 0 0,1 1 0,-1-1 0,0 0 0,0 1 0,1-1 0,-1 0 0,0 0 0,1 1 0,-1-1 0,0 0 0,1 0 0,-1 0 0,0 1 0,1-1 0,-1 0-1,0 0 1,1 0 0,-1 0 0,1 0 0,-1 0 0,0 0 0,1 0 0,-1 0 0,1 0 0,-1 0 0,0 0 0,1 0 0,-1 0 0,0 0 0,1 0 0,-1-1 0,1 1 0,-1 0 0,1-1 0,22-7 288,1-6-122,-1-1 0,0-1 0,29-27 0,20-14-387,-71 56 190,-1 1 0,0 0 0,1-1 0,-1 1-1,1 0 1,-1-1 0,1 1 0,-1 0 0,1-1 0,-1 1 0,1 0 0,-1 0 0,1 0 0,-1-1 0,1 1 0,-1 0 0,1 0 0,-1 0 0,1 0 0,-1 0 0,1 0 0,0 0 0,-1 0 0,1 0 0,-1 0 0,1 0 0,-1 1 0,2-1 0,-2 1-2,1 0-1,-1 0 1,0-1 0,1 1-1,-1 0 1,0 0 0,0 0-1,0 0 1,0-1 0,1 1-1,-1 0 1,0 0 0,0 0-1,-1 0 1,1 0 0,0 1-1,-12 45-309,9-38 271,1-2 59,1 0 0,-1 0 0,1 0 0,0 11 0,1-18 5,0 1 0,0 0 1,0 0-1,0 0 0,0-1 0,0 1 0,0 0 0,0 0 1,0 0-1,1-1 0,-1 1 0,0 0 0,0 0 0,1-1 1,-1 1-1,0 0 0,1 0 0,-1-1 0,1 1 1,-1-1-1,1 1 0,-1 0 0,1-1 0,0 1 0,-1-1 1,1 1-1,0-1 0,-1 1 0,1-1 0,0 0 0,0 1 1,-1-1-1,1 0 0,0 0 0,0 1 0,-1-1 0,1 0 1,0 0-1,0 0 0,0 0 0,-1 0 0,1 0 0,0 0 1,0 0-1,0 0 0,-1-1 0,1 1 0,0 0 0,0 0 1,0-1-1,-1 1 0,2-1 0,7-3 25,-1-1 0,1 0 0,-1 0 0,0 0 0,-1-1 1,13-12-1,39-47-241,-55 60 170,9-11-103,-9 10 17,1 1 0,-1-1 1,1 1-1,0 0 0,0 0 1,8-5-1,-13 10 116,0 0 0,0 0 0,0 0 0,0 0 1,1 0-1,-1 0 0,0-1 0,0 1 0,0 0 0,0 0 0,0 0 0,1 0 0,-1 0 0,0 0 0,0 0 0,0 0 1,0 0-1,1 0 0,-1 0 0,0 0 0,0 0 0,0 0 0,0 1 0,0-1 0,1 0 0,-1 0 0,0 0 0,0 0 1,0 0-1,0 0 0,0 0 0,1 0 0,-1 0 0,0 0 0,0 1 0,0-1 0,0 0 0,0 0 0,0 0 0,0 0 0,0 0 1,0 1-1,0-1 0,0 0 0,1 0 0,0 11-212,-4 12 48,3-23 170,-9 36-53,6-21 207,-1-1 1,2 1-1,0 0 1,0-1-1,2 24 0,0-37-130,0 0 0,0 0-1,0-1 1,0 1 0,0 0-1,0 0 1,0 0-1,0-1 1,1 1 0,-1 0-1,0-1 1,1 1-1,-1 0 1,0-1 0,1 1-1,-1 0 1,1-1-1,-1 1 1,1-1 0,0 1-1,-1-1 1,1 1-1,-1-1 1,1 1 0,0-1-1,-1 1 1,2-1-1,0 1 0,-1-1 0,1 0-1,-1 0 1,0-1 0,1 1-1,-1 0 1,1 0-1,-1-1 1,0 1 0,1-1-1,-1 1 1,0-1-1,3-1 1,4-3 17,-1 0 1,0 0-1,10-10 0,2-5-121,-1-2-1,-1 0 0,-1 0 0,-1-2 0,-1 0 1,-2 0-1,0-1 0,9-27 0,-47 125-162,23-56 345,6-12-98,5-9 161,8-12 99,-1 0 0,-1-1 0,12-20 0,6-6 91,190-209 1438,-190 217-1501,-28 28-183,-14 14-98,-19 16-56,12-5 23,1 1 0,1 1 0,1 0 0,-16 30 0,6-4 15,-18 51-1,27-57 53,-14 61 0,25-81-14,0-1 0,2 1 0,0 0 0,1 0 0,2 27 0,0-45-17,-1 0 1,0-1-1,1 1 0,-1 0 0,1-1 1,-1 1-1,1 0 0,0-1 0,0 1 1,0-1-1,2 3 0,1-3 77,-5-14-168,-4-5-1429,-1 0 1,-1 1-1,-15-28 1,-9-25-2200,25 52 3208,1 6 933,0 0 1,1-1 0,0 0 0,1 0 0,1 0 0,-1-24 0,3 36-325,0 0 1,0 0 0,1 0-1,-1 1 1,0-1-1,1 0 1,-1 0-1,1 1 1,-1-1-1,1 0 1,-1 1 0,1-1-1,-1 1 1,1-1-1,0 0 1,-1 1-1,1-1 1,0 1 0,0 0-1,-1-1 1,1 1-1,0 0 1,0-1-1,-1 1 1,1 0 0,0 0-1,0 0 1,0-1-1,0 1 1,1 0-1,32 0 1342,-22 0-998,-5 0-254,53-5 273,-56 5-509,1-1-1,-1 0 1,1-1 0,-1 1-1,1-1 1,-1 0-1,0 0 1,0 0-1,0 0 1,6-6 0,-9 7 27,0 0 1,0 0 0,0 0-1,0 0 1,0-1 0,0 1-1,0 0 1,0 0 0,-1-1-1,1 1 1,0-3 0,-1-19-207</inkml:trace>
</inkml:ink>
</file>

<file path=ppt/ink/ink4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11.785"/>
    </inkml:context>
    <inkml:brush xml:id="br0">
      <inkml:brushProperty name="width" value="0.025" units="cm"/>
      <inkml:brushProperty name="height" value="0.025" units="cm"/>
      <inkml:brushProperty name="color" value="#E71224"/>
    </inkml:brush>
  </inkml:definitions>
  <inkml:trace contextRef="#ctx0" brushRef="#br0">1 6 16355,'-1'-6'2017,"1"8"-1193,4 2-328,4 0 1985,-3 0-1897,0 4-400,-4-3 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2.548"/>
    </inkml:context>
    <inkml:brush xml:id="br0">
      <inkml:brushProperty name="width" value="0.05" units="cm"/>
      <inkml:brushProperty name="height" value="0.05" units="cm"/>
    </inkml:brush>
  </inkml:definitions>
  <inkml:trace contextRef="#ctx0" brushRef="#br0">7 0 17764,'-3'13'629,"1"0"0,1 0-1,0 0 1,1 0 0,2 17 0,12 65 265,-13-89-861,0 2 22,0 0 0,1 0 0,1 0 0,5 13 0,-8-20-43,0 0 0,1-1-1,-1 1 1,1 0 0,-1 0 0,1-1-1,-1 1 1,1 0 0,0-1-1,-1 1 1,1 0 0,0-1 0,0 1-1,-1-1 1,1 1 0,0-1 0,0 0-1,0 1 1,-1-1 0,3 1 0,-2-1 8,1-1 0,-1 1 0,0 0 0,1-1 0,-1 1 0,0-1 0,0 1 0,1-1 0,-1 0 0,0 1 0,0-1 0,0 0 0,0 0 0,0 0 0,0 0 0,0 0 0,0 0 0,0 0 0,0-1 0,15-19 306,14-26 0,17-23 222,-42 63-495,1 1 0,0 0 1,0 0-1,0 0 0,0 1 0,1 0 1,11-7-1,-15 11-43,0 0 0,0-1 0,0 1 0,0 0-1,1 0 1,-1 1 0,0-1 0,0 1 0,1-1 0,-1 1 0,0 0 0,1 0-1,-1 1 1,0-1 0,0 1 0,1-1 0,-1 1 0,0 0 0,0 0 0,0 1 0,0-1-1,0 1 1,0-1 0,0 1 0,-1 0 0,1 0 0,4 4 0,4 5 16,0 1 0,-1 0 0,0 1 0,11 21 0,-8-14 3,-6-10-5,-3-2-6,1-1 0,0 0 0,11 12 0,-15-18-8,0 0 0,0-1 1,-1 1-1,1 0 0,0 0 0,1 0 1,-1-1-1,0 1 0,0 0 1,0-1-1,0 1 0,0-1 1,1 1-1,-1-1 0,0 0 1,1 1-1,-1-1 0,0 0 1,0 0-1,1 0 0,-1 0 1,0 0-1,1 0 0,-1-1 1,0 1-1,0 0 0,1-1 1,-1 1-1,0-1 0,0 1 1,0-1-1,2 0 0,2-3 36,-1 0 0,1 0-1,-1-1 1,0 1 0,0-1-1,-1 0 1,4-7 0,22-42 269,-20 34-198,0 1-40,-7 14-111,0 0-1,0 0 1,0 1 0,1-1 0,-1 0 0,1 1 0,0 0 0,1 0 0,5-6 0,-9 10 9,1-1 0,-1 1 0,0 0 1,0 0-1,1-1 0,-1 1 0,0 0 0,0 0 1,1 0-1,-1 0 0,0-1 0,0 1 0,1 0 1,-1 0-1,0 0 0,1 0 0,-1 0 1,0 0-1,1 0 0,-1 0 0,0 0 0,1 0 1,-1 0-1,0 0 0,1 0 0,-1 0 0,0 0 1,1 0-1,-1 0 0,0 0 0,0 0 1,1 1-1,-1-1 0,0 0 0,1 0 0,-1 0 1,0 0-1,0 1 0,1-1 0,-1 0 0,0 0 1,0 1-1,0-1 0,1 0 0,-1 1 1,4 16-562,-3-9 281,2 0-237</inkml:trace>
</inkml:ink>
</file>

<file path=ppt/ink/ink4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13.048"/>
    </inkml:context>
    <inkml:brush xml:id="br0">
      <inkml:brushProperty name="width" value="0.025" units="cm"/>
      <inkml:brushProperty name="height" value="0.025" units="cm"/>
      <inkml:brushProperty name="color" value="#E71224"/>
    </inkml:brush>
  </inkml:definitions>
  <inkml:trace contextRef="#ctx0" brushRef="#br0">110 0 21325,'-3'4'469,"0"0"0,1-1 1,-1 1-1,0 0 0,1 1 1,-3 7-1,-20 43 446,12-25-813,2 1-1,1 0 1,1 1-1,2 0 0,-6 57 1,12-86-99,1 1 0,0 0 1,0-1-1,1 1 1,-1-1-1,1 1 0,0 0 1,0-1-1,0 0 1,0 1-1,1-1 0,3 6 1,-4-7 3,0-1 0,0 1 0,1-1 0,-1 0 1,0 0-1,1 0 0,-1 0 0,1 0 0,0 0 1,-1 0-1,1 0 0,0-1 0,0 1 0,-1-1 0,1 1 1,0-1-1,0 0 0,0 1 0,0-1 0,-1 0 0,1 0 1,0 0-1,0-1 0,0 1 0,3-1 0,3-2 27,1 0 1,-1 0-1,0 0 0,0-1 0,0 0 0,-1-1 1,0 0-1,1 0 0,-2-1 0,1 1 0,8-11 0,-1 1 48,-1 0-1,-1-2 1,20-32-1,-28 41-84,0 0-1,0 0 0,0-1 0,-1 0 0,-1 1 1,3-11-1,-9 35-154,2-8 126,0 0 1,1 0-1,0 0 0,0 0 0,1 1 0,0 10 1,1-16 25,-1 0 1,1 0 0,0 0-1,0 0 1,0 0 0,0 0-1,0-1 1,1 1-1,2 3 1,-4-5 4,1 0 0,0-1 0,-1 1-1,1 0 1,0-1 0,0 1 0,0-1 0,-1 1 0,1-1 0,0 1-1,0-1 1,0 1 0,0-1 0,0 0 0,0 0 0,0 1-1,0-1 1,0 0 0,0 0 0,0 0 0,0 0 0,0 0-1,0 0 1,0 0 0,0-1 0,0 1 0,0 0 0,0-1-1,0 1 1,0 0 0,1-2 0,5-1 11,-1-1 1,0-1-1,0 1 1,0-1-1,0 0 0,-1-1 1,0 1-1,0-1 1,0 0-1,6-12 0,0-1 20,-1 0 0,12-32 0,-18 38-135,-10 21 10,-9 22-28,12-22 85,-20 57-115,21-59 122,0 0 0,1 0-1,0-1 1,0 1 0,1 0 0,0 0 0,0 0 0,0 0 0,2 7 0,-2-11 6,1-1 1,0 1-1,0 0 1,0 0-1,0-1 1,0 1-1,0 0 1,0-1-1,1 1 1,-1-1-1,0 0 1,1 1-1,-1-1 1,1 0-1,0 0 1,-1 0-1,1 0 1,0 0-1,0 0 1,0-1-1,-1 1 1,5 0-1,4 1-153,1 0 1,0 0-1,11-1 0,-12 0 30,76 2-828,-34-1 125,85 12 0,-133-14 2077,-11-4-282,-16-9 273,16 8-1057,1-2 1,1 1-1,-1-1 0,1 1 1,0-2-1,0 1 0,1 0 0,0-1 1,0 0-1,1 0 0,0 0 1,0 0-1,1-1 0,-2-11 1,4 18-162,0 0 0,1 0 0,-1 0 0,0 0 0,0 1 0,1-1 0,0 0 0,-1 0 0,1 0 1,0 0-1,0 1 0,0-1 0,0 0 0,0 1 0,0-1 0,0 1 0,0-1 0,1 1 0,-1-1 0,1 1 1,-1 0-1,1 0 0,-1 0 0,1 0 0,0 0 0,-1 0 0,1 0 0,0 1 0,0-1 0,0 0 0,0 1 1,0 0-1,-1-1 0,1 1 0,2 0 0,7-1-14,0 0 1,0 1-1,0 1 1,-1 0-1,12 2 1,-10-1-29,-1 0 0,0 1 1,0 0-1,0 1 0,0 0 1,14 8-1,-22-10 26,-1 0 0,1-1-1,0 1 1,-1 0 0,0 0 0,1 0-1,-1 1 1,0-1 0,0 0 0,0 1 0,0 0-1,-1-1 1,1 1 0,-1 0 0,1 0 0,-1 0-1,0 0 1,0 0 0,-1 0 0,1 0 0,0 0-1,-1 0 1,0 0 0,0 0 0,0 1 0,0-1-1,0 0 1,-2 4 0,0 2 17,-1-1 0,-1 1 0,1-1 0,-1 0 0,-1 0 0,0-1 0,0 1 0,0-1 0,-1 0 0,0-1 0,-7 8 0,12-14 7,1 0-1,0 1 1,0-1-1,0 0 1,0 0 0,-1 1-1,1-1 1,0 0-1,0 0 1,-1 1-1,1-1 1,0 0 0,0 0-1,-1 0 1,1 0-1,0 1 1,-1-1-1,1 0 1,0 0 0,-1 0-1,1 0 1,0 0-1,-1 0 1,1 0-1,0 0 1,-1 0 0,1 0-1,0 0 1,-1 0-1,1 0 1,0 0 0,-1 0-1,1 0 1,0 0-1,0 0 1,-1 0-1,1-1 1,-1 1 0,1-15 159,10-20 19,58-179 106,-68 214-295,0-1 1,0 0-1,0 0 0,0 1 1,0-1-1,0 0 0,0 1 1,1-1-1,-1 0 1,0 1-1,0-1 0,1 1 1,-1-1-1,0 0 0,1 1 1,-1-1-1,1 1 1,-1-1-1,1 1 0,-1-1 1,1 1-1,-1-1 0,1 1 1,-1-1-1,1 1 1,-1 0-1,1-1 0,0 1 1,0 0-1,12 12-197,-2 2 120,-8-12 69,-1 0 0,1 0 1,-1 0-1,1 0 0,0 0 0,0 0 0,0-1 0,0 1 0,0-1 0,0 0 0,0 0 1,1 0-1,-1-1 0,0 1 0,0-1 0,1 1 0,-1-1 0,0 0 0,1-1 0,-1 1 1,0 0-1,1-1 0,-1 0 0,3-1 0,2-1 9,-1 0-1,1-1 1,-1 0-1,-1 0 1,1-1-1,0 1 1,-1-2 0,9-8-1,-13 15-45,-2 6 21,-2 6-4,-2-1 18,-3 12-49,-7 35 0,13-54 57,0 1 0,0-1 0,1 0-1,0 0 1,0 0 0,0 0 0,1 1 0,-1-1 0,1 0 0,1 0 0,-1 0 0,1 0-1,3 7 1,-3-9 9,0-1 1,0 0-1,0 0 0,0 1 0,1-1 0,-1-1 0,1 1 0,0 0 0,-1-1 0,1 1 0,0-1 1,0 0-1,0 0 0,0 0 0,0 0 0,0 0 0,0-1 0,0 1 0,0-1 0,4 0 1,4 0 4,0 0 1,0-1-1,0 0 1,15-4-1,8-5 12,-1-1-1,58-28 0,-3 0-33,-87 39 8,0-1-1,1 0 1,-1 1-1,1-1 1,-1 1-1,1-1 1,0 1-1,-1 0 0,1 0 1,-1-1-1,1 1 1,-1 0-1,1 1 1,0-1-1,-1 0 1,1 0-1,-1 1 0,1-1 1,1 1-1,-2 0 1,0 1 0,0-1 0,0 0-1,0 0 1,0 1 0,0-1 0,0 0-1,-1 1 1,1-1 0,-1 1 0,1-1-1,-1 1 1,1-1 0,-1 1 0,0 0-1,0-1 1,0 1 0,0-1 0,0 3-1,0 2-27,0-2 26,0 0 0,1-1-1,-1 1 1,1 0 0,-1 0-1,1-1 1,2 5 0,-3-7 5,1-1 1,-1 1 0,1 0 0,-1 0 0,1 0 0,0-1 0,0 1 0,-1 0 0,1-1 0,0 1 0,0-1 0,0 1 0,-1-1 0,1 1 0,0-1 0,0 1 0,0-1 0,0 0 0,0 0 0,0 1 0,0-1 0,0 0 0,0 0 0,0 0 0,0 0 0,0 0 0,0 0-1,0 0 1,0-1 0,0 1 0,0 0 0,1-1 0,6-2-339,0 0-1,0 0 0,-1-1 0,1 0 1,-1 0-1,0-1 0,0 1 1,-1-2-1,0 1 0,1-1 0,-2 0 1,1 0-1,-1-1 0,0 1 1,0-1-1,7-14 0,1-11-741</inkml:trace>
</inkml:ink>
</file>

<file path=ppt/ink/ink4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13.529"/>
    </inkml:context>
    <inkml:brush xml:id="br0">
      <inkml:brushProperty name="width" value="0.025" units="cm"/>
      <inkml:brushProperty name="height" value="0.025" units="cm"/>
      <inkml:brushProperty name="color" value="#E71224"/>
    </inkml:brush>
  </inkml:definitions>
  <inkml:trace contextRef="#ctx0" brushRef="#br0">10 8 18588,'-4'-4'2473,"1"1"-1513,0 3 1744,3 4-1760,1 0-535,7 3-1322,3 1-359,2-3 952,3 3-320,2-3-184</inkml:trace>
</inkml:ink>
</file>

<file path=ppt/ink/ink4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14.023"/>
    </inkml:context>
    <inkml:brush xml:id="br0">
      <inkml:brushProperty name="width" value="0.025" units="cm"/>
      <inkml:brushProperty name="height" value="0.025" units="cm"/>
      <inkml:brushProperty name="color" value="#E71224"/>
    </inkml:brush>
  </inkml:definitions>
  <inkml:trace contextRef="#ctx0" brushRef="#br0">125 372 16532,'-17'47'1984,"11"-32"-1416,0 0 0,2 1 0,-1 0 1,2 0-1,0 0 0,1 0 0,-1 25 0,4-25-495,1 24 2,-3 51 0,0-81-62,0 1-1,-1-1 1,0 1 0,-1-1-1,0 1 1,0-1-1,-1 0 1,-1 0 0,-9 15-1,14-23-6,-1-1-1,0 0 1,1 0-1,-1 0 1,0 0-1,1 0 1,-1 0-1,0-1 1,0 1-1,0 0 1,0 0-1,0-1 1,0 1-1,0 0 1,0-1-1,0 1 1,0-1-1,-1 1 1,1-1-1,-1 1 1,1-1-6,0-1 1,0 1-1,1 0 1,-1-1-1,0 1 1,1 0-1,-1-1 1,1 1-1,-1-1 1,0 1 0,1-1-1,-1 1 1,1-1-1,-1 0 1,1 1-1,0-1 1,-1 0-1,1 1 1,-1-1-1,1 0 1,0 1 0,0-1-1,-1-1 1,-1-4-18,1-1 1,-1 0-1,1 1 1,1-1-1,-1-10 1,2 4-20,0-1 1,1 0 0,1 0-1,0 1 1,0-1-1,2 1 1,-1 0 0,2 0-1,0 1 1,0 0-1,13-19 1,7-2-25,0 2 0,47-44 0,-40 42-108,43-52 0,-74 83 150,-1 1-1,0-1 0,0 0 1,1 0-1,-1 0 0,0 0 0,0 0 1,-1 0-1,1 0 0,0 0 0,-1 0 1,1 0-1,-1-4 0,0 6 15,0-1-1,0 1 0,0 0 1,0 0-1,0-1 0,0 1 1,0 0-1,-1 0 1,1-1-1,0 1 0,0 0 1,0 0-1,0-1 0,-1 1 1,1 0-1,0 0 1,0 0-1,-1-1 0,1 1 1,0 0-1,0 0 0,-1 0 1,1 0-1,0 0 1,0 0-1,-1 0 0,1-1 1,0 1-1,-1 0 0,1 0 1,0 0-1,-1 0 1,-18 6-66,8 0 119,0 0 0,0 1-1,1 1 1,0-1-1,0 1 1,1 1 0,0 0-1,1 0 1,0 1 0,-9 15-1,16-25-37,0 1 0,1 0 0,-1 0-1,1 0 1,-1 0 0,1 0 0,-1 0-1,1 0 1,0 0 0,0 0 0,-1 0 0,1 0-1,0 0 1,0 0 0,0 0 0,0 0 0,0 0-1,0 0 1,0 0 0,1 0 0,-1 0-1,0 0 1,0 0 0,1 0 0,-1 0 0,1 1-1,0 0-10,1-1-1,-1 0 1,1 0-1,-1 0 0,0 0 1,1-1-1,0 1 0,-1 0 1,1 0-1,-1-1 1,1 1-1,0-1 0,-1 0 1,4 1-1,9 0-92,0-1 1,0 0-1,18-3 1,-22 2 33,104-6-584,-97 8 584,-1 0 1,1 1 0,-1 0-1,0 2 1,17 4 0,-32-8 87,1 1 0,0-1 0,-1 0-1,1-1 1,-1 1 0,1 0 0,0 0 0,-1-1 0,1 1 0,-1-1 0,1 1-1,-1-1 1,1 0 0,-1 0 0,1 1 0,-1-1 0,0 0 0,1 0 0,-1 0-1,2-2 1,28-30 315,-24 24-263,38-44 217,-3-2 0,-2-2 0,65-122 0,-102 172-285,0 3 2,-1-1 0,1-1 0,-1 1 0,0 0 0,-1 0 0,1-1 0,-1 1 0,1-10 0,-2 15-14,0-1-1,0 1 1,1-1-1,-1 1 1,0 0 0,0-1-1,0 1 1,0-1-1,0 1 1,0-1 0,0 1-1,0 0 1,-1-1-1,1 1 1,0-1 0,0 1-1,0 0 1,0-1-1,0 1 1,-1-1 0,1 1-1,0 0 1,0-1-1,-1 1 1,1 0 0,0-1-1,0 1 1,-1 0-1,1 0 1,0-1-1,-1 1 1,1 0 0,-1 0-1,1 0 1,0-1-1,-1 1 1,0 0 0,0 0 0,0 1 0,-1-1 0,1 1 0,0-1 1,0 1-1,0 0 0,-1-1 0,1 1 0,0 0 0,0 0 1,0 0-1,-1 1 0,-25 32 49,16-14-64,1 1-1,1 1 1,1 0 0,0 0-1,2 0 1,1 1 0,1 0-1,1 0 1,1 0 0,0 0-1,2 1 1,1-1-1,1 0 1,1 0 0,1 0-1,10 35 1,-8-41-1204,-21-41 578,-38-36 443,23 27 826,-29-40 0,58 71-532,-1 0 0,1 0 1,0-1-1,-1 1 0,1 0 1,0 0-1,0-1 0,1 1 1,-2-5-1,2 7-65,0-1 0,0 0 0,1 0 0,-1 1-1,0-1 1,0 0 0,0 0 0,1 1 0,-1-1 0,0 0 0,1 1 0,-1-1 0,1 0 0,-1 1-1,1-1 1,-1 1 0,1-1 0,-1 1 0,1-1 0,0 1 0,-1-1 0,1 1 0,0 0 0,-1-1-1,1 1 1,0 0 0,-1-1 0,1 1 0,0 0 0,0 0 0,-1 0 0,1 0 0,0 0 0,0 0-1,0 0 1,19-3 210,37 1 0,18-1-2217,43-22 914,-57 8 445</inkml:trace>
</inkml:ink>
</file>

<file path=ppt/ink/ink4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14.866"/>
    </inkml:context>
    <inkml:brush xml:id="br0">
      <inkml:brushProperty name="width" value="0.025" units="cm"/>
      <inkml:brushProperty name="height" value="0.025" units="cm"/>
      <inkml:brushProperty name="color" value="#E71224"/>
    </inkml:brush>
  </inkml:definitions>
  <inkml:trace contextRef="#ctx0" brushRef="#br0">204 57 18556,'1'0'167,"0"-1"-1,1 0 1,-1-1-1,0 1 1,0 0 0,0 0-1,0 0 1,0-1-1,0 1 1,0-1-1,0 1 1,0-1 0,-1 1-1,1-1 1,0 1-1,-1-1 1,0 0 0,1 1-1,-1-1 1,0 1-1,0-4 1,0 4-55,0 0 1,-1 0-1,1-1 1,-1 1-1,1 0 1,-1 0-1,0 0 1,0 0-1,1 0 1,-1 0-1,0 0 1,0 0-1,0 0 0,0 0 1,0 0-1,0 0 1,0 1-1,0-1 1,0 0-1,-1 1 1,1-1-1,0 1 1,0-1-1,0 1 1,-1 0-1,1 0 0,0-1 1,-1 1-1,-1 0 1,-8 0 12,-1 0 0,1 1 1,0 0-1,-1 1 0,1 0 0,0 1 1,0 0-1,0 0 0,1 1 1,-1 1-1,1 0 0,0 0 0,0 1 1,1 1-1,-11 8 0,19-14-137,0-1 0,1 1-1,-1-1 1,0 1 0,1 0-1,-1-1 1,1 1 0,-1 0 0,0 0-1,1-1 1,0 1 0,-1 0-1,1 0 1,-1 0 0,1 0 0,0 0-1,0-1 1,0 1 0,-1 2-1,1-3 4,1 1-1,-1-1 0,0 1 1,0 0-1,1-1 1,-1 1-1,0-1 0,1 1 1,-1-1-1,1 1 0,-1-1 1,1 1-1,-1-1 1,1 1-1,-1-1 0,1 1 1,-1-1-1,1 0 0,-1 1 1,2-1-1,4 3-45,1-1-1,-1 0 1,1-1 0,9 2-1,-7-2 10,-3 0 21,126 29-432,-117-26 381,-1 1 0,0 0 1,0 1-1,0 1 0,0 1 1,21 15-1,-33-22 53,1 2 0,0-1-1,0 0 1,-1 0 0,0 1 0,1-1-1,-1 1 1,0 0 0,0 0 0,0 0 0,-1 0-1,1 0 1,-1 0 0,0 0 0,1 1-1,-1-1 1,-1 0 0,1 1 0,0-1-1,-1 1 1,0-1 0,0 1 0,0-1-1,-1 6 1,-1-3 26,0 0-1,0 0 1,-1 0-1,0-1 1,0 1-1,0-1 1,-1 1-1,0-1 1,0-1-1,0 1 1,-1 0 0,-7 5-1,-2 2 170,0-2 0,-16 11 0,25-18-91,0 0 0,0-1 0,-1 1 1,1-1-1,0 0 0,-1 0 1,1-1-1,-1 0 0,0 0 0,-7 1 1,12-2-80,1 0 1,0 0 0,0 0 0,-1 0 0,1 0-1,0 0 1,0 0 0,0 0 0,-1 0-1,1 0 1,0-1 0,0 1 0,-1 0-1,1 0 1,0 0 0,0 0 0,0 0 0,0 0-1,-1-1 1,1 1 0,0 0 0,0 0-1,0 0 1,0-1 0,-1 1 0,1 0-1,0 0 1,0 0 0,0-1 0,0 1-1,0 0 1,0 0 0,0 0 0,0-1 0,0 1-1,0 0 1,0 0 0,0-1 0,0 1-1,0 0 1,0 0 0,0-1 0,0 1-1,0 0 1,0 0 0,0 0 0,0-1 0,0 1-1,0 0 1,11-18-162,16-13-346,-27 31 504,56-59-1114,-2-3 1,66-100 0,-120 161 1110,1 0 0,-1 0 0,1 0 0,-1 0 0,1 0 0,0 0 1,0 1-1,-1-1 0,1 0 0,0 0 0,0 0 0,0 1 0,0-1 1,0 0-1,0 1 0,1-1 0,-1 1 6,-1 0 0,0 0 0,1 1 1,-1-1-1,0 0 0,1 0 0,-1 1 0,0-1 0,0 0 1,1 0-1,-1 1 0,0-1 0,1 0 0,-1 1 0,0-1 0,0 0 1,0 1-1,0-1 0,1 1 0,-1-1 0,0 0 0,0 1 0,0-1 1,0 1-1,0-1 0,0 0 0,0 1 0,0-1 0,0 1 1,-2 46 280,2-37-212,-1-1-8,-1 111 702,2-106-656,1-1 0,1 1 0,0-1-1,1 0 1,1 1 0,9 21 0,-12-32-114,0-1 0,1 1 1,-1 0-1,1-1 1,0 0-1,0 1 0,0-1 1,0 0-1,0 0 1,1 0-1,4 3 1,-6-5-42,0 1 0,0-1 0,0 1 1,0-1-1,0 1 0,0-1 1,0 0-1,1 0 0,-1 0 0,0 1 1,0-1-1,0 0 0,1 0 1,-1-1-1,0 1 0,0 0 1,0 0-1,0 0 0,1-1 0,-1 1 1,0-1-1,0 1 0,0-1 1,0 1-1,0-1 0,0 0 0,0 1 1,0-1-1,0 0 0,-1 0 1,2-1-1,2-3-36,-1 1 0,0-1 0,-1 0 0,1-1 0,-1 1-1,0 0 1,0-1 0,1-6 0,7-36-375</inkml:trace>
</inkml:ink>
</file>

<file path=ppt/ink/ink4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15.357"/>
    </inkml:context>
    <inkml:brush xml:id="br0">
      <inkml:brushProperty name="width" value="0.025" units="cm"/>
      <inkml:brushProperty name="height" value="0.025" units="cm"/>
      <inkml:brushProperty name="color" value="#E71224"/>
    </inkml:brush>
  </inkml:definitions>
  <inkml:trace contextRef="#ctx0" brushRef="#br0">12 1 15547,'-10'8'1441,"9"8"-1025,1-2-344,7-1 1624,5-3-1248,5-5-344,6-4-56</inkml:trace>
</inkml:ink>
</file>

<file path=ppt/ink/ink4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5:15.762"/>
    </inkml:context>
    <inkml:brush xml:id="br0">
      <inkml:brushProperty name="width" value="0.025" units="cm"/>
      <inkml:brushProperty name="height" value="0.025" units="cm"/>
      <inkml:brushProperty name="color" value="#E71224"/>
    </inkml:brush>
  </inkml:definitions>
  <inkml:trace contextRef="#ctx0" brushRef="#br0">126 304 17652,'-30'48'1987,"-26"43"197,49-77-1620,-1 1 0,2 1 0,0-1 0,-5 21 0,11-34-479,-1 1 1,1-1-1,0 1 1,-1-1-1,1 1 1,0-1-1,0 1 1,1-1-1,0 4 1,-1-5-67,0 0 0,1 0 0,-1-1 1,0 1-1,1 0 0,-1 0 0,1-1 0,-1 1 1,1 0-1,0-1 0,-1 1 0,1-1 0,0 1 1,-1-1-1,1 1 0,0-1 0,0 1 0,-1-1 1,1 0-1,0 1 0,0-1 0,0 0 0,-1 0 1,1 0-1,0 1 0,0-1 0,0 0 0,0 0 1,0 0-1,-1 0 0,3-1 0,3 0 11,0 0 0,1-1 0,-1 0 0,0 0 0,0-1 0,0 1 0,-1-1 0,1-1 0,-1 1 0,0-1 0,1 0 0,-2 0 0,1 0 0,0-1 0,5-7 0,4-5 30,0-1 0,-2-1 0,12-20 0,-3-2-69,-1 0 0,-2-1-1,-2-1 1,-2 0 0,-2-1-1,10-74 1,-21 113-7,0 0 1,-1 0-1,0 0 0,0 0 0,-2-9 0,2 13 12,0 0-1,0 0 1,-1 0-1,1 0 1,-1 0-1,1 0 0,0 0 1,-1 0-1,0 1 1,1-1-1,-1 0 1,1 0-1,-1 0 0,0 1 1,0-1-1,0 0 1,1 1-1,-1-1 0,0 0 1,0 1-1,0-1 1,0 1-1,0 0 1,0-1-1,0 1 0,0 0 1,0-1-1,0 1 1,0 0-1,0 0 0,0 0 1,0 0-1,0 0 1,0 0-1,0 0 1,-2 1-1,-5 1 4,1 0 0,-1 0 0,1 1 1,-1 0-1,1 0 0,0 1 0,0 0 0,1 0 0,-8 7 0,-7 5 74,-27 29-1,37-33-33,0 0-1,0 0 1,2 1 0,-13 20-1,20-29-33,0 0 1,0 0-1,0 1 0,1-1 0,0 0 1,0 1-1,0-1 0,0 0 0,0 7 0,1-8-12,1-1 0,-1 1 1,0 0-1,1 0 0,0-1 0,0 1 0,0 0 0,0-1 0,0 1 0,0-1 0,0 1 0,1-1 0,0 0 0,-1 0 0,1 0 0,3 4 0,7 3-204,0-1 1,1 0-1,0 0 1,1-1-1,0-1 1,-1 0-1,29 7 1,29 13-636,-63-22 724,1 1-1,0 0 1,-1 0 0,0 0 0,0 1 0,-1 1-1,0-1 1,0 1 0,0 1 0,-1-1-1,6 10 1,-8-11 54,-1-1 0,0 1 1,0 1-1,-1-1 0,0 0 0,0 1 0,0-1 0,-1 1 0,0-1 0,0 1 1,-1 0-1,0-1 0,0 1 0,0 0 0,-1-1 0,-3 13 0,0-5-94</inkml:trace>
</inkml:ink>
</file>

<file path=ppt/ink/ink4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22.359"/>
    </inkml:context>
    <inkml:brush xml:id="br0">
      <inkml:brushProperty name="width" value="0.025" units="cm"/>
      <inkml:brushProperty name="height" value="0.025" units="cm"/>
      <inkml:brushProperty name="color" value="#E71224"/>
    </inkml:brush>
  </inkml:definitions>
  <inkml:trace contextRef="#ctx0" brushRef="#br0">0 3 20348,'6'-3'1609,"-6"13"-1217,-1 6-192,1 8 504,1 3-104,2 8-256,1 2-136,2 5-128,1 1-16,0-5-24,0 1 16,1-6-232,-3-3-240,1-8-600,-2-8 800,5-18 8,1-8-128,6-9-160</inkml:trace>
</inkml:ink>
</file>

<file path=ppt/ink/ink4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22.823"/>
    </inkml:context>
    <inkml:brush xml:id="br0">
      <inkml:brushProperty name="width" value="0.025" units="cm"/>
      <inkml:brushProperty name="height" value="0.025" units="cm"/>
      <inkml:brushProperty name="color" value="#E71224"/>
    </inkml:brush>
  </inkml:definitions>
  <inkml:trace contextRef="#ctx0" brushRef="#br0">193 1 15019,'1'0'42,"-1"0"1,0 0-1,0 0 0,0 0 0,0 0 0,0 0 1,0 0-1,0 0 0,0 0 0,1 0 0,-1 0 1,0 0-1,0 0 0,0 0 0,0 0 1,0 0-1,0 0 0,0 0 0,0 0 0,1 0 1,-1 0-1,0 0 0,0 0 0,0 0 0,0 0 1,0 0-1,0 0 0,0 0 0,0 0 0,0 0 1,1 0-1,-1 1 0,0-1 0,0 0 0,0 0 1,0 0-1,0 0 0,0 0 0,0 0 1,0 0-1,0 0 0,0 0 0,0 0 0,0 1 1,0-1-1,0 0 0,0 0 0,0 0 0,0 0 1,0 0-1,0 0 0,0 0 0,0 0 0,0 1 1,0-1-1,0 0 0,0 0 0,0 0 0,0 0 1,-6 10 1102,-18 14-9,18-18-191,-19 19-544,2 1 0,0 0 0,2 2 1,1 1-1,-22 39 0,41-66-397,0 1 1,0-1-1,1 0 0,-1 1 0,0-1 1,1 0-1,-1 1 0,1-1 1,0 1-1,0 2 0,0-4-3,0 0 0,0 0 0,0 0 1,1 0-1,-1 0 0,0-1 0,1 1 0,-1 0 0,1 0 0,-1 0 0,1-1 0,-1 1 0,1 0 0,-1 0 0,1-1 1,0 1-1,-1-1 0,1 1 0,1 0 0,2 1-8,-1-1 0,1 1 0,0-1 0,0 0 0,0-1 0,1 1 0,-1 0 0,0-1 0,8 0 0,49-2-136,49 1-5,-99 2 117,-1 0 0,1 1 0,-1 0 1,1 1-1,-1 0 0,0 1 0,0 0 0,9 5 0,-17-8 34,0 0 0,0 0-1,0 0 1,0 1-1,0-1 1,-1 1 0,1-1-1,-1 1 1,1 0-1,-1-1 1,1 1-1,-1 0 1,0 0 0,0 0-1,0 0 1,0 0-1,0 0 1,0 1-1,-1-1 1,1 0 0,-1 0-1,1 1 1,-1-1-1,0 0 1,0 0 0,0 1-1,0-1 1,-1 0-1,1 0 1,0 1-1,-1-1 1,0 0 0,1 0-1,-1 0 1,0 0-1,0 0 1,0 0-1,-3 4 1,0 0 153,-1 1 0,1-1 0,-1 0-1,-1 0 1,1 0 0,-1-1 0,0 0 0,0 0 0,0-1 0,-11 6 0,5-4 102,0-1 1,-1-1 0,0 0-1,0 0 1,0-1 0,-21 1-1,26-3-352,0 0-1,0-1 0,0-1 0,1 1 0,-1-1 0,0 0 0,1-1 0,-1 0 1,1 0-1,-1-1 0,1 0 0,-12-7 0,17 9-3,0 0 0,0 0 0,0-1 0,1 1 0,-1-1 0,1 1 0,-1-1 0,1 0 0,-1 1 0,1-1-1,0 0 1,0 0 0,0 0 0,0 0 0,0 0 0,1 0 0,-1 0 0,0 0 0,1-1 0,0 1 0,-1 0 0,1-4 0,3-11-690</inkml:trace>
</inkml:ink>
</file>

<file path=ppt/ink/ink4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23.272"/>
    </inkml:context>
    <inkml:brush xml:id="br0">
      <inkml:brushProperty name="width" value="0.025" units="cm"/>
      <inkml:brushProperty name="height" value="0.025" units="cm"/>
      <inkml:brushProperty name="color" value="#E71224"/>
    </inkml:brush>
  </inkml:definitions>
  <inkml:trace contextRef="#ctx0" brushRef="#br0">2 0 18092,'-2'0'1752,"4"15"-1000,-1 5-271,1 10 1183,-1 9-656,0 9-312,2 7-176,2 4-256,-1 1-152,0-7-40,3-3-24,-1-13-56</inkml:trace>
</inkml:ink>
</file>

<file path=ppt/ink/ink4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11.362"/>
    </inkml:context>
    <inkml:brush xml:id="br0">
      <inkml:brushProperty name="width" value="0.025" units="cm"/>
      <inkml:brushProperty name="height" value="0.025" units="cm"/>
      <inkml:brushProperty name="color" value="#E71224"/>
    </inkml:brush>
  </inkml:definitions>
  <inkml:trace contextRef="#ctx0" brushRef="#br0">265 1 15291,'-67'244'7083,"14"-58"-6081,37-118-808,10-39-107,5-23-14,2-7 31,5-20-54,-1 1 0,-1-1-1,-1 0 1,0-24-1,-5-85 262,0 123-274,-1 8-18,-1 11 8,2 21-131,5 52 0,-2-70-38,1 1-1,1 0 1,0-1-1,1 0 1,9 23-1,-1-20-272,-7-17 222,-4-11 164,-4-7 68,-1 0 0,0 0 1,-2 0-1,0 1 1,-1 0-1,-15-26 1,14 26 145,-1 0 0,0 1 1,-1 0-1,-1 1 0,-1 0 1,-20-19-1,31 32-158,1 1 1,-1-1-1,0 0 0,0 0 1,0 1-1,0-1 0,0 1 0,0-1 1,0 1-1,0-1 0,0 1 0,0-1 1,0 1-1,0 0 0,0 0 1,0-1-1,0 1 0,0 0 0,0 0 1,-1 0-1,1 0 0,0 0 0,0 1 1,0-1-1,0 0 0,-2 1 0,3 0-5,-1 0-1,1-1 0,-1 1 1,1 0-1,-1 0 0,1 0 0,-1 0 1,1 0-1,0 0 0,-1 0 1,1 0-1,0 0 0,0 0 1,0 0-1,0 0 0,0 0 0,0 0 1,0 0-1,0 0 0,0 0 1,1 0-1,-1 0 0,0 0 0,1 0 1,-1-1-1,0 1 0,1 0 1,0 2-1,3 3-6,0 1 1,0-1-1,0 0 1,1 0-1,0 0 1,0 0-1,0-1 1,1 0-1,-1 0 1,2 0-1,-1-1 0,0 0 1,10 5-1,-1-2-79,0-1-1,0 0 0,0-1 0,0-1 1,23 4-1,-24-6 45,1-1 1,0-1 0,0 0-1,-1 0 1,1-2-1,0 0 1,-1 0-1,20-7 1,53-19-68</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2.966"/>
    </inkml:context>
    <inkml:brush xml:id="br0">
      <inkml:brushProperty name="width" value="0.05" units="cm"/>
      <inkml:brushProperty name="height" value="0.05" units="cm"/>
    </inkml:brush>
  </inkml:definitions>
  <inkml:trace contextRef="#ctx0" brushRef="#br0">0 1 19116,'0'5'1616,"0"7"-1592,7 2-608,5 2 776,5-2-200,2-1-184,8-4-176</inkml:trace>
</inkml:ink>
</file>

<file path=ppt/ink/ink4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09.037"/>
    </inkml:context>
    <inkml:brush xml:id="br0">
      <inkml:brushProperty name="width" value="0.025" units="cm"/>
      <inkml:brushProperty name="height" value="0.025" units="cm"/>
      <inkml:brushProperty name="color" value="#E71224"/>
    </inkml:brush>
  </inkml:definitions>
  <inkml:trace contextRef="#ctx0" brushRef="#br0">24 28 18652,'1'-1'141,"0"0"10,1 0 0,-1 0 1,0 0-1,0 0 0,1 0 0,-1 0 0,0-1 0,0 1 1,0 0-1,0-1 0,0 1 0,-1-1 0,1 1 0,0-1 0,-1 0 1,1 1-1,0-3 0,-4 41 1136,-10 60 0,2-20-1293,10-74 9,-13 198 443,14-198-432,0 1 1,0-1-1,1 1 1,-1-1-1,1 1 1,0-1-1,0 1 1,0-1-1,0 0 1,1 1 0,2 3-1,-3-6-3,0 1 0,0-1 0,0 0 0,0 0 0,0 0 0,1 0-1,-1 0 1,0-1 0,0 1 0,1 0 0,-1-1 0,1 1 0,-1 0 0,0-1 0,1 0 0,-1 1 0,1-1 0,-1 0-1,1 0 1,-1 0 0,1 0 0,-1 0 0,1 0 0,-1 0 0,1 0 0,-1-1 0,4 0 0,2-2 21,0 0 0,1 0 0,-1-1 1,0 0-1,-1 0 0,1 0 0,-1-1 1,0 0-1,0-1 0,0 1 1,-1-1-1,0 0 0,0-1 0,7-11 1,2-6 63,-1 0 0,18-49 0,-23 52-77,-2 0 1,0 0 0,-2-1-1,0 0 1,2-41-1,-8 46-24,2 17 5,0 0-1,0 0 1,0-1 0,0 1-1,0 0 1,0 0-1,-1 0 1,1 0 0,0 0-1,0 0 1,0 0 0,0-1-1,0 1 1,0 0 0,0 0-1,0 0 1,0 0 0,0 0-1,0 0 1,-1 0 0,1 0-1,0 0 1,0 0-1,0 0 1,0 0 0,0-1-1,0 1 1,0 0 0,-1 0-1,1 0 1,0 0 0,0 0-1,0 0 1,0 0 0,0 0-1,0 0 1,0 0-1,-1 0 1,1 0 0,0 0-1,0 1 1,0-1 0,0 0-1,0 0 1,0 0 0,0 0-1,-1 0 1,1 0 0,0 0-1,0 0 1,-1 2-3,0 0 0,0-1 0,0 1 0,0 0 0,0 0 0,0 0 0,1 0 0,-1 0 0,1 0 0,-1 0 0,1 2 1,-3 10-7,2 1 0,0 0 1,1 0-1,0 0 0,1-1 1,3 16-1,-3-26 5,0 1 0,0-1 0,1 1 0,0-1 0,-1 0 0,2 0 0,-1 0 0,0 0-1,1 0 1,4 5 0,-5-7 3,0 0-1,1 0 1,-1 0-1,1 0 1,0 0-1,0-1 1,0 1-1,0-1 1,0 0-1,0 0 1,0 0-1,0 0 1,0 0-1,0-1 1,1 0-1,3 1 1,2-1 5,-1-1 0,0 0 0,0 0 0,0-1 0,0 0 0,0 0 0,0-1 0,-1 0 0,1 0 0,-1-1 0,0 0 0,0 0 0,0-1 0,0 0 0,-1 0 0,8-8 0,-9 8 5,0 0-1,0-1 1,0 0-1,-1 0 1,0 0-1,0 0 1,-1-1-1,0 1 1,0-1 0,0 0-1,-1 0 1,0 0-1,0 0 1,-1 0-1,0-1 1,0 1-1,0 0 1,-2-10 0,1 15-9,0 1 1,0 0-1,0-1 1,0 1-1,0-1 1,0 1-1,-1 0 1,1 0-1,0-1 1,-1 1-1,1 0 1,-1 0-1,0-1 1,1 1-1,-1 0 1,0 0-1,0 0 1,0 0-1,1 0 1,-1 0-1,0 0 1,0 0-1,-1 1 1,1-1-1,0 0 1,0 0-1,0 1 1,0-1-1,-1 1 1,1-1-1,0 1 1,-1 0-1,1-1 1,0 1-1,0 0 1,-3 0-1,1 0-3,0 1 0,1-1 1,-1 1-1,0 0 0,0 0 0,1 0 0,-1 1 1,0-1-1,1 0 0,0 1 0,-1 0 0,1 0 0,0-1 1,-1 1-1,1 1 0,-2 2 0,-2 2-3,1 1 1,0 0-1,0 0 0,1 1 0,0 0 0,0-1 0,1 1 0,0 1 1,1-1-1,-1 0 0,2 0 0,-1 11 0,2-18 4,0 1-1,1-1 0,-1 0 1,0 0-1,1 0 1,0 0-1,0 0 1,-1 1-1,1-1 1,0-1-1,1 1 0,-1 0 1,0 0-1,1 0 1,-1-1-1,1 1 1,-1 0-1,1-1 0,-1 1 1,1-1-1,0 0 1,0 0-1,0 0 1,0 0-1,3 1 1,6 3-18,1-1 1,0 0 0,18 2 0,-3 0-14,-19-3 22,12 2-28,-1 1 1,1 1-1,24 12 1,-40-16 20,1-1 1,-1 1 0,1 0 0,-1 0 0,0 0 0,0 1 0,0-1 0,-1 1 0,1 0-1,-1 0 1,0 1 0,0-1 0,-1 0 0,1 1 0,-1 0 0,0 0 0,0-1 0,2 9-1,-4-13 22,0 0-1,0 0 1,0 0 0,0 0-1,0 0 1,0 0-1,0 0 1,0 0-1,0 0 1,0 0-1,0 0 1,1 0 0,-1 0-1,0 0 1,0 0-1,0 0 1,0 0-1,0 0 1,0 0-1,0 0 1,0-1 0,0 2-1,0-1 1,0 0-1,0 0 1,1 0-1,-1 0 1,0 0-1,0 0 1,0 0-1,0 0 1,0 0 0,0 0-1,0 0 1,0 0-1,0 0 1,0 0-1,0 0 1,0 0-1,0 0 1,0 0 0,1 0-1,-1 0 1,0 0-1,0 0 1,0 0-1,0 1 1,0-1-1,0 0 1,0 0-1,0 0 1,0 0 0,0 0-1,0 0 1,0 0-1,0 0 1,0 0-1,0 0 1,0 0-1,0 0 1,0 1 0,0-1-1,0 0 1,0 0-1,4-10 197,1-11 91,17-144 1419,-22 164-1724,0 0 0,0 1 0,0-1 1,0 1-1,0-1 0,0 1 0,0-1 1,1 0-1,-1 1 0,0-1 0,0 1 1,0-1-1,1 1 0,-1-1 0,0 1 1,1-1-1,-1 1 0,0 0 0,1-1 1,-1 1-1,1-1 0,-1 1 1,1 0-1,-1-1 0,1 1 0,-1 0 1,1 0-1,-1-1 0,1 1 0,0 0 1,19 1-1465,-2 0 238,22-8-1433,0-2-1,-1-2 1,45-18-1,-9 3-80,-57 19 4657,-18 7-1860,0 0-1,0 0 1,0 0 0,0 0 0,0 0-1,0 0 1,0 0 0,0 0 0,0 0-1,0 0 1,0 0 0,1 0 0,-1 0 0,0 0-1,0 0 1,0 0 0,0 0 0,0 0-1,0 0 1,0 0 0,0-1 0,0 1-1,0 0 1,0 0 0,0 0 0,1 0-1,-1 0 1,0 0 0,0 0 0,0 0-1,0 0 1,0 0 0,0 0 0,0 0 0,0-1-1,0 1 1,0 0 0,0 0 0,0 0-1,0 0 1,0 0 0,0 0 0,0 0-1,0 0 1,0 0 0,0 0 0,0 0-1,0-1 1,0 1 0,0 0 0,0 0 0,0 0-1,0 0 1,0 0 0,0 0 0,0 0-1,-1 0 1,1 0 0,0 0 0,0 0-1,0 0 1,0 0 0,0-1 0,0 1-1,0 0 1,0 0 0,0 0 0,0 0 0,-3 0 343,0 0 1,1 1 0,-1-1-1,1 0 1,-1 1 0,1 0-1,-1-1 1,1 1 0,-4 2 0,5-2-282,-22 8 1205,-34 22 0,51-27-1269,0 0 1,0 1 0,1 0 0,-1-1 0,1 2 0,0-1 0,0 1 0,1 0 0,0 0 0,-5 7 0,9-12-37,-1 0-1,1 0 1,-1 0 0,1 0 0,0 0 0,-1 0 0,1 0 0,0 0 0,0 0 0,0 0 0,-1 0 0,1 0 0,0 0 0,0 0 0,1 0 0,-1 0 0,0 0 0,0 0 0,0 0 0,1 0 0,-1 0 0,0 0 0,1 1 0,1-1-21,-1 0 0,0 1 0,0-1 0,0 0 1,1 0-1,-1 0 0,0 0 0,1-1 0,-1 1 0,1 0 1,-1-1-1,1 1 0,1 0 0,8 1-193,-1 0 0,1-1-1,18 1 1,-21-2 63,2 0 17,95 8-1198,-93-6 1159,-1 0-1,1 0 0,-1 2 1,1-1-1,-1 1 0,18 10 0,-28-14 182,0 1-1,0-1 1,0 1-1,0-1 1,0 1-1,0-1 1,0 1-1,0-1 1,0 1-1,0 0 1,-1 0 0,1-1-1,0 1 1,0 0-1,-1 0 1,1 0-1,-1 0 1,1 0-1,-1 0 1,1 0-1,-1 0 1,0 0-1,1 0 1,-1 0-1,0 0 1,0 0-1,0 0 1,1 0-1,-1 0 1,0 0-1,-1 1 1,1-1-1,0 0 1,0 0-1,0 0 1,-1 0-1,1 0 1,0 0-1,-1 0 1,1 0-1,-1 0 1,0 0-1,1 0 1,-1 0-1,1-1 1,-1 1-1,0 0 1,0 0-1,0-1 1,1 1-1,-1 0 1,-1 0-1,-5 4 213,1-1 0,-1 1 0,0-2 0,0 1 0,0-1 0,-7 3 0,3-2 46,0-1-1,1-1 0,-1 0 1,0 0-1,0-1 1,0 0-1,-16-1 0,26 0-285,0-1 0,0 1-1,0 0 1,0 0 0,0 0 0,0 0-1,0-1 1,0 1 0,0 0-1,1-1 1,-1 1 0,0-1-1,0 1 1,0-1 0,1 1 0,-1-1-1,0 0 1,1 1 0,-1-1-1,0 0 1,1 0 0,-1 1 0,1-1-1,-1 0 1,1 0 0,0 0-1,-1 0 1,1-1 0,-1 0-17,1 0 1,0 0 0,0 0-1,0 0 1,0 0-1,1 0 1,-1 0 0,0 1-1,1-1 1,0 0 0,-1 0-1,1 0 1,1-2 0,8-13-348</inkml:trace>
</inkml:ink>
</file>

<file path=ppt/ink/ink4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09.570"/>
    </inkml:context>
    <inkml:brush xml:id="br0">
      <inkml:brushProperty name="width" value="0.025" units="cm"/>
      <inkml:brushProperty name="height" value="0.025" units="cm"/>
      <inkml:brushProperty name="color" value="#E71224"/>
    </inkml:brush>
  </inkml:definitions>
  <inkml:trace contextRef="#ctx0" brushRef="#br0">168 272 12547,'-2'1'109,"0"-1"0,0 1 1,0 0-1,0 0 0,-1 0 1,1 0-1,1 0 0,-1 0 1,0 1-1,0-1 0,0 1 1,1-1-1,-1 1 0,0-1 1,-1 4-1,-4 2 158,-10 9 430,2 1-1,-1 0 1,-23 37-1,34-45-480,-1 0 0,1 0 0,1 1 0,0 0 0,0 0 0,1 0 0,0 0 0,0 1-1,1-1 1,0 17 0,1-26-180,1 1-1,0-1 1,0 1-1,0 0 1,1-1-1,-1 1 0,0-1 1,1 1-1,-1-1 1,0 1-1,1-1 1,0 0-1,-1 1 1,1-1-1,0 1 1,0-1-1,0 0 1,0 0-1,0 0 1,0 1-1,0-1 1,0 0-1,0 0 0,0 0 1,1-1-1,-1 1 1,0 0-1,1 0 1,-1-1-1,1 1 1,-1-1-1,1 1 1,-1-1-1,1 1 1,-1-1-1,1 0 1,-1 0-1,1 0 0,2 0 1,2-1 17,1 1 0,-1-1-1,0-1 1,1 1 0,-1-1 0,0 0-1,0-1 1,7-3 0,-1-1 34,-1-1 0,0-1 0,0 0 0,0 0 0,-1-1 0,-1 0 0,0-1 0,0 0-1,-1-1 1,0 0 0,-1 0 0,8-20 0,-3 4 73,-1-1-1,-1 1 0,-2-2 1,8-52-1,-13 56-44,1-45 1,-4 64-117,0 1 1,-1-1 0,0 1 0,0-1-1,0 1 1,-1-1 0,1 1-1,-2 0 1,1 0 0,-1 0-1,0 0 1,-4-6 0,6 10-5,0 1 0,-1-1 1,1 1-1,-1 0 0,0-1 1,1 1-1,-1 0 0,0 0 1,0 0-1,0 0 0,0 0 1,0 1-1,0-1 0,0 1 1,0-1-1,0 1 0,0-1 1,0 1-1,0 0 0,0 0 1,0 0-1,0 0 0,0 1 1,0-1-1,0 1 0,0-1 1,0 1-1,0-1 0,0 1 1,0 0-1,0 0 1,1 0-1,-3 2 0,-3 1 0,1 0-1,0 1 1,0 0-1,0 0 1,1 0-1,-1 1 1,-6 9-1,7-7 14,0-1 0,0 1 0,1 0 0,0 0 0,1 0 0,0 1 0,0-1 0,1 1 0,0 0 0,0-1 0,0 11 0,2-14-56,0 1 1,1-1-1,-1 1 1,1-1 0,0 0-1,0 1 1,1-1-1,0 0 1,0 0 0,0 0-1,0 0 1,1 0 0,0-1-1,0 1 1,0-1-1,1 0 1,-1 0 0,1 0-1,6 5 1,37 21-914,-36-23 564,1 0 1,18 15-1,-27-20 359,0 0 0,-1 1 0,1 0 0,-1 0 0,0 0 0,0 0-1,0 0 1,0 0 0,0 0 0,-1 1 0,1-1 0,-1 1 0,0-1 0,1 7 0,-1 3 112,-1 0 0,0 0-1,-1 0 1,0 0 0,-1 0 0,-6 22 0,0 1-436,8-35 333,-1 10-226,1-11 248,0 0 0,0 0 1,0 1-1,0-1 0,0 0 0,0 0 1,0 0-1,0 1 0,0-1 1,0 0-1,0 0 0,0 0 1,0 1-1,1-1 0,-1 0 1,0 0-1,0 0 0,0 0 0,0 1 1,0-1-1,0 0 0,1 0 1,-1 0-1,0 0 0,0 0 1,0 0-1,0 0 0,1 1 0,-1-1 1,0 0-1,0 0 0,0 0 1,1 0-1,-1 0 0,0 0 1,0 0-1,0 0 0,1 0 1,-1 0-1,0 0 0,0 0 0,0 0 1,1 0-1,-1 0 0,0 0 1,0 0-1,0 0 0,1-1 1,-1 1-1,9-6-280</inkml:trace>
</inkml:ink>
</file>

<file path=ppt/ink/ink4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10.067"/>
    </inkml:context>
    <inkml:brush xml:id="br0">
      <inkml:brushProperty name="width" value="0.025" units="cm"/>
      <inkml:brushProperty name="height" value="0.025" units="cm"/>
      <inkml:brushProperty name="color" value="#E71224"/>
    </inkml:brush>
  </inkml:definitions>
  <inkml:trace contextRef="#ctx0" brushRef="#br0">60 0 19580,'-5'25'1953,"-5"0"-1169,-3 3-336,1 2 848,7 1-280,-3-2-360,3-2-271,5-7-537,-2-4-361,5-7-495,3-2-312,1-10 920,2-1-288,2-9-112</inkml:trace>
</inkml:ink>
</file>

<file path=ppt/ink/ink4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10.536"/>
    </inkml:context>
    <inkml:brush xml:id="br0">
      <inkml:brushProperty name="width" value="0.025" units="cm"/>
      <inkml:brushProperty name="height" value="0.025" units="cm"/>
      <inkml:brushProperty name="color" value="#E71224"/>
    </inkml:brush>
  </inkml:definitions>
  <inkml:trace contextRef="#ctx0" brushRef="#br0">0 430 16588,'1'2'182,"0"-1"1,-1 0 0,1 0 0,0 0-1,0 0 1,0 0 0,0 0 0,0 0-1,0 0 1,1 0 0,-1 0 0,0 0-1,0-1 1,1 1 0,-1 0 0,0-1-1,1 1 1,-1-1 0,0 0 0,1 1-1,2-1 1,-2 0 17,1 0-1,0 0 1,0-1 0,0 1-1,-1-1 1,1 0-1,0 0 1,0 0 0,-1 0-1,4-2 1,3-3 35,0 0 0,-1 0 0,0-1 1,14-14-1,-21 20-222,32-40 277,-32 40-272,0-1-1,0 0 1,0 0-1,0 0 1,0 1-1,0-1 1,0 0-1,-1 0 1,1 0-1,-1-1 1,1 1-1,-1 0 1,0 0-1,0 0 0,0 0 1,0 0-1,0 0 1,0 0-1,-1 0 1,1-1-1,-2-2 1,2 5-10,-1-1 0,1 0-1,-1 1 1,1-1 0,-1 0 0,0 1 0,1-1-1,-1 1 1,0-1 0,0 1 0,1-1 0,-1 1-1,0 0 1,0-1 0,0 1 0,0 0 0,1 0 0,-1 0-1,0-1 1,0 1 0,0 0 0,0 0 0,0 0-1,0 0 1,1 0 0,-1 1 0,0-1 0,0 0-1,0 0 1,0 1 0,1-1 0,-1 0 0,0 1-1,0-1 1,0 1 0,1-1 0,-1 1 0,-1 0 0,-29 24 166,23-16-135,1 0 0,0 0 0,0 0 0,1 1 0,0 0 0,-6 13 0,10-18-20,0 0 1,0 0-1,0 0 1,1 0-1,0 0 1,0 0-1,0 0 0,0 0 1,1 0-1,0 0 1,0 1-1,0-1 1,1 0-1,0 0 1,0 0-1,2 6 1,-2-8-40,1 0 1,-1-1 0,1 1-1,0-1 1,0 1-1,0-1 1,0 0-1,0 1 1,1-1-1,-1 0 1,1-1 0,-1 1-1,1 0 1,0-1-1,0 1 1,-1-1-1,1 0 1,0 0 0,0 0-1,0 0 1,1-1-1,-1 1 1,0-1-1,0 0 1,6 0-1,-5 0-58,0 0 0,0-1-1,-1 0 1,1 1 0,0-1-1,0 0 1,0-1 0,-1 1-1,1-1 1,-1 0-1,1 1 1,-1-2 0,0 1-1,0 0 1,0-1 0,0 1-1,0-1 1,0 0-1,-1 0 1,5-6 0,6-25-365</inkml:trace>
  <inkml:trace contextRef="#ctx0" brushRef="#br0" timeOffset="1">102 0 20308,'-10'0'1777,"7"9"-1297,3-1-192,4 4 464,8-1-736,4 2 216,2-1-160,1-1-272</inkml:trace>
</inkml:ink>
</file>

<file path=ppt/ink/ink4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11"/>
    </inkml:context>
    <inkml:brush xml:id="br0">
      <inkml:brushProperty name="width" value="0.025" units="cm"/>
      <inkml:brushProperty name="height" value="0.025" units="cm"/>
      <inkml:brushProperty name="color" value="#E71224"/>
    </inkml:brush>
  </inkml:definitions>
  <inkml:trace contextRef="#ctx0" brushRef="#br0">131 0 15827,'1'5'365,"0"0"-1,0 1 1,0-1-1,-1 0 0,0 1 1,0-1-1,0 0 1,-1 1-1,1-1 1,-1 0-1,-3 8 0,-1 23 1285,4-24-1470,1 0 1,1 1-1,-1-1 1,2 0-1,4 18 1,-4-24-280,0-1 1,0 1 0,0 0-1,1-1 1,0 1-1,0-1 1,0 0 0,1 0-1,0-1 1,0 1 0,0-1-1,10 8 1,10 4-471,-15-11 448,0 1 0,0 0 1,9 8-1,-16-13 152,-1 0 0,0 1 0,1-1-1,-1 0 1,0 1 0,0-1 0,0 1 0,0-1 0,0 1-1,0-1 1,-1 1 0,1 0 0,0-1 0,-1 1 0,0 0 0,1-1-1,-1 1 1,0 0 0,0 0 0,0 0 0,0-1 0,0 1 0,0 0-1,-1 2 1,0-1 43,0-1-1,-1 1 0,1-1 0,-1 1 1,1-1-1,-1 0 0,0 0 0,0 0 1,0 0-1,0 0 0,-1 0 1,1-1-1,0 1 0,-5 2 0,-39 17 840,42-20-831,-11 4 186,1 0 1,-1-1-1,-16 3 1,24-6-268,0-1-1,1 1 1,-1-1 0,0 0-1,0 0 1,1-1 0,-1 0-1,0 0 1,-10-4 0,15 4-82,0 1-1,1-1 1,-1 0 0,0 0 0,1 0 0,-1 0 0,0 0 0,1 0 0,0-1 0,-1 1 0,1 0 0,0-1 0,-1 1 0,1-1 0,0 0 0,0 1 0,0-1 0,0 0 0,1 1 0,-1-1 0,0 0 0,1 0 0,-1 0 0,1 0 0,0 0 0,-1-2 0,2 1-25,-1-1 0,0 1 0,1 0 0,-1-1 0,1 1 0,0 0 0,0-1 0,1 1 0,-1 0 0,0 0 0,1 0 0,0 0 0,0 0 0,3-3 0,20-19-760</inkml:trace>
</inkml:ink>
</file>

<file path=ppt/ink/ink4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11.448"/>
    </inkml:context>
    <inkml:brush xml:id="br0">
      <inkml:brushProperty name="width" value="0.025" units="cm"/>
      <inkml:brushProperty name="height" value="0.025" units="cm"/>
      <inkml:brushProperty name="color" value="#E71224"/>
    </inkml:brush>
  </inkml:definitions>
  <inkml:trace contextRef="#ctx0" brushRef="#br0">118 29 14523,'25'-28'3113,"-25"41"1160,-5 12-3445,-5 28 162,-6 103 1,15-127-1078,2-1-1,1 0 1,1 0 0,1 0 0,11 41-1,-5-46-2025,-18-38-1812,-46-59-1737,38 54 7076,0-1 1,2-1-1,-20-38 1,33 59-1309,1 0 0,0 0 0,-1 0 0,1 0 1,0 0-1,-1 0 0,1 0 0,0 0 0,0 0 0,0 0 0,0-1 1,0 1-1,0 0 0,0 0 0,0 0 0,1 0 0,-1 0 0,0 0 0,1 0 1,-1 0-1,1 0 0,-1 0 0,1 0 0,-1 0 0,1 0 0,0 1 1,-1-1-1,1 0 0,0 0 0,-1 1 0,1-1 0,0 0 0,0 1 1,0-1-1,0 0 0,0 1 0,0 0 0,0-1 0,0 1 0,0-1 1,2 1-1,6-3 58,1 1 1,0 0 0,19-1-1,-8 1-467,-6-1 241,-1-1 0,0 0 0,16-8 0,7-5-130</inkml:trace>
</inkml:ink>
</file>

<file path=ppt/ink/ink4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11.900"/>
    </inkml:context>
    <inkml:brush xml:id="br0">
      <inkml:brushProperty name="width" value="0.025" units="cm"/>
      <inkml:brushProperty name="height" value="0.025" units="cm"/>
      <inkml:brushProperty name="color" value="#E71224"/>
    </inkml:brush>
  </inkml:definitions>
  <inkml:trace contextRef="#ctx0" brushRef="#br0">237 19 19716,'-3'-2'176,"1"0"0,0 0 1,-1 0-1,1 1 0,-1-1 0,1 1 0,-1 0 0,0 0 0,0 0 0,1 0 0,-1 0 0,0 0 0,0 1 1,0-1-1,0 1 0,0 0 0,0 0 0,0 0 0,0 1 0,0-1 0,0 1 0,1-1 0,-1 1 1,-3 1-1,-6 2 146,-1 0 0,1 1 0,1 0 0,-13 8 1,12-6-249,1 0 0,0 1 0,-12 12 0,19-16-113,1-1 1,0 0 0,0 1 0,0-1-1,0 1 1,1 0 0,-1 0-1,1 0 1,0 0 0,0 1 0,1-1-1,-3 9 1,4-11-1,0-1-1,0 1 1,0 0-1,1-1 1,-1 1-1,0-1 1,1 1-1,-1-1 1,1 1-1,0-1 1,0 1-1,-1-1 1,1 1-1,0-1 1,0 0 0,0 1-1,0-1 1,0 0-1,1 0 1,-1 0-1,0 0 1,1 0-1,-1 0 1,0 0-1,1 0 1,-1-1-1,1 1 1,-1-1-1,1 1 1,2 0-1,9 3-279,0-1-1,25 4 1,-19-4 61,1 1-68,35 13 1,-49-15 294,-1 0-1,0 0 1,-1 1-1,1-1 1,0 1-1,-1 0 1,1 0-1,-1 1 0,0-1 1,0 1-1,0 0 1,3 4-1,-6-5 47,0-1-1,0 0 0,0 0 0,-1 1 1,1-1-1,0 0 0,-1 1 0,0-1 1,1 0-1,-1 1 0,0-1 1,0 1-1,-1-1 0,1 1 0,0-1 1,-1 0-1,1 1 0,-1-1 0,0 0 1,0 0-1,0 1 0,0-1 0,0 0 1,0 0-1,-4 4 0,-2 4 200,-2-1 0,1 1-1,-17 12 1,17-15-51,-43 41 1026,49-44-1041,4-4-124,10-5-237,17-11-505,14-15-610,0-2 0,-2-1 0,-2-2 0,-1-2 0,54-71 0,-83 97 1369,0 0 0,10-19 0,-30 58 1167,1 0 1,1 1-1,2-1 1,0 2-1,-3 38 1,10-62-1122,1 1 0,-1-1-1,1 0 1,0 1 0,0-1 0,0 0 0,1 0 0,-1 0 0,1 0 0,4 7 0,-5-11-129,0 0 1,-1 0-1,1 1 0,0-1 1,0 0-1,0 0 0,0 0 1,0 0-1,0 0 0,0 0 1,0 0-1,1 0 0,-1-1 1,0 1-1,1 0 0,-1-1 1,0 1-1,1-1 1,-1 1-1,0-1 0,1 0 1,-1 0-1,1 0 0,-1 1 1,1-1-1,-1 0 0,1-1 1,-1 1-1,0 0 0,1 0 1,-1-1-1,1 1 0,-1-1 1,0 1-1,1-1 0,-1 1 1,0-1-1,1 0 0,-1 0 1,0 0-1,0 1 0,1-3 1,2 0-45,-1 0 0,0 0 0,0 0 0,-1-1 0,1 0 0,-1 1 0,1-1 0,-1 0 0,3-8 0,9-26-491</inkml:trace>
</inkml:ink>
</file>

<file path=ppt/ink/ink4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12.408"/>
    </inkml:context>
    <inkml:brush xml:id="br0">
      <inkml:brushProperty name="width" value="0.025" units="cm"/>
      <inkml:brushProperty name="height" value="0.025" units="cm"/>
      <inkml:brushProperty name="color" value="#E71224"/>
    </inkml:brush>
  </inkml:definitions>
  <inkml:trace contextRef="#ctx0" brushRef="#br0">11 0 17972,'-7'5'1888,"4"5"-1208,3 0-288,4 1 721,7 1-849,4-2 56,6-3-160,6-3-336</inkml:trace>
</inkml:ink>
</file>

<file path=ppt/ink/ink4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12.872"/>
    </inkml:context>
    <inkml:brush xml:id="br0">
      <inkml:brushProperty name="width" value="0.025" units="cm"/>
      <inkml:brushProperty name="height" value="0.025" units="cm"/>
      <inkml:brushProperty name="color" value="#E71224"/>
    </inkml:brush>
  </inkml:definitions>
  <inkml:trace contextRef="#ctx0" brushRef="#br0">60 512 17900,'-17'25'1524,"-13"19"-514,29-42-870,-1 2 0,0-1 1,1 0-1,0 0 1,-1 0-1,1 1 0,1-1 1,-1 1-1,0-1 1,1 7-1,0-9-100,0 0 0,0 0 0,1 0-1,-1 0 1,0 0 0,1 0 0,-1 0 0,1 0 0,-1 0 0,1 0 0,-1 0-1,1 0 1,0 0 0,0-1 0,-1 1 0,1 0 0,0-1 0,0 1-1,0 0 1,0-1 0,0 1 0,0-1 0,0 1 0,0-1 0,0 0-1,0 1 1,0-1 0,0 0 0,0 0 0,0 1 0,0-1 0,0 0-1,0 0 1,0 0 0,0-1 0,0 1 0,2 0 0,3-1-11,0 0 1,1 0-1,-1-1 0,0 1 1,7-4-1,1-2-18,0-1 1,0-1-1,-1 0 0,0 0 1,-1-2-1,0 1 1,0-1-1,-1-1 0,-1 0 1,16-24-1,3-9 13,42-89-1,-52 94-42,-1 0 0,-2-1-1,-2-1 1,9-48 0,-22 88 15,0-4-7,0 1 0,0-1 1,-1 1-1,0-1 0,0-6 1,0 11 6,-1 0 1,1-1 0,0 1-1,0 0 1,-1 0-1,1 0 1,0 0-1,-1 0 1,1 0 0,-1 0-1,1 0 1,-1 0-1,0 0 1,1 1-1,-1-1 1,0 0 0,0 0-1,1 0 1,-1 1-1,0-1 1,0 0 0,0 1-1,0-1 1,0 1-1,0-1 1,0 1-1,0 0 1,0-1 0,0 1-1,0 0 1,0 0-1,-1 0 1,1 0-1,-1 0 1,-4 0-11,-1 1 1,1 0-1,-1 0 0,1 1 1,0 0-1,0 0 0,0 0 1,0 1-1,0 0 1,-8 5-1,-8 7-19,-25 20 0,31-22 27,-25 26 0,38-36-7,0 1 0,0 0 0,0-1-1,0 1 1,0 1 0,1-1-1,-1 0 1,1 1 0,1-1 0,-1 1-1,0-1 1,1 1 0,-1 7 0,2-10-10,1 0 1,-1 1-1,0-1 1,1 0-1,0 0 1,0 1-1,0-1 1,0 0-1,0 0 1,0 0-1,0 0 1,1 0 0,-1 0-1,1 0 1,-1 0-1,1-1 1,0 1-1,0-1 1,3 3-1,5 3-166,1 0-1,17 7 0,-19-9 71,6 3-75,3 0 26,0 2 0,0 0-1,-1 1 1,18 15 0,-31-22 182,0 0 0,1 1 0,-2-1 0,1 1 0,0 0 0,-1 0 0,0 0 0,0 0 0,-1 1 0,1-1 0,-1 1 0,0-1 0,-1 1 0,1 0 0,-1 0 0,0 0 0,-1 0 0,1 10 0,-2-6-163,0 0 0,-1 0 0,0 0 0,-6 16 0,4-13 21</inkml:trace>
</inkml:ink>
</file>

<file path=ppt/ink/ink4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13.342"/>
    </inkml:context>
    <inkml:brush xml:id="br0">
      <inkml:brushProperty name="width" value="0.025" units="cm"/>
      <inkml:brushProperty name="height" value="0.025" units="cm"/>
      <inkml:brushProperty name="color" value="#E71224"/>
    </inkml:brush>
  </inkml:definitions>
  <inkml:trace contextRef="#ctx0" brushRef="#br0">43 0 17836,'-1'4'305,"0"0"0,1 0 0,-1 1 0,-1-1 0,1 0 0,-1-1 0,1 1 0,-4 5 0,-7 18 831,-2 37 579,13-60-1658,1 1-1,-1-1 1,1 1-1,0-1 0,0 1 1,0-1-1,1 1 1,0-1-1,0 1 0,0-1 1,3 8-1,-3-10-45,0-1 0,-1 0 0,1 0 0,0 0 0,0 0-1,0 1 1,1-1 0,-1-1 0,0 1 0,0 0 0,0 0 0,1 0 0,-1-1-1,0 1 1,1 0 0,-1-1 0,0 1 0,1-1 0,-1 0 0,1 1 0,-1-1-1,1 0 1,-1 0 0,1 0 0,-1 0 0,1 0 0,-1 0 0,1-1 0,-1 1 0,1 0-1,-1-1 1,0 1 0,3-2 0,2-1 9,0 0-1,-1 0 1,0 0-1,0 0 1,0-1-1,8-7 1,4-8 44,0-1 0,-2-1 0,0-1 0,20-39 0,-31 58-52,-3 12-11,-3 10-10,-3 4-46,3-13 5,0 0-1,0 1 1,1-1 0,0 1 0,0-1-1,1 1 1,3 17 0,-3-27 56,0 0 0,1 0 0,-1 0 0,0 0 0,1-1 0,-1 1 1,1 0-1,-1 0 0,1 0 0,0-1 0,-1 1 0,1 0 0,0-1 1,-1 1-1,1 0 0,0-1 0,0 1 0,0-1 0,-1 1 0,1-1 1,0 1-1,0-1 0,0 0 0,0 0 0,0 1 0,2-1 1,0 0 21,0 0 0,1 0 0,-1 0 0,0 0 0,1-1 0,4-1 0,12-4-68</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3.356"/>
    </inkml:context>
    <inkml:brush xml:id="br0">
      <inkml:brushProperty name="width" value="0.05" units="cm"/>
      <inkml:brushProperty name="height" value="0.05" units="cm"/>
    </inkml:brush>
  </inkml:definitions>
  <inkml:trace contextRef="#ctx0" brushRef="#br0">59 0 18732,'-1'2'290,"-1"1"0,1-1 1,-1 0-1,1 0 0,-1 1 0,0-1 1,0-1-1,0 1 0,-3 3 0,-8 7 917,9-7-951,0 0 0,1-1 0,0 1-1,0 0 1,-3 9 0,6-13-272,-1 0-1,1-1 0,0 1 1,-1 0-1,1-1 1,0 1-1,0 0 0,-1 0 1,1-1-1,0 1 0,0 0 1,0 0-1,0 0 1,0-1-1,0 1 0,0 0 1,1 0-1,-1-1 1,0 1-1,0 0 0,1 0 1,-1-1-1,0 1 1,1 0-1,-1-1 0,0 1 1,1 0-1,-1-1 0,1 1 1,-1 0-1,1-1 1,0 1-1,-1-1 0,1 1 1,0-1-1,-1 0 1,1 1-1,0-1 0,-1 0 1,1 1-1,0-1 1,0 0-1,-1 0 0,1 0 1,0 1-1,0-1 1,-1 0-1,1 0 0,0 0 1,1 0-1,10 0-214,10 1 35,0 0 1,0 2-1,0 0 0,27 9 0,-44-11 215,0 1 0,0 0 0,0 0-1,-1 0 1,1 0 0,-1 1 0,1 0 0,-1 0 0,0 0 0,0 0-1,0 1 1,-1 0 0,1 0 0,-1 0 0,0 0 0,0 0-1,0 0 1,-1 1 0,0-1 0,1 1 0,-2 0 0,1 0 0,0 0-1,0 7 1,-1-6 37,-1 0 0,0 0-1,-1 0 1,0 0-1,0 0 1,0 0 0,0 0-1,-1 0 1,0-1 0,0 1-1,-1 0 1,0-1 0,-6 10-1,7-11-97,0 0 1,-1-1-1,1 1 0,-1-1 0,0 0 0,-1 1 1,1-1-1,0-1 0,-1 1 0,1 0 0,-1-1 0,0 0 1,0 0-1,0 0 0,0 0 0,0-1 0,-1 1 1,1-1-1,-7 1 0,9-2 19,-1 0 1,0-1-1,1 1 0,-1-1 1,0 0-1,1 1 1,-1-1-1,1 0 0,-1-1 1,1 1-1,0 0 1,0-1-1,-1 1 0,1-1 1,0 0-1,0 1 1,0-1-1,-3-4 0,-13-24-331</inkml:trace>
</inkml:ink>
</file>

<file path=ppt/ink/ink4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13.837"/>
    </inkml:context>
    <inkml:brush xml:id="br0">
      <inkml:brushProperty name="width" value="0.025" units="cm"/>
      <inkml:brushProperty name="height" value="0.025" units="cm"/>
      <inkml:brushProperty name="color" value="#E71224"/>
    </inkml:brush>
  </inkml:definitions>
  <inkml:trace contextRef="#ctx0" brushRef="#br0">120 4 19156,'-2'-1'152,"0"0"0,0 1-1,0-1 1,0 1 0,0 0-1,0-1 1,0 1 0,0 0 0,0 0-1,0 0 1,0 1 0,0-1-1,0 0 1,0 1 0,0 0 0,0-1-1,1 1 1,-3 1 0,0 0 34,0 1 1,0-1 0,0 1 0,1 0 0,-1 0 0,1 1-1,-5 5 1,1 0-71,1 0 0,0 1 0,1-1 0,0 1 0,-7 20 0,11-26-107,0 0 0,0 0-1,0 0 1,1 0 0,-1 0 0,1 0-1,0 0 1,0 0 0,1 7-1,0-10-4,-1 0-1,0 0 1,1 1-1,-1-1 1,1 0-1,0 0 1,-1 0-1,1 0 1,0-1-1,-1 1 1,1 0-1,0 0 0,0 0 1,0 0-1,0-1 1,0 1-1,0 0 1,0-1-1,0 1 1,0-1-1,0 1 1,0-1-1,0 0 0,0 1 1,0-1-1,0 0 1,1 0-1,-1 0 1,0 0-1,0 0 1,0 0-1,0 0 1,1 0-1,-1 0 1,0-1-1,0 1 0,2-1 1,5-1 10,0-1-1,0 0 1,-1-1 0,1 1-1,-1-2 1,0 1-1,0-1 1,0 0 0,-1 0-1,8-8 1,-1-1 27,0 1 0,-1-2 1,15-23-1,-16 21 27,-16 28-21,-10 21-29,13-26-147,0 0 0,1 0 0,0 0 1,0 0-1,1 0 0,-1 9 0,1-14 133,0 1-1,1 0 1,-1-1-1,0 1 1,0-1-1,1 1 1,-1-1 0,1 1-1,0-1 1,-1 1-1,1-1 1,0 0-1,0 1 1,0-1 0,-1 0-1,1 1 1,1-1-1,-1 0 1,0 0-1,0 0 1,0 0 0,1 0-1,-1 0 1,0-1-1,1 1 1,-1 0-1,1-1 1,-1 1 0,4 0-1,22 0-150,7-7-50</inkml:trace>
</inkml:ink>
</file>

<file path=ppt/ink/ink4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14.258"/>
    </inkml:context>
    <inkml:brush xml:id="br0">
      <inkml:brushProperty name="width" value="0.025" units="cm"/>
      <inkml:brushProperty name="height" value="0.025" units="cm"/>
      <inkml:brushProperty name="color" value="#E71224"/>
    </inkml:brush>
  </inkml:definitions>
  <inkml:trace contextRef="#ctx0" brushRef="#br0">133 156 16780,'-12'9'576,"1"0"1,0 0 0,0 1 0,1 1-1,0-1 1,-12 19 0,16-21-313,1 1 1,-1 0-1,2 1 0,-1-1 0,1 1 1,0 0-1,1 0 0,1 1 0,-3 13 1,5-23-240,-1 1 1,1 0 0,0-1-1,-1 1 1,1 0 0,0 0-1,0-1 1,1 1-1,-1 0 1,0-1 0,0 1-1,1 0 1,-1 0 0,1-1-1,0 1 1,-1-1 0,1 1-1,0-1 1,0 1 0,0-1-1,0 1 1,0-1-1,0 0 1,0 1 0,1-1-1,-1 0 1,0 0 0,1 0-1,-1 0 1,1 0 0,-1 0-1,1-1 1,-1 1 0,1 0-1,0-1 1,-1 1-1,1-1 1,2 1 0,1-1-20,-1 0 0,1 0 0,-1-1 0,1 1 0,-1-1 0,0 0 0,1 0 0,-1-1 0,0 1 0,0-1 0,0 0 0,0 0 0,0 0 1,4-3-1,2-4-1,1 0 0,-1-1 0,-1 0 0,0 0 1,-1-1-1,14-22 0,34-77 29,-54 106-34,6-12 2,-1 0 0,0 0 0,-1 0 0,-1-1 0,-1 1 0,0-1 0,1-21 0,-5 37-2,1 0-1,-1 0 1,0 0 0,0 0-1,0 0 1,0 0-1,0 0 1,-1 1 0,1-1-1,0 0 1,0 0-1,-1 0 1,1 0-1,0 0 1,-1 0 0,1 1-1,-1-1 1,1 0-1,-1 0 1,1 1 0,-1-1-1,1 0 1,-1 1-1,0-1 1,0 0 0,1 1-1,-1-1 1,0 1-1,0-1 1,1 1-1,-1 0 1,0-1 0,0 1-1,0 0 1,0 0-1,0-1 1,0 1 0,0 0-1,0 0 1,1 0-1,-1 0 1,0 0-1,0 0 1,0 0 0,0 1-1,0-1 1,0 0-1,0 0 1,0 1 0,1-1-1,-3 1 1,-4 2-2,0 1 1,0-1-1,0 1 0,-12 9 1,8-5 4,0 1 1,1 1-1,0-1 1,-13 19-1,19-23-19,1 0-1,-1 1 0,1-1 0,0 1 0,0 0 1,0 0-1,1 0 0,0 1 0,0-1 0,1 1 1,-2 10-1,3-13-52,1-1 0,-1 1 1,1 0-1,-1-1 0,1 1 0,0-1 1,1 1-1,-1-1 0,1 0 0,-1 1 1,1-1-1,0 0 0,0 0 0,0 0 1,0 0-1,1 0 0,-1-1 0,1 1 1,6 3-1,5 4-297,0 0 0,1-2 1,18 9-1,10 5-210,-30-11 481,-1-1-193,-11-11 124,-4-6 15,-4-9 47</inkml:trace>
</inkml:ink>
</file>

<file path=ppt/ink/ink4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14.786"/>
    </inkml:context>
    <inkml:brush xml:id="br0">
      <inkml:brushProperty name="width" value="0.025" units="cm"/>
      <inkml:brushProperty name="height" value="0.025" units="cm"/>
      <inkml:brushProperty name="color" value="#E71224"/>
    </inkml:brush>
  </inkml:definitions>
  <inkml:trace contextRef="#ctx0" brushRef="#br0">54 1 19172,'-2'20'576,"0"0"1,-1 0-1,-1 0 1,-8 21-1,-4 21-68,14-48-451,-2 2 50,1 0 0,1 1 0,-1 28 1,3-45-99,0 1 0,0-1 1,0 0-1,0 1 1,0-1-1,0 0 0,0 0 1,0 1-1,0-1 1,0 0-1,0 1 1,0-1-1,0 0 0,0 0 1,0 1-1,1-1 1,-1 0-1,0 1 0,0-1 1,0 0-1,0 0 1,1 1-1,-1-1 0,0 0 1,0 0-1,1 0 1,-1 1-1,0-1 0,0 0 1,1 0-1,-1 0 1,7-5 241,6-16 38,15-59 219,-17 45-405,22-46 0,-32 79-106,-1 0 0,1 1 1,0 0-1,-1-1 0,1 1 1,0-1-1,0 1 0,0 0 1,0 0-1,0-1 0,0 1 1,0 0-1,1 0 0,-1 0 1,0 0-1,1 0 0,-1 1 1,0-1-1,1 0 0,-1 1 1,1-1-1,-1 0 0,1 1 1,-1 0-1,1-1 0,0 1 1,-1 0-1,1 0 0,-1 0 1,1 0-1,0 0 0,-1 0 1,1 1-1,-1-1 0,1 1 1,0-1-1,-1 1 0,1-1 1,-1 1-1,0 0 0,1-1 1,-1 1-1,0 0 0,1 0 1,-1 0-1,2 2 0,13 10-23,1-1 0,0 0 0,1-1 1,0-1-1,33 12 0,-46-20 28,1 0 0,0-1 0,0 1 1,0-1-1,0-1 0,0 1 0,1-1 1,-1 0-1,0-1 0,8-1 1,-9 1 8,-1-1 0,0 1 0,1-1 0,-1 0 0,0 0 0,0 0 0,-1-1 0,1 0 0,0 1 0,-1-1 0,0 0 0,1-1 0,-1 1 0,0-1 0,4-6 0,-6 7 12,1 1 0,-1-1 0,1 0 0,-1 0 1,0 0-1,0 0 0,0 0 0,0 0 0,-1 0 1,1-1-1,-1 1 0,0 0 0,0 0 1,-1-5-1,1 7-12,0 0 0,0 0 0,-1 0 0,1 0 0,0 0 0,-1 0 0,1 0 0,-1 0 0,1 0 0,-1 1 0,1-1 0,-1 0 0,0 0 0,1 1 0,-1-1 0,0 0 0,0 1 0,1-1 0,-3 0 0,2 0-3,-1 1 1,1-1 0,-1 1 0,1 0-1,-1 0 1,0 0 0,1 0-1,-1 0 1,1 0 0,-1 0 0,0 0-1,1 1 1,-1-1 0,1 0-1,-1 1 1,-1 0 0,-5 3 5,1 0 0,-1 0 1,1 1-1,0 0 0,0 0 1,0 0-1,1 1 0,0 0 1,0 1-1,-9 12 0,10-12-93,1-1-1,0 1 0,0 0 0,0-1 0,1 2 0,0-1 1,1 0-1,-1 1 0,1-1 0,1 1 0,0-1 0,-1 11 1,2-16 82,0 0 0,1 0 0,-1 0 0,0-1 1,1 1-1,0 0 0,-1 0 0,1 0 0,0 0 1,0-1-1,0 1 0,0 0 0,0-1 0,0 1 1,1-1-1,-1 1 0,0-1 0,1 1 0,0-1 1,-1 0-1,1 0 0,-1 0 0,1 0 0,0 0 1,0 0-1,0 0 0,-1-1 0,1 1 0,0-1 1,0 1-1,0-1 0,0 0 0,0 0 0,2 0 1,29 4-174</inkml:trace>
</inkml:ink>
</file>

<file path=ppt/ink/ink4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15.313"/>
    </inkml:context>
    <inkml:brush xml:id="br0">
      <inkml:brushProperty name="width" value="0.025" units="cm"/>
      <inkml:brushProperty name="height" value="0.025" units="cm"/>
      <inkml:brushProperty name="color" value="#E71224"/>
    </inkml:brush>
  </inkml:definitions>
  <inkml:trace contextRef="#ctx0" brushRef="#br0">186 20 13091,'-1'-2'99,"0"1"0,0 0 0,1 0 0,-1-1 0,0 1 0,0 0 0,0 0 0,0 0 0,0 0 0,-1 0 0,1 0 0,0 0 0,0 1 0,-1-1 0,1 0 0,0 1 0,-1-1 0,1 1 0,0-1 0,-1 1 0,1 0 0,-1-1 0,1 1 0,-1 0 0,1 0 0,-1 0 0,1 0 0,-1 0 0,1 1 0,-1-1 0,1 0 0,-3 2 1,-1-1 156,-1 1 1,1-1-1,0 1 1,-1 1-1,1-1 1,1 1-1,-10 6 1,5-1-53,0 1 1,0 0 0,0 0-1,1 1 1,1 0 0,-9 13-1,13-17-126,-1 1-1,1-1 1,1 0-1,-1 1 1,1-1-1,0 1 1,0 0 0,1-1-1,0 1 1,0 0-1,1 0 1,0 13-1,0-18-64,0 0-1,1 0 1,-1 0-1,1 0 1,-1 0 0,1 0-1,0 0 1,0 0-1,0 0 1,0 0-1,0-1 1,0 1 0,0 0-1,0-1 1,1 1-1,-1-1 1,1 1 0,-1-1-1,1 0 1,2 2-1,-1-2-74,0 0 1,0 0-1,0 0 0,0 0 0,0 0 0,0-1 0,0 0 1,0 1-1,0-1 0,1 0 0,5-1 0,3-1-243,0-1-1,0-1 0,0 1 0,-1-2 0,18-8 1,-12 4 53,-1-1 0,0-1-1,27-23 1,5-12-506</inkml:trace>
</inkml:ink>
</file>

<file path=ppt/ink/ink4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15.781"/>
    </inkml:context>
    <inkml:brush xml:id="br0">
      <inkml:brushProperty name="width" value="0.025" units="cm"/>
      <inkml:brushProperty name="height" value="0.025" units="cm"/>
      <inkml:brushProperty name="color" value="#E71224"/>
    </inkml:brush>
  </inkml:definitions>
  <inkml:trace contextRef="#ctx0" brushRef="#br0">231 48 11034,'2'-3'289,"-1"-1"0,1 1 0,-1-1 0,-1 0 0,1 0 0,0 0 0,-1 1 0,0-6-1,0 9-229,0-1-1,0 1 0,0-1 0,0 1 0,0-1 0,0 1 0,0 0 0,-1-1 0,1 1 0,0-1 0,0 1 0,-1 0 0,1-1 0,0 1 0,0-1 0,-1 1 0,1 0 0,0 0 0,-1-1 0,1 1 0,-1 0 0,1 0 0,0-1 0,-1 1 0,1 0 0,-1 0 0,0-1 0,0 1 93,-1 0 0,0 0-1,1 0 1,-1 1 0,0-1-1,1 0 1,-1 1 0,1-1 0,-1 1-1,0-1 1,1 1 0,-2 0-1,-9 6 335,1-1 0,0 1 0,1 1 0,0 0 0,0 0 0,1 1-1,-9 10 1,-1 3 33,1 1-1,-15 27 0,25-37-324,0 0 1,2 1-1,0 0 0,-7 22 1,12-32-166,-1 1 0,1-1 0,0 0 0,1 1 0,-1-1 1,1 1-1,0-1 0,0 0 0,0 1 0,0-1 0,1 1 0,0-1 0,0 0 1,0 1-1,1-1 0,-1 0 0,1 0 0,0 0 0,0 0 0,3 4 1,-4-7-52,1 1 1,0 0 0,0 0 0,0-1 0,0 1 0,0-1 0,0 0-1,1 0 1,-1 1 0,0-1 0,1-1 0,-1 1 0,0 0 0,1-1 0,2 1-1,1 0-56,-1-1 0,1 0 0,-1 0 0,1-1-1,0 1 1,7-3 0,6-3-253,0 0-1,32-17 1,-46 21 292,9-5-72,-11 5 90,1 0-1,-1 0 0,1 0 1,0 0-1,0 1 1,0 0-1,0-1 0,0 1 1,0 1-1,0-1 1,0 1-1,9 0 0,-13 0 40,1 0 0,0 0-1,0 1 1,0-1 0,-1 0-1,1 1 1,0-1 0,0 1-1,-1-1 1,1 1 0,0-1-1,-1 1 1,1-1 0,0 1-1,-1 0 1,1-1 0,-1 1 0,1 0-1,-1 0 1,0-1 0,1 1-1,-1 0 1,0 0 0,1 0-1,-1-1 1,0 1 0,0 0-1,0 0 1,0 0 0,0 0-1,0-1 1,0 1 0,0 0-1,0 0 1,0 1 0,-9 33 474,7-31-422,-9 25 244,7-21-427,0 0 0,1 1 0,1-1-1,-4 18 1,6-26 111,0 0 0,0 0 0,0 0 0,0 0 0,0 0 0,1 0 0,-1 0 0,0 0 0,0 0 0,0 0 0,0 0 0,0 0 0,0 0 0,0 0 1,0 0-1,0 0 0,1 0 0,-1 0 0,0 0 0,0 0 0,0 0 0,0 0 0,0 0 0,0 0 0,0 0 0,0 0 0,0 0 0,1 0 0,-1 0 0,0 0 0,0 0 0,0 0 0,0 0 0,0 0 0,0 0 0,0 0 0,0 0 0,0 0 0,0 0 0,0 0 0,1 0 0,-1 0 0,0 1 0,0-1 0,0 0 0,0 0 0,0 0 0,0 0 0,0 0 0,0 0 0,0 0 0,0 0 0,0 0 0,0 1 0,0-1 0,0 0 0,0 0 0,0 0 0,0 0 0,0 0 1,0 0-1,0 0 0,0 0 0,0 0 0,0 1 0,0-1 0,0 0 0,7-7-101,-7 7 99,17-19-213</inkml:trace>
  <inkml:trace contextRef="#ctx0" brushRef="#br0" timeOffset="1">591 15 18340,'-11'18'513,"0"0"0,1 1 0,1 0 0,0 1-1,2-1 1,0 2 0,2-1 0,0 0 0,-4 36 0,8-10-605,1 0 0,3 0 0,12 71 0,-24-142-3335,-24-45-1,-18-43 4887,50 110-1298,0 1-1,0 0 1,0 0 0,0-1-1,1 1 1,-1-1 0,1 1-1,0 0 1,0-1 0,0 1-1,0-1 1,0 1 0,0-1-1,1 1 1,-1 0 0,2-5-1,0 5-62,-1 0 0,0 0-1,1 1 1,-1-1 0,1 1-1,-1-1 1,1 1-1,0-1 1,0 1 0,0 0-1,0 0 1,0 0 0,0 0-1,0 0 1,0 1 0,0-1-1,0 0 1,3 1-1,119-23 26,-76 15-226,7-2-91</inkml:trace>
</inkml:ink>
</file>

<file path=ppt/ink/ink4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16.219"/>
    </inkml:context>
    <inkml:brush xml:id="br0">
      <inkml:brushProperty name="width" value="0.025" units="cm"/>
      <inkml:brushProperty name="height" value="0.025" units="cm"/>
      <inkml:brushProperty name="color" value="#E71224"/>
    </inkml:brush>
  </inkml:definitions>
  <inkml:trace contextRef="#ctx0" brushRef="#br0">300 0 16708,'-42'21'2919,"-21"13"31,57-30-2675,1 0 0,-1 0-1,1 0 1,0 1 0,0 0 0,0 0 0,-7 11 0,11-15-283,0 0 1,1 0-1,-1 0 0,0 0 0,1 0 1,-1 0-1,0 0 0,1 1 1,0-1-1,-1 0 0,1 0 0,0 0 1,-1 1-1,1-1 0,0 0 0,0 1 1,0-1-1,0 0 0,0 0 1,1 1-1,-1-1 0,0 0 0,0 0 1,1 0-1,-1 1 0,1-1 1,-1 0-1,1 0 0,0 0 0,-1 0 1,1 0-1,0 0 0,0 0 1,-1 0-1,1 0 0,0 0 0,0 0 1,0-1-1,0 1 0,0 0 1,1-1-1,-1 1 0,0 0 0,0-1 1,0 0-1,0 1 0,2-1 1,9 4-498,-1-1 0,0-1 1,1 0-1,14 0 1,-12-1 23,-11-1 362,9 2-357,-1-1-1,0 1 1,20 7-1,-29-8 459,0-1 1,0 1-1,0 0 0,-1 0 1,1 0-1,0 1 0,-1-1 0,1 0 1,0 1-1,-1-1 0,0 0 1,3 4-1,-4-4 57,1 0 1,-1 0 0,0 0-1,1 0 1,-1 0 0,0 0-1,0 0 1,1 1-1,-1-1 1,0 0 0,0 0-1,0 0 1,-1 0-1,1 1 1,0-1 0,0 0-1,-1 0 1,1 0 0,0 0-1,-1 0 1,1 0-1,-1 0 1,-1 2 0,0 1 124,-1-1 0,0 1 0,0-1 0,-1 0 0,1 1 0,-1-1 0,1-1 0,-1 1 0,0-1 0,0 1 0,-5 1 0,-51 19 1266,48-19-1174,0 0-169,0 0 0,-1-1 0,0 0 0,0-1 0,0-1 1,0 0-1,0 0 0,0-1 0,0-1 0,0 0 0,-23-6 0,-6-8-31</inkml:trace>
</inkml:ink>
</file>

<file path=ppt/ink/ink4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24.536"/>
    </inkml:context>
    <inkml:brush xml:id="br0">
      <inkml:brushProperty name="width" value="0.025" units="cm"/>
      <inkml:brushProperty name="height" value="0.025" units="cm"/>
      <inkml:brushProperty name="color" value="#E71224"/>
    </inkml:brush>
  </inkml:definitions>
  <inkml:trace contextRef="#ctx0" brushRef="#br0">48 1 17612,'1'1'2080,"-1"8"-1344,-4 8-216,-3 6 1049,1 10-569,0 3-224,-1 8-224,3 1-112,-1-1-208,0-1-96,3-7-208,-1-3-152,3-10-496,3-5-360,4-9 832,3-3-144,8-6-176</inkml:trace>
</inkml:ink>
</file>

<file path=ppt/ink/ink4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24.971"/>
    </inkml:context>
    <inkml:brush xml:id="br0">
      <inkml:brushProperty name="width" value="0.025" units="cm"/>
      <inkml:brushProperty name="height" value="0.025" units="cm"/>
      <inkml:brushProperty name="color" value="#E71224"/>
    </inkml:brush>
  </inkml:definitions>
  <inkml:trace contextRef="#ctx0" brushRef="#br0">194 1 19308,'-14'4'730,"0"1"0,0 0 0,0 1 1,1 1-1,-15 9 0,19-11-609,2 0 1,-1 1 0,1 0 0,-1 1-1,2-1 1,-1 1 0,1 1-1,-11 15 1,16-21-123,0 0 1,0-1-1,0 1 0,0 0 1,1 0-1,-1 1 0,0-1 1,1 0-1,0 0 1,-1 0-1,1 0 0,0 0 1,0 1-1,0-1 0,0 0 1,1 0-1,-1 0 0,0 0 1,1 0-1,0 0 0,-1 1 1,1-1-1,0-1 0,0 1 1,0 0-1,1 0 1,-1 0-1,0 0 0,0-1 1,1 1-1,0-1 0,-1 1 1,1-1-1,0 1 0,2 0 1,7 5-54,1 0 0,-1-1 0,1-1 0,23 7 1,-18-5-12,-14-6 57,24 9-132,38 20 0,-57-26 120,-1 0 0,-1 1 0,1-1 0,-1 1 0,0 1 0,0-1 0,0 1 1,-1 0-1,0 0 0,7 10 0,-11-14 19,0 0-1,0 0 1,0 0 0,0 1 0,0-1-1,0 0 1,-1 0 0,1 1 0,-1-1-1,1 0 1,-1 1 0,0-1 0,0 0-1,0 1 1,0-1 0,-1 0 0,1 1-1,0-1 1,-1 0 0,0 1 0,-1 2-1,0-1 14,0-1-1,-1 0 1,1 0-1,-1 0 0,0 0 1,0 0-1,0 0 0,0-1 1,0 1-1,0-1 0,-7 3 1,-4 2 89,-1-1 0,0-1 0,0 0 1,0-1-1,-21 3 0,-33 1 320,62-8-421,0 0 1,0 0-1,-1-1 1,1 0-1,0 0 0,0-1 1,-9-3-1,15 5-61,-1-1 1,1 1-1,-1-1 0,1 0 1,0 0-1,-1 0 1,1 0-1,0 0 0,0 0 1,0 0-1,-1 0 0,1-1 1,0 1-1,1 0 0,-1-1 1,0 1-1,0-1 1,1 1-1,-1-1 0,0 1 1,1-1-1,0 1 0,-1-1 1,1 0-1,0 1 1,0-1-1,0 1 0,0-4 1,0-1-58,2-1 1,-1 0 0,0 1 0,1-1-1,5-10 1,13-26-460</inkml:trace>
</inkml:ink>
</file>

<file path=ppt/ink/ink4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8:25.436"/>
    </inkml:context>
    <inkml:brush xml:id="br0">
      <inkml:brushProperty name="width" value="0.025" units="cm"/>
      <inkml:brushProperty name="height" value="0.025" units="cm"/>
      <inkml:brushProperty name="color" value="#E71224"/>
    </inkml:brush>
  </inkml:definitions>
  <inkml:trace contextRef="#ctx0" brushRef="#br0">37 2 17892,'-5'-1'2288,"2"7"-1407,-1 2-313,-3 5 1656,3 7-1016,-1 0-263,1 7-385,1 3-104,2 3-360,1 3-288,4-7 232,6-6-72,6-9-96</inkml:trace>
</inkml:ink>
</file>

<file path=ppt/ink/ink4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06.567"/>
    </inkml:context>
    <inkml:brush xml:id="br0">
      <inkml:brushProperty name="width" value="0.025" units="cm"/>
      <inkml:brushProperty name="height" value="0.025" units="cm"/>
      <inkml:brushProperty name="color" value="#E71224"/>
    </inkml:brush>
  </inkml:definitions>
  <inkml:trace contextRef="#ctx0" brushRef="#br0">7 22 16227,'-6'6'1697,"9"-5"-945,7-4-256,7-1 888,4-3-279,10 3-297,4-1-144,7 1-376,5 3-184,1 1-584,-4 0-408,-5 1 712,-6-1-152,-16 0-120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3.715"/>
    </inkml:context>
    <inkml:brush xml:id="br0">
      <inkml:brushProperty name="width" value="0.05" units="cm"/>
      <inkml:brushProperty name="height" value="0.05" units="cm"/>
    </inkml:brush>
  </inkml:definitions>
  <inkml:trace contextRef="#ctx0" brushRef="#br0">121 13 19676,'-1'-1'92,"0"0"1,0 0-1,1 0 0,-1 1 0,0-1 0,0 0 0,0 0 1,0 1-1,0-1 0,0 0 0,-1 1 0,1-1 0,0 1 1,0-1-1,0 1 0,0 0 0,-1-1 0,1 1 0,0 0 1,0 0-1,-1 0 0,1 0 0,0 0 0,0 0 0,-1 0 1,1 1-1,0-1 0,0 0 0,-1 1 0,1-1 1,0 1-1,0-1 0,0 1 0,0-1 0,0 1 0,0 0 1,0 0-1,0-1 0,0 1 0,0 0 0,-1 2 0,-4 2 229,1 1 0,0 1 0,0-1 0,1 1-1,-6 10 1,3-5-218,2 0 0,-1 0-1,2 1 1,0-1 0,0 1 0,1 0 0,1 1-1,0-1 1,1 0 0,0 1 0,1-1 0,1 0-1,3 25 1,-3-37-107,-1 1-1,0 0 1,1-1 0,-1 1-1,1-1 1,0 1-1,0-1 1,-1 1 0,1-1-1,0 1 1,0-1 0,0 1-1,0-1 1,1 0 0,-1 0-1,0 0 1,1 0-1,-1 0 1,0 0 0,1 0-1,-1 0 1,1 0 0,1 0-1,-1-1 0,0 0 0,0 1 0,-1-2 0,1 1 0,0 0 0,0 0 0,0 0 0,-1-1 0,1 1 0,0-1 0,-1 0 0,1 1 0,0-1 0,-1 0 0,1 0 0,-1 0 0,1 0 0,-1 0 0,0 0 0,1 0 0,1-3 0,2-3-11,1 1 0,-1-1 0,-1 0 0,1 0 0,-1-1 0,6-15-1,12-50 4,-15 45 41,-3 22-33,-1 10 0,0 9-1,-1-2 3,20 111 44,59 183 1,-59-247 31,15 50 420,-36-106-458,0 0 0,-1 0-1,1 0 1,-1 0 0,1 0-1,-1 0 1,0 0 0,0 0-1,0 0 1,0 0 0,0 0-1,-1 0 1,1 0 0,0 0-1,-1 0 1,0 0 0,1 0-1,-1 0 1,0 0-1,-2 3 1,2-4-9,-1 0 0,1-1 0,0 1 0,-1 0 0,1 0 0,-1-1 0,1 1-1,-1-1 1,1 1 0,-1-1 0,1 0 0,-1 1 0,0-1 0,1 0 0,-1 0 0,1 0 0,-1 0 0,1-1 0,-1 1 0,0 0 0,1-1-1,-1 1 1,1-1 0,-1 1 0,-1-2 0,-5-2 22,0 0 0,1 0-1,-1-1 1,1 0 0,1 0-1,-1-1 1,1 1 0,0-2-1,0 1 1,0 0 0,-6-12 0,4 5-35,0 0 1,0-1-1,1 0 1,1 0-1,-6-23 1,9 28-50,1 0 0,0-1 0,1 0 0,0 1 1,1-1-1,0 0 0,0 0 0,1 1 1,3-16-1,-1 12-219,2 0-1,-1 1 1,1 0 0,1-1 0,1 2-1,10-17 1,5-4-94,0 1-123</inkml:trace>
</inkml:ink>
</file>

<file path=ppt/ink/ink4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07.110"/>
    </inkml:context>
    <inkml:brush xml:id="br0">
      <inkml:brushProperty name="width" value="0.025" units="cm"/>
      <inkml:brushProperty name="height" value="0.025" units="cm"/>
      <inkml:brushProperty name="color" value="#E71224"/>
    </inkml:brush>
  </inkml:definitions>
  <inkml:trace contextRef="#ctx0" brushRef="#br0">9 443 15131,'-8'12'1625,"18"-8"-897,7-4-296,13-9 912,7-4-376,13 2-416,6-3-336,7-1-768,-1-1-1232,-6 1 1512,-3-4-264,-9-2-264</inkml:trace>
  <inkml:trace contextRef="#ctx0" brushRef="#br0" timeOffset="1">693 3 16059,'10'-3'1345,"4"12"-897,-2 4-192,-1 11 784,-2 8-440,-6 12-168,-2 6-48,-9 9-152,-5 3 0,-13-4-95,-3 0-137,-7-11-489,-2-5-215,-5-11 568,7-4-104,-1-12-112</inkml:trace>
</inkml:ink>
</file>

<file path=ppt/ink/ink4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07.945"/>
    </inkml:context>
    <inkml:brush xml:id="br0">
      <inkml:brushProperty name="width" value="0.025" units="cm"/>
      <inkml:brushProperty name="height" value="0.025" units="cm"/>
      <inkml:brushProperty name="color" value="#E71224"/>
    </inkml:brush>
  </inkml:definitions>
  <inkml:trace contextRef="#ctx0" brushRef="#br0">37 0 16267,'-16'79'3825,"-2"10"-1781,17-78-1943,0 0 1,1 0 0,0 0 0,1 0-1,0 0 1,3 12 0,-4-20-83,1 0 1,0 0 0,-1-1 0,1 1 0,0-1 0,1 1 0,-1 0 0,0-1 0,1 0 0,-1 1 0,1-1-1,0 0 1,0 0 0,0 0 0,0 0 0,0 0 0,0-1 0,0 1 0,1-1 0,-1 1 0,1-1 0,-1 0-1,1 0 1,-1 0 0,4 1 0,-1-1 2,0-1-1,0 0 0,0 0 1,0 0-1,0 0 1,-1-1-1,1 0 1,0 0-1,0 0 0,0 0 1,-1-1-1,1 0 1,8-5-1,3-3 37,0-1-1,0 0 1,18-19 0,-15 13 36,23-15 0,-41 31-90,0 1-1,-1-1 1,1 1 0,0-1 0,-1 1-1,1-1 1,0 1 0,0-1 0,-1 1-1,1 0 1,0-1 0,0 1 0,0 0 0,0 0-1,0 0 1,-1 0 0,1-1 0,0 1-1,0 0 1,0 1 0,0-1 0,0 0-1,0 0 1,-1 0 0,1 0 0,0 1-1,0-1 1,0 0 0,-1 1 0,1-1-1,0 1 1,0-1 0,-1 1 0,1-1 0,0 1-1,-1-1 1,1 1 0,-1 0 0,1-1-1,0 2 1,2 3 12,-1 0 0,0 0-1,0 0 1,0 0 0,1 9-1,4 10 1,-6-21-11,0-1 0,1 1 0,-1-1 1,1 0-1,-1 0 0,1 0 0,0 0 0,0 0 0,0 0 0,0 0 1,0 0-1,0-1 0,0 1 0,1-1 0,-1 0 0,0 1 1,4 0-1,-2-1 3,0 0 0,0-1 0,0 1 0,0-1 0,0 0 0,1 0 0,-1 0 0,0-1 1,0 1-1,5-2 0,8-3 25,0-1 1,-1-1-1,1-1 1,17-10-1,-24 12-11,11-6 25,-5 2-6,0 2 1,19-8-1,-31 14-37,-1 1-1,1-1 1,0 1 0,-1 1-1,1-1 1,0 0 0,0 1-1,-1 0 1,1 0 0,0 0-1,0 0 1,-1 0-1,1 1 1,0 0 0,0 0-1,4 1 1,-6-1-2,0 1 1,0-1-1,0 1 0,0-1 0,0 1 1,0 0-1,0 0 0,0 0 0,-1 0 1,1 0-1,-1 0 0,1 0 0,1 5 1,11 35 7,-13-36-1,1 1-1,0 0 0,0-1 0,1 0 1,6 12-1,-9-18-11,1 1-1,-1-1 1,0 1 0,1 0-1,-1-1 1,1 1 0,-1-1-1,1 1 1,-1-1 0,1 0-1,-1 1 1,1-1 0,0 1-1,-1-1 1,1 0 0,0 0-1,-1 1 1,1-1 0,0 0-1,-1 0 1,1 0 0,0 0-1,-1 0 1,1 0 0,0 0-1,-1 0 1,3 0 0,-2-1-52,0 1 0,1-1 0,-1 0-1,0 0 1,1 1 0,-1-1 0,0 0 0,0 0 0,0 0 0,0-1 0,0 1 0,1-2 0,2-3-152,0 0 0,0 0 0,-1-1 0,5-12 0,10-61-399,-12 36 113</inkml:trace>
</inkml:ink>
</file>

<file path=ppt/ink/ink4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08.409"/>
    </inkml:context>
    <inkml:brush xml:id="br0">
      <inkml:brushProperty name="width" value="0.025" units="cm"/>
      <inkml:brushProperty name="height" value="0.025" units="cm"/>
      <inkml:brushProperty name="color" value="#E71224"/>
    </inkml:brush>
  </inkml:definitions>
  <inkml:trace contextRef="#ctx0" brushRef="#br0">2 31 21477,'-1'0'1848,"1"1"-1320,3 0-272,4-1 168,3-2-512,7-1 272,2 1-216,2-1-320</inkml:trace>
  <inkml:trace contextRef="#ctx0" brushRef="#br0" timeOffset="1">824 0 22349,'0'12'2016,"-5"7"-1368,0 1-280,-1 7 857,0 1-345,3 5-344,2 2-232,1-2-416,3-2-120,1-1-392,0 2-264,-1-8-545,0-2 1065,-3-14-280,0-6-144</inkml:trace>
</inkml:ink>
</file>

<file path=ppt/ink/ink4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08.829"/>
    </inkml:context>
    <inkml:brush xml:id="br0">
      <inkml:brushProperty name="width" value="0.025" units="cm"/>
      <inkml:brushProperty name="height" value="0.025" units="cm"/>
      <inkml:brushProperty name="color" value="#E71224"/>
    </inkml:brush>
  </inkml:definitions>
  <inkml:trace contextRef="#ctx0" brushRef="#br0">205 3 21525,'-1'-1'122,"0"1"1,0 0-1,-1-1 0,1 1 1,0 0-1,0 0 1,-1 0-1,1-1 1,0 1-1,0 0 1,-1 1-1,1-1 1,0 0-1,0 0 0,-1 1 1,1-1-1,-2 1 1,-24 11 115,19-8 207,-14 7-33,-32 20 1,45-25-417,0 0 1,1 0-1,0 1 1,1 0-1,-1 0 1,-8 12-1,16-19 0,0 1-1,-1-1 1,1 1 0,-1-1 0,1 1-1,0-1 1,-1 1 0,1 0-1,0-1 1,0 1 0,-1-1-1,1 1 1,0 0 0,0-1-1,0 1 1,0-1 0,0 1-1,0 0 1,0-1 0,0 1 0,0 0-1,0-1 1,0 1 0,0 0-1,0-1 1,1 1 0,-1-1-1,0 1 1,0-1 0,1 2-1,0-1-13,1 0-1,-1 0 1,0 0-1,1-1 1,-1 1-1,0 0 1,1-1-1,-1 1 1,1-1-1,-1 1 1,1-1-1,2 1 1,9 0-160,1 0 1,19-2-1,-22 1 66,0 0 17,0 0-1,0 1 1,0 0 0,-1 1-1,1 0 1,-1 1 0,1 0-1,-1 1 1,10 5 0,-17-8 91,0 1 1,0 0 0,0 0-1,-1 0 1,1 0 0,0 0-1,-1 1 1,0-1 0,1 1-1,-1-1 1,0 1-1,-1 0 1,1 0 0,0 0-1,-1 0 1,1 0 0,-1 1-1,0-1 1,0 0 0,0 1-1,-1-1 1,1 0 0,-1 1-1,0-1 1,0 1-1,0-1 1,0 1 0,-1-1-1,1 0 1,-1 1 0,0-1-1,-1 5 1,-1-1 69,0 0 0,0 0 0,0-1 0,-1 1-1,0-1 1,-1 1 0,1-1 0,-1 0 0,0-1 0,0 1 0,-1-1 0,0 0 0,0-1 0,0 1 0,0-1-1,-1 0 1,0-1 0,-7 4 0,13-7-1,-1 1 0,1-1 0,-1 0-1,1 1 1,-1-1 0,1 0 0,-1 0 0,1 0-1,-1 0 1,1 0 0,-1 0 0,1-1 0,-1 1-1,0 0 1,1-1 0,-2 0 0,2 0-48,0 1 0,0-1 1,1 0-1,-1 1 0,0-1 1,0 0-1,1 0 0,-1 0 1,1 0-1,-1 1 0,1-1 1,-1 0-1,1 0 0,-1 0 1,1 0-1,0 0 0,-1 0 1,1 0-1,0-1 1,0 1-1,0 0 0,0 0 1,0-1-1,2-23 242</inkml:trace>
</inkml:ink>
</file>

<file path=ppt/ink/ink4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09.342"/>
    </inkml:context>
    <inkml:brush xml:id="br0">
      <inkml:brushProperty name="width" value="0.025" units="cm"/>
      <inkml:brushProperty name="height" value="0.025" units="cm"/>
      <inkml:brushProperty name="color" value="#E71224"/>
    </inkml:brush>
  </inkml:definitions>
  <inkml:trace contextRef="#ctx0" brushRef="#br0">0 23 20220,'14'7'2129,"-1"1"-1545,5-7-288,-3 0 1000,13-2-1056,0-3-568,2-6 280,5-2-144,-2-1-176</inkml:trace>
</inkml:ink>
</file>

<file path=ppt/ink/ink4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09.843"/>
    </inkml:context>
    <inkml:brush xml:id="br0">
      <inkml:brushProperty name="width" value="0.025" units="cm"/>
      <inkml:brushProperty name="height" value="0.025" units="cm"/>
      <inkml:brushProperty name="color" value="#E71224"/>
    </inkml:brush>
  </inkml:definitions>
  <inkml:trace contextRef="#ctx0" brushRef="#br0">114 1 18588,'0'0'82,"1"0"1,-1 0 0,1 0-1,0 0 1,-1 0-1,1 0 1,-1 0-1,1 0 1,0 0-1,-1 0 1,1 0-1,-1 0 1,1 1-1,-1-1 1,1 0-1,-1 0 1,1 1-1,0-1 1,-1 0-1,0 1 1,1-1-1,-1 1 1,1-1-1,-1 0 1,1 1-1,-1-1 1,1 2-1,-1-1 28,1 1-1,-1-1 0,1 1 1,-1-1-1,0 1 0,0 0 1,0-1-1,0 1 0,0-1 1,0 1-1,0 1 0,-3 8 347,0 1 0,-6 16-1,5-19-34,-38 97 997,26-72-1245,2 0-1,2 1 0,-14 61 1,26-91-168,-1-1 1,1 0 0,0 0 0,-1 0 0,2 0 0,-1 0 0,0 0-1,1 0 1,0 0 0,0 0 0,0 0 0,1 0 0,1 5 0,-1-7-3,0 0 0,-1 1 1,1-1-1,0 0 1,0 0-1,0 0 1,1 0-1,-1 0 0,0 0 1,1-1-1,-1 1 1,1-1-1,0 0 1,-1 0-1,1 0 1,0 0-1,0 0 0,0-1 1,3 1-1,5 1-101,-1-2 0,1 0 0,0 0 0,0 0 0,0-2-1,-1 1 1,1-1 0,-1-1 0,1 0 0,-1 0 0,17-9 0,-12 4-77,1-1 1,-2 0 0,1-1-1,-1 0 1,-1-1 0,20-20-1,5-14-302</inkml:trace>
</inkml:ink>
</file>

<file path=ppt/ink/ink4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10.326"/>
    </inkml:context>
    <inkml:brush xml:id="br0">
      <inkml:brushProperty name="width" value="0.025" units="cm"/>
      <inkml:brushProperty name="height" value="0.025" units="cm"/>
      <inkml:brushProperty name="color" value="#E71224"/>
    </inkml:brush>
  </inkml:definitions>
  <inkml:trace contextRef="#ctx0" brushRef="#br0">80 50 19316,'-14'27'752,"1"1"0,2 0 1,1 1-1,1 0 0,-8 54 0,15-73-637,1 2-13,-1 1 0,1-1-1,1 0 1,2 24 0,-2-36-101,0 0 0,0 0-1,0 0 1,1 1 0,-1-1 0,0 0-1,0 0 1,0 0 0,0 0 0,0 0-1,0 0 1,0 0 0,0 0 0,0 0-1,0 0 1,0 0 0,0 1 0,1-1-1,-1 0 1,0 0 0,0 0 0,0 0-1,0 0 1,0 0 0,0 0 0,0 0-1,1 0 1,-1 0 0,0 0 0,0 0-1,0 0 1,0 0 0,0 0 0,0 0-1,0 0 1,0 0 0,1 0 0,-1 0-1,0 0 1,0 0 0,0-1 0,0 1-1,0 0 1,0 0 0,0 0 0,0 0-1,0 0 1,1 0 0,-1 0 0,0 0-1,0 0 1,0 0 0,0 0 0,0-1-1,0 1 1,0 0 0,0 0 0,5-6 7,0-7-26,0 0-1,0 0 1,-2-1 0,0 1-1,2-16 1,3-11-41,31-158-243,-36 191 375,2 10-22,6 20 8,3 6 5,-10-25-58,-1-1-1,1 1 1,0-1-1,0 0 1,0 0 0,1 0-1,-1 0 1,1-1-1,-1 1 1,1-1-1,0-1 1,0 1 0,6 1-1,-2-2 5,0 0-1,0 0 1,0-1 0,-1 0-1,1 0 1,0-1-1,10-2 1,1-2 15,0-1-1,0-1 1,-1 0 0,1-2-1,32-19 1,27-23-2,-73 49-77,-6 6 34,-7 10 13,6-12 4,-14 25-20,2 2 1,0 0 0,2 0 0,1 1 0,1 0 0,2 1-1,-6 51 1,12-75 13,1-1-1,0 1 1,0-1-1,0 1 1,1-1-1,0 1 1,1-1 0,-1 1-1,1-1 1,4 10-1,-5-15 2,0 0 1,0 0-1,0 0 0,0 0 1,0 0-1,0 0 0,1-1 0,-1 1 1,0 0-1,0 0 0,1-1 1,-1 1-1,3 0 0</inkml:trace>
</inkml:ink>
</file>

<file path=ppt/ink/ink4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10.835"/>
    </inkml:context>
    <inkml:brush xml:id="br0">
      <inkml:brushProperty name="width" value="0.025" units="cm"/>
      <inkml:brushProperty name="height" value="0.025" units="cm"/>
      <inkml:brushProperty name="color" value="#E71224"/>
    </inkml:brush>
  </inkml:definitions>
  <inkml:trace contextRef="#ctx0" brushRef="#br0">0 101 18692,'12'-7'2328,"2"-3"-1471,5-4-369,4-1 1416,7 4-960,4 1-407,5 3-1050,1 2-527,0 2 856,0-4-248,1-4-208</inkml:trace>
</inkml:ink>
</file>

<file path=ppt/ink/ink4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11.349"/>
    </inkml:context>
    <inkml:brush xml:id="br0">
      <inkml:brushProperty name="width" value="0.025" units="cm"/>
      <inkml:brushProperty name="height" value="0.025" units="cm"/>
      <inkml:brushProperty name="color" value="#E71224"/>
    </inkml:brush>
  </inkml:definitions>
  <inkml:trace contextRef="#ctx0" brushRef="#br0">120 63 16788,'-17'24'718,"0"2"1,2 0-1,-22 50 1,30-58-457,1 1 0,1 0 0,0 0 0,1 1-1,1 0 1,0 33 0,6-21-80,-3-31-172,0 0-1,0 0 0,1 1 1,-1-1-1,0 0 1,1 0-1,-1 0 1,1 0-1,-1 0 0,1 0 1,0 0-1,-1 0 1,1 0-1,0 0 1,0 0-1,0-1 0,0 1 1,-1 0-1,1 0 1,0-1-1,0 1 1,2 0-1,-2-1-2,0 0-1,-1 0 1,1 0-1,0 0 1,0 0 0,0-1-1,-1 1 1,1 0-1,0 0 1,0-1 0,-1 1-1,1-1 1,0 1-1,-1 0 1,1-1 0,0 1-1,-1-1 1,1 0-1,0 1 1,-1-1 0,1 1-1,-1-1 1,0 0-1,1 1 1,-1-1 0,1 0-1,-1 0 1,0 1 0,1-2-1,10-28 102,-9 24-78,12-41-93,-1-1 0,-3-1 0,-2 0 0,4-83 0,-12 124 38,1 7 20,-1 0 1,0-1-1,0 1 1,0 0 0,0-1-1,0 1 1,0 0-1,0 0 1,0-1 0,0 1-1,-1 0 1,1-1-1,0 1 1,-1 0 0,1 0-1,-1 0 1,1-1-1,-2-1 1,1 3 6,1 0 0,0 0 0,-1 0-1,1 0 1,0 1 0,0-1 0,-1 0 0,1 0 0,0 0-1,0 0 1,-1 0 0,1 0 0,0 0 0,0 1 0,-1-1-1,1 0 1,0 0 0,0 0 0,0 1 0,-1-1 0,1 0 0,0 0-1,0 0 1,0 1 0,0-1 0,-1 0 0,1 0 0,0 1-1,0-1 1,0 0 0,0 1 0,0-1 0,0 0 0,0 0 0,0 1-1,0-1 1,0 0 0,0 1 0,0-1 0,0 0 0,0 0-1,0 1 1,0-1 0,0 0 0,1 1 0,-2 16 80,2-14-70,-1-1-1,1 1 1,0 0 0,-1-1 0,1 1 0,1-1 0,-1 1-1,0-1 1,0 0 0,1 1 0,-1-1 0,1 0 0,0 0-1,0 0 1,0 0 0,0 0 0,3 2 0,-1-2-3,0 0 0,0 0 0,0 0 1,0-1-1,1 1 0,-1-1 1,0 0-1,1 0 0,7 0 0,1-1 10,-1 0-1,0-1 1,0 0-1,0-1 1,0-1-1,-1 1 1,14-6-1,-3-3 107,0 0 1,0-2-1,-2 0 0,39-31 0,-57 42-112,-2 2-8,0 0 0,0-1 0,0 1 0,0 0 0,0 0 0,1 0 0,-1 0 0,0-1-1,0 1 1,0 0 0,1 0 0,-1 0 0,0 0 0,0 0 0,0-1 0,1 1 0,-1 0 0,0 0 0,0 0 0,1 0 0,-1 0 0,0 0 0,0 0 0,0 0 0,1 0 0,-1 0 0,0 0-1,0 0 1,1 0 0,-1 0 0,0 0 0,0 0 0,1 0 0,-1 1 0,0-1 0,0 0 0,0 0 0,1 0 0,-1 0 0,0 0 0,0 0 0,1 1 0,-1 12 78,-9 29-92,6-32 15,-7 35-1,-5 55 0,14-85-139,0-1-1,1 1 1,0 0-1,2 0 1,-1-1 0,2 1-1,8 27 1,-11-39 149,1-1 1,1 1-1,-1 0 1,0-1-1,1 1 1,-1-1-1,1 0 1,0 1-1,0-1 1,0 0 0,4 4-1,-4-6-21,-1 1-1,1 0 1,-1 0 0,1-1 0,-1 1-1,1-1 1,0 1 0,-1-1-1,1 0 1,0 1 0,-1-1 0,1 0-1,0 0 1,0 0 0,-1-1-1,1 1 1,0 0 0,-1-1 0,1 1-1,0-1 1,2-1 0,23-14-210</inkml:trace>
  <inkml:trace contextRef="#ctx0" brushRef="#br0" timeOffset="1">619 152 15675,'-15'17'1331,"1"0"0,-24 39 0,35-50-1089,0 0 0,-1 0 0,2 0 0,-1 1 0,1-1 0,0 1 0,0 0 0,1-1 1,0 1-1,0 0 0,1 0 0,0 0 0,1 13 0,-1-18-197,1 0 0,-1-1 0,1 1 0,-1 0-1,1 0 1,-1 0 0,1-1 0,0 1 0,0 0 0,0-1 0,0 1 0,0-1 0,1 1 0,-1-1-1,0 0 1,1 1 0,-1-1 0,1 0 0,-1 0 0,1 0 0,2 1 0,-1-1-13,0 0 0,0 0 0,0-1 1,0 1-1,0-1 0,1 0 0,-1 0 0,0 0 1,0 0-1,0 0 0,6-2 0,1-1-11,0 0-1,0-1 1,0 0-1,-1 0 1,0-1-1,16-11 1,-18 11-8,0-1 1,-1-1 0,0 1-1,0-1 1,0 0 0,-1 0-1,7-12 1,-9 14-16,-1 0 0,0 0-1,0 0 1,0 0 0,0 0-1,-1 0 1,0-1 0,0 1-1,0 0 1,-1-1 0,1 1 0,-1-1-1,-2-8 1,2 13-36,0-1 1,0 1-1,0-1 1,-1 1-1,1-1 1,-1 1-1,1-1 1,-1 1-1,0-1 1,1 1-1,-1 0 1,0-1-1,0 1 1,0 0-1,0 0 1,0-1-1,0 1 1,0 0-1,-1 0 1,1 0-1,0 0 1,0 1-1,-1-1 1,1 0-1,-1 0 1,1 1-1,-1-1 1,1 1-1,-1 0 1,1-1-1,-1 1 1,1 0-1,-1 0 1,0 0-1,1 0 1,-1 0-1,1 0 1,-1 0-1,1 0 1,-1 1-1,1-1 1,-1 1-1,1-1 1,-1 1-1,-1 1 1,2-2-64,-1 1 0,1 0 1,-1-1-1,1 1 0,0 0 0,-1 0 0,1 0 0,0 0 1,0 1-1,0-1 0,0 0 0,0 0 0,0 1 0,0-1 1,0 0-1,1 1 0,-1-1 0,0 1 0,1-1 0,-1 1 1,1-1-1,0 1 0,-1 0 0,1-1 0,0 1 1,0-1-1,0 1 0,0 0 0,0-1 0,0 1 0,1-1 1,-1 1-1,1-1 0,-1 1 0,1-1 0,-1 1 0,1-1 1,0 1-1,0-1 0,-1 1 0,1-1 0,0 0 0,2 2 1,-2-2 15,0 0 1,0 1-1,1-1 0,-1 0 1,1 0-1,-1 0 1,1 0-1,0 0 1,2 1-1,25 5-900</inkml:trace>
</inkml:ink>
</file>

<file path=ppt/ink/ink4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11.859"/>
    </inkml:context>
    <inkml:brush xml:id="br0">
      <inkml:brushProperty name="width" value="0.025" units="cm"/>
      <inkml:brushProperty name="height" value="0.025" units="cm"/>
      <inkml:brushProperty name="color" value="#E71224"/>
    </inkml:brush>
  </inkml:definitions>
  <inkml:trace contextRef="#ctx0" brushRef="#br0">130 146 12891,'-17'16'1194,"0"1"-1,2 1 1,-22 30 0,31-39-774,1 1 1,0-1-1,0 1 0,1 1 1,0-1-1,1 0 1,0 1-1,0 0 1,-1 19-1,3-27-379,1-1-1,0 1 1,0 0 0,0-1 0,0 1-1,0-1 1,1 1 0,-1 0-1,1-1 1,-1 1 0,1-1-1,0 1 1,0-1 0,0 0 0,1 1-1,-1-1 1,0 0 0,1 0-1,-1 0 1,1 0 0,0 0-1,0 0 1,0 0 0,0-1 0,0 1-1,0 0 1,0-1 0,1 0-1,-1 0 1,0 1 0,1-2 0,-1 1-1,1 0 1,-1 0 0,1-1-1,-1 1 1,1-1 0,0 0-1,-1 0 1,1 0 0,-1 0 0,1 0-1,0 0 1,-1-1 0,5-1-1,4-1-30,1-1 0,-2 0 0,1-1 0,0 0 0,-1 0 0,0-1 0,-1-1 0,1 0 0,-1 0 0,10-11 0,10-11-26,37-49 0,-25 24-64,55-94 0,-92 141 74,-1 0-1,1-1 1,2-12 0,-5 20 6,-1-1 0,0 1 1,0 0-1,0-1 0,0 1 0,0-1 0,1 1 0,-1 0 0,0-1 1,0 1-1,0-1 0,0 1 0,0-1 0,0 1 0,-1 0 1,1-1-1,0 1 0,0-1 0,0 1 0,0 0 0,0-1 1,-1 1-1,1 0 0,0-1 0,0 1 0,0 0 0,-1-1 1,1 1-1,-1-1 0,0 1 5,0 0-1,-1 1 1,1-1-1,0 0 1,0 1-1,0-1 1,-1 1 0,1-1-1,0 1 1,0-1-1,0 1 1,0 0-1,0 0 1,0-1-1,-2 3 1,-6 6 72,-1 0 1,1 1-1,0 0 1,1 1-1,0 0 0,1 0 1,-7 14-1,4-4 74,0 1 1,1-1-1,-7 32 0,13-41-104,1-1 0,0 1 0,1 0 0,1 0 0,0-1 0,0 1 0,1 0 0,0 0 0,4 14-1,-3-20-132,-1-1 0,1 0 0,-1 0 0,2-1-1,-1 1 1,0 0 0,1-1 0,0 1 0,0-1-1,0 0 1,1 0 0,-1 0 0,1 0 0,0-1-1,0 1 1,0-1 0,1 0 0,-1 0-1,1-1 1,-1 0 0,1 1 0,10 2 0,-12-4 34,1 0 0,-1-1 0,1 1 1,-1-1-1,1 0 0,-1 0 0,1 0 0,-1 0 1,1-1-1,-1 1 0,0-1 0,1 0 1,-1 0-1,0 0 0,1 0 0,4-4 0,22-14-558</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4.245"/>
    </inkml:context>
    <inkml:brush xml:id="br0">
      <inkml:brushProperty name="width" value="0.05" units="cm"/>
      <inkml:brushProperty name="height" value="0.05" units="cm"/>
    </inkml:brush>
  </inkml:definitions>
  <inkml:trace contextRef="#ctx0" brushRef="#br0">14 314 16115,'0'3'372,"0"0"-1,0 0 1,1 0-1,-1 0 1,1 0-1,-1 0 1,1 0-1,0 0 0,2 3 1,-3-5-280,0-1 1,1 1-1,-1 0 0,1-1 1,0 1-1,-1 0 0,1-1 0,-1 1 1,1-1-1,0 1 0,-1-1 1,1 0-1,0 1 0,0-1 1,-1 0-1,1 1 0,0-1 1,0 0-1,0 0 0,-1 0 1,1 1-1,0-1 0,0 0 1,0 0-1,-1 0 0,1 0 1,0-1-1,0 1 0,0 0 1,0 0-1,-1 0 0,1-1 1,0 1-1,0 0 0,-1-1 1,1 1-1,1-2 0,3 0 65,-1-2 0,1 1 0,-1-1 0,0 1 0,0-1-1,0 0 1,0-1 0,-1 1 0,1-1 0,3-7 0,3-7 100,11-27 1,-14 32-180,-2-1 0,0 0 1,-1 1-1,0-2 0,-2 1 1,1 0-1,-2-1 0,0 1 1,-1-1-1,-2-20 0,1 32-60,0-1 0,0 1 0,0 0 0,0 0 0,-1 0 0,-3-7 0,4 10-14,1 1 0,-1-1 0,1 0 0,-1 0 0,0 0 0,1 0 0,-1 1 0,0-1 0,1 0 0,-1 1 0,0-1 1,0 0-1,0 1 0,0-1 0,0 1 0,0 0 0,0-1 0,0 1 0,0 0 0,0-1 0,0 1 0,0 0 0,0 0 1,0 0-1,0 0 0,0 0 0,0 0 0,0 0 0,0 0 0,0 0 0,0 1 0,0-1 0,0 0 0,-1 1 0,-2 1 5,1 0 1,-1 1-1,1-1 0,0 1 0,0-1 0,0 1 0,0 0 0,0 0 0,0 0 1,1 1-1,-4 6 0,-20 44 23,25-53-31,-9 26 5,1 0 0,1 0-1,-5 31 1,11-41-8,-1 1 0,2-1 0,0 1 0,2-1 0,-1 1 0,5 19 0,-4-33-10,0 0 0,0 0 0,0 0 0,0 0 0,1 0 0,0 0 0,0 0 0,0-1 0,0 1-1,1-1 1,-1 1 0,6 5 0,-6-8-26,0 0-1,-1 0 1,1 0 0,0 0-1,0 0 1,0 0-1,0 0 1,0 0 0,0-1-1,0 1 1,0-1-1,0 0 1,0 1 0,0-1-1,0 0 1,1 0 0,-1-1-1,0 1 1,0 0-1,0-1 1,0 1 0,0-1-1,0 1 1,0-1-1,0 0 1,0 0 0,2-2-1,6-2-289,-1-2 0,0 1 1,-1-1-1,1 0 0,-1-1 0,-1 0 0,10-13 0,-2 1-89,-1-2-1,14-26 1,-1-8-476</inkml:trace>
</inkml:ink>
</file>

<file path=ppt/ink/ink4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12.247"/>
    </inkml:context>
    <inkml:brush xml:id="br0">
      <inkml:brushProperty name="width" value="0.025" units="cm"/>
      <inkml:brushProperty name="height" value="0.025" units="cm"/>
      <inkml:brushProperty name="color" value="#E71224"/>
    </inkml:brush>
  </inkml:definitions>
  <inkml:trace contextRef="#ctx0" brushRef="#br0">1 292 14915,'0'1'78,"-1"0"0,1 0 0,0 0 0,0-1 0,0 1 0,0 0 0,0 0 0,0 0 0,1 0 0,-1 0 1,0 0-1,0 0 0,1-1 0,-1 1 0,0 0 0,1 0 0,-1 0 0,1 0 0,-1-1 0,1 1 0,-1 0 0,1-1 0,0 1 0,-1 0 0,1-1 0,0 1 0,-1-1 0,2 1 0,0 0 69,1 0 1,-1-1-1,0 1 1,0-1-1,1 0 1,-1 1-1,0-1 1,0 0-1,1-1 1,-1 1-1,3-1 0,5-1 375,0 0 0,0-1 0,0-1 0,10-5 0,-5 1 1,1-1-1,-2 0 1,1-1 0,15-15 0,-25 21-429,0-1 0,-1 1 0,1-1 0,-1 0-1,0-1 1,0 1 0,-1-1 0,1 1 0,-1-1 0,-1 0-1,1 0 1,-1 0 0,0-1 0,1-8 0,-2 15-96,-1-1 0,0 1 0,0-1 0,0 0 1,0 1-1,0-1 0,0 0 0,0 1 0,0-1 0,0 0 1,0 1-1,0-1 0,-1 1 0,1-1 0,0 0 0,0 1 1,-1-1-1,1 1 0,0-1 0,-1 1 0,1-1 0,0 1 1,-1-1-1,1 1 0,-1-1 0,1 1 0,-1-1 0,1 1 0,-1 0 1,1-1-1,-1 1 0,1 0 0,-1-1 0,0 1 0,1 0 1,-1 0-1,0 0 0,1 0 0,-1-1 0,1 1 0,-1 0 1,0 0-1,1 0 0,-1 0 0,0 0 0,1 1 0,-1-1 1,-1 0-1,-1 1-11,-1 0 0,1 0 0,-1 0 0,1 0 0,-1 1 0,1 0 0,-5 2 0,-3 5 2,-1 0 0,1 0-1,1 1 1,0 1-1,0 0 1,1 0 0,-12 21-1,16-25 30,1 0 0,0 1 0,1 0 0,-1 0 0,1 0 0,1 0 0,0 0 0,0 0 0,0 1 0,1-1 0,1 1 0,-1-1 0,1 1 0,2 10 0,-2-16-10,0-1 1,1 1-1,-1-1 0,1 1 0,0-1 0,0 0 1,0 1-1,0-1 0,0 0 0,1 0 1,-1 0-1,1 0 0,-1 0 0,1 0 0,0 0 1,0 0-1,0-1 0,0 1 0,0 0 1,0-1-1,4 2 0,-2-1-4,0-1 1,1 0-1,-1 0 0,1-1 1,-1 1-1,0-1 0,1 0 1,-1 0-1,1 0 0,-1-1 1,7-1-1,7-3-24,1 0 0,-2-2 0,1 0-1,27-16 1,12-9-81,-2-4 0,-1-1 0,-2-3 0,76-74 0,-122 107 97,0 2 6,-1 0 1,0 0 0,-1-1-1,1 0 1,-1 0 0,6-12-1,-9 17-1,-1 1 0,0-1 1,0 1-1,1-1 0,-1 1 0,0-1 0,0 1 0,0-1 0,1 1 0,-1 0 0,0-1 0,0 1 0,0-1 0,0 1 0,0-1 0,0 1 0,0-1 0,0 1 0,0-1 0,-1 1 0,1-1 1,0 1-1,0-1 0,0 1 0,0-1 0,-1 1 0,1-1 0,0 1 0,-1 0 0,1-1 0,0 1 0,0-1 0,-1 1 0,1 0 0,-1-1 0,1 1 0,0 0 0,-1 0 0,1-1 0,-1 1 0,1 0 1,-1 0-1,1 0 0,-1-1 0,1 1 0,-1 0 0,1 0 0,-1 0 0,1 0 0,-1 0 0,1 0 0,-1 0 0,1 0 0,-1 0 0,1 0 0,-1 1 0,-5-1 9,1 1-1,0 0 0,0 0 1,-9 3-1,-2 3 29,2 0 0,-1 0 1,1 2-1,0 0 0,1 0 0,0 1 0,0 1 1,-13 14-1,14-12 6,0 0 0,1 1-1,0 1 1,1 0 0,1 0 0,0 1 0,-8 22 0,15-33-29,0-1 0,1 0 0,0 1 0,0-1 0,0 0 0,0 1-1,1 0 1,0-1 0,0 1 0,0-1 0,0 1 0,1-1 0,0 1 0,0-1 0,0 0 0,0 1 0,1-1 0,0 0 0,0 0 0,3 5 0,-3-5-8,1-1 1,0 0 0,0 0 0,1 0 0,-1 0-1,1 0 1,-1-1 0,1 0 0,0 0 0,0 0-1,0 0 1,0 0 0,0-1 0,0 0 0,0 0-1,1 0 1,-1 0 0,0-1 0,1 1 0,7-2-1,0 0-3,-1 0-1,1-1 0,-1-1 1,1 0-1,-1-1 0,0 0 1,-1 0-1,1-1 0,-1 0 1,0-1-1,11-8 0,4-4 6,-1-2 0,42-43 0,-43 38 1,38-55 0,-51 65-8,-1-1 1,-1 0 0,0 0 0,-1-1-1,7-22 1,-13 37-5,-1 0-1,1 0 1,-1 0-1,1 1 1,-1-1-1,0 0 1,0 0 0,0 0-1,0 0 1,0 0-1,0 0 1,0 1 0,-1-1-1,1 0 1,-1 0-1,-1-3 1,1 4-1,0 1 0,0-1-1,0 1 1,0-1 0,0 1 0,0-1 0,0 1 0,0 0 0,0-1 0,0 1 0,0 0-1,0 0 1,0 0 0,0 0 0,0 0 0,-1 0 0,1 0 0,0 0 0,0 0-1,0 0 1,0 1 0,0-1 0,0 0 0,0 1 0,0-1 0,0 1 0,0-1 0,0 1-1,-1 0 1,-6 4 4,0 0 0,0 0-1,1 1 1,0-1-1,0 2 1,0-1 0,1 1-1,0 0 1,0 0-1,1 0 1,-1 1 0,2 0-1,-1 0 1,-3 11-1,2-6 35,1 1-1,0 0 0,1 0 0,1 0 1,0 0-1,1 0 0,1 1 0,0 20 1,1-27-54,1-1 0,1 1 0,-1 0 0,1-1 1,0 1-1,1-1 0,0 1 0,0-1 0,0 0 0,1 0 0,0-1 1,6 8-1,-8-11-12,0-1 0,0 0 0,0 1 1,0-1-1,1 0 0,-1 0 0,1-1 0,0 1 1,-1 0-1,1-1 0,0 0 0,0 0 0,0 0 0,0 0 1,0 0-1,0 0 0,0-1 0,0 1 0,0-1 1,1 0-1,-1 0 0,0 0 0,0 0 0,0-1 1,0 1-1,0-1 0,0 0 0,0 0 0,0 0 1,0 0-1,0-1 0,3-1 0,24-18-264</inkml:trace>
</inkml:ink>
</file>

<file path=ppt/ink/ink4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13.242"/>
    </inkml:context>
    <inkml:brush xml:id="br0">
      <inkml:brushProperty name="width" value="0.025" units="cm"/>
      <inkml:brushProperty name="height" value="0.025" units="cm"/>
      <inkml:brushProperty name="color" value="#E71224"/>
    </inkml:brush>
  </inkml:definitions>
  <inkml:trace contextRef="#ctx0" brushRef="#br0">189 69 15451,'1'-4'409,"-1"0"-1,0 0 1,-1 1-1,1-1 1,-1 0-1,1 0 1,-1 0-1,0 0 0,-4-6 1,4 8-260,0 0 0,-1 0-1,0 1 1,1-1 0,-1 1 0,0-1 0,0 1 0,0-1 0,1 1-1,-1 0 1,-1 0 0,1 0 0,0 0 0,0 1 0,0-1-1,0 0 1,-1 1 0,1 0 0,-3-1 0,-1 1 35,-1-1 0,1 1 0,-1 1 0,1-1 1,-1 1-1,1 0 0,-1 1 0,1-1 0,0 1 0,-11 5 0,13-5-202,0 0 0,0 0-1,0 0 1,0 1 0,1-1-1,-1 1 1,1 0 0,-1 0-1,1 0 1,0 1 0,0-1-1,0 1 1,1-1 0,-1 1-1,1 0 1,-2 5 0,3-7-18,1-1 1,0 0 0,0 0 0,0 0 0,0 0 0,0 0 0,0 0 0,0 0 0,0 0-1,0 0 1,1 0 0,-1 0 0,0 0 0,1 0 0,-1 0 0,0 0 0,1 0 0,-1 0-1,1 0 1,0-1 0,-1 1 0,1 0 0,0 0 0,-1 0 0,1-1 0,0 1 0,0 0-1,0-1 1,0 1 0,0-1 0,0 1 0,-1-1 0,1 0 0,2 1 0,5 2-137,0 0 1,0 0-1,12 1 1,-8-1-47,1 0 103,-1 1-1,1 0 1,-1 1 0,0 0-1,0 1 1,-1 1 0,17 11-1,-25-16 126,0 1 0,0 0-1,0 0 1,0 0 0,0 0-1,-1 1 1,1-1-1,-1 0 1,0 1 0,0 0-1,-1 0 1,1-1-1,-1 1 1,1 0 0,-1 0-1,0 0 1,-1 0-1,1 1 1,-1-1 0,0 0-1,0 0 1,0 0 0,-1 0-1,1 0 1,-1 0-1,0 0 1,-2 8 0,0-5 68,-1 0 1,0 0-1,1-1 1,-2 1 0,1-1-1,-1 0 1,0 0 0,0 0-1,-1-1 1,0 0-1,0 0 1,0 0 0,0-1-1,-1 0 1,0 0 0,0-1-1,0 0 1,0 0-1,0 0 1,-1-1 0,1 0-1,-11 1 1,16-3-125,1 0 1,-1 0-1,0 0 0,1 0 1,-1 0-1,1-1 1,-1 1-1,1 0 0,-1-1 1,1 1-1,-1-1 1,1 0-1,0 1 0,-1-1 1,1 0-1,0 0 0,-1 0 1,1 0-1,0 0 1,0 0-1,-2-2 0,1 0-81,1 1 0,0-1 0,0 0-1,0 1 1,0-1 0,0 0 0,1 0 0,-1 0-1,1 1 1,-1-1 0,1-4 0,1-3-142,0-1 0,0 0 1,1 1-1,0-1 0,6-15 1,11-19-627</inkml:trace>
</inkml:ink>
</file>

<file path=ppt/ink/ink4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14.202"/>
    </inkml:context>
    <inkml:brush xml:id="br0">
      <inkml:brushProperty name="width" value="0.025" units="cm"/>
      <inkml:brushProperty name="height" value="0.025" units="cm"/>
      <inkml:brushProperty name="color" value="#E71224"/>
    </inkml:brush>
  </inkml:definitions>
  <inkml:trace contextRef="#ctx0" brushRef="#br0">87 1 17356,'-32'72'2617,"22"-52"-2135,2-1-1,-13 39 1,16-37-209,1-1 0,-2 33 1,6-44-238,0 0-1,0 0 1,1 0 0,0 0 0,0 0 0,1 0 0,0 0 0,5 11 0,-6-19-37,-1 1 0,1 0-1,0-1 1,0 1 0,0 0 0,0-1 0,0 1 0,0-1 0,1 0-1,-1 1 1,2 0 0,-2-1-8,-1-1 0,1 0 0,-1 1-1,1-1 1,-1 0 0,1 0 0,-1 0 0,1 0-1,-1 1 1,1-1 0,0 0 0,-1 0 0,1 0-1,-1 0 1,1 0 0,-1 0 0,1 0 0,0-1-1,-1 1 1,1 0 0,-1 0 0,1 0 0,0-1-1,1 0-18,-1-1 0,1 1 0,-1-1-1,1 1 1,-1-1 0,0 1 0,0-1-1,0 0 1,0 0 0,0 1 0,0-1-1,-1 0 1,1 0 0,0 0 0,-1 0-1,0 0 1,1-4 0,1-11-293,-1-34 0,-1 47 299,0 0 0,-1-1 0,1 1-1,-1 0 1,0 0 0,0 0 0,0 0 0,-1 0 0,1 0-1,-1 0 1,0 0 0,0 0 0,-5-5 0,7 9 24,0 0 1,0 0-1,0-1 1,0 1 0,0 0-1,0 0 1,0 0-1,0 0 1,0-1-1,-1 1 1,1 0-1,0 0 1,0 0-1,0 0 1,0 0 0,0 0-1,-1 0 1,1-1-1,0 1 1,0 0-1,0 0 1,0 0-1,0 0 1,-1 0 0,1 0-1,0 0 1,0 0-1,0 0 1,0 0-1,-1 0 1,1 0-1,0 0 1,0 0-1,0 0 1,-1 0 0,1 0-1,0 0 1,0 0-1,0 0 1,0 0-1,0 1 1,-1-1-1,1 9 97,6 12 28,-3-16-107,1 1 1,-1-1 0,1 0-1,0 0 1,0 0 0,0-1 0,1 0-1,0 1 1,0-1 0,0-1 0,0 1-1,0-1 1,1 0 0,-1 0 0,1-1-1,0 0 1,0 0 0,0 0-1,0 0 1,0-1 0,1 0 0,-1-1-1,12 1 1,-4-1 35,-1-1 0,1 0-1,-1-1 1,0 0 0,0-1 0,0-1-1,0 0 1,0 0 0,-1-2 0,14-6-1,-13 4 43,-1 0 0,15-13 0,-22 18-72,-1-1-1,0 0 0,-1 0 0,1 0 1,-1-1-1,1 1 0,-1-1 1,4-10-1,-6 14-25,-1 1 0,1-1 1,-1 0-1,0 0 0,1 1 0,-1-1 1,0 0-1,1 0 0,-1 0 0,0 1 1,0-1-1,0 0 0,0 0 0,0 0 1,0 0-1,0 0 0,0 1 0,0-1 0,0 0 1,-1 0-1,1 0 0,0 1 0,-1-1 1,1 0-1,0 0 0,-1 1 0,0-2 1,0 1-2,0 1-1,0-1 1,-1 1 0,1 0 0,0-1 0,0 1 0,0 0 0,0 0 0,-1 0 0,1 0 0,0 0-1,0 0 1,0 0 0,0 0 0,-1 1 0,-1 0 0,-4 1 1,0 1 0,-1 0 0,1 0 0,-10 7 0,-18 19 147,33-28-118,0 1-1,0 0 0,1 0 0,-1 0 1,1 1-1,-1-1 0,1 0 0,0 1 0,-1-1 1,1 0-1,1 1 0,-1 0 0,0-1 0,0 5 1,1-7-22,0 0 0,0 0 0,0 1 0,0-1 1,0 0-1,0 0 0,0 1 0,0-1 0,0 0 1,0 0-1,0 1 0,0-1 0,0 0 0,0 0 1,0 1-1,1-1 0,-1 0 0,0 0 0,0 0 0,0 1 1,0-1-1,1 0 0,-1 0 0,0 0 0,0 1 1,0-1-1,1 0 0,-1 0 0,0 0 0,0 0 1,0 0-1,1 0 0,-1 0 0,0 1 0,0-1 1,1 0-1,-1 0 0,0 0 0,0 0 0,1 0 0,14-5 147,10-13 10,-18 11-113,-2 4-43,-1 0 1,0-1 0,-1 0 0,1 0 0,-1 0-1,1 0 1,-1-1 0,0 1 0,2-7-1,-5 10-11,0 1 0,-1 0 0,1-1 0,0 1 0,-1 0 0,1 0 0,0 0 0,-1-1-1,1 1 1,-1 0 0,1 0 0,0 0 0,-1 0 0,1 0 0,-1 0 0,1-1 0,-1 1-1,1 0 1,0 0 0,-1 0 0,1 1 0,-1-1 0,1 0 0,-1 0 0,1 0 0,0 0-1,-1 1 1,-24 2 78,13-1 43,7-2-63,-1 0 4,1 0 1,-1 1-1,1 0 1,0 0 0,-1 0-1,-7 3 1,10-2-58,1-1 0,0 0 0,0 1 0,0 0 0,0-1 0,0 1 0,1 0 0,-1 0 0,1 0 0,-1 0 0,1 0 0,-1 1 0,1-1 0,0 0 0,0 1 0,0-1 0,0 4 0,-2 2-3,1 0-1,1 0 1,-1 0 0,2 1 0,-1-1-1,1 0 1,0 1 0,0-1-1,1 1 1,1-1 0,2 11 0,-3-16 3,-1-1 0,1 0 0,0 1 1,0-1-1,0 1 0,0-1 0,1 0 1,-1 0-1,1 0 0,-1 0 0,1 0 1,0 0-1,0 0 0,0 0 0,0 0 1,0-1-1,0 1 0,0-1 0,0 0 1,1 0-1,-1 0 0,0 0 0,1 0 1,-1 0-1,1 0 0,-1-1 0,1 1 1,0-1-1,-1 0 0,1 0 0,-1 0 1,1 0-1,0 0 0,-1-1 0,1 1 1,-1-1-1,1 0 0,-1 1 0,4-3 1,8-2 11,-1-1-1,-1 0 1,1-1 0,-1 0 0,22-19 0,51-52 32,-72 65-39,46-46 58,-68 69-13,1 1-1,0 1 1,1-1-1,-11 23 1,15-26-38,-1 0 0,1 0 0,1 0 0,-1 0 1,1 1-1,1-1 0,0 1 0,0-1 0,0 1 0,2 10 0,-1-17-5,0 0 0,1 0 0,-1 0 0,0 0-1,1-1 1,0 1 0,-1 0 0,1 0-1,0 0 1,0-1 0,0 1 0,0-1 0,0 1-1,0 0 1,0-1 0,1 0 0,-1 1-1,1-1 1,-1 0 0,4 2 0,-2-2 7,-1 0 1,1 0-1,0 0 1,-1 0-1,1-1 1,0 0-1,0 1 0,-1-1 1,1 0-1,0 0 1,0-1-1,-1 1 1,4-1-1,2-1-83,-1 0 0,0 0 0,0-1 0,0 0-1,0 0 1,0-1 0,-1 0 0,1 0 0,-1-1 0,6-5-1,-7 4-108,0 0 0,0 0 0,-1-1 0,0 0 0,0 0 0,0 0 0,-1 0 0,4-13 0,0-4-292</inkml:trace>
</inkml:ink>
</file>

<file path=ppt/ink/ink4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14.685"/>
    </inkml:context>
    <inkml:brush xml:id="br0">
      <inkml:brushProperty name="width" value="0.025" units="cm"/>
      <inkml:brushProperty name="height" value="0.025" units="cm"/>
      <inkml:brushProperty name="color" value="#E71224"/>
    </inkml:brush>
  </inkml:definitions>
  <inkml:trace contextRef="#ctx0" brushRef="#br0">24 1 17428,'-15'11'2008,"10"4"-1216,2-1-328,4-4 1337,4-1-1289,6 1-1624,-1-5 1256,4 5-464,4 0-216</inkml:trace>
</inkml:ink>
</file>

<file path=ppt/ink/ink4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16.854"/>
    </inkml:context>
    <inkml:brush xml:id="br0">
      <inkml:brushProperty name="width" value="0.025" units="cm"/>
      <inkml:brushProperty name="height" value="0.025" units="cm"/>
      <inkml:brushProperty name="color" value="#E71224"/>
    </inkml:brush>
  </inkml:definitions>
  <inkml:trace contextRef="#ctx0" brushRef="#br0">149 200 18948,'-3'-1'165,"0"1"-1,-1-1 1,1 1-1,-1 0 1,1 0-1,-1 0 1,1 0-1,-1 0 1,1 1 0,0-1-1,-1 1 1,1 0-1,-1 0 1,1 1-1,0-1 1,0 1-1,0-1 1,0 1-1,0 0 1,0 0 0,-4 4-1,-5 5 97,0 0 0,1 0 0,-12 17 0,21-26-230,0 0-1,1 1 1,-1-1 0,0 1 0,1-1 0,0 1 0,0 0 0,-2 4 0,3-7-26,0 1 0,0-1 0,0 0 1,0 1-1,0-1 0,0 0 1,0 0-1,0 1 0,0-1 1,0 0-1,0 1 0,0-1 0,0 0 1,0 0-1,1 1 0,-1-1 1,0 0-1,0 0 0,0 1 0,0-1 1,0 0-1,1 0 0,-1 1 1,0-1-1,0 0 0,0 0 0,1 0 1,-1 0-1,0 1 0,0-1 1,1 0-1,-1 0 0,2 0 0,-1 0-1,0 1 1,0-2-1,1 1 1,-1 0-1,0 0 1,1 0-1,-1 0 1,0-1-1,0 1 1,1-1-1,0 0 0,9-4 20,-6 3-25,0 0 0,0 0 0,0 0 0,1 1 0,-1-1 0,0 1 0,7 0 0,-11 1-1,1 0 0,-1 0 0,1 1 0,-1-1 0,1 1 0,-1-1 0,1 1 0,-1-1 0,1 1 0,-1 0 0,0 0 0,1 0 0,-1 0 0,0 0 0,0 0 0,0 0 0,0 0 0,0 0 0,0 0 0,0 0 0,0 1 0,0-1 0,0 1 0,-1-1 0,1 0 0,-1 1 0,1-1 0,-1 1 0,1-1 0,-1 4 0,5 17-41,-1 1 0,-1 0 0,1 32 1,-8 73-329,-9-16 23,11-98 275,-1-1 0,-1 1 0,0-1-1,-1 0 1,0 0 0,-9 13 0,-7-3-69,20-22 130,1-1 1,0 0 0,-1 1 0,1-1 0,0 0 0,-1 1 0,1-1 0,0 0 0,-1 1 0,1-1 0,-1 0 0,1 0 0,0 1 0,-1-1 0,1 0 0,-1 0 0,1 0 0,-1 0 0,1 0 0,-1 0 0,1 0 0,-1 0-1,1 0 1,-1 0 0,1 0 0,-1 0 0,1 0 0,0 0 0,-1 0 0,1 0 0,-1 0 0,1-1 0,-1 1 0,1 0 0,-1 0 0,1-1 0,0 1 0,-1 0 0,1-1 0,0 1 0,-1 0 0,1-1 0,0 1 0,-1 0 0,1-1-1,0 1 1,0-1 0,-1 1 0,1 0 0,0-1 0,0 1 0,0-1 0,0 1 0,-1-1 0,1 1 0,0-2 0,0-4-126,-1-1 1,1 0-1,0 0 0,0 1 1,1-1-1,0 0 0,0 1 1,3-9-1,21-55-753,-23 67 847,18-43-406,3 0-1,2 2 1,49-66-1,108-113 209,-95 121 327,-84 98-76,6-6 59,0-1-1,-1 1 1,0-1-1,-1-1 1,-1 1-1,7-15 1,-13 26-64,0 0 0,0 0 0,0-1 0,0 1 0,0 0 0,1 0 0,-1 0 0,0 0 0,0 0 0,0 0 0,0 0 0,0-1 0,0 1 0,0 0 0,0 0 0,0 0 1,0 0-1,0 0 0,0-1 0,0 1 0,0 0 0,0 0 0,0 0 0,0 0 0,0 0 0,0-1 0,0 1 0,0 0 0,0 0 0,0 0 0,0 0 0,0 0 0,0 0 0,0-1 0,0 1 0,0 0 0,0 0 0,0 0 0,0 0 0,0 0 0,0 0 0,-1-1 0,1 1 1,0 0-1,0 0 0,0 0 0,0 0 0,0 0 0,0 0 0,-1 0 0,1 0 0,0 0 0,0 0 0,0 0 0,0 0 0,0 0 0,0 0 0,-1 0 0,1 0 0,0 0 0,-9 5 164,-1 5-22,-1 0 0,2 1-1,-1 0 1,2 1 0,-14 22 0,4-1 189,-15 39 1,25-53-204,1-1 0,1 2-1,1-1 1,-4 32 0,8-44-101,0 0 0,1 0 0,0 1 0,0-1-1,1 0 1,0 0 0,0 0 0,1 0 0,-1 0 0,2 0-1,-1-1 1,1 1 0,0-1 0,0 1 0,1-1-1,4 6 1,-7-10-48,-1-1-1,1 0 0,0 0 0,0 0 1,0 0-1,0 0 0,0 0 1,0 0-1,0-1 0,0 1 0,0 0 1,0 0-1,0-1 0,0 1 1,0-1-1,1 1 0,-1-1 0,0 1 1,0-1-1,1 0 0,-1 0 1,0 0-1,1 1 0,-1-1 1,0 0-1,1-1 0,-1 1 0,0 0 1,1 0-1,-1 0 0,0-1 1,0 1-1,1-1 0,1 0 0,-1-1-41,-1 1 0,1-1 0,0 0-1,-1 0 1,1 0 0,-1 0 0,0 1-1,0-2 1,0 1 0,0 0 0,0 0-1,0 0 1,0 0 0,-1-1 0,1 1 0,-1 0-1,1-1 1,-1 1 0,0-3 0,-1-4-98,1 1 1,-2 0-1,1-1 1,-1 1 0,-1 0-1,1 0 1,-1 0-1,-1 0 1,1 1 0,-10-15-1,-2 0 149,0 1 1,-23-23-1,-15-12 2037,53 55-1997,0 1 0,0 0-1,0 0 1,-1 0 0,1-1 0,0 1 0,0 0 0,0 0 0,0-1 0,-1 1 0,1 0 0,0-1 0,0 1 0,0 0 0,0 0 0,0-1 0,0 1 0,0 0 0,0-1 0,0 1-1,0 0 1,0 0 0,0-1 0,0 1 0,0 0 0,0-1 0,0 1 0,0 0 0,0 0 0,1-1 0,-1 1 0,0 0 0,0 0 0,0-1 0,1 1 0,11-5 779,22 5-82,-30 0-699,176 11 1809,-126-8-1624</inkml:trace>
</inkml:ink>
</file>

<file path=ppt/ink/ink4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19.120"/>
    </inkml:context>
    <inkml:brush xml:id="br0">
      <inkml:brushProperty name="width" value="0.025" units="cm"/>
      <inkml:brushProperty name="height" value="0.025" units="cm"/>
      <inkml:brushProperty name="color" value="#E71224"/>
    </inkml:brush>
  </inkml:definitions>
  <inkml:trace contextRef="#ctx0" brushRef="#br0">168 148 19012,'1'-1'197,"0"-1"0,0 1 0,0-1-1,0 1 1,0-1 0,0 0 0,0 1 0,-1-1-1,1 0 1,0 0 0,-1 0 0,0 1 0,1-5 0,-1 5-136,0 0 1,-1 0 0,1 0 0,0 0-1,0 0 1,-1 1 0,1-1 0,-1 0-1,1 0 1,-1 0 0,1 0 0,-1 1-1,1-1 1,-1 0 0,0 0 0,1 1-1,-1-1 1,0 0 0,0 1 0,1-1-1,-1 1 1,0-1 0,0 1 0,0 0-1,0-1 1,0 1 0,0 0 0,-1-1-1,-3 0 35,0 1 0,0-1 0,0 1 0,0 0 0,0 0 1,0 0-1,0 1 0,0 0 0,0 0 0,0 0 0,0 1 0,0-1 0,1 1 0,-1 0 0,1 1 0,-1-1 0,-5 5 0,4-3-106,0 0 0,1 1 0,-1-1 0,1 1 0,0 1 0,0-1 0,1 1 0,0-1 0,0 1 0,0 0 0,-5 11 0,9-16 7,-1 0 1,1 1-1,-1-1 1,1 0 0,-1 0-1,1 1 1,0-1-1,0 0 1,0 0-1,-1 1 1,1-1 0,0 0-1,0 0 1,1 1-1,-1-1 1,0 0-1,0 0 1,1 1-1,-1-1 1,1 0 0,-1 0-1,1 2 1,0-2 1,0-1 1,0 1-1,0 0 1,0-1 0,0 1-1,0 0 1,1-1-1,-1 0 1,0 1-1,0-1 1,0 0-1,0 1 1,1-1 0,-1 0-1,0 0 1,0 0-1,1 0 1,1 0-1,4-1 8,1-1-1,-1 1 0,0-1 0,1 0 0,-1-1 0,8-4 0,6-4 92,0-2-1,0 0 1,-2-1-1,0-1 1,0-1-1,-2-1 1,0 0-1,-1-1 1,0-1-1,17-29 1,-28 37 66,-6 9 54,-13 17-63,6-3-144,0 1 0,1 0-1,1 1 1,-9 26 0,12-31-86,0 0 0,1 0 0,0 1 0,1-1 0,0 1 1,1-1-1,0 1 0,2 16 0,-2-24-11,0 0 1,1 1-1,-1-1 0,1 0 1,0 0-1,-1 0 1,1 0-1,0 0 0,0 0 1,0 0-1,1-1 1,-1 1-1,0 0 0,1-1 1,-1 1-1,1 0 1,-1-1-1,1 0 0,0 1 1,0-1-1,0 0 1,0 0-1,0 0 0,0 0 1,0 0-1,3 0 0,-1 0-34,0-1-1,-1 0 0,1 0 1,0 0-1,0 0 0,0-1 0,0 1 1,-1-1-1,1 0 0,0 0 1,-1-1-1,1 1 0,-1-1 0,7-3 1,19-15-728</inkml:trace>
</inkml:ink>
</file>

<file path=ppt/ink/ink4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19.635"/>
    </inkml:context>
    <inkml:brush xml:id="br0">
      <inkml:brushProperty name="width" value="0.025" units="cm"/>
      <inkml:brushProperty name="height" value="0.025" units="cm"/>
      <inkml:brushProperty name="color" value="#E71224"/>
    </inkml:brush>
  </inkml:definitions>
  <inkml:trace contextRef="#ctx0" brushRef="#br0">122 0 18084,'-33'26'1929,"17"-15"-1320,2 1-1,-1 0 1,2 1 0,-13 15 0,26-27-577,-1-1 1,1 0-1,-1 1 0,1-1 1,0 0-1,-1 1 1,1-1-1,0 1 0,0-1 1,-1 0-1,1 1 0,0-1 1,0 1-1,0-1 0,0 1 1,-1-1-1,1 1 1,0-1-1,0 1 0,0-1 1,0 1-1,0-1 0,0 1 1,0-1-1,0 1 0,0-1 1,1 1-1,11 0 273,19-12-406,-2-3-265,45-32 0,-19 11-40,-55 35 410,0 0 0,0 1 1,0-1-1,0 0 0,0 0 0,0 0 1,0 1-1,0-1 0,0 0 0,0 0 1,0 0-1,0 1 0,0-1 0,0 0 1,0 0-1,0 0 0,0 0 0,0 1 1,0-1-1,0 0 0,1 0 0,-1 0 1,0 0-1,0 0 0,0 1 0,0-1 1,0 0-1,0 0 0,1 0 0,-1 0 1,0 0-1,0 0 0,0 0 0,0 0 1,1 1-1,-1-1 0,0 0 0,0 0 1,0 0-1,1 0 0,-1 0 0,0 0 1,0 0-1,0 0 0,0 0 0,1 0 0,-1 0 1,0 0-1,0 0 0,0-1 0,1 1 1,-13 21 217,10-18-180,-4 7 57,-30 54 407,34-60-478,0 1 0,0 0 0,0 1 0,1-1 0,-1 0 0,1 0 1,0 0-1,1 1 0,-1-1 0,2 10 0,-1-13-60,0-1 0,1 0 0,-1 1 0,1-1 0,-1 0 0,1 0 0,-1 0-1,1 1 1,0-1 0,0 0 0,-1 0 0,1 0 0,0 0 0,0 0 0,0 0 0,0-1 0,0 1 0,1 0 0,-1 0 0,0-1 0,0 1 0,0-1 0,1 1 0,-1-1 0,0 1 0,0-1 0,1 0 0,-1 1-1,0-1 1,1 0 0,-1 0 0,0 0 0,1 0 0,-1 0 0,0-1 0,2 1 0,5-1-371,-1-1 1,0 1-1,0-1 0,0-1 0,10-4 1,2-3-108,0 0 0,22-18 0,3-3-494</inkml:trace>
</inkml:ink>
</file>

<file path=ppt/ink/ink4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20.010"/>
    </inkml:context>
    <inkml:brush xml:id="br0">
      <inkml:brushProperty name="width" value="0.025" units="cm"/>
      <inkml:brushProperty name="height" value="0.025" units="cm"/>
      <inkml:brushProperty name="color" value="#E71224"/>
    </inkml:brush>
  </inkml:definitions>
  <inkml:trace contextRef="#ctx0" brushRef="#br0">79 1 17284,'-79'52'5797,"135"-57"-5818,-45 5-392,-1-1 0,1 2 0,0-1 1,-1 2-1,1-1 0,14 6 0,-21-6 297,0 0-1,0 1 0,0 0 1,-1-1-1,1 1 1,0 1-1,-1-1 0,6 6 1,-8-7 116,1 1 0,-1-1 0,0 1 1,0 0-1,1-1 0,-1 1 0,-1 0 1,1 0-1,0 0 0,0 0 0,-1 0 1,1 0-1,-1 0 0,0 0 0,1 0 1,-1 0-1,0 0 0,0 3 0,-1-2 115,0 0 0,0 0 0,0 0 0,0-1 0,0 1 0,-1 0 0,1-1 0,-1 1 0,0-1 0,0 1 0,0-1 0,0 0 0,0 0 0,0 0 0,-1 0 0,1 0 0,-1 0-1,1-1 1,-1 1 0,1-1 0,-1 0 0,0 1 0,0-1 0,-4 0 0,-1 2 144,-1-1-1,1 0 0,-1 0 1,1-1-1,-1 0 1,0-1-1,-11 0 0,19 0-250,0 0 0,0 0 0,-1 0 0,1 0 0,0 0 0,0 0-1,0 0 1,0-1 0,-1 1 0,1 0 0,0-1 0,0 1 0,0-1 0,0 1-1,0-1 1,0 1 0,0-1 0,0 0 0,0 0 0,0 1 0,0-1-1,0 0 1,1 0 0,-1 0 0,0 0 0,1 0 0,-1 0 0,0 0-1,1 0 1,-1 0 0,1 0 0,0-1 0,-1 1 0,1 0 0,0 0-1,0 0 1,0-2 0,2-12-96</inkml:trace>
</inkml:ink>
</file>

<file path=ppt/ink/ink4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20.512"/>
    </inkml:context>
    <inkml:brush xml:id="br0">
      <inkml:brushProperty name="width" value="0.025" units="cm"/>
      <inkml:brushProperty name="height" value="0.025" units="cm"/>
      <inkml:brushProperty name="color" value="#E71224"/>
    </inkml:brush>
  </inkml:definitions>
  <inkml:trace contextRef="#ctx0" brushRef="#br0">90 63 18188,'-9'18'1616,"-4"5"-1040,-1 3-208,-1 7 761,1 1-273,4 4-328,1-3-104,5-5-208,3-2-120,2-10-240,5-3-296,2-14-536,2-4 240,-1-13 432,1-5-193,-3-9-95</inkml:trace>
  <inkml:trace contextRef="#ctx0" brushRef="#br0" timeOffset="1">75 65 17468,'5'-12'2024,"6"6"-1048,2 0-408,8 0 1217,5 2-305,10 0-528,6 2-215,3-2-401,3 0-280,-4-1-600,-2 1-337,-11 1-903,-6 0 1432,-17 2-360,-11 1-240</inkml:trace>
  <inkml:trace contextRef="#ctx0" brushRef="#br0" timeOffset="2">68 197 18444,'-1'9'2184,"5"-6"-1399,13-3-289,7-3 1120,11-1-600,4-1-240,4 0-720,-2-1-488,-6 0 440,-4 2-128,-22 5-152</inkml:trace>
</inkml:ink>
</file>

<file path=ppt/ink/ink4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20.913"/>
    </inkml:context>
    <inkml:brush xml:id="br0">
      <inkml:brushProperty name="width" value="0.025" units="cm"/>
      <inkml:brushProperty name="height" value="0.025" units="cm"/>
      <inkml:brushProperty name="color" value="#E71224"/>
    </inkml:brush>
  </inkml:definitions>
  <inkml:trace contextRef="#ctx0" brushRef="#br0">4 55 17532,'-4'13'1760,"14"-7"-1032,7-5-328,13-5 905,5-3-265,9-2-848,3-4-464,-1-1 344,-7 0-104,-10 1-224</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6.141"/>
    </inkml:context>
    <inkml:brush xml:id="br0">
      <inkml:brushProperty name="width" value="0.05" units="cm"/>
      <inkml:brushProperty name="height" value="0.05" units="cm"/>
    </inkml:brush>
  </inkml:definitions>
  <inkml:trace contextRef="#ctx0" brushRef="#br0">0 223 20428,'1'0'111,"-1"0"-1,1 0 0,0 0 0,-1 0 0,1 0 0,-1 0 1,1 0-1,0 0 0,-1 1 0,1-1 0,-1 0 1,1 1-1,-1-1 0,1 0 0,-1 1 0,1-1 0,-1 0 1,1 1-1,-1-1 0,1 1 0,-1-1 0,0 1 1,1-1-1,-1 1 0,1 1 0,17 16 977,-11-10-913,1 0 0,0-1 0,0 0 0,1 0 0,0-1 1,0 0-1,0-1 0,1 1 0,13 4 0,-15-8-257,0 0 0,-1 0 0,1 0 0,0-1-1,0-1 1,0 1 0,0-1 0,0 0 0,0-1 0,0 0 0,0 0 0,-1-1-1,13-4 1,-7 1-218,0-1-1,-1 0 0,0-1 0,0 0 1,-1-1-1,0 0 0,0-1 0,-1 0 1,0 0-1,9-12 0,-5 4-299,-1-1 0,0-1-1,-2 0 1,0 0 0,13-31 0,-20 37 352,0 0 0,-1 1 0,3-20 1,-6 20 371,-5 16 206,-5 17 271,-15 58 1038,-25 90 960,40-128-2026,2 1 1,-3 46-1,10-80-674,1 0-1,0 1 0,1-1 1,2 14-1,-3-21 75,0 0-1,0 0 1,0 0 0,1 0-1,-1 0 1,0 0-1,0 0 1,1-1 0,-1 1-1,0 0 1,1 0 0,-1 0-1,1-1 1,-1 1-1,1 0 1,-1 0 0,1-1-1,0 1 1,-1 0-1,1-1 1,0 1 0,-1-1-1,1 1 1,0-1-1,0 1 1,0-1 0,-1 0-1,1 1 1,0-1-1,0 0 1,0 0 0,0 1-1,0-1 1,0 0 0,0 0-1,-1 0 1,1 0-1,0 0 1,0 0 0,0 0-1,0-1 1,0 1-1,0 0 1,0 0 0,-1-1-1,1 1 1,0-1-1,0 1 1,0-1 0,-1 1-1,1-1 1,0 1 0,0-1-1,-1 1 1,1-1-1,0-1 1,12-9-533</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4.634"/>
    </inkml:context>
    <inkml:brush xml:id="br0">
      <inkml:brushProperty name="width" value="0.05" units="cm"/>
      <inkml:brushProperty name="height" value="0.05" units="cm"/>
    </inkml:brush>
  </inkml:definitions>
  <inkml:trace contextRef="#ctx0" brushRef="#br0">51 1 17500,'-8'12'658,"1"1"-1,0 0 1,0 0 0,2 1 0,-7 22 0,11-30-559,-1 0 0,1 1 0,1-1 0,-1 0 0,1 1 0,1 11 0,0-15-88,0 0-1,-1 0 1,1 0-1,0 1 1,0-2 0,1 1-1,-1 0 1,1 0 0,-1 0-1,1 0 1,0-1 0,0 1-1,0-1 1,3 3-1,-2-3-6,1 0-1,-1 0 0,0 0 0,0-1 0,1 1 1,-1-1-1,0 0 0,1 0 0,0 0 1,-1-1-1,1 1 0,-1-1 0,1 0 0,4 0 1,54-7 22,-50 5-21,-1 0 4,1 1 0,-1 0 0,0 0 0,0 2 0,14 1 0,-22-2 23,-1 0 0,0 1 0,0-1 0,0 1 1,0 0-1,0-1 0,-1 1 0,1 0 0,0 0 0,0 0 1,0 1-1,-1-1 0,1 0 0,-1 1 0,3 1 0,-4-1 32,1-1-1,0 1 0,-1-1 0,1 1 0,-1 0 0,1-1 0,-1 1 0,0 0 0,1-1 1,-1 1-1,0 0 0,0 0 0,0-1 0,-1 1 0,1 0 0,0 0 0,-1-1 0,1 1 1,-1 0-1,1-1 0,-2 3 0,-1 1 91,1-1 0,-1 0 0,0 1-1,0-1 1,-1 0 0,1-1 0,-1 1 0,1-1 0,-1 1 0,-1-1 0,1 0 0,0-1 0,-1 1 0,1-1-1,-1 0 1,-6 2 0,0 1-35,-1-2 0,0 1-1,0-2 1,0 0 0,-21 2 0,30-4-297,0 0 0,0 0 1,0-1-1,0 1 0,1-1 1,-1 1-1,0-1 1,0 0-1,0 0 0,-3-2 1,5 3 117,1-1 0,-1 1 0,0-1 0,1 1-1,-1-1 1,0 0 0,1 1 0,-1-1 0,1 0 0,-1 1 0,1-1 0,0 0 0,-1 0 0,1 1 0,0-1 0,-1 0 0,1 0 0,0 0 0,0 0 0,0 1 0,0-1 0,0 0 0,0 0 0,0 0 0,0 0 0,0 0 0,0 1 0,0-1 0,1 0-1,-1 0 1,0 0 0,1 0 0,-1 1 0,0-1 0,1 0 0,-1 0 0,1 1 0,-1-1 0,1 0 0,0 0 0,12-13-920</inkml:trace>
</inkml:ink>
</file>

<file path=ppt/ink/ink4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22.084"/>
    </inkml:context>
    <inkml:brush xml:id="br0">
      <inkml:brushProperty name="width" value="0.025" units="cm"/>
      <inkml:brushProperty name="height" value="0.025" units="cm"/>
      <inkml:brushProperty name="color" value="#E71224"/>
    </inkml:brush>
  </inkml:definitions>
  <inkml:trace contextRef="#ctx0" brushRef="#br0">28 0 18044,'-4'9'373,"0"-1"0,0 1 0,1 0 0,0 0 0,0 0 0,1 0 1,0 0-1,1 1 0,0-1 0,1 1 0,0-1 0,2 19 0,-2-26-364,0 0-1,1-1 0,-1 1 1,1 0-1,0-1 1,-1 1-1,1 0 0,0-1 1,0 1-1,0-1 1,0 1-1,0-1 0,0 0 1,1 1-1,-1-1 0,0 0 1,1 0-1,-1 0 1,1 0-1,-1 0 0,4 1 1,-2-1-2,0 0 1,-1-1-1,1 1 1,0-1-1,0 0 1,0 0-1,0 0 1,0 0 0,0 0-1,0-1 1,6-1-1,2-2 13,0 0-1,0-1 1,0-1-1,-1 1 1,14-11-1,58-55 447,-81 71-456,-1 0 0,0 0 1,1 0-1,-1-1 0,0 1 0,1 0 1,-1 0-1,1 0 0,-1 0 1,0 0-1,1 0 0,-1 0 0,0 0 1,1 0-1,-1 0 0,1 0 1,-1 0-1,0 0 0,1 0 0,-1 0 1,0 0-1,1 0 0,-1 1 1,1-1-1,-1 0 0,0 0 0,1 0 1,-1 0-1,0 1 0,0-1 1,1 0-1,-1 1 0,0-1 0,0 0 1,1 0-1,-1 1 0,0-1 1,0 0-1,1 1 0,-1-1 0,0 0 1,0 1-1,0-1 0,0 1 1,0-1-1,0 0 0,0 1 0,0 0 1,1 0 10,-1 0 1,1 0 0,-1 0-1,1 0 1,-1-1 0,1 1-1,0 0 1,-1 0-1,1 0 1,0 0 0,0-1-1,0 1 1,1 1 0,2-1 23,-1 0 1,1 0-1,-1-1 1,1 1-1,-1-1 1,1 0 0,0 0-1,-1 0 1,1 0-1,-1 0 1,5-2-1,42-11 243,-17 3-118,-26 8-155,1 0 0,0 1 0,0 0 0,0 0 0,0 1 0,0 0 0,13 2 0,-18-1-20,0-1 1,-1 1 0,1 0-1,-1 0 1,1 1 0,-1-1 0,1 0-1,-1 1 1,0-1 0,0 1-1,0 0 1,0 0 0,0 0-1,0 0 1,0 0 0,-1 0 0,1 0-1,-1 1 1,1-1 0,-1 1-1,0-1 1,0 1 0,0-1-1,0 1 1,0 4 0,1 5-28,-2-10 18,0 0 1,0 0-1,1 1 1,-1-1-1,0 0 1,1 0-1,-1 0 1,1 0-1,0 0 0,-1 0 1,1 0-1,0 0 1,0-1-1,1 1 1,-1 0-1,0 0 1,0-1-1,3 3 0,-3-4-23,-1 0-1,1 0 0,-1 0 0,1 0 0,-1 0 1,1 0-1,-1-1 0,1 1 0,0 0 1,-1 0-1,1 0 0,-1-1 0,0 1 0,1 0 1,-1 0-1,1-1 0,-1 1 0,1 0 0,-1-1 1,0 1-1,1-1 0,-1 1 0,1-1 0,-1 1 1,0-1-1,0 1 0,1-1 0,8-17-96,-8 16 194,18-50-369,-11 19-22</inkml:trace>
</inkml:ink>
</file>

<file path=ppt/ink/ink4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22.576"/>
    </inkml:context>
    <inkml:brush xml:id="br0">
      <inkml:brushProperty name="width" value="0.025" units="cm"/>
      <inkml:brushProperty name="height" value="0.025" units="cm"/>
      <inkml:brushProperty name="color" value="#E71224"/>
    </inkml:brush>
  </inkml:definitions>
  <inkml:trace contextRef="#ctx0" brushRef="#br0">6 16 18932,'-1'0'2185,"-2"3"-1505,1 1-280,4 2 1216,5 1-1152,2-3-712,3-2 344,7 1-128,3-6-248</inkml:trace>
  <inkml:trace contextRef="#ctx0" brushRef="#br0" timeOffset="1">164 4 18100,'-16'38'2265,"-22"63"2291,35-89-4253,0 0-1,1 0 0,0 0 0,1 0 0,0 0 0,1 22 0,0-33-291,0 1 0,0 0 0,1-1 0,-1 1 1,0 0-1,0-1 0,1 1 0,-1-1 0,1 1 0,0 0 0,-1-1 0,1 1 0,0-1 0,0 0 0,0 1 0,0-1 0,0 0 0,0 1 0,0-1 0,0 0 0,1 0 0,-1 0 0,0 0 0,1 0 0,-1 0 0,1-1 0,2 2 0,-1-1 1,-1-1 0,1 0 0,0 0 1,0 0-1,0-1 0,0 1 0,0-1 1,-1 1-1,1-1 0,0 0 0,0 0 1,-1 0-1,1 0 0,0-1 0,2-1 1,66-45 310,91-77 0,-100 75-743,-15 10-1503,-47 40 1906,1 0 1,-1 0-1,0-1 0,0 1 0,1 0 1,-1 0-1,0 0 0,0-1 0,0 1 1,0 0-1,1 0 0,-1-1 0,0 1 1,0 0-1,0 0 0,0-1 0,0 1 1,0 0-1,0-1 0,0 1 0,0 0 0,1 0 1,-1-1-1,0 1 0,-1 0 0,1-1 1,0 1-1,0 0 0,0 0 0,0-1 1,0 1-1,0 0 0,0-1 0,0 1 1,0 0-1,-1 0 0,1-1 0,0 1 1,0 0-1,0 0 0,0 0 0,-1-1 1,1 1-1,0 0 0,0 0 0,-1 0 1,1-1-1,0 1 0,0 0 0,-1 0 0,1 0 1,0 0-1,0 0 0,-1 0 0,1 0 1,0 0-1,-1 0 0,1 0 0,-1 0 1,-18 5-682</inkml:trace>
</inkml:ink>
</file>

<file path=ppt/ink/ink4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23.072"/>
    </inkml:context>
    <inkml:brush xml:id="br0">
      <inkml:brushProperty name="width" value="0.025" units="cm"/>
      <inkml:brushProperty name="height" value="0.025" units="cm"/>
      <inkml:brushProperty name="color" value="#E71224"/>
    </inkml:brush>
  </inkml:definitions>
  <inkml:trace contextRef="#ctx0" brushRef="#br0">1 17 18388,'1'18'1800,"6"-8"-1128,3-5-375,9-5 311,2-5-600,7-8 232,2-3-176,3 0-392</inkml:trace>
</inkml:ink>
</file>

<file path=ppt/ink/ink4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24.005"/>
    </inkml:context>
    <inkml:brush xml:id="br0">
      <inkml:brushProperty name="width" value="0.025" units="cm"/>
      <inkml:brushProperty name="height" value="0.025" units="cm"/>
      <inkml:brushProperty name="color" value="#E71224"/>
    </inkml:brush>
  </inkml:definitions>
  <inkml:trace contextRef="#ctx0" brushRef="#br0">185 1 14323,'-32'24'3992,"20"-15"-1712,10-8-881,5-3 245,6-5-1480,-6 4-120,0 0-1,0 1 1,0 0-1,0-1 0,0 1 1,0 0-1,1 1 1,-1-1-1,1 1 1,-1-1-1,7 0 1,-10 2 63,-39 3 1932,27 0-1990,1 0 0,0 1 0,0 0 0,0 0 0,0 2 0,1-1 0,-1 1 0,1 1 0,1 0 0,0 0 0,0 1 0,-12 12 0,20-19-36,0 0 0,0 0 0,0 0 0,0 0-1,1 0 1,-1 0 0,0 1 0,1-1 0,-1 0 0,1 0 0,-1 1 0,1-1-1,0 0 1,-1 0 0,1 1 0,0-1 0,0 0 0,0 1 0,0-1 0,0 3-1,1-4-2,-1 1-1,1 0 1,-1 0-1,1 0 1,0-1-1,-1 1 1,1 0-1,0-1 0,-1 1 1,1-1-1,0 1 1,0-1-1,0 1 1,0-1-1,0 0 1,-1 1-1,1-1 1,0 0-1,0 0 0,0 1 1,1-1-1,5 0 12,-1 1-1,1-1 0,-1 0 0,0-1 1,1 0-1,-1 0 0,8-2 0,12-6-42,-1-1 0,0-1 1,-1-2-1,0 0 0,-1-1 0,29-23 0,-60 43 6,-26 22-61,32-26 73,-1 1-1,0-1 0,1 1 0,0 0 1,0 0-1,0 0 0,0 0 0,0 0 1,-2 5-1,4-8 5,0 1-1,0-1 1,0 0 0,0 0-1,0 1 1,0-1 0,0 0 0,0 0-1,0 1 1,0-1 0,0 0 0,0 0-1,0 1 1,0-1 0,0 0-1,0 0 1,1 1 0,-1-1 0,0 0-1,0 0 1,0 0 0,0 1-1,0-1 1,1 0 0,-1 0 0,0 0-1,0 1 1,0-1 0,0 0 0,1 0-1,-1 0 1,0 0 0,0 0-1,1 0 1,-1 0 0,0 1 0,1-1-1,13 1-32,15-6-108,22-12-355,-38 12 261,1 0 1,0 1 0,0 0-1,0 1 1,0 1-1,26-2 1,-40 4 231,0 0 1,1 0-1,-1 0 0,1 0 1,-1 0-1,0 0 0,1 0 0,-1 0 1,0 0-1,1 0 0,-1 0 1,0 1-1,1-1 0,-1 0 1,0 0-1,1 0 0,-1 0 0,0 0 1,1 1-1,-1-1 0,0 0 1,1 0-1,-1 1 0,0-1 1,0 0-1,1 0 0,-1 1 1,0-1-1,0 0 0,0 1 0,1-1 1,-1 0-1,0 1 0,0-1 1,0 0-1,0 1 0,0-1 1,0 0-1,0 1 0,1-1 0,-1 1 1,0-1-1,-1 1 0,-6 15 428,3-10-71,4-5-330,0-1 1,0 0-1,0 0 0,1 1 1,-1-1-1,0 0 0,0 0 0,1 1 1,-1-1-1,0 0 0,0 0 1,1 0-1,-1 0 0,0 0 0,1 1 1,-1-1-1,0 0 0,0 0 1,1 0-1,-1 0 0,0 0 0,1 0 1,-1 0-1,0 0 0,1 0 1,-1 0-1,0 0 0,0 0 0,1 0 1,-1-1-1,0 1 0,1 0 1,-1 0-1,0 0 0,0 0 0,1 0 1,-1-1-1,0 1 0,16-4 232,-2-3-169,1-1-250,1 2 1,0-1-1,-1 2 1,2 0-1,30-5 1,-46 10 150,-1 0 0,1-1 0,-1 1 0,1 0 0,-1 0 0,0 0 0,1 0 0,-1 0-1,1 0 1,-1 0 0,1 0 0,-1 0 0,1 1 0,-1-1 0,1 0 0,-1 0 0,1 0 0,-1 0 0,0 1 0,1-1 0,-1 0 0,1 0 0,-1 1 0,0-1 0,1 0 0,-1 1 0,0-1 0,1 0 0,-1 1-1,0-1 1,0 1 0,1-1 0,-1 0 0,0 1 0,0 0 0,-3 18 38,-1 3 341,5-21-352,-1-1 1,0 1-1,0 0 1,1-1 0,-1 1-1,0 0 1,1-1 0,-1 1-1,1-1 1,-1 1-1,1-1 1,-1 1 0,1-1-1,-1 1 1,1-1 0,0 0-1,-1 1 1,1-1-1,0 0 1,-1 1 0,1-1-1,0 0 1,-1 0 0,1 1-1,0-1 1,-1 0 0,1 0-1,0 0 1,0 0-1,-1 0 1,2 0 0,14-1-57,0 0 1,-1-1 0,0-1-1,1 0 1,26-10 0,-20 6-637,37-7 1,-58 14 653,0-1-1,0 1 1,-1 0 0,1 0 0,0 0 0,0-1 0,0 1 0,0 0-1,-1 0 1,1 0 0,0 0 0,0 0 0,0 1 0,-1-1 0,1 0-1,0 0 1,0 0 0,0 1 0,-1-1 0,1 0 0,0 1 0,0-1-1,-1 1 1,1-1 0,0 1 0,0 0 0,-1 0 20,0 0 0,0 0 1,0 0-1,0 0 0,0 0 0,-1 0 0,1 1 1,0-1-1,-1 0 0,1 0 0,0 0 1,-1 0-1,0 1 0,0-1 41,1 0 1,-1 0-1,1 0 1,-1 0-1,1 0 0,-1 0 1,1 0-1,0 0 0,0 0 1,-1 0-1,1 1 0,0-1 1,0 0-1,0 0 1,0 0-1,0 0 0,0 0 1,1 2-1,0-3-20,-1 1 0,1-1 0,0 0-1,-1 1 1,1-1 0,0 0 0,0 0 0,-1 1 0,1-1-1,0 0 1,0 0 0,-1 0 0,1 0 0,0 0 0,0 0-1,-1 0 1,1 0 0,0 0 0,0 0 0,0-1 0,22-4-281,-17 4 123,21-6-603,-18 4 360,0 1 1,0 0-1,0 0 0,0 1 0,1 0 0,-1 0 0,18 2 0,-26-1 380,0 1 0,0-1 0,0 0 0,0 0 0,-1 1 0,1-1 0,0 1 0,0-1 0,0 1 0,-1-1 0,1 1 0,0-1 0,-1 1 0,1 0 1,0-1-1,-1 1 0,1 0 0,-1-1 0,1 1 0,-1 0 0,0 0 0,1 1 0,-1-1 54,1 0-1,-1-1 1,1 1 0,-1 0 0,0 0 0,1-1-1,-1 1 1,1 0 0,0-1 0,-1 1-1,1 0 1,-1-1 0,1 1 0,0-1 0,0 1-1,-1-1 1,1 0 0,0 1 0,0-1-1,-1 0 1,1 1 0,0-1 0,0 0 0,0 0-1,1 1 1,9-1 135,1 0 0,-1 0 1,0-1-1,0-1 0,0 0 0,19-6 0,64-26 124,-94 34-309,16-8 195,-13 4 19,-11 5 154,0 2-171,0 0 0,0 0 0,0 1 0,1 0 0,-1 0 1,1 0-1,0 1 0,0 0 0,1 1 0,-7 6 0,13-12-184,-1 0 0,1 1-1,0-1 1,0 0 0,-1 0 0,1 1-1,0-1 1,0 0 0,0 1-1,-1-1 1,1 0 0,0 1 0,0-1-1,0 0 1,0 1 0,0-1 0,-1 0-1,1 1 1,0-1 0,0 0 0,0 1-1,0-1 1,0 0 0,0 1-1,0-1 1,0 0 0,1 1 0,-1-1-1,0 0 1,0 1 0,0-1 0,0 0-1,0 1 1,1-1 0,12 5 65,21-6-379,-31 1 277,32-3-265,0-1-275,38 2 0,-61 2 640,-1 1 0,1 1 0,-1-1 0,0 2 0,0 0 0,0 0 0,15 7 0,-23-8-109,0 0 0,0-1 1,1 1-1,-1-1 0,0 0 1,0 0-1,1 0 1,-1 0-1,1-1 0,-1 0 1,1 1-1,-1-1 0,0 0 1,1-1-1,-1 1 0,1 0 1,-1-1-1,1 0 0,-1 0 1,0 0-1,6-3 1,3-2-302</inkml:trace>
</inkml:ink>
</file>

<file path=ppt/ink/ink4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31.893"/>
    </inkml:context>
    <inkml:brush xml:id="br0">
      <inkml:brushProperty name="width" value="0.025" units="cm"/>
      <inkml:brushProperty name="height" value="0.025" units="cm"/>
      <inkml:brushProperty name="color" value="#E71224"/>
    </inkml:brush>
  </inkml:definitions>
  <inkml:trace contextRef="#ctx0" brushRef="#br0">0 0 18316,'3'7'334,"0"-1"0,0 1 0,-1-1 0,-1 1 0,1 0 0,-1 0 0,1 11 0,-3 54 869,0-28-293,1-14-585,2 46 263,-2-69-544,1 0 1,0 0 0,1 0-1,0-1 1,0 1-1,0 0 1,1-1-1,3 7 1,-5-11-37,0 0 1,1-1-1,-1 1 1,0 0-1,1-1 1,-1 1 0,1-1-1,-1 0 1,1 0-1,0 1 1,0-1 0,-1 0-1,1 0 1,0-1-1,0 1 1,0 0-1,0-1 1,0 1 0,0-1-1,0 1 1,0-1-1,0 0 1,0 0 0,1 0-1,-1 0 1,0 0-1,0-1 1,0 1 0,0-1-1,0 1 1,0-1-1,0 0 1,3-1-1,4-3 22,0 0 0,0 0-1,-1 0 1,0-1-1,12-11 1,-1-2 175,0-1 0,-1 0 0,28-45 0,-46 65-198,0 0-1,0 0 1,0 0 0,0 0-1,0-1 1,0 1 0,0 0-1,0 0 1,0 0 0,0 0-1,0 0 1,0-1 0,0 1-1,1 0 1,-1 0 0,0 0-1,0 0 1,0 0 0,0 0-1,0 0 1,0-1 0,0 1-1,1 0 1,-1 0 0,0 0-1,0 0 1,0 0 0,0 0-1,0 0 1,1 0 0,-1 0-1,0 0 1,0 0 0,0 0-1,0 0 1,0 0 0,1 0-1,-1 0 1,0 0 0,0 0-1,0 0 1,0 0 0,0 0-1,1 0 1,-1 0 0,0 0-1,0 0 1,0 0-1,0 0 1,0 0 0,0 1-1,1-1 1,-1 0 0,0 0-1,0 0 1,0 0 0,3 14 163,-2 24-116,-1-32-38,-1 8-2,0 19 36,1-32-48,0 1 0,0-1 0,0 1 0,0 0 0,1-1 0,-1 1 1,0-1-1,1 1 0,-1-1 0,1 0 0,0 1 0,-1-1 0,1 1 0,2 1 0,-2-2-36,0-1 0,0 0 0,0 1 1,0-1-1,0 0 0,0 0 0,0 0 0,0 0 0,0 0 0,0 0 1,0 0-1,0 0 0,0 0 0,0 0 0,0 0 0,0-1 1,0 1-1,0 0 0,0-1 0,0 1 0,0-1 0,-1 1 0,3-2 1,25-17-1285,-20 13 1013,9-5-178</inkml:trace>
</inkml:ink>
</file>

<file path=ppt/ink/ink4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32.317"/>
    </inkml:context>
    <inkml:brush xml:id="br0">
      <inkml:brushProperty name="width" value="0.025" units="cm"/>
      <inkml:brushProperty name="height" value="0.025" units="cm"/>
      <inkml:brushProperty name="color" value="#E71224"/>
    </inkml:brush>
  </inkml:definitions>
  <inkml:trace contextRef="#ctx0" brushRef="#br0">106 0 18748,'-10'8'751,"-1"1"0,1 0 0,1 1 0,0 0 0,0 0 0,-11 18 0,16-21-610,0-1-1,1 1 1,0 0-1,0-1 0,1 2 1,0-1-1,0 0 1,0 0-1,1 1 0,0-1 1,0 0-1,1 1 0,1 9 1,-1-16-123,0 0 0,0 1 0,0-1 0,0 1 0,1-1 0,-1 0 0,1 1 0,-1-1 0,1 0 0,-1 1 0,1-1 0,-1 0 0,1 0 0,0 0 0,0 0 0,0 0 0,0 1 0,0-1 0,0-1 0,0 1 0,0 0 0,2 1 0,-1-1 3,0-1 1,0 1 0,-1-1-1,1 0 1,0 0 0,0 0 0,0 0-1,-1 0 1,1 0 0,0 0 0,0-1-1,-1 1 1,1 0 0,0-1 0,2-1-1,3-1 53,0-1-1,0 1 0,0-2 1,-1 1-1,1-1 0,9-10 1,-10 10 5,-1-1 0,0 0-1,0 0 1,0 0 0,0-1 0,-1 0 0,0 0 0,-1 0 0,1 0 0,-1 0-1,-1-1 1,0 1 0,2-11 0,-3 18-72,-1-1 1,0 1-1,0 0 0,0-1 1,0 1-1,0 0 0,0-1 1,0 1-1,0 0 0,0-1 1,0 1-1,0 0 0,0-1 1,0 1-1,0 0 0,0-1 1,-1 1-1,1 0 0,0-1 1,0 1-1,0 0 0,0-1 1,-1 1-1,1 0 0,0 0 1,0-1-1,-1 1 0,1 0 1,0 0-1,0-1 0,-1 1 1,1 0-1,0 0 0,-1 0 1,-10 5 120,-10 17-54,15-13-188,1 1-1,-1 0 1,2 0 0,-1 0 0,2 1 0,-1-1 0,1 1-1,1 0 1,0 0 0,0 0 0,1 0 0,1 15 0,0-24 51,0-1 0,0 1 1,1-1-1,-1 1 0,0-1 1,1 1-1,-1-1 0,1 1 1,0-1-1,-1 1 0,1-1 1,0 0-1,0 0 0,0 1 1,0-1-1,0 0 0,0 0 1,0 0-1,0 0 0,1 0 1,-1 0-1,0 0 1,1-1-1,-1 1 0,1 0 1,-1-1-1,0 1 0,1-1 1,-1 1-1,1-1 0,-1 0 1,1 0-1,0 1 0,-1-1 1,2-1-1,3 1-48,0 0 1,0-1-1,0 0 0,0-1 1,0 1-1,-1-1 0,1 0 1,6-4-1,33-19-661</inkml:trace>
</inkml:ink>
</file>

<file path=ppt/ink/ink4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32.765"/>
    </inkml:context>
    <inkml:brush xml:id="br0">
      <inkml:brushProperty name="width" value="0.025" units="cm"/>
      <inkml:brushProperty name="height" value="0.025" units="cm"/>
      <inkml:brushProperty name="color" value="#E71224"/>
    </inkml:brush>
  </inkml:definitions>
  <inkml:trace contextRef="#ctx0" brushRef="#br0">140 197 15995,'-14'19'792,"-14"20"592,-29 50 0,51-78-1128,0 1 0,1-1 0,0 1 0,1 0 0,0 0 0,1 1-1,1-1 1,0 1 0,-1 21 0,3-32-237,0 1 1,0-1-1,0 1 0,0-1 0,1 1 1,-1-1-1,1 1 0,0-1 1,-1 1-1,1-1 0,1 0 0,-1 1 1,0-1-1,0 0 0,1 0 1,-1 0-1,1 0 0,0 0 0,-1 0 1,1-1-1,0 1 0,0 0 1,0-1-1,0 0 0,1 1 0,-1-1 1,0 0-1,1 0 0,-1 0 1,0 0-1,1-1 0,-1 1 0,1-1 1,-1 1-1,1-1 0,-1 0 1,4 0-1,2 0-30,1-1 1,-1 0-1,1 0 0,-1 0 1,1-1-1,-1-1 1,0 1-1,0-1 0,15-8 1,-4-1 66,-1-1 0,0-1 0,-1 0-1,-1-1 1,0-1 0,0-1 0,24-35 0,-17 17 291,-1-2 1,-2 0-1,20-50 0,-39 85-325,7-18 346,10-39 0,-17 55-316,0 0 1,0-1-1,0 1 1,-1 0-1,0 0 0,1 0 1,-1 0-1,-1-1 0,1 1 1,-1 0-1,0 0 1,0 0-1,0 0 0,0 0 1,-1 0-1,-3-7 1,3 9-45,1 1 0,-1-1 0,0 1 1,0 0-1,1-1 0,-1 1 1,0 0-1,0 0 0,0 1 1,0-1-1,0 0 0,0 1 0,-1-1 1,1 1-1,0-1 0,0 1 1,0 0-1,0 0 0,-1 0 1,1 0-1,0 1 0,0-1 0,0 1 1,0-1-1,0 1 0,-1 0 1,-1 1-1,-8 2-14,1 1 1,-1 1 0,-13 8-1,11-5 3,1 1-1,0-1 0,1 2 0,0 0 0,-16 19 1,21-21 15,1 0 0,-1 0 1,1 1-1,1 0 0,0 0 0,0 0 1,1 0-1,-5 20 0,8-27-5,1 0-1,-1 1 0,1-1 1,-1 0-1,1 1 0,0-1 0,0 1 1,1-1-1,-1 1 0,1-1 1,-1 0-1,1 1 0,0-1 0,1 0 1,-1 0-1,3 5 0,-2-6-2,0 1 0,0-1 0,0 1 0,0-1-1,1 0 1,-1 0 0,1 0 0,0-1 0,-1 1-1,1 0 1,0-1 0,0 0 0,0 0 0,5 2-1,3-1-9,1-1 0,-1 1 0,1-2 0,0 0 0,-1 0 0,1-1 0,0 0 0,14-4 0,17-6-60,-29 7 39,1 0-1,-1 1 0,1 0 0,0 2 0,0-1 0,29 2 1,-41 1 28,0-1 1,-1 0 0,1 1 0,-1 0 0,1-1 0,-1 1 0,0 0-1,1 0 1,-1 1 0,0-1 0,1 0 0,-1 1 0,0-1-1,0 1 1,0 0 0,0 0 0,-1 0 0,1 0 0,0 0-1,-1 0 1,0 0 0,1 0 0,-1 0 0,0 1 0,0-1-1,0 1 1,0-1 0,-1 1 0,1-1 0,0 1 0,-1 3 0,1 7 22,-2 1 0,1-1 0,-2 0 1,0 0-1,-3 14 0,-2 9-243,7-35 234</inkml:trace>
</inkml:ink>
</file>

<file path=ppt/ink/ink4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2:13.868"/>
    </inkml:context>
    <inkml:brush xml:id="br0">
      <inkml:brushProperty name="width" value="0.025" units="cm"/>
      <inkml:brushProperty name="height" value="0.025" units="cm"/>
      <inkml:brushProperty name="color" value="#E71224"/>
    </inkml:brush>
  </inkml:definitions>
  <inkml:trace contextRef="#ctx0" brushRef="#br0">237 149 16732,'1'-4'250,"0"0"1,-1 0-1,1 0 1,-1 0 0,0 0-1,0 0 1,-1-1-1,1 1 1,-1 0-1,0 0 1,0 0 0,0 1-1,0-1 1,-1 0-1,1 0 1,-1 1 0,-3-6-1,1 2 15,-1 0 0,0 0 0,0 0 0,-1 1-1,1-1 1,-1 1 0,-10-7 0,14 12-243,0-1 1,-1 1-1,1-1 1,0 1-1,-1 0 1,1 0-1,-1 0 1,0 0-1,1 1 1,-1-1-1,0 1 1,1 0-1,-1-1 1,0 1-1,1 0 1,-1 1-1,0-1 1,1 0-1,-1 1 1,0-1-1,1 1 1,-1 0-1,1 0 1,-1 0-1,1 0 1,-1 1-1,1-1 1,0 1-1,0-1 1,-1 1-1,1 0 1,0-1-1,-2 4 1,-5 5-31,1 0 1,0 0-1,1 1 1,0 0 0,-9 20-1,10-18-23,0 0-1,2 1 1,-7 26-1,10-34 22,0-1 0,0 1 0,1 0 0,-1 0 0,1-1 0,1 1 0,-1 0 0,1-1 0,0 1 0,0 0 0,1-1 0,3 9 0,-4-12 12,0 0 0,0 0 0,1 0 0,-1 0 0,1 0 0,-1-1 1,1 1-1,0-1 0,0 1 0,-1-1 0,1 1 0,0-1 0,0 0 0,0 0 0,1 0 0,-1 0 0,0-1 0,0 1 0,0 0 0,1-1 0,-1 0 0,0 1 0,1-1 1,-1 0-1,0 0 0,0 0 0,1 0 0,-1-1 0,0 1 0,1-1 0,-1 1 0,0-1 0,4-2 0,1 0 58,0 0 1,0 0-1,0-1 0,-1 1 1,1-2-1,-1 1 1,0-1-1,0 0 0,5-6 1,-6 5 29,-1 1 0,0-1 0,-1 0 0,1 0 0,-1 0 0,0 0 0,2-10 0,-3 12-57,-1 1 1,-1-1 0,1 1-1,0-1 1,-1 1 0,0-1-1,0 0 1,0 1 0,0-1-1,-1 1 1,1-1 0,-1 1-1,0-1 1,0 1 0,-3-6 0,4 8-78,0 0 0,0 1 1,0-1-1,0 1 0,0-1 1,-1 1-1,1-1 1,0 1-1,0-1 0,-1 1 1,1-1-1,0 1 1,-1-1-1,1 1 0,-1-1 1,1 1-1,-1 0 1,1-1-1,-1 1 0,1 0 1,-1-1-1,1 1 1,-1 0-1,1-1 0,-1 1 1,1 0-1,-1 0 0,1 0 1,-1 0-1,0 0 1,1 0-1,-1 0 0,1 0 1,-1 0-1,0 0 1,1 0-1,-1 0 0,1 0 1,-1 0-1,1 0 1,-1 1-1,0-1 0,1 0 1,-1 0-1,1 1 1,-1-1-1,1 0 0,-1 1 1,0 0-1,0 0-69,0 0 0,0 1 0,1-1 0,-1 0 0,0 1 0,0-1 1,1 0-1,-1 1 0,1-1 0,-1 1 0,1-1 0,0 1 0,0 0 0,-1-1 0,1 1 0,0-1 0,1 1 0,-1 1 0,5 10-714</inkml:trace>
</inkml:ink>
</file>

<file path=ppt/ink/ink4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2:14.333"/>
    </inkml:context>
    <inkml:brush xml:id="br0">
      <inkml:brushProperty name="width" value="0.025" units="cm"/>
      <inkml:brushProperty name="height" value="0.025" units="cm"/>
      <inkml:brushProperty name="color" value="#E71224"/>
    </inkml:brush>
  </inkml:definitions>
  <inkml:trace contextRef="#ctx0" brushRef="#br0">174 6 14755,'0'0'74,"0"0"1,0 0-1,0-1 0,0 1 0,0 0 1,0 0-1,0 0 0,0-1 0,0 1 1,0 0-1,0 0 0,0 0 0,0-1 1,0 1-1,0 0 0,-1 0 0,1 0 1,0-1-1,0 1 0,0 0 0,0 0 1,0 0-1,-1 0 0,1 0 0,0-1 1,0 1-1,0 0 0,-1 0 0,1 0 1,0 0-1,0 0 0,0 0 0,-1 0 1,1 0-1,0 0 0,-8 5 974,-5 16 891,0 4-1633,1 1 0,1 1 0,2 0-1,0 0 1,2 1 0,1 0 0,2 0 0,-3 44 0,7-66-293,0-1 1,0 0 0,1 1 0,0-1-1,0 0 1,0 1 0,0-1 0,1 0-1,3 8 1,-4-11-14,0-1 1,0 1-1,0-1 0,0 0 0,1 1 0,-1-1 1,0 0-1,1 0 0,-1 0 0,1 0 0,-1 0 1,1 0-1,-1 0 0,1 0 0,0-1 0,-1 1 1,1 0-1,0-1 0,-1 0 0,1 1 0,0-1 1,0 0-1,0 0 0,-1 0 0,1 0 0,0 0 0,0 0 1,-1-1-1,1 1 0,0-1 0,0 1 0,2-2 1,43-20-47,-40 17 20,1 1 0,0 0 0,0 1 0,0 0 0,0 0 0,12-2 0,-19 5 21,0 0 0,0-1 1,0 1-1,0 0 0,0 0 1,-1 0-1,1 1 1,0-1-1,0 0 0,0 0 1,0 0-1,0 1 0,0-1 1,0 0-1,0 1 1,0-1-1,0 1 0,-1-1 1,1 1-1,0 0 0,0-1 1,-1 1-1,1 0 1,1 0-1,-1 1-2,0 0-1,0 0 1,-1 0 0,1 0 0,0 0-1,-1 0 1,1 1 0,-1-1 0,1 0-1,-1 4 1,0 1 33,0 0-1,-1-1 0,0 1 1,0 0-1,0 0 1,-4 8-1,3-8 113,-2-1 0,1 1 0,-1-1-1,0 0 1,0 0 0,-1 0 0,1 0 0,-1-1 0,-1 0-1,1 0 1,-1 0 0,0-1 0,0 0 0,0 0-1,0 0 1,-1-1 0,0 0 0,1 0 0,-13 2-1,13-3-186,-1 0 0,0-1 0,1 0-1,-1-1 1,0 0 0,0 0 0,1 0-1,-1-1 1,0 1 0,0-2 0,1 1-1,-1-1 1,1 0 0,0 0-1,-1-1 1,1 0 0,0 0 0,0 0-1,1-1 1,-1 0 0,-6-6 0,11 9-47,0 1-1,1-1 1,-1 0 0,0 0 0,0 1 0,1-1 0,-1 0 0,1 0 0,-1 0 0,1 0 0,-1 0 0,1 0 0,-1 0 0,1 0-1,0-1 1,0 2 63,0-1 0,0 1 0,0-1 0,1 1 0,-1-1 0,0 1 0,0 0 0,1-1 0,-1 1 0,0 0 0,1-1 0,-1 1 0,0 0 0,1 0 0,-1-1-1,0 1 1,1 0 0,-1 0 0,1-1 0,-1 1 0,1 0 0,-1 0 0,0 0 0,1 0 0,-1 0 0,1 0 0,-1 0 0,1 0 0,-1 0 0,1 0 0,-1 0 0,1 0 0,-1 0-1,0 0 1,2 1 0,15 0-709</inkml:trace>
</inkml:ink>
</file>

<file path=ppt/ink/ink4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2:15.047"/>
    </inkml:context>
    <inkml:brush xml:id="br0">
      <inkml:brushProperty name="width" value="0.025" units="cm"/>
      <inkml:brushProperty name="height" value="0.025" units="cm"/>
      <inkml:brushProperty name="color" value="#E71224"/>
    </inkml:brush>
  </inkml:definitions>
  <inkml:trace contextRef="#ctx0" brushRef="#br0">6 161 12699,'-1'4'449,"0"0"0,0 0 0,0 0 0,0 0 0,1 0 1,0 0-1,0 7 0,0-10-345,0 0-1,1 0 1,-1 0 0,1 0-1,-1 1 1,1-1 0,0 0 0,-1 0-1,1 0 1,0 0 0,0 0-1,-1-1 1,1 1 0,0 0-1,0 0 1,0 0 0,0-1 0,0 1-1,0 0 1,0-1 0,0 1-1,1-1 1,-1 0 0,0 1 0,0-1-1,0 0 1,1 0 0,-1 1-1,0-1 1,2 0 0,4 0 72,0-1 0,0 1 1,0-1-1,0 0 0,0-1 0,-1 1 1,1-2-1,0 1 0,-1-1 0,0 1 1,1-2-1,-1 1 0,0-1 0,8-7 1,-4 4 27,-1-1 1,0 0 0,0-1-1,-1 0 1,0 0-1,-1-1 1,11-16 0,-14 17-66,0 0 0,0 0 0,3-10 0,-7 17-113,1 0-1,0 0 0,-1 1 1,0-2-1,1 1 0,-1 0 0,0 0 1,0 0-1,0 0 0,0 0 1,0 0-1,0 0 0,-1 0 1,1 0-1,-1 0 0,0 0 1,1 0-1,-1 0 0,0 1 1,0-1-1,-2-2 0,3 3-17,-1 0 0,0 1 0,1-1-1,-1 1 1,0-1 0,1 1 0,-1 0 0,0-1-1,0 1 1,0 0 0,1-1 0,-1 1-1,0 0 1,0 0 0,0 0 0,0 0 0,0 0-1,0 0 1,1 0 0,-1 0 0,0 0 0,-1 0-1,-1 1 3,1 0-1,-1 0 0,1 0 0,0 0 0,0 0 1,-1 1-1,-2 2 0,-4 4-5,0 0 0,-11 15 1,17-20-3,-11 14-8,0 0 0,1 1-1,1 1 1,1 0 0,1 1-1,0 0 1,1 0-1,-6 24 1,15-42 6,-1 0 0,0 0 0,1 0 0,-1 0 0,1 1 0,0-1 0,0 0 0,0 0 0,0 0 0,0 0 0,0 0 0,1 0 0,-1 0 0,1 1 0,-1-1 0,1 0 0,0 0 0,0-1 0,0 1 0,0 0 0,1 2 0,0-3-1,0 1 0,-1-1 1,1 0-1,0 0 0,0 0 0,0 0 1,0 0-1,0-1 0,0 1 1,0-1-1,0 1 0,0-1 0,0 0 1,0 1-1,0-1 0,1 0 1,1-1-1,9 0-17,-1-1-1,1-1 1,-1 0 0,0-1 0,20-9-1,14-10-38,58-39-1,-50 28-15,-52 33 70,-1 0 1,1 0-1,-1 0 0,1 0 0,-1 0 0,1 1 0,0-1 1,-1 1-1,1-1 0,0 1 0,-1 0 0,1-1 0,0 1 1,2 0-1,-3 1 5,0-1 0,-1 1-1,1-1 1,-1 1 0,1-1 0,0 1 0,-1-1 0,1 1 0,-1 0 0,0-1 0,1 1 0,-1 0 0,0-1 0,1 1-1,-1 0 1,0 0 0,0-1 0,1 1 0,-1 0 0,0 0 0,0-1 0,0 1 0,0 0 0,0 0 0,0 0 0,0-1 0,0 1-1,-1 0 1,1 0 0,0-1 0,0 1 0,-1 0 0,1 0 0,-4 17 58,1-10-18,2 0 0,-1 0-1,1 1 1,0-1 0,0 12-1,2-19-33,-1 0 0,0 0 0,0 1 0,0-1 0,1 0 0,-1 0 0,0 1 0,1-1 0,-1 0 0,1 0 0,0 0 0,-1 0 0,1 0 0,0 0-1,0 0 1,0 0 0,0 0 0,0 0 0,0 0 0,0 0 0,0 0 0,0-1 0,0 1 0,0 0 0,0-1 0,0 1 0,1-1 0,-1 0 0,0 1 0,0-1 0,1 0 0,-1 0 0,0 1-1,0-1 1,1 0 0,-1 0 0,0-1 0,1 1 0,-1 0 0,3-1 0,12-3-9,1 0 0,-1-1 1,0-1-1,0 0 0,0-1 0,26-17 0,-20 11-75,1 1 0,25-8-1,-46 19 62,0 0-1,0 1 1,0-1-1,0 1 0,-1-1 1,1 1-1,0 0 1,0 0-1,0 0 1,0 0-1,0 0 0,0 0 1,0 0-1,2 1 1,-3 0 12,-1-1 0,1 1-1,0 0 1,-1-1 0,1 1 0,0 0 0,-1-1 0,1 1 0,-1 0 0,0 0 0,1-1 0,-1 1 0,1 0 0,-1 0 0,0 0-1,0-1 1,1 1 0,-1 0 0,0 0 0,0 0 0,0 0 0,0 0 0,0 0 0,0 0 0,0-1 0,0 1 0,-1 0 0,1 0 0,0 0-1,0 0 1,-2 1 0,-4 18 79,-1 0-1,-21 38 1,20-42-517,7-13 351,1-3 83,-1 0 0,1 0 1,0 1-1,0-1 0,0 0 0,-1 1 1,1-1-1,0 0 0,0 1 1,0-1-1,0 0 0,0 1 1,0-1-1,0 0 0,0 1 1,0-1-1,0 0 0,0 1 0,0-1 1,0 0-1,0 1 0,0-1 1,0 0-1,0 1 0,0-1 1,0 0-1,1 1 0,2 1-221</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5.210"/>
    </inkml:context>
    <inkml:brush xml:id="br0">
      <inkml:brushProperty name="width" value="0.05" units="cm"/>
      <inkml:brushProperty name="height" value="0.05" units="cm"/>
    </inkml:brush>
  </inkml:definitions>
  <inkml:trace contextRef="#ctx0" brushRef="#br0">84 126 19908,'-4'2'358,"1"0"0,-1 1 0,1 0 0,-1 0 0,1 0-1,0 0 1,0 0 0,-3 5 0,-1 4-99,0 0-1,1 1 1,0-1 0,1 1 0,1 0-1,0 1 1,0-1 0,1 1-1,1 0 1,0-1 0,1 1 0,1 18-1,0-28-250,1-1 0,-1 0 0,1 1 0,0-1 0,-1 0 0,2 1 0,-1-1 0,3 5 0,-4-7-7,1 0-1,0 0 1,-1 0-1,1 0 1,0 0-1,0-1 1,-1 1-1,1 0 1,0-1-1,0 1 1,0 0-1,0-1 1,0 1 0,0-1-1,0 0 1,0 1-1,0-1 1,0 0-1,0 1 1,0-1-1,0 0 1,0 0-1,0 0 1,0 0-1,1 0 1,-1 0-1,0 0 1,0-1 0,0 1-1,0 0 1,0-1-1,1 0 1,4-1-2,0-1 0,-1 0-1,1-1 1,-1 0 0,0 1 0,0-2 0,0 1 0,0 0 0,-1-1 0,6-7 0,37-57-9,-44 63 10,29-52 24,-21 35 10,28-39 0,-38 61-31,-1 1-1,0-1 0,1 1 0,-1-1 1,0 1-1,1-1 0,-1 1 1,1-1-1,-1 1 0,1-1 0,-1 1 1,1 0-1,-1-1 0,1 1 1,-1 0-1,1 0 0,0-1 0,-1 1 1,1 0-1,0 0 0,5 8 42,-3 24 21,-3-26-54,1 24 58,-2-17 9,2-1 0,-1 0-1,2 0 1,4 23 0,-6-34-71,0-1 0,0 1 0,0-1 0,0 1 0,1-1 0,-1 1 1,0-1-1,0 0 0,0 1 0,0-1 0,1 1 0,-1-1 0,0 1 0,0-1 0,1 0 1,-1 1-1,0-1 0,1 0 0,-1 1 0,0-1 0,1 0 0,-1 0 0,1 1 0,-1-1 1,0 0-1,1 0 0,-1 0 0,1 1 0,-1-1 0,1 0 0,-1 0 0,1 0 0,-1 0 1,0 0-1,1 0 0,-1 0 0,1 0 0,-1 0 0,1 0 0,-1 0 0,1 0 0,-1 0 1,1 0-1,-1-1 0,1 1 0,-1 0 0,0 0 0,1-1 0,0 1 0,15-18 195,27-42 149,15-22-76,-50 72-245,1-1 1,1 1-1,0 1 0,21-16 1,-30 24-31,1-1 1,-1 1-1,1 0 1,-1 1-1,1-1 0,-1 0 1,1 0-1,0 1 1,-1-1-1,1 1 1,0-1-1,-1 1 0,1-1 1,0 1-1,0 0 1,-1 0-1,1 0 1,0 0-1,0 1 0,-1-1 1,1 0-1,0 1 1,0-1-1,-1 1 1,1-1-1,0 1 0,1 1 1,-1 0-3,1 0 0,-1 1 0,0-1 0,0 0 0,0 1 0,-1 0 0,1-1 0,-1 1 0,1 0 0,-1 0 0,0 0 0,0 0 0,0 0 0,0 5 0,7 51-46,-6-41 31,0 0-1,7 25 1,-9-42 17,0 0 1,1 0-1,-1-1 0,0 1 0,0 0 0,0 0 0,0-1 0,1 1 0,-1 0 0,0 0 0,1-1 0,-1 1 0,0 0 0,1-1 0,-1 1 0,1 0 0,-1-1 0,1 1 0,0-1 0,-1 1 0,1-1 0,-1 1 0,1-1 0,0 1 1,-1-1-1,1 1 0,0-1 0,0 0 0,-1 0 0,1 1 0,0-1 0,0 0 0,0 0 0,-1 0 0,1 0 0,0 0 0,0 0 0,0 0 0,-1 0 0,1 0 0,0 0 0,0-1 0,0 1 0,-1 0 0,1 0 0,0-1 0,-1 1 0,1 0 1,0-1-1,0 1 0,-1-1 0,1 1 0,0-2 0,5-3-5,-1 0 0,1 0 0,-2-1 0,8-10 0,41-65-144,-31 45-30,31-38 0,-52 72 162,0 1 0,1-1 0,-1 0 0,1 1-1,-1-1 1,1 1 0,0-1 0,-1 1 0,1 0 0,0-1 0,0 1 0,0 0 0,0 0 0,0 1 0,3-2-1,-5 2 11,1 0-1,-1 0 1,1 0-1,0 0 0,-1 1 1,1-1-1,-1 0 1,1 0-1,-1 0 0,1 1 1,-1-1-1,1 0 0,0 0 1,-1 1-1,0-1 1,1 1-1,-1-1 0,1 0 1,-1 1-1,1 0 1,7 19-76,-5-2 65,-1 0 1,-1 37 0,-2-38 39,1-1 1,1 1-1,1-1 0,4 20 1,-6-35-25,0-1-1,0 1 1,0-1 0,0 1-1,1-1 1,-1 1 0,0-1-1,0 1 1,0-1 0,0 0-1,1 1 1,-1-1 0,0 1 0,1-1-1,-1 0 1,0 1 0,1-1-1,-1 1 1,0-1 0,1 0-1,-1 0 1,1 1 0,0-1-1,7-5-493,4-19-443,13-55 867,-17 49-246</inkml:trace>
</inkml:ink>
</file>

<file path=ppt/ink/ink4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2:25.824"/>
    </inkml:context>
    <inkml:brush xml:id="br0">
      <inkml:brushProperty name="width" value="0.025" units="cm"/>
      <inkml:brushProperty name="height" value="0.025" units="cm"/>
      <inkml:brushProperty name="color" value="#E71224"/>
    </inkml:brush>
  </inkml:definitions>
  <inkml:trace contextRef="#ctx0" brushRef="#br0">198 289 15931,'0'-1'70,"0"0"0,0 1 0,0-1 0,-1 0 0,1 1-1,0-1 1,0 1 0,0-1 0,0 0 0,-1 1 0,1-1 0,0 1-1,-1-1 1,1 1 0,0-1 0,-1 1 0,1-1 0,-1 1 0,1-1-1,-1 1 1,1 0 0,-1-1 0,1 1 0,-1 0 0,1-1-1,-1 1 1,1 0 0,-1 0 0,0-1 0,1 1 0,-1 0 0,1 0-1,-1 0 1,0 0 0,1 0 0,-1 0 0,0 0 0,1 0-1,-1 0 1,1 0 0,-1 0 0,0 0 0,1 0 0,-1 1 0,1-1-1,-1 0 1,0 1 0,-4 0 155,1 1 0,-1 0 1,1-1-1,0 2 0,-6 2 0,-3 5-108,0 0 0,1 0-1,0 2 1,0-1 0,1 2 0,1-1-1,0 2 1,1-1 0,0 1 0,1 0-1,1 1 1,-7 20 0,13-35-115,1 1 0,0 0 0,-1 0 1,1 0-1,0-1 0,-1 1 0,1 0 1,0 0-1,0 0 0,0 0 0,0 0 0,0 0 1,0 0-1,0-1 0,0 1 0,0 0 1,1 0-1,-1 0 0,0 0 0,1 0 0,-1-1 1,0 1-1,1 0 0,-1 0 0,1 1 1,0-2 0,0 0 0,0 0 1,0 1-1,0-1 0,0 0 1,0 0-1,0 0 0,0 0 1,0 0-1,0 0 0,0 0 1,0 0-1,0 0 0,0-1 1,0 1-1,0 0 0,0-1 1,1 0-1,5-2 18,0-1 0,0 0 0,0-1 0,9-7 0,6-10 159,0-1 0,-2-1-1,-1-1 1,-1 0 0,-1-2-1,17-35 1,-37 73-127,0 0 0,1 0 0,-1 12 1,0-2-48,2-16-11,-1 5-9,0 1-1,1-1 1,0 1-1,1 0 1,1 11 0,-1-20 12,0-1 0,1 1 1,-1-1-1,0 1 1,1 0-1,-1-1 0,1 1 1,-1-1-1,1 0 0,0 1 1,0-1-1,0 0 1,0 1-1,0-1 0,0 0 1,0 0-1,0 1 0,0-1 1,0 0-1,0 0 1,1-1-1,-1 1 0,1 0 1,-1 0-1,0-1 0,1 1 1,-1 0-1,1-1 1,-1 0-1,1 1 0,0-1 1,-1 0-1,1 0 0,-1 0 1,1 0-1,-1 0 0,1 0 1,0 0-1,-1 0 1,1-1-1,-1 1 0,1-1 1,1 0-1,10-3-2,-1-1 0,1 0 0,-1-1 0,-1 0 0,1-1 0,-1-1 0,14-11 0,-2-1 47,0-1 0,20-25 0,-1-7 133,-45 59-161,0 0-1,-1 0 0,2 0 1,-4 11-1,1-4-4,0 0 4,-10 27-8,14-38-4,1 1 0,-1 0 0,0-1 1,1 1-1,0 0 0,-1-1 0,1 1 1,0 0-1,1-1 0,-1 1 0,1 4 0,0-6 1,-1 0 0,1 0 0,0 0 0,-1-1 0,1 1 0,0 0-1,-1-1 1,1 1 0,0 0 0,0-1 0,-1 1 0,1-1 0,0 1-1,0-1 1,0 0 0,0 1 0,0-1 0,0 0 0,0 0 0,0 0-1,0 1 1,0-1 0,0 0 0,0 0 0,0 0 0,0 0 0,0-1-1,0 1 1,0 0 0,-1 0 0,1-1 0,0 1 0,0 0 0,0-1-1,0 1 1,1-1 0,33-19 58,-18 7-26,-1-1-1,0-1 1,-2-1 0,0 0-1,13-19 1,-18 23-37,-6 12-61,-3 5 31,-2 9-5,-6 14-25,0-4-13,2-1 1,-5 35-1,11-57 74,-1 0-1,1 0 0,0 0 1,0 0-1,0 0 0,0 0 1,0-1-1,0 1 1,0 0-1,0 0 0,0 0 1,1 0-1,-1 0 0,0 0 1,1 0-1,-1-1 1,0 1-1,1 0 0,-1 0 1,1 0-1,-1-1 0,1 1 1,-1 0-1,2 0 1,-1 0 0,0-1 0,0 0 0,0 1 0,0-1 0,1 0 0,-1 0 0,0 0 0,0 0 0,0 0 0,0 0 0,0-1 0,0 1 0,0 0 0,0 0 0,0-1 0,0 1 0,1-1 0,6-3 0,-1 0-1,0-1 1,0 0-1,8-7 1,29-31 51,-3-2 0,-1-1 0,-2-3 0,50-85 1,-78 120-36,-7 9-16,1 0-1,0-1 1,-1 1 0,0-1 0,0 0 0,-1 0 0,1 0 0,-1 0 0,1-9 0,-3 15 0,0 0 1,0 0 0,0 0-1,0 0 1,0-1 0,0 1-1,0 0 1,-1 0 0,1 0-1,0 0 1,0 0 0,0-1-1,0 1 1,0 0 0,-1 0-1,1 0 1,0 0 0,0 0 0,0 0-1,0 0 1,-1 0 0,1 0-1,0 0 1,0 0 0,0 0-1,-1 0 1,1 0 0,0 0-1,0 0 1,0 0 0,0 0-1,-1 0 1,1 0 0,0 0 0,0 0-1,0 0 1,-1 0 0,1 0-1,0 0 1,0 0 0,0 1-1,0-1 1,0 0 0,-1 0-1,1 0 1,0 0 0,-10 7-11,1 1 3,0 1 1,1 0-1,1 0 0,-1 1 1,1 0-1,1 0 0,0 1 0,1 0 1,-8 19-1,5-5 25,1-1 1,0 1-1,-4 42 0,2 48 25,-9 64-29,14-156-20,-2-1 0,0 0 0,-1-1 0,-1 1 0,-20 37 0,27-57 14,0 0 0,0 0 0,-1 0 0,1 0 0,0 0 0,-1-1 0,0 1 0,1 0-1,-1-1 1,-2 2 0,3-3-4,1 0-1,0 1 1,-1-1-1,1 0 1,0 0-1,-1 0 1,1 0-1,0 0 1,-1 0-1,1 0 1,0 0-1,-1 0 1,1 0-1,0 0 1,-1 0-1,1 0 1,0 0-1,-1 0 1,1 0-1,0 0 1,-1-1-1,1 1 1,0 0-1,0 0 1,-1 0-1,0-1 1,-5-14 48,3-4-44,2-1 0,0 1 0,1-1 0,0 1 0,2 0 0,0-1-1,2 1 1,0 0 0,1 1 0,0-1 0,15-31 0,-17 44-109,1 0 0,0 1 0,0-1 0,0 1 0,1 0 0,0 0 0,0 0 0,0 0 0,0 1 0,1 0 1,10-6-1,2 1-230,1 1 1,32-10 0,-51 18 331,46-14-386</inkml:trace>
</inkml:ink>
</file>

<file path=ppt/ink/ink4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2:26.227"/>
    </inkml:context>
    <inkml:brush xml:id="br0">
      <inkml:brushProperty name="width" value="0.025" units="cm"/>
      <inkml:brushProperty name="height" value="0.025" units="cm"/>
      <inkml:brushProperty name="color" value="#E71224"/>
    </inkml:brush>
  </inkml:definitions>
  <inkml:trace contextRef="#ctx0" brushRef="#br0">95 1 18260,'1'4'363,"0"0"1,0 1-1,0 0 0,0-1 1,-1 1-1,0-1 0,0 1 0,0-1 1,-1 1-1,0 5 0,-14 49 965,6-30-943,-61 228 662,69-254-1046,0-1 0,1 1 0,-1-1 1,1 1-1,0 0 0,-1-1 0,1 1 0,0-1 0,1 1 1,0 4-1,-1-6 0,1 0 0,-1-1 0,1 1 0,-1-1 0,1 1 0,0-1 0,-1 1 0,1-1 0,0 1 0,-1-1 0,1 0 0,0 1 0,0-1 0,-1 0 0,1 1 0,0-1 0,0 0 0,-1 0 0,1 0 0,0 0 0,0 0 0,0 0 0,0 0 0,-1 0 0,1 0 0,0 0 0,0 0 0,0 0 0,-1-1 0,1 1 0,0 0 0,0-1 0,-1 1 0,2-1 0,48-14-867,-1-3 0,66-32 0,-81 30 381</inkml:trace>
</inkml:ink>
</file>

<file path=ppt/ink/ink4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2:26.790"/>
    </inkml:context>
    <inkml:brush xml:id="br0">
      <inkml:brushProperty name="width" value="0.025" units="cm"/>
      <inkml:brushProperty name="height" value="0.025" units="cm"/>
      <inkml:brushProperty name="color" value="#E71224"/>
    </inkml:brush>
  </inkml:definitions>
  <inkml:trace contextRef="#ctx0" brushRef="#br0">126 1 19348,'-3'7'2625,"-49"93"390,38-66-2945,1 0-1,1 1 1,2 0-1,2 1 1,-5 46-1,13-59-58,0-23-9,0 0-1,1 0 0,-1 0 0,0 0 0,0 0 0,0 1 0,0-1 0,0 0 0,0 0 0,0 0 0,0 0 0,1 0 0,-1 0 0,0 0 1,0 0-1,0 1 0,0-1 0,0 0 0,1 0 0,-1 0 0,0 0 0,0 0 0,0 0 0,0 0 0,0 0 0,1 0 0,-1 0 0,0 0 1,0 0-1,0 0 0,0 0 0,1 0 0,-1 0 0,0 0 0,0 0 0,0 0 0,0 0 0,0 0 0,1 0 0,-1-1 0,0 1 0,0 0 1,0 0-1,0 0 0,0 0 0,0 0 0,1 0 0,-1 0 0,0-1 0,0 1 0,0 0 0,3-3 13,-1-1 0,1 0-1,-1 1 1,0-1 0,0 0-1,2-5 1,13-38-12,-1 1 0,-3-2 1,-1 0-1,7-71 0,-19 115-19,1-5-121,-1 12-42,5 27-67,-3-27 241,0 1-1,0-1 0,0 0 0,0 0 0,1 0 1,-1-1-1,1 1 0,0-1 0,-1 1 1,1-1-1,0 0 0,1 0 0,-1 0 0,0 0 1,1-1-1,-1 1 0,0-1 0,1 0 1,0 0-1,-1 0 0,1-1 0,0 1 1,-1-1-1,1 0 0,0 0 0,3 0 0,9-1 0,-1-1-1,0-1 0,0 0 0,0 0 1,15-7-1,9-6 8,38-21 1,-25 12-102,-46 24-62,-6 5 96,-9 9 18,8-12 41,-23 32-13,0 2 0,-26 51-1,42-70 34,1 0 0,0 1 0,1 0-1,1 0 1,1 0 0,0 0-1,1 1 1,0 23 0,7-11 120,2-16-70,-6-14-62,0 1 0,0-1-1,0 0 1,1 0 0,-1 0 0,0 0 0,0 1 0,0-1 0,0 0 0,1 0 0,-1 0 0,0 0 0,0 0 0,1 1 0,-1-1 0,0 0 0,0 0 0,0 0 0,1 0 0,-1 0 0,0 0 0,0 0-1,1 0 1,-1 0 0,0 0 0,0 0 0,1 0 0,-1 0 0,0 0 0,0 0 0,1 0 0,-1 0 0,0 0 0,0 0 0,1-1 0,-1 1 0,0 0 0,0 0 0,1 0 0,8-10-42</inkml:trace>
</inkml:ink>
</file>

<file path=ppt/ink/ink4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2:27.525"/>
    </inkml:context>
    <inkml:brush xml:id="br0">
      <inkml:brushProperty name="width" value="0.025" units="cm"/>
      <inkml:brushProperty name="height" value="0.025" units="cm"/>
      <inkml:brushProperty name="color" value="#E71224"/>
    </inkml:brush>
  </inkml:definitions>
  <inkml:trace contextRef="#ctx0" brushRef="#br0">51 0 20588,'-3'20'1521,"-6"8"-1265,1 3-120,-2 5 424,1 4-320,3-1-528,2-3-432,3-12 632,2-5-168,5-9-80</inkml:trace>
</inkml:ink>
</file>

<file path=ppt/ink/ink4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18.684"/>
    </inkml:context>
    <inkml:brush xml:id="br0">
      <inkml:brushProperty name="width" value="0.025" units="cm"/>
      <inkml:brushProperty name="height" value="0.025" units="cm"/>
      <inkml:brushProperty name="color" value="#E71224"/>
    </inkml:brush>
  </inkml:definitions>
  <inkml:trace contextRef="#ctx0" brushRef="#br0">34 31 15875,'-13'3'1444,"-7"3"1578,21-3-1672,13-2-360,178-3 154,193-28 0,-365 28-1120,13-2-304,-18 2-376,0 0-1,20 1 1,-35 1 611,0 0 0,1 0 0,-1 0 0,1 0 1,-1 0-1,0 0 0,1 0 0,-1 0 1,1 0-1,-1 0 0,0 0 0,1 0 1,-1 0-1,0 0 0,1 0 0,-1 0 1,0 0-1,1 1 0,-1-1 0,1 0 1,-1 0-1,0 0 0,0 1 0,1-1 1,-1 0-1,0 1 0,1-1 0,-1 0 0,0 0 1,0 1-1,1 0 0,-13 7-947,-6-1 133</inkml:trace>
</inkml:ink>
</file>

<file path=ppt/ink/ink4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19.232"/>
    </inkml:context>
    <inkml:brush xml:id="br0">
      <inkml:brushProperty name="width" value="0.025" units="cm"/>
      <inkml:brushProperty name="height" value="0.025" units="cm"/>
      <inkml:brushProperty name="color" value="#E71224"/>
    </inkml:brush>
  </inkml:definitions>
  <inkml:trace contextRef="#ctx0" brushRef="#br0">15 511 12531,'-12'13'1904,"10"-2"-920,13-4-232,13-2 1961,21-1-1577,4-3-87,14 1-137,3-2-112,5-2-280,-2 0-184,-4-3-472,-8 0-288,-11-3-560,-3 0 648,-9-7 104,-2 3-184,-4-7-129</inkml:trace>
  <inkml:trace contextRef="#ctx0" brushRef="#br0" timeOffset="1">922 1 16315,'27'8'1293,"-1"1"0,0 1 0,33 19 0,-52-25-1188,0 0-1,0 1 1,-1 0 0,1 1-1,-1-1 1,0 1 0,0 0 0,-1 1-1,0 0 1,0-1 0,0 2-1,-1-1 1,0 0 0,-1 1 0,5 13-1,-5-9-93,-1 0 0,0 1-1,-1 0 1,-1-1-1,1 1 1,-2 0 0,0-1-1,0 1 1,-2-1 0,1 1-1,-1-1 1,-1 0-1,0 0 1,-12 22 0,-5 4 38,-1 0 1,-54 67-1,31-47-333,-1-3 0,-4-1-1,-73 62 1,120-114 250,-1 1 1,1-1 0,-1 1-1,1-1 1,-8 3 0,10-5 14,-1 0 0,1 1 1,0-1-1,0 0 0,0 0 1,0 0-1,0 0 0,-1 0 1,1-1-1,0 1 0,0 0 1,0 0-1,0-1 0,-1 0 1</inkml:trace>
</inkml:ink>
</file>

<file path=ppt/ink/ink4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20.224"/>
    </inkml:context>
    <inkml:brush xml:id="br0">
      <inkml:brushProperty name="width" value="0.025" units="cm"/>
      <inkml:brushProperty name="height" value="0.025" units="cm"/>
      <inkml:brushProperty name="color" value="#E71224"/>
    </inkml:brush>
  </inkml:definitions>
  <inkml:trace contextRef="#ctx0" brushRef="#br0">205 438 15523,'7'-14'661,"0"0"0,-1 0 0,0-1 1,4-17-1,-10 28-527,1 1 1,-1-1-1,1 1 1,-1-1-1,0 1 1,0-1-1,0 1 1,-1-1-1,1 1 1,-1-1-1,-1-3 1,1 5-43,0 1 1,0-1 0,0 0 0,0 1 0,0-1 0,-1 1 0,1-1 0,0 1 0,-1-1-1,1 1 1,-1 0 0,1 0 0,-1 0 0,0 0 0,0 0 0,1 0 0,-1 0 0,0 1-1,0-1 1,0 0 0,-2 1 0,-1-1-38,0 1-1,1 0 1,-1 0-1,1 0 1,-1 1-1,1 0 1,-1-1 0,1 2-1,-1-1 1,1 0-1,0 1 1,0 0-1,0 0 1,0 0-1,0 1 1,0-1 0,0 1-1,-5 6 1,-3 1-13,2 1 0,-1 0 0,1 0 0,-11 19 0,12-16-17,0 1 0,1 1 0,-8 17 0,14-27-16,0-1 0,1 1 0,-1-1 0,1 1 0,0-1 0,0 1 0,1 0 0,-1 0 0,1-1 0,1 1 0,-1 0 0,1 0-1,2 6 1,-3-10-4,1-1 0,-1 1 0,1 0-1,0-1 1,0 0 0,0 1 0,0-1-1,0 1 1,0-1 0,0 0 0,0 0-1,1 0 1,-1 0 0,0 0 0,1 0-1,-1 0 1,1 0 0,-1 0 0,1 0-1,-1-1 1,1 1 0,-1-1 0,1 1-1,0-1 1,-1 0 0,1 0 0,0 0-1,3 0 1,0 0 7,1-1-1,0 1 0,0-1 1,-1-1-1,1 1 0,-1-1 1,1 0-1,5-3 1,8-6 17,0 0 0,-1-2 0,0 0 0,-1 0 1,22-25-1,-4 1 43,39-53-1,-52 60-14,-1-1 1,-2 0-1,-1-2 0,-1 0 0,-2-1 0,15-47 0,-28 75-34,-1-1-1,0 1 0,0-1 1,0-9-1,-1 16-19,0-1 0,0 1-1,0-1 1,0 1 0,0-1 0,0 1-1,0-1 1,0 1 0,0-1 0,0 1-1,0-1 1,0 1 0,0-1-1,-1 1 1,1-1 0,0 1 0,0-1-1,0 1 1,-1-1 0,1 1 0,0-1-1,-1 1 1,1 0 0,0-1 0,-1 1-1,1-1 1,-1 1 0,1 0-1,-1 0 1,1-1 0,0 1 0,-1 0-1,1 0 1,-1-1 0,1 1 0,-1 0-1,1 0 1,-1 0 0,1 0 0,-1 0-1,0 0 1,1 0 0,-1 0 0,1 0-1,-1 0 1,1 0 0,-1 0-1,1 0 1,-1 0 0,1 1 0,-1-1-1,1 0 1,-1 0 0,1 1 0,-1-1-1,1 0 1,0 0 0,-1 1 0,1-1-1,-1 1 1,-3 2 8,0 0 1,1 1-1,-1 0 0,1-1 0,0 1 1,0 0-1,0 1 0,0-1 0,1 0 1,-1 1-1,-1 7 0,0-5-2,-12 29 16,1 1 1,2 1-1,-9 43 0,17-55-92,1-1 0,1 1 1,1-1-1,1 1 0,5 49 0,-4-68 11,1 1-1,1-1 1,-1 1 0,1-1 0,0 0-1,1 0 1,0 0 0,0 0 0,1 0-1,-1-1 1,1 1 0,1-1 0,-1 0-1,1 0 1,10 8 0,14 4-167</inkml:trace>
</inkml:ink>
</file>

<file path=ppt/ink/ink4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21.567"/>
    </inkml:context>
    <inkml:brush xml:id="br0">
      <inkml:brushProperty name="width" value="0.025" units="cm"/>
      <inkml:brushProperty name="height" value="0.025" units="cm"/>
      <inkml:brushProperty name="color" value="#E71224"/>
    </inkml:brush>
  </inkml:definitions>
  <inkml:trace contextRef="#ctx0" brushRef="#br0">268 277 17644,'0'-1'73,"1"0"0,-1 0 0,0 1 0,1-1 0,-1 0 0,0 0 0,1 0 0,-1 0 0,0 1 0,0-1 0,0 0 0,0 0-1,1 0 1,-1 0 0,0 0 0,-1 0 0,1 0 0,0 1 0,0-1 0,0 0 0,0 0 0,-1 0 0,1 0 0,0 1 0,-1-1 0,1 0 0,-1 0 0,1 0 0,-1 1 0,1-1 0,-1 0 0,0 1 0,1-1 0,-1 1 0,0-1 0,1 1 0,-1-1 0,0 1 0,0-1 0,0 1 0,1-1 0,-1 1 0,0 0 0,0 0 0,0-1 0,0 1 0,1 0 0,-1 0 0,-2 0 0,-1 0 94,0-1 1,0 1-1,0 1 0,-1-1 1,1 0-1,0 1 1,0 0-1,0 0 0,0 0 1,-5 3-1,-2 2-32,0 1 0,1 1 0,0-1 0,0 1 0,1 1 0,0 0-1,-13 17 1,3 0 93,-29 51-1,39-61-112,1 0 0,-8 23 1,15-36-87,-1 1 0,1-1 1,0 1-1,0-1 0,1 1 0,-1-1 1,1 1-1,0 0 0,0-1 1,0 1-1,0 0 0,0-1 1,1 1-1,0-1 0,0 1 1,0 0-1,0-1 0,3 5 1,-3-6-17,1 0 0,0-1 1,0 1-1,0 0 0,1-1 0,-1 0 0,0 1 1,1-1-1,-1 0 0,1 0 0,-1 0 1,1-1-1,-1 1 0,1-1 0,-1 1 1,1-1-1,0 0 0,-1 0 0,1 0 1,-1 0-1,1 0 0,0-1 0,-1 1 1,5-2-1,6-2-8,0 0 1,0 0 0,18-10-1,-16 6-15,-1 0-1,0 0 1,0-2-1,-1 0 1,-1 0-1,0-1 1,0-1-1,-1 0 1,0-1-1,-1 0 0,-1 0 1,0-1-1,-1 0 1,0-1-1,-1 1 1,-1-2-1,8-24 1,-13 34-1,0 0 0,-1 0 0,1 0 0,-1 0 0,0 0 1,-1-8-1,1 14 8,-1-1-1,1 0 1,0 0 0,0 0 0,-1 0 0,1 0 0,0 0-1,-1 0 1,1 0 0,-1 1 0,1-1 0,-1 0 0,1 0-1,-1 1 1,0-1 0,1 0 0,-1 1 0,-1-2 0,1 2 1,0 0 0,0-1-1,0 1 1,0 0 0,0 0 0,0 0 0,0 0 0,0 0 0,0 1 0,0-1 0,0 0 0,0 0 0,0 1 0,0-1 0,0 0 0,0 1 0,0-1 0,0 1 0,0-1 0,0 1 0,-1 1-1,-4 2 0,1 1-1,-1 0 1,1 1-1,0-1 1,1 1-1,-1 0 0,1 0 1,-5 10-1,0 2-2,-12 36-1,18-46 6,1-1 0,0 0-1,1 0 1,0 1 0,0-1 0,0 1 0,1-1-1,0 1 1,2 10 0,-2-15-5,1-1 1,0 1-1,0-1 0,-1 1 1,1-1-1,1 0 0,-1 1 1,0-1-1,0 0 0,1 0 1,-1 0-1,1 0 0,0 0 1,0 0-1,0-1 0,0 1 1,0-1-1,0 1 0,0-1 1,0 0-1,0 1 0,1-1 1,-1 0-1,0-1 0,1 1 1,-1 0-1,1-1 0,-1 1 1,1-1-1,-1 0 0,5 0 1,3 0-27,0-1-1,0-1 1,0 1 0,0-1 0,0-1-1,0 0 1,-1-1 0,1 0 0,-1 0-1,0-1 1,0 0 0,-1 0 0,11-9 0,3-4-43,0-1 1,0-2 0,23-29 0,-20 15 38,4-4 44,-29 39-8,1 0 1,-1 0 0,0 0-1,0 0 1,0 0 0,0 0-1,0 0 1,1 0 0,-1 0 0,0 0-1,0 0 1,0 1 0,0-1-1,0 0 1,0 0 0,1 0-1,-1 0 1,0 0 0,0 0 0,0 0-1,0 0 1,0 0 0,0 1-1,0-1 1,0 0 0,0 0-1,0 0 1,0 0 0,1 0-1,-1 0 1,0 1 0,0-1 0,0 0-1,0 0 1,0 0 0,0 0-1,0 0 1,0 1 0,0-1-1,0 0 1,0 0 0,0 0 0,0 0-1,0 0 1,-1 0 0,1 1-1,0-1 1,0 0 0,0 0-1,0 0 1,0 0 0,0 0 0,0 0-1,-1 12 20,-5 19 22,1-6 18,1 1 0,-1 43 1,5-67-58,0-1 0,0 0 0,0 0 0,0 0 0,0 1 1,0-1-1,0 0 0,0 0 0,1 0 0,-1 0 0,0 1 1,1-1-1,-1 0 0,1 0 0,0 0 0,-1 0 1,1 0-1,0 0 0,-1 0 0,1 0 0,0 0 0,0 0 1,0-1-1,0 1 0,0 0 0,0-1 0,0 1 0,0 0 1,0-1-1,0 1 0,0-1 0,0 0 0,1 1 0,-1-1 1,0 0-1,0 0 0,0 1 0,1-1 0,-1 0 0,0 0 1,0-1-1,0 1 0,2 0 0,3-1 5,1-1 1,-1 0-1,0 0 0,0 0 0,0-1 1,10-6-1,48-35 6,-43 29-99,39-24 0,-59 39 83,-1 0-1,1-1 1,-1 1-1,1 0 1,-1 0-1,0-1 1,1 1-1,-1 0 1,1 0 0,-1 0-1,1 0 1,-1-1-1,1 1 1,0 0-1,-1 0 1,1 0-1,-1 0 1,1 0 0,-1 0-1,1 0 1,-1 1-1,1-1 1,-1 0-1,1 0 1,-1 0-1,1 0 1,-1 1 0,1-1-1,0 1 3,-1 0-1,0 0 1,1 0-1,-1-1 1,0 1-1,0 0 1,0 0-1,0 0 1,1 0-1,-1-1 1,0 1-1,-1 0 1,1 0 0,0 0-1,0 0 1,0 0-1,-16 44 81,12-33-45,3-9-29,-4 24 187,5-27-188,0 1 0,0-1 0,0 1 0,0-1 0,0 1 0,0-1 0,0 1 0,1-1 0,-1 1 0,0-1 0,0 1 0,1-1 0,-1 0-1,0 1 1,1-1 0,-1 1 0,0-1 0,1 0 0,-1 1 0,0-1 0,1 0 0,-1 0 0,1 1 0,-1-1 0,1 0 0,-1 0 0,1 1 0,-1-1 0,1 0 0,-1 0 0,1 0 0,-1 0 0,1 0 0,-1 0-1,1 0 1,-1 0 0,1 0 0,-1 0 0,1 0 0,-1 0 0,1 0 0,-1-1 0,1 1 0,-1 0 0,0 0 0,1 0 0,-1-1 0,1 1 0,0-1 0,7-2 21,0 0-1,0-1 1,0-1 0,-1 1 0,0-1 0,11-9-1,40-41-20,-29 27-92,-12 11 4,-9 9-66,1-1 0,0 1 1,0 1-1,19-12 1,-27 19 138,-1-1 0,0 1 0,0 0 0,1 0 0,-1 0 0,1-1 1,-1 1-1,0 0 0,1 0 0,-1 0 0,0 0 0,1 0 1,-1 0-1,1 0 0,-1 0 0,1 0 0,-1 0 0,0 0 0,1 0 1,-1 0-1,1 0 0,-1 0 0,0 0 0,1 0 0,-1 0 0,0 1 1,1-1-1,-1 0 0,0 0 0,1 0 0,-1 1 0,0-1 1,1 0-1,-1 0 0,0 1 0,1-1 0,-1 0 0,0 1 0,0-1 1,0 0-1,1 1 0,-1-1 0,0 1 0,0-1 0,0 0 0,0 1 1,0-1-1,0 0 0,0 1 0,0-1 0,1 1 0,-1-1 0,-1 1 1,0 23-168,1-23 169,-4 19 12,-9 28-1,8-36 106,1 1-1,1-1 1,0 1 0,1 0-1,1 0 1,-1 15-1,2-27-90,0 0 0,0 1 0,0-1 0,0 0 0,1 1 0,-1-1 0,0 0 0,1 0 0,-1 1 0,0-1 0,1 0 0,0 0 0,-1 0 0,1 1 0,0-1 0,-1 0 0,1 0 0,0 0 0,0 0 0,0 0 0,0 0 0,0-1 0,0 1 0,0 0 0,0 0 0,2 0 0,-1-1-4,1 1 0,-1-1 0,0 1 0,1-1-1,-1 0 1,1 0 0,-1 0 0,1-1 0,-1 1 0,1 0 0,-1-1 0,0 0 0,3 0 0,6-4-68,-1 1-1,0-2 1,0 1 0,19-14 0,-8 0-612,27-29 1,-18 16-470,-29 31 1068,-1 1 1,0-1-1,1 1 0,-1-1 1,1 1-1,-1-1 1,1 1-1,-1-1 1,1 1-1,0 0 0,-1-1 1,1 1-1,0 0 1,-1-1-1,1 1 0,0 0 1,-1 0-1,2 0 1,0 9-627,-11 26 329,7-26 355,-1 2 41,-7 33 221,9-41-218,1-1 0,0 1 0,0-1 0,-1 1 1,2 0-1,-1-1 0,0 1 0,1 0 0,-1-1 0,1 1 1,-1-1-1,1 1 0,2 2 0,-3-4-22,1 0 0,-1-1 0,1 1-1,-1 0 1,1-1 0,0 1 0,-1-1 0,1 1-1,0-1 1,-1 1 0,1-1 0,0 0 0,0 1-1,-1-1 1,1 0 0,0 0 0,0 1 0,0-1-1,-1 0 1,1 0 0,0 0 0,0 0-1,1 0 1,22-7 170,18-21-33,-17 7-122,-1-1 0,-1-1-1,26-33 1,53-84 20,-91 124-40,6-10 6,12-13 52,-2-2 1,33-68-1,-56 96 47,-4 13-111,0 0 0,0 0 1,0 0-1,0 0 0,0 0 0,0 0 0,0 0 1,0 0-1,0 0 0,0 0 0,0 0 0,0 0 1,0 0-1,0 0 0,0 0 0,0 0 0,-1 0 0,1 0 1,0 1-1,0-1 0,0 0 0,0 0 0,0 0 1,0 0-1,0 0 0,0 0 0,0 0 0,0 0 0,0 0 1,0 0-1,0 0 0,0 0 0,0 0 0,0 0 1,-1 0-1,1-1 0,0 1 0,0 0 0,0 0 0,0 0 1,0 0-1,0 0 0,0 0 0,0 0 0,0 0 1,0 0-1,0 0 0,0 0 0,0 0 0,0 0 0,0 0 1,0 0-1,0 0 0,0 0 0,0 0 0,0 0 1,0 0-1,0 0 0,0-1 0,0 1 0,0 0 0,0 0 1,0 0-1,0 0 0,0 0 0,-13 16 163,2 5-59,0 1 1,1 0-1,1 1 1,2-1-1,0 2 1,1-1-1,-2 26 1,3-10 34,2 0 1,2 0-1,5 64 0,16 7-47,-13-74-374,-31-56-528,-44-35 392,-16-16 1313,83 70-859,0 0 1,0 0-1,0 1 0,1-1 0,-1 0 1,0 0-1,0 0 0,1-1 0,-1 1 1,1 0-1,-1 0 0,1 0 0,-1 0 1,1 0-1,0-1 0,-1-1 0,1 2-8,0 0 0,1 1 0,-1-1 0,0 0 0,0 0 1,1 1-1,-1-1 0,0 1 0,1-1 0,-1 0 0,0 1 0,1-1 0,-1 1 0,1-1 0,-1 1 0,1-1 0,0 1 0,-1-1 0,1 1 0,1-1 0,3-1 71,0 0 0,0 0 0,0 0 0,1 1 0,10-2 0,63-3 206,-49 5-758,43-8 0,-70 8 297,0 0-1,0 1 0,0-1 0,0 0 1,0-1-1,-1 1 0,1 0 0,0-1 1,-1 1-1,1-1 0,-1 0 1,0 0-1,1 0 0,1-3 0,-3 4 90,0-1 0,0 1-1,0-1 1,0 0 0,-1 1-1,1-1 1,-1 0 0,1 0-1,-1 0 1,1 0 0,-1 1-1,0-1 1,0 0 0,0 0-1,0 0 1,0 0 0,-1 0-1,1 0 1,0 1 0,-1-1-1,1 0 1,-1 0 0,-1-2-1,-17-26-878</inkml:trace>
</inkml:ink>
</file>

<file path=ppt/ink/ink4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22.078"/>
    </inkml:context>
    <inkml:brush xml:id="br0">
      <inkml:brushProperty name="width" value="0.025" units="cm"/>
      <inkml:brushProperty name="height" value="0.025" units="cm"/>
      <inkml:brushProperty name="color" value="#E71224"/>
    </inkml:brush>
  </inkml:definitions>
  <inkml:trace contextRef="#ctx0" brushRef="#br0">0 10 19252,'0'-9'2025,"1"9"-1345,4 0-288,6 3 1248,5 0-1408,0 2 64,-3 1-200,0-6-280</inkml:trace>
</inkml:ink>
</file>

<file path=ppt/ink/ink4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22.774"/>
    </inkml:context>
    <inkml:brush xml:id="br0">
      <inkml:brushProperty name="width" value="0.025" units="cm"/>
      <inkml:brushProperty name="height" value="0.025" units="cm"/>
      <inkml:brushProperty name="color" value="#E71224"/>
    </inkml:brush>
  </inkml:definitions>
  <inkml:trace contextRef="#ctx0" brushRef="#br0">55 1 20508,'-12'31'4038,"-12"52"-2864,23-75-1132,-6 25 66,-3 39 0,9-64-103,1 1 0,0 0 0,0-1 0,1 1 0,0 0-1,1-1 1,0 1 0,0-1 0,6 16 0,-7-22-3,0 0 0,0-1 0,0 1 0,0 0 0,0 0 1,0-1-1,0 1 0,0-1 0,1 1 0,-1-1 0,1 0 0,-1 1 0,1-1 0,0 0 0,-1 0 1,1 0-1,0 0 0,0 0 0,-1-1 0,1 1 0,0 0 0,0-1 0,4 1 0,-3-1 6,1-1 0,-1 1 0,1-1 0,-1 0 0,0 0 0,0 0 0,1 0 0,-1 0 0,0-1 0,0 0 0,0 1 0,4-5 0,7-5 49,-2-1 0,1-1-1,-2 1 1,13-18-1,-8 8 55,0 1 0,-2-2-1,-1 0 1,0-1 0,-2 0-1,15-48 1,-23 58-57,-5 21-36,-4 23-15,4-13-26,1 1 1,2 27 0,0-40 18,-1 0 1,1 0 0,0 0 0,0 0-1,0 0 1,1 0 0,0 0-1,0-1 1,0 1 0,0-1-1,1 1 1,0-1 0,5 7-1,-6-9 5,0-1 0,0 1 0,1-1 0,-1 1 0,0-1 0,1 0 0,-1 0 0,1 0 0,-1 0 0,1-1 0,-1 1 0,1-1 0,0 1 0,-1-1 0,1 0-1,-1 0 1,1 0 0,0 0 0,-1-1 0,1 1 0,0-1 0,-1 1 0,1-1 0,-1 0 0,1 0 0,-1 0 0,0 0 0,1-1 0,-1 1 0,3-3-1,3-1 5,0-1 0,0-1 0,-1 1 0,0-1 0,0-1-1,11-15 1,-12 15-22,0 0 0,-1-1 0,0 0 1,-1 0-1,5-14 0,-9 23 14,0 0 0,0 0 0,1 0 0,-1 0 0,0 0 0,0-1 0,0 1 0,0 0 0,0 0 0,0 0 0,0 0 0,0 0 0,0-1 0,0 1 1,0 0-1,0 0 0,0 0 0,0 0 0,0 0 0,0-1 0,0 1 0,0 0 0,0 0 0,0 0 0,0 0 0,0 0 0,0-1 0,0 1 0,0 0 0,0 0 0,0 0 0,0 0 0,0 0 0,-1-1 0,1 1 0,0 0 1,0 0-1,0 0 0,0 0 0,0 0 0,0 0 0,0 0 0,-1 0 0,1 0 0,0 0 0,0-1 0,-7 6-68,-7 11-1,0 6-7,0 1 0,-11 27-1,20-41 75,2 1 0,-1 0 0,1 0 0,0 0 0,1 0 1,0 1-1,1-1 0,0 14 0,1-22 4,1 1 0,-1-1 0,1 0 0,-1 1 0,1-1 0,0 0 0,0 0 0,0 1 1,1-1-1,-1 0 0,0 0 0,1 0 0,-1 0 0,1-1 0,0 1 0,0 0 0,0-1 0,-1 1 0,1-1 1,1 1-1,-1-1 0,0 0 0,0 0 0,0 0 0,1 0 0,-1 0 0,0-1 0,6 1 0,6 2-9,2-1 0,-1 0 1,23-1-1,-27-1 0,50 2 6,1-4 1,108-15-1,-169 17 20,1 0 0,0 0 1,0-1-1,-1 1 0,1-1 0,0 1 0,-1-1 1,1 1-1,0-1 0,-1 0 0,1 0 1,-1 0-1,1 0 0,-1 0 0,0 0 0,1 0 1,-1-1-1,0 1 0,0 0 0,0-1 0,0 1 1,0-1-1,0 1 0,0-1 0,0 1 0,0-3 1,-1 0 39,1 0 0,-1 0 0,-1 0 1,1 0-1,-1 0 0,1 1 0,-1-1 1,0 0-1,0 0 0,-3-5 0,-11-28 217,0 0-1,-3 0 1,-1 2 0,-36-50-1,93 103-3713,-24-11 2788,1-1 0,0-1-1,0 0 1,29 6-1,-1-6-379</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5.630"/>
    </inkml:context>
    <inkml:brush xml:id="br0">
      <inkml:brushProperty name="width" value="0.05" units="cm"/>
      <inkml:brushProperty name="height" value="0.05" units="cm"/>
    </inkml:brush>
  </inkml:definitions>
  <inkml:trace contextRef="#ctx0" brushRef="#br0">76 0 15963,'-1'1'67,"1"-1"0,-1 0 0,1 0 0,-1 1 0,1-1 0,-1 0 0,1 1 0,0-1 0,-1 0 0,1 1 0,-1-1 0,1 1 0,0-1 0,-1 1 0,1-1 0,0 1 0,0-1 0,0 1 0,-1-1 0,1 1 0,0-1 0,0 1 0,0-1 0,0 1 0,0-1 0,0 1 0,0-1 0,0 1 0,0-1 0,0 1 0,0-1 0,0 1 0,0-1 0,0 1 0,1 0 0,4 26 694,-4-23-465,15 74 1161,32 135 1341,-30-148-2009,31 77-1,-44-130-844,0-1 0,0 1 0,1-1 0,0-1 1,1 1-1,0-1 0,1 0 0,0 0 0,0-1 0,11 8 0,-7-11-534,-8-8-477,-4 0 964,-1 1 0,1-1 0,-1 1 0,1 0 1,-1-1-1,0 1 0,1 0 0,-1 0 1,0 0-1,0-1 0,0 1 0,0 0 0,-2-1 1,-19-16-282,-1 1 1,0 1 0,-48-22 0,44 24 1069,1-1 0,1 0 0,-28-24 0,50 37-560,1 0 1,0 0-1,0 0 1,0 0-1,1 0 1,-1 0-1,0 0 1,1-1-1,0 1 1,-1-1 0,1 1-1,-1-6 1,1 6-70,1 1 1,0-1-1,0 1 1,0-1-1,0 1 1,1-1-1,-1 1 0,0-1 1,1 1-1,-1 0 1,1-1-1,-1 1 1,1-1-1,-1 1 1,1 0-1,0-1 1,0 1-1,0 0 1,0 0-1,0 0 1,0 0-1,0 0 1,0 0-1,3-2 1,13-8-21,0 1 1,0 0 0,1 2-1,23-8 1,22-11-186,0-7 24,3-7-97</inkml:trace>
</inkml:ink>
</file>

<file path=ppt/ink/ink4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23.222"/>
    </inkml:context>
    <inkml:brush xml:id="br0">
      <inkml:brushProperty name="width" value="0.025" units="cm"/>
      <inkml:brushProperty name="height" value="0.025" units="cm"/>
      <inkml:brushProperty name="color" value="#E71224"/>
    </inkml:brush>
  </inkml:definitions>
  <inkml:trace contextRef="#ctx0" brushRef="#br0">171 8 15331,'0'0'93,"0"-1"-1,0 1 0,0 0 1,0-1-1,0 1 0,0 0 1,-1-1-1,1 1 0,0 0 1,0 0-1,0-1 0,0 1 1,-1 0-1,1-1 0,0 1 1,0 0-1,0 0 0,-1 0 1,1-1-1,0 1 1,0 0-1,-1 0 0,1 0 1,0 0-1,-1-1 0,1 1 1,0 0-1,-1 0 0,1 0 1,0 0-1,-1 0 0,1 0 1,-17 0 1308,-13 8 1173,18-4-1984,0 1-1,0 1 0,1 0 1,-12 8-1,19-11-586,0 0-1,1-1 1,-1 2 0,1-1-1,-1 0 1,1 1-1,0-1 1,0 1 0,1 0-1,-1 0 1,1 0-1,0 0 1,0 1-1,-2 4 1,4-7-53,0-1-1,0 0 1,-1 0-1,1 1 1,0-1-1,0 0 1,1 1-1,-1-1 1,0 0-1,0 0 1,1 1 0,-1-1-1,0 0 1,1 0-1,0 0 1,-1 0-1,1 0 1,-1 1-1,1-1 1,0 0-1,0 0 1,0 0-1,0-1 1,0 1 0,-1 0-1,2 0 1,-1 0-1,0-1 1,0 1-1,0-1 1,0 1-1,2 0 1,5 2-251,0-1-1,-1 1 1,1-2 0,9 2 0,-8-2 50,35 7-709,-6-3 274,1 2-1,-1 2 0,50 18 1,-86-26 722,0-1 0,0 1 0,0 0 0,0 0 0,-1 0 0,1 0 0,0 0 0,-1 0 0,1 0 0,-1 1 0,1-1 1,-1 0-1,0 1 0,0-1 0,1 1 0,-1 0 0,2 3 0,-3-4 28,0 1-1,-1-1 1,1 0 0,0 1 0,0-1 0,0 0-1,-1 1 1,1-1 0,-1 0 0,1 1-1,-1-1 1,1 0 0,-1 0 0,0 0 0,0 1-1,0-1 1,1 0 0,-1 0 0,0 0 0,0 0-1,0-1 1,0 1 0,-1 0 0,1 0-1,0-1 1,-2 2 0,-21 11 726,0-1-1,0-1 1,-1-1-1,0-1 1,-1-1-1,-38 7 1,61-15-890,0 1 0,0-1 1,1 0-1,-1 0 1,0 0-1,0 0 1,0 0-1,1 0 0,-6-2 1,8 2 75,0 0-1,0 0 1,-1 0 0,1-1-1,0 1 1,-1 0-1,1 0 1,0 0 0,0 0-1,0-1 1,-1 1 0,1 0-1,0 0 1,0-1 0,0 1-1,-1 0 1,1 0 0,0-1-1,0 1 1,0 0 0,0 0-1,0-1 1,0 1 0,0 0-1,0-1 1,0 1-1,0 0 1,0-1 0,0 1-1,0 0 1,0-1 0,11-14-390,11-3-214</inkml:trace>
</inkml:ink>
</file>

<file path=ppt/ink/ink4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23.596"/>
    </inkml:context>
    <inkml:brush xml:id="br0">
      <inkml:brushProperty name="width" value="0.025" units="cm"/>
      <inkml:brushProperty name="height" value="0.025" units="cm"/>
      <inkml:brushProperty name="color" value="#E71224"/>
    </inkml:brush>
  </inkml:definitions>
  <inkml:trace contextRef="#ctx0" brushRef="#br0">81 373 14275,'-16'21'1687,"3"-3"97,-21 34-1,31-47-1638,0 0 1,1 0-1,0 0 0,0 1 0,1-1 1,-1 0-1,1 1 0,0-1 1,1 1-1,-1-1 0,1 1 1,1 7-1,-1-11-125,0 0 0,1 0 0,-1-1-1,0 1 1,1 0 0,0 0 0,-1-1 0,1 1 0,0-1 0,0 1 0,0-1-1,0 1 1,0-1 0,1 0 0,-1 1 0,0-1 0,0 0 0,1 0 0,-1 0 0,1 0-1,-1 0 1,1 0 0,0 0 0,-1-1 0,1 1 0,0 0 0,-1-1 0,1 0-1,0 1 1,0-1 0,-1 0 0,1 0 0,2 0 0,1 0 5,1 0 0,-1-1-1,0 0 1,0 0 0,0 0 0,0-1 0,0 1 0,0-1 0,0 0 0,8-6-1,3-4 68,0 0-1,0-2 1,-1 0-1,-1 0 0,22-30 1,53-91 588,-25 18-194,-57 102-370,-1-1 0,0 0-1,-2 0 1,1 0-1,3-31 1,-8 43-85,0 1 1,0 0 0,0-1-1,0 1 1,0-1-1,-1 1 1,1 0-1,-1-1 1,0 1-1,0 0 1,0 0-1,-3-6 1,2 8-19,1-1 0,-1 0 1,1 1-1,-1-1 0,0 1 0,1-1 1,-1 1-1,0 0 0,0-1 0,0 1 1,0 0-1,0 0 0,0 1 0,0-1 1,0 0-1,0 1 0,-1-1 0,1 1 1,0 0-1,-4-1 0,-2 2 25,-1-1-1,1 1 1,-1 0-1,1 1 1,0 0-1,0 1 1,-1-1-1,2 1 1,-1 1-1,0 0 1,1 0-1,-11 8 1,6-4 16,0 1 1,1 0-1,0 1 1,1 0 0,0 1-1,-14 20 1,20-25-44,0 1 0,0 0 0,0 0 0,1 1-1,0-1 1,1 0 0,-1 1 0,1 0 0,-1 14 0,3-19-43,-1 0-1,2 0 1,-1 0 0,0 0-1,1 0 1,-1 0-1,1 0 1,0 0-1,0 0 1,0 0 0,0 0-1,0-1 1,1 1-1,-1 0 1,1-1-1,0 1 1,0-1 0,0 0-1,0 0 1,0 1-1,0-1 1,1 0-1,-1-1 1,1 1 0,-1 0-1,1-1 1,0 0-1,5 3 1,6 0-295,1-1 1,-1 0 0,1 0-1,0-1 1,0-1 0,0-1 0,24-2-1,31 1-955,-66 1 1253,-1 1 0,0-1 0,1 0 0,-1 1 0,0 0 1,1-1-1,-1 1 0,0 1 0,0-1 0,0 0 0,0 1 0,0-1 0,0 1 0,0 0 1,0 0-1,-1 0 0,1 1 0,-1-1 0,0 0 0,1 1 0,-1 0 0,0-1 0,-1 1 0,1 0 1,0 0-1,-1 0 0,0 0 0,1 1 0,-1-1 0,0 0 0,-1 0 0,2 5 0,-2 5 115,0 0-1,-1-1 0,0 1 1,-4 14-1,3-15-294,0 0 0,0 0 0,2 21 0,0-33 155,-1 1 0,1-1 0,0 1-1,0 0 1,0-1 0,0 1 0,1-1 0,-1 1 0,0-1-1,0 1 1,0-1 0,0 1 0,0-1 0,1 1 0,-1-1-1,0 1 1,0-1 0,1 1 0,-1-1 0,0 1 0,1-1 0,-1 0-1,1 1 1,-1-1 0,0 0 0,1 1 0,-1-1 0,1 0-1,-1 1 1,1-1 0,-1 0 0,1 0 0,-1 0 0,1 1 0,-1-1-1,2 0 1,-1 0 4,1-1-1,-1 1 1,0 0-1,1-1 1,-1 1-1,0-1 1,1 0-1,-1 1 1,0-1-1,1 0 0,-1 0 1,1-1-1,17-15-659</inkml:trace>
</inkml:ink>
</file>

<file path=ppt/ink/ink4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24.127"/>
    </inkml:context>
    <inkml:brush xml:id="br0">
      <inkml:brushProperty name="width" value="0.025" units="cm"/>
      <inkml:brushProperty name="height" value="0.025" units="cm"/>
      <inkml:brushProperty name="color" value="#E71224"/>
    </inkml:brush>
  </inkml:definitions>
  <inkml:trace contextRef="#ctx0" brushRef="#br0">32 2 18068,'3'3'1712,"-6"16"-936,-5 5-312,1 5 1081,0 2-569,1 2-520,3 0-192,3-1-624,1-5-408,5-8 600,4-6-168,4-12-192</inkml:trace>
  <inkml:trace contextRef="#ctx0" brushRef="#br0" timeOffset="1">237 127 19284,'1'1'108,"0"0"-1,-1 1 1,1-1-1,0 0 1,-1 0-1,1 0 1,0 0-1,0 0 1,0 0-1,0 0 1,0 0-1,0-1 1,0 1-1,1 0 1,-1 0-1,0-1 1,0 1-1,0-1 1,1 1-1,-1-1 1,0 0 0,1 1-1,-1-1 1,0 0-1,1 0 1,-1 0-1,0 0 1,1 0-1,-1 0 1,0-1-1,3 1 1,6-2 90,0 0 1,-1 0-1,11-5 1,-18 7-180,10-5 80,0 1 0,0-2-1,0 0 1,0 0 0,-1-1-1,0 0 1,-1-1 0,1-1 0,-2 1-1,13-14 1,-21 20-74,0 1 0,0-1 1,0 1-1,0-1 0,0 1 0,0-1 1,0 0-1,0 1 0,-1-1 0,1 0 1,-1 0-1,1 0 0,-1 0 0,0 1 1,1-5-1,-2 6-15,1-1-1,0 0 1,-1 0-1,1 1 1,0-1 0,-1 0-1,1 1 1,-1-1 0,1 0-1,-1 1 1,1-1 0,-1 1-1,1-1 1,-1 1 0,0-1-1,1 1 1,-1-1 0,0 1-1,1 0 1,-1-1-1,0 1 1,0 0 0,1 0-1,-1 0 1,0-1 0,0 1-1,1 0 1,-1 0 0,0 0-1,0 0 1,0 0 0,1 0-1,-1 0 1,0 1-1,0-1 1,1 0 0,-1 0-1,-1 1 1,-4 1 11,0 0 0,0 0 0,0 1 1,1-1-1,-1 1 0,1 1 0,-1-1 0,1 1 0,0 0 0,1 0 1,-1 0-1,-6 8 0,1 1 4,0-1 1,0 1 0,-12 25 0,18-31-8,1 1 0,0-1 0,0 1 0,0 0 1,1 0-1,1 0 0,-1 0 0,1 0 0,1 0 1,0 11-1,0-16-26,0 0 0,1 0 1,-1-1-1,1 1 0,-1 0 0,1-1 0,0 1 1,0-1-1,0 1 0,1-1 0,-1 1 1,1-1-1,-1 0 0,1 0 0,0 1 0,0-1 1,-1 0-1,2-1 0,-1 1 0,0 0 1,0-1-1,0 1 0,1-1 0,-1 0 0,1 1 1,-1-1-1,1 0 0,0-1 0,-1 1 1,1 0-1,0-1 0,-1 0 0,6 1 0,-4-1-96,0 0-1,0 0 1,0-1-1,0 0 0,1 1 1,-1-1-1,0 0 0,-1-1 1,1 1-1,0-1 1,0 0-1,-1 0 0,1 0 1,-1 0-1,1-1 0,5-4 1,-2-1-23,1 0 0,-1 0 0,0-1 1,-1 0-1,7-12 0,11-27-430</inkml:trace>
</inkml:ink>
</file>

<file path=ppt/ink/ink4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24.639"/>
    </inkml:context>
    <inkml:brush xml:id="br0">
      <inkml:brushProperty name="width" value="0.025" units="cm"/>
      <inkml:brushProperty name="height" value="0.025" units="cm"/>
      <inkml:brushProperty name="color" value="#E71224"/>
    </inkml:brush>
  </inkml:definitions>
  <inkml:trace contextRef="#ctx0" brushRef="#br0">42 4 21012,'-18'-3'1921,"5"9"-1361,3 4-272,11 4 896,6 0-616,12 2-1144,1 1 1569,3 0-1025,3 2-64,4-2-65</inkml:trace>
  <inkml:trace contextRef="#ctx0" brushRef="#br0" timeOffset="1">353 31 17444,'-28'136'4459,"25"-113"-4049,1 1 0,1-1 0,3 44 1,-2-65-411,0-1 0,0 1 1,0 0-1,1 0 0,-1-1 1,0 1-1,1 0 0,-1-1 1,1 1-1,-1-1 0,1 1 1,0-1-1,0 1 1,-1-1-1,1 1 0,0-1 1,1 0-1,-1 1 0,0-1 1,0 0-1,0 0 0,1 0 1,-1 0-1,1 0 0,-1 0 1,1 0-1,-1 0 0,1-1 1,-1 1-1,1-1 0,-1 1 1,1-1-1,0 0 0,2 1 1,5-2-79,-1 0 1,0 0-1,0 0 0,0-1 1,-1-1-1,10-3 1,16-4-135,-31 9 204,1 1 1,-1-1-1,0 1 1,0-1-1,0 1 1,0 0-1,0 0 0,0 0 1,0 0-1,0 1 1,1-1-1,-1 0 1,0 1-1,0 0 1,0-1-1,0 1 0,0 0 1,-1 0-1,4 2 1,-4-2 31,1 1 0,-1 0 1,0 0-1,1 0 0,-1 0 0,0 0 0,0 0 1,-1 0-1,1 0 0,0 0 0,-1 1 1,1-1-1,-1 0 0,0 0 0,1 1 1,-1-1-1,0 0 0,-1 4 0,0 1 96,0 1-1,0-1 0,-1 0 1,0 1-1,-1-1 0,1 0 1,-1 0-1,-1 0 0,1-1 1,-1 1-1,0-1 1,-1 0-1,1 0 0,-1 0 1,-8 6-1,11-9-140,-1-1-1,1 0 1,-1 0-1,0 0 1,0 0-1,0 0 1,0 0 0,0-1-1,0 0 1,0 1-1,0-1 1,-1 0 0,1-1-1,0 1 1,-1-1-1,1 1 1,-1-1 0,1 0-1,0 0 1,-1 0-1,1-1 1,-1 1 0,1-1-1,0 0 1,0 0-1,-1 0 1,1 0-1,0-1 1,0 1 0,0-1-1,0 0 1,0 0-1,1 0 1,-1 0 0,-4-5-1,4 5-24,1-1-1,-1-1 1,1 1-1,-1 0 1,1-1-1,0 1 1,0-1-1,1 1 1,-1-1-1,1 0 1,0 0 0,-1-6-1,0-20-361</inkml:trace>
</inkml:ink>
</file>

<file path=ppt/ink/ink4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25.275"/>
    </inkml:context>
    <inkml:brush xml:id="br0">
      <inkml:brushProperty name="width" value="0.025" units="cm"/>
      <inkml:brushProperty name="height" value="0.025" units="cm"/>
      <inkml:brushProperty name="color" value="#E71224"/>
    </inkml:brush>
  </inkml:definitions>
  <inkml:trace contextRef="#ctx0" brushRef="#br0">75 1 18076,'3'7'426,"0"0"-1,-1 1 1,0-1 0,-1 1 0,1-1 0,-1 1-1,-1 0 1,1 0 0,-2 10 0,1 8 314,37 299 347,-28-286-2040,-11-37-690,-3-7 823,-7-11-187,-26-40-1068,-3-6 1867,5-1 3303,36 63-3013,0 0 0,0-1 0,0 1 1,0-1-1,0 1 0,-1 0 0,1-1 1,0 1-1,0-1 0,0 1 0,0 0 1,0-1-1,0 1 0,0-1 0,0 1 1,0 0-1,1-1 0,-1 1 0,0 0 1,0-1-1,0 1 0,0-1 0,0 1 1,1 0-1,-1-1 0,0 1 0,0 0 1,1-1-1,-1 1 0,15-7 1230,25 1-502,-29 5-570,199-35-2499,-170 32 1752</inkml:trace>
</inkml:ink>
</file>

<file path=ppt/ink/ink4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25.730"/>
    </inkml:context>
    <inkml:brush xml:id="br0">
      <inkml:brushProperty name="width" value="0.025" units="cm"/>
      <inkml:brushProperty name="height" value="0.025" units="cm"/>
      <inkml:brushProperty name="color" value="#E71224"/>
    </inkml:brush>
  </inkml:definitions>
  <inkml:trace contextRef="#ctx0" brushRef="#br0">197 21 19836,'-5'-3'314,"0"0"0,0 1 0,0-1 1,0 1-1,0 0 0,-1 1 0,1-1 0,-1 1 0,1 0 0,-1 1 0,0-1 0,1 1 0,-1 0 0,1 0 0,-11 3 1,8-2-329,0 0 1,0 1-1,0 0 1,1 0-1,-1 1 1,1 0-1,-1 1 1,1-1-1,0 1 1,-9 8-1,16-12-9,-1 0-1,0 1 0,1-1 1,-1 1-1,1-1 1,-1 0-1,1 1 0,-1-1 1,1 1-1,-1 0 1,1-1-1,0 1 0,-1-1 1,1 1-1,0 0 0,-1-1 1,1 1-1,0 0 1,0-1-1,0 1 0,0 0 1,-1-1-1,1 1 0,0 0 1,0-1-1,0 1 1,0 0-1,1-1 0,-1 1 1,0 0-1,0-1 1,0 1-1,0 0 0,1-1 1,-1 1-1,0 0 0,1-1 1,-1 1-1,0-1 1,1 1-1,-1-1 0,1 1 1,-1-1-1,1 1 1,-1-1-1,1 1 0,-1-1 1,1 0-1,0 1 0,-1-1 1,1 0-1,0 1 1,-1-1-1,1 0 0,1 1 1,4 1-176,1 0 0,-1 0 0,1 0 0,7 1-1,51 6-819,-41-8 791,0 2 1,0 1-1,-1 2 1,1 0-1,33 13 1,-55-18 247,1 0 0,-1 1 0,1-1 0,-1 0 0,1 1 0,-1-1 0,0 1 0,0 0 0,0 0 0,0 0 0,0 0 0,0 0 0,0 1 0,-1-1 0,1 0 0,-1 1 0,1-1 0,-1 1 0,0-1 0,0 1 0,0 0 0,-1 0 0,1-1 0,-1 1 0,1 0 0,-1 0 0,0 0 0,0-1 0,0 1 0,0 0 0,-1 0 0,1 0 0,-1-1 0,0 1 0,0 0 0,0-1 0,0 1 0,-1 2 0,-4 6 210,0-1 0,0 0 0,-1 0 0,0-1-1,-1 0 1,0 0 0,-17 13 0,17-14-32,0-1 0,-1-1 0,0 1 0,-1-2 0,1 1 0,-1-1 0,0-1 1,0 0-1,-18 5 0,27-9-224,1 1 1,-1-1-1,0 0 1,1 0 0,-1 0-1,0 0 1,1 0-1,-1 0 1,0 0-1,1 0 1,-1 0 0,0 0-1,1 0 1,-1 0-1,1-1 1,-1 1 0,0 0-1,1 0 1,-1-1-1,1 1 1,-1 0 0,1-1-1,-1 1 1,1 0-1,-1-1 1,1 1 0,-1-1-1,1 1 1,-1-2-1,0 1-3,1 0 1,0 0-1,0-1 0,0 1 0,0 0 0,0 0 1,0-1-1,0 1 0,0 0 0,0-1 0,1 1 1,-1 0-1,1-3 0,21-37-399,2 4-32</inkml:trace>
</inkml:ink>
</file>

<file path=ppt/ink/ink4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26.161"/>
    </inkml:context>
    <inkml:brush xml:id="br0">
      <inkml:brushProperty name="width" value="0.025" units="cm"/>
      <inkml:brushProperty name="height" value="0.025" units="cm"/>
      <inkml:brushProperty name="color" value="#E71224"/>
    </inkml:brush>
  </inkml:definitions>
  <inkml:trace contextRef="#ctx0" brushRef="#br0">21 304 16884,'-9'30'1536,"3"4"-1072,1 2-200,5 2 552,5-3-160,5-7-191,6-7-185,4-9-168,4-7-144,4-10-168,-1-10-265,-1-13 377,-3-8-32,-2-6-72</inkml:trace>
  <inkml:trace contextRef="#ctx0" brushRef="#br0" timeOffset="1">121 0 19908,'-7'0'1809,"1"9"-1217,6-1-264,6 7 880,2-1-328,8 2-696,4 1-408,6-3 1040,0-2-776,7 1-40,0 1-16</inkml:trace>
</inkml:ink>
</file>

<file path=ppt/ink/ink4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26.539"/>
    </inkml:context>
    <inkml:brush xml:id="br0">
      <inkml:brushProperty name="width" value="0.025" units="cm"/>
      <inkml:brushProperty name="height" value="0.025" units="cm"/>
      <inkml:brushProperty name="color" value="#E71224"/>
    </inkml:brush>
  </inkml:definitions>
  <inkml:trace contextRef="#ctx0" brushRef="#br0">111 312 17556,'-8'2'547,"0"0"0,0 1 0,1-1 0,-1 1 0,1 1 0,0 0 0,0 0 0,0 0 0,-11 10 0,15-12-487,1 1-1,0 0 1,0 0-1,-1 0 1,2 0-1,-1 0 1,0 0-1,1 0 1,-1 1-1,1-1 1,0 1 0,0-1-1,0 1 1,1-1-1,-1 1 1,1 0-1,0-1 1,0 1-1,0 0 1,0-1-1,1 1 1,0-1 0,-1 1-1,3 3 1,-3-5-52,1 0 1,-1 0 0,1 0 0,0 0-1,0 0 1,0 0 0,0-1 0,0 1-1,0 0 1,0-1 0,0 1-1,1 0 1,-1-1 0,1 0 0,-1 1-1,1-1 1,0 0 0,0 0 0,-1 0-1,1 0 1,3 1 0,-2-1 8,1 0 0,0 0 0,-1-1 1,1 0-1,0 1 0,0-2 0,-1 1 0,1 0 0,0-1 1,0 1-1,3-2 0,7-3 27,0 0 0,-1 0 1,0-1-1,0-1 0,13-9 1,-1-1 2,-1-1-1,-1-2 1,0 0 0,-2-1 0,0-2 0,-2 0-1,0-1 1,-2 0 0,19-35 0,-32 50-50,0 0-1,0 0 1,0-1 0,-1 1 0,-1-1 0,0 0 0,1-12-1,-2 18 0,-1 1-1,0 0 0,0-1 0,0 1 0,-1-1 0,1 1 0,-1 0 0,0 0 0,0-1 0,0 1 0,0 0 0,-1 0 0,1 0 0,-1 0 0,0 0 0,0 0 0,0 1 0,0-1 0,0 0 0,0 1 0,-1 0 0,1 0 0,-1-1 0,-5-2 0,2 2-6,-1 0 0,1 1 0,-1 0 0,0 0 0,0 0 0,0 1 0,0 0-1,0 0 1,0 1 0,0-1 0,-1 2 0,1-1 0,0 1 0,0 0-1,-10 3 1,3 0 6,-1 1-1,1 0 1,0 1 0,0 1-1,1 0 1,-16 11-1,22-14 14,0 1 0,0 1 0,0 0 0,1 0 0,0 0 0,1 0 0,-9 13 0,12-17-21,1 0 1,0 0 0,0 1 0,0-1 0,0 0 0,1 1 0,-1-1 0,0 0 0,1 1 0,0-1-1,-1 1 1,1-1 0,0 1 0,0-1 0,1 0 0,-1 1 0,0-1 0,1 1 0,0-1 0,-1 0-1,1 1 1,0-1 0,0 0 0,0 0 0,1 0 0,-1 0 0,0 0 0,1 0 0,-1 0 0,1 0-1,3 3 1,7 4-334,0 1 0,0-1 0,26 13-1,-22-13-355,27 19-1,-38-23 545,0-1-1,0 1 0,0 0 1,-1 0-1,1 0 0,-1 0 1,-1 1-1,6 10 0,-5-7 14,-1 0 0,0 1 0,-1-1-1,0 1 1,-1 0 0,0 0 0,0-1 0,-1 1-1,0 0 1,-1 0 0,0 0 0,-1-1 0,0 1-1,0-1 1,-6 16 0,-11 10-35</inkml:trace>
</inkml:ink>
</file>

<file path=ppt/ink/ink4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27.185"/>
    </inkml:context>
    <inkml:brush xml:id="br0">
      <inkml:brushProperty name="width" value="0.025" units="cm"/>
      <inkml:brushProperty name="height" value="0.025" units="cm"/>
      <inkml:brushProperty name="color" value="#E71224"/>
    </inkml:brush>
  </inkml:definitions>
  <inkml:trace contextRef="#ctx0" brushRef="#br0">156 113 15651,'0'-1'151,"0"-1"0,0 1 0,0 0 0,-1-1 0,1 1 0,0 0 0,-1 0-1,1-1 1,-1 1 0,0 0 0,1 0 0,-1 0 0,0 0 0,0 0 0,0 0 0,1 0 0,-1 0-1,0 0 1,0 0 0,0 0 0,-1 1 0,1-1 0,-1 0 0,-1 0 42,1 0 1,0 1 0,0 0 0,-1-1-1,1 1 1,0 0 0,0 0-1,-1 0 1,1 1 0,0-1 0,-1 0-1,-2 2 1,-3 1 114,1-1 1,-1 2-1,1-1 0,0 1 1,0 0-1,-10 8 0,11-7-235,1 0-1,1 0 1,-1 1-1,1-1 1,0 1-1,0 0 1,-5 10-1,9-15-58,-1 1-1,0 0 1,1-1 0,-1 1-1,1-1 1,0 1 0,-1-1-1,1 1 1,0 0 0,0-1-1,0 1 1,0 0 0,0-1-1,1 1 1,0 3 0,-1-4-1,1 0 0,0 0 0,0 0 0,0 0 1,-1 0-1,1 0 0,0-1 0,0 1 1,0 0-1,1 0 0,-1-1 0,0 1 1,0 0-1,0-1 0,0 1 0,1-1 1,-1 0-1,0 1 0,0-1 0,1 0 1,-1 0-1,0 0 0,2 0 0,4 0 29,-1 0 0,0 0 0,0-1 0,0 0 0,0 0 0,0-1 0,0 0 0,-1 0 0,1 0-1,8-5 1,4-3 128,30-23 0,-23 12-219,0-2 1,-2 0 0,0-1-1,23-35 1,-46 59 31,0-1 1,0 1-1,0 0 0,0 0 0,0 0 0,0-1 1,0 1-1,0 0 0,0 0 0,1 0 1,-1 0-1,0-1 0,0 1 0,0 0 1,0 0-1,0 0 0,0 0 0,1 0 0,-1-1 1,0 1-1,0 0 0,0 0 0,0 0 1,0 0-1,1 0 0,-1 0 0,0 0 0,0 0 1,0 0-1,1 0 0,-1-1 0,0 1 1,0 0-1,0 0 0,1 0 0,-1 0 0,0 0 1,0 0-1,0 1 0,0-1 0,1 0 1,-1 0-1,0 0 0,0 0 0,0 0 0,1 0 1,-1 12-415,-8 30 91,5-29 187,0 0 39,0 0 76,0 0-1,1 0 1,0 1 0,1-1-1,1 0 1,0 1 0,1-1-1,3 21 1,-4-33 33,1 1 0,-1 0 1,1-1-1,-1 1 0,1 0 0,0-1 0,-1 1 1,1-1-1,0 1 0,0-1 0,0 0 1,0 1-1,0-1 0,1 0 0,-1 1 0,0-1 1,1 0-1,-1 0 0,1 0 0,-1-1 0,1 1 1,-1 0-1,1 0 0,-1-1 0,1 1 0,0-1 1,-1 1-1,1-1 0,0 0 0,0 0 1,-1 0-1,1 0 0,0 0 0,-1 0 0,1 0 1,0 0-1,0-1 0,-1 1 0,3-2 0,4 0-123,-1-1 0,1-1 0,-1 1 0,0-1 0,0-1 0,-1 1 0,10-8 0,-2-1 25,-1 0 0,0-1 1,-1 0-1,12-19 0,15-34-183</inkml:trace>
</inkml:ink>
</file>

<file path=ppt/ink/ink4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27.729"/>
    </inkml:context>
    <inkml:brush xml:id="br0">
      <inkml:brushProperty name="width" value="0.025" units="cm"/>
      <inkml:brushProperty name="height" value="0.025" units="cm"/>
      <inkml:brushProperty name="color" value="#E71224"/>
    </inkml:brush>
  </inkml:definitions>
  <inkml:trace contextRef="#ctx0" brushRef="#br0">102 0 17940,'-14'21'763,"-3"5"351,0 1 0,-19 41 0,33-61-949,0 0 0,1 0-1,-1 0 1,2 1 0,-1-1-1,1 0 1,0 1 0,0 0-1,1-1 1,0 1 0,0-1-1,1 1 1,0-1 0,0 1-1,4 12 1,-3-16-196,0 0 0,0 0 1,0-1-1,1 1 0,-1 0 0,1-1 1,0 0-1,0 0 0,0 1 0,0-2 0,1 1 1,-1 0-1,1-1 0,0 0 0,0 1 1,-1-1-1,7 1 0,6 3-167,1-1 0,0-1-1,20 2 1,-20-4 111,0 2 0,22 6 0,-35-9 79,0 1 1,0 0-1,0-1 1,-1 1-1,1 1 1,-1-1-1,0 0 1,1 1-1,-1 0 1,0 0-1,3 3 1,-6-5 15,1 1 1,0-1 0,-1 0-1,1 1 1,-1-1-1,1 0 1,-1 1 0,0-1-1,1 0 1,-1 1 0,0-1-1,0 1 1,0-1 0,0 1-1,0-1 1,-1 0 0,1 1-1,0-1 1,-1 1 0,1-1-1,0 0 1,-1 1 0,0-1-1,1 0 1,-1 0-1,0 1 1,0-1 0,0 0-1,1 0 1,-1 0 0,0 0-1,-1 0 1,1 0 0,0 0-1,-2 1 1,-4 3 135,1 0-1,-2-1 1,1 0-1,-1 0 1,1 0 0,-1-1-1,0 0 1,0-1-1,0 1 1,-1-2 0,-15 3-1,18-4-123,0 1 0,0-1-1,0 0 1,0 0-1,0-1 1,0 0 0,0 0-1,0 0 1,0-1-1,0 0 1,0 0 0,1-1-1,-1 1 1,1-1 0,0 0-1,-1-1 1,-4-3-1,9 5-2,0 1 0,0 0 0,-1-1 0,1 1-1,0-1 1,0 1 0,0-1 0,1 0-1,-1 1 1,0-1 0,1 0 0,-1 0 0,1 0-1,-1 1 1,1-1 0,0 0 0,0 0 0,0 0-1,0 0 1,0 1 0,0-1 0,1 0-1,-1 0 1,0 0 0,1 1 0,0-1 0,-1 0-1,2-2 1,10-11-212</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6.394"/>
    </inkml:context>
    <inkml:brush xml:id="br0">
      <inkml:brushProperty name="width" value="0.05" units="cm"/>
      <inkml:brushProperty name="height" value="0.05" units="cm"/>
    </inkml:brush>
  </inkml:definitions>
  <inkml:trace contextRef="#ctx0" brushRef="#br0">0 26 17212,'2'-2'394,"15"-18"2508,-17 19-2827,1 1-1,-1-1 1,1 1 0,0 0-1,-1 0 1,1-1-1,0 1 1,-1 0 0,1 0-1,0 0 1,-1 0 0,1 0-1,0 0 1,-1 0-1,1 0 1,0 0 0,-1 0-1,1 0 1,0 0-1,-1 0 1,1 0 0,0 1-1,-1-1 1,1 0 0,0 1-1,-1-1 1,1 0-1,-1 1 1,1-1 0,-1 0-1,1 1 1,-1-1 0,1 1-1,-1-1 1,1 1-1,-1 0 1,1 0 0,8 13 563,-1 0 1,-1 0 0,0 1-1,-1 0 1,8 30-1,-4-14-290,3 9-164,1 5-387,2 0 0,2-1 0,40 71 0,-40-92-1119,-10-17 231,-7-6 1051,-1-1-1,0 1 0,0 0 1,1 0-1,-1 0 0,0-1 1,0 1-1,0 0 0,1 0 0,-1-1 1,0 1-1,0 0 0,0 0 1,0-1-1,0 1 0,1 0 1,-1 0-1,0-1 0,0 1 1,0 0-1,0-1 0,0 1 1,0 0-1,0 0 0,0-1 0,0 1 1,0 0-1,0-1 0,0 1 1,-1 0-1,1 0 0,0-1 1,0 1-1,0-1 0,-3-12-772</inkml:trace>
</inkml:ink>
</file>

<file path=ppt/ink/ink4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28.189"/>
    </inkml:context>
    <inkml:brush xml:id="br0">
      <inkml:brushProperty name="width" value="0.025" units="cm"/>
      <inkml:brushProperty name="height" value="0.025" units="cm"/>
      <inkml:brushProperty name="color" value="#E71224"/>
    </inkml:brush>
  </inkml:definitions>
  <inkml:trace contextRef="#ctx0" brushRef="#br0">10 157 17324,'-9'3'2683,"16"-1"-923,19-2-37,-9-2-1275,1-1-1,0-1 1,-1 0-1,23-10 1,-30 10-374,-1 0 1,1 0-1,-1-1 1,-1-1-1,1 1 0,-1-2 1,0 1-1,14-15 1,-21 20-71,1 0 1,-1 0-1,-1-1 1,1 1 0,0 0-1,0 0 1,0 0 0,0-1-1,-1 1 1,1-1-1,-1 1 1,1 0 0,-1-1-1,0 1 1,1-1-1,-1-2 1,0 3-5,0 1 0,-1-1 0,1 1 0,0-1 0,-1 1 0,1-1 0,0 1-1,-1-1 1,1 1 0,-1-1 0,1 1 0,0-1 0,-1 1 0,1 0 0,-1-1 0,0 1 0,1 0 0,-1-1 0,1 1-1,-1 0 1,1 0 0,-1 0 0,0-1 0,1 1 0,-1 0 0,0 0 0,-4 0-7,0 0 0,0 0-1,1 0 1,-1 1 0,0-1 0,1 1 0,-1 0 0,-7 3 0,-1 2-12,0 0 1,0 1 0,1 0 0,0 1 0,0 0-1,1 1 1,0 0 0,1 1 0,0 0-1,0 1 1,-15 22 0,24-31 19,0 0 1,0-1-1,0 1 1,0 0-1,0 0 1,0 0-1,1 0 0,-1 0 1,1 0-1,-1 0 1,1 0-1,0 0 1,-1 0-1,1 0 0,0 0 1,1 0-1,-1 0 1,0 0-1,1 1 1,-1-1-1,1 0 0,0 2 1,1-2-3,0 0 1,-1 0-1,1-1 1,0 1-1,0 0 1,-1-1-1,1 0 1,1 1-1,-1-1 0,0 0 1,0 0-1,0 0 1,0-1-1,1 1 1,-1 0-1,4 0 1,9 0-30,0 1 0,0-2 0,0 0 0,28-4 1,-20 1-5,0-1 1,0-1 0,0 0 0,-1-2 0,0-1-1,0-1 1,-1-1 0,35-22 0,-53 30 41,0 0 1,0 0-1,0-1 1,0 0-1,0 1 1,-1-1-1,1 0 1,-1 0-1,4-6 1,-6 8 0,0-1 0,1 1 0,-1 0 0,0 0 0,0 0 0,0-1 0,0 1 0,0 0 0,0 0 0,0 0 0,0-1 0,0 1 0,0 0 0,-1 0 0,1 0 0,0 0 0,-1 0 0,1-1 0,-1 1 0,1 0 1,-1 0-1,0 0 0,1 0 0,-1 0 0,0 1 0,0-1 0,0 0 0,0 0 0,0 0 0,0 1 0,0-1 0,0 0 0,-2 0 0,-22-12 269,21 12-212,-1-1 0,1 0 0,0-1 0,0 1 0,0-1-1,0 1 1,-5-6 0,9 8-65,0 0-1,-1-1 0,1 1 1,0 0-1,0-1 0,-1 1 1,1 0-1,0-1 0,0 1 0,0-1 1,0 1-1,0 0 0,0-1 1,0 1-1,0-1 0,0 1 1,0 0-1,0-1 0,0 1 0,0-1 1,0 1-1,0 0 0,0-1 1,0 1-1,0 0 0,0-1 1,1 1-1,-1-1 0,0 1 1,0 0-1,0-1 0,1 1 0,-1 0 1,0 0-1,1-1 0,-1 1 1,0 0-1,0 0 0,1-1 1,-1 1-1,0 0 0,1 0 0,-1 0 1,1-1-1,-1 1 0,0 0 1,1 0-1,-1 0 0,1 0 1,-1 0-1,1 0 0,25-6-654,-24 5 544,38-4-942,22-4 435,-20-5 83</inkml:trace>
</inkml:ink>
</file>

<file path=ppt/ink/ink4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29.063"/>
    </inkml:context>
    <inkml:brush xml:id="br0">
      <inkml:brushProperty name="width" value="0.025" units="cm"/>
      <inkml:brushProperty name="height" value="0.025" units="cm"/>
      <inkml:brushProperty name="color" value="#E71224"/>
    </inkml:brush>
  </inkml:definitions>
  <inkml:trace contextRef="#ctx0" brushRef="#br0">190 144 11146,'4'-3'523,"0"0"0,0-1 1,0 1-1,0-1 0,0 0 0,-1 0 0,0 0 0,0-1 0,0 1 0,0-1 0,-1 0 0,3-6 0,-5 9-358,1 0 0,-1 1 0,1-1 0,-1 0-1,0 0 1,0 0 0,0 0 0,0 1 0,0-1 0,0 0 0,-1 0 0,1 0 0,0 0-1,-1 1 1,0-1 0,1 0 0,-1 0 0,0 1 0,0-1 0,0 1 0,0-1 0,0 1-1,0-1 1,-1 1 0,1-1 0,0 1 0,-1 0 0,1 0 0,-1 0 0,1 0 0,-1 0-1,1 0 1,-1 0 0,0 0 0,0 1 0,1-1 0,-5 0 0,0-1-34,0 1 1,0 0-1,0 0 1,0 1-1,0 0 1,0 0-1,0 0 1,0 1-1,0 0 1,0 0-1,0 0 1,0 1 0,0-1-1,1 2 1,-1-1-1,1 1 1,-6 3-1,3-2-113,0 1 0,1 0 0,0 1-1,0-1 1,0 1 0,1 1 0,0-1 0,0 1-1,1 0 1,-10 16 0,14-21-17,0 0 0,0 0 0,0 0 0,0 0 0,0 1 0,0-1-1,1 0 1,-1 1 0,1-1 0,0 1 0,-1-1 0,1 1 0,0-1 0,0 0 0,1 1 0,-1-1 0,1 1 0,-1-1-1,1 1 1,0-1 0,-1 0 0,1 0 0,2 4 0,-1-4-4,0 1 0,1-1-1,-1 0 1,0 0 0,1 0 0,-1-1 0,1 1 0,-1 0-1,1-1 1,0 0 0,0 0 0,0 0 0,0 0-1,-1 0 1,1 0 0,0-1 0,0 1 0,5-1-1,6 0-38,-1 0 0,1-2 0,-1 1 0,0-2 0,0 1 0,0-2 0,0 0 0,0 0 0,-1-2 0,1 1 0,14-10 0,-5 1-130,-1 0 0,-1-1-1,0-1 1,-1-1 0,18-21 0,-23 21-88,-14 13-121,-5 7 258,-8 8 53,4 0 26,1 0 1,0 0-1,-9 20 0,14-25 55,0 0 1,0 1-1,1 0 1,0-1-1,0 1 1,0 0-1,1 0 1,0 12-1,1-17-1,0 0 0,0 0 0,0-1 0,1 1 0,-1 0 0,1 0 0,-1-1 0,1 1 0,-1-1 0,1 1 0,0 0 0,0-1 0,0 0 0,0 1 0,0-1 0,0 1 0,1-1 0,-1 0 0,0 0 0,1 0 0,-1 0 0,1 0 0,-1 0-1,1 0 1,-1 0 0,1-1 0,-1 1 0,1-1 0,0 1 0,-1-1 0,1 1 0,0-1 0,0 0 0,-1 0 0,1 0 0,0 0 0,2 0 0,5-1 37,0 1 0,0-1 0,0-1 0,-1 0 1,18-6-1,-5-1-50,0-1 1,0-2-1,-1 0 0,0-1 1,-1-1-1,-1-1 1,0 0-1,-1-1 1,-1-1-1,0-1 1,13-20-1,-29 38-15,1-1 0,0 0 0,-1 1-1,1-1 1,0 0 0,-1 1 0,1-1 0,-1 0 0,1 0 0,-1 0-1,0 1 1,1-1 0,-1 0 0,0 0 0,1 0 0,-1 0 0,0 0-1,0 0 1,0-1 0,-12 19-300,8-9 324,0 0 1,1 0-1,0 0 1,0 0 0,1 1-1,-3 16 1,5-23 2,0 0 1,0 0 0,0-1-1,0 1 1,0 0-1,0 0 1,0 0-1,1-1 1,-1 1-1,0 0 1,1-1-1,0 1 1,-1 0-1,1-1 1,0 1 0,0-1-1,0 1 1,0-1-1,0 1 1,0-1-1,0 0 1,0 1-1,1-1 1,-1 0-1,1 0 1,-1 0-1,1 0 1,-1 0 0,1 0-1,-1-1 1,1 1-1,0 0 1,-1-1-1,1 1 1,0-1-1,-1 0 1,1 0-1,0 1 1,0-1-1,3-1 1,3 1 15,1-1 1,0 0-1,-1 0 0,1-1 0,-1 0 1,0 0-1,0-1 0,0-1 1,0 1-1,0-1 0,0 0 1,10-8-1,5-7 79,0 0-1,25-26 1,-54 54-139,1 1-1,1 0 1,0 0-1,0 1 1,1-1 0,0 1-1,1 0 1,-2 13-1,4-22-39,0 0 0,0 0 0,0 0 0,0-1 0,0 1 0,1 0 0,-1 0 0,0 0 0,1 0-1,-1-1 1,1 1 0,0 0 0,0 0 0,-1-1 0,1 1 0,0-1 0,1 1 0,-1-1 0,0 1 0,0-1-1,1 0 1,-1 1 0,0-1 0,1 0 0,-1 0 0,1 0 0,0 0 0,-1 0 0,1 0 0,0-1 0,0 1-1,-1-1 1,1 1 0,0-1 0,3 1 0,5 0-138,0 0 0,0-1 0,0-1 0,0 1 0,12-3 0,31-5-603</inkml:trace>
</inkml:ink>
</file>

<file path=ppt/ink/ink4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29.556"/>
    </inkml:context>
    <inkml:brush xml:id="br0">
      <inkml:brushProperty name="width" value="0.025" units="cm"/>
      <inkml:brushProperty name="height" value="0.025" units="cm"/>
      <inkml:brushProperty name="color" value="#E71224"/>
    </inkml:brush>
  </inkml:definitions>
  <inkml:trace contextRef="#ctx0" brushRef="#br0">170 245 14739,'-87'92'3517,"72"-75"-2687,1 1 1,1 0-1,-15 30 1,26-45-706,0 1 1,0-1-1,1 1 0,0-1 1,0 1-1,0 0 0,0 0 1,0-1-1,1 1 0,-1 0 0,1 0 1,0 0-1,1 3 0,-1-5-89,1 1-1,0-1 1,0 0-1,0 0 0,0 0 1,0-1-1,0 1 0,1 0 1,-1 0-1,1-1 0,-1 1 1,1 0-1,-1-1 1,1 0-1,0 1 0,0-1 1,0 0-1,0 0 0,0 0 1,0 0-1,0 0 0,0-1 1,3 2-1,6 1-11,0-1-1,1 0 1,-1-1-1,0 0 1,1-1-1,-1 0 1,1 0-1,-1-1 1,1-1 0,-1 0-1,19-6 1,-8 0 3,-1 0 1,0-1 0,0-1 0,-1-1 0,19-14 0,0-3 70,-1-2 1,-2-1 0,-1-2-1,-2-2 1,-1-1 0,45-66-1,-71 95-75,-1-1 0,-1 0-1,1 0 1,-1 0 0,-1-1-1,1 0 1,-2 1 0,1-1-1,-1 0 1,1-12 0,-3 19-19,1 0 1,-1 0-1,-1 0 0,1 0 1,0 0-1,0 0 0,-1 0 1,1 0-1,-1 0 1,0 0-1,1 0 0,-1 0 1,0 0-1,0 1 1,0-1-1,-1 0 0,1 1 1,0-1-1,0 1 0,-4-3 1,3 2-2,-1 0 0,-1 1 0,1-1-1,0 1 1,0 0 0,0-1 0,-1 1 0,1 1 0,-1-1 0,1 1 0,-5-1 0,-6 1 1,0 1 1,-1 0-1,1 1 1,-27 7-1,13-1 18,0 1 1,1 1-1,0 2 0,-28 17 0,39-20 6,1 0 0,1 2 1,-1-1-1,2 2 0,-1 0 0,2 1 0,-21 26 0,30-35-30,1-1-1,-1 1 0,1 0 1,0 0-1,0 1 1,1-1-1,-1 0 0,1 1 1,0-1-1,0 0 1,0 1-1,1 0 0,-1-1 1,1 1-1,1 7 0,0-8-52,0 0-1,0 0 0,1 0 0,-1 0 0,1 0 0,0 0 0,0-1 0,0 1 0,1-1 0,-1 1 0,1-1 1,0 0-1,0 0 0,0 0 0,0 0 0,6 3 0,9 5-400,0-1-1,0-1 1,29 10-1,28 14-837,-67-29 1100,0 0 1,-1 1-1,0 0 0,0 0 1,0 1-1,11 12 0,-16-15 160,1 0 0,-1 0-1,0 0 1,0 0-1,-1 1 1,1-1 0,-1 0-1,0 1 1,0-1-1,0 1 1,0-1 0,0 1-1,-1-1 1,1 1-1,-1 0 1,0-1 0,-1 1-1,1 0 1,0-1-1,-2 6 1,0-4 7,1 0-1,-1 0 1,-1 0-1,1-1 1,-1 1-1,0-1 1,0 1-1,0-1 1,0 0-1,-1 0 1,1 0-1,-1-1 1,-5 4-1,-11 7-57</inkml:trace>
</inkml:ink>
</file>

<file path=ppt/ink/ink4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30.972"/>
    </inkml:context>
    <inkml:brush xml:id="br0">
      <inkml:brushProperty name="width" value="0.025" units="cm"/>
      <inkml:brushProperty name="height" value="0.025" units="cm"/>
      <inkml:brushProperty name="color" value="#E71224"/>
    </inkml:brush>
  </inkml:definitions>
  <inkml:trace contextRef="#ctx0" brushRef="#br0">339 161 19348,'-15'0'175,"0"1"0,0 1 0,0 0 0,1 1 0,-1 0 0,1 1 0,-1 1 0,1 0 0,1 1 0,-1 0 0,1 1 0,0 1 0,0 0 0,1 1 0,1 0 0,-1 1 0,1 0 0,1 1 0,0 0 0,0 0 0,1 1 0,1 1 0,0 0 0,1 0 0,0 0 0,1 1 0,0-1 0,-5 21 0,10-29-170,0 0 0,1-1 0,-1 1 0,1 0 1,0 8-1,0-12-4,0-1 0,1 1 1,-1 0-1,0 0 0,0 0 1,0 0-1,0 0 0,1 0 0,-1 0 1,0 0-1,1-1 0,-1 1 1,1 0-1,-1 0 0,1 0 0,-1-1 1,1 1-1,0 0 0,-1-1 0,1 1 1,0-1-1,-1 1 0,1 0 1,0-1-1,0 0 0,0 1 0,-1-1 1,1 1-1,0-1 0,0 0 1,0 0-1,0 1 0,0-1 0,0 0 1,0 0-1,0 0 0,-1 0 1,2 0-1,3-1 4,-1 0 0,0 0 1,0-1-1,0 1 0,0-1 1,-1 0-1,1 0 0,0 0 0,-1 0 1,1-1-1,4-3 0,35-38 36,-37 37-32,21-24 67,-2 0-1,-1-2 1,-2 0 0,-1-2-1,-2 0 1,-1-1-1,-1-1 1,16-60-1,-32 95-68,0 0-1,-1 0 0,1-1 1,-1 1-1,0 0 0,0-1 0,1 1 1,-2-1-1,1 1 0,-1-4 1,1 6-7,0-1 0,0 1 0,0 0 0,0 0 1,0 0-1,0 0 0,0 0 0,0 0 1,0 0-1,0 0 0,0-1 0,-1 1 1,1 0-1,0 0 0,0 0 0,0 0 0,0 0 1,0 0-1,0 0 0,0 0 0,-1 0 1,1 0-1,0 0 0,0 0 0,0 0 1,0 0-1,0 0 0,0 0 0,0 0 0,-1 0 1,1 0-1,0 0 0,0 0 0,0 0 1,0 0-1,0 0 0,0 0 0,-1 0 1,1 0-1,0 0 0,0 0 0,0 0 0,0 0 1,0 0-1,0 1 0,0-1 0,0 0 1,0 0-1,-1 0 0,1 0 0,0 0 1,0 0-1,-8 16-15,2 0-1,0 0-1,2 1 1,0-1-1,1 1 1,-1 20 0,3-25 15,1 0 1,0 0-1,0 1 1,2-1-1,-1 0 1,1 0-1,1 0 1,5 12-1,-7-20 5,1 0 0,-1 0 0,1-1-1,1 1 1,-1-1 0,0 0 0,1 1 0,-1-1-1,1 0 1,0 0 0,0-1 0,0 1-1,1-1 1,-1 0 0,1 1 0,-1-1-1,1-1 1,0 1 0,-1 0 0,1-1 0,0 0-1,0 0 1,5 1 0,-4-2 1,1 0-1,0 0 1,-1 0-1,1-1 1,-1 0 0,1 0-1,-1 0 1,0-1 0,1 1-1,-1-1 1,0-1 0,0 1-1,0-1 1,0 0-1,-1 0 1,7-5 0,-1-1 23,-1-1 0,-1 0 0,0 0 0,0 0 0,-1-1 0,-1 0 0,11-24 0,-19 44-29,1 0 1,-1 0-1,2 0 0,-1 0 1,1 0-1,1 0 1,0 0-1,0 0 0,1 0 1,0-1-1,0 1 1,6 14-1,-6-18 4,1 0 0,-1 0 0,1-1 0,0 1 0,1-1 0,-1 0 0,1 0 0,-1 0 1,1 0-1,0 0 0,1-1 0,-1 0 0,1 0 0,-1 0 0,1 0 0,0-1 0,0 1 0,0-1 0,0-1 0,0 1 0,1-1 0,5 1 0,1-1 12,-1-1-1,1 0 1,0-1-1,-1 0 1,1-1-1,0 0 1,-1-1-1,0 0 0,0-1 1,0 0-1,0-1 1,13-7-1,-12 5 6,0-1 0,0 0 0,0-1 0,-1 0 0,-1 0 0,0-2 0,0 1-1,-1-1 1,14-21 0,-20 27-15,-1-1 0,0 1 1,0-1-1,0 1 0,-1-1 0,2-10 0,-3 14-6,0 1-1,0-1 0,0 1 1,0-1-1,0 1 1,0-1-1,0 1 1,-1-1-1,1 1 1,-1-1-1,1 1 1,-1 0-1,0-3 1,0 4-3,0-1 1,1 1 0,-1-1 0,1 1-1,-1-1 1,0 1 0,1 0 0,-1-1-1,0 1 1,1 0 0,-1 0 0,0-1-1,0 1 1,1 0 0,-1 0-1,0 0 1,0 0 0,1 0 0,-1 0-1,0 0 1,0 0 0,1 0 0,-1 0-1,0 0 1,0 1 0,1-1 0,-1 0-1,0 1 1,-2 0-2,0 0 0,0 1 1,0-1-1,1 1 0,-1 0 0,1 0 0,-1 0 0,1 0 0,0 0 1,0 0-1,0 1 0,0-1 0,0 1 0,0 0 0,1-1 0,-1 1 0,1 0 1,0 0-1,-1 0 0,2 0 0,-1 0 0,0 0 0,0 0 0,1 0 1,0 0-1,0 0 0,0 5 0,0-3 8,0 1 0,0-1 0,1 0 0,0 0 0,0 0-1,0 0 1,1 0 0,-1 0 0,1 0 0,0 0 0,1-1 0,-1 1 0,1-1 0,0 1 0,0-1 0,4 4 0,-4-5-47,1 0 0,0 0 1,0 0-1,0-1 0,1 0 1,-1 1-1,1-1 0,-1-1 1,1 1-1,-1-1 1,1 0-1,0 0 0,0 0 1,0-1-1,0 1 0,-1-1 1,1 0-1,0-1 1,0 1-1,0-1 0,9-2 1,-6 0-61,-1 0 1,1 0 0,0-1 0,-1 1-1,0-2 1,0 1 0,0-1 0,0 0 0,-1 0-1,0-1 1,0 0 0,5-7 0,14-23-344</inkml:trace>
</inkml:ink>
</file>

<file path=ppt/ink/ink4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31.484"/>
    </inkml:context>
    <inkml:brush xml:id="br0">
      <inkml:brushProperty name="width" value="0.025" units="cm"/>
      <inkml:brushProperty name="height" value="0.025" units="cm"/>
      <inkml:brushProperty name="color" value="#E71224"/>
    </inkml:brush>
  </inkml:definitions>
  <inkml:trace contextRef="#ctx0" brushRef="#br0">40 23 20196,'-21'0'1993,"8"6"-1329,7-2-440,9-1 952,8-6-696,8-11-304,3-5-184</inkml:trace>
</inkml:ink>
</file>

<file path=ppt/ink/ink4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31.961"/>
    </inkml:context>
    <inkml:brush xml:id="br0">
      <inkml:brushProperty name="width" value="0.025" units="cm"/>
      <inkml:brushProperty name="height" value="0.025" units="cm"/>
      <inkml:brushProperty name="color" value="#E71224"/>
    </inkml:brush>
  </inkml:definitions>
  <inkml:trace contextRef="#ctx0" brushRef="#br0">307 26 19660,'19'-19'1937,"-12"12"-1305,-6 7-280,-9 19 912,-7 11-208,-12 10-488,-5 9-271,-9 15-217,-1 6 16,-2-1-8,4-4 16,7-11 16,3-7-144,14-16-521,10-16-303,16-28 744,10-12-160,10-18-112</inkml:trace>
  <inkml:trace contextRef="#ctx0" brushRef="#br0" timeOffset="1">346 131 16011,'-8'32'1689,"7"6"-1041,0-2-256,6-1 592,4 1-144,5-1-175,1-4-249,5-2-656,0-3-345,-3-6 697,-6-6-232,-5-10-104,-4-4-104</inkml:trace>
</inkml:ink>
</file>

<file path=ppt/ink/ink4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32.489"/>
    </inkml:context>
    <inkml:brush xml:id="br0">
      <inkml:brushProperty name="width" value="0.025" units="cm"/>
      <inkml:brushProperty name="height" value="0.025" units="cm"/>
      <inkml:brushProperty name="color" value="#E71224"/>
    </inkml:brush>
  </inkml:definitions>
  <inkml:trace contextRef="#ctx0" brushRef="#br0">14 219 19316,'-12'-5'1921,"11"4"-1345,4 1-240,14 0 880,7 0-344,9 0-944,4 0-544,6-2 488,3 0-176,1-3-56</inkml:trace>
  <inkml:trace contextRef="#ctx0" brushRef="#br0" timeOffset="1">656 1 18812,'-13'27'1648,"-3"0"-1168,2 3-207,2 3 471,6-1-80,6-1-456,2-1-368,8-1-616,0 0-201,0 1-359,-1 0 904,-4-6-304,-3-1-360</inkml:trace>
</inkml:ink>
</file>

<file path=ppt/ink/ink4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32.938"/>
    </inkml:context>
    <inkml:brush xml:id="br0">
      <inkml:brushProperty name="width" value="0.025" units="cm"/>
      <inkml:brushProperty name="height" value="0.025" units="cm"/>
      <inkml:brushProperty name="color" value="#E71224"/>
    </inkml:brush>
  </inkml:definitions>
  <inkml:trace contextRef="#ctx0" brushRef="#br0">31 254 11002,'-7'-19'527,"1"-1"1,1 0-1,0 0 0,2-1 0,0 1 0,2-1 0,0-26 0,1 44-434,1 0-1,-1 0 0,0 0 1,1 0-1,0 0 1,0 1-1,0-1 0,0 0 1,0 0-1,1 1 1,-1-1-1,1 1 1,-1-1-1,1 1 0,0 0 1,0-1-1,0 1 1,4-3-1,-2 3-9,-1 0 1,0 1-1,0-1 1,1 1-1,-1 0 0,0 0 1,1 0-1,-1 1 0,1-1 1,-1 1-1,1 0 1,-1-1-1,1 2 0,0-1 1,5 1-1,16 4 169,0 2-1,-1 0 1,31 14-1,69 37-55,-111-52-154,-1 1 0,1 0 0,-1 1 0,-1 1 0,1 0-1,-1 0 1,18 21 0,-25-24 19,0 0 0,1 1 0,-2-1 0,1 1-1,-1 0 1,0 0 0,-1 0 0,1 0 0,-1 1 0,-1-1-1,1 1 1,-1-1 0,-1 1 0,0-1 0,0 1 0,-1 12-1,-2-7 134,0 0 0,0 0 0,-1 0 0,-1-1 0,-1 1 0,1-1 0,-2 0 0,0 0 0,0-1 0,-1 0 0,0-1 0,-1 1 0,0-1 0,-20 16 0,19-17 12,-1-1 0,0 0 0,0-1 0,0 0 0,-1-1-1,0 0 1,-1-1 0,1 0 0,-1-1 0,0 0-1,0-1 1,0-1 0,0 0 0,-26 1 0,33-3-338,0-1 0,1 1 0,-1-1 0,1 0 0,-1-1 0,1 1 1,-1-1-1,1 0 0,0 0 0,0-1 0,0 0 0,0 0 0,0 0 0,1 0 1,-1-1-1,1 1 0,0-1 0,0 0 0,1 0 0,-1-1 0,1 1 0,0-1 1,0 0-1,0 0 0,0 0 0,1 0 0,0 0 0,0-1 0,1 1 0,-1-1 1,1 1-1,0-1 0,1 1 0,-1-7 0,2-25-957</inkml:trace>
  <inkml:trace contextRef="#ctx0" brushRef="#br0" timeOffset="1">729 294 20124,'10'0'1929,"0"5"-1241,1-2-264,9-1 1280,3 0-767,10-2-529,3-3-368,6-6-2345,4 1 2185,-1-4-312,1-2-240</inkml:trace>
</inkml:ink>
</file>

<file path=ppt/ink/ink4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33.468"/>
    </inkml:context>
    <inkml:brush xml:id="br0">
      <inkml:brushProperty name="width" value="0.025" units="cm"/>
      <inkml:brushProperty name="height" value="0.025" units="cm"/>
      <inkml:brushProperty name="color" value="#E71224"/>
    </inkml:brush>
  </inkml:definitions>
  <inkml:trace contextRef="#ctx0" brushRef="#br0">10 42 19052,'0'-1'66,"0"1"0,1 0-1,-1 0 1,1 0 0,-1 0-1,1 0 1,-1 0 0,0-1 0,1 1-1,-1 0 1,1 0 0,-1 0 0,1 1-1,-1-1 1,0 0 0,1 0 0,-1 0-1,1 0 1,-1 0 0,0 0 0,1 1-1,-1-1 1,1 0 0,-1 0 0,0 0-1,1 1 1,-1-1 0,0 0-1,1 1 1,-1-1 0,0 0 0,0 1-1,1-1 1,-1 0 0,0 1 0,0-1-1,0 1 1,1-1 0,-1 0 0,0 1-1,0-1 1,0 1 0,0-1 0,0 0-1,0 1 1,0-1 0,0 1 0,0 0-1,1 28 667,-1-21-161,-21 408 1217,18-386-1667,3-25-114,-1 32 79,1-36-76,0 0 0,0 0-1,0-1 1,1 1-1,-1 0 1,0 0-1,0 0 1,0 0-1,1-1 1,-1 1 0,1 0-1,-1 0 1,0-1-1,1 1 1,-1 0-1,1-1 1,0 1-1,-1 0 1,1-1 0,-1 1-1,1-1 1,0 1-1,0-1 1,-1 1-1,1-1 1,0 1-1,0-1 1,-1 0 0,1 0-1,0 1 1,0-1-1,0 0 1,0 0-1,-1 0 1,1 0-1,0 0 1,2 0 0,2-1 32,1 0 0,-1-1 0,1 0 0,-1 0 0,0-1 0,1 1 0,-1-1 0,7-6 0,41-33 208,-37 28-165,60-55 380,-3-3-1,85-108 1,-97 96-304,-56 76-342,0 0 1,-1 0-1,0-1 1,0 0 0,-1 0-1,0 0 1,0 0-1,1-12 1,-4 21 82,0-1 1,0 0 0,0 0-1,0 1 1,0-1 0,0 0-1,0 0 1,0 1 0,0-1-1,0 0 1,0 0 0,0 1-1,0-1 1,-1 0 0,1 1-1,0-1 1,-1 0 0,1 1-1,0-1 1,-1 0 0,1 1-1,-1-1 1,1 1 0,-1-1 0,1 1-1,-1-1 1,1 1 0,-2-1-1,1 1 28,0-1 1,0 1-1,0 0 0,0 0 0,0 0 0,0 0 1,0 0-1,-1 0 0,1 0 0,0 0 1,0 0-1,0 1 0,0-1 0,0 0 0,0 1 1,-1 0-1,-15 8-1054</inkml:trace>
</inkml:ink>
</file>

<file path=ppt/ink/ink4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34.974"/>
    </inkml:context>
    <inkml:brush xml:id="br0">
      <inkml:brushProperty name="width" value="0.025" units="cm"/>
      <inkml:brushProperty name="height" value="0.025" units="cm"/>
      <inkml:brushProperty name="color" value="#E71224"/>
    </inkml:brush>
  </inkml:definitions>
  <inkml:trace contextRef="#ctx0" brushRef="#br0">0 269 15995,'0'3'250,"0"1"-1,0-1 0,1 0 0,-1 0 0,0 0 0,1 0 0,0 0 1,0 0-1,0 0 0,0-1 0,0 1 0,0 0 0,1 0 1,0-1-1,-1 1 0,1-1 0,3 3 0,-3-2-56,1-1 0,0 0-1,0-1 1,1 1 0,-1 0 0,0-1 0,1 0-1,-1 0 1,0 0 0,1 0 0,0 0-1,-1-1 1,1 1 0,6-1 0,4-1-67,1 0 1,-1-1 0,0-1 0,1 0 0,-1-1-1,-1 0 1,1-1 0,-1-1 0,1 0-1,19-13 1,-10 5-121,-2-1 0,0-1-1,0-1 1,34-39 0,-42 41-22,-18 17-39,-20 24-22,13-12 69,1 2 0,0 0 0,2 0 0,0 0 0,0 1 0,2 1 0,0-1 0,-6 28 0,12-43 18,1 1 1,-1-1 0,1 0 0,0 0 0,0 0 0,-1 1 0,2-1-1,-1 0 1,0 0 0,0 1 0,1-1 0,-1 0 0,1 0-1,0 0 1,0 0 0,0 0 0,0 0 0,0 0 0,1 2-1,0-2 6,-1-1 0,1 0 0,0 0-1,-1-1 1,1 1 0,0 0-1,-1 0 1,1-1 0,0 1-1,0-1 1,0 0 0,-1 0-1,1 1 1,0-1 0,0 0 0,0 0-1,0-1 1,-1 1 0,1 0-1,0-1 1,0 1 0,0-1-1,2-1 1,12-3 62,-1-2 1,-1 0-1,1 0 0,-1-2 0,25-19 1,60-59 249,-84 73-300,0 1-28,-1 0 0,-1-1 1,0 0-1,-1-1 1,11-18-1,-20 24-31,-8 9 7,-10 13-2,1 2 66,0 2 1,2-1-1,0 2 1,-14 26-1,22-35-2,0-1 0,1 1 0,-1 0-1,1 0 1,1 0 0,0 0 0,0 0 0,1 1-1,0-1 1,1 0 0,0 1 0,2 13-1,-2-19-24,1 0 0,0-1 0,1 1 0,-1 0 0,1 0 0,-1-1 0,1 1 0,0-1 0,0 0 0,1 1 0,-1-1 0,1 0 0,0 0 0,-1-1 0,1 1 0,0 0 0,1-1 0,-1 0 0,0 0 0,1 0 0,-1 0 0,1 0 0,0-1 0,-1 0 0,1 1 0,0-1 0,5 0 0,-3 0-5,-1 0 0,1-1-1,0 0 1,0 0 0,0-1-1,-1 1 1,1-1 0,0 0-1,-1-1 1,1 1 0,0-1-1,-1 0 1,0-1 0,0 1-1,1-1 1,-2 0 0,1-1-1,6-4 1,6-10 11,-1-1 1,-1 0-1,0-2 0,22-42 1,2-1 3,-37 62-41,0 1 1,0-1 0,0 1-1,0-1 1,0 1 0,0 0-1,1 0 1,-1 0-1,0 0 1,1 0 0,-1 0-1,1 1 1,-1-1 0,1 1-1,-1 0 1,5-1-1,-2 1-24,1 0-1,0 0 0,0 0 0,0 1 1,0 0-1,6 1 0,-10-1 41,-1 0 0,1 0 0,0 0 0,-1 0 1,1 1-1,-1-1 0,1 0 0,-1 1 0,0-1 0,1 1 0,-1-1 0,0 1 0,0 0 0,0 0 0,0-1 1,-1 1-1,1 0 0,0 0 0,-1 0 0,1 0 0,-1 0 0,0 0 0,1 3 0,0 7 9,-1-1 0,-2 21 0,2-29 1,-5 40 715,-13 45-1,31-134-558,3-13 406,15-93-1,-25 150-616,0 0 0,0 0 1,1 1-1,-1 0 0,9-1 0,15-3-69,1-1 85,9-4-94,0 3-1,0 2 1,46-1 0,-84 5 110,0 1 1,0 0-1,0 0 1,0 0 0,0 0-1,0 1 1,0-1-1,0 0 1,0 1-1,0 0 1,-1-1 0,1 1-1,0 0 1,0 0-1,-1 0 1,1 0 0,0 0-1,-1 0 1,1 0-1,-1 0 1,1 1-1,-1-1 1,0 1 0,0-1-1,0 1 1,2 2-1,-2-1-3,-1 0 0,0 0 1,1 1-1,-1-1 0,0 0 0,0 0 0,-1 0 0,1 0 0,-1 0 0,0 0 0,1 1 0,-1-1 0,0-1 0,-1 1 1,-1 4-1,-10 16-15,9-18 35,1-1-1,0 1 1,1 0 0,-1 0-1,1 0 1,0 1 0,1-1 0,-2 6-1,3-10 0,0 0-1,0 0 0,0-1 0,0 1 0,1 0 1,-1 0-1,0-1 0,1 1 0,-1 0 1,0-1-1,1 1 0,-1 0 0,1-1 1,-1 1-1,1-1 0,-1 1 0,1 0 0,-1-1 1,1 1-1,-1-1 0,1 0 0,0 1 1,-1-1-1,1 0 0,0 1 0,0-1 1,-1 0-1,1 0 0,0 1 0,-1-1 0,1 0 1,0 0-1,0 0 0,0 0 0,-1 0 1,1 0-1,0 0 0,0 0 0,-1 0 0,2-1 1,33-5 9,-18 0 2,-1-1 0,0 0 0,-1-1 0,27-18 0,-35 21 29,0 0 0,0-1 0,-1 0 0,0 0 0,0 0 0,-1 0-1,0-1 1,0 0 0,0 0 0,-1-1 0,7-14 0,-8-2 175,-3 23-210,0 1 1,1-1-1,-1 1 1,0 0-1,0-1 1,0 1-1,0-1 0,0 1 1,0-1-1,0 1 1,0-1-1,0 1 1,0-1-1,0 1 1,0-1-1,0 1 0,-1-1 1,1 1-1,0-1 1,0 1-1,0-1 1,-1 1-1,1 0 1,0-1-1,-1 1 1,1-1-1,0 1 0,-1 0 1,1-1-1,0 1 1,-1 0-1,1 0 1,-1-1-1,1 1 1,-1 0-1,1 0 1,0-1-1,-1 1 0,1 0 1,-1 0-1,0 0 1,0 0-7,1 0-1,0 1 1,0-1 0,-1 0 0,1 1 0,0-1 0,0 0-1,0 0 1,-1 1 0,1-1 0,0 1 0,0-1-1,0 0 1,0 1 0,0-1 0,0 0 0,0 1 0,0-1-1,0 0 1,0 1 0,0-1 0,0 1 0,0-1 0,0 0-1,0 1 1,0-1 0,0 0 0,0 1 0,0-1-1,0 0 1,1 1 0,-1-1 0,0 0 0,0 1 0,0-1-1,1 0 1,-1 1 0,0-1 0,1 0 0,-1 0-1,0 1 1,0-1 0,1 0 0,-1 0 0,1 1 0,13 14-64,-3-10 60,-1 1 1,1-1-1,0-1 0,0 0 1,0 0-1,0-1 1,1 0-1,0-1 0,-1-1 1,24 1-1,-16-2 22,-1-1 0,0-1 0,1 0 0,-1-2-1,0 0 1,24-8 0,-31 7 2,0 0 1,0 0-1,0-1 0,0-1 1,17-14-1,-23 18-12,-1-2-1,1 1 1,-1-1-1,0 1 0,0-1 1,-1 0-1,0 0 1,1-1-1,-2 1 1,1-1-1,-1 1 1,0-1-1,3-10 1,-5 15-10,0 0 0,1 0 1,-1 0-1,0 0 0,0-1 1,0 1-1,0 0 0,0 0 1,0 0-1,0-1 0,-1 1 0,1 0 1,0 0-1,-1 0 0,1 0 1,0 0-1,-1 0 0,0-2 0,0 2-1,0 1 0,1-1 0,-1 1-1,0-1 1,0 1 0,1 0 0,-1-1-1,0 1 1,0 0 0,1-1 0,-1 1-1,0 0 1,0 0 0,0 0 0,0 0-1,0-1 1,1 1 0,-1 1 0,-1-1-1,-3 0-11,1 1 0,0 0-1,0 1 1,0-1-1,0 1 1,1 0 0,-1-1-1,-6 6 1,2-2 5,1 2 1,0-1 0,0 1-1,1 0 1,-1 0 0,2 1-1,-1 0 1,1 0-1,0 0 1,1 1 0,-1 0-1,2 0 1,-1 0 0,-3 17-1,6-21-9,0 0 0,1 0 0,-1 0 0,1 1 0,0-1 0,0 0-1,1 0 1,-1 1 0,1-1 0,0 0 0,1 0 0,-1 0 0,1 0 0,0 0 0,0 0-1,1-1 1,-1 1 0,1-1 0,0 1 0,0-1 0,1 0 0,-1 0 0,1-1 0,0 1-1,0-1 1,0 1 0,0-1 0,7 3 0,-6-3-168,0-1 1,1 1-1,0-1 1,-1 0-1,1 0 1,0-1-1,0 0 1,0 0-1,0 0 1,0-1-1,0 1 1,0-2-1,8 0 1,9-4-404</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6.758"/>
    </inkml:context>
    <inkml:brush xml:id="br0">
      <inkml:brushProperty name="width" value="0.05" units="cm"/>
      <inkml:brushProperty name="height" value="0.05" units="cm"/>
    </inkml:brush>
  </inkml:definitions>
  <inkml:trace contextRef="#ctx0" brushRef="#br0">0 363 15723,'5'17'2033,"9"-6"-849,3-3-376,6-11 1617,7-6-649,7-14-440,5-3-167,4-12-393,1-2-88,-2-6-384,-4 0-280,-6 3-720,-5 3-464,-17 7 928,-9 3-209,-16 8-143</inkml:trace>
</inkml:ink>
</file>

<file path=ppt/ink/ink4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41.462"/>
    </inkml:context>
    <inkml:brush xml:id="br0">
      <inkml:brushProperty name="width" value="0.025" units="cm"/>
      <inkml:brushProperty name="height" value="0.025" units="cm"/>
      <inkml:brushProperty name="color" value="#E71224"/>
    </inkml:brush>
  </inkml:definitions>
  <inkml:trace contextRef="#ctx0" brushRef="#br0">86 23 15723,'-1'-7'478,"-4"-9"2695,5 16-3086,-1 1 0,1-1 0,-1 0 0,1 1 0,-1-1 0,1 0 1,0 1-1,-1-1 0,1 0 0,-1 1 0,1-1 0,0 1 0,0-1 0,-1 1 0,1-1 0,0 1 0,0-1 0,-1 1 0,1-1 0,0 1 0,0-1 0,0 1 0,0-1 0,0 1 0,0-1 0,0 1 0,0 0 0,-68 191 2469,63-163-2167,5-29-380,0 1 0,0-1 0,0 1-1,0-1 1,0 1 0,1-1 0,-1 1 0,0 0 0,0-1-1,0 1 1,1-1 0,-1 1 0,0-1 0,0 0-1,1 1 1,-1-1 0,1 1 0,-1-1 0,0 1 0,1-1-1,-1 0 1,1 1 0,-1-1 0,1 0 0,-1 0-1,1 1 1,-1-1 0,1 0 0,-1 0 0,1 0-1,-1 1 1,1-1 0,-1 0 0,1 0 0,-1 0 0,1 0-1,0 0 1,-1 0 0,1 0 0,-1 0 0,1-1-1,-1 1 1,2 0 0,8-3 13,-1-1 0,1 0 0,-1 0 0,0-1 0,0-1 0,0 1 0,-1-1 0,10-9 0,-2 3-3,119-95-60,-134 106 36,-1 0 0,1 1-1,0-1 1,0 0 0,0 1 0,-1-1 0,1 0-1,0 1 1,0 0 0,0-1 0,0 1 0,0-1-1,0 1 1,0 0 0,0 0 0,0-1-1,0 1 1,0 0 0,0 0 0,0 0 0,0 0-1,0 0 1,0 1 0,0-1 0,0 0 0,2 1-1,-3 0 2,1 0 0,0 0 0,0 0 0,-1 0 0,1 0 0,-1 0 0,1 0 0,-1 0 0,1 1 0,-1-1 1,0 0-1,0 0 0,1 1 0,-1-1 0,0 0 0,0 0 0,-1 3 0,1 8 89,-2 1 1,-5 23-1,7-36-82,-1 1-8,0 1 0,1 0 1,-1-1-1,1 1 0,0 0 0,-1 0 1,1 0-1,0-1 0,0 1 0,0 0 1,0 0-1,1-1 0,-1 1 1,0 0-1,1 0 0,0 2 0,1-3-53,-1 0 0,0 0 0,1 0-1,-1 0 1,1-1 0,-1 1 0,1 0-1,-1-1 1,1 1 0,-1-1 0,1 0-1,0 1 1,-1-1 0,1 0 0,0 0 0,-1 0-1,1 0 1,1-1 0,39 3-450,-18-2 65</inkml:trace>
</inkml:ink>
</file>

<file path=ppt/ink/ink4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41.909"/>
    </inkml:context>
    <inkml:brush xml:id="br0">
      <inkml:brushProperty name="width" value="0.025" units="cm"/>
      <inkml:brushProperty name="height" value="0.025" units="cm"/>
      <inkml:brushProperty name="color" value="#E71224"/>
    </inkml:brush>
  </inkml:definitions>
  <inkml:trace contextRef="#ctx0" brushRef="#br0">123 81 12867,'1'-2'286,"0"0"1,-1 1 0,1-1 0,0 0-1,0 0 1,-1 0 0,0 0-1,1 0 1,-1 0 0,0 0 0,0 0-1,0 0 1,0 0 0,0-3 0,0 5-189,0-1 0,-1 1 0,1-1 0,0 1 0,0 0 0,0-1 1,-1 1-1,1-1 0,0 1 0,0-1 0,-1 1 0,1 0 1,0-1-1,-1 1 0,1-1 0,-1 1 0,1 0 0,0 0 0,-1-1 1,1 1-1,-1 0 0,1 0 0,-1-1 0,0 1 8,-1 0 0,1 0-1,0 0 1,0 0 0,0 0 0,0 0-1,0 1 1,0-1 0,-1 0 0,1 1-1,0-1 1,0 0 0,0 1 0,0-1-1,-1 2 1,-7 4 99,1 1-1,-1 0 0,1 0 1,1 1-1,-1 0 1,1 0-1,1 1 1,0 0-1,0 0 0,0 0 1,1 1-1,1 0 1,-6 16-1,9-24-167,1-1 0,-1 0 0,1 1 0,0-1 0,0 1 0,-1-1 0,1 1 0,0-1 0,0 1 0,0-1 0,1 1 0,-1-1 0,0 1 0,0-1 0,1 1 0,-1-1 0,1 1-1,-1-1 1,1 0 0,1 3 0,-1-3-21,0 0 0,0 0 0,1-1-1,-1 1 1,0 0 0,0-1-1,1 1 1,-1-1 0,0 1-1,1-1 1,-1 0 0,0 1 0,1-1-1,-1 0 1,1 0 0,-1 0-1,1 0 1,-1 0 0,0 0 0,1 0-1,-1-1 1,3 0 0,7-2-78,0-1 1,0 0 0,-1-1 0,1 0-1,-1 0 1,0-1 0,-1-1-1,15-12 1,-6 3-124,-1 0 0,0-2 1,15-21-1,-10 7-35,-21 30 207,1 0 0,-1 0 0,0-1 1,0 1-1,0 0 0,-1-1 1,1 1-1,0-1 0,-1 1 0,0 0 1,1-1-1,-1-3 0,0 6 14,0 0-1,0 0 1,0 0-1,0-1 1,0 1-1,-1 0 1,1 0-1,0 0 1,0 0-1,0-1 1,0 1-1,0 0 1,0 0-1,0 0 1,0 0-1,0-1 1,-1 1-1,1 0 1,0 0-1,0 0 1,0 0-1,0 0 1,0 0-1,0 0 1,-1 0-1,1-1 1,0 1-1,0 0 1,0 0-1,0 0 1,-1 0-1,1 0 1,0 0-1,0 0 1,0 0-1,-1 0 1,1 0-1,0 0 1,0 0-1,0 0 1,0 0-1,-1 0 1,-9 6 34,-6 8 24,4-1-7,1 1 0,-10 16 0,17-25-46,1 1 1,0-1-1,0 1 1,0 0 0,1 0-1,0 0 1,0 1 0,0-1-1,0 8 1,2-14-35,0 1 1,0-1-1,0 1 1,0-1-1,0 1 1,0-1-1,0 1 1,0-1-1,0 1 1,0 0-1,1-1 1,-1 1-1,0-1 1,0 1-1,1-1 1,-1 1-1,0-1 1,0 0-1,1 1 1,-1-1-1,1 1 1,-1-1-1,0 0 1,1 1-1,-1-1 1,1 0-1,-1 1 1,1-1-1,-1 0 1,1 1-1,-1-1 1,1 0-1,-1 0 1,1 0-1,-1 0 1,1 0-1,-1 0 1,2 1-1,23-4-470,-21 2 504,18-4-312</inkml:trace>
</inkml:ink>
</file>

<file path=ppt/ink/ink4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3:42.373"/>
    </inkml:context>
    <inkml:brush xml:id="br0">
      <inkml:brushProperty name="width" value="0.025" units="cm"/>
      <inkml:brushProperty name="height" value="0.025" units="cm"/>
      <inkml:brushProperty name="color" value="#E71224"/>
    </inkml:brush>
  </inkml:definitions>
  <inkml:trace contextRef="#ctx0" brushRef="#br0">123 322 13195,'-19'15'1914,"1"1"1,-25 29-1,38-39-1618,1-1-1,-1 1 0,1 0 1,1 1-1,-1-1 0,1 1 0,0-1 1,1 1-1,-1 0 0,1 0 0,1 0 1,-2 14-1,3-20-259,-1 1 1,1-1-1,0 1 1,1-1 0,-1 1-1,0-1 1,0 0-1,1 1 1,-1-1-1,1 1 1,-1-1-1,1 0 1,-1 1-1,1-1 1,0 0-1,0 0 1,0 0-1,0 1 1,0-1-1,0 0 1,0 0 0,1 1-1,1-1-8,-1 1 0,1-1 1,-1 0-1,1 0 0,0-1 0,-1 1 1,1 0-1,0-1 0,0 0 0,-1 1 0,4-1 1,5-1-6,0 0 1,-1-1 0,0 0 0,1 0 0,12-5-1,-3-2-8,0 0 0,-2-1-1,1-1 1,-1-1 0,-1-1 0,0 0-1,0-1 1,-2-1 0,0 0-1,15-20 1,-10 10 20,-1-2 0,-1 0 0,-2-2-1,-1 1 1,23-62 0,-33 78-1,-2-1 0,0 1 0,0 0 1,0-18-1,-2 27-21,-1-1 1,-1 1 0,1-1-1,0 1 1,-1-1 0,0 1 0,1 0-1,-4-7 1,3 8-5,1 1 0,-1-1 0,0 1 0,0 0 1,0-1-1,-1 1 0,1 0 0,0-1 0,0 1 0,-1 0 0,1 0 0,0 0 0,-1 0 0,1 1 1,-1-1-1,0 0 0,1 1 0,-4-2 0,0 2 12,1-1 0,-1 1 0,1 0 0,-1 1 0,1-1 0,0 1 0,-1 0 0,1 0 0,-1 0 1,1 0-1,0 1 0,0 0 0,0 0 0,0 0 0,0 0 0,-4 4 0,-7 5 128,0 0-1,-19 20 1,20-18 7,0 2 1,-14 19-1,25-30-114,0 1 1,0 0-1,0 0 1,0 0-1,1 0 1,-1 0-1,1 0 1,1 1 0,-1-1-1,1 1 1,0-1-1,0 8 1,1-11-38,0-1 1,0 1 0,0-1 0,1 1-1,-1-1 1,1 1 0,-1-1 0,1 1 0,-1-1-1,1 0 1,0 1 0,0-1 0,0 0-1,0 0 1,0 1 0,0-1 0,0 0-1,0 0 1,0 0 0,0 0 0,1 0-1,-1-1 1,0 1 0,1 0 0,-1 0-1,0-1 1,1 1 0,-1-1 0,1 1-1,-1-1 1,3 0 0,5 2-112,0-1 0,0-1 0,0 0 0,11-1 0,-14 1 8,29-3-284,-18 1 126,-1 1-1,0 0 1,1 1-1,-1 1 0,19 3 1,-31-3 220,0 0 1,0 0-1,0 1 1,0-1-1,0 1 1,-1 0-1,1 0 0,0 0 1,-1 1-1,0-1 1,1 1-1,-1 0 1,0 0-1,-1 0 1,1 0-1,0 0 1,-1 1-1,0-1 1,1 1-1,-1-1 1,-1 1-1,1 0 1,-1 0-1,1 0 1,0 5-1,1 4 162,-1 1-1,-1-1 1,0 1 0,-1 0 0,0 0-1,-1-1 1,0 1 0,-1-1 0,-1 1-1,-7 22 1,8-27-529,2-8 398,0-1 0,0 0 0,-1 0 0,1 0 0,0 0 0,0 0 0,0 0 0,0 0 1,0 1-1,0-1 0,0 0 0,0 0 0,0 0 0,0 0 0,0 0 0,0 0 0,0 1 0,0-1 1,0 0-1,0 0 0,1 0 0,-1 0 0,0 0 0,0 0 0,0 0 0,0 1 0,0-1 1,0 0-1,0 0 0,0 0 0,0 0 0,0 0 0,0 0 0,1 0 0,-1 0 0,0 0 0,0 0 1,0 0-1,0 0 0,0 1 0,0-1 0,0 0 0,1 0 0,-1 0 0,0 0 0,0 0 1,0 0-1,0 0 0,0 0 0,0 0 0,0 0 0,1 0 0,-1 0 0,0 0 0,0 0 0,0-1 1,0 1-1,0 0 0,0 0 0,0 0 0,1 0 0,-1 0 0,0 0 0,0 0 0,6-5-268</inkml:trace>
</inkml:ink>
</file>

<file path=ppt/ink/ink4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25.920"/>
    </inkml:context>
    <inkml:brush xml:id="br0">
      <inkml:brushProperty name="width" value="0.025" units="cm"/>
      <inkml:brushProperty name="height" value="0.025" units="cm"/>
      <inkml:brushProperty name="color" value="#E71224"/>
    </inkml:brush>
  </inkml:definitions>
  <inkml:trace contextRef="#ctx0" brushRef="#br0">137 221 15107,'-9'3'216,"0"0"-1,0 0 1,0 1-1,0 0 1,1 1 0,0 0-1,-14 11 1,17-12-147,0 0 1,1 0 0,0 0 0,-1 0-1,2 1 1,-1 0 0,0 0 0,1 0-1,0 0 1,0 0 0,1 1-1,0-1 1,-3 9 0,5-13-56,-1 1 1,1-1-1,0 1 1,-1-1-1,1 1 1,0-1-1,0 1 1,0-1-1,0 1 1,0-1-1,1 1 1,-1-1-1,0 1 1,1-1-1,-1 1 1,1-1-1,0 0 1,-1 1-1,1-1 1,0 0-1,0 1 1,0-1-1,0 0 1,1 2-1,0-2 3,0 0-1,1 0 1,-1 0 0,0 0-1,0 0 1,0-1 0,1 1-1,-1-1 1,0 0 0,1 1-1,-1-1 1,0 0 0,1 0-1,2-1 1,6-1 18,-1 0-1,1 0 1,-1-1 0,1-1-1,15-7 1,-8 1-32,0-2 0,0 0-1,-2 0 1,1-2 0,-2 0 0,0-1 0,0-1 0,18-26-1,-30 39-15,-1-1 1,1 0-1,-1 0 0,0 0 0,0 0 0,0-1 0,1-6 1,-3 11 11,0 0 1,0 0 0,0 0 0,0 0 0,0 0-1,1-1 1,-1 1 0,0 0 0,0 0-1,0 0 1,0 0 0,0 0 0,0 0 0,0-1-1,0 1 1,0 0 0,0 0 0,-1 0 0,1 0-1,0 0 1,0-1 0,0 1 0,0 0-1,0 0 1,0 0 0,0 0 0,0 0 0,0 0-1,0 0 1,0-1 0,0 1 0,-1 0-1,1 0 1,0 0 0,0 0 0,0 0 0,0 0-1,0 0 1,0 0 0,0 0 0,-1 0 0,1 0-1,0 0 1,0 0 0,0 0 0,0 0-1,0 0 1,-1 0 0,1 0 0,0 0 0,0 0-1,0 0 1,-7 4 4,1 4 11,0 0 1,0 0 0,1 0-1,1 1 1,-1 0 0,1 0-1,-4 16 1,5-17 20,1 0 1,0 0-1,1 0 1,-1 0-1,2 0 0,-1 0 1,1 1-1,1-1 1,1 13-1,-2-18-11,1-1 0,0 1-1,-1 0 1,1-1 0,0 1 0,0-1-1,1 0 1,-1 1 0,0-1 0,1 0-1,-1 0 1,1 0 0,0 0 0,0 0 0,0 0-1,0 0 1,0-1 0,0 1 0,0-1-1,1 1 1,-1-1 0,0 0 0,1 0-1,-1 0 1,1 0 0,-1 0 0,1-1-1,-1 1 1,1-1 0,0 0 0,-1 0 0,1 0-1,0 0 1,-1 0 0,1 0 0,0-1-1,3 0 1,2-1 38,0-1 1,0 1-1,0-1 0,-1-1 0,1 0 0,-1 0 1,0 0-1,0-1 0,0 0 0,10-9 0,-9 6-28,-1-1 0,1 1-1,-2-1 1,1 0 0,-1-1-1,-1 1 1,1-1 0,-2 0-1,1-1 1,-2 1 0,5-15 0,-9 17-42,-3 14-10,-5 14-12,-5 40 79,13-55-20,0 0-1,1 0 1,0 0-1,0 0 0,0 0 1,1 0-1,-1 0 1,1 0-1,0 0 0,3 6 1,-4-10-15,0-1 1,1 1-1,-1 0 1,1 0-1,-1 0 0,1-1 1,-1 1-1,1 0 1,0-1-1,-1 1 0,1 0 1,0-1-1,-1 1 1,1-1-1,0 1 0,0-1 1,0 1-1,-1-1 1,1 0-1,0 1 1,0-1-1,0 0 0,0 0 1,1 0-1,0 0 13,1 0-1,-1 0 1,0 0-1,1-1 0,-1 1 1,0-1-1,0 0 1,1 0-1,2-1 1,4-3 51,-1 0-1,1-1 1,10-10 0,0-2-50,-1-1 0,-1-1 0,23-34 0,-30 40-171,-19 52-327,7-31 492,0 1 0,1-1 0,0 0 0,0 1 1,0-1-1,1 1 0,1 9 0,0-15-4,-1 0 0,0 0 0,1 0 0,0 0 0,-1-1 0,1 1 0,0 0 0,0-1 0,0 1 0,0 0 0,0-1 0,0 1 0,0-1 0,1 0 0,-1 1 0,0-1 0,1 0 0,-1 0 0,1 0 0,-1 0 0,1 0 0,0 0 0,0 0 1,-1 0-1,1-1 0,0 1 0,0-1 0,0 1 0,-1-1 0,1 0 0,0 0 0,0 0 0,0 0 0,3 0 0,5-1 32,0-1 1,0 0-1,0 0 1,-1-1-1,1-1 1,-1 1-1,0-1 1,0-1-1,0 0 1,11-8-1,2-2 9,-1-2 1,32-31-1,-33 26-104,0-1 1,-1 0-1,-2-2 1,-1 0-1,0 0 1,21-52 0,-33 65-63,-8 11-10,-9 18-1,-10 24 187,1 0 0,2 2 0,2 1 0,-21 79 0,31-89-30,2 0 1,2 0-1,1 0 1,1 0-1,2 1 0,1-1 1,8 44-1,7 8-297,13 104-499,-29-160 849,0-29-71,0 0 0,0-1 0,0 1 0,0 0 0,0 0 0,0-1 0,0 1 0,0 0 0,0 0 0,0-1 0,-1 1 0,1 0 0,0-1 0,0 1 0,-1 0 0,1-1 0,0 1 0,-1 0 0,1-1 0,-1 1 0,1-1 0,-1 1 0,1-1 0,-1 1 0,1-1 0,-1 1 0,0-1 0,1 1 0,-1-1 0,0 0 0,0 1 0,0-1 16,0-1 1,0 1-1,0-1 0,1 0 0,-1 1 0,0-1 0,0 1 0,1-1 0,-1 0 0,0 0 0,1 0 1,-1 1-1,1-1 0,-1 0 0,1 0 0,-1 0 0,1 0 0,0 0 0,-1 0 0,1 0 0,0 0 1,-1-1-1,-4-31 377,4 28-302,-10-101 218,5 1 0,7-122 0,-1 221-389,1-1-1,-1 1 0,1 0 1,0-1-1,1 1 1,4-12-1,-5 16 19,0 0 0,0 0-1,0 1 1,0-1 0,1 0 0,-1 1 0,1-1 0,-1 1 0,1-1-1,0 1 1,-1 0 0,1-1 0,0 1 0,0 0 0,0 0 0,0 1 0,0-1-1,0 0 1,0 1 0,0-1 0,0 1 0,0-1 0,4 1 0,21-1-186,6 0-66</inkml:trace>
</inkml:ink>
</file>

<file path=ppt/ink/ink4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26.421"/>
    </inkml:context>
    <inkml:brush xml:id="br0">
      <inkml:brushProperty name="width" value="0.025" units="cm"/>
      <inkml:brushProperty name="height" value="0.025" units="cm"/>
      <inkml:brushProperty name="color" value="#E71224"/>
    </inkml:brush>
  </inkml:definitions>
  <inkml:trace contextRef="#ctx0" brushRef="#br0">19 1 19388,'-13'7'2169,"8"9"-1305,4 1-352,5-3 1632,6 0-1047,10-4-569,5-1-344,9-5-640,3-2-305,5-2-535,-2-3-216,-1-3 1016,0-2-368,-8-2-177</inkml:trace>
</inkml:ink>
</file>

<file path=ppt/ink/ink4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26.886"/>
    </inkml:context>
    <inkml:brush xml:id="br0">
      <inkml:brushProperty name="width" value="0.025" units="cm"/>
      <inkml:brushProperty name="height" value="0.025" units="cm"/>
      <inkml:brushProperty name="color" value="#E71224"/>
    </inkml:brush>
  </inkml:definitions>
  <inkml:trace contextRef="#ctx0" brushRef="#br0">278 0 15347,'-17'9'1633,"-7"11"-809,-3 4-216,-5 11 984,2 3-103,0 11-249,3 1-112,1 3-240,3 2-128,9-6-303,1-4-361,6-9-1017,-1-9 857,8-24-160,0-6-136</inkml:trace>
</inkml:ink>
</file>

<file path=ppt/ink/ink4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27.372"/>
    </inkml:context>
    <inkml:brush xml:id="br0">
      <inkml:brushProperty name="width" value="0.025" units="cm"/>
      <inkml:brushProperty name="height" value="0.025" units="cm"/>
      <inkml:brushProperty name="color" value="#E71224"/>
    </inkml:brush>
  </inkml:definitions>
  <inkml:trace contextRef="#ctx0" brushRef="#br0">0 333 18116,'8'-5'312,"0"-1"1,-1 0 0,0 0-1,0-1 1,-1 0-1,0 0 1,0 0 0,7-12-1,13-16 490,153-176 1409,-178 209-2197,0 0 0,1 1 0,-1-1 0,0 1 0,1 0 0,-1-1 0,1 1 0,0 0 0,-1 0 0,1 0 0,2-1 0,-4 2-11,0 0 0,1 1 0,-1-1 0,0 0 0,0 0 0,1 0 0,-1 0 0,0 0 0,0 1 0,1-1 0,-1 0 0,0 0 0,0 1 0,0-1 0,1 0 0,-1 0 0,0 0 0,0 1 0,0-1 0,0 0 0,0 1 0,1-1 0,-1 0 0,0 0 0,0 1 0,0-1 0,0 0 0,0 1 0,0-1 0,0 0 0,0 1 0,0-1 0,0 0 0,0 0 0,0 1 0,-1-1 0,1 0 1,0 1-1,0-1 0,-13 50 106,9-37-110,-9 31-97,3 1 0,1 0 0,3 1 0,1 0 1,2 49-1,6-77-1</inkml:trace>
</inkml:ink>
</file>

<file path=ppt/ink/ink4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58.352"/>
    </inkml:context>
    <inkml:brush xml:id="br0">
      <inkml:brushProperty name="width" value="0.025" units="cm"/>
      <inkml:brushProperty name="height" value="0.025" units="cm"/>
      <inkml:brushProperty name="color" value="#E71224"/>
    </inkml:brush>
  </inkml:definitions>
  <inkml:trace contextRef="#ctx0" brushRef="#br0">1 61 14467,'4'0'1656,"9"-2"-1111,16 1-273,9-6 1496,17 0-1384,2-2-104,9 0-56,0 1-96,-6 2-240,-5 2-96,-12-1-320,-6 3-320,-20 2 664,-14 0-160,-1 4-104</inkml:trace>
</inkml:ink>
</file>

<file path=ppt/ink/ink4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58.850"/>
    </inkml:context>
    <inkml:brush xml:id="br0">
      <inkml:brushProperty name="width" value="0.025" units="cm"/>
      <inkml:brushProperty name="height" value="0.025" units="cm"/>
      <inkml:brushProperty name="color" value="#E71224"/>
    </inkml:brush>
  </inkml:definitions>
  <inkml:trace contextRef="#ctx0" brushRef="#br0">1 35 16299,'4'13'1353,"16"-8"-753,7 0-160,16-5 504,9 1-168,14-2-176,4-2-191,6-2-489,-3 3-321,-8-6-663,-4-2 848,-9-4-224,-8-2-208</inkml:trace>
</inkml:ink>
</file>

<file path=ppt/ink/ink4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39:59.361"/>
    </inkml:context>
    <inkml:brush xml:id="br0">
      <inkml:brushProperty name="width" value="0.025" units="cm"/>
      <inkml:brushProperty name="height" value="0.025" units="cm"/>
      <inkml:brushProperty name="color" value="#E71224"/>
    </inkml:brush>
  </inkml:definitions>
  <inkml:trace contextRef="#ctx0" brushRef="#br0">47 4 14683,'2'-1'282,"0"1"0,0-1 0,0 0 0,0 1 0,0 0 0,0-1 0,0 1 0,1 0 0,-1 0 0,0 0 0,0 0 0,0 1 0,0-1 0,3 1 0,32 11 2155,-32-10-2104,-1-1-273,0 1-1,0-1 0,-1 1 1,1 0-1,0 1 0,-1-1 1,1 0-1,-1 1 0,1 0 1,-1 0-1,0 0 0,0 0 1,-1 0-1,1 1 0,-1-1 1,0 1-1,1 0 0,-1 0 1,-1 0-1,1 0 1,-1 0-1,1 0 0,-1 0 1,-1 0-1,1 0 0,0 1 1,-1-1-1,0 0 0,0 0 1,-1 8-1,-2 7-37,-1 1 1,0-1-1,-2 1 0,0-2 1,-12 24-1,-52 94 105,6-13 548,54-92-565,5-11 30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7.172"/>
    </inkml:context>
    <inkml:brush xml:id="br0">
      <inkml:brushProperty name="width" value="0.05" units="cm"/>
      <inkml:brushProperty name="height" value="0.05" units="cm"/>
    </inkml:brush>
  </inkml:definitions>
  <inkml:trace contextRef="#ctx0" brushRef="#br0">1 257 18364,'11'-16'2232,"11"4"-1407,11-7-329,8-1 1480,14-5-992,4-2-384,5-3-792,1 1-520,-11 4 664,-5-3-192,-12 3-176</inkml:trace>
</inkml:ink>
</file>

<file path=ppt/ink/ink4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00.214"/>
    </inkml:context>
    <inkml:brush xml:id="br0">
      <inkml:brushProperty name="width" value="0.025" units="cm"/>
      <inkml:brushProperty name="height" value="0.025" units="cm"/>
      <inkml:brushProperty name="color" value="#E71224"/>
    </inkml:brush>
  </inkml:definitions>
  <inkml:trace contextRef="#ctx0" brushRef="#br0">57 0 18540,'-20'33'2555,"15"-23"-2364,-1 1 0,1 0 1,1 0-1,0 0 0,1 0 0,0 1 0,1-1 0,0 1 0,0 0 0,1-1 0,1 1 1,1 12-1,-1-23-189,0 1 1,0-1-1,0 1 1,1 0 0,-1-1-1,0 1 1,1-1-1,-1 0 1,1 1 0,0-1-1,-1 1 1,1-1-1,0 0 1,0 1 0,0-1-1,0 0 1,0 0-1,0 0 1,0 0-1,0 0 1,0 0 0,1 0-1,-1 0 1,0 0-1,1-1 1,-1 1 0,1 0-1,-1-1 1,1 1-1,-1-1 1,1 0 0,-1 1-1,1-1 1,-1 0-1,1 0 1,-1 0-1,1 0 1,-1 0 0,1 0-1,-1-1 1,3 0-1,4-1-3,-1 0 1,0-1-1,0 0 0,0 0 0,0-1 0,0 0 0,7-6 0,15-14 128,0-1 0,34-39 1,-2 0 490,-49 56-377,-12 8-236,1 0 1,-1 0-1,0 0 1,0 0-1,0 0 1,0 0-1,0 0 1,0 0-1,1 0 1,-1 0-1,0 0 1,0 0-1,0 0 0,0 0 1,0 0-1,0 0 1,1 0-1,-1 0 1,0 0-1,0 0 1,0 0-1,0 1 1,0-1-1,0 0 1,0 0-1,1 0 1,-1 0-1,0 0 1,0 0-1,0 0 1,0 0-1,0 1 1,0-1-1,0 0 1,0 0-1,0 0 1,0 0-1,0 0 1,0 0-1,0 1 1,0-1-1,0 0 1,0 0-1,0 0 0,-5 25 304,3-18-309,-7 27 36,2 1-1,1 0 0,1 1 0,1 42 0,4-72-41,0-1-1,1 1 0,0-1 0,0 1 0,0-1 0,0 0 0,1 1 0,0-1 0,3 6 1,-4-9-26,0 0 1,0-1 0,0 1-1,0-1 1,1 0 0,-1 1-1,0-1 1,1 0 0,-1 0-1,0 0 1,1 0 0,0 0-1,-1 0 1,1 0 0,-1 0 0,1-1-1,0 1 1,0-1 0,-1 1-1,1-1 1,0 0 0,0 0-1,0 1 1,-1-1 0,1 0-1,0-1 1,0 1 0,0 0-1,0 0 1,-1-1 0,3 0 0,3-2-85,1-1 0,-1 1 0,0-1 1,0-1-1,-1 1 0,0-1 1,1 0-1,-2-1 0,1 0 0,-1 1 1,1-2-1,6-10 0,19-25-349</inkml:trace>
</inkml:ink>
</file>

<file path=ppt/ink/ink4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00.697"/>
    </inkml:context>
    <inkml:brush xml:id="br0">
      <inkml:brushProperty name="width" value="0.025" units="cm"/>
      <inkml:brushProperty name="height" value="0.025" units="cm"/>
      <inkml:brushProperty name="color" value="#E71224"/>
    </inkml:brush>
  </inkml:definitions>
  <inkml:trace contextRef="#ctx0" brushRef="#br0">135 0 18564,'-14'15'648,"0"1"0,0 0 1,2 1-1,0 0 0,1 1 0,1 0 1,0 1-1,2 0 0,0 1 0,1 0 1,-6 25-1,13-41-640,-1-1 0,1 0 0,0 0 0,-1 1 0,1-1 1,1 0-1,-1 0 0,0 1 0,1-1 0,0 0 0,-1 0 0,1 0 0,1 1 0,2 4 0,-3-6-28,1 0 0,-1 0 0,1 0 1,0 0-1,0-1 0,0 1 0,0-1 0,0 0 0,0 1 0,0-1 0,0 0 0,0 0 0,1 0 0,-1 0 0,5 0 0,6 1-174,1-1-1,0-1 1,-1 0 0,1-1 0,25-4-1,2 0-212,-39 4 393,1 1 1,-1 0-1,0 0 0,1 0 1,-1 0-1,1 0 0,-1 0 1,1 1-1,-1-1 0,0 1 1,1 0-1,-1 0 0,0 0 1,0 0-1,0 0 0,0 0 1,0 0-1,0 1 0,0-1 1,0 1-1,0-1 0,0 1 1,-1 0-1,1 0 0,-1 0 1,1 0-1,-1 0 0,0 0 1,0 0-1,0 0 0,0 1 1,0-1-1,0 0 0,-1 0 1,1 1-1,-1-1 1,1 1-1,-1-1 0,0 4 1,0 3 43,-1 0 0,0 0 0,0-1 0,-1 1 0,0-1 0,0 1 0,-1-1 0,0 0 0,0 0 0,-5 8 0,2-7 82,1-1 0,-1 0 0,-1 0 0,1 0 0,-1-1 1,-1 0-1,-9 7 0,15-12-105,-1 0 1,1-1 0,-1 1-1,1-1 1,-1 0 0,0 0-1,0 0 1,1 0 0,-1 0 0,0-1-1,0 1 1,-5 0 0,6-2-68,0 1 0,0 0 1,0-1-1,0 0 1,0 1-1,0-1 0,0 0 1,0 0-1,0 0 1,0 0-1,1 0 0,-1 0 1,0-1-1,1 1 1,-1 0-1,1-1 1,0 1-1,-1-1 0,1 0 1,-2-2-1,1-1-7,0 1 0,0-1 0,0 1-1,0-1 1,1 0 0,0 0 0,-1 0-1,2 1 1,-1-7 0,0-16-437</inkml:trace>
</inkml:ink>
</file>

<file path=ppt/ink/ink4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01.192"/>
    </inkml:context>
    <inkml:brush xml:id="br0">
      <inkml:brushProperty name="width" value="0.025" units="cm"/>
      <inkml:brushProperty name="height" value="0.025" units="cm"/>
      <inkml:brushProperty name="color" value="#E71224"/>
    </inkml:brush>
  </inkml:definitions>
  <inkml:trace contextRef="#ctx0" brushRef="#br0">154 151 19948,'1'-3'215,"0"-1"-1,0 1 0,-1 0 1,1-1-1,-1 1 0,0 0 0,0-1 1,0 1-1,-1-1 0,1 1 1,-1 0-1,0-1 0,1 1 1,-2 0-1,-1-6 0,2 7-179,0-1-1,-1 1 0,1 0 1,0 0-1,-1 0 1,1 0-1,-1 0 1,0 0-1,1 0 0,-1 0 1,0 0-1,0 1 1,0-1-1,0 1 0,-1 0 1,1-1-1,0 1 1,-1 0-1,1 0 0,-5-1 1,3 2-32,1 0 0,0 0 0,-1 1 0,1-1 0,-1 1 0,1-1 0,0 1 0,0 0 0,-1 0 0,1 1 0,0-1 0,0 1 0,0-1 0,-4 4 0,2-1 0,1 0 1,-1 0-1,1 0 0,0 0 0,0 1 0,0-1 0,1 1 0,-5 7 0,6-8-2,0 0 0,1 0 0,-1-1 0,1 1 0,-1 0 0,1 0 0,0 0 0,1 0 0,-1 1 0,1-1 0,0 8 0,0-9-1,1-1-1,-1 1 1,1-1 0,0 0 0,0 1 0,0-1 0,0 0-1,0 0 1,0 1 0,1-1 0,-1 0 0,1 0 0,-1 0-1,1-1 1,0 1 0,0 0 0,-1-1 0,1 1-1,1-1 1,3 3 0,0-1-4,1 0 1,-1-1-1,1 0 0,0 0 1,-1 0-1,1-1 0,0 0 0,0 0 1,9-1-1,10-1-29,31-5 1,-35 3 12,41-1-1,-48 9 39,-5-2 381,-10-3-376,0 0 0,0 0 0,1 0 0,-1 0 0,0-1 0,0 1 0,0 0 0,1 0 0,-1 0 0,0 0 0,0 0 0,0 0 0,1-1 0,-1 1 0,0 0 0,0 0 0,0 0 0,0 0 0,0-1 0,1 1 0,-1 0 0,0 0 0,0 0 0,0-1 0,0 1 0,0 0 0,0 0 0,0-1 0,0 1 0,0 0 0,0 0 0,0 0 0,0-1 0,0 1 0,0-1 0,1-49 982,1-23-394,-1 65-703,0 0 0,1 0 1,-1 1-1,2-1 0,-1 0 0,7-12 0,-8 17 9,1 1-1,0 0 0,0-1 0,0 1 0,0 0 1,0 0-1,0 1 0,1-1 0,-1 0 1,1 1-1,-1-1 0,1 1 0,0 0 0,-1 0 1,1 0-1,0 0 0,0 0 0,0 1 1,0-1-1,-1 1 0,1 0 0,0-1 1,0 1-1,0 1 0,0-1 0,4 1 0,5 2-369</inkml:trace>
</inkml:ink>
</file>

<file path=ppt/ink/ink4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01.678"/>
    </inkml:context>
    <inkml:brush xml:id="br0">
      <inkml:brushProperty name="width" value="0.025" units="cm"/>
      <inkml:brushProperty name="height" value="0.025" units="cm"/>
      <inkml:brushProperty name="color" value="#E71224"/>
    </inkml:brush>
  </inkml:definitions>
  <inkml:trace contextRef="#ctx0" brushRef="#br0">0 0 16828,'12'6'1648,"16"-6"-1008,5 0-480,14 2 1096,8 0-623,8-4-89,3-3-128</inkml:trace>
</inkml:ink>
</file>

<file path=ppt/ink/ink4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02.322"/>
    </inkml:context>
    <inkml:brush xml:id="br0">
      <inkml:brushProperty name="width" value="0.025" units="cm"/>
      <inkml:brushProperty name="height" value="0.025" units="cm"/>
      <inkml:brushProperty name="color" value="#E71224"/>
    </inkml:brush>
  </inkml:definitions>
  <inkml:trace contextRef="#ctx0" brushRef="#br0">221 238 18348,'-5'-2'142,"0"-1"1,0 1-1,0-1 1,0 2 0,0-1-1,0 0 1,-1 1-1,1 0 1,0 0-1,-1 1 1,1 0-1,-1-1 1,1 2-1,-1-1 1,1 1-1,-1 0 1,1 0-1,0 0 1,-1 1-1,1 0 1,0 0-1,-5 2 1,3 0-117,1-1 0,-1 1-1,1 0 1,-1 0 0,1 1 0,1 0 0,-1 0 0,1 0-1,-1 1 1,2-1 0,-1 1 0,1 0 0,-1 1 0,2-1 0,-5 10-1,7-15-21,1 0-1,-1 1 1,0-1-1,1 0 1,-1 1-1,1-1 1,0 1-1,0-1 0,-1 0 1,1 1-1,0-1 1,0 1-1,0-1 1,0 0-1,0 1 1,1-1-1,-1 1 0,0-1 1,1 0-1,-1 1 1,1-1-1,-1 0 1,2 2-1,-1-2 9,0 0-1,0-1 0,1 1 1,-1-1-1,0 1 1,0-1-1,0 1 1,1-1-1,-1 0 0,0 1 1,1-1-1,-1 0 1,0 0-1,1 0 1,-1 0-1,0 0 1,1-1-1,-1 1 0,2-1 1,6-1 62,0-1 0,-1 0 0,0 0-1,1-1 1,14-9 0,6-9 216,0-1 0,-1-2 0,-2-1 0,-1-1 1,-1-1-1,-1-1 0,-1-1 0,-2-1 0,23-48 0,-37 64 137,-14 30-291,-5 17-128,1-1 0,-11 55 0,19-66-17,0 1 0,2 0-1,0 0 1,1 0 0,3 30 0,-1-47 5,-1 1 0,1 0 0,0-1 1,1 1-1,-1-1 0,1 1 0,-1-1 0,1 0 0,1 0 0,-1 0 1,1 0-1,-1 0 0,1 0 0,0 0 0,0-1 0,6 5 0,-6-6-2,0 0-1,0-1 0,0 1 1,0-1-1,1 1 1,-1-1-1,1 0 0,-1 0 1,1-1-1,-1 1 0,1-1 1,-1 0-1,1 1 0,0-2 1,-1 1-1,1 0 0,-1-1 1,1 0-1,-1 1 0,1-1 1,-1-1-1,4-1 0,3-1-9,-1-1 0,1 0 1,-1-1-1,0 0 0,-1-1 0,1 0 0,-1 0 0,-1-1 0,8-9 0,-1 0-21,-2 0 0,0 0-1,15-33 1,-22 33-134,-14 32 53,2 2 58,2 0 0,-7 31-1,10-40 56,1 0 0,0-1-1,1 1 1,0 0-1,0 0 1,1-1-1,-1 1 1,2 0-1,2 9 1,-4-15 7,1 0 0,0 0 0,0 1 0,0-1 0,1 0 0,-1 0 0,0 0 0,1 0 0,-1 0 0,1 0-1,0 0 1,0-1 0,0 1 0,0-1 0,0 1 0,0-1 0,0 0 0,0 0 0,5 2 0,-3-2 1,0 0 1,1 0-1,-1-1 1,1 1-1,-1-1 0,1 0 1,0-1-1,-1 1 1,0-1-1,6-1 0,5-2 8,-1-1 0,0 0 0,0-1 0,-1-1 0,21-13-1,-21 12-9,0-1 0,-1 0 1,0-1-1,-1 0 0,0-1 0,-1 0 0,0-1 0,13-20 0,-22 31-6,0 0 1,0-1-1,-1 1 1,1 0-1,-1 0 1,1-1-1,-1 1 1,1 0 0,-1-1-1,0 1 1,0 0-1,0-1 1,1 1-1,-1-1 1,-1 1-1,1 0 1,0-1-1,0 1 1,-1-2-1,1 2 2,-1 1 0,0-1 0,1 1 0,-1-1 0,0 1 0,1 0-1,-1-1 1,0 1 0,1 0 0,-1 0 0,0-1 0,0 1 0,1 0-1,-1 0 1,0 0 0,0 0 0,1 0 0,-1 0 0,0 0-1,0 0 1,1 0 0,-1 1 0,0-1 0,0 0 0,1 0 0,-1 1-1,0-1 1,1 0 0,-1 1 0,0-1 0,1 1 0,-1-1-1,1 0 1,-1 1 0,0 0 0,-4 3-1,0 0 1,0 0-1,0 0 1,1 1-1,0 0 0,0 0 1,0 0-1,0 0 1,1 0-1,0 1 1,0 0-1,0-1 0,1 1 1,0 0-1,0 0 1,-1 7-1,2-10 8,1 0 0,-1 0 1,1 0-1,-1 0 0,1-1 0,0 1 0,0 0 1,0 0-1,1 0 0,-1 0 0,1 0 1,0 0-1,-1-1 0,1 1 0,1 0 0,-1-1 1,0 1-1,0 0 0,1-1 0,0 0 0,-1 1 1,1-1-1,0 0 0,0 0 0,0 0 1,1 0-1,-1 0 0,0 0 0,1-1 0,-1 1 1,1-1-1,-1 0 0,1 1 0,0-1 0,5 1 1,-1-1-88,-1 1 0,1-1 0,0-1 0,0 1 0,0-1-1,-1 0 1,1-1 0,0 1 0,0-2 0,-1 1 0,11-4 0,-7 1-46,-1 0-1,1-1 0,-1 0 0,-1 0 1,1-1-1,14-13 0,4-7-255</inkml:trace>
</inkml:ink>
</file>

<file path=ppt/ink/ink4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02.844"/>
    </inkml:context>
    <inkml:brush xml:id="br0">
      <inkml:brushProperty name="width" value="0.025" units="cm"/>
      <inkml:brushProperty name="height" value="0.025" units="cm"/>
      <inkml:brushProperty name="color" value="#E71224"/>
    </inkml:brush>
  </inkml:definitions>
  <inkml:trace contextRef="#ctx0" brushRef="#br0">30 2 19332,'-20'4'1897,"11"5"-1353,8-5-440,8-4 1504,3-6-936,16-6-344</inkml:trace>
</inkml:ink>
</file>

<file path=ppt/ink/ink4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03.340"/>
    </inkml:context>
    <inkml:brush xml:id="br0">
      <inkml:brushProperty name="width" value="0.025" units="cm"/>
      <inkml:brushProperty name="height" value="0.025" units="cm"/>
      <inkml:brushProperty name="color" value="#E71224"/>
    </inkml:brush>
  </inkml:definitions>
  <inkml:trace contextRef="#ctx0" brushRef="#br0">305 61 19716,'-19'21'2236,"-19"27"-1,-58 90-1188,64-91-856,0 0-178,-50 75-236,76-105-212,6-17 408,1 0 0,-1 0-1,0 0 1,0 0-1,1 1 1,-1-1 0,0 0-1,1 0 1,-1 0-1,0 0 1,0 0 0,1 0-1,-1 0 1,0 0 0,1 0-1,-1 0 1,0 0-1,1 0 1,-1 0 0,0 0-1,0 0 1,1-1 0,-1 1-1,0 0 1,0 0-1,1 0 1,-1 0 0,0 0-1,0-1 1,1 1 0,-1 0-1,29-23-1190,-4-6 443,-1-2-1,-2 0 1,24-46 0,-20 33 341,101-191 188,-113 206 656,-14 29-398,0 0-1,0 0 1,0 0 0,0 0 0,0 0 0,0 0-1,0 1 1,0-1 0,0 0 0,1 0 0,-1 0-1,0 0 1,0 0 0,0 0 0,0 0 0,0 0-1,0 0 1,0 0 0,1 0 0,-1 0 0,0 0-1,0 0 1,0 0 0,0 0 0,0 0 0,0 0-1,1 0 1,-1 0 0,0 0 0,0 0 0,0 0-1,0 0 1,0 0 0,0 0 0,0 0 0,1 0-1,-1 0 1,0 0 0,0 0 0,0 0 0,0 0-1,0 0 1,0-1 0,0 1 0,0 0 0,0 0-1,1 0 1,-1 0 0,0 0 0,0 0 0,0 0-1,0-1 1,-1 14 258,-23 97 812,-7 42-500,28-122-473,2 0 0,0 0-1,2 1 1,2-1 0,1 0 0,1 0-1,1-1 1,14 38 0,-15-52-31,2 4-1044,-8-18 316,-5-10 61,-24-38-257,9 19 282</inkml:trace>
  <inkml:trace contextRef="#ctx0" brushRef="#br0" timeOffset="1">71 414 14819,'-8'0'1577,"10"1"-801,10 1-264,8-2 1152,6-2-616,10-1-568,2-2-400,8-7 89,1 4 23,1-4-208</inkml:trace>
</inkml:ink>
</file>

<file path=ppt/ink/ink4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03.788"/>
    </inkml:context>
    <inkml:brush xml:id="br0">
      <inkml:brushProperty name="width" value="0.025" units="cm"/>
      <inkml:brushProperty name="height" value="0.025" units="cm"/>
      <inkml:brushProperty name="color" value="#E71224"/>
    </inkml:brush>
  </inkml:definitions>
  <inkml:trace contextRef="#ctx0" brushRef="#br0">231 0 20348,'-44'27'2417,"14"-9"-796,-49 37 0,72-48-1671,-1-1 1,1 2-1,0-1 1,0 1-1,1 0 0,0 0 1,0 1-1,1 0 1,1 0-1,-7 14 0,11-21-12,-1 0-1,0 0 0,1 0 1,0 0-1,-1 1 0,1-1 0,0 0 1,0 0-1,0 0 0,0 0 0,1 1 1,-1-1-1,0 0 0,1 0 1,0 0-1,-1 0 0,1 0 0,1 2 1,0-1-31,0 0 1,1 0-1,-1 0 1,1 0 0,-1-1-1,1 1 1,0-1 0,0 1-1,6 2 1,5 3-188,1-2 0,0 0 0,30 8 1,-35-11 195,16 4-100,-15-5 122,0 1-1,0 0 1,0 1-1,0 0 1,-1 1-1,18 10 1,-27-14 63,0-1 0,-1 1 0,1-1 1,-1 1-1,1-1 0,-1 1 0,1-1 0,-1 1 0,1 0 0,-1-1 1,1 1-1,-1 0 0,0-1 0,1 1 0,-1 0 0,0-1 1,0 1-1,0 0 0,1 0 0,-1-1 0,0 1 0,0 0 0,0 0 1,0-1-1,0 1 0,-1 0 0,1 0 0,0-1 0,0 1 1,0 0-1,-1 0 0,1-1 0,0 1 0,-1 0 0,1-1 0,0 1 1,-1 0-1,1-1 0,-1 1 0,1-1 0,-1 1 0,1-1 1,-1 1-1,0-1 0,1 1 0,-2 0 0,-4 3 47,1 0 0,-1-1 0,-13 7 0,16-9-30,-20 9-62,-1 0 1,1-2-1,-2-1 1,1 0-1,-43 4 1,39-9-53</inkml:trace>
</inkml:ink>
</file>

<file path=ppt/ink/ink4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04.270"/>
    </inkml:context>
    <inkml:brush xml:id="br0">
      <inkml:brushProperty name="width" value="0.025" units="cm"/>
      <inkml:brushProperty name="height" value="0.025" units="cm"/>
      <inkml:brushProperty name="color" value="#E71224"/>
    </inkml:brush>
  </inkml:definitions>
  <inkml:trace contextRef="#ctx0" brushRef="#br0">1 71 22213,'2'-16'1864,"8"5"-1424,2-1-176,5 4 600,5 1-375,6 2-841,5 3-441,2-3 609,0 2-176,-7 2-120</inkml:trace>
</inkml:ink>
</file>

<file path=ppt/ink/ink4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04.704"/>
    </inkml:context>
    <inkml:brush xml:id="br0">
      <inkml:brushProperty name="width" value="0.025" units="cm"/>
      <inkml:brushProperty name="height" value="0.025" units="cm"/>
      <inkml:brushProperty name="color" value="#E71224"/>
    </inkml:brush>
  </inkml:definitions>
  <inkml:trace contextRef="#ctx0" brushRef="#br0">130 15 16428,'8'-15'1482,"-8"15"-1446,0 0 0,0 0 0,0 1 1,0-1-1,0 0 0,0 0 0,0 0 0,0 0 0,0 0 0,0 0 1,0 0-1,0 0 0,0 0 0,0 0 0,0 0 0,0 0 0,0 0 1,0 0-1,0 0 0,0 0 0,0 0 0,0 0 0,0 1 0,0-1 1,0 0-1,0 0 0,0 0 0,0 0 0,0 0 0,0 0 1,0 0-1,1 0 0,-1 0 0,0 0 0,0 0 0,0 0 0,0 0 1,0 0-1,0 0 0,-9 31 1603,1-8-1094,-31 93 555,-39 188 1,77-295-1097,-1 0 0,2-1 0,-1 1 0,1-1 0,1 12 0,-1-19-3,0 0 1,1 0-1,-1 1 1,0-1-1,1 0 1,-1 0-1,1 0 1,-1 1 0,1-1-1,0 0 1,0 0-1,-1 0 1,1 0-1,0 0 1,0 0-1,0 0 1,1 1-1,0-2 2,-1 1 0,1-1 0,-1 1 0,1-1-1,-1 0 1,1 1 0,-1-1 0,1 0 0,-1 0 0,1 0 0,-1 0-1,1-1 1,-1 1 0,1 0 0,-1 0 0,1-1 0,-1 1 0,3-2-1,9-4 26,-1 0-1,0-1 0,0 0 0,0-1 1,-1 0-1,11-12 0,63-64 269,-65 62-214,41-40 32,-3-3 0,57-85 0,-99 123-628,-16 27 502,1 0 1,-1-1 0,0 1 0,1 0 0,-1-1 0,0 1 0,0 0 0,1-1 0,-1 1-1,0-1 1,0 1 0,0 0 0,1-1 0,-1 1 0,0-1 0,0 1 0,0-1 0,0 1 0,0 0-1,0-1 1,0 1 0,0-1 0,0 1 0,0-1 0,0 1 0,0-1 0,0 1 0,-1 0 0,1-1-1,0 1 1,0-1 0,0 1 0,-1 0 0,1-1 0,0 1 0,0 0 0,-1-1 0,1 1-1,0 0 1,-1-1 0,1 1 0,-1 0-4,-11 0-349</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7.607"/>
    </inkml:context>
    <inkml:brush xml:id="br0">
      <inkml:brushProperty name="width" value="0.05" units="cm"/>
      <inkml:brushProperty name="height" value="0.05" units="cm"/>
    </inkml:brush>
  </inkml:definitions>
  <inkml:trace contextRef="#ctx0" brushRef="#br0">42 0 19380,'0'0'65,"0"0"0,0 0 0,0 0 0,1 0 0,-1 0 0,0 0 0,0 0 0,0 0 0,1 0 0,-1 0 0,0 0 0,0 0 0,0 0 0,1 0 0,-1 1 0,0-1 0,0 0 0,0 0 0,1 0 0,-1 0 0,0 0 0,0 0 0,0 1 0,0-1 0,0 0 0,1 0 0,-1 0-1,0 0 1,0 1 0,0-1 0,0 0 0,0 0 0,0 0 0,0 0 0,0 1 0,0-1 0,0 0 0,0 0 0,0 0 0,0 1 0,0-1 0,0 0 0,0 0 0,0 0 0,0 1 0,0-1 0,0 0 0,0 0 0,0 1 0,-6 12 171,3-8 233,-4 13 80,0 1 0,2 0 0,0 0-1,0 0 1,2 1 0,-1 32 0,3-6-566,8 79 1,-4-101 17,1-1 0,0 1 0,11 26 0,-11-39-11,0 0 0,1 0 0,0 0 0,1-1 0,0 0 0,1 0 1,0 0-1,11 10 0,-15-17-10,1 1 1,-1-1 0,1-1-1,0 1 1,-1 0 0,1-1-1,1 0 1,-1 0 0,0 0-1,0 0 1,1-1-1,-1 0 1,1 0 0,-1 0-1,1 0 1,0-1 0,-1 1-1,1-1 1,0 0 0,-1-1-1,1 1 1,-1-1-1,6-1 1,0-2 36,1 0-1,-1 0 1,0-1 0,0 0-1,-1 0 1,1-1 0,-1-1-1,12-11 1,7-8-74</inkml:trace>
</inkml:ink>
</file>

<file path=ppt/ink/ink4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05.202"/>
    </inkml:context>
    <inkml:brush xml:id="br0">
      <inkml:brushProperty name="width" value="0.025" units="cm"/>
      <inkml:brushProperty name="height" value="0.025" units="cm"/>
      <inkml:brushProperty name="color" value="#E71224"/>
    </inkml:brush>
  </inkml:definitions>
  <inkml:trace contextRef="#ctx0" brushRef="#br0">1 153 15395,'0'6'437,"-1"4"163,1 0 0,1 0 0,0-1 0,0 1 0,3 9 0,-3-16-489,0-1 0,0 0 0,0 1 0,0-1 0,0 0-1,0 0 1,1 0 0,-1 0 0,1 0 0,-1 0 0,1 0 0,0-1 0,0 1 0,0 0 0,0-1-1,0 0 1,0 1 0,0-1 0,0 0 0,0 0 0,1 0 0,-1 0 0,0-1 0,1 1 0,2 0-1,6 0-233,0-1-1,-1 0 1,1 0-1,-1-1 1,1-1-1,-1 0 1,1 0-1,-1-1 1,0 0-1,0-1 1,0 0-1,-1 0 1,1-1-1,-1 0 1,0-1-1,10-8 1,-4 1-104,1 0 0,-2 0 0,1-2 0,-2 0 1,0 0-1,-1-1 0,17-30 0,-23 36 264,-3 5 33,-1 1 0,1 0 0,0-1-1,-1 0 1,0 0 0,0 1 0,-1-1-1,1 0 1,-1 0 0,1-6-1,-4 11-18,1 1 0,-1 0-1,1-1 1,-1 1-1,1 0 1,0 0 0,-1 0-1,1 0 1,0 0-1,0 0 1,0 0-1,0 1 1,-2 1 0,-12 16 123,0 0 1,1 1 0,2 1 0,0 0 0,1 0 0,1 1 0,1 1-1,-7 25 1,15-47-151,1 1-1,0 0 1,-1 0-1,1 0 1,0 0-1,0 0 1,0 0-1,0 0 1,0 0-1,1 0 1,-1 0-1,0-1 0,1 1 1,1 3-1,-2-4-6,1 0-1,-1-1 1,1 1-1,0 0 0,0 0 1,-1-1-1,1 1 0,0 0 1,0-1-1,0 1 0,0-1 1,0 1-1,-1-1 1,1 1-1,0-1 0,0 1 1,0-1-1,0 0 0,2 0 1,1 1 5,0-1 1,0-1 0,0 1 0,0-1-1,0 1 1,0-1 0,0 0 0,0-1-1,0 1 1,0-1 0,5-2-1,7-7 22,0 0-1,0-1 0,-1-1 1,-1 0-1,0-1 1,-1 0-1,0-1 0,-1 0 1,-1-1-1,0-1 0,9-21 1,-14 23 172,-14 21-33,-14 21 99,22-27-278,-7 11 110,0-1 1,2 1 0,-1 1-1,-6 19 1,11-28-96,0-1-1,1 1 1,-1-1 0,1 1 0,0 0-1,-1-1 1,1 1 0,0-1 0,1 1-1,-1 0 1,0-1 0,1 1 0,-1-1-1,1 1 1,0-1 0,0 1-1,0-1 1,0 1 0,0-1 0,1 0-1,-1 0 1,1 0 0,-1 0 0,1 0-1,0 0 1,0 0 0,0 0 0,0-1-1,3 3 1,2 0-31,-1 1 0,2-1 1,-1-1-1,0 1 0,1-1 0,0-1 0,-1 1 1,1-1-1,15 2 0,-18-4 3,1 0-1,0-1 0,0 1 1,0-1-1,-1 0 1,1-1-1,-1 1 1,1-1-1,-1 0 0,1 0 1,-1-1-1,0 0 1,0 0-1,7-5 1,20-16 80,-2-2-1,-1 0 1,-1-2 0,24-32 0,-56 64-265,-4 4 45,0 0 0,0 0 0,-12 7-1,17-17-558,1-2 491,-1 3-47</inkml:trace>
</inkml:ink>
</file>

<file path=ppt/ink/ink4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07.198"/>
    </inkml:context>
    <inkml:brush xml:id="br0">
      <inkml:brushProperty name="width" value="0.025" units="cm"/>
      <inkml:brushProperty name="height" value="0.025" units="cm"/>
      <inkml:brushProperty name="color" value="#E71224"/>
    </inkml:brush>
  </inkml:definitions>
  <inkml:trace contextRef="#ctx0" brushRef="#br0">0 305 13483,'0'0'82,"0"0"0,0 0 0,0 0 0,0 0 0,0 1 0,0-1 0,0 0 0,0 0 0,0 0 0,0 0 0,0 0 0,0 1 0,0-1 0,0 0 0,1 0 0,-1 0 0,0 0 0,0 0 0,0 0 0,0 0 1,0 0-1,0 1 0,0-1 0,0 0 0,0 0 0,1 0 0,-1 0 0,0 0 0,0 0 0,0 0 0,0 0 0,0 0 0,0 0 0,0 0 0,1 0 0,-1 0 0,0 0 0,0 0 0,0 0 0,0 0 0,0 0 0,0 0 0,1 0 0,8-3 1751,12-12-571,-15 11-718,32-28 807,-1-1-1,53-59 1,-19 16-719,-68 74-615,23-20 94,-26 22-109,1-1-1,-1 1 0,1-1 0,0 1 0,-1 0 1,1 0-1,-1-1 0,1 1 0,0 0 0,-1 0 1,1 0-1,0-1 0,-1 1 0,1 0 0,0 0 1,-1 0-1,1 0 0,0 0 0,-1 1 0,1-1 1,0 0-1,-1 0 0,1 0 0,-1 0 0,1 1 1,0-1-1,-1 0 0,1 1 0,-1-1 0,1 0 1,-1 1-1,1-1 0,-1 1 0,1-1 0,-1 1 1,1-1-1,-1 1 0,0-1 0,1 1 0,-1 0 1,0-1-1,1 1 0,-1-1 0,0 2 0,3 6-5,-1 1-1,0-1 1,-1 1-1,1-1 1,-2 1-1,1 0 1,-1-1-1,-1 1 1,-2 16-1,-2 1-38,-16 49 1,19-69 31,-2 7-66,-1 0 1,0 0-1,0 0 0,-1-1 1,-15 22-1,39-116-71,-14 64 217,2-6 25,0 1-1,-2-1 0,2-32 1,-8 50-184,-3 12 51,-2 10-11,7-14 44,-1-1 1,0 1-1,1 0 1,-1 0-1,1 0 0,0 0 1,0 0-1,0 0 0,0 0 1,0 0-1,0 0 0,0 0 1,1 0-1,-1 0 1,2 3-1,-2-4 3,1 0 1,0-1-1,-1 1 0,1 0 1,0-1-1,0 1 1,0-1-1,-1 1 0,1-1 1,0 1-1,0-1 1,0 1-1,0-1 0,0 0 1,0 0-1,0 1 1,0-1-1,0 0 0,-1 0 1,1 0-1,0 0 1,0 0-1,0 0 0,0 0 1,0-1-1,0 1 0,0 0 1,0 0-1,0-1 1,0 1-1,0-1 0,-1 1 1,1-1-1,0 1 1,1-1-1,55-33-41,-40 23 40,0 0 0,22-9 0,-34 18-1,0 0 0,0 1 1,0-1-1,0 1 0,0 0 0,1 0 1,-1 0-1,0 1 0,1 0 1,-1 0-1,0 0 0,11 3 1,-15-3-1,1 0 0,0 1 0,0 0 0,0-1 0,0 1 0,0 0 0,0 0 0,-1 0 1,1 0-1,0 0 0,-1 0 0,1 1 0,-1-1 0,1 1 0,-1-1 0,0 1 0,1-1 1,-1 1-1,0 0 0,1 1 0,-1 0 0,0 0 0,-1 0 1,1 0-1,-1 0 0,0-1 0,1 1 1,-1 0-1,0 0 0,-1 0 0,1 0 1,0 0-1,-2 4 0,-3 7-5,0 0 0,0-1 0,-2 1 0,-10 16 1,13-22 5,-5 6 11,7-12-5,0 1-1,0 0 0,0 1 1,1-1-1,-1 0 1,1 0-1,-1 1 1,1-1-1,-1 6 1,2-8-2,0-1 0,0 0 0,0 1 0,0-1 0,0 0 1,0 1-1,0-1 0,0 0 0,0 1 0,0-1 1,0 0-1,1 0 0,-1 1 0,0-1 0,0 0 0,0 1 1,0-1-1,0 0 0,1 0 0,-1 1 0,0-1 0,0 0 1,0 0-1,1 1 0,-1-1 0,0 0 0,0 0 1,1 0-1,-1 1 0,0-1 0,0 0 0,1 0 0,-1 0 1,0 0-1,1 0 0,-1 0 0,0 0 0,1 0 1,17-3 9,14-14 10,-13 5-15,-1-1 1,-1-1-1,18-18 1,-28 26 25,0-2 0,-1 1-1,0-1 1,-1 1 0,0-2 0,0 1 0,0 0 0,-1-1 0,5-16 0,-8 9 97,-1 16-122,0 0 0,0 0 0,0-1 0,0 1 0,0 0 0,-1 0 0,1-1 0,0 1 0,0 0 1,0 0-1,0 0 0,0-1 0,-1 1 0,1 0 0,0 0 0,0 0 0,0-1 0,-1 1 0,1 0 0,0 0 0,0 0 0,-1 0 0,1 0 1,0 0-1,0 0 0,-1 0 0,1-1 0,0 1 0,-1 0 0,0 1 3,1-1 0,-1 0 1,0 1-1,0-1 0,0 0 0,0 1 0,1-1 1,-1 1-1,0 0 0,1-1 0,-1 1 0,0 0 0,1-1 1,-1 1-1,0 0 0,1-1 0,0 1 0,-1 0 1,1 0-1,-1 0 0,1 0 0,0-1 0,-1 1 1,1 2-1,-1-1-6,0 1-1,1-1 1,-1 1 0,0-1 0,1 1 0,0 0-1,0-1 1,0 1 0,0 0 0,0-1 0,0 1-1,1-1 1,-1 1 0,1 0 0,0-1 0,0 1 0,0-1-1,2 5 1,-2-6-2,1 1 0,0 0 0,0 0 0,-1-1 0,1 1 1,0-1-1,1 0 0,-1 1 0,0-1 0,0 0 0,0 0 0,1 0 0,-1-1 0,0 1 0,1-1 0,-1 1 0,1-1 0,-1 0 0,5 0 0,6 0 3,0-1-1,0-1 0,-1 0 1,1 0-1,0-2 0,-1 1 0,0-2 1,0 1-1,0-2 0,13-7 0,-5 0 5,1 0-1,-2-2 0,0 0 0,26-26 0,-42 37-7,0 2-2,0-1 0,0 0 0,-1 0 0,1 0 0,-1 0 0,1-1 0,-1 1 0,0-1 0,0 1 0,-1-1 0,3-7 0,-8 9-11,-5 6 0,-6 5-1,-4 7 39,1 0-1,-27 31 0,38-39-14,1 0-1,0 0 0,1 0 0,-1 1 0,2 0 0,-1 0 0,1 0 0,1 0 0,-4 14 1,6-19-8,1 0 0,-1 1 1,1-1-1,0 0 0,0 1 1,0-1-1,1 0 0,0 0 1,0 0-1,0 1 1,0-1-1,1 0 0,-1 0 1,1 0-1,0-1 0,0 1 1,0 0-1,1-1 1,-1 1-1,1-1 0,0 0 1,4 4-1,-2-3 35,0 0 0,0-1 0,0 0 0,1 0 0,-1 0-1,1 0 1,-1-1 0,1 0 0,0 0 0,0 0 0,0-1 0,0 0 0,0 0 0,12-1 0,13-1 47</inkml:trace>
</inkml:ink>
</file>

<file path=ppt/ink/ink4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26.470"/>
    </inkml:context>
    <inkml:brush xml:id="br0">
      <inkml:brushProperty name="width" value="0.025" units="cm"/>
      <inkml:brushProperty name="height" value="0.025" units="cm"/>
      <inkml:brushProperty name="color" value="#E71224"/>
    </inkml:brush>
  </inkml:definitions>
  <inkml:trace contextRef="#ctx0" brushRef="#br0">286 38 18396,'0'-1'121,"1"0"0,0 0 0,-1-1 0,1 1 0,-1 0 1,0 0-1,1-1 0,-1 1 0,0 0 0,0-1 0,0 1 0,0 0 0,0-1 0,0 1 0,0 0 1,0-1-1,0 1 0,-1 0 0,0-3 0,0 3-42,0 0 1,0 1-1,0-1 0,0 0 0,-1 0 1,1 0-1,0 1 0,0-1 1,-1 1-1,1-1 0,0 1 1,-1 0-1,1-1 0,0 1 1,-1 0-1,1 0 0,-1 0 0,-2 0 1,-8 0 248,1 1 0,-1 0 1,0 1-1,0 0 0,-21 8 0,-57 27 52,53-22-69,29-11-228,4-3-25,0 1 0,0-1 0,1 1 0,-1 0 0,1 0 0,-1 0 0,-4 5 0,65-8 13,-54 1-84,17 0-100,-1 0 0,1 1 0,25 5 0,-40-5 77,1 0-1,-1 1 1,0 0-1,0 0 1,0 0-1,0 0 1,7 5-1,-10-5 16,0 0 1,0-1-1,0 1 0,0 0 0,-1 0 0,1 0 0,0 0 1,-1 1-1,0-1 0,1 0 0,-1 1 0,0-1 0,0 1 0,0-1 1,0 1-1,0 3 0,-1-2 18,0 0 0,0 0 0,-1 0-1,1 0 1,-1 0 0,0 0 0,0 0 0,0 0 0,-1 0 0,1 0 0,-1 0 0,0-1-1,0 1 1,0 0 0,0-1 0,-1 0 0,0 0 0,1 0 0,-7 5 0,-2 2 156,-1 0 0,0-1 0,0 0 0,-15 7 0,27-16-152,-56 28 865,52-27-881,1 1-1,0-1 1,0 0-1,-1 0 1,1 0-1,-1-1 1,1 1-1,-1-1 1,1 0 0,-1 0-1,1 0 1,-1 0-1,1-1 1,-1 1-1,-3-2 1,7 2-22,-1-1 1,1 1 0,-1 0-1,1 0 1,-1-1 0,1 1-1,-1-1 1,1 1 0,-1-1-1,1 1 1,0 0-1,-1-1 1,1 1 0,0-1-1,-1 0 1,1 1 0,0-1-1,0 1 1,-1-1 0,1 1-1,0-1 1,0 0 0,0 1-1,0-1 1,0 1-1,0-1 1,0 0 0,0 1-1,0-1 1,0 1 0,0-1-1,1 0 1,-1 1 0,0-1-1,1 0 1,11-20-368,8-1-157</inkml:trace>
</inkml:ink>
</file>

<file path=ppt/ink/ink4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27.138"/>
    </inkml:context>
    <inkml:brush xml:id="br0">
      <inkml:brushProperty name="width" value="0.025" units="cm"/>
      <inkml:brushProperty name="height" value="0.025" units="cm"/>
      <inkml:brushProperty name="color" value="#E71224"/>
    </inkml:brush>
  </inkml:definitions>
  <inkml:trace contextRef="#ctx0" brushRef="#br0">146 3 19364,'0'0'35,"0"0"-1,0 0 1,0 0-1,0-1 0,0 1 1,0 0-1,0 0 1,0 0-1,0 0 1,0 0-1,0 0 1,0 0-1,0 0 1,0 0-1,-1 0 0,1 0 1,0-1-1,0 1 1,0 0-1,0 0 1,0 0-1,0 0 1,0 0-1,0 0 1,0 0-1,0 0 0,0 0 1,0 0-1,0 0 1,0 0-1,0 0 1,-1 0-1,1 0 1,0 0-1,0 0 1,0 0-1,0 0 0,0 0 1,0 0-1,0 0 1,0 0-1,0 0 1,0 0-1,-1 0 1,1 0-1,0 0 1,0 0-1,0 0 0,0 0 1,0 0-1,0 0 1,0 0-1,0 0 1,0 0-1,0 0 1,0 0-1,0 0 1,0 0-1,-1 0 0,1 0 1,0 0-1,0 0 1,0 1-1,0-1 1,0 0-1,0 0 1,-8 8 712,-10 17-101,2 1 119,2 1 0,0 0 0,2 1-1,-11 36 1,13-28-686,2 0 0,1 1 0,1 0-1,2 0 1,2 66 0,2-94-66,1-1-1,-1 0 1,1 0-1,1 1 0,0-1 1,0 0-1,0 0 1,5 7-1,-7-14-9,0-1-1,0 0 1,0 0-1,0 1 1,0-1-1,0 0 1,0 0-1,0 0 1,0 1-1,0-1 1,0 0-1,0 0 1,0 0-1,0 0 1,1 1-1,-1-1 1,0 0-1,0 0 0,0 0 1,0 0-1,0 1 1,1-1-1,-1 0 1,0 0-1,0 0 1,0 0-1,0 0 1,1 0-1,-1 0 1,0 0-1,0 0 1,0 0-1,1 0 1,-1 1-1,0-1 1,0 0-1,1 0 1,-1 0-1,0 0 1,0-1-1,0 1 1,1 0-1,-1 0 1,0 0-1,0 0 1,0 0-1,1 0 1,3-13 73,-1-16 10,-9-147-173,10 180 6,0 0 0,0 0 0,0 1 0,5 9 0,-9-14 80,7 8-16,-1 0 0,1 0 0,1-1 0,0 0 0,0 0 0,0-1-1,1 0 1,-1-1 0,2 1 0,-1-2 0,0 1 0,1-1-1,0-1 1,0 0 0,18 3 0,-22-4 26,1-1 0,-1-1 1,0 1-1,1-1 0,-1 0 0,0-1 1,0 1-1,1-1 0,-1 0 0,0-1 0,0 0 1,0 0-1,0 0 0,0 0 0,-1-1 1,1 0-1,-1-1 0,0 1 0,1-1 1,-2 0-1,1 0 0,0 0 0,-1-1 1,0 1-1,0-1 0,0 0 0,4-8 0,-5 7 22,-1 0 0,1 0-1,-1-1 1,0 1-1,-1-1 1,1-8 0,-1 14-22,-1-1 0,0 0 0,0 1 1,0-1-1,0 1 0,-1-1 1,1 1-1,0-1 0,-1 0 1,1 1-1,-1-1 0,1 1 0,-1-1 1,0 0-1,0 1-3,0 0-1,0 1 1,1-1-1,-1 0 0,0 1 1,0-1-1,0 1 1,0-1-1,1 1 1,-1 0-1,0-1 1,0 1-1,0 0 1,0 0-1,0 0 1,0-1-1,0 1 1,0 0-1,0 0 1,0 0-1,0 1 1,0-1-1,0 0 1,0 0-1,-1 1 1,-3 1-4,1-1 1,0 1 0,0 0 0,0 0 0,1 1-1,-1-1 1,0 1 0,1 0 0,-1 0 0,1 0 0,0 0-1,0 1 1,1-1 0,-1 1 0,-3 6 0,0 0-16,1 0 0,0 0 0,1 1 0,0-1 0,-2 14 1,4-19 7,1 0 0,1-1 0,-1 1 0,1 0 0,0 0 0,0 0 1,0 0-1,1 0 0,1 7 0,-1-10 4,-1 0-1,1 0 1,0 0 0,0 0-1,0 0 1,0 0-1,0-1 1,1 1 0,-1 0-1,1-1 1,-1 1 0,1-1-1,-1 1 1,1-1 0,0 0-1,0 0 1,-1 0-1,1 0 1,0 0 0,0 0-1,0 0 1,0-1 0,4 2-1,4-1 6,1 0 0,-1 0 0,0-1 0,0-1 0,1 1 0,-1-2 0,0 1 0,0-2 0,0 1 0,0-1 0,13-6 0,2-2 18,-1-1 0,0-1 0,24-18 0,-35 22-7,0 0 0,-1-1 0,21-21 0,-54 48-79,15-9 59,0 1-1,0-1 0,1 2 1,0-1-1,0 0 1,1 1-1,1 0 0,-1 0 1,-2 16-1,6-23-10,-1 0 0,1 0 0,0 0 0,0 0 0,0 0 0,0 0 0,1 0 0,-1 0-1,1 0 1,0 0 0,0 0 0,0 0 0,0 0 0,0-1 0,3 5 0,-2-5-41,0 0 1,0 0-1,1 0 1,-1 0 0,0 0-1,1-1 1,-1 1-1,1-1 1,0 0-1,-1 1 1,1-1 0,0 0-1,0-1 1,0 1-1,0 0 1,0-1-1,0 0 1,5 0 0,-3 0-44,0 0 0,1 0 1,-1 0-1,0-1 0,0 0 1,0 0-1,0-1 0,0 0 1,0 1-1,-1-1 0,1-1 1,0 1-1,-1-1 1,0 0-1,1 0 0,-1 0 1,5-6-1,19-23-439</inkml:trace>
</inkml:ink>
</file>

<file path=ppt/ink/ink4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27.669"/>
    </inkml:context>
    <inkml:brush xml:id="br0">
      <inkml:brushProperty name="width" value="0.025" units="cm"/>
      <inkml:brushProperty name="height" value="0.025" units="cm"/>
      <inkml:brushProperty name="color" value="#E71224"/>
    </inkml:brush>
  </inkml:definitions>
  <inkml:trace contextRef="#ctx0" brushRef="#br0">35 1 20660,'-16'11'2065,"6"3"-1377,1 2-344,11 0 480,3 0-800,11-6 296,6-7-296,4-8-400</inkml:trace>
</inkml:ink>
</file>

<file path=ppt/ink/ink4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28.147"/>
    </inkml:context>
    <inkml:brush xml:id="br0">
      <inkml:brushProperty name="width" value="0.025" units="cm"/>
      <inkml:brushProperty name="height" value="0.025" units="cm"/>
      <inkml:brushProperty name="color" value="#E71224"/>
    </inkml:brush>
  </inkml:definitions>
  <inkml:trace contextRef="#ctx0" brushRef="#br0">62 48 18924,'-29'18'4985,"30"-15"-4919,0-1 0,0 0-1,0 0 1,1 0 0,-1 0 0,0 0-1,1 0 1,2 2 0,-3-2-14,7 9-64,0 2 0,-1-1-1,0 1 1,-1 0-1,0 1 1,-1-1 0,0 1-1,-1 0 1,-1 0 0,-1 1-1,0-1 1,0 0 0,-2 25-1,-1-15 188,-1 0 0,-1-1 0,-1 1 0,-2-1-1,0 0 1,-1-1 0,-17 36 0,23-55-105,0 0 0,-1 0 0,0 0 0,0 0 0,0 0 0,0-1 1,0 1-1,0-1 0,-1 1 0,-3 2 0,5-4-54,1-1 0,-1 0 0,1 0 0,-1 1-1,1-1 1,0 0 0,-1 0 0,1 0 0,-1 0 0,0 0 0,1 0 0,-1 0 0,1 0-1,-1 0 1,1 0 0,-1 0 0,1 0 0,-1 0 0,1 0 0,-1 0 0,1-1 0,-1 1 0,1 0-1,0 0 1,-1 0 0,0-1 0,0-1-10,0 1 1,-1 0-1,1-1 1,0 1-1,0-1 1,1 0-1,-1 1 1,0-1-1,0 0 1,1 1-1,-1-5 0,-2-5-112,0-1 1,2 0-1,-1 0 0,2 0 0,-1 0 0,2 0 0,0 0 0,0 0 0,1 0 0,0 0 0,1 1 0,0-1 0,1 1 0,1 0 0,0 0 0,0 0 0,1 0 0,0 1 0,1 0 0,0 0 0,1 1 0,-1 0 0,14-11 0,46-36-84,-42 37 250,-1-1 0,-2 0 0,0-2 1,29-36-1,-49 54-22,1 0 1,-1-1-1,0 1 0,0 0 1,0-1-1,1-8 1,-2 13-30,-1-1 0,0 0 0,0 1 0,0-1-1,1 0 1,-1 1 0,0-1 0,0 0 0,0 1 0,0-1 0,-1 0 0,1 0 0,0 1 0,0-1 0,0 0 0,0 1 0,-1-1 0,1 1 0,0-1 0,-1 0 0,1 1 0,0-1 0,-1 1 0,1-1 0,-1 1 0,1-1 0,-1 1 0,1-1 0,-1 1 0,1-1 0,-1 1 0,1 0 0,-1-1 0,0 1 0,1 0 0,-1-1 0,0 1 0,1 0 0,-1 0 0,0 0 0,1 0 0,-1 0 0,0 0 0,1 0 0,-1 0 0,0 0 0,1 0 0,-1 0 0,0 0 0,1 0-1,-1 0 1,0 1 0,0-1 0,-5 2 33,0 0-1,0 0 0,1 1 0,-1 0 0,1 0 1,0 0-1,0 1 0,0-1 0,0 1 0,1 0 1,-1 0-1,-6 9 0,7-8-18,0 0 0,0 0 0,1 1 0,-1-1 0,1 1 0,0-1-1,1 1 1,0 0 0,0 0 0,0 0 0,0 0 0,0 9 0,2-12-20,0-1 1,0 0 0,0 0-1,1 0 1,-1 0-1,1 0 1,-1 0-1,1 1 1,0-1-1,0 0 1,0-1-1,0 1 1,0 0 0,0 0-1,0 0 1,1-1-1,-1 1 1,1 0-1,-1-1 1,1 0-1,-1 1 1,1-1-1,0 0 1,0 0 0,0 0-1,0 0 1,0 0-1,0 0 1,0 0-1,0-1 1,0 1-1,0-1 1,0 0-1,3 1 1,7 0 13,-1 0 0,1-1-1,0 0 1,21-4 0,-3-2-13,-1-1 1,1-1-1,47-22 0,2 0 23,-78 30-19,-1 0 0,0-1 0,1 1 0,-1 0 1,1 0-1,-1-1 0,0 1 0,1 0 0,-1 0 0,1 0 0,-1-1 0,1 1 1,-1 0-1,0 0 0,1 0 0,-1 0 0,1 0 0,-1 0 0,1 0 0,-1 0 1,1 0-1,-1 0 0,1 1 0,-1-1 0,0 0 0,1 0 0,-1 0 0,1 0 1,-1 1-1,0-1 0,1 0 0,-1 0 0,1 1 0,-1-1 0,0 0 0,0 1 1,1-1-1,-1 0 0,0 1 0,1-1 0,-1 1 0,0 0 0,-4 22 296,3-19-252,0 0 1,0 0-1,0 0 1,0 0 0,1 7-1,0-10-42,0 0-1,0 0 0,0 0 1,0-1-1,0 1 0,1 0 1,-1 0-1,0-1 0,1 1 1,-1 0-1,0-1 0,1 1 1,-1 0-1,1-1 0,-1 1 1,1 0-1,0-1 0,-1 1 1,1-1-1,0 1 0,-1-1 1,1 1-1,0-1 0,-1 0 1,1 1-1,0-1 0,0 0 1,-1 0-1,1 1 0,0-1 1,0 0-1,0 0 0,-1 0 1,2 0-1,9 0-111,0-1 0,0 0 1,-1 0-1,1-1 0,-1-1 0,1 1 1,16-8-1,-16 5-251,0 1 0,1 1 0,-1 0 0,1 1 0,-1 0 0,18 0 0,-28 1 308,0 1 0,0 0 0,0 0 0,1 0 0,-1 1-1,0-1 1,0 0 0,0 0 0,0 1 0,0-1 0,0 0 0,1 1-1,-1-1 1,0 1 0,0 0 0,0-1 0,-1 1 0,1 0 0,0-1-1,0 1 1,0 0 0,0 0 0,-1 0 0,1 0 0,0 0 0,-1 0 0,1 0-1,-1 0 1,1 2 0,0-1 31,-1 0 0,0 1 0,0-1 0,0 1-1,0-1 1,0 1 0,0-1 0,-1 1 0,0-1 0,1 1 0,-1-1 0,-1 3 0,-4 9 27</inkml:trace>
</inkml:ink>
</file>

<file path=ppt/ink/ink4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28.908"/>
    </inkml:context>
    <inkml:brush xml:id="br0">
      <inkml:brushProperty name="width" value="0.025" units="cm"/>
      <inkml:brushProperty name="height" value="0.025" units="cm"/>
      <inkml:brushProperty name="color" value="#E71224"/>
    </inkml:brush>
  </inkml:definitions>
  <inkml:trace contextRef="#ctx0" brushRef="#br0">1 331 18116,'0'2'2138,"6"-4"-1415,9-5-178,110-85 2988,46-66-2449,-154 143-1072,-17 15-12,0 0 0,0 0 0,0 1 0,0-1 0,0 0 0,0 0-1,0 0 1,0 1 0,0-1 0,0 0 0,0 0 0,0 1 0,0-1 0,0 0 0,0 0 0,0 1 0,0-1 0,0 0 0,0 0 0,0 0 0,0 1 0,0-1-1,1 0 1,-1 0 0,0 0 0,0 1 0,0-1 0,0 0 0,0 0 0,1 0 0,-1 0 0,0 1 0,0-1 0,0 0 0,1 0 0,-1 0 0,0 0 0,0 0-1,0 0 1,1 0 0,-1 0 0,0 0 0,0 0 0,1 0 0,-1 1 0,0-1 0,0 0 0,0-1 0,1 1 0,-1 0 0,0 0 0,0 0 0,1 0 0,-1 0-1,0 0 1,0 0 0,0 0 0,1 0 0,-1 0 0,0 0 0,0-1 0,0 1 0,1 0 0,-38 161-83,7-40 31,25-99 55,-35 149-11,29-132 19,-2 0 1,-22 45 0,33-80-3,0 0 1,0 0-1,-1 0 0,1-1 1,-1 1-1,0-1 1,1 0-1,-8 6 1,10-9-9,0 0 0,-1 0 1,1 1-1,0-1 0,-1 0 1,1 0-1,0 0 0,-1 0 0,1 1 1,0-1-1,-1 0 0,1 0 0,0 0 1,-1 0-1,1 0 0,-1 0 1,1 0-1,0 0 0,-1 0 0,1 0 1,0 0-1,-1 0 0,1-1 1,0 1-1,-1 0 0,1 0 0,-1 0 1,1 0-1,0 0 0,0-1 0,-1 1 1,1 0-1,0 0 0,-1-1 1,1 1-1,-1-2-2,0 0 0,0 0 0,0-1 1,1 1-1,-1 0 0,1 0 0,0 0 0,-1 0 0,1 0 1,0-1-1,0-1 0,2-19-64,0 1 1,2 0-1,0 0 1,2 1-1,0-1 0,1 1 1,1 0-1,1 1 0,22-36 1,-1 8-133,2 3 0,68-77-1,-28 51 72,-48 49 116,0-1 1,-2-1 0,33-46-1,-43 47 80,-11 12 11,-7 9-24,-12 11 29,6 2-12,0 2 1,1-1 0,0 2-1,1-1 1,0 1 0,1 1-1,1 0 1,0 0 0,-6 19 0,12-28-28,0 1 1,0-1-1,0 1 1,1-1 0,0 1-1,0 10 1,1-15-33,0 0 0,1 0-1,-1-1 1,0 1 0,0 0 0,1 0-1,-1 0 1,1 0 0,0-1 0,0 1-1,-1 0 1,1 0 0,0-1 0,0 1-1,1-1 1,-1 1 0,0-1 0,0 1 0,1-1-1,-1 0 1,1 0 0,-1 0 0,1 1-1,-1-2 1,1 1 0,3 1 0,2 1-125,0-2 0,1 1 0,-1-1 0,1 0 1,-1 0-1,1-1 0,-1 0 0,1-1 0,-1 0 0,1 0 1,7-2-1,-1-1-258,0 0 1,0-1-1,0 0 1,22-13-1,-29 14 230,0 0-1,-1 0 0,12-11 1,15-26-609</inkml:trace>
</inkml:ink>
</file>

<file path=ppt/ink/ink4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29.606"/>
    </inkml:context>
    <inkml:brush xml:id="br0">
      <inkml:brushProperty name="width" value="0.025" units="cm"/>
      <inkml:brushProperty name="height" value="0.025" units="cm"/>
      <inkml:brushProperty name="color" value="#E71224"/>
    </inkml:brush>
  </inkml:definitions>
  <inkml:trace contextRef="#ctx0" brushRef="#br0">152 55 17932,'-18'21'1150,"-1"0"-1,2 1 1,1 1 0,1 0 0,-13 27-1,22-35-851,-1 0-1,2 0 0,0 0 1,0 1-1,2-1 0,0 1 0,0 0 1,2 0-1,0 0 0,2 18 1,-2-31-298,2 0 1,-1 0 0,0 0 0,0 0-1,1 0 1,0-1 0,-1 1-1,1 0 1,0 0 0,1-1-1,-1 1 1,0-1 0,1 1 0,-1-1-1,1 1 1,0-1 0,0 0-1,0 0 1,0 0 0,0 0 0,0 0-1,0 0 1,1-1 0,-1 1-1,1-1 1,-1 0 0,1 1 0,0-1-1,0 0 1,-1-1 0,1 1-1,0 0 1,0-1 0,0 1 0,0-1-1,-1 0 1,1 0 0,0 0-1,0-1 1,0 1 0,0-1 0,0 1-1,-1-1 1,5-1 0,7-4-125,0 1 0,24-14 0,-25 12-48,0 0 0,23-7 1,-35 13 163,-1 1 0,1 0 0,-1 0 0,1-1 0,-1 1 0,1 0 0,-1 0 0,1 0 0,-1-1 0,1 1 0,-1 0 0,1 0 0,0 0 0,-1 0 0,1 0 0,-1 0 0,1 0 0,-1 0 0,1 1 0,-1-1 0,1 0 0,-1 0 0,1 0 0,-1 0 0,1 1 0,-1-1 0,1 0 0,-1 1 0,1-1 0,-1 0 0,1 1 0,-1-1 0,0 0 0,1 1 0,-1-1 0,0 1 0,1-1 0,-1 1 0,0-1 0,1 1 0,-1-1 0,0 1 0,0-1 0,0 1 0,0-1 0,1 1 0,-1-1 0,0 1 0,0 0 0,0-1 0,0 1 0,0-1 0,0 1 0,0-1 0,-1 1 0,1-1 0,0 1 0,0-1 0,0 1 0,-1 0 0,-1 7-5,-1 1 0,0-1 0,-5 10 1,2-5-49,2-1 19,1-7 32,1 0 0,1 0 0,-1 0 0,1 0 0,-1 8 0,1-13 7,1 1 0,0 0 0,1 0 0,-1-1 0,0 1-1,0 0 1,0 0 0,0-1 0,0 1 0,1 0 0,-1-1 0,0 1 0,1 0 0,-1-1 0,0 1 0,1-1 0,-1 1 0,1 0 0,-1-1 0,1 1 0,-1-1 0,1 1 0,0-1 0,-1 0 0,1 1 0,-1-1 0,1 1 0,0-1 0,0 0 0,-1 0 0,1 1 0,0-1 0,-1 0 0,1 0 0,0 0 0,0 0 0,-1 0 0,1 0 0,0 0-1,-1 0 1,1 0 0,0 0 0,0 0 0,-1-1 0,2 1 0,4-1-37,-1-1-1,1 1 1,-1-1-1,0-1 0,1 1 1,-1 0-1,0-1 1,0 0-1,0-1 1,-1 1-1,7-7 0,7-6-175,20-26-1,-36 40 197,24-31-270,-1-1 0,31-55-1,28-79-420,-78 156 694,-1 2 40,0 1 0,0-1 0,-1 0 0,-1-1 0,1 1 0,-2-1 0,0 1 0,2-21 0,-4 31-17,0 0-1,0-1 1,0 1 0,0 0 0,0 0 0,0 0 0,0 0-1,0-1 1,0 1 0,0 0 0,0 0 0,0 0 0,0 0-1,0-1 1,0 1 0,0 0 0,0 0 0,0 0 0,0 0-1,0 0 1,0-1 0,0 1 0,0 0 0,-1 0 0,1 0-1,0 0 1,0 0 0,0 0 0,0 0 0,0-1 0,0 1-1,-1 0 1,1 0 0,0 0 0,0 0 0,0 0 0,0 0-1,0 0 1,-1 0 0,1 0 0,0 0 0,0 0 0,0 0-1,0 0 1,-1 0 0,1 0 0,0 0 0,0 0 0,0 0-1,0 0 1,0 0 0,-1 0 0,1 0 0,0 0 0,0 0-1,0 1 1,-13 9 245,-9 21 154,9-6-203,1 0 0,1 1 0,2 0 0,0 1 0,2 0 0,-8 55 0,13-65-203,1 1 0,0-1 0,2 1 0,0 0 0,0-1 0,2 1 0,0-1 0,1 0 0,1 0 0,1 0-1,0-1 1,12 22 0,3-7-310,-20-30 277,0 0 0,0 0 0,0 0 0,0 0 0,0 0-1,0 0 1,0 0 0,1 0 0,-1 0 0,0 0 0,0-1 0,1 1-1,-1-1 1,0 1 0,1-1 0,-1 1 0,1-1 0,-1 0 0,0 1 0,1-1-1,-1 0 1,3 0 0,-3 0 14,-1-1 0,1 1 0,-1 0 0,0 0 0,1-1 0,-1 1 1,0 0-1,1-1 0,-1 1 0,0 0 0,0-1 0,1 1 0,-1-1 0,0 1 0,0 0 0,1-1 0,-1 1 0,0-1 0,0 1 0,0 0 1,0-1-1,0 1 0,0-1 0,0 1 0,0-1 0,0 1 0,0-1 0,0 1 0,0-1 0,0 1 0,0 0 0,0-1 0,0 1 0,0-1 0,-1 1 1,1-1-1,-8-17-444,8 18 458,-20-33-639,-1 2 0,-44-50 0,40 53 1089,2-2-1,-36-58 1,58 87-392,1-1 0,-1 1 0,0 0 0,1 0 0,-1 0 0,1 0 0,0 0 0,-1-1 0,1 1 0,0 0 0,-1 0 0,1-1 0,0 1 0,0 0 0,0-1 0,0 1 0,1 0 0,-1 0 0,1-3 0,-1 3-11,1 1-1,-1-1 0,1 0 0,0 0 1,0 1-1,-1-1 0,1 1 1,0-1-1,0 1 0,0-1 0,-1 1 1,1-1-1,0 1 0,0 0 1,0 0-1,0-1 0,0 1 1,0 0-1,0 0 0,1 0 0,7 0 129,0 0 0,1 1-1,-1 0 1,12 4-1,-14-4-164,19 5 28,6 1-869,1-2 0,38 3-1,-69-8 777,1 0 0,-1 0 0,1 0 0,0 0 0,-1 0 0,1 0 0,-1-1 0,1 0 0,-1 1 0,1-1 0,-1 0 0,1 0 0,-1 0 0,0 0 0,1-1 0,2-2 0,2-11-655</inkml:trace>
</inkml:ink>
</file>

<file path=ppt/ink/ink4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30.116"/>
    </inkml:context>
    <inkml:brush xml:id="br0">
      <inkml:brushProperty name="width" value="0.025" units="cm"/>
      <inkml:brushProperty name="height" value="0.025" units="cm"/>
      <inkml:brushProperty name="color" value="#E71224"/>
    </inkml:brush>
  </inkml:definitions>
  <inkml:trace contextRef="#ctx0" brushRef="#br0">1 1 20396,'0'3'2257,"5"-1"-1513,10-2-624,3 2 856,4 1-280,1 0-200,-3-3-431</inkml:trace>
</inkml:ink>
</file>

<file path=ppt/ink/ink4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30.749"/>
    </inkml:context>
    <inkml:brush xml:id="br0">
      <inkml:brushProperty name="width" value="0.025" units="cm"/>
      <inkml:brushProperty name="height" value="0.025" units="cm"/>
      <inkml:brushProperty name="color" value="#E71224"/>
    </inkml:brush>
  </inkml:definitions>
  <inkml:trace contextRef="#ctx0" brushRef="#br0">213 0 19596,'-31'16'1163,"2"1"-1,-35 27 1,56-38-1047,0 1 1,0 1-1,0-1 1,1 1-1,0 0 1,1 1-1,0-1 0,0 1 1,1 0-1,0 1 1,-5 15-1,9-23-106,0 0 1,1 0-1,-1 1 0,0-1 0,1 0 1,0 0-1,0 0 0,0 0 0,0 0 0,0 0 1,0 1-1,0-1 0,0 0 0,1 0 0,-1 0 1,1 0-1,0 0 0,0 0 0,1 2 1,-1-2-9,1-1 1,-1 0-1,1 1 1,-1-1-1,1 0 1,-1 0-1,1 0 1,0 0-1,0 0 1,-1 0-1,1-1 1,0 1-1,0-1 1,0 1-1,0-1 1,0 0 0,0 1-1,0-1 1,0 0-1,3-1 1,4 0-3,0 0 0,1-1 1,-1 0-1,0 0 1,-1-1-1,1 0 0,0-1 1,-1 0-1,0 0 0,0-1 1,13-9-1,-5 2 112,-1-1 0,0-1-1,0-1 1,14-19-1,-24 28 2,1-1 0,-2 0-1,1 0 1,-1 0 0,0 0 0,0-1-1,4-15 1,-7 23-106,-1 0-1,0-1 1,0 1 0,0 0 0,0 0-1,0-1 1,0 1 0,0 0 0,0 0-1,0-1 1,0 1 0,0 0 0,0 0-1,0-1 1,-1 1 0,1 0 0,0 0-1,0-1 1,0 1 0,0 0 0,0 0-1,-1-1 1,1 1 0,0 0 0,0 0-1,0 0 1,0-1 0,-1 1 0,1 0-1,0 0 1,0 0 0,-1 0 0,1 0-1,0-1 1,0 1 0,-1 0 0,1 0-1,0 0 1,0 0 0,-1 0 0,1 0-1,0 0 1,0 0 0,-1 0-1,1 0 1,0 0 0,-1 0 0,1 0-1,0 0 1,0 0 0,-1 0 0,1 1-1,0-1 1,0 0 0,-1 0 0,1 0-1,0 0 1,0 0 0,0 1 0,-1-1-1,1 0 1,0 0 0,0 0 0,0 1-1,-1-1 1,1 0 0,0 0 0,-4 5 5,0-1 1,1 1 0,-1-1 0,1 1 0,0 0-1,0 0 1,1 0 0,0 1 0,-1-1-1,2 1 1,-3 8 0,0 4-72,1 0 0,-2 26 0,5-40 8,0 1 0,0 0 0,0-1 0,0 1 0,1-1 0,0 1 0,0-1 0,0 0 0,1 1 0,-1-1-1,1 0 1,0 0 0,5 7 0,-6-9-33,1 0-1,0 0 1,-1 0-1,1-1 1,0 1-1,0-1 1,0 1-1,0-1 0,1 0 1,-1 0-1,0 0 1,1 0-1,-1 0 1,0-1-1,1 1 0,-1-1 1,1 1-1,-1-1 1,1 0-1,-1 0 1,1 0-1,-1 0 1,1 0-1,-1-1 0,1 1 1,-1-1-1,3-1 1,2 0-43,0-1 0,-1 0 0,1-1 0,-1 1 0,0-1 1,0-1-1,0 1 0,10-10 0,17-24-602</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8.012"/>
    </inkml:context>
    <inkml:brush xml:id="br0">
      <inkml:brushProperty name="width" value="0.05" units="cm"/>
      <inkml:brushProperty name="height" value="0.05" units="cm"/>
    </inkml:brush>
  </inkml:definitions>
  <inkml:trace contextRef="#ctx0" brushRef="#br0">229 174 21349,'-7'6'2829,"6"-5"-2660,-1 1 0,0-1-1,1 1 1,-1-1 0,1 1 0,0-1 0,-1 1 0,1 0-1,0 0 1,0 0 0,0 0 0,0 0 0,0 3 0,-3 8-17,2 1 1,0 0 0,0 0-1,2 0 1,-1 0 0,2 0-1,0 0 1,1 0 0,0 0-1,1-1 1,0 1 0,1-1-1,1 0 1,6 13-1,-10-22-154,1-1-1,0 0 0,1 1 0,-1-1 0,0 0 0,1 0 0,0-1 0,0 1 0,0 0 0,0-1 0,0 0 0,0 0 0,0 0 0,1 0 0,-1 0 0,7 2 0,-7-4-47,0 1 0,0-1 0,0 0-1,1 0 1,-1 0 0,0 0 0,0-1 0,0 1 0,0-1 0,0 0-1,0 0 1,0 0 0,0 0 0,0 0 0,-1-1 0,1 1 0,0-1-1,-1 0 1,1 1 0,-1-1 0,4-4 0,3-4-439,1 0 1,-2-1-1,1-1 1,-2 1-1,1-2 1,-2 1-1,0-1 1,0 1-1,5-19 1,-2-7-620</inkml:trace>
  <inkml:trace contextRef="#ctx0" brushRef="#br0" timeOffset="1">1 29 23293,'0'-4'2312,"6"3"-1743,1-4-265,1 0 1240,5-2-1536,-1 1-848,-7 7 744,0 4-192,-5 5-176</inkml:trace>
</inkml:ink>
</file>

<file path=ppt/ink/ink4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31.280"/>
    </inkml:context>
    <inkml:brush xml:id="br0">
      <inkml:brushProperty name="width" value="0.025" units="cm"/>
      <inkml:brushProperty name="height" value="0.025" units="cm"/>
      <inkml:brushProperty name="color" value="#E71224"/>
    </inkml:brush>
  </inkml:definitions>
  <inkml:trace contextRef="#ctx0" brushRef="#br0">85 0 18956,'-53'119'3242,"46"-101"-2781,0 1 1,2 1 0,0-1 0,-2 29 0,7-47-449,0 1 1,-1 0-1,1 0 1,0 0-1,1-1 1,-1 1-1,0 0 1,0 0-1,1 0 1,-1-1-1,1 1 1,0 0-1,-1-1 1,1 1 0,0 0-1,0-1 1,0 1-1,0-1 1,0 0-1,0 1 1,0-1-1,1 0 1,-1 1-1,1-1 1,-1 0-1,0 0 1,1 0-1,0 0 1,-1-1 0,1 1-1,0 0 1,-1-1-1,1 1 1,3 0-1,6 0-197,-1 0 0,1 0-1,-1-1 1,22-2 0,-8 0-179,-20 2 298,0 0 0,0 0 0,1 0 0,-1 1 0,-1-1 0,1 1 0,0 0 0,0 0-1,0 1 1,0-1 0,-1 1 0,1 0 0,0 0 0,-1 0 0,5 3 0,-7-3 86,0-1-1,1 1 1,-1 0 0,0-1-1,0 1 1,0 0-1,0 0 1,-1 0 0,1 0-1,0 0 1,-1-1-1,1 1 1,-1 0 0,0 0-1,1 1 1,-1-1-1,0 0 1,0 0 0,-1 0-1,1 0 1,0 0-1,-1 0 1,1 0 0,-1 0-1,1 0 1,-1-1-1,0 1 1,0 0-1,0 0 1,0 0 0,-2 2-1,-1 2 233,-1 0 0,1 0 0,-1-1 0,0 1 0,-1-1 0,1 0 0,-1 0 0,-12 7 0,15-10-193,-1 0 0,1 0 0,0-1 0,-1 1 0,0-1 0,1 1 0,-1-1 0,0 0 0,1-1-1,-1 1 1,0-1 0,0 0 0,0 1 0,0-2 0,1 1 0,-1 0 0,0-1 0,-7-2 0,10 3-197,-1-1 0,1 0 0,-1 0 0,1 0 0,-1 0 0,1 0 0,0-1 0,-1 1 0,1 0 0,0-1 0,0 1 1,0-1-1,0 1 0,0-1 0,1 1 0,-1-1 0,0 0 0,1 1 0,-1-1 0,1 0 0,-1 0 0,1 1 0,0-1 0,0 0 0,0 0 1,0 1-1,0-1 0,0 0 0,1 0 0,-1 0 0,0 1 0,1-1 0,-1 0 0,1 1 0,0-1 0,1-2 0,9-11-1034</inkml:trace>
</inkml:ink>
</file>

<file path=ppt/ink/ink4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31.724"/>
    </inkml:context>
    <inkml:brush xml:id="br0">
      <inkml:brushProperty name="width" value="0.025" units="cm"/>
      <inkml:brushProperty name="height" value="0.025" units="cm"/>
      <inkml:brushProperty name="color" value="#E71224"/>
    </inkml:brush>
  </inkml:definitions>
  <inkml:trace contextRef="#ctx0" brushRef="#br0">89 108 18308,'0'0'239,"1"0"1,-1 0 0,1 0-1,-1-1 1,1 1-1,-1 0 1,1 0-1,-1-1 1,1 1-1,-1 0 1,0-1-1,1 1 1,-1 0 0,1-1-1,-1 1 1,0 0-1,1-1 1,-1 1-1,0-1 1,0 1-1,1-1 1,-1 1-1,0-1 1,0 1 0,0-1-1,1 1 1,-1-1-1,0 1 1,0-2-1,0 1-113,-1 1-1,1-1 1,-1 0 0,1 0-1,-1 0 1,1 0-1,-1 0 1,1 1 0,-1-1-1,0 0 1,1 0 0,-1 1-1,0-1 1,0 1-1,1-1 1,-1 1 0,-1-1-1,0 0-145,-1 0 0,1 0 0,0 0 0,-1 0 0,1 1 0,0 0 0,-1-1 0,1 1 0,-1 0 0,1 0-1,-1 0 1,1 0 0,-1 1 0,1-1 0,-1 1 0,1-1 0,0 1 0,-1 0 0,1 0 0,-4 3 0,4-3-18,0 0 1,-1 0-1,1 0 0,1 0 1,-1 1-1,0-1 1,0 1-1,0-1 1,1 1-1,-1 0 0,1-1 1,-1 1-1,1 0 1,0 0-1,0 0 0,0 0 1,0 1-1,0-1 1,0 0-1,1 0 1,-2 5-1,2-6 25,0 0 0,1 0 0,-1 0 0,0 0 0,0-1 0,1 1 0,-1 0 1,0 0-1,1 0 0,-1 0 0,1 0 0,-1 0 0,1-1 0,-1 1 0,1 0 0,0 0 0,-1-1 0,1 1 0,0 0 0,0-1 0,0 1 0,-1-1 1,1 1-1,0-1 0,0 1 0,0-1 0,0 0 0,0 1 0,0-1 0,0 0 0,1 0 0,36 2-145,-32-2 134,26-3-79,0 0 0,38-11 0,18-1 42,-88 14 179,0 1 0,0-1 0,1 1 0,-1-1 0,0 1 0,0-1 0,1 1 0,-1-1 0,0 1 0,0-1 0,0 1 0,0-1 0,0 1 0,0-1 0,0 1-1,0-1 1,0 1 0,0-1 0,0 1 0,0-1 0,0 1 0,0-1 0,-1 1 0,1-1 0,0 1 0,0-1 0,0 1 0,-1-1 0,0 0 0,-10-29 1289,0 3-943,11 26-516,0 0 1,0 0-1,0 0 1,0 0-1,0 0 1,0 1 0,0-1-1,0 0 1,0 0-1,0 0 1,1 0-1,-1 1 1,0-1 0,1 0-1,-1 0 1,0 0-1,1 1 1,-1-1-1,1 0 1,-1 1-1,1-1 1,0 0 0,-1 1-1,1-1 1,0 1-1,-1-1 1,1 1-1,0-1 1,-1 1 0,1-1-1,0 1 1,0 0-1,1-1 1,33-7-819,-22 6 768,20-6-426</inkml:trace>
</inkml:ink>
</file>

<file path=ppt/ink/ink4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32.372"/>
    </inkml:context>
    <inkml:brush xml:id="br0">
      <inkml:brushProperty name="width" value="0.025" units="cm"/>
      <inkml:brushProperty name="height" value="0.025" units="cm"/>
      <inkml:brushProperty name="color" value="#E71224"/>
    </inkml:brush>
  </inkml:definitions>
  <inkml:trace contextRef="#ctx0" brushRef="#br0">120 95 13891,'0'-2'268,"0"0"0,0 0 0,0 0 0,0 0 0,-1 0 0,1 0 0,-1 0 0,1 0 0,-1 0 0,0 0 0,0 0 0,0 0 0,0 0 0,0 1 0,0-1 0,0 0 0,-1 1 0,1-1 0,-1 1 0,1 0 0,-1-1 0,1 1 0,-1 0 0,0 0 0,0 0 0,0 0 0,1 0 0,-1 0 0,0 1 0,0-1 0,0 0 0,0 1 0,0 0 0,-3-1 1,2 1-195,0 0 1,1 0 0,-1 0 0,0 0 0,0 1 0,0-1-1,1 1 1,-1 0 0,0 0 0,1 0 0,-1 0 0,1 0-1,-1 0 1,1 1 0,0-1 0,-1 1 0,1 0 0,0-1-1,0 1 1,0 0 0,0 0 0,0 0 0,1 1 0,-1-1 0,-1 4-1,1-1-75,0 0 0,0 0 0,1 0-1,-1 0 1,1 1 0,0 8 0,1-13-1,0 0 1,-1 0-1,1 0 0,0 0 1,0 0-1,0 0 0,0-1 1,0 1-1,1 0 0,-1 0 1,0 0-1,0 0 0,0 0 1,1-1-1,-1 1 1,1 0-1,-1 0 0,0 0 1,1-1-1,-1 1 0,1 0 1,0-1-1,-1 1 0,1 0 1,-1-1-1,1 1 0,0-1 1,0 1-1,-1-1 1,1 1-1,0-1 0,0 1 1,0-1-1,-1 0 0,1 0 1,0 1-1,0-1 0,0 0 1,0 0-1,0 0 0,0 0 1,-1 0-1,1 0 1,0 0-1,0 0 0,0 0 1,0-1-1,0 1 0,0 0 1,5-2-17,-1 0 1,-1-1-1,1 1 1,0-1-1,-1 0 1,1 0-1,-1 0 1,0 0-1,0-1 1,5-5-1,33-43-211,-4-8-207,-38 60 431,0 0 0,0 0 0,0 0 0,0 0 0,0 0 0,0 0 1,0 0-1,0 0 0,0 0 0,0 1 0,0-1 0,0 0 0,1 0 0,-1 0 0,0 0 0,0 0 0,0 0 0,0 0 0,0 0 0,0 0 0,0 0 0,0 0 0,0 0 0,0 0 0,0 0 0,0 0 0,0 0 1,0 0-1,0 0 0,0 0 0,0 0 0,0 1 0,1-1 0,-1 0 0,0 0 0,0 0 0,0 0 0,0 0 0,0 0 0,0 0 0,0 0 0,0 0 0,0 0 0,0 0 0,0 0 0,0-1 0,0 1 0,0 0 0,1 0 1,-1 0-1,0 0 0,0 0 0,0 0 0,0 0 0,0 0 0,0 0 0,0 0 0,0 0 0,0 0 0,0 0 0,0 0 0,0 0 0,1 11-96,-4 13 30,2-16 34,0 1 1,0 0-1,1 0 0,0 0 1,1 0-1,0 0 0,0 0 1,4 12-1,-4-19 34,0 1 0,0 0 1,0-1-1,1 0 0,-1 1 0,0-1 0,1 0 1,0 1-1,0-1 0,0 0 0,0 0 1,0-1-1,0 1 0,0 0 0,0-1 1,1 1-1,-1-1 0,1 0 0,-1 1 1,1-1-1,-1 0 0,1-1 0,0 1 0,0 0 1,-1-1-1,1 0 0,0 0 0,0 1 1,-1-1-1,1-1 0,3 1 0,3-1 16,-1-1 0,0 1-1,0-1 1,0-1 0,0 0-1,0 0 1,-1 0-1,1-1 1,-1 0 0,0 0-1,0-1 1,7-6 0,-2 0 40,0 0 1,-2 0 0,1-1 0,-1-1-1,11-19 1,-13 12 72,-8 16 11,-7 11-19,4-3-97,1 0-1,0 0 0,0 1 0,0-1 0,0 0 0,1 1 0,-1-1 0,1 1 1,1 0-1,-1-1 0,0 1 0,1 0 0,0-1 0,0 1 0,2 8 0,-2-10 3,1-1 0,0 1 0,-1 0 0,1 0 0,0 0 0,1-1 0,-1 1 0,0 0 0,1-1 0,0 1 0,-1-1 0,1 0 1,0 0-1,0 1 0,1-1 0,-1 0 0,0-1 0,1 1 0,-1 0 0,1-1 0,-1 1 0,1-1 0,0 0 0,-1 0 0,7 2 0,-2-2 68,0-1 0,1 1 1,-1-1-1,1 0 0,-1-1 0,0 1 1,1-1-1,-1-1 0,0 0 0,0 0 1,1 0-1,-2-1 0,1 0 1,0 0-1,0-1 0,-1 0 0,0 0 1,0 0-1,0-1 0,-1 0 0,1 0 1,-1 0-1,0-1 0,8-12 1,-14 24-447,1 0 1,0 0 0,0 0 0,1 8-1,-1-13 246,0 1 0,0 0 0,0-1-1,1 1 1,-1 0 0,1-1-1,-1 1 1,1-1 0,0 1 0,-1-1-1,1 1 1,0-1 0,0 0 0,0 1-1,0-1 1,0 0 0,0 0-1,0 0 1,1 1 0,-1-1 0,0-1-1,1 1 1,-1 0 0,1 0-1,-1 0 1,1-1 0,-1 1 0,1-1-1,-1 1 1,1-1 0,0 0-1,-1 1 1,1-1 0,-1 0 0,1 0-1,2 0 1,22-1-741</inkml:trace>
</inkml:ink>
</file>

<file path=ppt/ink/ink4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32.868"/>
    </inkml:context>
    <inkml:brush xml:id="br0">
      <inkml:brushProperty name="width" value="0.025" units="cm"/>
      <inkml:brushProperty name="height" value="0.025" units="cm"/>
      <inkml:brushProperty name="color" value="#E71224"/>
    </inkml:brush>
  </inkml:definitions>
  <inkml:trace contextRef="#ctx0" brushRef="#br0">115 257 12715,'-15'13'935,"1"-1"1,1 2-1,-15 18 1,22-25-499,1 1 0,0 0 0,0 0 0,1 0 0,0 0 1,0 1-1,1 0 0,-4 12 0,7-19-387,-1 0-1,1 0 1,0 0 0,-1 0 0,1 0-1,0 0 1,0 1 0,0-1 0,1 0-1,-1 0 1,0 0 0,1 0 0,0 0-1,-1 0 1,1 0 0,0 0-1,0 0 1,0 0 0,0-1 0,0 1-1,1 0 1,-1 0 0,0-1 0,1 1-1,-1-1 1,1 0 0,0 1-1,-1-1 1,1 0 0,0 0 0,0 0-1,0 0 1,0 0 0,0 0 0,0-1-1,0 1 1,0-1 0,0 1-1,0-1 1,3 1 0,3-1-37,0 1 0,-1-1 0,1 0 0,0-1 0,0 0 0,0 0 0,-1 0 0,1-1 0,13-5-1,-11 2-3,0 0 0,-1-1-1,1 0 1,-1-1 0,-1 0 0,1 0-1,-1-1 1,0 0 0,-1 0-1,0-1 1,0 0 0,-1 0-1,0 0 1,-1-1 0,5-11-1,1-7 18,-1 0 0,-2 0 1,0-1-1,5-43 0,-7 3 80,-6 64-89,0 1-1,0-1 1,0 0 0,-1 1 0,0-1 0,0 1-1,0-1 1,0 0 0,-1 1 0,0 0-1,0-1 1,-2-3 0,3 7-6,0 0 0,0 0 0,0 0 0,0 0 0,0 0 0,0 0 0,0 0 0,0 1 0,0-1 0,-1 0 0,1 1 0,0-1 0,0 1 0,-1-1 0,1 1 0,0-1-1,-1 1 1,1 0 0,0 0 0,-1 0 0,1 0 0,-1 0 0,1 0 0,0 0 0,-1 0 0,1 1 0,0-1 0,-1 0 0,1 1 0,0-1 0,0 1 0,-2 0 0,-2 2 45,0 0 1,0 0-1,0 0 0,1 1 1,-1 0-1,-4 5 0,-2 3 51,0 0 0,1 2 0,1-1 1,0 1-1,0 0 0,2 1 0,-1 0 0,2 0 0,0 1 0,1 0 0,1 0 0,-5 29 0,9-42-171,0 0-1,-1 0 0,1 0 0,1 0 0,-1 0 0,0-1 1,1 1-1,-1 0 0,1 0 0,0 0 0,0 0 0,0-1 1,0 1-1,1 0 0,-1-1 0,1 1 0,-1-1 0,1 1 1,0-1-1,0 0 0,0 0 0,0 0 0,0 0 0,1 0 1,-1 0-1,1-1 0,-1 1 0,1-1 0,5 2 0,4 1-662,1-1 0,0 0 0,0-2 0,0 1 0,21-1 0,23 3-1254,-53-4 2033,-1 1 1,1 0-1,-1 0 0,1 0 1,-1 0-1,1 0 0,-1 1 1,0-1-1,0 1 0,0 0 1,0 0-1,0 0 1,0 0-1,0 1 0,-1-1 1,1 1-1,-1 0 0,0-1 1,0 1-1,0 0 0,0 0 1,0 1-1,-1-1 0,1 0 1,-1 0-1,0 1 0,0-1 1,0 1-1,0-1 1,-1 1-1,0-1 0,1 1 1,-1 0-1,0-1 0,-1 1 1,1-1-1,-1 1 0,1-1 1,-1 1-1,0-1 0,-1 1 1,-2 5-1,1-1 1,3-7-262</inkml:trace>
</inkml:ink>
</file>

<file path=ppt/ink/ink4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33.814"/>
    </inkml:context>
    <inkml:brush xml:id="br0">
      <inkml:brushProperty name="width" value="0.025" units="cm"/>
      <inkml:brushProperty name="height" value="0.025" units="cm"/>
      <inkml:brushProperty name="color" value="#E71224"/>
    </inkml:brush>
  </inkml:definitions>
  <inkml:trace contextRef="#ctx0" brushRef="#br0">162 179 19484,'-2'-2'139,"-1"1"-1,1-1 1,0 1 0,0-1-1,0 1 1,-1 0 0,1 0-1,-1 0 1,1 0 0,-1 1-1,1-1 1,-1 0 0,0 1-1,1 0 1,-1 0 0,1 0-1,-1 0 1,0 0 0,1 0-1,-1 1 1,0-1 0,1 1-1,-1 0 1,1-1 0,-1 1-1,1 0 1,0 1 0,-1-1-1,1 0 1,-3 3 0,-2 1-27,0 0 1,1 0-1,0 0 1,0 1-1,0 0 0,0 0 1,1 0-1,-7 13 1,8-14-127,1 1 1,1 0 0,-1 0 0,1 0 0,0 0-1,1 0 1,-1 1 0,1-1 0,0 8 0,1-12 5,0 0 0,0-1 1,0 1-1,0-1 0,1 1 0,-1-1 1,0 1-1,1-1 0,0 0 1,-1 1-1,1-1 0,0 1 1,-1-1-1,1 0 0,0 0 0,0 1 1,2 1-1,-1-2 5,0 0 0,0 0 0,-1 0 0,1 0 0,0-1 0,0 1 0,0-1-1,1 1 1,-1-1 0,0 1 0,0-1 0,0 0 0,0 0 0,0 0 0,0 0 0,4-1 0,1-1 2,0 0 1,0 0-1,0 0 1,0-1-1,0 0 1,0 0-1,-1-1 1,1 0-1,-1 0 1,9-8-1,8-9 15,24-27 1,-42 42-10,81-96 216,-75 88-181,-2-1-1,0 0 1,0 0 0,-1-1-1,8-23 1,-15 28 5,-6 17-13,-8 16-5,-2 11-54,1 1 0,-10 41 1,20-61 20,1 1 1,0 0-1,1 0 1,1 0-1,0 0 1,1 1-1,1-1 1,2 15-1,-3-27 10,1 0 0,0 0-1,0 0 1,0 1 0,0-1-1,0-1 1,0 1 0,1 0-1,0 0 1,-1 0 0,1-1-1,0 1 1,0-1 0,0 1-1,1-1 1,-1 0 0,1 0-1,-1 0 1,1 0-1,-1 0 1,1-1 0,0 1-1,0-1 1,0 0 0,0 0-1,0 0 1,0 0 0,0 0-1,1-1 1,-1 1 0,0-1-1,0 0 1,0 0 0,1 0-1,-1-1 1,0 1 0,0-1-1,6-1 1,1-2 9,0 0-1,0 0 1,-1-1-1,1 0 1,-1-1 0,0 0-1,-1-1 1,1 0-1,-1 0 1,-1 0 0,1-1-1,6-10 1,-2 2-12,0 0-1,-2-1 1,0 0 0,0-1-1,10-30 1,-15 32-161,-11 23 27,-8 25-15,4 0 52,-6 37 0,14-59 103,0 0 1,1 0-1,1 0 0,-1 0 1,2 0-1,-1 0 1,2 0-1,2 14 0,-3-22 7,0 1 1,0 0-1,0-1 0,0 1 0,0 0 1,1-1-1,-1 0 0,1 1 0,0-1 0,0 0 1,0 0-1,0 0 0,0 0 0,0 0 0,0 0 1,1 0-1,-1-1 0,1 0 0,3 2 1,-1-1 8,-1-1 0,1 0 0,0 0 1,-1 0-1,1-1 0,0 1 1,0-1-1,0-1 0,0 1 1,8-2-1,-1-1 25,1-1 0,-1 0 0,0 0 0,0-1 0,-1-1 1,1 0-1,20-15 0,-22 12-21,0 0 0,0 0 1,-1-1-1,0 0 0,7-13 0,-11 16-29,-1 0 0,0 0 0,0 0 0,-1 0-1,0-1 1,0 0 0,-1 1 0,0-1-1,2-14 1,-4 22-1,0-1 0,1 0-1,-1 0 1,0 1 0,0-1-1,0 0 1,0 0 0,0 1-1,0-1 1,0 0 0,0 0-1,0 1 1,0-1-1,-1 0 1,1 0 0,0 1-1,0-1 1,-1 0 0,1 1-1,0-1 1,-1 0 0,1 1-1,-1-1 1,1 1 0,-1-1-1,1 1 1,-1-1 0,1 1-1,-1-1 1,0 1 0,1-1-1,-1 1 1,0-1 0,1 1-1,-1 0 1,0 0 0,1-1-1,-1 1 1,0 0 0,-1 0-1,0 0 0,0 0 0,0 1-1,1-1 1,-1 1-1,0 0 1,0-1-1,0 1 1,1 0-1,-1 0 1,0 0-1,1 0 1,-1 1-1,1-1 1,0 0 0,-3 3-1,-1 2 15,1 0 1,0 0-1,0 1 1,0-1-1,0 1 0,1 0 1,0 0-1,1 0 0,0 1 1,0-1-1,-1 10 0,2-14 1,1 0 0,0 0-1,0 0 1,0 0-1,0 0 1,0 0-1,0 0 1,1 0 0,-1 0-1,1 0 1,0 0-1,0-1 1,0 1 0,1 0-1,-1 0 1,0-1-1,1 1 1,0-1-1,-1 0 1,1 1 0,0-1-1,0 0 1,1 0-1,-1 0 1,0 0-1,1-1 1,-1 1 0,1-1-1,-1 1 1,1-1-1,5 2 1,3 0-93,0 0-1,1-1 1,0 0-1,-1-1 1,1 0 0,0-1-1,0 0 1,0-1-1,17-4 1,-21 4-35,-1-1 0,0 1-1,0-2 1,0 1 0,-1-1 0,1 0-1,-1 0 1,1-1 0,-1 0 0,0 0 0,0-1-1,-1 1 1,1-1 0,-1 0 0,0-1 0,7-10-1,8-21-435</inkml:trace>
</inkml:ink>
</file>

<file path=ppt/ink/ink4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34.329"/>
    </inkml:context>
    <inkml:brush xml:id="br0">
      <inkml:brushProperty name="width" value="0.025" units="cm"/>
      <inkml:brushProperty name="height" value="0.025" units="cm"/>
      <inkml:brushProperty name="color" value="#E71224"/>
    </inkml:brush>
  </inkml:definitions>
  <inkml:trace contextRef="#ctx0" brushRef="#br0">0 0 20412,'2'2'2017,"1"6"-1353,1-1-296,6-1 128,7-3 232,-8 0-304,-3-2-216</inkml:trace>
</inkml:ink>
</file>

<file path=ppt/ink/ink4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34.998"/>
    </inkml:context>
    <inkml:brush xml:id="br0">
      <inkml:brushProperty name="width" value="0.025" units="cm"/>
      <inkml:brushProperty name="height" value="0.025" units="cm"/>
      <inkml:brushProperty name="color" value="#E71224"/>
    </inkml:brush>
  </inkml:definitions>
  <inkml:trace contextRef="#ctx0" brushRef="#br0">28 1 21693,'5'4'1912,"-3"14"-1408,1 13-208,-11 7 880,-2 12-367,3 8-385,0 3-224,7-2-144,0-4-72,6-14-176,0-11-224,1-13-553,-3-6-327,-5-14 984,-9-7-248,-8-15-192</inkml:trace>
</inkml:ink>
</file>

<file path=ppt/ink/ink4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35.492"/>
    </inkml:context>
    <inkml:brush xml:id="br0">
      <inkml:brushProperty name="width" value="0.025" units="cm"/>
      <inkml:brushProperty name="height" value="0.025" units="cm"/>
      <inkml:brushProperty name="color" value="#E71224"/>
    </inkml:brush>
  </inkml:definitions>
  <inkml:trace contextRef="#ctx0" brushRef="#br0">1 54 18452,'1'-2'232,"1"0"1,0 0 0,0 0-1,-1 0 1,2 0-1,-1 0 1,0 1-1,0-1 1,0 1-1,1 0 1,-1-1-1,1 1 1,-1 0-1,5-1 1,41-8 817,-38 8-450,60-7 439,0 2 0,127 6 0,-192 1-1026,66 6 83,-64-5-102,-1 1 0,0-1 0,0 1 0,0 0 1,0 0-1,0 1 0,0-1 0,8 6 0,-13-7 1,0 0 1,0 0-1,0 0 0,0 0 1,0 0-1,0 0 0,0 0 1,0 1-1,-1-1 0,1 0 1,0 0-1,-1 1 0,1-1 1,-1 0-1,1 1 0,-1-1 1,0 0-1,1 1 0,-1-1 1,0 1-1,0-1 0,0 0 1,0 1-1,-1-1 0,1 1 1,0-1-1,0 0 0,-1 1 1,1-1-1,-1 1 0,1-1 1,-1 0-1,0 0 0,1 1 1,-3 1-1,-2 4-18,0 1 0,-1-1 0,0 0 0,-9 8 0,11-12 13,-109 99-7,-39 40-1525,138-129 1298,14-13 239,0 0 1,0 0-1,0-1 0,0 1 1,0 0-1,0 0 1,0 0-1,0 0 1,0 0-1,0 0 1,0 0-1,0 0 0,0 0 1,0 0-1,0 0 1,0 0-1,0 0 1,0 0-1,0-1 1,0 1-1,0 0 0,0 0 1,0 0-1,0 0 1,0 0-1,0 0 1,-1 0-1,1 0 1,0 0-1,0 0 1,0 0-1,0 0 0,0 0 1,0 0-1,0 0 1,0 0-1,0 0 1,0 0-1,0 0 1,0 0-1,0 0 0,0 0 1,0 0-1,-1 0 1,1 0-1,0 0 1,0 0-1,0 0 1,0 0-1,0 0 1,0 0-1,0 0 0,0 0 1,0 0-1,0 0 1,0 0-1,0 0 1,0 0-1,0 0 1,0 0-1,0 0 0,-1 0 1,1 0-1,0 0 1,0 0-1,0 0 1,0 1-1</inkml:trace>
</inkml:ink>
</file>

<file path=ppt/ink/ink4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35.984"/>
    </inkml:context>
    <inkml:brush xml:id="br0">
      <inkml:brushProperty name="width" value="0.025" units="cm"/>
      <inkml:brushProperty name="height" value="0.025" units="cm"/>
      <inkml:brushProperty name="color" value="#E71224"/>
    </inkml:brush>
  </inkml:definitions>
  <inkml:trace contextRef="#ctx0" brushRef="#br0">48 17 16948,'-11'29'1400,"2"1"0,1 1 0,1-1 0,-5 60 0,12-87-1302,0 0 0,0 0 0,0 0 0,0-1 0,1 1 0,-1 0 0,1 0 0,0-1 1,0 1-1,0-1 0,0 1 0,1-1 0,-1 1 0,2 2 0,-2-5-82,0 1-1,0 0 1,0-1 0,-1 1-1,1 0 1,0-1 0,0 1 0,0-1-1,0 0 1,0 1 0,0-1-1,0 0 1,0 1 0,0-1-1,0 0 1,0 0 0,0 0 0,0 0-1,0 0 1,0 0 0,0 0-1,0-1 1,0 1 0,0 0-1,0 0 1,0-1 0,0 1 0,0-1-1,0 1 1,0-1 0,0 1-1,0-1 1,-1 1 0,1-1-1,0 0 1,0 1 0,-1-1-1,1 0 1,1-1 0,1-2 6,0 0 0,0 0 0,-1 0 0,1-1 0,-1 1 0,0-1 0,0 1 0,-1-1 0,1 0 0,-1 0 0,0 1 0,0-1 0,0 0 0,-1-7 0,1-5 49,-2 0 0,-3-32 0,-6 17-93,8 26-80,7 19-36,-3-9 116,0 0-1,-1 0 1,2 0-1,-1 0 1,0 0-1,1 0 1,-1-1-1,1 1 1,0-1-1,1 0 1,-1 0-1,0 0 1,1 0-1,0 0 1,-1-1 0,1 0-1,0 1 1,0-2-1,1 1 1,7 2-1,-6-3 18,0 0 0,1 0 1,-1-1-1,0 0 0,0 0 0,0-1 0,0 1 0,0-2 1,0 1-1,0 0 0,0-1 0,0 0 0,0-1 0,-1 1 1,8-5-1,-4 1 32,1 0 1,-1 0 0,-1-1-1,1 0 1,-1 0-1,-1-1 1,1 0 0,-1 0-1,-1-1 1,1 0-1,-2 0 1,9-17 0,-12 13-23,-2 13-6,0-1 0,0 1 0,-1 0 0,1 0 0,0 0 0,0 0 0,0 0 0,0 0 0,0-1 0,-1 1 0,1 0 0,0 0 0,0 0 0,0 0 0,-1 0 0,1 0 0,0 0 0,0 0 0,0 0 0,0 0 0,-1 0 0,1 0 0,0 0 1,0 0-1,0 0 0,-1 0 0,1 0 0,0 0 0,0 0 0,0 0 0,0 0 0,-1 1 0,1-1 0,0 0 0,0 0 0,0 0 0,-3 2-9,1-1 0,0 1 0,0-1-1,1 1 1,-1 0 0,0 0 0,0 0 0,-2 3 0,-3 8-29,0 0 0,1 0-1,1 0 1,0 1 0,-4 15 0,8-24 41,-1 1 0,1-1 0,1 1 0,-1 0 1,1-1-1,0 1 0,0 0 0,0 0 1,1-1-1,0 1 0,0 0 0,0-1 0,1 1 1,0-1-1,4 10 0,-3-12 9,-1-1-1,1 1 0,-1 0 0,1-1 1,0 1-1,0-1 0,0 0 1,1 0-1,-1 0 0,0-1 1,1 1-1,-1-1 0,1 1 1,-1-1-1,1 0 0,0-1 1,0 1-1,-1-1 0,1 1 1,0-1-1,0 0 0,-1-1 1,1 1-1,5-2 0,4 0 24,1 0 0,-1-2-1,0 0 1,0 0 0,20-10-1,-12 3 27,0-1 0,-1-1-1,36-29 1,-47 33-52,0 1 0,0-1 0,0-1 0,-1 0 0,-1 0 0,1-1 0,-2 1 0,11-24 0,-16 29-158,-6 14 71,-9 22-35,7-9 8,-8 44 0,14-58 83,0 1-1,1-1 1,-1 1 0,2 0-1,-1-1 1,1 1-1,0-1 1,4 13 0,-4-19-32,-1 0 1,1 0-1,-1-1 1,1 1-1,0 0 1,0-1 0,0 1-1,0-1 1,0 1-1,0-1 1,0 0-1,0 1 1,0-1 0,1 0-1,-1 0 1,1 0-1,-1 0 1,1 0 0,-1 0-1,1 0 1,-1 0-1,1-1 1,0 1-1,2 0 1,-2-1 2,0 0 1,0-1-1,-1 1 1,1 0-1,0-1 0,0 1 1,-1-1-1,1 0 1,-1 0-1,1 1 1,0-1-1,-1 0 0,0 0 1,1 0-1,-1-1 1,0 1-1,1 0 0,-1 0 1,0-1-1,0 1 1,0-1-1,0 1 0,0-1 1,0 1-1,0-4 1,13-32-464</inkml:trace>
</inkml:ink>
</file>

<file path=ppt/ink/ink4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36.415"/>
    </inkml:context>
    <inkml:brush xml:id="br0">
      <inkml:brushProperty name="width" value="0.025" units="cm"/>
      <inkml:brushProperty name="height" value="0.025" units="cm"/>
      <inkml:brushProperty name="color" value="#E71224"/>
    </inkml:brush>
  </inkml:definitions>
  <inkml:trace contextRef="#ctx0" brushRef="#br0">22 6 19084,'-12'-6'1920,"6"8"-1279,2 2-265,4 5 936,3-1-880,7 1 944,4 0-1136,8 1-160,5-3-24</inkml:trace>
  <inkml:trace contextRef="#ctx0" brushRef="#br0" timeOffset="1.02">409 138 19540,'-13'13'818,"1"-1"-1,-2-1 1,1 0 0,-2 0-1,-20 11 1,-15 11 870,32-20-1234,8-7-367,1 0-1,0 1 0,0 0 0,1 1 1,-1 0-1,2 0 0,-1 0 0,-6 12 1,13-19-115,1-1 1,0 1 0,-1 0 0,1-1 0,0 1 0,0-1 0,-1 1 0,1 0 0,0-1-1,0 1 1,0 0 0,0-1 0,0 1 0,0 0 0,0-1 0,0 1 0,0 0 0,0-1 0,1 1-1,-1-1 1,0 1 0,0 0 0,0-1 0,1 1 0,-1-1 0,1 2 0,0-1-45,0 0 0,0 0 1,1 0-1,-1 0 1,0 0-1,1 0 0,-1-1 1,1 1-1,-1 0 1,3 0-1,7 2-416,-1-1 1,20 2-1,-22-3 207,83 6-1540,-50-5 1320,0 3 0,51 10-1,-89-14 568,1 0 0,-1 0 0,1 0-1,-1 1 1,0-1 0,1 1-1,-1 0 1,0 0 0,0 0-1,4 4 1,-7-5-12,1 0 0,0 0 0,0 0 0,-1 0-1,1 0 1,-1 0 0,1 0 0,-1 1 0,1-1 0,-1 0 0,0 0-1,0 0 1,1 1 0,-1-1 0,0 0 0,0 1 0,0-1 0,-1 0-1,1 0 1,0 1 0,0-1 0,-1 0 0,1 0 0,0 0 0,-1 1-1,0-1 1,1 0 0,-1 0 0,1 0 0,-1 0 0,0 0 0,0 0-1,-1 1 1,-5 7 305,-1-1-1,-1 0 0,0 0 1,0 0-1,0-1 1,-1-1-1,-14 8 0,-79 34 1371,83-41-1694,0-1-1,0-1 1,0 0 0,-1-2-1,-21 1 1,21-2-203</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8.388"/>
    </inkml:context>
    <inkml:brush xml:id="br0">
      <inkml:brushProperty name="width" value="0.05" units="cm"/>
      <inkml:brushProperty name="height" value="0.05" units="cm"/>
    </inkml:brush>
  </inkml:definitions>
  <inkml:trace contextRef="#ctx0" brushRef="#br0">1 3 18604,'1'0'255,"1"-1"0,-1 1 0,1-1 0,0 1 0,-1 0 0,1 0 1,0-1-1,-1 1 0,1 0 0,0 1 0,-1-1 0,1 0 0,0 0 0,-1 1 0,1-1 0,-1 1 0,1-1 0,0 1 0,-1 0 0,1 0 1,0 1-1,32 20 1703,-27-16-1809,-1 0 1,1 1 0,-1-1 0,0 1 0,-1 0 0,0 1 0,0-1 0,0 1-1,-1 0 1,-1 1 0,4 8 0,-3-4-48,-1 0 0,0 1 0,-1-1 0,0 1 0,-1-1 0,-1 25 0,-3-12-315,-1 0 0,0 0 1,-2 0-1,-1-1 0,-2 1 1,0-2-1,-13 26 0,-4-6-1051,25-43 1215,0 1 1,0 0 0,-1 0 0,1-1-1,-1 1 1,1-1 0,-1 1 0,1-1-1,-1 0 1,0 0 0,1 0 0,-1 0 0,0 0-1,0 0 1,0 0 0,0 0 0,0-1-1,0 1 1,0-1 0,-4 1 0,5-1-13,-1-1 1,1 1-1,0-1 1,-1 0-1,1 1 1,0-1-1,0 0 1,0 0-1,-1 0 1,1 1 0,-2-3-1</inkml:trace>
</inkml:ink>
</file>

<file path=ppt/ink/ink4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54.008"/>
    </inkml:context>
    <inkml:brush xml:id="br0">
      <inkml:brushProperty name="width" value="0.025" units="cm"/>
      <inkml:brushProperty name="height" value="0.025" units="cm"/>
      <inkml:brushProperty name="color" value="#E71224"/>
    </inkml:brush>
  </inkml:definitions>
  <inkml:trace contextRef="#ctx0" brushRef="#br0">89 0 17636,'-1'21'2700,"-3"18"-1930,-46 372 2037,20-133-1559,27-261-852,3-26 133,2-30-35,12-46-471,3 0-1,31-90 0,-33 125-225,2 2 0,2 0 0,42-78 0,-56 119 176,-1-1 0,1 2 0,0-1 0,0 1 0,1 0 0,9-9 0,-13 13 23,1 1-1,-1-1 1,0 1-1,1 0 1,-1 0 0,1 0-1,0 0 1,-1 0-1,1 0 1,0 0-1,-1 1 1,1 0 0,0-1-1,0 1 1,-1 0-1,1 0 1,0 1-1,0-1 1,-1 1-1,1-1 1,0 1 0,4 1-1,3 4 0,0-1-1,0 2 1,0-1-1,0 1 0,-1 1 1,-1 0-1,1 0 1,-1 0-1,-1 1 1,1 0-1,-2 1 1,1 0-1,6 13 1,-11-20 6,-1 0 0,0 0 0,0 0 0,1 0-1,-2 0 1,1 1 0,0-1 0,-1 0 0,1 0 0,-1 1 0,0-1 0,0 0 0,0 0 0,-1 1 0,1-1 0,-1 0 0,0 0 0,0 0 0,0 1 0,0-1 0,0 0-1,-1 0 1,1-1 0,-1 1 0,0 0 0,0 0 0,0-1 0,0 1 0,0-1 0,-1 0 0,1 0 0,-1 0 0,-5 4 0,-12 6 36,0 0 1,-1-2-1,-1 0 0,-37 10 1,18-8 44,-70 9 0,110-21-128,0 1 0,-1-1 0,1 0 0,0 0 1,-1 0-1,1 0 0,-1 0 0,1 0 1,0 0-1,-1 0 0,1 0 0,0-1 1,-1 1-1,1-1 0,-2 0 0,3 1 39,0-1-1,0 1 1,0 0-1,-1-1 1,1 1-1,0-1 0,0 1 1,0-1-1,0 1 1,0 0-1,0-1 1,0 1-1,0-1 1,0 1-1,1 0 1,-1-1-1,0 1 1,0-1-1,0 1 0,0 0 1,1-1-1,-1 1 1,0 0-1,0-1 1,1 1-1,-1 0 1,0-1-1,0 1 1,1 0-1,0-1 0,39-32-15,-31 26-122,29-23-93</inkml:trace>
</inkml:ink>
</file>

<file path=ppt/ink/ink4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54.504"/>
    </inkml:context>
    <inkml:brush xml:id="br0">
      <inkml:brushProperty name="width" value="0.025" units="cm"/>
      <inkml:brushProperty name="height" value="0.025" units="cm"/>
      <inkml:brushProperty name="color" value="#E71224"/>
    </inkml:brush>
  </inkml:definitions>
  <inkml:trace contextRef="#ctx0" brushRef="#br0">40 4 19596,'3'-3'1937,"-3"4"-1281,-3 6-272,-3 15 872,-1 5-224,0 8-416,-1 3-175,3 7-289,0-1-48,4-4-104,1-2-96,1-11-529,2-6-343,-1-9 968,-2-11-184,0 3-144,-2-8-168</inkml:trace>
</inkml:ink>
</file>

<file path=ppt/ink/ink4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0:54.920"/>
    </inkml:context>
    <inkml:brush xml:id="br0">
      <inkml:brushProperty name="width" value="0.025" units="cm"/>
      <inkml:brushProperty name="height" value="0.025" units="cm"/>
      <inkml:brushProperty name="color" value="#E71224"/>
    </inkml:brush>
  </inkml:definitions>
  <inkml:trace contextRef="#ctx0" brushRef="#br0">52 287 16468,'-5'0'646,"0"1"1,0 0-1,0 0 1,-9 3 0,13-4-516,0 0 1,0 1-1,0-1 1,0 1-1,0-1 1,0 1-1,0-1 1,1 1-1,-1-1 1,0 1 0,0 0-1,1 0 1,-1-1-1,0 1 1,1 0-1,-1 0 1,1 0-1,-1 0 1,1 0-1,-1 0 1,1-1-1,0 1 1,-1 0-1,1 0 1,0 0-1,0 0 1,0 0 0,0 0-1,0 0 1,0 0-1,0 0 1,0 2-1,0-3-77,0 1-1,1-1 1,-1 1-1,0-1 1,0 0-1,0 1 1,0-1-1,1 0 1,-1 1-1,0-1 1,0 0-1,1 1 1,-1-1-1,0 0 1,0 1-1,1-1 1,-1 0-1,0 0 1,1 1-1,-1-1 1,0 0-1,1 0 1,-1 0 0,1 0-1,-1 1 1,0-1-1,1 0 1,-1 0-1,1 0 1,0 0-1,17-3 737,15-13-88,-15 5-506,-1-1-1,0-1 0,0-1 0,-2-1 0,0 0 0,0 0 0,17-26 1,-9 6-219,0-1 1,28-66-1,-51 102 19,0 0 0,0 0 1,0 0-1,0 1 0,1-1 0,-1 0 0,0 0 0,0 0 0,0 0 1,0 0-1,0 0 0,0 1 0,0-1 0,0 0 0,0 0 0,0 0 1,0 0-1,1 0 0,-1 0 0,0 0 0,0 0 0,0 0 0,0 0 1,0 1-1,0-1 0,1 0 0,-1 0 0,0 0 0,0 0 0,0 0 1,0 0-1,0 0 0,0 0 0,1 0 0,-1 0 0,0 0 0,0 0 1,0 0-1,0 0 0,0 0 0,1 0 0,-1 0 0,0 0 0,0-1 1,0 1-1,0 0 0,0 0 0,0 0 0,0 0 0,1 0 0,-1 0 1,0 0-1,0 0 0,0 0 0,0 0 0,0-1 0,0 1 0,0 0 1,0 0-1,0 0 0,0 0 0,0 0 0,1 0 0,-1-1 0,0 1 1,3 12-46,-3-11 40,6 25-406,1-1-1,2 1 1,0-1-1,2 0 1,0-1-1,2-1 1,1 0-1,17 23 1,-12-24-166,0-8-196</inkml:trace>
</inkml:ink>
</file>

<file path=ppt/ink/ink4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03.831"/>
    </inkml:context>
    <inkml:brush xml:id="br0">
      <inkml:brushProperty name="width" value="0.025" units="cm"/>
      <inkml:brushProperty name="height" value="0.025" units="cm"/>
      <inkml:brushProperty name="color" value="#E71224"/>
    </inkml:brush>
  </inkml:definitions>
  <inkml:trace contextRef="#ctx0" brushRef="#br0">12 1 14715,'-11'5'1632,"14"0"-735,7 0-281,26 1 1480,14-4-959,19-1-233,9 0-88,6 2-176,-1-1-88,-10 1-240,-7-2-136,-13 2-312,-7 0-280,-21 0-504,-7-2-208,-11-1 864,-13-1-969</inkml:trace>
</inkml:ink>
</file>

<file path=ppt/ink/ink4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04.348"/>
    </inkml:context>
    <inkml:brush xml:id="br0">
      <inkml:brushProperty name="width" value="0.025" units="cm"/>
      <inkml:brushProperty name="height" value="0.025" units="cm"/>
      <inkml:brushProperty name="color" value="#E71224"/>
    </inkml:brush>
  </inkml:definitions>
  <inkml:trace contextRef="#ctx0" brushRef="#br0">10 1 14915,'-9'15'1665,"8"0"-1041,14-5-48,8 1 808,17-4-200,8 2-119,15-2-201,7-1-152,5-2-80,-2-2-168,-2-2-656,-4-3-448,-11-9 560,-7-1-128,-11-4-88</inkml:trace>
</inkml:ink>
</file>

<file path=ppt/ink/ink4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04.785"/>
    </inkml:context>
    <inkml:brush xml:id="br0">
      <inkml:brushProperty name="width" value="0.025" units="cm"/>
      <inkml:brushProperty name="height" value="0.025" units="cm"/>
      <inkml:brushProperty name="color" value="#E71224"/>
    </inkml:brush>
  </inkml:definitions>
  <inkml:trace contextRef="#ctx0" brushRef="#br0">0 1 17444,'16'4'918,"0"-1"1,1 0 0,17 1-1,20 3 305,-43-5-1005,23 5 321,45 14-1,-71-19-532,0 1 0,0 0-1,-1 1 1,1 0-1,-1 0 1,0 0 0,0 1-1,0 0 1,-1 1 0,1-1-1,6 10 1,-11-12-11,0 0 1,0 1 0,-1-1 0,0 1-1,1-1 1,-1 1 0,0 0-1,-1-1 1,1 1 0,-1 0-1,0 0 1,0-1 0,0 1-1,0 0 1,-1 0 0,1 0 0,-1-1-1,0 1 1,0 0 0,0-1-1,-3 6 1,-4 9-4,-1-1-1,-21 31 1,22-35 18,-79 110 140,-33 54 699,105-148-641,13-17-70,6-13 24</inkml:trace>
</inkml:ink>
</file>

<file path=ppt/ink/ink4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21.256"/>
    </inkml:context>
    <inkml:brush xml:id="br0">
      <inkml:brushProperty name="width" value="0.025" units="cm"/>
      <inkml:brushProperty name="height" value="0.025" units="cm"/>
      <inkml:brushProperty name="color" value="#E71224"/>
    </inkml:brush>
  </inkml:definitions>
  <inkml:trace contextRef="#ctx0" brushRef="#br0">13 29 21365,'-7'0'2240,"1"6"-1600,6 0-336,2 0 800,2-12-455,-1-8-137,1-12-448</inkml:trace>
</inkml:ink>
</file>

<file path=ppt/ink/ink4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05.618"/>
    </inkml:context>
    <inkml:brush xml:id="br0">
      <inkml:brushProperty name="width" value="0.025" units="cm"/>
      <inkml:brushProperty name="height" value="0.025" units="cm"/>
      <inkml:brushProperty name="color" value="#E71224"/>
    </inkml:brush>
  </inkml:definitions>
  <inkml:trace contextRef="#ctx0" brushRef="#br0">267 439 16107,'2'-1'246,"0"-1"0,0 0-1,-1 0 1,1 0-1,-1 0 1,0-1-1,1 1 1,-1 0-1,0-1 1,0 1-1,-1 0 1,1-1 0,0 1-1,-1-1 1,0 1-1,1-1 1,-1-4-1,-1 5-127,1 1-1,-1-1 1,0 0 0,1 1-1,-1-1 1,0 1-1,0-1 1,0 1 0,0 0-1,0-1 1,0 1-1,-1 0 1,1 0 0,0 0-1,-1 0 1,1 0-1,-1 0 1,1 0-1,-1 0 1,1 0 0,-1 1-1,1-1 1,-1 1-1,0-1 1,1 1 0,-1 0-1,-3-1 1,-4 1-13,0-1 0,1 1 0,-1 0 0,0 1 0,0 0 0,1 0 0,-1 1 0,1 0 1,-1 1-1,1 0 0,0 0 0,0 1 0,-15 8 0,12-5-99,1 0 1,-1 1-1,1 0 0,0 1 1,1 0-1,0 0 0,1 1 1,-14 18-1,21-25-7,-1 0 0,0 0 0,1 1-1,-1-1 1,1 0 0,0 0 0,0 1 0,0-1-1,0 7 1,1-9 1,0 0-1,0 0 1,0 0-1,0 0 1,0 0-1,1 0 1,-1 0-1,0 0 1,1 0-1,-1 0 0,1 0 1,-1 0-1,1 0 1,0-1-1,-1 1 1,1 0-1,0 0 1,-1-1-1,1 1 1,0 0-1,0-1 1,0 1-1,-1-1 1,1 1-1,0-1 1,0 1-1,0-1 1,0 0-1,0 1 1,0-1-1,0 0 1,0 0-1,0 0 0,0 0 1,1 0-1,6 1 1,0-2-1,0 1 1,0-1-1,0 0 0,0-1 1,-1 1-1,1-2 0,0 1 1,-1-1-1,0 0 1,0-1-1,10-6 0,6-4 7,-1-2-1,28-25 0,-17 12 103,-2-2 0,-1-1 0,-2-2 1,-1 0-1,-2-2 0,-1-1 0,-2-1 0,-2 0 0,21-54 0,-31 55 137,-9 37-238,-1-1 1,0 1-1,0 0 1,0-1-1,1 1 1,-1 0-1,0-1 1,0 1-1,0 0 1,0-1-1,0 1 0,0 0 1,0-1-1,0 1 1,0-1-1,0 1 1,0 0-1,0-1 1,0 1-1,0 0 1,0-1-1,0 1 0,0 0 1,0-1-1,0 1 1,-1 0-1,1-1 1,0 1-1,0 0 1,0-1-1,-1 1 1,1 0-1,0-1 0,-1 1 1,-8 11 190,-10 28-140,2 1 0,2 1 0,1 1 0,-11 60 1,25-101-65,-16 88-134,15-78-95,0-1 0,1 0 0,0 0 0,1 0 0,0 1 1,4 17-1,-4-26 132,-1 1 1,1-1-1,0 1 1,1-1-1,-1 1 1,0-1-1,1 0 1,-1 1 0,1-1-1,0 0 1,0 0-1,0 0 1,0 0-1,0-1 1,0 1-1,0 0 1,1-1-1,3 2 1,7 1-589</inkml:trace>
</inkml:ink>
</file>

<file path=ppt/ink/ink4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06.827"/>
    </inkml:context>
    <inkml:brush xml:id="br0">
      <inkml:brushProperty name="width" value="0.025" units="cm"/>
      <inkml:brushProperty name="height" value="0.025" units="cm"/>
      <inkml:brushProperty name="color" value="#E71224"/>
    </inkml:brush>
  </inkml:definitions>
  <inkml:trace contextRef="#ctx0" brushRef="#br0">276 13 13779,'4'-3'9991,"-22"3"-9466,0 2 0,0 0-1,0 1 1,0 0-1,1 2 1,-25 9-1,32-10-530,-1 1-1,1-1 1,0 2-1,0 0 1,1 0-1,0 1 1,0 0-1,0 0 1,1 1 0,0 0-1,-10 13 1,17-19 3,0-1 1,0 0 0,0 0 0,1 0 0,-1 1 0,0-1 0,1 0 0,-1 1 0,1-1-1,-1 0 1,1 1 0,-1-1 0,1 1 0,0-1 0,0 1 0,0-1 0,0 1 0,0-1 0,0 1-1,0-1 1,0 1 0,1-1 0,-1 0 0,0 1 0,1-1 0,0 3 0,1-3-5,-1 1 0,1-1 0,-1 0 1,1 0-1,0 1 0,0-1 0,0 0 1,-1-1-1,1 1 0,0 0 0,0 0 1,0-1-1,0 1 0,0-1 0,0 0 0,0 1 1,0-1-1,4-1 0,8 1-45,0-1 1,-1-1-1,1 0 0,0-1 0,-1-1 0,0 0 1,0 0-1,0-2 0,18-9 0,-11 3-30,1-1 0,-2 0 0,0-2 0,28-26 0,-43 37 69,16-17-18,-19 20 32,0 0 0,0 0 1,0 0-1,-1 0 0,1 0 0,0-1 1,0 1-1,-1 0 0,1 0 0,-1-1 1,0 1-1,1 0 0,-1-1 0,0 1 1,1-2-1,-3 3 5,1 1 0,-1-1-1,1 1 1,-1 0 0,1 0 0,-1-1 0,1 1-1,0 0 1,0 0 0,-2 1 0,-7 8-2,0-1 1,0 1-1,1 0 0,1 1 1,0 0-1,0 0 0,-10 22 1,17-32-6,1 0 1,-1 0 0,1 0-1,0 0 1,-1 0 0,1 0-1,0 0 1,0 0 0,-1 0 0,1 0-1,0 0 1,0 0 0,0 0-1,0 0 1,0 0 0,0 0-1,1 0 1,-1 0 0,0 0 0,1 0-1,-1 0 1,0 0 0,1 0-1,-1 0 1,2 1 0,-1-1-1,0 0-1,0 0 1,0-1 0,1 1 0,-1 0 0,0-1 0,1 1 0,-1-1-1,0 0 1,1 1 0,-1-1 0,1 0 0,-1 0 0,1 0 0,2 0-1,5 0-9,0-1 0,0-1 0,0 0 0,14-4 0,24-13-81,-1-2-1,53-32 1,-58 30-15,-40 22 99,0 0 0,0 1 0,1-1 0,-1 1 0,0-1 0,0 0 0,0 1 0,0 0 0,0-1 0,1 1 0,-1 0 0,0 0 0,0-1-1,1 1 1,-1 0 0,0 0 0,0 0 0,2 1 0,-2 0 7,-1-1-1,0 1 0,1 0 1,-1 0-1,0 0 0,0 0 1,0 0-1,1-1 0,-1 1 1,0 0-1,0 0 0,0 0 1,0 0-1,-1 0 0,1 0 1,0 0-1,0-1 0,0 1 1,-1 0-1,1 0 0,0 0 1,-1 0-1,1-1 0,-1 1 1,0 1-1,-15 27 83,13-24-45,0 0-1,0 0 0,0 1 1,0-1-1,1 1 0,0-1 0,0 1 1,1 0-1,-1 0 0,0 10 1,2-16-28,1 1 1,-1 0-1,0 0 1,0-1-1,1 1 1,-1 0-1,1-1 1,-1 1-1,1-1 1,-1 1-1,1-1 1,-1 1-1,1-1 1,-1 1-1,1-1 1,-1 1-1,1-1 1,0 1 0,-1-1-1,1 0 1,0 0-1,-1 1 1,1-1-1,0 0 1,0 0-1,-1 0 1,1 0-1,0 0 1,0 0-1,-1 0 1,2 0-1,24-2 109,-25 2-113,88-21-117,-66 14-67,0 1-1,48-6 0,-70 12 163,1 0 0,-1 0 0,1 0 0,-1 0 0,1 0-1,-1 0 1,1 0 0,-1 0 0,0 0 0,1 1 0,-1-1 0,1 0-1,-1 1 1,0 0 0,1-1 0,-1 1 0,0 0 0,0-1 0,1 1 0,-1 0-1,0 0 1,0 0 0,0 0 0,0 0 0,0 0 0,1 2 0,-1 0 7,0 0 0,0 0 0,-1 0 1,1 0-1,-1 0 0,0 1 0,0-1 0,0 0 1,0 0-1,0 0 0,-1 4 0,1-7 17,-1 1 0,1-1 0,0 1 0,0-1 0,0 1 0,0-1 1,0 1-1,0-1 0,0 1 0,0-1 0,1 1 0,-1-1 0,0 1 0,0-1 0,0 1 0,1-1 0,-1 1 0,0-1 0,0 1 0,1-1 0,-1 0 0,0 1 0,1-1 0,-1 1 0,0-1 0,1 0 0,-1 1 0,1-1 0,17 2 134,20-14 38,140-78-472,-157 85 100,-21 5 190,1 0 1,-1 0-1,0 0 1,0 0 0,1 0-1,-1 0 1,0 0-1,0 0 1,1 0 0,-1 0-1,0 0 1,0 0-1,1 0 1,-1 0 0,0 1-1,0-1 1,1 0-1,-1 0 1,0 0-1,0 0 1,0 1 0,1-1-1,-1 0 1,0 0-1,0 1 1,0-1 0,0 0-1,0 0 1,1 1-1,-1-1 1,0 0 0,0 0-1,0 1 1,0-1-1,0 3 9,-1 0-1,0 0 1,1 0-1,-1 0 0,0 0 1,0 0-1,-4 5 1,-2 11 222,7-19-220,0 0-1,0 0 0,-1 0 0,1 1 0,0-1 0,0 0 0,0 0 0,0 0 0,0 1 0,0-1 0,0 0 1,0 0-1,0 0 0,0 0 0,0 1 0,0-1 0,0 0 0,0 0 0,0 0 0,1 1 0,-1-1 0,0 0 1,0 0-1,0 0 0,0 0 0,0 1 0,0-1 0,0 0 0,1 0 0,-1 0 0,0 0 0,0 0 0,0 1 1,0-1-1,0 0 0,1 0 0,-1 0 0,0 0 0,0 0 0,0 0 0,1 0 0,11-1 74,14-7-188,-23 7 80,4-2-54,33-10-292,-37 12 317,0 0 1,0 0-1,1 1 1,-1 0-1,0-1 1,0 1 0,0 0-1,0 1 1,0-1-1,5 1 1,-7 0 52,0-1 0,0 1 0,0 0 0,-1-1 0,1 1 0,0 0 0,0-1 0,0 1 0,-1 0 0,1 0 0,0 0 0,-1-1 0,1 1 0,-1 0 0,1 0 0,-1 0 0,0 0 0,1 0 0,-1 0 0,0 0 0,0 0 0,1 0 0,-1 0 0,0 1 0,0-1 0,0 0 0,0 0 0,-1 1 0,-5 35 494,3-25-260,3 6-8,0-18-236,0 0 0,0 0 0,0 1-1,0-1 1,0 0 0,0 0 0,0 1 0,0-1 0,1 0-1,-1 0 1,0 1 0,0-1 0,0 0 0,0 0 0,1 0-1,-1 1 1,0-1 0,0 0 0,0 0 0,1 0 0,-1 0-1,0 0 1,0 1 0,1-1 0,-1 0 0,0 0 0,1 0-1,-1 0 1,0 0 0,3 0-57,0-1-1,-1 0 0,1 0 1,-1 0-1,1 0 1,-1 0-1,0 0 1,4-3-1,13-6-228</inkml:trace>
</inkml:ink>
</file>

<file path=ppt/ink/ink4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07.358"/>
    </inkml:context>
    <inkml:brush xml:id="br0">
      <inkml:brushProperty name="width" value="0.025" units="cm"/>
      <inkml:brushProperty name="height" value="0.025" units="cm"/>
      <inkml:brushProperty name="color" value="#E71224"/>
    </inkml:brush>
  </inkml:definitions>
  <inkml:trace contextRef="#ctx0" brushRef="#br0">173 8 19100,'5'-7'1703,"-6"7"-737,-10 16-154,-86 210 1039,80-179-1269,2 1 0,-17 93 0,31-134-561,-1 1 1,2-1-1,-1 1 1,1-1 0,0 1-1,0-1 1,1 1 0,2 10-1,-3-18-26,0 0 0,0 0 0,0 0 0,0 0 0,0 0 0,1 0 0,-1 1 0,0-1 0,0 0-1,0 0 1,0 0 0,0 0 0,0 0 0,0 0 0,0 0 0,0 0 0,0 1 0,0-1 0,0 0 0,0 0 0,0 0 0,0 0-1,1 0 1,-1 0 0,0 0 0,0 0 0,0 0 0,0 0 0,0 0 0,0 0 0,0 0 0,0 0 0,1 1 0,-1-1-1,0 0 1,0 0 0,0 0 0,0 0 0,0 0 0,0 0 0,1 0 0,-1 0 0,0 0 0,0-1 0,0 1 0,0 0-1,0 0 1,0 0 0,0 0 0,0 0 0,1 0 0,-1 0 0,5-8-306,0-9-724,-4 14 704,0 1 0,-1-1 0,1 0 0,-1 0 0,0 1 0,0-1 0,0 0 0,0 0-1,0 1 1,0-1 0,-1 0 0,0 0 0,1 1 0,-2-4 0,-3-1-528</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9.460"/>
    </inkml:context>
    <inkml:brush xml:id="br0">
      <inkml:brushProperty name="width" value="0.05" units="cm"/>
      <inkml:brushProperty name="height" value="0.05" units="cm"/>
    </inkml:brush>
  </inkml:definitions>
  <inkml:trace contextRef="#ctx0" brushRef="#br0">1 248 17572,'3'1'362,"1"-1"1,0 0-1,-1 0 0,1-1 1,0 1-1,0-1 1,-1 0-1,1 0 1,-1 0-1,1 0 0,3-3 1,40-22 1286,-28 14-876,-17 11-711,72-41 940,-3-3 0,84-67 0,-173 117-1035,-121 78 126,-41 22 194,165-99-157,19-12-74,23-15-34,127-64-3,-62 36 29,-121 54-74,3 6-95,4-4-641,1 1-1,1 2 1,-1 0-1,2 1 1,-25 17 0,30-15-33</inkml:trace>
</inkml:ink>
</file>

<file path=ppt/ink/ink4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07.837"/>
    </inkml:context>
    <inkml:brush xml:id="br0">
      <inkml:brushProperty name="width" value="0.025" units="cm"/>
      <inkml:brushProperty name="height" value="0.025" units="cm"/>
      <inkml:brushProperty name="color" value="#E71224"/>
    </inkml:brush>
  </inkml:definitions>
  <inkml:trace contextRef="#ctx0" brushRef="#br0">40 3 19436,'7'-3'1993,"-6"5"-1345,-4 2-288,-1 8 1064,-3 2-384,1 6-504,0 0-256,-1 4-255,2 1-9,-1-5-193,3-1-167,3-8-816,4-5-896,1-6 1704,3-5-329,8-5-247</inkml:trace>
</inkml:ink>
</file>

<file path=ppt/ink/ink4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08.569"/>
    </inkml:context>
    <inkml:brush xml:id="br0">
      <inkml:brushProperty name="width" value="0.025" units="cm"/>
      <inkml:brushProperty name="height" value="0.025" units="cm"/>
      <inkml:brushProperty name="color" value="#E71224"/>
    </inkml:brush>
  </inkml:definitions>
  <inkml:trace contextRef="#ctx0" brushRef="#br0">0 95 18036,'0'4'1848,"6"-1"-1040,5 0-223,15-2 1023,6-1-256,8-1-368,3-3-159,6-1-281,1 0-200,-6-5-864,-2-1 1336,-19-7-816,-6-5-40,-10-6-8</inkml:trace>
</inkml:ink>
</file>

<file path=ppt/ink/ink4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12.488"/>
    </inkml:context>
    <inkml:brush xml:id="br0">
      <inkml:brushProperty name="width" value="0.025" units="cm"/>
      <inkml:brushProperty name="height" value="0.025" units="cm"/>
      <inkml:brushProperty name="color" value="#E71224"/>
    </inkml:brush>
  </inkml:definitions>
  <inkml:trace contextRef="#ctx0" brushRef="#br0">25 9 18556,'1'-9'2839,"-6"20"-1136,-6 22 110,7-16-1688,2-1 1,0 1 0,1-1 0,1 1-1,0 0 1,1-1 0,1 1 0,1-1 0,8 33-1,-10-47-109,0 1 0,-1-1 0,1 0 0,0 0 0,0 1 0,1-1 0,-1 0 0,0 0 1,1 0-1,-1 0 0,1-1 0,-1 1 0,1 0 0,0-1 0,0 1 0,0-1 0,0 1 0,0-1 0,0 0 0,4 2 0,-4-3 8,1 0-1,-1 0 1,1 0 0,-1 0 0,0 0-1,1 0 1,-1-1 0,0 1-1,1-1 1,-1 0 0,0 1 0,0-1-1,0 0 1,0-1 0,0 1 0,0 0-1,0 0 1,0-1 0,0 1 0,0-1-1,2-3 1,18-18 158,-1-2-1,-2 0 1,0-1-1,-2-1 1,18-37 0,-28 41-156,-6 16-5,-5 14 20,3-3-51,-1-1 1,1 1 0,0 0 0,0-1-1,0 1 1,1 0 0,-1 0 0,1-1-1,0 1 1,0 0 0,0 0 0,1 4-1,0-6 4,-1 0 0,1 0 0,0 0 0,0-1 0,-1 1 0,1 0 0,0-1 0,0 1 0,0 0 0,1-1 0,-1 1 0,0-1-1,1 0 1,-1 1 0,1-1 0,-1 0 0,1 0 0,-1 0 0,1 0 0,0 0 0,0 0 0,-1-1 0,1 1 0,0 0 0,0-1 0,3 1 0,3-1 16,0 0 0,0 0 0,0 0 0,0-1 0,0 0 0,0-1 0,0 0 0,0 0 0,0-1 0,-1 0 0,1 0 0,-1-1 0,0 0 0,0 0 0,0-1 0,0 1 0,-1-2 0,0 1 0,0-1 0,0 0 0,-1 0 0,8-12 0,-12 17-2,0 1 0,-1-1 0,1 0 0,-1 0-1,1 0 1,-1 0 0,1 0 0,-1 0 0,0 0 0,1 0-1,-1 0 1,0 0 0,0 0 0,0 0 0,0 0 0,0 0-1,0 0 1,0 0 0,0 0 0,0 0 0,-1 0 0,1 0-1,0 0 1,-1 0 0,1 0 0,0 0 0,-2-2 0,1 3-5,0-1 1,0 1 0,0 0 0,1-1 0,-1 1 0,0 0 0,0 0-1,0 0 1,0 0 0,0 0 0,0 0 0,0 0 0,0 0 0,0 0-1,0 0 1,0 0 0,0 1 0,0-1 0,0 0 0,1 1 0,-1-1 0,0 0-1,0 1 1,0 0 0,0-1 0,1 1 0,-1-1 0,0 1 0,1 0-1,-1-1 1,-1 3 0,-8 6-6,0 2 0,1-1 0,-12 18 0,18-23-8,-1-1-1,2 1 0,-1 0 0,0 0 0,1 1 1,0-1-1,0 0 0,1 1 0,0-1 0,-1 1 1,1 8-1,1-11-7,1-1 1,-1 0 0,1 0 0,-1 0-1,1 0 1,0 0 0,0 0-1,0 0 1,0 0 0,0-1-1,1 1 1,-1 0 0,0 0 0,1-1-1,-1 1 1,1-1 0,0 0-1,-1 1 1,1-1 0,0 0 0,0 0-1,0 0 1,0 0 0,4 1-1,5 2-112,1 0-1,0-1 0,14 2 0,-13-3 28,42 9-264,104 19 275,-158-30 140,-1 0 0,1 0 0,-1 0 0,1-1 0,0 1 0,-1 0 0,1 0 0,-1-1 0,1 1 0,-1 0 0,1-1-1,-1 1 1,1 0 0,-1-1 0,0 1 0,1-1 0,-1 1 0,1-1 0,-1 1 0,0-1 0,0 1 0,1-1 0,-1 1 0,0-1 0,0 1 0,1-1 0,-1 1 0,0-1 0,0 0 0,0 1 0,0-1 0,0 1-1,0-1 1,0 1 0,0-1 0,0 0 0,0 1 0,0-1 0,-3-30 769,3 27-678,-4-19 24,-10-34 0,7 34-817,7 22 539,0 1 0,0-1-1,0 0 1,0 0 0,0 1 0,0-1-1,0 0 1,0 1 0,0-1 0,0 0 0,0 0-1,0 1 1,1-1 0,-1 0 0,0 1 0,0-1-1,1 0 1,-1 1 0,1-1 0,-1 1-1,0-1 1,1 1 0,-1-1 0,1 0 0,-1 1-1,1 0 1,0-1 0,-1 1 0,1-1 0,-1 1-1,1 0 1,0-1 0,-1 1 0,2 0-1,29-7-1491,-19 5 1130,15-4-650</inkml:trace>
</inkml:ink>
</file>

<file path=ppt/ink/ink4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12.874"/>
    </inkml:context>
    <inkml:brush xml:id="br0">
      <inkml:brushProperty name="width" value="0.025" units="cm"/>
      <inkml:brushProperty name="height" value="0.025" units="cm"/>
      <inkml:brushProperty name="color" value="#E71224"/>
    </inkml:brush>
  </inkml:definitions>
  <inkml:trace contextRef="#ctx0" brushRef="#br0">197 13 19044,'-1'-1'102,"1"0"0,0 1 0,0-1 0,-1 0 0,1 1 0,0-1 0,-1 0 0,1 1 0,-1-1 0,1 1 0,-1-1 0,1 0 0,-1 1 0,1 0 0,-1-1 0,0 1 0,1-1 0,-1 1 0,0 0 0,1-1 0,-1 1 0,0 0 0,1 0 0,-1-1 0,0 1 0,1 0 0,-1 0 0,0 0 0,0 0 0,1 0 0,-1 0 0,0 0 0,0 0 0,1 0 0,-1 1 0,-1-1 0,-30 7 1644,19-3-1194,0 1 1,0 1-1,0 0 0,-17 13 1,24-16-584,1 1 0,0 0 1,0 0-1,1 0 0,-1 1 1,1-1-1,0 1 0,0 0 1,0 0-1,1 1 0,0-1 1,-3 8-1,5-12-15,1 0-1,0 0 1,0 0-1,0-1 1,0 1 0,0 0-1,0 0 1,0 0-1,0 0 1,0 0 0,1 0-1,-1 0 1,0 0-1,0 0 1,1-1-1,-1 1 1,1 0 0,-1 0-1,1 0 1,-1-1-1,1 1 1,-1 0 0,1 0-1,0-1 1,-1 1-1,1-1 1,0 1 0,0 0-1,-1-1 1,1 1-1,0-1 1,0 0-1,0 1 1,0-1 0,1 1-1,36 9-1477,-30-9 1220,40 7-1067,-30-5 970,1 0 0,-1 1-1,0 1 1,0 0 0,27 13 0,-43-17 432,-1-1 1,0 0 0,0 1-1,0-1 1,0 1 0,1 0-1,-1-1 1,0 1 0,0 0-1,0 0 1,-1 0 0,1 0-1,0 0 1,0 0 0,0 0-1,-1 0 1,1 0 0,0 0-1,-1 0 1,1 0 0,-1 0-1,1 0 1,-1 1 0,0-1-1,0 0 1,1 0 0,-1 1-1,0-1 1,0 0 0,0 0-1,0 1 1,0-1 0,-1 0-1,1 0 1,0 1 0,-1-1-1,1 0 1,0 0 0,-1 0-1,1 1 1,-1-1 0,0 0-1,1 0 1,-1 0 0,0 0-1,0 0 1,0 0 0,0-1 0,-1 2-1,-3 3 252,-1 0-1,0 0 0,0-1 0,-1 0 1,1 0-1,-1 0 0,-7 2 1,6-3-148,-1-1 1,1 1-1,0-2 1,-1 1 0,-9 0-1,16-2-185,-1 0-1,0 0 1,1 0-1,-1-1 0,1 1 1,-1-1-1,1 1 1,-1-1-1,-3-2 1,5 3 22,0-1 0,0 1 0,0-1 0,0 0 0,0 0 0,0 1 0,1-1 0,-1 0 1,0 0-1,1 0 0,-1 0 0,0 0 0,1 0 0,-1 0 0,1 0 0,-1 0 1,1 0-1,0 0 0,0 0 0,-1 0 0,1 0 0,0-2 0,3-13-381</inkml:trace>
</inkml:ink>
</file>

<file path=ppt/ink/ink4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13.373"/>
    </inkml:context>
    <inkml:brush xml:id="br0">
      <inkml:brushProperty name="width" value="0.025" units="cm"/>
      <inkml:brushProperty name="height" value="0.025" units="cm"/>
      <inkml:brushProperty name="color" value="#E71224"/>
    </inkml:brush>
  </inkml:definitions>
  <inkml:trace contextRef="#ctx0" brushRef="#br0">90 416 14667,'9'-4'709,"2"0"1770,-18 11-104,-3 1-1807,0 1 1,0 0 0,1 1 0,0-1-1,-11 18 1,16-21-532,0 1 1,0 0-1,0 0 0,1 0 0,0 0 1,0 0-1,1 1 0,0-1 0,0 1 1,-1 10-1,3-17-27,0 1 0,-1-1 0,1 0 0,0 0 0,0 0 0,0 0-1,0 0 1,0 0 0,0 0 0,1 0 0,-1 0 0,0 0 0,0 0 0,1 0 0,-1 0 0,1 0 0,-1 0 0,1 0 0,-1 0 0,1 0 0,0 0 0,-1-1 0,1 1 0,0 0 0,0 0 0,-1-1 0,1 1-1,0 0 1,0-1 0,0 1 0,0-1 0,0 1 0,0-1 0,0 0 0,0 1 0,0-1 0,0 0 0,0 0 0,0 1 0,0-1 0,0 0 0,0 0 0,0 0 0,0 0 0,0-1 0,1 1 0,-1 0 0,2-1-1,3-1 58,1 0 0,0-1-1,-1 1 1,0-2-1,13-6 1,-6 0-7,-1 0 0,1-1 0,-2 0 0,0-1 0,0 0 1,-1-1-1,0 0 0,-1 0 0,-1-1 0,0 0 0,7-18 1,-6 9-43,-1-1 0,-1 0 0,-1 0 0,0 0 0,-2 0 0,1-41 0,-5 44-23,0 1 1,-2 0-1,-5-25 0,6 37-3,-1 1-1,0 0 0,0 0 1,0 0-1,-1 0 1,0 0-1,-1 1 0,0-1 1,1 1-1,-2 0 0,1 0 1,-7-6-1,10 11 2,0 0 0,0 0 0,-1 0-1,1 0 1,0 0 0,-1 1 0,1-1 0,0 0-1,-1 1 1,1-1 0,-1 1 0,1-1 0,-1 1-1,0 0 1,1-1 0,-1 1 0,1 0 0,-1 0-1,1 0 1,-1 0 0,0 1 0,-2 0 0,1 0-2,0 0 1,1 1 0,-1-1-1,0 1 1,1-1 0,-1 1 0,1 0-1,0 0 1,-1 1 0,-3 4-1,-2 4-8,1 0-1,0 1 0,-11 25 0,10-18 31,0 1-1,1-1 0,1 1 1,1 0-1,1 0 1,-2 25-1,6-39-52,-1 0 0,1 1 0,1-1 0,-1 0 0,1 0 0,0 0 0,0 0 0,1 0 0,0 0 0,0 0 0,0-1 0,1 1 0,0 0 0,0-1 0,0 0 0,0 0 0,1 0 0,0 0 0,0-1 0,1 1 0,-1-1 0,1 0 0,0 0 0,0-1 0,5 4 0,48 17-892,-47-20 716,0 0-1,-1 0 1,1 1 0,-1 0-1,0 1 1,18 14 0,-26-19 264,-1 1 0,1 0 1,-1 0-1,1 0 1,-1 1-1,0-1 0,0 0 1,0 0-1,0 1 0,0-1 1,0 0-1,0 1 0,-1-1 1,0 1-1,1-1 1,-1 1-1,0-1 0,-1 6 1,1-6-50,0-1 1,0 1-1,-1 0 0,1-1 1,-1 1-1,1 0 1,-1-1-1,0 1 0,0-1 1,0 1-1,1-1 1,-2 1-1,1-1 1,0 0-1,0 1 0,0-1 1,0 0-1,-1 0 1,1 0-1,-1 0 1,1 0-1,-1 0 0,1 0 1,-1-1-1,1 1 1,-1 0-1,-3 0 1,4-1-211</inkml:trace>
</inkml:ink>
</file>

<file path=ppt/ink/ink4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13.872"/>
    </inkml:context>
    <inkml:brush xml:id="br0">
      <inkml:brushProperty name="width" value="0.025" units="cm"/>
      <inkml:brushProperty name="height" value="0.025" units="cm"/>
      <inkml:brushProperty name="color" value="#E71224"/>
    </inkml:brush>
  </inkml:definitions>
  <inkml:trace contextRef="#ctx0" brushRef="#br0">17 1 20308,'6'1'1961,"-9"12"-1305,-3 3-256,2 5 1360,1 1-863,-2-1-521,4 2-240,2-4-368,2 0-321,4-8-655,4-2 1192,1-7-264,-2-2-192,9-1-152</inkml:trace>
</inkml:ink>
</file>

<file path=ppt/ink/ink4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14.401"/>
    </inkml:context>
    <inkml:brush xml:id="br0">
      <inkml:brushProperty name="width" value="0.025" units="cm"/>
      <inkml:brushProperty name="height" value="0.025" units="cm"/>
      <inkml:brushProperty name="color" value="#E71224"/>
    </inkml:brush>
  </inkml:definitions>
  <inkml:trace contextRef="#ctx0" brushRef="#br0">71 389 17428,'0'1'149,"-1"0"0,0 0 0,1 0 0,-1 0 0,1 1 0,0-1 0,-1 0 0,1 0 0,0 0 0,0 0 0,-1 1 0,1-1 0,0 0 0,0 0 0,1 0 0,-1 1 0,0-1 0,0 0 0,0 0 0,1 0 0,-1 0 0,1 2 0,0-2-31,0 0-1,0-1 1,0 1 0,0-1 0,0 1 0,0-1 0,0 1 0,0-1 0,0 0 0,0 0 0,0 1 0,0-1 0,0 0 0,0 0 0,0 0 0,0 0 0,0 0 0,0 0 0,0 0 0,1-1 0,5 0 79,0-1 0,-1 0 0,1 0 0,-1 0 1,1-1-1,9-6 0,-9 5-175,-1-1 0,0 0 0,0-1-1,0 1 1,-1-1 0,8-11 0,-11 14-22,0 1-1,0-1 1,0 1-1,-1-1 1,0 0-1,1 0 1,-1 0-1,0 0 1,0 0 0,-1 0-1,1 0 1,-1 0-1,1 0 1,-1-1-1,0 1 1,0 0-1,0 0 1,-1 0-1,-1-5 1,2 7-1,0 0-1,-1 0 1,1 0-1,-1 0 1,1 1-1,-1-1 1,1 0-1,-1 0 1,0 1-1,1-1 1,-1 1-1,0-1 1,1 0-1,-1 1 1,0-1-1,0 1 1,0 0-1,0-1 1,1 1 0,-1 0-1,0-1 1,0 1-1,0 0 1,0 0-1,0 0 1,0 0-1,0 0 1,0 0-1,0 0 1,0 0-1,0 0 1,1 0-1,-1 0 1,0 1-1,0-1 1,-1 1 0,-2 0-5,1 0 1,-1 1-1,0 0 1,1 0 0,-1 0-1,1 0 1,-4 4 0,-3 2 28,1 2 0,0-1 0,1 1 1,0 1-1,-10 17 0,14-21 10,0 1 0,1-1 1,-1 1-1,1 0 0,1 0 0,0 0 0,0 1 0,0-1 0,0 13 0,2-19-26,0 0-1,0 0 1,0 0-1,0 0 0,1 0 1,-1 0-1,1 0 1,-1 0-1,1 0 1,-1 0-1,1 0 0,0-1 1,0 1-1,0 0 1,0 0-1,1-1 1,-1 1-1,0-1 0,1 1 1,-1-1-1,3 3 1,-1-3-94,0 1 1,0-1-1,-1 0 0,1 0 1,0 0-1,0-1 1,0 1-1,0-1 1,0 1-1,0-1 0,0 0 1,0 0-1,4-1 1,1 0-134,0 0-1,-1-1 1,1 0 0,-1 0 0,0-1 0,1 0-1,-1 0 1,0-1 0,0 0 0,10-8 0,2-7-473</inkml:trace>
  <inkml:trace contextRef="#ctx0" brushRef="#br0" timeOffset="1">4 1 18628,'-3'0'1944,"4"0"-1367,5 3-321,6 1 632,3 2-776,7-3 128,5-2-224,3-1-400</inkml:trace>
</inkml:ink>
</file>

<file path=ppt/ink/ink4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14.900"/>
    </inkml:context>
    <inkml:brush xml:id="br0">
      <inkml:brushProperty name="width" value="0.025" units="cm"/>
      <inkml:brushProperty name="height" value="0.025" units="cm"/>
      <inkml:brushProperty name="color" value="#E71224"/>
    </inkml:brush>
  </inkml:definitions>
  <inkml:trace contextRef="#ctx0" brushRef="#br0">158 0 18508,'-7'5'389,"1"0"1,0 1-1,0-1 0,0 1 1,1 1-1,-9 12 0,-23 44 1178,28-46-1344,1 1-1,1 1 1,0-1 0,2 1 0,0 0 0,1 0 0,0 1 0,2-1 0,1 1 0,1 34 0,0-50-239,0-1 0,1 1 0,0-1 0,-1 1-1,1-1 1,0 0 0,1 1 0,-1-1 0,1 0 0,-1 0 0,1 0-1,0 0 1,0 0 0,0 0 0,1 0 0,-1-1 0,0 1 0,1-1-1,0 1 1,0-1 0,0 0 0,0 0 0,0-1 0,0 1 0,0 0-1,0-1 1,7 2 0,4 0-352,1-1 0,0-1 0,0 0 0,0-1 0,21-3 0,-17 2-343,31 2 1,-49-2 713,1 1-1,-1 0 1,1 1 0,-1-1-1,1 0 1,-1 0-1,0 1 1,1-1-1,-1 1 1,0-1 0,1 1-1,-1-1 1,0 1-1,0 0 1,1 0-1,-1 0 1,0 0 0,0 0-1,0 0 1,0 0-1,0 0 1,0 0 0,0 0-1,-1 0 1,1 1-1,0-1 1,-1 0-1,1 0 1,-1 1 0,1-1-1,-1 1 1,1-1-1,-1 0 1,0 1-1,0-1 1,0 1 0,0-1-1,0 1 1,0-1-1,0 0 1,0 1 0,-1 2-1,-1 1 169,0 1 0,0 0 0,0-1 0,-1 1 0,0-1 0,0 0 0,0 0 0,0 0 0,-5 5 0,-6 4 381,0 0 0,-1-1 1,0-1-1,-25 16 0,32-22-400,-1-1 0,1-1 1,-1 0-1,0 0 0,-1 0 0,1-1 0,0-1 1,-1 0-1,0 0 0,-18 1 0,26-3-215,0 0-1,1 0 1,-1 0-1,0-1 1,0 1-1,1 0 1,-1-1-1,0 1 1,1-1-1,-1 0 1,0 0-1,1 1 1,-1-1-1,1 0 1,-1 0-1,1 0 1,0-1-1,-1 1 1,1 0-1,0 0 1,0-1-1,-2-2 1,2 1-18,-1 0 0,1 0 0,0-1 0,0 1 0,0 0 1,1-1-1,-1 1 0,1-1 0,0 1 0,0-7 0,4-23-479</inkml:trace>
  <inkml:trace contextRef="#ctx0" brushRef="#br0" timeOffset="1">526 76 18916,'1'0'104,"-1"0"-1,1-1 1,-1 1 0,1 0-1,0-1 1,-1 1 0,1 0-1,-1 0 1,1 0 0,0-1-1,-1 1 1,1 0 0,0 0-1,-1 0 1,1 0 0,0 0-1,-1 0 1,1 0-1,-1 1 1,1-1 0,0 0-1,-1 0 1,1 0 0,0 1-1,0 0-21,-1-1-1,0 1 1,0-1-1,1 1 1,-1 0-1,0-1 1,0 1-1,0 0 1,0-1 0,0 1-1,0 0 1,0-1-1,0 1 1,0 0-1,0 0 1,0-1-1,0 1 1,0 0-1,-1 0 1,-18 45 1588,11-28-1009,-8 23-133,2 1 0,-14 70-1,25-94-583,0 0 0,1 1 0,1-1 0,1 0 0,1 1-1,0-1 1,1 0 0,9 35 0,0-30-1615,-7-18-610,-6-16-559,-3-2 1937,-1 0 0,0 0 0,-1 1 0,-16-22 0,-9-19 2263,25 41-776,3 4 232,-1 0 1,2 0 0,-1 0 0,-4-16 0,8 22-674,0 1 0,-1-1 1,1 0-1,0 1 1,0-1-1,0 0 1,0 1-1,0-1 0,0 0 1,1 1-1,-1-1 1,0 0-1,1 1 1,-1-1-1,1 1 1,0-1-1,0 1 0,-1-1 1,1 1-1,0-1 1,0 1-1,0 0 1,0 0-1,1-1 0,-1 1 1,0 0-1,0 0 1,1 0-1,-1 0 1,1 0-1,1 0 1,8-4 55,0 2 1,0-1 0,0 1 0,16-1 0,-16 2-489,0 0 0,0-1 0,0 0 0,19-8 0,-1-7-55,-3-3-135</inkml:trace>
</inkml:ink>
</file>

<file path=ppt/ink/ink4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15.755"/>
    </inkml:context>
    <inkml:brush xml:id="br0">
      <inkml:brushProperty name="width" value="0.025" units="cm"/>
      <inkml:brushProperty name="height" value="0.025" units="cm"/>
      <inkml:brushProperty name="color" value="#E71224"/>
    </inkml:brush>
  </inkml:definitions>
  <inkml:trace contextRef="#ctx0" brushRef="#br0">36 21 11859,'-2'-7'610,"-4"-5"1819,3 11-243,1 7 842,2-5-2933,-14 70 4956,6 3-4185,7-73-915,1 0-1,0 1 1,0-1-1,0 0 0,0 0 1,0 1-1,0-1 1,1 0-1,-1 1 1,0-1-1,1 0 1,-1 0-1,1 0 1,-1 1-1,1-1 0,0 0 1,-1 0-1,1 0 1,0 0-1,0 0 1,0 0-1,1 1 1,-1-2 25,0 0 1,0 0 0,0 0-1,0 1 1,0-1 0,0 0-1,0 0 1,0-1 0,0 1-1,0 0 1,0 0 0,0 0-1,0-1 1,0 1 0,0 0 0,-1-1-1,1 1 1,0-1 0,0 1-1,0-1 1,0 0 0,-1 1-1,1-1 1,0 0 0,0 1-1,-1-1 1,1 0 0,-1 0 0,2-1-1,9-12-544</inkml:trace>
</inkml:ink>
</file>

<file path=ppt/ink/ink4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16.251"/>
    </inkml:context>
    <inkml:brush xml:id="br0">
      <inkml:brushProperty name="width" value="0.025" units="cm"/>
      <inkml:brushProperty name="height" value="0.025" units="cm"/>
      <inkml:brushProperty name="color" value="#E71224"/>
    </inkml:brush>
  </inkml:definitions>
  <inkml:trace contextRef="#ctx0" brushRef="#br0">4 12 20876,'0'-4'2209,"-2"1"-1465,1-1 2297,1 7-2617,3 1-464,2 0-792,1 0-353,3-2 577,1 1 200,4-5-264,2-1-224</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6.578"/>
    </inkml:context>
    <inkml:brush xml:id="br0">
      <inkml:brushProperty name="width" value="0.05" units="cm"/>
      <inkml:brushProperty name="height" value="0.05" units="cm"/>
    </inkml:brush>
  </inkml:definitions>
  <inkml:trace contextRef="#ctx0" brushRef="#br0">0 58 19444,'3'7'1849,"7"-4"-1337,11-3-160,5 0 1080,13 0-800,5-1-200,9-5-368,0 0-216,1-1-760,-6-2 1928,-12-1-1096,-4-4-64,-14 0-48</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39.959"/>
    </inkml:context>
    <inkml:brush xml:id="br0">
      <inkml:brushProperty name="width" value="0.05" units="cm"/>
      <inkml:brushProperty name="height" value="0.05" units="cm"/>
    </inkml:brush>
  </inkml:definitions>
  <inkml:trace contextRef="#ctx0" brushRef="#br0">1 16 18268,'0'0'87,"0"0"1,0 0-1,0-1 1,0 1-1,0 0 0,0 0 1,0 0-1,0-1 1,0 1-1,0 0 1,0 0-1,0-1 0,0 1 1,0 0-1,0 0 1,0 0-1,0-1 1,0 1-1,0 0 0,0 0 1,0 0-1,0-1 1,0 1-1,0 0 1,0 0-1,1 0 0,-1-1 1,0 1-1,0 0 1,0 0-1,0 0 1,0 0-1,1 0 0,-1-1 1,0 1-1,0 0 1,0 0-1,1 0 1,-1 0-1,0 0 0,0 0 1,1 0-1,7 8 2141,5 16-301,-4 4-1070,-8-22-793,1 0-1,0 0 0,0 0 0,0 0 0,1-1 0,0 1 0,5 7 1,-8-12-63,0-1 0,1 0 0,-1 0 0,0 0 0,0 0 0,0 1 1,0-1-1,1 0 0,-1 0 0,0 0 0,0 0 0,0 0 0,0 0 1,1 0-1,-1 0 0,0 0 0,0 0 0,0 0 0,1 0 0,-1 0 1,0 0-1,0 0 0,1 0 0,-1 0 0,0 0 0,0 0 0,0 0 1,1 0-1,-1 0 0,0 0 0,0 0 0,0 0 0,1 0 0,-1 0 1,0 0-1,0-1 0,0 1 0,0 0 0,1 0 0,-1 0 0,0 0 1,0 0-1,0-1 0,0 1 0,0 0 0,0 0 0,1 0 0,-1-1 1,0 1-1,0 0 0,0 0 0,0 0 0,0-1 0,4-12 30,-3 12-25,17-105 157,-15 136-212,-3 24 29,-3 55 156,3-109-135,0 0 1,0-1-1,1 1 1,-1 0-1,0 0 1,0 0-1,0 0 1,0 0-1,0 0 1,0 0-1,0 0 1,1 0-1,-1 0 1,0 0-1,0 0 1,0 0-1,0 0 1,0 0-1,0 0 1,1 0-1,-1 0 1,0 0-1,0 0 1,0 0-1,0 0 1,0 0-1,0 0 1,1 0 0,-1 1-1,0-1 1,0 0-1,0 0 1,0 0-1,0 0 1,0 0-1,0 0 1,0 0-1,0 0 1,0 0-1,1 1 1,-1-1-1,0 0 1,0 0-1,0 0 1,0 0-1,0 0 1,0 0-1,0 1 1,5-13-240,20-70-595,-15 49 619</inkml:trace>
</inkml:ink>
</file>

<file path=ppt/ink/ink4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16.733"/>
    </inkml:context>
    <inkml:brush xml:id="br0">
      <inkml:brushProperty name="width" value="0.025" units="cm"/>
      <inkml:brushProperty name="height" value="0.025" units="cm"/>
      <inkml:brushProperty name="color" value="#E71224"/>
    </inkml:brush>
  </inkml:definitions>
  <inkml:trace contextRef="#ctx0" brushRef="#br0">170 5 16131,'12'-3'4479,"-9"2"-1873,-8 6-1349,-22 16-350,20-16-845,0 0 1,0 1 0,0 0-1,1 0 1,0 1-1,0 0 1,-7 11-1,13-18-62,-1 1 1,1-1-1,0 1 0,0-1 0,0 1 1,0-1-1,0 1 0,0 0 0,0-1 0,0 1 1,0-1-1,0 1 0,0-1 0,0 1 1,0-1-1,0 1 0,0-1 0,1 1 1,-1-1-1,0 1 0,0-1 0,1 1 0,-1-1 1,0 1-1,1-1 0,-1 1 0,0-1 1,1 0-1,-1 1 0,1-1 0,-1 0 1,1 1-1,-1-1 0,1 0 0,0 1 0,21 8-77,-15-6 33,-3-2 4,15 7-439,0 0 1,33 20 0,-52-27 465,1-1 1,0 0-1,-1 1 1,1-1-1,-1 0 1,1 1-1,0-1 1,-1 1-1,1-1 1,-1 1-1,0 0 1,1-1-1,-1 1 0,1-1 1,-1 1-1,0 0 1,1-1-1,-1 1 1,0 0-1,0-1 1,0 1-1,1 0 1,-1-1-1,0 1 1,0 0-1,0 0 1,0-1-1,0 2 1,-1-1 21,1 0 0,-1 0 0,0 0 1,0 0-1,1 0 0,-1 0 1,0 0-1,0 0 0,0 0 0,0-1 1,0 1-1,0 0 0,0 0 1,-2 0-1,-6 3 192,-1 0-1,1-1 1,-11 2 0,17-4-140,-26 5 628,0-1 0,0-1 0,-52 0 1,94-6-1683,0 0 1,0-1 0,0 0 0,21-9 0,-13 4 337,22-5-406</inkml:trace>
</inkml:ink>
</file>

<file path=ppt/ink/ink4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17.213"/>
    </inkml:context>
    <inkml:brush xml:id="br0">
      <inkml:brushProperty name="width" value="0.025" units="cm"/>
      <inkml:brushProperty name="height" value="0.025" units="cm"/>
      <inkml:brushProperty name="color" value="#E71224"/>
    </inkml:brush>
  </inkml:definitions>
  <inkml:trace contextRef="#ctx0" brushRef="#br0">51 195 20172,'0'7'1841,"-7"12"-1281,-2 3-224,-1 5 1168,2 1-584,-1 4-616,3 0-135,5-7-57,1 0-64,3-8-200,4-4-153,3-9-535,1-4-312,-1-7 888,3-7-224,0-9-160</inkml:trace>
  <inkml:trace contextRef="#ctx0" brushRef="#br0" timeOffset="1">113 3 18076,'-8'-3'1976,"0"9"-1232,1 4-319,1 3 1527,2 1-792,2 2-1080,4-2-416,6-2-688,4-5 872,2-7-184,3-3-160</inkml:trace>
</inkml:ink>
</file>

<file path=ppt/ink/ink4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17.664"/>
    </inkml:context>
    <inkml:brush xml:id="br0">
      <inkml:brushProperty name="width" value="0.025" units="cm"/>
      <inkml:brushProperty name="height" value="0.025" units="cm"/>
      <inkml:brushProperty name="color" value="#E71224"/>
    </inkml:brush>
  </inkml:definitions>
  <inkml:trace contextRef="#ctx0" brushRef="#br0">134 386 20620,'-34'25'2347,"-22"19"260,51-39-2446,0 0 0,1 0 0,-1 1 0,1-1 0,0 1 0,0 0 0,-5 11 0,9-16-147,-1 0-1,1 1 1,-1-1 0,1 0 0,0 0 0,-1 0 0,1 0 0,0 0 0,0 1-1,0-1 1,0 0 0,0 0 0,0 0 0,0 1 0,0-1 0,0 0-1,1 2 1,0-2-5,-1-1 0,1 1 0,-1 0 0,1-1 0,-1 1 0,1-1 0,0 1 1,-1-1-1,1 1 0,-1-1 0,1 1 0,0-1 0,0 0 0,-1 1 0,1-1 0,0 0 0,0 0 0,-1 1 0,3-1 0,0 0-3,1 0 1,-1 0-1,1 0 1,-1 0-1,1-1 1,-1 0-1,1 0 1,-1 0-1,1 0 1,5-2-1,7-7-66,1-1-1,-1 0 1,-1-1-1,0 0 1,0-2-1,-2 1 1,1-2-1,19-28 1,-9 8-55,-2-1-1,-2-1 1,17-41 0,-7-1 2,-26 68 106,-1 1-1,-1-1 1,0 0-1,-1 0 1,1-17-1,-2 26 8,0 0-1,0 0 1,0 0-1,0 0 1,-1 0 0,1 0-1,-1 0 1,1 0-1,-1 0 1,1 0-1,-1 0 1,0 0 0,0 0-1,0 1 1,0-1-1,0 0 1,-1 1-1,1-1 1,0 1-1,-3-3 1,2 3-1,0 0 0,0 1 0,1-1 0,-1 1 0,0-1-1,0 1 1,0 0 0,1 0 0,-1 0 0,0 0 0,0 0 0,0 0 0,0 0 0,0 1 0,1-1 0,-1 1-1,0-1 1,-2 2 0,-5 2-4,0 0 1,0 1-1,0 1 0,1-1 0,0 2 0,-12 10 0,0 2 12,2 1 0,-23 30 0,34-39-4,0-1 0,1 1 1,0 0-1,1 1 0,0-1 0,0 1 1,-2 15-1,6-25-32,1-1 1,-1 1-1,1 0 0,0 0 1,-1-1-1,1 1 1,0 0-1,0 0 0,1 0 1,-1-1-1,0 1 0,0 0 1,1 0-1,-1-1 1,1 1-1,0 0 0,-1-1 1,1 1-1,0-1 0,0 1 1,0-1-1,0 1 1,0-1-1,1 0 0,-1 1 1,0-1-1,1 0 0,-1 0 1,0 0-1,1 0 1,-1 0-1,1 0 0,0 0 1,-1-1-1,3 2 0,6 0-209,0 0 0,0 0-1,0 0 1,0-2 0,13 1-1,6 0-227,-13 1 286,-1 0 1,0 1 0,0 1 0,0 0-1,-1 1 1,21 10 0,-31-14 200,0 1 1,0 0-1,-1 0 0,0 1 1,1-1-1,-1 1 1,0-1-1,0 1 1,0 0-1,0 0 0,-1 0 1,1 1-1,-1-1 1,0 1-1,0-1 1,0 1-1,0 0 0,-1 0 1,1 0-1,-1 0 1,0 0-1,0 0 1,-1 0-1,1 0 0,-1 0 1,0 0-1,0 0 1,0 0-1,-1 5 1,0-7 1,0 1 1,1-1 0,-1 0-1,0 1 1,0-1 0,0 0-1,0 1 1,-1-1 0,1 0-1,-1 0 1,1 0 0,-4 3 0,-9 5 21</inkml:trace>
</inkml:ink>
</file>

<file path=ppt/ink/ink4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18.613"/>
    </inkml:context>
    <inkml:brush xml:id="br0">
      <inkml:brushProperty name="width" value="0.025" units="cm"/>
      <inkml:brushProperty name="height" value="0.025" units="cm"/>
      <inkml:brushProperty name="color" value="#E71224"/>
    </inkml:brush>
  </inkml:definitions>
  <inkml:trace contextRef="#ctx0" brushRef="#br0">157 220 16892,'0'0'106,"0"-1"-1,0 1 1,1-1 0,-1 1 0,0-1 0,0 1 0,0 0 0,0-1 0,0 1 0,0-1-1,0 1 1,0-1 0,0 1 0,0-1 0,-1 1 0,1 0 0,0-1 0,0 1 0,0-1-1,0 1 1,-1 0 0,1-1 0,0 1 0,0-1 0,-1 1 0,1 0 0,0-1 0,-1 1-1,0-1 1,-14 0 1645,11 1-1366,0 1-1,0 0 1,0 0-1,0 1 1,-8 3-1,4 1-231,-1 0-1,1 1 0,0 0 0,0 0 0,1 1 0,0 0 0,0 0 0,1 1 1,0 0-1,1 0 0,0 0 0,0 1 0,1 0 0,0 0 0,-4 17 0,8-26-149,0 0-1,0 0 1,-1 0-1,1 0 1,0 0-1,0 0 1,0 0-1,0 0 1,0 0-1,0 0 1,1 0-1,-1 0 1,0 0-1,0-1 1,1 1-1,-1 0 1,1 0-1,-1 0 0,1 0 1,-1 0-1,1 0 1,-1-1-1,1 1 1,0 0-1,-1 0 1,1-1-1,0 1 1,0-1-1,-1 1 1,1-1-1,0 1 1,0-1-1,0 1 1,0-1-1,0 0 1,0 1-1,0-1 1,0 0-1,0 0 1,0 0-1,1 1 0,3-1 7,0-1 0,0 1 0,0-1 0,0 0 0,-1 0-1,1 0 1,7-3 0,5-4-1,0 0 1,0-2-1,-1 0 0,0 0 0,0-2 0,-1 0 1,-1 0-1,14-17 0,6-9 12,52-76-1,-73 95 3,0-1 0,-2 0 0,19-42 0,-29 60 20,-4 6-9,-6 17 11,-14 32-15,22-51-28,-43 128 40,39-112-18,0 0 0,2 0 0,0 0-1,1 0 1,1 25 0,1-40-15,0 0-1,0 0 1,1-1 0,-1 1-1,1 0 1,-1 0 0,1 0-1,0 0 1,0-1 0,1 1-1,-1 0 1,0-1 0,1 1-1,0-1 1,-1 1 0,3 1-1,-2-3 1,0 1 0,0-1 0,0 0 0,-1 0 0,1 0 0,0 0 0,1 0 0,-1-1-1,0 1 1,0 0 0,0-1 0,0 0 0,0 1 0,1-1 0,-1 0 0,4-1 0,2 0-2,-1-1-1,1 1 1,-1-2 0,0 1 0,0-1 0,0 0 0,0-1 0,0 0 0,-1 0 0,12-9 0,-2 0-75,-1-1-1,-1 0 1,0-1 0,-1 0 0,-1-1 0,0-1 0,-1 0 0,12-25 0,-20 28-172,-13 26 37,4-1 218,1 0 0,-1 1 0,2 0 0,0 0 0,0 0 0,1 0 0,0 1 1,1-1-1,1 1 0,0-1 0,1 16 0,0-26-3,0-1-1,1 1 0,-1 0 1,1 0-1,-1 0 1,1 0-1,0 0 1,0 0-1,0-1 1,0 1-1,0 0 1,0-1-1,0 1 1,0-1-1,1 1 0,-1-1 1,1 0-1,-1 1 1,1-1-1,2 2 1,-1-2 1,0 0 0,0 0 0,0 0-1,0-1 1,0 1 0,0-1 0,0 0 0,0 0 0,0 0 0,0 0 0,0 0 0,4-1-1,3-2-2,1 0-1,-1 0 0,0-1 0,0 0 1,-1-1-1,15-8 0,-11 4-41,0 1 0,-2-2-1,1 1 1,-1-2 0,0 0 0,-1 0 0,0 0-1,-1-1 1,14-25 0,-22 27-83,-6 10 22,-10 9 7,7-1 82,0 0 1,1 0 0,0 1 0,0 0 0,-10 20 0,13-23 31,1 1 1,0-1 0,0 1 0,1 0-1,0 0 1,0 0 0,1 0 0,-1 1-1,2-1 1,-1 10 0,1-16-19,0 0 0,1 1 0,-1-1 0,0 0 0,1 1 0,-1-1 1,1 0-1,0 0 0,-1 1 0,1-1 0,0 0 0,0 0 0,0 0 1,0 0-1,0 0 0,0 0 0,0 0 0,0-1 0,0 1 0,0 0 0,0 0 1,0-1-1,1 1 0,-1-1 0,0 1 0,0-1 0,1 0 0,-1 1 0,0-1 1,1 0-1,-1 0 0,1 0 0,-1 0 0,0 0 0,1 0 0,-1 0 0,2-1 1,5 0 5,0 0 0,0 0 0,0-1 0,-1 0 0,11-5 0,10-5-49,-1-1 0,38-26-1,-80 52-2580,20-15 2179</inkml:trace>
</inkml:ink>
</file>

<file path=ppt/ink/ink4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19.388"/>
    </inkml:context>
    <inkml:brush xml:id="br0">
      <inkml:brushProperty name="width" value="0.025" units="cm"/>
      <inkml:brushProperty name="height" value="0.025" units="cm"/>
      <inkml:brushProperty name="color" value="#E71224"/>
    </inkml:brush>
  </inkml:definitions>
  <inkml:trace contextRef="#ctx0" brushRef="#br0">0 277 15211,'15'-16'1181,"0"1"-1,1 0 0,1 2 0,0-1 1,21-11-1,-28 19-893,2-2 72,60-37 1054,-66 41-1290,1 1 1,-1 0-1,1 1 1,-1-1-1,1 1 1,0 1-1,0-1 1,0 1-1,9 0 1,-15 1-109,1 0 0,-1 0 0,0 0 0,0 1 0,0-1 0,0 0 0,0 1 0,0-1 0,1 0 0,-1 1 0,0 0 0,0-1 0,0 1 0,0 0 0,-1-1 0,1 1 0,0 0 0,0 0 0,0 0 0,0 0 0,-1-1 0,1 1 0,-1 0 0,1 0 0,0 1 0,-1-1 0,0 0 0,1 0 0,-1 0 0,0 0 0,1 0 0,-1 0 0,0 1 0,0-1 0,0 0 0,0 0 0,0 0 0,0 0 0,0 1 0,-1-1 0,1 0 0,-1 1 0,-1 8 14,0 0-1,-1 0 1,-6 17-1,6-20 21,-14 39 355,17-46-398,0 0-1,0 0 1,0 0 0,0 0-1,0 0 1,0 0 0,0 1-1,0-1 1,0 0 0,0 0-1,0 0 1,0 0 0,0 0-1,0 1 1,0-1 0,0 0-1,0 0 1,0 0 0,0 0-1,0 0 1,0 0 0,0 1 0,0-1-1,0 0 1,0 0 0,0 0-1,0 0 1,0 0 0,0 0-1,0 1 1,0-1 0,1 0-1,-1 0 1,0 0 0,0 0-1,0 0 1,0 0 0,0 0-1,0 0 1,0 0 0,1 0-1,-1 0 1,0 0 0,0 0-1,0 1 1,0-1 0,0 0-1,0 0 1,1 0 0,-1 0-1,9-5 156,8-9 16,-2-4-45,-1 1 1,0-2 0,17-33-1,-25 42-36,-1-1 0,0 0 1,-1 0-1,0 0 0,-1-1 0,0 0 0,-1 1 0,2-24 0,-4 36-168,0 0-1,0 0 1,1 0 0,-1 0-1,1 0 1,-1 0 0,0-1-1,1 1 1,-1 0 0,1 0-1,0 0 1,-1-1 0,1 1-1,0 0 1,-1-1 0,1 1-1,0 0 1,1 0 0,26 13-1835,-15-9 295,0-1 0,22 5 0,-21-8 876,0 1 0,0-2 0,28-1 0,5-7-933</inkml:trace>
</inkml:ink>
</file>

<file path=ppt/ink/ink4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19.844"/>
    </inkml:context>
    <inkml:brush xml:id="br0">
      <inkml:brushProperty name="width" value="0.025" units="cm"/>
      <inkml:brushProperty name="height" value="0.025" units="cm"/>
      <inkml:brushProperty name="color" value="#E71224"/>
    </inkml:brush>
  </inkml:definitions>
  <inkml:trace contextRef="#ctx0" brushRef="#br0">230 293 16964,'-3'-1'206,"-1"1"0,0-1 0,1 1 0,-1 0 0,1 0 0,-1 0 0,1 0 1,-1 1-1,1-1 0,-1 1 0,1 0 0,-1 0 0,1 0 0,-4 3 0,-6 2 342,0 1-1,-13 8 0,12-5-51,1 0 1,0 0 0,1 1 0,-17 18 0,25-24-409,0 0 1,0 0 0,1 0-1,-1 0 1,1 1 0,0-1-1,0 1 1,1 0 0,0 0-1,0 0 1,0 0 0,1 0-1,-1 0 1,1 12 0,1-16-63,0 0-1,0 1 1,1-1 0,-1 0-1,1 0 1,-1 0 0,1 0 0,0 0-1,0 1 1,0-1 0,0 0 0,0-1-1,0 1 1,1 0 0,-1 0-1,1 0 1,-1-1 0,3 2 0,-1-1 0,0 1 0,1-1 0,-1-1 0,1 1 0,-1 0-1,1-1 1,0 0 0,-1 0 0,8 1 0,0-1-4,0 0 0,1-1 1,-1 0-1,0-1 0,1 0 0,13-3 0,-8-1-11,0-1 1,0 0-1,0-1 0,-1-1 1,0-1-1,-1 0 1,0-1-1,0 0 1,-1-1-1,0-1 1,17-20-1,-5 4 8,-2-2 0,-1-1 0,-2-1 0,23-46 0,-35 63-7,-2-1 0,0 1 0,-1-1 0,0 0 0,-2-1 0,0 1 0,0-1 0,1-25 0,-5 40-11,0 0 1,0-1 0,0 1-1,0-1 1,0 1 0,-1-1-1,1 1 1,-1 0 0,1-1-1,-1 1 1,0 0 0,0-1-1,0 1 1,0 0 0,-3-4-1,2 5 0,1 0 0,-1 0 0,1 0 0,-1 0 0,0 0 1,0 0-1,0 1 0,1-1 0,-1 0 0,0 1 0,0 0 0,0-1 0,0 1 0,0 0 0,0 0 0,0 0 0,0 0 0,0 0 0,0 1 0,1-1 0,-4 1 0,-7 2-1,1 1 0,0 0-1,0 1 1,1 0 0,-1 0 0,1 1 0,0 1 0,1-1-1,-14 13 1,9-6 0,0 0 0,2 1 0,-1 1 1,2 0-1,-13 20 0,20-28 1,-1 1 1,2-1-1,-1 1 0,1 0 1,1 0-1,-1 0 1,1 0-1,1 0 0,-2 14 1,3-18-24,0-1 0,1 1 1,-1 0-1,1-1 0,0 1 1,0 0-1,0-1 0,0 1 0,0-1 1,1 0-1,0 1 0,-1-1 1,1 0-1,1 0 0,-1 0 1,0 0-1,1 0 0,-1-1 0,1 1 1,0-1-1,0 1 0,0-1 1,6 3-1,5 2-228,0-1-1,0 0 1,19 4 0,-20-7-34,0 1 0,0 1 0,-1 0 0,22 12 0,-32-15 234,0 0 0,1 0 0,-1-1 0,0 2 0,0-1 0,0 0 0,0 0 0,-1 1 0,1-1 0,-1 1 0,1-1 0,-1 1 0,0 0 0,2 5 0,-2-1 6,1 0 0,-2 0 0,1 0 1,-1 0-1,0 8 0,-1 2 28</inkml:trace>
</inkml:ink>
</file>

<file path=ppt/ink/ink4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20.746"/>
    </inkml:context>
    <inkml:brush xml:id="br0">
      <inkml:brushProperty name="width" value="0.025" units="cm"/>
      <inkml:brushProperty name="height" value="0.025" units="cm"/>
      <inkml:brushProperty name="color" value="#E71224"/>
    </inkml:brush>
  </inkml:definitions>
  <inkml:trace contextRef="#ctx0" brushRef="#br0">103 240 18260,'1'-2'192,"-1"0"0,0 1 0,0-1 0,0 0 0,0 0 1,-1 1-1,1-1 0,0 0 0,-1 1 0,1-1 0,-1 0 0,0 1 0,1-1 1,-1 1-1,0-1 0,0 1 0,0-1 0,0 1 0,-2-2 0,3 3-118,-1 0 0,1-1-1,-1 1 1,1 0 0,-1 0 0,0 0-1,1-1 1,-1 1 0,1 0 0,-1 0-1,0 0 1,1 0 0,-1 0 0,0 0-1,1 1 1,-1-1 0,1 0 0,-1 0-1,0 0 1,0 1 0,-18 14 1532,12-6-1459,0 1-1,1-1 0,0 2 0,0-1 1,2 1-1,-1-1 0,1 1 0,0 1 0,1-1 1,1 0-1,0 1 0,0 0 0,1 15 1,0-25-145,1-1 0,0 1 0,0 0 0,0-1 1,0 1-1,0-1 0,1 1 0,-1-1 1,0 1-1,1-1 0,-1 1 0,1-1 1,-1 0-1,1 1 0,0-1 0,0 0 0,0 1 1,-1-1-1,1 0 0,0 0 0,0 0 1,1 0-1,-1 0 0,0 0 0,0 0 1,0 0-1,1 0 0,-1 0 0,0-1 0,1 1 1,-1 0-1,1-1 0,-1 1 0,1-1 1,-1 0-1,1 0 0,-1 1 0,1-1 1,-1 0-1,1 0 0,-1 0 0,1-1 0,-1 1 1,1 0-1,2-1 0,4-1-1,0 0 1,-1-1-1,1 1 0,-1-1 0,0-1 1,0 1-1,0-1 0,0-1 0,-1 1 1,9-9-1,8-8-12,26-31 0,-48 51 11,28-32-2,-1-1-1,-2-2 0,-1-1 1,-2 0-1,19-45 0,-37 72 3,-4 8 2,0 0 0,0 0-1,0 0 1,0 0 0,0 0-1,0 0 1,-1 0 0,1-1-1,-1 1 1,1 0 0,-1 0-1,0-1 1,0 1 0,0-5 0,0 7-2,0 0 0,0 0 0,-1 0 0,1 0 0,0 0 0,0 0 0,0-1 0,0 1 0,0 0 0,0 0 0,0 0 0,0 0 0,0 0 0,0 0 1,0 0-1,-1 0 0,1 0 0,0 0 0,0 0 0,0 0 0,0-1 0,0 1 0,0 0 0,0 0 0,-1 0 0,1 0 0,0 0 0,0 0 0,0 0 1,0 0-1,0 0 0,0 0 0,-1 0 0,1 0 0,0 0 0,0 0 0,0 0 0,0 0 0,0 1 0,0-1 0,0 0 0,-1 0 0,1 0 0,0 0 1,0 0-1,0 0 0,0 0 0,0 0 0,0 0 0,0 0 0,0 0 0,0 1 0,0-1 0,-1 0 0,1 0 0,0 0 0,0 0 0,0 0 0,0 0 1,0 1-1,-5 4-5,1 0 1,0 1 0,0 0 0,0 0 0,0 0 0,1 1 0,0-1 0,-2 9 0,-17 61-52,21-73 54,-3 13 0,1-1-1,1 1 1,0-1 0,1 1-1,1 0 1,1-1 0,0 1 0,3 15-1,-3-26 0,0 0-1,1 0 0,0 0 1,0 0-1,0-1 1,0 1-1,1-1 0,-1 1 1,1-1-1,0 0 0,1 0 1,3 4-1,-4-5-4,1-1 0,-1 0 0,1 1 0,-1-1 0,1-1 0,0 1-1,0-1 1,0 1 0,0-1 0,0 0 0,0 0 0,0-1 0,0 1 0,0-1 0,0 0 0,0 0 0,6-1-1,0-1-33,0 0 0,0-1-1,0 0 1,0 0 0,-1-1-1,1 0 1,-1-1-1,0 0 1,0 0 0,0-1-1,-1-1 1,13-11-1,-6 3-48,-1 0-1,-1 0 0,0-1 0,-1-1 1,15-26-1,-24 38 69,-1 0 0,1-1 0,-1 1 0,0-1 0,0 1 0,0-1 0,-1 0 0,1-6 0,-2 12 23,0 0 0,0-1 0,0 1 0,0 0 0,0 0-1,0-1 1,0 1 0,0 0 0,0 0 0,0-1 0,0 1 0,0 0 0,0 0-1,0-1 1,0 1 0,0 0 0,0 0 0,0-1 0,0 1 0,0 0 0,0 0-1,0-1 1,-1 1 0,1 0 0,0 0 0,0 0 0,0 0 0,0-1-1,-1 1 1,1 0 0,0 0 0,0 0 0,0 0 0,-1-1 0,1 1 0,0 0-1,0 0 1,-1 0 0,-9 6 16,-8 16 37,12-10-20,0-1 0,1 1 1,0 1-1,1-1 0,1 0 0,0 1 0,1 0 0,-2 19 1,4-27-19,0 1 1,0-1 0,0 1 0,1-1 0,0 0 0,0 1-1,1-1 1,-1 0 0,1 0 0,3 6 0,-3-8-6,-1 0-1,1 0 1,0-1 0,0 1 0,1-1-1,-1 0 1,1 1 0,-1-1 0,1 0-1,0 0 1,-1-1 0,1 1 0,0 0-1,0-1 1,0 0 0,0 0 0,7 2-1,0-2 1,1 0-1,-1 0 1,1-1-1,-1 0 0,1-1 1,-1 0-1,1-1 1,-1 0-1,0 0 0,1-1 1,-1-1-1,-1 0 1,13-6-1,6-4-6,-1-2 1,-1-1-1,30-25 1,-40 29 13,0-1 1,18-21 0,-30 31-3,0-1 0,0 0 0,-1 0 0,0 0 0,0-1 0,0 1 0,0-1 0,-1 1 0,0-1 0,0 0 0,-1 0 0,2-8 0,-3 13-11,0 0 1,0 0-1,0 0 1,0 0 0,0 0-1,0 0 1,0 0-1,0 0 1,0 0 0,0 0-1,-1 0 1,1 1-1,0-1 1,-1 0-1,1 0 1,-1 0 0,1 0-1,-1 1 1,1-1-1,-1 0 1,1 0 0,-1 1-1,0-1 1,1 0-1,-2 0 1,1 1 1,-1-1 0,1 1 0,-1-1 0,1 1 0,-1 0 0,1 0 0,-1 0 1,1-1-1,-1 2 0,1-1 0,-1 0 0,1 0 0,-1 0 0,-1 1 0,-4 1 16,0 1-1,0 0 0,0 0 1,0 0-1,-9 7 0,5-1 16,1-1 0,0 1-1,0 1 1,1 0-1,-15 19 1,21-24-19,-1-1-1,1 1 1,0 0 0,1 1 0,-1-1 0,1 0 0,0 1 0,0 0 0,1-1 0,-1 1-1,1 0 1,1 0 0,-1-1 0,1 1 0,1 10 0,-1-13-6,1-1 0,0 1 1,0 0-1,0 0 0,0-1 0,0 1 1,0-1-1,1 1 0,-1-1 0,1 0 1,0 1-1,0-1 0,0 0 0,0 0 1,0 0-1,0-1 0,3 3 0,0-1 6,-1-1-1,1 0 1,0 0-1,0 0 1,0 0-1,0-1 1,0 0-1,10 1 1,-5-1-115,0-1 1,0 0-1,0 0 1,-1-1-1,1-1 1,0 0 0,-1 0-1,1 0 1,15-8-1,-18 6-14,-1 0-1,1 0 1,-1-1-1,0 0 1,0 0-1,0-1 1,-1 1 0,0-1-1,0-1 1,0 1-1,-1-1 1,0 1-1,0-1 1,-1 0 0,5-13-1,5-28-427</inkml:trace>
</inkml:ink>
</file>

<file path=ppt/ink/ink4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21.773"/>
    </inkml:context>
    <inkml:brush xml:id="br0">
      <inkml:brushProperty name="width" value="0.025" units="cm"/>
      <inkml:brushProperty name="height" value="0.025" units="cm"/>
      <inkml:brushProperty name="color" value="#E71224"/>
    </inkml:brush>
  </inkml:definitions>
  <inkml:trace contextRef="#ctx0" brushRef="#br0">1 5 15891,'0'0'116,"0"-1"0,1 1 0,-1-1 0,1 1-1,-1 0 1,1-1 0,0 1 0,-1 0 0,1-1 0,-1 1-1,1 0 1,0 0 0,-1 0 0,1-1 0,-1 1-1,1 0 1,0 0 0,-1 0 0,1 0 0,0 0 0,-1 0-1,1 0 1,0 0 0,-1 1 0,1-1 0,-1 0-1,1 0 1,1 1 0,-2 0 64,1 0 0,0 0-1,0 0 1,0 0 0,-1 0 0,1 0 0,-1 0-1,1 0 1,-1 0 0,1 0 0,-1 1 0,1-1-1,-1 0 1,0 2 0,2 8 747,-2 0 1,0 21-1,0-23-896,0 39 496,-1-12-450,1 1-1,2-1 0,8 47 0,-8-77-73,-1-1 1,1 1-1,-1-1 0,2 0 1,-1 0-1,0 0 0,1 0 1,6 9-1,-7-12-7,-1-1-1,1 1 1,0-1-1,-1 0 1,1 1 0,0-1-1,0 0 1,0 0 0,0 0-1,0 0 1,0 0-1,0-1 1,0 1 0,0-1-1,0 1 1,0-1 0,0 0-1,0 1 1,1-1-1,-1 0 1,0-1 0,0 1-1,0 0 1,0-1 0,5 0-1,2-3-55,0 0 0,0 0 0,0 0 0,0-1 0,0-1 0,11-9 0,48-45-368,-52 44 287,-13 13 107,0 1 0,0-1 1,-1 1-1,2 0 1,-1 0-1,0 0 1,4-1-1,-7 2 33,1 1-1,-1 0 1,1 0-1,-1 0 0,1 0 1,-1 0-1,1 0 1,-1 0-1,1 0 1,-1 0-1,1 0 0,-1 0 1,1 0-1,-1 0 1,1 0-1,-1 0 1,1 1-1,-1-1 0,1 0 1,-1 0-1,0 0 1,1 1-1,0 0 12,0 0 1,-1 0-1,1-1 0,-1 1 1,1 0-1,-1 0 0,1 0 0,-1 0 1,0 0-1,0 0 0,1 0 0,-1 0 1,0 0-1,0 0 0,0 1 1,0 25 251,-1 0 0,-5 35 1,0-2-185,5-59-133,1 0 1,0 0-1,0 0 0,0 0 1,-1 0-1,1 0 0,0 0 0,0 0 1,0 0-1,1 0 0,-1 0 1,0 0-1,0 0 0,0 0 1,1 0-1,-1 0 0,1-1 1,-1 1-1,0 0 0,1 0 0,-1 0 1,2 0-1,-1-1 12,0 0 0,0-1 0,0 1 0,0-1 0,0 1 0,0-1 0,0 0-1,0 1 1,0-1 0,0 0 0,0 0 0,0 1 0,-1-1 0,1 0 0,0 0 0,-1 0 0,1 0 0,0-2 0,16-20-408</inkml:trace>
</inkml:ink>
</file>

<file path=ppt/ink/ink4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22.143"/>
    </inkml:context>
    <inkml:brush xml:id="br0">
      <inkml:brushProperty name="width" value="0.025" units="cm"/>
      <inkml:brushProperty name="height" value="0.025" units="cm"/>
      <inkml:brushProperty name="color" value="#E71224"/>
    </inkml:brush>
  </inkml:definitions>
  <inkml:trace contextRef="#ctx0" brushRef="#br0">154 0 18444,'-59'70'3042,"45"-55"-2531,0 1 0,1 0 1,1 1-1,-21 35 0,32-49-493,0 0-1,-1-1 1,1 1-1,1 0 1,-1 0-1,0 0 1,1 0-1,-1 0 1,1 0-1,0 0 1,0 0-1,0 0 1,0 0-1,1 0 1,0 5-1,0-7-33,0 0 0,0 0 0,-1 1 0,1-1 0,0 0 0,0 0 0,0 0 0,1 0 0,-1 0 0,0 0 0,0 0 0,0 0 0,1-1 0,-1 1 0,0 0 0,1-1 0,-1 1 0,1-1 0,-1 1 0,1-1 0,-1 0 0,1 0 0,-1 1 0,1-1-1,-1 0 1,1 0 0,-1-1 0,1 1 0,-1 0 0,1 0 0,-1-1 0,0 1 0,3-2 0,3 0-18,0 0 0,0-1 0,0-1 1,0 1-1,0-1 0,-1 0 0,1 0 0,-1-1 0,0 0 0,-1 0 0,1 0 1,-1-1-1,8-11 0,-8 11 194,-1-1 0,1 0-1,-1 0 1,0 0 0,-1 0 0,0-1 0,0 1 0,-1-1 0,0 0 0,0 0 0,-1 0 0,2-16-1,-3 22-123,0 1-1,-1-1 0,1 1 0,0-1 0,0 1 0,0 0 0,-1-1 1,1 1-1,-1 0 0,1-1 0,-1 1 0,0 0 0,1-1 0,-1 1 1,0 0-1,0 0 0,0 0 0,0 0 0,0 0 0,0 0 0,0 0 1,0 0-1,-1 0 0,1 0 0,0 1 0,0-1 0,-1 0 0,1 1 1,0-1-1,-1 1 0,1 0 0,-1-1 0,1 1 0,0 0 0,-1 0 1,1 0-1,-1 0 0,1 0 0,-1 0 0,1 0 0,-1 0 0,1 1 1,0-1-1,-1 1 0,1-1 0,0 1 0,-1-1 0,1 1 0,0 0 0,-1 0 1,1-1-1,0 1 0,0 0 0,0 0 0,0 0 0,-1 2 1,1-3-121,0 1 1,0 0 0,1 0-1,-1 0 1,0-1 0,0 1-1,1 0 1,-1 0 0,1 0 0,-1 0-1,1 0 1,-1 1 0,1-1-1,0 0 1,-1 0 0,1 0-1,0 0 1,0 0 0,0 0 0,0 1-1,0-1 1,0 0 0,0 0-1,0 0 1,0 0 0,1 1 0,-1-1-1,0 0 1,1 0 0,-1 0-1,1 0 1,-1 0 0,1 0-1,0 0 1,-1 0 0,2 1 0,0 0-122,0 0 0,1-1 0,-1 1 0,0-1 0,1 1 0,-1-1 0,1 0 0,0 0 0,-1 0 1,1 0-1,0 0 0,-1-1 0,1 1 0,0-1 0,3 0 0,35-2-850,6-3-343</inkml:trace>
</inkml:ink>
</file>

<file path=ppt/ink/ink4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22.580"/>
    </inkml:context>
    <inkml:brush xml:id="br0">
      <inkml:brushProperty name="width" value="0.025" units="cm"/>
      <inkml:brushProperty name="height" value="0.025" units="cm"/>
      <inkml:brushProperty name="color" value="#E71224"/>
    </inkml:brush>
  </inkml:definitions>
  <inkml:trace contextRef="#ctx0" brushRef="#br0">157 1 17412,'-28'46'2652,"-26"60"1,38-69-1959,2 1 1,1 0-1,2 1 1,-7 54 0,17-87-655,0-1 0,1 1 0,0-1 0,0 1 0,0-1 0,1 1 0,2 8 0,-3-13-45,0 0 1,1 0 0,-1 0-1,0 0 1,1 0 0,-1-1-1,1 1 1,-1 0 0,1 0-1,0-1 1,-1 1 0,1 0-1,0 0 1,-1-1 0,1 1-1,0-1 1,0 1 0,0-1-1,-1 1 1,2 0 0,0-1-24,-1 0 1,1 0 0,-1 0-1,1 0 1,-1 0 0,1 0-1,-1-1 1,0 1 0,1 0-1,-1-1 1,1 1 0,-1-1-1,0 1 1,1-1 0,-1 0-1,0 0 1,2-1 0,12-9-580,23-23 1,-29 26 334,0-1-1,1 1 1,-1 0-1,2 1 1,20-12 0,-30 19 270,-1 0 1,1-1-1,-1 1 1,1 0-1,0 0 1,-1-1-1,1 1 1,0 0-1,-1 0 1,1 0-1,0 0 1,-1 0-1,1 0 1,0 0-1,-1 0 1,1 0-1,0 0 1,-1 0-1,1 0 1,-1 1-1,1-1 1,0 0-1,-1 0 1,1 1-1,-1-1 1,1 0-1,0 1 1,-1-1-1,1 1 1,-1-1-1,0 1 1,1-1-1,-1 1 1,1-1-1,-1 1 1,0-1-1,1 1 1,-1-1-1,0 1 1,1 0-1,-1-1 1,0 1 0,0-1-1,0 1 1,0 0-1,1 1 1,-1 2 76,1 1 0,-1-1 1,0 1-1,0 0 1,-2 5-1,-25 120 1350,27-123-1665,5-18 170,-3 6 45,8-18-138</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3:40.485"/>
    </inkml:context>
    <inkml:brush xml:id="br0">
      <inkml:brushProperty name="width" value="0.05" units="cm"/>
      <inkml:brushProperty name="height" value="0.05" units="cm"/>
    </inkml:brush>
  </inkml:definitions>
  <inkml:trace contextRef="#ctx0" brushRef="#br0">8 41 21829,'-1'0'106,"1"0"0,-1 1 0,1-1 0,-1 1 0,1-1 0,-1 1 0,1-1 0,-1 1 1,1-1-1,0 1 0,-1-1 0,1 1 0,0-1 0,0 1 0,-1-1 0,1 1 0,0 0 0,0-1 1,0 1-1,0 0 0,0-1 0,0 1 0,0-1 0,0 1 0,0 0 0,0-1 0,0 1 0,0 0 1,0-1-1,1 1 0,-1-1 0,0 1 0,1 0 0,6 28 1133,-6-27-1115,-1 1-33,1 1 1,1-1-1,-1 1 0,0-1 0,1 0 0,0 0 1,2 4-1,-3-6-79,-1-1-1,0 0 1,1 1 0,-1-1-1,0 0 1,1 0 0,-1 1-1,0-1 1,1 0 0,-1 0-1,0 0 1,1 1 0,-1-1 0,1 0-1,-1 0 1,0 0 0,1 0-1,-1 0 1,1 0 0,-1 0-1,1 0 1,-1 0 0,0 0-1,1 0 1,0 0 0,0-1-3,0 0-1,0 1 1,0-1 0,0 0 0,0 1 0,0-1-1,0 0 1,0 0 0,0 0 0,-1 0 0,1 0 0,1-2-1,7-14 33,0 0 0,-1 0 0,6-22 0,-6 18-11,-13 60-24,3-19-11,-1 3 2,0-3 5,0 1 1,1-1 0,2 0 0,0 1 0,4 35-1,-4-55-2,0-1-1,0 1 0,0 0 0,1 0 0,-1-1 0,0 1 1,0 0-1,0-1 0,0 1 0,1 0 0,-1-1 1,0 1-1,1 0 0,-1-1 0,1 1 0,-1 0 1,0-1-1,1 1 0,-1-1 0,1 1 0,0-1 0,-1 1 1,1-1-1,-1 0 0,1 1 0,0-1 0,0 1 1,0-2-35,0 1 0,0 0 0,-1-1 0,1 1 0,0-1 0,0 1 0,-1-1 0,1 0 0,0 1 0,-1-1 0,1 0 1,0 1-1,-1-1 0,1 0 0,-1 0 0,1 0 0,-1-1 0,18-42-905,-17 42 987,10-30-304,-1-3-67</inkml:trace>
</inkml:ink>
</file>

<file path=ppt/ink/ink4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23.143"/>
    </inkml:context>
    <inkml:brush xml:id="br0">
      <inkml:brushProperty name="width" value="0.025" units="cm"/>
      <inkml:brushProperty name="height" value="0.025" units="cm"/>
      <inkml:brushProperty name="color" value="#E71224"/>
    </inkml:brush>
  </inkml:definitions>
  <inkml:trace contextRef="#ctx0" brushRef="#br0">30 147 16796,'0'1'79,"0"-1"1,0 1-1,0-1 1,0 1-1,0 0 1,0-1-1,0 1 1,0-1 0,0 1-1,0-1 1,0 1-1,0-1 1,0 1-1,0-1 1,1 1 0,-1-1-1,0 0 1,0 1-1,1-1 1,-1 1-1,0-1 1,1 1-1,-1-1 1,0 0 0,1 1-1,-1-1 1,1 0-1,-1 1 1,0-1-1,1 0 1,-1 0-1,1 1 1,1-1 37,-1 0 1,0 0-1,0-1 0,1 1 0,-1 0 1,0 0-1,0-1 0,0 1 1,1-1-1,-1 1 0,0-1 0,0 0 1,1 0-1,32-27 2180,-31 25-2134,40-45 1567,-41 45-1667,1 0 0,-1-1 0,0 1 0,0-1 0,0 1 0,0-1 0,-1 0 0,1 0 0,-1 0 0,0 0 0,0 0 0,-1 0 0,1-4 0,-1 7-56,0 0 0,0 0 1,0 0-1,0 1 0,0-1 0,0 0 1,-1 0-1,1 0 0,0 1 0,0-1 0,-1 0 1,1 0-1,-1 1 0,1-1 0,-1 0 1,1 1-1,-1-1 0,1 1 0,-1-1 1,1 0-1,-1 1 0,0-1 0,1 1 0,-1 0 1,-1-1-1,0 0 0,0 1 1,1-1-1,-1 1 0,0 0 0,0-1 1,0 1-1,0 0 0,0 0 1,0 1-1,-3 0 0,-1 0 0,-1 1-1,1 0 0,0 0 1,0 0-1,-10 7 1,9-4-21,0 0 1,0 1-1,0 0 1,1 0-1,0 1 1,0 0-1,-5 7 1,9-11-7,0 0-1,1 0 1,-1 0 0,0 0 0,1 0 0,-1 0-1,1 0 1,0 0 0,0 0 0,0 1 0,1-1-1,-1 1 1,1-1 0,0 0 0,0 1 0,0-1 0,0 1-1,1-1 1,-1 0 0,1 1 0,1 2 0,-1-4-32,0 0 0,0-1 1,0 1-1,1-1 1,-1 1-1,0-1 1,1 1-1,-1-1 0,1 0 1,0 0-1,-1 0 1,1 0-1,0 0 1,0 0-1,-1 0 0,1-1 1,0 1-1,0-1 1,0 1-1,3-1 1,44 2-1227,-42-3 1101,81-6-1753,25-1 1921,-104 8 1262,-8 1-1183,-1-1 0,0 0 0,1 0 0,-1 0 0,0 0 0,1 0 0,-1 0 0,0 0 0,0 0-1,1 0 1,-1 0 0,0 0 0,1 0 0,-1-1 0,0 1 0,0 0 0,1 0 0,-1 0 0,0 0 0,1 0 0,-1 0 0,0-1 0,0 1 0,0 0 0,1 0 0,-1 0 0,0-1 0,0 1 0,0 0 0,1 0 0,-1-1 0,0 1 0,0 0 0,0-1 0,0 1 0,0 0 0,0 0 0,0-1 0,1 1 0,-1 0 0,0-1 0,0 1 0,0 0 0,0 0 0,0-1 0,1-4-113,21-74 355,-19 85-498,0-1 0,0 0 1,1 1-1,6 7 0,-6-10 178,-1 0 0,1 0-1,0-1 1,0 1 0,0-1-1,0 0 1,0 0 0,0-1-1,0 1 1,1-1 0,-1 0-1,1 0 1,-1 0 0,8 0-1,4-2-94,0 1-1,31-7 0,-36 4 10,0 1 0,0 1 1,0 0-1,0 0 0,0 1 1,21 3-1,-30-2 106,-1-1 0,0 1 1,1 0-1,-1-1 0,0 1 0,1 0 0,-1 0 0,0 0 0,0 0 0,0 0 0,0 0 1,0 0-1,0 1 0,0-1 0,0 0 0,0 0 0,0 1 0,-1-1 0,1 1 0,-1-1 1,1 1-1,-1-1 0,1 1 0,-1-1 0,0 1 0,0-1 0,0 1 0,0 1 1,7 19 585,-7-21-571,1-1 1,0 1-1,-1 0 0,1-1 0,0 1 1,0-1-1,-1 1 0,1-1 0,0 1 1,0-1-1,0 1 0,0-1 0,0 0 0,-1 1 1,1-1-1,0 0 0,0 0 0,0 0 1,0 0-1,0 0 0,0 0 0,0 0 1,0 0-1,1 0 0,8-2-47,0 0 1,0 0-1,-1-1 0,1-1 0,-1 1 0,14-9 0,52-33-1438,-67 40 1369,16-11-251,-3 2-137</inkml:trace>
</inkml:ink>
</file>

<file path=ppt/ink/ink4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23.606"/>
    </inkml:context>
    <inkml:brush xml:id="br0">
      <inkml:brushProperty name="width" value="0.025" units="cm"/>
      <inkml:brushProperty name="height" value="0.025" units="cm"/>
      <inkml:brushProperty name="color" value="#E71224"/>
    </inkml:brush>
  </inkml:definitions>
  <inkml:trace contextRef="#ctx0" brushRef="#br0">1 0 21245,'4'7'1720,"10"-5"-1216,8 2-376,9-2 280,12 3 120,13-2-352,3-7-208</inkml:trace>
</inkml:ink>
</file>

<file path=ppt/ink/ink4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24.045"/>
    </inkml:context>
    <inkml:brush xml:id="br0">
      <inkml:brushProperty name="width" value="0.025" units="cm"/>
      <inkml:brushProperty name="height" value="0.025" units="cm"/>
      <inkml:brushProperty name="color" value="#E71224"/>
    </inkml:brush>
  </inkml:definitions>
  <inkml:trace contextRef="#ctx0" brushRef="#br0">75 0 20148,'0'18'1721,"-5"10"-1241,1 7-224,0 6 744,1 4-368,1 1-368,2-2-112,2-8-424,-1-3-240,-1-10-496,-4-8 64,-12-13 584,-2-6-241,-4-12-111</inkml:trace>
</inkml:ink>
</file>

<file path=ppt/ink/ink4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24.507"/>
    </inkml:context>
    <inkml:brush xml:id="br0">
      <inkml:brushProperty name="width" value="0.025" units="cm"/>
      <inkml:brushProperty name="height" value="0.025" units="cm"/>
      <inkml:brushProperty name="color" value="#E71224"/>
    </inkml:brush>
  </inkml:definitions>
  <inkml:trace contextRef="#ctx0" brushRef="#br0">1 129 15387,'17'-16'975,"2"2"0,-1 0 0,2 1 0,0 1 0,37-16-1,-42 22-587,0 0 0,0 1 0,1 1 1,0 1-1,-1 0 0,1 1 0,0 0 0,0 2 0,18 0 0,-31 1-366,0-1 0,0 0 0,0 1 0,0 0 1,0 0-1,0-1 0,0 2 0,-1-1 0,1 0 1,0 0-1,-1 1 0,1 0 0,3 2 0,-5-3-19,0 1-1,-1-1 1,1 0-1,0 0 0,0 1 1,0-1-1,-1 1 1,1-1-1,-1 0 0,1 1 1,-1-1-1,0 1 1,1-1-1,-1 1 0,0 0 1,0-1-1,0 1 1,0-1-1,0 1 1,0-1-1,-1 1 0,1-1 1,0 1-1,-1-1 1,0 1-1,1-1 0,-2 2 1,-4 8 25,-2 0 0,1-1 1,-1 0-1,-1 0 0,0-1 0,0 0 1,0-1-1,-16 11 0,-8 7 57,-25 22-37,-34 32-1271,91-79 1214,-14 18 265,14-19-259,1 0 1,0 0 0,0 1-1,-1-1 1,1 0-1,0 0 1,-1 1 0,1-1-1,0 0 1,0 1 0,0-1-1,-1 0 1,1 1-1,0-1 1,0 0 0,0 1-1,0-1 1,0 0 0,0 1-1,0-1 1,0 0-1,0 1 1,0-1 0,0 1-1,0-1 1,0 0 0,0 1-1,0-1 1,0 0-1,0 1 1,0-1 0,0 0-1,0 1 1,1-1 0,-1 0-1,0 1 1,0-1-1,0 0 1,1 1 0,-1-1-1,0 0 1,0 0 0,1 1-1,-1-1 1,0 0-1,1 0 1,-1 1 0,0-1-1,1 0 1,-1 0 0,0 0-1,1 0 1,-1 0-1,0 0 1,1 1 0,-1-1-1,0 0 1,1 0 0,0 0-1,21-2-324</inkml:trace>
</inkml:ink>
</file>

<file path=ppt/ink/ink4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24.978"/>
    </inkml:context>
    <inkml:brush xml:id="br0">
      <inkml:brushProperty name="width" value="0.025" units="cm"/>
      <inkml:brushProperty name="height" value="0.025" units="cm"/>
      <inkml:brushProperty name="color" value="#E71224"/>
    </inkml:brush>
  </inkml:definitions>
  <inkml:trace contextRef="#ctx0" brushRef="#br0">60 142 14291,'-6'28'2634,"-17"48"-1,14-51-795,-12 54-1,21-57-1078,5-19-384,4-13-258,1-8-243,-1-1 0,0 0 0,-2-1 1,0 0-1,7-37 0,-12 29-372,-3 21 143,-2 20 187,2-9 179,1 1 0,-1 0 0,1-1 0,0 1 0,0 0 0,0-1 1,1 1-1,0 0 0,0-1 0,0 1 0,0 0 0,1-1 0,2 6 1,-2-8 10,-1 1 1,1-1 0,0 0 0,0 0 0,0 0-1,0 0 1,0 0 0,1 0 0,-1 0-1,1-1 1,-1 0 0,1 1 0,-1-1 0,1 0-1,0 0 1,-1 0 0,1 0 0,0-1-1,0 1 1,0-1 0,0 0 0,0 0 0,3 0-1,6-1 32,0 0-1,0-1 0,-1 0 0,1-1 0,-1 0 1,0-1-1,0 0 0,0-1 0,15-8 0,9-9-132,42-33 0,-68 49 15,-19 20 9,1 1 1,1 1-1,1-1 1,0 1-1,-4 18 1,10-33 75,1 0 0,-1 0 0,1 0 1,0 0-1,0 0 0,0 0 0,-1 0 0,1 0 0,0 1 0,0-1 0,1 0 1,-1 0-1,0 0 0,0 0 0,0 0 0,1 0 0,-1 0 0,1 0 0,-1 0 1,1 0-1,-1 0 0,1 0 0,-1 0 0,1 0 0,0 0 0,0 0 0,-1 0 1,2 0-1,0 0 8,0-1-1,0 1 1,0-1 0,0 1 0,0-1 0,0 0 0,0 0 0,0 0-1,-1 0 1,1 0 0,0 0 0,0-1 0,0 1 0,3-2-1,8-2 28,-1-1-1,1-1 1,16-10-1,62-47-248,-8 5-368,-82 57 559,-1 1-1,0 0 1,0 0-1,0 0 0,1-1 1,-1 1-1,0 0 1,0 0-1,1 0 1,-1 0-1,0 0 0,0 0 1,1 0-1,-1 0 1,0-1-1,0 1 0,1 0 1,-1 0-1,0 0 1,0 0-1,1 0 0,-1 0 1,0 0-1,0 1 1,1-1-1,-1 0 1,0 0-1,1 0 0,-1 0 1,0 0-1,0 0 1,0 0-1,1 0 0,-1 1 1,0-1-1,2 12 47,-11 24 199,6-23-171,-1 7 144,-3 32 0,7-44-332,0-1 1,0 1-1,0-1 1,1 0-1,0 1 1,1-1-1,3 13 1,-5-20 106,0 1 0,0-1 1,1 1-1,-1-1 0,0 1 1,0-1-1,1 1 0,-1-1 1,0 1-1,0-1 0,1 0 1,-1 1-1,0-1 0,1 1 1,-1-1-1,1 0 0,-1 1 1,0-1-1,1 0 0,-1 0 1,1 1-1,-1-1 0,1 0 1,-1 0-1,1 0 0,-1 1 1,1-1-1,-1 0 0,1 0 1,-1 0-1,1 0 0,-1 0 1,1 0-1,-1 0 0,1 0 1,0 0-1,-1 0 0,1-1 1,-1 1-1,1 0 0,-1 0 1,0 0-1,1-1 0,-1 1 1,1 0-1,-1-1 0,1 1 1,14-12-307</inkml:trace>
  <inkml:trace contextRef="#ctx0" brushRef="#br0" timeOffset="1">651 1 20108,'-6'1'1561,"8"9"-1385,2-4-400,7 1-1241,2 0 1529,9 3-376,2-1-264</inkml:trace>
</inkml:ink>
</file>

<file path=ppt/ink/ink4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25.333"/>
    </inkml:context>
    <inkml:brush xml:id="br0">
      <inkml:brushProperty name="width" value="0.025" units="cm"/>
      <inkml:brushProperty name="height" value="0.025" units="cm"/>
      <inkml:brushProperty name="color" value="#E71224"/>
    </inkml:brush>
  </inkml:definitions>
  <inkml:trace contextRef="#ctx0" brushRef="#br0">138 1 17636,'-16'11'1648,"1"0"0,-2-1 0,-28 13 0,2-2 1226,43-21-2886,0 0 0,0 0 0,0 0 0,0 0-1,0 0 1,0 0 0,0 0 0,0 1 0,0-1 0,0 0 0,0 0 0,0 0 0,0 0 0,-1 0 0,1 0 0,0 0 0,0 0 0,0 0-1,0 0 1,0 0 0,0 0 0,0 0 0,0 0 0,0 0 0,0 0 0,0 0 0,0 0 0,0 0 0,0 1 0,0-1 0,0 0 0,0 0-1,0 0 1,0 0 0,0 0 0,0 0 0,0 0 0,0 0 0,0 0 0,0 0 0,0 0 0,0 0 0,0 1 0,0-1 0,0 0 0,0 0 0,0 0-1,0 0 1,0 0 0,0 0 0,0 0 0,0 0 0,0 0 0,0 0 0,0 0 0,0 0 0,0 0 0,0 0 0,0 0 0,0 0 0,0 1-1,1-1 1,-1 0 0,0 0 0,8 2-494,10-1-222,-5 0 225,40 0-353,-1 3 0,53 10-1,-102-13 890,1 0 1,-1 0-1,1 0 0,-1 0 0,1 0 0,-1 1 0,0 0 0,1 0 0,4 3 0,-7-4 3,-1 0-1,1 0 1,0 0 0,0 0-1,0 0 1,-1 0 0,1 0-1,-1 1 1,1-1 0,-1 0-1,1 0 1,-1 0 0,0 1-1,1-1 1,-1 0 0,0 1-1,0-1 1,0 0 0,0 1-1,0-1 1,0 0-1,0 0 1,-1 1 0,1-1-1,0 0 1,-1 0 0,1 1-1,-1-1 1,0 2 0,-4 5 187,0 0 0,0-1 0,-1 1 0,1-1 0,-2 0 1,1-1-1,-1 1 0,-13 9 0,-4 1 521,-37 19 0,54-31-757,-2-1-1,1 0 0,0-1 0,-1 0 1,-13 3-1,19-5 4,0-1 0,0 0 0,0 1 0,0-1-1,0-1 1,-1 1 0,1 0 0,0-1 0,0 1 0,0-1 0,0 0 0,1 0 0,-1 0 0,0-1 0,0 1 0,0-1 0,1 1 0,-1-1-1,-3-3 1,-11-17-192</inkml:trace>
</inkml:ink>
</file>

<file path=ppt/ink/ink4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25.938"/>
    </inkml:context>
    <inkml:brush xml:id="br0">
      <inkml:brushProperty name="width" value="0.025" units="cm"/>
      <inkml:brushProperty name="height" value="0.025" units="cm"/>
      <inkml:brushProperty name="color" value="#E71224"/>
    </inkml:brush>
  </inkml:definitions>
  <inkml:trace contextRef="#ctx0" brushRef="#br0">1 225 15411,'2'2'251,"1"-1"0,-1 1 0,1-1 0,-1 0-1,1 0 1,-1 0 0,1-1 0,0 1 0,-1 0 0,1-1-1,0 0 1,0 0 0,-1 0 0,1 0 0,0 0 0,0 0-1,-1-1 1,5 0 0,5-3 286,-1 0 0,0 0 0,11-7 0,-9 5 87,8-4-112,0 0 0,-1-2 1,0 0-1,-1-2 0,-1 0 1,0-1-1,27-29 0,-43 42-484,-1 0-1,1 0 1,0 0-1,-1-1 1,1 1 0,-1 0-1,0-1 1,0 0-1,0 1 1,0-1-1,0 0 1,-1 1-1,1-1 1,0-4 0,-2 6-18,1 0 0,0-1 0,-1 1 0,1-1-1,-1 1 1,1 0 0,-1-1 0,0 1 0,1 0 0,-1 0 0,0 0 0,0-1 0,0 1 0,0 0 0,0 0 0,0 0 0,0 0 0,0 1 0,0-1 0,-1 0 0,1 0 0,0 1 0,0-1 0,-1 0 0,1 1 0,-1 0 0,1-1 0,-3 1 0,-4-2-6,0 1 0,-1 0 0,1 0 0,-1 1 0,1 1 0,0-1 0,-1 1 0,1 0 0,0 1 0,-1 0 0,1 1 0,0-1 0,1 1-1,-1 1 1,-9 5 0,6-3-12,0 1-1,0 0 0,1 1 0,0 0 0,0 1 0,1-1 0,0 2 0,1 0 0,-10 14 1,14-17 10,0 0 0,0 0 0,1-1 0,1 2 0,-1-1 1,1 0-1,0 1 0,1-1 0,-1 1 0,2-1 0,-1 1 0,1 10 1,1-13-26,-1 0 0,1 1 0,0-1 0,1 0 0,-1 0 0,1 0 0,0 0 0,0 0 0,1 0 0,-1-1 0,1 1 0,0-1 0,1 0 0,-1 0 0,1 0 0,-1 0 0,1 0 0,7 5 0,0-4-78,-1 1-1,1-1 0,0-1 1,0 0-1,0 0 0,0-1 0,1 0 1,0-1-1,-1-1 0,1 0 0,0 0 1,0-1-1,12-2 0,47-5-241</inkml:trace>
</inkml:ink>
</file>

<file path=ppt/ink/ink4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26.760"/>
    </inkml:context>
    <inkml:brush xml:id="br0">
      <inkml:brushProperty name="width" value="0.025" units="cm"/>
      <inkml:brushProperty name="height" value="0.025" units="cm"/>
      <inkml:brushProperty name="color" value="#E71224"/>
    </inkml:brush>
  </inkml:definitions>
  <inkml:trace contextRef="#ctx0" brushRef="#br0">173 115 19804,'-4'-3'337,"-1"0"0,0 1 0,0-1 0,0 1 0,-1 0 0,1 1-1,0-1 1,0 1 0,-1 0 0,1 1 0,-1-1 0,1 1 0,-1 0 0,1 0-1,-1 1 1,1 0 0,-1 0 0,-7 2 0,10-2-307,-1 0 0,1 1 0,-1-1-1,1 1 1,0 0 0,-1-1 0,1 2 0,0-1 0,0 0-1,0 1 1,1-1 0,-1 1 0,0 0 0,1 0 0,0 0-1,0 0 1,0 0 0,0 0 0,0 1 0,1-1 0,-1 0-1,1 1 1,0 0 0,0-1 0,0 1 0,1 0 0,-1 4-1,1-6-31,0 0 0,0 0 0,0 0 0,0-1 0,0 1 0,0 0 0,1 0 0,-1 0 0,1-1 0,-1 1 0,1 0 0,0-1 0,0 1 0,0 0 0,-1-1 0,2 1 0,-1-1 0,0 1 0,0-1 0,0 0 0,1 1 0,-1-1 0,0 0 0,1 0 0,-1 0 0,1 0 0,0 0 0,-1-1 0,1 1 0,0 0 0,-1-1 0,1 1 0,0-1 0,0 1 0,0-1 0,-1 0 0,1 0 0,0 0 0,2 0 0,4 0 7,0-1 0,0 0 0,0 0 0,0-1 0,-1 0 0,1 0 0,-1 0 0,9-5-1,5-4-3,-1-1-1,0 0 0,-1-2 0,0 0 1,-1-1-1,-1-1 0,-1-1 0,0 0 1,-1-1-1,19-30 0,-28 35-140,-6 13 136,0 0-1,-1 0 1,1 0 0,0 0-1,0-1 1,0 1 0,0 0-1,0 0 1,0 0 0,0 0-1,0 0 1,0 0 0,0 0-1,0 0 1,0 0 0,-1 0 0,1-1-1,0 1 1,0 0 0,0 0-1,0 0 1,0 0 0,0 0-1,0 0 1,-1 0 0,1 0-1,0 0 1,0 0 0,0 0-1,0 0 1,0 0 0,0 0-1,0 0 1,-1 0 0,1 0-1,0 0 1,0 0 0,0 0-1,0 0 1,0 0 0,0 0-1,0 1 1,0-1 0,-1 0-1,1 0 1,0 0 0,0 0-1,0 0 1,0 0 0,-20 17-235,10-6 177,2 1 0,-1 0-1,2 0 1,-1 1 0,-5 15 0,9-20 66,1-1-1,1 1 1,-1-1 0,1 1 0,1 0 0,-1 0 0,2 0 0,-1 0 0,1 0 0,1 15 0,-1-21 0,1 0 0,0 1 1,0-1-1,0 0 1,0 0-1,0 0 1,0 0-1,1 0 1,-1 0-1,1 0 0,-1 0 1,1 0-1,0-1 1,-1 1-1,1-1 1,0 1-1,0-1 1,0 0-1,0 1 0,0-1 1,1 0-1,-1-1 1,0 1-1,0 0 1,1-1-1,-1 1 0,1-1 1,-1 0-1,0 1 1,1-1-1,4-1 1,3 1 7,1-1 1,-1 0-1,1-1 1,-1 0-1,1-1 0,9-3 1,2-3-5,-1 0-1,-1-1 1,1-1 0,-1-1-1,-1-1 1,0-1 0,23-23-1,-39 35-7,-1 1-1,-1 0 0,0 0 0,0 0 0,0 0 0,0 0-1,0-1 1,0 1 0,-1 0 0,1 0 0,0-1 0,-1 1 0,1 0 0,0-1 0,-1 1 0,0-1 0,1-1 0,-1 3 0,0 0 1,0 0-1,0-1 1,-1 1-1,1 0 0,0 0 1,0 0-1,0 0 1,0 0-1,-1 0 1,1-1-1,0 1 1,0 0-1,0 0 1,-1 0-1,1 0 1,0 0-1,0 0 1,0 0-1,-1 0 0,1 0 1,0 0-1,0 0 1,0 0-1,-1 0 1,1 0-1,0 0 1,0 0-1,0 0 1,-1 0-1,1 0 1,0 0-1,0 0 1,0 1-1,-1-1 1,1 0-1,0 0 0,0 0 1,0 0-1,0 0 1,-1 0-1,1 1 1,0-1-1,0 0 1,0 0-1,0 0 1,0 0-1,0 1 1,-1-1-1,1 0 1,0 1-1,-11 9-5,8-5-2,-1-1 1,1 1-1,0 0 0,0 1 0,1-1 1,0 1-1,0-1 0,0 1 0,0-1 0,0 7 1,2-10 11,-1 0 0,1-1-1,0 1 1,0-1 0,0 1 0,1-1 0,-1 1 0,0 0 0,1-1 0,-1 1 0,0-1 0,1 1 0,0-1 0,-1 1 0,1-1 0,0 0 0,0 1 0,0-1 0,0 0 0,0 0-1,0 1 1,0-1 0,0 0 0,0 0 0,1 0 0,-1 0 0,0-1 0,1 1 0,-1 0 0,1 0 0,-1-1 0,1 1 0,-1-1 0,1 0 0,-1 1 0,1-1 0,-1 0 0,1 0-1,0 0 1,-1 0 0,2 0 0,7 0 14,0-1 0,-1 0 0,1 0 0,0-1 0,-1 0 0,0-1 0,0 0 0,1 0 0,-2-1 0,11-6 0,8-5-30,45-35 0,-65 44-6,0 2-22,1-1 0,-2-1 1,1 1-1,-1-1 0,0-1 0,0 1 0,0-1 0,-1 0 0,5-8 1,-12 12-69,-4 6 56,-9 6 10,10-3 54,0 0 0,-1 1 0,2-1 0,-1 1 0,1 0 0,0 0 0,1 0 0,-4 11 0,5-15 6,2 0-1,-1 1 0,0-1 1,0 1-1,1-1 0,0 1 1,0-1-1,0 1 0,1 5 1,-1-7-6,1 0 0,-1 0 0,1-1 0,0 1 0,-1 0 1,1 0-1,0-1 0,0 1 0,0-1 0,0 1 0,1-1 0,-1 1 0,0-1 1,1 0-1,-1 0 0,0 1 0,1-1 0,0 0 0,1 0 0,4 3-42,0-2-1,0 1 1,1-1-1,-1 0 0,1-1 1,-1 0-1,1 0 0,0 0 1,-1-1-1,15-2 1,-12 2-136,-1-2 0,1 0 0,-1 0 1,0 0-1,0-1 0,0-1 0,0 0 1,11-6-1,2-9-193,-12-2-129</inkml:trace>
</inkml:ink>
</file>

<file path=ppt/ink/ink4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27.223"/>
    </inkml:context>
    <inkml:brush xml:id="br0">
      <inkml:brushProperty name="width" value="0.025" units="cm"/>
      <inkml:brushProperty name="height" value="0.025" units="cm"/>
      <inkml:brushProperty name="color" value="#E71224"/>
    </inkml:brush>
  </inkml:definitions>
  <inkml:trace contextRef="#ctx0" brushRef="#br0">9 1 17908,'-6'17'2504,"3"0"-1495,3-4-473,3-3 2528,3-10-2408,1-4-71,0-9-361</inkml:trace>
</inkml:ink>
</file>

<file path=ppt/ink/ink4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27.640"/>
    </inkml:context>
    <inkml:brush xml:id="br0">
      <inkml:brushProperty name="width" value="0.025" units="cm"/>
      <inkml:brushProperty name="height" value="0.025" units="cm"/>
      <inkml:brushProperty name="color" value="#E71224"/>
    </inkml:brush>
  </inkml:definitions>
  <inkml:trace contextRef="#ctx0" brushRef="#br0">139 7 17420,'0'-1'106,"0"1"0,1-1 0,-1 1 0,1-1 0,-1 1 0,0 0 0,1-1 0,-1 1 1,1-1-1,0 1 0,-1 0 0,1 0 0,-1-1 0,1 1 0,-1 0 0,1 0 0,0 0 0,-1 0 0,1-1 0,-1 1 1,1 0-1,0 0 0,0 0 0,0 12 1958,-14 23 545,-38 70-513,25-55-1546,-28 76 0,52-121-513,1 0 1,-1 0-1,1 0 0,0 1 0,0-1 0,1 1 0,0 8 0,0-13-30,0 0 0,0 0 0,0 0-1,1 0 1,-1 0 0,0 0-1,1 0 1,-1 0 0,1 0-1,-1 0 1,1 0 0,-1-1-1,1 1 1,-1 0 0,1 0-1,0-1 1,0 1 0,-1 0 0,2 0-1,0 0-2,-1-1-1,1 1 0,-1-1 1,1 1-1,-1-1 1,1 0-1,0 0 1,-1 0-1,1 0 0,-1 0 1,1 0-1,0 0 1,-1 0-1,1-1 0,2 0 1,18-6 18,-1-1 1,20-11-1,-27 12-17,-1 1-1,1 0 0,1 0 0,-1 2 0,1 0 1,0 1-1,18-3 0,19 9-150,-44-2-147,-1 0 1,1-1-1,0 1 1,0-2-1,-1 1 1,1-1-1,0 0 0,-1 0 1,1-1-1,-1 0 1,13-5-1,-1-5-311,0 0-192</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4:21.057"/>
    </inkml:context>
    <inkml:brush xml:id="br0">
      <inkml:brushProperty name="width" value="0.05" units="cm"/>
      <inkml:brushProperty name="height" value="0.05" units="cm"/>
    </inkml:brush>
  </inkml:definitions>
  <inkml:trace contextRef="#ctx0" brushRef="#br0">1 10 18316,'0'0'93,"0"-1"0,1 1 1,-1-1-1,0 1 0,1-1 0,-1 1 1,0-1-1,1 1 0,-1-1 0,1 1 1,-1-1-1,1 1 0,-1-1 1,1 1-1,-1 0 0,1-1 0,-1 1 1,1 0-1,0 0 0,-1-1 0,1 1 1,-1 0-1,1 0 0,0 0 0,-1 0 1,1 0-1,0 0 0,-1 0 0,1 0 1,0 0-1,15 15 1782,-12-9-1584,42 53 1326,-29-34-1333,1-2 0,28 28 0,-41-46-243,4 4-13,1 0 0,0-1 0,0 0 0,19 11 0,-27-18-80,0 0 1,0 0 0,1 0-1,-1 0 1,1 0-1,-1 0 1,1-1-1,-1 1 1,1-1-1,-1 1 1,1-1-1,-1 0 1,1 0-1,-1-1 1,1 1-1,0 0 1,-1-1-1,1 1 1,-1-1-1,0 0 1,1 0-1,-1 0 1,0 0-1,1 0 1,-1-1-1,0 1 1,0-1 0,0 1-1,4-5 1,8-12-216,2-3-92</inkml:trace>
</inkml:ink>
</file>

<file path=ppt/ink/ink4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28.138"/>
    </inkml:context>
    <inkml:brush xml:id="br0">
      <inkml:brushProperty name="width" value="0.025" units="cm"/>
      <inkml:brushProperty name="height" value="0.025" units="cm"/>
      <inkml:brushProperty name="color" value="#E71224"/>
    </inkml:brush>
  </inkml:definitions>
  <inkml:trace contextRef="#ctx0" brushRef="#br0">158 9 21493,'-7'15'928,"-59"119"3785,40-77-4236,-27 92 1,51-145-470,1-1 1,1 0 0,-1 0-1,0 1 1,1-1 0,-1 1-1,1-1 1,0 0 0,1 6-1,-1-9-6,0 1 0,0-1 0,0 0 0,0 0-1,0 0 1,0 0 0,0 0 0,0 0-1,0 1 1,1-1 0,-1 0 0,0 0 0,0 0-1,0 0 1,0 0 0,0 0 0,0 0 0,0 0-1,0 1 1,0-1 0,1 0 0,-1 0 0,0 0-1,0 0 1,0 0 0,0 0 0,0 0 0,0 0-1,1 0 1,-1 0 0,0 0 0,0 0 0,0 0-1,0 0 1,0 0 0,1 0 0,-1 0-1,0 0 1,0 0 0,0 0 0,0 0 0,0 0-1,0 0 1,1 0 0,-1 0 0,0 0 0,0 0-1,0-1 1,8-6 36,3-10-8,8-20-43,-2 0-1,-1 0 0,-2-2 0,-2 0 0,-2 0 0,-1-1 1,5-60-1,-14 87-55,-3 21 26,-2 21-21,4-21 53,1-1 1,0 0 0,1 0-1,0 0 1,0 1-1,0-1 1,1 0 0,0 0-1,1-1 1,4 11 0,-5-13 10,0-1 0,0 0 0,1 1 1,-1-1-1,1 0 0,-1-1 0,1 1 1,0 0-1,0-1 0,0 0 1,1 0-1,-1 0 0,1 0 0,-1 0 1,1 0-1,-1-1 0,1 0 1,0 0-1,0 0 0,0 0 0,4 0 1,3-1 8,-1 0 1,1 0 0,0-1 0,0-1 0,-1 0-1,1 0 1,-1-1 0,15-6 0,80-40 78,-89 40-71,25-15 32,-28 15-77,1 1 1,0 1-1,25-10 1,-39 17 24,0 0 1,0 0 0,0 0 0,0 0 0,0 0 0,0 1-1,1-1 1,-1 0 0,0 0 0,0 0 0,0 0-1,0 0 1,0 0 0,0 0 0,0 0 0,0 1-1,0-1 1,0 0 0,0 0 0,1 0 0,-1 0-1,0 0 1,0 0 0,0 1 0,0-1 0,0 0 0,0 0-1,0 0 1,0 0 0,0 0 0,0 1 0,0-1-1,0 0 1,0 0 0,-1 0 0,1 0 0,0 0-1,0 0 1,0 1 0,0-1 0,0 0 0,0 0 0,0 0-1,0 0 1,0 0 0,0 0 0,0 0 0,-1 0-1,1 1 1,0-1 0,0 0 0,0 0 0,0 0-1,-6 10-38,-19 23-18,-1 2-60,-29 51 0,48-74 216,1 0 0,0 1 0,1 0 0,1 0 1,0 0-1,0 0 0,2 1 0,-2 20 0,5-23 38,3-4 34</inkml:trace>
</inkml:ink>
</file>

<file path=ppt/ink/ink4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28.677"/>
    </inkml:context>
    <inkml:brush xml:id="br0">
      <inkml:brushProperty name="width" value="0.025" units="cm"/>
      <inkml:brushProperty name="height" value="0.025" units="cm"/>
      <inkml:brushProperty name="color" value="#E71224"/>
    </inkml:brush>
  </inkml:definitions>
  <inkml:trace contextRef="#ctx0" brushRef="#br0">7 11 13659,'-6'-6'6393,"6"4"-4832,3 2-625,8 2-368,5 1 1808,8 0-1135,7-2-337,7-1-672,10 0-560,9-4 384,3 1-88,3-2-128</inkml:trace>
</inkml:ink>
</file>

<file path=ppt/ink/ink4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29.258"/>
    </inkml:context>
    <inkml:brush xml:id="br0">
      <inkml:brushProperty name="width" value="0.025" units="cm"/>
      <inkml:brushProperty name="height" value="0.025" units="cm"/>
      <inkml:brushProperty name="color" value="#E71224"/>
    </inkml:brush>
  </inkml:definitions>
  <inkml:trace contextRef="#ctx0" brushRef="#br0">86 0 20852,'-50'201'4065,"15"-77"-2746,34-106-1027,1-18-281,0 1-1,0-1 1,1 0 0,-1 0 0,0 1 0,0-1 0,0 0 0,0 0-1,0 1 1,1-1 0,-1 0 0,0 0 0,0 0 0,0 0-1,1 1 1,-1-1 0,0 0 0,0 0 0,1 0 0,-1 0-1,0 0 1,0 0 0,1 1 0,-1-1 0,0 0 0,0 0 0,1 0-1,-1 0 1,0 0 0,0 0 0,1 0 0,2-1 52,1 0-1,-1-1 1,0 1 0,0 0-1,-1-1 1,6-3 0,-6 4-62,68-47 189,-2-3 0,66-65 0,-28 6-3186,-177 184-3778,-75 70 6043,140-139 869,-9 9 812,0 0 1,0 1-1,2 1 1,0 0 0,0 1-1,-10 19 1,23-35-878,-1-1 0,1 1 1,-1 0-1,1-1 0,0 1 1,-1 0-1,1-1 0,0 1 1,0 0-1,-1 0 0,1-1 1,0 1-1,0 0 0,0 0 1,0-1-1,0 1 0,0 0 1,0 0-1,0-1 0,0 1 1,0 0-1,1 0 0,-1-1 1,1 2-1,-1-1-67,1-1-1,0 0 1,-1 0-1,1 0 1,0 0 0,0 1-1,-1-1 1,1 0-1,0 0 1,0 0 0,-1-1-1,1 1 1,0 0-1,-1 0 1,1 0 0,0 0-1,0-1 1,-1 1-1,2-1 1,32-18-770,-19 7 584,-2-1-104</inkml:trace>
</inkml:ink>
</file>

<file path=ppt/ink/ink4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29.801"/>
    </inkml:context>
    <inkml:brush xml:id="br0">
      <inkml:brushProperty name="width" value="0.025" units="cm"/>
      <inkml:brushProperty name="height" value="0.025" units="cm"/>
      <inkml:brushProperty name="color" value="#E71224"/>
    </inkml:brush>
  </inkml:definitions>
  <inkml:trace contextRef="#ctx0" brushRef="#br0">0 1 15987,'9'0'2577,"3"4"-1097,4 2-576,7-2 2401,6 3-1336,4 2-657,0 1-336,1 1-536,-2 1-272,-4-1-512,-2 1-464,-7-2-640,-5-3 1152,-4-3-257,2 0-231</inkml:trace>
</inkml:ink>
</file>

<file path=ppt/ink/ink4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1:30.931"/>
    </inkml:context>
    <inkml:brush xml:id="br0">
      <inkml:brushProperty name="width" value="0.025" units="cm"/>
      <inkml:brushProperty name="height" value="0.025" units="cm"/>
      <inkml:brushProperty name="color" value="#E71224"/>
    </inkml:brush>
  </inkml:definitions>
  <inkml:trace contextRef="#ctx0" brushRef="#br0">61 190 20764,'-6'6'302,"0"1"-1,0 1 1,1-1-1,0 1 1,0 0-1,1 0 1,0 0-1,0 0 1,1 1-1,0 0 1,0 0-1,1-1 1,0 2-1,1-1 1,0 0-1,0 11 1,1-18-274,1 0 1,-1 0-1,0 0 1,0 0 0,1 0-1,-1 0 1,1 0-1,0-1 1,0 1 0,-1 0-1,1 0 1,0-1 0,0 1-1,1 0 1,-1-1-1,0 1 1,1-1 0,-1 1-1,0-1 1,3 2 0,-1-2-17,-1 0 1,1 0-1,-1 0 1,0 0-1,1-1 1,-1 1-1,1-1 1,0 0-1,-1 0 1,1 0-1,-1 0 1,1 0-1,4-1 1,2-1-13,-1-1 0,1 1 1,-1-2-1,0 1 0,0-1 1,0 0-1,-1-1 0,9-6 0,-2-1-61,-1-1-1,0 0 0,-1-1 1,-1 0-1,0-1 0,-1 0 1,14-28-1,-23 39-169,-8 12 190,-8 16 149,13-21-88,0 2 32,-1 0 1,1 1 0,-1-1-1,1 1 1,1-1 0,-1 1 0,1 0-1,0 0 1,1 0 0,-1 0-1,1 7 1,1-12-42,-1 0 1,1 1-1,-1-2 0,1 1 1,0 0-1,-1 0 0,1 0 1,0 0-1,0 0 0,0 0 1,0-1-1,-1 1 0,1 0 1,0-1-1,0 1 1,0-1-1,1 1 0,-1-1 1,0 0-1,0 1 0,0-1 1,0 0-1,0 0 0,0 1 1,0-1-1,1 0 0,-1 0 1,0 0-1,0-1 0,2 1 1,36-8 34,-39 8-47,22-8-76,-1 0 0,0-1 0,0-2 0,-1 0 0,-1-1-1,29-23 1,-40 28-40,-12 7 19,-14 11 48,10-5 69,0 0 1,0 1-1,1 0 1,0 1-1,0 0 0,0 0 1,1 0-1,1 1 1,-1 0-1,-4 13 0,9-21-15,1-1-1,0 1 1,-1 0-1,1 0 1,0-1-1,0 1 1,0 0-1,-1 0 0,1 0 1,0-1-1,0 1 1,0 0-1,0 0 1,1 0-1,-1-1 1,0 1-1,0 0 1,0 0-1,1 0 1,-1-1-1,0 1 0,1 0 1,-1-1-1,1 1 1,0 1-1,0-2 7,0 1 0,0 0 0,0 0 0,1-1-1,-1 1 1,0-1 0,0 1 0,1-1 0,-1 0-1,0 1 1,1-1 0,-1 0 0,3 0 0,5 0 39,0-1 1,-1 1 0,15-5 0,-21 5-49,33-9-63,56-24-1,4 0 28,-82 25 200,1-1-1,-2 0 1,1-1-1,18-18 1,1-1-206,-14 14-7,35-27-127,-48 39 140,1-1-1,-1 1 1,1 0-1,0 0 1,0 0-1,0 1 1,11-3-1,-16 5 30,0 0 0,0 0 0,0 0 0,0 0 0,0 0 0,0 0 0,0 0 0,0 0 0,0 0 0,0 1 0,0-1 0,-1 0 0,1 0 0,0 1 1,0-1-1,0 1 0,0-1 0,0 1 0,-1-1 0,1 1 0,0 0 0,0-1 0,-1 1 0,1 0 0,0-1 0,-1 1 0,1 0 0,-1 0 0,1 0 0,-1-1 0,1 1 0,-1 0 0,0 0 0,1 0 0,-1 0 0,0 0 0,0 0 0,0 0 0,0 0 0,0 0 0,0 0 0,0 0 0,0 2 0,0 3-14,-1 1 0,1-1 0,-2 1 0,1-1 0,-2 7 0,-21 41-40,5-15 82,19-38-21,0-1 0,-1 0 1,1 1-1,0-1 1,0 1-1,0-1 0,0 0 1,0 1-1,0-1 0,0 0 1,0 1-1,0-1 1,0 1-1,0-1 0,0 0 1,1 1-1,-1-1 0,0 0 1,0 1-1,0-1 1,0 0-1,1 1 0,-1-1 1,0 0-1,0 0 0,0 1 1,1-1-1,-1 0 1,0 1-1,1-1 0,-1 0 1,0 0-1,0 0 0,1 1 1,-1-1-1,0 0 1,1 0-1,-1 0 0,1 0 1,-1 0-1,0 0 0,1 0 1,-1 0-1,0 0 1,1 0-1,-1 0 0,0 0 1,1 0-1,-1 0 0,1 0 1,-1 0-1,0 0 1,1 0-1,22-4 35,-23 4-36,24-6 14,-1-1-1,0-2 0,0 0 0,-1-1 0,0-1 1,-1-1-1,0-1 0,-1-1 0,29-26 0,-44 35 46,-1 0-1,0 0 0,0-1 0,4-8 0,-8 13-40,1 0 0,-1 0 0,1 0 0,-1 0 0,0 0 0,1 0 0,-1 0 0,0-1 0,0 1 0,1 0 0,-1 0 0,0 0 0,-1-2 0,1 2-9,0 1-1,0 0 1,-1-1-1,1 1 0,0-1 1,-1 1-1,1 0 1,0-1-1,-1 1 1,1 0-1,-1-1 1,1 1-1,0 0 0,-1 0 1,1-1-1,-1 1 1,1 0-1,-1 0 1,1 0-1,-1 0 1,1-1-1,-1 1 0,1 0 1,-1 0-1,1 0 1,-1 0-1,1 0 1,-1 0-1,1 0 1,-1 1-1,1-1 0,-1 0 1,-2 1 7,0-1 0,1 1 0,-1 0 1,1 0-1,-1 0 0,1 0 0,-1 0 0,1 0 1,0 1-1,-1-1 0,1 1 0,0 0 0,0 0 0,0 0 1,0 0-1,1 0 0,-1 0 0,1 0 0,-1 0 0,1 1 1,-3 4-1,4-6-14,-1 0 1,1 1-1,0-1 0,-1 1 1,1-1-1,0 0 0,0 1 1,0-1-1,0 1 0,0-1 1,0 0-1,0 1 0,0-1 1,1 1-1,-1-1 0,0 0 1,1 1-1,-1-1 1,1 0-1,0 0 0,-1 1 1,1-1-1,0 0 0,0 0 1,0 0-1,0 0 0,0 0 1,0 0-1,0 0 0,0 0 1,0 0-1,0 0 0,0-1 1,1 1-1,-1 0 1,0-1-1,1 1 0,-1-1 1,0 0-1,1 1 0,1-1 1,8 2 8,-1-1-1,1 0 1,0 0 0,-1-1 0,1-1 0,0 0 0,-1 0-1,1-1 1,-1-1 0,0 1 0,11-6 0,2 0 4,-1-2 1,-1-1-1,37-23 1,-55 32-8,45-34 136,-44 33-103,-1 0 0,1 0 1,-1-1-1,0 1 0,0-1 1,0 0-1,0 0 0,-1 0 1,4-7-1,-6 11-35,0 0-1,0-1 1,0 1-1,0 0 1,1 0 0,-1-1-1,0 1 1,0 0-1,0-1 1,0 1-1,0 0 1,0 0 0,0-1-1,-1 1 1,1 0-1,0-1 1,0 1-1,0 0 1,0 0 0,0-1-1,0 1 1,0 0-1,-1 0 1,1-1-1,0 1 1,0 0 0,0 0-1,-1 0 1,1-1-1,0 1 1,0 0-1,0 0 1,-1 0 0,1 0-1,0-1 1,-1 1-1,1 0 1,0 0-1,0 0 1,-1 0 0,1 0-1,0 0 1,-1 0-1,1 0 1,0 0-1,0 0 1,-1 0 0,1 0-1,0 0 1,-1 0-1,1 0 1,0 0-1,0 0 1,-1 0 0,1 0-1,0 1 1,0-1-1,-1 0 1,1 0-1,0 0 1,0 0 0,-1 1-1,1-1 1,-19 8 156,6 0-107,0 1-1,1 0 1,0 1-1,0 1 1,-17 20 0,24-26-65,1 1 0,-1 0 0,1 0 1,0 0-1,1 0 0,0 1 0,0 0 1,0 0-1,0 0 0,1 0 0,1 0 1,-1 0-1,1 0 0,0 9 0,1-13-50,0-1-1,1 1 0,-1 0 1,1-1-1,0 1 0,-1 0 1,1-1-1,1 1 0,-1-1 1,0 1-1,1-1 0,-1 0 1,1 1-1,-1-1 0,1 0 1,0 0-1,4 3 0,-2-2-4,1 0 0,-1 0 0,1 0-1,0 0 1,0-1 0,0 0 0,10 3 0,19 1-234</inkml:trace>
</inkml:ink>
</file>

<file path=ppt/ink/ink4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13.409"/>
    </inkml:context>
    <inkml:brush xml:id="br0">
      <inkml:brushProperty name="width" value="0.025" units="cm"/>
      <inkml:brushProperty name="height" value="0.025" units="cm"/>
      <inkml:brushProperty name="color" value="#E71224"/>
    </inkml:brush>
  </inkml:definitions>
  <inkml:trace contextRef="#ctx0" brushRef="#br0">1 79 16051,'0'-3'99,"1"1"-1,0 0 0,0 0 1,0-1-1,0 1 0,0 0 1,0 0-1,1 0 0,-1 0 1,1 0-1,0 1 1,-1-1-1,1 0 0,0 1 1,0-1-1,0 1 0,0 0 1,0-1-1,0 1 0,0 0 1,1 0-1,-1 1 0,0-1 1,1 0-1,2 0 0,7-1 41,0 0 0,-1 0-1,23 1 1,22 1-115,14 1 1,116-14-1,-151 8-33,-5 0-34,53-3-1,-81 8 38,0 0 1,1 1-1,-1-1 0,0 1 1,0-1-1,0 1 0,1-1 1,-1 1-1,0 0 0,0 0 0,0 0 1,0 0-1,0 1 0,0-1 1,-1 0-1,1 1 0,0-1 1,-1 1-1,1 0 0,-1 0 0,1-1 1,-1 1-1,0 0 0,0 0 1,0 0-1,1 3 0,2 6-7,-1-1-1,0 1 1,0 1-1,1 12 0,0-1 21,25 92 346,46 119-1,5 12-11,95 333 1617,-121-406-1698,7 44-126,39 272 1,-6 230-315,-93-708 168,128 959-2039,52 9 683,-73-299 761,-1 162 804,40 164-590,-107-541-13,41 391-148,-72-777 548,13 124 1,-19-150 95,-6 97 0,2-142 19,-1 0 0,0 1 1,0-1-1,-1 0 0,0-1 0,0 1 1,-1 0-1,0-1 0,0 0 0,-1 0 0,0 0 1,0 0-1,0-1 0,-1 0 0,0 0 0,-1-1 1,1 1-1,-11 6 0,14-10-78,0 1-1,0 0 1,1-1-1,0 1 1,-1 0 0,1 0-1,0 1 1,1-1-1,-1 0 1,-2 7-1,-10 40-31,10-36 32,0 2-7,1-7-4,0 0-1,1 1 1,1-1 0,-1 12-1,12 24-1390,-6-1 810,-2 58-1,-3-66-1303,1-41 1379</inkml:trace>
</inkml:ink>
</file>

<file path=ppt/ink/ink4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15.579"/>
    </inkml:context>
    <inkml:brush xml:id="br0">
      <inkml:brushProperty name="width" value="0.025" units="cm"/>
      <inkml:brushProperty name="height" value="0.025" units="cm"/>
      <inkml:brushProperty name="color" value="#E71224"/>
    </inkml:brush>
  </inkml:definitions>
  <inkml:trace contextRef="#ctx0" brushRef="#br0">111 77 11578,'3'-5'1075,"0"0"0,0 0 0,-1 0 0,4-9 0,-6 13-958,1 1-1,-1-1 1,0 1 0,0-1-1,1 1 1,-1-1 0,0 1-1,0-1 1,0 1 0,0-1-1,0 1 1,0-1 0,0 1-1,0-1 1,0 1-1,0-1 1,0 0 0,0 1-1,0-1 1,0 1 0,0-1-1,-1 1 1,1-1 0,0 1-1,0-1 1,-1 1 0,1 0-1,0-1 1,-1 1 0,1-1-1,0 1 1,-1 0-1,1-1 1,0 1 0,-1-1-1,1 1 1,-1 0 0,1 0-1,-1-1 1,1 1 0,-1 0-1,1 0 1,-1 0 0,1 0-1,-1-1 1,1 1 0,-1 0-1,1 0 1,-1 0-1,1 0 1,-1 0 0,1 0-1,-1 0 1,0 0 0,1 1-1,-1-1 1,1 0 0,-1 0-1,1 0 1,-1 1 0,1-1-1,0 0 1,-2 1 0,-1 0-1,-1 1 0,1 0 1,-1 0-1,1 0 0,-1 1 1,1-1-1,0 1 1,0 0-1,0 0 0,1 0 1,-1 0-1,1 0 1,0 0-1,-4 6 0,-3 9-41,-12 28-1,19-41-48,-6 14-52,-7 33 0,13-44-1,0 0 0,1-1 0,0 1-1,1 0 1,-1 0 0,2 0 0,0 8 0,-1-15 20,0 0 1,0 0 0,0 0 0,0 0-1,1-1 1,-1 1 0,0 0 0,1 0 0,-1 0-1,0-1 1,1 1 0,-1 0 0,1 0-1,-1-1 1,1 1 0,-1 0 0,1-1-1,-1 1 1,1-1 0,0 1 0,-1-1 0,1 1-1,0-1 1,0 1 0,0-1 0,1 1 0,-1-1 0,0 0 0,0 0 0,0-1 1,1 1-1,-1 0 0,0 0 0,0 0 0,0-1 1,1 1-1,-1-1 0,0 1 0,0-1 0,0 1 1,1-2-1,5-2-14,-1-1 0,-1 0 1,1 0-1,7-10 0,5-7 44,-1-2-1,-2 0 1,0-1-1,-2 0 1,-1-1-1,-1-1 1,11-38-1,-18 47 51,-5 14 22,-7 31 10,3 2-134,2 0-1,0 43 1,3-60-97,1-1 1,0 1-1,1 0 1,0-1 0,1 1-1,0-1 1,0 0-1,2 0 1,5 12 0,-8-20 26,-1-1 0,1 1 0,-1-1 0,1 1 0,0-1 0,0 0 0,0 0 0,0 0 0,1 0 0,-1 0 0,0-1 0,1 1 0,-1-1 0,1 1 1,0-1-1,-1 0 0,5 1 0,-5-2 36,0 1 0,1-1 0,-1 0 1,1 0-1,-1 0 0,1-1 0,-1 1 0,1-1 1,-1 1-1,0-1 0,1 0 0,-1 0 0,0 0 1,1 0-1,-1 0 0,0-1 0,0 1 0,0 0 1,0-1-1,3-3 0,20-25-635</inkml:trace>
</inkml:ink>
</file>

<file path=ppt/ink/ink4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16.026"/>
    </inkml:context>
    <inkml:brush xml:id="br0">
      <inkml:brushProperty name="width" value="0.025" units="cm"/>
      <inkml:brushProperty name="height" value="0.025" units="cm"/>
      <inkml:brushProperty name="color" value="#E71224"/>
    </inkml:brush>
  </inkml:definitions>
  <inkml:trace contextRef="#ctx0" brushRef="#br0">62 1 20420,'-14'24'1327,"7"-12"-922,0 0 1,1 0-1,0 0 1,1 1-1,0 0 1,-6 25-1,11-37-409,0-1-1,0 1 1,0 0-1,0 0 0,0-1 1,0 1-1,0 0 1,0-1-1,0 1 1,0 0-1,1-1 1,-1 1-1,0 0 0,0-1 1,1 1-1,-1 0 1,0-1-1,1 1 1,-1-1-1,1 1 1,-1-1-1,0 1 0,1-1 1,0 1-1,-1-1 1,1 1-1,-1-1 1,1 1-1,-1-1 1,1 0-1,0 0 0,-1 1 1,1-1-1,0 0 1,-1 0-1,1 0 1,0 1-1,-1-1 1,1 0-1,0 0 1,0 0-1,-1 0 0,1 0 1,0 0-1,-1-1 1,2 1-1,5-1-154,0-1 0,0 0 0,12-4 0,-9 2 69,-1 1 80,1 0 0,0 1 1,1 0-1,-1 1 0,0 0 0,0 0 0,1 1 1,10 1-1,-18 0 16,1-1 1,-1 1-1,1 0 0,-1 0 1,0 0-1,0 0 1,1 0-1,-1 1 0,0-1 1,0 1-1,-1 0 1,1 0-1,0 0 0,0 0 1,-1 1-1,0-1 0,1 1 1,-1-1-1,0 1 1,0 0-1,0 0 0,-1 0 1,1 0-1,-1 0 1,1 0-1,-1 1 0,1 5 1,-1-1 54,0-1 0,0 0 0,-1 1 0,0-1 0,-1 1 0,0-1 0,0 0 0,0 0 1,-1 1-1,0-1 0,-1 0 0,1 0 0,-1-1 0,-1 1 0,-6 10 0,7-12 15,0-1 1,0 1-1,-1 0 0,0-1 1,0 0-1,0 0 1,-1 0-1,0 0 0,1-1 1,-1 1-1,0-1 0,0-1 1,-1 1-1,1-1 0,-1 0 1,1 0-1,-1 0 0,0-1 1,1 0-1,-7 1 0,10-2-150,-1 0-1,1 0 0,-1-1 1,1 1-1,0 0 1,0-1-1,-1 0 0,1 1 1,0-1-1,0 0 1,0 0-1,-1 0 0,1 0 1,0-1-1,1 1 0,-1-1 1,0 1-1,0-1 1,1 1-1,-3-3 0,3 2-17,0 1-1,1-1 0,-1 1 1,0-1-1,1 1 0,-1-1 0,1 1 1,-1-1-1,1 0 0,0 1 1,0-1-1,0 1 0,0-1 0,0 0 1,0 1-1,0-1 0,0 0 1,1 1-1,-1-1 0,0 1 0,1-1 1,0 1-1,-1-1 0,1 1 1,0-1-1,0 1 0,0 0 0,0-1 1,0 1-1,1-2 0,15-13-850</inkml:trace>
</inkml:ink>
</file>

<file path=ppt/ink/ink4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16.448"/>
    </inkml:context>
    <inkml:brush xml:id="br0">
      <inkml:brushProperty name="width" value="0.025" units="cm"/>
      <inkml:brushProperty name="height" value="0.025" units="cm"/>
      <inkml:brushProperty name="color" value="#E71224"/>
    </inkml:brush>
  </inkml:definitions>
  <inkml:trace contextRef="#ctx0" brushRef="#br0">78 187 15075,'0'0'89,"0"0"0,1 1 0,-1-1 0,0 0 0,1 0 0,-1 1 0,1-1 0,-1 0 0,0 0 0,1 1 0,-1-1 0,1 0 0,-1 0 0,0 0 0,1 0 0,-1 1 0,1-1 0,-1 0 0,1 0 0,-1 0 0,0 0 0,1 0 0,-1 0 0,1 0 0,-1 0 0,1-1 0,-1 1 0,1 0 0,-1 0 0,1 0 0,10-14 1554,2-22 569,-13 36-2190,0-1 21,13-58 1559,-12 55-1520,-1 0 0,1 0 0,-1 0 0,0 1 1,0-1-1,0 0 0,-1 0 0,0 0 0,1 0 0,-1 0 1,0 0-1,-4-6 0,5 9-61,-1 0-1,1 0 1,-1 1 0,1-1-1,-1 0 1,0 1 0,0-1-1,1 0 1,-1 1 0,0-1-1,0 1 1,0-1 0,0 1-1,1-1 1,-1 1 0,0 0-1,0-1 1,0 1 0,0 0 0,0 0-1,0 0 1,0-1 0,0 1-1,0 0 1,0 0 0,0 1-1,0-1 1,0 0 0,0 0-1,0 0 1,0 1 0,0-1-1,0 0 1,0 1 0,1-1-1,-1 1 1,0-1 0,0 1 0,0 0-1,-1 1 1,-2 1 38,0 0 0,0 1 0,0 0 0,0 0 0,1 0 0,-4 7 0,-1 3-16,0 0 0,1 1 0,1 0-1,0 0 1,-7 29 0,11-34-59,0-1 0,1 1 0,0-1 0,0 1 0,1-1 0,1 1 0,-1 0 1,2-1-1,-1 1 0,1-1 0,4 11 0,-5-18 15,-1 1-1,1-1 1,0 0 0,1 0 0,-1 0-1,0-1 1,1 1 0,-1 0 0,1 0-1,-1-1 1,1 1 0,0-1 0,-1 1-1,1-1 1,0 0 0,0 0 0,0 0-1,0 0 1,4 2 0,-2-3-2,1 1 0,-1 0 1,0-1-1,1 0 0,-1 0 1,0 0-1,0 0 0,1-1 1,7-2-1,4-2-3,0-1 0,0 0 0,-1-1 0,19-12 0,86-60 114,-101 65-66,0-2 0,-1 0 0,29-34 1,-47 50-34,1-1 0,-1 1 0,0 0 0,1 0 0,-1-1 1,0 1-1,1 0 0,-1-1 0,0 1 0,1 0 1,-1-1-1,0 1 0,0 0 0,1-1 0,-1 1 0,0-1 1,0 1-1,0-1 0,0 1 0,0-1 0,1 1 1,-1 0-1,0-1 0,0 1 0,0-1 0,0 1 0,0-1 1,-1 1-1,1-1 0,0 1 0,0 0 0,0-1 1,0 1-1,0-1 0,-1 1 0,1-1 0,0 1 1,0 0-1,-1-1 0,1 1 0,0 0 0,0-1 0,-1 1 1,1 0-1,0-1 0,-1 1 0,1 0 0,-1-1 1,-25-3 522,12 3-252,-24-13 266,36 13-524,0 0 0,0 0 1,0 0-1,0 0 1,0-1-1,1 1 0,-1-1 1,0 1-1,1-1 0,-1 1 1,1-1-1,0 0 1,-1 0-1,1 0 0,0 1 1,-1-4-1,2 4-39,0 0-1,0 0 1,0 1 0,0-1 0,0 0-1,0 0 1,0 0 0,0 0-1,0 1 1,0-1 0,1 0 0,-1 0-1,0 0 1,1 1 0,-1-1-1,0 0 1,1 0 0,-1 1 0,1-1-1,-1 0 1,1 1 0,0-1-1,-1 0 1,1 1 0,-1-1 0,1 1-1,0-1 1,0 1 0,-1 0-1,1-1 1,0 1 0,0 0-1,0-1 1,0 1 0,31-7-1154,-31 6 1132,102-6-1067,-63 3 610</inkml:trace>
</inkml:ink>
</file>

<file path=ppt/ink/ink4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17.673"/>
    </inkml:context>
    <inkml:brush xml:id="br0">
      <inkml:brushProperty name="width" value="0.025" units="cm"/>
      <inkml:brushProperty name="height" value="0.025" units="cm"/>
      <inkml:brushProperty name="color" value="#E71224"/>
    </inkml:brush>
  </inkml:definitions>
  <inkml:trace contextRef="#ctx0" brushRef="#br0">151 134 17460,'-3'-1'164,"0"0"0,1 0 0,-1 0 0,0 0 0,0 1 0,0-1 1,0 1-1,0 0 0,0 0 0,0 0 0,-1 0 0,1 0 0,0 1 0,0-1 0,0 1 1,-3 1-1,2 0 6,-1 0 0,1 0 0,-1 1 0,1 0 1,0 0-1,0 0 0,1 0 0,-1 0 0,-4 6 0,2-2-47,0 1-1,1 0 0,0 0 0,0 0 0,1 1 0,0 0 1,0 0-1,1 0 0,-4 17 0,6-18-66,0-1-1,1 1 1,0 0 0,0 0-1,2 11 1,-2-18-48,0 0 1,0 0-1,0 0 0,0 0 0,0 0 1,0 0-1,1 0 0,-1 0 1,1 0-1,-1 1 0,0-2 0,1 1 1,0 0-1,-1 0 0,1 0 0,0 0 1,-1 0-1,1 0 0,0-1 0,0 1 1,0 0-1,-1-1 0,1 1 0,0 0 1,0-1-1,0 1 0,0-1 1,0 0-1,0 1 0,0-1 0,0 0 1,1 1-1,-1-1 0,0 0 0,0 0 1,0 0-1,0 0 0,0 0 0,0 0 1,0 0-1,0-1 0,0 1 0,1 0 1,-1-1-1,0 1 0,0-1 1,1 0-1,4-2 16,0-1 0,-1 1 0,1-1 0,-1 0 0,0-1 0,0 0 0,-1 1 0,0-1 0,1-1 0,3-6 0,4-7 160,17-35 1,-20 35 14,-1 0-1,0-1 0,-1 0 0,-1 0 1,-1-1-1,-1 0 0,-1 0 0,1-23 1,-7 33 78,-1 9-65,-6 16-51,6 1-162,0-1 0,1 1 1,0 0-1,1 0 0,0 20 0,2-23-22,0-1 1,1 0 0,1 0 0,-1 0 0,2 0 0,-1-1-1,2 1 1,3 10 0,-5-18 14,-1 1 0,1-1 0,0 0 0,0 0 0,0 0-1,0 0 1,1 0 0,-1 0 0,1-1 0,-1 1 0,1-1 0,0 0 0,0 0 0,0 0-1,0 0 1,0 0 0,1-1 0,-1 1 0,1-1 0,-1 0 0,1 0 0,-1 0 0,1 0-1,-1-1 1,1 0 0,0 1 0,-1-1 0,1-1 0,0 1 0,-1 0 0,7-2 0,-3 0-10,0-1 1,-1 1 0,1-1 0,-1 0 0,1-1 0,-1 1 0,0-1 0,-1-1-1,1 1 1,0-1 0,-1 0 0,0 0 0,-1 0 0,1-1 0,5-7 0,-8 9 9,1 1-1,-1-1 1,0 0 0,0 0 0,0 0 0,-1 0 0,1 0 0,-1 0 0,0 0 0,0-1 0,0 1-1,-1 0 1,1-7 0,-1 11 6,0 0 0,-1 1 0,1-1 0,0 0 0,0 0 0,0 1 0,0-1 0,-1 0 0,1 0 0,0 0 0,0 1 0,0-1 0,-1 0 0,1 0 0,0 0 0,0 0 0,-1 0 0,1 1 0,0-1 0,0 0 0,-1 0 0,1 0 0,0 0 0,-1 0 0,1 0 0,0 0 0,0 0 0,-1 0 0,1 0 0,0 0 0,-1 0 0,1 0 0,0 0 0,0 0-1,-1 0 1,1-1 0,0 1 0,0 0 0,-1 0 0,1 0 0,0 0 0,0 0 0,-1-1 0,1 1 0,0 0 0,0 0 0,0 0 0,-1-1 0,1 1 0,0 0 0,0 0 0,0-1 0,0 1 0,0 0 0,-1 0 0,1-1 0,0 1 0,0 0 0,0-1 0,0 1 0,0 0 0,0 0 0,0-1 0,0 1 0,0 0 0,0-1 0,0 1 0,0 0 0,-10 19-75,8-15 59,1 1 0,0-1 0,1 1 0,-1 0-1,1 0 1,0-1 0,0 1 0,0 0 0,1 0 0,-1-1-1,1 1 1,0-1 0,1 1 0,-1 0 0,4 5-1,-4-7 18,1-1-1,-1 0 0,1 1 0,0-1 0,-1 0 0,1 0 0,0 0 1,1 0-1,-1-1 0,0 1 0,0 0 0,1-1 0,-1 0 0,1 1 1,-1-1-1,1 0 0,0 0 0,-1-1 0,1 1 0,0 0 0,0-1 1,-1 0-1,1 0 0,0 1 0,0-2 0,-1 1 0,5-1 0,0 0 15,1-1-1,-1 0 1,0-1-1,0 0 1,0 0-1,0 0 1,-1-1-1,1 0 0,-1 0 1,0-1-1,0 1 1,-1-1-1,1-1 1,-1 1-1,7-11 1,-3 5 57,-1-1 1,-1 0-1,0-1 1,0 1 0,-2-1-1,1-1 1,4-17 0,-9 16 104,-5 12 97,3 4-245,0 0 0,-1 0 0,1 0 0,0 0 0,0 0 0,0 0 0,0 0-1,0 1 1,0-1 0,0 0 0,0 1 0,-1 1 0,-3 7 33,1 0 0,0 0 0,0 1 0,1-1-1,0 1 1,1 0 0,-1 17 0,2-24-54,1-1-1,0 0 0,1 1 1,-1-1-1,1 1 1,-1-1-1,1 0 1,0 1-1,0-1 1,1 0-1,-1 0 1,3 4-1,-3-5 0,1 0-1,-1-1 1,1 1-1,0 0 0,0-1 1,-1 1-1,1-1 0,0 0 1,0 0-1,0 0 0,1 0 1,-1 0-1,0 0 0,0 0 1,1-1-1,-1 1 1,0-1-1,1 1 0,3-1 1,1 0-182,-1 0 0,1 0 0,-1-1 0,1 0 1,-1 0-1,0 0 0,1-1 0,-1 0 1,9-4-1,-12 4-19,0 1 0,1-1 0,-1 0 0,0 0-1,0-1 1,0 1 0,0-1 0,-1 1 0,1-1 0,-1 0 0,0 0 0,0 0 0,0 0 0,0-1 0,0 1 0,0 0 0,-1-1-1,2-3 1,2-20-810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4:21.507"/>
    </inkml:context>
    <inkml:brush xml:id="br0">
      <inkml:brushProperty name="width" value="0.05" units="cm"/>
      <inkml:brushProperty name="height" value="0.05" units="cm"/>
    </inkml:brush>
  </inkml:definitions>
  <inkml:trace contextRef="#ctx0" brushRef="#br0">206 1 19516,'-28'54'3126,"-5"14"-1520,8 5-1113,4 0-1,-12 78 1,-9 36-615,22-128-1493,17-54-29,6-13 1277,6-5-310</inkml:trace>
</inkml:ink>
</file>

<file path=ppt/ink/ink4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18.201"/>
    </inkml:context>
    <inkml:brush xml:id="br0">
      <inkml:brushProperty name="width" value="0.025" units="cm"/>
      <inkml:brushProperty name="height" value="0.025" units="cm"/>
      <inkml:brushProperty name="color" value="#E71224"/>
    </inkml:brush>
  </inkml:definitions>
  <inkml:trace contextRef="#ctx0" brushRef="#br0">8 8 24381,'-7'3'1753,"10"0"-1561,2-3-408,11-2 848,1-2-104,2-3-520</inkml:trace>
</inkml:ink>
</file>

<file path=ppt/ink/ink4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18.808"/>
    </inkml:context>
    <inkml:brush xml:id="br0">
      <inkml:brushProperty name="width" value="0.025" units="cm"/>
      <inkml:brushProperty name="height" value="0.025" units="cm"/>
      <inkml:brushProperty name="color" value="#E71224"/>
    </inkml:brush>
  </inkml:definitions>
  <inkml:trace contextRef="#ctx0" brushRef="#br0">0 2 17676,'3'-1'1896,"-3"22"-1160,0 7-352,-1 13 1329,1 9-849,4 9-368,3 3-120,2-4-376,2-3-120,-1-8-272,0-8-216,-1-13-480,-6-8 199,-6-19 513,-9-9-200,-5-14-120</inkml:trace>
</inkml:ink>
</file>

<file path=ppt/ink/ink4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19.270"/>
    </inkml:context>
    <inkml:brush xml:id="br0">
      <inkml:brushProperty name="width" value="0.025" units="cm"/>
      <inkml:brushProperty name="height" value="0.025" units="cm"/>
      <inkml:brushProperty name="color" value="#E71224"/>
    </inkml:brush>
  </inkml:definitions>
  <inkml:trace contextRef="#ctx0" brushRef="#br0">0 191 18324,'7'-13'540,"-1"1"0,2 0 1,0 1-1,0-1 0,1 2 0,0-1 1,1 1-1,1 0 0,-1 1 0,17-10 1,-15 10-304,1 2 0,0-1 0,0 2 0,1 0 0,-1 0-1,2 2 1,-1-1 0,0 2 0,25-3 0,-35 5-227,0 1 0,0-1-1,0 1 1,0 1-1,1-1 1,-1 0 0,0 1-1,0 0 1,0 0-1,0 0 1,0 1 0,0-1-1,0 1 1,-1 0-1,1 0 1,-1 0 0,1 1-1,-1-1 1,0 1-1,5 4 1,-6-3-12,1-1 0,-1 1 0,0 0-1,0 0 1,-1-1 0,1 1 0,-1 1 0,0-1 0,0 0 0,0 0-1,0 0 1,-1 0 0,0 1 0,0-1 0,0 0 0,0 0-1,-1 1 1,0-1 0,-2 8 0,-3 5 61,0 1 1,-2-1-1,0 0 1,-17 24-1,-14 31 278,35-64-282,1 1-1,0 0 0,0 0 1,1 0-1,0 0 1,-1 14-1,2-19-89,1 0 0,0-1 1,0 1-1,1 0 0,-1-1 0,1 1 0,-1-1 1,1 1-1,0-1 0,1 1 0,-1-1 0,1 1 1,-1-1-1,1 0 0,0 0 0,0 0 0,0 0 1,1 0-1,-1 0 0,1-1 0,-1 1 0,1-1 1,0 0-1,0 1 0,0-1 0,0-1 0,1 1 1,-1 0-1,0-1 0,1 0 0,-1 1 0,1-2 1,4 2-1,3 0-176,-1-1 0,0 0 0,1 0 0,-1-1 0,1-1 0,-1 0 0,1 0 0,-1-1 0,0 0 0,17-7 1,9-5-444</inkml:trace>
</inkml:ink>
</file>

<file path=ppt/ink/ink4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19.843"/>
    </inkml:context>
    <inkml:brush xml:id="br0">
      <inkml:brushProperty name="width" value="0.025" units="cm"/>
      <inkml:brushProperty name="height" value="0.025" units="cm"/>
      <inkml:brushProperty name="color" value="#E71224"/>
    </inkml:brush>
  </inkml:definitions>
  <inkml:trace contextRef="#ctx0" brushRef="#br0">134 21 17428,'-3'1'312,"-1"0"0,0-1 1,1 1-1,-1 1 0,1-1 0,-1 0 1,1 1-1,0 0 0,0-1 1,0 1-1,-1 1 0,2-1 0,-1 0 1,0 1-1,0-1 0,-3 6 1,-1 1 55,0 0 0,0 0 1,1 1-1,-6 12 1,4-4-216,1 0 1,-8 32-1,13-42-132,1 0-1,-1 0 1,1 1 0,1-1-1,0 0 1,0 0 0,0 0-1,1 1 1,2 7-1,-3-15-9,0 1 0,0-1 0,1 0 0,-1 0 0,0 1 0,1-1 0,-1 0 0,1 0-1,-1 0 1,1 1 0,0-1 0,0 0 0,-1 0 0,1 0 0,0 0 0,0 0 0,0-1-1,0 1 1,0 0 0,0 0 0,0 0 0,0-1 0,0 1 0,1-1 0,-1 1 0,0-1-1,0 1 1,1-1 0,-1 0 0,0 1 0,0-1 0,1 0 0,-1 0 0,0 0 0,1 0 0,-1 0-1,0 0 1,0-1 0,1 1 0,-1 0 0,0-1 0,0 1 0,1-1 0,-1 1 0,0-1-1,0 1 1,0-1 0,0 0 0,1-1 0,6-3 40,-1 0-1,0 0 1,-1-1-1,1 0 1,-1 0 0,6-9-1,2-4 64,0 0 1,-2-1-1,0-1 0,-1 0 0,-2-1 0,0 0 0,-1 0 1,-1-1-1,5-29 0,-12 36-56,-4 11 31,3 6-84,0-1 0,0 1 0,0 0 0,0 0 0,0 0 0,1-1-1,-1 1 1,0 0 0,0 0 0,1 0 0,-1 0 0,0 0 0,1 0 0,-1 0-1,1 0 1,0 1 0,-1-1 0,1 1 0,-5 14-18,1 0 0,0 0-1,1 0 1,0 18 0,2-27 2,0 1 0,1 0 0,1 0 0,-1 0-1,1 0 1,1-1 0,-1 1 0,1-1 0,1 1 0,4 11 0,-5-17-54,-1 1-1,1-1 1,0 0 0,0 0 0,-1 1-1,1-1 1,1-1 0,-1 1 0,0 0-1,0 0 1,1-1 0,-1 1-1,1-1 1,-1 0 0,1 0 0,0 0-1,-1 0 1,1 0 0,0-1 0,0 1-1,0-1 1,-1 0 0,1 0 0,0 0-1,0 0 1,0 0 0,0 0 0,-1-1-1,5-1 1,0 0-114,0 0 0,0 0 0,-1-1 0,1 0 0,-1-1 0,0 1 0,0-1 0,0 0-1,-1-1 1,9-8 0,6-12-570</inkml:trace>
</inkml:ink>
</file>

<file path=ppt/ink/ink4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20.327"/>
    </inkml:context>
    <inkml:brush xml:id="br0">
      <inkml:brushProperty name="width" value="0.025" units="cm"/>
      <inkml:brushProperty name="height" value="0.025" units="cm"/>
      <inkml:brushProperty name="color" value="#E71224"/>
    </inkml:brush>
  </inkml:definitions>
  <inkml:trace contextRef="#ctx0" brushRef="#br0">0 1 20412,'9'74'5008,"-8"-29"-4454,-1 5-209,3 0 1,1-1-1,19 80 0,-22-124-312,0 0 0,1 0 0,0 0 0,0-1 0,1 1 1,-1 0-1,1-1 0,6 8 0,-8-11-28,0 0 0,1 0 0,-1 0 1,0 1-1,1-2 0,0 1 0,-1 0 1,1 0-1,-1 0 0,1-1 0,0 1 1,-1-1-1,1 1 0,0-1 0,0 0 1,-1 0-1,1 0 0,0 0 0,0 0 0,0 0 1,-1 0-1,1 0 0,0-1 0,0 1 1,-1-1-1,1 1 0,0-1 0,1-1 1,2-1-4,1 0-1,-1 0 1,0-1 0,0 0 0,0 0 0,-1 0 0,1 0 0,-1-1 0,0 0 0,5-8 0,5-10-6,14-28 1,-16 27 11,-6 11-5,-5 9-16,1 1-1,-1-1 1,1 1-1,-1-1 1,1 1-1,0 0 1,1 0-1,-1 0 1,0 0-1,6-5 1,-7 8 8,0 1 0,-1 0 0,1-1 0,-1 1 0,1 0 0,-1 0 0,1-1-1,-1 1 1,0 0 0,1 0 0,-1 0 0,0 0 0,1-1 0,-1 1 0,0 0 0,0 0 0,0 0 0,0 0 0,0 0 0,0 1 0,0-2 0,2 43-63,-2-31 48,0-1-1,1 1 0,1 0 1,-1 0-1,6 15 0,-7-27 23,0 1-1,1 0 1,-1 0-1,0-1 1,1 1-1,-1 0 1,0-1-1,1 1 1,-1-1-1,1 1 1,-1 0-1,1-1 1,-1 1-1,1-1 1,-1 1-1,1-1 1,0 0-1,-1 1 1,1-1-1,0 0 1,-1 1-1,1-1 1,0 0-1,-1 0 0,1 1 1,0-1-1,0 0 1,-1 0-1,1 0 1,0 0-1,0 0 1,-1 0-1,1 0 1,0 0-1,0 0 1,-1-1-1,1 1 1,0 0-1,-1 0 1,1-1-1,0 1 1,-1 0-1,1-1 1,0 1-1,-1-1 1,1 1-1,-1-1 1,1 1-1,0-1 1,5-4-14,0 0 0,-1 0 0,8-10 0,-11 13 3,12-16-36,-10 12-5,1 0 0,-1 0 0,1 1 0,0 0 0,0 0 0,11-8 0,-16 13 42,1 0 1,-1 0-1,1-1 0,-1 1 1,1 0-1,-1 0 1,1 0-1,0 0 0,-1 0 1,1 0-1,-1 0 1,1 0-1,0 0 0,-1 0 1,1 0-1,-1 0 0,1 0 1,-1 0-1,1 1 1,-1-1-1,1 0 0,-1 0 1,1 1-1,-1-1 1,1 0-1,-1 1 0,1-1 1,-1 0-1,1 1 1,-1-1-1,1 1 0,-1-1 1,0 1-1,1-1 1,-1 0-1,0 1 0,0 0 1,1-1-1,-1 1 1,0-1-1,0 1 0,0-1 1,0 1-1,0-1 1,0 1-1,0 1 0,4 30 60,-4-29-52,0 3 30,2 23 122,-2-28-142,0-1 1,0 0-1,0 1 0,0-1 0,0 1 0,0-1 0,0 1 0,0-1 0,0 0 0,0 1 0,1-1 0,-1 0 0,0 1 0,0-1 0,0 1 0,1-1 0,-1 0 0,0 1 0,0-1 0,1 0 0,-1 0 0,0 1 0,1-1 0,-1 0 0,0 0 0,1 1 0,-1-1 0,0 0 0,1 0 0,-1 0 0,0 0 0,1 1 0,-1-1 0,1 0 0,-1 0 0,0 0 0,1 0 0,-1 0 0,1 0 0,-1 0 0,1 0 1,-1 0-1,0 0 0,1 0 0,-1 0 0,1-1 0,-1 1 0,0 0 0,1 0 0,-1 0 0,0-1 0,1 1 0,-1 0 0,0 0 0,1-1 0,-1 1 0,10-8 93,-1-1 0,0 0 0,14-19 0,17-17-187,-36 41 25,0 0 0,0 1 1,0 0-1,1 0 0,-1 0 1,1 0-1,-1 1 0,1 0 0,6-2 1,-10 4 27,1-1 1,-1 1 0,0 0-1,1 0 1,-1 0-1,0 0 1,0 0 0,1 0-1,-1 1 1,0-1-1,1 0 1,-1 1 0,0-1-1,0 0 1,1 1 0,1 1-1,-2-1-4,1 1 1,0-1-1,-1 1 0,1-1 1,-1 1-1,0 0 0,1 0 0,-1 0 1,0-1-1,0 1 0,0 1 1,1 3-1,3 16-156,-5-18 184,1 0 1,0 0-1,0 0 1,0-1-1,0 1 1,1 0-1,-1 0 1,5 6 0,-6-10 8,1 1 1,-1-1 0,1 0 0,0 1 0,-1-1 0,1 0 0,-1 0 0,1 0 0,0 1 0,-1-1 0,1 0 0,-1 0 0,1 0 0,0 0 0,-1 0-1,1 0 1,0 0 0,-1 0 0,1 0 0,0 0 0,-1-1 0,1 1 0,-1 0 0,1 0 0,0 0 0,-1-1 0,1 1 0,-1 0 0,1-1-1,-1 1 1,1-1 0,20-16-93,-17 13 4,5-4-130,26-20-902,-33 27 992,-1 0 0,1 0 1,0 0-1,0 0 0,0 0 1,-1 0-1,1 0 1,0 1-1,0-1 0,0 1 1,0 0-1,0-1 1,0 1-1,0 0 0,1 0 1,-1 0-1,3 1 0,-4 0-14,0-1-1,0 1 0,0-1 1,0 1-1,0 0 0,0 0 0,0-1 1,0 1-1,-1 0 0,1 0 1,0 0-1,-1 0 0,1 0 0,-1 0 1,1 0-1,-1 0 0,1 0 1,-1 0-1,0 0 0,1 0 0,-1 0 1,0 2-1,2 31-2302,-2-18 1977,1-2-249</inkml:trace>
</inkml:ink>
</file>

<file path=ppt/ink/ink4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20.756"/>
    </inkml:context>
    <inkml:brush xml:id="br0">
      <inkml:brushProperty name="width" value="0.025" units="cm"/>
      <inkml:brushProperty name="height" value="0.025" units="cm"/>
      <inkml:brushProperty name="color" value="#E71224"/>
    </inkml:brush>
  </inkml:definitions>
  <inkml:trace contextRef="#ctx0" brushRef="#br0">29 27 18564,'0'3'271,"0"-1"-1,1 1 1,-1-1-1,1 1 1,-1-1-1,1 1 1,0-1-1,0 0 1,0 1-1,0-1 1,2 4-1,-2-6-204,-1 1 0,0-1 0,1 1 0,-1-1 0,1 0 0,-1 1 0,1-1 0,-1 1 0,1-1 0,0 0 0,-1 0 0,1 1 0,-1-1 0,1 0 0,0 0 0,-1 0 0,1 1 0,0-1 0,-1 0 0,1 0 0,0 0 0,-1 0 0,1 0 0,0 0 0,-1-1 0,1 1-1,0 0 1,-1 0 0,1 0 0,-1-1 0,1 1 0,0 0 0,-1-1 0,1 1 0,-1 0 0,1-1 0,-1 1 0,1-1 0,-1 1 0,1 0 0,-1-1 0,1 0 0,-1 1 0,0-1 0,1 1 0,-1-1 0,0 1 0,1-2 0,1-1 74,-1 1 1,1-1-1,-1 0 1,1 0-1,-1 0 1,0 0-1,0-1 1,1-4-1,-2 7-123,0 0 0,0 1 0,0-1-1,1 0 1,-1 0 0,0 1-1,0-1 1,0 0 0,0 1-1,0-1 1,-1 0 0,1 0-1,0 1 1,0-1 0,0 0-1,-1 1 1,1-1 0,0 0-1,0 1 1,-1-1 0,1 1-1,-1-1 1,1 1 0,-1-1-1,1 0 1,-1 1 0,1 0-1,-1-1 1,1 1 0,-1-1-1,1 1 1,-1 0 0,0-1-1,1 1 1,-1 0 0,0-1-1,1 1 1,-1 0 0,0 0-1,1 0 1,-1 0 0,0 0-1,0 0 1,1 0 0,-1 0-1,-1 0 1,0 1-13,0-1-1,0 1 1,0 0 0,0 0-1,0 0 1,0 0 0,0 0-1,0 0 1,1 0-1,-1 1 1,0-1 0,1 1-1,-1-1 1,1 1 0,-1 0-1,1 0 1,0 0 0,0-1-1,-2 5 1,-1 2-46,1-1 1,0 0-1,0 1 1,-1 8-1,2-7 0,0 0 0,0 0-1,1 1 1,1 14 0,0-23 38,0 0 1,0 1-1,0-1 1,0 0-1,0 0 1,0 1-1,0-1 1,1 0-1,-1 0 0,0 0 1,1 1-1,-1-1 1,1 0-1,-1 0 1,1 0-1,0 0 1,0 0-1,-1 0 1,1 0-1,0 0 1,0 0-1,0 0 1,0-1-1,0 1 1,0 0-1,0 0 1,0-1-1,0 1 1,0-1-1,1 1 0,-1-1 1,0 0-1,0 1 1,0-1-1,1 0 1,-1 0-1,0 0 1,0 0-1,1 0 1,-1 0-1,0 0 1,0 0-1,3-1 1,1 0-41,1-1 1,-1 0-1,0 0 1,0-1 0,0 0-1,0 1 1,0-2-1,6-5 1,37-35-412,-25 22 239,-14 13 124,22-19-259,-29 27 337,-1 0-1,0 0 1,1 0-1,-1 0 1,1 0-1,-1 1 1,1-1-1,0 0 1,-1 1-1,1-1 1,0 1-1,-1 0 1,1-1-1,0 1 0,-1 0 1,1 0-1,0 0 1,2 1-1,-2-1 31,-1 1 0,0 0 0,0 0-1,0 0 1,0 0 0,0 0 0,0 0-1,0 0 1,0 0 0,-1 0 0,1 0 0,0 1-1,-1-1 1,1 0 0,-1 0 0,1 1-1,-1-1 1,1 0 0,-1 1 0,0 2 0,4 34 412,-4-27-265,0-10-128,0 1-1,0-1 1,0 1-1,1-1 1,-1 0-1,0 1 1,1-1-1,-1 0 1,1 1-1,-1-1 1,1 0-1,0 0 1,-1 1-1,1-1 1,0 0 0,1 1-1,-2-2-37,1 1-1,0-1 1,-1 0 0,1 1-1,0-1 1,-1 0 0,1 0 0,0 1-1,0-1 1,-1 0 0,1 0-1,0 0 1,-1 0 0,1 0-1,0 0 1,0 0 0,-1 0-1,1-1 1,0 1 0,0 0 0,1-1-1,4-2-143,0 0 0,-1-1 0,1 0 0,0 0 0,6-6 0,1-1-42,14-6-113,-19 15-38</inkml:trace>
</inkml:ink>
</file>

<file path=ppt/ink/ink4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21.190"/>
    </inkml:context>
    <inkml:brush xml:id="br0">
      <inkml:brushProperty name="width" value="0.025" units="cm"/>
      <inkml:brushProperty name="height" value="0.025" units="cm"/>
      <inkml:brushProperty name="color" value="#E71224"/>
    </inkml:brush>
  </inkml:definitions>
  <inkml:trace contextRef="#ctx0" brushRef="#br0">30 1 19956,'-1'37'1961,"-10"48"0,2-5-415,6-45-962,0-14-290,1 0 0,1 1 1,1-1-1,6 42 0,-6-62-320,0 1 0,0-1 1,0 0-1,0 0 0,1 1 0,-1-1 0,0 0 0,1 0 0,-1 0 0,1 0 0,0 1 0,-1-1 1,1 0-1,0 0 0,-1 0 0,1 0 0,0 0 0,0-1 0,0 1 0,0 0 0,0 0 0,0-1 1,0 1-1,0 0 0,1-1 0,-1 1 0,0-1 0,0 1 0,0-1 0,1 0 0,-1 1 0,0-1 1,0 0-1,1 0 0,-1 0 0,0 0 0,0 0 0,1 0 0,-1 0 0,0-1 0,0 1 1,1 0-1,0-1 0,6-3-294,0 0 0,0 0 0,-1 0-1,0-1 1,9-7 0,-2 2-62,-6 4 152,0 0 0,1 1 0,0 1-1,0 0 1,1 0 0,9-2 0,-17 5 231,0 1 0,0-1-1,0 1 1,-1 0 0,1 0 0,0 0 0,0 0 0,0 0-1,0 0 1,0 1 0,-1-1 0,1 1 0,0-1-1,0 1 1,0-1 0,1 3 0,-1-2 58,-1 0-1,1 0 1,-1 1 0,0-1 0,0 1 0,0-1-1,0 1 1,0 0 0,0-1 0,-1 1 0,1 0-1,0 0 1,-1-1 0,1 1 0,-1 0 0,0 0-1,0 0 1,1 0 0,-2 3 0,1 3 186,-1 0 0,0 0 0,0-1 0,-1 1 0,0 0 0,-1-1 0,0 1 0,0-1 0,0 0-1,-1 0 1,-4 6 0,5-8-133,0-1-1,0 0 1,-1-1-1,1 1 0,-1-1 1,0 1-1,0-1 1,-5 3-1,7-4-120,0-1 0,-1 0-1,1 0 1,-1 0 0,1 0 0,-1-1 0,1 1 0,-1-1-1,0 1 1,1-1 0,-1 0 0,1 0 0,-1 0-1,0 0 1,1-1 0,-4 0 0,3 0-69,1 0 1,-1 0-1,1 0 1,-1 0-1,1-1 1,0 1-1,-1-1 1,1 0-1,0 0 0,0 0 1,0 0-1,0 0 1,1 0-1,-1 0 1,1 0-1,-1-1 1,1 1-1,0-1 1,-1 1-1,0-6 1,0-15-460</inkml:trace>
</inkml:ink>
</file>

<file path=ppt/ink/ink4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21.705"/>
    </inkml:context>
    <inkml:brush xml:id="br0">
      <inkml:brushProperty name="width" value="0.025" units="cm"/>
      <inkml:brushProperty name="height" value="0.025" units="cm"/>
      <inkml:brushProperty name="color" value="#E71224"/>
    </inkml:brush>
  </inkml:definitions>
  <inkml:trace contextRef="#ctx0" brushRef="#br0">58 151 21933,'2'-1'223,"-1"1"1,0-1 0,1 0 0,-1 0-1,0 0 1,0 1 0,0-1 0,0 0 0,0 0-1,0 0 1,0-1 0,0 1 0,0 0-1,0 0 1,-1 0 0,2-3 0,11-26 1346,-7 15-387,7-10-446,-6 14-664,-1-1-1,7-21 1,-13 33-73,1-1 0,-1 1 0,0 0 1,0 0-1,0 0 0,0 0 0,0 0 0,0-1 1,0 1-1,0 0 0,0 0 0,0 0 0,0 0 0,0 0 1,0-1-1,0 1 0,0 0 0,0 0 0,0 0 0,0 0 1,0-1-1,-1 1 0,1 0 0,0 0 0,0 0 0,0 0 1,0 0-1,0 0 0,0-1 0,0 1 0,0 0 1,0 0-1,-1 0 0,1 0 0,0 0 0,0 0 0,0 0 1,0 0-1,0 0 0,-1 0 0,1-1 0,0 1 0,0 0 1,0 0-1,0 0 0,0 0 0,-1 0 0,1 0 0,0 0 1,0 0-1,0 0 0,0 0 0,-1 0 0,1 1 1,0-1-1,0 0 0,0 0 0,0 0 0,0 0 0,-1 0 1,1 0-1,0 0 0,0 0 0,0 0 0,0 1 0,-11 4 46,-1 8-9,0 0 0,1 0 0,1 1 0,0 1 0,1 0 0,0 0 0,1 0 0,1 1 0,0 0 0,1 1 0,1 0 0,1 0 0,-3 17 0,7-31-44,-1-1-1,1 1 1,0-1 0,0 1 0,0-1 0,0 1 0,1-1 0,-1 1-1,1-1 1,-1 1 0,1-1 0,0 1 0,0-1 0,0 0 0,0 1-1,0-1 1,1 0 0,-1 0 0,1 0 0,-1 0 0,3 3 0,-1-4-77,0 1-1,-1-1 1,1 0 0,-1 0 0,1 0 0,0 0 0,0 0 0,0-1 0,0 1 0,0-1 0,-1 1 0,1-1 0,0 0 0,0-1 0,0 1 0,0 0 0,0-1 0,3 0 0,6-3 17,-1 1-1,0-1 0,0-1 1,0 0-1,0 0 1,-1-1-1,16-13 1,14-12-397</inkml:trace>
</inkml:ink>
</file>

<file path=ppt/ink/ink4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22.219"/>
    </inkml:context>
    <inkml:brush xml:id="br0">
      <inkml:brushProperty name="width" value="0.025" units="cm"/>
      <inkml:brushProperty name="height" value="0.025" units="cm"/>
      <inkml:brushProperty name="color" value="#E71224"/>
    </inkml:brush>
  </inkml:definitions>
  <inkml:trace contextRef="#ctx0" brushRef="#br0">65 341 17764,'-13'21'1531,"2"-4"-300,1 0-1,-9 23 1,17-35-1093,0 0-1,0 0 0,1 1 0,-1-1 1,2 1-1,-1-1 0,0 1 1,1-1-1,0 1 0,0-1 0,1 1 1,1 9-1,-2-14-96,1 1 1,-1-1-1,1 0 1,-1 1-1,1-1 1,-1 1-1,1-1 1,0 0-1,0 1 1,-1-1-1,1 0 1,0 0-1,0 0 1,0 0-1,1 1 1,-1-2-1,0 1 1,0 0-1,0 0 1,1 0-1,-1 0 1,1-1-1,-1 1 1,0-1-1,1 1 1,-1-1-1,1 1 1,-1-1-1,1 0 1,-1 0-1,1 0 1,-1 0-1,3 0 1,-1-1 35,0 1 0,0-1 0,1 0 0,-1 0 0,0 0 0,-1 0 1,1-1-1,0 1 0,0-1 0,-1 0 0,1 0 0,0 0 0,-1 0 0,0 0 0,4-4 1,4-9 98,0 0 0,-1 0 1,-1-1-1,0 0 0,8-26 0,21-90 159,-35 128-325,11-49 98,-2 0 0,7-87-1,-18 139-103,1 0-1,-1 0 1,0 1-1,0-1 1,0 0-1,0 0 1,0 1-1,0-1 1,0 0-1,0 0 1,-1 1-1,1-1 0,0 0 1,0 0-1,-1 1 1,1-1-1,0 0 1,-1 1-1,1-1 1,0 0-1,-1 0 1,0 1-2,1 0 0,-1 0 0,1 1 0,-1-1 0,1 0 0,-1 0 1,1 0-1,-1 0 0,1 1 0,-1-1 0,1 0 0,-1 0 0,1 1 0,0-1 0,-1 0 1,1 1-1,0-1 0,-1 1 0,1-1 0,0 0 0,-1 2 0,-17 26 46,9-5 39,0 1 0,1 0 1,2 0-1,0 0 0,2 1 0,0 0 1,2 0-1,1 0 0,1 0 0,1 0 1,5 31-1,-4-42-1,1 1 0,1-1-1,8 22 1,-10-31-84,0-1 1,0 1-1,1-1 0,-1 0 1,1 0-1,0 0 0,0 0 1,0-1-1,0 1 0,1-1 0,-1 0 1,1 0-1,0 0 0,0 0 1,5 2-1,-8-4-44,0-1-1,-1 0 1,1 1 0,-1-1 0,1 0 0,0 0 0,0 1-1,-1-1 1,1 0 0,0 0 0,-1 0 0,1 0-1,0 0 1,-1 0 0,1 0 0,0 0 0,0 0-1,-1 0 1,1-1 0,0 1 0,-1 0 0,1 0-1,0-1 1,-1 1 0,1 0 0,-1-1 0,1 1-1,0 0 1,-1-1 0,1 1 0,-1-1 0,1 1-1,-1-1 1,1-1 0,8-25-2111,-6 13 1987,4-7-540</inkml:trace>
  <inkml:trace contextRef="#ctx0" brushRef="#br0" timeOffset="1">407 453 23157,'2'9'2729,"1"-6"-1849,-2 1-400,1-3 1848,-1-2-1968,0-3-2680,-1-14 2152,-1-7-400,0-7-352</inkml:trace>
</inkml:ink>
</file>

<file path=ppt/ink/ink4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22.903"/>
    </inkml:context>
    <inkml:brush xml:id="br0">
      <inkml:brushProperty name="width" value="0.025" units="cm"/>
      <inkml:brushProperty name="height" value="0.025" units="cm"/>
      <inkml:brushProperty name="color" value="#E71224"/>
    </inkml:brush>
  </inkml:definitions>
  <inkml:trace contextRef="#ctx0" brushRef="#br0">0 0 18172,'3'22'1475,"-1"0"0,-3 45 0,1 5-80,1-49-1229,0-1 1,2 0-1,1 0 1,0 0-1,2 0 1,1 0 0,16 37-1,-21-56-158,0 0 0,-1 0 0,1 0 0,0 0 0,1 0 0,-1-1 0,0 1 0,1-1 0,-1 0-1,1 0 1,0 0 0,0 0 0,0 0 0,0 0 0,0-1 0,6 3 0,-6-4-4,0 1 0,0-1 0,0 0 0,0 0 0,0 0 0,0 0 0,0 0 1,0-1-1,0 1 0,0-1 0,0 0 0,0 0 0,-1 0 0,1 0 0,0-1 0,-1 1 0,1-1 0,0 0 0,2-2 0,8-7 15,1-2 1,-2 0-1,0 0 0,11-16 1,22-26-194,-44 55 168,-1-1 0,0 1 0,1-1 0,-1 0 0,1 1 0,-1-1 1,1 1-1,-1-1 0,1 1 0,0-1 0,-1 1 0,1 0 0,0-1 0,-1 1 0,1 0 1,0-1-1,-1 1 0,1 0 0,0 0 0,-1 0 0,1 0 0,0-1 0,0 1 0,-1 0 0,1 0 1,0 0-1,0 1 0,-1-1 0,1 0 0,0 0 0,-1 0 0,1 0 0,0 1 0,-1-1 1,1 0-1,0 1 0,-1-1 0,1 0 0,0 1 0,-1-1 0,1 1 0,-1-1 0,1 1 1,-1-1-1,1 1 0,-1 0 0,1-1 0,-1 1 0,0 0 0,1-1 0,-1 1 0,0 0 0,0-1 1,1 1-1,-1 0 0,0-1 0,0 1 0,0 1 0,3 7-16,-1 1-1,-1-1 1,2 14-1,-3-18 6,10 113 308,-10-118-299,0 0 0,0 0 1,0 1-1,0-1 0,0 0 1,0 1-1,0-1 0,0 0 1,0 1-1,0-1 1,0 0-1,0 1 0,0-1 1,0 0-1,0 1 0,0-1 1,0 0-1,1 1 0,-1-1 1,0 0-1,0 1 0,0-1 1,1 0-1,-1 0 0,0 1 1,0-1-1,0 0 0,1 0 1,-1 1-1,0-1 0,1 0 1,-1 0-1,0 0 0,0 0 1,1 1-1,-1-1 0,0 0 1,1 0-1,-1 0 1,0 0-1,1 0 0,-1 0 1,0 0-1,1 0 0,10-15-470,7-29 31,-5 6 192,2-6-114</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4:21.986"/>
    </inkml:context>
    <inkml:brush xml:id="br0">
      <inkml:brushProperty name="width" value="0.05" units="cm"/>
      <inkml:brushProperty name="height" value="0.05" units="cm"/>
    </inkml:brush>
  </inkml:definitions>
  <inkml:trace contextRef="#ctx0" brushRef="#br0">29 0 17620,'7'0'1904,"-3"5"-1320,-4 2-280,0 7 1001,0 10-553,0 2-168,-1 7-328,-1 3-128,2-2-152,-3 1-88,2-5-280,0-6-208,-2-8-416,0-5 2160,-3-8-1312,-2-3-96,-4 0 80</inkml:trace>
</inkml:ink>
</file>

<file path=ppt/ink/ink4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23.429"/>
    </inkml:context>
    <inkml:brush xml:id="br0">
      <inkml:brushProperty name="width" value="0.025" units="cm"/>
      <inkml:brushProperty name="height" value="0.025" units="cm"/>
      <inkml:brushProperty name="color" value="#E71224"/>
    </inkml:brush>
  </inkml:definitions>
  <inkml:trace contextRef="#ctx0" brushRef="#br0">70 1 16908,'-32'87'3844,"21"-62"-2318,2 0-1,-9 34 0,18-42-639,1-17-865,-1 0 0,0 0-1,0 0 1,0 0 0,1 0 0,-1 1 0,0-1 0,0 0 0,1 0 0,-1 0-1,0 0 1,0 0 0,1 0 0,-1 0 0,0 0 0,0 0 0,1 0 0,-1 0 0,0 0-1,0 0 1,1 0 0,-1 0 0,0 0 0,0 0 0,1 0 0,-1 0 0,0 0-1,0 0 1,1 0 0,-1 0 0,0-1 0,1 1 0,2-2 27,0 0 0,0-1 0,0 1 0,0-1 0,-1 1 0,3-4 0,84-120-412,-63 87 95,-25 38 241,-1 0 1,1-1 0,0 1-1,0 0 1,0 0 0,0 0-1,0 0 1,0 0 0,0 0-1,0 0 1,0 0 0,1 1-1,-1-1 1,3-1 0,-4 2 16,1 0 1,-1 1-1,1-1 0,0 0 1,-1 0-1,1 0 1,-1 1-1,1-1 1,-1 0-1,0 1 1,1-1-1,-1 0 1,1 1-1,-1-1 0,1 1 1,-1-1-1,0 1 1,1-1-1,-1 1 1,0-1-1,0 1 1,1-1-1,-1 1 1,0-1-1,0 1 0,0-1 1,1 1-1,-1-1 1,0 1-1,0 0 1,0-1-1,0 1 1,0-1-1,0 1 0,0-1 1,-1 1-1,1 0 1,0 65-226,-1-43 164,4 33 0,-3-54 40,0-1 0,0 1 0,0-1 1,0 1-1,1-1 0,-1 1 0,0-1 0,1 0 0,0 1 1,-1-1-1,1 1 0,0-1 0,0 0 0,-1 0 1,3 2-1,-3-2-18,1-1 0,-1 0 1,1 0-1,-1 0 0,1 0 1,-1 1-1,1-1 0,-1 0 1,1 0-1,-1 0 0,1 0 1,0 0-1,-1 0 0,1 0 1,-1 0-1,1 0 0,-1-1 1,1 1-1,-1 0 0,1 0 1,-1 0-1,1-1 0,-1 1 1,1 0-1,-1 0 0,0-1 1,2 0-1,1-2-147,1 0-1,-1-1 1,0 0 0,0 1 0,-1-1-1,1 0 1,3-8 0,8-21-387,3-9-189</inkml:trace>
</inkml:ink>
</file>

<file path=ppt/ink/ink4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23.881"/>
    </inkml:context>
    <inkml:brush xml:id="br0">
      <inkml:brushProperty name="width" value="0.025" units="cm"/>
      <inkml:brushProperty name="height" value="0.025" units="cm"/>
      <inkml:brushProperty name="color" value="#E71224"/>
    </inkml:brush>
  </inkml:definitions>
  <inkml:trace contextRef="#ctx0" brushRef="#br0">99 1 16676,'-13'31'1381,"-5"8"74,2 0 0,1 1 1,3 1-1,-10 50 0,21-85-1315,0 0 0,1 0-1,0 0 1,0 0-1,0 0 1,1 0 0,1 8-1,-1-12-136,-1-1 1,1 0-1,-1 1 0,1-1 0,0 0 0,-1 1 0,1-1 0,0 0 1,0 0-1,0 0 0,0 0 0,0 0 0,0 0 0,0 0 0,0 0 1,0 0-1,1 0 0,-1-1 0,0 1 0,1 0 0,-1-1 0,0 1 1,1-1-1,-1 1 0,1-1 0,-1 0 0,1 0 0,-1 0 0,0 0 1,1 0-1,-1 0 0,1 0 0,-1 0 0,3-1 0,7-1-252,1-1 0,-1-1 0,0 0 0,0-1 1,17-9-1,-20 9-44,1 0 1,0 1 0,0 0 0,1 1 0,-1 0-1,1 0 1,0 1 0,17-2 0,-26 3 275,1 1-1,0 0 1,-1 0 0,1 0 0,-1 0 0,1 0 0,-1 1 0,1-1-1,-1 0 1,1 1 0,-1-1 0,0 1 0,1-1 0,-1 1-1,1 0 1,-1 0 0,0-1 0,0 1 0,1 0 0,-1 0-1,0 0 1,0 0 0,0 0 0,0 1 0,0-1 0,0 0-1,-1 0 1,1 1 0,0-1 0,-1 1 0,1-1 0,-1 0-1,1 1 1,-1-1 0,1 1 0,-1-1 0,0 1 0,0-1-1,0 1 1,0 2 0,-1 2 167,0-1-1,0 1 1,0 0-1,-1 0 0,0 0 1,0-1-1,0 1 1,-1-1-1,-3 7 1,1-5 166,0 1 1,-1-1-1,1-1 1,-1 1-1,-1-1 1,1 0-1,-10 7 1,14-12-307,-1 1 0,0 0 0,1 0 0,-1-1 0,0 0 0,1 1 0,-1-1 0,0 0 0,0 0 0,0-1 0,0 1 0,0-1 0,0 1 0,-1-1 0,1 0 0,0 0 0,0 0 0,0-1 0,0 1 0,0-1 0,0 0 0,0 0 0,0 0 0,-3-1 0,4 0-83,0 1 1,0-1-1,0 0 1,1 1-1,-1-1 1,1 0-1,-1 0 1,1 0-1,0 0 1,0 0-1,0 0 1,0-1-1,0 1 1,0 0-1,0-1 1,1 1-1,-1 0 1,1-1-1,0 1 1,0-1 0,0 1-1,0 0 1,0-1-1,0 1 1,2-5-1,4-19-631</inkml:trace>
</inkml:ink>
</file>

<file path=ppt/ink/ink4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24.312"/>
    </inkml:context>
    <inkml:brush xml:id="br0">
      <inkml:brushProperty name="width" value="0.025" units="cm"/>
      <inkml:brushProperty name="height" value="0.025" units="cm"/>
      <inkml:brushProperty name="color" value="#E71224"/>
    </inkml:brush>
  </inkml:definitions>
  <inkml:trace contextRef="#ctx0" brushRef="#br0">67 38 16844,'0'0'109,"1"0"1,-1 0 0,0-1-1,1 1 1,-1 0 0,0 0-1,0 0 1,1 0 0,-1 0-1,0-1 1,0 1 0,1 0-1,-1 0 1,0 0 0,0 0-1,0-1 1,1 1 0,-1 0-1,0 0 1,0-1 0,0 1-1,0 0 1,0 0 0,1-1-1,-1 1 1,0 0 0,0-1-1,0 1 1,0 0 0,0 0-1,0-1 1,0 1 0,0 0-1,0-1 1,0 1 0,0 0-1,0-1 1,-6-16 3310,6 16-3368,0 1-1,-1-1 0,1 0 0,-1 1 0,1-1 1,0 0-1,-1 1 0,1-1 0,-1 1 1,1-1-1,-1 1 0,0-1 0,1 1 0,-1-1 1,1 1-1,-1 0 0,0-1 0,0 1 1,1 0-1,-1-1 0,0 1 0,1 0 0,-1 0 1,0 0-1,0 0 0,1 0 0,-1 0 1,0 0-1,0 0 0,1 0 0,-1 0 0,0 0 1,0 0-1,1 0 0,-1 1 0,0-1 1,0 0-1,1 0 0,-1 1 0,0-1 0,1 1 1,-1-1-1,1 1 0,-1-1 0,0 1 1,1-1-1,-1 1 0,1-1 0,-1 2 0,-4 4-57,1 1-1,0 0 1,0 1-1,1-1 1,0 0-1,0 1 0,0 0 1,1 0-1,1-1 1,-1 1-1,1 1 0,1-1 1,-1 0-1,2 10 1,-1-17 4,0 0 1,0 0 0,0 0-1,0 0 1,1 0 0,-1 0-1,0 0 1,0 0 0,1-1-1,-1 1 1,1 0 0,-1 0-1,1 0 1,-1-1 0,1 1-1,-1 0 1,1-1 0,0 1-1,-1 0 1,1-1-1,0 1 1,0-1 0,-1 1-1,1-1 1,0 0 0,0 1-1,0-1 1,0 0 0,0 1-1,-1-1 1,1 0 0,0 0-1,0 0 1,0 0 0,0 0-1,0 0 1,0 0 0,0 0-1,0 0 1,0 0 0,-1 0-1,1-1 1,0 1 0,0 0-1,0-1 1,0 1-1,1-1 1,4-2-30,1-1 1,-1 0-1,0 0 1,8-6-1,-13 9 23,27-24-132,-22 19 106,-1 1-1,1-1 0,1 1 0,-1 0 0,1 1 0,-1 0 0,1 0 0,1 0 0,7-3 0,-12 7 30,0 1-1,0-1 1,0 0 0,0 1 0,0 0 0,0-1-1,0 1 1,0 0 0,0 1 0,0-1-1,-1 0 1,1 1 0,-1-1 0,1 1-1,-1 0 1,1 0 0,3 4 0,-3-2 22,1-1 0,0 0 0,0-1 0,0 1 0,9 3 0,-9-5 4,0 0 1,0 0 0,0 0-1,-1-1 1,1 0-1,0 0 1,0 0-1,0 0 1,0 0-1,0-1 1,8-2-1,-2-1 34,0 0 1,19-10-1,-23 10-129,0 0 1,1 1 0,0 0 0,0 0 0,0 0 0,0 1 0,0 0-1,12-1 1,-18 3 32,1 0 0,-1 0 0,1 0 0,-1 0 0,1 1 0,-1-1-1,1 0 1,-1 1 0,1-1 0,-1 1 0,1 0 0,-1-1 0,0 1 0,0 0 0,1 0 0,-1 0-1,0 0 1,2 2 0,14 24-1285,-15-24 1163,0 1-1,0 0 1,1-1 0,-1 0-1,5 6 1,-1-6-137</inkml:trace>
</inkml:ink>
</file>

<file path=ppt/ink/ink4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24.810"/>
    </inkml:context>
    <inkml:brush xml:id="br0">
      <inkml:brushProperty name="width" value="0.025" units="cm"/>
      <inkml:brushProperty name="height" value="0.025" units="cm"/>
      <inkml:brushProperty name="color" value="#E71224"/>
    </inkml:brush>
  </inkml:definitions>
  <inkml:trace contextRef="#ctx0" brushRef="#br0">251 21 17980,'0'0'111,"0"-1"1,0 0 0,0 0-1,0 0 1,0 1 0,0-1-1,0 0 1,-1 0-1,1 0 1,0 1 0,0-1-1,-1 0 1,1 1-1,-1-1 1,1 0 0,0 1-1,-1-1 1,1 0-1,-1 1 1,1-1 0,-1 1-1,0-1 1,1 1 0,-1-1-1,-1 0 1,1 1 13,-1-1 1,1 1-1,-1-1 0,0 1 1,1 0-1,-1 0 1,0 0-1,1 0 0,-1 0 1,0 0-1,-2 0 1,-3 2 259,-1 0 0,1 0 1,0 1-1,-9 4 0,-13 8 637,-38 26-1,58-35-953,1 0 0,0 1 0,0 0 0,0 1 0,1 0 0,0 0 0,0 0 0,-6 12 0,13-20-73,0 0-1,-1 0 1,1 0-1,0 0 0,0 1 1,0-1-1,-1 0 0,1 0 1,0 1-1,0-1 0,0 0 1,0 0-1,0 1 1,0-1-1,0 0 0,-1 0 1,1 1-1,0-1 0,0 0 1,0 0-1,0 1 0,0-1 1,0 0-1,0 1 1,0-1-1,1 0 0,-1 0 1,0 1-1,0-1 0,0 0 1,0 0-1,0 1 0,0-1 1,0 0-1,1 0 1,-1 1-1,0-1 0,0 0 1,0 0-1,0 0 0,1 1 1,-1-1-1,0 0 0,0 0 1,1 0-1,-1 0 1,0 0-1,0 1 0,1-1 1,-1 0-1,0 0 0,0 0 1,1 0-1,-1 0 0,0 0 1,0 0-1,1 0 1,-1 0-1,0 0 0,1 0 1,-1 0-1,0 0 0,23-5-311,-18 4 224,29-8-284,-6 1-32,42-6-1,-63 13 354,1 1 0,-1-1 0,1 1-1,-1 0 1,0 1 0,1 0 0,-1 0 0,0 1 0,1-1-1,12 6 1,-17-5 47,0 0 1,0 0-1,0 1 0,-1-1 0,1 1 1,-1-1-1,1 1 0,-1 0 0,0 0 1,0 0-1,0 0 0,0 0 0,0 0 1,-1 0-1,0 1 0,0-1 0,1 1 0,-2-1 1,1 1-1,0-1 0,-1 1 0,0 0 1,0-1-1,0 1 0,-1 5 0,0 9 235,-1-1 0,-2 1 0,-8 30 0,-4-10 665,11-28-149,11-26-532,16-33-1669,3 1 0,1 0-1,61-80 1,-86 127 1430,0-1 0,0 1 0,0 0 0,0 0 0,0-1 0,1 1-1,-1 0 1,0 0 0,0 0 0,3-1 0,-3 2 38,-1 0 0,0 0 0,1 0 0,-1 0 0,0 0 0,0 0 0,1 0 0,-1 0 0,0 0 0,1 0 0,-1 0 0,0 0 0,1 0 0,-1 0 0,0 0 0,1 0 0,-1 1 0,0-1 0,1 0 0,-1 0 0,0 0 0,0 0 0,1 1 0,-1-1 0,0 0 0,0 0 0,1 1 0,-1-1 0,0 0 0,0 0 0,0 1 0,2 3 162,0 0 0,-1 0 0,0 0 0,0 0 0,0 0-1,0 5 1,0 1 40,1 2 137,0 4 104,1 0 0,0 1-1,1-1 1,8 18 0,-12-34-440,0 1-1,0-1 1,0 1-1,0-1 1,0 1-1,0-1 1,1 1-1,-1-1 1,0 1-1,0-1 1,1 1-1,-1-1 1,0 1-1,1-1 1,-1 1-1,0-1 1,1 0-1,-1 1 0,1-1 1,-1 0-1,1 1 1,-1-1-1,1 0 1,-1 1-1,1-1 1,-1 0-1,1 0 1,-1 0-1,1 0 1,-1 1-1,1-1 1,-1 0-1,1 0 1,0 0-1,-1 0 1,1 0-1,-1 0 1,1 0-1,-1-1 1,1 1-1,-1 0 1,1 0-1,-1 0 0,1 0 1,-1-1-1,1 1 1,-1 0-1,1-1 1,-1 1-1,1 0 1,-1-1-1,1 0 1,18-27 515,-17 24-612,9-17 179</inkml:trace>
</inkml:ink>
</file>

<file path=ppt/ink/ink4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25.399"/>
    </inkml:context>
    <inkml:brush xml:id="br0">
      <inkml:brushProperty name="width" value="0.025" units="cm"/>
      <inkml:brushProperty name="height" value="0.025" units="cm"/>
      <inkml:brushProperty name="color" value="#E71224"/>
    </inkml:brush>
  </inkml:definitions>
  <inkml:trace contextRef="#ctx0" brushRef="#br0">12 81 19620,'-7'25'2265,"3"-5"-1497,5-5-624,6 1 1696,6-7-3600,1-1 1928,8 4-552,2 1-352</inkml:trace>
  <inkml:trace contextRef="#ctx0" brushRef="#br0" timeOffset="1">299 361 20868,'-7'9'523,"1"0"-1,1 1 0,-1 0 1,2 0-1,-5 12 0,8-21-466,1 1-1,-1-1 1,1 1-1,0-1 1,-1 1-1,1-1 1,0 1-1,0-1 1,0 1-1,0-1 1,0 1-1,0-1 1,0 1-1,0-1 1,1 1 0,-1-1-1,1 1 1,-1-1-1,1 0 1,-1 1-1,1-1 1,0 0-1,0 1 1,0-1-1,0 0 1,0 0-1,0 0 1,0 0-1,0 0 1,0 0-1,0 0 1,1 0-1,-1 0 1,0 0-1,1-1 1,-1 1-1,0 0 1,1-1-1,-1 0 1,1 1-1,-1-1 1,1 0-1,-1 1 1,1-1-1,-1 0 1,1 0 0,1-1-1,4 2-16,1-2 1,-1 1-1,0-1 0,0 0 1,1-1-1,-1 0 0,0 0 1,0 0-1,-1-1 0,1 0 1,0 0-1,-1-1 0,0 1 1,0-2-1,0 1 0,0-1 1,9-9-1,-5 3-14,-1 0 1,0 0-1,0 0 1,-2-1-1,1-1 1,-1 1 0,-1-1-1,6-18 1,-5 9-48,-1 0 1,-1 0 0,-1-1 0,-1 1 0,-1-1 0,-1 0 0,-1 0 0,-1 0 0,-6-31 0,7 52 11,0-1 0,-1 1 0,0 0 0,1-1 0,-1 1-1,0 0 1,0 0 0,0 0 0,0 0 0,-1 0 0,1 0 0,-1 0 0,1 0 0,-1 0 0,1 0 0,-1 1 0,0-1 0,0 1 0,-2-2 0,2 2 2,0 1 0,0-1 0,0 1 0,0-1 0,0 1 0,0 0 0,0 0 0,0 0 0,0 0 0,0 0 0,1 1 0,-1-1 0,0 1 0,0-1-1,0 1 1,0 0 0,0-1 0,1 1 0,-1 0 0,0 0 0,0 0 0,1 0 0,-3 2 0,-3 4 0,0-1-1,0 1 0,1 0 0,0 1 0,0 0 0,1 0 0,0 0 1,0 0-1,1 1 0,0 0 0,0-1 0,1 2 0,0-1 0,1 0 0,0 0 1,-1 15-1,3-21-28,0 0 0,0 0 0,1 0 1,0 0-1,-1 0 0,1-1 0,0 1 1,0 0-1,0 0 0,0-1 0,1 1 1,-1 0-1,1-1 0,0 0 0,0 1 0,0-1 1,0 0-1,0 0 0,0 0 0,0 0 1,1 0-1,-1-1 0,5 3 0,5 3-267,1-2 0,0 1 0,25 5 0,-14-3-36,-9-4 126,1 2 1,-1 0 0,0 1-1,-1 1 1,17 11 0,-26-15 200,0 0 0,0 0 0,0 1-1,0 0 1,-1 0 0,0 0 0,0 0 0,0 1 0,-1 0 0,0 0 0,0 0-1,0 0 1,-1 0 0,0 0 0,2 10 0,-2-1 57</inkml:trace>
</inkml:ink>
</file>

<file path=ppt/ink/ink4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27.195"/>
    </inkml:context>
    <inkml:brush xml:id="br0">
      <inkml:brushProperty name="width" value="0.025" units="cm"/>
      <inkml:brushProperty name="height" value="0.025" units="cm"/>
      <inkml:brushProperty name="color" value="#E71224"/>
    </inkml:brush>
  </inkml:definitions>
  <inkml:trace contextRef="#ctx0" brushRef="#br0">1 22 15595,'3'-17'2730,"-1"13"-1507,0 10 838,-1 116 1791,-3-77-3726,3 0 1,7 47-1,-8-89-122,0-1 0,1 1 0,-1 0 0,1-1 0,0 1 0,0 0 0,0-1 0,0 1 0,1-1 0,2 5 0,-3-7-3,-1 1 0,1-1 1,0 0-1,-1 1 0,1-1 1,0 0-1,0 1 0,-1-1 1,1 0-1,0 0 0,0 0 1,-1 1-1,1-1 0,0 0 1,0 0-1,-1 0 0,1 0 1,0-1-1,0 1 1,0 0-1,-1 0 0,1 0 1,0-1-1,0 1 0,-1 0 1,1 0-1,0-1 0,-1 1 1,1-1-1,0 1 0,-1-1 1,1 1-1,-1-1 0,1 1 1,-1-1-1,1 0 0,-1 1 1,1-1-1,0-1 1,6-6 13,0-1 1,0-1-1,-1 1 1,-1-1-1,9-19 1,17-55-11,-26 69-33,-2 14-67,-1 7 61,2 8 5,-1 8-24,1 1 0,7 21 1,-10-38 54,1-1 1,0 1-1,0-1 0,0 0 1,1 0-1,0 0 1,0 0-1,0 0 0,0-1 1,1 1-1,0-1 1,0 0-1,9 6 1,-11-8 11,0-1 0,1 1 1,0-1-1,-1 0 0,1 0 1,0 0-1,-1-1 0,1 1 1,0-1-1,0 1 0,0-1 1,-1 0-1,1 0 0,0 0 1,5-1-1,-3-1 13,0 1 0,-1-1 0,1 0 0,0 0 0,-1 0 0,0 0 0,1-1 0,4-4 0,4-4 68,-1 0 1,-1-1-1,0 0 1,13-19-1,-14 16-38,0 0 0,-1-1-1,-1 0 1,-1 0 0,0-1 0,7-28-1,-13 83-260,-1-9 126,3 70-85,-2-89 158,0 0 0,1-1 0,0 1 1,0-1-1,1 1 0,1-1 0,7 16 0,-10-23-18,0-1-1,0 1 1,0-1-1,0 1 0,0-1 1,0 0-1,0 1 1,0-1-1,1 0 0,-1 0 1,0 0-1,1 0 1,-1 0-1,1 0 1,-1 0-1,1 0 0,-1-1 1,3 2-1,-3-2 14,1 0 1,-1 0-1,0 0 1,0-1-1,0 1 0,0 0 1,1-1-1,-1 1 0,0 0 1,0-1-1,0 1 0,0-1 1,0 0-1,0 1 0,0-1 1,0 0-1,0 1 0,0-1 1,-1 0-1,2-1 0,2-4 5,0 1 0,-1-1 0,1 0 0,-1 0 0,0 0 0,-1 0 1,4-12-1,3-20-143</inkml:trace>
</inkml:ink>
</file>

<file path=ppt/ink/ink4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27.724"/>
    </inkml:context>
    <inkml:brush xml:id="br0">
      <inkml:brushProperty name="width" value="0.025" units="cm"/>
      <inkml:brushProperty name="height" value="0.025" units="cm"/>
      <inkml:brushProperty name="color" value="#E71224"/>
    </inkml:brush>
  </inkml:definitions>
  <inkml:trace contextRef="#ctx0" brushRef="#br0">23 1 19396,'-8'7'2137,"-3"1"-1497,7 1-464,4 0 864,4-2 664,4-3-1160,12-4-271,1-3-161</inkml:trace>
</inkml:ink>
</file>

<file path=ppt/ink/ink4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28.170"/>
    </inkml:context>
    <inkml:brush xml:id="br0">
      <inkml:brushProperty name="width" value="0.025" units="cm"/>
      <inkml:brushProperty name="height" value="0.025" units="cm"/>
      <inkml:brushProperty name="color" value="#E71224"/>
    </inkml:brush>
  </inkml:definitions>
  <inkml:trace contextRef="#ctx0" brushRef="#br0">86 249 17652,'-23'31'3570,"18"-24"-3133,-1-1 1,1 2 0,0-1 0,-4 11-1,2-2-87,1 0 0,1 1 0,-6 33 0,10-43-332,0 0 0,0 1 1,1-1-1,-1 0 0,2 1 0,-1-1 0,1 0 0,1 0 1,-1 0-1,1 1 0,5 12 0,-6-18-20,0 0 0,0-1-1,0 1 1,0-1 0,1 1 0,-1-1 0,0 1-1,1-1 1,-1 0 0,0 0 0,1 1 0,0-1-1,-1 0 1,1 0 0,0-1 0,0 1-1,-1 0 1,1-1 0,0 1 0,0-1 0,0 1-1,0-1 1,0 0 0,0 0 0,-1 0 0,1 0-1,0 0 1,0 0 0,0 0 0,0-1 0,0 1-1,0-1 1,0 1 0,-1-1 0,1 0-1,3-1 1,2-2-15,0 0-1,0-1 1,0 1-1,0-1 1,-1-1 0,0 1-1,8-10 1,10-16-3,-2-1 1,-2 0 0,-1-2 0,-1 0-1,-2-1 1,-2 0 0,-1-1 0,11-48-1,-21 74 61,-1 0-1,0-1 1,-1 1-1,0-1 1,0-13-1,-6 10 47,5 13-84,-1 1 1,1 0-1,0 0 0,-1-1 1,1 1-1,0 0 1,0 0-1,-1 0 0,1 0 1,-1 0-1,1-1 1,0 1-1,-1 0 0,1 0 1,0 0-1,-1 0 1,1 0-1,0 0 0,-1 0 1,1 0-1,-1 0 1,1 0-1,0 0 0,-1 1 1,-1 0 6,0 0-1,0 0 1,0 0 0,1 1 0,-1-1-1,0 0 1,1 1 0,-1 0 0,1-1-1,0 1 1,-1 0 0,0 2 0,-5 9 19,0 1 1,1 0-1,0 0 1,1 0-1,1 1 1,1 0-1,-3 19 1,3-9-17,1 1 0,1 0 0,4 40 0,-2-54-6,1 0 0,1-1 0,-1 1 0,2-1 0,0 0 0,0 0 0,1 0 1,0-1-1,12 20 0,-14-28-4,-1 1 1,0 0 0,0 0-1,1-1 1,0 1 0,-1-1-1,1 0 1,0 0-1,0 0 1,0 0 0,0 0-1,1-1 1,-1 1 0,0-1-1,1 0 1,-1 0-1,1 0 1,-1-1 0,1 1-1,0-1 1,-1 0-1,1 0 1,-1 0 0,1 0-1,-1-1 1,1 1 0,-1-1-1,1 0 1,-1 0-1,1 0 1,-1-1 0,0 1-1,1-1 1,-1 0 0,5-4-1,3-1 14,0-2 0,-1 0 1,0 0-1,0 0 0,-1-2 0,0 1 0,-1-1 0,-1 0 0,11-19 1,0-6 78,26-73 0,-29 63 15,-1-1 0,10-74-1,-24 100-42,0 21-67,0 0 0,-1 0 0,1 0 0,0 0 0,0 0 0,-1 0 0,1 0 0,0 0 0,0 0 0,-1 0 0,1 0 0,0 0 0,0 1 0,-1-1 0,1 0 0,0 0 0,0 0 0,-1 0 1,1 0-1,0 1 0,0-1 0,0 0 0,0 0 0,-1 0 0,1 1 0,0-1 0,0 0 0,0 0 0,0 1 0,0-1 0,0 0 0,-1 0 0,1 1 0,0-1 0,0 0 0,-16 38 17,8-3-50,1 1-1,1-1 1,3 1 0,0 1-1,3-1 1,1 0 0,5 39-1,-5-69 22,11 49-69,-11-52 71,-1-1-1,1 0 1,0 1-1,0-1 1,0 0-1,0 0 1,1 0 0,-1 1-1,0-1 1,1-1-1,-1 1 1,1 0-1,0 0 1,0-1-1,0 1 1,0-1 0,0 1-1,0-1 1,2 1-1,-3-1 0,-1-1 0,1 0 0,0 0 0,-1 0 0,1 0 0,0 0 0,-1 0-1,1 0 1,0 0 0,0 0 0,-1-1 0,1 1 0,0 0 0,-1 0 0,1 0 0,-1-1 0,1 1 0,0 0-1,-1-1 1,1 1 0,-1-1 0,1 1 0,-1-1 0,1 1 0,-1-1 0,1 1 0,-1-1 0,1 1-1,-1-1 1,0 1 0,1-1 0,-1 0 0,0 1 0,0-1 0,1 0 0,-1 1 0,0-1 0,0 0 0,0 1-1,0-2 1,3-30-375,-3 30 361,0-9-100,-1-1-1,-1 0 0,0 1 1,0 0-1,-1-1 1,0 1-1,-1 0 0,0 0 1,-12-19-1,4 11 735,0 0 0,-2 1 1,0 1-1,-21-20 0,42 35-843,0 1 1,0 0-1,-1 1 0,15 0 1,20-2-726,-5-3 376,2 0-108</inkml:trace>
</inkml:ink>
</file>

<file path=ppt/ink/ink4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29.733"/>
    </inkml:context>
    <inkml:brush xml:id="br0">
      <inkml:brushProperty name="width" value="0.025" units="cm"/>
      <inkml:brushProperty name="height" value="0.025" units="cm"/>
      <inkml:brushProperty name="color" value="#E71224"/>
    </inkml:brush>
  </inkml:definitions>
  <inkml:trace contextRef="#ctx0" brushRef="#br0">131 178 17428,'-2'-3'858,"-1"-1"1,1 1 0,-1 0-1,0 0 1,0 0 0,-7-4 0,8 5-623,-1 1-1,1-1 1,-1 1 0,1 0 0,-1 0 0,0 0 0,0 0 0,1 0 0,-5 0 0,4 1-241,0 0 1,0 0-1,0 1 0,-1-1 1,1 1-1,0-1 0,0 1 0,0 0 1,0 0-1,0 1 0,0-1 0,1 0 1,-1 1-1,0 0 0,1 0 0,-1-1 1,1 2-1,0-1 0,-1 0 1,-1 3-1,2-3-35,1 0 1,0 0-1,-1-1 0,1 1 1,0 0-1,0 0 1,0 0-1,0 0 0,1 0 1,-1 1-1,1-1 1,-1 0-1,1 3 0,0-5 23,0 0-1,0 1 1,0-1-1,0 0 0,0 1 1,0-1-1,0 1 1,0-1-1,0 0 0,0 1 1,0-1-1,1 1 0,-1-1 1,0 0-1,0 1 1,0-1-1,1 0 0,-1 0 1,0 1-1,1-1 0,-1 0 1,0 1-1,0-1 1,1 0-1,-1 0 0,1 0 1,-1 1-1,2-1-14,-1 0 0,0 0 0,0 0 0,0 0 0,1 0 0,-1 0 0,0 0 0,0 0 1,0-1-1,0 1 0,1 0 0,-1-1 0,0 1 0,1-1 0,3-2-99,0 0 1,0 0 0,0-1-1,-1 1 1,1-1 0,5-6-1,-6 5-15,0 1 0,1 0 0,-1 0 0,11-5 0,-14 8 135,-1 1 1,1 0-1,-1-1 1,1 1-1,-1 0 0,1 0 1,-1 0-1,1 0 1,0-1-1,-1 1 1,1 0-1,-1 0 0,1 0 1,0 0-1,-1 0 1,1 1-1,-1-1 1,1 0-1,-1 0 0,1 0 1,0 0-1,-1 1 1,1-1-1,-1 0 1,1 0-1,-1 1 1,1-1-1,-1 0 0,1 1 1,-1-1-1,0 1 1,1-1-1,-1 1 1,1-1-1,-1 1 0,0-1 1,1 1-1,8 26-11,-7-18 8,-1-5 17,58 210 918,-47-160 206,10 111-1,-22-163-1079,0 0 0,0 1 0,0-1 0,0 0 1,0 1-1,0-1 0,-1 0 0,1 1 0,-1-1 0,0 0 0,0 0 0,1 1 0,-2-1 0,1 0 1,0 0-1,-2 3 0,2-5-34,1 0 0,-1 1 0,1-1 0,-1 0 1,1 1-1,-1-1 0,1 0 0,-1 0 0,1 1 1,-1-1-1,0 0 0,1 0 0,-1 0 0,1 0 1,-1 0-1,0 0 0,1 0 0,-1 0 0,0 0 1,1 0-1,-1 0 0,1 0 0,-2-1 0,0 1-14,0-1 0,1 0 0,-1 0 0,0-1-1,1 1 1,-1 0 0,1-1 0,-1 1 0,1-1-1,-3-2 1,-1-3-82,0 1-1,1-2 0,0 1 1,0 0-1,0-1 0,1 1 1,1-1-1,-1 0 0,1 0 1,0 0-1,0-9 0,1 4-52,0 0-1,2 0 0,-1 1 1,2-1-1,0 0 0,5-17 1,6-10-134,2 1 0,1 1 0,30-49-1,-37 69 265,5-7-21,0 0 58,0 0 1,-2-1-1,-2 0 0,9-27 0,-18 50-18,-1 0-1,1 0 0,-1 0 1,0 0-1,0 0 0,0 0 1,0 0-1,0 0 0,-1 0 1,0-4-1,0 6-8,1 1-1,0-1 1,0 1-1,0-1 1,-1 1-1,1-1 1,0 1 0,-1 0-1,1-1 1,0 1-1,-1-1 1,1 1-1,-1 0 1,1-1-1,0 1 1,-1 0 0,1 0-1,-1-1 1,1 1-1,-1 0 1,1 0-1,-2-1 1,1 1-2,0 0 1,0 0-1,0 1 1,0-1-1,0 0 1,0 0-1,0 1 1,0-1-1,0 0 1,0 1-1,0-1 1,0 1-1,0 0 1,0-1-1,-1 2 1,-5 4-6,1 0 0,0 0-1,0 1 1,0 0 0,1 0 0,0 1 0,1-1 0,0 1 0,0 0 0,-3 9 0,1 0-28,0 0 1,1 1-1,-4 33 1,7-42 30,1 0 1,1 0-1,0 0 1,0-1-1,1 1 1,2 14-1,-2-21 2,-1 1 0,1-1 0,0 0 0,0 1 0,0-1 0,1 0 0,-1 0 0,0 0 0,1 0 0,-1 0 0,1 0 0,0-1 0,0 1 0,0 0 0,0-1 0,0 1 0,0-1 0,0 0 0,0 0 0,0 0 0,1 0 0,-1 0 0,0 0 0,1 0-1,-1-1 1,1 1 0,3-1 0,5 1-84,1-1 0,-1 0 0,0-1 0,1 0 0,-1-1 0,0 0 0,0-1 0,0 0 0,0-1 0,-1 0 0,0-1 0,20-11-1,-19 6-91</inkml:trace>
</inkml:ink>
</file>

<file path=ppt/ink/ink4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30.302"/>
    </inkml:context>
    <inkml:brush xml:id="br0">
      <inkml:brushProperty name="width" value="0.025" units="cm"/>
      <inkml:brushProperty name="height" value="0.025" units="cm"/>
      <inkml:brushProperty name="color" value="#E71224"/>
    </inkml:brush>
  </inkml:definitions>
  <inkml:trace contextRef="#ctx0" brushRef="#br0">172 29 18268,'-1'-2'232,"-1"0"0,1 0 0,-1 0 0,1 0 0,-1 0 0,0 1 0,0-1 0,0 0 0,0 1 0,0 0 1,0-1-1,0 1 0,0 0 0,-1 0 0,1 0 0,0 0 0,-1 1 0,1-1 0,-1 1 0,1-1 0,-1 1 0,1 0 0,0 0 0,-1 0 0,1 0 0,-1 0 0,1 1 1,-1-1-1,1 1 0,-1-1 0,1 1 0,0 0 0,0 0 0,-4 2 0,0 0-137,0 1 0,0 0 0,0 0-1,0 0 1,1 0 0,0 1 0,0 0 0,0 0 0,1 0 0,-1 1 0,-4 9 0,5-7-105,0 1 1,0 0 0,1 0 0,1 0-1,-1 0 1,-1 19 0,4-26-1,0 0 1,0 0-1,0 0 1,0 1-1,0-1 0,0 0 1,1 0-1,-1 0 1,1 1-1,0-1 1,0 0-1,0 0 0,0 0 1,2 3-1,-2-4-3,0 1 0,1-1-1,-1 0 1,0-1-1,1 1 1,-1 0 0,1 0-1,-1-1 1,1 1-1,0 0 1,-1-1 0,1 0-1,0 1 1,-1-1 0,1 0-1,0 0 1,-1 0-1,1 0 1,0 0 0,-1 0-1,1 0 1,2-1-1,2-1-43,-1 1 0,1-1 0,-1 0 0,0 0 0,0-1 0,0 1 0,0-1 0,0 0 0,0-1 0,-1 1 0,0-1 0,0 0 0,4-4 0,6-8-159,-1-1-1,12-21 0,-6 9-124,-15 28 206,-1 9 97,0 14 76,-2-18-38,0 7 19,0-2 40,0 0 0,0-1 0,1 1 0,4 12 0,-5-20-43,-1 0-1,0 0 1,1 0 0,-1 0 0,0 0 0,1 0 0,0 0 0,-1 0 0,1 0-1,-1 0 1,1-1 0,0 1 0,0 0 0,-1 0 0,1-1 0,0 1 0,0 0-1,0-1 1,0 1 0,0-1 0,0 1 0,0-1 0,0 1 0,0-1 0,0 0-1,0 0 1,0 1 0,0-1 0,1 0 0,-1 0 0,0 0 0,0 0 0,0 0-1,0-1 1,0 1 0,0 0 0,0 0 0,0-1 0,0 1 0,0 0 0,0-1-1,0 1 1,2-2 0,34-25 279,-27 18-267,1 0 0,17-9-1,-25 17-46,-1-1 0,1 1 0,-1 0 1,1 0-1,0 0 0,-1 0 0,1 1 0,0-1 0,0 1 0,0-1 0,-1 1 0,1 0 0,0 0 0,0 0 0,0 1 0,5 0 0,-6 0-54,1 1 0,-1-1 0,0 0 0,0 1-1,0 0 1,0-1 0,0 1 0,-1 0 0,3 2 0,14 12-1985,-17-16 1983,0 0 1,-1 1-1,1-1 1,0 0-1,0 0 1,0 0 0,0 0-1,-1 0 1,1 0-1,0 0 1,0 0-1,0 0 1,0 0-1,-1 0 1,1-1 0,0 1-1,0 0 1,0-1-1,-1 1 1,1 0-1,0-1 1,0 1-1,-1-1 1,1 1-1,0-1 1,0 0 0,12-12-652,3-4-109</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4:22.394"/>
    </inkml:context>
    <inkml:brush xml:id="br0">
      <inkml:brushProperty name="width" value="0.05" units="cm"/>
      <inkml:brushProperty name="height" value="0.05" units="cm"/>
    </inkml:brush>
  </inkml:definitions>
  <inkml:trace contextRef="#ctx0" brushRef="#br0">1 1 14811,'11'6'377,"0"-1"1,0 1-1,1-2 0,0 0 1,0 0-1,0-1 0,1 0 0,-1-1 1,14 0-1,18 5 525,-10-1-521,237 53 1693,-261-56-2014,0 1-1,0-1 1,0 2 0,0-1 0,-1 1 0,0 1-1,0 0 1,13 10 0,-20-14-32,0 0 0,0 1 0,1-1 1,-1 1-1,0-1 0,-1 1 0,1 0 0,-1 0 0,1 0 0,-1 0 0,0 0 0,0 0 0,0 0 0,0 0 1,0 0-1,-1 1 0,0-1 0,1 0 0,-1 0 0,-1 1 0,1-1 0,0 0 0,-1 0 0,1 0 1,-1 1-1,0-1 0,0 0 0,0 0 0,-1 0 0,1 0 0,-1 0 0,-2 3 0,-3 4 86,-1 0 0,0 0 0,0-1 0,-1 0 0,-1 0 0,1-1 0,-1-1 0,-1 1 0,1-1 0,-1-1 0,-13 6 0,-1-1 84,0-1-1,0-2 1,-1 0-1,-33 5 1,56-12-188,-15 2 78,-35 2 0,50-5-146,-1 0 1,0 0-1,0 0 1,1-1-1,-1 1 1,0-1-1,1 0 1,-1 0 0,0 0-1,1 0 1,-1-1-1,1 0 1,0 1-1,0-1 1,-1 0-1,-2-3 1,5 4 62,0 0 1,1 0 0,-1 0 0,0 0 0,1 0-1,-1 0 1,1 0 0,-1 0 0,1 0 0,-1 0-1,1 0 1,0 0 0,0-1 0,-1 1-1,1 0 1,0 0 0,0 0 0,0 0 0,0-1-1,0 1 1,1 0 0,-1 0 0,0 0 0,0 0-1,1 0 1,-1 0 0,1 0 0,-1-1 0,1 1-1,-1 0 1,1 0 0,0 1 0,-1-1-1,1 0 1,0 0 0,0 0 0,0 0 0,0 1-1,0-1 1,0 0 0,0 1 0,0-1 0,1 0-1,23-11-233</inkml:trace>
</inkml:ink>
</file>

<file path=ppt/ink/ink4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31.269"/>
    </inkml:context>
    <inkml:brush xml:id="br0">
      <inkml:brushProperty name="width" value="0.025" units="cm"/>
      <inkml:brushProperty name="height" value="0.025" units="cm"/>
      <inkml:brushProperty name="color" value="#E71224"/>
    </inkml:brush>
  </inkml:definitions>
  <inkml:trace contextRef="#ctx0" brushRef="#br0">103 345 15539,'-9'11'774,"-5"3"110,2 0 0,0 1 0,1 1 0,0 0 1,2 0-1,-12 26 0,20-41-843,1 0-1,-1 1 1,1-1 0,-1 1-1,1-1 1,0 1 0,0-1-1,0 1 1,-1-1 0,1 1-1,1-1 1,-1 1 0,0-1-1,1 3 1,-1-3-26,0-1 0,1 0-1,-1 1 1,0-1 0,1 0-1,-1 1 1,0-1 0,1 0-1,-1 1 1,0-1 0,1 0-1,-1 0 1,1 1 0,-1-1 0,1 0-1,-1 0 1,1 0 0,-1 0-1,0 0 1,1 0 0,-1 0-1,1 1 1,-1-1 0,1 0 0,-1-1-1,1 1 1,-1 0 0,2 0-1,1-1 4,1 0-1,0-1 0,-1 1 0,1-1 0,-1 0 1,0 0-1,0 0 0,1 0 0,3-4 0,5-7-62,0 0 0,0-1-1,-2 0 1,0-1-1,0 0 1,13-29-1,-9 12-20,-1-1 0,12-49 0,-16 33 32,-24 82 136,2 6 218,-9 49 0,18-68-132,1 1-1,1 0 1,1 0 0,1 27 0,1-45-165,-1 0 0,0 0 0,1 0-1,-1 0 1,1 0 0,0 0 0,0 0 0,0 0-1,0-1 1,0 1 0,1 0 0,0-1 0,1 3-1,-2-4-35,1 0 0,-1 0-1,0 0 1,1 0 0,-1 0 0,0-1-1,1 1 1,-1-1 0,1 1-1,-1-1 1,1 1 0,-1-1-1,1 0 1,0 1 0,-1-1 0,1 0-1,-1 0 1,1 0 0,-1-1-1,1 1 1,0 0 0,-1-1 0,1 1-1,-1 0 1,3-2 0,2-1-158,0 0 0,0 0 0,0-1 0,0 0 0,-1 0-1,1 0 1,-1-1 0,0 1 0,8-11 0,17-28 124,-34 52 214,0 1 0,1 0 0,0 1 0,1-1 0,0 1 1,1-1-1,0 1 0,0-1 0,2 15 0,-1-24-171,0-1 0,0 1 0,0 0 0,0-1 0,0 1 0,1-1 1,-1 1-1,0 0 0,0-1 0,1 1 0,-1-1 0,0 1 0,1-1 0,-1 1 0,0-1 0,1 1 0,-1-1 1,1 1-1,-1-1 0,1 1 0,-1-1 0,1 0 0,-1 1 0,1-1 0,-1 0 0,1 0 0,0 1 0,-1-1 0,1 0 1,-1 0-1,1 0 0,0 0 0,0 0 0,1 0-38,0 0 0,0-1 1,0 1-1,0-1 0,0 0 0,0 0 0,0 0 1,0 0-1,-1 0 0,4-2 0,4-4-350,0-1 0,13-13-1,63-86-977,-12 14 3086,-28 39-1938,-1-3 0,-4-1 1,35-66-1,-70 113 422,-13 25 155,-1 11-110,2 1 0,0 0 0,2 0 0,0 0 0,2 0 0,1 40 0,2-44-141,1 0 0,1 0 0,1-1-1,1 1 1,1-1 0,1 0 0,1-1 0,14 29-1,5-5-71,-23-40-54,-1-1 1,0 0-1,1-1 0,0 1 1,0 0-1,0-1 0,0 1 1,0-1-1,0 0 0,7 3 1,-10-5 17,0 0 0,0 0 0,0 0 0,1 0 0,-1 1 0,0-1 0,0 0 0,1 0 0,-1 0 0,0 0 0,0 0 0,1 0 0,-1 0 1,0 0-1,0 0 0,1 0 0,-1 0 0,0 0 0,0 0 0,1 0 0,-1-1 0,0 1 0,0 0 0,1 0 0,-1 0 0,0 0 0,0 0 0,0 0 0,1-1 0,-1 1 0,0 0 1,0 0-1,0 0 0,0 0 0,1-1 0,-1 1 0,0 0 0,0 0 0,0-1 0,0 1 0,0-14-103,-10-14-11,0 9 90,-2 0 0,0 1 0,-1 1 0,0 0 0,-19-17 0,-84-68 856,115 101-796,0 0-1,0 0 1,0 0 0,-1 0-1,1 0 1,0-1 0,1 1-1,-1 0 1,0 0-1,0-1 1,0-1 0,1 3-18,-1-1 1,1 1 0,0-1 0,0 1-1,0-1 1,0 1 0,0 0 0,0-1-1,0 1 1,0-1 0,1 1 0,-1-1-1,0 1 1,0 0 0,0-1 0,0 1-1,0-1 1,1 1 0,-1 0 0,0-1-1,0 1 1,1 0 0,-1-1 0,0 1-1,1-1 1,2-1 47,0 1 1,0-1-1,1 0 0,-1 1 0,1 0 1,-1-1-1,5 1 0,4-3-52,14-4 19,-9 3-492,1 0 0,-1-1-1,0-1 1,0-1 0,-1 0-1,27-19 1,-31 16-149</inkml:trace>
</inkml:ink>
</file>

<file path=ppt/ink/ink4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31.765"/>
    </inkml:context>
    <inkml:brush xml:id="br0">
      <inkml:brushProperty name="width" value="0.025" units="cm"/>
      <inkml:brushProperty name="height" value="0.025" units="cm"/>
      <inkml:brushProperty name="color" value="#E71224"/>
    </inkml:brush>
  </inkml:definitions>
  <inkml:trace contextRef="#ctx0" brushRef="#br0">0 67 22189,'32'-5'1992,"11"-5"-1392,5-2-296,10-1-176,1 2 529,-14 1-217,-4 4-320</inkml:trace>
</inkml:ink>
</file>

<file path=ppt/ink/ink4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37.745"/>
    </inkml:context>
    <inkml:brush xml:id="br0">
      <inkml:brushProperty name="width" value="0.025" units="cm"/>
      <inkml:brushProperty name="height" value="0.025" units="cm"/>
      <inkml:brushProperty name="color" value="#E71224"/>
    </inkml:brush>
  </inkml:definitions>
  <inkml:trace contextRef="#ctx0" brushRef="#br0">1 0 22109,'3'2'1872,"4"6"-1576,-7 18-160,-3 1 920,2 11-888,3 2-23,6 7-330,2 3-287,5-2-1528,0-7 1768,-8-14-240,0-7-176</inkml:trace>
</inkml:ink>
</file>

<file path=ppt/ink/ink4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38.646"/>
    </inkml:context>
    <inkml:brush xml:id="br0">
      <inkml:brushProperty name="width" value="0.025" units="cm"/>
      <inkml:brushProperty name="height" value="0.025" units="cm"/>
      <inkml:brushProperty name="color" value="#E71224"/>
    </inkml:brush>
  </inkml:definitions>
  <inkml:trace contextRef="#ctx0" brushRef="#br0">168 188 14803,'-10'7'659,"0"1"0,0-1 0,0 2 0,1-1 0,0 1 0,1 1 0,-11 15 0,6-6-156,2 0 1,0 0-1,-11 29 1,16-31-276,-8 32 1,12-42-172,1 0-1,0 0 1,0 0-1,1 0 1,0 0-1,0 0 1,2 9-1,-2-15-42,0 0-1,0-1 0,0 1 1,0 0-1,0-1 1,0 1-1,0-1 0,0 1 1,1 0-1,-1-1 1,0 1-1,1-1 0,-1 1 1,0-1-1,1 1 0,-1-1 1,0 1-1,1-1 1,-1 1-1,1-1 0,-1 0 1,1 1-1,-1-1 1,1 0-1,-1 1 0,1-1 1,0 0-1,-1 1 1,1-1-1,-1 0 0,1 0 1,0 0-1,-1 0 0,1 0 1,0 0-1,-1 0 1,1 0-1,-1 0 0,1 0 1,0 0-1,-1 0 1,1 0-1,0 0 0,-1-1 1,2 1-1,1-2 44,-1 1 0,1-1 0,0 0 0,-1 0 0,1 1-1,-1-2 1,4-3 0,11-18 222,-1 0 0,-2 0 0,0-2 0,-2 1 0,10-30 0,-10 25 24,6-11 247,-2-2 0,-3 0 0,-1 0 0,11-80-1,-37 212-246,6 54-689,8-119-162,1-1-1,2 1 1,9 45 0,-12-69 528,15 41-1338,-15-39 1320,0-1 0,1 0-1,-1 0 1,0 0 0,1 0 0,-1 0 0,1 0 0,0 0 0,-1-1 0,1 1-1,0 0 1,-1 0 0,1 0 0,0 0 0,0-1 0,0 1 0,0 0-1,0-1 1,0 1 0,0-1 0,0 1 0,0-1 0,0 0 0,0 1 0,0-1-1,0 0 1,0 0 0,0 0 0,0 1 0,0-1 0,0 0 0,3-1-1,13-9-846</inkml:trace>
</inkml:ink>
</file>

<file path=ppt/ink/ink4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39.155"/>
    </inkml:context>
    <inkml:brush xml:id="br0">
      <inkml:brushProperty name="width" value="0.025" units="cm"/>
      <inkml:brushProperty name="height" value="0.025" units="cm"/>
      <inkml:brushProperty name="color" value="#E71224"/>
    </inkml:brush>
  </inkml:definitions>
  <inkml:trace contextRef="#ctx0" brushRef="#br0">17 1 18100,'-3'40'2144,"-3"0"-1424,2-7-295,1-1 959,6-12-1328,7-9-360,6-17 368,1-12-240,4-12-280</inkml:trace>
</inkml:ink>
</file>

<file path=ppt/ink/ink4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39.729"/>
    </inkml:context>
    <inkml:brush xml:id="br0">
      <inkml:brushProperty name="width" value="0.025" units="cm"/>
      <inkml:brushProperty name="height" value="0.025" units="cm"/>
      <inkml:brushProperty name="color" value="#E71224"/>
    </inkml:brush>
  </inkml:definitions>
  <inkml:trace contextRef="#ctx0" brushRef="#br0">58 1 18004,'-9'20'1795,"0"1"0,-7 26 0,10-21-1171,0 0-1,1 0 0,-1 36 1,6-52-538,0 0-1,1-1 1,0 1 0,0-1-1,1 1 1,4 12 0,-6-20-92,0-1 0,1 1 0,0 0 0,-1 0 0,1 0 0,0-1 0,0 1 0,0 0 0,0-1 0,0 1 0,0-1 0,1 0 0,-1 1 0,1-1 0,-1 0 0,0 1 0,1-1 0,0 0 0,-1 0-1,1-1 1,0 1 0,-1 0 0,1 0 0,0-1 0,0 1 0,0-1 0,0 1 0,0-1 0,-1 0 0,1 0 0,0 0 0,0 0 0,0 0 0,0 0 0,0-1 0,0 1 0,0-1 0,2 0 0,-2 0-11,1-1-1,0 1 0,-1-1 0,1 1 1,-1-1-1,1 0 0,-1 0 1,0 0-1,0-1 0,3-2 0,-3 2 7,0 1-1,0-1 1,0 1-1,1 0 1,-1 0-1,1 0 1,-1 0-1,4-1 1,-5 3 7,0 0 0,-1 0 1,1-1-1,0 1 0,-1 0 1,1 1-1,0-1 0,-1 0 1,1 0-1,0 0 0,-1 0 1,1 0-1,-1 1 0,1-1 1,0 0-1,-1 1 0,1-1 1,-1 0-1,1 1 0,-1-1 1,1 1-1,-1-1 0,1 0 1,-1 1-1,1 0 0,-1-1 1,0 1-1,1-1 0,-1 1 1,0-1-1,1 1 0,-1 0 1,0-1-1,0 1 0,1 1 1,7 28-60,-6-25 44,18 110 149,-13-155-2124,-4 14 1678,1-2-131</inkml:trace>
  <inkml:trace contextRef="#ctx0" brushRef="#br0" timeOffset="1">399 408 23061,'2'20'1952,"-2"-10"-1408,0-4-295,-2-2 407,2-11-568,-4-9-176,-5-5-232</inkml:trace>
</inkml:ink>
</file>

<file path=ppt/ink/ink4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47.921"/>
    </inkml:context>
    <inkml:brush xml:id="br0">
      <inkml:brushProperty name="width" value="0.025" units="cm"/>
      <inkml:brushProperty name="height" value="0.025" units="cm"/>
      <inkml:brushProperty name="color" value="#E71224"/>
    </inkml:brush>
  </inkml:definitions>
  <inkml:trace contextRef="#ctx0" brushRef="#br0">0 27 17532,'3'-26'2526,"-2"26"-1340,0 5-93,1 45 1724,-2-30-2752,3 68 619,15 221 109,-11-270-1652,-6-39 793,-1 1-1,0 0 1,1 0 0,-1 0 0,0 0 0,1-1 0,-1 1 0,1 0 0,0 0 0,-1-1 0,1 1 0,-1 0 0,1-1 0,0 1 0,1 0 0,-2-1 32,1 0 1,0 1-1,-1-1 0,1 0 1,-1-1-1,1 1 1,0 0-1,-1 0 1,1 0-1,-1 0 0,1 0 1,-1-1-1,1 1 1,0 0-1,-1 0 1,1-1-1,-1 1 0,0 0 1,1-1-1,-1 1 1,1-1-1,-1 1 1,1 0-1,-1-1 0,0 1 1,1-1-1,-1 0 1,13-18-465,0-7-191</inkml:trace>
</inkml:ink>
</file>

<file path=ppt/ink/ink4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48.387"/>
    </inkml:context>
    <inkml:brush xml:id="br0">
      <inkml:brushProperty name="width" value="0.025" units="cm"/>
      <inkml:brushProperty name="height" value="0.025" units="cm"/>
      <inkml:brushProperty name="color" value="#E71224"/>
    </inkml:brush>
  </inkml:definitions>
  <inkml:trace contextRef="#ctx0" brushRef="#br0">60 0 16836,'-9'17'550,"1"-1"0,0 1 0,1 0 0,1 1 0,0-1-1,2 1 1,0 1 0,1-1 0,-2 35 0,5-50-514,1-1-1,-1 0 1,0 0 0,0 1-1,1-1 1,-1 0-1,1 0 1,0 0-1,0 1 1,0-1-1,0 0 1,2 3-1,-2-5-17,-1 1 0,1 0 0,0-1-1,-1 1 1,1-1 0,0 1 0,0-1 0,-1 0 0,1 1-1,0-1 1,0 0 0,0 0 0,0 1 0,-1-1-1,1 0 1,0 0 0,0 0 0,0 0 0,0 0-1,0 0 1,0 0 0,-1-1 0,1 1 0,0 0-1,0 0 1,0-1 0,0 1 0,-1 0 0,1-1-1,0 1 1,0-1 0,-1 1 0,1-1 0,0 1 0,0-2-1,10-7 227,-1-1-1,-1 0 0,1-1 1,-2 0-1,1 0 0,-1-1 1,9-19-1,14-18 812,-31 48-1046,0 1-1,0-1 0,0 1 0,0 0 0,1-1 0,-1 1 1,0 0-1,0 0 0,0-1 0,1 1 0,-1 0 0,0-1 1,1 1-1,-1 0 0,0 0 0,0-1 0,1 1 0,-1 0 1,0 0-1,1 0 0,-1 0 0,1-1 0,-1 1 0,0 0 1,1 0-1,-1 0 0,0 0 0,1 0 0,-1 0 1,1 0-1,-1 0 0,5 12 51,-4 32-205,-1-30 111,0-12 39,0 0 0,0 0 0,0 0 0,0 0-1,1 0 1,-1 0 0,1 0 0,0 0-1,-1 0 1,1 0 0,1 1 0,-1-2 4,-1-1 0,1 1 1,-1-1-1,1 1 0,0-1 1,-1 1-1,1-1 0,0 0 0,0 1 1,-1-1-1,1 0 0,0 0 1,-1 1-1,1-1 0,0 0 0,0 0 1,0 0-1,-1 0 0,1 0 1,0 0-1,0 0 0,-1 0 0,1 0 1,0-1-1,0 1 0,-1 0 1,1 0-1,0-1 0,0 1 0,-1 0 1,2-2-1,9-4 81,-1 0 0,1-1 0,-2-1 0,1 1 0,11-13 0,-12 11-121,0 0 1,1 1-1,-1 1 0,2 0 1,10-7-1,-20 14-3,0 0 0,-1-1 0,1 1 0,0 0-1,-1 0 1,1-1 0,0 1 0,-1 0 0,1 0 0,0 0 0,-1 0-1,1 0 1,0 0 0,0 0 0,-1 0 0,1 0 0,0 0 0,-1 1-1,1-1 1,0 0 0,0 0 0,-1 1 0,1-1 0,-1 0 0,1 1-1,0-1 1,0 1 0,0 1-47,0-1-1,1 1 0,-1-1 1,0 1-1,0-1 1,-1 1-1,1 0 0,0 0 1,0-1-1,0 4 1,1 3-516,-1 0 1,0 0-1,0 13 1,-1-20 524,0-1 0,0 1-1,0-1 1,0 1 0,0-1 0,0 0 0,0 1 0,0-1-1,0 1 1,0-1 0,0 0 0,0 1 0,1-1-1,-1 1 1,0-1 0,0 0 0,0 1 0,0-1 0,1 0-1,-1 1 1,0-1 0,0 0 0,1 1 0,-1-1 0,0 0-1,1 1 1,-1-1 0,1 0 0,10-4-914,14-20 249,-23 21 567,18-19-456</inkml:trace>
</inkml:ink>
</file>

<file path=ppt/ink/ink4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48.790"/>
    </inkml:context>
    <inkml:brush xml:id="br0">
      <inkml:brushProperty name="width" value="0.025" units="cm"/>
      <inkml:brushProperty name="height" value="0.025" units="cm"/>
      <inkml:brushProperty name="color" value="#E71224"/>
    </inkml:brush>
  </inkml:definitions>
  <inkml:trace contextRef="#ctx0" brushRef="#br0">85 1 14907,'-81'114'7119,"81"-114"-7072,-1 1 0,1 0 0,-1 0 0,1 0 0,-1 0 0,1 0 0,0 0-1,0 0 1,-1 0 0,1 0 0,0 0 0,0 0 0,0 0 0,0 0 0,0 0 0,0 0 0,1 0 0,-1 0 0,0 0 0,0 0 0,1 0-1,-1 0 1,1 0 0,-1 0 0,1 0 0,-1 0 0,2 1 0,23 20-458,-5-6 57,-10-4 200,0 2-1,-1-1 0,0 1 0,-1 0 0,0 1 0,-1 0 0,-1 0 0,0 1 0,-1 0 1,5 30-1,-6-21 594,-2 0 0,0 0 0,-2 1 1,0-1-1,-2 0 0,-6 36 0,7-58-274,1-1 0,-1 0-1,0 0 1,1 0-1,-1 0 1,0 0 0,0 0-1,0 0 1,0 0-1,-1-1 1,1 1 0,-3 2-1,4-3-102,0-1 0,-1 0 0,1 1 0,-1-1 0,1 0 0,-1 0 0,1 0 0,0 1 0,-1-1 0,1 0 0,-1 0 0,1 0 0,-1 0 0,1 0 0,-1 0 0,1 0 0,-1 0 0,1 0 1,-1 0-1,1 0 0,-1 0 0,1 0 0,-1-1 0,0 1 1,0-1 0,0 0 0,0 0 1,0 1-1,0-1 0,0 0 1,0 0-1,0 0 0,0 0 1,1 0-1,-1 0 0,0 0 0,0-2 1,-6-15 169,0-1 0,1 0 0,1 0 1,1-1-1,1 0 0,-2-38 0,4 36-430,0 0 0,2-1 0,4-28 0,-3 40-69,0 1 1,1 0-1,0 0 1,0 0-1,1 1 1,0-1-1,1 1 1,0 0-1,9-12 1,3 3-355</inkml:trace>
</inkml:ink>
</file>

<file path=ppt/ink/ink4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49.271"/>
    </inkml:context>
    <inkml:brush xml:id="br0">
      <inkml:brushProperty name="width" value="0.025" units="cm"/>
      <inkml:brushProperty name="height" value="0.025" units="cm"/>
      <inkml:brushProperty name="color" value="#E71224"/>
    </inkml:brush>
  </inkml:definitions>
  <inkml:trace contextRef="#ctx0" brushRef="#br0">1 13 22453,'3'-1'2256,"0"4"-1512,4-3-319,8 0 1439,8 0-704,9-3-848,4 0-504,0-3 192,-1 5-80,0-1-48</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4:23.732"/>
    </inkml:context>
    <inkml:brush xml:id="br0">
      <inkml:brushProperty name="width" value="0.05" units="cm"/>
      <inkml:brushProperty name="height" value="0.05" units="cm"/>
    </inkml:brush>
  </inkml:definitions>
  <inkml:trace contextRef="#ctx0" brushRef="#br0">13 415 18676,'0'0'68,"-1"0"1,1 0 0,-1 0-1,1 0 1,-1 0-1,1 0 1,-1 0-1,1-1 1,-1 1-1,1 0 1,-1 0-1,1 0 1,-1 0-1,1-1 1,-1 1-1,1 0 1,0 0-1,-1-1 1,1 1-1,-1 0 1,1-1-1,0 1 1,-1-1-1,1 1 1,0 0-1,0-1 1,-1 1-1,1-1 1,0 1-1,-1-1 1,3-18 988,17-22-173,-16 35-625,141-292 842,-141 296-1109,-2 8-1,-12 258-85,11-209 103,2-8-8,-9 69 0,6-102-2,-1-1 0,-1 1 0,-1-1 1,0 0-1,0 0 0,-1 0 0,-1-1 1,0 0-1,-13 20 0,16-29 3,0 0-1,0 1 1,0-1-1,0 0 1,0 0-1,-1-1 1,1 1-1,-8 3 1,10-6-2,0 1 1,0-1-1,1 0 0,-1 1 1,0-1-1,0 0 1,0 0-1,0 0 0,0 0 1,1 0-1,-1 0 1,0 0-1,0 0 0,0 0 1,0 0-1,0 0 1,0-1-1,1 1 0,-3-1 1,2 0-1,0 0 0,0 0 0,0 0 1,0 0-1,1 0 0,-1 0 0,0 0 0,1 0 1,-1 0-1,0-1 0,1 1 0,-1 0 0,1 0 1,0-1-1,-1 1 0,1 0 0,0-3 0,-1-5-5,1 0 0,0 0 0,1 1 0,0-1 0,0 0 0,1 0 0,0 1 0,1-1 0,0 1 0,5-12-1,4-4-18,0 0 0,19-25 0,8-4-13,3 3-1,64-61 1,-52 56 67,50-65-1,-101 116-22,21-31 99,-23 33-88,0 0 1,0-1-1,0 1 0,0 0 0,0 0 0,-1-1 0,1 1 1,-1-1-1,0 1 0,1 0 0,-1-1 0,0 1 0,0-1 0,-1-2 1,1 4-8,-1 0 0,1 0 0,0 1 0,-1-1 0,1 0 0,-1 0 0,0 0 0,1 1 0,-1-1 0,0 0 0,1 1 0,-1-1 0,0 0 0,0 1 0,1-1 0,-1 1 1,0-1-1,0 1 0,0 0 0,0-1 0,0 1 0,0 0 0,0 0 0,0-1 0,1 1 0,-1 0 0,0 0 0,0 0 0,0 0 0,0 0 0,0 0 0,0 1 0,0-1 1,0 0-1,0 0 0,0 1 0,0-1 0,0 0 0,-1 2 0,-4 0 43,0 0-1,1 1 1,-1 0 0,-9 7-1,7-4-15,1 1-1,0 0 1,0 0 0,1 1-1,0-1 1,0 1-1,0 1 1,1-1-1,-6 16 1,8-17-36,0 1 1,0-1-1,1 1 1,0 0-1,1 0 0,0 0 1,0 0-1,0 0 1,1 0-1,0 0 0,1 0 1,1 10-1,-2-16-51,1 1 1,-1-1-1,1 0 0,0 1 0,0-1 1,-1 0-1,2 1 0,-1-1 1,0 0-1,0 0 0,1 0 0,-1 0 1,1 0-1,-1 0 0,1 0 1,0-1-1,0 1 0,0-1 0,0 1 1,0-1-1,0 0 0,0 0 1,1 1-1,-1-2 0,0 1 0,0 0 1,1 0-1,-1-1 0,1 1 0,-1-1 1,1 0-1,-1 0 0,1 0 1,-1 0-1,1 0 0,-1 0 0,0-1 1,1 1-1,2-2 0,4 0-137,1-2-1,0 1 0,-1-1 1,0-1-1,0 0 0,0 0 1,-1-1-1,10-7 0,21-23-496</inkml:trace>
</inkml:ink>
</file>

<file path=ppt/ink/ink4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50.480"/>
    </inkml:context>
    <inkml:brush xml:id="br0">
      <inkml:brushProperty name="width" value="0.025" units="cm"/>
      <inkml:brushProperty name="height" value="0.025" units="cm"/>
      <inkml:brushProperty name="color" value="#E71224"/>
    </inkml:brush>
  </inkml:definitions>
  <inkml:trace contextRef="#ctx0" brushRef="#br0">9 0 16548,'-1'3'2955,"-3"50"-182,5 59 0,0-38-2002,-1 51 49,-4 477 1045,3-573-1648,1-23 42,-1-20-44,3-38-190,1-1 1,2 1 0,3 0 0,2 1 0,3 0 0,34-90 0,-42 130-139,0 0 0,1 0 1,11-15-1,-15 23 40,-1 1 0,1-1 0,1 1 0,-1-1-1,0 1 1,1 0 0,-1 0 0,1 0 0,-1 1 0,1-1 0,0 1-1,0-1 1,0 1 0,0 0 0,0 0 0,0 0 0,0 0 0,3 0 0,-4 1 17,-1 0 1,0 0 0,0 0 0,0 0 0,0 1 0,0-1 0,0 0-1,0 0 1,0 1 0,1-1 0,-1 1 0,0-1 0,0 1 0,0-1 0,-1 1-1,1-1 1,0 1 0,0 0 0,0 0 0,0-1 0,1 3 0,-1-1-33,0 0 1,0 0 0,0 1 0,0-1-1,0 0 1,0 1 0,-1-1 0,1 0-1,0 5 1,-1 4-171,0 0-1,0 1 1,-3 15-1,3-22 177,-16 65-327,5-25 552,11-44-138,0-1 1,0 0-1,0 0 0,0 0 1,0 1-1,0-1 0,-1 0 1,1 0-1,0 1 0,0-1 1,0 0-1,0 0 0,0 0 1,0 1-1,0-1 0,0 0 1,0 0-1,0 1 0,0-1 1,0 0-1,1 0 0,-1 1 0,0-1 1,0 0-1,0 0 0,0 0 1,0 1-1,0-1 0,0 0 1,1 0-1,-1 0 0,0 1 1,0-1-1,1 0 0,6-5 148,10-14 50,5-14-56,-1-1 1,-2-1 0,16-41-1,-22 46-79,-5 13-53,-1-1-1,7-27 0,-14 93-191,-1-31 143,-1-8 36,1-1 0,1 0 0,0 1 0,0-1-1,0 0 1,1 1 0,3 12 0,-4-20 6,1-1 0,-1 1 0,0-1 0,0 1 0,0-1 0,1 1 1,-1-1-1,0 1 0,1-1 0,-1 1 0,0-1 0,1 1 0,-1-1 0,1 0 0,-1 1 0,1-1 0,-1 1 0,0-1 0,1 0 0,0 0 0,-1 1 1,1-1-1,-1 0 0,1 0 0,-1 0 0,1 0 0,-1 1 0,1-1 0,1 0 0,-1-1 8,1 1-1,-1 0 0,1-1 1,0 1-1,-1-1 1,1 0-1,-1 1 1,0-1-1,1 0 1,1-2-1,28-28 207,-30 30-212,71-98 380,-72 98-393,0 1 0,0 0 0,0 0 0,0 0 0,0 0 0,0 0 1,1 0-1,-1 0 0,0 0 0,0-1 0,0 1 0,0 0 0,0 0 1,1 0-1,-1 0 0,0 0 0,0 0 0,0 0 0,0 0 0,0 0 1,1 0-1,-1 0 0,0 0 0,0 0 0,0 0 0,0 0 0,1 0 0,-1 0 1,0 0-1,0 0 0,0 0 0,0 0 0,0 1 0,1-1 0,-1 0 1,0 0-1,0 0 0,0 0 0,0 0 0,0 0 0,0 0 0,0 0 1,1 1-1,-1-1 0,0 0 0,0 0 0,0 0 0,0 0 0,0 0 1,0 1-1,0-1 0,0 0 0,0 0 0,0 0 0,0 0 0,0 0 0,0 1 1,0-1-1,0 0 0,0 0 0,0 0 0,0 0 0,0 1 0,0-1 1,0 0-1,1 12-33,-1-11 23,1 47-125,0-11 254,6 46 0,-7-81-124,0 0 1,0 0-1,1 0 1,-1 0-1,1-1 1,0 1 0,-1 0-1,1 0 1,0-1-1,0 1 1,0 0-1,0-1 1,0 1-1,3 1 1,-4-3-26,0 1 1,0-1-1,1 0 0,-1 0 1,0 0-1,1 0 0,-1 0 0,0 0 1,1 1-1,-1-1 0,0 0 1,1 0-1,-1 0 0,0 0 0,1 0 1,-1 0-1,0-1 0,1 1 1,-1 0-1,0 0 0,1 0 1,-1 0-1,0 0 0,1 0 0,-1-1 1,0 1-1,1 0 0,-1 0 1,10-17-1748,5-30 460,-8 14 470</inkml:trace>
</inkml:ink>
</file>

<file path=ppt/ink/ink4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50.943"/>
    </inkml:context>
    <inkml:brush xml:id="br0">
      <inkml:brushProperty name="width" value="0.025" units="cm"/>
      <inkml:brushProperty name="height" value="0.025" units="cm"/>
      <inkml:brushProperty name="color" value="#E71224"/>
    </inkml:brush>
  </inkml:definitions>
  <inkml:trace contextRef="#ctx0" brushRef="#br0">2 1 18028,'-2'14'1304,"4"-2"-1520,0-1-272,3-1 944,3-4-360,7-3-208</inkml:trace>
</inkml:ink>
</file>

<file path=ppt/ink/ink4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51.415"/>
    </inkml:context>
    <inkml:brush xml:id="br0">
      <inkml:brushProperty name="width" value="0.025" units="cm"/>
      <inkml:brushProperty name="height" value="0.025" units="cm"/>
      <inkml:brushProperty name="color" value="#E71224"/>
    </inkml:brush>
  </inkml:definitions>
  <inkml:trace contextRef="#ctx0" brushRef="#br0">94 1 15763,'-8'18'1376,"0"0"-1,-2 0 0,-17 26 0,-13 23 1842,45-71-3585,0 0 0,0 1 0,1 0 0,-1 0 0,1 0 0,0 1 0,0-1 0,8-1 0,-14 4 348,12-3-453,0-1 1,0 2 0,0 0 0,16-1 0,-22 3 386,-1 0-1,1 0 1,-1 0-1,0 1 1,0-1-1,1 1 1,-1 1-1,0-1 1,0 1-1,0 0 1,0 0-1,6 4 1,-10-5 127,0-1 0,0 1 0,0 0 0,0 0 0,0 0 0,0 0 0,0 0 0,0 0 0,-1 0 0,1 0 0,0 0 0,-1 0 0,1 0 0,-1 0 0,1 1 0,-1-1 0,1 0 0,-1 0 0,0 1 0,0-1 0,0 0 0,1 1 1,-1-1-1,-1 2 0,1 0 119,-1 0-1,0 1 1,0-1 0,0 0 0,-1 0 0,1-1 0,-1 1 0,0 0 0,-3 4 0,-2 1 446,0 0 0,-1 0 0,1-1 0,-2 0 0,-10 7 0,16-12-472,0-1 0,0 1 0,0-1 0,0 0-1,0 1 1,0-1 0,0-1 0,0 1 0,0 0 0,0-1 0,0 0 0,-7 0-1,9 0-178,0 0 0,-1 0 0,1-1-1,0 1 1,-1-1 0,1 1 0,0-1-1,0 0 1,0 1 0,-1-1 0,1 0-1,0 0 1,0 0 0,0 0 0,0 0-1,0 0 1,0 0 0,1 0-1,-1 0 1,0 0 0,1 0 0,-1-1-1,0 1 1,1 0 0,-1 0 0,1-1-1,0 1 1,0 0 0,-1-1 0,1 1-1,0-1 1,0-1 0,0-63-1009,4 23 237</inkml:trace>
</inkml:ink>
</file>

<file path=ppt/ink/ink4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51.939"/>
    </inkml:context>
    <inkml:brush xml:id="br0">
      <inkml:brushProperty name="width" value="0.025" units="cm"/>
      <inkml:brushProperty name="height" value="0.025" units="cm"/>
      <inkml:brushProperty name="color" value="#E71224"/>
    </inkml:brush>
  </inkml:definitions>
  <inkml:trace contextRef="#ctx0" brushRef="#br0">30 0 16828,'-14'177'4411,"0"-30"-1724,13-122-2182,1 0-1,2 0 1,7 45-1,-8-67-472,0 1-1,0 0 1,1-1-1,-1 1 0,1-1 1,0 1-1,0-1 1,0 0-1,0 0 1,0 0-1,1 0 0,-1 0 1,1 0-1,3 2 1,-4-4-26,-1 0 1,0-1-1,0 1 0,1 0 1,-1-1-1,1 1 0,-1-1 1,0 0-1,1 1 1,-1-1-1,1 0 0,-1 0 1,1 0-1,-1 0 0,0 0 1,1 0-1,-1 0 1,1-1-1,-1 1 0,1 0 1,-1-1-1,0 1 1,1-1-1,-1 0 0,0 1 1,0-1-1,1 0 0,-1 0 1,0 0-1,0 1 1,0-1-1,0-1 0,0 1 1,0 0-1,0 0 0,0 0 1,-1 0-1,1-1 1,1-1-1,2-5 33,1 0 1,-2-1-1,1 1 0,-1-1 0,0 0 0,-1 0 1,0 0-1,1-11 0,-2 15-7,0-1 0,-1 0 0,0 0 0,0 0 0,-1 1 0,1-1 0,-1 0 0,0 0 0,-1 1 0,1-1 0,-1 1 0,0-1 0,-1 1 1,-3-7-1,6 12-27,-1-1 1,1 0-1,-1 0 1,1 1-1,0-1 1,-1 0-1,0 0 1,1 1-1,-1-1 1,0 1-1,1-1 1,-1 1-1,0-1 1,1 1-1,-1-1 1,0 1-1,0-1 1,0 1-1,1 0 1,-1-1-1,0 1 1,0 0-1,0 0 1,0 0-1,0 0 1,1 0-1,-1 0 1,0 0-1,0 0 1,0 0-1,0 0 1,0 0-1,0 1 1,1-1-1,-1 0 1,0 0-1,0 1 1,0-1-1,1 1 1,-1-1-1,0 1 1,0-1-1,1 1 1,-1-1-1,0 1 1,1 0-1,-1-1 1,1 1-1,-1 0 1,1 0-1,-1-1 1,0 3-1,-1 1 2,-1 0-1,1 0 0,0 0 0,0 1 1,1-1-1,-1 1 0,1-1 0,-1 9 1,1-11-12,1 0 1,0 1-1,0-1 1,0 0-1,0 0 1,0 0-1,0 1 1,0-1-1,0 0 1,1 0-1,0 0 1,-1 0-1,1 0 1,0 0-1,0 0 1,0 0-1,0 0 1,0 0-1,0 0 1,1 0-1,-1-1 1,1 1-1,-1-1 1,1 1-1,0-1 1,-1 1-1,1-1 1,0 0-1,0 0 1,0 0-1,0 0 1,0 0-1,0 0 1,0-1-1,0 1 1,0-1-1,0 1 1,1-1-1,-1 0 1,0 0 0,0 0-1,4 0 1,2-1-4,0 0 1,0 0-1,-1-1 1,1 0-1,0 0 1,-1-1 0,1 0-1,-1 0 1,0-1-1,12-8 1,-10 5 9,0-1 1,-1-1-1,0 1 1,0-1-1,-1-1 1,0 1-1,-1-1 0,0-1 1,-1 1-1,0-1 1,4-11-1,-14 40 44,1 0 0,1 0 0,1 0 0,0 0 0,1 0 0,3 35 0,-1-49-24,-1-1 0,1 1 0,0-1 1,-1 1-1,1-1 0,1 0 0,-1 0 1,0 1-1,1-1 0,0 0 0,0 0 1,0 0-1,0 0 0,3 3 1,-4-5-80,0-1 0,1 1 0,-1 0 1,0 0-1,1-1 0,-1 1 0,1 0 1,-1-1-1,1 0 0,-1 1 0,1-1 1,-1 0-1,1 0 0,-1 0 0,1 0 1,-1 0-1,1 0 0,0 0 0,-1 0 1,1-1-1,-1 1 0,1-1 0,-1 1 1,0-1-1,1 1 0,-1-1 0,0 0 1,1 0-1,-1 1 0,0-1 0,0 0 1,1 0-1,-1-1 0,1 0 0,3-4-145,0 1 0,0-1-1,-1 0 1,0-1 0,0 1 0,-1 0-1,0-1 1,0 0 0,0 0 0,-1 0-1,2-9 1,6-29-666</inkml:trace>
  <inkml:trace contextRef="#ctx0" brushRef="#br0" timeOffset="1">365 76 18404,'-11'6'2152,"2"6"-1271,4 3-393,2 3 1520,3-1-1144,3-2-1208,5 3-112,4-7 280,2-5-192,3-5-216</inkml:trace>
</inkml:ink>
</file>

<file path=ppt/ink/ink4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52.369"/>
    </inkml:context>
    <inkml:brush xml:id="br0">
      <inkml:brushProperty name="width" value="0.025" units="cm"/>
      <inkml:brushProperty name="height" value="0.025" units="cm"/>
      <inkml:brushProperty name="color" value="#E71224"/>
    </inkml:brush>
  </inkml:definitions>
  <inkml:trace contextRef="#ctx0" brushRef="#br0">29 1 15587,'-2'16'1374,"-1"0"-1,-7 27 0,6-27 121,1-1 0,-4 32 0,7-44-1402,1 0 0,-1 1-1,1-1 1,0 1 0,0-1-1,0 0 1,0 0 0,1 0-1,-1 1 1,1-1 0,0-1-1,0 1 1,0 0 0,4 4-1,6 6-288,23 19-1,-13-13-30,-8-5 89,0 0 0,-1 1 0,0 1 0,-1 0 0,-1 0 0,-1 1 0,12 26 0,-17-32 259,-1 0 0,-1 0 0,0 0 0,0 0 0,-1 0 0,-1 1 0,0-1 0,0 1 0,-1-1 0,0 1-1,-1-1 1,-1 1 0,0-1 0,-4 15 0,5-23 8,0 0-1,0 0 1,0 0 0,-1 0-1,1 0 1,-1-1 0,0 1-1,0 0 1,0-1-1,0 1 1,0-1 0,-1 0-1,1 0 1,-1 1 0,1-2-1,-6 4 1,6-4-50,0 0 1,0-1-1,0 1 1,0-1-1,0 1 1,-1-1 0,1 0-1,0 0 1,0 0-1,-1 0 1,1 0-1,0 0 1,0-1-1,0 1 1,0-1-1,-1 1 1,1-1 0,0 0-1,0 0 1,0 0-1,0 0 1,0 0-1,1-1 1,-1 1-1,0 0 1,-1-3-1,-5-4 62,0-1-1,1 1 0,0-1 0,0-1 1,1 0-1,1 1 0,0-2 1,-7-16-1,5 7-114,1 0 0,1-1 0,-6-38 0,10 48-85,0 0 1,1 0-1,0 0 0,1 0 1,0-1-1,0 1 0,5-14 0,-4 19-122,0 0-1,1-1 1,0 1-1,0 0 0,1 1 1,-1-1-1,1 1 1,0-1-1,1 1 0,-1 0 1,1 0-1,0 1 1,10-7-1,70-43-875,-35 14 372</inkml:trace>
</inkml:ink>
</file>

<file path=ppt/ink/ink4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53.315"/>
    </inkml:context>
    <inkml:brush xml:id="br0">
      <inkml:brushProperty name="width" value="0.025" units="cm"/>
      <inkml:brushProperty name="height" value="0.025" units="cm"/>
      <inkml:brushProperty name="color" value="#E71224"/>
    </inkml:brush>
  </inkml:definitions>
  <inkml:trace contextRef="#ctx0" brushRef="#br0">174 23 19724,'0'-1'109,"0"0"0,0 0 0,0 0 0,0 1 0,0-1 0,0 0 0,0 0 0,0 0 0,0 0 0,-1 1 0,1-1 0,0 0 0,-1 0 0,1 1 0,0-1 0,-1 0-1,1 0 1,-1 1 0,1-1 0,-1 1 0,0-1 0,1 0 0,-1 1 0,1-1 0,-1 1 0,-1-1 0,0 0 12,1 1-1,-1-1 1,0 1-1,0 0 1,1 0 0,-1 0-1,0 0 1,1 0-1,-1 0 1,0 1 0,1-1-1,-4 1 1,-2 2 89,0 0 0,1 0 0,-1 0 0,1 1 0,-11 7-1,8-4-294,1 0 0,0 0-1,0 1 1,1 1-1,0-1 1,0 1-1,1 0 1,0 0-1,1 1 1,0 0-1,-5 14 1,10-23 55,-1 0 0,1 0 1,0 0-1,-1 0 0,1 0 0,0 0 1,0 0-1,0 0 0,0 0 0,0 0 1,0 0-1,0 0 0,0 0 0,0 0 1,0 0-1,1 0 0,-1 0 0,0 0 1,1 0-1,-1 0 0,1 0 0,0 1 1,0-1-1,0-1 0,0 0 0,-1 1 0,1-1 0,0 0 0,0 1 0,0-1 0,0 0 0,0 0 0,0 0 0,0 0 0,0 0 0,0 0 1,0 0-1,-1 0 0,1 0 0,0 0 0,0 0 0,2-1 0,3-1-75,0-1 0,1 0 0,-1 0 0,0 0 0,8-6 0,0-2 29,-10 7 63,1 0 0,0 0 0,0 1 0,0 0 0,0 0 0,7-3 0,-11 6 10,1-1 0,-1 1 0,0 0 0,0 0 0,1 0 0,-1 0 0,0 0 0,0 0-1,1 0 1,-1 0 0,0 0 0,0 1 0,0-1 0,1 1 0,-1-1 0,0 1 0,0-1 0,0 1 0,0-1 0,0 1 0,0 0 0,0 0 0,0-1 0,0 1 0,0 0 0,0 0 0,-1 0 0,1 0-1,0 0 1,-1 0 0,1 0 0,0 0 0,-1 1 0,1-1 0,-1 2 0,17 38 281,-2 1 0,-2 0 1,-1 1-1,-3 1 0,-1 0 0,2 76 0,-9-112-88,-2 0-1,1 1 1,-1-1 0,-1 0-1,1 0 1,-1 0 0,-1-1-1,-2 9 1,4-14-169,0 0 0,1-1 0,-1 1 0,0-1 0,0 1 0,1-1 0,-1 0 0,-1 1 0,1-1 0,0 0 0,0 1 0,0-1 0,-1 0 0,1 0 0,0 0 1,-1 0-1,1 0 0,-1-1 0,1 1 0,-1 0 0,1-1 0,-1 1 0,0-1 0,1 1 0,-1-1 0,0 0 0,1 0 0,-1 0 0,0 0 0,0 0 0,1 0 0,-1 0 0,0 0 0,1-1 0,-1 1 0,0-1 0,1 1 0,-1-1 1,1 0-1,-1 1 0,1-1 0,-1 0 0,-2-2 0,1 1-31,1 0 1,-1 0 0,0 0 0,0 0 0,1-1-1,0 1 1,-1-1 0,1 0 0,0 0-1,0 0 1,0 1 0,1-2 0,-1 1-1,1 0 1,-2-5 0,2 3 3,0 0 0,0 0-1,1-1 1,0 1 0,0 0 0,0 0 0,1-1 0,-1 1 0,3-7 0,3-8-201,1 1-1,1 0 1,1 0 0,13-20 0,-15 25-173,69-122-1424,-48 85 1236</inkml:trace>
</inkml:ink>
</file>

<file path=ppt/ink/ink4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54.087"/>
    </inkml:context>
    <inkml:brush xml:id="br0">
      <inkml:brushProperty name="width" value="0.025" units="cm"/>
      <inkml:brushProperty name="height" value="0.025" units="cm"/>
      <inkml:brushProperty name="color" value="#E71224"/>
    </inkml:brush>
  </inkml:definitions>
  <inkml:trace contextRef="#ctx0" brushRef="#br0">9 1 19996,'-4'13'2105,"-1"-2"-1513,5 4-304,0 2 1344,0 3-1000,2 4-127,2 4-425,3-4-193,-2-3-399,-1-3-136,0-5-408,1-3-232,-3-9 880,1-2-304,0-12-137</inkml:trace>
</inkml:ink>
</file>

<file path=ppt/ink/ink4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54.571"/>
    </inkml:context>
    <inkml:brush xml:id="br0">
      <inkml:brushProperty name="width" value="0.025" units="cm"/>
      <inkml:brushProperty name="height" value="0.025" units="cm"/>
      <inkml:brushProperty name="color" value="#E71224"/>
    </inkml:brush>
  </inkml:definitions>
  <inkml:trace contextRef="#ctx0" brushRef="#br0">10 2 21221,'-3'-2'2464,"0"2"-1648,0 0-400,4 0 1897,1 0-1777,1 0-568,1 2 432,2-2-432,-6 1-96</inkml:trace>
</inkml:ink>
</file>

<file path=ppt/ink/ink4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56.949"/>
    </inkml:context>
    <inkml:brush xml:id="br0">
      <inkml:brushProperty name="width" value="0.025" units="cm"/>
      <inkml:brushProperty name="height" value="0.025" units="cm"/>
      <inkml:brushProperty name="color" value="#E71224"/>
    </inkml:brush>
  </inkml:definitions>
  <inkml:trace contextRef="#ctx0" brushRef="#br0">46 0 18740,'-1'6'2558,"-26"114"399,19-68-2863,2 1 0,3 0 1,4 81-1,-1-125-84,1 0 1,0 0-1,1-1 1,-1 1-1,2 0 1,4 11-1,-6-18-5,0 0-1,0-1 0,0 1 1,0 0-1,0-1 1,1 1-1,-1 0 1,1-1-1,-1 0 0,1 1 1,-1-1-1,1 0 1,0 0-1,0 0 1,-1 0-1,1 0 1,0 0-1,0-1 0,0 1 1,0 0-1,0-1 1,0 0-1,0 1 1,0-1-1,0 0 0,0 0 1,0 0-1,0 0 1,1-1-1,-1 1 1,0-1-1,0 1 1,2-2-1,5-1-45,1-1 0,-2 0 0,1 0 0,0-1 0,-1 0 0,0-1 1,0 0-1,-1 0 0,1-1 0,7-9 0,6-8-865,32-48 0,-39 50 634,-1 1 0,-1-1-1,-1-1 1,-1 0 0,7-26-1,-4-3-483</inkml:trace>
</inkml:ink>
</file>

<file path=ppt/ink/ink4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8:57.412"/>
    </inkml:context>
    <inkml:brush xml:id="br0">
      <inkml:brushProperty name="width" value="0.025" units="cm"/>
      <inkml:brushProperty name="height" value="0.025" units="cm"/>
      <inkml:brushProperty name="color" value="#E71224"/>
    </inkml:brush>
  </inkml:definitions>
  <inkml:trace contextRef="#ctx0" brushRef="#br0">104 1 16692,'-4'29'1827,"-2"45"-1036,4 122 1,3-175-694,1 38 281,14 87 0,-6-115 146,-3-25-51,-7-7-449,1 1 0,-1 0-1,1-1 1,-1 1 0,1-1-1,-1 1 1,1-1-1,-1 1 1,0-1 0,1 1-1,-1-1 1,0 1 0,0-1-1,1 0 1,-1 1 0,0-1-1,0 1 1,0-1-1,1-1 1,0-6 84,0 1 0,0-1 0,-1 0 0,1 0 0,-2 0 0,1 1 0,-1-1 0,-2-9 0,-1-2-137,-2 1 0,-8-22 1,7 22-233,-2 0 1,-18-29-1,22 40 215,0 1 0,0-1 0,0 1 0,-1 0 0,0 0 0,0 1-1,0-1 1,-1 1 0,-8-5 0,72-7 1660,75-31-2451,-111 39 664</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4:24.495"/>
    </inkml:context>
    <inkml:brush xml:id="br0">
      <inkml:brushProperty name="width" value="0.05" units="cm"/>
      <inkml:brushProperty name="height" value="0.05" units="cm"/>
    </inkml:brush>
  </inkml:definitions>
  <inkml:trace contextRef="#ctx0" brushRef="#br0">103 115 18788,'-3'1'193,"0"0"-1,0 0 1,0 1-1,1-1 1,-1 1-1,0-1 1,1 1-1,-1 0 1,1 0-1,-1 0 1,1 0 0,0 1-1,0-1 1,0 1-1,0-1 1,1 1-1,-3 4 1,-5 8 762,-11 28 0,14-28-751,1 0-1,1 1 1,0-1 0,0 1 0,2 0-1,0 0 1,1 0 0,1 27 0,0-42-207,0 0 1,0 1 0,0-1 0,0 1 0,0-1 0,1 1 0,-1-1 0,0 1-1,1-1 1,-1 0 0,1 1 0,-1-1 0,1 0 0,0 1 0,0-1-1,0 0 1,0 0 0,-1 0 0,1 0 0,1 0 0,-1 0 0,0 0 0,0 0-1,0 0 1,0 0 0,1 0 0,-1-1 0,0 1 0,1-1 0,-1 1-1,1-1 1,-1 1 0,0-1 0,1 0 0,-1 0 0,1 0 0,-1 0 0,1 0-1,-1 0 1,1 0 0,-1 0 0,1 0 0,-1-1 0,0 1 0,1 0 0,2-2-1,7-3-56,1 0-1,-1-1 0,1 0 1,14-12-1,-9 7-84,-11 7 116,-3 2-28,1-1 0,0 1 0,-1 0-1,1 0 1,0 1 0,7-3 0,-11 4 46,1 0 0,-1 0 0,0 0 0,1 0 0,-1 0 0,1 0 0,-1 0 0,1 0 1,-1 0-1,1 0 0,-1 0 0,1 1 0,-1-1 0,0 0 0,1 0 0,-1 0 0,1 1 0,-1-1 1,0 0-1,1 0 0,-1 1 0,0-1 0,1 0 0,-1 1 0,1 0 0,-1 0-7,1 0 1,-1 1-1,1-1 0,-1 1 0,0-1 0,1 1 0,-1-1 1,0 1-1,0-1 0,0 1 0,0-1 0,-1 3 0,-2 18-47,-2 0 0,-1 0 0,-11 30 0,-5 18 56,21-51-22,1-19 29,0 0 0,0 0 0,0 0 0,0 1 0,0-1 0,1 0 0,-1 0 0,0 0 0,0 0 0,0 1 0,1-1 0,-1 0 0,0 0 0,0 0 0,1 0 0,-1 0 0,0 0 0,0 0 0,1 0 0,-1 0 0,0 0 0,0 1 0,1-1 0,-1 0 0,0 0 0,0-1 0,1 1 0,-1 0 0,0 0 0,0 0 0,1 0 0,-1 0 0,0 0 0,0 0 0,1 0 0,2-2-18,1-1 1,-1 1 0,0 0 0,0-1 0,0 1 0,0-1-1,2-3 1,252-330-2549,-239 310 2407,-2 3 54,83-129 924,-92 136-249,-14 22 164,-16 26 19,8-9-652,1 2 0,1 0 0,1 0 1,1 1-1,1 1 0,2 0 0,-8 43 1,13-50-106,0 0 0,2 0 0,0 0 0,2 1 0,0-1 0,1 0 0,1 0 0,1 0 0,1 0 0,1-1 1,9 23-1,3-9-7,-17-32 11,-1 0 1,1 0 0,-1 0-1,1 0 1,0-1 0,-1 1-1,1 0 1,0 0 0,-1 0-1,1 0 1,0-1 0,0 1-1,0 0 1,0-1 0,0 1-1,0-1 1,0 1 0,0-1-1,0 1 1,0-1 0,0 0-1,0 0 1,0 1 0,0-1-1,0 0 1,0 0 0,2 0-1,-2-1-2,-1 1 1,1-1-1,-1 1 0,1-1 0,-1 0 0,0 1 0,1-1 0,-1 0 0,0 1 1,0-1-1,1 0 0,-1 1 0,0-1 0,0 0 0,0 1 0,0-1 0,0 0 1,0 0-1,0 1 0,0-1 0,0 0 0,0 0 0,-1 0 0,-4-21-93,4 19 73,-5-15-87,-1 0 1,0 0-1,-2 1 0,0 0 0,-14-19 1,-2 0-10,-37-38 0,61 74 131,0-1 0,0 0-1,1 1 1,-1-1 0,0 0 0,1 0-1,-1 0 1,1 1 0,-1-1 0,1 0-1,-1 0 1,1 0 0,-1 0 0,1 0-1,0 0 1,-1 0 0,1 0 0,0 0 0,0 0-1,0 0 1,0-1 0,1 1 1,0 0 0,-1 0 0,1 1 0,0-1 1,0 0-1,0 1 0,0-1 0,0 1 0,0-1 0,0 1 0,0-1 1,0 1-1,0 0 0,0-1 0,0 1 0,0 0 0,0 0 0,0 0 1,0 0-1,2 0 0,25-3 85,50-4-197,77-18 0,-121 12-987,-34 13 1052,1-1 1,-1 1 0,1 0 0,-1 0 0,1-1 0,-1 1 0,1 0 0,-1-1 0,1 1 0,-1-1 0,0 1-1,1 0 1,-1-1 0,0 1 0,1-1 0,-1 1 0,0-1 0,0 1 0,0-1 0,1 1 0,-1-1-1,0 0 1,0 0 9,-1 1 0,1-1 0,-1 0 0,1 1 0,-1-1-1,1 1 1,-1-1 0,1 1 0,-1-1 0,0 1 0,1-1-1,-1 1 1,0 0 0,1-1 0,-1 1 0,0 0 0,0 0-1,1-1 1,-1 1 0,0 0 0,0 0 0,0 0 0,-29-5-528</inkml:trace>
</inkml:ink>
</file>

<file path=ppt/ink/ink4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00.322"/>
    </inkml:context>
    <inkml:brush xml:id="br0">
      <inkml:brushProperty name="width" value="0.025" units="cm"/>
      <inkml:brushProperty name="height" value="0.025" units="cm"/>
      <inkml:brushProperty name="color" value="#E71224"/>
    </inkml:brush>
  </inkml:definitions>
  <inkml:trace contextRef="#ctx0" brushRef="#br0">42 0 17268,'-1'0'104,"1"0"1,-1 0-1,0 0 0,1 0 1,-1 1-1,1-1 1,-1 0-1,1 0 0,-1 0 1,0 1-1,1-1 1,-1 0-1,1 1 0,-1-1 1,1 0-1,0 1 1,-1-1-1,1 0 1,-1 1-1,1-1 0,0 1 1,-1-1-1,1 1 1,0-1-1,-1 1 0,1-1 1,0 1-1,0 0 1,-1-1-1,1 1 1,0-1-1,0 2 0,-6 25 848,5-21-226,-7 39-319,2 1 0,1 0 0,3 0-1,7 88 1,-5-131-406,1 0-1,-1 0 0,1 0 1,0 0-1,0 0 1,0 0-1,0 0 1,0 0-1,1 0 0,2 4 1,-4-7 1,1 1 1,-1-1-1,1 0 0,-1 1 0,0-1 1,1 0-1,-1 1 0,1-1 1,-1 0-1,0 0 0,1 0 1,-1 1-1,1-1 0,-1 0 1,1 0-1,-1 0 0,1 0 1,-1 0-1,1 0 0,-1 0 1,1 0-1,-1 0 0,1 0 1,-1 0-1,1-1 0,1 1 7,-1-1-1,0 0 0,1 0 1,-1 0-1,0 0 0,0 0 1,0 0-1,0 0 0,1 0 1,-2 0-1,1 0 0,1-2 1,7-12 129,0-1 1,-1 0 0,-1 0 0,9-27-1,14-70 699,-29 108-802,8-42 388,-9 47-420,0 0 0,0 0 1,0 0-1,0 0 0,0 0 0,0 0 1,0 0-1,0 0 0,0 1 0,0-1 1,0 0-1,0 0 0,0 0 0,0 0 1,0 0-1,0 0 0,1 0 0,-1 0 0,0 0 1,0 0-1,0 0 0,0 0 0,0 0 1,0 0-1,0 0 0,0 0 0,0 0 1,0 0-1,0 0 0,0 0 0,0 0 0,0 0 1,0 0-1,0 0 0,1 0 0,-1 0 1,0 0-1,0 0 0,0-1 0,0 1 1,0 0-1,0 0 0,0 0 0,0 0 0,0 0 1,0 0-1,0 0 0,0 0 0,0 0 1,0 0-1,0 0 0,0 0 0,2 7 18,3 49-17,-4-29-54,8 40-1,-8-61 37,1 1 1,0 0-1,0 0 0,0-1 0,1 0 0,0 1 0,0-1 0,1 0 0,0 0 1,8 9-1,-10-13 12,0 0 1,0 0-1,0 0 0,0 0 1,1 0-1,-1-1 1,1 1-1,-1-1 1,1 0-1,-1 0 1,1 0-1,0 0 1,0 0-1,-1 0 1,1-1-1,0 0 0,0 1 1,0-1-1,0 0 1,0 0-1,0 0 1,-1-1-1,1 1 1,0-1-1,0 0 1,0 0-1,-1 1 0,1-2 1,0 1-1,-1 0 1,1-1-1,-1 1 1,1-1-1,2-2 1,2-1 30,-1-1 0,1 0 1,-1-1-1,0 1 1,-1-1-1,1-1 0,-1 1 1,-1-1-1,1 0 1,2-8-1,-3 6 19,0 0 0,-2 0 0,1-1 0,-1 1 1,-1-1-1,0 0 0,0 1 0,-1-1 0,0 0 0,-1 1 0,0-1 0,-1 1 0,0-1 0,-4-11 1,5 20-52,0 0 1,0 0-1,0 1 1,0-1-1,0 0 1,0 0-1,0 1 1,0-1-1,-1 1 1,1-1-1,-1 1 1,1 0-1,-1 0 1,1-1-1,-1 1 1,0 0-1,0 0 1,1 1-1,-1-1 1,0 0 0,0 0-1,-4 0 1,5 1-23,-1 0 0,1 0 0,-1 0 0,1 1 0,-1-1 0,0 0 0,1 1 0,-1-1 0,1 1 1,-1-1-1,1 1 0,0 0 0,-1 0 0,1-1 0,0 1 0,-1 0 0,1 0 0,0 0 0,0 1 0,0-1 1,0 0-1,0 0 0,0 1 0,0-1 0,0 0 0,1 1 0,-1-1 0,0 1 0,0 2 0,1-3-39,-1 0 1,0 0-1,1 1 0,0-1 0,-1 0 0,1 1 0,0-1 0,-1 1 0,1-1 0,0 0 1,0 1-1,0-1 0,1 1 0,-1-1 0,0 0 0,0 1 0,1-1 0,-1 0 0,1 1 0,-1-1 1,1 0-1,-1 1 0,1-1 0,0 0 0,0 0 0,0 0 0,0 0 0,-1 0 0,1 0 0,1 0 1,-1 0-1,0 0 0,0 0 0,0 0 0,0-1 0,1 1 0,-1-1 0,0 1 0,0-1 1,1 1-1,-1-1 0,1 0 0,-1 1 0,0-1 0,1 0 0,-1 0 0,1 0 0,-1 0 0,0 0 1,1 0-1,-1-1 0,1 1 0,-1 0 0,0-1 0,1 1 0,0-2 0,23-7-589</inkml:trace>
</inkml:ink>
</file>

<file path=ppt/ink/ink4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00.958"/>
    </inkml:context>
    <inkml:brush xml:id="br0">
      <inkml:brushProperty name="width" value="0.025" units="cm"/>
      <inkml:brushProperty name="height" value="0.025" units="cm"/>
      <inkml:brushProperty name="color" value="#E71224"/>
    </inkml:brush>
  </inkml:definitions>
  <inkml:trace contextRef="#ctx0" brushRef="#br0">4 180 15955,'-1'2'155,"1"-1"0,-1 0 0,1 1 0,0-1 0,-1 0 0,1 1 0,0-1 0,0 0-1,0 1 1,0-1 0,0 0 0,0 1 0,0-1 0,1 0 0,-1 1 0,0-1-1,1 0 1,0 3 0,0-4-54,0 1-1,-1-1 0,1 1 1,0-1-1,0 1 0,0-1 1,-1 0-1,1 1 0,0-1 1,0 0-1,0 1 0,0-1 1,0 0-1,-1 0 0,1 0 0,0 0 1,0 0-1,0 0 0,0 0 1,0 0-1,0-1 0,0 1 1,-1 0-1,1 0 0,0-1 1,0 1-1,0-1 0,-1 1 1,1 0-1,0-1 0,0 0 1,7-3 159,-1-1 1,-1 0-1,1 0 1,-1 0 0,1-1-1,-2 0 1,1 0-1,-1-1 1,8-11 0,-5 6 18,-1-1 1,0 0 0,-1 0 0,7-24 0,-11 32-193,-1 0 1,-1 0-1,1-1 1,-1 1 0,0-8-1,0 13-76,0-1 0,0 0 0,0 1-1,0-1 1,0 0 0,0 1 0,0-1 0,0 0-1,-1 1 1,1-1 0,0 0 0,-1 1 0,1-1-1,0 1 1,-1-1 0,1 1 0,-1-1 0,1 1-1,-1-1 1,1 1 0,-1-1 0,0 1-8,0 0 0,0 0-1,0 0 1,0 0 0,0 0 0,0 0 0,1 0 0,-1 0-1,0 0 1,0 1 0,0-1 0,0 0 0,1 1-1,-1-1 1,0 1 0,0-1 0,0 0 0,1 1 0,-1 0-1,0-1 1,0 2 0,-5 4-26,0 0 0,0 0 1,1 1-1,0-1 0,0 1 0,0 1 0,1-1 1,-5 12-1,-2 8-86,-8 30 0,14-40 57,-4 32 1,8-44 46,0-1 0,1 1 0,0 0 0,0-1 1,0 1-1,1 0 0,-1-1 0,1 1 0,0 0 1,1-1-1,2 9 0,-3-12 5,-1-1-1,0 1 1,1 0-1,-1-1 1,1 1-1,-1 0 1,1-1-1,-1 1 1,1-1-1,0 1 1,-1-1-1,1 1 1,0-1-1,-1 1 1,1-1 0,0 0-1,0 1 1,-1-1-1,1 0 1,0 0-1,0 0 1,-1 0-1,1 1 1,1-1-1,0-1 0,0 1 1,-1 0-1,1-1 0,0 1 0,-1-1 0,1 1 0,0-1 0,-1 0 0,1 0 0,2-2 0,3-2-1,0-1-1,0-1 1,7-9-1,-13 15 3,18-24-4,-1-2 1,-1 0-1,-2 0 0,19-46 1,-32 69-2,-3 4-1,1 0 0,0-1 0,0 1 0,0 0 0,0 0 0,0-1 0,1 1 0,-1 0 0,0 0 0,0-1 0,0 1 0,0 0 1,0 0-1,0-1 0,0 1 0,0 0 0,1 0 0,-1-1 0,0 1 0,0 0 0,0 0 0,0 0 0,1-1 0,-1 1 0,0 0 0,0 0 0,0 0 0,1 0 0,-1 0 0,0 0 0,0-1 0,1 1 0,-1 0 0,0 0 0,0 0 0,1 0 0,-1 0 0,0 0 0,1 0 0,-1 0 0,2 13-128,-4 32 4,1-38 87,-1 23-44,-2 42-28,4-64 113,0 0 0,1-1 1,0 1-1,0-1 0,1 1 0,4 12 0,-6-19 1,1 0 0,-1 0 0,1 0 0,-1 0 0,1 0-1,0 0 1,-1 0 0,1 0 0,0 0 0,0 0-1,-1 0 1,1 0 0,0-1 0,0 1 0,0 0 0,0-1-1,0 1 1,0 0 0,0-1 0,0 1 0,1-1-1,-1 0 1,0 1 0,0-1 0,0 0 0,2 0 0,0 0-63,0 0 1,0-1-1,0 0 1,-1 1-1,1-1 1,0 0-1,-1 0 1,1-1 0,-1 1-1,0 0 1,3-3-1,7-5-228,-2 0 1,1 0-1,13-17 0,3-9-21,0-5-94</inkml:trace>
</inkml:ink>
</file>

<file path=ppt/ink/ink4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01.673"/>
    </inkml:context>
    <inkml:brush xml:id="br0">
      <inkml:brushProperty name="width" value="0.025" units="cm"/>
      <inkml:brushProperty name="height" value="0.025" units="cm"/>
      <inkml:brushProperty name="color" value="#E71224"/>
    </inkml:brush>
  </inkml:definitions>
  <inkml:trace contextRef="#ctx0" brushRef="#br0">53 1 16075,'-9'17'914,"1"2"-1,1-1 0,1 1 1,0 0-1,2 0 0,0 1 1,-2 36-1,4-1 4,8 86 0,-4-112-705,2-1 0,7 30 0,-4-42-150,-6-16-60,-1 1 0,0-1 0,0 0-1,0 0 1,0 0 0,1 0 0,-1 1 0,0-1 0,0 0 0,0 0 0,1 0 0,-1 0 0,0 0 0,0 0 0,1 1 0,-1-1 0,0 0-1,0 0 1,1 0 0,-1 0 0,0 0 0,0 0 0,1 0 0,-1 0 0,0 0 0,0 0 0,1 0 0,-1 0 0,0 0 0,1-1 0,0 0 2,0 0 0,0 0 0,0 0 0,0 0 0,-1 0 1,1-1-1,0 1 0,-1 0 0,1-1 0,-1 1 0,1 0 0,-1-1 1,1 1-1,-1-1 0,0 1 0,0-3 0,3-16-75,-2-1 0,0 1 0,-1 0 0,-2-1 0,0 1 0,-1 0 0,-7-29 0,2 34-224,8 15 289,0 0 1,0 0-1,-1-1 1,1 1 0,0 0-1,0 0 1,0 0-1,0 0 1,0 0-1,0 0 1,0 0-1,-1 0 1,1 0 0,0 0-1,0 0 1,0 0-1,0 0 1,0 0-1,0 0 1,0 1 0,-1-1-1,1 0 1,0 0-1,0 0 1,0 0-1,0 0 1,0 0-1,0 0 1,0 0 0,0 0-1,0 0 1,-1 0-1,1 0 1,0 0-1,0 1 1,0-1 0,0 0-1,0 0 1,0 0-1,0 0 1,0 0-1,0 0 1,0 0-1,0 1 1,0-1 0,0 0-1,0 0 1,0 0-1,0 0 1,0 0-1,0 0 1,0 0-1,0 1 1,0-1 0,0 0-1,0 0 1,0 3-25,0 0 1,0-1 0,0 1-1,1 0 1,-1-1 0,1 1-1,-1 0 1,1-1 0,2 4-1,-2-2 18,1 0-1,0 0 0,1-1 1,-1 1-1,0-1 0,1 0 1,0 0-1,0 0 0,0 0 1,0 0-1,0-1 0,1 1 1,-1-1-1,1 0 0,0 0 0,-1 0 1,1 0-1,0-1 0,7 2 1,-6-2 25,0-1 0,0 1 0,-1-1 1,1-1-1,0 1 0,0-1 0,-1 1 0,1-1 1,0-1-1,-1 1 0,1-1 0,-1 0 0,0 0 0,1 0 1,-1 0-1,0-1 0,6-4 0,-2 0 67,0 0 0,-1 0-1,0-1 1,9-11 0,-13 14-11,0 0-1,1 0 1,-1 0 0,-1 0-1,1-1 1,-1 1 0,0-1-1,0 1 1,1-8 0,-3 12-60,0 1 0,0 0-1,0-1 1,0 1 0,0 0 0,0-1 0,0 1 0,0-1 0,0 1-1,0 0 1,0-1 0,0 1 0,0-1 0,0 1 0,0 0 0,0-1-1,0 1 1,0 0 0,-1-1 0,1 1 0,0 0 0,0-1 0,0 1-1,-1 0 1,1-1 0,-1 1 0,-7 4 98,-7 15-78,7-7-26,1 1 1,0 0 0,1 0 0,0 0-1,1 1 1,1 0 0,0 0 0,1 0-1,0 1 1,0 20 0,3-33 2,0 0 0,0-1 1,0 1-1,0-1 0,0 1 0,1-1 0,-1 1 1,1-1-1,-1 1 0,1-1 0,0 0 0,0 1 1,-1-1-1,1 0 0,0 1 0,0-1 0,0 0 1,0 0-1,3 2 0,-2-1 0,0-1-1,1 0 1,-1 0-1,1 0 1,-1 0-1,1 0 1,0-1 0,-1 1-1,1-1 1,5 1-1,6-2-63,0 0 1,0 0-1,23-7 0,-21 5-107,19-2-320,-60-23 885,17 17-239,-34-47 512,39 53-610,0 1 0,0-1 0,1 0 0,0-1 0,0 1 0,0 0 0,1-1 0,-1 1 0,0-11 0,2 15-59,1 0 0,-1 1 0,0-1 1,0 1-1,1-1 0,-1 0 0,1 1 0,-1-1 0,0 1 0,1-1 0,-1 1 1,1 0-1,-1-1 0,1 1 0,-1-1 0,1 1 0,0 0 0,-1-1 0,1 1 0,-1 0 1,1 0-1,0-1 0,-1 1 0,1 0 0,0 0 0,-1 0 0,1 0 0,0 0 1,-1 0-1,2 0 0,27 0-208,-23 1 71,4-1-170,0 0 1,0-1 0,0 0-1,-1 0 1,1-1-1,0 0 1,17-7 0,-14 0-224</inkml:trace>
</inkml:ink>
</file>

<file path=ppt/ink/ink4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02.155"/>
    </inkml:context>
    <inkml:brush xml:id="br0">
      <inkml:brushProperty name="width" value="0.025" units="cm"/>
      <inkml:brushProperty name="height" value="0.025" units="cm"/>
      <inkml:brushProperty name="color" value="#E71224"/>
    </inkml:brush>
  </inkml:definitions>
  <inkml:trace contextRef="#ctx0" brushRef="#br0">1 1 14851,'14'1'712,"2"2"-504,-3-3-184</inkml:trace>
</inkml:ink>
</file>

<file path=ppt/ink/ink4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02.672"/>
    </inkml:context>
    <inkml:brush xml:id="br0">
      <inkml:brushProperty name="width" value="0.025" units="cm"/>
      <inkml:brushProperty name="height" value="0.025" units="cm"/>
      <inkml:brushProperty name="color" value="#E71224"/>
    </inkml:brush>
  </inkml:definitions>
  <inkml:trace contextRef="#ctx0" brushRef="#br0">0 10 20244,'6'13'1977,"4"0"-1273,0 1-272,6 2 696,0 0-144,7-5-143,4-1-329,1-7-312,4-3-24,-2-4-264,2-6-216,-5-3-640,0-4-297,-8-5 985,-3 2-248,-8 0-152</inkml:trace>
</inkml:ink>
</file>

<file path=ppt/ink/ink4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03.193"/>
    </inkml:context>
    <inkml:brush xml:id="br0">
      <inkml:brushProperty name="width" value="0.025" units="cm"/>
      <inkml:brushProperty name="height" value="0.025" units="cm"/>
      <inkml:brushProperty name="color" value="#E71224"/>
    </inkml:brush>
  </inkml:definitions>
  <inkml:trace contextRef="#ctx0" brushRef="#br0">132 0 19996,'-3'19'2073,"-2"1"-1457,-5 9-232,-2 2 1128,2 12-768,-3 3-95,0 7-273,-1 3-72,2 1-120,0-1-80,3-6-264,0-1-216,4-13-777,2-7 1842,1-16-817,2-12-113,2-7-63</inkml:trace>
  <inkml:trace contextRef="#ctx0" brushRef="#br0" timeOffset="1">417 135 18268,'-5'11'4346,"-18"39"-1319,8-6-2682,3 0-1,1 1 0,-9 90 0,19-130-342,1 0 0,0 0 0,0-1 1,1 1-1,-1 0 0,1 0 0,1 4 0,-1-8-1,-1-1-1,0 1 0,0-1 0,1 1 1,-1 0-1,0-1 0,1 1 0,-1-1 0,1 1 1,-1-1-1,1 1 0,-1-1 0,0 1 0,1-1 1,0 0-1,-1 1 0,1-1 0,-1 0 1,1 1-1,-1-1 0,1 0 0,1 0 0,-1 0 1,0 0 0,0 0 0,1 0 0,-1 0 0,0 0 0,0-1-1,1 1 1,-1-1 0,0 1 0,0-1 0,0 1 0,0-1 0,0 0 0,0 1-1,0-1 1,1-1 0,11-10 22,-1-1 0,0 0 0,-2-1 1,1 0-1,8-17 0,5-5 3,5-8 7,-19 26-30,1 2-1,1 0 1,19-21-1,-31 36-4,1 1 0,-1-1-1,1 0 1,-1 1 0,1-1-1,0 1 1,-1-1 0,1 1-1,0-1 1,-1 1 0,1-1-1,0 1 1,-1 0 0,1-1-1,0 1 1,0 0 0,0-1-1,-1 1 1,1 0 0,0 0-1,0 0 1,0 0 0,0 0-1,0 0 1,-1 0 0,2 0-1,-1 1 0,0 0 0,-1 0-1,1-1 1,0 1 0,-1 0 0,1 0-1,-1 0 1,1 0 0,-1 0 0,0 0-1,1 0 1,-1 0 0,0 0 0,0-1-1,0 1 1,0 0 0,0 3 0,1 6-22,-2 1 1,-2 19 0,2-28 22,-28 129-116,9-46-235,16-61 291,3-6-10</inkml:trace>
</inkml:ink>
</file>

<file path=ppt/ink/ink4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04.751"/>
    </inkml:context>
    <inkml:brush xml:id="br0">
      <inkml:brushProperty name="width" value="0.025" units="cm"/>
      <inkml:brushProperty name="height" value="0.025" units="cm"/>
      <inkml:brushProperty name="color" value="#E71224"/>
    </inkml:brush>
  </inkml:definitions>
  <inkml:trace contextRef="#ctx0" brushRef="#br0">112 103 17588,'1'-5'507,"-1"0"1,0 0-1,0 1 1,0-1-1,0 0 1,-3-7-1,3 11-440,0 1-1,0-1 1,0 1-1,0-1 0,0 1 1,0-1-1,-1 1 1,1-1-1,0 1 0,0 0 1,-1-1-1,1 1 0,0-1 1,-1 1-1,1 0 1,0-1-1,-1 1 0,1 0 1,-1 0-1,1-1 1,0 1-1,-1 0 0,1 0 1,-1-1-1,1 1 0,-1 0 1,0 0-1,0 0 17,0 1-1,0-1 1,0 0-1,0 1 1,-1-1 0,1 1-1,0 0 1,0-1-1,0 1 1,0 0-1,0 0 1,1 0-1,-1-1 1,0 1-1,0 0 1,-1 2 0,-9 13-28,0 1 1,1 0 0,0 1 0,2-1 0,0 2 0,1-1 0,1 1-1,-5 22 1,11-24-69,0-17 13,0 0 1,0 0-1,0 0 1,0 1-1,0-1 1,1 0-1,-1 0 0,0 0 1,0 0-1,0 0 1,1 1-1,-1-1 0,0 0 1,0 0-1,0 0 1,1 0-1,-1 0 1,0 0-1,0 0 0,0 0 1,1 0-1,-1 0 1,0 0-1,0 0 0,1 0 1,-1 0-1,0 0 1,0 0-1,0 0 1,1 0-1,-1 0 0,0 0 1,0 0-1,1 0 1,-1-1-1,3 0 5,-1-1 0,1 1 0,-1-1 1,1 0-1,-1 0 0,0-1 0,4-4 0,15-22 99,-1-1 0,-1-1 0,-2-1 0,23-58 0,-35 74-69,2-1 4,-5 20-33,0 11-13,-1 35-94,0-13-89,7 43 1,-7-70 49,1 1 0,0-1 1,1 0-1,0 0 0,0 0 0,1 0 1,0 0-1,1-1 0,8 12 1,-12-18 65,0 0 0,1 0 0,-1-1 0,1 1 0,-1-1 0,1 1 0,0-1 0,0 0 0,0 0 0,0 1 0,0-1 0,0-1 0,0 1 0,0 0 0,0 0 0,0-1 0,0 1 0,0-1-1,1 0 1,-1 1 0,0-1 0,0 0 0,0 0 0,1-1 0,-1 1 0,0 0 0,0-1 0,0 1 0,0-1 0,1 0 0,1-1 0,3-2-84,-1 1-1,1-1 1,-1-1-1,0 1 1,-1-1-1,1 0 0,-1-1 1,7-7-1,16-27-433</inkml:trace>
</inkml:ink>
</file>

<file path=ppt/ink/ink4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05.325"/>
    </inkml:context>
    <inkml:brush xml:id="br0">
      <inkml:brushProperty name="width" value="0.025" units="cm"/>
      <inkml:brushProperty name="height" value="0.025" units="cm"/>
      <inkml:brushProperty name="color" value="#E71224"/>
    </inkml:brush>
  </inkml:definitions>
  <inkml:trace contextRef="#ctx0" brushRef="#br0">1 2 17204,'4'-1'2288,"0"5"-1424,-1 16-424,1 7 2137,1 15-1561,2 8-272,0 10-568,0 2-112,3 4-24,-1-6 48,-1-11-184,0-8-96,3-13-280,1-14-288,0-17 992,-2-8-400,3-24-88,3-8-168</inkml:trace>
</inkml:ink>
</file>

<file path=ppt/ink/ink4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05.822"/>
    </inkml:context>
    <inkml:brush xml:id="br0">
      <inkml:brushProperty name="width" value="0.025" units="cm"/>
      <inkml:brushProperty name="height" value="0.025" units="cm"/>
      <inkml:brushProperty name="color" value="#E71224"/>
    </inkml:brush>
  </inkml:definitions>
  <inkml:trace contextRef="#ctx0" brushRef="#br0">63 1 20812,'-3'9'6279,"-12"25"-5889,4-8-406,5-11-17,1-4 26,1-1 0,0 1-1,0 0 1,1 0 0,0 0 0,1 0-1,0 15 1,2-25 2,0 0 0,0 0 0,0 0 0,0 0 0,1-1 0,-1 1 0,0 0 0,1 0 0,-1 0 0,1 0 0,-1-1 0,1 1 0,-1 0 0,1-1 0,0 1 0,-1 0 0,1-1 0,0 1 0,-1-1 0,1 1 0,0-1 0,0 1-1,-1-1 1,1 0 0,0 1 0,0-1 0,0 0 0,0 0 0,0 1 0,-1-1 0,1 0 0,2 0 0,35-1-412,-23 0 129,6 1-357,1 1-1,-1 1 1,33 7 0,-47-7 404,1 0 1,0 1-1,-1-1 1,1 2-1,-1-1 1,0 1-1,0 0 1,0 0-1,-1 1 1,0 0-1,1 0 1,8 11-1,-14-15 244,0 0 0,0 0 0,0 0 0,0 0 0,0 1 0,-1-1 0,1 0 0,0 1 0,-1-1 0,1 0 0,-1 1 0,0-1 0,1 1 0,-1-1 0,0 0 0,0 1 0,0-1 0,0 1 0,0-1 0,0 1 0,0-1 0,-1 1 0,1 1 0,-2-1 87,1 0 0,0 0 0,-1 1 0,1-1 0,-1 0 0,1 0 0,-1 0 0,0-1 0,0 1 0,0 0 0,0-1 0,-3 2 1,-5 3 414,0-1 0,0 0 0,-1-1 0,-22 6 0,24-8-274,-33 7 81,40-9-558,-1 1 0,1-1 0,-1 0 0,1 0 0,-1 0 0,1-1 0,-1 1 0,1-1 0,-1 1 0,1-1 0,-1 0 0,1 0 0,-4-1 0,3-2-437,2 1-228</inkml:trace>
</inkml:ink>
</file>

<file path=ppt/ink/ink4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06.600"/>
    </inkml:context>
    <inkml:brush xml:id="br0">
      <inkml:brushProperty name="width" value="0.025" units="cm"/>
      <inkml:brushProperty name="height" value="0.025" units="cm"/>
      <inkml:brushProperty name="color" value="#E71224"/>
    </inkml:brush>
  </inkml:definitions>
  <inkml:trace contextRef="#ctx0" brushRef="#br0">158 7 12219,'1'-1'3230,"-4"-1"202,-10-2 623,7 6-3636,-1-1 0,0 1 1,1 0-1,0 1 1,0 0-1,0 0 0,0 0 1,0 0-1,0 1 1,-9 8-1,7-5-582,1 0-1,-1 0 1,1 1 0,0 0-1,1 0 1,-8 12 0,13-18 69,0 0 0,0 0 1,0 0-1,0 0 0,0 0 0,1 0 1,-1 0-1,0 0 0,1 0 1,0 0-1,-1 0 0,1 0 1,0 1-1,0-1 0,0 0 0,1 0 1,-1 0-1,0 0 0,2 4 1,-1-5 13,0 1 0,0 0 0,1-1 1,-1 1-1,1-1 0,0 1 1,-1-1-1,1 0 0,0 1 0,-1-1 1,1 0-1,0 0 0,0 0 0,0-1 1,0 1-1,0 0 0,0-1 0,0 1 1,4-1-1,58 8-672,-50-8 692,0 1 1,0 1 0,0 0-1,0 1 1,0 1 0,0 0-1,17 8 1,-29-12 73,-1 1 1,0 0-1,0-1 0,1 1 1,-1 0-1,0 0 0,0 0 1,0 0-1,0 0 0,0 0 1,0 0-1,0 0 0,0 0 1,0 1-1,0-1 0,-1 0 1,1 0-1,0 1 0,-1-1 1,0 1-1,1-1 1,-1 0-1,0 1 0,1-1 1,-1 1-1,0-1 0,0 1 1,0-1-1,0 1 0,0-1 1,-1 1-1,1-1 0,0 0 1,-1 1-1,1-1 0,-1 1 1,1-1-1,-1 0 0,0 1 1,0-1-1,1 0 0,-1 0 1,-1 1-1,-3 4 183,1 0 1,-1-1-1,0 0 0,-1 0 1,1 0-1,-1-1 0,-8 5 1,7-5-22,-41 22 1119,44-25-1295,0 1 0,0 0 0,0-1 0,-1 0 1,1 0-1,0 0 0,-1-1 0,1 0 0,-9 0 0,12 0-7,0 0 0,0 0 0,0 0 0,0-1 0,0 1 0,0 0 0,-1-1 0,1 1 0,0-1 0,0 0 0,1 1 0,-1-1 0,0 0 0,0 1 0,0-1 0,0 0 0,0 0 0,1 0 0,-1 0 0,0 0 0,1 0 0,-1 0 0,1 0 0,-1 0 0,1 0 0,-1-2 0,-2-24-223</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4:24.944"/>
    </inkml:context>
    <inkml:brush xml:id="br0">
      <inkml:brushProperty name="width" value="0.05" units="cm"/>
      <inkml:brushProperty name="height" value="0.05" units="cm"/>
    </inkml:brush>
  </inkml:definitions>
  <inkml:trace contextRef="#ctx0" brushRef="#br0">0 121 15507,'13'-10'2105,"16"-2"-1081,5-2-400,12-2 1769,6-1-1121,6 1-928,5 0-520,-1 9 296,-2 1-184,-8-1-168</inkml:trace>
</inkml:ink>
</file>

<file path=ppt/ink/ink4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07.129"/>
    </inkml:context>
    <inkml:brush xml:id="br0">
      <inkml:brushProperty name="width" value="0.025" units="cm"/>
      <inkml:brushProperty name="height" value="0.025" units="cm"/>
      <inkml:brushProperty name="color" value="#E71224"/>
    </inkml:brush>
  </inkml:definitions>
  <inkml:trace contextRef="#ctx0" brushRef="#br0">2 0 19268,'1'12'398,"1"0"0,-2 0-1,0-1 1,-2 23 0,0 5 158,2-1-193,1-1 1,12 65-1,-8-80-268,0 0-1,1-1 1,2 0-1,0 0 1,21 39-1,-26-56-131,-1 0-1,1 1 0,1-1 0,-1 0 0,7 6 1,-26-49-1077,-40-67 2831,48 91-849,8 15-844,0 0-1,0 0 1,0-1 0,0 1 0,0 0 0,0-1 0,0 1 0,0 0 0,0-1 0,0 1-1,0 0 1,0 0 0,0-1 0,0 1 0,0 0 0,0-1 0,0 1 0,0 0 0,0-1-1,1 1 1,-1 0 0,0 0 0,0-1 0,0 1 0,0 0 0,1 0 0,-1-1 0,0 1-1,0 0 1,1 0 0,-1 0 0,0-1 0,0 1 0,1 0 0,-1 0 0,0 0 0,0 0 0,1 0-1,-1 0 1,0 0 0,1-1 0,12-1-89,13 1-789,-3 0 691,1-1 0,27-5 1,-18-1-224</inkml:trace>
</inkml:ink>
</file>

<file path=ppt/ink/ink4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07.736"/>
    </inkml:context>
    <inkml:brush xml:id="br0">
      <inkml:brushProperty name="width" value="0.025" units="cm"/>
      <inkml:brushProperty name="height" value="0.025" units="cm"/>
      <inkml:brushProperty name="color" value="#E71224"/>
    </inkml:brush>
  </inkml:definitions>
  <inkml:trace contextRef="#ctx0" brushRef="#br0">95 12 13827,'0'-1'222,"-1"1"1,1-1-1,0 0 0,-1 0 0,1 1 1,-1-1-1,0 0 0,1 1 1,-1-1-1,0 1 0,1-1 1,-1 1-1,0-1 0,1 1 0,-1-1 1,0 1-1,0 0 0,0-1 1,1 1-1,-1 0 0,0 0 0,0 0 1,0 0-1,-1-1 0,1 2-87,0-1 1,0 1-1,0-1 0,0 0 0,0 1 0,0 0 0,0-1 0,0 1 1,0 0-1,0-1 0,0 1 0,0 0 0,0 0 0,1 0 0,-2 1 0,-3 6 73,1-1-1,0 1 0,-5 14 0,8-20-107,-7 18-15,2 0 0,0 0 0,0 0-1,2 1 1,1 0 0,0 0-1,1 24 1,2-43-68,1 1 0,-1-1 0,0 1 0,1-1 0,-1 1 1,1-1-1,0 1 0,0-1 0,0 0 0,0 1 0,0-1 0,1 0 0,-1 0 0,3 3 0,-3-4-7,0 0 0,0-1 0,0 1-1,0 0 1,0-1 0,1 1 0,-1-1-1,0 0 1,0 1 0,0-1 0,1 0-1,-1 0 1,0 0 0,0 0-1,0 0 1,1 0 0,-1 0 0,0 0-1,0 0 1,0 0 0,1-1 0,-1 1-1,0-1 1,0 1 0,0-1 0,0 1-1,0-1 1,0 1 0,0-1 0,0 0-1,1-1 1,6-4 23,-1 0 0,0-1 0,0 0 0,-1 0 0,0 0-1,0-1 1,0 0 0,-1 0 0,6-15 0,-1 1 52,-1-1-1,10-39 1,-16 49-52,-1 1 0,0-1 0,0-26 0,-2 39-36,1-1-1,-1 1 1,0-1 0,0 1 0,0 0 0,0-1-1,0 1 1,0 0 0,0-1 0,0 1-1,0-1 1,0 1 0,0 0 0,0-1 0,-1 1-1,1-1 1,0 1 0,0 0 0,0-1-1,0 1 1,-1 0 0,1-1 0,0 1 0,0 0-1,-1 0 1,1-1 0,0 1 0,-7 7-163,-4 20-144,7-14-210,0 1-1,1 0 1,0 0-1,1 0 0,1 1 1,0-1-1,2 23 1,-1-36 474,0 0 0,0-1 1,0 1-1,0 0 1,0 0-1,0 0 1,0 0-1,1 0 0,-1 0 1,0-1-1,1 1 1,-1 0-1,1 0 1,-1 0-1,1-1 0,-1 1 1,1 0-1,-1-1 1,1 1-1,0 0 1,-1-1-1,1 1 0,0-1 1,-1 1-1,1-1 1,0 1-1,0-1 1,1 1-1,13-6-750</inkml:trace>
</inkml:ink>
</file>

<file path=ppt/ink/ink4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08.534"/>
    </inkml:context>
    <inkml:brush xml:id="br0">
      <inkml:brushProperty name="width" value="0.025" units="cm"/>
      <inkml:brushProperty name="height" value="0.025" units="cm"/>
      <inkml:brushProperty name="color" value="#E71224"/>
    </inkml:brush>
  </inkml:definitions>
  <inkml:trace contextRef="#ctx0" brushRef="#br0">6 57 19748,'-3'7'3300,"3"12"-2517,0-15-30,-2 33-265,2 0 1,2 0-1,1 0 0,8 36 1,-11-72-482,1 0-1,-1 0 1,0 0 0,0 0 0,0 0-1,1 0 1,-1-1 0,1 1-1,-1 0 1,1 0 0,-1 0 0,1 0-1,-1-1 1,1 1 0,1 1 0,-2-2-3,0 0 0,1 0 0,-1 0 0,0 0-1,1 0 1,-1 0 0,0 0 0,0 0 0,1 0 0,-1 0 0,0 0 0,1 0 0,-1 0 0,0-1 0,0 1 0,1 0 0,-1 0 0,0 0 0,0 0 0,1-1 0,-1 1 0,0 0 0,0 0 0,1 0 0,-1-1 0,0 1 0,0 0-1,0-1 1,0 1 0,1 0 0,10-29 99,-7 13-182,-1 0 0,0-1 0,-2 1 0,0-1 0,-1 1 0,0-1 0,-1 1 0,-1 0 0,-1-1 0,-6-20 0,0 21-234,9 16 297,0-1 0,0 1-1,-1 0 1,1 0-1,0 0 1,0-1 0,-1 1-1,1 0 1,0 0-1,-1 0 1,1 0 0,0-1-1,0 1 1,-1 0-1,1 0 1,0 0 0,-1 0-1,1 0 1,0 0-1,-1 0 1,1 0 0,0 0-1,-1 0 1,1 0-1,0 0 1,-1 0 0,0 1-11,0 0 0,0 0 1,1 0-1,-1 0 0,0 0 1,1 0-1,-1 0 0,1 0 1,-1 0-1,1 0 0,-1 0 1,1 0-1,0 0 0,0 0 1,-1 0-1,1 1 0,0-1 1,0 0-1,0 0 0,0 0 1,0 0-1,1 2 0,-1-1 15,0 0-1,0-1 1,0 1-1,0 0 1,1 0-1,-1-1 1,1 1-1,-1 0 1,1 0-1,0-1 0,-1 1 1,1-1-1,0 1 1,0-1-1,0 1 1,0-1-1,0 1 1,1-1-1,-1 0 1,0 0-1,1 1 1,-1-1-1,3 1 1,-1-1 12,0 0 0,0 0 1,0 0-1,1-1 1,-1 1-1,0-1 0,0 0 1,0 0-1,0 0 1,0 0-1,0-1 1,6-1-1,2-1-191,0 0 0,-1-1 1,1-1-1,-1 0 0,0 0 0,17-12 0,-26 16 27,1 0 0,0 0 0,-1 0-1,1-1 1,-1 1 0,1-1 0,-1 1 0,0-1-1,0 1 1,0-1 0,1 0 0,-1 1-1,-1-1 1,1 0 0,0 0 0,0 0 0,0-3-1,-1 3-177,-1 0-1,1 0 1,0-1-1,-1 1 1,0 0-1,1 0 1,-1 0-1,0 0 1,0 0-1,0 0 1,0 0-1,-1 0 0,1 0 1,0 0-1,-3-2 1,-1-6 884,10 20 1514,46 263 2813,-50-268-4747,-1-2-8,1-1 1,-1 1-1,1 0 0,-1-1 0,1 1 1,0-1-1,0 1 0,2 2 1,-3-4-101,0-1 0,0 0 0,0 0 0,0 0 1,0 0-1,0 0 0,0 0 0,0 0 0,0 0 0,0 0 1,1 0-1,-1 0 0,0 0 0,0 0 0,0 0 0,0 0 1,0 0-1,0 0 0,0 0 0,0 0 0,0 0 1,1 0-1,-1 0 0,0 0 0,0 0 0,0 0 0,0 0 1,0 0-1,0 0 0,0 0 0,0 0 0,0 0 0,0 0 1,1 0-1,-1 0 0,0 0 0,0 0 0,0 0 0,0 0 1,0 0-1,0 0 0,0 0 0,0 0 0,0-1 1,0 1-1,0 0 0,0 0 0,0 0 0,0 0 0,0 0 1,0 0-1,0 0 0,0 0 0,0 0 0,1 0 0,-1-1 1,0 1-1,0 0 0,0 0 0,0 0 0,0 0 0,-1 0 1,1 0-1,3-12 371,0-13-12,-3 3-101,-5-39 0,3 52-355,0 1 1,0 0 0,0 0 0,-1-1 0,0 1 0,-1 1 0,-7-14 0,9 13-284,11 9 112,2 1 177,0-1 52,0-2 0,0 1 0,0-2 0,0 0 0,-1 0 0,1 0 0,-1-2 0,1 1 0,17-9 0,-10 2 60,1-1-1,-2 0 1,1-1-1,16-16 0,-33 27-7,1 0-1,-1 0 0,0 0 1,0 0-1,0 0 0,0 0 1,-1-1-1,1 1 0,0 0 0,0 0 1,-1-1-1,2-1 0,-2 2-11,0 1 0,0 0-1,0-1 1,0 1 0,0-1-1,0 1 1,0 0 0,0-1-1,0 1 1,-1 0 0,1-1-1,0 1 1,0-1 0,0 1-1,0 0 1,0-1-1,-1 1 1,1 0 0,0-1-1,0 1 1,0 0 0,-1 0-1,1-1 1,0 1 0,-1 0-1,1 0 1,0-1 0,-1 1-1,1 0 1,-2-1-3,1 1 0,-1 0 1,1-1-1,-1 1 0,1 0 1,-1 0-1,1 0 0,-1 0 0,1 0 1,-1 1-1,1-1 0,-1 0 1,1 1-1,-1-1 0,1 1 0,-1-1 1,1 1-1,0 0 0,-1 0 1,1-1-1,0 1 0,-2 1 0,-3 4-16,1 0-1,-1 0 1,1 0 0,0 0-1,0 1 1,1-1-1,0 1 1,0 1-1,1-1 1,-1 0-1,2 1 1,-1 0-1,1-1 1,0 1-1,1 0 1,0 0-1,0 0 1,0 0-1,1 0 1,1 1-1,1 8 1,-2-15 12,0 1 0,1-1 0,-1 0 0,1 0 0,0 0 0,0 0 0,0-1 0,0 1 0,0 0 0,0 0 1,0 0-1,0-1 0,1 1 0,-1-1 0,1 1 0,-1-1 0,1 1 0,0-1 0,-1 0 0,1 0 0,2 1 0,0-1-96,-1 0 0,0 0 0,1 0 0,-1-1 0,1 1 0,-1-1 0,0 0 0,1 0 0,-1-1 0,1 1 0,6-2 0,2-2-277,1 0-1,0-1 1,-1 0-1,0-1 1,19-13-1,4-6-202,0-3-195</inkml:trace>
</inkml:ink>
</file>

<file path=ppt/ink/ink4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08.982"/>
    </inkml:context>
    <inkml:brush xml:id="br0">
      <inkml:brushProperty name="width" value="0.025" units="cm"/>
      <inkml:brushProperty name="height" value="0.025" units="cm"/>
      <inkml:brushProperty name="color" value="#E71224"/>
    </inkml:brush>
  </inkml:definitions>
  <inkml:trace contextRef="#ctx0" brushRef="#br0">225 1 18812,'-14'0'360,"0"2"0,1 0 1,-1 0-1,1 1 0,0 1 0,0 0 0,0 1 0,1 0 1,0 1-1,0 1 0,0 0 0,0 0 0,1 1 0,-17 17 1,26-24-351,1 0 1,-1 0 0,1 0 0,0 1 0,-1-1-1,1 1 1,0-1 0,0 1 0,0-1 0,0 1 0,0 0-1,0-1 1,1 1 0,-1 0 0,1 0 0,-1 3 0,1-5-13,0 1 1,0-1-1,0 1 1,0-1-1,0 1 1,1-1-1,-1 1 1,0-1-1,0 1 1,1-1-1,-1 1 1,0-1-1,1 0 1,-1 1-1,0-1 1,1 1-1,-1-1 1,1 0-1,-1 0 1,1 1-1,-1-1 1,1 1-1,21 3-164,6-5-336,33-4 0,-42 3 164,0 0 0,1 1 0,-1 1 0,38 5 1,-55-5 325,1 1 1,0-1 0,-1 1 0,1 0 0,-1 0 0,1 0 0,-1 1-1,1-1 1,-1 0 0,0 1 0,1 0 0,-1-1 0,0 1 0,3 4 0,-4-5 56,0 1 1,0 0 0,-1-1 0,1 1 0,0 0 0,-1-1 0,1 1 0,-1 0 0,0 0-1,1-1 1,-1 1 0,0 0 0,0 0 0,0 0 0,0-1 0,-1 1 0,1 0 0,0 0-1,-1-1 1,1 1 0,-1 0 0,0-1 0,1 1 0,-2 2 0,-4 5 149,1 0 0,-2-1 1,1 1-1,-1-1 0,0-1 1,0 1-1,-1-1 0,0-1 0,-1 1 1,0-1-1,1-1 0,-12 6 1,7-5-267,0 0 0,0-1 0,-1 0 0,1-1 0,-1-1 0,0 0 0,0-1 0,-22 1 0,4-5-261</inkml:trace>
</inkml:ink>
</file>

<file path=ppt/ink/ink4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09.436"/>
    </inkml:context>
    <inkml:brush xml:id="br0">
      <inkml:brushProperty name="width" value="0.025" units="cm"/>
      <inkml:brushProperty name="height" value="0.025" units="cm"/>
      <inkml:brushProperty name="color" value="#E71224"/>
    </inkml:brush>
  </inkml:definitions>
  <inkml:trace contextRef="#ctx0" brushRef="#br0">0 1 21012,'7'15'945,"-1"1"0,-1 0 0,4 18-1,8 25-611,-15-53-310,0-1-1,0 1 1,1 0-1,0-1 1,0 0-1,7 9 1,-9-13-22,0 0 0,0 0 1,0 0-1,0 0 1,1 0-1,-1-1 0,0 1 1,1 0-1,-1 0 0,0-1 1,1 1-1,-1-1 0,1 0 1,-1 1-1,0-1 1,1 0-1,-1 0 0,1 1 1,-1-1-1,1-1 0,-1 1 1,1 0-1,-1 0 0,1 0 1,-1-1-1,1 1 1,-1-1-1,1 1 0,-1-1 1,0 0-1,1 1 0,-1-1 1,2-1-1,3-3-19,1 0 0,-1-1 1,0 0-1,-1 0 0,1 0 0,-1-1 0,0 1 1,4-10-1,-2 6-170,0 0 0,14-15 0,-21 24 170,0 1 1,1-1-1,-1 1 1,0 0-1,1-1 0,-1 1 1,1-1-1,-1 1 1,1 0-1,-1 0 0,1-1 1,-1 1-1,1 0 1,-1 0-1,1 0 1,-1-1-1,1 1 0,-1 0 1,1 0-1,-1 0 1,1 0-1,-1 0 0,1 0 1,-1 0-1,1 0 1,0 0-1,-1 1 0,1-1 1,-1 0-1,1 0 1,-1 0-1,1 1 1,-1-1-1,1 0 0,-1 0 1,0 1-1,1-1 1,-1 0-1,1 1 0,-1-1 1,0 1-1,1-1 1,-1 0-1,0 1 0,1-1 1,-1 2-1,13 27-658,-9-20 331,1 5-162,-4-9 393,1-1 0,0 1 0,0 0 0,1-1-1,-1 0 1,6 7 0,-1-4-147</inkml:trace>
</inkml:ink>
</file>

<file path=ppt/ink/ink4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10.024"/>
    </inkml:context>
    <inkml:brush xml:id="br0">
      <inkml:brushProperty name="width" value="0.025" units="cm"/>
      <inkml:brushProperty name="height" value="0.025" units="cm"/>
      <inkml:brushProperty name="color" value="#E71224"/>
    </inkml:brush>
  </inkml:definitions>
  <inkml:trace contextRef="#ctx0" brushRef="#br0">1 53 18012,'0'4'448,"0"0"1,1 0 0,0-1-1,0 1 1,0 0-1,0-1 1,1 1 0,1 3-1,1 0-104,0 1 0,1-1 0,0 0 0,11 13 0,-14-19-339,-1 0 1,0 0-1,0 0 0,0 0 1,1 0-1,-1 0 1,0 0-1,1 0 0,-1-1 1,1 1-1,-1 0 0,1-1 1,-1 1-1,1-1 0,0 0 1,-1 0-1,1 1 0,0-1 1,-1 0-1,1 0 0,-1 0 1,4-1-1,-2 0 15,0 0 1,0-1-1,0 1 1,0-1-1,0 0 1,0 0-1,0 1 0,-1-2 1,1 1-1,3-4 1,4-6 174,-1 0 1,0 0-1,12-25 1,-12 17 71,-7 16-164,0-1 1,0 1-1,0 0 0,0-1 1,1 1-1,4-5 1,-4 47 164,-3-34-343,-8 134-1561,3-113 1298</inkml:trace>
</inkml:ink>
</file>

<file path=ppt/ink/ink4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11.016"/>
    </inkml:context>
    <inkml:brush xml:id="br0">
      <inkml:brushProperty name="width" value="0.025" units="cm"/>
      <inkml:brushProperty name="height" value="0.025" units="cm"/>
      <inkml:brushProperty name="color" value="#E71224"/>
    </inkml:brush>
  </inkml:definitions>
  <inkml:trace contextRef="#ctx0" brushRef="#br0">106 6 20940,'5'-6'1705,"-5"12"-1289,-1 8-208,-5 11 760,-1 2-296,-3 10-400,-3 8-160,-1 5-136,-2 0 0,2-6-208,1-5-184,4-9-584,2-10-200,7-18-953,4-11 1625,8-21-392,2-7-304</inkml:trace>
</inkml:ink>
</file>

<file path=ppt/ink/ink4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11.680"/>
    </inkml:context>
    <inkml:brush xml:id="br0">
      <inkml:brushProperty name="width" value="0.025" units="cm"/>
      <inkml:brushProperty name="height" value="0.025" units="cm"/>
      <inkml:brushProperty name="color" value="#E71224"/>
    </inkml:brush>
  </inkml:definitions>
  <inkml:trace contextRef="#ctx0" brushRef="#br0">54 36 13635,'3'-9'840,"6"-15"938,-9 23-1761,0 1 1,0 0-1,0 0 0,0 0 0,0 0 1,0 0-1,0 0 0,0 0 1,0 0-1,0 0 0,0 0 0,0 0 1,0-1-1,0 1 0,1 0 0,-1 0 1,0 0-1,0 0 0,0 0 1,0 0-1,0 0 0,0 0 0,0 0 1,0 0-1,0 0 0,0 0 1,0 0-1,0 0 0,0 0 0,0 0 1,1 0-1,-1 0 0,0 0 1,0 0-1,0 0 0,0 0 0,0 0 1,0 0-1,0 0 0,0 0 1,0 0-1,0 0 0,0 0 0,1 0 1,-1 0-1,0 0 0,0 0 1,0 0-1,0 0 0,0 0 0,0 0 1,0 0-1,0 0 0,0 0 1,0 0-1,0 0 0,0 0 0,0 0 1,0 0-1,1 0 0,-1 0 0,0 0 1,0 1-1,0-1 0,0 0 1,0 0-1,1 16 1651,-1-5-1322,5 193 2355,-2-162-2384,2 0 1,20 76-1,-24-114-329,7 23 0,-7-25-36,-1-1 0,0 0 0,1 0 0,-1 0 0,0 0 0,1 0 0,-1 0 1,1 0-1,0 0 0,-1 0 0,1 0 0,0 0 0,0 0 0,-1-1 0,1 1 0,0 0 0,2 1 0,-3-3-50,0-1-1,1 1 0,-1 0 0,0 0 0,0 0 0,0 0 0,0-1 1,0 1-1,0 0 0,0 0 0,0 0 0,0 0 0,-1 0 0,1-1 1,-1 0-1,-5-15-270,-1-1-1,-1 2 1,-1-1 0,0 1 0,-1 1 0,-1-1 0,-14-14 0,-20-31 3826,47 58-1996,8 1-591,21 3-347,-16 0-621,12-3-133,-1 0 0,28-7 0,-16 2 19</inkml:trace>
</inkml:ink>
</file>

<file path=ppt/ink/ink4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12.191"/>
    </inkml:context>
    <inkml:brush xml:id="br0">
      <inkml:brushProperty name="width" value="0.025" units="cm"/>
      <inkml:brushProperty name="height" value="0.025" units="cm"/>
      <inkml:brushProperty name="color" value="#E71224"/>
    </inkml:brush>
  </inkml:definitions>
  <inkml:trace contextRef="#ctx0" brushRef="#br0">0 0 16548,'2'3'405,"0"0"-1,0 1 1,0-1 0,-1 0 0,1 1 0,-1-1 0,0 1 0,0-1 0,-1 1 0,1-1 0,0 8 0,2 7 521,3 13-71,-5-19-711,2-1-1,-1 0 1,1 0 0,6 13-1,-9-23-132,1 0 0,-1-1 0,1 1 0,-1 0 0,1 0 0,-1 0 0,1-1-1,-1 1 1,1 0 0,-1 0 0,1-1 0,0 1 0,0-1 0,-1 1 0,1 0-1,0-1 1,0 0 0,0 1 0,-1-1 0,1 1 0,0-1 0,0 0 0,0 0-1,0 1 1,0-1 0,1 0 0,0 0 1,0-1-1,0 1 0,-1-1 1,1 1-1,0-1 1,0 0-1,-1 0 1,1 0-1,0 0 1,-1 0-1,1 0 0,2-2 1,5-6 60,0-1 0,-1 0 0,9-13 0,-12 16 38,17-26 247,9-11 267,-31 43-618,0 1 0,0 0 0,0 0 0,1 0 0,-1-1 0,0 1 0,0 0 0,0 0 0,1 0 0,-1 0 0,0 0-1,0-1 1,1 1 0,-1 0 0,0 0 0,1 0 0,-1 0 0,0 0 0,0 0 0,1 0 0,-1 0 0,0 0 0,1 0 0,-1 0 0,0 0 0,0 0 0,1 0 0,-1 0 0,0 0-1,0 0 1,1 1 0,-1-1 0,0 0 0,0 0 0,1 0 0,-1 0 0,0 0 0,0 1 0,1-1 0,-1 0 0,0 0 0,0 0 0,0 1 0,0-1 0,1 0 0,-1 0-1,0 1 1,0-1 0,0 0 0,0 0 0,0 1 0,0-1 0,0 0 0,0 1 0,0-1 0,0 0 0,0 0 0,0 1 0,0-1 0,0 0 0,0 1 0,4 24-221,-3-19 97,1 8-213,-2-10 9,1 0 0,-1 1-1,1-1 1,0 0 0,0 1 0,1-1-1,-1 0 1,4 7 0,-4-11 282,-1 0 1,0 0-1,0 1 1,0-1-1,1 0 1,-1 0-1,0 0 0,0 0 1,1 1-1,-1-1 1,0 0-1,0 0 1,1 0-1,-1 0 1,0 0-1,0 0 0,1 0 1,-1 0-1,0 0 1,1 0-1,-1 0 1,0 0-1,0 0 1,1 0-1,-1 0 0,0 0 1,0 0-1,1 0 1,-1 0-1,0 0 1,0 0-1,1-1 1,-1 1-1,0 0 1,0 0-1,1 0 0,-1 0 1,0-1-1,0 1 1,0 0-1,1 0 1,-1 0-1,0-1 1,0 1-1,0-1 0,8-10-568,-8 10 543,9-15-827</inkml:trace>
</inkml:ink>
</file>

<file path=ppt/ink/ink4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12.627"/>
    </inkml:context>
    <inkml:brush xml:id="br0">
      <inkml:brushProperty name="width" value="0.025" units="cm"/>
      <inkml:brushProperty name="height" value="0.025" units="cm"/>
      <inkml:brushProperty name="color" value="#E71224"/>
    </inkml:brush>
  </inkml:definitions>
  <inkml:trace contextRef="#ctx0" brushRef="#br0">33 46 16388,'-2'5'482,"0"1"0,0 0 0,0-1 1,0 1-1,-5 6 0,-9 25 2638,16-36-3094,0 0-1,0 0 1,0 0 0,1 0-1,-1 0 1,0 0 0,0 0 0,0 1-1,1-1 1,-1 0 0,0 0 0,1-1-1,-1 1 1,1 0 0,0 0-1,-1 0 1,1 0 0,0 0 0,-1 0-1,2 0 1,21 19-20,-9-8 7,-2 0-77,0 1 1,-1 0-1,0 1 1,-1 1 0,-1-1-1,0 1 1,10 24 0,-14-26 72,0 0 0,-1 0 0,-1 1 0,0-1 1,-1 1-1,0 0 0,-1-1 0,-1 1 1,-2 27-1,2-37 54,-1 0 0,0-1 0,0 1-1,0 0 1,-1 0 0,1-1 0,-1 1 0,0-1 0,0 1 0,0-1 0,-4 5 0,5-8-40,1 1 0,-1-1 1,0 1-1,1-1 0,-1 1 1,1-1-1,-1 1 0,0-1 0,1 0 1,-1 1-1,0-1 0,1 0 1,-1 0-1,0 0 0,1 1 1,-1-1-1,0 0 0,0 0 0,1 0 1,-1 0-1,0 0 0,1 0 1,-1 0-1,-1-1 0,0 0 3,1 0 0,0 0 0,-1 0-1,1 0 1,0 0 0,0 0 0,-1 0-1,1-1 1,0 1 0,0 0 0,1-1-1,-1 1 1,0-1 0,0 1 0,0-4 0,-4-7-52,2 0 0,0 0 1,0 0-1,1-1 1,0 1-1,1-25 1,2 10-229,1 0 0,7-33 0,-4 34 95,2 1-1,1 0 1,1 0-1,0 0 0,2 2 1,1-1-1,2 1 1,17-24-1,-17 19 683,-14 28-511,1 0 1,-1 0-1,0 0 0,0-1 0,0 1 0,0 0 0,0 0 0,0-1 0,0 1 0,0 0 0,0 0 0,0-1 0,0 1 0,0 0 0,0 0 0,0-1 1,0 1-1,0 0 0,0 0 0,0-1 0,0 1 0,0 0 0,0 0 0,-1 0 0,1-1 0,0 1 0,0 0 0,0 0 0,0 0 0,0-1 1,-1 1-1,1 0 0,0 0 0,0 0 0,-16 6 264,10-1-255,0 0 0,0 0 0,0 0 0,1 1 0,0 0 0,0 1 0,0-1 0,1 1 0,-4 8 0,5-11-50,0 2 0,1-1 0,0 0 0,0 0 0,1 1 0,-1-1 0,1 0 0,0 1 0,0 0 0,1-1 0,0 1 0,0-1 0,1 10 0,0-13-48,-1-1 1,1 1 0,-1-1 0,1 1 0,-1-1-1,1 1 1,0-1 0,0 0 0,0 1 0,0-1-1,0 0 1,0 0 0,0 0 0,0 0 0,0 0-1,0 0 1,1 0 0,-1 0 0,0 0 0,1 0-1,-1-1 1,1 1 0,-1-1 0,1 1 0,-1-1-1,1 1 1,-1-1 0,1 0 0,0 0 0,-1 0-1,1 0 1,-1 0 0,3 0 0,1-1-139,1 0 1,0 0-1,-1 0 0,1-1 1,-1 0-1,1 0 1,-1 0-1,6-4 0,17-13-658</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01.694"/>
    </inkml:context>
    <inkml:brush xml:id="br0">
      <inkml:brushProperty name="width" value="0.05" units="cm"/>
      <inkml:brushProperty name="height" value="0.05" units="cm"/>
    </inkml:brush>
  </inkml:definitions>
  <inkml:trace contextRef="#ctx0" brushRef="#br0">2 0 17988,'11'5'1024,"-11"3"-1392,-8-5 344,3-3 912,5-7-1064</inkml:trace>
</inkml:ink>
</file>

<file path=ppt/ink/ink4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13.111"/>
    </inkml:context>
    <inkml:brush xml:id="br0">
      <inkml:brushProperty name="width" value="0.025" units="cm"/>
      <inkml:brushProperty name="height" value="0.025" units="cm"/>
      <inkml:brushProperty name="color" value="#E71224"/>
    </inkml:brush>
  </inkml:definitions>
  <inkml:trace contextRef="#ctx0" brushRef="#br0">56 1 17604,'-9'16'438,"1"1"1,0 1-1,2 0 0,0 0 1,1 0-1,0 0 1,2 1-1,0 0 0,2-1 1,0 32-1,1-46-386,1 0 0,-1 0 0,1 0 0,0 0 0,0 0 0,0 0 0,1 0 0,0-1-1,-1 1 1,1 0 0,0-1 0,6 7 0,-6-8-43,0 0 0,1 0 1,-1 0-1,1 0 0,-1-1 0,1 1 0,0-1 1,0 0-1,-1 1 0,1-1 0,0-1 0,0 1 0,0 0 1,0-1-1,1 1 0,-1-1 0,4 0 0,32-6-48,-27 3-71,-1 1 0,0 1 0,15-1-1,-24 2 83,0 0 0,0 0-1,0 0 1,0 1-1,-1-1 1,1 0-1,0 1 1,0-1-1,0 1 1,0 0 0,-1 0-1,1-1 1,0 1-1,-1 0 1,1 1-1,-1-1 1,1 0-1,-1 0 1,1 1 0,-1-1-1,0 0 1,0 1-1,1-1 1,0 4-1,-1-4 79,-1 1 0,1 0 0,0 0 0,-1 0 0,0 0 0,1 0 0,-1 0 0,0 0 0,0 0 0,0 0 0,0 0-1,-1 0 1,1 0 0,0 0 0,-1 0 0,0 0 0,1 0 0,-1 0 0,0 0 0,0 0 0,0 0 0,0-1 0,0 1-1,0 0 1,-1-1 0,1 1 0,0-1 0,-1 0 0,0 1 0,-2 1 0,1 0 93,-1-1 0,0 0 0,1 0 0,-1 0 0,0 0 0,0 0 0,0-1-1,-1 1 1,1-1 0,0 0 0,0 0 0,-1-1 0,-6 1 0,8-2-214,-1 1 1,1 0-1,0-1 0,0 1 0,0-1 1,0 0-1,0 0 0,0 0 0,0-1 1,0 1-1,0-1 0,1 1 0,-1-1 1,0 0-1,1 0 0,0 0 1,-1-1-1,1 1 0,0 0 0,0-1 1,-3-5-1,1-5-456</inkml:trace>
</inkml:ink>
</file>

<file path=ppt/ink/ink4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13.611"/>
    </inkml:context>
    <inkml:brush xml:id="br0">
      <inkml:brushProperty name="width" value="0.025" units="cm"/>
      <inkml:brushProperty name="height" value="0.025" units="cm"/>
      <inkml:brushProperty name="color" value="#E71224"/>
    </inkml:brush>
  </inkml:definitions>
  <inkml:trace contextRef="#ctx0" brushRef="#br0">135 373 18132,'0'-1'65,"0"1"-1,0 0 1,0 0 0,0-1-1,-1 1 1,1 0 0,0 0-1,0 0 1,0-1 0,0 1 0,0 0-1,0 0 1,-1 0 0,1-1-1,0 1 1,0 0 0,0 0-1,0 0 1,-1 0 0,1 0-1,0-1 1,0 1 0,0 0 0,-1 0-1,1 0 1,0 0 0,0 0-1,-1 0 1,1 0 0,0 0-1,0 0 1,-1 0 0,1 0 0,0 0-1,0 0 1,-1 0 0,-10 5 912,-10 13 509,20-17-1206,-10 10 33,1 0-1,0 1 1,0 1-1,2-1 1,-11 20-1,14-24-306,2 0-1,-1 0 1,1 1-1,0-1 1,1 1 0,0-1-1,1 1 1,-1 0-1,1-1 1,1 18-1,0-25 0,0 0 1,0 0-1,0 0 0,0 0 0,0 0 0,0 0 0,0 0 0,1 0 0,-1 0 0,0 0 0,1 0 1,-1 0-1,0 0 0,1 0 0,0 0 0,-1 0 0,1 0 0,-1 0 0,1 0 0,0-1 1,0 1-1,-1 0 0,1 0 0,0-1 0,0 1 0,0-1 0,0 1 0,0 0 0,0-1 0,0 0 1,0 1-1,0-1 0,0 0 0,0 1 0,0-1 0,0 0 0,0 0 0,0 0 0,0 0 0,0 0 1,0 0-1,0 0 0,0 0 0,0-1 0,0 1 0,0 0 0,0-1 0,0 1 0,0 0 0,1-2 1,5-1 20,0 0 1,-1-1 0,0 0 0,0 0 0,11-10 0,-6 4-32,0-1 0,-1-1 0,0 1 1,-1-2-1,0 0 0,-1 0 0,0 0 0,-1-1 0,-1 0 1,0 0-1,-1-1 0,5-20 0,-11 8-375,-4 20 5,4 7 357,1 0-1,-1 0 0,1 0 1,-1 0-1,1 1 0,-1-1 1,1 0-1,-1 0 0,1 0 1,-1 1-1,1-1 0,-1 0 1,1 1-1,-1-1 0,1 0 1,-1 1-1,1-1 0,0 1 1,-1-1-1,0 2 0,-2 2-54,0 1 0,-1 1 0,2-1 0,-1 0 0,0 1 0,1 0 0,0-1-1,1 1 1,-1 0 0,1 0 0,0 0 0,1 0 0,-1 0 0,1 0 0,1 10 0,-1-15 70,0 0 0,1 0 0,-1 0 0,0 0 0,1 0 1,-1 0-1,0 0 0,1 0 0,-1 0 0,1 0 0,-1 0 1,1-1-1,0 1 0,-1 0 0,1 0 0,0-1 0,-1 1 1,1 0-1,0-1 0,0 1 0,0-1 0,0 1 0,0-1 1,-1 1-1,3 0 0,-1-1-10,0 0 0,0 0 0,0 0 0,0 0 0,0 0 0,0-1 0,0 1 0,0 0 0,0-1 0,0 0 0,4-1 0,3-2-61,-1-1 0,1 0 0,-1-1 0,9-7 0,3-6-111,0-1 1,-2 0-1,0-2 1,-1 0-1,23-40 1,-13 13-291,36-96 0,-58 132 432,-1 3 15,0 1 1,-1-1-1,0 0 1,0 0-1,-1 1 1,0-13-1,-20 63 196,8-8 71,2 1 0,1 0 0,2 0 0,1 1 0,1 38 0,3-56-162,1 0 0,1 0 0,0-1 0,1 1 1,1-1-1,0 1 0,2-1 0,-1 0 0,2-1 0,0 0 0,1 0 0,15 22 1,-92-116-354,-64-79 2701,133 158-2401,0 0 0,-1 0 0,1-1 0,0 1 0,0 0 0,0 0 0,-1 0 0,1-1-1,0 1 1,0 0 0,0 0 0,0-1 0,-1 1 0,1 0 0,0-1 0,0 1 0,0 0-1,0-1 1,0 1 0,0 0 0,0 0 0,0-1 0,0 1 0,0 0 0,0-1 0,0 1-1,0 0 1,0-1 0,0 1 0,0 0 0,0 0 0,1-1 0,-1 1 0,0 0 0,0-1-1,0 1 1,0 0 0,1 0 0,-1-1 0,0 1 0,0 0 0,0 0 0,1 0 0,-1-1-1,0 1 1,0 0 0,1 0 0,-1 0 0,1 0 0,14-2 182,-13 2-122,17 0-252,-1 0 0,1-1 0,-1-1 1,0-1-1,0-1 0,0 0 1,0-1-1,24-11 0,3-8-255</inkml:trace>
</inkml:ink>
</file>

<file path=ppt/ink/ink4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54.174"/>
    </inkml:context>
    <inkml:brush xml:id="br0">
      <inkml:brushProperty name="width" value="0.025" units="cm"/>
      <inkml:brushProperty name="height" value="0.025" units="cm"/>
      <inkml:brushProperty name="color" value="#E71224"/>
    </inkml:brush>
  </inkml:definitions>
  <inkml:trace contextRef="#ctx0" brushRef="#br0">193 31 15307,'1'-2'469,"-1"-1"-1,1 1 0,-1 0 0,0-1 0,0 1 1,0 0-1,0-1 0,0 1 0,-1-3 1,1 5-372,0 0 0,0 0 0,0-1 1,0 1-1,-1 0 0,1 0 0,0-1 1,0 1-1,0 0 0,0 0 0,-1-1 1,1 1-1,0 0 0,0 0 0,-1 0 1,1 0-1,0-1 0,0 1 0,-1 0 1,1 0-1,0 0 0,0 0 0,-1 0 1,1 0-1,0 0 0,-1 0 0,1 0 1,-1 0-1,-13 6 1360,1 5-1345,1 0 0,0 0 0,1 1 1,0 0-1,1 1 0,0 1 0,1-1 1,-9 20-1,6-10-52,2 1 0,0 1-1,2-1 1,-8 39 0,12-43 22,1 0-1,0 36 0,3-50-94,0 0 0,0 1 0,1-1 0,0 0 0,0 1-1,1-1 1,-1 0 0,1 0 0,1 0 0,-1 0 0,1-1-1,0 1 1,4 5 0,-6-10-51,0 0-1,0 1 1,0-1-1,0 0 1,1 0-1,-1 0 1,0 0-1,1 0 1,-1 0-1,1-1 1,-1 1-1,1 0 0,-1-1 1,1 1-1,0-1 1,-1 0-1,1 1 1,0-1-1,-1 0 1,1 0-1,0 0 1,-1 0-1,1 0 1,-1-1-1,1 1 1,0 0-1,-1-1 1,1 1-1,-1-1 1,1 0-1,-1 1 1,3-2-1,2-2-123,-1 0 0,1 0 0,-1 0 0,1-1 0,-1 1 0,6-9 0,10-14-502</inkml:trace>
</inkml:ink>
</file>

<file path=ppt/ink/ink4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54.644"/>
    </inkml:context>
    <inkml:brush xml:id="br0">
      <inkml:brushProperty name="width" value="0.025" units="cm"/>
      <inkml:brushProperty name="height" value="0.025" units="cm"/>
      <inkml:brushProperty name="color" value="#E71224"/>
    </inkml:brush>
  </inkml:definitions>
  <inkml:trace contextRef="#ctx0" brushRef="#br0">130 1 19052,'-8'0'531,"1"1"0,-1 0 0,0 1 0,0 0 0,1 0 0,-1 1 0,1-1 0,-11 7 0,15-8-468,-1 1-1,1 0 1,0 0-1,0 0 1,0 0-1,0 1 1,0-1-1,0 1 1,0 0-1,1-1 1,0 1-1,-1 1 1,1-1-1,0 0 1,0 0-1,1 1 1,-1-1-1,1 1 1,-2 4-1,3-6-66,0-1 0,1 1 0,-1 0 0,0-1 0,0 1 0,1 0 0,-1-1 0,1 1 0,0-1-1,-1 1 1,1-1 0,0 1 0,0-1 0,0 1 0,0-1 0,0 0 0,0 0 0,0 1 0,0-1 0,0 0-1,1 0 1,-1 0 0,1 0 0,-1 0 0,0-1 0,1 1 0,0 0 0,2 0 0,6 3-33,1 0-1,0-1 1,13 2 0,-13-3 7,6 2-14,-10-3 26,-1 0 1,0 0-1,1 1 0,-1 0 0,0 0 0,0 0 0,6 4 1,-11-5 17,0 0 0,0 0 0,0-1 0,0 1 1,0 0-1,-1 0 0,1 0 0,0 0 0,0 0 0,-1 1 1,1-1-1,-1 0 0,1 0 0,-1 0 0,1 0 1,0 3-1,-1-2 8,0 0 0,0 1 1,0-1-1,-1 0 0,1 1 0,0-1 0,-1 0 1,1 0-1,-1 0 0,0 1 0,0-1 1,-1 3-1,-6 6 71,1 0 0,-1-1 0,-1 0-1,0 0 1,-1-1 0,1 0 0,-2 0 0,1-1 0,-1-1 0,0 0 0,-1 0-1,0-1 1,-15 6 0,24-13-1863,5-5 1334,6-4 325,7-6-330,5-5-186</inkml:trace>
</inkml:ink>
</file>

<file path=ppt/ink/ink4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55.140"/>
    </inkml:context>
    <inkml:brush xml:id="br0">
      <inkml:brushProperty name="width" value="0.025" units="cm"/>
      <inkml:brushProperty name="height" value="0.025" units="cm"/>
      <inkml:brushProperty name="color" value="#E71224"/>
    </inkml:brush>
  </inkml:definitions>
  <inkml:trace contextRef="#ctx0" brushRef="#br0">1 0 17788,'6'6'1952,"-2"6"-1264,-4 8-200,1 7 1153,1 7-713,1 2-168,0 4-312,1-3-80,-1-5-96,1-3-152,0-11-336,1-11-216,-1-12-600,-1-11-112,-2-10 824,1-4-224,1-3-201</inkml:trace>
</inkml:ink>
</file>

<file path=ppt/ink/ink4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55.606"/>
    </inkml:context>
    <inkml:brush xml:id="br0">
      <inkml:brushProperty name="width" value="0.025" units="cm"/>
      <inkml:brushProperty name="height" value="0.025" units="cm"/>
      <inkml:brushProperty name="color" value="#E71224"/>
    </inkml:brush>
  </inkml:definitions>
  <inkml:trace contextRef="#ctx0" brushRef="#br0">1 284 12299,'1'1'356,"-1"1"1,1-1-1,0 1 1,0-1 0,0 1-1,0-1 1,0 0-1,0 1 1,0-1 0,0 0-1,1 0 1,-1 0-1,0 0 1,1 0 0,-1 0-1,1 0 1,-1-1-1,1 1 1,0 0-1,-1-1 1,1 1 0,0-1-1,-1 0 1,3 1-1,-1-2-115,1 1-1,-1 0 0,0-1 0,1 0 0,-1 0 0,0 0 0,0 0 1,0-1-1,0 1 0,0-1 0,5-2 0,1-3-51,1-1 1,-1 1-1,-1-2 0,1 1 1,-1-1-1,8-12 0,-9 9 299,-7 12-483,0 0 1,0 0 0,0 0-1,0 0 1,0 0-1,0 0 1,0 0-1,-1 0 1,1 0-1,0 0 1,0 0 0,0 0-1,0 0 1,0 0-1,0 0 1,0 0-1,0 0 1,0 0 0,0 0-1,0 0 1,0 0-1,0 0 1,0-1-1,0 1 1,0 0-1,0 0 1,0 0 0,0 0-1,0 0 1,0 0-1,0 0 1,0 0-1,0 0 1,0 0-1,-1 0 1,1 0 0,0 0-1,0 0 1,0 0-1,0 0 1,0 0-1,0 0 1,0 0 0,0 0-1,0 0 1,-14 22 17,9-8-62,0 0 0,0 0 0,1 1 0,1 0 0,1 0 0,0 0 0,1 0 0,1 26 0,0-40 37,0 1 0,0-1 0,0 0 0,0 0 0,0 0 0,0 0 0,1 0 0,-1 0 0,0 0 0,1 0 0,-1 0 0,1 0 0,-1 0 1,1 0-1,0 0 0,-1 0 0,1 0 0,0-1 0,-1 1 0,1 0 0,0 0 0,0-1 0,0 1 0,0 0 0,1 0 0,0-1-3,0 0-1,-1 0 1,1 0 0,-1 0 0,1 0-1,-1 0 1,1-1 0,-1 1-1,1 0 1,-1-1 0,1 1 0,-1-1-1,0 0 1,1 1 0,1-3 0,6-3-39,0-1 1,-1 0 0,14-14 0,-5 1-15,0 0 0,-2-1 0,0 0 0,21-42 0,-30 51 56,0-1 0,-1 0 0,-1-1 0,0 1 0,0-1-1,-2 1 1,0-1 0,0 0 0,-1 0 0,-1-21 0,-1 32 6,1 0 1,0 0-1,-1 0 1,0 0-1,1 1 1,-1-1-1,0 0 1,0 0-1,-1 1 1,1-1-1,-1 1 1,1-1-1,-1 1 1,0 0-1,-3-4 1,3 5-4,1 0 1,-1 0-1,0 0 0,1 0 1,-1 1-1,0-1 0,1 0 1,-1 1-1,0 0 0,0-1 0,1 1 1,-1 0-1,0 0 0,0 0 1,0 0-1,1 0 0,-1 1 1,0-1-1,0 0 0,0 1 1,1-1-1,-1 1 0,0 0 1,1-1-1,-1 1 0,-1 1 1,-5 4-5,-1-1 0,1 1 0,1 1 0,-1 0 0,1 0 0,0 0 0,1 1 0,0-1 0,-6 12 0,2-5-7,2 2 1,0-1-1,1 1 1,-8 23-1,14-37 11,1 0-1,-1 0 0,1 0 0,-1 0 0,1 0 1,0 0-1,0 0 0,0 0 0,0 0 0,0 0 1,0-1-1,1 1 0,-1 0 0,0 0 0,2 4 1,-1-5-4,0 0 1,0 0-1,-1 0 0,1 0 1,0 0-1,0 0 1,0 0-1,0-1 1,0 1-1,1 0 1,-1 0-1,0-1 1,0 1-1,0-1 1,1 1-1,-1-1 1,0 0-1,2 1 1,6 0-25,0-1 0,0 0-1,0 0 1,-1-1 0,16-2 0,-2 0-28,-14 2 14,0 0 1,0 1 0,1 0 0,-1 0 0,0 1-1,1 0 1,-1 0 0,16 6 0,-20-5 28,-1 0 0,1 0 0,0 0 0,0 1 0,-1-1 0,1 1 0,-1 0 0,0 0 0,0 1 0,0-1 0,0 0 0,-1 1 0,1 0 0,-1 0 0,0 0 0,0 0 0,0 0 0,1 6 0,-2-6-39,6 16-94,-7-19 96,0-1 1,0 1-1,0-1 1,1 1 0,-1-1-1,0 1 1,0-1-1,0 1 1,1-1-1,-1 1 1,0-1-1,0 1 1,1-1-1,-1 0 1,0 1-1,1-1 1,-1 0-1,1 1 1,-1-1-1,0 0 1,1 1-1,-1-1 1,1 0-1,-1 0 1,1 1-1,-1-1 1,2 0 0,-2-2 75,1 1 0,0-1 0,0 0 0,-1 0 1,1 1-1,-1-1 0,0 0 0,1 0 0,-1 0 1,0 0-1,0 0 0,0 0 0,0 0 0,-1-2 1,1-2-48,0-15-227</inkml:trace>
</inkml:ink>
</file>

<file path=ppt/ink/ink4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55.979"/>
    </inkml:context>
    <inkml:brush xml:id="br0">
      <inkml:brushProperty name="width" value="0.025" units="cm"/>
      <inkml:brushProperty name="height" value="0.025" units="cm"/>
      <inkml:brushProperty name="color" value="#E71224"/>
    </inkml:brush>
  </inkml:definitions>
  <inkml:trace contextRef="#ctx0" brushRef="#br0">1 43 13787,'4'2'396,"0"0"-1,1 0 1,-1-1 0,1 1-1,-1-1 1,1 0-1,-1 0 1,1-1 0,-1 1-1,1-1 1,0 0 0,-1-1-1,1 1 1,0-1 0,-1 0-1,1 0 1,6-2-1,-3 0-84,0-1-1,0 1 0,0-2 1,-1 1-1,1-1 0,-1 0 0,0 0 1,8-9-1,-32 14 688,10 4-962,0 0 0,1 0 1,-1 1-1,1 0 1,0 1-1,0-1 1,1 1-1,0 0 0,0 0 1,0 1-1,0-1 1,-5 14-1,9-18-28,0 1 0,0-1 0,0 0 0,0 1 0,1-1 1,0 1-1,-1-1 0,1 1 0,0-1 0,0 1 0,0-1 0,0 1 0,1-1 0,-1 1 0,1-1 0,0 1 1,-1-1-1,1 0 0,0 1 0,0-1 0,1 0 0,-1 0 0,0 1 0,1-1 0,-1 0 0,1-1 0,3 4 1,-2-2-125,0-1 0,0 0 1,1 0-1,-1 0 0,0 0 1,1-1-1,0 1 0,-1-1 1,1 0-1,0 0 0,0 0 1,-1-1-1,1 1 1,0-1-1,0 0 0,0 0 1,7-1-1,-9 0-48,0 1 1,-1 0-1,1-1 1,0 1-1,-1-1 1,1 0-1,0 1 0,-1-1 1,1 0-1,-1 0 1,1 0-1,-1 0 1,1 0-1,-1 0 0,0-1 1,0 1-1,0 0 1,1-1-1,-1 1 1,-1-1-1,1 1 0,1-3 1,-2-8-940</inkml:trace>
</inkml:ink>
</file>

<file path=ppt/ink/ink4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56.418"/>
    </inkml:context>
    <inkml:brush xml:id="br0">
      <inkml:brushProperty name="width" value="0.025" units="cm"/>
      <inkml:brushProperty name="height" value="0.025" units="cm"/>
      <inkml:brushProperty name="color" value="#E71224"/>
    </inkml:brush>
  </inkml:definitions>
  <inkml:trace contextRef="#ctx0" brushRef="#br0">4 22 19876,'-3'0'2017,"6"-3"-1449,4-1-496,4-1 824,2 4-504,0-3-40,0-1-384</inkml:trace>
</inkml:ink>
</file>

<file path=ppt/ink/ink4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57.614"/>
    </inkml:context>
    <inkml:brush xml:id="br0">
      <inkml:brushProperty name="width" value="0.025" units="cm"/>
      <inkml:brushProperty name="height" value="0.025" units="cm"/>
      <inkml:brushProperty name="color" value="#E71224"/>
    </inkml:brush>
  </inkml:definitions>
  <inkml:trace contextRef="#ctx0" brushRef="#br0">332 0 18812,'-1'3'170,"1"-1"-1,-1 0 1,1 1 0,-1-1 0,0 0-1,0 1 1,0-1 0,0 0-1,-1 0 1,1 0 0,-2 2-1,-4 6 109,-115 235 1662,85-166-1758,35-75-181,0 0 1,0 0 0,0 0-1,0-1 1,-5 6 0,6-9-10,1 0 1,0 1-1,0-1 1,0 0-1,0 0 1,-1 0 0,1 0-1,0 1 1,0-1-1,0 0 1,-1 0-1,1 0 1,0 0-1,0 0 1,-1 0-1,1 0 1,0 0 0,0 0-1,-1 0 1,1 0-1,0 0 1,0 0-1,-1 0 1,1 0-1,0 0 1,0 0 0,-1 0-1,1 0 1,0 0-1,0 0 1,0 0-1,-1 0 1,1 0-1,0-1 1,-5-15-449,-1-127-1738,3 25 2117,5 114 787,3 8-376,7 14-80,-10-15-141,28 40 149,3-2 1,65 66 0,-97-114 25,-6 0-312,0 1 1,0-1-1,0 1 0,-1 0 1,0 0-1,0 0 1,-12-7-1,-53-32-459,61 38 429,-4-1 63,-1-1 0,1 2 0,-1 0 0,-1 1 0,1 0-1,-1 1 1,-26-4 0,30 11 254,14 4 78,19 8-21,-2-6-268,-1-2 0,1 0-1,0-1 1,1-1 0,19 2-1,0-3 102,60-2 0,-93-1-145,0 0-1,0-1 1,0 1-1,0-1 0,-1 0 1,1-1-1,0 1 1,-1-1-1,1 0 0,-1-1 1,0 1-1,1-1 1,-1 0-1,0 0 1,-1-1-1,1 0 0,5-5 1,-1 1-52,1 0-43</inkml:trace>
</inkml:ink>
</file>

<file path=ppt/ink/ink4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58.272"/>
    </inkml:context>
    <inkml:brush xml:id="br0">
      <inkml:brushProperty name="width" value="0.025" units="cm"/>
      <inkml:brushProperty name="height" value="0.025" units="cm"/>
      <inkml:brushProperty name="color" value="#E71224"/>
    </inkml:brush>
  </inkml:definitions>
  <inkml:trace contextRef="#ctx0" brushRef="#br0">144 11 17732,'8'-10'4512,"-17"31"-1464,4-10-3119,-72 174 291,84-213-843,-1 0-1,-1-1 0,1-51 0,-6 78 564,0-1 0,0 0 0,-1 0 0,1 1 0,-1-1 0,0 0 0,0 1 0,-1-4 0,2 6 54,0 0-1,0-1 1,0 1 0,0 0 0,0 0 0,0 0 0,0 0 0,0-1 0,-1 1 0,1 0 0,0 0-1,0 0 1,0 0 0,0-1 0,0 1 0,-1 0 0,1 0 0,0 0 0,0 0 0,0 0-1,0 0 1,-1 0 0,1 0 0,0-1 0,0 1 0,0 0 0,-1 0 0,1 0 0,0 0 0,0 0-1,0 0 1,-1 0 0,1 0 0,0 0 0,0 0 0,-1 0 0,-5 14-23,3-4 58,2 0 0,-1 1 0,1-1 0,1 0 0,1 18 0,-1-25-12,0 0 0,0 0 0,0 0 1,1-1-1,0 1 0,-1 0 0,1 0 0,0 0 0,0-1 0,1 1 0,-1-1 0,1 1 1,-1-1-1,1 1 0,0-1 0,0 0 0,0 0 0,0 0 0,0 0 0,0 0 0,0 0 1,1 0-1,-1-1 0,6 3 0,-8-4-10,0 0 0,0 0 0,0 0 0,0 0 0,0 0 0,0 0 1,1 0-1,-1 0 0,0 1 0,0-1 0,0 0 0,0 0 0,0 0 0,0 0 0,1 0 0,-1 0 1,0 0-1,0 0 0,0 0 0,0 0 0,0 0 0,0 0 0,1-1 0,-1 1 0,0 0 0,0 0 0,0 0 1,0 0-1,0 0 0,0 0 0,0 0 0,1 0 0,-1 0 0,0 0 0,0 0 0,0 0 0,0-1 1,0 1-1,0 0 0,0 0 0,0 0 0,0 0 0,0 0 0,0 0 0,0 0 0,0-1 0,0 1 1,0 0-1,0 0 0,0 0 0,0 0 0,0 0 0,0-1 0,-3-10 139,-9-10-206,7 14 5,-1 0-1,0 0 0,0 1 0,-1-1 0,0 1 1,0 1-1,0-1 0,-1 1 0,1 1 1,-16-8-1,45 30 425,-12-13-401,1 0 1,0-1-1,0-1 0,1 0 0,18 3 0,-24-5-37,0-1-1,0 1 0,0-1 0,0 0 1,0-1-1,0 0 0,0 1 0,0-2 1,0 1-1,0-1 0,-1 0 0,9-4 1,-1-2-111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6.983"/>
    </inkml:context>
    <inkml:brush xml:id="br0">
      <inkml:brushProperty name="width" value="0.05" units="cm"/>
      <inkml:brushProperty name="height" value="0.05" units="cm"/>
    </inkml:brush>
  </inkml:definitions>
  <inkml:trace contextRef="#ctx0" brushRef="#br0">0 126 15507,'26'5'1561,"16"-6"-905,2-6-240,15-3 568,4-3-264,9-6-744,1-1 360,-6-9-224,-5-2-112</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23.462"/>
    </inkml:context>
    <inkml:brush xml:id="br0">
      <inkml:brushProperty name="width" value="0.05" units="cm"/>
      <inkml:brushProperty name="height" value="0.05" units="cm"/>
    </inkml:brush>
  </inkml:definitions>
  <inkml:trace contextRef="#ctx0" brushRef="#br0">417 239 15995,'6'-10'471,"9"-13"752,20-43 0,-32 59-935,-1 0-1,1 0 1,-1 0 0,0 0 0,-1 0-1,0-1 1,0 1 0,0-1 0,-1 1-1,0 0 1,-2-11 0,2 16-193,0 0 0,-1 0 0,1 0 0,-1 0 0,0 0 0,0 0 0,0 0 0,1 0 0,-2 0 0,1 1 0,0-1 0,0 0 0,0 1 0,-1-1 0,1 1 0,-1 0 0,1-1 0,-1 1 0,-3-2 0,2 2-15,0 0 1,0 0 0,0 0 0,0 0-1,0 1 1,-1-1 0,1 1 0,0 0-1,0 0 1,0 0 0,-5 0 0,-2 2 15,0 0 0,0 1 0,0 0 0,0 0 0,1 1 0,-16 9 0,2 2-38,2 0 1,0 2 0,0 0 0,2 1 0,0 1 0,-30 40 0,26-25-29,0 0-1,3 1 1,-30 69-1,38-75-7,-14 59-1,23-74-19,0-1-1,1 0 1,1 1 0,1-1-1,0 0 1,0 1 0,3 14-1,-2-23 0,0-1 0,0 1 0,0-1 0,1 1 0,0-1-1,0 0 1,0 0 0,0 0 0,0 0 0,1 0 0,0 0-1,0-1 1,0 1 0,0-1 0,0 0 0,1 0 0,-1 0 0,1 0-1,0 0 1,0-1 0,0 0 0,0 0 0,1 0 0,-1 0-1,0-1 1,1 0 0,8 2 0,-5-2 9,1-1 1,-1 0-1,1 0 0,-1-1 1,0 0-1,1 0 0,-1-1 1,0 0-1,0 0 0,0-1 1,0 0-1,-1 0 0,1-1 1,11-8-1,-9 6 20,-1-2 0,0 1 0,0-1 1,-1-1-1,13-16 0,-18 21-7,0 0 0,0 0 0,-1-1 1,1 1-1,-1-1 0,0 1 0,0-1 1,-1 0-1,1 0 0,-1 0 0,0 0 0,-1 0 1,1 0-1,-1 0 0,-1-10 0,1 14-16,0 0 0,0 0 0,0 0 1,0 0-1,0 0 0,-1 0 0,1 0 0,0 0 0,-1 0 0,1 0 0,-1 0 0,1 0 1,-1 0-1,0 0 0,1 0 0,-1 0 0,0 0 0,0 1 0,1-1 0,-1 0 0,0 0 0,0 1 1,0-1-1,0 1 0,0-1 0,0 1 0,0-1 0,0 1 0,0 0 0,0-1 0,0 1 1,0 0-1,0 0 0,0 0 0,0 0 0,-1 0 0,1 0 0,0 0 0,0 0 0,-1 0 1,0 1-7,1-1 1,0 1-1,0 0 1,-1-1 0,1 1-1,0 0 1,0 0 0,0 0-1,0 0 1,0 0 0,0 0-1,0 0 1,0 0-1,0 0 1,0 0 0,1 0-1,-1 1 1,1-1 0,-1 0-1,0 0 1,1 1 0,0-1-1,-1 1 1,1-1-1,0 0 1,0 1 0,0-1-1,0 0 1,0 1 0,0-1-1,0 1 1,1 1 0,-1-1-9,1 1 1,0-1 0,-1 0 0,1 0 0,0 1 0,0-1 0,0 0 0,1 0 0,-1 0 0,0 0 0,1 0 0,-1-1 0,1 1-1,0 0 1,0-1 0,-1 1 0,1-1 0,0 0 0,0 1 0,0-1 0,1 0 0,-1 0 0,0-1 0,0 1 0,3 0 0,6 2-53,1-1 1,-1-1 0,1 0-1,12 0 1,10 0-206,-33-1 246,0 1 0,0-1-1,0 0 1,0 0 0,0 0 0,0 1 0,0-1-1,0 0 1,0 1 0,0-1 0,0 1-1,0-1 1,0 1 0,-1-1 0,1 1-1,0 0 1,0-1 0,-1 1 0,1 0 0,0 0-1,-1 0 1,1-1 0,-1 1 0,1 0-1,-1 0 1,1 2 0,0 0-163,-1 1 0,0-1 0,1 1 0,-1-1 0,-1 1 0,0 4 0,2 19-1307,-1-26 1444,0 0-1,0 0 0,1-1 0,-1 1 0,1 0 0,-1 0 0,1-1 1,-1 1-1,1 0 0,-1-1 0,1 1 0,-1-1 0,1 1 0,0-1 0,-1 1 1,1-1-1,0 1 0,0-1 0,-1 1 0,1-1 0,0 0 0,0 0 1,0 1-1,-1-1 0,1 0 0,0 0 0,0 0 0,1 0 0,17-1-601</inkml:trace>
</inkml:ink>
</file>

<file path=ppt/ink/ink4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58.706"/>
    </inkml:context>
    <inkml:brush xml:id="br0">
      <inkml:brushProperty name="width" value="0.025" units="cm"/>
      <inkml:brushProperty name="height" value="0.025" units="cm"/>
      <inkml:brushProperty name="color" value="#E71224"/>
    </inkml:brush>
  </inkml:definitions>
  <inkml:trace contextRef="#ctx0" brushRef="#br0">722 1 15907,'-218'41'3007,"10"-1"-2633,204-39-366,-125 38 225,113-33-197,0 1 0,0 0 0,0 1 0,1 1 0,-22 17 1,33-23-29,0 0 0,1 1 0,-1-1 0,1 1 0,-1 0 0,1 0 0,0 0 0,1 1 1,-1-1-1,1 0 0,0 1 0,0 0 0,0 0 0,1 0 0,-1-1 0,1 1 1,0 0-1,1 1 0,-1-1 0,1 0 0,0 0 0,0 0 0,1 0 0,1 8 0,1-3-14,0 0 0,1 0 0,0-1 0,1 0 0,0 0 0,0 0 0,1 0-1,0-1 1,1 0 0,0-1 0,10 11 0,11 5 4,1 0 0,2-2 0,0-1 0,1-2 0,0 0 0,2-3 0,0-1 1,40 12-1,-55-21 5,0 0 0,-1-1 0,2-2 0,-1 1 0,0-2 0,36-2 0,-40-1-1,-1 0 0,1-1 0,-1-1 0,0 0 0,0-1 1,0-1-1,0 0 0,-1 0 0,19-14 0,-12 6 63,0-1 0,-2-1 0,0-1 0,-1 0 0,26-34 0,-32 36 12,-1 0 0,0-1 0,-2 0 0,0 0 0,0-1-1,-2 0 1,0-1 0,5-23 0,-10 34-59,0-1-1,0 0 1,-1 1 0,0-1 0,0 0 0,0 1 0,-1-1-1,-1 0 1,1 1 0,-1-1 0,0 1 0,-6-13-1,5 15-74,0-1 0,-1 1-1,1 0 1,-1 0-1,0 0 1,0 1 0,-1-1-1,0 1 1,1 0-1,-1 1 1,-1-1 0,1 1-1,0 0 1,-1 0-1,0 0 1,-6-1 0,-1 0-149,1 1 1,-1 1 0,0 0 0,0 1-1,-1 0 1,1 1 0,0 0-1,0 1 1,0 1 0,0 0 0,0 1-1,-24 8 1,-34 16-600</inkml:trace>
</inkml:ink>
</file>

<file path=ppt/ink/ink4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59.269"/>
    </inkml:context>
    <inkml:brush xml:id="br0">
      <inkml:brushProperty name="width" value="0.025" units="cm"/>
      <inkml:brushProperty name="height" value="0.025" units="cm"/>
      <inkml:brushProperty name="color" value="#E71224"/>
    </inkml:brush>
  </inkml:definitions>
  <inkml:trace contextRef="#ctx0" brushRef="#br0">0 12 20540,'0'-1'90,"0"1"-1,0-1 1,0 0-1,1 1 1,-1-1-1,0 1 0,0-1 1,0 1-1,0-1 1,1 1-1,-1-1 1,0 1-1,1-1 0,-1 1 1,0 0-1,1-1 1,-1 1-1,0-1 1,1 1-1,-1 0 0,1-1 1,0 1-1,3 10 1073,-1 34-218,-3-34-666,2 31 37,-2-20-331,1-1-1,1 0 0,1 0 0,6 25 0,-9-45 8,0 1 1,0 0-1,1 0 0,-1 0 0,0-1 1,0 1-1,1 0 0,-1-1 0,0 1 1,1 0-1,-1 0 0,1-1 1,-1 1-1,1-1 0,-1 1 0,1-1 1,-1 1-1,1 0 0,0-1 0,-1 0 1,1 1-1,0-1 0,-1 1 1,1-1-1,0 0 0,0 0 0,-1 1 1,1-1-1,1 0 0,-1 0-7,1-1-1,-1 1 0,1-1 1,-1 1-1,0-1 1,0 1-1,1-1 1,-1 0-1,0 0 1,0 0-1,0 0 0,0 0 1,0 0-1,2-2 1,4-6-101,0 0 0,10-20 0,-16 27 102,65-125-485,-66 125 495,1 1-1,-1 0 1,1 0 0,0 0 0,0 0-1,-1-1 1,1 1 0,0 0 0,0 0-1,0 0 1,0 1 0,0-1 0,2-1-1,-2 2 6,-1 0-1,1 0 0,-1 0 0,0 0 0,1 0 0,-1 0 0,0 0 1,0 0-1,1 0 0,-1 0 0,0 0 0,1 1 0,-1-1 1,0 0-1,1 0 0,-1 0 0,0 1 0,0-1 0,1 0 0,-1 0 1,0 1-1,0-1 0,0 0 0,1 0 0,-1 1 0,0-1 0,0 0 1,0 1-1,0-1 0,0 0 0,0 1 0,1 0 0,1 6 2,-1 1-1,0-1 0,1 13 0,-1-12-2,0 14 2,7 45 7,-8-62 0,1-1 1,0 0-1,0 1 1,1-1-1,-1 0 1,1 0-1,0 1 0,0-2 1,1 1-1,-1 0 1,5 5-1,-6-8-29,1 0-1,-1 0 1,1 0-1,-1 0 1,1 0 0,-1 0-1,1 0 1,-1-1-1,1 1 1,-1-1-1,1 1 1,0-1 0,0 0-1,-1 1 1,1-1-1,0 0 1,-1 0 0,1 0-1,0 0 1,0-1-1,-1 1 1,1 0-1,0-1 1,-1 1 0,1-1-1,-1 0 1,1 1-1,0-1 1,-1 0-1,0 0 1,1 0 0,-1 0-1,1 0 1,0-2-1,4-2-31,-1 0-1,0 0 0,-1 0 0,1-1 0,-1 0 1,0 1-1,4-10 0,8-24-178</inkml:trace>
</inkml:ink>
</file>

<file path=ppt/ink/ink4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49:59.808"/>
    </inkml:context>
    <inkml:brush xml:id="br0">
      <inkml:brushProperty name="width" value="0.025" units="cm"/>
      <inkml:brushProperty name="height" value="0.025" units="cm"/>
      <inkml:brushProperty name="color" value="#E71224"/>
    </inkml:brush>
  </inkml:definitions>
  <inkml:trace contextRef="#ctx0" brushRef="#br0">214 36 19396,'-3'-4'186,"-1"1"-1,1 1 1,0-1-1,-1 0 1,0 1-1,1 0 1,-1 0-1,0 0 1,0 0-1,0 0 1,0 1-1,0 0 1,-1 0-1,1 0 1,0 0-1,-1 1 1,1 0-1,0-1 1,-1 2-1,1-1 1,0 0-1,-1 1 1,1 0-1,0 0 1,0 0-1,-1 1 1,1-1-1,0 1 1,0 0-1,1 0 1,-8 5-1,4-1-192,0 0 0,1 0 0,-1 1 0,1-1 0,1 1-1,-1 1 1,1-1 0,1 1 0,-1 0 0,1 0 0,-4 11 0,6-14-9,1 1-1,-1-1 1,1 1 0,0-1 0,0 1-1,1-1 1,0 1 0,0 9-1,1-12 14,-1 0 0,1 0-1,0 0 1,0 1-1,0-1 1,0 0-1,0-1 1,1 1-1,0 0 1,-1 0 0,1 0-1,0-1 1,0 1-1,0-1 1,5 4-1,-5-4 3,1 0 1,-1 0-1,1-1 0,-1 1 0,1-1 0,0 1 0,0-1 0,0 0 1,0 0-1,0 0 0,0 0 0,0-1 0,0 1 0,0-1 0,0 0 0,0 0 1,6 0-1,-4-1 2,0-1-1,0 1 1,0-1 0,-1 0 0,1 0 0,-1 0 0,1 0-1,-1-1 1,0 0 0,5-4 0,0-1 7,0-1 0,0 0-1,-1 0 1,-1-1 0,0 0 0,0 0 0,-1-1 0,7-15-1,-8 13 36,-1 0 0,0 0-1,-1-1 1,-1 0 0,0 0-1,0-20 1,-2 34-42,0 0 0,0 0 0,0 0 0,0 0 0,0 0 0,0 0 0,0 0 0,0 0 1,0 0-1,0 0 0,0 0 0,0 0 0,0 0 0,0 0 0,0 0 0,0 0 0,0 0 0,0 0 0,0 0 0,-1 0 0,1 0 0,0 0 0,0 0 0,0 1 0,0-1 0,0 0 0,0 0 0,0-1 1,0 1-1,0 0 0,0 0 0,0 0 0,0 0 0,0 0 0,-1 0 0,1 0 0,0 0 0,0 0 0,0 0 0,0 0 0,0 0 0,0 0 0,0 0 0,0 0 0,0 0 0,0 0 0,0 0 0,0 0 0,0 0 1,0 0-1,0 0 0,0 0 0,0 0 0,0-1 0,0 1 0,0 0 0,0 0 0,0 0 0,0 0 0,0 0 0,0 0 0,0 0 0,-4 6 9,-1 9-193,2 0 0,0 0 0,0 1 0,2 0 0,0-1 0,2 31 0,-1-44 66,0 1 1,0-1 0,1 0-1,-1 0 1,1 0 0,-1 0 0,1 0-1,0 0 1,0 0 0,0 0-1,0 0 1,0 0 0,1 0 0,1 1-1,-3-2 76,1 0-1,0-1 1,0 1-1,0-1 0,0 0 1,-1 1-1,1-1 0,0 0 1,0 1-1,0-1 1,0 0-1,0 0 0,0 0 1,0 0-1,0 0 1,0 0-1,0 0 0,0 0 1,-1 0-1,1-1 1,0 1-1,0 0 0,0 0 1,0-1-1,0 1 1,0-1-1,-1 1 0,1-1 1,0 1-1,0-1 1,-1 1-1,1-1 0,0 0 1,-1 1-1,2-2 0,16-18-794</inkml:trace>
</inkml:ink>
</file>

<file path=ppt/ink/ink4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00.290"/>
    </inkml:context>
    <inkml:brush xml:id="br0">
      <inkml:brushProperty name="width" value="0.025" units="cm"/>
      <inkml:brushProperty name="height" value="0.025" units="cm"/>
      <inkml:brushProperty name="color" value="#E71224"/>
    </inkml:brush>
  </inkml:definitions>
  <inkml:trace contextRef="#ctx0" brushRef="#br0">62 178 15523,'-14'36'1540,"-22"70"1353,33-93-2614,0 0 1,1 0-1,0-1 1,1 2 0,0-1-1,2 17 1,-1-30-271,0 1 0,0 0 0,0-1 0,0 1 0,0 0 0,0-1 0,0 1 0,0 0 0,0-1 0,0 1 0,1 0 0,-1-1 1,0 1-1,0-1 0,1 1 0,-1 0 0,0-1 0,1 1 0,-1-1 0,0 1 0,1-1 0,-1 1 0,1-1 0,-1 1 0,1-1 0,-1 0 0,1 1 0,0-1 1,-1 0-1,1 1 0,-1-1 0,1 0 0,0 0 0,-1 1 0,1-1 0,0 0 0,-1 0 0,1 0 0,0 0 0,-1 0 0,1 0 0,0 0 0,-1 0 1,2 0-1,0-1-1,0 0 1,1 0 0,-1-1-1,0 1 1,0 0 0,0-1-1,0 1 1,0-1 0,0 1-1,-1-1 1,3-3 0,6-8 0,-1-1 0,-1 0 0,0-1 0,-1 0 0,8-23 0,18-80 156,-28 98-69,-1 0 0,0 0 0,-2-1 0,0 1 1,-1-1-1,-4-35 0,3 55-86,0 0 1,0 0-1,0 1 0,0-1 1,0 0-1,0 0 1,0 1-1,0-1 0,-1 0 1,1 0-1,0 1 0,-1-1 1,1 0-1,0 1 1,-1-1-1,1 0 0,-1 1 1,1-1-1,-1 1 0,1-1 1,-1 0-1,1 1 1,-1 0-1,0-1 0,1 1 1,-1-1-1,0 1 0,1 0 1,-1-1-1,0 1 1,1 0-1,-1 0 0,0-1 1,0 1-1,1 0 0,-1 0 1,0 0-1,0 0 1,0 0-1,1 0 0,-1 0 1,0 0-1,0 0 0,1 1 1,-1-1-1,0 0 1,0 0-1,0 1 0,-2 1 23,0 0-1,0 0 1,0 0-1,0 0 0,0 1 1,0-1-1,1 1 1,-5 5-1,-1 5 25,0 0 1,1 0-1,1 1 0,0 0 0,-8 27 0,12-34-102,0 0-1,1-1 1,0 1-1,0 0 1,0-1-1,1 1 1,0 0-1,0 0 1,1 0-1,0-1 0,0 1 1,0 0-1,1-1 1,0 1-1,4 8 1,-1-9-144,0-1 1,-1 1-1,2-1 1,-1 0 0,0 0-1,1-1 1,0 0-1,0 0 1,1 0 0,-1-1-1,1 0 1,7 3-1,-4-2-180,0 1 0,0 1 0,17 11 0,-23-13 329,1 0 0,-1 0 0,0 0 0,0 1 0,0 0 0,0-1 0,-1 1 0,0 1-1,0-1 1,0 0 0,0 1 0,-1-1 0,0 1 0,-1 0 0,1 0 0,-1 0 0,0 0 0,0 0 0,-1 8 0,1-8 784,1-6-262,3-13-102,-3 9-371,7-22 199</inkml:trace>
</inkml:ink>
</file>

<file path=ppt/ink/ink4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00.813"/>
    </inkml:context>
    <inkml:brush xml:id="br0">
      <inkml:brushProperty name="width" value="0.025" units="cm"/>
      <inkml:brushProperty name="height" value="0.025" units="cm"/>
      <inkml:brushProperty name="color" value="#E71224"/>
    </inkml:brush>
  </inkml:definitions>
  <inkml:trace contextRef="#ctx0" brushRef="#br0">147 0 16724,'-7'8'459,"-18"20"654,1 2 1,1 0-1,2 1 0,-20 39 0,40-69-1119,0 0-1,1 0 1,-1 0 0,1 0-1,-1 0 1,1 0 0,0 1-1,-1-1 1,1 0 0,0 0 0,0 0-1,0 1 1,0-1 0,0 0-1,0 0 1,0 1 0,1 1-1,-1-3-9,0 0-1,1 1 0,-1-1 0,1 1 0,-1-1 0,0 0 0,1 1 1,-1-1-1,1 0 0,-1 0 0,1 1 0,-1-1 0,1 0 0,0 0 1,-1 0-1,1 0 0,-1 1 0,1-1 0,-1 0 0,1 0 0,-1 0 1,1 0-1,0 0 0,-1 0 0,2-1 0,5 0-163,0-1 1,0 0-1,0-1 0,8-3 0,-11 4 137,6-3-110,-2 1 89,0 1-1,0-1 1,1 1-1,-1 0 0,1 1 1,-1 0-1,1 1 1,0 0-1,9-1 0,-18 2 79,1 0 0,0 1 0,0-1 0,0 0-1,0 0 1,0 0 0,-1 1 0,1-1-1,0 0 1,0 1 0,-1-1 0,1 0 0,0 1-1,0-1 1,-1 1 0,1 0 0,0-1-1,-1 1 1,1-1 0,-1 1 0,1 0 0,-1-1-1,1 1 1,-1 0 0,1 1 0,0 0 31,-1 0 1,0-1 0,0 1-1,0 0 1,1 0-1,-2 0 1,1 0 0,0 0-1,0 0 1,0 0 0,-2 2-1,-1 6 261,-1-1-1,0 1 0,-7 11 1,9-17-182,-26 40 1102,26-41-1198,-1 0 0,1 0-1,-1-1 1,0 1-1,0-1 1,0 1-1,0-1 1,0 0 0,0 0-1,0 0 1,-6 1-1,8-2-50,0-1-1,0 0 0,0 0 0,0 0 1,0 0-1,0 0 0,0 0 1,0 0-1,0 0 0,0 0 1,0 0-1,0 0 0,0-1 1,0 1-1,1 0 0,-1-1 1,0 1-1,0-1 0,0 1 1,0-1-1,1 1 0,-1-1 1,0 1-1,0-1 0,1 0 1,-1 0-1,0 1 0,1-1 1,-1 0-1,0-1 0,-1-1-5,1-1-1,-1 0 1,1 1-1,-1-1 1,1 0-1,-1-7 1,-1-29-371</inkml:trace>
</inkml:ink>
</file>

<file path=ppt/ink/ink4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01.309"/>
    </inkml:context>
    <inkml:brush xml:id="br0">
      <inkml:brushProperty name="width" value="0.025" units="cm"/>
      <inkml:brushProperty name="height" value="0.025" units="cm"/>
      <inkml:brushProperty name="color" value="#E71224"/>
    </inkml:brush>
  </inkml:definitions>
  <inkml:trace contextRef="#ctx0" brushRef="#br0">685 0 18996,'2'38'1782,"-4"74"0,-2-37-577,4-60-1030,-1 1-222,1 0 1,4 30 0,-4-45 2,0-1-1,0 1 1,0-1-1,0 0 1,0 1-1,0-1 1,0 1-1,0-1 1,0 0 0,0 1-1,0-1 1,0 1-1,0-1 1,0 0-1,1 1 1,-1-1-1,0 1 1,0-1-1,0 0 1,1 1 0,-1-1-1,0 0 1,1 1-1,-1-1 1,0 0-1,1 0 1,-1 1-1,0-1 1,1 0-1,-1 0 1,0 0 0,1 1-1,-1-1 1,1 0-1,-1 0 1,1 0-1,9-13-1412,4-27-624,-13 39 2034,12-48-1514,12-34 1989,-25 83-353,0-1 1,0 1-1,1-1 0,-1 1 0,0 0 0,0-1 0,0 1 0,0 0 0,1-1 0,-1 1 0,0 0 0,0-1 0,1 1 0,-1 0 0,0 0 1,1-1-1,-1 1 0,0 0 0,1 0 0,-1 0 0,0-1 0,1 1 0,-1 0 0,0 0 0,1 0 0,-1 0 0,0 0 0,1 0 0,-1 0 0,1 0 1,-1 0-1,0 0 0,1 0 0,-1 0 0,1 0 0,-1 0 0,0 0 0,1 0 0,-1 0 0,0 0 0,1 1 0,-1-1 0,0 0 0,1 0 1,-1 0-1,0 1 0,1-1 0,19 19 1350,-6-5-1172,-10-13-230,-1 1 0,0-1 1,1 0-1,-1 0 0,1-1 1,-1 1-1,1-1 0,-1 0 1,5 0-1,-7 0-13,1 0-1,-1 0 1,1 0-1,-1 0 1,1-1 0,-1 1-1,1 0 1,-1-1-1,0 0 1,1 1 0,0-2-1,-1 2-1,-1 0-1,1-1 1,-1 1-1,1-1 1,-1 1-1,0-1 1,1 1-1,-1-1 1,0 1-1,1-1 1,-1 1-1,0-1 1,0 0-1,1 1 1,-1-1-1,0 1 1,0-1-1,0 0 1,0 1-1,0-1 1,0 1-1,0-1 1,0 0-1,0 1 1,0-1-1,0 1 1,-1-2-1,1 2 1,-1-1-1,1 1 0,-1-1 0,1 1 0,-1-1 1,1 1-1,-1 0 0,1-1 0,-1 1 1,0 0-1,1 0 0,-1-1 0,0 1 1,1 0-1,-1 0 0,0 0 0,1 0 0,-1 0 1,0 0-1,1 0 0,-1 0 0,0 0 1,1 0-1,-1 0 0,0 0 0,1 0 1,-1 0-1,0 1 0,1-1 0,-1 0 0,1 1 1,-1-1-1,1 0 0,-1 1 0,0 0 1,-25 13 70,17-6-61,1 0-1,0 1 1,0 0-1,1 0 1,0 1-1,0 0 1,-6 15-1,9-19-9,1 1 1,0 0-1,0 0 0,1 0 0,0 0 0,0 1 0,1-1 1,0 0-1,0 1 0,1-1 0,0 1 0,2 13 0,-2-19-31,1 1 0,0-1 0,-1 0-1,1 0 1,0 0 0,0 0-1,0 0 1,1-1 0,-1 1-1,0 0 1,1 0 0,-1-1-1,1 1 1,-1-1 0,1 1 0,0-1-1,0 0 1,0 0 0,-1 1-1,1-2 1,0 1 0,1 0-1,-1 0 1,0 0 0,0-1 0,0 1-1,0-1 1,0 0 0,1 0-1,-1 0 1,0 0 0,3 0-1,-2 0-57,1 0-1,-1-1 1,1 1-1,0-1 1,-1 0-1,1 0 1,-1-1-1,0 1 1,1 0-1,-1-1 1,0 0-1,0 0 1,0 0-1,0 0 1,0 0-1,0-1 0,-1 0 1,1 1-1,2-4 1,3-16-384</inkml:trace>
  <inkml:trace contextRef="#ctx0" brushRef="#br0" timeOffset="1">0 159 17044,'0'-3'1944,"16"0"-1112,5-1-360,14-3 1225,9 0-1017,11 0-224,-2 1 48,-8 5-352</inkml:trace>
</inkml:ink>
</file>

<file path=ppt/ink/ink4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01.712"/>
    </inkml:context>
    <inkml:brush xml:id="br0">
      <inkml:brushProperty name="width" value="0.025" units="cm"/>
      <inkml:brushProperty name="height" value="0.025" units="cm"/>
      <inkml:brushProperty name="color" value="#E71224"/>
    </inkml:brush>
  </inkml:definitions>
  <inkml:trace contextRef="#ctx0" brushRef="#br0">1 15 20796,'4'-14'1617,"2"14"-1297,-2 4-152,3 15 648,1 3-256,0 10-360,2 2-120,0 2-104,-1 1-48,-2-9-128,-1-2-168,-3-9-376,-3-7-192,-8-10 672,-3-5-176,-6-6-145</inkml:trace>
</inkml:ink>
</file>

<file path=ppt/ink/ink4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02.270"/>
    </inkml:context>
    <inkml:brush xml:id="br0">
      <inkml:brushProperty name="width" value="0.025" units="cm"/>
      <inkml:brushProperty name="height" value="0.025" units="cm"/>
      <inkml:brushProperty name="color" value="#E71224"/>
    </inkml:brush>
  </inkml:definitions>
  <inkml:trace contextRef="#ctx0" brushRef="#br0">1 153 15603,'4'4'1777,"6"-1"-1049,9-5-72,7-2 1192,7-12-663,7 2-153,9-5-128,5 1-120,-5-5-592,-3 6-464,-11-2 352,-6 5-152,-23 1-216</inkml:trace>
  <inkml:trace contextRef="#ctx0" brushRef="#br0" timeOffset="1">58 313 16444,'6'0'2240,"13"-6"-1088,2-4-464,9-5 1617,5-4-937,8-2-552,1-1-376,2 3-1184,-3 1 768,-6 8-264,-4 1-144</inkml:trace>
</inkml:ink>
</file>

<file path=ppt/ink/ink4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02.815"/>
    </inkml:context>
    <inkml:brush xml:id="br0">
      <inkml:brushProperty name="width" value="0.025" units="cm"/>
      <inkml:brushProperty name="height" value="0.025" units="cm"/>
      <inkml:brushProperty name="color" value="#E71224"/>
    </inkml:brush>
  </inkml:definitions>
  <inkml:trace contextRef="#ctx0" brushRef="#br0">63 246 16219,'-28'36'6444,"5"10"-4988,21-40-1460,0 1 0,0 0 0,0 0 0,1 1 0,0-1 0,0 0 1,0 0-1,1 1 0,1-1 0,-1 0 0,3 14 0,-2-20 22,-1 1 1,1 0-1,-1-1 0,1 1 1,-1 0-1,1-1 0,0 1 1,0-1-1,0 1 0,0-1 1,0 1-1,0-1 1,0 0-1,0 1 0,1-1 1,-1 0-1,0 0 0,3 1 1,-3-1 6,0-1-1,1 0 1,-1 1 0,1-1 0,-1 0 0,1 0 0,-1 0 0,0 0-1,1 0 1,-1 0 0,1 0 0,-1 0 0,1-1 0,-1 1-1,0 0 1,1-1 0,1 0 0,2-2 32,0 0 0,-1 0 1,1 0-1,-1 0 0,0-1 0,0 1 1,0-1-1,0 0 0,-1-1 0,4-4 0,0-3-31,-1 1 0,0-1-1,0 0 1,-2 0 0,1-1-1,-2 1 1,0-1 0,0 0 0,-1 0-1,0 0 1,-1-25 0,-1 38-47,0-1 0,0 0 1,0 1-1,0-1 0,-1 0 1,1 1-1,0-1 0,0 0 1,0 1-1,0-1 0,-1 0 1,1 1-1,0-1 0,0 1 1,-1-1-1,1 0 0,-1 1 1,1-1-1,0 1 0,-2-1 1,2 1 5,0 0 1,-1 0 0,1 0 0,0 0-1,-1 0 1,1 0 0,0 0 0,0 0 0,-1 1-1,1-1 1,0 0 0,0 0 0,-1 0-1,1 1 1,0-1 0,0 0 0,0 0 0,-1 0-1,1 1 1,0-1 0,0 0 0,0 0-1,0 1 1,0-1 0,-1 0 0,1 1 0,0-1-1,0 0 1,0 0 0,0 1 0,0-1-1,0 0 1,0 1 0,0-1 0,0 0 0,0 1-1,0-1 1,0 0 0,1 1 0,-2 1-32,1 1 0,0-1 0,0 1 0,1-1 0,-1 0 0,0 1 0,1-1 0,-1 0 1,1 1-1,0-1 0,0 0 0,0 1 0,0-1 0,3 3 0,-3-4 42,-1 0-1,1 0 1,0 0 0,0 0-1,0-1 1,0 1 0,0-1-1,1 1 1,-1 0 0,0-1-1,0 0 1,0 1-1,0-1 1,1 0 0,-1 0-1,0 1 1,0-1 0,1 0-1,-1 0 1,0 0-1,0-1 1,1 1 0,-1 0-1,0 0 1,0-1 0,0 1-1,0 0 1,1-1 0,-1 1-1,0-1 1,1-1-1,4-1 35,-1-1-1,1 0 0,-1 0 1,0 0-1,-1-1 0,1 1 1,-1-1-1,0-1 0,0 1 1,5-9-1,0-3 103,0 0 0,9-26 0,-15 34-91,0 0-1,0 0 1,-1 0 0,0-1-1,0 1 1,-1-1-1,-1 1 1,1-1-1,-2 0 1,1 1-1,-3-11 1,3 20-41,0-1 1,0 0-1,0 0 0,-1 0 0,1 0 1,0 0-1,-1 0 0,1 1 1,-1-1-1,1 0 0,-1 0 0,1 1 1,-1-1-1,0 0 0,1 1 1,-1-1-1,0 1 0,0-2 0,0 2-2,0 0 0,1 0 0,-1 0 0,1 0-1,-1 0 1,1 0 0,-1 0 0,0 0-1,1 0 1,-1 0 0,1 0 0,-1 0 0,1 0-1,-1 1 1,1-1 0,-1 0 0,0 0-1,1 1 1,-1-1 0,1 0 0,-1 1 0,-2 2-10,1-1 1,-1 1-1,1-1 1,0 1 0,-1 0-1,1 0 1,-3 6-1,-2 8 44,1 0 1,0 1-1,1-1 0,1 1 0,0 0 0,2 0 0,0 1 0,1-1 0,1 0 1,0 1-1,6 32 0,-5-46-23,0 0-1,1 0 1,-1-1 0,1 1 0,0 0 0,1-1-1,-1 1 1,1-1 0,0 0 0,0 0-1,0 0 1,1 0 0,-1 0 0,1-1 0,0 1-1,0-1 1,0 0 0,0 0 0,1-1 0,-1 1-1,1-1 1,0 0 0,0 0 0,-1-1 0,10 2-1,-8-2-14,-1 0-1,1 0 1,-1-1-1,1 0 0,0 0 1,-1-1-1,1 0 1,0 0-1,-1 0 1,1 0-1,-1-1 0,0 0 1,0 0-1,1 0 1,-1-1-1,0 0 1,-1 0-1,1 0 0,-1-1 1,1 1-1,-1-1 1,0 0-1,5-6 0,-2-2 106,1-1-1,-1 0 0,-1 0 0,0-1 0,-1 1 0,-1-1 0,4-20 0,-2 10 272,-6 32-282,0 1 0,0-1 0,0 0 0,1 0 0,1 0 0,-1-1 0,4 12-1,-2-8-126,1 0 0,0 1 0,0-1 0,1-1 0,11 18-1,-16-27 38,1 1-1,1-1 0,-1 0 0,0 1 0,0-1 0,0 0 0,1 0 0,-1 0 0,1 0 1,-1 0-1,1 0 0,-1 0 0,1-1 0,-1 1 0,3 0 0,-3 0-36,0-1-1,0 0 1,0 0-1,0 0 1,0 0-1,0-1 1,0 1-1,0 0 1,0 0-1,0 0 1,0-1-1,-1 1 1,1-1-1,0 1 1,0-1-1,0 1 1,0-1-1,-1 1 1,1-1 0,1-1-1,0 0-40,-1 0-1,1 0 1,-1 0 0,1-1 0,-1 1-1,0-1 1,0 1 0,0-1 0,0 0-1,-1 1 1,1-1 0,-1 0 0,0 1-1,1-1 1,-1 0 0,0 0 0,0 1-1,-1-5 1,-5-16-295</inkml:trace>
</inkml:ink>
</file>

<file path=ppt/ink/ink4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03.342"/>
    </inkml:context>
    <inkml:brush xml:id="br0">
      <inkml:brushProperty name="width" value="0.025" units="cm"/>
      <inkml:brushProperty name="height" value="0.025" units="cm"/>
      <inkml:brushProperty name="color" value="#E71224"/>
    </inkml:brush>
  </inkml:definitions>
  <inkml:trace contextRef="#ctx0" brushRef="#br0">1 37 20860,'7'4'2313,"-4"-2"-1353,-2-2 1417,2-2-2225,0 2-536,0-2-2817,1-1 2833,-1-3-440,7 2-265</inkml:trace>
  <inkml:trace contextRef="#ctx0" brushRef="#br0" timeOffset="1">332 156 20868,'-1'8'1406,"4"-6"-309,8-14 376,12-22-31,-18 24-1260,0-1 0,6-18 0,-10 25-163,0 0-1,0 0 1,0 0-1,-1 0 1,1 0-1,-1 0 0,0 0 1,0 0-1,-1-1 1,1 1-1,-2-4 1,2 7-21,0 0 1,0 0-1,-1 1 1,1-1-1,0 0 1,-1 0-1,1 1 0,0-1 1,-1 0-1,1 1 1,-1-1-1,1 0 1,-1 1-1,1-1 1,-1 1-1,0-1 1,1 0-1,-1 1 1,0 0-1,1-1 0,-1 1 1,0-1-1,0 1 1,1 0-1,-1 0 1,0-1-1,0 1 1,0 0-1,1 0 1,-1 0-1,0 0 1,0 0-1,0 0 0,1 0 1,-1 0-1,0 0 1,0 0-1,0 1 1,1-1-1,-1 0 1,0 0-1,0 1 1,1-1-1,-1 0 1,0 1-1,1-1 0,-2 2 1,-2 0-34,1 1-1,-1-1 1,1 1 0,0 0 0,-1 0-1,1 1 1,-3 3 0,0 4 18,0-1 1,1 0-1,0 1 1,1 0 0,0 0-1,1 1 1,0-1-1,0 1 1,1-1 0,1 1-1,0 0 1,1 0-1,0 0 1,1-1-1,2 16 1,-2-25 37,-1 1 0,1 0-1,0 0 1,0-1 0,0 1 0,0-1 0,1 1 0,-1-1-1,0 1 1,1-1 0,0 0 0,0 0 0,0 0 0,0 0-1,0 0 1,0 0 0,0 0 0,0-1 0,5 3 0,-4-3-53,1 0 0,0 0 0,-1 0 1,1 0-1,0-1 0,-1 0 0,1 0 1,0 0-1,-1 0 0,1 0 0,0-1 1,-1 0-1,5-1 0,7-3-725,-1-1 0,0 0 1,0-1-1,0 0 0,22-18 0,-21 14-94,-3 1-280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24.071"/>
    </inkml:context>
    <inkml:brush xml:id="br0">
      <inkml:brushProperty name="width" value="0.05" units="cm"/>
      <inkml:brushProperty name="height" value="0.05" units="cm"/>
    </inkml:brush>
  </inkml:definitions>
  <inkml:trace contextRef="#ctx0" brushRef="#br0">161 0 18788,'-29'38'1324,"3"2"0,-43 81 1,63-108-1235,0 1 1,1-1 0,1 1-1,0 0 1,1 0 0,0 1 0,1-1-1,1 1 1,0-1 0,1 1-1,0-1 1,2 1 0,-1-1-1,5 15 1,-5-24-75,1 0 1,-1-1-1,1 1 0,0-1 1,0 0-1,1 1 0,-1-1 1,1 0-1,0 0 0,0-1 0,0 1 1,1-1-1,4 4 0,-6-5 15,0-1 0,0 0-1,0 0 1,1 0-1,-1 0 1,0 0 0,1 0-1,-1-1 1,1 1-1,-1-1 1,1 1 0,-1-1-1,1 0 1,-1 0 0,1 0-1,-1-1 1,1 1-1,-1 0 1,1-1 0,-1 0-1,0 1 1,1-1 0,-1 0-1,0 0 1,1-1-1,2-1 1,-2 1 7,0 0 1,-1 0-1,1 0 1,-1 0-1,0 0 0,0 0 1,0-1-1,0 1 0,0-1 1,0 1-1,0-1 0,-1 0 1,0 0-1,1 0 1,-1 0-1,1-3 0,-2 4-29,0 1 0,0-1 0,0 1 0,0-1 0,0 1 0,0-1 0,0 1 0,0-1 0,-1 1 0,1-1-1,-1 1 1,1-1 0,-1 1 0,1 0 0,-1-1 0,0 1 0,0 0 0,0 0 0,1-1 0,-1 1 0,-1 0 0,1 0 0,0 0-1,0 0 1,0 0 0,0 1 0,-1-1 0,1 0 0,0 0 0,-1 1 0,1-1 0,0 1 0,-1-1 0,1 1 0,-2-1 0,-3 0 24,-1 0-1,1 0 1,0 0 0,0 1 0,0 0 0,-1 0 0,1 1 0,-10 1 0,13-1-17,0-1 1,0 1 0,0 0-1,0 0 1,0 0-1,0 0 1,0 1-1,1-1 1,-1 1-1,0-1 1,1 1-1,-1 0 1,1 0-1,0 0 1,0 1-1,0-1 1,0 0-1,0 1 1,-2 3-1,4-6-8,-1 1-1,1 0 1,0-1-1,-1 1 0,1 0 1,0 0-1,0-1 1,-1 1-1,1 0 1,0 0-1,0-1 0,0 1 1,0 0-1,0 0 1,0-1-1,0 1 0,1 0 1,-1 0-1,0-1 1,0 1-1,1 0 1,-1 0-1,0-1 0,1 1 1,-1 0-1,0-1 1,1 1-1,-1-1 1,2 2-1,-1-1 3,1 0 0,0 0 0,0 0-1,0 0 1,0 0 0,0 0 0,0-1 0,0 1 0,0-1 0,4 1 0,5 0 8,0-1 0,0 0 0,12-2 0,19-5 30,-2-2 0,1-2 1,-1-2-1,59-28 0,-98 40-48,0 1 0,0-1 0,1 1 1,-1 0-1,0-1 0,0 1 1,0 0-1,0 0 0,0-1 0,1 1 1,-1 0-1,0 0 0,0 0 0,2 1 1,-3-1-1,0 0 0,1 0 0,-1 1 0,0-1 0,1 0 0,-1 0 0,0 1 0,0-1 0,1 0 0,-1 0 1,0 1-1,0-1 0,1 0 0,-1 1 0,0-1 0,0 0 0,0 1 0,0-1 0,0 1 0,0-1 0,1 0 0,-1 1 0,0-1 0,0 1 1,0-1-1,0 0 0,-1 1 0,0 5 7,0-1-1,0 1 1,-1-1 0,-4 10 0,0 1 47,3-7 10,1 0 0,1-1 0,0 1 0,0 0-1,1 0 1,0 10 0,1-14-150,-1 0 0,1 0 0,0 0-1,0 0 1,1-1 0,-1 1 0,1 0 0,0-1-1,0 1 1,1-1 0,-1 0 0,6 7 0,-8-11 57,0 0 0,1 1 0,-1-1-1,0 0 1,0 0 0,0 1 0,0-1 0,0 0 0,0 0 0,0 0 0,1 1 0,-1-1 0,0 0 0,0 0 0,0 0 0,0 0-1,1 1 1,-1-1 0,0 0 0,0 0 0,0 0 0,1 0 0,-1 0 0,0 0 0,0 0 0,0 1 0,1-1 0,-1 0 0,0 0 0,0 0-1,1 0 1,-1 0 0,0 0 0,0 0 0,1 0 0,-1 0 0,0 0 0,0 0 0,1-1 0,-1 1 0,0 0 0,0 0 0,0 0 0,1 0-1,-1 0 1,0 0 0,0 0 0,0-1 0,1 1 0,-1 0 0,0 0 0,0 0 0,0 0 0,0-1 0,1 1 0,-1 0 0,0 0-1,0-1 1,0 1 0,0 0 0,0 0 0,0 0 0,0-1 0,0 1 0,1-8-574</inkml:trace>
</inkml:ink>
</file>

<file path=ppt/ink/ink4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03.949"/>
    </inkml:context>
    <inkml:brush xml:id="br0">
      <inkml:brushProperty name="width" value="0.025" units="cm"/>
      <inkml:brushProperty name="height" value="0.025" units="cm"/>
      <inkml:brushProperty name="color" value="#E71224"/>
    </inkml:brush>
  </inkml:definitions>
  <inkml:trace contextRef="#ctx0" brushRef="#br0">1 7 23541,'4'-6'1984,"-3"5"-1519,1 1-241,2 6 872,2 2-368,2 5-440,4 3-304,2 4-456,1 3-208,-1 3-408,2 0-313,-5-2 993,1-3-288,-9-5-192</inkml:trace>
</inkml:ink>
</file>

<file path=ppt/ink/ink4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04.463"/>
    </inkml:context>
    <inkml:brush xml:id="br0">
      <inkml:brushProperty name="width" value="0.025" units="cm"/>
      <inkml:brushProperty name="height" value="0.025" units="cm"/>
      <inkml:brushProperty name="color" value="#E71224"/>
    </inkml:brush>
  </inkml:definitions>
  <inkml:trace contextRef="#ctx0" brushRef="#br0">1 444 18292,'3'17'2160,"-2"-10"-1263,-1-3-369,2-1 2256,-2-9-2816,4 1-584,-3-5 520,-2-6-240,1-3-200</inkml:trace>
  <inkml:trace contextRef="#ctx0" brushRef="#br0" timeOffset="1">136 1 18204,'8'6'2080,"-1"1"-1384,5 4-231,1 5 983,1 3-504,2 5-32,-2 7-248,-1 7-207,-6 8-145,0 8-48,-7 6-104,-4 5-136,-6 2-496,-4-2-345,-8-11 673,1-1-104,-5-13-144</inkml:trace>
</inkml:ink>
</file>

<file path=ppt/ink/ink4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54.624"/>
    </inkml:context>
    <inkml:brush xml:id="br0">
      <inkml:brushProperty name="width" value="0.025" units="cm"/>
      <inkml:brushProperty name="height" value="0.025" units="cm"/>
      <inkml:brushProperty name="color" value="#FFC114"/>
    </inkml:brush>
  </inkml:definitions>
  <inkml:trace contextRef="#ctx0" brushRef="#br0">17 1 18316,'0'8'1600,"-2"4"-1336,-2-11-120,0-1 272,1 2-680,0 2 384,3 3-120,0-1-80</inkml:trace>
</inkml:ink>
</file>

<file path=ppt/ink/ink4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2:04.779"/>
    </inkml:context>
    <inkml:brush xml:id="br0">
      <inkml:brushProperty name="width" value="0.025" units="cm"/>
      <inkml:brushProperty name="height" value="0.025" units="cm"/>
      <inkml:brushProperty name="color" value="#FFC114"/>
    </inkml:brush>
  </inkml:definitions>
  <inkml:trace contextRef="#ctx0" brushRef="#br0">3 4154 9666,'0'-1'138,"-1"0"-1,1 0 0,-1-1 1,1 1-1,0 0 1,0 0-1,-1 0 1,1-1-1,0 1 1,0 0-1,0 0 1,0 0-1,0-1 1,1 1-1,-1 0 1,0 0-1,1-1 0,-1 1 1,0 0-1,1 0 1,0 0-1,-1 0 1,1 0-1,-1 0 1,1 0-1,0 0 1,0 0-1,1-2 1,4-1 131,0-1 0,0 1 1,0-1-1,7-2 0,8-7-2,20-23 70,35-43 1,-40 41-74,53-46 0,-29 40 15,72-41 1,-2 3-55,-91 52-45,-2-1-1,57-64 1,0 0-76,313-228-126,-348 280 8,208-129 4,-65 46-46,-163 98 22,66-66-1,1 0-167,-89 82 120,1 1-1,-1 0 0,2 1 1,34-14-1,20-3-83,-37 16 149,-1-1 1,0-2-1,-1-2 1,42-27-1,121-117 49,-40 30-18,-119 103 18,1 1 0,58-29-1,337-140 163,-403 184-191,-1-1 0,-1-2 0,0 0 0,-1-2 0,0-1 0,-2-2 0,0 0 0,-1-2 0,-2 0 0,0-2 1,-1 0-1,21-32 0,-23 26 5,2 1 0,1 1 0,2 1 0,0 2 0,2 0 0,1 1 0,0 2 0,2 1 0,47-25 0,-22 18 2,92-53 15,-127 68-19,-1-1 0,-1 0 0,0-2 1,-1 0-1,19-23 0,2-8 6,-3 1-12,3 1-1,1 3 0,72-61 0,11 16 17,-69 52 2,-2-3 1,59-55-1,-20-2 98,71-65 935,-129 136-476,-26 20-517,1-1 0,-1 1-1,1-1 1,-1 0 0,0-1 0,-1 0 0,0 0 0,0 0 0,0 0 0,6-12 0,-11 17-61,0 1 0,1-1 0,-1 1 0,0-1 0,-1 1 0,1-1 0,0 1 0,0-1-1,0 1 1,0-1 0,0 1 0,0-1 0,-1 1 0,1-1 0,0 1 0,0-1 0,-1 1 0,1 0 0,0-1 0,-1 1 0,1-1 0,-1 0-7,-7-6-44</inkml:trace>
</inkml:ink>
</file>

<file path=ppt/ink/ink4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2:05.961"/>
    </inkml:context>
    <inkml:brush xml:id="br0">
      <inkml:brushProperty name="width" value="0.025" units="cm"/>
      <inkml:brushProperty name="height" value="0.025" units="cm"/>
      <inkml:brushProperty name="color" value="#FFC114"/>
    </inkml:brush>
  </inkml:definitions>
  <inkml:trace contextRef="#ctx0" brushRef="#br0">132 24 15299,'1'-2'397,"0"0"-1,-1 0 1,1 0 0,0 0-1,1 0 1,-1 0-1,0 0 1,1 0-1,-1 0 1,3-1 0,-3 8 3449,-5 26-2515,-8 13-816,-3-1 0,-30 63 0,22-58-302,-21 72 0,43-117-198,0 0 1,0 0-1,0 0 1,1 1-1,0-1 1,-1 0-1,1 0 1,0 1-1,1 4 1,-1-7-10,0 0 0,1-1 1,-1 1-1,0-1 1,0 1-1,1-1 1,-1 1-1,0-1 0,1 1 1,-1-1-1,1 1 1,-1-1-1,1 1 1,-1-1-1,1 1 0,-1-1 1,1 0-1,-1 1 1,1-1-1,-1 0 1,2 1-1,-1-1 7,1 0 1,0 0-1,-1 0 1,1 0-1,0 0 1,0 0-1,-1 0 0,1 0 1,0 0-1,-1-1 1,3 0-1,16-7 120,0 0 0,32-19 1,-4 1 29,-5 4-507,2 2-1,0 2 1,83-20-1,-124 37 68,-1 0 0,1 0 0,0-1 0,-1 1 0,1-1 0,-1 1 0,7-5 0,-9 5 240,9-4-717</inkml:trace>
</inkml:ink>
</file>

<file path=ppt/ink/ink4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2:06.641"/>
    </inkml:context>
    <inkml:brush xml:id="br0">
      <inkml:brushProperty name="width" value="0.025" units="cm"/>
      <inkml:brushProperty name="height" value="0.025" units="cm"/>
      <inkml:brushProperty name="color" value="#FFC114"/>
    </inkml:brush>
  </inkml:definitions>
  <inkml:trace contextRef="#ctx0" brushRef="#br0">43 67 16428,'-1'4'506,"0"-1"1,0 0 0,1 1 0,0-1-1,-1 0 1,1 1 0,0-1 0,0 0 0,1 5-1,0 9 817,-23 240 3181,3-68-4069,20-182-382,3-14 7,3-15 23,28-232 142,-5 22-220,-24 216-46,-6 16 40,0 0 0,0 0 1,1 0-1,-1 0 0,0 0 0,0 0 0,0 0 1,0 0-1,1 0 0,-1 0 0,0 0 0,0 0 1,0 0-1,0 0 0,1 0 0,-1 0 0,0 0 1,0 0-1,0 1 0,0-1 0,0 0 0,1 0 1,-1 0-1,0 0 0,0 0 0,0 1 0,0-1 0,0 0 1,0 0-1,0 0 0,0 0 0,0 0 0,1 1 1,-1-1-1,0 0 0,0 0 0,0 0 0,0 1 1,0-1-1,0 0 0,0 0 0,0 0 0,7 36-49,-6-27 39,3 16-18,-2-12 27,0 0 1,0 0 0,1-1-1,0 1 1,2-1 0,-1 0-1,11 20 1,-14-31 2,0 0 0,-1 0 0,1 0 0,0 0-1,0 0 1,0 0 0,0 0 0,0 0 0,0 0 0,0-1 0,0 1 0,0 0-1,0-1 1,0 1 0,1-1 0,-1 1 0,0-1 0,0 1 0,0-1 0,1 0 0,-1 0-1,0 0 1,1 0 0,-1 0 0,0 0 0,0 0 0,1 0 0,-1 0 0,0-1 0,0 1-1,1 0 1,-1-1 0,0 1 0,0-1 0,0 1 0,0-1 0,0 0 0,1 1-1,-1-1 1,1-1 0,5-4 7,0 0 0,-1-1 1,1 1-1,7-12 0,-12 15-9,57-83 58,-36 52-28,28-35 0,-51 68-30,1 0 1,-1 1-1,1-1 1,-1 0 0,1 1-1,-1-1 1,1 1-1,-1-1 1,1 1 0,0-1-1,-1 1 1,1-1-1,0 1 1,0 0-1,-1-1 1,1 1 0,0 0-1,-1-1 1,3 1-1,-3 0 1,0 1-1,1-1 1,-1 0 0,0 1-1,1-1 1,-1 1-1,0-1 1,0 0-1,0 1 1,1-1-1,-1 1 1,0-1-1,0 1 1,0-1-1,0 0 1,0 1 0,0-1-1,0 1 1,0-1-1,0 1 1,0-1-1,0 1 1,0 0-1,-6 38-4,5-36 7,-17 70 22,4 2 0,3-1 0,-1 77 0,12-143-51,0-4-77,-1 0-1,1 0 0,0 0 0,1 0 0,-1 0 1,1 0-1,-1 0 0,1 0 0,0 0 0,1 0 1,-1 0-1,1 0 0,3 5 0,-5-8 64,1-1-1,-1 0 0,0 1 0,1-1 0,-1 0 0,0 0 0,1 0 0,-1 1 1,1-1-1,-1 0 0,1 0 0,-1 0 0,1 0 0,-1 0 0,1 0 0,-1 0 1,0 0-1,1 0 0,-1 0 0,1 0 0,-1 0 0,1 0 0,-1 0 0,1 0 1,-1-1-1,0 1 0,1 0 0,-1 0 0,1-1 0,-1 1 0,0 0 1,1 0-1,-1-1 0,0 1 0,1 0 0,-1-1 0,0 1 0,1 0 0,-1-1 1,0 1-1,0-1 0,1 1 0,-1 0 0,0-1 0,0 1 0,0-1 0,0 1 1,0-1-1,0 1 0,0-1 0,0 1 0,0-1 0,6-13-654</inkml:trace>
</inkml:ink>
</file>

<file path=ppt/ink/ink4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2:07.126"/>
    </inkml:context>
    <inkml:brush xml:id="br0">
      <inkml:brushProperty name="width" value="0.025" units="cm"/>
      <inkml:brushProperty name="height" value="0.025" units="cm"/>
      <inkml:brushProperty name="color" value="#FFC114"/>
    </inkml:brush>
  </inkml:definitions>
  <inkml:trace contextRef="#ctx0" brushRef="#br0">42 63 18196,'0'0'130,"1"0"1,-1 1-1,0-1 0,0 1 1,0-1-1,1 0 1,-1 1-1,0-1 0,0 1 1,0-1-1,0 1 0,0-1 1,1 1-1,-1-1 1,0 1-1,0-1 0,0 1 1,0-1-1,-1 1 1,1-1-1,0 1 0,0-1 1,0 1-1,0-1 0,0 0 1,-1 1-1,1 0 1,-6 19 816,5-17-376,-9 32 384,2 0 0,1 1 0,2-1 1,0 42-1,5-76-949,2 33 158,-2-33-176,0 0 0,0-1 1,0 1-1,0 0 0,0 0 0,1 0 1,-1-1-1,0 1 0,1 0 0,-1 0 0,0-1 1,1 1-1,-1 0 0,1-1 0,-1 1 1,1 0-1,-1-1 0,1 1 0,-1-1 0,1 1 1,0-1-1,-1 1 0,1-1 0,0 1 0,-1-1 1,1 0-1,0 1 0,0-1 0,-1 0 1,1 0-1,0 0 0,0 1 0,-1-1 0,1 0 1,0 0-1,0 0 0,1 0 0,1-1-122,-1 0 0,1-1 0,0 1 0,-1 0 0,0-1 0,1 1 0,-1-1 0,0 0-1,0 0 1,0 0 0,0 0 0,3-4 0,19-31-1366,-20 31 1341,67-139-1306,-49 93 642</inkml:trace>
  <inkml:trace contextRef="#ctx0" brushRef="#br0" timeOffset="1">234 1 15971,'-10'36'2353,"-3"3"-1289,3 5-392,0 0 1193,4-2-537,3-6-248,3-9-632,5-3-576,-1-12 184,0-8-136,-1-4-152</inkml:trace>
</inkml:ink>
</file>

<file path=ppt/ink/ink4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2:12.910"/>
    </inkml:context>
    <inkml:brush xml:id="br0">
      <inkml:brushProperty name="width" value="0.025" units="cm"/>
      <inkml:brushProperty name="height" value="0.025" units="cm"/>
      <inkml:brushProperty name="color" value="#FFC114"/>
    </inkml:brush>
  </inkml:definitions>
  <inkml:trace contextRef="#ctx0" brushRef="#br0">70 105 15027,'-1'0'113,"-1"-1"0,0 1 0,0-1 0,1 1-1,-1 0 1,0-1 0,0 1 0,0 0 0,1 0-1,-1 0 1,0 1 0,0-1 0,0 0 0,1 1 0,-1-1-1,0 1 1,1 0 0,-1-1 0,0 1 0,1 0-1,-1 0 1,-1 2 0,1-1 33,0 0 0,0 0 1,0 1-1,0-1 0,1 1 0,-1 0 0,1-1 1,0 1-1,0 0 0,0 0 0,0 0 0,-1 4 0,1 1 88,0 1 0,0-1 0,1 1-1,0-1 1,0 1 0,1 0-1,0-1 1,5 16 0,-6-21-181,1-1 0,0 1-1,0-1 1,0 1 0,1-1 0,-1 0 0,1 1 0,-1-1-1,1 0 1,0 0 0,0 0 0,-1 0 0,2 0-1,-1-1 1,0 1 0,2 1 0,-2-3-33,-1 1 0,1-1 1,-1 0-1,1 1 0,-1-1 0,1 0 0,-1 0 1,1 0-1,0 0 0,-1 0 0,1-1 0,-1 1 1,1 0-1,-1-1 0,1 1 0,-1-1 1,0 0-1,1 1 0,-1-1 0,0 0 0,1 0 1,-1 0-1,0 0 0,0 0 0,0 0 0,0 0 1,0 0-1,0 0 0,1-2 0,5-7 13,-1 1 1,0-1-1,0 0 0,-1 0 0,-1-1 0,0 1 1,0-1-1,-1 0 0,-1 0 0,0 0 0,0 0 0,-1-1 1,0 1-1,-1 0 0,0-1 0,-3-12 0,3 22-27,0-1 0,-1 1 0,1-1 0,-1 1 0,0 0 0,0-1 0,0 1 0,0 0 0,0 0 0,-1-1 0,1 1-1,-1 0 1,1 0 0,-1 1 0,0-1 0,1 0 0,-1 0 0,-4-2 0,4 3-6,0 1 1,1-1-1,-1 1 1,0-1-1,0 1 1,1-1-1,-1 1 1,0 0-1,0 0 1,0 0-1,1 0 1,-1 0-1,0 1 1,0-1-1,1 0 1,-1 1 0,0 0-1,0-1 1,1 1-1,-1 0 1,1 0-1,-1-1 1,0 1-1,1 1 1,0-1-1,-1 0 1,-1 2-1,-3 3-8,1 0 0,0 0 0,0 1 0,1-1 0,0 1 0,0 0 0,0 0 0,-4 14 0,7-17 8,-1-1 0,1 1-1,0 0 1,0 0 0,0 0 0,1-1 0,-1 1-1,1 0 1,0 0 0,0 0 0,1 0 0,-1 0-1,1 0 1,0 0 0,0 0 0,0-1 0,0 1-1,0 0 1,4 5 0,-4-8 4,0 0 0,0 0 0,-1 0-1,1 0 1,0 0 0,0 0 0,0-1 0,0 1-1,0 0 1,0-1 0,1 1 0,-1 0 0,0-1-1,0 0 1,0 1 0,0-1 0,1 0 0,-1 0 0,0 1-1,0-1 1,3 0 0,-2-1 4,1 1 1,0-1-1,-1 1 1,1-1-1,-1 0 0,1 0 1,-1 0-1,1-1 1,3-1-1,1-2 13,0-1 1,0 0-1,-1 0 0,1 0 1,5-8-1,-7 6 11,1 0-1,-1-1 1,0 1-1,-1-1 1,4-10-1,-6 14-9,-1 0 0,1 1 0,-1-1 0,0 0 0,-1 0 0,1 0 0,-1 0 0,0 0 0,0 0 1,0 0-1,-2-9 0,1 13-17,1 0 1,0 0 0,0 0-1,-1 0 1,1 0 0,0 0-1,-1 0 1,1 0 0,-1 0-1,0 0 1,1 0 0,-1 0-1,0 0 1,1 0 0,-1 1-1,0-1 1,0 0 0,0 1-1,1-1 1,-1 0-1,0 1 1,0-1 0,0 1-1,0-1 1,0 1 0,-2-1-1,1 1-1,0 0 0,0 1 0,1-1 0,-1 0 0,0 1 0,0-1 0,0 1 0,1 0 0,-1-1 0,0 1 0,1 0 0,-1 0 0,1 0 0,-3 2 1,-2 2-1,0 1 0,0-1 0,0 2 1,1-1-1,-9 13 0,9-10 19,1 0-1,-1 1 1,2-1-1,-1 1 1,-2 14-1,5-19-4,0 0 1,0 0-1,1 0 0,0 0 0,0 0 1,0 0-1,0 0 0,1 0 1,0 0-1,0 0 0,0 0 0,1 0 1,2 4-1,-4-7-9,1-1 1,0 0-1,-1 0 0,1 0 1,0 0-1,0 0 0,0 0 1,-1 0-1,1 0 0,0 0 1,0 0-1,1 0 0,-1-1 0,0 1 1,0 0-1,0-1 0,0 1 1,1-1-1,-1 1 0,0-1 1,3 1-1,-2-1 0,0 0-1,1 0 1,-1-1 0,0 1-1,0 0 1,0-1 0,1 0-1,-1 1 1,0-1 0,0 0-1,0 0 1,2-1-1,1-1-4,-1-1-1,1 1 0,0-1 0,-1 0 0,0 0 0,0 0 0,0 0 0,-1-1 0,5-7 0,-5 7-1,-1-1-1,0 0 1,0 1 0,-1-1 0,1 0-1,-1 0 1,-1 0 0,1 0-1,-1 0 1,0 0 0,-1-7-1,1 10-2,0 1 0,-1-1 1,1 1-1,-1 0 0,1-1 0,-1 1 0,0 0 0,0 0 0,0-1 0,0 1 0,-1 0 0,1 0 0,0 0 1,-1 0-1,0 1 0,1-1 0,-1 0 0,0 1 0,0-1 0,0 1 0,0-1 0,0 1 0,0 0 0,0 0 1,0 0-1,-1 0 0,1 0 0,0 1 0,-1-1 0,-3 0 0,3 1-5,0 1-1,0-1 0,0 1 1,0-1-1,0 1 1,0 0-1,0 0 1,1 0-1,-1 0 0,0 1 1,1-1-1,-1 1 1,1 0-1,-1 0 1,1 0-1,0 0 0,0 0 1,-1 0-1,2 0 1,-1 1-1,0-1 1,-2 5-1,-3 3-27,1 2 0,0-1-1,-8 24 1,10-23-86,0 0 0,-2 22 1,5-31 75,0 0 0,1 0 1,0 1-1,0-1 1,0 0-1,0 0 1,1 1-1,-1-1 1,1 0-1,0 0 1,-1 0-1,2 0 0,-1 0 1,0 0-1,3 5 1,-3-7 32,0 0 0,1 0 0,-1 0 1,0 0-1,0 0 0,0-1 0,1 1 1,-1 0-1,0-1 0,1 1 0,-1-1 0,1 0 1,-1 1-1,1-1 0,-1 0 0,0 0 0,1 0 1,-1 0-1,1 0 0,-1 0 0,1 0 1,2-1-1,16-5-208</inkml:trace>
</inkml:ink>
</file>

<file path=ppt/ink/ink4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2:20.741"/>
    </inkml:context>
    <inkml:brush xml:id="br0">
      <inkml:brushProperty name="width" value="0.025" units="cm"/>
      <inkml:brushProperty name="height" value="0.025" units="cm"/>
      <inkml:brushProperty name="color" value="#FFC114"/>
    </inkml:brush>
  </inkml:definitions>
  <inkml:trace contextRef="#ctx0" brushRef="#br0">99 42 11923,'-2'13'939,"0"-1"1,1 1 0,1 25 0,0-8-720,9 318 1430,-6-279-1294,-10-614 2757,7 526-3067,-2 53-110,-9 47 0,3-34 24,-50 276 147,41-238 126,15-73-138,2-14 20,4-23 39,49-278 1036,-32 172-289,-24 213-1859,-10 8 381,-6 50 81,18-104 170,5-19-144,-4-17 440,1 1 0,-1-1 0,0 1 0,0-1 0,0 0 0,1 0 0,-1 1 0,0-1 0,0 0 0,1 1 0,-1-1 0,0 0 0,1 0 0,-1 1 0,0-1 1,1 0-1,-1 0 0,0 0 0,1 0 0,-1 0 0,0 1 0,1-1 0,-1 0 0,0 0 0,1 0 0,-1 0 0,1 0 0,-1 0 0,0 0 0,1 0 0,0 0 0,0-1 0,0 1-1,0-1 0,0 1 1,0-1-1,0 0 1,0 0-1,0 1 0,0-1 1,0 0-1,0 0 0,0 0 1,-1 0-1,1 0 0,0 0 1,-1 0-1,1 0 1,0 0-1,-1 0 0,1-3 1,0 2-30,9-19-412</inkml:trace>
</inkml:ink>
</file>

<file path=ppt/ink/ink4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3:45.283"/>
    </inkml:context>
    <inkml:brush xml:id="br0">
      <inkml:brushProperty name="width" value="0.025" units="cm"/>
      <inkml:brushProperty name="height" value="0.025" units="cm"/>
      <inkml:brushProperty name="color" value="#FFC114"/>
    </inkml:brush>
  </inkml:definitions>
  <inkml:trace contextRef="#ctx0" brushRef="#br0">0 3220 13451,'17'-9'6027,"30"-11"-6500,-41 17 885,12-4-401,33-16 47,1 3 1,78-19-1,-103 31-34,0-1 0,-1-1 1,-1-1-1,37-22 0,-29 15-8,-25 14-14,16-10-3,0 2 1,1 1-1,0 1 0,29-7 1,-32 10 1,0 0 1,41-21-1,-42 17-5,2 1-1,37-10 1,-50 17-1,3 0 7,0 0 1,-1-1-1,1 0 0,-1-1 1,0 0-1,13-9 1,12-10 7,-14 8-14,0 1 0,32-14 0,111-54 25,50-22 14,-110 70-42,-53 18 5,53-24-1,67-23 18,-17 8 22,-126 43-5,-1 0 0,1-2-1,-2-1 1,48-36 0,-2-5 141,2 4 0,87-46 0,-79 50-131,-17 13-17,3 3-1,124-41 1,-72 36 72,36-13 58,-109 32-112,0-2 1,75-46-1,58-30 25,-62 35-27,-12 6-39,1 4 0,3 5 0,2 5 0,219-50 0,-244 71 3,116-45 0,78-51-7,-236 95-30,-1-3 1,-2-1-1,0-3 0,66-56 0,-77 59-82,0 2-1,2 1 1,68-34-1,122-37-184,-71 32 336,-14 1-76,170-71 21,-110 35-32,-111 51 35,85-55 9,-157 92-4,-11 6 20,0-1-1,0 1 1,0 0 0,0 1 0,1 0 0,-1 0-1,1 0 1,-1 0 0,1 1 0,11 0 0,-31-9 279,-3 1-248,-1-2 19</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25.194"/>
    </inkml:context>
    <inkml:brush xml:id="br0">
      <inkml:brushProperty name="width" value="0.05" units="cm"/>
      <inkml:brushProperty name="height" value="0.05" units="cm"/>
    </inkml:brush>
  </inkml:definitions>
  <inkml:trace contextRef="#ctx0" brushRef="#br0">1 0 20324,'0'8'1961,"1"-6"-1297,-1 0-312,3 1 1000,0 4-656,4 0-920,3 2-640,0 2 720,0-4-208,-4-2-208</inkml:trace>
</inkml:ink>
</file>

<file path=ppt/ink/ink4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3:46.229"/>
    </inkml:context>
    <inkml:brush xml:id="br0">
      <inkml:brushProperty name="width" value="0.025" units="cm"/>
      <inkml:brushProperty name="height" value="0.025" units="cm"/>
      <inkml:brushProperty name="color" value="#FFC114"/>
    </inkml:brush>
  </inkml:definitions>
  <inkml:trace contextRef="#ctx0" brushRef="#br0">170 20 16163,'13'-19'3415,"-16"18"-1321,-8 10-1065,-10 14-845,0 2 0,2-1-1,1 2 1,1 1 0,2 0 0,-15 33 0,25-50-367,1 0 1,0 0-1,0 0 1,1 0-1,-3 22 1,5-32 154,1 0 0,0 0 0,0 0 0,0 1 0,0-1 0,0 0 1,0 0-1,0 0 0,-1 1 0,1-1 0,0 0 0,0 0 0,0 0 0,0 1 0,0-1 0,0 0 1,0 0-1,0 0 0,0 1 0,0-1 0,0 0 0,0 0 0,0 0 0,0 1 0,1-1 0,-1 0 1,0 0-1,0 0 0,0 1 0,0-1 0,0 0 0,0 0 0,0 0 0,1 1 0,-1-1 0,0 0 1,0 0-1,0 0 0,0 0 0,1 0 0,-1 0 0,0 1 0,0-1 0,0 0 0,1 0 0,-1 0 1,0 0-1,0 0 0,0 0 0,1 0 0,9-10-603,10-21 148,-4-1-85,1-5-32</inkml:trace>
</inkml:ink>
</file>

<file path=ppt/ink/ink4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3:46.772"/>
    </inkml:context>
    <inkml:brush xml:id="br0">
      <inkml:brushProperty name="width" value="0.025" units="cm"/>
      <inkml:brushProperty name="height" value="0.025" units="cm"/>
      <inkml:brushProperty name="color" value="#FFC114"/>
    </inkml:brush>
  </inkml:definitions>
  <inkml:trace contextRef="#ctx0" brushRef="#br0">181 1 14923,'-4'9'1775,"1"-3"-1596,1 1 0,0-1 0,0 1 0,1 0 0,0 0 0,0 0 0,1-1 0,-1 1 0,1 0 0,1 0 0,-1 0 0,1 0 0,1 0-1,-1-1 1,1 1 0,0 0 0,1-1 0,0 1 0,3 6 0,8 9-84,0-1 1,0-1-1,34 35 0,-24-28-338,-21-24-206,-5-3 198,-5-5 43,4 3 146,-11-7-235</inkml:trace>
  <inkml:trace contextRef="#ctx0" brushRef="#br0" timeOffset="1">11 173 16083,'-8'3'1609,"6"0"-985,3-3-200,9 0 608,6 1-80,8-1-231,6-3-217,6 2-640,3-4-416,-2 0 536,-1-1-160,-10 2-97</inkml:trace>
</inkml:ink>
</file>

<file path=ppt/ink/ink4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3:47.209"/>
    </inkml:context>
    <inkml:brush xml:id="br0">
      <inkml:brushProperty name="width" value="0.025" units="cm"/>
      <inkml:brushProperty name="height" value="0.025" units="cm"/>
      <inkml:brushProperty name="color" value="#FFC114"/>
    </inkml:brush>
  </inkml:definitions>
  <inkml:trace contextRef="#ctx0" brushRef="#br0">207 0 14883,'-9'1'875,"1"1"-1,0 0 1,0 0-1,0 1 1,-14 6-1,14-5-312,-10 3-230,2 1 0,-1 1 0,1 1 0,0 0 0,-23 21 0,38-31-328,0 1 0,0 0 0,0 0 0,0 0 0,0 0 0,0 0 0,0 0 0,1 0 0,-1 0 0,0 1 0,1-1 0,-1 0 0,1 0 0,-1 1 0,1-1 1,0 0-1,-1 0 0,1 1 0,0-1 0,0 2 0,0-2-8,1 0 0,-1 0 1,1 0-1,-1 0 0,1 0 0,-1 0 1,1 0-1,0 0 0,-1 0 0,1 0 1,0 0-1,0-1 0,0 1 1,-1 0-1,1-1 0,0 1 0,0 0 1,0-1-1,0 1 0,0-1 0,0 0 1,0 1-1,1-1 0,0 1 1,16 2-126,0 0 0,0-1 1,0-1-1,0 0 0,25-3 1,-21 0-64,0 2-1,42 4 1,-62-4 188,-1 1 0,1-1 0,-1 0 0,1 1 0,-1-1 0,1 1 0,-1-1 0,1 1 0,-1 0 0,0-1 0,1 1 0,-1 0 0,0 0 0,0 0 0,1 0 0,0 2 0,-2-2 13,1 0 1,-1-1-1,0 1 0,0 0 0,0 0 1,0 0-1,0 0 0,0 0 0,0-1 1,0 1-1,0 0 0,0 0 1,0 0-1,0 0 0,-1-1 0,1 1 1,0 0-1,-1 0 0,1 0 0,-1-1 1,1 1-1,0 0 0,-1-1 0,0 1 1,1 0-1,-1-1 0,1 1 0,-1-1 1,0 1-1,1-1 0,-2 2 0,-8 5 204,0 0 0,0 0 0,0 0 0,-1-2-1,0 1 1,0-1 0,-1-1 0,1 0 0,-1-1 0,0 0 0,0 0-1,0-1 1,0-1 0,-20 0 0,32-1-231,0 0 0,-1 0 1,1 0-1,-1 0 0,1 0 0,-1 0 0,1 0 0,0 0 1,-1-1-1,1 1 0,-1 0 0,1 0 0,0 0 1,-1 0-1,1-1 0,0 1 0,-1 0 0,1 0 1,0-1-1,-1 1 0,1 0 0,0 0 0,0-1 1,-1 1-1,1 0 0,0-1 0,0 1 0,0-1 1,-1 1-1,1 0 0,0-1 0,0 1 0,0-1 0,0 1 1,0 0-1,0-1 0,0 1 0,0-1 0,0 1 1,0 0-1,0-1 0,0 1 0,0-1 0,0 1 1,0 0-1,0-1 0,0 1 0,0-1 0,1 1 1,-1 0-1,0-1 0,0 1 0,1 0 0,-1-1 1,0 1-1,0 0 0,1-1 0,-1 1 0,0 0 0,1 0 1,-1-1-1,0 1 0,1 0 0,0 0 0,11-8-351</inkml:trace>
</inkml:ink>
</file>

<file path=ppt/ink/ink4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3:49.649"/>
    </inkml:context>
    <inkml:brush xml:id="br0">
      <inkml:brushProperty name="width" value="0.025" units="cm"/>
      <inkml:brushProperty name="height" value="0.025" units="cm"/>
      <inkml:brushProperty name="color" value="#FFC114"/>
    </inkml:brush>
  </inkml:definitions>
  <inkml:trace contextRef="#ctx0" brushRef="#br0">16 1 13819,'1'6'758,"-1"-1"1,1 1-1,-1 0 0,-1 0 1,1 0-1,-1 0 0,0 0 1,-2 8-1,-1 9-36,2-14-539,0 5-135,0 0 1,1 1 0,0-1 0,1 0 0,1 0 0,0 1 0,4 14-1,-5-29-69,0 0-1,0 0 0,0 0 1,0 0-1,0 0 0,0 0 1,0 0-1,0 0 1,0 0-1,-1 0 0,1 0 1,0 0-1,0 0 0,0 0 1,0 1-1,0-1 0,0 0 1,0 0-1,0 0 0,0 0 1,0 0-1,0 0 1,-1 0-1,1 0 0,0 0 1,0 0-1,0 0 0,0 0 1,0 0-1,0 0 0,0 0 1,0 0-1,0 0 0,0 0 1,-1 0-1,1 0 1,0 0-1,0-1 0,0 1 1,0 0-1,0 0 0,0 0 1,0 0-1,0 0 0,0 0 1,0 0-1,0 0 0,0 0 1,0 0-1,-1 0 1,1 0-1,0 0 0,0-1 1,0 1-1,0 0 0,0 0 1,0 0-1,0 0 0,0 0 1,0 0-1,-3-6-353</inkml:trace>
</inkml:ink>
</file>

<file path=ppt/ink/ink4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3:53.135"/>
    </inkml:context>
    <inkml:brush xml:id="br0">
      <inkml:brushProperty name="width" value="0.025" units="cm"/>
      <inkml:brushProperty name="height" value="0.025" units="cm"/>
      <inkml:brushProperty name="color" value="#FFC114"/>
    </inkml:brush>
  </inkml:definitions>
  <inkml:trace contextRef="#ctx0" brushRef="#br0">62 57 5641,'-3'3'23,"0"0"-1,0 0 1,-1-1-1,1 0 1,-1 1-1,1-1 1,-1 0-1,-4 1 1,7-5 296,1 1 0,-1-1 0,1 1 0,-1-1 1,1 0-1,0 1 0,-1-1 0,1 0 0,0 1 0,0-1 1,0 0-1,1-2 0,0-2 1079,-1 2-605,1 0 0,-1-1 1,1 1-1,0 0 0,0 0 0,1 0 0,-1 0 1,1 0-1,0 1 0,3-6 0,-2 10 1090,-3 8-1163,-2 9-218,-15 68 469,10-52-1565,1 0 0,-4 61 0,10-92 266,-1 0-101</inkml:trace>
</inkml:ink>
</file>

<file path=ppt/ink/ink4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3:56.860"/>
    </inkml:context>
    <inkml:brush xml:id="br0">
      <inkml:brushProperty name="width" value="0.025" units="cm"/>
      <inkml:brushProperty name="height" value="0.025" units="cm"/>
      <inkml:brushProperty name="color" value="#FFC114"/>
    </inkml:brush>
  </inkml:definitions>
  <inkml:trace contextRef="#ctx0" brushRef="#br0">104 102 14699,'-2'2'169,"-1"0"0,1 0 0,1 0 0,-1 1 0,0-1 0,0 1 1,1-1-1,0 1 0,-1-1 0,1 1 0,0 0 0,0 0 0,0 0 0,1-1 0,-1 1 0,1 5 0,-3 51 1407,3-46-1038,0-11-459,0 0 0,0 0 0,0 0 1,1 0-1,-1 0 0,0 0 0,1 0 0,-1 0 1,1-1-1,0 1 0,0 0 0,0 0 0,0 0 1,0-1-1,0 1 0,3 3 0,-4-5-46,0 0 1,1 1-1,-1-1 0,1 0 1,-1 0-1,1 1 0,-1-1 1,1 0-1,-1 0 0,1 0 1,-1 0-1,1 0 0,-1 0 1,1 0-1,-1 0 0,1 0 0,-1 0 1,1 0-1,-1 0 0,1 0 1,-1 0-1,1 0 0,-1 0 1,1-1-1,1 0 15,-1 0 1,1 0-1,-1 0 1,0 0-1,0 0 1,0-1-1,0 1 1,1 0-1,-2-1 1,1 1-1,1-3 0,2-4 89,0-1-1,-1 1 0,0-1 0,-1 0 1,1 0-1,-2 0 0,1 0 0,-2 0 1,1-13-1,-1 17-70,0-1-1,-1 1 1,0 0 0,0 0-1,0 0 1,-1 0 0,1-1-1,-4-3 1,4 6-34,0 1 1,-1 0-1,1-1 0,-1 1 0,0 0 1,1 0-1,-1 0 0,0 0 0,0 0 1,-1 1-1,1-1 0,0 1 0,0-1 1,-1 1-1,1 0 0,-4-1 0,4 1-12,-1 1 0,0-1 1,0 1-1,1 0 0,-1 0 0,0 0 0,0 0 0,0 1 0,1-1 0,-1 1 0,0 0 0,1 0 0,-1 0 0,0 0 0,1 0 0,-1 0 0,1 1 1,0-1-1,-1 1 0,1 0 0,0-1 0,0 1 0,0 0 0,0 0 0,0 1 0,1-1 0,-3 4 0,1-3-6,1 1 0,-1 0-1,1-1 1,0 1 0,0 0-1,1 0 1,-1 1 0,1-1 0,0 0-1,0 0 1,0 1 0,0-1-1,1 1 1,0-1 0,0 0-1,1 9 1,-1-12-10,0 0 0,1 1 0,-1-1 0,0 0 0,1 0 0,-1 0 0,1 0 0,0 0 0,-1 0 0,1 0 0,0 0 0,0 0 0,-1 0 0,1 0 0,0 0 0,0 0 0,0-1 0,0 1 0,0 0 0,0-1 0,0 1 0,1-1 0,-1 1 0,0-1 0,0 1 0,0-1 0,0 0 0,1 0 0,-1 0 0,0 1 0,0-1 0,1 0 0,-1-1 0,0 1 0,0 0 0,0 0 0,1 0 0,-1-1 0,0 1 0,0 0 0,0-1 0,0 0 0,2 0 0,3-2 12,0 0 0,0 0 0,0-1 0,-1 0-1,1 0 1,7-8 0,-5 4 9,-1-1 0,1 0 1,-2-1-1,11-17 0,-14 21-13,0 0 1,-1 0-1,1 0 0,-1 0 1,0-1-1,-1 1 0,1-1 1,-1 1-1,0-11 0,-1 17-11,0-1-1,0 1 1,0-1-1,1 1 0,-1-1 1,0 1-1,0-1 1,0 1-1,0-1 1,0 1-1,-1-1 1,1 1-1,0-1 0,0 1 1,0-1-1,0 1 1,0-1-1,-1 1 1,1-1-1,0 1 0,0 0 1,-1-1-1,1 1 1,0-1-1,-1 1 1,1 0-1,0-1 0,-1 1 1,1 0-1,-1-1 1,1 1-1,-1 0 1,1 0-1,0-1 1,-1 1-1,1 0 0,-1 0 1,1 0-1,-1 0 1,1 0-1,-1 0 1,1 0-1,-1 0 0,1 0 1,-1 0-1,1 0 1,-1 0-1,1 0 1,-1 0-1,1 0 0,-1 0 1,1 0-1,-1 1 1,1-1-1,-1 0 1,1 0-1,-1 1 1,-3 1-3,1 1 1,0-1 0,-1 0-1,1 1 1,-5 5 0,2 1-6,-1 0 0,1 0 1,0 0-1,1 0 0,0 1 1,1 0-1,0 0 0,0 0 1,1 1-1,0-1 0,1 1 1,0 0-1,0 17 0,2-28 8,0 1-1,0 0 1,0-1-1,0 1 1,0-1-1,0 1 1,0-1 0,0 1-1,0-1 1,0 1-1,0 0 1,1-1-1,-1 1 1,0-1-1,0 1 1,1-1-1,-1 1 1,0-1-1,0 0 1,1 1-1,-1-1 1,1 1 0,-1-1-1,0 0 1,1 1-1,-1-1 1,1 0-1,-1 1 1,1-1-1,-1 0 1,1 0-1,0 1 1,1-1 1,-1 0 0,0 0-1,1-1 1,-1 1 0,0 0 0,1-1 0,-1 1-1,0-1 1,1 0 0,-1 1 0,0-1 0,2-1 0,4-3 15,-1-1 1,1 0 0,8-10-1,-9 8 6,1 0 0,-1 0-1,-1-1 1,1 0 0,-2 0-1,1-1 1,-1 1 0,-1-1-1,1 0 1,-2 0 0,3-12-1,-5 22-20,0-1-1,0 0 1,0 1-1,0-1 1,0 0-1,0 1 1,0-1-1,0 0 1,0 1-1,0-1 1,0 0-1,0 1 1,0-1-1,0 1 1,0-1-1,-1 0 1,1 1-1,0-1 1,-1 1-1,1-1 1,0 0-1,-1 1 1,1-1-1,0 1 1,-1-1 0,1 1-1,-1 0 1,1-1-1,-1 1 1,1-1-1,-1 1 1,0 0-1,1-1 1,-1 1-1,1 0 1,-1 0-1,0-1 1,1 1-1,-1 0 1,0 0-1,1 0 1,-1 0-1,0 0 1,1 0-1,-1 0 1,0 0-1,1 0 1,-1 0-1,1 0 1,-1 1-1,0-1 1,1 0-1,-1 0 1,0 1-1,1-1 1,-1 0-1,1 1 1,-2 0-1,-3 1 1,0 2-1,-1-1 0,1 0 1,0 1-1,-5 5 1,0 1 3,1 0 1,0 0 0,0 1 0,1 0 0,1 0-1,0 1 1,0 0 0,-5 14 0,12-25-5,0-1 0,-1 1 0,1 0 0,0-1 0,-1 1-1,1 0 1,0-1 0,0 1 0,0 0 0,0-1 0,0 1 0,0 0 0,0-1 0,0 1 0,0 0 0,0-1 0,0 1 0,0 0 0,0 0 0,1-1 0,-1 1 0,0-1 0,1 2 0,-1-2-1,1 1 1,0-1-1,-1 0 1,1 0-1,-1 0 1,1 1 0,-1-1-1,1 0 1,0 0-1,-1 0 1,1 0-1,0 0 1,-1 0-1,1 0 1,-1 0-1,1 0 1,0-1 0,-1 1-1,1 0 1,0 0-1,4-2-3,0 0 0,0-1 0,-1 1 0,1-1 0,4-3 0,1-2-38,0-1 0,-1 0 0,12-14 0,-19 21 30,0 0 1,0-1 0,0 1 0,0-1-1,-1 1 1,1-1 0,-1 1-1,0-1 1,0 0 0,0 0 0,0 0-1,0 1 1,0-1 0,-1 0-1,0 0 1,1 0 0,-1 0 0,0 0-1,0 0 1,-2-6 0,2 8 7,0 0-1,-1-1 1,1 1 0,-1 0 0,1 0 0,-1 0 0,0 0 0,0-1 0,1 1 0,-1 0 0,0 0 0,0 1 0,0-1 0,0 0 0,0 0 0,0 0-1,0 1 1,0-1 0,0 0 0,-1 1 0,1-1 0,0 1 0,0-1 0,-1 1 0,1 0 0,0 0 0,0-1 0,-1 1 0,1 0 0,0 0-1,-1 0 1,1 0 0,0 1 0,0-1 0,-1 0 0,1 0 0,0 1 0,0-1 0,-1 1 0,1-1 0,0 1 0,0-1 0,-2 2 0,-3 2-7,1 0 1,0-1 0,0 2 0,0-1 0,0 0 0,1 1 0,-6 7 0,6-6-4,1 0 1,-1 1-1,1-1 0,1 1 1,-1-1-1,-2 11 1,5-16 5,0 1 0,-1 0 0,1-1 0,0 1 0,0-1 0,0 1 0,0 0 1,0-1-1,1 1 0,-1 0 0,0-1 0,1 1 0,-1-1 0,2 3 0,-2-3-1,1 0-1,0 0 0,0-1 1,-1 1-1,1 0 0,0-1 1,0 1-1,0-1 0,0 1 1,0-1-1,0 1 1,0-1-1,0 0 0,0 1 1,0-1-1,0 0 0,0 0 1,0 0-1,0 0 0,0 0 1,0 0-1,0 0 0,0 0 1,0 0-1,2-1 0,1 0-21,0 0 0,0 0-1,0-1 1,0 0-1,0 0 1,0 0-1,0 0 1,-1 0-1,1-1 1,-1 0-1,0 1 1,0-1-1,3-4 1,-4 5 18,0 0-1,0 0 1,-1 0 0,1 0 0,-1 0 0,1 0 0,-1 0 0,0-1 0,0 1 0,0-1 0,0 1 0,0-1 0,-1 1 0,1-1 0,-1 1 0,1-1 0,-1 1 0,0-1 0,0 0-1,0 1 1,-1-1 0,0-3 0,1 5 8,0 1-1,0-1 1,0 1-1,0-1 1,-1 1-1,1-1 0,0 0 1,0 1-1,0-1 1,-1 1-1,1-1 1,0 1-1,-1 0 1,1-1-1,0 1 0,-1-1 1,1 1-1,-1 0 1,1-1-1,0 1 1,-1 0-1,1-1 1,-1 1-1,1 0 0,-1 0 1,1-1-1,-1 1 1,0 0-1,1 0 1,-1 0-1,1 0 1,-1 0-1,1 0 0,-1 0 1,1 0-1,-1 0 1,0 0-1,1 0 1,-1 0-1,1 0 1,-1 0-1,1 1 0,-1-1 1,1 0-1,-1 0 1,1 0-1,-1 1 1,1-1-1,-1 0 1,1 1-1,-1 0 1,-1 1-29,-1 0 1,1 0-1,0 1 1,0-1 0,0 1-1,1-1 1,-1 1 0,-1 3-1,0 1-57,1 0 1,0 0-1,0 0 0,1 0 0,0 1 0,0-1 0,0 0 0,1 0 0,0 1 1,1-1-1,0 0 0,2 11 0,5-1-86</inkml:trace>
</inkml:ink>
</file>

<file path=ppt/ink/ink4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12.167"/>
    </inkml:context>
    <inkml:brush xml:id="br0">
      <inkml:brushProperty name="width" value="0.025" units="cm"/>
      <inkml:brushProperty name="height" value="0.025" units="cm"/>
      <inkml:brushProperty name="color" value="#008C3A"/>
    </inkml:brush>
  </inkml:definitions>
  <inkml:trace contextRef="#ctx0" brushRef="#br0">46 277 12051,'-46'26'11619,"85"-43"-9490,17-25-1909,88-61-49,-116 86-164,1 1 0,0 1 1,45-16-1,52-9-94,-108 35 97,-19 5-229,-1 0 1,0-1 0,1 1 0,-1 0-1,0 0 1,1-1 0,-1 1-1,0-1 1,1 0 0,-1 1 0,1-1-1,-1 0 1,1 0 0,-1 0 0,1 0-1,-1 0 1,0-1 0,-3-2-462</inkml:trace>
</inkml:ink>
</file>

<file path=ppt/ink/ink4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12.898"/>
    </inkml:context>
    <inkml:brush xml:id="br0">
      <inkml:brushProperty name="width" value="0.025" units="cm"/>
      <inkml:brushProperty name="height" value="0.025" units="cm"/>
      <inkml:brushProperty name="color" value="#008C3A"/>
    </inkml:brush>
  </inkml:definitions>
  <inkml:trace contextRef="#ctx0" brushRef="#br0">67 53 14459,'-15'1'1674,"-16"3"606,30-4-1980,0 1 0,-1-1 0,1 0 0,0 1 0,0-1 0,-1 1 1,1-1-1,0 1 0,0 0 0,0-1 0,0 1 0,0 0 0,0 0 0,0 0 0,0 0 0,0 0 0,-1 1 0,3-1-210,-1-1 1,1 1-1,-1-1 0,1 1 0,0-1 0,-1 1 0,1-1 0,0 0 0,0 1 0,-1-1 0,1 0 0,0 1 0,0-1 0,-1 0 0,1 0 0,0 0 0,0 0 0,1 0 0,27 1 19,0-1 0,1-1 0,-1-2 0,53-12 0,-54 10-63,69-18-26,-61 13 17,1 2 0,44-5 0,-80 13-36,0 0 1,0 0-1,0 1 0,-1-1 0,1 0 1,0 0-1,0 1 0,-1-1 1,1 0-1,0 1 0,-1-1 1,1 1-1,0-1 0,-1 1 0,1-1 1,0 1-1,-1-1 0,1 1 1,-1 0-1,1-1 0,-1 1 1,0 0-1,1-1 0,-1 1 1,0 0-1,1 0 0,-1-1 0,0 1 1,0 0-1,0 0 0,1 0 1,-1-1-1,0 1 0,0 0 1,0 0-1,0 0 0,-1 0 0,1-1 1,0 2-1,-6 35 14,-1-20 66,0 0 0,-1 0 0,-1 0 1,-1-1-1,0-1 0,-1 1 0,-15 15 0,9-13 73,0-1 0,-2 0 0,0-1 0,-40 25 0,59-41-219,-1 0 1,1 0-1,0 0 1,0 0-1,-1-1 1,1 1-1,0 0 1,0 0-1,0 0 1,0 0 0,-1 0-1,1 0 1,0-1-1,0 1 1,0 0-1,0 0 1,-1 0-1,1-1 1,0 1-1,0 0 1,0 0-1,0 0 1,0-1 0,0 1-1,0 0 1,0 0-1,0-1 1,0 1-1,0 0 1,0 0-1,0 0 1,0-1-1,0 1 1,0 0 0,0 0-1,0-1 1,0 1-1,0 0 1,0 0-1,0 0 1,0-1-1,0 1 1,0 0-1,1 0 1,-1 0-1,0-1 1,0 1 0,0 0-1,5-15-3004,2 10 2054,1 0-311</inkml:trace>
</inkml:ink>
</file>

<file path=ppt/ink/ink4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16.656"/>
    </inkml:context>
    <inkml:brush xml:id="br0">
      <inkml:brushProperty name="width" value="0.025" units="cm"/>
      <inkml:brushProperty name="height" value="0.025" units="cm"/>
      <inkml:brushProperty name="color" value="#008C3A"/>
    </inkml:brush>
  </inkml:definitions>
  <inkml:trace contextRef="#ctx0" brushRef="#br0">561 438 11658,'-1'-5'9369,"-6"-15"-8847,-11-3-161,3 2-250,-2 1 1,0 0 0,-1 1 0,-1 1 0,-1 0 0,-27-18 0,-83-37-2,-38-24 613,148 83-352,1 0 0,-24-24 0,43 38-645,-2-1-1136,5 6-1325</inkml:trace>
</inkml:ink>
</file>

<file path=ppt/ink/ink4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17.212"/>
    </inkml:context>
    <inkml:brush xml:id="br0">
      <inkml:brushProperty name="width" value="0.025" units="cm"/>
      <inkml:brushProperty name="height" value="0.025" units="cm"/>
      <inkml:brushProperty name="color" value="#008C3A"/>
    </inkml:brush>
  </inkml:definitions>
  <inkml:trace contextRef="#ctx0" brushRef="#br0">175 401 11386,'8'26'2595,"-3"-12"1777,-13-32-376,-9-9-2218,3 4-828,-129-216 1755,137 223-2699,9 9-56,-1 6 37,1 0 1,-1 1 0,0-1-1,0 1 1,0-1 0,0 1-1,1 0 1,-1 0-1,3 1 1,2-1 4,27 0 13,1-1 1,-1-2-1,0-1 0,0-1 1,50-16-1,-81 20-101,1-1 0,0 1 1,0-1-1,-1 0 0,1 0 0,-1 0 1,0 0-1,6-6 0,-8 7 42,-1 0 0,1 0 0,0 0 0,-1 0 0,1 0 0,0 0 0,-1 0 0,0 0 0,1 0 0,-1 0 0,1 0 0,-1-1 1,0 1-1,0 0 0,0 0 0,0 0 0,0-1 0,0 1 0,0 0 0,0 0 0,0 0 0,-1-1 0,1 1 0,0 0 0,-1 0 0,1 0 0,-1 0 0,1 0 0,-1 0 0,0 0 0,1 0 0,-1 0 0,-1-2 0,-10-10-450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25.645"/>
    </inkml:context>
    <inkml:brush xml:id="br0">
      <inkml:brushProperty name="width" value="0.05" units="cm"/>
      <inkml:brushProperty name="height" value="0.05" units="cm"/>
    </inkml:brush>
  </inkml:definitions>
  <inkml:trace contextRef="#ctx0" brushRef="#br0">12 1 16147,'-5'18'1937,"0"-2"-1289,4-7-280,1-4 744,6-2-832,2-3-800,-2 0 688,1-3-168,-1-4-376</inkml:trace>
</inkml:ink>
</file>

<file path=ppt/ink/ink4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18.685"/>
    </inkml:context>
    <inkml:brush xml:id="br0">
      <inkml:brushProperty name="width" value="0.025" units="cm"/>
      <inkml:brushProperty name="height" value="0.025" units="cm"/>
      <inkml:brushProperty name="color" value="#008C3A"/>
    </inkml:brush>
  </inkml:definitions>
  <inkml:trace contextRef="#ctx0" brushRef="#br0">62 75 16708,'-2'-1'179,"0"0"0,1 0 0,-1 1 0,0-1 0,0 0 0,0 1 1,0-1-1,0 1 0,0 0 0,0 0 0,0-1 0,0 1 1,0 1-1,0-1 0,0 0 0,0 0 0,0 1 0,0-1 0,0 1 1,0 0-1,-2 0 0,2 1-58,1-1-1,-1 1 1,1 0-1,0-1 1,-1 1-1,1 0 1,0 0 0,0-1-1,0 1 1,0 0-1,1 0 1,-1 0-1,0 0 1,1 0 0,0 0-1,-1 0 1,1 1-1,0-1 1,0 0-1,0 3 1,1 4-64,0 0 0,1 1-1,0-1 1,0 0 0,1 0 0,0-1 0,1 1-1,0-1 1,0 1 0,1-1 0,0-1 0,0 1-1,1-1 1,0 1 0,0-2 0,9 9-1,-14-14-61,1 0-1,-1 0 1,0 0-1,1 0 1,-1 0-1,1-1 1,-1 1-1,1 0 1,-1-1-1,1 1 1,0-1-1,-1 1 1,1-1-1,2 0 1,-3 0 8,0 0 0,-1 0 0,1 0 1,0-1-1,-1 1 0,1 0 0,0-1 0,-1 1 1,1-1-1,0 1 0,-1 0 0,1-1 1,-1 1-1,1-1 0,-1 0 0,1 1 0,-1-1 1,1 1-1,-1-1 0,0 0 0,1 1 1,-1-1-1,0 0 0,1 1 0,-1-1 0,0 0 1,0 0-1,0 1 0,0-1 0,0 0 0,0 0 1,0 1-1,0-2 0,1-9 180,0-1 0,-1 1 0,-1-1 0,0 1 0,0-1 0,-1 1 0,-1-1-1,0 1 1,0 0 0,-1 1 0,-1-1 0,-8-15 0,12 25-165,1 0 0,-1 0 0,0 0 0,0 0-1,1 0 1,-1 0 0,0 0 0,0 0 0,0 1 0,0-1 0,0 0 0,0 1-1,0-1 1,0 1 0,-1-1 0,0 1 0,1-1-19,1 1 0,-1 0 0,1 1 1,-1-1-1,0 0 0,1 0 0,-1 0 0,1 0 1,-1 0-1,1 1 0,-1-1 0,1 0 0,-1 0 1,0 1-1,1-1 0,0 0 0,-1 1 0,1-1 1,-1 1-1,1-1 0,-1 0 0,1 1 0,-1 0 1,0 1-25,0 0 1,0 1 0,-1-1 0,2 1 0,-1-1 0,0 1 0,0-1 0,1 1 0,-1-1 0,1 1 0,0 0 0,0-1 0,0 4 0,2 3-45,-1-1 0,1 1 1,1-1-1,-1 0 0,1 1 0,7 11 1,-7-15 33,0 1 0,0-1 0,1-1 0,-1 1 1,1 0-1,0-1 0,0 0 0,1 0 0,-1 0 1,9 5-1,-12-8 31,0 0 0,0-1 0,-1 1 0,1-1 0,0 1 0,0-1 0,0 0 0,0 1 0,0-1 0,0 0 0,0 0 0,0 0 0,0 0 0,0 0 0,0 0 1,0 0-1,0 0 0,0 0 0,0 0 0,0 0 0,0 0 0,0-1 0,0 1 0,-1 0 0,1-1 0,0 1 0,0-1 0,0 1 0,0-1 0,0 1 0,-1-1 0,1 0 0,0 1 0,-1-1 0,1 0 0,0 0 0,-1 0 0,1 1 1,-1-1-1,1 0 0,-1 0 0,1 0 0,-1 0 0,0 0 0,0 0 0,1 0 0,-1-2 0,2-5-2,-1 0 0,0-1 0,0 1 0,-1-12 0,0 17 11,0-19 172,-6-40 1,5 55-98,0 0 0,-1-1 1,0 1-1,0 0 0,-1 1 0,0-1 1,0 0-1,-1 1 0,-5-8 1,8 12-48,0 1 1,0-1-1,-1 1 0,1 0 1,0-1-1,-1 1 1,1 0-1,-1 0 1,1 0-1,-1 0 0,1 0 1,-1 1-1,0-1 1,1 0-1,-1 1 0,-2-1 1,3 1-13,0 0 0,-1 0 0,1 0 0,0 0 0,0 0 0,-1 0 0,1 1 0,0-1 0,0 1 0,0-1 0,-1 1 0,1-1 0,0 1 0,0 0 0,0-1 0,0 1 0,-2 1 0,0 1-18,1 1 1,-1-1-1,1 1 0,-1-1 0,1 1 0,0 0 0,0 0 0,0 0 1,1 0-1,0 0 0,-2 8 0,1-2-89,1-1 0,1 1-1,-1 0 1,2 0 0,-1 0 0,1-1 0,1 1 0,0 0 0,0-1 0,1 1-1,0-1 1,1 0 0,0 0 0,0 0 0,1 0 0,6 8 0,-11-16 69,1 0 1,-1-1 0,1 1-1,0 0 1,-1-1-1,1 1 1,0 0 0,-1-1-1,1 1 1,0-1 0,0 1-1,0-1 1,-1 1 0,1-1-1,0 1 1,0-1 0,0 0-1,0 0 1,0 1 0,0-1-1,0 0 1,1 0 0,-1 0 4,0-1 1,0 1-1,-1-1 1,1 1-1,0-1 1,0 1 0,-1-1-1,1 1 1,0-1-1,-1 0 1,1 1 0,-1-1-1,1 0 1,-1 1-1,1-1 1,-1 0-1,0 0 1,1-1 0,1-5-29,0 1 1,0-1 0,-1 1-1,1-12 1,-1 12 20,0-60-54,-1 60 84,0 1 1,-1-1-1,0 1 0,0-1 1,0 1-1,-1 0 0,0 0 1,0-1-1,-4-6 0,5 11-5,1 0 1,-1 0-1,1 0 0,-1 0 0,1 0 0,-1 0 0,0 1 0,0-1 0,0 0 0,1 0 0,-1 0 0,0 1 0,0-1 0,0 1 1,0-1-1,0 1 0,0-1 0,0 1 0,0-1 0,0 1 0,-1 0 0,1-1 0,0 1 0,0 0 0,0 0 0,0 0 0,0 0 0,0 0 1,-1 0-1,1 0 0,0 1 0,0-1 0,0 0 0,0 1 0,0-1 0,0 1 0,0-1 0,0 1 0,0-1 0,0 1 0,0-1 0,0 1 1,0 0-1,0 0 0,-1 1 0,-1 1 3,-1 1 0,1 0-1,0 0 1,0 0 0,1 1 0,-1-1 0,1 0 0,0 1 0,-2 5 0,1-1-67,1 0 1,0 1 0,0-1 0,1 0 0,1 1 0,-1-1 0,2 1 0,-1-1 0,1 0 0,0 1 0,1-1 0,0 0 0,1 0 0,0 0 0,7 15 0,-10-24 22,1 1-1,-1 0 1,0 0-1,1-1 1,-1 1 0,1 0-1,-1 0 1,1-1-1,-1 1 1,1-1-1,0 1 1,-1 0-1,1-1 1,0 1-1,-1-1 1,1 0-1,0 1 1,0-1 0,-1 1-1,1-1 1,0 0-1,2 1 1,-3-2-13,1 1 0,-1 0 0,1-1 0,-1 1 0,1 0 0,0-1 0,-1 1 1,1-1-1,-1 1 0,0-1 0,1 0 0,-1 1 0,1-1 0,-1 1 0,0-1 0,0 0 0,1 1 1,-1-1-1,0 1 0,0-1 0,1-1 0,0-5-234,1 0 0,-1 0-1,0-13 1,-2-9-202,-5-3-55</inkml:trace>
</inkml:ink>
</file>

<file path=ppt/ink/ink4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20.684"/>
    </inkml:context>
    <inkml:brush xml:id="br0">
      <inkml:brushProperty name="width" value="0.025" units="cm"/>
      <inkml:brushProperty name="height" value="0.025" units="cm"/>
      <inkml:brushProperty name="color" value="#E71224"/>
    </inkml:brush>
  </inkml:definitions>
  <inkml:trace contextRef="#ctx0" brushRef="#br0">63 10 14531,'0'0'36,"1"-1"0,-1 1 0,0 0 0,0-1 0,0 1 0,0 0 0,-1-1 0,1 1 0,0 0 0,0-1 0,0 1 0,0 0 0,0-1 0,0 1 1,0 0-1,0 0 0,-1-1 0,1 1 0,0 0 0,0-1 0,0 1 0,-1 0 0,1 0 0,0 0 0,0-1 0,-1 1 0,1 0 0,0 0 0,-1 0 0,1-1 0,0 1 0,-1 0 0,1 0 0,0 0 0,-1 0 0,1 0 0,0 0 0,-1 0 0,1 0 0,0 0 0,-1 0 0,1 0 0,0 0 0,-1 0 0,1 0 0,0 0 0,-1 0 0,1 0 0,0 0 1,0 0-1,-1 1 0,1-1 0,0 0 0,-1 0 0,1 0 0,0 1 0,0-1 0,-1 0 0,1 0 0,0 1 0,0-1 0,-1 0 0,1 0 0,0 1 0,0-1 0,0 1 0,-15 22 844,9-7-774,0-1 1,2 1-1,0 0 0,-3 30 1,1 67 29,6-108-117,0 4 12,0 0 1,1 0-1,0 0 1,1 0-1,4 16 1,-6-24-23,0 1 0,1-1 0,-1 1 0,1-1 0,-1 0-1,1 0 1,-1 1 0,1-1 0,0 0 0,-1 0 0,1 0 0,0 0 0,0 0 0,0 0 0,0 0 0,0 0 0,0 0 0,0 0 0,1 0 0,-1-1 0,0 1 0,0 0-1,1-1 1,-1 1 0,0-1 0,1 1 0,-1-1 0,0 0 0,1 0 0,-1 0 0,0 0 0,1 0 0,-1 0 0,1 0 0,-1 0 0,0 0 0,1 0 0,-1-1-1,0 1 1,1-1 0,-1 1 0,0-1 0,1 1 0,-1-1 0,2-1 0,8-5 70,-1-1-1,-1 1 1,1-2-1,-1 1 1,-1-1-1,15-19 0,-2-3 322,18-32-1,22-65 1404,-59 150-860,0 127-757,-1-126-188,2 0 1,1 0 0,0 0-1,12 31 1,-14-49 0,0 0 0,0 1 0,1-1 0,-1 0 0,1-1-1,1 1 1,-1 0 0,1-1 0,-1 0 0,1 0 0,5 4 0,-6-6 2,0 0 1,-1 0-1,1-1 1,0 1-1,0-1 1,1 0-1,-1 0 1,0 0-1,0 0 0,0-1 1,1 1-1,-1-1 1,0 0-1,1 0 1,-1 0-1,0 0 1,0-1-1,1 1 0,-1-1 1,4-1-1,4-2 5,-1-1 0,1 0-1,-1 0 1,-1-1 0,1 0 0,-1-1-1,0 0 1,-1-1 0,0 0-1,15-17 1,-8 6 13,-1-1 0,-1 0 1,0-1-1,10-24 0,-17 31-18,0 0 0,0-1 0,4-22 0,-10 37-2,0 0 0,0 0 0,0 0 0,0 0 0,0 0 0,-1 0 0,1 0 0,0 0 0,0 0 0,0 0 0,0 0 0,0 0 0,-1 0-1,1 0 1,0 0 0,0 0 0,0 0 0,0 0 0,0 0 0,0 0 0,-1 0 0,1 0 0,0 0 0,0 0 0,0 0 0,0 0 0,0 0 0,0 0 0,0-1 0,0 1 0,-1 0 0,1 0 0,0 0 0,0 0 0,0 0 0,0 0 0,0 0 0,0-1 0,0 1-1,0 0 1,0 0 0,0 0 0,0 0 0,0 0 0,0 0 0,0-1 0,-7 12-35,6-9 27,0-1 0,0 1 0,0 0 0,1 0 0,-1 0 0,1 0 0,0 0 0,0 0 0,0 0 0,-1 0 1,2 1-1,-1-1 0,0 0 0,0 0 0,1 0 0,-1 0 0,1 0 0,0 0 0,-1-1 0,2 4 0,-1-4 1,0 0-1,0 0 0,1 0 1,-1 0-1,0 0 0,0 0 1,0 0-1,1 0 1,-1 0-1,1-1 0,-1 1 1,0 0-1,1-1 0,-1 0 1,1 1-1,-1-1 0,1 0 1,0 1-1,-1-1 0,1 0 1,-1 0-1,1 0 0,-1-1 1,1 1-1,-1 0 1,1 0-1,1-1 0,7-3-67,0 1 0,0-1 0,18-10 0,-20 9 1,0 1 0,1 0 0,-1 0 0,1 1 1,12-3-1,-20 6 66,0 0 0,0 0 0,0 0 0,0 0 0,0 0 0,0 0 0,0 0 0,0 0 0,0 1 0,0-1 0,0 0 0,0 1 0,0-1 0,0 1 0,0-1 0,0 1 0,0-1 0,0 1 0,-1-1 0,1 1 0,0 0 0,0 0 0,0-1 0,-1 1 0,1 0 0,-1 0 0,1 0 0,-1 0 0,1 0 0,0 1 0,1 4 0,0-1-1,0 1 1,-1 0-1,2 7 0,-2-6 5,5 39-30,3 18 117,-8-58-145,1 0 1,-1-1-1,1 1 0,1 0 0,-1-1 1,1 1-1,7 9 0,-10-14 31,1 0 0,0 0 0,0 0 0,0 0 0,0 0 0,0 0 0,0 0 0,0-1 0,0 1 0,0 0 0,0 0 0,0-1 0,1 1 0,-1-1 0,0 0 0,0 1 0,1-1 0,-1 0 0,0 1 0,1-1 0,-1 0 0,2 0 0,-1-1 8,1 1-1,-1-1 0,0 0 1,0 0-1,1 1 0,-1-2 1,0 1-1,0 0 0,0 0 1,0-1-1,0 1 0,2-4 1,19-19-274</inkml:trace>
</inkml:ink>
</file>

<file path=ppt/ink/ink4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21.180"/>
    </inkml:context>
    <inkml:brush xml:id="br0">
      <inkml:brushProperty name="width" value="0.025" units="cm"/>
      <inkml:brushProperty name="height" value="0.025" units="cm"/>
      <inkml:brushProperty name="color" value="#E71224"/>
    </inkml:brush>
  </inkml:definitions>
  <inkml:trace contextRef="#ctx0" brushRef="#br0">196 149 14027,'-14'3'565,"1"0"1,0 2-1,0 0 0,1 0 0,-1 1 1,1 0-1,0 1 0,1 1 1,-14 11-1,20-15-500,0 0 0,0 1 0,1-1 0,0 1 0,0 0 0,0 0 0,0 1 0,1-1 0,0 1 0,0 0 1,1-1-1,-1 1 0,1 1 0,1-1 0,-1 0 0,1 0 0,0 1 0,0-1 0,1 0 0,0 1 0,1 11 0,-1-15-63,1 0-1,-1-1 1,1 1 0,0 0-1,-1 0 1,1-1-1,1 1 1,-1-1-1,0 1 1,1-1 0,-1 1-1,1-1 1,0 0-1,-1 0 1,1 0-1,0 0 1,0 0 0,1 0-1,-1 0 1,0-1-1,1 1 1,-1-1 0,1 0-1,-1 0 1,1 1-1,0-2 1,-1 1-1,1 0 1,0 0 0,3-1-1,1 1 5,0-1 1,-1 0-1,1-1 0,0 1 0,0-2 1,0 1-1,0-1 0,-1 1 0,1-2 1,-1 1-1,8-4 0,9-7 26,-1-1 1,0-1-1,-1-1 0,0 0 0,-2-2 0,0 0 0,-1-1 1,0-1-1,-2-1 0,0 0 0,-2-1 0,0-1 0,-2 0 1,0-1-1,13-42 0,-24 63-10,0 0 0,0 0 1,-1 0-1,1-1 0,-1 1 0,0 0 1,0 0-1,0 0 0,-1-6 0,1 8-16,0 1-1,0 0 0,-1-1 1,1 1-1,0 0 0,0-1 0,0 1 1,0 0-1,-1-1 0,1 1 1,0 0-1,0 0 0,0-1 1,-1 1-1,1 0 0,0 0 1,-1-1-1,1 1 0,0 0 1,0 0-1,-1 0 0,1 0 1,0-1-1,-1 1 0,1 0 0,0 0 1,-1 0-1,1 0 0,0 0 1,-1 0-1,-1 0 3,1 1 1,-1-1-1,1 1 0,0-1 0,0 1 1,-1 0-1,1 0 0,0-1 1,0 1-1,0 0 0,0 0 0,-2 2 1,-2 4 18,-1 0 0,1 0-1,0 0 1,1 1 0,0-1 0,0 1 0,1 0 0,-1 1 0,2-1 0,-3 12 0,1-4-24,2 0 0,0 1 0,1-1 1,1 27-1,1-35-71,0 0 0,0 0 1,1 0-1,0-1 1,0 1-1,1 0 0,0-1 1,4 8-1,-5-11 45,0-1 0,0 0 0,1 0 0,-1 0 0,1 0 0,-1 0 0,1 0 0,0-1 0,0 1 0,0-1 0,1 0 0,-1 0 0,1 0 0,-1 0 0,1-1 0,-1 1 0,1-1 0,5 1 0,26-1-171</inkml:trace>
</inkml:ink>
</file>

<file path=ppt/ink/ink4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21.924"/>
    </inkml:context>
    <inkml:brush xml:id="br0">
      <inkml:brushProperty name="width" value="0.025" units="cm"/>
      <inkml:brushProperty name="height" value="0.025" units="cm"/>
      <inkml:brushProperty name="color" value="#E71224"/>
    </inkml:brush>
  </inkml:definitions>
  <inkml:trace contextRef="#ctx0" brushRef="#br0">177 326 16820,'1'-1'187,"1"-1"0,-1 0 1,0 0-1,0 0 0,0 1 1,0-1-1,0 0 0,0-1 1,0 1-1,0 0 0,-1 0 1,0 0-1,1 0 0,-1 0 0,0-1 1,0 1-1,0 0 0,0 0 1,0 0-1,0-1 0,-1 1 1,1 0-1,-2-4 0,1 5-103,0 0 0,0-1 0,0 1 0,0 0 0,0 0 0,0-1 0,0 1 0,-1 0-1,1 0 1,0 0 0,-1 0 0,1 1 0,-1-1 0,1 0 0,-1 1 0,1-1 0,-1 0-1,1 1 1,-1 0 0,1-1 0,-1 1 0,0 0 0,1 0 0,-1 0 0,0 0 0,1 0-1,-1 0 1,1 1 0,-1-1 0,0 0 0,1 1 0,-3 0 0,-2 2-66,-1 0 1,1 0-1,-1 1 1,1-1-1,0 1 1,0 1-1,1-1 1,-1 1-1,1 0 1,0 0-1,0 1 1,1-1-1,-7 12 1,2-4-107,1 1 1,1 1 0,1-1-1,0 1 1,-5 17-1,10-27 40,-1 0 0,1 0-1,1 0 1,-1 1 0,1-1-1,0 9 1,0-12 34,1-1 0,-1 1 0,0-1 0,1 1-1,-1-1 1,1 1 0,-1-1 0,1 1 0,0-1 0,-1 0 0,1 1 0,0-1 0,0 0-1,0 1 1,0-1 0,0 0 0,0 0 0,1 0 0,-1 0 0,0 0 0,0 0 0,1-1-1,-1 1 1,0 0 0,1-1 0,-1 1 0,3 0 0,2 0-13,-1-1 1,1 0-1,0 0 1,0 0-1,0-1 1,-1 0-1,1 0 1,0 0-1,-1 0 1,1-1-1,-1 0 1,1-1-1,-1 1 1,0-1-1,7-5 1,11-7-103,40-34 0,-38 26 101,-1-1-1,-1 0 1,-1-2 0,27-42-1,-35 45 45,0 0 1,-1-2-1,-2 1 1,0-2-1,13-52 0,-20 39 110,-7 23-26,3 16-96,0 0 0,-1 0-1,1-1 1,0 1-1,0 0 1,0 0-1,-1 0 1,1 0-1,0-1 1,0 1-1,0 0 1,-1 0-1,1 0 1,0 0 0,0 0-1,-1 0 1,1 0-1,0 0 1,-1 0-1,1 0 1,0 0-1,0 0 1,-1 0-1,1 0 1,0 0 0,0 0-1,-1 0 1,1 0-1,0 0 1,0 0-1,-1 0 1,1 1-1,0-1 1,0 0-1,0 0 1,-1 0 0,1 0-1,0 1 1,0-1-1,0 0 1,-1 0-1,1 0 1,0 1-1,0-1 1,-4 5 19,1-1 1,-1 1-1,1 0 0,0 0 1,1 0-1,-1 0 0,1 0 1,-3 12-1,1-7 8,-9 29 42,1 1-1,-11 76 1,20-94-94,1-1 0,1 1 1,1 0-1,1 0 0,1 0 1,1 0-1,6 24 0,-8-40-35,1 1-1,1-1 1,-1 1-1,1-1 1,7 11-1,-9-15 49,1 0-1,-1 0 0,1-1 0,0 1 0,-1 0 0,1-1 1,0 1-1,0-1 0,0 0 0,0 0 0,0 1 1,0-1-1,0-1 0,0 1 0,1 0 0,-1 0 0,0-1 1,0 1-1,1-1 0,2 0 0,23-4-116</inkml:trace>
</inkml:ink>
</file>

<file path=ppt/ink/ink4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23.178"/>
    </inkml:context>
    <inkml:brush xml:id="br0">
      <inkml:brushProperty name="width" value="0.025" units="cm"/>
      <inkml:brushProperty name="height" value="0.025" units="cm"/>
      <inkml:brushProperty name="color" value="#E71224"/>
    </inkml:brush>
  </inkml:definitions>
  <inkml:trace contextRef="#ctx0" brushRef="#br0">202 27 17012,'0'-2'108,"-1"1"1,1 0 0,0-1-1,-1 1 1,1 0-1,-1-1 1,0 1 0,0 0-1,1 0 1,-1 0-1,0 0 1,0-1 0,0 1-1,0 1 1,0-1 0,0 0-1,0 0 1,0 0-1,-1 0 1,1 1 0,0-1-1,-1 0 1,1 1 0,0 0-1,-1-1 1,1 1-1,0 0 1,-1-1 0,1 1-1,-1 0 1,1 0 0,0 0-1,-1 0 1,-2 1-1,-1-1 81,0 1-1,0 0 0,0 0 0,0 0 1,0 1-1,0-1 0,0 1 0,-6 4 0,2 0-138,0 1-1,1 0 1,0 0-1,0 1 0,1 0 1,0 0-1,0 1 1,1 0-1,0 0 0,-5 10 1,7-11-64,0 0 1,0 1-1,1-1 1,1 1-1,-1-1 1,1 1-1,1 0 1,-1 0-1,2 0 1,-1 0-1,1 0 1,2 12 0,-2-19 10,0 0 1,0 0-1,1-1 1,-1 1 0,1 0-1,-1 0 1,1-1 0,0 1-1,0 0 1,-1-1 0,1 1-1,0-1 1,0 1 0,1-1-1,-1 0 1,0 0-1,0 1 1,1-1 0,-1 0-1,1 0 1,-1 0 0,1 0-1,-1 0 1,1 0 0,0-1-1,-1 1 1,1-1-1,0 1 1,-1-1 0,1 1-1,0-1 1,0 0 0,0 0-1,-1 0 1,1 0 0,0 0-1,0 0 1,-1-1 0,1 1-1,0 0 1,0-1-1,2-1 1,6-1-4,0-1 1,0 0-1,-1-1 0,0 0 0,17-12 1,-3-1 25,-1-2 1,0 0-1,-1-2 1,-1 0-1,-2-1 1,0-1-1,26-46 1,-39 57 36,-5 13-55,0 0-1,0 0 1,0 0-1,0 0 0,0 0 1,0 0-1,0 0 0,0 0 1,0 0-1,0 0 1,0 0-1,0 1 0,0-1 1,0 0-1,0 0 0,0 0 1,0 0-1,-1 0 0,1 0 1,0 0-1,0 0 1,0 0-1,0 0 0,0 0 1,0 0-1,0 0 0,0 0 1,0 0-1,0 0 0,0 0 1,0 0-1,0-1 1,0 1-1,-1 0 0,1 0 1,0 0-1,0 0 0,0 0 1,0 0-1,0 0 1,0 0-1,0 0 0,0 0 1,0 0-1,0 0 0,0 0 1,0 0-1,0 0 0,0 0 1,0 0-1,0 0 1,0 0-1,0-1 0,0 1 1,0 0-1,0 0 0,0 0 1,0 0-1,0 0 1,0 0-1,0 0 0,0 0 1,0 0-1,0 0 0,0 0 1,0 0-1,0-1 0,-15 21 97,6-4-81,2 1 0,0 0 0,1 0 0,-5 23 0,9-32-20,0 1 0,1 0 0,0 0 0,0 0-1,1 0 1,0 0 0,1 0 0,0 0 0,0 0-1,5 13 1,-6-19 2,1-1-1,0 0 1,0 0 0,0 0-1,0 0 1,0 0-1,1 0 1,-1 0 0,1-1-1,-1 1 1,1 0-1,-1-1 1,1 1-1,0-1 1,0 0 0,0 1-1,0-1 1,0 0-1,2 1 1,-1-1-9,0-1-1,0 1 1,1-1 0,-1 0-1,0 0 1,0 0 0,0 0-1,0 0 1,0-1 0,0 1-1,0-1 1,5-2 0,2-1-38,1-1 1,-1 0 0,0-1 0,0 0-1,-1-1 1,15-13 0,4-8-117,-2-2-1,24-33 1,-40 49 93,-6 11 76,-3 4 3,-3 12 12,-8 23 20,8-33-36,-1 7 10,-9 33 50,11-40-55,1 1 0,-1-1-1,1 1 1,0-1 0,0 1 0,0-1 0,0 0 0,1 1 0,-1-1 0,2 5 0,-2-7-4,1 0 1,-1-1-1,1 1 0,0 0 0,-1 0 1,1-1-1,0 1 0,-1 0 0,1-1 1,0 1-1,0 0 0,0-1 0,-1 1 1,1-1-1,0 1 0,0-1 0,0 0 1,0 0-1,0 1 0,0-1 0,0 0 1,0 0-1,0 0 0,0 0 0,0 0 1,0 0-1,0 0 0,0 0 0,0 0 1,0 0-1,0-1 0,0 1 0,0 0 1,-1-1-1,1 1 0,0-1 0,1 0 1,4-1 13,0-1 0,0-1 0,0 1 0,6-6 0,18-16 79,37-42 0,-26 25-22,-47 51-45,1 1 1,1-1-1,-1 1 1,2 0-1,-1 0 1,1 0-1,-2 19 1,5-28-26,-1 1 0,1-1 0,0 1 0,0-1 0,0 0 0,0 1 0,0-1 0,0 1 0,0-1 0,0 1-1,0-1 1,1 0 0,-1 1 0,1-1 0,-1 1 0,1-1 0,-1 0 0,1 0 0,0 1 0,0-1 0,0 0 0,0 0 0,-1 0 0,1 0 0,1 0 0,-1 0 0,0 0 0,0 0 0,0 0 0,0-1 0,1 1 0,-1 0-1,0-1 1,1 1 0,-1-1 0,0 1 0,1-1 0,-1 0 0,1 0 0,-1 0 0,1 1 0,-1-1 0,2-1 0,4 1 9,-1-1 0,0 0 1,1 0-1,-1-1 0,0 0 0,0 0 0,0 0 1,10-7-1,17-11-60,0-3 0,36-32 0,-54 46-83,-15 9 125,1 0 0,-1 0 0,0 0 0,0 0 0,0 0 0,1 0 0,-1 0-1,0 0 1,0 0 0,0 0 0,0 1 0,1-1 0,-1 0 0,0 0 0,0 0-1,0 0 1,0 0 0,1 1 0,-1-1 0,0 0 0,0 0 0,0 0 0,0 1-1,0-1 1,0 0 0,0 0 0,0 0 0,0 1 0,1-1 0,-1 0 0,0 0-1,0 0 1,0 1 0,0-1 0,0 0 0,0 0 0,0 0 0,-1 1-1,1-1 1,-8 33-118,6-26 135,1-6-20,-6 24 29,-6 30 1,11-49-36,1 1 1,0-1-1,1 0 1,0 1-1,0-1 1,0 1-1,1-1 1,0 0 0,0 0-1,4 12 1,-5-17-23,1 0 1,-1 0-1,1 0 1,0 0-1,-1 0 1,1 0 0,0 1-1,0-2 1,0 1-1,-1 0 1,1 0-1,0 0 1,0 0 0,0 0-1,1-1 1,-1 1-1,0-1 1,0 1-1,0 0 1,0-1 0,1 0-1,-1 1 1,0-1-1,0 0 1,1 0-1,-1 0 1,0 0-1,1 0 1,-1 0 0,0 0-1,1 0 1,-1 0-1,0 0 1,0-1-1,1 1 1,0-1 0,3-1-42,1-1 1,-1 1-1,0-1 1,0 0 0,-1 0-1,9-8 1,16-14-320</inkml:trace>
</inkml:ink>
</file>

<file path=ppt/ink/ink4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23.759"/>
    </inkml:context>
    <inkml:brush xml:id="br0">
      <inkml:brushProperty name="width" value="0.025" units="cm"/>
      <inkml:brushProperty name="height" value="0.025" units="cm"/>
      <inkml:brushProperty name="color" value="#E71224"/>
    </inkml:brush>
  </inkml:definitions>
  <inkml:trace contextRef="#ctx0" brushRef="#br0">19 8 16756,'0'-1'121,"0"1"1,1-1 0,-1 1 0,0 0 0,0-1 0,1 1 0,-1-1-1,0 1 1,1 0 0,-1-1 0,1 1 0,-1 0 0,0-1 0,1 1-1,-1 0 1,1 0 0,-1 0 0,0-1 0,1 1 0,-1 0 0,1 0-1,-1 0 1,1 0 0,-1 0 0,1 0 0,-1 0 0,1 0 0,-1 0-1,1 0 1,-1 0 0,1 0 0,0 0 0,1 19 2318,-6 24-1521,-9 42 0,6-44-1162,-3 52 0,9-92 180,1 1 1,0-1-1,0 1 0,0-1 0,0 1 1,1-1-1,-1 1 0,0-1 0,1 1 0,-1-1 1,0 1-1,1-1 0,1 3 0,-2-4 26,0 0-1,1 0 1,-1 0-1,0 1 1,1-1-1,-1 0 1,0 0-1,1 0 0,-1 0 1,1 0-1,-1 0 1,0 0-1,1 1 1,-1-1-1,0 0 1,1 0-1,-1-1 1,0 1-1,1 0 1,-1 0-1,1 0 1,-1 0-1,0 0 1,1 0-1,-1 0 1,0 0-1,1-1 1,-1 1-1,0 0 1,1 0-1,-1-1 0,1 1 1,2-4-144,1 1-1,0-1 1,-1 0-1,0 0 1,0 0-1,4-7 1,10-19-517</inkml:trace>
</inkml:ink>
</file>

<file path=ppt/ink/ink4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24.270"/>
    </inkml:context>
    <inkml:brush xml:id="br0">
      <inkml:brushProperty name="width" value="0.025" units="cm"/>
      <inkml:brushProperty name="height" value="0.025" units="cm"/>
      <inkml:brushProperty name="color" value="#E71224"/>
    </inkml:brush>
  </inkml:definitions>
  <inkml:trace contextRef="#ctx0" brushRef="#br0">253 1 18244,'-22'43'1666,"2"1"1,-27 91-1,42-111-1563,0-1-1,2 0 0,0 1 1,2 0-1,0 0 0,2 0 0,0-1 1,6 25-1,14 46-1932,-28-109-1557,-2-6 2929,-1-8-286,-5-3 99</inkml:trace>
  <inkml:trace contextRef="#ctx0" brushRef="#br0" timeOffset="1">20 270 16548,'-13'-15'1768,"6"7"-1120,9 4-280,13 6 944,7 2-207,12 6-393,5-1-232,4-5-368,1 0-328,-1-5-440,-7-5 656,-6-4-176,-4-6-96</inkml:trace>
</inkml:ink>
</file>

<file path=ppt/ink/ink4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24.722"/>
    </inkml:context>
    <inkml:brush xml:id="br0">
      <inkml:brushProperty name="width" value="0.025" units="cm"/>
      <inkml:brushProperty name="height" value="0.025" units="cm"/>
      <inkml:brushProperty name="color" value="#E71224"/>
    </inkml:brush>
  </inkml:definitions>
  <inkml:trace contextRef="#ctx0" brushRef="#br0">1 42 18660,'0'12'2505,"1"-2"1447,5-16-3784,1-3-1928,-7-5 1720,0-2-416,-3-2-368</inkml:trace>
</inkml:ink>
</file>

<file path=ppt/ink/ink4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28.268"/>
    </inkml:context>
    <inkml:brush xml:id="br0">
      <inkml:brushProperty name="width" value="0.025" units="cm"/>
      <inkml:brushProperty name="height" value="0.025" units="cm"/>
      <inkml:brushProperty name="color" value="#E71224"/>
    </inkml:brush>
  </inkml:definitions>
  <inkml:trace contextRef="#ctx0" brushRef="#br0">18 8 16315,'-8'65'4410,"4"-42"-4077,-1 29 0,5-43-316,0 0-1,0 0 1,1-1 0,0 1-1,0 0 1,1-1-1,4 11 1,-5-17-12,-1 0-1,1 0 1,0 0 0,1-1-1,-1 1 1,0 0 0,0-1-1,1 1 1,-1-1 0,1 1 0,-1-1-1,1 0 1,0 1 0,-1-1-1,1 0 1,0 0 0,0 0 0,0-1-1,0 1 1,0 0 0,0-1-1,0 1 1,0-1 0,0 0-1,0 1 1,0-1 0,0 0 0,0 0-1,0 0 1,0-1 0,0 1-1,0-1 1,0 1 0,0-1 0,0 1-1,3-2 1,6-3 104,-1 0 1,1 0-1,-1-1 0,0-1 0,0 0 1,-1 0-1,0 0 0,0-2 1,-1 1-1,0-1 0,0 0 0,-1 0 1,0-1-1,-1 0 0,0 0 1,0-1-1,-1 0 0,7-21 0,-10 3 484,-7 16-209,5 13-373,0 0 1,-1 0 0,1-1-1,0 1 1,0 0 0,-1 0 0,1 0-1,0 0 1,-1 0 0,1 0-1,0-1 1,-1 1 0,1 0-1,-1 0 1,1 0 0,0 0-1,-1 0 1,1 1 0,0-1-1,-1 0 1,1 0 0,0 0 0,-1 0-1,1 0 1,0 0 0,-1 0-1,1 1 1,0-1 0,0 0-1,-1 0 1,1 0 0,0 1-1,-1-1 1,0 2 1,-1-1 0,1 1-1,0 0 1,0-1 0,0 1 0,0 0 0,0 0 0,0 0-1,0 0 1,1-1 0,-1 1 0,1 0 0,-1 0-1,1 0 1,0 0 0,0 1 0,0-1 0,0 0 0,0 0-1,0 0 1,0 0 0,1 2 0,0 0-17,0 0 0,0 1 0,0-1 0,0 0 0,1 0 1,0 0-1,0 0 0,0-1 0,5 8 0,-4-8-3,1 1 0,0-1 1,1 0-1,-1 0 0,0-1 0,1 1 0,-1-1 0,1 0 1,0-1-1,0 1 0,0-1 0,0 1 0,0-2 0,0 1 1,0 0-1,8-1 0,1 0-6,0-1-1,0 0 1,0-1 0,25-7-1,-23 5 10,1-2 0,-1 0 0,-1-1-1,23-13 1,-32 17 11,-1-1 0,1 0 0,-1 0 1,0 0-1,0 0 0,-1-1 0,1 0 0,-1 0 0,0 0 0,0-1 0,-1 0 0,1 1 1,-1-1-1,3-10 0,-5 15-5,-1 1-1,0-1 1,1 0 0,-1 0 0,0 0 0,0 0-1,0 0 1,1 0 0,-1 0 0,0 1 0,0-1 0,0 0-1,-1 0 1,1 0 0,0 0 0,0 0 0,0 0 0,-1 0-1,1 1 1,0-1 0,-1-1 0,0 2-1,1-1 1,-1 1-1,1 0 1,-1 0 0,1 0-1,-1-1 1,0 1-1,1 0 1,-1 0-1,1 0 1,-1 0 0,0 0-1,1 0 1,-1 0-1,1 0 1,-1 0-1,0 0 1,1 1-1,-1-1 1,1 0 0,-1 0-1,0 1 1,-4 1 2,0 1 0,1-1 0,0 1 0,-1 0 0,1 0 0,-4 5 0,-5 6-4,1 0 0,-13 19 1,21-27-7,0 0 0,0 1 0,1 0 0,0 0 0,0 0 0,0 0 1,1 0-1,-2 10 0,4-16 5,0 0 0,0 0 0,0 0 0,1 0 0,-1 0 0,0-1 0,0 1 0,0 0 0,1 0 0,-1 0 0,0 0 0,1-1 0,-1 1 0,1 0 0,-1 0 0,1-1 0,-1 1 0,1 0 0,0-1 0,-1 1 0,1 0 0,0-1 0,-1 1 0,1-1 1,0 1-1,0-1 0,0 1 0,-1-1 0,1 0 0,0 0 0,0 1 0,0-1 0,0 0 0,0 0 0,0 0 0,-1 0 0,1 0 0,0 0 0,0 0 0,0 0 0,1 0 0,7 0-11,1-1 0,-1 0 0,11-3 1,-13 3-9,41-8-98,-9 0-6,0 2 0,0 2 0,0 1 0,59 3 0,-91 2 79,1 0 0,0 1 0,-1-1 0,12 5 0,-17-5 53,-1-1-1,1 1 1,0 0-1,0 0 1,-1 0 0,1 0-1,-1 0 1,1 0-1,-1 0 1,1 1-1,-1-1 1,1 0-1,-1 1 1,0-1-1,0 1 1,0-1-1,0 1 1,0 0 0,0-1-1,0 1 1,-1 0-1,1 0 1,0 2-1,-1-4 8,0 0 0,0 0 1,0 1-1,0-1 0,0 0 0,0 0 0,0 0 0,0 1 0,0-1 0,0 0 0,0 0 0,0 0 1,0 1-1,0-1 0,0 0 0,0 0 0,0 0 0,-1 1 0,1-1 0,0 0 0,0 0 1,0 0-1,0 1 0,0-1 0,-1 0 0,1 0 0,0 0 0,0 0 0,0 0 0,0 0 0,-1 1 1,1-1-1,0 0 0,0 0 0,0 0 0,-1 0 0,1 0 0,0 0 0,0 0 0,0 0 1,-1 0-1,1 0 0,0 0 0,0 0 0,-1 0 0,1 0 0,0 0 0,0 0 0,0 0 0,-1 0 1,1 0-1,0 0 0,0 0 0,0-1 0,-1 1 0,1 0 0,0 0 0,0 0 0,0-1 1,-13-8 799,7-4-623,0 0-1,0 0 1,2 0-1,-1-1 1,2 0 0,0 0-1,0 0 1,0-25-1,2 38-263,1 0 1,0 0-1,0-1 0,0 1 0,0 0 0,0 0 0,0 0 1,1 0-1,-1 0 0,0 0 0,0 0 0,1-1 0,-1 1 1,1 0-1,-1 0 0,1 0 0,-1 0 0,1 0 0,0 1 1,-1-1-1,1 0 0,0 0 0,0 0 0,0 0 0,0 1 1,0-1-1,-1 0 0,1 1 0,0-1 0,0 1 0,1-1 0,-1 1 1,1-1-1,3 1-76,1-1 0,-1 1 0,0 0 0,0 0 0,0 0 0,7 2 0,0 0-30,28 1-556</inkml:trace>
</inkml:ink>
</file>

<file path=ppt/ink/ink4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28.745"/>
    </inkml:context>
    <inkml:brush xml:id="br0">
      <inkml:brushProperty name="width" value="0.025" units="cm"/>
      <inkml:brushProperty name="height" value="0.025" units="cm"/>
      <inkml:brushProperty name="color" value="#E71224"/>
    </inkml:brush>
  </inkml:definitions>
  <inkml:trace contextRef="#ctx0" brushRef="#br0">211 1 20684,'-35'18'1368,"5"-3"-242,-34 23-1,56-32-1003,-1 0 0,1 1 0,1 0 0,-1 0 0,1 1 0,1-1 0,-1 2 0,-5 10 0,11-18-134,-1 1 0,2-1 0,-1 1-1,0-1 1,0 1 0,0 0 0,1-1-1,-1 1 1,1 0 0,-1 0-1,1 0 1,0-1 0,0 1 0,0 0-1,0 0 1,0 0 0,0 0 0,0-1-1,1 4 1,0-4-17,0 0 1,-1 0-1,1 0 0,0 0 1,0 0-1,0 0 1,0 0-1,1 0 0,-1 0 1,0 0-1,0-1 0,0 1 1,1 0-1,-1-1 0,0 1 1,1-1-1,-1 1 0,0-1 1,3 0-1,8 1-217,-1 0 0,1-1 0,0 0 0,19-4 0,-24 3 158,22-3-282,-9 1 92,1 0 1,0 2-1,37 1 1,-58 0 284,1 0 0,0 0 0,0 0 0,-1 0 1,1 0-1,0 0 0,0 0 0,-1 1 0,1-1 1,0 0-1,-1 0 0,1 1 0,0-1 0,-1 0 0,1 1 1,0-1-1,-1 1 0,1-1 0,-1 0 0,1 1 1,0 0-1,-1-1 0,1 2 0,-1-2 12,0 1 0,0 0 0,0-1 0,-1 1 0,1 0 1,0-1-1,0 1 0,-1-1 0,1 1 0,0-1 0,-1 1 0,1-1 0,-1 1 0,1-1 0,-1 1 0,1-1 0,-1 1 0,1-1 1,-1 0-1,0 1 0,-33 17 687,13-9-561,0 0 0,0-2 1,-1 0-1,0-2 0,-32 5 1,54-10-136,0 0 0,0 0 1,-1 0-1,1 0 0,0 1 0,0-1 1,-1 0-1,1 0 0,0 0 1,0 0-1,-1 0 0,1 0 0,0 0 1,0 0-1,-1 0 0,1 0 1,0 0-1,0 0 0,-1 0 0,1 0 1,0 0-1,0 0 0,0-1 0,-1 1 1,1 0-1,0 0 0,0 0 1,0 0-1,-1 0 0,1-1 0,0 1 1,0 0-1,0 0 0,-1 0 1,1 0-1,0-1 0,0 1 0,0 0 1,0 0-1,0-1 0,0 1 0,0 0 1,0 0-1,-1 0 0,1-1 1,0 1-1,0 0 0,0 0 0,0-1 1,0 1-1,0 0 0,0 0 1,0-1-1,0 1 0,1 0 0,-1 0 1,0-1-1,0 1 0,0 0 1,0 0-1,0-1 0,14-12-120,10 1-36</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33.922"/>
    </inkml:context>
    <inkml:brush xml:id="br0">
      <inkml:brushProperty name="width" value="0.05" units="cm"/>
      <inkml:brushProperty name="height" value="0.05" units="cm"/>
    </inkml:brush>
  </inkml:definitions>
  <inkml:trace contextRef="#ctx0" brushRef="#br0">1 6075 11034,'5'3'1069,"-4"-2"-880,0 0 0,0 0 0,0 0 0,0-1 0,0 1 0,0 0 0,0-1 0,0 1 0,0-1 0,1 1 0,-1-1 0,0 0 0,0 1 0,0-1 0,1 0 0,-1 0 0,0 0 0,0 0 0,1 0 0,-1 0 0,0 0 0,0 0 0,1-1 0,-1 1 0,0 0 0,0-1 0,0 1 0,2-2 0,25-12 1296,32-21 1,15-8-815,-65 39-633,21-10 64,-1-1 1,0-2-1,-1-1 0,0-1 1,30-28-1,8-16 75,130-95 1,35 7-117,30-19-46,-15-19-27,-171 122-9,126-105-193,-139 124 33,92-55 1,-83 60-38,-2-3 0,-2-3 1,111-105-1,-118 94 202,3 2 0,106-72 0,-122 98 6,52-33 29,111-95 0,-141 99-30,216-177-26,-172 154 38,384-297 32,-47 44-49,15-19 4,-41 41-293,-327 249 261,318-245 1,-151 107 26,164-137 15,-314 247 21,249-166 4,-36 29 238,-279 192-188,39-31 181,167-103 0,-101 95-179,-95 51 125,-1-3-1,-2-2 1,68-52-1,-118 79-225,1 0 192,-1 0 1,1-1-1,10-13 1,-16 17-196,0 1 0,0-1 0,0 1-1,0-1 1,0 1 0,0-1 0,0 0 0,-1 1 0,1-1 0,-1 0 0,1 1-1,-1-1 1,0 0 0,0 0 0,1 1 0,-1-1 0,-1 0 0,1 0 0,0 0-1,0 1 1,-1-1 0,1 0 0,0 1 0,-1-1 0,-1-3 0,-7-10-143,-3-9-64</inkml:trace>
</inkml:ink>
</file>

<file path=ppt/ink/ink4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29.211"/>
    </inkml:context>
    <inkml:brush xml:id="br0">
      <inkml:brushProperty name="width" value="0.025" units="cm"/>
      <inkml:brushProperty name="height" value="0.025" units="cm"/>
      <inkml:brushProperty name="color" value="#E71224"/>
    </inkml:brush>
  </inkml:definitions>
  <inkml:trace contextRef="#ctx0" brushRef="#br0">129 276 16043,'10'-3'1885,"-22"12"-666,-6 3-420,4 0-392,2 0 0,-1 1 0,1 0 0,-12 20 0,19-27-370,1 0 0,1 0-1,-1 1 1,1-1 0,0 1 0,1 0-1,0-1 1,0 1 0,0 0 0,1 0-1,0 1 1,0-1 0,0 10-1,2-14-25,-1-1 0,1 0-1,-1 0 1,1 0 0,0 0-1,-1 0 1,1 0 0,0 0-1,0 0 1,0-1 0,1 1-1,-1 0 1,0 0 0,1-1-1,-1 1 1,1-1 0,0 0 0,-1 1-1,1-1 1,0 0 0,0 0-1,0 0 1,0 0 0,0 0-1,0 0 1,0-1 0,0 1-1,0-1 1,0 1 0,0-1-1,0 0 1,0 0 0,0 0-1,3 0 1,4 0 9,-1-1 0,1 0 0,-1 0 0,0-1 0,0 0 0,0 0 0,15-6 0,-10 0-6,1 1-1,-1-2 1,0 1 0,-1-2 0,0 0-1,-1 0 1,0-1 0,0-1 0,-1 1-1,-1-2 1,0 1 0,-1-1-1,8-17 1,-7 13 8,-1-1 0,-2 0 0,1-1-1,-2 1 1,-1-1 0,0 0 0,-1-1 0,-1 1-1,-1 0 1,-1-22 0,-1 32-4,0 0-1,0 1 1,-1-1-1,0 0 1,0 1 0,-1 0-1,-6-14 1,8 20-12,-1 0 0,1-1 0,0 1-1,-1 0 1,1 0 0,-1 0 0,0 0 0,0 0 0,0 1 0,0-1 0,0 0 0,0 1-1,0-1 1,0 1 0,-1 0 0,1 0 0,0 0 0,-1 0 0,1 0 0,-1 1-1,1-1 1,-1 1 0,0-1 0,1 1 0,-1 0 0,1 0 0,-1 0 0,0 0 0,-3 2-1,-1 0 6,0 0 0,0 1-1,0 0 1,0 1 0,0 0 0,1 0-1,0 0 1,0 1 0,0-1-1,0 1 1,1 1 0,0-1-1,0 1 1,0 0 0,1 0 0,-5 9-1,3-5-1,0 0-1,1 0 1,1 1-1,0-1 1,0 1 0,1 0-1,0 0 1,1 0-1,0 0 1,0 16-1,2-23-28,0 0-1,1 0 1,-1 1-1,1-1 1,0 0-1,0 0 1,0 0-1,0 0 1,1 0-1,0 0 1,0-1-1,0 1 1,0-1-1,1 1 1,-1-1-1,1 1 1,0-1-1,0 0 1,0-1-1,0 1 1,0 0-1,1-1 1,-1 0-1,1 1 1,0-1-1,6 2 1,8 2-255,0-1 0,1 0 0,0-2 0,34 3 0,18 5-654,-68-11 916,0 1 0,0 0 0,-1 0 0,1 0 1,0 1-1,-1-1 0,1 1 0,-1-1 1,1 1-1,-1 0 0,0 0 0,0 0 1,0 0-1,0 0 0,0 0 0,0 1 0,0-1 1,-1 1-1,0-1 0,1 1 0,0 3 1,-1-2-134,0-1 1,0 1-1,0 0 1,-1 0-1,0 0 1,0-1-1,0 1 1,0 0-1,0 0 1,-1 0-1,1-1 1,-1 1-1,0 0 1,-1 0 0,1-1-1,-3 6 1,2-5-310</inkml:trace>
</inkml:ink>
</file>

<file path=ppt/ink/ink4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29.629"/>
    </inkml:context>
    <inkml:brush xml:id="br0">
      <inkml:brushProperty name="width" value="0.025" units="cm"/>
      <inkml:brushProperty name="height" value="0.025" units="cm"/>
      <inkml:brushProperty name="color" value="#E71224"/>
    </inkml:brush>
  </inkml:definitions>
  <inkml:trace contextRef="#ctx0" brushRef="#br0">50 1 16972,'-10'31'2256,"5"5"-1328,-7-6-392,4 3 1425,-1-2-921,5-3-296,2-5-744,4-6-408,6-9-696,1-3 872,5-5-232,-1-3-184</inkml:trace>
  <inkml:trace contextRef="#ctx0" brushRef="#br0" timeOffset="1">172 117 14603,'3'2'233,"1"1"0,-1-1-1,0 0 1,1 0 0,-1 0 0,1 0-1,0-1 1,-1 0 0,1 1 0,0-1-1,0-1 1,0 1 0,0 0 0,0-1-1,0 0 1,0 0 0,0 0 0,0 0-1,0-1 1,0 0 0,5-1 0,9-3 263,0-1 1,0 0 0,18-10-1,-33 15-469,-2 0-8,50-26 520,-48 25-496,0 0 1,0 0 0,0 0-1,-1 0 1,1 0 0,-1-1 0,1 1-1,-1-1 1,0 1 0,0-1-1,0 0 1,0 0 0,-1 0 0,3-5-1,-4 7-34,0 1 0,0-1-1,0 1 1,0-1 0,0 1-1,0 0 1,0-1 0,0 1-1,0-1 1,0 1 0,0-1 0,0 1-1,0-1 1,0 1 0,0-1-1,0 1 1,0 0 0,0-1-1,-1 1 1,1-1 0,0 1-1,0 0 1,-1-1 0,1 1 0,0 0-1,-1-1 1,1 1 0,0 0-1,-1-1 1,1 1 0,0 0-1,-1 0 1,1-1 0,-1 1-1,-20-1 196,-22 15 43,30-7-188,0 0 0,0 1 0,0 1 0,1 0 0,1 0 0,-19 20 0,25-24-35,0 0 1,1 1 0,0-1-1,0 1 1,0 0 0,1 0-1,-1 0 1,2 0 0,-1 1-1,1-1 1,0 1 0,0-1 0,0 1-1,1 0 1,0 0 0,0 12-1,2-17-16,-1 0 0,0-1 0,1 1 0,-1-1 0,1 1 0,-1-1 0,1 1 0,0-1 0,-1 1 0,1-1 0,0 1-1,0-1 1,0 0 0,0 0 0,0 1 0,1-1 0,-1 0 0,0 0 0,1 0 0,-1 0 0,0 0 0,1-1 0,-1 1 0,1 0 0,-1-1 0,1 1 0,0-1-1,-1 1 1,1-1 0,-1 0 0,1 0 0,0 0 0,-1 0 0,1 0 0,1 0 0,4 0-105,-1-1 1,0 1-1,0-1 0,0-1 1,0 1-1,0-1 0,-1 0 1,7-3-1,-5 1-29,-1 1-1,0-2 1,0 1 0,0-1-1,-1 1 1,1-2-1,-1 1 1,0-1 0,-1 1-1,1-1 1,-1 0-1,6-12 1,6-23-363</inkml:trace>
</inkml:ink>
</file>

<file path=ppt/ink/ink4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30.144"/>
    </inkml:context>
    <inkml:brush xml:id="br0">
      <inkml:brushProperty name="width" value="0.025" units="cm"/>
      <inkml:brushProperty name="height" value="0.025" units="cm"/>
      <inkml:brushProperty name="color" value="#E71224"/>
    </inkml:brush>
  </inkml:definitions>
  <inkml:trace contextRef="#ctx0" brushRef="#br0">52 0 19004,'-19'2'2225,"0"9"-1489,11 9-344,2 5 1208,9 2-936,7 3-632,7-6 128,2-4-136,5-11-200</inkml:trace>
  <inkml:trace contextRef="#ctx0" brushRef="#br0" timeOffset="1">388 132 18428,'-52'103'3319,"46"-89"-2870,0 1 1,1 1-1,1-1 0,1 1 0,-3 18 1,6-31-477,-1 0 0,1 0 1,0 0-1,0 0 0,0 0 1,0 0-1,0 0 0,1 0 1,0 0-1,-1 0 1,1-1-1,0 1 0,0 0 1,1 0-1,-1-1 0,0 1 1,1 0-1,0-1 1,-1 0-1,1 1 0,0-1 1,0 0-1,1 0 0,-1 0 1,0 0-1,1 0 0,-1-1 1,1 1-1,-1-1 1,1 1-1,0-1 0,0 0 1,-1 0-1,7 1 0,4-1-589,0-1-1,0 0 1,0 0-1,0-1 1,0-1-1,0 0 1,24-8-1,3 1-565,-24 9 1224,-15 0-10,-1 0-1,0 0 0,0 0 0,0 0 0,0 0 0,1 1 0,-1-1 0,0 0 0,0 0 0,0 0 0,0 1 0,0-1 0,0 0 0,1 0 0,-1 0 0,0 1 0,0-1 0,0 0 0,0 0 0,0 0 0,0 1 0,0-1 1,0 0-1,0 0 0,0 1 0,0-1 0,0 0 0,0 0 0,0 1 0,0-1 0,0 0 0,0 0 0,-1 0 0,1 1 0,0-1 0,-1 2 180,-1 1 0,1-1 0,-1 0-1,0 0 1,0 0 0,0 0 0,0 0 0,0-1 0,-4 4-1,-14 7 678,-1-1-1,-1 0 1,1-1-1,-24 6 1,33-12-845,-1 0 1,0-1 0,0-1 0,0 0 0,0-1 0,0 0-1,0-1 1,-24-3 0,34 3-298,1-1 0,-1 0 0,0 0 0,1 0 0,-1 0 0,1 0 0,0 0 0,-1-1 0,1 1 0,-3-3 0,4 3 170,0 0 1,1 1-1,-1-1 1,0 0-1,1 0 1,-1 1-1,1-1 0,-1 0 1,1 0-1,-1 0 1,1 0-1,0 0 0,-1 0 1,1 0-1,0 1 1,0-1-1,0 0 1,-1 0-1,1 0 0,0 0 1,1 0-1,-1 0 1,0 0-1,0 0 0,0 0 1,0 0-1,1 0 1,-1 0-1,0 0 1,1-1-1,10-10-1127</inkml:trace>
</inkml:ink>
</file>

<file path=ppt/ink/ink4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30.608"/>
    </inkml:context>
    <inkml:brush xml:id="br0">
      <inkml:brushProperty name="width" value="0.025" units="cm"/>
      <inkml:brushProperty name="height" value="0.025" units="cm"/>
      <inkml:brushProperty name="color" value="#E71224"/>
    </inkml:brush>
  </inkml:definitions>
  <inkml:trace contextRef="#ctx0" brushRef="#br0">151 0 20508,'-4'4'187,"1"-1"-1,-1 0 0,1 1 1,0 0-1,0-1 1,0 1-1,1 0 0,-1 1 1,1-1-1,0 0 0,0 1 1,1-1-1,-2 6 0,-1 0 95,-8 23 212,2 0 0,1 0 0,2 1 0,1 0 0,-2 42 0,7-53-560,1 0 0,1 0 0,1-1-1,1 1 1,1 0 0,1-1-1,2 0 1,15 39 0,-10-32-2374,-20-50-3871,-36-83 1084,18 53 6337,-3 3 3313,29 47-4178,-1 1 1,1-1-1,-1 0 0,1 0 1,-1 1-1,1-1 0,-1 0 0,1 0 1,0 0-1,0 0 0,-1 1 1,1-1-1,0 0 0,0 0 1,0 0-1,0 0 0,0 0 0,0-1 1,1 1-145,-1 1-1,0-1 1,1 1 0,-1 0 0,0-1 0,1 1 0,-1-1-1,1 1 1,-1 0 0,0-1 0,1 1 0,-1 0-1,1-1 1,-1 1 0,1 0 0,-1 0 0,1 0 0,0-1-1,-1 1 1,1 0 0,-1 0 0,1 0 0,6 0 117,0 0 0,0 0 1,0 0-1,8 3 0,-1-1 181,23 1-505,-1 0 1,0-3 0,1-1-1,58-9 1,-43-6-88</inkml:trace>
</inkml:ink>
</file>

<file path=ppt/ink/ink4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31.465"/>
    </inkml:context>
    <inkml:brush xml:id="br0">
      <inkml:brushProperty name="width" value="0.025" units="cm"/>
      <inkml:brushProperty name="height" value="0.025" units="cm"/>
      <inkml:brushProperty name="color" value="#E71224"/>
    </inkml:brush>
  </inkml:definitions>
  <inkml:trace contextRef="#ctx0" brushRef="#br0">237 1 19868,'-7'0'313,"0"1"-1,0 0 1,0 0-1,0 1 1,0 0 0,0 1-1,0-1 1,1 1-1,-11 6 1,-7 6 17,-24 20-1,24-17-292,13-11-39,7-4-6,0-1 0,0 1 0,0 0 0,0 0 0,0 0 1,1 1-1,-1-1 0,1 1 0,0 0 0,-4 5 0,8-9 3,-1 1 1,0-1-1,0 1 1,0-1-1,0 1 0,1-1 1,-1 1-1,0-1 1,1 1-1,-1-1 0,0 1 1,1-1-1,-1 0 1,0 1-1,1-1 0,-1 0 1,1 1-1,-1-1 1,0 0-1,1 1 0,-1-1 1,1 0-1,-1 0 1,1 0-1,-1 1 0,1-1 1,0 0-1,0 0 1,19 5-67,-18-4 62,59 10-123,-28-6 48,-1 2 0,1 1 0,42 17 0,-74-25 78,1 0 1,-1 1-1,0 0 1,0-1 0,1 1-1,-1 0 1,0 0-1,0-1 1,0 1 0,0 0-1,0 0 1,0 0-1,0 1 1,0-1 0,0 0-1,-1 0 1,1 0-1,1 2 1,-2-2 9,0 0 0,0 0 0,-1 0 0,1 0 0,0 0-1,0 0 1,0-1 0,-1 1 0,1 0 0,0 0 0,-1 0 0,1 0 0,-1-1 0,1 1 0,-1 0 0,1 0-1,-1-1 1,1 1 0,-1 0 0,0-1 0,1 1 0,-1-1 0,0 1 0,0-1 0,1 1 0,-1-1 0,0 1-1,0-1 1,-1 1 0,-13 6 174,0-1 0,-1 0 1,0-1-1,-23 5 0,-68 6 845,100-15-956,-4 1 1,5-1-150,1 0-1,0-1 0,-1 1 0,1-1 0,-1 0 1,1 0-1,-10-2 0,15 1-33,1 0 0,-1 1 1,1-1-1,-1 0 0,1 1 0,-1-1 0,1 1 0,0-1 0,-1 1 0,1 0 0,0-1 1,0 1-1,-1 0 0,1-1 0,0 1 0,0 0 0,-1 0 0,3-1 0,52-13-1209,-12 7 399</inkml:trace>
</inkml:ink>
</file>

<file path=ppt/ink/ink4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31.975"/>
    </inkml:context>
    <inkml:brush xml:id="br0">
      <inkml:brushProperty name="width" value="0.025" units="cm"/>
      <inkml:brushProperty name="height" value="0.025" units="cm"/>
      <inkml:brushProperty name="color" value="#E71224"/>
    </inkml:brush>
  </inkml:definitions>
  <inkml:trace contextRef="#ctx0" brushRef="#br0">49 234 17604,'-2'14'2304,"-5"6"-1416,-7 4-423,2 2 2087,4 3-1704,2-2-288,6-1-608,6-7-344,5-8-448,2-4-192,4-8 1240,1-5-552,-4-10-208,-1-4-80</inkml:trace>
  <inkml:trace contextRef="#ctx0" brushRef="#br0" timeOffset="1">102 36 16652,'-9'-22'2296,"1"8"-1400,-1 18-416,2 6 1801,8 8-1329,8 2-648,7 0-80,5 1-168,15-5-152,6-2-64</inkml:trace>
</inkml:ink>
</file>

<file path=ppt/ink/ink4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32.471"/>
    </inkml:context>
    <inkml:brush xml:id="br0">
      <inkml:brushProperty name="width" value="0.025" units="cm"/>
      <inkml:brushProperty name="height" value="0.025" units="cm"/>
      <inkml:brushProperty name="color" value="#E71224"/>
    </inkml:brush>
  </inkml:definitions>
  <inkml:trace contextRef="#ctx0" brushRef="#br0">125 334 17668,'-47'59'2658,"-2"3"-997,45-56-1505,1 0 0,-1 0-1,1 0 1,0 1 0,1 0 0,-1-1-1,1 1 1,-1 10 0,2-15-145,1-1 0,0 0 0,0 1 0,0-1 0,0 1 1,0-1-1,0 0 0,0 1 0,1-1 0,-1 0 0,0 1 0,1-1 0,-1 0 0,1 1 0,-1-1 1,1 0-1,0 0 0,0 1 0,-1-1 0,1 0 0,0 0 0,0 0 0,0 0 0,0 0 0,0 0 1,0-1-1,1 1 0,-1 0 0,0 0 0,0-1 0,0 1 0,1-1 0,-1 1 0,0-1 0,1 0 0,-1 1 1,0-1-1,1 0 0,-1 0 0,1 0 0,-1 0 0,0 0 0,3 0 0,5-1-57,-1 0-1,1 0 0,-1-1 0,1 0 1,13-5-1,-7 0-27,1-1 1,-1 0-1,-1-1 1,0-1-1,0 0 0,-1-1 1,0 0-1,-1-1 1,0 0-1,-1-1 0,0-1 1,-1 0-1,14-26 1,-13 21 74,-2-1 1,0 0 0,-1-1-1,-1 1 1,-1-1 0,-1-1-1,-1 1 1,0-1 0,-2 0-1,0-28 1,-3 43 26,1 0 1,-1 1-1,0-1 0,0 0 1,-1 0-1,0 1 0,0-1 1,-1 1-1,-5-12 1,6 16-14,0-1 1,0 1-1,1 0 1,-1-1-1,-1 1 1,1 0-1,0 1 1,0-1-1,-1 0 1,1 1-1,-1-1 1,1 1 0,-1-1-1,0 1 1,0 0-1,1 1 1,-1-1-1,0 0 1,0 1-1,0-1 1,0 1-1,0 0 1,0 0-1,-5 1 1,1 0 16,-1 1-1,1 0 1,0 0-1,0 1 1,0 0-1,1 0 1,-1 1-1,1 0 1,0 0-1,0 0 1,0 1-1,0 0 1,1 0-1,-9 11 1,7-9-19,1 1 0,1 0 0,-1 0 0,1 0 0,1 1 0,-1-1 0,2 1 0,-1 1 0,1-1 0,-4 19 0,7-24-41,0 1 0,0-1 0,0 1 1,0-1-1,1 1 0,0-1 0,0 1 0,0-1 0,0 0 0,1 1 0,0-1 1,0 0-1,0 0 0,0 0 0,0 0 0,1-1 0,5 8 0,5 1-307,0 1-1,1-2 1,21 14 0,-22-16 21,0 1 0,-1 0 1,18 18-1,-26-23 267,1 1 0,-1 1 0,0-1 1,-1 0-1,0 1 0,0 0 0,0 0 0,-1 0 0,0 0 0,0 0 0,0 0 0,-1 0 0,-1 1 1,1-1-1,-1 0 0,0 1 0,-1-1 0,1 0 0,-2 1 0,1-1 0,-1 0 0,0 0 0,-5 12 1,-3-2 32</inkml:trace>
</inkml:ink>
</file>

<file path=ppt/ink/ink4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32.986"/>
    </inkml:context>
    <inkml:brush xml:id="br0">
      <inkml:brushProperty name="width" value="0.025" units="cm"/>
      <inkml:brushProperty name="height" value="0.025" units="cm"/>
      <inkml:brushProperty name="color" value="#E71224"/>
    </inkml:brush>
  </inkml:definitions>
  <inkml:trace contextRef="#ctx0" brushRef="#br0">121 0 19340,'11'2'1841,"-12"18"-1121,-10 8-288,-5 18 960,-1 4-232,-2 12-400,-3 3-287,5 3-129,1-2-56,8-13-184,4-8-136,6-14-400,8-8-377,9-13-1655,4-7 2096,9-7-368,6-6-265</inkml:trace>
</inkml:ink>
</file>

<file path=ppt/ink/ink4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33.496"/>
    </inkml:context>
    <inkml:brush xml:id="br0">
      <inkml:brushProperty name="width" value="0.025" units="cm"/>
      <inkml:brushProperty name="height" value="0.025" units="cm"/>
      <inkml:brushProperty name="color" value="#E71224"/>
    </inkml:brush>
  </inkml:definitions>
  <inkml:trace contextRef="#ctx0" brushRef="#br0">183 1 18916,'-26'10'868,"1"1"1,-30 19-1,48-26-778,1 0 0,0 0 0,1 0 1,-1 1-1,1 0 0,0 0 0,0 0 0,1 1 1,-1 0-1,1 0 0,0 0 0,1 0 0,-6 14 1,8-19-85,1 0 0,0 1 1,-1-1-1,1 1 1,0-1-1,-1 0 0,1 1 1,0-1-1,0 1 1,0-1-1,0 1 0,1-1 1,-1 1-1,0-1 1,1 1-1,-1-1 0,1 0 1,-1 1-1,1-1 1,-1 0-1,1 1 0,0-1 1,0 0-1,0 0 1,0 0-1,0 0 0,0 0 1,0 0-1,0 0 1,0 0-1,0 0 0,1 0 1,-1 0-1,0-1 1,0 1-1,1-1 0,-1 1 1,1-1-1,-1 1 1,0-1-1,4 1 0,2 0 2,0 0 1,1 0-1,-1-1 0,0 0 0,1 0 0,13-3 0,-2-2-6,-1 0 1,1-1-1,-2 0 1,1-2-1,29-17 0,-10 2 23,46-38 0,-83 61-23,0 0 1,0 0 0,0 0-1,0 0 1,0 0-1,0 0 1,0 0-1,0 0 1,0 0-1,0 0 1,0 0-1,0 0 1,0 1-1,0-1 1,0 0-1,0 0 1,0 0-1,0 0 1,0 0-1,0 0 1,0 0-1,0 0 1,0 0-1,0 0 1,1 0-1,-1 0 1,0 0-1,0 0 1,0 0 0,0 0-1,0 0 1,0 0-1,0 0 1,0 0-1,0 0 1,0 0-1,0 0 1,0 0-1,0 0 1,0 0-1,0 0 1,0 0-1,0 0 1,1 0-1,-1 0 1,0 0-1,0 0 1,0 0-1,0 0 1,0 0-1,0 0 1,0 0-1,0 0 1,0 0 0,0 0-1,0 0 1,0 0-1,0 0 1,0 0-1,0 0 1,0 0-1,0 0 1,0 0-1,0 0 1,0 0-1,-2 9 121,-10 22 37,-2 6-16,12-33-132,2-1 0,-1 1-1,0-1 1,1 1 0,-1-1-1,1 1 1,0-1-1,0 1 1,0-1 0,1 1-1,-1-1 1,1 1-1,0-1 1,0 1 0,0-1-1,0 0 1,3 4 0,-2-4-13,0-1 1,0 0-1,0 1 1,1-1 0,-1 0-1,1 0 1,-1 0-1,1-1 1,0 1 0,0-1-1,-1 1 1,1-1 0,0 0-1,0 0 1,1 0-1,-1-1 1,0 1 0,0-1-1,5 1 1,7-1-192,0 0-1,0 0 1,0-2 0,0 0-1,0 0 1,0-2 0,-1 0 0,16-6-1,13-8-1296,51-30 0,-30 15-377,-64 32 1854,0 1-1,0 0 1,1-1 0,-1 1 0,0 0-1,1 0 1,-1-1 0,0 1-1,1 0 1,-1 0 0,0-1-1,1 1 1,-1 0 0,1 0 0,-1 0-1,0 0 1,1 0 0,-1 0-1,1 0 1,-1 0 0,1 0-1,-1 0 1,0 0 0,1 0 0,-1 0-1,1 0 1,-1 0 0,0 0-1,1 0 1,-1 0 0,1 1 0,-1-1-1,0 0 1,1 1 0,-5 13 263,-3 7 449,6-20-680,1-1 1,0 1 0,0-1 0,0 1 0,0-1 0,0 1 0,0-1 0,0 1 0,1-1-1,-1 1 1,0 0 0,0-1 0,0 0 0,0 1 0,1-1 0,-1 1 0,0-1-1,1 1 1,-1-1 0,0 1 0,1-1 0,-1 0 0,0 1 0,1-1 0,-1 0 0,1 1-1,-1-1 1,0 0 0,1 0 0,-1 1 0,1-1 0,-1 0 0,1 0 0,-1 0-1,2 1 1,1-1 5,1 1 0,-1-1 0,1 0 0,0 0 0,-1-1 0,1 1 0,-1-1 0,1 1 0,-1-1 0,5-2 0,38-17-398,-17 7 13,-20 10 230,-3 0 30,1 0-1,-1 1 0,1 0 0,-1 1 0,1-1 0,7 0 0,-13 2 101,-1 0 1,0 0-1,1 0 0,-1 0 1,1 0-1,-1 0 1,1 1-1,-1-1 0,1 0 1,-1 0-1,1 0 1,-1 0-1,0 1 0,1-1 1,-1 0-1,0 0 1,1 1-1,-1-1 0,1 0 1,-1 1-1,0-1 1,0 0-1,1 1 0,-1-1 1,0 0-1,0 1 1,1-1-1,-1 1 1,0-1-1,0 0 0,0 1 1,0-1-1,1 1 1,-1-1-1,0 1 0,0-1 1,0 1-1,0 0 1,-4 18 305,4-18-285,-19 59 1103,7-24-223,-12 60-1,11 49 286,1-5-517,9-119-617,-1 0 0,-1 0-1,-1-1 1,-12 29 0,16-44-28,0-1 0,-1 0-1,1 0 1,-1 0 0,0 0 0,0 0 0,0-1 0,-1 1-1,1-1 1,-1 0 0,0 0 0,-6 4 0,9-7-9,0 1 0,-1-1 0,1 1 0,0-1 0,0 1 0,-1-1 0,1 0 0,0 0 0,-1 0 0,1 1 0,0-1 0,-1 0 0,1-1 1,0 1-1,-1 0 0,1 0 0,0-1 0,-1 1 0,-1-1 0,1 0 3,1-1 0,-1 1 1,0-1-1,1 1 0,-1-1 0,1 1 1,-1-1-1,1 0 0,0 0 0,-1 0 1,1 0-1,0 0 0,0 0 1,1 0-1,-2-4 0,-2-9-23,0-1-1,1 0 1,1 0-1,0 0 1,1 0-1,1-1 1,2-19 0,2 3-169,1 1 1,16-54 0,-13 60-55,1-1 1,2 1-1,0 1 1,2 0-1,19-29 0,-21 39 1,0 0 0,2 1-1,-1 0 1,2 1 0,0 1-1,0 0 1,1 1 0,31-18-1,10 0-137,4-5-104</inkml:trace>
</inkml:ink>
</file>

<file path=ppt/ink/ink4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34.162"/>
    </inkml:context>
    <inkml:brush xml:id="br0">
      <inkml:brushProperty name="width" value="0.025" units="cm"/>
      <inkml:brushProperty name="height" value="0.025" units="cm"/>
      <inkml:brushProperty name="color" value="#E71224"/>
    </inkml:brush>
  </inkml:definitions>
  <inkml:trace contextRef="#ctx0" brushRef="#br0">210 1 16428,'-49'222'6124,"-7"24"-3920,20-123-1564,-33 132 526,90-306-1626,6-39-1144,5 2 1,3 1 0,48-82-1,-78 159 1453,1 2-1,0-1 1,0 1-1,15-15 1,-9 16 440,-5 13 227,-5 21 572,-2-20-882,0 4 96,0-4-86,0-1 1,0 1 0,1-1-1,0 1 1,0-1 0,3 9-1,-3-14-185,-1 0 1,1 1-1,0-1 0,-1 0 0,1 0 1,0 0-1,0 1 0,0-1 1,0 0-1,0 0 0,0 0 0,1 0 1,-1-1-1,0 1 0,0 0 0,1 0 1,-1-1-1,0 1 0,1-1 0,-1 1 1,0-1-1,1 0 0,-1 1 1,1-1-1,-1 0 0,1 0 0,-1 0 1,1 0-1,-1 0 0,0-1 0,1 1 1,-1 0-1,1-1 0,1 0 0,6-1 23,0-2-1,0 1 0,0-1 0,-1 0 0,0-1 0,0 0 0,0 0 0,0-1 0,9-9 0,8-10 65,25-30-1,-37 40-77,19-24-16,-43 56 82,0 0-1,-10 23 1,18-33-67,0 0-1,0-1 1,1 1 0,0 0 0,0 0 0,1 1 0,0-1 0,0 0-1,1 0 1,1 14 0,-1-19-28,0-1 0,1 1 0,-1 0 0,1 0-1,0 0 1,-1-1 0,1 1 0,0-1 0,0 1 0,0 0 0,0-1-1,1 0 1,-1 1 0,0-1 0,0 0 0,1 1 0,-1-1 0,1 0-1,-1 0 1,1 0 0,0 0 0,-1-1 0,1 1 0,0 0 0,0-1-1,-1 1 1,1-1 0,0 1 0,0-1 0,0 0 0,0 0 0,-1 0-1,1 0 1,3 0 0,3-1-4,0 0 1,0 0-1,0-1 0,0 0 0,0-1 1,11-4-1,-3 0-58,0-2 0,-1 0 0,0-1 1,-1 0-1,21-19 0,-26 21-53,-1-1 0,1 0 1,-1-1-1,-1 0 0,0 0 0,0-1 1,-1 1-1,8-20 0,-14 28 76,1 0 1,0 0-1,-1 1 1,0-1-1,1 0 1,-1 0-1,0 0 1,0 1 0,0-1-1,0-3 1,0 5 9,0-1 1,-1 0 0,1 1 0,0-1 0,0 1 0,0-1 0,-1 1-1,1-1 1,0 1 0,-1-1 0,1 1 0,-1-1 0,1 1-1,0 0 1,-1-1 0,1 1 0,-1-1 0,1 1 0,-1 0 0,1 0-1,-1-1 1,0 1 0,-1-1-12,-1 1-1,1 0 1,0 0-1,0 0 1,0 0-1,-1 1 1,1-1-1,0 0 1,0 1 0,0 0-1,0-1 1,0 1-1,0 0 1,0 0-1,-4 3 1,-3 1-13,0 2 0,0 0 0,1 0 0,0 0 0,0 1 0,-10 14 1,3-2-702,-20 38 1,33-56 699,1 0 0,0-1 0,1 1 0,-1 0 0,0 0 0,0 0 0,1 0 0,-1 0 0,1 0 0,0 0 0,-1 0 0,1 0 0,0 2 1,3-1-347</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34.746"/>
    </inkml:context>
    <inkml:brush xml:id="br0">
      <inkml:brushProperty name="width" value="0.05" units="cm"/>
      <inkml:brushProperty name="height" value="0.05" units="cm"/>
    </inkml:brush>
  </inkml:definitions>
  <inkml:trace contextRef="#ctx0" brushRef="#br0">0 1 13059,'7'1'1952,"-1"6"-1016,-3 8-263,1 1 1911,2 6-1384,1 1-135,2 5-313,1-3-112,1 0-168,2-5-112,0-7-208,-1-3-160,0-6-520,3-4-280,-1-7-376,-1-5 919,-1-6-239,-2-7-184</inkml:trace>
</inkml:ink>
</file>

<file path=ppt/ink/ink4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34.657"/>
    </inkml:context>
    <inkml:brush xml:id="br0">
      <inkml:brushProperty name="width" value="0.025" units="cm"/>
      <inkml:brushProperty name="height" value="0.025" units="cm"/>
      <inkml:brushProperty name="color" value="#E71224"/>
    </inkml:brush>
  </inkml:definitions>
  <inkml:trace contextRef="#ctx0" brushRef="#br0">9 15 20588,'-1'-15'1889,"-2"15"-1305,0 5-272,2 9 1152,1 5-696,5 2-1280,0 5-552,8 0 856,4 1-152,7-4-192</inkml:trace>
  <inkml:trace contextRef="#ctx0" brushRef="#br0" timeOffset="1">277 241 19348,'-2'-2'257,"-1"0"0,0 0 0,0 1 1,0-1-1,0 1 0,0-1 0,0 1 0,-1 0 0,1 0 0,0 0 0,-1 1 1,1-1-1,0 1 0,-1 0 0,1 0 0,0 0 0,-1 0 0,-3 1 0,-3 1 116,1-1-1,-1 2 0,1-1 1,-19 8-1,15-4-238,0 1 0,-18 12 0,29-18-152,-1 1 1,1 0-1,-1 0 0,1-1 1,0 2-1,0-1 0,0 0 0,0 0 1,0 1-1,1-1 0,-1 1 1,1-1-1,-1 1 0,1 0 0,0-1 1,0 1-1,0 0 0,0 0 1,0 4-1,1-6-43,1 1-1,-1 0 1,0-1 0,1 1-1,-1-1 1,1 1-1,0-1 1,-1 1 0,1-1-1,0 1 1,0-1 0,0 0-1,0 1 1,0-1 0,0 0-1,0 0 1,1 0 0,-1 0-1,0 0 1,1 0 0,-1 0-1,1 0 1,1 1 0,42 14-1626,-36-14 1329,55 14-1884,-45-13 1705,-1 2-1,0-1 1,0 2-1,0 0 0,-1 2 1,19 10-1,-35-18 569,0 1 0,-1-1 0,1 0 0,0 1 0,-1-1 0,1 1 0,0-1 0,-1 1 0,1-1 0,-1 1 0,1-1 0,-1 1 0,1 0 0,-1-1 0,1 1 0,-1 0 0,0-1 0,1 1 0,-1 0 0,0-1 0,1 1 0,-1 0 0,0 0 0,0-1 0,0 1 0,0 0 0,0 0 0,0 1 0,-1-1 43,1 1 0,-1-1 0,0 0 1,0 0-1,0 0 0,0 0 0,0 0 0,0 0 1,0 0-1,0 0 0,0-1 0,0 1 0,-1 0 0,-1 0 1,-8 4 518,1-1 1,-22 4 0,-51 7 952,74-14-1458,0-1 0,1 0-1,-1 0 1,0 0 0,1-1 0,-1-1-1,-13-3 1,21 5-84,0 0-1,1 0 0,-1 0 1,0-1-1,0 1 0,1 0 1,-1-1-1,0 1 0,1-1 1,-1 1-1,0-1 0,1 1 1,-1-1-1,1 1 0,-1-1 1,1 0-1,-1 1 0,1-1 1,-1 0-1,1 1 0,-1-1 1,1 0-1,0 1 0,0-1 1,-1 0-1,1 0 0,0 0 1,0 1-1,0-1 0,0 0 1,0 0-1,0 0 0,0 1 1,0-1-1,0 0 0,0 0 1,1-1-1,5-16-35</inkml:trace>
</inkml:ink>
</file>

<file path=ppt/ink/ink4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35.138"/>
    </inkml:context>
    <inkml:brush xml:id="br0">
      <inkml:brushProperty name="width" value="0.025" units="cm"/>
      <inkml:brushProperty name="height" value="0.025" units="cm"/>
      <inkml:brushProperty name="color" value="#E71224"/>
    </inkml:brush>
  </inkml:definitions>
  <inkml:trace contextRef="#ctx0" brushRef="#br0">202 0 17644,'-2'11'400,"-1"-1"1,0 0-1,0 0 1,-1 0-1,-1-1 1,1 0-1,-1 1 1,-11 12-1,-8 20 905,-58 127 811,71-141-1896,1 0 0,1 0 0,2 1 0,-6 39 1,13-63-196,-1-1 1,1 1 0,0 0 0,0 0-1,1 0 1,-1-1 0,3 10 0,-2-13-23,-1 0-1,1 0 1,-1 1 0,1-1 0,-1 0 0,1 0 0,0 0 0,-1 0 0,1 0-1,0 0 1,0-1 0,0 1 0,0 0 0,0 0 0,0 0 0,0-1 0,0 1-1,0-1 1,0 1 0,0-1 0,0 1 0,1-1 0,-1 1 0,0-1 0,0 0-1,0 0 1,1 0 0,-1 0 0,0 0 0,0 0 0,0 0 0,1 0-1,-1 0 1,1-1 0,4 0-5,-1-1-1,0 0 1,1 0 0,-1-1-1,0 0 1,0 0-1,-1 0 1,1 0-1,-1-1 1,1 1 0,-1-1-1,0 0 1,3-5-1,9-11-15,20-32 1,-33 46 18,5-5-8,18-33-29,-24 41 34,0 0 1,-1 0-1,0 0 1,0 0-1,0 0 1,0 0-1,0 0 1,-1-1-1,1 1 1,-1 0-1,0 0 1,0-4 0,0 7 1,0 0 1,0 0-1,0-1 1,0 1 0,0 0-1,0 0 1,0 0 0,-1 0-1,1 0 1,0 0-1,0 0 1,0 0 0,0 0-1,0 0 1,0 0 0,0 0-1,0-1 1,0 1 0,0 0-1,0 0 1,0 0-1,0 0 1,0 0 0,-1 0-1,1 0 1,0 0 0,0 0-1,0 0 1,0 0 0,0 0-1,0 0 1,0 0-1,0 0 1,0 0 0,-1 0-1,1 0 1,0 0 0,0 0-1,0 0 1,0 0-1,0 0 1,0 0 0,0 0-1,0 0 1,0 0 0,0 0-1,-1 0 1,1 0 0,0 0-1,0 1 1,0-1-1,0 0 1,0 0 0,0 0-1,0 0 1,0 0 0,-7 8 18,-4 9-6,8-9-10,0-1 1,1 1 0,0-1 0,1 1-1,0 0 1,0 0 0,1 14 0,0-20-5,0 1 0,0 0 0,1-1 0,-1 1 0,1-1 0,-1 1 0,1 0 0,0-1 0,0 0 0,1 1 0,-1-1 0,0 0 1,1 1-1,-1-1 0,1 0 0,0 0 0,-1 0 0,1-1 0,0 1 0,0 0 0,1-1 0,-1 1 0,0-1 0,0 1 0,1-1 0,-1 0 0,4 1 1,0 0-7,1-1 1,0 0 0,0 0 0,0 0 0,0-1-1,0 0 1,0 0 0,0-1 0,0 0 0,0 0 0,0-1-1,0 0 1,9-4 0,7-4-111,0-1 0,30-20 1,0-1-254,-53 32 360,0 0 0,0 0 0,1 0 0,-1-1 0,0 1 0,0 0 0,0 0 0,0 0 0,1 0-1,-1 0 1,0-1 0,0 1 0,0 0 0,1 0 0,-1 0 0,0 0 0,0 0 0,1 0 0,-1 0 0,0 0 0,0 0 0,1 0 0,-1 0 0,0 0 0,0 0 0,1 0 0,-1 0 0,0 0 0,0 0 0,0 0 0,1 0 0,-1 0 0,0 0 0,0 0 0,1 1 0,-1-1 0,0 0 0,0 0 0,0 0 0,0 0 0,1 0 0,-1 1 0,0-1 0,0 0 0,0 0 0,0 0 0,1 1 0,-6 15-204,-21 29 144,19-33 19,0 1-87,2-5-174,0 0 1,1 0-1,0 0 0,-4 14 0,8-22 288,0 0-1,-1 1 1,1-1-1,0 0 1,0 0-1,0 0 1,0 1-1,-1-1 1,1 0-1,0 0 1,0 1-1,0-1 1,0 0-1,0 0 1,0 1-1,0-1 1,0 0-1,0 0 1,0 1-1,0-1 0,0 0 1,0 0-1,0 1 1,0-1-1,0 0 1,0 1-1,0-1 1,0 0-1,0 0 1,0 0-1,1 1 1,-1-1-1,0 0 1,0 0-1,0 1 1,0-1-1,0 0 1,1 0-1,-1 0 1,0 0-1,0 1 1,0-1-1,1 0 1,-1 0-1,0 0 1,0 0-1,1 0 1,11-9-662,3-8 38</inkml:trace>
</inkml:ink>
</file>

<file path=ppt/ink/ink4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35.619"/>
    </inkml:context>
    <inkml:brush xml:id="br0">
      <inkml:brushProperty name="width" value="0.025" units="cm"/>
      <inkml:brushProperty name="height" value="0.025" units="cm"/>
      <inkml:brushProperty name="color" value="#E71224"/>
    </inkml:brush>
  </inkml:definitions>
  <inkml:trace contextRef="#ctx0" brushRef="#br0">79 12 19260,'-7'-11'1512,"-1"21"-1135,2 7-233,3 10 280,3 5-512,4 5 88,5 2-96,9-8-120,5-1-89</inkml:trace>
  <inkml:trace contextRef="#ctx0" brushRef="#br0" timeOffset="1">283 289 17196,'-3'8'636,"-1"0"0,1 0 1,-1 0-1,-1-1 0,1 1 1,-1-1-1,-8 9 0,-13 21 972,16-19-1324,1 0 0,2 0-1,-1 1 1,2 1-1,1-1 1,-4 26 0,-6 120 48,13-122-376,-1 1 1,-2-1-1,-13 49 1,16-85 64,0 0 0,-1 0 1,0-1-1,0 1 1,0-1-1,-8 10 1,10-15-5,0 0 1,1 0-1,-1 0 1,0 0-1,0 0 1,0 0-1,0 0 1,-1-1-1,1 1 1,0 0 0,0-1-1,0 1 1,-1-1-1,1 1 1,0-1-1,0 0 1,-3 1-1,3-1 2,0 0-1,-1-1 0,1 1 0,0-1 1,-1 1-1,1-1 0,0 1 1,-1-1-1,1 0 0,0 1 0,0-1 1,0 0-1,0 0 0,0 0 0,0 0 1,0 0-1,0 0 0,0 0 1,0 0-1,-1-2 0,-3-6 40,1 1 0,-1-1 0,2 0-1,-1 0 1,1-1 0,0 1 0,-1-12 0,-7-71-14,9 66-143,1-1-1,2 0 1,0 0 0,2 1 0,1-1 0,8-28-1,-8 44 35,0-1 0,0 1-1,1 0 1,0 1-1,1-1 1,14-18-1,-15 23 31,1 0-1,-1 0 1,1 1-1,0 0 1,1 0-1,-1 0 1,1 1-1,0 0 0,0 0 1,0 1-1,11-4 1,5 2-33,0 0 1,0 2 0,0 0-1,1 2 1,41 2 0,-63-1 65,68 2-42</inkml:trace>
</inkml:ink>
</file>

<file path=ppt/ink/ink4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41.095"/>
    </inkml:context>
    <inkml:brush xml:id="br0">
      <inkml:brushProperty name="width" value="0.025" units="cm"/>
      <inkml:brushProperty name="height" value="0.025" units="cm"/>
      <inkml:brushProperty name="color" value="#E71224"/>
    </inkml:brush>
  </inkml:definitions>
  <inkml:trace contextRef="#ctx0" brushRef="#br0">50 0 14523,'-2'13'4053,"-13"34"-2284,4-12-809,6-17-660,0 0 1,1 1 0,1-1-1,1 1 1,0 0 0,1 0 0,3 26-1,-2-43-271,0 1 0,1 0 0,-1 0-1,1 0 1,0-1 0,0 1 0,0 0 0,0-1-1,0 1 1,1-1 0,-1 1 0,1-1-1,-1 0 1,1 0 0,0 1 0,0-1-1,4 3 1,-4-4-14,1 1-1,-1-1 0,1 0 1,-1-1-1,1 1 1,0 0-1,-1-1 1,1 1-1,0-1 0,-1 0 1,1 0-1,0 0 1,0 0-1,-1 0 1,5-1-1,3-2-14,0 0-1,0 0 1,-1-1 0,1-1-1,-1 1 1,0-2 0,0 1-1,11-10 1,4-6-94,-2-1 0,0-2 0,-1 0 1,-2-1-1,30-49 0,-40 64-112,-5 17 81,-7 27 16,2-24 80,-1 0 24,2-1 0,0 1 1,0 0-1,0-1 0,4 17 1,-4-24 9,1 0 1,-1-1-1,1 1 1,0 0-1,0-1 1,-1 1-1,1-1 1,0 1-1,0-1 1,0 1-1,1-1 1,-1 0-1,0 0 1,0 1-1,1-1 1,-1 0-1,1 0 1,-1 0-1,1 0 1,-1-1-1,1 1 1,0 0-1,-1-1 1,1 1-1,0-1 1,-1 1-1,1-1 1,0 0-1,0 0 1,-1 0-1,1 0 1,0 0-1,0 0 1,0 0-1,-1 0 1,1-1-1,0 1 1,2-2-1,11-3 30,1 0 0,-1-2 0,0 0 0,0-1 0,-1 0 0,27-20 0,-26 16-31,0 2 0,1 0 0,1 1 1,31-13-1,-47 21-3,0 1-1,0-1 1,0 1 0,0 0 0,0-1 0,0 1 0,0 0 0,1 0-1,-1 0 1,0 0 0,0 0 0,0 0 0,0 0 0,0 0-1,0 0 1,0 0 0,0 1 0,0-1 0,1 0 0,-1 1-1,0-1 1,0 1 0,-1-1 0,1 1 0,0 0 0,0-1 0,0 1-1,0 0 1,0-1 0,-1 1 0,1 0 0,0 0 0,-1 0-1,1 0 1,0 0 0,-1 0 0,1 0 0,-1 0 0,0 0-1,1 0 1,-1 2 0,2 5 34,-1 0 0,-1 0 0,1-1-1,-1 1 1,-1 8 0,0 1 34,0 1-25,1-13 17,-1 1-1,1-1 1,0 1-1,1-1 1,-1 0-1,1 1 1,2 5 0,-3-10-56,0 0 1,1 0-1,-1-1 1,1 1-1,-1 0 1,1 0-1,0 0 1,-1 0-1,1-1 1,0 1-1,0 0 1,-1-1-1,1 1 1,0-1-1,0 1 1,0-1-1,1 1 1,0 0-25,0-1 1,0 1-1,0-1 1,0 0-1,0 0 1,0 0-1,0 0 0,0 0 1,0 0-1,0-1 1,-1 1-1,3-1 1,8-4 26,0 1 0,-1-2 0,0 0-1,0 0 1,16-12 0,4-3-175,7-2 36</inkml:trace>
</inkml:ink>
</file>

<file path=ppt/ink/ink4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41.530"/>
    </inkml:context>
    <inkml:brush xml:id="br0">
      <inkml:brushProperty name="width" value="0.025" units="cm"/>
      <inkml:brushProperty name="height" value="0.025" units="cm"/>
      <inkml:brushProperty name="color" value="#E71224"/>
    </inkml:brush>
  </inkml:definitions>
  <inkml:trace contextRef="#ctx0" brushRef="#br0">145 118 13779,'-2'0'181,"-1"1"-1,1-1 1,0 1 0,0-1 0,-1 1-1,1 0 1,0 0 0,0 0 0,0 0-1,0 1 1,0-1 0,0 0 0,0 1-1,0 0 1,1-1 0,-3 3 0,-24 34 1495,24-32-1079,-8 11-65,2 2-1,0-1 1,0 2-1,-8 28 1,14-38-393,1 1 1,1 0 0,-1 0-1,2 1 1,0-1 0,0 0 0,1 0-1,0 1 1,4 21 0,-4-31-120,0 0-1,0 0 1,1 0 0,-1-1 0,1 1 0,-1 0 0,1-1 0,0 1 0,0 0 0,0-1 0,0 1 0,0-1 0,0 0 0,0 1 0,0-1 0,0 0-1,1 1 1,-1-1 0,1 0 0,-1 0 0,1 0 0,-1 0 0,1 0 0,-1-1 0,1 1 0,0 0 0,-1-1 0,1 1 0,0-1 0,0 0-1,-1 1 1,1-1 0,0 0 0,0 0 0,0 0 0,-1 0 0,1-1 0,0 1 0,0 0 0,0-1 0,-1 1 0,4-2 0,5-3 6,0 1 0,0-1 1,0-1-1,-1 1 0,16-14 1,38-36-107,-3-3 1,-2-2-1,92-126 1,-140 172 75,0 0-1,8-18 1,-16 24 16,-9 11 6,-13 15 33,9-2-61,0 0 0,1 0 0,1 1 0,0 0 0,2 1-1,0-1 1,0 1 0,2 1 0,0-1 0,2 1 0,-4 38 0,7-53 66,0 0-1,0 0 1,0 0 0,1 0 0,0 0-1,-1 0 1,1 0 0,1 0 0,-1 0-1,1 0 1,-1-1 0,3 5 0,-2-6-45,-1 0 0,1 0 0,0 0 0,0 0 0,0-1 0,0 1 0,0 0 0,1-1 1,-1 1-1,0-1 0,1 0 0,-1 0 0,1 0 0,-1 0 0,1 0 0,-1-1 0,1 1 0,0-1 1,4 1-1,37-5 135</inkml:trace>
</inkml:ink>
</file>

<file path=ppt/ink/ink4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42.200"/>
    </inkml:context>
    <inkml:brush xml:id="br0">
      <inkml:brushProperty name="width" value="0.025" units="cm"/>
      <inkml:brushProperty name="height" value="0.025" units="cm"/>
      <inkml:brushProperty name="color" value="#E71224"/>
    </inkml:brush>
  </inkml:definitions>
  <inkml:trace contextRef="#ctx0" brushRef="#br0">82 60 17892,'1'12'465,"-1"-1"0,0 1 0,0-1 1,-2 1-1,1-1 0,-2 0 0,1 1 0,-6 12 1,-2 17 343,-42 235 876,52-276-1682,-4 39 40,7-21-28,-3-17-14,0-1 0,0 1-1,0-1 1,0 0 0,1 1-1,-1-1 1,0 0 0,0 1 0,1-1-1,-1 0 1,0 1 0,0-1-1,1 0 1,-1 0 0,0 1-1,1-1 1,-1 0 0,0 0 0,1 0-1,-1 1 1,1-1 0,-1 0-1,0 0 1,1 0 0,-1 0-1,1 0 1,-1 0 0,0 0 0,1 0-1,0 0 1,0-1 2,1 1 0,-1-1 0,1 0 1,-1 0-1,1 0 0,-1 0 0,0-1 0,1 1 0,-1 0 0,0 0 1,0-1-1,0 1 0,0-1 0,0 1 0,0-1 0,-1 1 0,1-1 1,0 0-1,-1 1 0,1-1 0,-1-3 0,2 0 5,8-25 21,-2-2-1,-1 1 1,-2-1-1,3-54 1,-7 28-26,-11-97 1,8 144-7,2 0-4,-2 0 0,1 1 0,-1-1 0,-1 1 0,0 0 0,-5-12 0,8 33-2,5 13 15,-2-17-4,0-1-1,0 0 1,1-1 0,0 1 0,0-1-1,0 1 1,1-1 0,0 0-1,-1-1 1,2 1 0,-1-1-1,0 0 1,1 0 0,0-1 0,0 0-1,0 0 1,7 3 0,-5-4 13,1 0 0,-1 0 1,1-1-1,-1 0 0,1 0 1,-1-1-1,1 0 0,0 0 1,-1-1-1,1 0 0,-1-1 1,0 0-1,12-4 0,-8 1 73,0-1 0,-1 0 0,0-1 0,0-1 0,0 1 0,-1-2 0,0 1 0,0-2 1,-1 1-1,0-1 0,8-13 0,-29 61 296,-2 7-544,1 0 0,2 1 0,2 1 0,3-1 0,1 1 1,2 65-1,3-104 48,0-5 88,0-1 0,0 1 0,0-1 0,0 1 1,0 0-1,1-1 0,-1 1 0,1-1 0,0 1 0,0-1 0,0 0 0,0 1 1,0-1-1,0 0 0,0 1 0,1-1 0,-1 0 0,4 3 0,9 0-312</inkml:trace>
</inkml:ink>
</file>

<file path=ppt/ink/ink4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43.100"/>
    </inkml:context>
    <inkml:brush xml:id="br0">
      <inkml:brushProperty name="width" value="0.025" units="cm"/>
      <inkml:brushProperty name="height" value="0.025" units="cm"/>
      <inkml:brushProperty name="color" value="#E71224"/>
    </inkml:brush>
  </inkml:definitions>
  <inkml:trace contextRef="#ctx0" brushRef="#br0">163 6 15555,'0'-1'82,"0"1"0,0 0-1,0 0 1,0-1 0,-1 1-1,1 0 1,0-1 0,0 1-1,0 0 1,-1 0 0,1-1-1,0 1 1,0 0-1,-1 0 1,1 0 0,0-1-1,-1 1 1,1 0 0,0 0-1,-1 0 1,1 0 0,0 0-1,-1 0 1,1 0 0,0-1-1,-1 1 1,1 0 0,0 0-1,-1 0 1,0 1 0,-8 7 1398,-9 25 25,13-24-974,-19 42-141,2 0 0,3 2 0,2 0 0,-13 67 0,27-105-331,0 0-1,1 1 1,1-1 0,0 0-1,1 1 1,4 26-1,-3-38-42,-1 0-1,1 0 0,0 0 0,1 0 0,-1-1 1,1 1-1,0 0 0,0 0 0,0-1 1,0 1-1,1-1 0,-1 0 0,1 0 0,0 0 1,0 0-1,0 0 0,0-1 0,1 1 0,-1-1 1,1 0-1,-1 0 0,1 0 0,0 0 1,-1-1-1,1 0 0,0 1 0,0-1 0,0-1 1,7 2-1,14-1 27,0 0-1,0-1 1,40-6 0,76-20-131,-59 10-367,-71 15 420,0-1-1,0-1 0,0 0 0,-1 0 1,0-1-1,15-7 0,-4-8-111</inkml:trace>
</inkml:ink>
</file>

<file path=ppt/ink/ink4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43.796"/>
    </inkml:context>
    <inkml:brush xml:id="br0">
      <inkml:brushProperty name="width" value="0.025" units="cm"/>
      <inkml:brushProperty name="height" value="0.025" units="cm"/>
      <inkml:brushProperty name="color" value="#E71224"/>
    </inkml:brush>
  </inkml:definitions>
  <inkml:trace contextRef="#ctx0" brushRef="#br0">310 46 16804,'0'-1'80,"17"-25"2745,-16 26-2772,-1-1 1,0 1-1,0-1 1,0 1 0,1-1-1,-1 1 1,0-1 0,0 1-1,0-1 1,0 0 0,0 1-1,0-1 1,0 1 0,0-1-1,0 1 1,0-1 0,-1 1-1,1-1 1,0 1 0,0-1-1,0 1 1,-1-1 0,1 1-1,0-1 1,-1 1 0,1-1-1,0 1 1,-1-1 0,1 1-1,0 0 1,-1-1 0,1 1-1,-1 0 1,1-1 0,-1 1-1,1 0 1,-1-1 0,1 1-1,-1 0 1,1 0 0,-1 0-1,1 0 1,-1 0 0,1-1-1,-1 1 1,0 0 0,1 0-1,-1 0 1,1 1 0,-1-1-1,1 0 1,-1 0 0,0 0-1,-8 1 306,1-1-1,-1 2 0,1-1 1,0 1-1,0 1 0,0-1 1,0 1-1,-15 8 0,-60 39 103,75-46-405,-10 8-82,-1 1-1,1 0 1,1 1-1,1 1 1,-20 21 0,36-35 11,-1-1 0,0 1-1,0 0 1,1 0 0,-1 0 0,0 0 0,1 1 0,-1-1 0,1 0 0,-1 0 0,1 0 0,0 0 0,0 0 0,-1 1 0,1-1 0,0 0 0,0 0 0,0 2 0,0-2-1,1 0 0,-1-1 0,1 1 0,-1 0 1,0-1-1,1 1 0,-1 0 0,1-1 0,0 1 0,-1-1 0,1 1 1,-1 0-1,1-1 0,0 0 0,-1 1 0,1-1 0,0 1 0,0-1 1,-1 0-1,3 1 0,4 0-101,1 1 0,-1-1 1,1 0-1,13-1 0,-13 0 42,36 0-298,-12-1 89,35 4-1,-59-2 228,0 0-1,0 1 1,0 0 0,0 0 0,0 0-1,-1 1 1,1 0 0,-1 1-1,11 7 1,-16-10 43,0 0 0,0 0 0,-1 1 0,1-1 0,-1 1 0,1 0 0,-1-1 0,0 1 0,1 0 0,-1 0 0,0 0 0,0 0 1,0 0-1,-1 0 0,1 0 0,0 0 0,-1 0 0,0 0 0,1 0 0,-1 4 0,0-2 12,-1 0 1,1 0 0,-1 0-1,0 0 1,0 0 0,-1-1 0,1 1-1,-1 0 1,0-1 0,-3 6-1,-4 3 88,0 0-1,-1 0 1,-1-1-1,-19 17 1,12-13 176,0-1-1,-28 16 1,42-27-223,0 0-1,-1-1 0,1 0 1,-1 0-1,1 0 1,-1-1-1,0 1 0,0-1 1,0 0-1,1-1 1,-1 1-1,0-1 0,0 0 1,0 0-1,0 0 1,0-1-1,-9-2 0,12 3-75,1-1-1,-1 1 0,1-1 0,0 0 1,0 0-1,-1 0 0,1 0 0,0 1 1,0-1-1,0-1 0,0 1 0,0 0 1,0 0-1,0 0 0,1 0 0,-1-1 1,0 1-1,1 0 0,-1-1 0,1 1 1,-1-1-1,0-1 0,1 0-66,0 0-1,0-1 1,0 1 0,0 0 0,0 0-1,1-1 1,-1 1 0,1 0-1,2-6 1,1-1-100,1 1 1,-1-1-1,2 1 1,-1-1-1,11-11 1,17-12-541</inkml:trace>
</inkml:ink>
</file>

<file path=ppt/ink/ink4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44.312"/>
    </inkml:context>
    <inkml:brush xml:id="br0">
      <inkml:brushProperty name="width" value="0.025" units="cm"/>
      <inkml:brushProperty name="height" value="0.025" units="cm"/>
      <inkml:brushProperty name="color" value="#E71224"/>
    </inkml:brush>
  </inkml:definitions>
  <inkml:trace contextRef="#ctx0" brushRef="#br0">172 93 16035,'0'-1'45,"0"1"-1,1-1 0,-1 1 0,0-1 0,0 1 0,1-1 0,-1 1 0,0-1 0,0 1 0,0-1 0,0 1 0,1-1 0,-1 1 0,0-1 1,0 1-1,0-1 0,0 0 0,0 1 0,0-1 0,-1 1 0,1-1 0,0 1 0,0-1 0,0 1 0,0-1 0,-1 1 0,1-1 1,0 1-1,0-1 0,-1 1 0,1-1 0,0 1 0,-1 0 0,1-1 0,-1 1 0,1-1 0,0 1 0,-1 0 0,1-1 0,-1 1 0,1 0 1,-1 0-1,1-1 0,-1 1 0,1 0 0,-1 0 0,1 0 0,-1 0 0,1 0 0,-1 0 0,0 0 0,1 0 0,-1 0 0,1 0 1,-2 0-1,-2 0 107,0 0 0,0 0 0,0 1 0,0 0 0,0-1 0,-7 4 1,3-1-31,1 1 0,0 0 1,1 1-1,-1 0 0,1 0 1,-1 0-1,1 0 1,1 1-1,-1 0 0,1 1 1,0-1-1,1 1 0,-7 11 1,6-7-103,0-1 0,0 1 0,1 0 0,0 0 0,1 1-1,1-1 1,-1 1 0,0 20 0,3-27 6,0 0 0,1 0 0,-1 0 0,1 0 1,0-1-1,0 1 0,1 0 0,-1-1 0,1 1 0,0-1 0,0 1 0,1-1 0,-1 0 0,1 0 0,0 0 0,5 5 0,-5-7 12,-1 1 1,1-1-1,0 0 0,0 0 0,0 0 0,1 0 1,-1-1-1,0 1 0,1-1 0,-1 0 0,1 0 1,-1 0-1,1-1 0,-1 1 0,1-1 1,0 0-1,-1 0 0,1 0 0,0 0 0,-1 0 1,1-1-1,-1 0 0,5-1 0,1-2 65,1 0 0,-1 0 0,1-1 0,-1 0 1,-1-1-1,1 0 0,-1 0 0,0-1 0,0 0 0,-1-1 0,0 1 0,-1-1 0,1-1 0,-1 1 0,-1-1 0,0 0 0,6-14 0,-7 15-49,0-1-1,-1 0 1,0 0-1,-1 0 1,1 0-1,-2-1 0,1 1 1,-2 0-1,1-1 1,-1 1-1,0-1 1,-1 1-1,0-1 1,-1 1-1,0 0 0,0 0 1,-1 0-1,0 0 1,-6-12-1,6 16-142,-1 0 0,1 1 0,-1-1-1,0 1 1,0-1 0,0 1 0,-8-6 0,10 9-47,-1-1 1,1 1-1,-1-1 0,1 1 1,-1 0-1,1 0 0,-1 0 1,0 0-1,1 0 1,-1 1-1,0-1 0,0 1 1,0 0-1,1 0 0,-1 0 1,0 0-1,-5 1 0,0 4-413,4 5-150</inkml:trace>
</inkml:ink>
</file>

<file path=ppt/ink/ink4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45.106"/>
    </inkml:context>
    <inkml:brush xml:id="br0">
      <inkml:brushProperty name="width" value="0.025" units="cm"/>
      <inkml:brushProperty name="height" value="0.025" units="cm"/>
      <inkml:brushProperty name="color" value="#E71224"/>
    </inkml:brush>
  </inkml:definitions>
  <inkml:trace contextRef="#ctx0" brushRef="#br0">0 54 18164,'9'-7'398,"1"1"0,-1 1 0,1 0 0,0 0 0,0 1 0,1 0 0,-1 1 1,1 0-1,0 1 0,-1 0 0,1 1 0,0 0 0,13 1 0,-23 0-381,0 0 0,0 0 0,0 0 0,0 0 1,0 0-1,0 0 0,0 0 0,0 1 0,0-1 0,0 1 0,0-1 0,0 0 0,0 1 0,0-1 1,0 1-1,-1 0 0,1-1 0,0 1 0,0 0 0,-1 0 0,1-1 0,0 1 0,-1 0 0,1 0 1,-1 0-1,1 0 0,-1 0 0,1 0 0,-1 0 0,0 0 0,1 0 0,-1 0 0,0 0 0,0 0 0,0 0 1,0 0-1,0 0 0,0 0 0,0 0 0,0 0 0,0 0 0,0 0 0,-1 1 0,-1 5-2,0-1 0,0 1 0,-1 0 0,0-1 0,-5 7 0,-28 50 1,13-26 10,2 1 0,-31 77 0,50-111-19,0 1-1,1 0 1,0-1-1,0 1 1,1 0-1,-1-1 1,1 1-1,0 0 1,0 0-1,1 0 1,1 8 0,-1-11-4,-1-1 1,1 0 0,-1 0-1,1 0 1,-1 1 0,1-1-1,0 0 1,0 0 0,0 0-1,0 0 1,0 0 0,0 0-1,0-1 1,0 1 0,0 0-1,0 0 1,0-1 0,2 1-1,-1 0 2,1 0 0,-1-1 0,0 1 0,1-1 0,0 0 0,-1 0 0,1 0 0,-1 0 0,1 0 0,-1-1-1,1 1 1,3-2 0,11-4 10,0-1 0,0 0-1,-1-2 1,-1 1 0,1-2-1,24-20 1,79-80 6,-44 30-42,-64 66 9,-1 1-1,0-1 0,-1-1 0,9-18 0,-65 117-54,36-59 61,2 0-1,-8 36 0,15-49 18,0 0 0,0 1 0,1-1 0,0 0-1,1 1 1,1-1 0,3 18 0,-4-28-3,0-1-1,0 1 1,0-1 0,1 1 0,-1 0 0,1-1-1,-1 1 1,1-1 0,-1 1 0,1-1-1,0 1 1,0-1 0,0 1 0,0-1-1,0 0 1,0 0 0,0 1 0,0-1-1,1 0 1,-1 0 0,0 0 0,1 0-1,-1-1 1,1 1 0,-1 0 0,1 0-1,-1-1 1,1 1 0,-1-1 0,1 0-1,0 1 1,-1-1 0,1 0 0,0 0-1,-1 0 1,1 0 0,0 0 0,-1 0-1,1-1 1,-1 1 0,3-1 0,3-1 24,0-1 0,0 0 1,0-1-1,-1 1 1,0-1-1,0 0 1,0-1-1,7-6 0,1-2 26,0-1 0,-1 0-1,-1-2 1,0 1 0,-1-1 0,-1-1-1,0 0 1,-2 0 0,1-1-1,-2 0 1,9-35 0,-16 51-54,1 0 1,-1 0 0,0 0-1,0 0 1,0 0-1,0 0 1,0-1 0,0 1-1,0 0 1,-1 0 0,1 0-1,-2-2 1,2 4-4,0-1 0,-1 1 0,1-1 0,0 0 0,-1 1 0,1-1 1,-1 1-1,1-1 0,-1 1 0,1-1 0,-1 1 0,1 0 0,-1-1 0,1 1 0,-1-1 0,0 1 0,1 0 0,-1 0 0,0-1 0,1 1 1,-1 0-1,0 0 0,0 0 0,-1 0-4,0 0 0,0 1 0,0-1 0,1 1 0,-1-1 1,0 1-1,0 0 0,1 0 0,-1 0 0,1 0 0,-1 0 0,1 0 0,-1 0 1,1 0-1,0 1 0,-1-1 0,1 1 0,0-1 0,0 1 0,0-1 1,0 1-1,0-1 0,-1 4 0,1-3-1,1-1 0,-1 1 0,0 0 0,0-1 0,1 1 1,-1 0-1,1 0 0,0 0 0,-1 0 0,1-1 0,0 1 0,0 0 0,0 0 0,0 0 0,1 0 1,-1 0-1,0 0 0,2 2 0,-1-2 1,0-1 0,0 0 1,0 1-1,0-1 0,0 0 0,0 0 1,0 0-1,1 0 0,-1 0 0,0 0 1,1 0-1,-1 0 0,1-1 0,-1 1 1,1-1-1,-1 1 0,3 0 0,3 0-2,1 0 0,-1 0 0,1-1-1,-1 0 1,1 0 0,0 0 0,-1-1-1,8-2 1,16-6-8,0-1-1,-1-2 0,-1-1 1,0-1-1,-1-1 0,0-1 1,41-34-1,-46 28-18,-23 22 31,1 0-1,0-1 1,-1 0 0,1 1-1,-1-1 1,1 1 0,-1-1-1,1 0 1,-1 1-1,1-1 1,-1 0 0,0 0-1,1 1 1,-1-1-1,0 0 1,1 0 0,-1 0-1,0 1 1,0-1-1,0 0 1,0 0 0,0 0-1,0 0 1,0 1 0,0-1-1,0 0 1,0 0-1,-1 0 1,1 1 0,-1-2-1,0 1 1,0 1-1,0 0 1,0-1-1,-1 1 0,1 0 1,0 0-1,0 0 1,0-1-1,-1 2 1,1-1-1,0 0 1,0 0-1,-1 0 1,1 0-1,0 1 0,0-1 1,0 1-1,0-1 1,-1 1-1,1-1 1,0 1-1,-1 1 1,-26 16-37,18-9 33,0 0 0,1 0-1,0 1 1,1 0 0,0 1 0,-10 16 0,15-23 6,1 1-1,-1 0 1,1 0 0,0 1-1,0-1 1,0 0 0,1 1-1,-1-1 1,2 1 0,-1-1-1,0 1 1,1 0 0,0-1-1,1 1 1,-1-1 0,1 1-1,2 9 1,-2-13-1,1 1 1,-1-1-1,0 0 0,1 1 1,0-1-1,0 0 0,-1 0 1,1 0-1,0 0 0,1 0 1,-1 0-1,0-1 0,0 1 1,1-1-1,-1 1 1,1-1-1,0 0 0,-1 0 1,1 0-1,0 0 0,-1-1 1,1 1-1,0-1 0,0 0 1,-1 0-1,1 0 0,0 0 1,0 0-1,3-1 0,5 0-5,1-1-1,-1 0 0,0-1 0,0 0 1,19-9-1,-8 2-6,0-1 1,-1-2-1,22-16 0,-32 21 14,0-1 0,0-1 1,-1 0-1,0 0 0,-1-1 0,14-20 0,-19 18 18,-11 14-11,-14 16-3,12-7-2,0 0 0,1 0 1,1 1-1,0 0 1,0 0-1,1 1 1,0 0-1,1 0 1,1 0-1,0 1 0,-4 19 1,8-30-3,0 0 0,-1 0 0,1 0-1,0 0 1,0 0 0,0 0 0,0 0 0,1 0 0,-1 0 0,0 0 0,1 0 0,-1 0-1,1 0 1,0 0 0,0 0 0,0 0 0,0-1 0,2 4 0,-2-4-3,1 0 0,-1 0 0,1 0 1,-1 0-1,1 0 0,-1 0 0,1-1 0,0 1 1,-1 0-1,1-1 0,0 0 0,0 1 0,-1-1 1,1 0-1,0 0 0,0 0 0,2 0 0,4-1-51,0-1-1,0 1 0,-1-2 0,1 1 0,-1-1 0,1 0 0,-1 0 0,9-6 0,-1-1-454,1-1-1,-2 0 1,0-1-1,0-1 1,-1 0-1,-1 0 1,0-2 0,-1 1-1,0-2 1,-1 1-1,10-22 1,-3 1-528</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35.167"/>
    </inkml:context>
    <inkml:brush xml:id="br0">
      <inkml:brushProperty name="width" value="0.05" units="cm"/>
      <inkml:brushProperty name="height" value="0.05" units="cm"/>
    </inkml:brush>
  </inkml:definitions>
  <inkml:trace contextRef="#ctx0" brushRef="#br0">105 0 14163,'-3'25'1816,"-1"2"-1023,-5 4-201,1 5 920,-2 3-360,1 0-136,1-1-319,0-2-113,3-3-232,-2-3-232,1-6-576,0-2-328,0-5 632,-1-2-112,-1-7-105</inkml:trace>
</inkml:ink>
</file>

<file path=ppt/ink/ink4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45.584"/>
    </inkml:context>
    <inkml:brush xml:id="br0">
      <inkml:brushProperty name="width" value="0.025" units="cm"/>
      <inkml:brushProperty name="height" value="0.025" units="cm"/>
      <inkml:brushProperty name="color" value="#E71224"/>
    </inkml:brush>
  </inkml:definitions>
  <inkml:trace contextRef="#ctx0" brushRef="#br0">266 1 16764,'0'15'690,"-1"1"0,0-1 1,-1 0-1,-6 26 1,-24 59 1084,18-58-837,3-8-438,-45 148 1206,48-149-1476,1 0 1,2 1 0,-1 53 0,6-80-236,0 0 1,0 0-1,1 0 0,3 11 1,-4-17-1,0-1 0,0 0 0,0 0 0,0 0 0,0 0 0,0 0 0,0 0 0,0 0 0,0 1 0,0-1 0,0 0 0,0 0 0,0 0 0,0 0 0,0 0 0,0 0 0,0 0 0,0 0 0,0 1 0,0-1 0,0 0 0,0 0 0,0 0 0,0 0 0,0 0 0,0 0 0,0 0 0,1 0 0,-1 0 0,0 0 0,0 0 0,0 1 0,0-1 0,0 0 0,0 0 0,0 0 0,0 0 0,1 0 0,-1 0 0,0 0 0,0 0 0,0 0 0,0 0 0,0 0 0,0 0 0,0 0 0,1 0 0,-1 0 0,0 0 0,0 0 0,0 0 0,0 0 0,0 0 0,0-1 0,0 1 0,0 0 0,1 0 0,-1 0 0,0 0 0,0 0 0,0 0 0,0 0 0,0 0 0,0 0 0,0 0 0,0 0 0,0-1 0,0 1 0,3-9-350,-2-7-264,-1-1-1,0 1 1,-1-1 0,-1 1 0,-1 0 0,-1-1-1,0 1 1,-10-26 0,3 16 95,-1 0 0,-1 1-1,-1 0 1,-22-30 0,23 34 2307,13 20-1741,0 1 0,0 0-1,0 0 1,0 0 0,0-1-1,0 1 1,0 0 0,0 0-1,0 0 1,0 0-1,0-1 1,0 1 0,0 0-1,0 0 1,0 0 0,0 0-1,1-1 1,-1 1 0,0 0-1,0 0 1,0 0-1,0 0 1,0 0 0,0-1-1,1 1 1,-1 0 0,0 0-1,0 0 1,0 0-1,0 0 1,1 0 0,-1 0-1,0 0 1,0 0 0,1 0-1,14 0 719,37 11 1034,61 9-65,-95-18-1924,0-1 0,0 0 0,-1-1 0,25-4-1,-40 4 163,1 0 0,-1-1-1,1 1 1,-1-1 0,1 1-1,-1-1 1,0 0 0,1 0-1,-1 0 1,0 0 0,0-1-1,0 1 1,0-1 0,0 1-1,0-1 1,0 0 0,3-3-1,3-23-387</inkml:trace>
</inkml:ink>
</file>

<file path=ppt/ink/ink4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46.063"/>
    </inkml:context>
    <inkml:brush xml:id="br0">
      <inkml:brushProperty name="width" value="0.025" units="cm"/>
      <inkml:brushProperty name="height" value="0.025" units="cm"/>
      <inkml:brushProperty name="color" value="#E71224"/>
    </inkml:brush>
  </inkml:definitions>
  <inkml:trace contextRef="#ctx0" brushRef="#br0">0 1 19732,'2'17'2001,"6"0"-1633,2-20-552,2-8 1472,11-6-680</inkml:trace>
</inkml:ink>
</file>

<file path=ppt/ink/ink4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46.589"/>
    </inkml:context>
    <inkml:brush xml:id="br0">
      <inkml:brushProperty name="width" value="0.025" units="cm"/>
      <inkml:brushProperty name="height" value="0.025" units="cm"/>
      <inkml:brushProperty name="color" value="#E71224"/>
    </inkml:brush>
  </inkml:definitions>
  <inkml:trace contextRef="#ctx0" brushRef="#br0">72 1 17804,'0'1'118,"1"0"0,-1-1 0,0 1-1,1 0 1,-1 0 0,0 0 0,0 0 0,0 0 0,0 0 0,0 0 0,0 0 0,0 0 0,0 0 0,0 0 0,0 0-1,-1 0 1,1 0 0,0 0 0,-1 1 0,-11 21 58,7-14 206,-5 11 0,1 0 0,1 1 0,1 0 0,0 0 0,2 1 0,-3 22 0,8-40-369,-1 1 1,1-1-1,0 0 0,1 1 0,-1-1 0,1 0 0,0 1 0,0-1 0,0 0 0,0 0 0,1 0 0,-1 0 0,1 0 1,3 5-1,-3-7-7,0 1 0,0-1 0,0 0 0,1 0 0,-1 1 0,1-1 0,-1-1 1,1 1-1,0 0 0,-1-1 0,1 1 0,0-1 0,0 0 0,0 0 0,0 0 1,0 0-1,1-1 0,-1 1 0,6-1 0,2 0 13,-1-1 0,0 0-1,1-1 1,-1-1 0,0 1 0,0-2-1,-1 1 1,1-1 0,-1-1-1,17-9 1,2-5 92,52-43 0,-37 17 106,-33 33-11,1 1 0,19-16 0,-30 27-199,0 0 0,0 0 0,0 0 0,0-1 0,0 1 0,1 0 0,-1 0 0,0 0 0,0 0 1,0 0-1,1 0 0,-1 0 0,0 0 0,0 0 0,0 0 0,0 0 0,1 0 0,-1 0 0,0 0 0,0 0 0,0 0 0,1 0 0,-1 0 0,0 0 0,0 0 0,0 0 0,1 0 0,-1 0 1,0 0-1,0 0 0,0 0 0,0 1 0,1-1 0,-1 0 0,0 0 0,0 0 0,0 0 0,0 0 0,0 0 0,0 1 0,1-1 0,-1 0 0,0 0 0,0 0 0,0 0 0,0 1 0,0-1 1,0 0-1,0 0 0,0 0 0,0 1 0,0-1 0,0 0 0,0 0 0,0 0 0,0 1 0,0-1 0,0 0 0,0 0 0,0 0 0,0 1 0,0-1 0,0 0 0,-1 18 189,0-16-174,-12 68 247,9-55-298,0 1 0,1 0 1,1 0-1,1 0 0,0 1 1,1-1-1,2 22 0,-2-37 5,0-1 0,0 1 0,0-1 0,0 1 0,0-1 0,0 1 1,0-1-1,1 1 0,-1-1 0,0 1 0,0-1 0,0 1 0,1-1 0,-1 0 0,0 1 0,0-1 0,1 1 0,-1-1 0,0 0 0,1 1 0,-1-1 0,0 0 0,1 1 0,-1-1 1,0 0-1,1 0 0,-1 1 0,1-1 0,-1 0 0,1 0 0,-1 0 0,1 1 0,-1-1 0,0 0 0,1 0 0,-1 0 0,1 0 0,-1 0 0,1 0 0,-1 0 0,1 0 0,-1 0 1,1 0-1,-1 0 0,1-1 0,-1 1 0,1 0 0,-1 0 0,1 0 0,-1-1 0,0 1 0,1 0 0,-1 0 0,1-1 0,-1 1 0,0 0 0,1-1 0,24-26-375,-20 22 305,18-22-335</inkml:trace>
</inkml:ink>
</file>

<file path=ppt/ink/ink4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47.053"/>
    </inkml:context>
    <inkml:brush xml:id="br0">
      <inkml:brushProperty name="width" value="0.025" units="cm"/>
      <inkml:brushProperty name="height" value="0.025" units="cm"/>
      <inkml:brushProperty name="color" value="#E71224"/>
    </inkml:brush>
  </inkml:definitions>
  <inkml:trace contextRef="#ctx0" brushRef="#br0">165 8 19932,'-7'0'288,"1"1"0,0 0 0,-1 1-1,1-1 1,0 1 0,0 0 0,0 1 0,1 0-1,-1-1 1,1 2 0,-1-1 0,1 1 0,-9 8-1,6-5-28,0 0-1,1 1 1,0 0-1,1 0 1,0 1 0,0-1-1,-7 16 1,11-20-215,0 1 0,0-1 1,1 1-1,-1-1 0,1 1 0,0 0 1,1 0-1,-1-1 0,1 1 1,0 0-1,0 0 0,1 0 1,-1-1-1,3 9 0,-2-10-36,0 0 0,0-1 0,1 1-1,-1-1 1,1 1 0,-1-1-1,1 0 1,0 1 0,0-1 0,0 0-1,0 0 1,1 0 0,-1-1-1,0 1 1,1-1 0,0 1 0,-1-1-1,1 0 1,0 0 0,-1 0-1,1 0 1,0 0 0,0 0 0,0-1-1,3 1 1,4-1-9,-1 0 1,0 0-1,0-1 0,0 0 0,0-1 0,0 1 1,0-2-1,0 1 0,-1-1 0,1-1 1,-1 0-1,0 0 0,10-7 0,0-1 0,0-1 0,-2 0 0,1-1 0,21-25 0,-28 27 8,1-1 0,8-14-1,-17 23-2,0 1-1,0-1 0,0 0 1,0 0-1,0 0 0,-1 0 1,0 0-1,0 0 1,0 0-1,0 0 0,0 0 1,-1-8-1,0 12-2,0-1-1,0 1 0,0-1 1,0 1-1,0-1 1,0 1-1,-1-1 1,1 1-1,0-1 1,0 1-1,-1-1 1,1 1-1,0 0 1,0-1-1,-1 1 0,1-1 1,0 1-1,-1 0 1,1-1-1,0 1 1,-1 0-1,1-1 1,-1 1-1,1 0 1,-1 0-1,1-1 1,-1 1-1,1 0 0,-1 0 1,1 0-1,-2 0 1,1 0-1,-1 0 1,0 0 0,1 0-1,-1 1 1,0-1 0,1 0-1,-1 1 1,0 0-1,1-1 1,-2 2 0,-3 1-1,0 1 0,0 0 0,0 0-1,-5 6 1,4-2-24,0-1 0,1 1 0,0 1-1,0-1 1,-8 18 0,13-23-66,-1 0 1,0 1-1,1 0 1,0-1-1,0 1 0,0 0 1,0-1-1,1 1 1,-1 0-1,1 0 1,0 0-1,0 0 1,0-1-1,1 1 1,-1 0-1,1 0 0,0-1 1,2 7-1,-1-8-88,-1 0 1,1 0-1,0 0 0,0 0 0,0 0 0,0-1 0,0 1 0,0-1 0,0 0 0,0 1 0,1-1 0,-1 0 0,0 0 1,1 0-1,-1-1 0,1 1 0,-1 0 0,1-1 0,-1 0 0,1 1 0,-1-1 0,1 0 0,0-1 0,3 1 1,6-2-278,-1 1 0,1-2 0,21-6 1,16-9-993</inkml:trace>
</inkml:ink>
</file>

<file path=ppt/ink/ink4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47.473"/>
    </inkml:context>
    <inkml:brush xml:id="br0">
      <inkml:brushProperty name="width" value="0.025" units="cm"/>
      <inkml:brushProperty name="height" value="0.025" units="cm"/>
      <inkml:brushProperty name="color" value="#E71224"/>
    </inkml:brush>
  </inkml:definitions>
  <inkml:trace contextRef="#ctx0" brushRef="#br0">179 250 14771,'-18'13'755,"1"1"0,0 1 0,1 1 0,1 0 0,-17 22-1,24-27-473,1 0 0,-1 1-1,2 0 1,0 0-1,0 0 1,1 0-1,1 1 1,0 0 0,-4 23-1,7-32-201,1 1 0,0-1 0,0 0 0,0 0 0,0 1 0,1-1 0,-1 0 0,1 0 0,0 0 0,2 5 0,-2-7-44,0 0-1,1 0 0,-1 0 0,0 0 1,1-1-1,-1 1 0,1 0 0,-1 0 1,1-1-1,0 1 0,0-1 0,0 0 1,0 1-1,0-1 0,0 0 0,0 0 0,0 0 1,0-1-1,0 1 0,4 0 0,3 0-7,-1 0-1,1-1 1,0 0-1,-1 0 1,1-1-1,-1-1 1,1 1-1,-1-1 1,0-1-1,1 1 0,-1-1 1,0-1-1,-1 0 1,12-6-1,1-3-11,-1 0-1,0-1 1,0-1-1,17-20 1,-19 18-4,-2 0-1,0-2 1,0 0 0,-2 0 0,-1-1-1,0-1 1,-2 0 0,0-1 0,-1 0-1,-2 0 1,0-1 0,-1 0 0,-1 0-1,-1 0 1,1-39 0,-5 56-8,-1 0 1,1 1 0,-1-1-1,0 0 1,0 1-1,-1-1 1,1 0-1,-1 1 1,0 0 0,-6-10-1,7 13-1,-1 0-1,1 0 0,-1 1 1,1-1-1,-1 1 1,0-1-1,1 1 0,-1 0 1,0 0-1,0 0 1,0 0-1,0 0 0,0 0 1,0 0-1,0 0 1,0 1-1,0-1 0,-1 1 1,1 0-1,0-1 1,0 1-1,0 0 0,-1 0 1,1 1-1,0-1 1,0 0-1,0 1 0,0-1 1,-1 1-1,-2 1 1,-3 2-2,0 0 1,0 0-1,1 1 1,-1 0-1,1 0 1,0 0-1,1 1 1,-1 0-1,1 1 1,-9 11 0,6-5-3,-1 1 0,2 0 0,-1 0 1,-10 29-1,17-39 2,1 1 0,0-1 0,0 1 0,0-1 0,0 1 0,1-1 0,0 1 0,0-1 0,0 1 0,0-1 0,1 1 0,0-1 0,0 1 0,0-1 0,0 0 0,1 1 0,-1-1 0,1 0 1,0 0-1,5 6 0,3 4 0,1-1 1,1 0 0,0-1 0,17 14 0,-15-14-3,0 1 0,16 20 0,-26-28 7,0 1 0,0 0 0,-1 0 0,0 0 0,0 1 0,0-1 0,-1 1 0,0 0 0,0-1 1,-1 1-1,1 11 0,-1-14 28,-1-1 0,0 1 0,-1-1 0,1 1 0,-1-1 1,1 1-1,-1-1 0,0 1 0,0-1 0,-1 0 0,1 1 0,-1-1 0,1 0 1,-1 0-1,0 0 0,0 0 0,-1 0 0,1-1 0,-1 1 0,1-1 1,-1 1-1,0-1 0,1 0 0,-5 2 0,-11 2 140</inkml:trace>
</inkml:ink>
</file>

<file path=ppt/ink/ink4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48.404"/>
    </inkml:context>
    <inkml:brush xml:id="br0">
      <inkml:brushProperty name="width" value="0.025" units="cm"/>
      <inkml:brushProperty name="height" value="0.025" units="cm"/>
      <inkml:brushProperty name="color" value="#E71224"/>
    </inkml:brush>
  </inkml:definitions>
  <inkml:trace contextRef="#ctx0" brushRef="#br0">210 294 18668,'-1'-1'107,"1"-1"-1,-1 1 1,1 0-1,-1 0 1,1 0 0,-1 0-1,0 0 1,1 1-1,-1-1 1,0 0-1,0 0 1,0 0 0,1 1-1,-1-1 1,0 0-1,0 1 1,0-1 0,0 0-1,0 1 1,-1 0-1,1-1 1,0 1 0,0 0-1,-2-1 1,0 1 23,0 0 0,1 0 0,-1 1 0,0-1 0,0 1 0,1-1 0,-1 1 0,0 0 0,1 0 0,-4 2 1,-3 2 296,0 1 0,0 0 0,0 1 0,-12 12 0,11-9-326,1 0 0,0 1 1,1 0-1,0 0 0,1 1 1,0 0-1,1 0 0,0 0 1,1 1-1,0 0 1,1 0-1,1 1 0,0-1 1,0 1-1,0 25 0,3-36-101,0 0 1,0 0-1,0 0 0,0-1 0,1 1 0,-1 0 0,1 0 0,0-1 0,0 1 1,0 0-1,0-1 0,0 1 0,0-1 0,1 1 0,-1-1 0,1 0 0,0 0 1,-1 1-1,1-1 0,0 0 0,0-1 0,1 1 0,-1 0 0,0-1 0,1 1 1,-1-1-1,1 1 0,-1-1 0,1 0 0,-1 0 0,1-1 0,0 1 0,-1 0 1,1-1-1,0 0 0,0 1 0,0-1 0,-1 0 0,1 0 0,0-1 0,0 1 1,2-1-1,5-2 1,0 0 1,0 0 0,0-1-1,-1 0 1,0-1-1,0 0 1,0 0 0,0-1-1,-1 0 1,0-1 0,13-13-1,-5 4 14,-2 0 0,0-2 0,-1 0 0,16-29 0,-24 39-10,0-1 0,-1 1 0,0-1 1,0 0-1,-1 0 0,0 0 0,-1-1 0,2-12 0,-4 21-5,0 0-1,0 0 1,0 0 0,0 1 0,0-1 0,0 0-1,0 0 1,0 0 0,0 0 0,-1 0 0,1 1 0,0-1-1,-1 0 1,1 0 0,0 0 0,-1 1 0,0-2 0,1 2-1,-1 0 1,1-1 0,0 1 0,-1 0 0,1 0-1,-1 0 1,1 0 0,0-1 0,-1 1 0,1 0 0,-1 0-1,1 0 1,-1 0 0,1 0 0,0 0 0,-1 0-1,1 0 1,-1 0 0,1 0 0,-1 1 0,1-1-1,0 0 1,-1 0 0,0 0 0,-1 1-1,0 1-1,0-1 1,1 0 0,-1 0 0,0 1-1,0-1 1,1 1 0,-1 0 0,1-1 0,-1 1-1,0 3 1,-1-1-4,1 0-1,1 0 1,-1 0-1,0 1 1,1-1-1,0 0 1,0 1-1,1-1 1,-1 1-1,1 0 1,0-1-1,0 1 1,0-1-1,1 1 1,-1-1-1,3 7 1,-2-8 2,0 0 0,1 0 0,-1 0 0,1 0 0,-1 0 0,1-1 0,0 1 1,0 0-1,0-1 0,1 0 0,-1 1 0,0-1 0,1 0 0,0 0 0,-1-1 1,1 1-1,0 0 0,0-1 0,0 0 0,0 1 0,0-1 0,0-1 0,0 1 1,4 0-1,2 0-4,0 0 0,0-1 0,0 0 0,0-1 0,0 0 0,0 0 1,0-1-1,0 0 0,-1-1 0,1 0 0,13-7 0,-7 3 5,1-2 0,-1 0 0,-1-1 0,0 0 0,15-15 0,-8 3 11,-1-1 0,-1 0 0,-1-2 0,-2 0 0,0-1 0,-1 0 0,-2-2-1,-1 1 1,9-31 0,-17 45-15,0 1-1,-2-1 0,1 0 1,0-18-1,-3 31 4,0-1 0,0 0 0,0 0 0,0 1 0,0-1 0,0 0 0,0 0 0,0 1 0,-1-1 0,1 0 0,0 0 0,0 1-1,-1-1 1,1 0 0,0 1 0,-1-1 0,1 0 0,0 1 0,-1-1 0,0-1 0,0 2 0,1 0 0,-1 0 1,1 0-1,-1 0 0,1 0 0,-1 0 0,1 0 0,0 0 0,-1 0 0,1 1 0,-1-1 1,1 0-1,-1 0 0,1 0 0,-1 0 0,1 1 0,0-1 0,-1 0 0,1 0 0,-1 1 1,1-1-1,0 0 0,-1 1 0,-20 24-89,-4 17 11,1 1-1,-24 61 1,39-80 81,0 1-1,2 0 0,1 1 1,1 0-1,1 0 0,-1 27 1,5-47 6,0 0 1,1 0 0,-1 0 0,1 0 0,0 0-1,1 0 1,0-1 0,0 1 0,0-1-1,0 1 1,1-1 0,0 0 0,0 0 0,0 0-1,1 0 1,0 0 0,0-1 0,6 6 0,-7-7-2,0-1 0,1 0 1,-1 0-1,0 0 1,1-1-1,-1 1 0,1-1 1,0 0-1,0 0 1,-1 0-1,1 0 0,0-1 1,0 1-1,0-1 0,0 0 1,-1 0-1,1-1 1,0 1-1,0-1 0,0 0 1,-1 0-1,1 0 1,0 0-1,-1-1 0,1 1 1,-1-1-1,1 0 1,4-4-1,-1 1 3,-1 0 0,1-1 0,-1 0 0,-1 0 1,1 0-1,-1-1 0,0 0 0,-1 0 0,0 0 0,0-1 0,6-14 0,-8 15 1,1 0-1,-1 0 1,0 0-1,-1 0 1,0-1-1,0 1 1,-1 0-1,0-1 1,0 1-1,0 0 1,-1-1-1,0 1 1,-4-13-1,4 18-7,1 1 0,-1-1 0,1 1 0,-1 0 0,1-1 0,-1 1 0,0 0 0,0 0 0,0 0 0,0 0 0,0-1 0,0 1 0,0 0 0,0 0 0,0 1 0,0-1 0,-3-1 0,4 2-1,-1-1 0,0 1 0,0 0 0,0 0 0,0 0 1,0 0-1,0 0 0,0 0 0,0 0 0,0 0 0,0 0 0,0 0 0,0 1 0,0-1 0,0 0 0,0 1 0,0-1 0,0 1 1,-1 0-1,0 1-3,0-1 1,0 1 0,0-1 0,1 1 0,-1 0 0,1 0-1,-1 0 1,1 0 0,-1 0 0,1 0 0,0 1-1,0-1 1,0 0 0,1 1 0,-1-1 0,0 0 0,1 1-1,-1-1 1,1 4 0,0-4 1,0 1 1,0 0 0,1 0-1,-1-1 1,1 1-1,-1 0 1,1-1-1,0 1 1,0-1-1,0 1 1,0-1-1,1 1 1,-1-1-1,1 0 1,-1 1-1,1-1 1,3 3-1,-1-2 3,0 0 0,0 0 1,0-1-1,1 1 0,-1-1 0,1 0 0,-1 0 0,1-1 0,6 2 1,5 0 10,1-1 1,-1 0-1,1-1 1,31-3-1,-27 0 1,1-2 0,0 0-1,-1-1 1,0-1 0,25-11 0,-35 13-11,-1-1 1,1-1 0,-1 1-1,0-2 1,0 1 0,0-2-1,-1 1 1,-1-1 0,1 0-1,-1-1 1,9-12 0,-16 19-8,1-2 1,0 1-1,-1 0 1,0 0-1,0 0 1,0-1-1,0 1 0,0 0 1,0-1-1,-1-5 1,0 8 0,0 0 1,0 0-1,0 0 1,0 0-1,0 0 1,0 0-1,-1 0 1,1 0 0,0 0-1,-1 1 1,1-1-1,-1 0 1,1 0-1,-1 0 1,1 1-1,-1-1 1,1 0-1,-1 0 1,0 1-1,1-1 1,-1 1-1,0-1 1,0 1-1,1-1 1,-1 1-1,0-1 1,0 1-1,0-1 1,0 1-1,0 0 1,0 0-1,1-1 1,-1 1 0,0 0-1,0 0 1,0 0-1,0 0 1,0 0-1,0 0 1,0 0-1,0 1 1,0-1-1,-1 1 1,-6 1-6,1 0 0,0 0-1,-1 1 1,1 1 0,0-1 0,0 1 0,0 0 0,1 1 0,0-1 0,0 1 0,0 1 0,-10 11 0,9-9 21,0 0 1,1 0 0,0 1-1,0 0 1,1 0-1,0 1 1,1-1-1,0 1 1,-4 13-1,7-21-4,1 0-1,-1 0 0,1 1 0,0-1 0,-1 0 1,1 0-1,0 0 0,0 0 0,1 1 1,-1-1-1,0 0 0,1 0 0,-1 0 1,1 0-1,0 0 0,-1 0 0,1 0 0,0 0 1,0 0-1,1 0 0,-1-1 0,0 1 1,0 0-1,1-1 0,-1 1 0,1-1 1,0 1-1,-1-1 0,1 0 0,0 1 0,0-1 1,0 0-1,0 0 0,0 0 0,0-1 1,0 1-1,3 0 0,5 1-19,0 0 0,1-1 0,-1 0-1,0-1 1,1 0 0,13-2 0,15-3-270,70-21 1,-68 15-66,46-7-1,-86 17 348,0 1-1,0 0 1,-1 0-1,1-1 1,0 1-1,0 0 0,-1 0 1,1 0-1,0 0 1,0 0-1,-1 0 1,1 0-1,0 0 0,0 0 1,0 0-1,-1 0 1,1 1-1,0-1 0,-1 0 1,1 1-1,0-1 1,0 0-1,-1 1 1,1-1-1,-1 1 0,1-1 1,0 1-1,-1-1 1,2 2-1,-2-1 34,-1 1 1,1-1-1,0 1 0,0-1 0,0 0 1,-1 1-1,1-1 0,-1 1 0,1-1 1,-1 0-1,-1 3 0,1-3-2,0 0 0,1 0 0,-1 0 0,0 1 0,1-1 0,-1 0 0,1 1 0,0-1 0,-1 0 0,1 1 0,0-1 0,0 1 0,0-1 0,-1 0 0,2 1 1,-1-1-1,0 1 0,0-1 0,1 3 0,0-4-18,0 1 0,-1 0 0,1-1 0,0 1 0,0-1 0,0 1 1,0-1-1,0 0 0,0 1 0,0-1 0,0 0 0,0 0 0,0 1 0,0-1 1,0 0-1,0 0 0,1 0 0,-1 0 0,1-1 0,23-2 61,-23 3-64,27-7-42,35-14 1,-36 12-160,38-9-1,-65 18 179,0-1 0,0 1 0,0 0-1,0 0 1,0 0 0,0 0 0,0 0 0,0 0-1,0 0 1,0 0 0,0 0 0,0 0 0,0 0-1,0 1 1,0-1 0,0 0 0,-1 1 0,1-1-1,0 1 1,1 0 0,-1-1 7,-1 1 0,0 0 0,1-1 1,-1 1-1,0 0 0,0-1 0,0 1 0,1 0 0,-1 0 1,0-1-1,0 1 0,0 0 0,0-1 0,0 1 1,0 0-1,0 0 0,0-1 0,-1 1 0,1 0 0,0-1 1,-1 2-1,-2 6-160,-1 1 1,0-1 0,-9 13-1,3-6-767,10-15 921,-1 2-50,-1 0 1,1 1-1,0-1 1,1 0-1,-1 0 1,0 0-1,1 1 1,-1-1-1,0 5 1,8 0-303</inkml:trace>
</inkml:ink>
</file>

<file path=ppt/ink/ink4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48.901"/>
    </inkml:context>
    <inkml:brush xml:id="br0">
      <inkml:brushProperty name="width" value="0.025" units="cm"/>
      <inkml:brushProperty name="height" value="0.025" units="cm"/>
      <inkml:brushProperty name="color" value="#E71224"/>
    </inkml:brush>
  </inkml:definitions>
  <inkml:trace contextRef="#ctx0" brushRef="#br0">82 1 20292,'-14'27'2137,"0"6"-1505,-1 3-272,1 1 944,1 2-648,5-6-63,5-16-465</inkml:trace>
</inkml:ink>
</file>

<file path=ppt/ink/ink4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49.727"/>
    </inkml:context>
    <inkml:brush xml:id="br0">
      <inkml:brushProperty name="width" value="0.025" units="cm"/>
      <inkml:brushProperty name="height" value="0.025" units="cm"/>
      <inkml:brushProperty name="color" value="#E71224"/>
    </inkml:brush>
  </inkml:definitions>
  <inkml:trace contextRef="#ctx0" brushRef="#br0">84 1 15187,'-4'4'276,"0"0"0,1 1 0,-1-1 0,1 1 0,0 0 0,0 0 0,1 0 0,0 0 0,-3 7 0,-12 54 705,13-46-390,-7 28 414,-5 76 1,14-102-889,2 0 0,0 0-1,1-1 1,2 1 0,0 0 0,6 21-1,-8-39-114,1 0-1,-1 0 1,1 0-1,-1 0 0,1 0 1,0 0-1,1 0 0,-1-1 1,1 1-1,0-1 1,-1 0-1,2 0 0,-1 0 1,0 0-1,0 0 0,8 4 1,-7-5-19,0-1 0,-1 0 0,1 0 0,0 0 0,0-1 0,-1 1 0,1-1 0,0 0 0,0 0 0,0 0 0,0 0 0,-1-1 0,1 1 0,0-1 0,0 0 0,-1-1 0,1 1 0,0 0 0,4-3 0,4-3-101,0 0-1,-1-1 0,1 0 1,-1 0-1,18-20 0,43-56-559,-14 15 143,-58 68 527,1 0 1,0 0 0,0 0 0,0 0-1,0 0 1,0 0 0,1 0-1,-1 0 1,0 1 0,0-1 0,0 0-1,1 1 1,0-1 0,-1 1 9,-1 0 0,0 0 0,1 0 0,-1 0-1,0 0 1,1 0 0,-1 0 0,0 1 0,1-1 0,-1 0 0,0 0 0,1 0 0,-1 0 0,0 1 0,0-1 0,1 0 0,-1 0 0,0 1-1,0-1 1,1 0 0,-1 0 0,0 1 0,0-1 0,0 0 0,1 0 0,-1 1 0,0-1 0,0 0 0,0 1 0,0-1 0,0 1 0,1 5 51,0-1 1,-1 1 0,0 0-1,-1 10 1,1-10-29,-2 24 201,-2 1 0,0 0 0,-2-1 0,-2 0 1,-19 51-1,22-68-58,-1-1 0,0 1 1,0-1-1,-1-1 0,-1 1 1,0-1-1,-1-1 0,0 1 1,0-2-1,-1 1 1,-1-1-1,1-1 0,-1 1 1,-1-2-1,-18 10 0,25-15-101,0 0 0,1 0 0,-1-1 0,0 1 0,0-1 0,0 0 0,0-1 0,0 1 0,-1-1 0,1 0 0,0-1 0,0 1 0,-9-3 0,10 2-75,0-1 0,0 1 0,0-1 0,1 0 0,-1 0 0,0-1 0,1 1 1,-1-1-1,1 0 0,0 0 0,0 0 0,0 0 0,1 0 0,-1-1 0,1 1 0,-4-8 0,2 3-146,0 0-1,1-1 0,-1 1 1,2-1-1,-1 0 1,1 0-1,0-11 1,1 16-50,1 1 0,0-1 0,0 1 0,0-1 0,0 0 0,1 1 0,-1-1 0,1 1 0,0-1 0,0 1 1,0-1-1,1 1 0,-1 0 0,1 0 0,0 0 0,0 0 0,0 0 0,0 0 0,0 0 0,1 0 0,2-2 0,7-3-294,0 0 0,20-9-1,-21 12 233,36-19-706</inkml:trace>
</inkml:ink>
</file>

<file path=ppt/ink/ink4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50.254"/>
    </inkml:context>
    <inkml:brush xml:id="br0">
      <inkml:brushProperty name="width" value="0.025" units="cm"/>
      <inkml:brushProperty name="height" value="0.025" units="cm"/>
      <inkml:brushProperty name="color" value="#E71224"/>
    </inkml:brush>
  </inkml:definitions>
  <inkml:trace contextRef="#ctx0" brushRef="#br0">33 251 17300,'10'33'1960,"-10"7"-1296,-7 7-272,-2 4 985,-1 2-457,3-3-256,1-4-416,2-9-240,7-16-760,3-12-1225,2-18 1681,1-8-256,-1-23-216</inkml:trace>
  <inkml:trace contextRef="#ctx0" brushRef="#br0" timeOffset="1">57 28 17084,'2'-21'2064,"-2"16"-1216,-3 3-368,-1 4 1289,1 3-545,4 3-1120,2-1-640,7 3 480,4-3-208,11 2-120</inkml:trace>
</inkml:ink>
</file>

<file path=ppt/ink/ink4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50.751"/>
    </inkml:context>
    <inkml:brush xml:id="br0">
      <inkml:brushProperty name="width" value="0.025" units="cm"/>
      <inkml:brushProperty name="height" value="0.025" units="cm"/>
      <inkml:brushProperty name="color" value="#E71224"/>
    </inkml:brush>
  </inkml:definitions>
  <inkml:trace contextRef="#ctx0" brushRef="#br0">146 1 17036,'-7'15'757,"-1"1"1,-1-2-1,0 1 1,-1-1-1,0-1 1,-23 24 0,16-18 279,-25 35 0,42-54-1045,0 0 0,0 1 0,0-1 0,0 0 0,0 0 0,0 0 0,0 0 0,0 0 0,0 1 0,0-1 0,0 0 0,0 0 0,0 0 0,0 0 0,0 0 0,0 1-1,0-1 1,0 0 0,0 0 0,0 0 0,0 0 0,1 0 0,-1 0 0,0 1 0,0-1 0,0 0 0,0 0 0,0 0 0,0 0 0,1 0 0,-1 0 0,0 0 0,0 0 0,0 0 0,0 0 0,0 0 0,1 0 0,-1 0-1,0 0 1,0 0 0,0 0 0,0 0 0,0 0 0,1 0 0,-1 0 0,0 0 0,0 0 0,0 0 0,0 0 0,1 0 0,-1 0 0,0 0 0,0 0 0,0 0 0,0 0 0,0 0 0,0 0 0,1-1 0,-1 1 0,0 0-1,19-3-424,0-1 34,-9 5 258,1 0-1,-1 0 1,0 1-1,0 0 0,0 1 1,0 0-1,0 1 1,-1 0-1,0 0 1,14 9-1,-1 1 29,-1 1 0,0 1 0,19 19 0,-36-32 116,-1 1 0,0-1 1,0 1-1,0 0 0,0-1 1,-1 1-1,0 0 0,1 1 1,-1-1-1,2 7 0,-4-8 18,1 0-1,-1-1 0,1 1 0,-1 0 0,0 0 0,0 0 1,0 0-1,-1-1 0,1 1 0,-1 0 0,1 0 0,-1 0 1,0-1-1,0 1 0,0 0 0,-1-1 0,1 1 0,-3 3 1,-5 6 45,-1-1 1,0 0-1,0 0 1,-1-1 0,0-1-1,-1 1 1,-15 8-1,19-13-32,-1 0 1,0 0-1,0-1 0,-1 0 0,0 0 0,1-1 0,-1 0 0,0-1 0,0 0 0,0-1 0,-12 1 0,8-6-74,4-5-85</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35.556"/>
    </inkml:context>
    <inkml:brush xml:id="br0">
      <inkml:brushProperty name="width" value="0.05" units="cm"/>
      <inkml:brushProperty name="height" value="0.05" units="cm"/>
    </inkml:brush>
  </inkml:definitions>
  <inkml:trace contextRef="#ctx0" brushRef="#br0">1 45 14051,'1'6'1752,"10"-2"-839,4-1-345,9-3 1240,6 0-568,9-4-359,4-5-145,4 3-360,-2-4-200,-4 5-528,-6-4-344,-12 5-1409,-21 2 1769,1-6-304,-20 8-232</inkml:trace>
</inkml:ink>
</file>

<file path=ppt/ink/ink4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53.389"/>
    </inkml:context>
    <inkml:brush xml:id="br0">
      <inkml:brushProperty name="width" value="0.025" units="cm"/>
      <inkml:brushProperty name="height" value="0.025" units="cm"/>
      <inkml:brushProperty name="color" value="#E71224"/>
    </inkml:brush>
  </inkml:definitions>
  <inkml:trace contextRef="#ctx0" brushRef="#br0">84 0 16035,'-20'58'788,"3"1"0,2 1-1,3 0 1,-7 79 0,19-132-786,0 0 0,0-1 0,0 1 0,1 0 1,-1 0-1,4 10 0,-3-16-3,-1 1-1,1-1 1,-1 0-1,1 0 1,0 1-1,0-1 1,0 0-1,-1 0 1,1 0-1,1 0 1,-1 0-1,0 0 1,0 0 0,0 0-1,0 0 1,1 0-1,-1-1 1,0 1-1,0-1 1,1 1-1,-1-1 1,1 1-1,-1-1 1,1 0-1,-1 1 1,0-1-1,1 0 1,-1 0 0,1 0-1,-1 0 1,1-1-1,-1 1 1,1 0-1,-1 0 1,3-2-1,4 0-14,-1-1-1,1 0 0,-1 0 0,1-1 1,-1 0-1,0 0 0,0-1 0,-1 0 1,9-8-1,6-7-53,23-29 1,32-46-78,-65 79 178,-1 0 0,0 0 0,-2-1 0,10-24 0,-16 33 329,-6 18-197,-10 24 62,8-12-15,1-1 0,-5 43 0,9-55-156,0 0 1,1 0 0,0 0 0,1 0-1,0 0 1,1 0 0,0 0 0,0 0 0,7 16-1,-7-22-25,-1 1 0,1-1-1,0 0 1,1 0 0,-1 0-1,0 0 1,1-1 0,0 1-1,0-1 1,-1 0-1,1 1 1,1-1 0,-1 0-1,0-1 1,0 1 0,1-1-1,-1 1 1,1-1 0,-1 0-1,1 0 1,0-1 0,-1 1-1,1-1 1,0 1 0,-1-1-1,1-1 1,0 1 0,-1 0-1,1-1 1,6-1 0,1-1 27,1 0 0,-1-1 0,1-1 0,-1 0 0,-1 0 0,1-1 0,-1 0 0,13-10 0,-8 3-15,1-1 0,-2-1 0,0 0-1,-1-1 1,0 0 0,-1-1 0,-1-1 0,-1 0 0,-1 0 0,11-28 0,-18 41-38,-1-1 0,1 1 0,-1 0 0,0-1 0,0 1 0,-1 0 0,0-7 0,0 12-2,0 0-1,0 0 0,0 0 0,0-1 0,0 1 0,0 0 1,0 0-1,0 0 0,0 0 0,-1 0 0,1 0 0,0-1 1,0 1-1,0 0 0,0 0 0,0 0 0,0 0 0,-1 0 1,1 0-1,0 0 0,0 0 0,0 0 0,0 0 0,-1 0 1,1 0-1,0 0 0,0 0 0,0 0 0,0 0 0,0 0 1,-1 0-1,1 0 0,0 0 0,0 0 0,0 0 0,0 0 1,0 0-1,-1 0 0,1 0 0,0 0 0,0 0 0,0 0 1,0 0-1,0 1 0,-1-1 0,1 0 0,0 0 0,0 0 1,0 0-1,0 0 0,0 0 0,0 1 0,0-1 1,0 0-1,0 0 0,0 0 0,-1 1 0,-7 8 4,1 7 3,0 1 0,1 0-1,1 0 1,0 0 0,1 1 0,1-1 0,1 1 0,1 0 0,1 32 0,0-46-4,0 0 0,1 1 0,-1-1 0,1 0 0,0 0 0,0 0 0,1 0 1,-1 0-1,1 0 0,0-1 0,0 1 0,0 0 0,0-1 0,6 7 0,-6-9 1,-1 0 0,1 1 0,0-1 0,0 0 0,0 0 0,0 0 0,1 0 0,-1 0 0,0-1 0,0 1 0,0-1 0,1 1 0,-1-1 0,0 0 0,0 0 0,1 0 0,-1 0 0,0 0 0,0-1 0,1 1 0,-1 0 0,0-1 0,0 0-1,0 0 1,1 1 0,-1-1 0,0-1 0,0 1 0,2-2 0,8-5 21,-1 0-1,0-1 0,0 0 0,-1-1 0,0 0 0,-1-1 1,0 0-1,0 0 0,-2-1 0,12-22 0,-6 9 53,-2-1 0,-1-1-1,-1 0 1,8-38 0,-14 36 5,-2 28-77,-1 1 0,0-1 0,0 0 0,0 1-1,0-1 1,0 0 0,0 1 0,0-1 0,0 0-1,0 0 1,0 1 0,0-1 0,0 0 0,0 1 0,0-1-1,-1 0 1,1 1 0,0-1 0,-1 0 0,1 1-1,0-1 1,-1 1 0,1-1 0,-1 1 0,1-1 0,-1 1-1,1-1 1,-1 1 0,1-1 0,-1 1 0,0 0-1,0-1 1,0 1 0,0 1 1,-1-1-1,1 1 0,0-1 0,0 1 1,0-1-1,0 1 0,0 0 0,0 0 1,0 0-1,1-1 0,-1 1 0,0 0 1,0 0-1,1 0 0,-1 0 0,0 0 1,1 0-1,-1 1 0,1-1 0,0 0 1,-1 0-1,1 0 0,0 0 0,-1 1 1,1 0-1,-5 35 31,4-34-35,1 1 0,0-1 0,0 0 1,1 1-1,-1-1 0,1 0 1,-1 1-1,1-1 0,0 0 0,0 0 1,0 1-1,1-1 0,2 4 1,-3-5-2,1 0 1,-1-1-1,1 0 1,0 1 0,-1-1-1,1 0 1,0 0-1,0 0 1,-1 0-1,1 0 1,0 0 0,0 0-1,0-1 1,0 1-1,0-1 1,0 1 0,1-1-1,-1 0 1,0 0-1,0 0 1,0 0-1,0 0 1,3-1 0,3 0-11,1-1 0,-1-1 0,1 0 0,-1 0 1,0 0-1,0-1 0,0 0 0,-1-1 0,14-10 1,0-2-58,35-37 0,-48 46 36,-3 4 8,-1-1-1,1 1 1,-1-1-1,0 0 1,-1 0-1,1 0 1,-1-1-1,0 1 1,3-8-1,-6 13 23,0 0-1,-1 0 0,1-1 0,0 1 1,-1 0-1,1 0 0,0 0 1,0 0-1,-1 0 0,1 0 1,0 0-1,-1 0 0,1 0 1,0 0-1,0 0 0,-1 0 1,1 0-1,0 0 0,-1 0 0,1 0 1,0 0-1,-1 0 0,1 0 1,0 0-1,0 1 0,-1-1 1,1 0-1,0 0 0,0 0 1,-1 0-1,1 1 0,0-1 1,0 0-1,0 0 0,-1 1 0,1-1 1,-12 8 7,-71 59 1238,84-67-1366,0-1 0,0 0 0,0-1 0,0 1-1,0 0 1,0 0 0,0 0 0,0 0 0,-1-1-1,1 1 1,-1 0 0,1-1 0,-1 1 0,1 0-1,-1-1 1,0 1 0,1-1 0,-1 1 0,0 0-1,0-1 1,0 1 0,0-1 0,-1 1 0,1-1 0,0 1-1,0 0 1,-1-1 0,1 1 0,-1-1 0,1 1-1,-1 0 1,0 0 0,0-1 0,1 1 0,-1 0-1,0 0 1,0 0 0,0 0 0,0 0 0,0 0-1,0 0 1,-2-1 0,-10-2-681</inkml:trace>
</inkml:ink>
</file>

<file path=ppt/ink/ink4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53.854"/>
    </inkml:context>
    <inkml:brush xml:id="br0">
      <inkml:brushProperty name="width" value="0.025" units="cm"/>
      <inkml:brushProperty name="height" value="0.025" units="cm"/>
      <inkml:brushProperty name="color" value="#E71224"/>
    </inkml:brush>
  </inkml:definitions>
  <inkml:trace contextRef="#ctx0" brushRef="#br0">240 12 16436,'0'-1'-110,"0"1"0,0-1 0,-1 0 0,1 1 1,0-1-1,-1 1 0,1-1 0,0 1 0,-1-1 1,1 1-1,-1-1 0,1 1 0,-1-1 0,1 1 1,-1 0-1,1-1 0,-1 1 0,1 0 0,-1-1 1,0 1-1,1 0 0,-1 0 0,1-1 1,-1 1-1,0 0 0,1 0 0,-1 0 0,0 0 1,1 0-1,-2 0 0,0 0 405,0-1 1,0 1-1,0 0 1,0 0-1,0 1 0,0-1 1,0 0-1,0 1 1,-2 0-1,-1 1 238,1 1 0,0 0 0,0 1-1,1-1 1,-1 0 0,0 1 0,1 0 0,0 0-1,0 0 1,0 0 0,-4 9 0,-21 53 1711,0 21-743,13-41-1496,-32 73 0,38-101-970,7-11 647,-1-1 1,0 0-1,0 0 0,-5 6 0,0-3-266</inkml:trace>
</inkml:ink>
</file>

<file path=ppt/ink/ink4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54.557"/>
    </inkml:context>
    <inkml:brush xml:id="br0">
      <inkml:brushProperty name="width" value="0.025" units="cm"/>
      <inkml:brushProperty name="height" value="0.025" units="cm"/>
      <inkml:brushProperty name="color" value="#E71224"/>
    </inkml:brush>
  </inkml:definitions>
  <inkml:trace contextRef="#ctx0" brushRef="#br0">14 457 14403,'-2'4'523,"-10"15"2590,13-15-1103,10-8 72,5-8-1307,-2 0-1,1-1 0,23-27 0,-25 25-511,53-59 121,-4-4 1,74-120-1,-242 422-402,101-214 23,-1 5 1,-20 50 14,24-59-29,1 0 0,-1 0 0,1 0 0,0 0 0,1 0 0,-1 0 0,1 0 0,1 10 0,-1-15 3,0 0 0,1 0 0,-1 0-1,0 0 1,1 0 0,-1 0-1,1 0 1,-1 0 0,1 0 0,-1 0-1,1 0 1,-1-1 0,1 1-1,0 0 1,0 0 0,-1-1 0,1 1-1,0 0 1,0-1 0,0 1 0,0-1-1,1 1 1,1 0-15,-1 0 0,0-1 0,1 1 0,-1-1 1,0 0-1,1 0 0,-1 0 0,0 0 0,5-1 0,3-1-80,0-1-1,0 0 1,13-6-1,-22 8 92,17-8-76,0-1 0,-1 0 0,0-1 0,-1-1 0,0-1 0,-1 0 0,15-17 1,88-114 76,-101 122 33,3-4-1,-10 16-3,-2 0 0,1-1 1,-1-1-1,-1 1 0,0-1 0,-1-1 0,5-12 0,-11 24-17,0 1-1,1 0 1,-1-1 0,0 1 0,0-1 0,0 1 0,1 0-1,-1-1 1,0 1 0,0-1 0,0 1 0,0-1 0,0 1 0,0-1-1,0 1 1,0 0 0,0-1 0,0 1 0,0-1 0,0 1-1,-1-1 1,1 1 0,0 0 0,0-1 0,0 1 0,0-1-1,-1 1 1,1 0 0,0-1 0,0 1 0,-1 0 0,1-1-1,-1 1 1,-12 5 44,-16 22-24,8-3-7,2 2 0,2 0 0,0 1 0,1 1 0,2 0 0,1 1 0,1 1-1,2 0 1,-8 35 0,17-58 5,-1 1-1,1 0 0,0-1 1,1 1-1,0 0 0,0-1 1,2 13-1,-1-18-16,-1 0 1,1 0-1,-1-1 0,1 1 1,0 0-1,0 0 1,-1-1-1,1 1 0,1-1 1,-1 1-1,0-1 0,0 1 1,0-1-1,1 0 0,-1 0 1,1 1-1,-1-1 0,1 0 1,-1 0-1,1 0 1,0-1-1,0 1 0,-1 0 1,1-1-1,0 1 0,0-1 1,0 1-1,-1-1 0,1 0 1,0 0-1,0 0 0,0 0 1,0 0-1,0 0 0,-1-1 1,4 0-1,2 0-105,-1-1 0,1 0-1,-1 0 1,1-1 0,-1 0-1,0 0 1,0-1 0,0 1-1,0-1 1,-1 0 0,1-1-1,7-8 1,-2 1-211,0-1 1,-1 0-1,0 0 1,9-17-1,3-16-168,-7-1-160</inkml:trace>
</inkml:ink>
</file>

<file path=ppt/ink/ink4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55.071"/>
    </inkml:context>
    <inkml:brush xml:id="br0">
      <inkml:brushProperty name="width" value="0.025" units="cm"/>
      <inkml:brushProperty name="height" value="0.025" units="cm"/>
      <inkml:brushProperty name="color" value="#E71224"/>
    </inkml:brush>
  </inkml:definitions>
  <inkml:trace contextRef="#ctx0" brushRef="#br0">36 7 20292,'-13'-7'1865,"3"10"-1305,0 6-240,7 5 752,3 0-104,6 5-904,3-1-520,2-2-1064,2-1 1304,0 0-248,1 1-200</inkml:trace>
</inkml:ink>
</file>

<file path=ppt/ink/ink4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55.523"/>
    </inkml:context>
    <inkml:brush xml:id="br0">
      <inkml:brushProperty name="width" value="0.025" units="cm"/>
      <inkml:brushProperty name="height" value="0.025" units="cm"/>
      <inkml:brushProperty name="color" value="#E71224"/>
    </inkml:brush>
  </inkml:definitions>
  <inkml:trace contextRef="#ctx0" brushRef="#br0">202 224 17348,'-23'19'814,"1"1"0,0 1 1,2 1-1,-21 30 1,31-39-504,1 2 0,0-1 0,1 1 0,1 0 0,0 1 0,1 0 1,1 0-1,-6 30 0,10-43-252,1 0 1,-1 0-1,1 0 1,0 0-1,0 0 1,1 0-1,-1 0 0,0 0 1,3 5-1,-3-7-45,0 0-1,1-1 0,0 1 0,-1 0 0,1 0 1,-1-1-1,1 1 0,0 0 0,0-1 0,-1 1 1,1-1-1,0 1 0,0-1 0,0 1 0,-1-1 1,1 0-1,0 1 0,0-1 0,0 0 0,0 0 0,0 1 1,0-1-1,0 0 0,0 0 0,0 0 0,0 0 1,0 0-1,0 0 0,0-1 0,-1 1 0,1 0 1,0 0-1,0-1 0,0 1 0,1-1 0,10-5 12,0 0 0,0-1 0,-1 0 0,0 0 0,-1-1-1,1-1 1,16-18 0,-14 14-21,50-49 7,-2-3 0,-4-3 0,-2-2 0,50-85 0,-102 151-5,-1 0 0,1-1-1,-1 1 1,0 0 0,0-1 0,0 0 0,-1 0 0,1 1 0,0-10-1,-2 14-4,0 0 0,0-1 0,0 1-1,0 0 1,0 0 0,0 0-1,-1-1 1,1 1 0,0 0-1,0 0 1,0 0 0,0 0 0,0-1-1,-1 1 1,1 0 0,0 0-1,0 0 1,0 0 0,-1 0-1,1 0 1,0 0 0,0-1-1,0 1 1,-1 0 0,1 0 0,0 0-1,0 0 1,0 0 0,-1 0-1,1 0 1,0 0 0,0 0-1,-1 0 1,1 0 0,0 0 0,0 0-1,0 1 1,-1-1 0,1 0-1,0 0 1,0 0 0,0 0-1,-1 0 1,1 0 0,0 0-1,0 1 1,0-1 0,0 0 0,-1 0-1,1 1 1,-13 8 7,-8 12 10,1 1 0,1 2-1,1-1 1,1 2 0,1 1 0,1 0-1,-19 45 1,28-56-13,1-1 1,0 1-1,1 0 1,1 0-1,0 1 1,1-1-1,0 17 1,2-28-8,0 1 1,0-1-1,1 0 1,-1 1-1,1-1 1,0 0-1,0 1 1,1-1-1,-1 0 1,1 0 0,0 0-1,0 0 1,0 0-1,0 0 1,1-1-1,0 1 1,-1-1-1,1 0 1,1 0-1,-1 0 1,0 0-1,1 0 1,-1-1-1,1 1 1,0-1 0,0 0-1,0 0 1,8 2-1,-2-2-12,-1 0 0,1 0-1,0-1 1,-1-1 0,1 1-1,0-2 1,0 1 0,0-1 0,-1-1-1,1 0 1,0 0 0,-1-1-1,18-8 1,1-2-11,-1-1 0,-1-1 0,31-23 0,-45 29 70,1 0-1,-1-1 1,-1 0-1,0-1 1,0 0 0,14-20-1,-24 30-32,-1 0-1,1-1 1,0 1-1,0 0 0,-1 0 1,1 0-1,-1-1 1,1 1-1,-1 0 1,0-1-1,1 1 1,-1 0-1,0-1 1,0 1-1,0-1 1,0 1-1,0-2 0,0 3-4,-1-1 0,1 1 0,0-1 0,-1 1-1,1-1 1,-1 1 0,1 0 0,-1-1-1,1 1 1,-1-1 0,1 1 0,-1 0-1,1 0 1,-1-1 0,1 1 0,-1 0-1,1 0 1,-1 0 0,1 0 0,-1 0 0,0-1-1,1 1 1,-1 0 0,1 0 0,-1 1-1,-1-1 1,-3 0 20,1 1 1,-1 0-1,0 1 0,0-1 1,0 1-1,1 0 0,-1 0 1,-3 3-1,-13 9 19,1 0 1,1 1-1,1 1 0,-24 26 1,32-31-51,1 1 0,-1 0 0,2 0 0,0 1 0,0 0 0,2 1 0,-1-1 0,-5 21 0,11-31-9,0-1 1,0 1-1,0-1 1,1 1-1,-1-1 0,1 1 1,0 0-1,0 0 1,0-1-1,0 1 0,0 0 1,1-1-1,-1 1 1,1-1-1,0 1 0,-1 0 1,1-1-1,0 1 1,1-1-1,-1 0 0,0 1 1,1-1-1,-1 0 1,1 0-1,0 0 0,-1 0 1,1 0-1,0 0 1,0-1-1,1 1 1,-1 0-1,0-1 0,0 0 1,1 1-1,-1-1 1,4 1-1,8 2-121,0-1 0,0 0 0,0-1 0,1-1 0,21 0 0,-28-1 89,78-1-516,91-13-1,-174 14 562,4-1 74,0 0 0,-1 0 0,1 0 1,0-1-1,8-3 0,-14 4-39,1 1-1,-1-1 1,0 0 0,0 1-1,0-1 1,1 0 0,-1 0-1,0 0 1,0 0 0,0 0-1,-1 0 1,1 0-1,0 0 1,0 0 0,0-1-1,-1 1 1,1 0 0,-1 0-1,1-1 1,-1 1 0,1 0-1,-1-1 1,0 1 0,0 0-1,1-1 1,-1 1 0,0-1-1,0 1 1,0 0 0,-1-1-1,1 1 1,-1-3 0,-5-13 137,0 0 0,-1 0 1,-1 1-1,0 0 0,-13-17 1,-10-20-109,23 38-51,-10-20 7,17 33-20,0 0 0,0 0 1,0 0-1,1 0 0,-1 0 0,1 0 1,-1 0-1,1 0 0,0 0 0,0 0 1,0-1-1,0 1 0,0-2 0,1 3-1,-1 0-1,1 0 0,-1 1 1,1-1-1,-1 0 0,1 0 1,0 1-1,-1-1 0,1 1 0,0-1 1,0 1-1,-1-1 0,1 1 1,0-1-1,0 1 0,0-1 1,0 1-1,-1 0 0,1 0 1,0-1-1,0 1 0,2 0 0,23-1-156,-20 1 78,34-1 184,0-2 1,49-9-1,-38 2-86</inkml:trace>
</inkml:ink>
</file>

<file path=ppt/ink/ink4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56.360"/>
    </inkml:context>
    <inkml:brush xml:id="br0">
      <inkml:brushProperty name="width" value="0.025" units="cm"/>
      <inkml:brushProperty name="height" value="0.025" units="cm"/>
      <inkml:brushProperty name="color" value="#E71224"/>
    </inkml:brush>
  </inkml:definitions>
  <inkml:trace contextRef="#ctx0" brushRef="#br0">2 51 18780,'-1'24'962,"1"0"0,1 0 0,0 0 0,7 28 0,-5-39-728,0 1 0,1-1 1,0 0-1,1 0 0,1 0 1,0 0-1,1-1 0,11 16 1,-15-24-227,1 1 1,0-1-1,0-1 1,0 1-1,0 0 1,1-1-1,-1 0 1,1 0-1,0 0 1,-1-1-1,2 0 1,-1 0 0,10 3-1,-7-4-118,0 1 1,0-2-1,0 1 0,0-1 1,0-1-1,0 1 0,0-1 1,14-4-1,-4 0-322,1-2 0,-1 0 1,0-1-1,-1-1 0,0-1 0,0 0 0,17-14 1,-15 8-233,0 0 0,-1-1-1,0-1 1,-1 0 0,-2-2 0,0 1 0,0-2 0,-2 0 0,-1-1 0,-1 0 0,10-26 0,-16 22 1033,-7 16 447,1 10-737,1 0 0,-1 0 0,1 0 0,-1 0 0,1 0 0,-1 0 1,1 0-1,-1 0 0,1 0 0,-1 0 0,1 0 0,-1 0 0,1 1 0,-1-1 0,1 0 0,-1 0 0,1 0 0,-1 1 0,1-1 0,0 0 0,-1 1 0,1-1 0,-1 1 0,-9 7 577,0 1 0,0 0 0,1 1 0,1 0 0,-12 17 1,-33 62 1097,40-65-1291,-24 43 1036,-53 137 0,74-158-1874,3 2-1,-9 51 1,14-62-296,6-34 223</inkml:trace>
</inkml:ink>
</file>

<file path=ppt/ink/ink4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56.872"/>
    </inkml:context>
    <inkml:brush xml:id="br0">
      <inkml:brushProperty name="width" value="0.025" units="cm"/>
      <inkml:brushProperty name="height" value="0.025" units="cm"/>
      <inkml:brushProperty name="color" value="#E71224"/>
    </inkml:brush>
  </inkml:definitions>
  <inkml:trace contextRef="#ctx0" brushRef="#br0">62 0 21469,'-17'53'1859,"7"-24"-1409,1 0 0,1 0 0,1 1 0,-3 42-1,10-69-462,0 0 0,0-1-1,0 1 1,0 0-1,0 0 1,1-1-1,-1 1 1,1 0-1,0-1 1,0 1-1,0-1 1,0 1-1,0-1 1,3 5-1,-2-5-13,-1-1 0,1 0 0,0 1 0,-1-1 0,1 0 0,0 0 0,0 0 0,-1 0 0,1-1 0,0 1 0,0 0-1,0-1 1,0 1 0,0-1 0,0 0 0,0 0 0,0 0 0,0 0 0,0 0 0,4 0 0,3-2-106,1 0 1,-1 0 0,1 0 0,-1-2 0,0 1-1,0-1 1,13-7 0,60-43-495,-56 36 571,-12 7 119,-11 9 23,0-1-1,1 1 1,-1-1 0,1 1-1,-1 0 1,1 0 0,7-2-1,-11 4-66,0 0-1,0 0 0,0 1 0,1-1 0,-1 0 0,0 0 0,0 0 0,0 0 1,0 0-1,0 1 0,1-1 0,-1 0 0,0 0 0,0 0 0,0 1 0,0-1 1,0 0-1,0 0 0,0 0 0,0 1 0,0-1 0,0 0 0,0 0 0,0 0 1,0 1-1,0-1 0,0 0 0,0 0 0,0 1 0,0-1 0,0 0 0,0 0 1,0 0-1,0 1 0,0-1 0,0 0 0,0 0 0,-1 0 0,1 0 0,0 1 1,0-1-1,0 0 0,0 0 0,0 0 0,-1 0 0,1 1 0,0-1 0,0 0 1,-1 0-1,-6 13 384,-7 7 54,9-15-518,1 1 0,-1 0-1,1 1 1,1-1 0,-1 1 0,1 0-1,0 0 1,-2 7 0,6-10-158,5-4-86</inkml:trace>
</inkml:ink>
</file>

<file path=ppt/ink/ink4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57.809"/>
    </inkml:context>
    <inkml:brush xml:id="br0">
      <inkml:brushProperty name="width" value="0.025" units="cm"/>
      <inkml:brushProperty name="height" value="0.025" units="cm"/>
      <inkml:brushProperty name="color" value="#E71224"/>
    </inkml:brush>
  </inkml:definitions>
  <inkml:trace contextRef="#ctx0" brushRef="#br0">317 199 17868,'-3'-3'165,"-1"1"1,1 0-1,-1 1 1,1-1-1,-1 0 1,0 1-1,0 0 1,0 0-1,1 0 1,-1 0-1,0 1 1,0 0-1,0-1 1,0 1-1,0 1 1,0-1-1,0 1 1,0-1-1,-6 3 1,1-1-1,-1 1-1,1 1 1,0-1-1,0 2 1,0-1 0,-15 11-1,10-3-144,0 1 1,0 1-1,1 0 1,1 0-1,0 2 0,1-1 1,1 2-1,0-1 1,2 1-1,0 0 0,0 1 1,2 0-1,-6 25 1,11-39-26,0-1 0,0 1 0,1 0 1,0 0-1,0-1 0,0 1 1,0 0-1,1 0 0,0 4 1,-1-7 2,1-1 1,-1 1-1,1 0 1,-1 0-1,1 0 1,-1 0-1,1-1 1,-1 1-1,1 0 1,0-1-1,0 1 1,-1 0-1,1-1 1,0 1-1,0-1 1,0 1 0,-1-1-1,1 1 1,0-1-1,0 0 1,0 1-1,0-1 1,0 0-1,0 0 1,0 0-1,0 0 1,0 0-1,0 0 1,0 0-1,0 0 1,0 0 0,0 0-1,0 0 1,-1-1-1,1 1 1,1-1-1,12-4-31,0 0-1,0-1 1,-1-1-1,0 0 1,-1-1-1,0 0 0,0-1 1,14-13-1,-6 5-24,51-40-29,-3-3 0,-2-3 0,98-123 0,-157 176 217,0 0 0,0-1 0,8-15 0,-16 24 167,-3 4-169,-6 7 54,-13 25 116,2 1 0,1 2 0,-27 67 0,4 14 118,39-103-334,0 0 0,1 1 0,1 0 0,0-1 0,1 29 0,1-42-91,0 1 0,0-1-1,1 0 1,-1 0 0,0 0-1,1 0 1,-1 0-1,1 0 1,0 1 0,-1-1-1,1-1 1,0 1 0,0 0-1,1 0 1,-1 0-1,0 0 1,0-1 0,1 1-1,-1-1 1,1 1 0,0-1-1,-1 1 1,1-1 0,0 0-1,3 2 1,-3-3-75,1 1-1,0-1 1,0 0 0,0 0 0,-1 0-1,1 0 1,0 0 0,0-1 0,0 1-1,-1-1 1,1 1 0,0-1 0,-1 0-1,1 0 1,0-1 0,-1 1 0,1 0-1,-1-1 1,3-1 0,7-7-131,-1 0-1,0-1 1,20-24 0,-29 32 172,34-40-569</inkml:trace>
</inkml:ink>
</file>

<file path=ppt/ink/ink4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58.275"/>
    </inkml:context>
    <inkml:brush xml:id="br0">
      <inkml:brushProperty name="width" value="0.025" units="cm"/>
      <inkml:brushProperty name="height" value="0.025" units="cm"/>
      <inkml:brushProperty name="color" value="#E71224"/>
    </inkml:brush>
  </inkml:definitions>
  <inkml:trace contextRef="#ctx0" brushRef="#br0">159 13 17556,'-39'47'2087,"-27"35"39,57-69-1653,0 0 0,2 1 0,-1-1 0,-8 26 0,15-38-439,1 1-1,-1-1 1,1 1-1,-1 0 1,1-1-1,-1 1 0,1-1 1,0 1-1,0 0 1,0-1-1,0 1 1,0-1-1,0 1 0,0 0 1,0-1-1,1 1 1,-1 0-1,1-1 1,-1 1-1,1-1 0,0 1 1,-1-1-1,1 0 1,2 3-1,-2-3-36,1 0 0,0-1 1,-1 1-1,1 0 0,0-1 0,-1 1 0,1-1 0,0 0 0,0 1 0,0-1 1,-1 0-1,1 0 0,0 0 0,0 0 0,0-1 0,-1 1 0,1 0 0,0-1 0,0 1 1,-1-1-1,1 0 0,2-1 0,9-4-161,0-1 1,0 0-1,-1-1 1,0-1-1,21-18 0,50-57-682,-77 77 778,-3 3 41,9-7 27,-1-1-1,-1 0 0,0-1 1,-1 0-1,0 0 1,10-22-1,-19 35 12,0 0-1,0-1 1,0 1 0,0 0-1,0 0 1,1 0 0,-1 0-1,0 0 1,0 0-1,0 0 1,0-1 0,0 1-1,0 0 1,0 0 0,0 0-1,0 0 1,0 0 0,0-1-1,0 1 1,0 0 0,0 0-1,0 0 1,0 0 0,0 0-1,0-1 1,0 1 0,0 0-1,0 0 1,0 0 0,0 0-1,0 0 1,0 0 0,0-1-1,-1 1 1,1 0 0,0 0-1,0 0 1,0 0-1,0 0 1,0 0 0,0 0-1,0-1 1,0 1 0,-1 0-1,1 0 1,0 0 0,0 0-1,0 0 1,0 0 0,0 0-1,-1 0 1,1 0 0,-10 4 296,-9 11 64,3 2-184,1 1 1,0 1 0,2 0-1,0 1 1,1 0-1,1 1 1,1 0 0,1 1-1,0 0 1,2 0-1,-6 28 1,12-44-173,1 0 1,-1 0-1,1 0 1,0 0-1,0 0 0,1 0 1,0 0-1,2 7 1,-3-11-49,1-1 1,-1 0-1,1 1 1,-1-1-1,1 0 1,-1 0-1,1 1 1,0-1 0,0 0-1,0 0 1,0 0-1,0 0 1,0 0-1,0 0 1,0 0 0,0 0-1,0-1 1,0 1-1,1 0 1,-1-1-1,0 1 1,1-1 0,-1 1-1,0-1 1,1 0-1,-1 1 1,0-1-1,1 0 1,-1 0-1,1 0 1,-1 0 0,0 0-1,1 0 1,-1-1-1,0 1 1,1 0-1,-1-1 1,0 1 0,3-2-1,2 0-33,1-2 0,-1 1 0,0-1 0,0 0 0,0 0 0,-1-1 0,0 0 0,1 0 0,5-8 0,25-26-365</inkml:trace>
</inkml:ink>
</file>

<file path=ppt/ink/ink4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0:59.689"/>
    </inkml:context>
    <inkml:brush xml:id="br0">
      <inkml:brushProperty name="width" value="0.025" units="cm"/>
      <inkml:brushProperty name="height" value="0.025" units="cm"/>
      <inkml:brushProperty name="color" value="#E71224"/>
    </inkml:brush>
  </inkml:definitions>
  <inkml:trace contextRef="#ctx0" brushRef="#br0">326 135 16035,'24'-47'1795,"20"-34"1325,-39 75-2079,-4 8-43,-6 16 33,-20 36-553,-41 69 0,-44 48-540,66-103 139,4-11-65,19-28 2,-22 41 0,42-68-13,0-1 0,0 0 0,0 1 0,1-1 0,-1 1 0,1-1 1,-1 1-1,1-1 0,-1 1 0,1-1 0,0 1 0,0 0 0,0-1 0,0 1 0,0-1 1,1 4-1,-1-5 0,0 1 0,1 0 0,-1-1 0,1 1 0,-1-1 0,1 1 0,-1-1 0,1 1 0,0-1 0,-1 1 0,1-1 0,0 0 0,-1 1 0,1-1 0,0 0 0,-1 1 0,1-1 0,0 0 0,0 0 0,-1 0 0,1 0 0,0 0 0,0 1 0,0-2 0,7 1 1,-1-1 0,1 0 0,-1 0 0,0-1 0,10-4 0,114-45-106,-86 31 45,0 3 1,63-16 0,-99 31 37,0 0-1,-1 1 1,1 0 0,14 1-1,-22 0 20,1 0 0,0 0-1,0 0 1,0 1 0,-1-1-1,1 0 1,0 1-1,0 0 1,-1-1 0,1 1-1,0 0 1,-1 0-1,1 0 1,-1 0 0,1 0-1,-1 0 1,1 0-1,-1 1 1,0-1 0,0 0-1,0 1 1,0-1 0,0 1-1,0-1 1,0 1-1,0 0 1,1 2 0,-1 4 2,0-1 0,0 1 0,-1 0 0,0-1 0,0 1 0,-1 0 0,0-1 0,0 1 0,-1-1 0,0 1 0,-5 12 0,-4 6 142,-25 46 0,22-48 51,-1-2 0,-1 0 0,-1 0 0,-34 33 0,37-42-14,-1-1-1,0 0 0,0-2 0,-1 1 0,0-2 0,-1 0 1,-30 12-1,41-19-128,0-1 0,0 1 0,1-1 0,-1 0 0,0 0 0,0-1 0,0 1 0,0-1 0,0-1 1,0 1-1,0-1 0,0 0 0,1 0 0,-1-1 0,0 0 0,-8-4 0,8 3-33,-1-1 1,2 0-1,-1-1 0,0 1 1,1-1-1,0 0 0,0-1 1,0 1-1,1-1 0,0 0 0,0 0 1,0 0-1,-3-10 0,1 3-188,1 0 0,0 0 0,1 0 1,1-1-1,0 0 0,1 0 0,0 0 0,1 0 0,1-20 0,0 33 76,0 0-1,1-1 1,-1 1 0,0-1 0,0 1 0,1 0 0,-1-1-1,1 1 1,-1 0 0,1 0 0,-1-1 0,1 1 0,0 0-1,0 0 1,-1 0 0,1 0 0,0 0 0,0 0 0,0 0 0,0 0-1,1 0 1,-1 0 0,0 0 0,0 1 0,2-2 0,1 1-133,0 0 1,1 1 0,-1-1 0,1 1 0,-1-1 0,9 2 0,19 0-622</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35.913"/>
    </inkml:context>
    <inkml:brush xml:id="br0">
      <inkml:brushProperty name="width" value="0.05" units="cm"/>
      <inkml:brushProperty name="height" value="0.05" units="cm"/>
    </inkml:brush>
  </inkml:definitions>
  <inkml:trace contextRef="#ctx0" brushRef="#br0">0 35 13075,'7'9'1904,"6"-3"-1048,10-6-287,6 0 1367,7-5-920,5 3-80,4-6-576,0 1-360,-6 0-1776,-5-2 1672,-5 4-312,-3-1-208</inkml:trace>
</inkml:ink>
</file>

<file path=ppt/ink/ink4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00.449"/>
    </inkml:context>
    <inkml:brush xml:id="br0">
      <inkml:brushProperty name="width" value="0.025" units="cm"/>
      <inkml:brushProperty name="height" value="0.025" units="cm"/>
      <inkml:brushProperty name="color" value="#E71224"/>
    </inkml:brush>
  </inkml:definitions>
  <inkml:trace contextRef="#ctx0" brushRef="#br0">28 213 16748,'-4'7'580,"0"0"0,1-1 0,0 1 0,0 1 0,0-1 0,1 0 0,-3 13 0,5-19-473,0 1 0,0-1 0,0 0 0,0 1 0,0-1 0,0 0 0,0 1 0,1-1 0,-1 0 0,0 1-1,1-1 1,-1 0 0,1 1 0,0-1 0,-1 0 0,1 0 0,0 0 0,0 0 0,1 2 0,0-2-22,0 0 0,-1 0 0,1 0 0,0 0 0,0 0 0,0 0 0,0-1 0,0 1 0,0-1 0,1 0 0,-1 1 0,0-1 0,0 0 0,0 0 0,0-1 0,0 1 0,3-1 0,7-1 14,0-1 0,-1 0 0,1-1 0,0 0 0,-1-1 0,0 0 0,0-1 0,10-6 0,6-7 41,44-38 0,-53 40-58,31-36 0,-42 45-58,-1 0 0,0-1 0,-1 0-1,0 0 1,-1 0 0,1 0 0,3-13 0,-8 20-17,1 1-1,-1-1 1,1 0-1,-1 1 1,0-1-1,0 1 1,0-1-1,1 0 1,-1 1-1,-1-1 1,1 1-1,0-1 1,0 0-1,-1 1 1,1-1-1,-1 1 1,1-1-1,-1 1 1,1-1-1,-1 1 1,0-1-1,-1 0 1,1 1-3,0 0 0,-1 0 0,1 1 0,0-1 0,0 1 0,-1-1 1,1 1-1,-1 0 0,1 0 0,0-1 0,-1 1 0,1 0 0,-1 0 0,1 0 0,0 0 0,-1 1 0,1-1 0,0 0 0,-1 0 1,1 1-1,-1-1 0,1 1 0,0-1 0,0 1 0,-2 1 0,-5 2 2,0 1 0,0 0 1,0 1-1,1 0 0,0 0 0,0 1 0,0-1 0,-7 12 1,1-1-9,1 0-1,-15 32 1,15-26-14,2 1-1,-10 32 1,17-47 8,1 1 1,0-1-1,0 1 1,1 0-1,1 0 0,0-1 1,0 1-1,0 0 1,4 12-1,-4-19 4,1 0 0,-1 0 0,1-1 0,0 1 0,0 0 0,0 0 0,0-1 0,1 1 0,-1-1 0,1 1 0,0-1 0,-1 0 0,1 0 0,0 1-1,0-1 1,1-1 0,-1 1 0,0 0 0,1 0 0,-1-1 0,1 1 0,-1-1 0,1 0 0,-1 0 0,1 0 0,0 0 0,0-1 0,0 1 0,0 0 0,-1-1 0,1 0 0,0 0 0,0 0 0,5-1 0,2 0-19,0-1-1,0-1 1,0 0 0,0 0 0,-1-1-1,0 0 1,0-1 0,0 1 0,8-8 0,11-8-54,-1-1 1,-2-2-1,39-42 0,53-87-150,-112 147 231,-6 12 14,-21 75 16,12-51-4,1 2 0,2 0 0,1 0 0,-1 40 0,6-66-18,2-1 1,-1 1 0,1 0 0,0-1-1,3 12 1,-4-15-7,1-1 0,0-1-1,0 1 1,0 0 0,0 0 0,0 0 0,0 0-1,0-1 1,1 1 0,-1 0 0,1-1-1,-1 1 1,1-1 0,0 0 0,-1 0 0,1 1-1,0-1 1,0 0 0,0 0 0,0-1-1,0 1 1,3 1 0,1-2 3,-1 1 1,0-1-1,0 0 0,1 0 1,-1-1-1,0 0 0,0 0 1,0 0-1,0 0 0,0-1 1,0 0-1,0 0 0,0 0 0,7-5 1,4-3-30,1-1 0,22-21 0,-15 10-81,35-39 0,-49 49 16,-1 0 0,0 0 0,-1-1 0,-1 0 0,11-26 0,-17 37 59,0 0-1,-1-1 1,1 1 0,-1 0 0,0 0-1,1-1 1,-1 1 0,-1-4 0,-4-1-129,4 7 147,0 0-1,0 0 1,1 0-1,-1 0 1,0 0-1,0 0 1,0 0-1,0 0 1,1 0-1,-1 1 1,0-1-1,0 0 1,0 1-1,1-1 1,-2 1-1,-6 5-101,0 0 0,1 0 0,0 0 1,0 1-1,1 0 0,0 0 0,0 1 0,0 0 0,-5 11 0,4-8-183,-1 1-1,0-1 1,-15 15 0,16-23-46</inkml:trace>
</inkml:ink>
</file>

<file path=ppt/ink/ink4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01.028"/>
    </inkml:context>
    <inkml:brush xml:id="br0">
      <inkml:brushProperty name="width" value="0.025" units="cm"/>
      <inkml:brushProperty name="height" value="0.025" units="cm"/>
      <inkml:brushProperty name="color" value="#E71224"/>
    </inkml:brush>
  </inkml:definitions>
  <inkml:trace contextRef="#ctx0" brushRef="#br0">31 23 21501,'3'-3'2168,"-3"1"-1440,-5-4-272,1 3 1081,3 0-809,-5 3-1704,-3-3 736,1 0-217</inkml:trace>
</inkml:ink>
</file>

<file path=ppt/ink/ink4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01.617"/>
    </inkml:context>
    <inkml:brush xml:id="br0">
      <inkml:brushProperty name="width" value="0.025" units="cm"/>
      <inkml:brushProperty name="height" value="0.025" units="cm"/>
      <inkml:brushProperty name="color" value="#E71224"/>
    </inkml:brush>
  </inkml:definitions>
  <inkml:trace contextRef="#ctx0" brushRef="#br0">271 195 18260,'0'-1'89,"0"0"-1,0 0 1,0 1 0,0-1-1,-1 0 1,1 0 0,0 0-1,0 0 1,0 0 0,-1 1-1,1-1 1,-1 0 0,1 0-1,0 1 1,-1-1 0,1 0 0,-1 0-1,0 1 1,1-1 0,-1 1-1,1-1 1,-1 0 0,0 1-1,0-1 1,1 1 0,-2-1-1,0 0 18,0 1-1,-1-1 1,1 1 0,0-1-1,-1 1 1,1 0-1,0 0 1,-1 0-1,1 0 1,-3 1-1,-3 0 176,0 1-1,0 0 1,0 0-1,1 1 1,-10 4-1,4 1-190,-1 1-1,1 0 0,1 1 0,0 0 1,0 1-1,1 0 0,1 1 1,-1 0-1,2 1 0,0 0 0,1 1 1,0 0-1,1 0 0,0 0 0,-8 29 1,14-41-84,0 0 1,1 0 0,-1 0 0,1 0-1,0 0 1,0 0 0,-1 0 0,1 1-1,1-1 1,-1 0 0,0 0 0,0 0-1,1 0 1,-1 0 0,1 0 0,0 0-1,-1 0 1,1 0 0,0 0 0,2 2-1,-2-3 1,0 0 0,0-1 0,1 1 0,-1 0 0,1 0 0,-1-1 0,1 1 0,-1-1 0,1 1 0,-1-1 0,1 1 0,-1-1 0,1 0-1,0 0 1,-1 0 0,1 0 0,-1 0 0,1 0 0,0-1 0,1 1 0,8-3 20,0-1 1,0 0-1,0 0 1,0-1-1,16-10 1,5-5 57,-2-2 0,0-1 1,-1-1-1,27-30 0,-19 14 163,-2-2 0,35-54-1,-60 82-92,-1-1 0,-1 0 0,0-1 0,9-26 0,-17 42-151,0 0 0,0 0 0,0 0 0,0 0 0,0 0-1,0 0 1,0 0 0,0 0 0,0 0 0,0 0 0,0 1 0,0-1-1,0 0 1,0 0 0,0 0 0,-1 0 0,1 0 0,0 0 0,0 0 0,0 0-1,0 0 1,0 0 0,0 0 0,0 0 0,0 0 0,0 0 0,0 0-1,-1 0 1,1 0 0,0 0 0,0 0 0,0 0 0,0 0 0,0 0 0,0 0-1,0 0 1,0-1 0,0 1 0,0 0 0,0 0 0,0 0 0,-1 0-1,1 0 1,0 0 0,0 0 0,0 0 0,0 0 0,0 0 0,0 0 0,0 0-1,0 0 1,0 0 0,0-1 0,0 1 0,0 0 0,-8 8 34,-15 29-36,1 0 0,1 2 1,3 0-1,1 1 0,2 1 1,-15 65-1,25-86-112,1-1 0,1 1 1,0 22-1,3-37-8,-1-1 0,1 1 0,1 0 0,-1 0 0,1 0 0,0 0 0,0-1 0,0 1 0,1 0 0,-1-1 1,1 1-1,0-1 0,1 0 0,-1 1 0,1-1 0,0 0 0,6 7 0,-7-10 73,1 1 0,-1-1 0,1 0 0,-1 1 0,1-1-1,-1 0 1,1 0 0,0-1 0,0 1 0,-1 0 0,1-1 0,0 0 0,0 0 0,0 0 0,-1 0-1,1 0 1,0 0 0,0-1 0,0 1 0,-1-1 0,5-2 0,34-15-630</inkml:trace>
</inkml:ink>
</file>

<file path=ppt/ink/ink4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02.459"/>
    </inkml:context>
    <inkml:brush xml:id="br0">
      <inkml:brushProperty name="width" value="0.025" units="cm"/>
      <inkml:brushProperty name="height" value="0.025" units="cm"/>
      <inkml:brushProperty name="color" value="#E71224"/>
    </inkml:brush>
  </inkml:definitions>
  <inkml:trace contextRef="#ctx0" brushRef="#br0">187 21 16299,'-1'0'95,"1"-1"0,-1 1-1,0 0 1,1 0-1,-1 0 1,1 0-1,-1 0 1,0 0-1,1 0 1,-1 0-1,1 0 1,-1 0 0,0 0-1,1 0 1,-1 0-1,0 1 1,1-1-1,-1 0 1,1 0-1,-1 1 1,1-1-1,-1 0 1,1 1 0,-1-1-1,1 1 1,-1-1-1,-16 12 513,12-8-317,0 1 0,1 0 0,-1 0 1,1 0-1,0 0 0,0 0 0,1 1 1,0 0-1,0-1 0,0 1 0,1 0 0,-3 10 1,4-15-276,1 0 1,0-1-1,0 1 1,0 0-1,0-1 1,0 1 0,0 0-1,0 0 1,0-1-1,0 1 1,0 0-1,0-1 1,1 1 0,-1-1-1,0 1 1,0 0-1,1-1 1,-1 1-1,0 0 1,1-1-1,-1 1 1,1-1 0,-1 1-1,1-1 1,-1 1-1,1-1 1,-1 0-1,1 1 1,-1-1 0,1 1-1,-1-1 1,1 0-1,0 1 1,-1-1-1,1 0 1,-1 0-1,1 0 1,0 0 0,-1 1-1,1-1 1,0 0-1,-1 0 1,1 0-1,0 0 1,0 0 0,0-1-1,3 1 7,0 0 0,0-1 0,0 0-1,0 0 1,0 0 0,6-3 0,0-1 53,0 0 0,-1 0 1,0-1-1,0-1 0,0 0 1,0 0-1,-1 0 0,-1-1 0,1 0 1,11-18-1,-18 25-49,0 0 0,-1 0-1,1 0 1,-1 0 0,1 0 0,-1 0 0,1 0 0,-1 0-1,0 0 1,1 0 0,-1 0 0,0 0 0,0 0 0,0 0-1,0 0 1,0 0 0,0 0 0,0-1 0,0 1-1,0 0 1,0 0 0,-1 0 0,0-2 0,1 3 4,-1-1 0,0 0 0,0 0 0,0 1 0,0-1 0,0 0-1,0 1 1,0-1 0,0 1 0,0-1 0,0 1 0,0 0 0,0-1 0,0 1 0,0 0 0,-1 0 0,1 0 0,-1 0 0,-4 0 50,-1 0 1,1 1-1,0-1 0,0 1 0,0 1 1,-12 3-1,0 3-41,1 2 0,0-1 0,1 2 0,0 0 0,0 1 0,1 1 1,1 0-1,0 1 0,-19 26 0,31-38-31,0 0 1,0 1-1,1-1 1,-1 1-1,1 0 1,0-1 0,-1 1-1,1 0 1,-1 5-1,2-8-7,0 1 0,0-1 0,0 1-1,0-1 1,0 1 0,0-1 0,1 1 0,-1-1-1,0 0 1,0 1 0,0-1 0,0 1 0,0-1-1,1 1 1,-1-1 0,0 0 0,0 1 0,1-1-1,-1 0 1,0 1 0,0-1 0,1 0 0,-1 1-1,0-1 1,1 0 0,0 1-6,1-1 0,-1 1 0,0-1 0,0 0-1,1 0 1,-1 0 0,0 1 0,0-1 0,1 0 0,-1-1 0,0 1 0,0 0 0,2-1-1,13-2-145,-1-2-1,1 0 0,-1-1 0,0 0 1,14-9-1,0-2-302,37-29-1,-55 38 322,-4 3 86,-1 1 0,0-1-1,0-1 1,-1 1 0,6-7 0,-11 12 49,0 0-1,0 0 0,0 0 0,-1 0 0,1 0 0,0 0 1,0 0-1,0 0 0,0 0 0,0 0 0,0 0 1,0 0-1,0 0 0,0 0 0,0 0 0,0 0 0,-1 0 1,1 0-1,0 0 0,0 0 0,0 0 0,0 0 1,0 0-1,0 0 0,0 0 0,0 0 0,0-1 0,0 1 1,0 0-1,0 0 0,0 0 0,0 0 0,0 0 1,0 0-1,0 0 0,0 0 0,0 0 0,0 0 0,0 0 1,0 0-1,0-1 0,0 1 0,0 0 0,0 0 1,0 0-1,0 0 0,0 0 0,0 0 0,0 0 0,0 0 1,0 0-1,0 0 0,0 0 0,0-1 0,0 1 1,0 0-1,0 0 0,0 0 0,0 0 0,0 0 1,0 0-1,0 0 0,0 0 0,0 0 0,1 0 0,-9 3 49,-2 3-5,0 2 1,0-1-1,1 2 0,0-1 0,-9 12 0,-38 51 63,56-71-108,-2 3 3,-34 50 57,33-48-47,0 0 0,0 0 0,1 1-1,0-1 1,0 1 0,0-1 0,1 1 0,-2 9 0,3-14-9,0 0-1,0-1 1,0 1 0,0 0 0,0 0 0,1 0 0,-1 0-1,0 0 1,0 0 0,1 0 0,-1-1 0,0 1 0,1 0 0,-1 0-1,1 0 1,-1-1 0,1 1 0,-1 0 0,1-1 0,0 1-1,-1 0 1,1-1 0,1 1 0,0 1 1,0-1 0,0-1 0,0 1 1,1 0-1,-1 0 0,0-1 0,0 1 0,1-1 0,2 0 0,6 0 5,-1 0-1,1-1 0,11-2 1,-18 2-8,14-3 13,0 0 0,0-2 1,0 0-1,29-15 0,64-43 130,-65 36-110,-3 2-11,102-57 111,-119 70-147,1 1 0,0 1 0,46-11 1,-72 21 9,1 1 0,-1-1 0,1 1 0,-1 0 0,1 0 0,0-1 0,-1 1 0,1 0 0,-1 0 0,1 1 0,-1-1 0,1 0 0,0 0 0,-1 1 0,1-1 0,-1 1 0,3 0 0,-3 0 0,-1 0 1,1-1-1,-1 1 1,0 0 0,1-1-1,-1 1 1,0 0 0,1 0-1,-1-1 1,0 1-1,0 0 1,0 0 0,0-1-1,1 1 1,-1 0 0,0 0-1,0 0 1,-1-1-1,1 1 1,0 0 0,0 0-1,0-1 1,0 1 0,-1 1-1,-2 6-11,-1 0 0,0 0 0,-1 0 0,-7 11 0,10-16 6,-27 37-12,16-23 19,1 1-1,0 0 1,1 1 0,-13 30 0,24-48 0,0-1 1,-1 1-1,1 0 1,0-1 0,0 1-1,-1-1 1,1 1-1,0 0 1,0-1-1,0 1 1,0 0-1,0-1 1,0 1-1,0 0 1,0-1 0,0 1-1,0-1 1,0 1-1,0 0 1,1-1-1,-1 1 1,0 0-1,0-1 1,1 1-1,0 0 1,-1-1-1,1 1 1,0-1-1,-1 0 0,1 0 1,0 0-1,0 0 0,-1 1 1,1-1-1,0 0 0,0 0 1,-1-1-1,1 1 1,0 0-1,-1 0 0,1 0 1,0 0-1,-1-1 0,2 1 1,32-19-21,-34 19 19,76-53-27,-42 28 8,1 1 0,50-24 0,-83 47 19,33-12 40,-34 12-35,0 1 1,-1 0-1,1 0 1,0 0-1,-1-1 1,1 1-1,-1 0 1,1 0-1,0 0 0,-1 0 1,1 0-1,0 0 1,-1 0-1,1 0 1,0 1-1,-1-1 1,1 0-1,0 0 1,-1 0-1,1 1 1,-1-1-1,1 0 0,-1 1 1,1-1-1,-1 0 1,1 1-1,-1-1 1,1 1-1,-1-1 1,1 1-1,-1-1 1,1 1-1,-1-1 1,0 1-1,1-1 0,-1 1 1,0 0-1,0-1 1,1 1-1,-1 0 1,0-1-1,0 1 1,0-1-1,0 1 1,0 0-1,0-1 0,0 2 1,-1 7 39,0-1 1,-1 1 0,0-1-1,-1 0 1,1 0-1,-6 10 1,-26 46 152,33-62-168,0 0 0,0 0 0,0 0 0,0 0-1,0 0 1,0-1 0,-1 1 0,1-1 0,0 1-1,-1-1 1,0 1 0,1-1 0,-1 0 0,0 1-1,0-1 1,1 0 0,-1 0 0,0-1 0,0 1-1,0 0 1,0-1 0,0 1 0,0-1 0,-1 1 0,1-1-1,0 0 1,0 0 0,0 0 0,-3-1 0,-8-6 128</inkml:trace>
</inkml:ink>
</file>

<file path=ppt/ink/ink4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06.475"/>
    </inkml:context>
    <inkml:brush xml:id="br0">
      <inkml:brushProperty name="width" value="0.025" units="cm"/>
      <inkml:brushProperty name="height" value="0.025" units="cm"/>
      <inkml:brushProperty name="color" value="#E71224"/>
    </inkml:brush>
  </inkml:definitions>
  <inkml:trace contextRef="#ctx0" brushRef="#br0">216 12 19620,'-5'-2'255,"1"0"-1,-1 0 0,1 1 1,-1 0-1,1 0 0,-1 0 1,0 0-1,0 1 1,1 0-1,-1 0 0,0 0 1,0 0-1,1 1 0,-8 2 1,0 0 108,0 0-1,0 1 1,1 0 0,-17 9-1,22-9-331,-1 0 0,1 0-1,0 1 1,0 0 0,0 0 0,-9 11-1,14-15-53,0 0-1,0 0 1,0 0-1,0 1 1,0-1-1,0 0 0,1 0 1,-1 1-1,0-1 1,1 1-1,-1-1 1,1 1-1,-1-1 1,1 1-1,0-1 1,-1 1-1,1-1 1,0 1-1,0-1 0,0 1 1,0-1-1,1 1 1,-1-1-1,0 1 1,1-1-1,-1 1 1,1-1-1,-1 1 1,1-1-1,0 0 0,-1 1 1,1-1-1,0 0 1,0 0-1,0 1 1,0-1-1,0 0 1,0 0-1,3 1 1,5 4-214,1-1 0,0 0 1,0-1-1,0 0 1,1 0-1,15 2 0,13 6-319,-24-7 385,0 1 0,-1 0 1,0 1-1,-1 1 0,1 0 0,-1 1 0,-1 0 0,19 18 0,-27-23 196,-1 0 0,1 0 0,0 0 0,-1 0-1,0 1 1,0 0 0,0-1 0,-1 1 0,0 0 0,0 0-1,0 1 1,0-1 0,-1 0 0,0 0 0,0 1-1,0-1 1,-1 1 0,0-1 0,0 1 0,0-1 0,-1 1-1,1-1 1,-2 1 0,1-1 0,0 0 0,-1 0-1,-4 9 1,2-6 146,-2 1-1,1-1 0,-1 1 1,-1-2-1,0 1 0,0-1 0,0 0 1,-1 0-1,0-1 0,-15 10 1,9-8 70,0 0 0,-1-2 0,1 1 1,-1-2-1,-1 0 0,-17 4 0,27-8-245,-1 0 0,1 0 0,-1-1-1,-11 0 1,17 0-40,-1-1 1,0 1-1,1 0 1,-1 0-1,0-1 1,1 1-1,-1-1 0,0 0 1,1 1-1,-1-1 1,1 0-1,-1 0 1,1 0-1,0 0 1,-1 0-1,1 0 0,0 0 1,0 0-1,0-1 1,0 1-1,0 0 1,0-1-1,-1-2 0,1-2-8,0 1 0,0-1 0,1 0 0,0 0 0,0 0 0,1 0 0,-1 1 0,1-1 0,1 0 0,-1 0 0,4-9 0,17-39-417</inkml:trace>
</inkml:ink>
</file>

<file path=ppt/ink/ink4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07.052"/>
    </inkml:context>
    <inkml:brush xml:id="br0">
      <inkml:brushProperty name="width" value="0.025" units="cm"/>
      <inkml:brushProperty name="height" value="0.025" units="cm"/>
      <inkml:brushProperty name="color" value="#E71224"/>
    </inkml:brush>
  </inkml:definitions>
  <inkml:trace contextRef="#ctx0" brushRef="#br0">90 1 19556,'-1'10'356,"0"-1"-1,0 1 1,-1 0-1,-1 0 1,1-1 0,-7 14-1,-1 7 35,-7 27 876,-18 111-1,31-139-1129,1 1 0,2 0 1,1 0-1,1 0 1,10 52-1,-9-75-152,0 1 0,1-1 0,0 0 0,4 9 0,-6-14-6,0-1 1,0 1-1,0-1 0,0 1 1,1-1-1,-1 1 0,0-1 1,1 0-1,-1 1 0,2 0 1,-2-2 5,-1 0 0,1 1 1,-1-1-1,1 0 1,0 0-1,-1 0 0,1 0 1,-1 0-1,1 0 0,-1 0 1,1 0-1,0 0 0,-1 0 1,1 0-1,-1 0 1,1 0-1,0 0 0,-1 0 1,1-1-1,-1 1 0,1 0 1,-1 0-1,1-1 0,-1 1 1,1 0-1,-1-1 1,1 1-1,-1 0 0,0-1 1,1 1-1,0-1 0,1-3-69,0-1-1,0 1 0,0 0 1,0-1-1,0 1 0,-1-1 0,0 1 1,0-1-1,0 0 0,-1 1 1,1-1-1,-1 0 0,-1-9 1,1 1-85,1-29-402,-9-66 0,6 86 481,-2 0 1,-1 1-1,-1-1 1,-15-35-1,10 37 121,5 15-62,4 11-216,3-3 140,0 0-1,0 1 1,0-1 0,0 0 0,1 0 0,-1 0 0,1 0-1,-1 0 1,1-1 0,0 1 0,0 0 0,1-1 0,-1 1 0,5 3-1,2 1-395,-1 0 0,1-1 1,15 8-1,-6-6-58,0-1 1,0 0 0,1-1-1,0-2 1,0 0-1,0-1 1,1 0 0,-1-2-1,1 0 1,31-4 0,-34 2 774,0-2 0,0 0-1,0-1 1,0-1 0,-1 0 0,0-1 0,21-12 0,-10 0 2038,-17 5-1045,-9 12-1165,-1 1 0,0-1 0,0 1 0,0 0 0,0-1 0,0 1 0,0-1 0,1 1 0,-1 0 0,0-1 0,0 1 1,0-1-1,-1 1 0,1-1 0,0 1 0,0 0 0,0-1 0,0 1 0,0-1 0,0 1 0,-1 0 0,1-1 0,0 1 0,0 0 1,0-1-1,-1 1 0,1 0 0,0-1 0,-1 1 0,-1-1 131,0 1 1,0 0-1,1-1 1,-1 1-1,0 0 1,0 0-1,0 0 1,0 1-1,0-1 0,0 0 1,0 1-1,0-1 1,1 1-1,-1 0 1,0-1-1,0 1 1,1 0-1,-3 1 1,-9 6-11,1 0 1,0 1 0,0 1 0,1 0 0,0 0-1,0 1 1,1 0 0,1 1 0,0 0-1,1 0 1,0 1 0,0 0 0,2 1-1,0 0 1,0 0 0,1 0 0,-5 27 0,9-38-161,1 0 0,-1 0 0,1 0 0,0 0 0,0 0 0,0 0 0,1 0 0,-1 0 0,1 0 1,-1 0-1,1-1 0,0 1 0,0 0 0,0 0 0,1-1 0,-1 1 0,1 0 0,2 3 0,-2-5 0,0 1 0,0 0-1,1-1 1,-1 1 0,0-1-1,1 1 1,-1-1 0,1 0-1,0 0 1,-1 0 0,1-1-1,0 1 1,-1-1 0,1 1-1,0-1 1,3 0-1,5-1-6,0 0 0,1 0 0,-1-2 0,-1 1 0,1-1-1,0-1 1,-1 0 0,16-8 0,-8 3-17,-2-1 0,1-1 0,-2-1 0,1 0 0,-2-1 0,1 0 0,-2-1 0,0-1 0,-1 0 0,0-1 0,16-30 0,-16 15-61,-12 30 74,1 0 0,-1 0 0,1 0-1,-1 0 1,0 0 0,0 0 0,1 0-1,-1 0 1,0 0 0,0 0 0,0 0-1,0-1 1,0 1 0,0 0 0,0 0 0,-1 0-1,1 0 1,0 0 0,-1 0 0,1 0-1,0 0 1,-1 0 0,1 0 0,-1 0-1,0 0 1,0-1 0,0 2-11,0 0 0,0 0 1,0 0-1,0 0 0,0 1 0,0-1 1,0 0-1,0 0 0,0 1 0,0-1 1,0 0-1,0 1 0,0-1 1,1 1-1,-1-1 0,0 1 0,0 0 1,0-1-1,1 1 0,-1 0 0,0 0 1,1-1-1,-1 1 0,1 0 1,-1 0-1,1 0 0,-1 0 0,0 1 1,-14 28-541,13-24 365,0 0 0,0 1 0,1-1 0,-1 0 0,2 1 0,-1-1 0,0 1 0,1 0 0,1-1 0,0 7 0,-1-10 116,1 0 1,-1 0 0,1 0-1,0 0 1,0 0 0,0 0 0,0-1-1,1 1 1,-1 0 0,1-1-1,0 1 1,-1-1 0,1 1 0,0-1-1,1 0 1,-1 0 0,0 0-1,1 0 1,-1 0 0,1-1 0,-1 1-1,1-1 1,0 0 0,3 2-1,25 2-602</inkml:trace>
</inkml:ink>
</file>

<file path=ppt/ink/ink4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07.717"/>
    </inkml:context>
    <inkml:brush xml:id="br0">
      <inkml:brushProperty name="width" value="0.025" units="cm"/>
      <inkml:brushProperty name="height" value="0.025" units="cm"/>
      <inkml:brushProperty name="color" value="#E71224"/>
    </inkml:brush>
  </inkml:definitions>
  <inkml:trace contextRef="#ctx0" brushRef="#br0">164 369 15747,'-1'-1'82,"0"0"0,-1 0 0,1 1 0,0-1 0,0 0 0,-1 1 0,1-1 0,0 1 0,0 0 0,-1-1 0,1 1 0,0 0 0,-1 0 0,1 0 0,-1 0 0,1 0 0,0 0 0,-1 0 0,1 0 0,0 1 0,-1-1 0,1 0 0,0 1 0,0-1 0,-1 1 0,1 0 0,0-1 0,0 1 0,0 0 0,0 0 0,-1-1 0,0 3 0,-6 4 187,1-1-1,0 1 0,-8 10 1,5-5-72,2-1 1,-1 2 0,1-1-1,1 1 1,0 0-1,1 1 1,0-1-1,1 1 1,1 0 0,0 1-1,1-1 1,0 1-1,0 21 1,3-35-185,0 1 1,0-1 0,0 1-1,0-1 1,0 1 0,0-1-1,0 0 1,1 1 0,-1-1-1,1 1 1,-1-1-1,1 0 1,-1 1 0,1-1-1,0 0 1,-1 0 0,1 0-1,0 1 1,0-1 0,0 0-1,0 0 1,0 0 0,0 0-1,0-1 1,1 1-1,-1 0 1,0 0 0,3 0-1,-2 0-39,1-1 0,-1 0-1,1 0 1,-1 0-1,1 0 1,-1 0 0,1-1-1,-1 1 1,1-1-1,-1 1 1,1-1 0,-1 0-1,0 0 1,1 0-1,3-3 1,6-4-184,-2 0 0,1 0 0,-1-1 0,0-1 0,-1 1 0,0-1 0,-1-1 0,11-16 0,2-8-651,24-54 1,-30 51 429,-8 20 471,-13 47 504,3-13-263,0 1 1,0 0-1,2-1 1,0 1-1,1 0 1,2 26-1,-1-38-191,0 1 0,1-1-1,-1 0 1,1 0 0,0 1 0,0-1-1,1 0 1,0 0 0,-1-1 0,6 7-1,-5-8-38,0 0 0,0-1 0,0 1 0,0-1 0,0 1 0,0-1 0,1 0 0,-1-1 0,1 1 0,0-1 0,-1 1 0,1-1 0,0 0 0,0 0 0,0-1 0,4 1 0,1-1-15,-1 0 1,0 0-1,1-1 1,-1-1 0,0 1-1,0-1 1,0-1-1,0 0 1,0 0 0,-1 0-1,1-1 1,7-4-1,5-6-9,0 0 0,34-31 0,-23 13-47,-1 0 0,-2-3 0,-1 0 1,-1-1-1,-3-2 0,-1 0 0,-1-2 1,-3 0-1,17-52 0,-33 88 16,1-5-17,0-1 1,0 0 0,0 0-1,-1 0 1,-1 0 0,1-15 0,-2 24 17,0 1 1,0-1 0,1 0 0,-1 1 0,0-1 0,0 1 0,0-1 0,0 0-1,-1 1 1,1-1 0,0 1 0,0-1 0,0 0 0,0 1 0,-1-1-1,1 1 1,0-1 0,0 1 0,-1-1 0,1 1 0,-1-1 0,1 1 0,0-1-1,-1 1 1,1-1 0,-1 1 0,1-1 0,-1 1 0,1 0 0,-1-1 0,1 1-1,-1 0 1,0 0 0,1 0 0,-1-1 0,1 1 0,-1 0 0,0 0 0,1 0-1,-1 0 1,1 0 0,-1 0 0,0 0 0,1 0 0,-1 0 0,1 0-1,-1 0 1,0 0 0,0 1 0,-2 0-3,0 1-1,0-1 1,0 1-1,0 0 1,0 0-1,1 0 1,-1 0-1,-4 5 1,-3 6 9,0 1 1,1 0-1,0 0 1,1 0 0,1 1-1,-7 20 1,-26 100 276,31-96-79,2 0 1,-2 54-1,8-70-64,1 0 0,1 1 1,1-1-1,2 0 0,7 31 0,-8-46-59,0 0 0,0 1 0,8 12 0,-10-19-66,0-1 0,0 0-1,0 1 1,0-1 0,0 0-1,0 1 1,1-1 0,-1 0-1,0 0 1,1 0 0,1 1-1,-2-2-9,0 0 0,-1 1 0,1-1 0,0 0 0,-1 0-1,1 0 1,-1 0 0,1 0 0,0 0 0,-1 0 0,1 0-1,0-1 1,-1 1 0,1 0 0,0 0 0,-1 0 0,1-1 0,-1 1-1,1 0 1,-1-1 0,1 1 0,-1-1 0,1 1 0,-1 0-1,1-1 1,-1 1 0,1-1 0,-1 1 0,0-1 0,1 0-1,1-3-1,0 1 0,0-1 0,-1 0 0,1 1 0,-1-1 0,0 0 0,0 0 0,-1 0 0,1 0 0,-1 0-1,0 0 1,0 0 0,-1-6 0,-8-54-12,5 45-8,-1 0 0,-1 0 0,0 0 0,-1 1 0,-1 0 0,-1 0 0,-18-26 0,15 33-26,12 11 41,0 0 1,0 0-1,0 0 1,0-1-1,-1 1 0,1 0 1,0 0-1,0 0 1,0 0-1,0 0 1,0 0-1,0 0 0,-1 0 1,1 0-1,0 0 1,0 0-1,0 0 1,0 0-1,0 0 1,-1 0-1,1 0 0,0 0 1,0 0-1,0 0 1,0 0-1,0 0 1,0 0-1,-1 0 0,1 0 1,0 0-1,0 0 1,0 1-1,0-1 1,0 0-1,0 0 1,0 0-1,-1 0 0,1 0 1,0 0-1,0 0 1,0 0-1,0 1 1,0-1-1,0 0 0,0 1-31,0 0-1,0 1 1,1-1-1,-1 0 0,0 0 1,1 0-1,-1 0 0,1 0 1,-1 0-1,1 0 1,0 0-1,-1 0 0,1 0 1,0 0-1,0 0 1,0 0-1,0 0 0,0-1 1,1 2-1,3 2-201,1 0-1,0-1 1,0 0-1,0 0 1,1 0-1,-1-1 1,0 0-1,1 0 1,0-1-1,-1 1 1,10-1 0,1 0-84,1-1 1,0 0-1,20-4 1,18-6-502</inkml:trace>
</inkml:ink>
</file>

<file path=ppt/ink/ink4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08.179"/>
    </inkml:context>
    <inkml:brush xml:id="br0">
      <inkml:brushProperty name="width" value="0.025" units="cm"/>
      <inkml:brushProperty name="height" value="0.025" units="cm"/>
      <inkml:brushProperty name="color" value="#E71224"/>
    </inkml:brush>
  </inkml:definitions>
  <inkml:trace contextRef="#ctx0" brushRef="#br0">247 14 14739,'8'-10'1664,"-8"10"-1640,1 0-1,-1 0 0,0-1 0,0 1 0,0 0 1,0 0-1,0 0 0,0 0 0,0 0 0,0 0 0,0 0 1,0 0-1,0 0 0,0-1 0,-1 1 0,1 0 1,0 0-1,0 0 0,0 0 0,0 0 0,0 0 0,0 0 1,0 0-1,0 0 0,0 0 0,0 0 0,0-1 1,0 1-1,0 0 0,0 0 0,0 0 0,0 0 0,-1 0 1,1 0-1,0 0 0,0 0 0,0 0 0,0 0 1,0 0-1,0 0 0,0 0 0,0 0 0,0 0 1,-1 0-1,1 0 0,0 0 0,0 0 0,0 0 0,0 0 1,0 0-1,0 0 0,0 0 0,0 0 0,0 0 1,-1 0-1,-1 1 232,-1 0-1,0 0 1,1 0 0,-1 0 0,0 0 0,1 1-1,-4 2 1,-12 9 388,1 0-1,0 2 0,-22 25 1,29-29-567,1 0 0,1 1 1,0 0-1,1 0 0,0 0 0,-9 23 1,15-32-75,0-1 1,0 1 0,0 0-1,1 0 1,-1 0 0,1 0-1,0 0 1,0 0 0,0 0 0,0 0-1,0 0 1,0-1 0,2 6-1,-1-6-23,0-1-1,0 1 1,0-1-1,0 1 0,0-1 1,0 1-1,0-1 1,1 0-1,-1 0 0,1 0 1,-1 0-1,1 0 1,-1 0-1,1 0 0,-1 0 1,1 0-1,0-1 1,-1 1-1,1-1 1,0 1-1,0-1 0,2 1 1,10 0-306,-1 0 0,1-1 1,25-3-1,-29 2 179,1 0 1,0 0-1,-1 1 0,1 1 0,0 0 1,-1 0-1,14 3 0,-23-3 182,0-1 1,1 0-1,-1 1 0,0-1 0,0 1 0,1-1 1,-1 1-1,0-1 0,0 1 0,0 0 0,0 0 1,0 0-1,0-1 0,0 1 0,0 0 1,0 0-1,0 0 0,0 1 0,0-1 0,-1 0 1,1 0-1,0 0 0,-1 1 0,1-1 0,-1 0 1,0 0-1,1 1 0,-1-1 0,0 1 0,0-1 1,0 0-1,0 1 0,0-1 0,0 0 0,0 1 1,0-1-1,0 0 0,-1 1 0,0 1 0,-1 2 139,0-1 0,0 1 0,-1-1 0,0 1 0,0-1 0,0 0 0,0 0 0,-1 0 0,-4 4 0,-6 4 36,-1-1-1,-1 0 1,0-1-1,0 0 1,0-1-1,-1-1 1,-1-1-1,1-1 1,-1 0-1,-1-1 1,-34 5-1,15-7-195</inkml:trace>
</inkml:ink>
</file>

<file path=ppt/ink/ink4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08.877"/>
    </inkml:context>
    <inkml:brush xml:id="br0">
      <inkml:brushProperty name="width" value="0.025" units="cm"/>
      <inkml:brushProperty name="height" value="0.025" units="cm"/>
      <inkml:brushProperty name="color" value="#E71224"/>
    </inkml:brush>
  </inkml:definitions>
  <inkml:trace contextRef="#ctx0" brushRef="#br0">228 73 17516,'-51'32'3001,"34"-23"-2428,1 2 1,-21 16-1,22-13-416,0 0 0,1 1 0,-14 19 0,24-28-165,0-1-1,0 1 1,1-1-1,0 1 1,0 0-1,1 0 1,-1 1-1,1-1 1,0 0-1,1 1 1,0-1-1,0 1 1,0 10-1,1-15-1,0 0 0,0 0 0,0 0-1,1 0 1,-1-1 0,1 1 0,-1 0-1,1 0 1,0-1 0,0 1 0,0 0-1,0-1 1,0 1 0,0 0 0,0-1 0,0 0-1,0 1 1,1-1 0,-1 0 0,1 1-1,-1-1 1,2 1 0,1-1-13,-1 0 0,0 1 0,0-2 0,1 1 0,-1 0 0,1 0 1,-1-1-1,0 0 0,1 0 0,-1 0 0,5-1 0,4 0-83,-1-1 1,0-1-1,0 0 0,-1-1 1,1 0-1,14-8 1,0-3-64,-1-1 1,0-2-1,-1 0 1,-1-1 0,-1-2-1,0 0 1,-2-1 0,0-1-1,-2-1 1,-1 0 0,19-38-1,-30 52 152,-3 8 25,-1-1 0,0 1 1,1 0-1,-1-1 0,0 1 1,0-1-1,-1 1 1,1-1-1,0 0 0,-1 1 1,0-1-1,0 0 0,1 1 1,-2-6-1,1 8-3,0 0-1,0 0 0,0 0 1,0-1-1,0 1 0,0 0 1,-1 0-1,1 0 0,0-1 1,0 1-1,0 0 0,0 0 1,0 0-1,-1 0 0,1-1 1,0 1-1,0 0 0,0 0 1,0 0-1,-1 0 0,1 0 1,0 0-1,0 0 0,0 0 1,-1 0-1,1 0 0,0 0 1,0 0-1,-1 0 0,1 0 1,0 0-1,0 0 0,0 0 1,-1 0-1,1 0 0,0 0 1,0 0-1,0 0 0,-1 0 1,1 0-1,0 0 0,0 0 1,0 0-1,-1 0 0,1 1 1,0-1-1,0 0 0,0 0 1,0 0-1,-1 0 0,1 1 1,0-1-1,0 0 0,0 0 1,0 0-1,0 0 0,0 1 1,0-1-1,-12 14 109,12-13-98,-13 19 136,1 0 0,1 1 0,1 0 0,1 1 0,1 0 0,1 0 0,1 1 0,1 0 0,1 0 0,1 0 0,1 1 0,1 30 0,1-48-73,1 1 0,0-1 0,0 0-1,0 0 1,1 0 0,0 1-1,0-2 1,1 1 0,5 11 0,-6-15-46,0 0 1,-1 0 0,1 0 0,0 0 0,0 0-1,0 0 1,1 0 0,-1-1 0,0 1 0,1-1 0,-1 1-1,1-1 1,-1 0 0,1 0 0,-1 0 0,1 0-1,0-1 1,0 1 0,-1-1 0,1 1 0,0-1 0,0 0-1,0 0 1,3-1 0,3-1-7,0 0 0,0-1-1,-1 1 1,0-2 0,1 1 0,-1-1 0,-1-1 0,1 1-1,0-1 1,-1-1 0,0 1 0,-1-1 0,9-9 0,3-4-22,-2-1 1,0-1-1,17-29 1,-19 27-77,15-36-1,-27 53 45,1 0 0,-1 0-1,0-1 1,0 1 0,0-1-1,-1 0 1,0 1 0,-1-1 0,0 0-1,0-12 1,0 19 25,0 0-1,0-1 1,0 1 0,0 0-1,0 0 1,-1-1 0,1 1 0,0 0-1,0-1 1,0 1 0,0 0-1,0 0 1,0-1 0,0 1-1,-1 0 1,1 0 0,0-1 0,0 1-1,0 0 1,-1 0 0,1-1-1,0 1 1,0 0 0,-1 0-1,1 0 1,0 0 0,0-1 0,-1 1-1,1 0 1,0 0 0,-1 0-1,1 0 1,0 0 0,-1 0-1,1 0 1,0 0 0,0 0 0,-1 0-1,1 0 1,0 0 0,-1 0-1,1 0 1,0 0 0,-1 0-1,-12 10-94,6-1 94,0 1-1,1 0 1,0 1-1,0-1 1,1 1 0,0 0-1,-4 18 1,4-13 85,1 1 1,1-1 0,1 0 0,0 1-1,1 18 1,1-32-47,0 1 1,0-1-1,0 1 1,1-1-1,-1 0 1,1 1-1,0-1 0,0 0 1,0 1-1,0-1 1,0 0-1,1 0 1,0 0-1,-1 0 0,1 0 1,0-1-1,1 1 1,-1 0-1,0-1 1,1 0-1,-1 1 0,1-1 1,0 0-1,0 0 1,0 0-1,0-1 0,0 1 1,0-1-1,0 0 1,0 0-1,1 0 1,-1 0-1,0 0 0,1-1 1,-1 1-1,1-1 1,-1 0-1,0 0 1,1-1-1,3 0 0,4 0 24,0-2-1,0 1 0,-1-2 0,1 1 0,-1-1 0,0-1 1,0 0-1,0-1 0,-1 1 0,1-2 0,8-7 1,3-4 7,-1-1 0,0-1 0,20-27 0,-27 32-61,-2-1 0,0 0-1,-1 0 1,-1-1 0,0-1-1,-2 0 1,10-29 0,-17 34-30,-1 13 24,1 0 0,0 0 1,0 0-1,0 0 0,-1 0 1,1-1-1,0 1 0,0 0 1,-1 0-1,1 0 0,0 0 1,0 0-1,-1 0 0,1 0 0,0 0 1,0 0-1,-1 0 0,1 0 1,0 0-1,0 0 0,-1 0 1,1 0-1,0 0 0,0 0 0,0 0 1,-1 1-1,1-1 0,0 0 1,0 0-1,0 0 0,-1 0 1,1 0-1,0 0 0,0 1 1,0-1-1,-1 0 0,1 0 0,0 0 1,0 1-1,0-1 0,0 0 1,0 0-1,0 0 0,-1 1 1,-6 9-16,1 0 0,0 1 0,0 0 0,1 0 0,0 0 0,-5 23 1,5-20 7,-4 14-118,-9 46-1,16-62-34,1 0 0,0 0 0,1 0 0,0 0 0,0 0 0,5 20 0,-5-29 132,1 0 0,0 0 0,0 0 0,0-1 0,0 1 0,0 0 0,1 0 0,-1-1 0,1 1 0,-1-1 0,1 0 1,0 1-1,0-1 0,0 0 0,0 0 0,1 0 0,-1 0 0,1-1 0,-1 1 0,1 0 0,-1-1 0,1 0 0,0 0 1,0 0-1,-1 0 0,1 0 0,0 0 0,0-1 0,0 1 0,0-1 0,0 0 0,0 0 0,0 0 0,0 0 0,0-1 1,0 1-1,0-1 0,0 0 0,-1 0 0,6-2 0,30-12-475</inkml:trace>
</inkml:ink>
</file>

<file path=ppt/ink/ink4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09.357"/>
    </inkml:context>
    <inkml:brush xml:id="br0">
      <inkml:brushProperty name="width" value="0.025" units="cm"/>
      <inkml:brushProperty name="height" value="0.025" units="cm"/>
      <inkml:brushProperty name="color" value="#E71224"/>
    </inkml:brush>
  </inkml:definitions>
  <inkml:trace contextRef="#ctx0" brushRef="#br0">162 29 15987,'2'-21'1794,"-2"21"-1754,0-1 0,0 1 0,0 0 1,0-1-1,0 1 0,0 0 0,0-1 1,-1 1-1,1 0 0,0-1 0,0 1 0,0 0 1,0 0-1,0-1 0,-1 1 0,1 0 1,0 0-1,0-1 0,-1 1 0,1 0 0,0 0 1,0 0-1,-1-1 0,1 1 0,0 0 0,-1 0 1,1 0-1,0 0 0,0 0 0,-1-1 1,1 1-1,-3 1 136,0 0 1,1 0-1,-1 0 0,0 0 1,1 0-1,-1 0 0,1 1 1,0-1-1,-1 1 0,1-1 1,0 1-1,-3 3 1,-8 6 94,0 1 0,0 0 1,1 1-1,1 0 1,0 1-1,1 0 0,0 1 1,2 0-1,-9 18 0,16-31-293,0 0-1,0 0 1,1 0-1,-1 1 1,1-1-1,0 0 1,-1 0-1,1 0 1,0 0-1,0 1 1,0-1-1,1 0 1,-1 0-1,0 0 0,1 0 1,-1 0-1,3 4 1,-2-4-53,1 1 0,-1-1 1,1 0-1,0-1 0,0 1 0,0 0 1,0 0-1,0-1 0,0 1 0,0-1 1,1 0-1,-1 0 0,0 0 0,5 2 0,92 24-2463,-76-23 2213,-1 1-1,-1 2 1,1 0 0,-1 1-1,26 14 1,-45-21 388,0 1 0,0-1-1,0 0 1,0 0 0,0 1 0,0-1-1,-1 1 1,1 0 0,-1-1 0,1 1-1,-1 0 1,0 0 0,1 0 0,-1 0 0,1 4-1,-2-5-2,0 1 0,0-1 0,0 0 0,0 1 0,0-1 0,-1 0 0,1 0 0,0 1 0,-1-1 0,1 0 0,-1 0 0,0 0 0,1 0 0,-1 0 0,0 1 0,1-1 0,-1 0 0,0-1 0,0 1 0,0 0 0,0 0 0,0 0 0,0 0 0,0-1 0,0 1 0,-1-1-1,1 1 1,-2 0 0,-9 5 225,0-2 0,0 1 0,0-1-1,0-1 1,-1-1 0,-19 3-1,1-3-102,-48-2 0,35-5-166</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36.494"/>
    </inkml:context>
    <inkml:brush xml:id="br0">
      <inkml:brushProperty name="width" value="0.05" units="cm"/>
      <inkml:brushProperty name="height" value="0.05" units="cm"/>
    </inkml:brush>
  </inkml:definitions>
  <inkml:trace contextRef="#ctx0" brushRef="#br0">0 0 16131,'1'9'1601,"4"2"-905,0 4-200,6 3 680,0 2-151,5 2-201,1-2-112,4-2-232,1-3-88,1-5-344,3-4-296,-1-9-672,1-7-96,-1-10 768,-1-5-225,-4-5-143</inkml:trace>
</inkml:ink>
</file>

<file path=ppt/ink/ink4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09.841"/>
    </inkml:context>
    <inkml:brush xml:id="br0">
      <inkml:brushProperty name="width" value="0.025" units="cm"/>
      <inkml:brushProperty name="height" value="0.025" units="cm"/>
      <inkml:brushProperty name="color" value="#E71224"/>
    </inkml:brush>
  </inkml:definitions>
  <inkml:trace contextRef="#ctx0" brushRef="#br0">379 12 21605,'-6'-2'186,"0"0"0,0 0 1,-1 0-1,1 1 1,-1 0-1,1 0 1,-1 1-1,1 0 1,-1 0-1,1 0 0,-1 1 1,1 0-1,-1 0 1,1 1-1,0 0 1,0 0-1,0 0 1,-10 6-1,4-2-95,1 0 0,-1 1-1,2 1 1,-1 0 0,1 0 0,0 0 0,1 2-1,-12 13 1,17-18-159,1 1-1,-1 0 1,1 0-1,0 1 1,0-1 0,1 1-1,-1-1 1,2 1-1,-3 12 1,4-17 26,0-1 0,0 1 0,0-1 0,0 0 0,0 1 0,0-1 0,0 1 0,0-1 0,1 0 0,-1 1 0,1-1 0,-1 0-1,1 1 1,-1-1 0,1 0 0,0 0 0,0 1 0,-1-1 0,1 0 0,2 2 0,-1-2-21,0-1 0,0 1 0,0 0 0,0 0 0,0-1 0,0 0 1,0 1-1,0-1 0,0 0 0,0 0 0,0 0 0,0 0 0,1 0 0,-1 0 0,0-1 0,0 1 0,0-1 0,3-1 0,8-3-250,0-1-1,0 0 1,0-1 0,-1 0 0,-1-1-1,17-13 1,-11 7-189,28-15 0,-43 27 454,1 1-1,-1 0 0,1-1 0,0 1 1,-1 1-1,1-1 0,0 0 1,-1 1-1,6-1 0,-6 1 34,-1 0-1,0 0 0,0 1 1,0-1-1,0 0 1,0 1-1,0-1 1,0 0-1,0 1 0,0-1 1,0 1-1,0 0 1,0-1-1,0 1 1,0 0-1,-1 0 0,1 0 1,0-1-1,0 1 1,-1 0-1,1 0 0,-1 0 1,1 0-1,-1 0 1,1 0-1,-1 0 1,1 0-1,-1 2 0,3 10-22,-1-1 0,0 0-1,-1 1 1,0-1 0,-1 0 0,-1 15-1,-13 79 181,13-102-129,-12 62 721,-3-1-1,-2-1 1,-43 97-1,21-75 1329,-98 155 1,132-232-1962,3-2-25,-1-1 0,-1 0-1,1 0 1,-1 0 0,0-1-1,0 0 1,-7 5 0,12-9-72,-1-1 0,1 1 0,-1-1 0,0 1 0,1-1 0,-1 1 0,1-1 0,-1 0 0,0 1-1,1-1 1,-1 0 0,0 0 0,0 1 0,1-1 0,-1 0 0,0 0 0,1 0 0,-1 0 0,0 0 0,0 0 0,1 0 0,-1 0 0,0 0 0,0 0 0,1 0 0,-1-1 0,0 1 0,1 0 0,-1-1 0,0 1 0,1 0 0,-1-1 0,0 1 0,1 0 0,-1-1 0,1 1 0,-1-1 0,0 0 0,-1-2-13,1 0 0,-1 0 0,1 0 0,0 0 0,0 0 0,0-1 0,0 1 0,0-6 0,-2-22-196,1 0 0,2 0-1,1 0 1,1 1 0,9-45 0,-3 35-321,3 2 0,0-1 0,31-65 0,-30 82 440,0-1-1,1 2 1,1 0-1,1 0 1,1 1-1,1 1 1,0 1-1,2 1 1,0 0-1,1 1 1,23-14-1,22-7-23</inkml:trace>
</inkml:ink>
</file>

<file path=ppt/ink/ink4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10.509"/>
    </inkml:context>
    <inkml:brush xml:id="br0">
      <inkml:brushProperty name="width" value="0.025" units="cm"/>
      <inkml:brushProperty name="height" value="0.025" units="cm"/>
      <inkml:brushProperty name="color" value="#E71224"/>
    </inkml:brush>
  </inkml:definitions>
  <inkml:trace contextRef="#ctx0" brushRef="#br0">154 270 17796,'-4'0'209,"-1"0"0,1 1 0,0-1 0,0 1 0,-1 0 0,1 0 0,0 0 0,0 0 0,0 1 0,0 0 0,0 0 0,0 0 0,0 0 0,1 1 0,-1-1 0,1 1 0,0 0 0,-1 0 0,1 0 0,1 0 0,-6 8 0,-1 2-10,0 0-1,2 0 1,-1 1 0,-9 27 0,13-31-152,1-1 0,1 1 0,0 1 0,0-1 0,0 14 0,1-21-31,1 0-1,1-1 1,-1 1-1,0-1 1,1 1-1,-1-1 1,1 1-1,0-1 1,0 1-1,0-1 0,2 5 1,-2-6-6,0 1 0,1-1 0,-1 0-1,0 0 1,0 0 0,0 0 0,1 0 0,-1 0 0,1-1 0,-1 1 0,0 0-1,1-1 1,-1 1 0,1-1 0,0 1 0,-1-1 0,1 0 0,-1 0 0,1 0-1,-1 0 1,3 0 0,3-1-26,-1 0-1,0 0 1,0-1-1,0 0 1,0 0-1,0 0 1,0-1-1,0 0 1,-1 0-1,0-1 1,9-6-1,8-8-165,24-26-1,-37 35 137,30-30-337,-3-2 1,56-80 0,-117 163 346,-22 49 0,36-68-18,1 1-1,1 0 0,1 1 0,-8 48 0,15-67-36,1 0 0,0 0-1,0 0 1,0 1 0,2 8-1,-2-14 42,1 1 0,-1-1 0,0 1 0,1-1 0,-1 0 0,1 1 0,0-1 0,-1 0 0,1 1 0,0-1 0,0 0 0,0 0 0,0 0 0,0 0-1,0 0 1,0 0 0,0 0 0,0 0 0,0 0 0,1 0 0,-1 0 0,0-1 0,1 1 0,-1-1 0,0 1 0,1-1 0,-1 1 0,1-1 0,1 0 0,3 0-160,0 0 1,0-1-1,-1 0 1,1-1-1,-1 1 1,1-1-1,-1 0 1,1 0-1,-1 0 1,0-1-1,0 0 1,0 0-1,0 0 1,-1-1-1,7-5 1,10-11-1077,32-39 1,-49 55 1154,31-40-880,-2-2 0,37-67 0,37-108 1442,-104 215-289,-1 1 94,1 0 0,-1 0 0,-1 0 0,1 0-1,-1 0 1,1 0 0,0-11 0,-2 16-218,0 0 1,0 0-1,-1 0 1,1-1-1,0 1 1,0 0-1,0 0 0,0 0 1,0 0-1,0 0 1,0 0-1,0-1 1,0 1-1,-1 0 1,1 0-1,0 0 0,0 0 1,0 0-1,0 0 1,0 0-1,0 0 1,-1 0-1,1 0 1,0 0-1,0 0 1,0 0-1,0 0 0,-1 0 1,1 0-1,0 0 1,0 0-1,0 0 1,0 0-1,0 0 1,-1 0-1,1 0 0,0 0 1,0 0-1,0 0 1,0 0-1,0 0 1,0 0-1,-1 0 1,1 0-1,0 0 0,0 0 1,0 1-1,0-1 1,0 0-1,0 0 1,0 0-1,-1 0 1,1 0-1,0 0 1,0 1-1,0-1 0,0 0 1,0 0-1,0 0 1,-7 7 404,0 0 1,0 0 0,1 1-1,0-1 1,-8 16 0,-24 50 1125,24-45-957,11-22-473,-39 86 1433,39-82-1374,0-1 0,0 0 1,1 1-1,0 0 0,0-1 0,1 1 0,1 0 0,0 11 0,0-19-169,0 1-1,1-1 0,-1 0 1,1 0-1,-1 0 0,1 0 1,0 0-1,0 0 1,0 0-1,0 0 0,0 0 1,1 0-1,-1 0 0,0-1 1,1 1-1,-1-1 0,1 1 1,0-1-1,0 1 0,-1-1 1,1 0-1,0 0 0,0 0 1,0 0-1,0 0 0,4 1 1,4 0-196,-1 0 1,1-1-1,0 0 1,17 0-1,-19-1 96,29 0-402,-2 0-167,36 4-1,-62-3 568,0 0 0,0 1 0,0 0 0,0 1 0,0 0 0,-1 0 0,0 1 0,1 0 0,7 5 0,-14-7 141,1-1 0,-1 1 0,1 0 0,-1 0-1,0 0 1,0 1 0,0-1 0,0 1 0,0-1-1,-1 1 1,1-1 0,-1 1 0,0 0 0,1 0-1,-1 0 1,0 0 0,0 5 0,-1-6 34,0 1 0,0 0 0,0-1 0,0 1 0,-1-1 0,1 1 1,-1 0-1,0-1 0,0 1 0,0-1 0,0 1 0,0-1 0,-1 0 0,1 1 0,-1-1 0,1 0 1,-1 0-1,0 0 0,0 0 0,-3 2 0,-6 5 319,-1 0 1,0-1-1,-1-1 1,1 0-1,-1 0 1,-17 5-1,21-9-264,0 0 0,0 0 0,-1-1-1,0 0 1,1-1 0,-1 0 0,0 0 0,0-1 0,1-1 0,-13-1-1,19 2-100,1-1 0,-1 1-1,0-1 1,0 0-1,1 0 1,-1 0-1,1 0 1,-1-1 0,1 1-1,-1-1 1,1 1-1,0-1 1,0 0-1,0 0 1,0 0 0,0 0-1,0 0 1,0 0-1,0-1 1,1 1-1,0 0 1,-1-1-1,1 0 1,0 1 0,0-1-1,0 0 1,1 1-1,-1-1 1,0-4-1,0-28 27</inkml:trace>
</inkml:ink>
</file>

<file path=ppt/ink/ink4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10.990"/>
    </inkml:context>
    <inkml:brush xml:id="br0">
      <inkml:brushProperty name="width" value="0.025" units="cm"/>
      <inkml:brushProperty name="height" value="0.025" units="cm"/>
      <inkml:brushProperty name="color" value="#E71224"/>
    </inkml:brush>
  </inkml:definitions>
  <inkml:trace contextRef="#ctx0" brushRef="#br0">155 183 17404,'5'-2'275,"0"0"1,1 0-1,-1-1 1,0 0-1,-1 0 1,1 0 0,0-1-1,-1 0 1,0 0-1,0 0 1,0 0-1,0 0 1,0-1-1,-1 0 1,0 1 0,0-1-1,-1-1 1,1 1-1,-1 0 1,0-1-1,0 1 1,-1-1-1,0 1 1,0-1 0,0 0-1,0 1 1,-1-1-1,-1-10 1,1 15-284,0-1 1,0 0 0,0 0-1,0 0 1,0 1-1,-1-1 1,1 0 0,0 0-1,-1 1 1,0-1 0,1 0-1,-1 1 1,0-1-1,0 1 1,0-1 0,0 1-1,0-1 1,0 1-1,-1-1 1,1 1 0,0 0-1,-1 0 1,1 0-1,-1 0 1,1 0 0,-1 0-1,1 0 1,-1 0 0,0 1-1,1-1 1,-1 1-1,0-1 1,0 1 0,1 0-1,-1-1 1,0 1-1,-2 0 1,-1 1-31,-1 0 1,1 0-1,0 0 0,0 0 0,0 1 1,0 0-1,0 0 0,0 0 0,0 1 1,1-1-1,-6 5 0,-3 3 32,1 1-1,0 0 0,1 1 1,0 0-1,1 0 1,1 1-1,-15 26 0,19-30 56,0 0 1,1 1-1,0 0 0,1 0 0,0 0 0,0 0 0,1 0 0,0 1 0,1-1 0,0 0 1,1 1-1,2 19 0,-2-26-27,1-1 1,0 1 0,0-1-1,0 1 1,0-1-1,1 0 1,-1 0 0,1 1-1,0-1 1,0 0-1,0-1 1,0 1 0,0 0-1,1 0 1,-1-1 0,1 0-1,0 1 1,4 1-1,-2-1-7,1 0-1,-1-1 1,1 0-1,0 0 0,0 0 1,0-1-1,0 0 0,0 0 1,12 0-1,4-2-77,-1-1 0,1-1 0,-1 0 1,0-2-1,22-7 0,128-56-823,-46 17 89,-119 49 809,-1 0 0,0 1 0,1-1 0,-1 1 1,10 0-1,-14 1 7,-1 0 1,1 0-1,0 0 1,-1 0 0,1 0-1,0 0 1,-1 0-1,1 0 1,0 0-1,-1 1 1,1-1 0,0 0-1,-1 0 1,1 1-1,0-1 1,-1 0-1,1 1 1,-1-1 0,1 1-1,-1-1 1,1 1-1,-1-1 1,1 1 0,-1-1-1,1 1 1,-1 0-1,0-1 1,1 1-1,-1-1 1,0 1 0,0 0-1,1-1 1,-1 1-1,0 0 1,0-1-1,0 1 1,0 0 0,0 0-1,0-1 1,0 1-1,0 0 1,0-1 0,0 1-1,0 0 1,0-1-1,-1 1 1,1 0-1,0-1 1,0 1 0,-1 0-1,0 0 1,-36 82 2169,37-82-2180,0-1-1,-1 0 0,1 1 0,0-1 0,0 0 0,0 1 0,0-1 0,0 1 0,0-1 0,0 0 0,0 1 0,0-1 0,0 1 0,0-1 0,0 0 1,0 1-1,0-1 0,0 0 0,0 1 0,0-1 0,1 1 0,-1-1 0,0 0 0,0 1 0,0-1 0,1 0 0,-1 0 0,0 1 0,0-1 0,1 0 0,-1 1 1,0-1-1,1 0 0,-1 0 0,0 1 0,1-1 0,-1 0 0,0 0 0,1 0 0,-1 0 0,0 0 0,1 1 0,-1-1 0,1 0 0,-1 0 0,0 0 1,1 0-1,-1 0 0,0 0 0,1 0 0,-1 0 0,1 0 0,-1-1 0,0 1 0,1 0 0,-1 0 0,0 0 0,1 0 0,-1 0 0,1-1 0,27-10-179,-27 11 164,53-29-615,-37 18 321,1 2 0,-1 0 0,2 1 0,-1 0 0,1 2 0,37-8 0,-54 13 277,0 1 0,0 0 0,-1 0 0,1 0 0,0 0 0,0 0 0,0 0 0,-1 0 0,1 1 0,0-1 0,0 0 0,-1 1 0,1 0 0,0-1 0,-1 1 0,1 0 0,0 0 0,1 1 0,-2-1 15,0 0 0,-1 1 1,1-1-1,0 0 0,-1 0 0,1 0 1,-1 0-1,1 0 0,-1 1 0,0-1 1,0 0-1,1 0 0,-1 1 0,0-1 1,0 0-1,0 0 0,0 1 1,0-1-1,-1 3 0,-1 2-12,0 0 0,0 0 0,0 0 0,-1-1 1,0 1-1,0-1 0,-1 1 0,1-1 0,-5 5 0,-14 12 46,-1-5-6</inkml:trace>
</inkml:ink>
</file>

<file path=ppt/ink/ink4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11.738"/>
    </inkml:context>
    <inkml:brush xml:id="br0">
      <inkml:brushProperty name="width" value="0.025" units="cm"/>
      <inkml:brushProperty name="height" value="0.025" units="cm"/>
      <inkml:brushProperty name="color" value="#E71224"/>
    </inkml:brush>
  </inkml:definitions>
  <inkml:trace contextRef="#ctx0" brushRef="#br0">278 252 19012,'0'-1'71,"-1"0"0,1 0 0,0 0 0,0 1-1,0-1 1,-1 0 0,1 0 0,0 1 0,-1-1 0,1 0 0,-1 0 0,1 1-1,-1-1 1,1 1 0,-1-1 0,0 0 0,1 1 0,-1-1 0,1 1 0,-1-1-1,0 1 1,0 0 0,0-1 0,-2 0-11,1 0 0,0 1 0,-1-1-1,1 1 1,0-1 0,-1 1 0,1 0 0,-4 0 0,-1 1 81,-1 0 1,1 0 0,-1 1 0,-12 4 0,9 0-32,-1 0 1,1 0 0,0 1-1,0 0 1,1 1 0,0 1 0,1-1-1,-1 1 1,-13 19 0,13-15-104,1 0 0,0 1 0,1 0 0,0 0 0,1 1 1,1 0-1,-6 22 0,11-34-4,0 0-1,1 0 1,-1 0 0,1 0 0,-1 0-1,1 0 1,0 0 0,1 0 0,-1 0-1,0 0 1,2 4 0,-2-6 0,1 1 1,0-1-1,-1 0 1,1-1-1,0 1 1,0 0-1,0 0 0,0 0 1,-1 0-1,1-1 1,0 1-1,0 0 1,1-1-1,-1 1 0,0-1 1,0 1-1,0-1 1,0 1-1,0-1 1,0 0-1,1 0 1,-1 0-1,0 0 0,0 1 1,0-1-1,1-1 1,-1 1-1,0 0 1,0 0-1,0 0 1,0-1-1,1 1 0,-1 0 1,1-2-1,10-1 17,-1-1 0,0-1 0,0 1 0,0-2-1,12-8 1,52-39 76,-51 34-55,59-43 390,-4-4-1,-2-4 1,87-103-1,-140 141-105,-18 20-63,-10 12-66,-14 13-73,3 4-90,1 0-1,0 1 1,1 1 0,-18 35 0,9-9 46,-18 52 0,31-72 1,-11 51-1,19-70-123,-1 0 0,2 0 0,-1 0 0,1 0 0,0 0 0,0 0 0,0 0-1,1 1 1,0-1 0,1 0 0,-1 0 0,1 0 0,0-1 0,4 8 0,-5-12 36,0 1 0,0-1 1,0 0-1,0 0 0,1 1 1,-1-1-1,0 0 0,1 0 1,-1 0-1,1 0 0,-1 0 1,1-1-1,0 1 0,-1 0 1,1-1-1,0 1 0,0-1 1,-1 0-1,1 1 0,0-1 1,0 0-1,-1 0 0,1 0 1,0-1-1,0 1 0,0 0 1,-1 0-1,1-1 0,0 1 1,1-2-1,33-17-171</inkml:trace>
</inkml:ink>
</file>

<file path=ppt/ink/ink4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12.235"/>
    </inkml:context>
    <inkml:brush xml:id="br0">
      <inkml:brushProperty name="width" value="0.025" units="cm"/>
      <inkml:brushProperty name="height" value="0.025" units="cm"/>
      <inkml:brushProperty name="color" value="#E71224"/>
    </inkml:brush>
  </inkml:definitions>
  <inkml:trace contextRef="#ctx0" brushRef="#br0">209 10 17892,'-25'15'1771,"-31"12"-1,37-18-952,0 1 0,0 0 0,-27 20 0,44-29-770,0 1-1,0 0 1,0-1-1,1 1 1,-1 0 0,0 0-1,1 0 1,-1 1-1,1-1 1,0 0-1,0 1 1,0-1-1,0 0 1,0 1-1,0-1 1,0 4 0,1-4-45,0-1 0,0 1 0,0-1 0,1 0 0,-1 1 0,0-1 0,1 1 1,-1-1-1,1 1 0,0-1 0,-1 0 0,1 1 0,0-1 0,0 0 1,0 0-1,0 0 0,0 0 0,0 0 0,0 0 0,0 0 0,0 0 1,1 0-1,-1 0 0,0 0 0,1-1 0,-1 1 0,0 0 0,1-1 1,-1 0-1,2 1 0,6 1-34,0 0 0,0 0 0,0-1 0,0 0 0,0-1 0,0 0 0,0 0 0,0-1 0,0 0 0,0-1 0,0 0 0,0-1 0,-1 1 0,17-9 0,2-2-56,-1-1-1,0-1 1,28-22 0,-43 29 142,-1 0-1,0 0 0,0-1 0,-1 0 1,0-1-1,13-17 0,-18 16 230,-8 10 11,-15 12 3,-5 10-203,0 2 1,2 0-1,0 2 1,2 0 0,0 1-1,-24 44 1,43-67-109,-7 10-15,1 1 0,-6 17 0,11-28-29,1 1 0,0-1 0,0 1 0,0-1 0,1 1 0,0-1 0,-1 1 0,1 0 0,0-1 0,0 1 0,1-1 0,-1 1 0,1-1 0,0 1 0,1 3-1,-1-5 22,0-1-1,-1 0 0,1 1 0,0-1 0,0 0 1,0 0-1,0 0 0,0 0 0,1 1 0,-1-1 1,0-1-1,0 1 0,1 0 0,-1 0 0,0 0 0,1-1 1,-1 1-1,1-1 0,-1 1 0,1-1 0,-1 0 1,1 1-1,-1-1 0,1 0 0,0 0 0,-1 0 1,1 0-1,-1 0 0,1-1 0,-1 1 0,3-1 0,4-1-37,0 0 0,0-1-1,0 0 1,14-8 0,33-22-373</inkml:trace>
</inkml:ink>
</file>

<file path=ppt/ink/ink4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12.793"/>
    </inkml:context>
    <inkml:brush xml:id="br0">
      <inkml:brushProperty name="width" value="0.025" units="cm"/>
      <inkml:brushProperty name="height" value="0.025" units="cm"/>
      <inkml:brushProperty name="color" value="#E71224"/>
    </inkml:brush>
  </inkml:definitions>
  <inkml:trace contextRef="#ctx0" brushRef="#br0">245 1 17044,'-27'20'1101,"-84"65"1366,94-71-1895,1 1-1,1 1 1,0 1 0,-15 21-1,29-35-482,-1-1 0,1 1 0,-1-1 0,1 1 0,0 0 0,0 0 0,0-1 0,0 1 0,0 0 0,1 0 0,-1 4 0,1-6-85,0 0 1,0 0-1,0 0 1,1 0-1,-1-1 0,0 1 1,1 0-1,-1 0 1,1 0-1,-1 0 0,1-1 1,-1 1-1,1 0 1,0-1-1,-1 1 0,1 0 1,0-1-1,-1 1 0,1-1 1,0 1-1,0-1 1,0 1-1,-1-1 0,1 0 1,0 1-1,0-1 1,0 0-1,0 0 0,0 1 1,0-1-1,0 0 1,-1 0-1,1 0 0,0 0 1,0 0-1,0 0 1,0-1-1,1 1 0,15-2-299,0-1 0,0 0 0,0-1 0,27-11 0,-25 9 51,0 0 1,0 1 0,22-3 0,-33 7 228,1 0 1,0 1 0,0 0-1,-1 1 1,1 0 0,0 0 0,0 1-1,13 4 1,-19-5 62,0 0 0,-1 0 0,1 1 0,-1-1 1,1 1-1,-1-1 0,1 1 0,-1 0 0,0 0 0,0 0 0,0 0 0,0 0 1,0 0-1,-1 1 0,1-1 0,-1 1 0,1-1 0,-1 1 0,0 0 0,0-1 1,0 1-1,0 0 0,-1 0 0,1 0 0,-1-1 0,0 1 0,0 0 0,0 0 1,0 5-1,-1-1 68,-1 0 0,0 0 0,-1 0 1,1 0-1,-1 0 0,0-1 0,-1 1 0,0-1 1,0 0-1,0 0 0,-1 0 0,1 0 0,-1-1 1,-1 0-1,1 0 0,-10 6 0,-1 1 44,-1 0 0,0-2-1,-1 0 1,-35 15 0,44-22-213,-1 0 1,1 0-1,-1-1 1,-12 2-1,18-4 42,-1 0 0,1 0 0,0 0 0,0 0 1,0-1-1,0 1 0,0-1 0,0 0 0,0 0 0,0-1 0,0 1 0,-7-5 1,-14-17-138</inkml:trace>
</inkml:ink>
</file>

<file path=ppt/ink/ink4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13.817"/>
    </inkml:context>
    <inkml:brush xml:id="br0">
      <inkml:brushProperty name="width" value="0.025" units="cm"/>
      <inkml:brushProperty name="height" value="0.025" units="cm"/>
      <inkml:brushProperty name="color" value="#E71224"/>
    </inkml:brush>
  </inkml:definitions>
  <inkml:trace contextRef="#ctx0" brushRef="#br0">109 1 17916,'0'1'78,"0"0"0,1 0 1,-1 0-1,0 0 0,0 0 0,0 1 1,1-1-1,-1 0 0,-1 0 0,1 0 1,0 0-1,0 1 0,0-1 0,0 0 1,-1 0-1,1 0 0,-1 0 0,1 0 1,-1 2-1,-2 3 71,-27 104 873,5 1 1,-21 213 0,45-313-978,0-1 51,0 0 1,1 0-1,0 0 1,1 0-1,2 14 1,-3-22-85,1 0 0,-1-1 0,1 1-1,0 0 1,-1-1 0,1 1 0,0 0 0,0-1 0,0 1 0,0-1 0,0 0-1,1 1 1,-1-1 0,0 0 0,1 0 0,-1 1 0,1-1 0,-1 0-1,1 0 1,-1-1 0,1 1 0,0 0 0,-1-1 0,1 1 0,0-1 0,-1 1-1,1-1 1,0 0 0,0 1 0,0-1 0,-1 0 0,1 0 0,0-1-1,0 1 1,0 0 0,2-1 0,9-2-92,0 0-1,-1-1 1,0-1-1,1 0 1,-1 0-1,-1-1 1,17-11-1,-13 6 112,0 0-1,-1 0 1,-1-1 0,0-1-1,12-15 1,5-16-151</inkml:trace>
</inkml:ink>
</file>

<file path=ppt/ink/ink4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14.471"/>
    </inkml:context>
    <inkml:brush xml:id="br0">
      <inkml:brushProperty name="width" value="0.025" units="cm"/>
      <inkml:brushProperty name="height" value="0.025" units="cm"/>
      <inkml:brushProperty name="color" value="#E71224"/>
    </inkml:brush>
  </inkml:definitions>
  <inkml:trace contextRef="#ctx0" brushRef="#br0">207 0 18548,'-20'21'883,"-81"85"1932,88-90-2388,0-1 0,2 2 0,0 0 1,1 0-1,-9 21 0,18-34-357,-1 0 0,1 0 0,0 0 0,0 0 0,0 0 0,0 1 0,0 5 0,1-8-58,1-1 1,-1 1 0,0-1 0,0 0 0,1 1-1,-1-1 1,1 0 0,-1 1 0,1-1-1,-1 0 1,1 0 0,0 1 0,0-1-1,-1 0 1,1 0 0,0 0 0,0 0 0,0 0-1,0 0 1,1 0 0,-1 0 0,0-1-1,0 1 1,0 0 0,1-1 0,1 2-1,3-1-8,0 1 0,0-1-1,0 0 1,1-1 0,-1 1-1,0-1 1,0-1 0,0 1-1,1-1 1,-1 0-1,0 0 1,0-1 0,0 1-1,10-6 1,1 0-36,-1-1 1,0-1-1,27-19 0,-23 13-8,-2 0 0,0-2-1,31-35 1,-40 40 53,0 0 1,-1 0 0,-1 0 0,0-1-1,0 0 1,-1-1 0,7-26-1,-12 39-6,-1 0 0,0 0 0,1 0-1,-1-1 1,0 1 0,0 0 0,0 0-1,1 0 1,-1 0 0,0-1-1,-1 1 1,1 0 0,0 0 0,0 0-1,0 0 1,-1-2 0,0 3-3,1 0 1,0 0 0,-1 0-1,1 0 1,-1 0 0,1-1-1,0 1 1,-1 0 0,1 0-1,-1 0 1,1 0 0,0 1-1,-1-1 1,1 0-1,-1 0 1,1 0 0,0 0-1,-1 0 1,1 0 0,0 1-1,-1-1 1,1 0 0,0 0-1,-1 0 1,1 1 0,0-1-1,-1 0 1,1 1 0,0-1-1,-6 5 25,2 0 0,-1 0-1,0 0 1,-4 8 0,-5 8-7,1 0 0,1 1 0,1 1 0,2 0 0,0 1 0,1-1 0,1 2 1,-6 41-1,12-61-22,1-1 0,0 0 0,-1 0 0,2 0 0,-1 1 0,0-1 0,1 0 0,0 0 0,0 0 0,0 0 0,1 0 0,-1 0 0,1 0 0,2 4 1,-2-7-6,0 1 0,-1 0 1,1 0-1,0-1 1,0 1-1,0-1 1,0 1-1,0-1 1,1 0-1,-1 0 1,0 0-1,0 0 1,1-1-1,-1 1 1,1 0-1,-1-1 1,1 0-1,-1 0 1,0 1-1,1-1 1,-1-1-1,1 1 1,-1 0-1,5-1 1,4-2-100,-1 0 0,1 0 1,-1-1-1,1-1 0,-1 1 1,0-2-1,-1 1 0,1-1 1,-1-1-1,9-8 0,8-8-566,44-51-1,34-65-1506,-102 138 2091,-2 5 63,-4 15 116,-8 24 282,5-23-166,2-6 4,0 1 0,1 0 0,1 1 0,0-1 0,1 1 0,0-1 0,1 23-1,2-36-176,-1 0-1,0 0 0,0-1 0,1 1 1,-1 0-1,1 0 0,0-1 0,-1 1 1,1 0-1,0-1 0,0 1 0,0-1 1,0 1-1,0-1 0,0 0 0,1 1 1,-1-1-1,0 0 0,1 0 0,2 2 1,-1-2 3,-1 0 1,1 0 0,0 0-1,0 0 1,0-1 0,0 1-1,0-1 1,0 0 0,-1 0 0,1 0-1,5 0 1,5-3 23,-1 0 0,1 0 0,-1-1 0,22-10-1,96-56-250,-25 13-192,-99 54 339,-1 0 1,1 1-1,0 0 0,9-2 0,-15 3 42,1 1-1,0 0 0,0 0 1,0 0-1,-1 0 0,1-1 1,0 1-1,0 0 0,0 1 1,-1-1-1,1 0 0,0 0 1,0 0-1,0 0 0,-1 1 1,1-1-1,0 0 0,0 1 1,-1-1-1,1 0 1,0 1-1,-1-1 0,1 1 1,0-1-1,-1 1 0,1 0 1,-1-1-1,1 1 0,-1-1 1,1 1-1,-1 0 0,1 0 1,-1-1-1,0 1 0,1 0 1,-1 0-1,0-1 0,0 1 1,1 0-1,-1 0 1,0 1-1,0 25 108,-1-19-31,1 0 0,0-1 0,0 1-1,1-1 1,2 11 0,-3-16-91,1-1 1,-1 0-1,1 0 0,-1 0 1,1 0-1,-1 0 1,1 0-1,0 0 0,-1 0 1,1 0-1,0 0 1,0 0-1,0 0 1,0-1-1,0 1 0,0 0 1,0 0-1,0-1 1,0 1-1,0-1 0,0 1 1,0-1-1,0 0 1,0 1-1,1-1 0,-1 0 1,0 0-1,0 1 1,0-1-1,0 0 1,1 0-1,-1-1 0,0 1 1,0 0-1,0 0 1,1 0-1,-1-1 0,0 1 1,2-1-1,3-2-406,0 1 0,0-1-1,0 0 1,0-1 0,0 1-1,-1-1 1,1 0-1,7-8 1,37-44-1089,-46 52 1441,31-40-1077</inkml:trace>
</inkml:ink>
</file>

<file path=ppt/ink/ink4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14.950"/>
    </inkml:context>
    <inkml:brush xml:id="br0">
      <inkml:brushProperty name="width" value="0.025" units="cm"/>
      <inkml:brushProperty name="height" value="0.025" units="cm"/>
      <inkml:brushProperty name="color" value="#E71224"/>
    </inkml:brush>
  </inkml:definitions>
  <inkml:trace contextRef="#ctx0" brushRef="#br0">298 0 13187,'-8'13'988,"-1"0"0,0-1 0,-11 12 0,-19 23 2955,38-43-3846,-1-1 1,1 1-1,-1-1 0,1 1 1,0 0-1,0 0 1,1-1-1,-1 1 0,1 7 1,2 40-59,-1-34 115,14 120 1025,-9-101-619,-1 1-1,-2-1 1,-2 1-1,-5 58 1,0-72-238,0 1 0,-2-2 0,-13 37 0,16-52-229,0 1-1,0-1 1,-1 1-1,0-1 1,-1 0 0,0 0-1,0-1 1,0 0-1,-1 0 1,0 0-1,0 0 1,0-1 0,-13 8-1,17-12-66,0 0 1,0 0-1,0 0 0,0 0 0,-1 0 0,1 0 0,0-1 1,-1 1-1,1-1 0,0 0 0,-1 0 0,1 0 1,0 0-1,-1 0 0,1 0 0,0 0 0,-1-1 0,1 1 1,0-1-1,-5-1 0,4 0-6,0 0 1,0-1-1,0 1 1,1 0-1,-1-1 0,0 0 1,1 1-1,0-1 0,-1 0 1,1 0-1,0-1 1,-1-3-1,-3-6-36,1 0 1,0-1-1,1 1 1,1-1-1,-3-26 1,4 16-209,0-1 0,2 0 1,1 1-1,1-1 0,1 1 0,2-1 1,12-43-1,-11 52-67,0 1 1,0 0-1,1 1 0,1 0 1,1 0-1,0 0 1,1 1-1,0 1 0,1-1 1,0 2-1,1 0 0,25-19 1,7 2-246,6-2 33</inkml:trace>
</inkml:ink>
</file>

<file path=ppt/ink/ink4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15.825"/>
    </inkml:context>
    <inkml:brush xml:id="br0">
      <inkml:brushProperty name="width" value="0.025" units="cm"/>
      <inkml:brushProperty name="height" value="0.025" units="cm"/>
      <inkml:brushProperty name="color" value="#E71224"/>
    </inkml:brush>
  </inkml:definitions>
  <inkml:trace contextRef="#ctx0" brushRef="#br0">147 1 18380,'-3'7'532,"0"0"-1,1 0 1,0 0-1,-2 9 1,-44 381 3084,32-227-3009,-49 313 78,62-470-797,3-14-89,3-21-112,13-60-349,5 1 1,2 2-1,5 0 0,42-87 0,-63 151 613,-2 2 35,1 1-1,0-1 1,1 1-1,1 0 1,0 1-1,0 0 1,15-15-1,-22 25 20,-1 1 1,1-1-1,0 0 0,-1 1 1,1-1-1,-1 1 0,1-1 0,0 1 1,0 0-1,-1-1 0,1 1 1,0 0-1,0-1 0,0 1 1,-1 0-1,1 0 0,0 0 0,0 0 1,0 0-1,0 0 0,0 0 2,-1 0-1,1 0 0,-1 1 0,1-1 1,-1 0-1,0 1 0,1-1 0,-1 1 0,0-1 1,1 1-1,-1-1 0,0 0 0,1 1 1,-1-1-1,0 1 0,0-1 0,0 1 0,1-1 1,-1 1-1,0 0 0,0-1 0,0 2 1,0 4 17,0 0 1,0 0-1,0 0 1,-2 8-1,-27 103 44,28-116-60,1 0 0,0 0 0,-1 0 0,1 0 0,0 0 0,0 0 0,0 0 0,0 0 0,-1 0 0,2 0 0,-1 0-1,0 0 1,0 0 0,0 1 0,0-1 0,1 0 0,-1 0 0,0 0 0,1 1 0,0-2-1,-1 0 0,1 1 0,0-1-1,-1 0 1,1 0 0,-1 0 0,1 0 0,-1 0 0,1 0 0,-1 0 0,1 0-1,0 0 1,-1 0 0,1 0 0,-1 0 0,1-1 0,-1 1 0,1 0 0,-1 0-1,1-1 1,-1 1 0,1 0 0,-1-1 0,1 1 0,0-1 0,4-3 33,1 0 0,-1-1 1,0 0-1,8-9 0,26-42 56,-2-2 0,40-88 0,-71 141-123,-3 10 18,-1 13 5,-3 7 13,1 3 89,5 49 0,-5-71-56,1 0 0,1 0 0,-1 1 0,1-1 0,0 0 0,0 0 0,1 0 0,0 0 0,0-1 0,0 1 0,1-1 0,-1 0-1,8 7 1,-9-9-11,0-2-1,1 1 0,-1 0 0,1 0 1,-1-1-1,1 1 0,0-1 0,0 0 1,-1 0-1,1 0 0,0 0 0,0-1 0,0 1 1,0-1-1,0 1 0,5-1 0,-3-1 3,-1 0 0,1 1-1,0-2 1,-1 1 0,1-1-1,-1 1 1,0-1 0,1 0 0,5-5-1,2-1 15,0-1 1,-2-1-1,1 0 0,-1 0 0,16-21 1,-18 20-55,0 0 0,0-1 1,-1 0-1,-1 0 0,0 0 1,-1-1-1,0 0 0,6-26 1,-11 38 3,1 0 0,-1 1 0,0-1 0,0 0 1,0 0-1,0 0 0,1 1 0,-1-1 0,0 0 1,-1 0-1,1 0 0,0 1 0,0-1 0,0 0 1,0 0-1,-1 0 0,1 1 0,0-1 0,-1 0 1,1 0-1,-1 1 1,0 0 0,1 0 0,-1 0 0,1 0 0,-1 0 0,1 1 0,-1-1 0,1 0 0,-1 0 1,1 1-1,0-1 0,-1 0 0,1 1 0,-1-1 0,1 1 0,0-1 0,-1 0 0,1 1 0,0-1 0,-1 2 0,-20 30-70,13-14-265,0-1 0,2 1 1,0 0-1,0 1 1,2-1-1,0 1 1,-1 25-1,8-32-90,5-17-131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7.402"/>
    </inkml:context>
    <inkml:brush xml:id="br0">
      <inkml:brushProperty name="width" value="0.05" units="cm"/>
      <inkml:brushProperty name="height" value="0.05" units="cm"/>
    </inkml:brush>
  </inkml:definitions>
  <inkml:trace contextRef="#ctx0" brushRef="#br0">1 304 17596,'3'10'447,"1"-1"0,0 1-1,1-1 1,0-1 0,0 1 0,8 9 0,-10-15-365,0 0 1,0-1-1,0 1 0,0-1 1,1 1-1,-1-1 0,1 0 0,-1 0 1,1-1-1,0 1 0,-1-1 0,1 0 1,0 0-1,0 0 0,0 0 1,0-1-1,0 0 0,7 0 0,-1-1-177,0 0-1,-1-1 1,1 0-1,-1-1 1,1 0-1,-1-1 1,0 1-1,0-2 1,-1 1-1,1-2 1,-1 1-1,0-1 1,0 0-1,-1 0 1,0-1-1,10-11 1,8-13-1243,-1 0 0,33-57 0,-52 79 1078,10-15-484,-11 18 700,-4 9 499,-30 99 2455,-24 95 1111,47-163-3505,1 0 1,2 0 0,1 67 0,4-92-657,-1 0 1,2-1 0,-1 1 0,5 12-1,-6-20 59,0 0 1,0 1-1,1-1 0,-1 0 0,1 1 0,-1-1 0,1 0 0,-1 0 0,1 0 0,0 0 0,0 1 0,0-1 0,-1 0 1,1 0-1,0-1 0,0 1 0,0 0 0,1 0 0,-1 0 0,0-1 0,0 1 0,0 0 0,0-1 0,1 1 1,-1-1-1,0 1 0,1-1 0,-1 0 0,0 0 0,1 0 0,-1 1 0,0-1 0,1 0 0,-1-1 0,0 1 1,3-1-1,-2 1 36,-1 0 0,0-1 1,0 0-1,1 1 0,-1-1 1,0 0-1,0 0 0,0 1 0,0-1 1,0 0-1,0 0 0,0 0 1,0 0-1,0-1 0,0-1 1,16-36-898</inkml:trace>
  <inkml:trace contextRef="#ctx0" brushRef="#br0" timeOffset="1">716 1 21637,'3'10'1712,"-4"8"-1528,-2 4-104,3 2 624,0 5-688,1 2-152,5-3-480,-3 0-392,5-8 816,-3-3-144,-8-8-144</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36.928"/>
    </inkml:context>
    <inkml:brush xml:id="br0">
      <inkml:brushProperty name="width" value="0.05" units="cm"/>
      <inkml:brushProperty name="height" value="0.05" units="cm"/>
    </inkml:brush>
  </inkml:definitions>
  <inkml:trace contextRef="#ctx0" brushRef="#br0">65 1 15683,'-10'25'1529,"-1"7"-849,-2 2-232,2 7 728,2 2-168,3 1-287,2 0-129,4-3-496,3-4-280,2-9-617,-2-3 2010,5-11-1273,-3-1-40,-5-6-64</inkml:trace>
</inkml:ink>
</file>

<file path=ppt/ink/ink4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16.309"/>
    </inkml:context>
    <inkml:brush xml:id="br0">
      <inkml:brushProperty name="width" value="0.025" units="cm"/>
      <inkml:brushProperty name="height" value="0.025" units="cm"/>
      <inkml:brushProperty name="color" value="#E71224"/>
    </inkml:brush>
  </inkml:definitions>
  <inkml:trace contextRef="#ctx0" brushRef="#br0">13 4 17196,'-7'-3'1368,"3"14"-1280,2 4-304,4 5 1648,5-2-1120,7 3-200,5-1-104</inkml:trace>
  <inkml:trace contextRef="#ctx0" brushRef="#br0" timeOffset="1">306 225 16628,'-45'47'3161,"37"-40"-2733,0 0-1,0 1 1,1 0 0,0 0 0,1 1-1,0 0 1,0 0 0,-7 16-1,13-25-437,-1 1 0,1-1-1,0 1 1,-1-1 0,1 1-1,0-1 1,0 1-1,-1-1 1,1 1 0,0 0-1,0-1 1,0 1-1,0-1 1,0 1 0,0-1-1,0 1 1,0 0 0,0-1-1,0 1 1,0-1-1,0 1 1,0-1 0,0 1-1,1 0 1,-1-1 0,0 1-1,0-1 1,1 1-1,-1-1 1,0 1 0,1-1-1,-1 1 1,0-1 0,1 0-1,-1 1 1,1-1-1,-1 1 1,1-1 0,-1 0-1,1 0 1,-1 1 0,1-1-1,-1 0 1,1 0-1,-1 1 1,1-1 0,-1 0-1,1 0 1,0 0 0,-1 0-1,1 0 1,-1 0-1,1 0 1,-1 0 0,1 0-1,0 0 1,0 0 0,7-2-479,0 1 1,-1-2 0,14-4-1,-4 1-138,-4 4 179,0-1-1,0 2 0,1 0 0,-1 0 0,19 2 0,-26 0 454,-1-1 0,1 1 0,-1 0-1,1 0 1,-1 1 0,1 0 0,-1 0 0,0 0-1,0 0 1,0 1 0,0 0 0,0 0-1,0 0 1,-1 1 0,6 5 0,-9-8 66,0 0-1,0 1 1,0-1 0,0 1 0,0-1-1,0 1 1,0-1 0,0 1 0,0 0-1,-1-1 1,1 1 0,-1 0 0,1-1 0,-1 1-1,0 0 1,0 0 0,0-1 0,0 1-1,0 0 1,0 0 0,0 0 0,0-1-1,-1 3 1,-1-1 51,1 0-1,-1-1 1,1 1-1,-1 0 1,0-1-1,0 0 1,0 1-1,0-1 1,0 0-1,-1 0 1,1 0-1,-4 2 1,-7 4 303,-1-1-1,0 0 1,0-1 0,-19 5 0,22-7-344,0-1 0,0 0-1,-1-1 1,1-1 0,-16 1-1,25-2-144,-1 0 0,1 0 0,-1 0 0,0 0 0,1 0 0,-1-1 0,1 1 0,-1-1 0,1 0 0,-1 0 0,1 0 0,0 0 0,-1 0 0,1 0 0,0-1 0,0 1 0,0-1 0,0 1 0,0-1 0,0 0 0,0 0 0,1 0 0,-1 0 0,1 0 0,-1 0 0,1-1 0,0 1 0,0 0 0,0-1 0,-1-2 0,0-3-45,1 1 1,1 0-1,0-14 0,3-30-514</inkml:trace>
</inkml:ink>
</file>

<file path=ppt/ink/ink4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16.878"/>
    </inkml:context>
    <inkml:brush xml:id="br0">
      <inkml:brushProperty name="width" value="0.025" units="cm"/>
      <inkml:brushProperty name="height" value="0.025" units="cm"/>
      <inkml:brushProperty name="color" value="#E71224"/>
    </inkml:brush>
  </inkml:definitions>
  <inkml:trace contextRef="#ctx0" brushRef="#br0">36 0 16059,'0'30'1296,"-1"1"-1,-1-1 0,-8 39 0,-2 19 469,11-77-1599,-8 149 1595,8-135-1599,2 0 1,1 1-1,2-1 1,7 32-1,-9-51-146,-1-1 1,1 0-1,1 0 0,-1 0 0,1 0 1,0 0-1,4 6 0,-6-10-15,0 0 0,-1 0 0,1-1 0,0 1-1,-1 0 1,1-1 0,0 1 0,0 0 0,0-1 0,0 1-1,0-1 1,0 1 0,0-1 0,-1 0 0,1 1 0,0-1-1,0 0 1,0 0 0,1 0 0,-1 0 0,0 0 0,0 0 0,0 0-1,0 0 1,0 0 0,0 0 0,0 0 0,0-1 0,0 1-1,0 0 1,0-1 0,0 1 0,-1-1 0,1 1 0,0-1-1,0 1 1,0-1 0,0 0 0,-1 1 0,1-1 0,0 0-1,-1 0 1,1 1 0,0-1 0,0-1 0,3-5-9,1 1 0,-1-1 1,0 0-1,0 0 0,-1 0 0,0-1 0,3-10 1,10-58-50,-12 56 40,-2 7 3,2-1-1,-1 0 0,-1 0 0,-1 0 0,0-1 0,0 1 0,-4-28-1,3 42 18,0 0-1,0 0 0,0 0 0,0 0 0,0 0 0,0 0 0,0 0 0,0 0 0,0 1 0,0-1 0,0 0 0,0 0 0,0 0 0,0 0 0,0 0 1,-1 0-1,1 0 0,0 0 0,0 0 0,0 0 0,0 0 0,0 0 0,0 0 0,0 0 0,0 0 0,0 0 0,0 0 0,0 0 0,0 0 0,0 0 0,0 0 1,0 0-1,0 0 0,-1 0 0,1 0 0,0 0 0,0 0 0,0 0 0,0 0 0,0 0 0,0 0 0,0 0 0,0 0 0,0 0 0,0 0 0,0 0 1,0 0-1,0 0 0,0 0 0,0 0 0,0 0 0,0 0 0,-1 0 0,1 0 0,0 0 0,0-1 0,0 1 0,-3 11 10,-2 17 28,4-15-7,1 0 0,0 0-1,1 0 1,0-1-1,1 1 1,1 0-1,7 23 1,-9-33-21,0 1 1,1 0-1,0-1 0,0 1 1,0-1-1,0 1 0,1-1 1,-1 0-1,1 0 0,0 0 1,-1 0-1,2-1 0,-1 1 1,0-1-1,0 0 0,1 0 1,-1 0-1,1 0 0,0 0 1,-1-1-1,1 0 1,0 0-1,0 0 0,0 0 1,0 0-1,0-1 0,0 0 1,0 0-1,6 0 0,1-2-11,1-1 0,0 1 1,-1-2-1,1 0 0,-1 0 0,0-1 0,-1 0 0,1-1 0,-1 0 0,0-1 1,15-13-1,1-2-46,-1-2 1,39-48 0,-58 64 34,21-28-73,-26 34 76,1 0 0,-1-1 1,1 1-1,-1 0 0,0-1 0,0 0 0,0 1 0,0-1 0,-1 0 0,1 1 1,-1-1-1,1-3 0,-3 7 9,0 0 0,0 1 0,0-1 0,1 0 0,-1 0 1,1 1-1,-1-1 0,1 1 0,-1-1 0,1 1 0,-2 2 0,-7 12 32,0 0-1,1 1 0,0 0 1,-11 34-1,16-39-24,1 0 0,0 0 0,1 1 0,0-1-1,1 1 1,0-1 0,1 1 0,2 17 0,-1-28-35,-1 0 0,0 1 0,1-1 0,-1 0 0,1 0 0,-1 0 0,1-1 0,0 1 1,0 0-1,0 0 0,0 0 0,0 0 0,1-1 0,-1 1 0,0-1 0,3 3 0,-3-4-40,0 1 0,0 0 0,0-1 1,1 1-1,-1-1 0,0 0 0,0 1 0,1-1 0,-1 0 0,0 0 1,1 0-1,-1 0 0,0 0 0,1 0 0,-1 0 0,0 0 1,1 0-1,-1-1 0,2 1 0,1-2-188,1 0-1,-1 0 1,0-1-1,0 1 1,0-1-1,0 0 1,0 0 0,0 0-1,-1-1 1,1 1-1,4-7 1,1-6-403,0 1 1,0-1-1,-2 0 0,0-1 1,-1 0-1,0 0 0,-2 0 1,4-25-1,-5 21 437,-1 0-1,-1-1 1,-3-35-1,1 46 551,0 0 1,-1 1-1,-1-1 0,-6-17 0,7 25-135,1 0 0,-1 0 1,1 0-1,-1 0 0,0 0 1,0 1-1,0-1 0,-5-3 1,6 5-66,0 0 1,0 0 0,-1 0-1,1 0 1,0 1-1,-1-1 1,1 0-1,-1 1 1,1 0 0,-1-1-1,1 1 1,-1 0-1,1-1 1,-1 1-1,1 0 1,-1 0 0,0 0-1,1 1 1,-3-1-1,2 1-65,1-1 0,0 1 0,-1 0 0,1-1 0,-1 1-1,1 0 1,0 0 0,0 0 0,-1 0 0,1 0 0,0 0 0,0 0-1,0 1 1,0-1 0,0 0 0,1 0 0,-1 1 0,0-1 0,0 1-1,1-1 1,-1 1 0,1-1 0,0 1 0,-1-1 0,1 1 0,0-1-1,0 1 1,0-1 0,0 1 0,0 0 0,0-1 0,1 4 0,0 1-154,0 1 1,0-1-1,0 0 1,1 0 0,0 1-1,6 10 1,9 9-174,9-2-113</inkml:trace>
</inkml:ink>
</file>

<file path=ppt/ink/ink4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17.403"/>
    </inkml:context>
    <inkml:brush xml:id="br0">
      <inkml:brushProperty name="width" value="0.025" units="cm"/>
      <inkml:brushProperty name="height" value="0.025" units="cm"/>
      <inkml:brushProperty name="color" value="#E71224"/>
    </inkml:brush>
  </inkml:definitions>
  <inkml:trace contextRef="#ctx0" brushRef="#br0">252 83 17388,'-19'22'1087,"1"2"0,1 0 0,1 1-1,-23 51 1,34-63-939,0 0 0,0 1 0,2 0 0,0 0 0,0 1 0,1-1 0,1 0 0,0 1 0,1-1 0,1 1-1,0-1 1,4 15 0,3 1-25,1 0 0,25 52 0,-21-55-112,-2 1 0,-1 1 0,8 34-1,-15-47 0,-1 0 0,-1 1 0,0-1 0,-1 1 0,-1-1 0,-1 1-1,0-1 1,-1 0 0,-8 22 0,9-30 23,-1 0 0,-1-1 0,1 1 0,-1-1 0,-1 0 0,1 0 0,-1 0 0,-1-1 0,-5 6 0,7-8 18,-1 0 0,0-1 0,1 1 1,-1-1-1,0 0 0,0-1 0,-1 0 0,1 1 1,-1-1-1,1-1 0,-1 1 0,1-1 0,-1 0 0,-6 0 1,9-1-25,0 0 1,0 0-1,0 0 0,0-1 1,0 1-1,0-1 1,0 1-1,0-1 1,1 0-1,-1 0 1,0-1-1,0 1 1,1 0-1,-1-1 1,1 0-1,-1 0 1,1 1-1,0-1 0,0 0 1,0-1-1,0 1 1,0 0-1,0-1 1,1 1-1,-1-1 1,1 1-1,-1-1 1,1 0-1,0 0 1,0 0-1,0-3 1,-2-5-7,1 0 1,0 0 0,0 0-1,2 0 1,-1 0 0,1 0-1,3-15 1,1 1-79,2 2-1,0-1 1,2 1 0,0 0 0,2 0-1,0 1 1,2 0 0,0 1 0,16-20-1,24-27-218,73-74-1,-117 134 260,78-81-149,-25 27 119,52-70 0,-106 123 68,0 0 1,-1 0-1,0-1 0,-1 0 1,0 0-1,-1-1 0,6-15 1,-10 24-16,1 1 1,-1-1 0,0 1-1,1-1 1,-1 1 0,0-1 0,0 1-1,0-1 1,0 1 0,0-1 0,-1 1-1,1-1 1,0 1 0,-1-1-1,1 1 1,-1-1 0,1 1 0,-1-1-1,0 1 1,0-2 0,0 2-1,0 1 1,0-1 0,0 1-1,0-1 1,0 1-1,0-1 1,0 1 0,0 0-1,-1-1 1,1 1-1,0 0 1,0 0-1,0 0 1,0 0 0,0 0-1,0 0 1,0 0-1,-1 0 1,1 1 0,-2-1-1,-4 3 23,0-1-1,1 1 1,-1 0-1,1 1 0,-1-1 1,-10 10-1,0 1 15,0 2-1,1 0 1,1 0-1,1 1 1,1 1 0,-12 21-1,18-29-24,1 1 0,1-1 0,0 1-1,1 1 1,0-1 0,0 1 0,1-1 0,1 1 0,0 0-1,0 0 1,1 0 0,2 23 0,0-29-37,1 0 0,0 0 0,0 0 0,0 0 0,1-1 0,0 1 0,0-1 0,0 0 0,0 0 0,1 0 0,0 0 0,0-1 0,1 0 0,-1 1 0,1-1 0,0-1 0,0 1 0,0-1 0,0 0 0,1 0 0,-1-1 0,1 1 0,0-1 0,0 0 0,0-1 0,0 1 0,6-1 0,38 1-113</inkml:trace>
</inkml:ink>
</file>

<file path=ppt/ink/ink4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18.231"/>
    </inkml:context>
    <inkml:brush xml:id="br0">
      <inkml:brushProperty name="width" value="0.025" units="cm"/>
      <inkml:brushProperty name="height" value="0.025" units="cm"/>
      <inkml:brushProperty name="color" value="#E71224"/>
    </inkml:brush>
  </inkml:definitions>
  <inkml:trace contextRef="#ctx0" brushRef="#br0">420 13 19380,'0'0'43,"0"-1"-1,0 1 1,1-1-1,-1 1 1,0 0 0,0-1-1,0 1 1,0 0-1,0-1 1,0 1 0,0-1-1,0 1 1,0 0-1,0-1 1,0 1-1,-1 0 1,1-1 0,0 1-1,0 0 1,0-1-1,0 1 1,-1 0 0,1-1-1,0 1 1,0 0-1,0-1 1,-1 1-1,1 0 1,0 0 0,-1-1-1,1 1 1,0 0-1,-1 0 1,1 0 0,0-1-1,-1 1 1,1 0-1,0 0 1,-1 0-1,1 0 1,0 0 0,-1 0-1,-26 0 543,15 2-335,1 1 1,-21 7-1,12-1-107,1 2-1,0 0 0,1 2 1,0 0-1,1 0 0,1 2 0,0 0 1,1 1-1,-24 32 0,21-23-109,2 0 0,0 2 0,2-1 0,1 2 0,1 0 0,-12 44 0,18-47 39,-7 44-1,12-59-47,1 1 0,-1-1 0,2 1 0,0-1 0,0 1 0,5 20 0,-5-28-18,0 1 1,1-1-1,-1 0 1,1 1-1,-1-1 1,1 0-1,0 0 1,0 0-1,1 0 0,-1 0 1,0-1-1,1 1 1,0-1-1,-1 1 1,1-1-1,5 3 1,-3-3-3,0 0 1,0 0 0,0-1 0,0 1 0,0-1 0,0 0 0,0-1 0,0 1 0,0-1 0,9-1-1,-1 0 0,1-2 0,0 1-1,-1-2 1,0 0-1,0-1 1,0 0-1,23-13 1,-21 9 8,1-1 0,20-17 0,-33 25-6,0-1 1,0 0 0,0 0 0,0 0-1,-1 0 1,1 0 0,-1 0 0,0-1-1,0 1 1,0-1 0,0 0 0,-1 1 0,1-1-1,-1 0 1,0 0 0,0 0 0,0-5-1,-1 8-2,0-1 1,-1 0-1,1 1 0,0-1 0,-1 1 0,1-1 0,-1 1 1,1 0-1,-1-1 0,0 1 0,0-1 0,1 1 0,-1 0 1,0 0-1,0-1 0,0 1 0,0 0 0,-1 0 0,1 0 1,0 0-1,0 0 0,-1 1 0,1-1 0,-1 0 0,1 1 0,0-1 1,-1 0-1,1 1 0,-1 0 0,1-1 0,-1 1 0,0 0 1,1 0-1,-1 0 0,-1 0 0,-5 0 14,-1-1 0,0 2 1,1 0-1,-1 0 0,-10 3 0,4 0 14,1 0 0,-1 1 0,1 1-1,-19 11 1,27-14-21,0 1-1,0 0 0,0 0 1,0 1-1,1-1 1,0 1-1,0 0 0,0 1 1,1-1-1,0 1 1,-6 9-1,10-14-8,-1 0 0,1 0 0,0 0 0,-1-1-1,1 1 1,0 0 0,0 0 0,-1 0 0,1 0 0,0 0 0,0 0 0,0 0-1,0 0 1,0-1 0,0 1 0,0 0 0,0 0 0,1 0 0,-1 0 0,0 0-1,1 0 1,-1-1 0,0 1 0,2 2 0,-1-2 0,0 0 0,0 0 1,0 0-1,1 0 0,-1-1 0,0 1 0,1 0 1,-1 0-1,1-1 0,-1 1 0,1-1 1,-1 1-1,3-1 0,4 1 1,0 0 1,0 0-1,0-1 0,14-2 1,2-2-50,0-1 1,-1-1 0,1-1-1,-1-1 1,38-20-1,103-68-304,-137 76 265,-20 14 49,-1 1 0,1 1-1,-1-1 1,1 1 0,1 0 0,10-4-1,-18 8 37,0 0-1,1 0 1,-1 0-1,0 0 1,0 0 0,0 0-1,1 0 1,-1 0-1,0 0 1,0 0-1,0 0 1,1 0-1,-1 0 1,0 0-1,0 0 1,0 0-1,1 0 1,-1 0 0,0 0-1,0 0 1,0 0-1,0 0 1,1 0-1,-1 0 1,0 1-1,0-1 1,0 0-1,0 0 1,0 0 0,1 0-1,-1 0 1,0 1-1,0-1 1,0 0-1,0 0 1,0 0-1,0 0 1,0 1-1,0-1 1,0 0 0,0 0-1,1 0 1,-1 1-1,0-1 1,0 0-1,0 0 1,0 0-1,0 1 1,0-1-1,-1 0 1,1 0-1,0 0 1,0 1 0,0-1-1,0 0 1,0 0-1,-4 14 12,3-12-10,-37 90 181,19-51 72,3 0-1,1 1 0,-11 55 1,25-93-277,0 1 1,0 0 0,1-1-1,0 1 1,0 0 0,1 9-1,-1-13 18,0 0-1,1 0 0,-1-1 1,0 1-1,1 0 1,-1 0-1,1-1 0,-1 1 1,1 0-1,-1-1 1,1 1-1,-1-1 0,1 1 1,0-1-1,-1 1 1,1-1-1,0 1 0,0-1 1,-1 1-1,1-1 1,0 0-1,0 1 0,0-1 1,-1 0-1,1 0 1,0 0-1,0 0 0,0 0 1,-1 0-1,1 0 1,0 0-1,0 0 0,0 0 1,0 0-1,-1 0 1,1-1-1,0 1 0,0 0 1,0 0-1,-1-1 1,1 1-1,1-2 0,25-11-142</inkml:trace>
</inkml:ink>
</file>

<file path=ppt/ink/ink4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18.741"/>
    </inkml:context>
    <inkml:brush xml:id="br0">
      <inkml:brushProperty name="width" value="0.025" units="cm"/>
      <inkml:brushProperty name="height" value="0.025" units="cm"/>
      <inkml:brushProperty name="color" value="#E71224"/>
    </inkml:brush>
  </inkml:definitions>
  <inkml:trace contextRef="#ctx0" brushRef="#br0">201 1 16003,'-22'23'1055,"2"1"-1,0 1 0,1 0 1,2 2-1,0 0 0,-12 30 1,19-34-771,1 0 0,0 1 0,2 0 0,1 0 0,1 1 0,1-1 0,1 1 0,0 26 0,3-44-263,0 1-1,1-1 1,-1 0 0,1 1-1,1-1 1,0 0-1,0 0 1,0 0-1,1 0 1,0 0 0,0-1-1,0 1 1,1-1-1,0 0 1,1 0-1,-1 0 1,1 0 0,0-1-1,1 0 1,-1 0-1,1-1 1,0 1-1,0-1 1,0 0 0,1-1-1,-1 1 1,1-1-1,0-1 1,0 1-1,0-1 1,0-1 0,0 1-1,1-1 1,8 0-1,3 1-4,0-2-1,0-1 1,0 0-1,0-1 1,25-6-1,-31 5-10,0-1 0,0 0 0,0-1 0,-1-1 0,0 1 0,0-2 0,0 0 0,13-11 0,-23 17-5,-1 0 0,1 0 0,-1 0-1,1-1 1,-1 1 0,0 0 0,0-1 0,0 1 0,1-1 0,-1 0 0,-1 1 0,1-1 0,0 0 0,0 1 0,-1-1 0,1 0 0,-1 0 0,1 0 0,-1 0-1,0 1 1,0-5 0,0 5 3,-1-1 0,0 1 0,1 0 0,-1-1-1,0 1 1,0-1 0,0 1 0,0 0 0,0 0 0,0 0-1,0 0 1,-1 0 0,1 0 0,0 0 0,-1 0-1,1 0 1,-1 0 0,1 1 0,-1-1 0,1 0 0,-1 1-1,1 0 1,-1-1 0,1 1 0,-1 0 0,-2 0-1,-14-3 37,0 2 0,-1 1 0,1 0 0,0 1 0,-34 6 0,21 0 43,1 1 0,-47 18 1,75-25-78,0-1 1,-1 1 0,1 0 0,0 0-1,0 1 1,0-1 0,0 0 0,0 1-1,0-1 1,0 1 0,0-1 0,-2 5-1,4-6-4,0 0 0,-1 0-1,1 1 1,0-1 0,1 0-1,-1 0 1,0 1 0,0-1-1,0 0 1,0 0 0,0 0-1,0 1 1,0-1 0,0 0-1,0 0 1,0 1 0,0-1-1,1 0 1,-1 0-1,0 0 1,0 0 0,0 1-1,0-1 1,1 0 0,-1 0-1,0 0 1,0 0 0,0 0-1,1 0 1,-1 1 0,0-1-1,0 0 1,0 0 0,1 0-1,-1 0 1,0 0 0,0 0-1,1 0 1,22 1 11,1-4-85,-1 0 0,0-2 0,-1 0 0,38-15 0,87-46-701,-70 30 172,-75 34 585,0 1 0,0 0 0,0 0 0,1 1 0,-1-1 0,0 0 0,1 1 0,-1-1-1,0 1 1,1 0 0,-1 0 0,1 0 0,2 0 0,-4 0 24,0 1-1,0 0 1,0 0-1,0-1 1,-1 1-1,1 0 1,0 0-1,0 0 1,-1 0-1,1 0 1,0 0 0,-1 0-1,1 0 1,-1 0-1,1 0 1,-1 0-1,0 0 1,0 1-1,1-1 1,-1 0-1,0 0 1,0 0-1,0 0 1,0 1 0,0-1-1,0 0 1,-1 2-1,-1 22 274,-1 0 0,-1 1 0,-8 27-1,-3 16 305,11-47-387,2-12-265,0 0 0,0 0 0,1 0 0,1 0 0,0 11 0,4-10 62,1-7-62</inkml:trace>
</inkml:ink>
</file>

<file path=ppt/ink/ink4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19.683"/>
    </inkml:context>
    <inkml:brush xml:id="br0">
      <inkml:brushProperty name="width" value="0.025" units="cm"/>
      <inkml:brushProperty name="height" value="0.025" units="cm"/>
      <inkml:brushProperty name="color" value="#E71224"/>
    </inkml:brush>
  </inkml:definitions>
  <inkml:trace contextRef="#ctx0" brushRef="#br0">64 5 19748,'7'-4'1929,"-10"17"-1313,-3 8-280,-4 18 952,-1 8-328,1 10-416,3 6-288,0 2-232,4-2-88,0-14-232,1-8-168,4-13-536,1-10 1864,-3-16-984,-6 2-80,-1-20-80</inkml:trace>
</inkml:ink>
</file>

<file path=ppt/ink/ink4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20.190"/>
    </inkml:context>
    <inkml:brush xml:id="br0">
      <inkml:brushProperty name="width" value="0.025" units="cm"/>
      <inkml:brushProperty name="height" value="0.025" units="cm"/>
      <inkml:brushProperty name="color" value="#E71224"/>
    </inkml:brush>
  </inkml:definitions>
  <inkml:trace contextRef="#ctx0" brushRef="#br0">7 51 18500,'3'-30'2168,"-2"17"-1279,-5 6-401,-1 7 1624,4 0-1024,4 9-696,5 6-528,10 4-992,3 1-240,8 2 1000,2-1-288,7-2-297</inkml:trace>
</inkml:ink>
</file>

<file path=ppt/ink/ink4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20.624"/>
    </inkml:context>
    <inkml:brush xml:id="br0">
      <inkml:brushProperty name="width" value="0.025" units="cm"/>
      <inkml:brushProperty name="height" value="0.025" units="cm"/>
      <inkml:brushProperty name="color" value="#E71224"/>
    </inkml:brush>
  </inkml:definitions>
  <inkml:trace contextRef="#ctx0" brushRef="#br0">224 322 14035,'14'7'1760,"-13"-7"-1720,-1 0-1,0 0 1,0 0-1,0 0 1,0 0-1,0 1 1,0-1-1,0 0 1,0 0 0,0 0-1,0 0 1,0 0-1,0 0 1,1 0-1,-1 0 1,0 0-1,0 0 1,0 0-1,0 0 1,0 0 0,0 0-1,0 0 1,0 1-1,0-1 1,0 0-1,0 0 1,0 0-1,0 0 1,0 0-1,0 0 1,0 0 0,0 0-1,0 0 1,0 0-1,0 0 1,0 1-1,0-1 1,0 0-1,0 0 1,0 0-1,0 0 1,0 0 0,0 0-1,0 0 1,0 0-1,0 0 1,0 0-1,0 0 1,0 1-1,-1-1 1,1 0-1,0 0 1,0 0 0,0 0-1,0 0 1,0 0-1,0 0 1,0 0-1,0 0 1,0 0-1,-25 1 3894,14-2-3651,-8 1 483,1 0 0,-1 2-1,-24 4 1,37-5-731,0 0-1,-1 1 1,1 0 0,0 0 0,0 0-1,0 1 1,1 0 0,-1 0 0,1 1-1,-1 0 1,1-1 0,0 2 0,-5 4 0,8-6-54,0-1 0,1 1 1,-1-1-1,1 1 1,0 0-1,0 0 0,0-1 1,0 1-1,0 0 1,0 0-1,1 0 1,-1 0-1,1 0 0,0 0 1,0 0-1,0 0 1,0 0-1,1 0 0,-1 0 1,1 0-1,0 0 1,0 0-1,0 0 1,0 0-1,0-1 0,1 1 1,-1 0-1,1-1 1,2 4-1,4 5-165,1-1 1,0 0-1,0 0 1,1-1-1,13 10 1,3-1-323,1-1 0,50 23 0,-45-25 38,51 33 1,-80-46 478,0 0 0,0 1 0,0-1 1,0 1-1,0 0 0,0 0 1,-1 0-1,0 0 0,1 0 0,-1 0 1,0 1-1,2 4 0,-4-6 15,1 0 1,-1 0-1,0 0 0,0 0 1,0 1-1,0-1 0,0 0 0,0 0 1,0 0-1,-1 0 0,1 0 0,-1 0 1,0 0-1,1 0 0,-1 0 1,0 0-1,0 0 0,0 0 0,-1 0 1,1 0-1,0-1 0,-1 1 1,-2 2-1,-8 8 192,-1 0 0,-1-1 0,1 0 0,-2-1 0,-17 8 0,3-2 419,-57 20 0,76-32-521,-1-1 1,1 0-1,0-1 1,-1 0-1,-21 1 1,30-3-146,0 0-1,-1 0 1,1 0 0,0 0-1,0-1 1,0 1 0,0 0-1,0-1 1,0 0 0,0 1-1,0-1 1,0 0 0,0 0-1,0 0 1,0 0 0,0-1 0,1 1-1,-1 0 1,0-1 0,1 1-1,-1-1 1,1 0 0,0 1-1,0-1 1,-1 0 0,1 0-1,0 0 1,0 0 0,1 0-1,-1 0 1,0 0 0,1 0 0,-1 0-1,1 0 1,0 0 0,-1 0-1,1-3 1,1-8-369,-1 0-1,2 1 1,0-1 0,0 1 0,1-1-1,1 1 1,5-13 0,6-12-1105,21-34 1,-12 28 298,45-59 0,-9 27 35</inkml:trace>
  <inkml:trace contextRef="#ctx0" brushRef="#br0" timeOffset="1">610 39 14643,'11'-10'608,"-8"7"-448,-1 0 1,1 1-1,-1 0 0,1-1 1,0 1-1,0 0 0,0 0 1,0 0-1,0 1 1,1-1-1,-1 1 0,6-2 1,-8 3-143,-1 0 0,0 0 0,0 0 0,1 0 0,-1 0 0,0 0 0,0 0 0,1 0 0,-1 0 0,0 0 0,0 0 0,1 0 0,-1 0 0,0 0 0,0 0 0,0 0 0,1 1 0,-1-1 0,0 0 0,0 0 0,1 0 0,-1 0 0,0 0 0,0 1 1,0-1-1,0 0 0,0 0 0,1 0 0,-1 1 0,0-1 0,0 0 0,0 0 0,0 0 0,0 1 0,0-1 0,0 0 0,0 0 0,0 1 0,1-1 0,-1 0 0,0 0 0,0 1 0,0-1 0,-1 0 0,1 1 0,0 6 367,-1 1 0,-1-1 0,1 0 0,-1 0-1,-3 9 1,-2 6 160,-23 83 982,-16 118 0,39-176-1299,3 0-1,1 1 1,2-1-1,3 0 1,8 53 0,-9-94-207,11 49 204,-11-52-228,0 1 0,0-1 1,0 0-1,1 0 1,0 1-1,0-1 0,0 0 1,0-1-1,0 1 1,0 0-1,1-1 0,3 4 1,-6-6-10,0 0 0,0 1 1,1-1-1,-1 0 0,0 0 0,1 1 0,-1-1 1,0 0-1,0 0 0,1 0 0,-1 0 1,0 1-1,1-1 0,-1 0 0,0 0 1,1 0-1,-1 0 0,0 0 0,1 0 1,-1 0-1,1 0 0,-1 0 0,0 0 1,1 0-1,-1 0 0,0 0 0,1 0 0,-1 0 1,0 0-1,1-1 0,-1 1 0,0 0 1,1 0-1,-1 0 0,0 0 0,0-1 1,1 1-1,-1 0 0,0 0 0,0-1 1,1 1-1,-1 0 0,0 0 0,0-1 0,0 1 1,1 0-1,-1-1 0,0 1 0,0 0 1,0-1-1,0 1 0,0 0 0,0-1 1,0 1-1,0 0 0,0-1 0,0 1 1,0-1-1,0 1 0,-1-27-694,-4-5-52,-3 0 0,0 1 0,-22-49 0,-49-87-1080,58 125 1608,-77-136 2017,98 178-1758,0 0-1,1 0 1,-1 0 0,0 1-1,0-1 1,0 0 0,1 0 0,-1 0-1,0 0 1,0 0 0,0 0 0,1 0-1,-1 0 1,0 0 0,0 0 0,0 0-1,1 0 1,-1 0 0,0 0-1,0 0 1,0 0 0,1 0 0,-1 0-1,0-1 1,0 1 0,0 0 0,1 0-1,-1 0 1,0 0 0,0 0 0,0 0-1,0-1 1,1 1 0,-1 0-1,0 0 1,0 0 0,0 0 0,0-1-1,0 1 1,0 0 0,0 0 0,0 0-1,1-1 1,-1 1 0,0 0 0,0 0-1,0 0 1,0-1 0,0 1-1,0 0 1,0 0 0,0 0 0,0-1-1,0 1 1,0 0 0,0 0 0,-1 0-1,1-1 1,0 1 0,0 0 0,0 0-1,0 0 1,0-1 0,0 1-1,-1 0 1,16 4 476,-1 1 0,17 8-1,12 5-84,35 10-244,152 33 0,-172-52-215</inkml:trace>
</inkml:ink>
</file>

<file path=ppt/ink/ink4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21.105"/>
    </inkml:context>
    <inkml:brush xml:id="br0">
      <inkml:brushProperty name="width" value="0.025" units="cm"/>
      <inkml:brushProperty name="height" value="0.025" units="cm"/>
      <inkml:brushProperty name="color" value="#E71224"/>
    </inkml:brush>
  </inkml:definitions>
  <inkml:trace contextRef="#ctx0" brushRef="#br0">1 83 20956,'5'17'2345,"5"-14"-1489,-5-11-512,0-12 1305,1-5-881,-6 0-248,-4 1-240</inkml:trace>
</inkml:ink>
</file>

<file path=ppt/ink/ink4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03.549"/>
    </inkml:context>
    <inkml:brush xml:id="br0">
      <inkml:brushProperty name="width" value="0.025" units="cm"/>
      <inkml:brushProperty name="height" value="0.025" units="cm"/>
      <inkml:brushProperty name="color" value="#E71224"/>
    </inkml:brush>
  </inkml:definitions>
  <inkml:trace contextRef="#ctx0" brushRef="#br0">81 18 14907,'-6'-16'1632,"6"16"-1591,-1 0 1,1-1-1,0 1 1,0 0-1,-1 0 1,1 0-1,0 0 1,-1-1-1,1 1 1,0 0-1,-1 0 1,1 0-1,0 0 1,-1 0-1,1 0 1,0 0-1,-1 0 1,1 0-1,0 0 1,-1 0-1,1 0 0,0 0 1,-1 0-1,1 0 1,0 1-1,0-1 1,-1 0-1,1 0 1,-2 2 91,0-1 0,1 0 0,-1 1 0,1 0 0,0-1-1,-1 1 1,1 0 0,0 0 0,0-1 0,0 1 0,0 0 0,1 0 0,-2 4 0,-12 45 429,3 1 1,2 1 0,2 0-1,2 0 1,4 78-1,1-119-488,1 0 0,0 0 0,1 0 0,1 0 0,0 0 0,7 19 0,-8-28-55,-1-1 0,0 1 0,1-1 0,-1 0 0,1 0 0,0 1 0,0-1 0,-1 0 1,2-1-1,-1 1 0,0 0 0,0-1 0,0 1 0,5 1 0,-4-2-6,0 0 1,0 0-1,1-1 1,-1 1-1,0-1 0,0 0 1,0 0-1,0 0 0,1-1 1,-1 1-1,0-1 0,0 1 1,0-1-1,0 0 0,5-3 1,4-1-15,0-1 0,-1-1 1,0 0-1,0 0 0,0-1 0,9-10 1,56-62-132,-12 11-6,-63 68 133,0 0 0,1-1 0,-1 1 0,1 0 0,-1 0 0,1 0 1,-1 0-1,1 0 0,-1 0 0,1 0 0,0 0 0,0 1 0,-1-1 0,1 1 0,2-1 0,-4 1 5,1 0 0,0 0 1,-1 1-1,1-1 0,-1 0 0,1 0 0,-1 1 0,1-1 0,-1 0 1,1 1-1,-1-1 0,0 1 0,1-1 0,-1 0 0,0 1 0,1-1 1,-1 1-1,0-1 0,1 1 0,-1-1 0,0 1 0,0 0 1,1-1-1,-1 1 0,0-1 0,0 1 0,0-1 0,0 1 0,0 0 1,0 9 20,0-1 0,0 0 0,-1 0 0,-2 12 0,2-15-9,-9 44 63,-5 37 50,14-76-112,0-1-1,1 0 0,0 0 1,1 0-1,0 0 0,3 12 0,-4-20-43,0 0-1,1-1 1,-1 1-1,1 0 1,0 0-1,0 0 1,-1-1-1,1 1 1,0 0-1,0-1 0,1 1 1,-1-1-1,0 1 1,0-1-1,1 0 1,-1 1-1,1-1 1,-1 0-1,1 0 0,0 0 1,-1 0-1,1 0 1,0-1-1,-1 1 1,1 0-1,0-1 1,3 1-1,1-1-11,0 0-1,0 0 1,0-1-1,0 0 1,0 0-1,0 0 1,-1-1-1,7-2 1,33-14-200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37.330"/>
    </inkml:context>
    <inkml:brush xml:id="br0">
      <inkml:brushProperty name="width" value="0.05" units="cm"/>
      <inkml:brushProperty name="height" value="0.05" units="cm"/>
    </inkml:brush>
  </inkml:definitions>
  <inkml:trace contextRef="#ctx0" brushRef="#br0">1 5 16420,'3'-4'1656,"1"4"-1104,-3 4-216,1 3 808,-1 3-232,2 4-375,-1 1-217,0 2-464,1-1-192,-3-2-345,0 0-199,-3-5 664,-2 0-208,-2-7-152</inkml:trace>
</inkml:ink>
</file>

<file path=ppt/ink/ink4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04.003"/>
    </inkml:context>
    <inkml:brush xml:id="br0">
      <inkml:brushProperty name="width" value="0.025" units="cm"/>
      <inkml:brushProperty name="height" value="0.025" units="cm"/>
      <inkml:brushProperty name="color" value="#E71224"/>
    </inkml:brush>
  </inkml:definitions>
  <inkml:trace contextRef="#ctx0" brushRef="#br0">153 61 15827,'-44'64'2177,"-21"32"14,58-83-1764,0 0 0,1 0 1,0 0-1,1 1 0,-5 23 0,9-36-394,1 0 0,-1 1 0,1-1 0,0 1 0,0-1 0,0 1 0,0-1 0,0 1 0,0-1 0,0 1 0,0-1 0,0 0 0,1 1 0,-1-1 0,0 1 0,1-1 0,0 0 0,-1 1 0,1-1 0,0 0 0,1 2 0,-1-2-16,0-1 1,0 1-1,0-1 1,0 1-1,0-1 1,0 1-1,0-1 0,0 0 1,0 0-1,1 0 1,-1 0-1,0 0 0,0 0 1,0 0-1,0 0 1,1 0-1,-1 0 0,0 0 1,0-1-1,2 0 1,4-1 1,0-1 0,0-1 0,0 1 0,-1-1 0,1 0 1,7-7-1,-5 3-8,0-1 1,-1 0 0,0 0 0,-1-1-1,0 0 1,0 0 0,-1-1-1,-1 1 1,0-1 0,6-19-1,-5 10 60,-1-1 0,-1 1-1,-1-1 1,0 0-1,-2-26 1,-1 42-35,0 0 1,0 0 0,-1-1-1,0 1 1,-3-9-1,4 13-31,0 1 0,-1-1 0,1 1 0,0-1 0,0 1 0,0-1-1,-1 1 1,1 0 0,0-1 0,0 1 0,-1 0 0,1-1 0,0 1 0,-1 0 0,1-1 0,-1 1 0,1 0 0,0-1-1,-1 1 1,1 0 0,-1 0 0,1 0 0,-1-1 0,1 1 0,0 0 0,-2 0 0,1 0 2,0 1 0,0-1 0,0 1 0,0-1 0,1 1 0,-1 0 1,0-1-1,0 1 0,0 0 0,0-1 0,1 1 0,-1 0 0,0 0 1,1 0-1,-1 0 0,1 0 0,-2 1 0,-3 9-159,1 0 0,-1 1 0,2-1 0,0 1 0,0-1 0,1 1 0,0 0 0,1 0 1,0 0-1,1 0 0,1 0 0,0 0 0,0 0 0,4 11 0,-5-20 10,1-1 0,-1 1 0,1-1 1,0 1-1,0-1 0,0 0 0,0 1 0,0-1 0,0 0 1,1 0-1,-1 0 0,1 0 0,0 0 0,-1 0 0,1 0 1,0-1-1,0 1 0,0 0 0,0-1 0,1 0 0,-1 1 1,0-1-1,0 0 0,1 0 0,-1-1 0,1 1 0,-1 0 1,1-1-1,-1 1 0,1-1 0,-1 0 0,1 0 0,-1 0 1,1 0-1,-1 0 0,1-1 0,0 1 0,-1-1 1,0 0-1,1 1 0,-1-1 0,5-3 0,26-16-1094,2-12-19</inkml:trace>
</inkml:ink>
</file>

<file path=ppt/ink/ink4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05.588"/>
    </inkml:context>
    <inkml:brush xml:id="br0">
      <inkml:brushProperty name="width" value="0.025" units="cm"/>
      <inkml:brushProperty name="height" value="0.025" units="cm"/>
      <inkml:brushProperty name="color" value="#E71224"/>
    </inkml:brush>
  </inkml:definitions>
  <inkml:trace contextRef="#ctx0" brushRef="#br0">150 73 12227,'3'-12'735,"0"5"-221,-1 0 0,0 0 0,0 0 0,1-14 1,-3 20-464,0 1 1,0-1-1,0 1 1,0 0-1,0-1 1,0 1-1,0-1 1,0 1-1,-1 0 1,1-1-1,0 1 1,0-1 0,0 1-1,0 0 1,0-1-1,-1 1 1,1 0-1,0-1 1,0 1-1,-1 0 1,1-1-1,0 1 1,-1 0-1,1 0 1,0-1-1,-1 1 1,1 0-1,0 0 1,-1-1 0,1 1-1,-1 0 1,1 0-1,0 0 1,-1 0-1,1 0 1,-1 0-1,1 0 1,0 0-1,-1 0 1,1 0-1,-1 0 1,1 0-1,0 0 1,-1 0-1,1 0 1,-1 0 0,1 0-1,0 0 1,-1 1-1,1-1 1,-1 0-1,1 0 1,0 0-1,-1 1 1,1-1-1,0 0 1,0 1-1,-1-1 1,1 0-1,-1 1 1,-6 8 342,0 0 0,0 0 1,1 1-1,0 0 0,1 0 0,0 0 0,-6 19 0,4-12-138,-49 133 812,49-125-913,0 0 1,2 0-1,1 1 1,-2 28-1,6-51-137,0 0 0,0 0 0,0 1-1,0-1 1,0 0 0,1 0-1,-1 0 1,1 1 0,0-1-1,0 0 1,0 0 0,1 0 0,-1 0-1,1 0 1,-1-1 0,1 1-1,3 3 1,-3-4-39,0-1 0,0 0 0,1 1 1,-1-1-1,0 0 0,1 0 0,-1 0 0,1-1 0,-1 1 0,1-1 0,-1 1 1,1-1-1,-1 0 0,1 0 0,0 0 0,-1 0 0,1 0 0,-1-1 1,1 1-1,-1-1 0,1 1 0,2-2 0,7-2-161,-1-1 0,1 0 0,-1 0 0,0-1 0,0 0 0,16-14 0,54-53-943,-21 17 645,-60 56 491,1-1 0,-1 1 0,1 0 0,-1-1 0,0 1 0,1-1 0,-1 1 0,1 0 0,-1-1 0,1 1 0,-1 0 0,1 0 0,0 0 1,-1-1-1,1 1 0,-1 0 0,1 0 0,-1 0 0,1 0 0,-1 0 0,2 0 0,0 9 346,-9 25 259,5-26-560,-2 11 153,-5 16 11,1 1-1,-3 54 1,11-88-224,0 0 1,-1-1-1,1 1 0,0 0 0,0-1 1,1 1-1,-1-1 0,0 1 0,0 0 0,1-1 1,-1 1-1,1-1 0,-1 1 0,1-1 0,0 1 1,0-1-1,0 0 0,0 1 0,-1-1 1,2 0-1,-1 0 0,1 2 0,0-2-10,0-1 0,-1 1 0,1-1 0,-1 1 0,1-1-1,0 0 1,-1 0 0,1 0 0,0 0 0,-1 0 0,1 0 0,0 0 0,-1-1 0,1 1-1,0 0 1,-1-1 0,3-1 0,8-3-94,0-1-1,-1 0 1,0-1-1,12-10 1,-20 15 84,20-15 3,-2 0 0,0-2 0,-1 0 0,-1-1 0,-1-1 0,0 0 0,20-36 0,-35 50 100,0 0 1,0 0-1,-1 0 0,0 0 0,-1 0 0,1 0 0,0-13 0,-2 17-46,0 0 1,0 0-1,-1 0 0,1 0 1,-1 0-1,1 0 0,-1 0 1,0 0-1,-2-3 0,2 4-23,1 1-1,-1 0 1,0 0-1,0-1 1,0 1-1,0 0 1,0 0-1,0 0 1,0 0-1,0 0 1,-1 1-1,1-1 1,0 0-1,0 1 1,-1-1-1,1 0 1,0 1-1,-1 0 1,1-1-1,-2 1 1,0 0-9,1 0 0,0 0 0,0 1 0,0-1 0,0 1-1,-1-1 1,1 1 0,0 0 0,0 0 0,0 0 0,1 0 0,-1 0 0,0 0 0,0 1 0,0-1 0,1 1-1,-1-1 1,1 1 0,-1 0 0,1-1 0,0 1 0,0 0 0,0 0 0,0 0 0,-2 4 0,-3 7 5,0 0 0,-6 21 0,12-32-4,-6 15 45,1 0 1,1 0-1,1 1 0,0 0 1,1-1-1,1 1 0,2 27 1,-1-44-41,0 0 1,0 0-1,0 1 1,1-1-1,-1 0 1,0 0 0,0 1-1,1-1 1,-1 0-1,1 0 1,-1 0-1,1 0 1,0 0-1,-1 0 1,1 0-1,0 0 1,0 0 0,-1 0-1,1 0 1,0 0-1,0 0 1,0-1-1,0 1 1,0 0-1,1-1 1,-1 1-1,0-1 1,0 1 0,0-1-1,0 1 1,1-1-1,-1 0 1,0 0-1,0 1 1,1-1-1,-1 0 1,0 0-1,0 0 1,1-1 0,-1 1-1,0 0 1,0 0-1,0-1 1,1 1-1,-1 0 1,0-1-1,0 0 1,2 0 0,5-3 13,0 0 1,0-1 0,0 0 0,-1 0 0,9-8 0,-2 1 69,-1 0-1,21-26 1,-31 34-43,0 0 0,0 1 0,-1-1 0,1 0 1,-1-1-1,0 1 0,0 0 0,-1-1 0,1 1 1,-1-1-1,0 1 0,0-1 0,-1 1 0,1-1 1,-1 0-1,0-6 0,0 11-49,0-1 0,-1 1-1,1-1 1,0 1 0,0-1 0,0 1-1,-1-1 1,1 1 0,0-1 0,-1 1-1,1 0 1,0-1 0,-1 1 0,1-1-1,0 1 1,-1 0 0,1-1 0,-1 1-1,1 0 1,-1 0 0,1-1 0,-1 1-1,1 0 1,-1 0 0,1 0 0,-1 0-1,1 0 1,-1 0 0,1-1 0,-1 1 0,1 0-1,-1 0 1,1 1 0,-1-1 0,1 0-1,-1 0 1,1 0 0,-1 0 0,0 1-1,-5-2-273,14-12 184,-4 7-23,1 1 1,-1-1-1,1 1 0,0 0 0,1 1 1,-1-1-1,10-5 0,-29 32 423,-14 31 0,34-52-141,-4-1-156,1 0 0,0 1 0,-1-1 0,1 1 0,0-1 0,-1 1 0,5 2 0,-5 2-11,-1 0 0,0 1 1,0-1-1,0 0 0,-1 1 0,0-1 0,0 1 0,0-1 1,0 0-1,-1 1 0,-1 4 0,-1 14-4,-6 39 98,7-49-16,-1 0-1,2-1 1,-1 1-1,2 19 1,0-33-75,0 0 0,0 0 0,0 0 0,0 0 0,0 0 0,0 0 0,0 1 0,0-1 1,0 0-1,0 0 0,0 0 0,0 0 0,0 0 0,0 0 0,0 1 0,0-1 0,0 0 0,0 0 0,0 0 1,0 0-1,0 0 0,0 0 0,1 0 0,-1 0 0,0 1 0,0-1 0,0 0 0,0 0 0,0 0 0,0 0 0,0 0 1,0 0-1,0 0 0,0 0 0,1 0 0,-1 0 0,0 0 0,0 0 0,0 0 0,0 1 0,0-1 0,0 0 1,0 0-1,1 0 0,-1 0 0,0 0 0,0 0 0,0 0 0,0 0 0,0 0 0,0 0 0,0-1 0,1 1 1,-1 0-1,0 0 0,0 0 0,0 0 0,7-8 137,5-13 27,3-14-78,-1-1 0,-2-1 0,-2 0 0,9-54 0,-19 74-114,-2 12-5,-2 8-31,4-2 55,-1 0 1,1 0-1,0 0 0,-1 0 1,1 0-1,0 0 1,0 0-1,0 0 1,0 0-1,-1 0 1,2 0-1,-1 0 1,0 0-1,0 0 1,0 0-1,0 0 1,1 0-1,-1 0 1,0 0-1,1 0 1,0 2-1,1-1-3,-1 0 1,1 0-1,0 0 1,0 0-1,0 0 0,0 0 1,0 0-1,3 1 1,1 1-5,-1-1 1,1 0 0,0-1 0,0 1-1,0-1 1,10 2 0,-6-3 6,0 0 1,0-1-1,1-1 1,-1 1-1,0-2 1,0 0-1,0 0 1,0 0-1,-1-1 1,1-1-1,-1 0 1,17-9-1,-20 10 9,0-1-1,0 1 1,0-2-1,0 1 0,-1-1 1,0 1-1,0-2 1,0 1-1,0 0 0,-1-1 1,0 0-1,0 0 0,-1 0 1,0 0-1,0-1 1,0 1-1,-1-1 0,0 0 1,2-9-1,-4 15-3,1-1 1,-1 0-1,0 1 0,0-1 0,0 0 1,0 0-1,0 0 0,0 1 0,0-1 0,-1 0 1,1 1-1,0-1 0,-1 0 0,0 0 1,1 1-1,-1-1 0,0 1 0,0-1 1,0 1-1,0-1 0,0 1 0,0 0 0,0-1 1,-3-1-1,2 2 0,0 1-1,1-1 1,-1 1 0,0 0-1,0 0 1,1-1 0,-1 1-1,0 0 1,0 1 0,0-1-1,1 0 1,-1 0 0,0 1-1,0-1 1,1 1 0,-1 0-1,0-1 1,1 1 0,-1 0-1,1 0 1,-1 0 0,1 0-1,-1 0 1,1 0 0,-2 2 0,-8 8-8,1-1 1,0 1-1,0 1 1,1 0-1,1 0 1,0 1-1,0 0 1,2 0-1,-1 0 1,2 1-1,0 0 1,0 1-1,2-1 1,-4 25-1,6-36 7,1-1-1,0 1 1,0 0-1,0 0 0,0-1 1,1 1-1,-1 0 1,0 0-1,1-1 0,0 1 1,0 0-1,0-1 1,0 1-1,0-1 0,1 1 1,1 2-1,-2-4 2,1 1 0,-1-1 0,1 0 0,0 0 0,0 1 0,-1-1 0,1 0 0,0 0 0,0-1-1,0 1 1,0 0 0,0-1 0,0 1 0,0-1 0,0 0 0,4 1 0,3-2 1,1 1-1,-1-2 1,1 1 0,-1-1 0,0-1-1,0 0 1,16-7 0,42-24 0,-48 23 1,0 1 0,1 1 0,0 0 0,24-5-1,-41 13 0,0 0 0,-1 0 0,1 1 0,-1 0 0,1-1 0,0 1 0,-1 0 0,1 0 0,-1 1 0,1-1 0,0 0 0,-1 1 0,1 0 0,-1-1 0,5 3-1,-4-1 3,0 1-1,0-1 0,0 1 0,-1 0 0,1 0 0,-1 0 0,1 0 0,-1 0 0,3 6 0,-4-8 1,0 1-1,0 0 1,1 0-1,-1-1 1,1 1-1,0 0 1,-1-1-1,1 0 1,0 1-1,0-1 1,0 0-1,0 0 1,0 0-1,0 0 1,0 0-1,0-1 1,0 1-1,0-1 1,1 1-1,-1-1 1,0 0-1,0 0 1,1 0-1,-1 0 1,0 0-1,0 0 1,5-2-1,4-1-42,1 0 0,-1-1-1,0-1 1,13-6 0,-4 1-110,-13 7 111,5-3-87,1 1 0,0 0 0,0 1 0,19-4 0,-29 8 100,-1-1 1,0 1-1,0 0 0,1-1 0,-1 1 1,0 0-1,1 0 0,-1 1 0,0-1 1,0 1-1,1-1 0,-1 1 0,0-1 1,0 1-1,0 0 0,0 0 0,0 0 1,0 0-1,0 1 0,0-1 0,0 1 1,0-1-1,-1 1 0,1-1 0,0 1 1,-1 0-1,0 0 0,1 0 0,-1 0 1,0 0-1,0 0 0,0 0 1,1 4-1,0 5-65,0-1 0,-1 1 1,0 0-1,-1 0 0,0-1 1,0 1-1,-1 0 0,-1 0 1,0-1-1,-1 1 0,-5 15 1,8-26 84,0 0 1,0 1 0,0-1 0,0 0-1,0 0 1,-1 0 0,1 0 0,0 0-1,0 1 1,0-1 0,0 0 0,0 0-1,0 0 1,0 0 0,-1 0 0,1 0-1,0 0 1,0 0 0,0 0 0,0 0-1,0 1 1,-1-1 0,1 0 0,0 0-1,0 0 1,0 0 0,0 0 0,-1 0-1,1 0 1,0 0 0,0 0 0,0 0-1,0 0 1,0 0 0,-1-1 0,1 1 0,0 0-1,0 0 1,0 0 0,0 0 0,0 0-1,-1 0 1,1 0 0,0 0 0,0 0-1,0 0 1,0-1 0,0 1 0,0 0-1,0 0 1,-1 0 0,1 0 0,0 0-1,0 0 1,0-1 0,0 1 0,0 0-1,0 0 1,-3-11-232</inkml:trace>
</inkml:ink>
</file>

<file path=ppt/ink/ink4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1:06.053"/>
    </inkml:context>
    <inkml:brush xml:id="br0">
      <inkml:brushProperty name="width" value="0.025" units="cm"/>
      <inkml:brushProperty name="height" value="0.025" units="cm"/>
      <inkml:brushProperty name="color" value="#E71224"/>
    </inkml:brush>
  </inkml:definitions>
  <inkml:trace contextRef="#ctx0" brushRef="#br0">1 29 18892,'1'-12'1896,"16"7"-1255,4-1-281,9 3 864,7 0-656,6 4-200,0 2-120,4 6-232</inkml:trace>
</inkml:ink>
</file>

<file path=ppt/ink/ink4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3:23.283"/>
    </inkml:context>
    <inkml:brush xml:id="br0">
      <inkml:brushProperty name="width" value="0.025" units="cm"/>
      <inkml:brushProperty name="height" value="0.025" units="cm"/>
      <inkml:brushProperty name="color" value="#E71224"/>
    </inkml:brush>
  </inkml:definitions>
  <inkml:trace contextRef="#ctx0" brushRef="#br0">1 14 16099,'1'2'1377,"2"1"-1049,1 0-248,-1-3-80,7-3 336,-1-4-136,-1-4-120</inkml:trace>
</inkml:ink>
</file>

<file path=ppt/ink/ink4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3:24.246"/>
    </inkml:context>
    <inkml:brush xml:id="br0">
      <inkml:brushProperty name="width" value="0.025" units="cm"/>
      <inkml:brushProperty name="height" value="0.025" units="cm"/>
      <inkml:brushProperty name="color" value="#E71224"/>
    </inkml:brush>
  </inkml:definitions>
  <inkml:trace contextRef="#ctx0" brushRef="#br0">430 19 15947,'15'-14'1497,"-17"9"-1041,-6 7-176,-10 16 568,-6 12-104,-13 12-352,-6 8-136,-6 10-168,-4 5-40,3 1-24,1-2 0,9-8-120,4-6-168,15-11-424,6-10-176,15-28 672,5-7-184,15-27-112</inkml:trace>
</inkml:ink>
</file>

<file path=ppt/ink/ink4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3:24.696"/>
    </inkml:context>
    <inkml:brush xml:id="br0">
      <inkml:brushProperty name="width" value="0.025" units="cm"/>
      <inkml:brushProperty name="height" value="0.025" units="cm"/>
      <inkml:brushProperty name="color" value="#E71224"/>
    </inkml:brush>
  </inkml:definitions>
  <inkml:trace contextRef="#ctx0" brushRef="#br0">143 1 14995,'-15'31'1553,"-5"16"-825,-4 4-232,-2 9 744,3 4-264,5-1-264,6-3-119,8-9-225,4-8-104,10-9-232,4-4-96,3-8-240,1-5-184,-3-7-361,-5-3-375,-4-7 888,-2-4-240,-4-11-112</inkml:trace>
</inkml:ink>
</file>

<file path=ppt/ink/ink4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3:25.183"/>
    </inkml:context>
    <inkml:brush xml:id="br0">
      <inkml:brushProperty name="width" value="0.025" units="cm"/>
      <inkml:brushProperty name="height" value="0.025" units="cm"/>
      <inkml:brushProperty name="color" value="#E71224"/>
    </inkml:brush>
  </inkml:definitions>
  <inkml:trace contextRef="#ctx0" brushRef="#br0">9 45 16027,'-8'7'1625,"7"0"-1009,4-2-216,18-7 744,10-2-80,13-5-471,5 1-257,4-2-728,3 1-297,-5-2 617,-2 4-168,-10 4-104</inkml:trace>
</inkml:ink>
</file>

<file path=ppt/ink/ink4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3:25.614"/>
    </inkml:context>
    <inkml:brush xml:id="br0">
      <inkml:brushProperty name="width" value="0.025" units="cm"/>
      <inkml:brushProperty name="height" value="0.025" units="cm"/>
      <inkml:brushProperty name="color" value="#E71224"/>
    </inkml:brush>
  </inkml:definitions>
  <inkml:trace contextRef="#ctx0" brushRef="#br0">250 38 17156,'5'-4'527,"-3"3"-386,1-1-1,-1 1 0,0-1 0,0 0 1,0 1-1,0-1 0,-1 0 0,1 0 1,0 0-1,-1 0 0,1-1 0,-1 1 1,2-3-1,-3 5-117,0-1-1,0 1 1,0 0 0,0 0-1,0 0 1,0 0 0,0 0 0,0 0-1,0 0 1,0 0 0,0-1-1,0 1 1,0 0 0,0 0-1,0 0 1,0 0 0,0 0 0,0 0-1,0 0 1,0 0 0,0-1-1,0 1 1,0 0 0,0 0 0,0 0-1,0 0 1,0 0 0,0 0-1,-1 0 1,1 0 0,0 0-1,0-1 1,0 1 0,0 0 0,0 0-1,0 0 1,0 0 0,0 0-1,0 0 1,0 0 0,-1 0 0,1 0-1,0 0 1,0 0 0,0 0-1,0 0 1,0 0 0,0 0-1,0 0 1,0 0 0,-1 0 0,-6 3 476,-7 8-169,-14 15-220,2 2 1,2 1-1,0 1 1,2 1-1,-33 62 0,53-88-94,-1 0 0,1-1 0,0 1-1,1 0 1,-1 0 0,1 1-1,0-1 1,0 7 0,1-11-9,0 1 1,0 0 0,0 0-1,0 0 1,1-1 0,-1 1-1,1 0 1,0-1-1,-1 1 1,1 0 0,0-1-1,0 1 1,0-1-1,0 1 1,0-1 0,0 1-1,0-1 1,1 0 0,-1 0-1,0 1 1,1-1-1,-1 0 1,1 0 0,-1-1-1,1 1 1,0 0 0,2 1-1,6 1-38,0 0 0,1 0 0,-1-1 0,0-1 0,17 1 0,58-2-358,-35-2 107,-25 1 121,-18 1 73,1-1 0,0 1 0,0 0 0,0 1-1,0 0 1,-1 0 0,11 4 0,-17-5 85,0 0 0,0 0 0,-1 1 1,1-1-1,0 0 0,-1 1 0,1-1 0,0 1 0,-1-1 0,1 1 0,-1-1 1,1 1-1,-1 0 0,1-1 0,-1 1 0,1 0 0,-1-1 0,0 1 0,1 0 0,-1-1 1,0 1-1,0 0 0,1 0 0,-1-1 0,0 1 0,0 0 0,0 0 0,0 0 1,0-1-1,0 1 0,0 0 0,0 0 0,0-1 0,0 1 0,-1 0 0,1 0 0,0-1 1,0 1-1,-1 0 0,1 0 0,-1-1 0,1 1 0,0 0 0,-1-1 0,1 1 1,-1-1-1,0 1 0,0 0 0,-4 5 56,0-1 1,0 0 0,-1 0-1,-5 4 1,-9 5 150,-1-1 0,0-1 0,-1 0 1,0-2-1,-1-1 0,0 0 0,0-2 0,-1-1 0,0-1 0,-28 3 1,48-7-167,-1-1 0,1 1 0,-1-1 0,1 0 0,0-1 1,-1 1-1,1-1 0,-1 0 0,1 0 0,0 0 0,-1-1 0,1 1 0,0-1 1,0 0-1,0 0 0,0 0 0,1-1 0,-1 0 0,-5-4 0,-4-13 9</inkml:trace>
</inkml:ink>
</file>

<file path=ppt/ink/ink4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28.846"/>
    </inkml:context>
    <inkml:brush xml:id="br0">
      <inkml:brushProperty name="width" value="0.025" units="cm"/>
      <inkml:brushProperty name="height" value="0.025" units="cm"/>
      <inkml:brushProperty name="color" value="#008C3A"/>
    </inkml:brush>
  </inkml:definitions>
  <inkml:trace contextRef="#ctx0" brushRef="#br0">7 45 16235,'-7'6'1417,"16"-3"-937,10-2-176,18-5 408,22-5-112,21-1-112,7 0-40,9 2-240,-1-1-88,-8 5-248,-5 4-168,-15 3-416,-12 2-104,-22 1 608,-13 1-184,-13-1-112</inkml:trace>
</inkml:ink>
</file>

<file path=ppt/ink/ink4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29.388"/>
    </inkml:context>
    <inkml:brush xml:id="br0">
      <inkml:brushProperty name="width" value="0.025" units="cm"/>
      <inkml:brushProperty name="height" value="0.025" units="cm"/>
      <inkml:brushProperty name="color" value="#008C3A"/>
    </inkml:brush>
  </inkml:definitions>
  <inkml:trace contextRef="#ctx0" brushRef="#br0">33 410 13819,'-18'22'1584,"9"-1"-792,3-4-247,6 2 1071,7 0-432,14-2-96,4-1-143,14-2-257,11 0-96,12-9-176,4-5-264,11-8-872,3-9 1936,-1-9-1200,0-9 8,-10-7-24</inkml:trace>
  <inkml:trace contextRef="#ctx0" brushRef="#br0" timeOffset="1">926 2 14859,'20'-2'1641,"5"9"-913,2 5-288,-1 5 1112,-1 5-760,-6 6-168,-7 9-55,-15 11-257,-12 6-104,-18 6-32,-10 5-16,-7 1-16,-3-2 8,3-5-152,1-6-296,15-16 328,10-4-32,16-13-96</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37.737"/>
    </inkml:context>
    <inkml:brush xml:id="br0">
      <inkml:brushProperty name="width" value="0.05" units="cm"/>
      <inkml:brushProperty name="height" value="0.05" units="cm"/>
    </inkml:brush>
  </inkml:definitions>
  <inkml:trace contextRef="#ctx0" brushRef="#br0">0 16 13883,'2'-2'194,"0"1"0,0-1 0,0 1 0,0 0 0,0-1 0,0 1 0,1 0 0,-1 0 0,0 1 0,0-1 0,1 0 0,-1 1 0,1-1 0,-1 1 0,4 0 0,44 0 1136,-37 1-786,71 2 415,0 4 0,99 22 0,-179-29-924,0 1-1,0 0 1,-1 1 0,1-1 0,0 1-1,0-1 1,-1 1 0,1 0-1,-1 0 1,5 4 0,-8-5-18,1 0 0,-1-1 0,1 1 0,-1-1 0,1 1 0,-1 0 0,0 0 0,1-1 0,-1 1 0,0 0 0,0 0 0,1-1 0,-1 1 0,0 0 0,0 0 0,0 0 0,0-1 0,0 1 0,0 0 0,0 0 0,0 1 0,-1 0 17,0-1-1,0 1 0,0 0 1,1-1-1,-2 1 1,1 0-1,0-1 1,0 1-1,0-1 1,-1 0-1,1 1 0,-4 1 1,-17 12 135,-1 0 0,0-2 0,-1-1 0,-1 0 0,0-2 0,-1-1 0,0-1 0,0-1 0,-42 5 0,63-11-198,-1-1 0,1 0 1,-1 0-1,-8-1 0,13 1 39,1 0-1,-1 0 0,0 0 1,1 0-1,-1 0 1,0 0-1,1-1 0,-1 1 1,0 0-1,1 0 0,-1 0 1,1-1-1,-1 1 0,1 0 1,-1-1-1,0 1 0,1-1 1,-1 1-1,1-1 0,0 1 1,-1-1-1,1 1 0,-1-1 1,1 1-1,0-1 0,-1 1 1,1-1-1,0 0 0,0 1 1,-1-1-1,1 0 0,0 1 1,0-1-1,0 0 1,0 1-1,0-1 0,0 1 1,0-1-1,0 0 0,0 1 1,0-1-1,0 0 0,1 1 1,-1-1-1,0-1 0,8-9-45</inkml:trace>
</inkml:ink>
</file>

<file path=ppt/ink/ink4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32.596"/>
    </inkml:context>
    <inkml:brush xml:id="br0">
      <inkml:brushProperty name="width" value="0.025" units="cm"/>
      <inkml:brushProperty name="height" value="0.025" units="cm"/>
      <inkml:brushProperty name="color" value="#008C3A"/>
    </inkml:brush>
  </inkml:definitions>
  <inkml:trace contextRef="#ctx0" brushRef="#br0">121 78 17300,'52'-78'3809,"-58"95"-2353,0 0 0,-5 30 1,-1 2-1172,-12 32-176,-49 191 67,59-207-243,3 0 1,-4 82-1,15-142 77,-1 11-278,1 0 1,3 23-1,-2-35 171,-1-1 0,1 1 0,0-1 0,0 1 0,1-1 0,-1 0 0,3 4 0,-3-5 59,-1-1 0,1-1-1,0 1 1,-1 0-1,1 0 1,0 0 0,0 0-1,0 0 1,0-1-1,0 1 1,0 0-1,0-1 1,0 1 0,0-1-1,0 1 1,1-1-1,-1 0 1,0 1 0,0-1-1,0 0 1,2 0-1,-1 0 0,-1 0-1,1 0 1,0 0-1,0 0 1,-1-1-1,1 1 1,0-1-1,-1 1 1,1-1-1,3-1 1,24-19-548</inkml:trace>
</inkml:ink>
</file>

<file path=ppt/ink/ink4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33.141"/>
    </inkml:context>
    <inkml:brush xml:id="br0">
      <inkml:brushProperty name="width" value="0.025" units="cm"/>
      <inkml:brushProperty name="height" value="0.025" units="cm"/>
      <inkml:brushProperty name="color" value="#008C3A"/>
    </inkml:brush>
  </inkml:definitions>
  <inkml:trace contextRef="#ctx0" brushRef="#br0">163 1 15347,'-5'1'295,"0"0"0,1 0 0,-1 1 0,0 0 0,1 0-1,0 0 1,-1 1 0,1-1 0,0 1 0,0 0 0,1 0 0,-7 7 0,-1 2 330,1 0 0,-15 21 0,17-19-382,0 0 0,1 0 0,0 1 0,-9 28 0,14-36-199,0 1 0,0 0 0,1 0 1,0 0-1,1 0 0,-1 0 0,1 0 0,1-1 0,-1 1 1,2 0-1,2 12 0,-4-18-40,1 0 1,0 0-1,0 0 1,-1 0-1,1-1 1,0 1-1,1 0 1,-1 0-1,0-1 1,0 1-1,1-1 1,-1 1-1,1-1 1,-1 1-1,1-1 1,0 0-1,-1 0 1,1 0-1,0 0 1,0 0-1,0 0 1,0-1-1,0 1 1,0 0-1,0-1 1,0 0-1,0 1 0,0-1 1,0 0-1,0 0 1,0 0-1,0 0 1,0-1-1,0 1 1,0 0-1,0-1 1,0 0-1,3-1 1,4-1-5,0-1 0,-1 0 1,0 0-1,0-1 0,0 0 1,0-1-1,6-6 0,8-9 21,-1 0 0,23-32 0,-33 39 77,-1-1-1,-1 0 1,0-1 0,-1 1 0,7-21 0,-14 27 85,-5 10-7,-10 15 53,7-6-184,1 1 0,1 1 0,0-1 0,0 1 0,1-1 0,0 1 0,1 1 0,1-1 0,0 0 0,0 1 0,1-1 0,1 16 0,0-26-42,1 0-1,-1 1 1,0-1-1,1 0 1,-1 1-1,1-1 1,0 0-1,0 0 1,0 1-1,0-1 1,0 0-1,0 0 1,1 0-1,-1 0 1,1 0-1,-1-1 1,1 1-1,0 0 1,0-1-1,-1 1 1,3 0-1,0 0 0,-1-1 0,0 0-1,1 0 1,-1 0 0,0-1-1,1 1 1,-1-1 0,1 0-1,-1 1 1,1-2 0,-1 1 0,7-1-1,5-3-20,-1 0 0,1-1-1,-1 0 1,0-1 0,18-11 0,57-43-191,-61 39 31,37-20 1,-64 40 165,0 1 0,0-1 0,0 1 0,0-1 1,0 1-1,0 0 0,1-1 0,-1 1 0,0 0 0,0 0 1,0-1-1,0 1 0,1 0 0,-1 0 0,2 1 0,-3-1 10,1 0-1,-1 1 1,1-1 0,0 0-1,-1 1 1,1-1-1,-1 0 1,1 1-1,-1-1 1,1 1-1,-1-1 1,0 1 0,1-1-1,-1 1 1,1-1-1,-1 1 1,0 0-1,1-1 1,-1 1 0,0 0-1,1 4 18,0 1 0,0-1 0,0 1 0,-1-1 0,-1 9 0,2 7 65,-1-18-57,0 0 0,1 0-1,-1 0 1,1 0 0,0 0-1,0 0 1,0 0 0,0 0 0,0 0-1,1-1 1,-1 1 0,1 0-1,0-1 1,0 1 0,0-1-1,0 0 1,4 4 0,-4-5-45,1 0 1,-1 0-1,1 0 1,-1 0-1,0-1 1,1 1-1,0-1 0,-1 1 1,1-1-1,-1 0 1,1 0-1,0 0 1,-1 0-1,1-1 1,-1 1-1,1-1 1,-1 1-1,1-1 0,-1 0 1,1 0-1,3-2 1,2-1 3,0-1 0,0 0 1,0 0-1,-1-1 0,1 0 1,-1-1-1,-1 1 0,10-13 1,-6 7-193</inkml:trace>
</inkml:ink>
</file>

<file path=ppt/ink/ink4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33.732"/>
    </inkml:context>
    <inkml:brush xml:id="br0">
      <inkml:brushProperty name="width" value="0.025" units="cm"/>
      <inkml:brushProperty name="height" value="0.025" units="cm"/>
      <inkml:brushProperty name="color" value="#008C3A"/>
    </inkml:brush>
  </inkml:definitions>
  <inkml:trace contextRef="#ctx0" brushRef="#br0">366 1 15987,'-5'0'372,"0"0"-1,0 0 0,0 0 0,0 1 1,0 0-1,0 0 0,0 0 0,0 0 1,0 1-1,0 0 0,1 0 0,-1 0 1,-8 6-1,-3 4 627,0 0 1,-16 16-1,28-25-781,-14 14 304,1 1-1,-26 33 1,38-44-461,-1 1 1,1 0-1,1 0 0,0 0 1,0 1-1,0-1 1,1 1-1,0 0 0,1 0 1,-2 11-1,4-19-60,0 1 0,0-1 0,-1 1 0,1-1 1,0 1-1,1-1 0,-1 1 0,0-1 0,0 1 0,1-1 0,-1 0 0,0 1 0,1-1 0,0 1 1,-1-1-1,1 0 0,0 0 0,0 1 0,-1-1 0,1 0 0,0 0 0,2 2 0,-1-2-20,-1 0 0,1-1-1,0 1 1,-1-1 0,1 1 0,0-1-1,0 1 1,0-1 0,0 0-1,-1 0 1,1 0 0,0 0-1,0 0 1,0 0 0,2-1-1,5-1-115,-1-1-1,1 0 0,-1 0 0,0 0 0,0-1 1,9-6-1,11-11-644,47-43 0,-13 9-215,-61 54 973,1 0-1,-1 0 1,0 0 0,1 0-1,-1 0 1,0 0 0,1 0 0,0 0-1,-1 1 1,1-1 0,-1 0-1,1 1 1,0 0 0,3-1 0,-5 1 20,1 0 0,-1 0 0,0 1 0,1-1 0,-1 0 0,1 1 0,-1-1 1,0 0-1,1 1 0,-1-1 0,0 0 0,1 1 0,-1-1 0,0 1 0,0-1 0,1 1 0,-1-1 1,0 0-1,0 1 0,0-1 0,1 1 0,-1-1 0,0 1 0,0-1 0,0 1 0,0-1 1,0 1-1,0-1 0,0 1 0,0 0 0,-2 9 19,1-1 1,-1 0-1,-5 16 1,6-21-24,-10 29 74,-149 446 2378,147-445-2040,-30 55-1,38-81-366,-1 1 0,1-1 0,-1 1 1,-1-2-1,0 1 0,0-1 0,0 0 0,-1 0 1,0-1-1,0 0 0,-10 5 0,16-10-36,0 1 1,0-2-1,0 1 0,0 0 0,0 0 0,0-1 1,0 1-1,0-1 0,-1 1 0,1-1 0,0 0 1,0 0-1,0 0 0,-1 0 0,1 0 0,0-1 1,0 1-1,0-1 0,0 1 0,0-1 1,0 0-1,0 0 0,0 0 0,-3-2 0,3 2-6,0-1 0,1 0 0,-1 0 0,1-1 0,-1 1-1,1 0 1,0 0 0,-1-1 0,1 1 0,0-1 0,1 1 0,-1-1-1,0 1 1,1-1 0,0 1 0,-1-1 0,1 0 0,0 1 0,0-1-1,1-4 1,1-6-56,0 0 0,1 0 0,1 1 0,0-1 0,11-23 1,38-61-451,-40 75 362,359-512-5776,-330 481 5181</inkml:trace>
</inkml:ink>
</file>

<file path=ppt/ink/ink4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34.402"/>
    </inkml:context>
    <inkml:brush xml:id="br0">
      <inkml:brushProperty name="width" value="0.025" units="cm"/>
      <inkml:brushProperty name="height" value="0.025" units="cm"/>
      <inkml:brushProperty name="color" value="#008C3A"/>
    </inkml:brush>
  </inkml:definitions>
  <inkml:trace contextRef="#ctx0" brushRef="#br0">276 15 17196,'0'-1'95,"0"0"1,0 1-1,0-1 1,0 0 0,0 0-1,-1 1 1,1-1-1,0 0 1,0 1 0,0-1-1,-1 1 1,1-1-1,-1 0 1,1 1 0,0-1-1,-1 1 1,1-1-1,-2 0 1,2 1-53,-1-1 1,1 1-1,0 0 1,-1 0-1,1 0 1,-1 0-1,1 0 0,-1 0 1,1 0-1,0 0 1,-1 0-1,1 0 1,-1 0-1,1 0 1,-1 0-1,1 1 0,0-1 1,-1 0-1,1 0 1,0 0-1,-1 1 1,0-1-1,-1 2 134,-1 1 0,0-1 0,1 1 0,-1-1 0,1 1 0,-3 4 0,-12 23 564,2 0-1,0 1 1,-18 61 0,23-61-477,-25 82 408,6 0 1,4 2-1,-15 192 0,39-296-682,0 0 1,-1 0 0,0 1-1,0-2 1,-1 1 0,-7 15-1,25-81-712,5-3 101,2 1 0,40-73 1,-40 92 463,1 1 1,1 2-1,2 0 1,35-36-1,-57 66 179,1 1-1,-1-1 1,1 1 0,0 0 0,0 0-1,1 0 1,-1 1 0,1-1-1,-1 1 1,9-2 0,-14 5-19,0 0 0,0-1 0,0 1 1,0 0-1,0 0 0,1 0 0,-1 0 0,0 0 0,0 0 1,0 0-1,0 0 0,0 0 0,1 0 0,-1 0 1,0 0-1,0 0 0,0 1 0,0-1 0,0 0 0,1 0 1,-1 0-1,0 0 0,0 0 0,0 0 0,0 0 1,0 0-1,0 0 0,1 0 0,-1 1 0,0-1 0,0 0 1,0 0-1,0 0 0,0 0 0,0 0 0,0 0 1,0 1-1,0-1 0,0 0 0,0 0 0,0 0 0,0 0 1,0 0-1,0 1 0,0-1 0,0 0 0,0 0 0,-2 11 95,-8 8 55,-13 15 131,13-20-119,0 0 0,1 1 0,-13 29 0,22-43-153,0-1 1,-1 1-1,1 0 1,0 0-1,0-1 1,0 1-1,-1 0 1,1 0 0,0-1-1,0 1 1,0 0-1,0 0 1,0-1-1,0 1 1,1 0-1,-1 0 1,0 1-1,1-2-7,-1 0 0,0 1 0,1-1-1,-1 0 1,0 0 0,1 1-1,-1-1 1,0 0 0,1 0 0,-1 0-1,0 0 1,1 0 0,-1 0 0,0 1-1,1-1 1,-1 0 0,1 0 0,-1 0-1,0 0 1,1 0 0,-1 0 0,0 0-1,1-1 1,-1 1 0,1 0-1,26-13 56,54-51-129,13-8-78,-93 71 142,0 1-1,0-1 1,1 0 0,-1 0-1,0 1 1,1-1 0,-1 1 0,0-1-1,1 1 1,-1-1 0,1 1 0,1 0-1,-3 0 6,1 0-1,-1 0 1,0 0-1,1 0 1,-1 0-1,0 0 1,0 1 0,1-1-1,-1 0 1,0 0-1,1 0 1,-1 0-1,0 1 1,0-1-1,0 0 1,1 0-1,-1 1 1,0-1-1,0 0 1,0 1-1,0-1 1,1 0-1,-1 0 1,0 1-1,0-1 1,0 0-1,0 1 1,0-1 0,0 0-1,0 1 1,0-1-1,0 1 1,0 4 9,-1 0 1,0 0 0,0 0-1,0 0 1,-3 6-1,1-3 12,1 1 9,-16 62 142,17-66-153,0 0 0,0 0 0,1 0 0,0 0 0,0 0 0,0 0 0,1 0 0,0-1 0,0 1 0,0 0 0,3 8 0,-3-12-17,-1 1 1,1-1-1,0 1 1,0-1-1,0 0 1,0 1-1,0-1 1,0 0-1,0 0 1,0 0-1,1 0 1,-1 0-1,0 0 1,1 0-1,-1 0 1,1-1-1,-1 1 1,1 0-1,-1-1 1,3 1-1,-2-1-37,1 0 0,0 0-1,0 0 1,-1 0 0,1 0 0,0-1-1,0 1 1,-1-1 0,1 0 0,5-2-1,1-1-289,0-1 0,-1 0 0,1-1-1,-1 0 1,9-9 0,-12 11 66,0 0-1,-1 0 1,0 0 0,0-1 0,0 0 0,-1 0 0,1 0 0,-1 0-1,0 0 1,-1-1 0,1 0 0,-1 1 0,0-1 0,-1 0 0,2-6 0,-3-6-655</inkml:trace>
</inkml:ink>
</file>

<file path=ppt/ink/ink4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34.908"/>
    </inkml:context>
    <inkml:brush xml:id="br0">
      <inkml:brushProperty name="width" value="0.025" units="cm"/>
      <inkml:brushProperty name="height" value="0.025" units="cm"/>
      <inkml:brushProperty name="color" value="#008C3A"/>
    </inkml:brush>
  </inkml:definitions>
  <inkml:trace contextRef="#ctx0" brushRef="#br0">9 0 20948,'0'0'1897,"-3"4"-1345,0 3-272,0 4 912,3 1-392,6 3-920,1-1-528,9-1-720,4 1-128,7-1 1024,5-1-329,2-1-335</inkml:trace>
  <inkml:trace contextRef="#ctx0" brushRef="#br0" timeOffset="1">268 171 16892,'-50'23'3454,"26"-13"-2202,1 2 0,0 0 0,-28 21-1,50-32-1224,-1 0 0,1 0 0,0 1-1,-1-1 1,1 0 0,0 1 0,0-1 0,0 1-1,0-1 1,0 1 0,-1 2 0,2-4-45,0 1 0,0-1 0,0 1 0,0-1 1,0 0-1,0 1 0,0-1 0,0 1 0,0-1 1,0 1-1,0-1 0,1 1 0,-1-1 0,0 0 1,0 1-1,0-1 0,1 1 0,-1-1 0,0 0 1,0 1-1,1-1 0,-1 0 0,0 1 0,1-1 1,-1 0-1,0 0 0,1 1 0,-1-1 1,1 0-1,-1 0 0,0 1 0,1-1 0,-1 0 1,1 0-1,-1 0 0,0 0 0,1 0 0,-1 0 1,1 0-1,-1 0 0,1 0 0,-1 0 0,1 0 1,-1 0-1,1 0 0,27 1-1647,48-5 1,-59 2 1335,0 1 0,-1 0 0,1 1 0,0 1 0,0 0 0,-1 1-1,1 1 1,23 7 0,-38-10 370,0 1 0,0 0 0,0 0 0,0-1 0,0 1 0,0 0 0,0 1-1,-1-1 1,1 0 0,0 0 0,-1 1 0,1-1 0,0 1 0,-1-1 0,0 1 0,1 0-1,-1 0 1,0 0 0,0-1 0,0 1 0,0 0 0,0 0 0,-1 0 0,1 0 0,-1 1 0,1-1-1,-1 0 1,1 4 0,-2-2 94,0-1 0,0 1 0,0 0 1,0-1-1,-1 1 0,1-1 0,-1 0 0,0 1 0,0-1 0,0 0 0,0 0 0,-1 0 0,1 0 1,-1 0-1,-4 2 0,-3 4 361,-1 0 0,0-1 0,0 0 0,-22 10 0,27-15-363,-1-1-1,1 1 1,-1-1 0,1 0-1,-1-1 1,0 1 0,0-2-1,0 1 1,0-1 0,-14 0-1,20 0-166,-1-1-1,0 1 0,1 0 1,-1-1-1,1 1 1,-1 0-1,0-1 1,1 0-1,-1 1 0,1-1 1,0 0-1,-1 0 1,1 0-1,0 0 0,-1 0 1,1 0-1,0-1 1,0 1-1,0 0 0,0 0 1,0-1-1,0 1 1,0-1-1,1 1 1,-1-1-1,0 1 0,1-1 1,-1 1-1,1-4 1,-1 0-46,1-1 1,0 0 0,0 1-1,1-1 1,-1 1 0,1-1-1,4-10 1,10-26-432</inkml:trace>
</inkml:ink>
</file>

<file path=ppt/ink/ink4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35.406"/>
    </inkml:context>
    <inkml:brush xml:id="br0">
      <inkml:brushProperty name="width" value="0.025" units="cm"/>
      <inkml:brushProperty name="height" value="0.025" units="cm"/>
      <inkml:brushProperty name="color" value="#008C3A"/>
    </inkml:brush>
  </inkml:definitions>
  <inkml:trace contextRef="#ctx0" brushRef="#br0">154 1 17212,'-11'45'1963,"-2"0"0,-31 74 0,-7 21 315,46-125-2122,-19 77 561,22-82-702,1 0 1,-1 0 0,2 1-1,0-1 1,0 1 0,3 18 0,-3-27-38,1 0-1,-1 0 1,0 1 0,1-1 0,0 0 0,-1 0 0,1 0 0,0 0 0,0 1-1,0-1 1,1-1 0,-1 1 0,0 0 0,1 0 0,-1 0 0,1-1 0,0 1-1,-1-1 1,1 1 0,0-1 0,0 0 0,0 1 0,0-1 0,0 0 0,0 0-1,5 1 1,-5-2-16,1 0-1,0-1 0,-1 1 0,1-1 1,0 1-1,-1-1 0,1 0 0,0 0 1,-1 0-1,1 0 0,-1 0 0,0-1 1,1 1-1,-1-1 0,0 1 0,0-1 1,0 0-1,0 0 0,0 0 1,0 0-1,-1 0 0,3-3 0,13-22-101,-2 0 0,0 0 0,12-36 0,6-12 400,-25 66 314,-7 19-198,-6 33 23,3-28-253,0-3-66,1 0 0,1 1 0,0-1 0,1 0 0,0 0 1,6 23-1,-6-32-79,0 1 1,0-1 0,1 1 0,0-1 0,-1 0 0,1 1 0,0-1 0,1 0 0,-1 0 0,1 0 0,-1-1 0,1 1 0,0-1-1,0 1 1,0-1 0,0 0 0,0 0 0,0 0 0,1-1 0,-1 1 0,1-1 0,-1 1 0,1-1 0,-1-1 0,1 1-1,4 0 1,3 0-108,1-1 0,-1 0 0,1-1 0,-1 0-1,0-1 1,1 0 0,-1-1 0,0 0-1,0 0 1,-1-2 0,1 1 0,-1-1 0,16-11-1,-12 7-148,0-1 0,0-1 0,-1 0 0,0-1 0,-1 0-1,-1-1 1,0-1 0,13-20 0,-18 19 54,-6 15 206,0 0 0,0-1-1,0 1 1,0 0 0,0 0-1,0 0 1,0 0 0,-1 0-1,1 0 1,0-1-1,0 1 1,0 0 0,0 0-1,0 0 1,0 0 0,-1 0-1,1 0 1,0 0 0,0 0-1,0 0 1,0 0 0,-1 0-1,1 0 1,0 0 0,0 0-1,0 0 1,0 0-1,0 0 1,-1 0 0,1 0-1,0 0 1,0 0 0,0 0-1,0 0 1,-1 0 0,1 0-1,0 0 1,0 0 0,0 0-1,0 1 1,0-1 0,0 0-1,-1 0 1,1 0-1,-3 2 88,0 0-1,0 0 1,0 1-1,0-1 0,1 1 1,-5 3-1,-1 5 67,1 0-1,0 0 1,1 1 0,0 0-1,0 0 1,2 0 0,-1 0-1,2 1 1,-1 0 0,2 0-1,0 0 1,0 0 0,1 15-1,1-25-233,0 0-1,1 0 0,-1 0 1,1 0-1,0 0 1,-1-1-1,2 1 0,-1 0 1,0 0-1,0 0 1,1-1-1,0 1 0,-1-1 1,3 3-1,-3-4 42,0 0 0,1 0 0,-1 0 0,0 0 0,0 0 0,1 0 0,-1 0 0,1-1 0,-1 1 0,0-1 0,1 1 0,-1-1 0,1 1 0,0-1 0,-1 0 0,1 0 0,-1 0 0,1 1 0,-1-2 0,1 1 0,0 0 0,-1 0 0,1 0 0,-1-1 0,1 1 0,-1-1 0,1 1 0,1-2 0,18-14-516</inkml:trace>
</inkml:ink>
</file>

<file path=ppt/ink/ink4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35.937"/>
    </inkml:context>
    <inkml:brush xml:id="br0">
      <inkml:brushProperty name="width" value="0.025" units="cm"/>
      <inkml:brushProperty name="height" value="0.025" units="cm"/>
      <inkml:brushProperty name="color" value="#008C3A"/>
    </inkml:brush>
  </inkml:definitions>
  <inkml:trace contextRef="#ctx0" brushRef="#br0">17 0 17484,'-8'0'1720,"4"9"-1312,-1 8-280,7 2 904,8-1-1392,3 4 1769,7-7-1345,4 1-40,9-6-24</inkml:trace>
</inkml:ink>
</file>

<file path=ppt/ink/ink4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36.434"/>
    </inkml:context>
    <inkml:brush xml:id="br0">
      <inkml:brushProperty name="width" value="0.025" units="cm"/>
      <inkml:brushProperty name="height" value="0.025" units="cm"/>
      <inkml:brushProperty name="color" value="#008C3A"/>
    </inkml:brush>
  </inkml:definitions>
  <inkml:trace contextRef="#ctx0" brushRef="#br0">234 1 17724,'-6'13'1085,"-1"0"0,-17 23 0,19-29-866,0-1-1,1 1 0,0-1 1,0 1-1,0 1 1,1-1-1,0 0 1,0 1-1,0 0 0,1-1 1,1 1-1,-1 0 1,1 12-1,3 6-661,2-1 0,0 0 0,15 43 0,2 17-479,-15-56 940,-2 1 0,-1 1 0,-1-1 1,-1 0-1,-6 45 0,3-62 295,0 0 1,0-1 0,-2 1-1,1-1 1,-1 0-1,-1 0 1,-1 0 0,1-1-1,-2 1 1,1-1 0,-2-1-1,1 1 1,-1-2-1,-1 1 1,-15 13 0,22-21-235,0-1 0,0 1 1,0-1-1,0 1 1,0-1-1,0 0 1,0 0-1,-1 0 0,1 0 1,0 0-1,-1-1 1,1 1-1,-1-1 0,1 1 1,-1-1-1,1 0 1,-1 0-1,1 0 0,-5-1 1,4 0-49,1 0 0,0 0 1,-1 0-1,1-1 0,0 1 1,-1-1-1,1 0 0,0 1 1,0-1-1,0 0 0,0 0 1,1 0-1,-1 0 0,0-1 1,1 1-1,0 0 0,-1-1 0,0-3 1,-3-6-107,1 0 1,0-1-1,1 0 1,0 0-1,1 0 1,1 0-1,0 0 1,1 0-1,0 0 1,1 0-1,0 0 1,1 0-1,4-13 1,-1 7-102,0 1 1,1 1 0,1-1-1,1 1 1,1 0-1,0 1 1,1 0-1,19-24 1,-9 19 26,0 0 0,23-17 0,2 4-14</inkml:trace>
</inkml:ink>
</file>

<file path=ppt/ink/ink4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36.933"/>
    </inkml:context>
    <inkml:brush xml:id="br0">
      <inkml:brushProperty name="width" value="0.025" units="cm"/>
      <inkml:brushProperty name="height" value="0.025" units="cm"/>
      <inkml:brushProperty name="color" value="#008C3A"/>
    </inkml:brush>
  </inkml:definitions>
  <inkml:trace contextRef="#ctx0" brushRef="#br0">307 122 16652,'0'-1'73,"3"-7"607,0-1-1,0 1 1,-1-1 0,0 1-1,0-16 1,-2 22-528,0-1 0,0 1-1,0 0 1,-1 0 0,1 0 0,-1-1 0,1 1 0,-1 0 0,0 0 0,0 0 0,0 0 0,0 0 0,0 0-1,-1 1 1,1-1 0,0 0 0,-1 0 0,1 1 0,-1-1 0,0 1 0,1-1 0,-1 1 0,0 0 0,0 0-1,0 0 1,0 0 0,0 0 0,-4-1 0,0 1-28,0 0 0,0 0 0,0 1 1,0-1-1,0 1 0,0 0 0,0 1 0,0 0 0,0 0 0,0 0 0,0 1 1,1-1-1,-1 1 0,0 1 0,-8 4 0,-6 4-58,0 0-1,-31 24 1,37-24-89,0 1 0,-15 16-1,26-24-5,-1-1-1,1 1 1,0 0 0,0 0-1,1 1 1,-1-1-1,1 0 1,0 1 0,0 0-1,0-1 1,1 1-1,-2 8 1,3-12 12,0 1 1,0-1-1,1 0 0,-1 1 1,0-1-1,0 0 0,1 1 1,-1-1-1,1 0 1,-1 0-1,1 0 0,0 1 1,0-1-1,-1 0 0,1 0 1,0 0-1,0 0 0,0 0 1,0 0-1,0-1 0,0 1 1,0 0-1,0 0 0,0-1 1,1 1-1,1 0 0,34 10-333,-35-10 333,102 13-744,-77-12 607,0 2-1,-1 0 1,1 1-1,-1 2 1,31 12 0,-53-17 138,0 0 1,-1 0 0,1 0 0,-1 0 0,1 0 0,-1 1 0,0 0-1,0-1 1,0 1 0,0 0 0,-1 0 0,1 1 0,2 4 0,-4-5 18,0 0 1,0 0-1,0 0 1,0 0-1,0 0 1,-1 0-1,1 0 1,-1 0-1,0 0 1,0 0-1,0 0 1,-1 0-1,1 0 1,-1 0-1,1 0 1,-1 0-1,0 0 1,-2 5-1,-3 3 77,0 1 0,-1-1 0,0-1 0,0 1 0,-2-1-1,1 0 1,-15 12 0,8-8 100,-1-2 0,0 0 0,0 0 0,-22 9 0,31-17-108,0-1 0,0 0 0,0-1 0,0 0 0,-1 0 0,1 0 1,-14 0-1,19-2-92,-1 0 0,1 0 0,-1 0 0,1 0 0,-1 0 0,1-1 0,-1 1 0,1-1 0,-1 0 0,1 1 0,0-1 1,-1 0-1,1-1 0,0 1 0,0 0 0,0-1 0,0 1 0,0-1 0,0 1 0,0-1 0,1 0 0,-1 0 0,0 0 1,1 0-1,0 0 0,-2-4 0,1 2-143,0-1 1,1 0 0,0 1-1,0-1 1,1 0-1,-1 0 1,1 0-1,0 1 1,0-1-1,0 0 1,1 0 0,0 0-1,0 0 1,0 1-1,4-9 1,3-6-231,1 0-1,17-26 1,-18 31 224,33-55-834</inkml:trace>
</inkml:ink>
</file>

<file path=ppt/ink/ink4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37.349"/>
    </inkml:context>
    <inkml:brush xml:id="br0">
      <inkml:brushProperty name="width" value="0.025" units="cm"/>
      <inkml:brushProperty name="height" value="0.025" units="cm"/>
      <inkml:brushProperty name="color" value="#008C3A"/>
    </inkml:brush>
  </inkml:definitions>
  <inkml:trace contextRef="#ctx0" brushRef="#br0">123 0 17108,'-3'19'610,"-1"-1"1,-1 0 0,0 0 0,-1 0-1,-13 24 1,-4 13 712,7-10-314,-12 53 1,24-78-827,0 1 1,1 0 0,2 0 0,0 0 0,2 23 0,-1-39-167,1-1-1,0 1 0,0-1 1,0 1-1,1-1 0,-1 1 0,1-1 1,0 0-1,0 0 0,1 0 0,4 6 1,-6-8-16,1-1 0,-1 1 0,1-1 0,-1 0 0,0 0 0,1 0 0,0 0 0,-1 0 0,1 0 0,0 0 0,-1 0 1,1-1-1,0 1 0,0-1 0,0 1 0,0-1 0,0 0 0,-1 0 0,1 0 0,0 0 0,0 0 0,0 0 0,0 0 0,0 0 0,0-1 0,-1 1 0,1-1 1,0 0-1,0 1 0,-1-1 0,4-1 0,0-2-18,0 0 1,0 0-1,0-1 1,0 1-1,-1-1 1,0 0-1,0 0 1,0 0-1,-1-1 1,1 1 0,-1-1-1,-1 0 1,3-6-1,2-7-76,-1 1 0,-1-1 0,4-21 0,-9 38 82,6-45-234,-6 44 208,0-1 0,0 0 0,0 0 0,0 1 1,-1-1-1,0 0 0,0 1 0,0-1 1,-2-6-1,3 9 32,-1 1 1,1 0-1,0-1 0,0 1 1,0 0-1,0-1 0,0 1 1,-1 0-1,1-1 0,0 1 1,0 0-1,0-1 0,-1 1 1,1 0-1,0 0 0,-1-1 1,1 1-1,0 0 0,-1 0 1,1-1-1,0 1 0,-1 0 1,1 0-1,0 0 1,-1 0-1,1 0 0,0 0 1,-1 0-1,1-1 0,0 1 1,-1 0-1,1 0 0,-1 0 1,1 0-1,0 1 0,-1-1 1,1 0-1,0 0 0,-1 0 1,1 0-1,-1 0 0,1 0 1,0 0-1,-1 1 0,1-1 1,0 0-1,0 0 1,-1 1-1,1-1 0,0 0 1,-1 0-1,1 1 0,0-1 1,0 0-1,0 1 0,-1-1 1,1 0-1,0 1 0,0-1 1,0 1-1,-10 21-59,8-14 78,1-1-1,0 1 1,0-1 0,1 1 0,-1 0-1,2 0 1,-1-1 0,1 1 0,0 0 0,1-1-1,0 1 1,0-1 0,0 0 0,7 13-1,-7-15 8,2 0-1,-1-1 1,0 1-1,1-1 0,0 1 1,0-1-1,0 0 1,1 0-1,-1-1 0,1 1 1,0-1-1,0 0 0,0-1 1,0 1-1,1-1 1,-1 0-1,1 0 0,-1-1 1,1 1-1,7 0 1,-2-2-21,0 1 0,0-2 0,0 1 1,1-1-1,-1-1 0,-1 0 0,1-1 1,0 0-1,0-1 0,-1 0 0,0 0 1,0-1-1,0-1 0,0 1 0,-1-2 1,0 1-1,0-1 0,-1 0 0,0-1 1,0 0-1,-1-1 0,0 1 0,0-1 1,-1-1-1,8-14 0,-13 21-21,0 1 0,0-1-1,-1 1 1,1-1-1,0 1 1,-1-1 0,0 1-1,1-1 1,-2-4 0,1 7 16,0-1 1,0 1 0,0 0-1,0 0 1,0-1 0,0 1-1,0 0 1,0 0-1,0 0 1,0-1 0,0 1-1,0 0 1,0 0 0,0 0-1,-1 0 1,1-1 0,0 1-1,0 0 1,0 0 0,0 0-1,0 0 1,-1-1 0,1 1-1,0 0 1,0 0 0,0 0-1,-1 0 1,1 0-1,0 0 1,0 0 0,0 0-1,-1 0 1,1 0 0,0 0-1,0 0 1,-1 0 0,1 0-1,-14 10-79,8-2 108,0 0 0,0 1 0,0 0 0,1 0 0,1 1-1,0-1 1,0 1 0,-4 15 0,6-18 19,1 0 0,-1 0-1,1 0 1,0 0 0,1 0 0,0 1-1,0-1 1,0 0 0,1 0 0,0 0 0,1 0-1,-1 0 1,5 9 0,-5-13-17,1 0 1,0 1-1,0-2 1,0 1-1,0 0 0,1 0 1,-1-1-1,1 1 1,-1-1-1,1 0 1,0 0-1,0 0 0,0 0 1,0 0-1,5 1 1,-2-1-8,0 0 1,0 0 0,0-1-1,0 0 1,0-1 0,0 1-1,0-1 1,9-1 0,0-1-25,1-1 0,-1 0 0,0-1-1,0-1 1,0 0 0,17-9 0,-17 6-21,0 0-1,-1-1 1,0 0 0,0-1-1,-1 0 1,-1-2 0,0 1-1,0-1 1,-1-1 0,-1 0-1,12-20 1,-17 19 9,-5 14 18,0 0-1,0 0 1,0 0-1,0 0 1,-1-1-1,1 1 1,0 0 0,0 0-1,0 0 1,0 0-1,0 0 1,0 0-1,0 0 1,-1 0-1,1 0 1,0 0 0,0-1-1,0 1 1,0 0-1,0 0 1,0 0-1,-1 0 1,1 0-1,0 0 1,0 0 0,0 0-1,0 0 1,-1 0-1,1 0 1,0 0-1,0 0 1,0 0-1,0 0 1,0 0 0,-1 1-1,1-1 1,0 0-1,0 0 1,0 0-1,0 0 1,0 0-1,0 0 1,0 0 0,-1 0-1,-1 2 9,0-1 0,0 1 0,0-1-1,0 1 1,1-1 0,-1 1 0,0 0-1,1 0 1,-2 3 0,-1 2-7,0 1 0,0-1-1,1 1 1,1 0 0,-1 0 0,1 0 0,1 1-1,-1-1 1,1 0 0,1 1 0,0-1 0,0 0 0,0 1-1,1-1 1,0 0 0,5 16 0,-6-23-38,1 1 0,0-1 0,0 1 0,0-1 0,0 1 0,0-1 0,0 1 1,0-1-1,0 0 0,0 1 0,1-1 0,-1 0 0,0 0 0,1 0 0,-1 0 0,1 0 0,-1-1 1,1 1-1,0 0 0,-1-1 0,1 1 0,0-1 0,-1 1 0,1-1 0,0 0 0,0 0 0,-1 0 0,1 0 1,3 0-1,-3-1 28,1 1-1,0-1 1,0 0 0,0 0 0,-1 0 0,1 0-1,0-1 1,-1 1 0,1-1 0,-1 1 0,0-1 0,0 0-1,1 0 1,-1 0 0,0 0 0,0 0 0,2-4-1,11-25-368</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50.921"/>
    </inkml:context>
    <inkml:brush xml:id="br0">
      <inkml:brushProperty name="width" value="0.05" units="cm"/>
      <inkml:brushProperty name="height" value="0.05" units="cm"/>
    </inkml:brush>
  </inkml:definitions>
  <inkml:trace contextRef="#ctx0" brushRef="#br0">334 48 14443,'10'-11'1317,"-7"9"-906,-1-1 0,1 1 1,-1 0-1,0-1 0,0 0 0,0 1 0,0-1 0,0 0 1,-1 0-1,3-5 0,-4 7-357,0 1 1,-1 0-1,1 0 0,0 0 1,0 0-1,0 0 1,-1-1-1,1 1 0,0 0 1,0 0-1,-1 0 0,1 0 1,0 0-1,0 0 0,-1 0 1,1 0-1,0 0 0,0 0 1,-1 0-1,1 0 1,0 0-1,0 0 0,-1 0 1,1 0-1,0 0 0,0 0 1,-1 0-1,1 0 0,0 0 1,0 1-1,0-1 0,-1 0 1,1 0-1,0 0 1,0 0-1,0 1 0,-1-1 1,1 0-1,0 0 0,0 0 1,0 1-1,0-1 0,-1 0 1,1 0-1,0 1 0,-13 11 708,-22 32-84,-30 51 0,33-46-492,2-4-89,3 1 1,1 2 0,3 0-1,1 2 1,3 0-1,2 1 1,3 1 0,1 0-1,-6 69 1,17-104-87,1 1 0,1 0-1,1 0 1,0 0 0,1 0 0,1 0 0,8 26 0,-10-38-60,2-1 1,-1 1 0,1 0 0,-1-1 0,2 0 0,-1 1-1,1-1 1,-1-1 0,1 1 0,0 0 0,1-1 0,-1 0-1,1 0 1,0 0 0,0-1 0,0 1 0,1-1 0,-1 0-1,1-1 1,0 0 0,-1 1 0,1-2 0,0 1 0,0-1-1,8 1 1,36 2-142,1-4-88</inkml:trace>
</inkml:ink>
</file>

<file path=ppt/ink/ink4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37.986"/>
    </inkml:context>
    <inkml:brush xml:id="br0">
      <inkml:brushProperty name="width" value="0.025" units="cm"/>
      <inkml:brushProperty name="height" value="0.025" units="cm"/>
      <inkml:brushProperty name="color" value="#008C3A"/>
    </inkml:brush>
  </inkml:definitions>
  <inkml:trace contextRef="#ctx0" brushRef="#br0">28 12 17324,'-11'-11'1856,"2"11"-1296,3 10-568,5 4 784,5-1-352,5-1-175,14-5-289</inkml:trace>
</inkml:ink>
</file>

<file path=ppt/ink/ink4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38.451"/>
    </inkml:context>
    <inkml:brush xml:id="br0">
      <inkml:brushProperty name="width" value="0.025" units="cm"/>
      <inkml:brushProperty name="height" value="0.025" units="cm"/>
      <inkml:brushProperty name="color" value="#008C3A"/>
    </inkml:brush>
  </inkml:definitions>
  <inkml:trace contextRef="#ctx0" brushRef="#br0">180 14 18444,'0'0'81,"0"-1"0,0 1 0,0-1 1,0 1-1,0-1 0,0 1 0,-1-1 0,1 1 0,0-1 1,0 1-1,0-1 0,-1 1 0,1-1 0,0 1 1,0-1-1,-1 1 0,1 0 0,0-1 0,-1 1 0,1-1 1,-1 1-1,1 0 0,0-1 0,-1 1 0,1 0 0,-1 0 1,1-1-1,-1 1 0,-19-1 1132,14 2-831,0 0-1,0 1 1,0-1 0,-9 5 0,5-1-124,1 1 0,0 0 0,-14 12 0,20-16-279,0 0 0,1 0 0,-1 1 1,1 0-1,0-1 0,-1 1 0,1 0 0,1 0 1,-1 0-1,0 1 0,1-1 0,-1 0 1,1 0-1,-1 7 0,2-9 1,0 0 0,0-1 1,0 1-1,0-1 0,0 1 0,0-1 0,0 1 1,1 0-1,-1-1 0,0 1 0,0-1 1,1 1-1,-1-1 0,0 0 0,1 1 0,-1-1 1,1 1-1,-1-1 0,0 1 0,1-1 0,-1 0 1,1 1-1,-1-1 0,1 0 0,-1 0 1,1 1-1,-1-1 0,1 0 0,-1 0 0,1 0 1,0 0-1,-1 1 0,1-1 0,-1 0 0,1 0 1,-1 0-1,1 0 0,0-1 0,0 1 1,26-4-669,4-5 81,-22 6 402,0 0 0,0 0-1,0 1 1,0 0 0,17 0 0,-24 2 185,1 0 0,-1 0 1,1 1-1,-1-1 0,0 1 1,1 0-1,-1 0 0,0-1 1,1 1-1,-1 1 0,0-1 1,0 0-1,0 1 0,0-1 0,0 1 1,0-1-1,0 1 0,0 0 1,-1 0-1,1 0 0,-1 0 1,1 0-1,-1 0 0,0 0 1,0 0-1,2 5 0,1 6 72,0 0 0,0 0 0,-1 1 0,-1 0 0,1 21 0,-3 73 418,-1-88-356,0 21 352,-3-1 0,-10 46 1,9-62-42,-2 0 1,0-1 0,-2 0 0,-19 38 0,24-53-236,-1-1 0,0 0 1,0-1-1,-1 1 0,0-1 1,0 0-1,0 0 0,-14 8 1,19-13-163,-1 1 0,0-1 0,0 0 1,0 0-1,0 0 0,0 0 1,0 0-1,0-1 0,0 1 0,0 0 1,-1-1-1,1 0 0,0 0 0,0 1 1,0-1-1,-1 0 0,1-1 1,0 1-1,0 0 0,-1-1 0,1 1 1,0-1-1,0 0 0,0 1 0,0-1 1,0 0-1,0 0 0,0-1 1,0 1-1,0 0 0,1-1 0,-1 1 1,0-1-1,1 1 0,-1-1 0,1 0 1,-2-2-1,-2-5-85,1 1-1,0-1 1,0 1-1,1-1 1,0 0-1,1-1 1,0 1-1,-1-14 1,-2-79-918,5 76 423,2 0 0,0 0 0,2 1 1,12-48-1,-14 63 459,2 1-1,-1-1 1,1 1 0,1-1-1,0 1 1,0 1 0,1-1-1,0 1 1,0 0 0,1 0 0,0 0-1,0 1 1,1 0 0,0 1-1,11-7 1,31-10-336</inkml:trace>
</inkml:ink>
</file>

<file path=ppt/ink/ink4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38.871"/>
    </inkml:context>
    <inkml:brush xml:id="br0">
      <inkml:brushProperty name="width" value="0.025" units="cm"/>
      <inkml:brushProperty name="height" value="0.025" units="cm"/>
      <inkml:brushProperty name="color" value="#008C3A"/>
    </inkml:brush>
  </inkml:definitions>
  <inkml:trace contextRef="#ctx0" brushRef="#br0">166 175 18004,'5'-28'3894,"3"-39"-7,-8 62-3834,0 0 0,0-1-1,0 1 1,-1 0-1,0-1 1,0 1-1,0 0 1,-1 0-1,-3-9 1,4 13-53,1-1-1,-1 1 1,0 0-1,1 0 1,-1 0 0,0 0-1,0 0 1,0 0-1,0 0 1,0 0 0,0 1-1,0-1 1,0 0-1,0 0 1,0 1 0,0-1-1,0 1 1,-1-1-1,1 1 1,0-1 0,0 1-1,-2 0 1,1 0-1,-1 0 0,1 0 0,0 0 0,0 1 0,-1-1 0,1 1 0,0-1 0,0 1 0,0 0 0,0 0 0,-4 2 0,-2 3-3,0 0 0,1 0 0,-1 1 0,-9 11 0,8-8-3,2 0 1,0 0-1,0 1 1,0 0-1,2 0 1,-7 16 0,10-21 2,0 0 0,0-1 1,0 1-1,1 1 1,0-1-1,0 0 1,1 0-1,0 0 0,0 0 1,0 1-1,1-1 1,0 0-1,0 0 1,3 10-1,-2-13-9,-1 0 0,1 0 1,0 0-1,0 0 0,1 0 0,-1-1 1,1 1-1,-1-1 0,1 1 0,0-1 1,0 0-1,0 0 0,0 0 0,0-1 1,0 1-1,0-1 0,1 1 1,-1-1-1,1 0 0,-1 0 0,1-1 1,-1 1-1,1-1 0,-1 0 0,6 0 1,2 0-61,1-1 0,0 0 0,-1 0 1,1-1-1,-1-1 0,17-5 1,-6-3-58,-1 0 0,1-1 0,-2-1 1,0 0-1,0-2 0,27-27 0,15-10-132,-80 88 429,13-27-108,-2 0 40,2 1 0,-1 0-1,1 1 1,1-1 0,0 1 0,0 0 0,1 0 0,-2 14 0,5-23-78,0-1 0,0 1-1,0-1 1,0 0 0,0 1-1,0-1 1,1 1 0,-1-1 0,0 0-1,1 1 1,-1-1 0,1 0 0,-1 1-1,1-1 1,0 0 0,0 0 0,0 1-1,-1-1 1,1 0 0,0 0 0,0 0-1,2 1 1,-1 0 8,1-1 1,-1 0-1,1 0 1,0 0-1,-1 0 1,1 0-1,0-1 1,0 1-1,-1-1 1,6 1-1,6-1 7,-1-1 0,1-1-1,21-4 1,81-30-446,-16 5-312,-96 30 666,-1 0-1,0 0 0,0 1 1,1-1-1,-1 1 1,0 0-1,6 0 1,-8 1 46,-1-1 1,1 0 0,0 0-1,-1 1 1,1-1 0,-1 0-1,1 1 1,-1-1-1,1 0 1,-1 1 0,1-1-1,-1 1 1,1-1-1,-1 1 1,1-1 0,-1 1-1,0-1 1,1 1-1,-1 0 1,0-1 0,0 1-1,1-1 1,-1 1-1,0 0 1,0-1 0,0 1-1,0 0 1,0-1-1,0 1 1,0 0 0,0-1-1,0 1 1,0 0-1,0-1 1,0 1 0,0 0-1,-1-1 1,1 1-1,0-1 1,0 1 0,-1 0-1,-21 54-44,16-42-177,0-1-1,-6 23 1,12-23 140,6-5-50</inkml:trace>
</inkml:ink>
</file>

<file path=ppt/ink/ink4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39.604"/>
    </inkml:context>
    <inkml:brush xml:id="br0">
      <inkml:brushProperty name="width" value="0.025" units="cm"/>
      <inkml:brushProperty name="height" value="0.025" units="cm"/>
      <inkml:brushProperty name="color" value="#008C3A"/>
    </inkml:brush>
  </inkml:definitions>
  <inkml:trace contextRef="#ctx0" brushRef="#br0">266 318 12819,'-2'-3'338,"-1"-1"0,1 1-1,-1 0 1,0 0 0,0 0 0,0 1 0,-1-1 0,1 1 0,-1-1 0,1 1-1,-1 0 1,0 1 0,-7-3 0,5 2-111,1 1 0,-1 0-1,0 0 1,0 1 0,0 0-1,0 0 1,0 0 0,0 1 0,0 0-1,0 0 1,0 0 0,1 1 0,-1 0-1,0 0 1,1 0 0,-1 1-1,1 0 1,0 0 0,0 0 0,0 0-1,-6 7 1,2-3-180,1 1 0,1 0 0,-1 0 0,1 0 0,1 1-1,0 0 1,0 1 0,1-1 0,0 1 0,-7 20 0,11-28-47,0 0 0,0 0-1,1 1 1,-1-1 0,1 0 0,0 0 0,0 1-1,0-1 1,0 0 0,0 0 0,0 1 0,0-1-1,1 0 1,-1 0 0,1 0 0,0 1 0,-1-1-1,1 0 1,0 0 0,2 3 0,-1-4-5,0 1 1,-1-1-1,1 1 1,0-1-1,0 0 1,0 0-1,0 0 1,0 0-1,1 0 1,-1-1-1,0 1 1,0 0-1,0-1 1,1 0-1,-1 1 1,0-1-1,1 0 1,-1 0-1,0-1 1,4 0-1,8-1-67,0-1 1,-1 0-1,0-1 0,1-1 0,-1 0 0,-1-1 0,1 0 1,-1-1-1,19-14 0,-4 0-103,0-1 0,40-43 0,-35 29 92,44-63 0,-63 79 183,0 0 0,-2-1 0,-1 0 1,0-1-1,8-28 0,-13 22 265,-5 28-358,0 0 0,0 1 0,0-1 0,0 0 0,0 0 0,0 0 0,0 0 0,-1 0 0,1 1 0,0-1 0,0 0 0,0 0 0,0 0 0,0 0 0,-1 0 0,1 0 0,0 0 0,0 0-1,0 0 1,0 1 0,0-1 0,-1 0 0,1 0 0,0 0 0,0 0 0,0 0 0,-1 0 0,1 0 0,0 0 0,0 0 0,0 0 0,0 0 0,-1 0 0,1 0 0,0-1 0,0 1 0,0 0-1,0 0 1,0 0 0,-1 0 0,1 0 0,0 0 0,0 0 0,0 0 0,0 0 0,0-1 0,-1 1 0,1 0 0,0 0 0,0 0 0,0 0 0,0 0 0,0-1 0,0 1 0,0 0 0,0 0-1,0 0 1,0 0 0,0-1 0,0 1 0,0 0 0,0 0 0,0 0 0,0 0 0,0-1 0,0 1 0,0 0 0,0 0 0,0 0 0,-11 12 199,-12 22-65,2 2 0,2 0 0,1 1 0,2 0 0,2 2 1,-14 51-1,27-84-151,0-1 0,0 1-1,0-1 1,1 1 0,0 0 0,0 0 0,0-1 0,1 1-1,2 10 1,-2-14 39,0 1 0,0-1 0,0 0 0,0 0 0,1 0 0,-1 0 0,1-1 1,-1 1-1,1 0 0,0 0 0,0-1 0,-1 1 0,1-1 0,0 0 0,1 0 0,-1 1 0,0-1 0,0-1 0,0 1 0,1 0 0,-1 0 0,0-1 0,1 1 0,-1-1 0,4 0 0,32 1 14,3-6-22</inkml:trace>
</inkml:ink>
</file>

<file path=ppt/ink/ink4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41.121"/>
    </inkml:context>
    <inkml:brush xml:id="br0">
      <inkml:brushProperty name="width" value="0.025" units="cm"/>
      <inkml:brushProperty name="height" value="0.025" units="cm"/>
      <inkml:brushProperty name="color" value="#008C3A"/>
    </inkml:brush>
  </inkml:definitions>
  <inkml:trace contextRef="#ctx0" brushRef="#br0">198 349 17340,'-25'13'2129,"0"1"0,-36 27 0,52-33-1903,-1 0 0,1 0 0,1 1 1,0 0-1,0 0 0,0 1 0,1 0 1,-8 16-1,15-25-251,-1 0 0,1 0 0,-1-1-1,1 1 1,-1 0 0,1 0 0,0 0 0,-1 0 0,1 0 0,0 0 0,0 0 0,0 0-1,0 0 1,0 0 0,0 0 0,0 0 0,0 0 0,0 0 0,0 0 0,0 0 0,1 0-1,-1 0 1,0 0 0,1 0 0,0 1 0,0-1-28,0 0-1,0-1 0,0 1 1,0 0-1,0-1 1,0 1-1,0-1 1,1 0-1,-1 1 0,0-1 1,0 0-1,0 0 1,1 0-1,-1 0 1,0 0-1,0 0 1,2 0-1,5-1-225,-1 0-1,0-1 1,1 1 0,-1-2-1,11-4 1,-5 0-188,-1-1-1,24-18 1,-28 18 314,1 1 1,1 0-1,-1 1 0,1 0 1,20-9-1,-29 15 157,-1 0-1,0 0 0,1 0 0,-1 0 0,0 0 1,1 0-1,-1 0 0,0 0 0,1 0 1,-1 0-1,0 0 0,1 0 0,-1 0 1,0 0-1,1 0 0,-1 0 0,0 0 0,1 0 1,-1 1-1,0-1 0,1 0 0,-1 0 1,0 0-1,0 0 0,1 1 0,-1-1 0,0 0 1,0 0-1,1 1 0,-1-1 0,0 0 1,0 0-1,0 1 0,0-1 0,1 0 1,-1 1-1,0-1 0,0 0 0,0 1 0,0-1 1,0 0-1,0 1 0,0-1 0,0 0 1,0 1-1,0-1 0,0 0 0,0 1 0,-2 17 265,-10 20 277,9-33-446,1 1 1,-1-1-1,1 1 0,1 0 1,-1 0-1,1 0 1,0 0-1,0 0 0,1 0 1,0 0-1,1 8 0,-1-13-85,0 0 0,1 0 0,-1 0-1,1 0 1,0 0 0,-1 0 0,1-1-1,0 1 1,-1 0 0,1 0 0,0-1-1,0 1 1,-1 0 0,1-1 0,0 1-1,0-1 1,0 1 0,0-1 0,0 0-1,0 1 1,0-1 0,0 0 0,0 0-1,0 0 1,0 0 0,2 0 0,28-2-52,-29 1 30,32-7-263,0-2 0,-1-1-1,58-28 1,-32 13-84,-34 15 184,-13 5 81,1 0 0,-1 2 0,1-1 1,1 2-1,12-3 0,-25 6 96,0-1-1,0 1 1,-1 0-1,1 0 1,0 0-1,0 0 1,0 0-1,-1 0 1,1 0-1,0 0 1,0 0-1,-1 1 1,1-1 0,0 0-1,0 0 1,-1 1-1,1-1 1,0 1-1,-1-1 1,1 0-1,0 1 1,-1-1-1,1 1 1,-1-1-1,1 1 1,0 0-1,-1-1 1,0 1-1,1-1 1,-1 1 0,1 0-1,-1 0 1,0-1-1,1 1 1,-1 0-1,0 0 1,0-1-1,0 1 1,0 0-1,1 0 1,-1-1-1,0 1 1,0 0-1,-1 0 1,1 0 0,0-1-1,0 1 1,0 0-1,0 0 1,-1-1-1,1 2 1,-3 8 144,0-1-1,0 0 1,-7 12 0,6-12-38,2-3-10,-11 28 342,12-34-428,1 1-1,0 0 1,0-1-1,-1 1 1,1 0-1,0-1 1,0 1-1,0 0 1,0 0-1,0-1 1,0 1 0,0 0-1,0-1 1,0 1-1,0 0 1,0 0-1,0-1 1,0 1-1,1 0 1,-1-1-1,0 1 1,1 0-1,-1-1 1,0 1-1,1-1 1,-1 1-1,1-1 1,-1 1 0,1-1-1,-1 1 1,1-1-1,-1 1 1,1-1-1,-1 1 1,1-1-1,0 0 1,-1 1-1,1-1 1,0 0-1,0 1 1,4-1-7,0 0 1,0 0-1,0-1 1,0 1 0,0-1-1,0 0 1,0-1-1,0 1 1,7-4-1,44-22-285,-47 22 225,13-7-120,10-4-374,-1-1-1,56-43 1,-100 84 997,9-18-274,0 1 0,0-1 0,1 1 1,0-1-1,0 1 0,-2 7 0,5-12-142,-1-1 0,1 0 0,0 0 0,0 1 0,0-1 0,0 0 0,0 1 0,0-1 0,0 0 0,0 0 0,1 1 0,-1-1-1,0 0 1,1 0 0,-1 0 0,1 1 0,0 0 0,0-1-18,0 0 0,0 0 0,1 0 0,-1 0-1,0 0 1,0 0 0,1 0 0,-1-1 0,0 1 0,1-1 0,-1 1 0,1-1-1,-1 1 1,1-1 0,-1 0 0,1 0 0,-1 1 0,3-1 0,6 0-144,1-1 1,-1 0-1,1 0 0,-1-1 1,1 0-1,-1-1 1,0 0-1,16-8 1,8-6-990,34-21 0,-15 6-682,-53 33 1784,0-1 1,0 0 0,0 0-1,0 0 1,0 0 0,0 1-1,0-1 1,0 0 0,0 0-1,0 0 1,0 0 0,0 1-1,0-1 1,0 0 0,0 0-1,0 0 1,0 0 0,0 0-1,1 1 1,-1-1 0,0 0 0,0 0-1,0 0 1,0 0 0,0 0-1,0 1 1,0-1 0,0 0-1,1 0 1,-1 0 0,0 0-1,0 0 1,0 0 0,0 0-1,0 0 1,1 0 0,-1 0-1,0 0 1,0 1 0,0-1-1,0 0 1,1 0 0,-1 0-1,0 0 1,0 0 0,0 0 0,0 0-1,1 0 1,-1 0 0,0-1-1,0 1 1,0 0 0,0 0-1,0 0 1,1 0 0,-1 0-1,0 0 1,0 0 0,0 0-1,0 0 1,-6 13 106,-12 11 357,8-10 4,0-1 0,1 2 0,0-1 1,1 1-1,-7 21 0,14-35-411,1-1 0,-1 1 1,1 0-1,0 0 0,0 0 0,-1 0 0,1 0 0,0 0 0,0 0 1,0-1-1,0 1 0,0 0 0,0 0 0,0 0 0,0 0 0,1 0 0,-1 0 1,0 0-1,0 0 0,1-1 0,-1 1 0,1 0 0,-1 0 0,1 0 1,0 0-1,0 0-7,0-1 0,0 1 0,0-1-1,0 1 1,0-1 0,0 0 0,1 0 0,-1 1 0,0-1 0,0 0 0,0 0 0,0 0 0,1 0 0,-1 0-1,0-1 1,0 1 0,1 0 0,7-3 0,0 0 0,-1 0 1,0-1-1,9-4 0,7-7-282,0-1 0,-2 0 0,0-2 0,0 0 0,-2-2 0,28-34 0,-14 11-513,-3-2 0,38-69 0,-59 95 503,11-30 1,-21 49 255,0 0 0,0-1 1,1 1-1,-1 0 1,0-1-1,0 1 1,0 0-1,0-1 1,0 1-1,0-1 0,0 1 1,0 0-1,0-1 1,0 1-1,0-1 1,0 1-1,0 0 0,0-1 1,0 1-1,0 0 1,0-1-1,0 1 1,0-1-1,0 1 1,-1 0-1,1-1 0,0 1 1,-6 0 146,-1 7 19,1 1 1,-1 0-1,1 0 1,1 0-1,-1 1 0,-3 9 1,4-10-48,-11 20 336,1 2-1,-13 35 1,24-55-407,1 1 0,0 0 0,0 0 0,1 0 0,1 1 0,0-1 0,0 1 1,1-1-1,3 22 0,-3-30-66,1-1 0,-1 0 1,1 0-1,-1 1 1,1-1-1,0 0 0,0 0 1,0 0-1,0 0 1,0 0-1,1 0 1,-1 0-1,0 0 0,1-1 1,0 1-1,2 2 1,-3-3 5,1-1 0,-1 1 1,0-1-1,0 0 1,1 0-1,-1 0 1,0 0-1,1 0 0,-1 0 1,0 0-1,0 0 1,1 0-1,-1 0 1,0-1-1,0 1 1,1 0-1,-1-1 0,0 1 1,0-1-1,0 0 1,0 1-1,0-1 1,0 0-1,0 0 0,0 1 1,0-1-1,0 0 1,0 0-1,0 0 1,0 0-1,0-2 0,28-34-43,-1-1-1,-3-2 0,35-70 0,-21 37 58,-9 17 87,37-62 734,-52 94-100,-3-13-1004,-33 87 516,9-17-87,-27 55 277,-42 105 564,64-146-661,2 1-1,-10 56 1,24-98-296,1 0-1,-1 0 0,1 1 1,0-1-1,0 0 0,1 0 1,2 8-1,-3-12-28,0-1 0,1 0 0,-1 0-1,1 0 1,-1 0 0,1 1 0,-1-1 0,1 0 0,0 0 0,-1 0 0,1 0 0,0-1 0,0 1-1,0 0 1,0 0 0,0 0 0,1 1 0,0-2-6,-1 0 0,0 0 0,1 1 0,-1-1 0,0 0 0,1 0 0,-1 0 0,0 0 0,1 0 0,-1-1 0,0 1 0,1 0 0,-1-1 0,0 1 0,0-1 0,1 1 0,-1-1 0,0 1 0,0-1 0,2-1 0,0-1-84,1 1-1,-1-1 1,1 0-1,-1 0 1,0-1-1,0 1 1,0 0-1,-1-1 1,1 0-1,-1 0 1,0 0-1,0 0 1,0 0 0,0 0-1,-1 0 1,0-1-1,0 1 1,0 0-1,0-1 1,-1 1-1,0-1 1,0 1-1,0-7 1,-2-10-889,-1 0 0,-1 0 1,-11-35-1,7 31 190,-2-11-175,3 13 638,0 0-1,2-1 1,-3-33-1,8 56 382,0 0 0,0 0 0,0-1 0,0 1 0,0 0-1,1 0 1,-1 0 0,0 0 0,1 0 0,-1-1 0,1 1-1,-1 0 1,1 0 0,0 0 0,-1 0 0,1 0 0,0 0-1,0 1 1,0-1 0,0 0 0,0 0 0,-1 1 0,1-1-1,1 0 1,-1 1 0,0-1 0,0 1 0,0-1 0,0 1-1,0 0 1,0-1 0,1 1 0,-1 0 0,0 0-1,0 0 1,0 0 0,1 0 0,1 0 0,8 0 369,-1 1 0,1 0 0,16 5 1,-11-3-74,-7-1-321,1-1 1,0 1 0,0-2-1,0 1 1,0-1 0,0-1-1,-1 0 1,1 0 0,0-1-1,0 0 1,14-5 0,3-8-89</inkml:trace>
</inkml:ink>
</file>

<file path=ppt/ink/ink4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41.599"/>
    </inkml:context>
    <inkml:brush xml:id="br0">
      <inkml:brushProperty name="width" value="0.025" units="cm"/>
      <inkml:brushProperty name="height" value="0.025" units="cm"/>
      <inkml:brushProperty name="color" value="#008C3A"/>
    </inkml:brush>
  </inkml:definitions>
  <inkml:trace contextRef="#ctx0" brushRef="#br0">19 39 16924,'-16'2'2200,"13"2"-1320,5-4-680,12-4 2257,3-11-1545,9-10-384</inkml:trace>
</inkml:ink>
</file>

<file path=ppt/ink/ink4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42.225"/>
    </inkml:context>
    <inkml:brush xml:id="br0">
      <inkml:brushProperty name="width" value="0.025" units="cm"/>
      <inkml:brushProperty name="height" value="0.025" units="cm"/>
      <inkml:brushProperty name="color" value="#008C3A"/>
    </inkml:brush>
  </inkml:definitions>
  <inkml:trace contextRef="#ctx0" brushRef="#br0">169 10 17124,'3'-1'200,"0"-1"0,0 1 0,0 0 0,0 0 0,0 0 1,0 0-1,0 1 0,0-1 0,1 1 0,3-1 0,-6 1-157,0 1 0,0-1 0,-1 0 0,1 0 0,0 1 0,-1-1 0,1 0-1,-1 1 1,1-1 0,0 1 0,-1-1 0,1 1 0,-1-1 0,1 1 0,-1-1 0,0 1-1,1 0 1,-1-1 0,1 2 0,4 22 500,-5 7 205,-2-1 1,-2 1-1,0-1 0,-14 47 1,5-24-336,-4 17 42,7-33-208,2 0 0,-6 65 1,13-100-254,1 0 0,0 0 0,0 0 0,0 0 1,0 1-1,1-1 0,-1 0 0,0 0 1,1 0-1,0 0 0,-1 0 0,1 0 0,0 0 1,0 0-1,0 0 0,0 0 0,0 0 1,1 0-1,1 1 0,-2-2-24,1 0 0,-1-1 1,1 1-1,0 0 0,-1-1 0,1 0 0,0 1 1,-1-1-1,1 0 0,0 0 0,0 0 0,-1 0 1,1 0-1,0 0 0,0 0 0,-1-1 0,1 1 1,0 0-1,-1-1 0,1 0 0,-1 1 0,1-1 1,2-2-1,8-3-258,0-1 1,-1-1 0,12-8-1,22-16-805,-44 31 1064,-1 1 0,1-1 0,0 1 1,-1-1-1,1 1 0,0-1 0,0 1 1,0 0-1,0-1 0,-1 1 0,1 0 1,0 0-1,0-1 0,0 1 1,0 0-1,0 0 0,0 0 0,0 0 1,0 0-1,-1 1 0,1-1 0,0 0 1,0 0-1,0 0 0,0 1 0,0-1 1,1 1-1,-2 0 18,1 0-1,0 0 1,-1 1-1,1-1 1,0 0 0,-1 0-1,0 1 1,1-1-1,-1 0 1,0 0 0,1 1-1,-1-1 1,0 0-1,0 1 1,0-1 0,-1 2-1,0 8 99,0 0 0,-2 0 0,-4 15 0,0-3 209,-2-1 0,0-1 0,-1 0 1,-2 0-1,-22 31 0,29-44-172,-1-1 0,0 0 1,0 0-1,-1 0 0,0-1 1,0 0-1,0-1 0,-1 1 0,0-1 1,0-1-1,0 1 0,-1-1 1,0-1-1,1 0 0,-1 0 0,0-1 1,-11 2-1,17-3-156,0-1 1,1 0-1,-1 0 1,0 0-1,0 0 1,0 0-1,0-1 0,0 1 1,0-1-1,1 0 1,-1 1-1,0-1 0,1-1 1,-1 1-1,0 0 1,1-1-1,-1 1 1,1-1-1,0 0 0,0 1 1,0-1-1,0-1 1,0 1-1,0 0 1,0 0-1,0-1 0,1 1 1,-1-1-1,1 1 1,0-1-1,0 1 1,0-1-1,0 0 0,-1-4 1,1-2-124,0-1-1,0 1 1,1 0 0,0 0-1,0-1 1,1 1 0,0 0 0,1 0-1,5-16 1,11-23-501</inkml:trace>
</inkml:ink>
</file>

<file path=ppt/ink/ink4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42.703"/>
    </inkml:context>
    <inkml:brush xml:id="br0">
      <inkml:brushProperty name="width" value="0.025" units="cm"/>
      <inkml:brushProperty name="height" value="0.025" units="cm"/>
      <inkml:brushProperty name="color" value="#008C3A"/>
    </inkml:brush>
  </inkml:definitions>
  <inkml:trace contextRef="#ctx0" brushRef="#br0">0 147 13787,'15'4'1175,"-1"0"1,1-1-1,-1-1 1,24 1-1,-32-3-872,-1 0 0,1-1 0,-1 0 0,1 0 0,-1 0 0,1-1 0,-1 0 0,0 0-1,0 0 1,0-1 0,0 0 0,0 1 0,0-2 0,-1 1 0,6-5 0,2-3-109,-1-1-1,10-12 1,-18 20-190,0 0-1,-1 0 1,1 0 0,-1 0-1,0 0 1,0-1-1,0 1 1,-1 0-1,1-1 1,-1 0-1,1-6 1,-2 10-6,0 1 0,0-1 1,0 0-1,0 0 0,0 0 1,0 0-1,0 0 0,0 0 1,-1 1-1,1-1 0,0 0 1,0 0-1,-1 0 0,1 1 1,-1-1-1,1 0 0,-1 0 1,1 1-1,-1-1 0,1 0 1,-1 1-1,1-1 0,-1 1 1,0-1-1,1 1 0,-1-1 1,0 1-1,0-1 0,1 1 1,-1-1-1,0 1 0,0 0 1,0 0-1,0-1 0,1 1 1,-1 0-1,0 0 0,0 0 1,0 0-1,0 0 0,0 0 1,0 0-1,-3 1-3,0-1 0,0 1 1,0 0-1,0 0 0,1 0 0,-1 0 1,1 1-1,-6 3 0,1 0 4,0 1-1,1 0 1,0 0-1,0 1 1,1 0-1,-1 1 1,1-1-1,1 1 1,0 0-1,0 0 1,0 1-1,1-1 1,1 1-1,-1 0 1,1 0-1,1 1 1,0-1-1,0 1 1,1-1-1,-1 12 1,2-14 1,0-1-1,0 0 1,0 0 0,1 0 0,0 0 0,0 0 0,0 0 0,1 0 0,0 0 0,0 0 0,1-1-1,-1 1 1,1-1 0,0 1 0,1-1 0,-1 0 0,1 0 0,0-1 0,1 1 0,-1-1 0,1 0-1,-1 0 1,1 0 0,0-1 0,1 0 0,-1 0 0,0 0 0,1-1 0,0 1 0,0-1 0,0-1-1,6 2 1,0-1-35,0-1 0,0-1 1,0 0-1,1-1 0,-1 0 0,-1-1 0,1 0 0,0-1 0,0 0 0,-1-1 0,1 0 0,-1-1 0,-1 0 0,19-12 0,-2 0-102,-2-2 0,0 0-1,-1-1 1,31-35-1,-42 42 49,-1-1 0,0-1 0,-1 0 0,-1-1 0,0 0 0,-2 0 0,13-30 0,-21 34 53,-5 10 27,-12 13 58,9-3 30,1 1 0,1 1-1,-1-1 1,2 1 0,-1 0-1,1 0 1,1 0 0,-6 21-1,7-23-5,1 1-1,0 0 1,1 0 0,0 0-1,0 0 1,1 0-1,0 0 1,0 0 0,1 0-1,1 0 1,3 14-1,-4-21-64,0 1 1,0 0-1,0 0 0,1-1 0,-1 1 1,1 0-1,-1-1 0,1 0 0,0 1 1,0-1-1,0 0 0,0 0 0,0 0 0,1 0 1,-1 0-1,1-1 0,-1 1 0,1-1 1,-1 1-1,1-1 0,0 0 0,0 0 1,0 0-1,0-1 0,-1 1 0,1-1 0,0 1 1,0-1-1,0 0 0,0 0 0,0 0 1,0-1-1,6 0 0,-2-1-92,0 0 0,-1 0 0,1-1 0,-1 1 0,1-2 0,-1 1 0,0-1 0,0 0 0,0 0 0,0 0 0,-1-1 0,0 0 0,7-8 0,-8 9 39,-1-1 0,1 0 0,-1 0 0,0 0-1,-1 0 1,1-1 0,-1 1 0,0-1 0,0 0 0,-1 1 0,2-10 0,-3-24-382</inkml:trace>
</inkml:ink>
</file>

<file path=ppt/ink/ink4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43.195"/>
    </inkml:context>
    <inkml:brush xml:id="br0">
      <inkml:brushProperty name="width" value="0.025" units="cm"/>
      <inkml:brushProperty name="height" value="0.025" units="cm"/>
      <inkml:brushProperty name="color" value="#008C3A"/>
    </inkml:brush>
  </inkml:definitions>
  <inkml:trace contextRef="#ctx0" brushRef="#br0">0 0 17804,'5'20'2064,"2"0"-1232,0 0-343,4-7 943,2-7 504,-6-12-1256,-2-5-79,-2-7-393</inkml:trace>
</inkml:ink>
</file>

<file path=ppt/ink/ink4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44.197"/>
    </inkml:context>
    <inkml:brush xml:id="br0">
      <inkml:brushProperty name="width" value="0.025" units="cm"/>
      <inkml:brushProperty name="height" value="0.025" units="cm"/>
      <inkml:brushProperty name="color" value="#008C3A"/>
    </inkml:brush>
  </inkml:definitions>
  <inkml:trace contextRef="#ctx0" brushRef="#br0">89 135 16444,'-7'0'755,"-2"1"-222,-1-1 0,1 1 0,-13 3 0,20-3-415,1-1-1,-1 0 1,1 1-1,-1-1 1,1 1-1,-1 0 1,1-1-1,-1 1 1,1 0-1,-1 0 1,1 0-1,0 0 1,0 0-1,0 0 1,-1 1-1,1-1 1,0 0-1,0 1 1,0-1-1,1 0 1,-1 1-1,0-1 0,1 1 1,-1-1-1,0 1 1,1 1-1,0-2-37,-1 1 0,1-1 0,0 0 0,0 0-1,1 0 1,-1 0 0,0 1 0,0-1 0,0 0-1,1 0 1,-1 0 0,1 0 0,-1 0 0,1 0-1,-1 0 1,1 0 0,0 0 0,-1 0 0,1 0-1,0 0 1,1 1 0,0 0 10,1-1-1,-1 1 1,1-1 0,-1 1 0,1-1-1,0 0 1,-1 0 0,6 1 0,2 0 27,0 0 0,0-1 0,1 0 0,11-1 0,6-2-102,-1-1-1,0-2 0,0-1 1,0-1-1,0-1 1,-1-2-1,-1 0 1,0-2-1,0 0 1,-1-2-1,42-32 1,-60 42-30,-1-1 1,0 1 0,0-1 0,0 0 0,0 0 0,-1-1 0,0 1 0,5-10 0,-9 15 10,0-1 1,1 1 0,-1-1-1,0 0 1,0 0-1,1 1 1,-1-1 0,0 0-1,0 1 1,0-1-1,0 0 1,0 0-1,0 1 1,0-1 0,0 0-1,0 1 1,0-1-1,0 0 1,0 0 0,-1 1-1,1-1 1,0 0-1,-1 1 1,1-1 0,0 0-1,-1 1 1,0-2-1,0 1 2,0 1-1,-1-1 0,1 0 0,0 1 0,0-1 1,-1 1-1,1-1 0,0 1 0,-1 0 0,1 0 1,0-1-1,-1 1 0,-1 0 0,-5 1 2,1-1-1,0 1 0,0 0 1,-12 4-1,4 0-6,1 2 1,-1-1-1,1 2 1,1 0-1,-1 0 0,-19 18 1,24-18 3,-1 0 0,1 1 1,1 1-1,0-1 0,0 1 0,1 1 1,0-1-1,-9 22 0,14-28 4,1 0 0,0-1 0,0 1-1,0 0 1,0 0 0,0 0 0,1 0 0,0 0-1,0 0 1,0 0 0,0 0 0,1 5-1,0-7-23,0 0 0,-1-1 0,1 1-1,0 0 1,0 0 0,0 0 0,0-1-1,0 1 1,1 0 0,-1-1 0,0 1-1,1-1 1,-1 1 0,1-1 0,0 0-1,-1 0 1,1 0 0,0 0 0,0 0-1,0 0 1,0 0 0,-1 0 0,1-1-1,0 1 1,3-1 0,3 2-18,0-2 0,0 1 0,0-1 0,-1 0 1,1-1-1,0 1 0,0-2 0,11-2 0,63-25 283,-68 23-414,44-17-13</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52.590"/>
    </inkml:context>
    <inkml:brush xml:id="br0">
      <inkml:brushProperty name="width" value="0.05" units="cm"/>
      <inkml:brushProperty name="height" value="0.05" units="cm"/>
    </inkml:brush>
  </inkml:definitions>
  <inkml:trace contextRef="#ctx0" brushRef="#br0">597 119 13323,'-1'-9'308,"-1"0"0,0 0-1,-1 0 1,1 0 0,-1 1 0,-1-1 0,-5-9 0,7 15-216,-1 0 0,1 0 0,0 0 0,-1 1 0,0-1 0,1 1 0,-1 0 0,0-1 0,0 1 0,0 1-1,-1-1 1,1 0 0,0 1 0,-1-1 0,1 1 0,-1 0 0,1 0 0,-1 1 0,1-1 0,-8 1 0,0 0-8,-1 1-1,1 0 1,-1 1 0,1 0-1,0 0 1,0 2 0,0-1-1,1 2 1,-1-1-1,1 1 1,0 1 0,0 0-1,0 0 1,-10 10 0,-6 6 94,1 1 1,1 1 0,-31 41 0,26-28 5,3 1 0,0 1 0,-22 49 0,35-61-105,2 1 1,1 0-1,1 0 0,2 1 0,0 0 1,-2 32-1,6-24 0,2 1-1,1-1 1,2 0 0,10 52-1,-9-69-36,2-1-1,0 0 1,1 0-1,1-1 1,1 0-1,0 0 1,1-1-1,2 0 0,-1 0 1,14 14-1,-19-25-10,0 0 0,1-1 0,-1 0 0,1 0 0,0-1 0,0 0-1,1 0 1,-1 0 0,1-1 0,0 0 0,0 0 0,0 0 0,11 1 0,-9-2 17,1-1 1,0-1 0,-1 1 0,1-2-1,0 1 1,-1-1 0,1-1-1,-1 0 1,14-4 0,-2-2 23,0-1 0,0-1 1,-1-1-1,0-1 0,-1 0 0,0-2 1,-1 0-1,17-17 0,-1-2-17,-2-2-1,-1-1 1,-2-1 0,38-63 0,-54 77-36,0-1 0,-2 0 1,-1-1-1,-1 0 0,-1 0 1,-1-1-1,-1 0 0,-1 0 0,1-44 1,-6 53-96,-1 1 0,0 0 1,-2 0-1,0 0 0,0 0 0,-2 1 1,0-1-1,-1 1 0,0 0 0,-1 0 1,-1 1-1,0 0 0,-1 1 1,0-1-1,-1 2 0,-1-1 0,0 1 1,-1 1-1,0 0 0,0 1 1,-1 0-1,-29-15 0,40 24-34,-13-7-751,0 1-1,-28-9 1,40 15 69</inkml:trace>
</inkml:ink>
</file>

<file path=ppt/ink/ink4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44.709"/>
    </inkml:context>
    <inkml:brush xml:id="br0">
      <inkml:brushProperty name="width" value="0.025" units="cm"/>
      <inkml:brushProperty name="height" value="0.025" units="cm"/>
      <inkml:brushProperty name="color" value="#008C3A"/>
    </inkml:brush>
  </inkml:definitions>
  <inkml:trace contextRef="#ctx0" brushRef="#br0">334 0 15579,'-7'22'2129,"-13"1"-1249,-9 11-376,-5 3 1280,-6 9-711,0 3-177,0 0-328,2-2-192,7-10-240,8-4-128,7-16-712,5-11 1800,8-17-1072,1-12 32,2-13-8</inkml:trace>
  <inkml:trace contextRef="#ctx0" brushRef="#br0" timeOffset="1">45 56 16612,'13'12'1760,"4"5"-1048,2 3-264,6 3 776,8 0-247,-1 0-601,7 0-440,1-6-576,0-3 576,-4-8-208,-2-3-169</inkml:trace>
</inkml:ink>
</file>

<file path=ppt/ink/ink4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45.108"/>
    </inkml:context>
    <inkml:brush xml:id="br0">
      <inkml:brushProperty name="width" value="0.025" units="cm"/>
      <inkml:brushProperty name="height" value="0.025" units="cm"/>
      <inkml:brushProperty name="color" value="#008C3A"/>
    </inkml:brush>
  </inkml:definitions>
  <inkml:trace contextRef="#ctx0" brushRef="#br0">89 0 15595,'-14'29'773,"3"1"0,0 0-1,2 0 1,1 1-1,1 0 1,-3 46 0,5 192 1570,6-116-1554,-1-145-748,0-4-20,0-1 1,0 0 0,0 1-1,0-1 1,-1 0 0,1 1-1,-1-1 1,0 0 0,-2 4-1,3-7-18,0 0-1,0 1 1,0-1 0,0 0-1,0 0 1,0 0-1,0 0 1,0 0 0,0 0-1,0 1 1,0-1-1,0 0 1,0 0 0,0 0-1,0 0 1,0 0-1,0 0 1,0 0-1,0 0 1,0 0 0,-1 1-1,1-1 1,0 0-1,0 0 1,0 0 0,0 0-1,0 0 1,0 0-1,0 0 1,-1 0 0,1 0-1,0 0 1,0 0-1,0 0 1,0 0 0,0 0-1,0 0 1,0 0-1,-1 0 1,1 0 0,0 0-1,0 0 1,0 0-1,0 0 1,0 0 0,0 0-1,-1 0 1,1 0-1,0 0 1,0 0-1,0 0 1,-3-9 80,1-16-19,4-26-364,2 1 0,3 0 0,1 0 0,3 0 0,2 1 0,2 1 0,3 0 0,39-78 0,-48 108 155,1 1 1,1 0-1,0 1 0,2 0 0,19-21 0,-27 33 126,0-1 0,0 1 1,0 0-1,1 1 0,-1-1 1,1 1-1,0 0 0,0 1 1,8-3-1,-11 4 32,1 0 0,0 1 1,0-1-1,0 1 0,0 0 0,0 0 0,0 0 1,0 1-1,0 0 0,0-1 0,0 1 0,0 0 0,0 1 1,0-1-1,-1 1 0,5 2 0,-5-2 21,0-1 1,0 1-1,-1 0 0,1 0 0,-1 1 0,1-1 1,-1 0-1,0 1 0,0 0 0,0-1 1,0 1-1,0 0 0,0 0 0,-1 0 0,0 0 1,1 0-1,-1 0 0,0 0 0,-1 1 0,1-1 1,-1 0-1,1 1 0,-1-1 0,0 0 0,0 1 1,0-1-1,-1 0 0,1 1 0,-1-1 0,0 0 1,-1 5-1,-1 1 123,-1 0 0,0-1 0,0 1 0,0-1 0,-1 0 1,-1 0-1,1 0 0,-1-1 0,-13 13 0,12-13-37,0-2-1,0 1 1,-1-1-1,1 0 1,-1-1-1,0 0 1,0 0-1,0-1 1,-1 0-1,-12 3 1,17-5-103,0 0 0,0-1 0,0 0 1,0 1-1,-1-2 0,1 1 0,0 0 0,0-1 1,0 0-1,0 0 0,0 0 0,0 0 0,1-1 0,-1 1 1,0-1-1,1 0 0,-1 0 0,1-1 0,-1 1 1,1-1-1,0 1 0,0-1 0,0 0 0,-4-6 0,-8-19-45</inkml:trace>
</inkml:ink>
</file>

<file path=ppt/ink/ink4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45.717"/>
    </inkml:context>
    <inkml:brush xml:id="br0">
      <inkml:brushProperty name="width" value="0.025" units="cm"/>
      <inkml:brushProperty name="height" value="0.025" units="cm"/>
      <inkml:brushProperty name="color" value="#008C3A"/>
    </inkml:brush>
  </inkml:definitions>
  <inkml:trace contextRef="#ctx0" brushRef="#br0">215 2 19444,'-10'-1'388,"0"1"0,0-1 0,0 2 0,0-1 0,0 1 0,0 1 0,0 0-1,0 0 1,1 1 0,-1 0 0,-13 7 0,18-7-323,-1 0-1,1 0 1,0 0 0,0 1-1,0 0 1,0 0 0,1 0-1,-1 1 1,1-1 0,0 1-1,1 0 1,-1 0 0,1 1-1,0-1 1,0 0 0,1 1-1,-1 0 1,1 0-1,-2 9 1,4-14-70,-1 0 0,1 0 0,0 0 0,-1 0 0,1 1 0,0-1 0,0 0 0,0 0 0,0 0 0,0 1 0,0-1 0,0 0 0,1 0 0,-1 0 0,0 1 0,0-1 0,1 0 0,-1 0 0,1 0 0,-1 0 0,1 0 0,0 0 0,-1 0 0,1 0 0,0 0 0,0 0 0,0 0 0,0 0 0,-1-1 0,1 1 0,0 0 0,0 0 0,1-1 0,-1 1 0,0-1 0,0 1 0,0-1 0,0 0 0,0 1 0,0-1 0,1 0 0,-1 0 0,0 0 0,0 1 0,1-1 0,0-1 0,5 1-75,-1-1-1,1 0 1,-1 0-1,1-1 1,-1 1-1,0-1 1,8-4-1,17-10-649,52-37-1,-55 34 213,0 1 1,34-16-1,-60 33 501,0 0 1,-1 0-1,1 1 0,0-1 0,-1 1 0,1-1 0,0 1 0,0-1 0,-1 1 1,1 0-1,0 0 0,0 0 0,0 0 0,-1 0 0,5 1 0,-5-1 32,-1 1-1,1 0 0,0 0 1,0 0-1,-1-1 0,1 1 0,-1 0 1,1 0-1,0 0 0,-1 0 1,0 0-1,1 0 0,-1 0 0,0 0 1,1 0-1,-1 0 0,0 0 1,0 1-1,0-1 0,0 0 1,0 0-1,0 0 0,0 0 0,0 0 1,-1 0-1,1 2 0,-6 35 458,3-25-170,1 0 0,0 1 1,1 21-1,1-34-263,0 1 0,0-1 0,0 1 0,1-1 0,-1 0 1,0 1-1,0-1 0,1 1 0,-1-1 0,1 0 0,0 1 0,-1-1 1,1 0-1,0 1 0,0-1 0,0 0 0,-1 0 0,1 0 0,0 0 1,1 0-1,-1 0 0,0 0 0,1 1 0,0-2 2,1 1 0,-1 0 0,0-1-1,0 1 1,0-1 0,0 0 0,0 0 0,1 0-1,-1 0 1,0 0 0,0 0 0,0-1 0,4 0-1,6-3 40,0-1-1,0 0 0,-1-1 0,12-7 1,-20 12-76,24-16 28,-14 9-71,0 0 1,1 0-1,0 2 1,19-8 0,-32 14 32,-1 0 0,1-1 1,0 1-1,0 0 1,0 0-1,-1-1 0,1 1 1,0 0-1,0 0 0,0 0 1,0 0-1,0 0 0,-1 0 1,1 0-1,0 1 1,0-1-1,0 0 0,-1 0 1,1 1-1,0-1 0,0 0 1,-1 1-1,1-1 1,0 1-1,0-1 0,-1 1 1,1-1-1,-1 1 0,1-1 1,0 1-1,-1 0 1,1-1-1,-1 1 0,1 0 1,-1 0-1,0-1 0,1 1 1,-1 0-1,0 0 0,0-1 1,1 1-1,-1 0 1,0 1-1,1 6 12,-1-1 1,0 0-1,0 0 0,-3 12 1,1 8 114,2-26-115,1 0-1,-1-1 1,0 1 0,0 0-1,1-1 1,-1 1 0,0 0 0,1-1-1,-1 1 1,1-1 0,-1 1-1,1-1 1,-1 1 0,1-1-1,-1 1 1,1-1 0,-1 1 0,1-1-1,-1 1 1,1-1 0,0 0-1,-1 0 1,1 1 0,0-1-1,0 0 1,-1 0 0,1 0-1,0 1 1,-1-1 0,1 0 0,0 0-1,0 0 1,-1 0 0,1-1-1,0 1 1,-1 0 0,1 0-1,0 0 1,-1 0 0,2-1-1,32-12 79,-29 10-68,35-17 16,49-21-171,-78 36 84,1 1 0,0 1 0,-1 0 0,1 1 0,23-2 0,-33 4 27,1-1 0,-1 2 0,1-1 0,0 0 0,-1 1 0,1-1 0,-1 1 0,1 0 0,0-1 0,-1 1 0,0 1 0,1-1 0,-1 0 0,3 2 0,-4-2-42,0 1-1,1-1 1,-1 0 0,0 1 0,0-1 0,0 1 0,0-1-1,0 1 1,0 0 0,-1-1 0,1 1 0,0 0 0,-1-1-1,0 1 1,1 0 0,-1 0 0,0-1 0,0 1 0,0 0-1,0 3 1,0 3-159,3-2-51</inkml:trace>
</inkml:ink>
</file>

<file path=ppt/ink/ink4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46.197"/>
    </inkml:context>
    <inkml:brush xml:id="br0">
      <inkml:brushProperty name="width" value="0.025" units="cm"/>
      <inkml:brushProperty name="height" value="0.025" units="cm"/>
      <inkml:brushProperty name="color" value="#008C3A"/>
    </inkml:brush>
  </inkml:definitions>
  <inkml:trace contextRef="#ctx0" brushRef="#br0">198 7 20396,'-7'-2'344,"0"1"0,0-1-1,-1 1 1,1 1 0,0-1-1,-1 1 1,1 1 0,0-1-1,-1 1 1,1 0-1,0 1 1,-11 3 0,10-2-259,0 0-1,0 1 1,1-1 0,0 1 0,0 1-1,0-1 1,0 1 0,1 1 0,-1-1-1,-9 13 1,15-17-89,1-1 0,-1 0-1,1 1 1,0-1 0,-1 0-1,1 1 1,0-1 0,0 1-1,-1-1 1,1 0 0,0 1-1,0-1 1,0 1 0,-1-1-1,1 1 1,0-1 0,0 1-1,0-1 1,0 1 0,0-1-1,0 1 1,0-1 0,0 1-1,0-1 1,0 1 0,0-1-1,1 1 1,-1-1 0,0 1-1,0-1 1,0 1 0,1-1-1,-1 0 1,0 1 0,0-1-1,1 1 1,-1-1 0,0 0-1,1 1 1,-1-1 0,0 0-1,1 1 1,-1-1 0,1 0 0,-1 0-1,1 1 1,-1-1 0,1 0-1,-1 0 1,0 0 0,1 0-1,-1 1 1,1-1 0,-1 0-1,2 0 1,31 3-448,-29-3 383,44-1-692,-36 0 574,0 0 0,0 1 0,0 0 1,0 1-1,0 0 0,0 1 0,0 0 0,17 7 0,-28-9 196,0 0 0,0 1-1,0-1 1,0 1 0,0 0-1,0-1 1,0 1 0,0 0-1,0 0 1,0-1 0,-1 1 0,1 0-1,0 0 1,-1 0 0,1 0-1,0 0 1,-1 0 0,1 0 0,-1 0-1,0 0 1,1 0 0,-1 0-1,0 1 1,1 0 0,-1 0 29,-1 0 0,1 1 1,0-1-1,-1 0 0,1 0 1,-1 0-1,0 0 0,0 0 1,0 0-1,0 0 0,0 0 1,-2 1-1,-4 7 214,-1-1 0,-1 0 0,-15 13 0,20-18-181,-2 2-37,0-1-1,-1 0 0,1 0 1,-1 0-1,0-1 0,0 0 1,-1 0-1,1-1 0,-1 0 1,-9 2-1,17-5-39,0 0-1,-1 0 1,1 0 0,0 0 0,-1 0 0,1 0-1,0 0 1,-1 0 0,1 0 0,0 0-1,-1 0 1,1 0 0,0 0 0,-1 0-1,1-1 1,0 1 0,0 0 0,-1 0-1,1 0 1,0-1 0,0 1 0,-1 0-1,1 0 1,0-1 0,0 1 0,0 0-1,-1 0 1,1-1 0,0 1 0,0 0 0,0-1-1,0 1 1,0 0 0,0-1 0,0 1-1,-1 0 1,1-1 0,0 1 0,0 0-1,0-1 1,0 1 0,1 0 0,-1-1-1,0 1 1,0 0 0,0-1 0,0 1-1,0 0 1,0-1 0,7-17 297,-7 17-385,12-23-44,8-2-52</inkml:trace>
</inkml:ink>
</file>

<file path=ppt/ink/ink4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46.724"/>
    </inkml:context>
    <inkml:brush xml:id="br0">
      <inkml:brushProperty name="width" value="0.025" units="cm"/>
      <inkml:brushProperty name="height" value="0.025" units="cm"/>
      <inkml:brushProperty name="color" value="#008C3A"/>
    </inkml:brush>
  </inkml:definitions>
  <inkml:trace contextRef="#ctx0" brushRef="#br0">0 293 18188,'15'4'2120,"-14"10"-1199,-2 2-353,-4 4 1400,2 4-656,0 4-607,2-1-361,2-3-793,1-1-423,5-13 728,2-4-200,5-8-144</inkml:trace>
  <inkml:trace contextRef="#ctx0" brushRef="#br0" timeOffset="1">123 0 20900,'-8'13'1625,"1"-3"-1881,2 2 208,11-4 400,1-2-32</inkml:trace>
</inkml:ink>
</file>

<file path=ppt/ink/ink4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47.392"/>
    </inkml:context>
    <inkml:brush xml:id="br0">
      <inkml:brushProperty name="width" value="0.025" units="cm"/>
      <inkml:brushProperty name="height" value="0.025" units="cm"/>
      <inkml:brushProperty name="color" value="#008C3A"/>
    </inkml:brush>
  </inkml:definitions>
  <inkml:trace contextRef="#ctx0" brushRef="#br0">3 241 14427,'-1'-2'199,"0"0"0,1 0 1,0 0-1,0 0 0,-1 0 0,1 0 0,0 0 1,1 0-1,-1 0 0,0 0 0,0 0 1,1 1-1,-1-1 0,1 0 0,0 0 0,0 0 1,0 0-1,-1 0 0,2 1 0,-1-1 0,0 1 1,0-1-1,0 0 0,1 1 0,-1 0 0,1-1 1,1 0-1,5-6 459,1 2 0,-1-1 1,16-8-1,-17 11-441,0-1-1,1 1 1,-1 1 0,1-1-1,0 1 1,0 1 0,0-1-1,0 2 1,0-1 0,0 1-1,1 0 1,15 0 0,-23 2-204,0-1 0,0 0 1,0 0-1,0 0 1,1 1-1,-1-1 0,0 1 1,0-1-1,0 1 0,0-1 1,0 1-1,0 0 0,0-1 1,0 1-1,-1 0 0,1 0 1,0-1-1,0 1 0,-1 0 1,1 0-1,0 0 0,0 2 1,0-1-4,-1 0 0,1 0 0,-1 0 0,0 1 0,1-1 0,-1 0 1,0 0-1,-1 0 0,1 0 0,0 0 0,-1 4 0,-3 5-7,0 0 0,0 0-1,-11 17 1,12-23 2,-8 15-14,-14 27-41,23-45 44,1 1-1,0 0 1,0 0 0,0 0 0,1 0 0,-1 0 0,1 0 0,-1 0 0,1 0 0,0 0 0,0 0 0,0 0 0,1 3 0,0-4 2,-1-1 1,1 0-1,-1 0 0,1 0 1,0 0-1,0 0 0,-1 0 1,1 0-1,0 0 1,0 0-1,0 0 0,0-1 1,0 1-1,0 0 0,0-1 1,0 1-1,1 0 1,-1-1-1,0 1 0,0-1 1,0 0-1,1 1 0,-1-1 1,0 0-1,1 0 1,-1 0-1,1 0 0,36-3-60,-15-3 50,-1-1 0,0-1 0,0-1 0,0-1 0,-1-1 0,-1 0 0,0-2 0,-1 0 0,0-2 0,-1 0 0,-1 0 0,0-2 0,20-26 0,-34 39 16,1 1 4,-1-1 1,0 0 0,0 0-1,0 0 1,-1 0 0,0 0-1,1 0 1,-1-1 0,-1 1-1,1-1 1,-1 0 0,2-7-1,-3 12-4,0 0-1,0 0 1,0 0 0,0 0-1,0-1 1,0 1-1,0 0 1,0 0-1,0 0 1,0 0-1,0 0 1,0-1-1,0 1 1,-1 0-1,1 0 1,0 0-1,0 0 1,0 0-1,0 0 1,0-1-1,0 1 1,0 0-1,0 0 1,-1 0-1,1 0 1,0 0-1,0 0 1,0 0-1,0 0 1,0 0-1,0 0 1,-1 0-1,1 0 1,0 0-1,0 0 1,0 0-1,0 0 1,0 0-1,-1 0 1,1 0 0,0 0-1,0 0 1,0 0-1,-9 4 35,-6 10 13,11-8-27,0 0 0,0 0 0,0 1 0,1-1 0,-4 14-1,5-17-18,1 1 0,0-1 0,1 1-1,-1-1 1,0 1 0,1-1 0,0 1-1,0 0 1,0-1 0,0 1 0,1-1-1,-1 1 1,1 0 0,1 3 0,-1-6-3,0 1 1,0-1-1,0 0 1,0 0-1,0 0 1,0 0 0,0 1-1,0-1 1,1-1-1,-1 1 1,0 0 0,1 0-1,-1 0 1,0-1-1,1 1 1,-1-1-1,1 1 1,-1-1 0,1 0-1,-1 1 1,1-1-1,-1 0 1,1 0 0,-1 0-1,1 0 1,0 0-1,-1 0 1,1-1 0,-1 1-1,1 0 1,1-2-1,5 0-23,-1 0 0,0-1-1,0 0 1,0 0 0,7-5-1,-8 4-37,0 1 0,0-1 1,-1-1-1,0 1 0,0-1 0,0 0 0,0 0 0,-1-1 0,1 1 1,3-9-1,-7 14 51,-1 0 1,0 0 0,0 0 0,0 0-1,0-1 1,0 1 0,0 0-1,1 0 1,-1 0 0,0 0 0,0 0-1,0-1 1,0 1 0,0 0-1,0 0 1,0 0 0,0 0 0,0-1-1,0 1 1,0 0 0,0 0-1,0 0 1,0 0 0,0-1 0,0 1-1,0 0 1,0 0 0,0 0 0,0 0-1,0-1 1,0 1 0,0 0-1,0 0 1,-1 0 0,1 0 0,0 0-1,0-1 1,0 1 0,0 0-1,0 0 1,0 0 0,-1 0 0,1 0-1,0-1 1,-9 5-156,-10 9 44,11-6 106,1 0 0,1 0 1,-1 0-1,1 1 0,1 0 1,-1 0-1,2 0 0,-1 1 0,1 0 1,0 0-1,-3 13 0,6-22 16,1 1-1,0 0 0,0 0 0,0 0 1,0 0-1,0 0 0,1 0 0,-1 0 1,0 0-1,0 0 0,1 0 0,-1-1 1,0 1-1,1 0 0,-1 0 0,1 0 1,-1 0-1,1-1 0,-1 1 0,1 0 1,-1-1-1,1 1 0,0 0 0,0-1 0,-1 1 1,1-1-1,0 1 0,0-1 0,0 1 1,-1-1-1,1 0 0,0 1 0,0-1 1,0 0-1,0 0 0,0 0 0,1 1 1,5 0-13,0-1 1,1 1-1,12-2 1,-16 1 5,156-14-478,32 0-84,-180 14 656,-9 0-31,0 0 1,0 0-1,0 0 0,0 0 1,-1 0-1,1 0 1,0-1-1,0 1 1,0-1-1,-1 0 0,1 0 1,0 0-1,-1 0 1,1 0-1,2-2 0,-4 2 32,-1-1-1,0 1 1,1 0-1,-1 0 0,0 0 1,1 0-1,-1 0 0,0 0 1,0-1-1,0 1 0,0 0 1,0 0-1,0 0 0,0-1 1,-1 1-1,1 0 0,0 0 1,-1 0-1,0-2 0,-12-28 789,7 19-568,-6-22-92,1-1-1,-11-62 1,21 96-248,1 0-1,0 0 1,-1 1 0,1-1 0,0 0 0,0 0 0,0 0 0,0 0 0,0 0 0,0 0 0,0 0 0,0 1 0,0-1 0,0 0 0,1 0 0,-1 0 0,0 0 0,1 0 0,-1 1 0,0-1 0,1 0 0,-1 0 0,1 1-1,-1-1 1,1 0 0,-1 0 0,1 1 0,0-1 0,-1 1 0,1-1 0,0 1 0,0-1 0,-1 1 0,1-1 0,0 1 0,0-1 0,0 1 0,0 0 0,-1 0 0,1-1 0,0 1 0,0 0 0,0 0 0,0 0 0,0 0-1,0 0 1,0 0 0,-1 0 0,1 0 0,0 1 0,1-1 0,7 2-205,0 0 1,0 1-1,-1-1 0,10 6 0,-11-5 280,34 13-526,5 3-114</inkml:trace>
</inkml:ink>
</file>

<file path=ppt/ink/ink4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47.905"/>
    </inkml:context>
    <inkml:brush xml:id="br0">
      <inkml:brushProperty name="width" value="0.025" units="cm"/>
      <inkml:brushProperty name="height" value="0.025" units="cm"/>
      <inkml:brushProperty name="color" value="#008C3A"/>
    </inkml:brush>
  </inkml:definitions>
  <inkml:trace contextRef="#ctx0" brushRef="#br0">39 1 16708,'6'7'2016,"-2"13"-1072,-3 7-344,-1 7 1449,0 7-737,0 6-440,-1 2-112,1-2-320,-2-4-151,2-7-297,2-6-136,-1-9-305,-1-4-215,-1-7-560,-5-5 1320,-5-8-440,-4-7-176,-2-4 80</inkml:trace>
</inkml:ink>
</file>

<file path=ppt/ink/ink4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48.406"/>
    </inkml:context>
    <inkml:brush xml:id="br0">
      <inkml:brushProperty name="width" value="0.025" units="cm"/>
      <inkml:brushProperty name="height" value="0.025" units="cm"/>
      <inkml:brushProperty name="color" value="#008C3A"/>
    </inkml:brush>
  </inkml:definitions>
  <inkml:trace contextRef="#ctx0" brushRef="#br0">12 72 16924,'-2'-13'1824,"7"9"-928,10 3-272,13 1 1089,8-2-361,13 1-376,4-1-144,6-2-296,1-2-175,-6-1-706,-2 0-423,-15-2 680,-5 1-176,-19 1-96</inkml:trace>
  <inkml:trace contextRef="#ctx0" brushRef="#br0" timeOffset="1">1 357 18148,'4'2'2280,"13"-2"-1423,12-9-337,7-1 1208,14-4-600,7 1-160,8 0-567,1 4-457,-9 4-1073,-4 0 1049,-8 7-192,-7-2-144</inkml:trace>
</inkml:ink>
</file>

<file path=ppt/ink/ink4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48.953"/>
    </inkml:context>
    <inkml:brush xml:id="br0">
      <inkml:brushProperty name="width" value="0.025" units="cm"/>
      <inkml:brushProperty name="height" value="0.025" units="cm"/>
      <inkml:brushProperty name="color" value="#008C3A"/>
    </inkml:brush>
  </inkml:definitions>
  <inkml:trace contextRef="#ctx0" brushRef="#br0">29 217 17420,'-13'40'1696,"6"-1"-1096,0-3-240,6 4 817,1-3-369,7-5-416,3-7-296,4-10-600,2-7-352,-2-9 671,1-6-175,-4-8-128</inkml:trace>
  <inkml:trace contextRef="#ctx0" brushRef="#br0" timeOffset="1">84 1 16628,'-6'15'1816,"5"1"-1232,3-4-536,9-1 688,7-2-328,8-1 48,10 0-336</inkml:trace>
  <inkml:trace contextRef="#ctx0" brushRef="#br0" timeOffset="2">534 239 19212,'-40'11'1516,"-4"1"-3,-69 30 0,111-41-1467,0 0-1,0 0 1,0 0-1,0 0 1,0 0-1,0 1 1,0-1-1,0 1 1,1-1-1,-1 1 1,-2 3-1,4-5-47,0 0-1,0 0 1,0 1-1,0-1 1,0 0 0,0 0-1,0 1 1,0-1-1,0 0 1,0 0-1,0 1 1,0-1-1,0 0 1,0 0-1,0 1 1,0-1-1,0 0 1,0 0 0,0 1-1,0-1 1,0 0-1,1 0 1,-1 1-1,0-1 1,0 0-1,0 0 1,0 0-1,1 1 1,-1-1-1,0 0 1,0 0 0,1 0-1,16 6-391,74-2-1428,6 1 170,-88-4 1535,1 1 1,-1 0 0,0 0-1,0 1 1,0 0 0,0 1-1,15 9 1,-22-12 144,-1 0 1,1 0-1,0 0 0,-1 0 1,1 1-1,0-1 0,-1 1 1,0-1-1,1 1 0,-1 0 1,0-1-1,2 5 0,-3-5 15,1 0 0,-1 0 0,0 0 0,0 0 0,0 0 0,0 0 0,0 0 0,0 0 0,0 0 0,0 0 0,0 0 0,0 0 0,-1 0 0,1 0 0,0 0 0,-1 0 0,1 0 0,-2 2 0,0 0 88,-1 0-1,0 0 0,0 0 1,0-1-1,0 1 1,0-1-1,0 1 0,-1-1 1,1 0-1,-1-1 1,-5 3-1,-9 4 82,0-2-1,-1 0 1,0-1 0,1-1-1,-2-1 1,1 0 0,0-2 0,0 0-1,-1-1 1,-31-4 0,24-4-240,8-2-142</inkml:trace>
</inkml:ink>
</file>

<file path=ppt/ink/ink4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49.403"/>
    </inkml:context>
    <inkml:brush xml:id="br0">
      <inkml:brushProperty name="width" value="0.025" units="cm"/>
      <inkml:brushProperty name="height" value="0.025" units="cm"/>
      <inkml:brushProperty name="color" value="#008C3A"/>
    </inkml:brush>
  </inkml:definitions>
  <inkml:trace contextRef="#ctx0" brushRef="#br0">73 0 19108,'0'8'498,"-1"-1"-1,0 0 0,0 0 1,-5 14-1,-2 9-57,-13 76 904,5 1-1,-2 133 1,17-232-1319,1 0 0,1 0 0,-1-1 1,1 1-1,1-1 0,-1 1 0,1 0 1,3 6-1,-4-12-20,0-1 0,0 1 0,-1-1 1,1 0-1,0 1 0,0-1 0,0 0 0,1 0 1,-1 0-1,0 0 0,0 0 0,1 0 0,-1 0 1,0 0-1,1 0 0,-1-1 0,4 2 0,-3-2-2,1 1 0,-1-1 0,1 0 0,0 0 0,-1 0 0,1-1 0,0 1 0,-1-1 0,1 1 0,-1-1 0,1 0 0,-1 0 0,0 0 0,5-3 0,5-3 2,0-1 0,0 0 1,-1-1-1,0-1 0,-1 0 1,0 0-1,9-12 0,58-86-49,-74 103 41,86-141-232,-73 117-92,-2-1 0,-1 0 1,10-38-1,-17 43-524,-6 25 825,0 0-1,0 0 1,0 1-1,0-1 1,-1 0-1,1 0 1,0 0 0,0 0-1,0 0 1,0 0-1,0 0 1,0 0-1,0 0 1,0 0-1,-1 0 1,1 0-1,0 0 1,0 0 0,0 0-1,0 0 1,0 0-1,0 0 1,0 0-1,-1 0 1,1 0-1,0 0 1,0 0-1,0 0 1,0 0 0,0 0-1,0 0 1,0 0-1,0 0 1,-1 0-1,1-1 1,0 1-1,0 0 1,0 0-1,0 0 1,0 0 0,0 0-1,0 0 1,0 0-1,0 0 1,0 0-1,0 0 1,0-1-1,0 1 1,0 0-1,0 0 1,0 0 0,-1 0-1,1 0 1,0 0-1,0 0 1,0-1-1,0 1 1,0 0-1,1 0 1,-1 0-1,0 0 1,0 0 0,0 0-1,0 0 1,0-1-1,-7 8-639,-23 39-749,8-14 629</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4:25.831"/>
    </inkml:context>
    <inkml:brush xml:id="br0">
      <inkml:brushProperty name="width" value="0.05" units="cm"/>
      <inkml:brushProperty name="height" value="0.05" units="cm"/>
    </inkml:brush>
  </inkml:definitions>
  <inkml:trace contextRef="#ctx0" brushRef="#br0">1 6 20524,'6'-3'1833,"1"0"-1289,-1 3 856,-5 0-672,2 3-760,0-2-672,-2 2 656,-2 1-176,-6 2-128</inkml:trace>
</inkml:ink>
</file>

<file path=ppt/ink/ink4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49.912"/>
    </inkml:context>
    <inkml:brush xml:id="br0">
      <inkml:brushProperty name="width" value="0.025" units="cm"/>
      <inkml:brushProperty name="height" value="0.025" units="cm"/>
      <inkml:brushProperty name="color" value="#008C3A"/>
    </inkml:brush>
  </inkml:definitions>
  <inkml:trace contextRef="#ctx0" brushRef="#br0">7 1 13531,'-3'32'1872,"0"-3"-976,7-4-263,5-7 1207,8-4-712,4-2-144,8-8-647,-2-2-441,5-5-2305,2-4 2233,1-5-424,0-2-288</inkml:trace>
</inkml:ink>
</file>

<file path=ppt/ink/ink4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50.343"/>
    </inkml:context>
    <inkml:brush xml:id="br0">
      <inkml:brushProperty name="width" value="0.025" units="cm"/>
      <inkml:brushProperty name="height" value="0.025" units="cm"/>
      <inkml:brushProperty name="color" value="#008C3A"/>
    </inkml:brush>
  </inkml:definitions>
  <inkml:trace contextRef="#ctx0" brushRef="#br0">160 413 16339,'-24'10'1432,"-41"25"0,59-31-1229,0 0 0,0 0-1,0 1 1,0 0 0,1 0-1,0 0 1,0 0 0,1 1-1,-1 0 1,1 0 0,-4 9-1,7-14-176,0 0 1,1 0-1,-1 0 0,1 0 0,-1 1 0,1-1 0,0 0 0,0 0 0,-1 1 0,1-1 1,0 0-1,0 0 0,0 1 0,0-1 0,0 0 0,1 1 0,-1-1 0,0 0 0,1 0 1,-1 0-1,0 1 0,1-1 0,0 0 0,-1 0 0,1 0 0,0 0 0,-1 0 1,1 0-1,0 0 0,0 0 0,0 0 0,0 0 0,0 0 0,0-1 0,0 1 0,0 0 1,0-1-1,0 1 0,0-1 0,1 1 0,-1-1 0,0 1 0,0-1 0,1 0 1,0 0-1,5 2 10,0-1 0,0-1 1,0 1-1,0-1 0,0-1 1,-1 1-1,11-3 1,6-3-11,0-1 1,0 0-1,0-2 1,-1-1-1,-1-1 1,0 0-1,0-2 1,-1-1 0,-1 0-1,28-26 1,-39 28-29,-5 8-16,-5 4-54,-13 16 22,0 0-1,-17 26 1,27-34 49,0 0 0,0 0 0,1 0 0,0 1 0,1-1 0,0 1 0,0 0 0,-2 15 0,4-22 6,1 0 1,0-1 0,0 1 0,-1 0-1,1 0 1,1 0 0,-1 0 0,0 0-1,0 0 1,1 0 0,-1 0 0,1 0 0,-1 0-1,1 0 1,0 0 0,0 0 0,0-1-1,0 1 1,0 0 0,0-1 0,0 1-1,1-1 1,-1 1 0,1-1 0,-1 0-1,1 1 1,-1-1 0,1 0 0,0 0-1,-1 0 1,1 0 0,0 0 0,0-1 0,0 1-1,0-1 1,3 2 0,4-1 22,-1-1 1,1 1-1,-1-1 0,1-1 1,0 0-1,-1 0 0,11-3 1,6-3 1,0-1 0,-1-1 0,-1-2 0,1 0 1,-2-1-1,0-1 0,0-1 0,-1-2 0,24-22 0,-6 2-39,-1-3 0,-3-1 0,44-62 0,-57 71-29,28-57-1,-45 78 30,0-1-1,0 0 1,-1 0-1,-1 0 1,0-1-1,0 1 1,-1-1-1,-1 1 1,0-16-1,0 26 8,-1 0 0,0 0 0,0 0 0,-1 0-1,1 0 1,0-1 0,0 1 0,0 0 0,-1 0 0,1 0 0,0 0-1,-1 0 1,1 0 0,-1 0 0,0 0 0,1 0 0,-1 1 0,1-1 0,-1 0-1,0 0 1,0 0 0,0 1 0,0-1 0,1 0 0,-1 1 0,0-1 0,0 1-1,0-1 1,0 1 0,0-1 0,0 1 0,0 0 0,-1-1 0,1 1-1,0 0 1,0 0 0,0 0 0,0 0 0,0 0 0,-2 0 0,-2 1-3,0 0 1,0 0-1,0 1 1,0 0 0,0 0-1,1 0 1,-6 3-1,-2 3 25,0 1-1,0 0 1,1 1-1,0 0 0,0 1 1,2 0-1,-1 0 1,1 1-1,-7 13 0,4-4 60,0 0 0,2 1 0,0 0 0,-12 43-1,19-53-24,1 1 0,-1-1 0,2 1 0,0 0 0,0 0 0,1-1 0,1 1 0,4 23 0,-4-29-60,1-1 1,0 0-1,0 0 1,1 0-1,-1 0 1,1-1 0,0 1-1,1-1 1,0 0-1,-1 0 1,2 0-1,-1 0 1,0-1-1,1 1 1,0-1-1,0 0 1,0-1-1,1 1 1,7 3 0,-2-2 85,0-1 0,1 0 0,-1 0 1,1-1-1,0-1 0,0 0 1,0 0-1,0-1 0,14-1 0,13-7-28</inkml:trace>
</inkml:ink>
</file>

<file path=ppt/ink/ink4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50.810"/>
    </inkml:context>
    <inkml:brush xml:id="br0">
      <inkml:brushProperty name="width" value="0.025" units="cm"/>
      <inkml:brushProperty name="height" value="0.025" units="cm"/>
      <inkml:brushProperty name="color" value="#008C3A"/>
    </inkml:brush>
  </inkml:definitions>
  <inkml:trace contextRef="#ctx0" brushRef="#br0">3 42 14707,'-3'10'2097,"13"-2"-1089,9-3-432,13-5 2345,5 0-2041,12-6-1000,4-6 496,-3-9-320,1-5-160</inkml:trace>
</inkml:ink>
</file>

<file path=ppt/ink/ink4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51.522"/>
    </inkml:context>
    <inkml:brush xml:id="br0">
      <inkml:brushProperty name="width" value="0.025" units="cm"/>
      <inkml:brushProperty name="height" value="0.025" units="cm"/>
      <inkml:brushProperty name="color" value="#008C3A"/>
    </inkml:brush>
  </inkml:definitions>
  <inkml:trace contextRef="#ctx0" brushRef="#br0">0 58 16460,'6'25'816,"-1"0"1,-2 0 0,0 0-1,-2 37 1,1-7-13,1 0-335,-1 4-174,2 1 1,15 66-1,-19-123-288,1 0 0,0 0 0,0 0-1,0 0 1,0 0 0,0 0 0,0-1 0,1 1-1,-1 0 1,1-1 0,0 1 0,4 3 0,-6-5-6,1-1 1,-1 0 0,1 1-1,0-1 1,-1 0 0,1 0 0,0 1-1,-1-1 1,1 0 0,0 0-1,-1 0 1,1 0 0,0 0-1,0 0 1,-1 0 0,1 0-1,0 0 1,-1 0 0,1 0 0,0 0-1,0-1 1,2 0-2,-1 0 0,-1 0-1,1-1 1,0 1 0,0 0 0,0-1 0,-1 0 0,1 1-1,2-4 1,9-14-66,-1-1 0,-1 0 0,0 0 0,8-25 1,-4 10-19,141-326-750,-152 350 813,17-32-10,-20 41 31,0 0 0,0 0 0,1 1-1,-1-1 1,1 0 0,-1 1 0,1-1 0,-1 1 0,1-1 0,0 1-1,-1 0 1,1-1 0,0 1 0,0 0 0,0 0 0,3-1 0,-4 2 0,0 0 0,0 1 0,0-1 0,0 0 0,0 0 0,0 0 0,0 1 0,0-1 0,0 0 0,0 1 0,0-1 0,0 1 0,0-1 0,0 1 0,-1 0 0,1-1 0,0 1 0,0 0 0,-1 0 0,1-1 0,-1 1 1,1 0-1,0 0 0,-1 0 0,0 0 0,1 0 0,-1 0 0,1-1 0,-1 1 0,0 0 0,0 0 0,1 0 0,-1 0 0,0 0 0,0 2 0,2 37 103,-3-24 33,-2 1 1,0 0-1,-1-1 1,0 0-1,-2 0 0,-14 31 1,2-13 403,-43 63 0,52-84-578,-1 0 0,0 0 0,-1-1 0,-1 0 0,-17 14 0,28-25-24,1-1 0,-1 1 0,0-1 0,0 1 0,1-1 0,-1 1 0,0-1 0,0 0 0,0 1 0,0-1 0,1 0 0,-1 0 0,0 0 0,0 1 0,0-1 0,0 0 0,0 0 0,-1-1 0,2 1 25,-1 0 0,1 0 0,0-1 0,-1 1 0,1 0 0,0-1 0,-1 1 1,1 0-1,0-1 0,-1 1 0,1 0 0,0-1 0,0 1 0,0-1 0,-1 1 0,1 0 0,0-1 1,0 1-1,0-1 0,0 1 0,0-1 0,0 1 0,0-1 0,0 0 0,0-2-92,0-1-1,1 1 1,-1-1 0,1 1-1,0 0 1,0-1 0,3-5-1,11-17-702</inkml:trace>
</inkml:ink>
</file>

<file path=ppt/ink/ink4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52.178"/>
    </inkml:context>
    <inkml:brush xml:id="br0">
      <inkml:brushProperty name="width" value="0.025" units="cm"/>
      <inkml:brushProperty name="height" value="0.025" units="cm"/>
      <inkml:brushProperty name="color" value="#008C3A"/>
    </inkml:brush>
  </inkml:definitions>
  <inkml:trace contextRef="#ctx0" brushRef="#br0">67 248 15515,'6'-4'378,"-2"2"-128,0-1-1,0 0 1,1 1 0,-1-1 0,-1-1 0,1 1 0,0-1 0,-1 1-1,0-1 1,0 0 0,0 0 0,0 0 0,2-6 0,-5 10-201,0-1 0,0 1 0,0 0 1,0 0-1,0 0 0,1 0 0,-1-1 1,0 1-1,0 0 0,0 0 0,0 0 0,0-1 1,0 1-1,0 0 0,0 0 0,0 0 0,0-1 1,0 1-1,0 0 0,0 0 0,-1 0 0,1 0 1,0-1-1,0 1 0,0 0 0,0 0 1,0 0-1,0 0 0,0-1 0,0 1 0,-1 0 1,1 0-1,0 0 0,0 0 0,0 0 0,0 0 1,0-1-1,-1 1 0,1 0 0,-9 2 1032,-8 8-132,9-3-849,0 0 0,0 1 1,0 1-1,1-1 0,0 1 0,0 0 0,1 1 0,1-1 1,-1 1-1,2 0 0,-1 1 0,1-1 0,1 1 1,0 0-1,1 0 0,-3 17 0,5-26-97,0 0 0,0 0-1,0-1 1,0 1 0,0 0 0,0 0-1,0-1 1,0 1 0,1 0 0,-1-1-1,1 1 1,-1 0 0,1-1 0,-1 1-1,1-1 1,0 1 0,0-1 0,0 1-1,0-1 1,0 1 0,0-1 0,2 2-1,-1-3 2,-1 1-1,1-1 0,0 1 0,-1-1 0,1 1 0,0-1 1,-1 0-1,1 0 0,0 0 0,0 0 0,-1 0 0,1 0 0,0 0 1,-1-1-1,1 1 0,0-1 0,-1 1 0,1-1 0,0 0 1,-1 1-1,1-1 0,1-2 0,9-4-6,-1-1-1,0 0 1,0 0-1,-1-2 1,0 1 0,10-14-1,2-4-71,23-39 1,-39 57-15,-1 0 1,1-1-1,-1 0 1,-1 0-1,0 0 1,0 0-1,-1-1 1,-1 1-1,0-1 1,2-20-1,-4 30 71,0 1 0,0-1 0,0 0 0,0 1 0,0-1-1,0 0 1,0 1 0,0-1 0,0 1 0,0-1 0,0 0 0,0 1-1,-1-1 1,1 0 0,0 1 0,-1-1 0,1 1 0,0-1 0,-1 1 0,1-1-1,0 1 1,-1-1 0,1 1 0,-1-1 0,1 1 0,-1 0 0,1-1 0,-1 1-1,1-1 1,-1 1 0,0 0 0,1 0 0,-1-1 0,1 1 0,-1 0 0,0 0-1,1 0 1,-1 0 0,0 0 0,0 0 0,-1 0-14,1 0 1,-1 1-1,1-1 0,0 1 1,-1-1-1,1 1 0,0 0 1,-1 0-1,1 0 0,0-1 1,0 1-1,0 0 0,0 0 1,0 1-1,0-1 0,-1 1 1,0 0 15,1 0 0,-1 0 0,1 1 0,0-1 0,0 0 0,0 0 1,0 1-1,1-1 0,-1 0 0,1 1 0,-1-1 0,1 1 0,0-1 1,0 0-1,0 1 0,0-1 0,0 1 0,1-1 0,-1 1 0,1-1 1,-1 0-1,1 1 0,0-1 0,0 0 0,0 0 0,0 0 0,2 3 1,-1-2 19,0-1 0,1 1 0,-1-1 0,1 1 0,0-1 0,-1 0 0,1 0 0,0 0 0,0-1 0,0 1 0,1-1 0,-1 1 0,0-1 0,1 0 1,-1 0-1,0-1 0,1 1 0,5 0 0,3-1 23,0-1 1,0-1 0,0 1-1,0-2 1,0 0 0,-1 0-1,1-1 1,-1 0 0,0-1-1,0 0 1,13-9 0,-8 3 1,-1 1 1,0-2-1,-1 0 1,0-1-1,-1 0 1,18-23 0,-15 8 4,-15 28-34,0-1 1,-1 0 0,1 0-1,-1 0 1,1 1 0,-1-1 0,0 0-1,1 0 1,-1 0 0,0 0-1,0 0 1,1 0 0,-1 1 0,0-1-1,0 0 1,0 0 0,0 0-1,0 0 1,0 0 0,0 0 0,-1 0-1,1 0 1,0 0 0,0 0-1,-1 1 1,1-1 0,-1 0 0,0-1-1,1 2 0,-1 0 0,1 0 1,-1 0-1,1 0 0,-1 0 0,0 0 0,1 0 0,-1 1 0,1-1 0,-1 0 1,1 0-1,-1 0 0,1 1 0,-1-1 0,1 0 0,-1 1 0,1-1 0,-1 0 1,1 1-1,-1-1 0,1 0 0,0 1 0,-1 0 0,-12 14 3,-2 5 97,1 0 0,1 1 0,-20 42 0,27-49-7,1 0 0,0 1 0,1-1 0,1 1 0,0 0 0,1 0 0,-1 24 0,3-36-62,0 1 1,1 0 0,-1-1-1,1 1 1,-1 0 0,1-1-1,0 1 1,1-1 0,-1 1-1,0-1 1,1 1-1,0-1 1,0 0 0,0 0-1,0 0 1,4 4 0,-4-5-16,1 0 0,0 0 0,-1 0 0,1-1 0,0 1 0,0-1 0,0 0 0,0 0 0,0 0 0,0 0 0,0 0 0,0-1 0,0 1 0,0-1 0,1 0 0,-1 0 1,0 0-1,0-1 0,4 0 0,5-1-52,-1-1 0,1-1 0,-1 0 0,1-1 0,-1 0 0,-1 0 1,1-1-1,-1-1 0,0 0 0,0 0 0,-1-1 0,14-15 0,-9 8-125,-1-1 0,0 0 0,-1 0 0,-1-1 0,-1-1 0,15-32 0,-25 46-177,-5 10 223,-6 16 53,3 2 110,-7 35 1,13-49-2,0 1 1,1-1-1,0 1 1,1-1 0,0 0-1,3 15 1,-3-23-54,0-1 1,0 0 0,0 0 0,0 1-1,0-1 1,1 0 0,-1 0-1,1 0 1,-1 0 0,1 0 0,-1 0-1,1 0 1,0 1 0,-1-2 0,1 1-1,0 0 1,0 0 0,-1 0-1,1 0 1,0 0 0,0-1 0,0 1-1,0 0 1,0-1 0,1 1 0,-1-1-1,0 1 1,0-1 0,0 0-1,0 1 1,0-1 0,1 0 0,-1 0-1,0 0 1,0 0 0,1 0-1,-1 0 1,0 0 0,0 0 0,0 0-1,1 0 1,-1-1 0,0 1 0,0-1-1,0 1 1,2-2 0,4-1-34,-1 0 0,0-1 0,1 0 0,-2 0 0,1-1 0,8-7 1,11-16-145</inkml:trace>
</inkml:ink>
</file>

<file path=ppt/ink/ink4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52.663"/>
    </inkml:context>
    <inkml:brush xml:id="br0">
      <inkml:brushProperty name="width" value="0.025" units="cm"/>
      <inkml:brushProperty name="height" value="0.025" units="cm"/>
      <inkml:brushProperty name="color" value="#008C3A"/>
    </inkml:brush>
  </inkml:definitions>
  <inkml:trace contextRef="#ctx0" brushRef="#br0">62 1 17988,'-3'69'2663,"-20"108"0,8-71-998,7-51-1124,2-24-346,2 0-1,1 0 0,3 61 1,0-90-195,0-1 0,0 0 0,0 0 0,1 1 0,-1-1 0,0 0 0,0 0 0,1 0 0,-1 1 0,1-1 0,-1 0 0,1 0 0,-1 0 0,1 0 0,0 0 0,0 0 0,-1 0 0,1 0 0,0 0 0,0 0 0,0-1 0,0 1 0,1 1 0,0-2-1,-1 0 0,1 0 0,-1 0-1,0 0 1,1 0 0,-1 0 0,0 0 0,1 0-1,-1 0 1,1-1 0,-1 1 0,0 0 0,0-1-1,1 1 1,-1-1 0,0 0 0,2 0 0,5-5-17,0 0 0,0 0 0,-1 0 0,9-11 0,28-33-160,65-95 0,23-68 75,-95 151 179,-36 61-140,-2 6-114,-6 16-489,3-10-130,-1 0-1,-9 18 0,6-18 282,1-1 0,-2-1 0,1 1 0,-11 8 0,0-1-338</inkml:trace>
</inkml:ink>
</file>

<file path=ppt/ink/ink4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53.125"/>
    </inkml:context>
    <inkml:brush xml:id="br0">
      <inkml:brushProperty name="width" value="0.025" units="cm"/>
      <inkml:brushProperty name="height" value="0.025" units="cm"/>
      <inkml:brushProperty name="color" value="#008C3A"/>
    </inkml:brush>
  </inkml:definitions>
  <inkml:trace contextRef="#ctx0" brushRef="#br0">471 461 15507,'2'23'1897,"2"-2"-849,0 2-344,6 0 984,2-3-175,5-3-329,1-1-208,5-9-472,2-3-328,-4-6-1032,-2-4 848,-5-1-224,-1-2-120</inkml:trace>
  <inkml:trace contextRef="#ctx0" brushRef="#br0" timeOffset="1">18 3 19612,'-13'-2'2129,"9"2"-1553,4 4-240,7 2 1112,6 2-1280,0-2-1816,1 0 1536,-1-2-272,0-3-296</inkml:trace>
</inkml:ink>
</file>

<file path=ppt/ink/ink4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54.507"/>
    </inkml:context>
    <inkml:brush xml:id="br0">
      <inkml:brushProperty name="width" value="0.025" units="cm"/>
      <inkml:brushProperty name="height" value="0.025" units="cm"/>
      <inkml:brushProperty name="color" value="#008C3A"/>
    </inkml:brush>
  </inkml:definitions>
  <inkml:trace contextRef="#ctx0" brushRef="#br0">138 4 16339,'-1'0'54,"1"0"0,0 0 0,0 0-1,0 0 1,0 0 0,0 1 0,-1-1-1,1 0 1,0 0 0,0 0-1,0 0 1,-1 0 0,1 0 0,0 0-1,0 0 1,0 0 0,0 0-1,-1 0 1,1 0 0,0 0 0,0 0-1,0 0 1,-1 0 0,1 0-1,0 0 1,0 0 0,0 0 0,-1 0-1,1 0 1,0 0 0,0-1 0,0 1-1,0 0 1,-1 0 0,1 0-1,0 0 1,0 0 0,0 0 0,0-1-1,0 1 1,0 0 0,-1 0-1,1 0 1,0 0 0,0-1 0,0 1-1,0 0 1,0 0 0,0 0-1,0-1 1,0 1 0,0 0 0,0 0-1,0-1 1,-10 19 1080,-17 75-178,4 0-1,-12 104 0,27-149-731,-17 168 360,24-179-427,1 0 1,1 0-1,13 68 0,-14-102-145,1 1 0,0-1 0,0 0 0,0 0 0,0 1 0,0-1 0,0 0 1,1 0-1,0-1 0,-1 1 0,3 3 0,-3-6-11,-1 0 0,0 1 0,1-1 1,-1 0-1,0 0 0,1 0 0,-1 0 0,0 1 0,0-1 1,1 0-1,-1 0 0,1 0 0,-1 0 0,0 0 0,1 0 1,-1 0-1,0 0 0,1 0 0,-1 0 0,0 0 0,1 0 1,-1 0-1,0 0 0,1-1 0,-1 1 0,0 0 0,1 0 1,-1 0-1,0 0 0,1-1 0,-1 1 0,0 0 0,0 0 0,1 0 1,-1-1-1,0 1 0,0 0 0,0-1 0,1 1 0,-1 0 1,0 0-1,0-1 0,0 1 0,0 0 0,0-1 0,1 1 1,-1 0-1,0-1 0,0 1 0,0 0 0,0-1 0,6-22-62,-1-13-569,-1-1 0,-2 0 0,-2 1 1,-4-46-1,-1 52 98,-2 3-106</inkml:trace>
</inkml:ink>
</file>

<file path=ppt/ink/ink4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55.065"/>
    </inkml:context>
    <inkml:brush xml:id="br0">
      <inkml:brushProperty name="width" value="0.025" units="cm"/>
      <inkml:brushProperty name="height" value="0.025" units="cm"/>
      <inkml:brushProperty name="color" value="#008C3A"/>
    </inkml:brush>
  </inkml:definitions>
  <inkml:trace contextRef="#ctx0" brushRef="#br0">178 150 16388,'-1'-3'196,"-2"-19"930,0 0 0,-2 1 0,-1-1 0,-12-30 0,18 52-1078,-1-1-1,1 1 1,0 0 0,0-1 0,0 1-1,0-1 1,0 1 0,-1 0-1,1-1 1,0 1 0,0 0-1,-1-1 1,1 1 0,0 0 0,0 0-1,-1-1 1,1 1 0,0 0-1,-1 0 1,1-1 0,-1 1-1,1 0 1,0 0 0,-1 0 0,1 0-1,0 0 1,-1 0 0,1 0-1,-1-1 1,0 1 0,-7 10 520,-2 25-307,9-32-155,-106 539 2820,105-525-2858,0 0-1,1 1 1,0-1 0,4 30 0,-3-47-67,0 1 1,0-1 0,0 0-1,0 1 1,0-1 0,0 1-1,0-1 1,0 0 0,0 1-1,0-1 1,0 0 0,1 0-1,-1 1 1,0-1 0,0 0-1,0 1 1,0-1 0,0 0-1,1 1 1,-1-1 0,0 0-1,0 0 1,1 0 0,-1 1 0,0-1-1,0 0 1,1 0 0,-1 0-1,0 1 1,1-1 0,6-8 5,2-17-168,2-12-560,-7 21-268,1-1 0,0 1 1,1 0-1,12-22 0,-6 21-28</inkml:trace>
</inkml:ink>
</file>

<file path=ppt/ink/ink4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55.534"/>
    </inkml:context>
    <inkml:brush xml:id="br0">
      <inkml:brushProperty name="width" value="0.025" units="cm"/>
      <inkml:brushProperty name="height" value="0.025" units="cm"/>
      <inkml:brushProperty name="color" value="#008C3A"/>
    </inkml:brush>
  </inkml:definitions>
  <inkml:trace contextRef="#ctx0" brushRef="#br0">195 23 18316,'0'-16'1541,"-1"9"-691,-3 10 128,-5 15-326,2 0 0,0 1 1,1 0-1,-6 32 1,-1 7-240,-8 14-178,-19 68 442,-30 198-1,69-328-629,0-6-18,0 0 1,0 0-1,1 0 1,0 0-1,0 0 1,0 0-1,0 1 1,1-1-1,0 0 1,1 7-1,-1-11-21,-1 1 1,1 0-1,-1-1 0,1 1 1,-1-1-1,1 1 0,-1 0 1,1-1-1,-1 0 0,1 1 1,0-1-1,-1 1 0,1-1 1,0 0-1,0 1 0,-1-1 1,1 0-1,0 0 0,0 1 0,-1-1 1,1 0-1,0 0 0,0 0 1,0 0-1,-1 0 0,1 0 1,0 0-1,0 0 0,-1-1 1,1 1-1,0 0 0,0 0 1,-1-1-1,1 1 0,0 0 0,0-1 1,-1 1-1,1 0 0,0-2 1,31-20 171,-31 20-169,49-42 239,-3-3-1,69-87 0,60-125-302,-173 254 26,7-10-417,-1-1 1,-1 0 0,0-1-1,6-21 1,-12 27 42,-2 10 387,0 1-1,0 0 1,0 0-1,0 0 1,0-1 0,0 1-1,0 0 1,0 0 0,0 0-1,0-1 1,0 1-1,0 0 1,0 0 0,0 0-1,0 0 1,-1-1 0,1 1-1,0 0 1,0 0 0,0 0-1,0 0 1,0-1-1,0 1 1,-1 0 0,1 0-1,0 0 1,0 0 0,0 0-1,0-1 1,0 1-1,-1 0 1,1 0 0,0 0-1,0 0 1,0 0 0,-1 0-1,1 0 1,0 0 0,0 0-1,0 0 1,-1 0-1,-11 6-685</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4:26.217"/>
    </inkml:context>
    <inkml:brush xml:id="br0">
      <inkml:brushProperty name="width" value="0.05" units="cm"/>
      <inkml:brushProperty name="height" value="0.05" units="cm"/>
    </inkml:brush>
  </inkml:definitions>
  <inkml:trace contextRef="#ctx0" brushRef="#br0">0 43 18244,'9'23'2016,"-3"-10"-1240,-3-10-351,-1-10 1111,4-2-1528,-3-11 304,-3-1-120,-4-4-392</inkml:trace>
</inkml:ink>
</file>

<file path=ppt/ink/ink4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56.113"/>
    </inkml:context>
    <inkml:brush xml:id="br0">
      <inkml:brushProperty name="width" value="0.025" units="cm"/>
      <inkml:brushProperty name="height" value="0.025" units="cm"/>
      <inkml:brushProperty name="color" value="#008C3A"/>
    </inkml:brush>
  </inkml:definitions>
  <inkml:trace contextRef="#ctx0" brushRef="#br0">370 577 15723,'1'33'1937,"5"-3"-857,1 0-336,5 2 969,2-2-137,0-3-352,5 0-192,-3-4-512,-2-4-336,-1-9-824,-4-6-472,-5-10 888,-3-5-192,-1-6-184</inkml:trace>
  <inkml:trace contextRef="#ctx0" brushRef="#br0" timeOffset="1">0 5 20396,'0'-4'2105,"0"5"-1513,3 2-256,4 4 1080,6 0-632,0 1-383,3-1 551,-3 1-808,-8 1 32,-5-3 16</inkml:trace>
</inkml:ink>
</file>

<file path=ppt/ink/ink4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57.138"/>
    </inkml:context>
    <inkml:brush xml:id="br0">
      <inkml:brushProperty name="width" value="0.025" units="cm"/>
      <inkml:brushProperty name="height" value="0.025" units="cm"/>
      <inkml:brushProperty name="color" value="#008C3A"/>
    </inkml:brush>
  </inkml:definitions>
  <inkml:trace contextRef="#ctx0" brushRef="#br0">48 1 18860,'2'3'240,"-1"1"-1,-1 0 1,1 0-1,-1-1 1,1 1-1,-1 0 1,0 0-1,0 0 1,-1 0-1,0 5 1,-1 5 136,-21 176 2742,-3 59-2276,26-246-841,0-1 1,0 1 0,0-1-1,0 1 1,1-1-1,-1 1 1,1-1-1,-1 1 1,1-1 0,0 1-1,0-1 1,0 0-1,1 3 1,-1-4-5,0-1 0,0 1 0,0-1 0,0 1 0,0-1 0,-1 1 0,1-1 0,0 0 0,0 1 0,0-1 0,0 0 0,0 0 0,0 0 0,0 1 0,0-1 0,0 0 0,0 0 0,0-1 0,0 1 0,0 0 0,0 0 0,0 0 0,0-1 0,0 1 0,0 0 0,0-1 0,0 1 0,0-1 0,0 1 0,-1-1 0,1 0 0,0 1 0,1-2 0,11-7-115,-1-1 0,1 0 1,-2-1-1,21-24 0,34-56-363,-42 57 303,84-123-707,-100 151 814,-7 15 53,-8 21 33,-4 12 40,4-22 13,1 0 1,1 1-1,1-1 1,1 1-1,0 0 1,2 41-1,1-59-55,0 0-1,0-1 1,1 1-1,-1-1 1,1 1-1,-1-1 1,1 1-1,0-1 1,0 0-1,0 1 1,0-1-1,0 0 1,1 0-1,-1 1 1,1-1-1,-1 0 1,1-1-1,0 1 1,0 0-1,-1 0 1,2-1-1,-1 1 1,0-1-1,0 0 1,0 1-1,1-1 1,-1 0-1,0 0 1,1-1-1,-1 1 1,1 0-1,-1-1 1,1 1-1,-1-1 1,1 0-1,-1 0 1,1 0-1,-1 0 1,1-1-1,4 0 1,0-1-12,1 0 1,-1-1-1,1 0 1,-1 0 0,0-1-1,0 0 1,-1 0 0,1-1-1,-1 0 1,0 0 0,0 0-1,-1 0 1,1-1-1,-1 0 1,-1-1 0,1 1-1,-1-1 1,5-9 0,2-5-24,-2 0 1,0-1-1,-1 0 1,9-43 0,-15 56 5,-1 1 0,0-1 1,0 1-1,-1-1 1,0-11-1,-5 8-34,-2 16 8,-5 17-7,5-3 50,1 0 0,1 1 0,0 0-1,1 0 1,1 0 0,1 0 0,1 0 0,2 37 0,-1-54 5,0 1 1,1 0-1,-1 0 0,1-1 1,0 1-1,0 0 0,0-1 1,0 1-1,0-1 1,1 1-1,-1-1 0,1 1 1,0-1-1,-1 0 0,1 0 1,0 0-1,0 0 1,0 0-1,1 0 0,-1-1 1,0 1-1,1-1 0,-1 1 1,4 0-1,-2-1 3,1 0 0,-1 0-1,1-1 1,-1 0 0,1 0 0,-1 0 0,0 0-1,1-1 1,-1 0 0,1 0 0,-1 0-1,0 0 1,0-1 0,7-3 0,6-3-35,-2-1 1,1-1-1,-1 0 1,0-1-1,-1 0 1,22-25 0,-17 15-31,-1-1 1,-1-1-1,22-38 1,-37 56-97,-11 16 99,-12 21 24,8-10 93,1 2 0,1-1 0,1 2 0,-11 39 0,21-63-55,-1 1 1,1 0-1,0-1 0,-1 1 0,1-1 1,0 1-1,0 0 0,0-1 1,0 1-1,0 0 0,0-1 0,0 1 1,1-1-1,-1 1 0,0 0 0,1-1 1,0 1-1,-1-1 0,1 1 0,0-1 1,0 0-1,0 1 0,0-1 0,0 0 1,0 1-1,0-1 0,0 0 0,0 0 1,1 0-1,-1 0 0,0 0 0,1 0 1,-1 0-1,1-1 0,-1 1 1,1 0-1,-1-1 0,1 1 0,-1-1 1,1 0-1,2 1 0,6-1 5,0 1 0,0-1 0,0-1-1,-1 0 1,15-3 0,-24 4-16,85-18-122,-54 10 46,1 1-1,0 2 1,0 1-1,35 0 1,-49 8 338,-14-4 684,-3-7-63,0-5-626,12-113 435,-4 45-606,-9 76-66,6-22-209,-6 26 152,0-1 0,1 1 0,-1-1 0,1 0-1,-1 1 1,1-1 0,-1 1 0,1-1 0,-1 1-1,1-1 1,0 1 0,-1-1 0,1 1 0,0 0 0,-1 0-1,1-1 1,0 1 0,0 0 0,-1 0 0,1 0-1,0-1 1,0 1 0,-1 0 0,1 0 0,0 0 0,0 0-1,-1 0 1,1 1 0,0-1 0,1 0 0,38 6-534,-11-7 197</inkml:trace>
</inkml:ink>
</file>

<file path=ppt/ink/ink4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57.711"/>
    </inkml:context>
    <inkml:brush xml:id="br0">
      <inkml:brushProperty name="width" value="0.025" units="cm"/>
      <inkml:brushProperty name="height" value="0.025" units="cm"/>
      <inkml:brushProperty name="color" value="#008C3A"/>
    </inkml:brush>
  </inkml:definitions>
  <inkml:trace contextRef="#ctx0" brushRef="#br0">1 40 15683,'0'1'75,"0"-1"0,0 1-1,0 0 1,0-1-1,0 1 1,0-1 0,0 1-1,0-1 1,1 1-1,-1-1 1,0 0 0,0 1-1,1-1 1,-1 1-1,0-1 1,1 1 0,-1-1-1,0 0 1,1 1-1,-1-1 1,0 0 0,1 1-1,-1-1 1,1 0-1,-1 1 1,1-1 0,-1 0-1,1 0 1,-1 0-1,1 0 1,-1 1 0,2-1-1,21 0 707,-17 0-516,210-19 4388,-56 2-3121,686 11-1503,-829 7-181,160 2-2634,-152-7 2112,-24 4 629,0-1 0,-1 1 0,1 0 0,0-1 0,-1 0 0,1 1 0,-1-1 0,1 1 0,-1-1 0,1 0 0,-1 1 0,1-1 0,-1 0 0,0 1 0,1-1 0,-1-1 0</inkml:trace>
</inkml:ink>
</file>

<file path=ppt/ink/ink4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58.666"/>
    </inkml:context>
    <inkml:brush xml:id="br0">
      <inkml:brushProperty name="width" value="0.025" units="cm"/>
      <inkml:brushProperty name="height" value="0.025" units="cm"/>
      <inkml:brushProperty name="color" value="#008C3A"/>
    </inkml:brush>
  </inkml:definitions>
  <inkml:trace contextRef="#ctx0" brushRef="#br0">307 366 19052,'-6'-4'202,"0"0"0,-1 0-1,0 0 1,0 1 0,0 0 0,0 0-1,0 1 1,-1 0 0,1 0-1,-1 0 1,1 1 0,-1 1 0,0-1-1,1 1 1,-1 0 0,0 1 0,1 0-1,-1 0 1,1 1 0,-1-1 0,-12 7-1,9-4-166,1 1-1,0 0 1,0 1-1,0 0 1,1 0-1,-16 15 1,21-17-49,-1 0 1,1 0 0,0 1-1,0 0 1,0 0 0,1 0-1,0 0 1,0 0 0,0 1-1,1-1 1,-1 1 0,1 0-1,-2 12 1,4-17 9,0 1 1,0-1-1,-1 0 1,1 1-1,1-1 1,-1 1-1,0-1 1,0 1-1,0-1 1,1 1-1,-1-1 0,1 0 1,-1 1-1,1-1 1,0 0-1,-1 0 1,1 1-1,0-1 1,0 0-1,0 0 1,1 2-1,0-2 1,0 0-1,0 0 1,0 0 0,0 0-1,1 0 1,-1 0-1,0 0 1,0-1 0,1 1-1,-1-1 1,0 1 0,3-1-1,5 0-6,-1 0 1,0-1-1,0 0 0,0-1 0,-1 0 0,11-3 0,3-4-16,1-1 0,-1-1-1,-1-1 1,0-1 0,0 0 0,-2-2-1,0 0 1,18-19 0,-10 6 38,0-1-1,-2-1 1,-2-1 0,26-45 0,-40 62 22,-1 0 0,0-1 0,-1 0 0,-1-1 0,0 0 0,-1 0-1,-1 0 1,3-23 0,-7 20 57,0 19-88,0 0 1,-1 0-1,1-1 0,0 1 1,0 0-1,0 0 0,0 0 1,0-1-1,0 1 0,0 0 1,0 0-1,0 0 0,0 0 1,-1-1-1,1 1 0,0 0 1,0 0-1,0 0 0,0 0 1,-1 0-1,1-1 0,0 1 0,0 0 1,0 0-1,0 0 0,-1 0 1,1 0-1,0 0 0,0 0 1,0 0-1,-1 0 0,1 0 1,0 0-1,0 0 0,-1 0 1,1 0-1,0 0 0,-1 0 1,-1 2 12,0-1 0,0 1 0,0 0 0,0 0 0,0 0 0,1 0 0,-1 0 0,0 0 0,1 1-1,-3 4 1,-11 20-13,1 2-1,2-1 0,0 2 0,2-1 0,1 2 0,2-1 0,1 1 0,1 0 0,2 0 0,0 42 0,3-68-3,1 1 0,-1 0 1,1-1-1,0 1 0,0 0 0,1-1 0,0 1 0,0-1 0,0 0 0,1 0 1,3 6-1,-4-9 0,0 1 1,0-1 0,0 0 0,0-1-1,0 1 1,0 0 0,1-1-1,-1 1 1,1-1 0,-1 0 0,1 1-1,0-1 1,-1-1 0,1 1-1,0 0 1,0-1 0,0 1 0,-1-1-1,1 0 1,0 0 0,0 0-1,0 0 1,4-1 0,4-1-18,0-1 0,1 0 1,-1-1-1,-1 0 1,1-1-1,0 0 0,-1 0 1,0-1-1,-1-1 0,1 1 1,16-17-1,-12 10-23,0-2 0,-1 0 0,-1 0 0,0-1 0,-1 0 0,11-22 0,-12 17-42,-10 20 47,-2 4 4,-13 36-22,11-25 76,1 0 0,0 0 1,1 0-1,1 0 1,0 17-1,1-28-1,0 0-1,1 0 1,-1 0-1,0 1 1,1-1 0,0 0-1,0 0 1,0 0-1,0-1 1,0 1-1,0 0 1,1 0 0,-1-1-1,1 1 1,0-1-1,0 1 1,0-1-1,0 0 1,0 1 0,1-1-1,-1 0 1,1-1-1,-1 1 1,1 0-1,0-1 1,-1 1 0,1-1-1,0 0 1,0 0-1,5 1 1,0-1 24,1-1 0,-1 1 1,0-2-1,0 1 0,1-1 0,-1 0 1,0-1-1,0 0 0,0 0 1,0-1-1,-1 0 0,15-8 0,1-2 41,-1 0-1,37-31 0,-39 28-48,30-33 0,-44 41-40,1 0 0,-1 0-1,0 0 1,-1-1 0,0 0-1,0 0 1,3-11 0,-7 19 1,-1 0 0,0 1 0,1-1 0,-1 1 0,0-1 0,0 0 0,1 1 0,-1-1 0,0 0 0,0 1 0,0-1 0,0 0 0,0 1 0,0-1 0,0 0 0,0 1 0,0-1 0,0 0 0,0 1 0,0-1 0,0 0 0,-1 1 0,1-1 0,0 0 0,-1 1 0,0-2 0,0 2-1,0 1 0,0-1 0,0 0 0,0 1 0,1-1-1,-1 0 1,0 1 0,0-1 0,0 1 0,0 0 0,0-1 0,1 1 0,-1 0 0,0-1-1,0 1 1,1 0 0,-1 0 0,1 0 0,-2 1 0,-6 9-11,0 0 1,1 1-1,0 0 0,1 1 1,0 0-1,-7 21 1,11-26 11,-1 0 0,2 0 0,-1 0 0,1 0 0,0 0 0,1 0 0,-1 0 0,2 0 1,-1 1-1,1-1 0,0 0 0,5 14 0,-5-19 2,1 0 1,-1 0-1,1 0 1,-1-1-1,1 1 0,0-1 1,0 1-1,0-1 1,1 0-1,-1 1 0,0-1 1,1-1-1,0 1 1,-1 0-1,4 1 1,-1-1 4,1 1 0,0-1 0,-1-1 0,1 1 0,0-1 1,0 0-1,9 0 0,-2-1-85,0-1 0,0 0 0,0 0 0,0-2 0,-1 1 0,22-9 0,-26 8 57,-1 1-1,-1-2 1,1 1 0,0-1 0,-1 0-1,11-9 1,-15 11 36,1-1 0,-1 1 0,0-1 0,0 0 0,0 0 0,0 1-1,-1-1 1,1 0 0,-1 0 0,0-1 0,1 1 0,-1 0 0,-1 0 0,1-1 0,0 1 0,-1 0 0,0-1 0,0-4 0,-6-35-131</inkml:trace>
</inkml:ink>
</file>

<file path=ppt/ink/ink4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59.172"/>
    </inkml:context>
    <inkml:brush xml:id="br0">
      <inkml:brushProperty name="width" value="0.025" units="cm"/>
      <inkml:brushProperty name="height" value="0.025" units="cm"/>
      <inkml:brushProperty name="color" value="#008C3A"/>
    </inkml:brush>
  </inkml:definitions>
  <inkml:trace contextRef="#ctx0" brushRef="#br0">7 0 19068,'-6'3'1848,"6"3"-1199,0-5-385,3-1 1960,2-1-1456,3-1 0,2 2-175</inkml:trace>
</inkml:ink>
</file>

<file path=ppt/ink/ink4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4:59.652"/>
    </inkml:context>
    <inkml:brush xml:id="br0">
      <inkml:brushProperty name="width" value="0.025" units="cm"/>
      <inkml:brushProperty name="height" value="0.025" units="cm"/>
      <inkml:brushProperty name="color" value="#008C3A"/>
    </inkml:brush>
  </inkml:definitions>
  <inkml:trace contextRef="#ctx0" brushRef="#br0">256 214 18188,'0'47'1704,"-6"10"-1160,-2 2-232,-1 7 761,1 1-353,2-6-224,3-8-440,-1-12-648,-2-6-344,-3-13 760,-4-6-177,-8-10-143</inkml:trace>
  <inkml:trace contextRef="#ctx0" brushRef="#br0" timeOffset="1">1 136 16620,'14'-13'367,"0"-1"1,2 2 0,-1 0 0,1 1-1,1 1 1,0 0 0,0 1 0,1 1-1,0 1 1,1 0 0,-1 2-1,1 0 1,1 1 0,-1 1 0,20-1-1,-22 3-181,0 1 0,0 0 0,0 1 0,0 1 0,0 1 0,-1 1 0,1 0 0,16 7-1,-28-9-162,1 0-1,0 1 1,-1 0-1,1 0 0,-1 0 1,0 1-1,0 0 0,0 0 1,0 0-1,-1 0 1,0 1-1,0 0 0,0 0 1,0 0-1,-1 0 1,0 1-1,0-1 0,0 1 1,-1 0-1,0 0 0,0 0 1,0 0-1,-1 0 1,2 10-1,-3-7-15,-1 1-1,0-1 1,0 1 0,-1-1 0,0 1-1,0-1 1,-1 0 0,0 0 0,-1 0 0,0 0-1,0-1 1,-1 1 0,0-1 0,-1 0-1,0-1 1,-10 11 0,-5 4 18,0-2-1,-2 0 1,0-2 0,-28 17 0,26-19-223,-1-1 1,-1-1 0,0-2-1,0 0 1,-33 8-1,57-19-19</inkml:trace>
</inkml:ink>
</file>

<file path=ppt/ink/ink4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5:00.134"/>
    </inkml:context>
    <inkml:brush xml:id="br0">
      <inkml:brushProperty name="width" value="0.025" units="cm"/>
      <inkml:brushProperty name="height" value="0.025" units="cm"/>
      <inkml:brushProperty name="color" value="#008C3A"/>
    </inkml:brush>
  </inkml:definitions>
  <inkml:trace contextRef="#ctx0" brushRef="#br0">35 69 16724,'0'16'777,"0"-1"0,-1 1 1,0-1-1,-1 0 1,-1 1-1,-7 22 1,-5 28 944,14-60-1590,1 0 0,-1 0 0,1 0 0,0 0 0,0-1 0,2 12 0,-2-16-120,1 0 0,-1 0 0,0 0 0,1-1 0,-1 1 0,0 0 1,1 0-1,-1 0 0,1 0 0,0-1 0,-1 1 0,1 0 0,0-1 1,-1 1-1,1 0 0,0-1 0,0 1 0,-1-1 0,3 1 0,-2 0-7,1-1-1,-1 0 1,1 0-1,0 1 1,-1-1-1,1 0 0,-1-1 1,1 1-1,0 0 1,-1 0-1,1-1 1,-1 1-1,1-1 0,-1 1 1,4-2-1,1-2 4,0 0 0,0 0 0,0 0 0,0-1-1,-1 0 1,0 0 0,0 0 0,0-1 0,0 1-1,-1-1 1,0 0 0,5-10 0,1-4-28,-1 0 1,12-39-1,-19 53 2,0 0-1,-1-1 0,1 1 1,-1 0-1,0-1 1,0 1-1,-1-1 1,0 1-1,-1-11 1,1 17 16,0-1 0,0 1 0,0 0 0,0 0-1,0-1 1,0 1 0,0 0 0,-1-1 0,1 1 0,0 0 0,0 0 0,0-1 0,0 1 0,0 0 0,0 0 0,0-1 0,-1 1 0,1 0 0,0 0 0,0-1 0,0 1 0,-1 0 0,1 0 0,0 0 0,0 0 0,-1-1 0,1 1 0,0 0 0,0 0 0,-1 0 0,1 0 0,0 0 0,0 0-1,-1 0 1,1 0 0,0 0 0,-1 0 0,1-1 0,0 1 0,0 1 0,-1-1 0,1 0 0,0 0 0,-1 0 0,0 0-1,1 1-1,-1-1 1,0 1-1,1-1 1,-1 1 0,1 0-1,-1-1 1,0 1-1,1 0 1,0-1 0,-1 1-1,1 0 1,-1 0 0,1-1-1,0 1 1,-1 1-1,0 1 6,1-1-1,-1 1 1,0 0-1,1 0 1,-1 0-1,1 0 1,0 0 0,0-1-1,0 1 1,1 0-1,-1 0 1,1 0-1,-1 0 1,1 0-1,0-1 1,0 1-1,0 0 1,0-1-1,1 1 1,-1-1-1,1 1 1,0-1-1,-1 1 1,1-1-1,0 0 1,3 2 0,-2-2 9,1 1 1,0-1 0,0 0 0,-1 0-1,1 0 1,1-1 0,-1 0 0,0 0 0,0 0-1,0 0 1,1 0 0,-1-1 0,0 0 0,1 0-1,-1 0 1,0 0 0,6-2 0,1 0 14,1-1-1,-1-1 1,0 1 0,0-2 0,0 0 0,0 0 0,-1-1-1,0 0 1,11-9 0,8-10 19,39-40-1,-47 44-69,-20 20 17,0 0-1,0-1 0,0 1 1,0 0-1,0 1 0,0-1 1,1 0-1,-1 0 0,0 0 1,0 1-1,1-1 0,2 0 1,-4 1 5,0 0 0,1 0 0,-1 0 0,0 0 0,0 0 1,1 1-1,-1-1 0,0 0 0,0 0 0,0 0 0,1 1 0,-1-1 1,0 0-1,0 0 0,0 1 0,1-1 0,-1 0 0,0 0 0,0 1 1,0-1-1,0 0 0,0 1 0,0-1 0,0 0 0,0 0 0,0 1 1,0-1-1,0 0 0,0 1 0,0-1 0,0 0 0,0 1 0,0-1 1,0 0-1,0 1 0,-11 43-147,7-32 121,-1 7 25,1 0 1,0 0 0,1 0 0,2 0-1,0 1 1,2 23 0,-1-40 8,0 0 0,0-1 0,1 1 0,-1-1 0,1 1 0,0-1 0,-1 1 0,1-1 0,0 0 0,1 1 0,-1-1 0,0 0 0,1 0 0,-1 0 0,1 0 0,0 0 0,0 0 0,-1 0 0,1-1 0,0 1 0,1-1 0,-1 1 0,0-1 0,0 0 0,0 0 1,1 0-1,-1 0 0,1 0 0,-1 0 0,1-1 0,-1 1 0,1-1 0,-1 0 0,1 0 0,-1 0 0,1 0 0,0 0 0,-1 0 0,5-2 0,2 1 2,0-1 0,-1-1-1,1 1 1,0-2 0,-1 1 0,1-1 0,-1 0 0,0-1-1,0 0 1,8-7 0,-4 2-5,0-1-1,-1 0 0,-1-1 1,0 0-1,0 0 1,-1-1-1,0-1 1,-2 1-1,1-1 1,8-26-1,-15 39-1,-1 0-1,0 0 1,1 0-1,-1-1 1,0 1-1,1 0 1,-1 0-1,0-1 1,0 1-1,0 0 1,0 0 0,0-1-1,0 1 1,0 0-1,-1 0 1,1 0-1,0-1 1,-1 1-1,0-1 1,-6 3-7,-4 12 0,3 0 17,1 0-1,1 1 1,-10 27-1,13-34-129,1 1 0,0 0-1,0 0 1,1 1-1,0-1 1,1 0 0,0 0-1,2 15 1,-2-22 84,0 0 1,0 0 0,0 0-1,0 0 1,0-1-1,0 1 1,1 0 0,-1 0-1,0 0 1,1-1-1,-1 1 1,1 0-1,-1 0 1,1-1 0,-1 1-1,1 0 1,-1-1-1,1 1 1,-1-1 0,1 1-1,0-1 1,0 1-1,-1-1 1,1 1-1,0-1 1,0 1 0,-1-1-1,1 0 1,0 0-1,0 1 1,0-1 0,0 0-1,-1 0 1,1 0-1,0 0 1,0 0-1,0 0 1,0 0 0,-1 0-1,1 0 1,0-1-1,0 1 1,0 0 0,1-1-1,10-8-453</inkml:trace>
</inkml:ink>
</file>

<file path=ppt/ink/ink4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5:00.598"/>
    </inkml:context>
    <inkml:brush xml:id="br0">
      <inkml:brushProperty name="width" value="0.025" units="cm"/>
      <inkml:brushProperty name="height" value="0.025" units="cm"/>
      <inkml:brushProperty name="color" value="#008C3A"/>
    </inkml:brush>
  </inkml:definitions>
  <inkml:trace contextRef="#ctx0" brushRef="#br0">7 5 16700,'-5'-5'1592,"4"7"-1240,7 11-480,7 2 888,12 5-2104,5-1 1216,15-2-280,4-4-184</inkml:trace>
  <inkml:trace contextRef="#ctx0" brushRef="#br0" timeOffset="1">376 187 17460,'-75'50'3726,"0"-1"-1148,67-43-2268,0 1-1,1 0 1,0 0-1,0 0 1,1 1-1,-10 14 1,16-21-311,-1 0 0,0 0-1,1 0 1,-1 0 0,1 0 0,-1 0 0,1 0-1,0 0 1,0 0 0,-1 1 0,1-1 0,0 0 0,0 0-1,0 0 1,0 0 0,0 1 0,0-1 0,0 0 0,1 0-1,-1 0 1,0 0 0,1 1 0,-1-1 0,0 0 0,1 0-1,0 0 1,-1 0 0,1 0 0,0 0 0,-1 0-1,1 0 1,0-1 0,0 1 0,0 0 0,0 0 0,0 0-1,-1-1 1,2 1 0,-1-1 0,0 1 0,0-1 0,1 1-1,7 3-189,0-1-1,0-1 0,-1 1 0,14 0 0,-15-1 94,63 7-960,39 8-532,-97-14 1536,1 0 0,-1 1 1,0 0-1,0 1 0,0 1 0,13 8 0,-24-14 93,0 1 1,1 0-1,-1-1 1,0 1-1,0 0 0,0 0 1,1 0-1,-1 0 1,0 0-1,0 0 0,-1 1 1,1-1-1,0 0 1,0 0-1,0 1 0,-1-1 1,1 0-1,-1 1 1,1-1-1,-1 1 0,0-1 1,1 1-1,-1-1 0,0 0 1,0 3-1,-1-2 51,1 0-1,-1 1 1,0-1 0,0 0-1,0 0 1,-1 0-1,1 0 1,0 0 0,-1-1-1,1 1 1,-1 0-1,0-1 1,1 1 0,-4 1-1,-7 6 327,0-2-1,-1 0 0,0 0 1,-14 5-1,15-7-369,0 0-1,0-1 1,-1 0 0,1-1-1,-1 0 1,0-1 0,0 0 0,0-1-1,0-1 1,-15-1 0,25 0-140,1 1 0,-1-1 1,1 1-1,0-1 0,-1 0 0,1 0 1,0 0-1,0 0 0,0-1 0,0 1 1,-3-3-1,4 3 62,0 0 0,0 0 0,0 0 1,1 0-1,-1 0 0,0 0 0,1 0 0,-1-1 1,1 1-1,-1 0 0,1 0 0,-1-1 0,1 1 0,0 0 1,0-1-1,0 1 0,0 0 0,0-1 0,0 1 1,0-1-1,0 1 0,0 0 0,1-2 0,8-20-612</inkml:trace>
</inkml:ink>
</file>

<file path=ppt/ink/ink4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0T07:55:01.078"/>
    </inkml:context>
    <inkml:brush xml:id="br0">
      <inkml:brushProperty name="width" value="0.025" units="cm"/>
      <inkml:brushProperty name="height" value="0.025" units="cm"/>
      <inkml:brushProperty name="color" value="#008C3A"/>
    </inkml:brush>
  </inkml:definitions>
  <inkml:trace contextRef="#ctx0" brushRef="#br0">29 287 15795,'8'0'451,"-1"0"0,0-1-1,1 0 1,-1 0-1,1-1 1,-1 0 0,0 0-1,0-1 1,0 0 0,0 0-1,-1 0 1,1-1-1,-1 0 1,0-1 0,0 1-1,0-1 1,8-9-1,10-10 530,30-37 0,-45 51-935,-1-2-1,-1 1 1,0-1 0,0-1-1,-1 1 1,5-17 0,-10 27-34,0 0 0,-1 0 1,1 1-1,-1-1 0,0 0 0,1 0 0,-1 0 0,0 1 1,0-1-1,0 0 0,-1 0 0,1 0 0,0 0 1,-1 1-1,1-1 0,-1 0 0,1 0 0,-3-2 1,3 3-3,-1 0-1,0 0 1,0 0 0,-1 1 0,1-1 0,0 0 0,0 1 0,0-1 0,0 1-1,-1-1 1,1 1 0,0 0 0,0-1 0,-1 1 0,1 0 0,0 0 0,0 0 0,-1 0-1,1 0 1,0 0 0,-1 0 0,1 1 0,0-1 0,0 0 0,0 1 0,-1-1-1,-1 2 1,-8 3 37,0 0 0,1 0 0,-1 1 0,1 1 0,0 0 0,1 0 0,0 1-1,-13 13 1,0 4 189,-35 49 0,55-70-213,-12 15 147,2 1 1,-20 41 0,30-57-137,0 1 0,0-1 1,0 1-1,1 0 1,0-1-1,0 1 1,0 0-1,0 0 0,1 0 1,0 0-1,0 0 1,0 0-1,1-1 1,-1 1-1,1 0 0,0 0 1,1 0-1,-1-1 1,1 1-1,4 7 0,-3-8-64,1 0 0,-1-1 0,1 1 0,0-1 0,0 0 0,0 0 0,1-1 0,-1 1 0,1-1 0,-1 0 0,1 0-1,0 0 1,0-1 0,0 0 0,0 0 0,10 1 0,7 0-234,1-1-1,30-2 1,16-8-120,-44 4-15</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4:33.674"/>
    </inkml:context>
    <inkml:brush xml:id="br0">
      <inkml:brushProperty name="width" value="0.05" units="cm"/>
      <inkml:brushProperty name="height" value="0.05" units="cm"/>
    </inkml:brush>
  </inkml:definitions>
  <inkml:trace contextRef="#ctx0" brushRef="#br0">0 43 17052,'6'2'1201,"0"0"1,0-1-1,-1 0 1,1-1-1,12 1 1,52 0-718,-47 0 166,34-2-72,104-14-1,-20-15-3826,-135 29 3037,-4 0 77,1 0 0,0 0 0,-1 1 0,1-1 0,-1 1 0,1 0 0,4 0 0,-2 2-773</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4:34.080"/>
    </inkml:context>
    <inkml:brush xml:id="br0">
      <inkml:brushProperty name="width" value="0.05" units="cm"/>
      <inkml:brushProperty name="height" value="0.05" units="cm"/>
    </inkml:brush>
  </inkml:definitions>
  <inkml:trace contextRef="#ctx0" brushRef="#br0">1 112 13659,'4'12'1920,"21"-12"-671,5-9-449,16-7 1584,7-1-783,8-2-313,4 1-120,-4 1-512,-2 4-464,-10 5-1080,-9 4-608,-13 4 1200,-5 0-272,-9-3-273</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4:34.482"/>
    </inkml:context>
    <inkml:brush xml:id="br0">
      <inkml:brushProperty name="width" value="0.05" units="cm"/>
      <inkml:brushProperty name="height" value="0.05" units="cm"/>
    </inkml:brush>
  </inkml:definitions>
  <inkml:trace contextRef="#ctx0" brushRef="#br0">453 88 13611,'3'-2'456,"0"-1"0,0 0 0,-1 0 0,1 1 0,-1-2 0,1 1 0,-1 0 0,0 0 0,0-1 0,2-5 0,-4 8-318,0-1 0,0 1 1,0 0-1,0-1 0,0 1 0,0 0 0,0-1 1,-1 1-1,1 0 0,0-1 0,-1 1 0,1 0 0,-1 0 1,1-1-1,-1 1 0,0 0 0,1 0 0,-1 0 1,0 0-1,0 0 0,0 0 0,0 0 0,0 0 1,0 0-1,0 0 0,0 0 0,0 1 0,0-1 1,0 0-1,-1 1 0,1-1 0,0 1 0,0 0 1,-3-1-1,-6-2 74,0 0 1,0 1 0,0 0 0,0 1-1,0 0 1,0 0 0,-1 1-1,1 1 1,0-1 0,-17 5-1,3 0-109,-1 2 0,1 0-1,-27 13 1,32-12-54,2 1 1,-1 1 0,1 0-1,1 2 1,-30 24 0,40-30-28,-1 1 0,1-1 1,0 1-1,1 0 0,0 1 1,0-1-1,0 1 1,1 0-1,0 0 0,1 0 1,0 1-1,0-1 1,0 1-1,1 0 0,-1 12 1,3-16-11,0 0 0,0 0 0,0 0 0,1 0 1,0 0-1,0-1 0,0 1 0,0 0 0,1-1 1,-1 1-1,1-1 0,0 1 0,1-1 0,-1 0 1,5 5-1,-3-4-3,0-1 0,1 1 0,0-1 0,0 0 0,0 0 0,1-1 0,0 1 0,-1-1 0,1 0 0,7 2 0,3 0-118,-1-1 0,1-1-1,0 0 1,0-1 0,0 0 0,0-2 0,1 0 0,18-2 0,-10-2 158,-1-1 0,0-1 1,-1-1-1,44-20 0,-18 5-231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0:47.805"/>
    </inkml:context>
    <inkml:brush xml:id="br0">
      <inkml:brushProperty name="width" value="0.05" units="cm"/>
      <inkml:brushProperty name="height" value="0.05" units="cm"/>
    </inkml:brush>
  </inkml:definitions>
  <inkml:trace contextRef="#ctx0" brushRef="#br0">1 106 17084,'16'-12'403,"1"0"0,0 1 0,0 1 0,2 1 0,-1 0 0,1 1 0,0 1 0,0 1 0,33-6 0,-29 8-164,1 1 0,-1 1 1,1 1-1,0 1 1,0 1-1,-1 1 0,45 10 1,-58-9-214,-1-1 0,1 2-1,-1-1 1,0 1 0,0 0 0,0 1 0,-1 0-1,0 1 1,1-1 0,-2 2 0,1-1 0,-1 1-1,0 0 1,0 0 0,-1 1 0,0 0 0,-1 0-1,0 1 1,0-1 0,0 1 0,-1 0 0,0 1-1,-1-1 1,0 0 0,2 15 0,-3-10 45,-1 0 0,0 0 1,-1 0-1,-1 0 0,0 0 1,0 0-1,-2 0 0,0 0 1,0-1-1,-1 1 0,-1-1 1,0 0-1,-1 0 0,-1-1 1,0 1-1,0-1 0,-10 12 1,6-11 1,1-1 1,-2 0 0,0 0-1,0-1 1,-1 0 0,0-1-1,-1-1 1,0 0-1,-1-1 1,0-1 0,0 0-1,0-1 1,-1 0 0,-19 3-1,27-7-125,0-1 0,0 0 0,0 0-1,-1-1 1,1 0 0,0-1 0,0 0-1,0 0 1,0-1 0,0 0 0,0 0 0,0-1-1,1 0 1,-1 0 0,1-1 0,0 0-1,0 0 1,0-1 0,0 1 0,1-2 0,0 1-1,0-1 1,0 0 0,-8-11 0,-12-25-262</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03.895"/>
    </inkml:context>
    <inkml:brush xml:id="br0">
      <inkml:brushProperty name="width" value="0.05" units="cm"/>
      <inkml:brushProperty name="height" value="0.05" units="cm"/>
    </inkml:brush>
  </inkml:definitions>
  <inkml:trace contextRef="#ctx0" brushRef="#br0">1 18 16371,'4'-2'714,"-3"2"-526,1-1 0,-1 1-1,0-1 1,0 0 0,1 1-1,-1-1 1,0 0 0,0 1-1,0-1 1,0 0-1,0 0 1,0 0 0,0 0-1,0 0 1,0 0 0,-1-1-1,2 0 1,0 10 4524,2 18-3901,-5 8-1018,1-1 0,2 0 0,2 0 1,1-1-1,14 53 0,-22-99-5001,-7-15 3964,-5 2-133</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04.297"/>
    </inkml:context>
    <inkml:brush xml:id="br0">
      <inkml:brushProperty name="width" value="0.05" units="cm"/>
      <inkml:brushProperty name="height" value="0.05" units="cm"/>
    </inkml:brush>
  </inkml:definitions>
  <inkml:trace contextRef="#ctx0" brushRef="#br0">5 0 15675,'-4'4'1761,"7"4"-889,4-1-264,14 3 888,5-2-183,14-2-305,3-2-40,9-4-520,0-1-440,1-6-208,-5-3 248,-3 1-136,-7 2-120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06.798"/>
    </inkml:context>
    <inkml:brush xml:id="br0">
      <inkml:brushProperty name="width" value="0.05" units="cm"/>
      <inkml:brushProperty name="height" value="0.05" units="cm"/>
    </inkml:brush>
  </inkml:definitions>
  <inkml:trace contextRef="#ctx0" brushRef="#br0">287 17 13707,'0'0'148,"0"-1"-1,0 0 1,0 1 0,0-1 0,0 0-1,-1 1 1,1-1 0,0 1 0,0-1-1,0 1 1,-1-1 0,1 0 0,0 1-1,-1-1 1,1 1 0,0-1 0,-1 1 0,1-1-1,-1 1 1,1 0 0,-1-1 0,1 1-1,-1-1 1,1 1 0,-1 0 0,1 0-1,-1-1 1,1 1 0,-2 0 0,0-1 160,-1 1 0,1-1 0,-1 1 0,1 0 0,-1 0 0,1 0 1,-1 0-1,-2 1 0,-3 1 124,-1 0-1,0 0 1,-13 7 0,2 1-279,0 0 0,0 2 0,1 0 0,0 1 0,1 1 0,1 1 0,0 1 0,-17 20 0,32-34-126,1 1 0,-1-1 0,0 0 0,0 1 0,1 0 0,0-1 0,-1 1 0,1 0 0,0-1 1,0 1-1,1 0 0,-1 0 0,1 0 0,-1 0 0,1 0 0,0 0 0,0 0 0,0 4 0,1-4-34,0-1 0,0 0 0,0 1 1,1-1-1,-1 0 0,0 0 0,1 0 1,-1 0-1,1 0 0,0 0 0,0-1 0,0 1 1,-1-1-1,2 1 0,-1-1 0,0 0 0,0 1 1,0-1-1,0 0 0,1 0 0,-1-1 0,1 1 1,1 0-1,10 2-241,0-1-1,0-1 1,0 0 0,0 0 0,0-2 0,0 0-1,0 0 1,16-5 0,11-1-217</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07.267"/>
    </inkml:context>
    <inkml:brush xml:id="br0">
      <inkml:brushProperty name="width" value="0.05" units="cm"/>
      <inkml:brushProperty name="height" value="0.05" units="cm"/>
    </inkml:brush>
  </inkml:definitions>
  <inkml:trace contextRef="#ctx0" brushRef="#br0">14 14 18524,'-2'4'277,"0"0"0,0 0 0,1 0 1,-1 1-1,1-1 0,0 1 0,0-1 0,0 1 0,1-1 0,0 1 0,0 5 1,0-8-203,1-1 0,-1 1 0,1 0 1,-1 0-1,1 0 0,0-1 0,0 1 0,-1 0 1,1-1-1,1 1 0,-1-1 0,0 1 1,0-1-1,0 0 0,1 1 0,-1-1 1,1 0-1,-1 0 0,1 0 0,-1 0 0,1 0 1,0 0-1,-1 0 0,1-1 0,0 1 1,0 0-1,0-1 0,-1 0 0,4 1 0,8 0-226,1 0-1,-1-1 0,1 0 0,-1-1 0,0 0 1,0-1-1,0-1 0,0 0 0,0-1 0,14-6 0,4-3-1905,0-1 0,51-33 0,-68 35 12,-27 26 2964,1 1 0,1 0-1,-19 34 1,17-28-117,4-6-312,-51 89 2789,50-84-2728,1-1 1,1 1 0,-8 34 0,15-49-536,-3 16-41,4-21-18,0 1 1,-1 0-1,1-1 1,1 1-1,-1 0 1,0-1-1,0 1 1,0 0 0,0-1-1,0 1 1,1 0-1,-1-1 1,0 1-1,0 0 1,1-1-1,-1 1 1,0 0 0,1-1-1,-1 1 1,1-1-1,-1 1 1,1-1-1,-1 1 1,2 0-1,-2-1 29,1 0 0,-1 0 1,1 0-1,-1 1 0,1-1 0,-1 0 0,1 0 0,0 0 0,-1 0 0,1 0 0,-1 0 0,1 0 0,-1 0 0,1 0 0,0 0 0,-1-1 0,1 1 0,-1 0 0,1 0 0,-1 0 0,1-1 0,-1 1 0,1 0 1,-1-1-1,1 1 0,-1 0 0,0-1 0,1 1 0,0-1 0,11-16-234,-11 15 194,16-28-503</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07.654"/>
    </inkml:context>
    <inkml:brush xml:id="br0">
      <inkml:brushProperty name="width" value="0.05" units="cm"/>
      <inkml:brushProperty name="height" value="0.05" units="cm"/>
    </inkml:brush>
  </inkml:definitions>
  <inkml:trace contextRef="#ctx0" brushRef="#br0">14 0 21397,'-7'5'2280,"3"2"-1608,2-2-352,1 0 1233,4-2-913,4-3-448,2-8-16,6 3-128,0-2-128</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09.210"/>
    </inkml:context>
    <inkml:brush xml:id="br0">
      <inkml:brushProperty name="width" value="0.05" units="cm"/>
      <inkml:brushProperty name="height" value="0.05" units="cm"/>
    </inkml:brush>
  </inkml:definitions>
  <inkml:trace contextRef="#ctx0" brushRef="#br0">1 5 18804,'3'-2'2265,"4"0"-1489,-4 6-320,1 3 1352,3 3-808,2 2-207,4 0-425,4 3-136,1-1-160,0-1-72,5-4-504,-2-2-369,5-7 737,0-3-128,4-6-120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09.615"/>
    </inkml:context>
    <inkml:brush xml:id="br0">
      <inkml:brushProperty name="width" value="0.05" units="cm"/>
      <inkml:brushProperty name="height" value="0.05" units="cm"/>
    </inkml:brush>
  </inkml:definitions>
  <inkml:trace contextRef="#ctx0" brushRef="#br0">142 0 16788,'-21'35'2360,"1"1"-1360,-2 4-384,4 6 1497,0 5-913,0 4-120,8-2-800,4 0-544,3-4 913,0-5-633,3-4-80,-3-3-89</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11.424"/>
    </inkml:context>
    <inkml:brush xml:id="br0">
      <inkml:brushProperty name="width" value="0.05" units="cm"/>
      <inkml:brushProperty name="height" value="0.05" units="cm"/>
    </inkml:brush>
  </inkml:definitions>
  <inkml:trace contextRef="#ctx0" brushRef="#br0">86 79 16436,'-3'-2'442,"0"1"0,0-1 1,0 1-1,0 0 0,0 0 1,-1 0-1,1 0 1,0 0-1,-1 1 0,1 0 1,0 0-1,-1 0 1,-4 0-1,6 1-315,1-1 0,-1 1 1,0 0-1,0 0 0,1 0 0,-1 0 0,0 0 0,1 1 1,-1-1-1,1 0 0,0 1 0,-1-1 0,1 1 1,0-1-1,0 1 0,0 0 0,0 0 0,0-1 1,0 1-1,1 0 0,-1 0 0,1 0 0,-1 3 0,-1 3-92,1 0-1,0 0 1,0 0-1,0 0 0,2 0 1,-1 0-1,2 8 1,-2-14-31,0-1 0,1 1 0,-1 0 0,1-1 0,-1 1 0,1 0 0,-1-1 0,1 1 0,0-1 0,0 1 0,0-1 0,0 0-1,0 1 1,0-1 0,0 0 0,3 2 0,-3-3 5,0 1 0,1-1 0,-1 1-1,0-1 1,1 0 0,-1 0-1,0 0 1,1 0 0,-1 0 0,1 0-1,-1 0 1,1 0 0,-1 0-1,0 0 1,1-1 0,-1 1 0,0-1-1,1 1 1,-1-1 0,0 0-1,0 1 1,1-1 0,0-1 0,3-1 44,-1-1 1,0 0-1,0 1 1,-1-1-1,1 0 1,-1-1-1,0 1 1,0-1-1,-1 1 0,1-1 1,-1 0-1,0 0 1,0 0-1,2-9 1,-2 6 36,0 1 0,-1-1 1,0 0-1,0 0 0,-1 1 0,0-1 0,0 0 1,-1 0-1,-2-11 0,3 17-86,-1 0 0,1 1 0,0-1 0,-1 0 1,1 1-1,-1-1 0,0 1 0,0-1 0,1 1 0,-1-1 0,0 1 1,0-1-1,0 1 0,-1 0 0,1-1 0,0 1 0,0 0 0,-1 0 0,1 0 1,-1 0-1,1 0 0,-1 0 0,1 1 0,-1-1 0,1 0 0,-1 1 1,0-1-1,1 1 0,-1 0 0,0-1 0,1 1 0,-1 0 0,0 0 0,0 0 1,1 0-1,-1 1 0,0-1 0,1 0 0,-4 2 0,2-1-74,1 0 0,-1 0 0,1 0-1,0 1 1,0-1 0,0 1 0,-1 0-1,1-1 1,1 1 0,-1 0 0,0 0 0,0 0-1,1 1 1,-1-1 0,1 0 0,0 1 0,0-1-1,0 0 1,0 1 0,0-1 0,0 1-1,1 0 1,-1-1 0,1 1 0,-1 3 0,5 18-318,9-8-145</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12.251"/>
    </inkml:context>
    <inkml:brush xml:id="br0">
      <inkml:brushProperty name="width" value="0.05" units="cm"/>
      <inkml:brushProperty name="height" value="0.05" units="cm"/>
    </inkml:brush>
  </inkml:definitions>
  <inkml:trace contextRef="#ctx0" brushRef="#br0">0 3 18476,'6'-3'1728,"-3"3"-1216,-3 3-216,0 7 785,0 0-281,-2 6-344,2 1-208,0 3-200,2 2-24,2-4 0,0 1-80,2-6-232,0-2-224,0-6-400,-1-4 7,-3-8 601,-1-2-200,-2-2-200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12.688"/>
    </inkml:context>
    <inkml:brush xml:id="br0">
      <inkml:brushProperty name="width" value="0.05" units="cm"/>
      <inkml:brushProperty name="height" value="0.05" units="cm"/>
    </inkml:brush>
  </inkml:definitions>
  <inkml:trace contextRef="#ctx0" brushRef="#br0">1 35 15763,'0'4'1729,"11"-1"-865,5 1-264,11-1 912,2 0-239,9-3-329,5-2-104,2-3-336,2-1-280,-7-3-736,-1-1 1616,-13 2-1088,-5 0 8,-12 4-24</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11.308"/>
    </inkml:context>
    <inkml:brush xml:id="br0">
      <inkml:brushProperty name="width" value="0.05" units="cm"/>
      <inkml:brushProperty name="height" value="0.05" units="cm"/>
    </inkml:brush>
  </inkml:definitions>
  <inkml:trace contextRef="#ctx0" brushRef="#br0">5 196 11570,'0'1'56,"-1"0"-1,1 0 0,-1 0 1,1 0-1,-1 0 1,1 1-1,0-1 0,-1 0 1,1 0-1,0 0 0,0 0 1,0 1-1,0-1 0,0 0 1,0 0-1,0 0 0,1 1 1,-1-1-1,0 0 0,1 0 1,-1 0-1,0 0 0,1 0 1,0 1-1,-1-1 0,1 0 1,-1 0-1,1-1 0,0 1 1,0 0-1,0 0 0,0 0 1,0 0-1,-1-1 0,1 1 1,1 0-1,-1-1 0,0 1 1,0-1-1,1 1 0,6 2 114,0 0-1,0-1 0,1 0 1,13 2-1,-18-3-103,54 5 412,1-1 0,81-6 0,120-21-45,-126 9-288,1123-18 621,-164-14 1496,-509-5-1213,2 30-85,-507 21-818,292-2 523,-1-21-828,-300 16-471,0 4-1,119 11 0,-183-9 417,0 1-1,1-1 0,-1 0 1,1 0-1,-1-1 0,8-1 1,-11 1 131,-1 0 0,0 0-1,1 0 1,-1 0 0,0 0 0,0-1 0,0 1 0,0 0 0,0-1 0,0 0 0,-1 1 0,1-1 0,0 0 0,-1 0-1,1 0 1,-1 0 0,0 0 0,0 0 0,2-4 0,4-16-389</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13.496"/>
    </inkml:context>
    <inkml:brush xml:id="br0">
      <inkml:brushProperty name="width" value="0.05" units="cm"/>
      <inkml:brushProperty name="height" value="0.05" units="cm"/>
    </inkml:brush>
  </inkml:definitions>
  <inkml:trace contextRef="#ctx0" brushRef="#br0">1 5 18460,'1'-4'2000,"1"5"-1391,-1 14-281,-1 3 1048,0 7-680,0 0-200,0 4-216,3 3-64,-2-5-160,2 0-88,2-6-216,-1 0-128,0-9-392,1 0-224,-4-6 720,-2-5-817</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13.900"/>
    </inkml:context>
    <inkml:brush xml:id="br0">
      <inkml:brushProperty name="width" value="0.05" units="cm"/>
      <inkml:brushProperty name="height" value="0.05" units="cm"/>
    </inkml:brush>
  </inkml:definitions>
  <inkml:trace contextRef="#ctx0" brushRef="#br0">52 347 16404,'2'10'1848,"15"0"-880,4-3-304,14-3 1009,3-1-361,10-4-320,0-3-152,3-5-384,-6-1-312,-7-3-680,-7-1-424,-18-2 760,-10-3-152,-17 5-144</inkml:trace>
  <inkml:trace contextRef="#ctx0" brushRef="#br0" timeOffset="1">0 70 18404,'6'3'1816,"10"-1"-1152,5-2-279,7-6 807,5-1-344,5-3-808,5 0-408,-1-3 408,0-2-184,-8 1-184</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14.273"/>
    </inkml:context>
    <inkml:brush xml:id="br0">
      <inkml:brushProperty name="width" value="0.05" units="cm"/>
      <inkml:brushProperty name="height" value="0.05" units="cm"/>
    </inkml:brush>
  </inkml:definitions>
  <inkml:trace contextRef="#ctx0" brushRef="#br0">125 8 14915,'-11'7'727,"0"1"0,0 1 0,1 0 0,0 0 0,-14 19 0,18-21-496,1 0 0,0 1 0,0-1 0,1 1 0,0 0 0,0 1 0,1-1 0,0 1 0,-3 11 0,6-18-199,-1-1 0,1 1 0,0 0-1,-1 0 1,1 0 0,0-1 0,0 1-1,0 0 1,0 0 0,0 0 0,1 0-1,-1-1 1,1 1 0,-1 0 0,1 0 0,-1-1-1,1 1 1,0 0 0,0-1 0,0 1-1,0-1 1,0 1 0,0-1 0,0 1-1,1-1 1,-1 0 0,0 0 0,1 0 0,-1 0-1,1 0 1,-1 0 0,1 0 0,0 0-1,-1 0 1,1-1 0,0 1 0,0 0-1,-1-1 1,1 0 0,0 1 0,0-1-1,0 0 1,2 0 0,3 0 53,1-1 1,0 1-1,-1-2 1,1 1-1,-1-1 1,1 0-1,-1 0 1,0-1-1,7-3 1,0-2 100,-1 0 1,0 0-1,0-1 1,22-21-1,-30 25-130,0 0-1,-1 1 0,0-2 0,0 1 1,0 0-1,-1-1 0,1 0 1,-1 1-1,-1-1 0,1-1 0,-1 1 1,0 0-1,0 0 0,0-8 0,-2 12-49,0 0 0,0 0-1,0 0 1,0 0 0,0 0-1,-1 1 1,1-1 0,0 0-1,-1 0 1,0 0 0,1 1-1,-1-1 1,0 0-1,0 1 1,0-1 0,0 1-1,0-1 1,-1 1 0,1-1-1,0 1 1,-1 0 0,1 0-1,-1-1 1,1 1 0,-1 0-1,1 0 1,-1 1 0,0-1-1,1 0 1,-1 1-1,0-1 1,0 1 0,0-1-1,-2 1 1,-8-2-59,1 1-1,-1 0 1,1 1-1,-17 2 1,23-1 64,-35 2-149</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21.089"/>
    </inkml:context>
    <inkml:brush xml:id="br0">
      <inkml:brushProperty name="width" value="0.05" units="cm"/>
      <inkml:brushProperty name="height" value="0.05" units="cm"/>
    </inkml:brush>
  </inkml:definitions>
  <inkml:trace contextRef="#ctx0" brushRef="#br0">0 23 14187,'3'-4'731,"1"1"-1,-1 0 1,0 1-1,1-1 1,6-3-1,-10 6-606,1 0 0,-1-1 0,1 1 1,-1 0-1,1 0 0,-1 0 0,1 0 0,-1-1 0,1 1 0,-1 0 0,1 0 0,0 0 1,-1 0-1,1 0 0,-1 1 0,1-1 0,-1 0 0,1 0 0,-1 0 0,1 0 1,0 1-1,-1-1-17,1 1 1,-1 0-1,1-1 1,-1 1-1,1 0 1,-1-1-1,1 1 1,-1 0-1,0 0 1,1-1-1,-1 1 1,0 0-1,0 0 1,0 0 0,1 0-1,-1-1 1,0 1-1,0 1 1,0 21 865,-5 35 1,3-41-873,0 0 0,1 0 0,1 1 0,3 24 0,-1-34-95,-2-5-2,0 0-1,0 0 0,1 1 0,-1-1 0,1 0 1,0 0-1,0 0 0,0 0 0,0 0 1,1-1-1,-1 1 0,1 0 0,-1 0 1,5 3-1,-6-5-23,0-1 1,0 0 0,1 0-1,-1 0 1,0 0-1,0 0 1,0 1-1,0-1 1,1 0 0,-1 0-1,0 0 1,0 0-1,0 0 1,1 0-1,-1 0 1,0 0 0,0 0-1,1 0 1,-1 0-1,0 0 1,0 0-1,0 0 1,1 0 0,-1 0-1,0 0 1,0 0-1,0 0 1,1 0-1,-1-1 1,0 1 0,0 0-1,0 0 1,1 0-1,-1 0 1,0 0-1,0 0 1,0-1-1,1 1 1,0-10-573,-5-12 526,-3 7-190,-3-1-86</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21.494"/>
    </inkml:context>
    <inkml:brush xml:id="br0">
      <inkml:brushProperty name="width" value="0.05" units="cm"/>
      <inkml:brushProperty name="height" value="0.05" units="cm"/>
    </inkml:brush>
  </inkml:definitions>
  <inkml:trace contextRef="#ctx0" brushRef="#br0">9 16 14363,'-5'3'2033,"2"-2"-1153,3 1-288,6-1 1264,4 0-495,4 2-129,5-1-312,3-1-168,6-1-248,0 0-32,2 0-176,-2-4-192,-1 0-584,-6-2-392,-3-1 720,-1 1-152,0 3-104</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25.673"/>
    </inkml:context>
    <inkml:brush xml:id="br0">
      <inkml:brushProperty name="width" value="0.05" units="cm"/>
      <inkml:brushProperty name="height" value="0.05" units="cm"/>
    </inkml:brush>
  </inkml:definitions>
  <inkml:trace contextRef="#ctx0" brushRef="#br0">30 25 10714,'-20'4'7769,"19"-3"-7689,1-1 0,0 0 0,-1 0 0,1 1 0,0-1 1,0 0-1,-1 1 0,1-1 0,0 0 0,-1 1 0,1-1 1,0 0-1,0 1 0,0-1 0,0 0 0,-1 1 0,1-1 0,0 1 1,0-1-1,0 0 0,0 1 0,0-1 0,0 1 0,0-1 1,0 0-1,0 1 0,0-1 0,0 1 0,0-1 0,0 0 1,1 1-1,-1-1 0,0 1 0,0-1 0,0 0 0,0 1 1,1-1-1,-1 0 0,0 1 0,1-1 0,-1 0 0,0 1 0,1-1 1,-1 0-63,1 0 0,-1 0 0,1 0 0,-1-1 0,1 1 0,-1 0 0,1 0 0,-1-1 0,0 1 0,1 0 0,-1-1 0,1 1 0,-1 0 0,0-1 0,1 1 0,-1 0 0,0-1 0,1 1 0,-1-1 0,0 1 0,0-1 0,0 1 0,1-1 0,-1 1 0,0-1 0,0 1 0,0-1 0,0 1 0,0-1 0,0 1 0,0-1 0,0 1 0,0-1 0,0 1 0,0-1 0,0 1 0,0-1 0,0 0-4,-2-18 769,-1 11-252,3 7-519,0 1 0,0 0 0,0 0-1,-1 0 1,1 0 0,0 0 0,0 0 0,0 0 0,0 0 0,-1 0-1,1 0 1,0 0 0,0 0 0,0 0 0,-1 0 0,1 0-1,0 0 1,0 0 0,0 0 0,0 0 0,-1 0 0,1 0-1,0 0 1,0 0 0,0 0 0,0 0 0,-1 0 0,1 0-1,0 0 1,0 1 0,0-1 0,0 0 0,0 0 0,-1 0 0,1 0-1,0 0 1,0 1 0,0-1 0,-1 1 2,0 0 0,1 0 0,-1 0 0,0 1 0,1-1 0,-1 0 0,1 0 0,0 1 0,-1-1 0,1 0 0,0 1 0,0-1 0,0 0 0,0 1 0,0-1 0,0 0 0,0 1 0,0-1 0,0 0 0,1 2 0,-1-2-13,1 0 0,-1 0 0,0 0 0,1 0 0,-1 0 0,0 0 0,1 0 0,-1 0 0,1-1 0,-1 1 0,1 0 0,0 0 0,-1-1 0,1 1 0,0 0 0,-1-1 0,1 1 0,0 0 0,0-1 0,0 1 0,0-1 0,0 1 0,-1-1 0,1 0 0,0 1 0,0-1 0,0 0 0,2 0 0,-2 0 41,1 0 1,0-1-1,0 1 0,-1-1 1,1 1-1,0-1 1,-1 0-1,1 0 1,-1 0-1,1 1 1,-1-2-1,1 1 1,-1 0-1,0 0 1,0 0-1,1-1 0,-1 1 1,0 0-1,0-1 1,0 1-1,0-1 1,-1 0-1,1 1 1,0-1-1,-1 0 1,1 1-1,-1-1 1,1 0-1,-1 1 0,0-4 1,0 5-38,0 0 1,0 0-1,0 0 1,0-1 0,0 1-1,0 0 1,0 0-1,0 0 1,0 0-1,0-1 1,0 1-1,0 0 1,0 0-1,0 0 1,-1 0-1,1 0 1,0-1-1,0 1 1,0 0-1,0 0 1,0 0-1,0 0 1,-1 0 0,1 0-1,0 0 1,0 0-1,0 0 1,0-1-1,0 1 1,-1 0-1,1 0 1,0 0-1,0 0 1,0 0-1,0 0 1,-1 0-1,1 0 1,0 0-1,0 0 1,0 0-1,0 0 1,-1 0 0,1 0-1,0 0 1,0 1-1,0-1 1,0 0-1,-1 0 1,-10 7-105,11-7 49,-1 0 0,1 0 1,-1 0-1,1 1 1,0-1-1,-1 0 0,1 1 1,-1-1-1,1 0 1,0 0-1,0 1 0,-1-1 1,1 1-1,0-1 1,0 0-1,-1 1 0,1-1 1,0 1-1,0-1 1,0 0-1,0 1 0,-1-1 1,1 1-1,0-1 1,0 1-1,0-1 0,0 1 1,0-1-1,0 1 1,0-1-1,0 0 0,0 1 1,1-1-1,-1 1 1,0-1-1,0 1 0,0-1 1,0 0-1,1 1 1,-1-1-1,0 1 0,0-1 1,1 0-1,-1 1 1,0-1-1,1 0 0,-1 1 1,0-1-1,1 0 1,-1 0-1,1 1 0,-1-1 1,0 0-1,1 0 1,0 1-1,4-1-190,-1 1 0,1-1 1,0 0-1,-1 0 0,1 0 0,0 0 1,-1-1-1,1 0 0,9-3 0,-13 4 159,30-9-793</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26.545"/>
    </inkml:context>
    <inkml:brush xml:id="br0">
      <inkml:brushProperty name="width" value="0.05" units="cm"/>
      <inkml:brushProperty name="height" value="0.05" units="cm"/>
    </inkml:brush>
  </inkml:definitions>
  <inkml:trace contextRef="#ctx0" brushRef="#br0">81 4 14947,'6'-3'6387,"-17"17"-4653,-6 15-1029,-17 41 1,29-59-670,1 0-1,0 0 1,1 0 0,0 0-1,1 1 1,1-1-1,-1 19 1,2-27-26,0-1 0,0 0 0,1 0 0,-1 0 1,0 0-1,1 0 0,0 0 0,0 0 0,-1 0 0,1 0 0,0 0 0,1-1 0,-1 1 1,0 0-1,0-1 0,1 1 0,-1 0 0,1-1 0,2 2 0,0 0 1,-1-1-1,1 0 0,0-1 1,0 1-1,0 0 0,0-1 1,0 0-1,0 0 0,7 0 1,-5 0-18,1 0 1,0-1 0,0 0-1,-1-1 1,1 0-1,0 0 1,-1 0 0,1-1-1,-1 1 1,1-2-1,-1 1 1,9-5 0,-14 6 6,0 0 1,1 0-1,-1 0 0,0 0 1,0 0-1,1 0 1,-1 0-1,0 0 1,0 0-1,0-1 1,-1 1-1,1 0 0,0-1 1,0 1-1,-1-1 1,1 1-1,-1-1 1,1 1-1,-1-1 1,1-1-1,-1-14-55</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26.966"/>
    </inkml:context>
    <inkml:brush xml:id="br0">
      <inkml:brushProperty name="width" value="0.05" units="cm"/>
      <inkml:brushProperty name="height" value="0.05" units="cm"/>
    </inkml:brush>
  </inkml:definitions>
  <inkml:trace contextRef="#ctx0" brushRef="#br0">10 51 20092,'0'-10'2001,"-1"0"-1289,-2 0-320,0 3 1024,2 1-119,1 5-1305,0-1-937,-2-1-383,4 2 448</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34.163"/>
    </inkml:context>
    <inkml:brush xml:id="br0">
      <inkml:brushProperty name="width" value="0.05" units="cm"/>
      <inkml:brushProperty name="height" value="0.05" units="cm"/>
    </inkml:brush>
  </inkml:definitions>
  <inkml:trace contextRef="#ctx0" brushRef="#br0">6 1 17332,'3'0'1528,"-1"8"-1024,-2 5-168,-2 7 624,-2 2-255,1 4-265,2 1-48,1 2-128,0-2-96,3-3-96,1-1 24,0-6-248,2-1-216,-2-7-408,-4-8-161,2 2 713,-8-10-192,-4-6-144</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34.595"/>
    </inkml:context>
    <inkml:brush xml:id="br0">
      <inkml:brushProperty name="width" value="0.05" units="cm"/>
      <inkml:brushProperty name="height" value="0.05" units="cm"/>
    </inkml:brush>
  </inkml:definitions>
  <inkml:trace contextRef="#ctx0" brushRef="#br0">1 5 13595,'0'1'2056,"4"3"-1087,12 1-337,4-1 2016,11-1-1536,7-2-223,8 1-633,2-4-408,5-5 272,-3-3-96,-4 4-160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32.988"/>
    </inkml:context>
    <inkml:brush xml:id="br0">
      <inkml:brushProperty name="width" value="0.05" units="cm"/>
      <inkml:brushProperty name="height" value="0.05" units="cm"/>
    </inkml:brush>
  </inkml:definitions>
  <inkml:trace contextRef="#ctx0" brushRef="#br0">90 8 18236,'1'-1'64,"17"-5"1542,-17 6-1573,-1 0-1,1 0 1,-1 1 0,1-1-1,0 0 1,-1 0 0,1 1-1,-1-1 1,1 1 0,-1-1-1,1 0 1,-1 1 0,1-1-1,-1 1 1,1-1 0,-1 1-1,0-1 1,1 1 0,-1-1-1,0 1 1,1 0 0,-1-1-1,0 1 1,0-1 0,0 1-1,0 0 1,1-1 0,-1 1-1,0 0 1,0-1-1,0 1 1,0-1 0,-1 2-1,1 18 408,-1 0-1,-1 0 0,-1-1 0,-1 1 0,-9 27 1,3-6-228,-18 64 63,-26 139-5,54-244-270,-1 7 9,-1 0 0,2 0 0,-1 0 0,1 0 0,0 0 0,0 0 0,1 0 0,0-1 0,3 12 0,-3-17-4,-1 0 0,1 0 0,-1 0 0,1 0 0,-1 0 0,1 0 1,0-1-1,-1 1 0,1 0 0,0 0 0,0-1 0,-1 1 0,1 0 1,0-1-1,0 1 0,0-1 0,0 1 0,0-1 0,0 0 0,0 1 1,0-1-1,0 0 0,0 0 0,0 1 0,0-1 0,0 0 0,0 0 1,0 0-1,0 0 0,0-1 0,0 1 0,0 0 0,0 0 0,0-1 1,0 1-1,0 0 0,0-1 0,0 1 0,0-1 0,0 1 0,0-1 1,1-1-1,6-3 41,0 0 1,-1-1-1,13-12 0,31-34 200,-3-3-1,55-80 1,65-131-691,-167 264 405,3-4-290,-1 0-1,1 0 1,-1 0-1,-1 0 1,4-12-1,-6 18 322,0 0 0,0 0 0,0 0 0,0 0 0,0 0 0,0 0-1,0 0 1,0 0 0,-1 0 0,1 1 0,0-1 0,0 0 0,0 0 0,0 0 0,0 0-1,0 0 1,0 0 0,-1 0 0,1 0 0,0 0 0,0 0 0,0 0 0,0 0-1,0 0 1,0 0 0,-1 0 0,1 0 0,0 0 0,0-1 0,0 1 0,0 0 0,0 0-1,0 0 1,0 0 0,0 0 0,-1 0 0,1 0 0,0 0 0,0 0 0,0 0-1,0 0 1,0-1 0,0 1 0,0 0 0,0 0 0,0 0 0,0 0 0,0 0 0,0 0-1,0 0 1,0 0 0,0-1 0,0 1 0,0 0 0,0 0 0,0 0 0,0 0-1,0 0 1,0 0 0,0-1 0,0 1 0,0 0 0,0 0 0,0 0 0,0 0 0,0 0-1,0 0 1,0-1 0,-8 9-397,-5 14-312</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35.016"/>
    </inkml:context>
    <inkml:brush xml:id="br0">
      <inkml:brushProperty name="width" value="0.05" units="cm"/>
      <inkml:brushProperty name="height" value="0.05" units="cm"/>
    </inkml:brush>
  </inkml:definitions>
  <inkml:trace contextRef="#ctx0" brushRef="#br0">344 26 17444,'0'-2'143,"-1"1"1,1 0 0,-1-1 0,0 1 0,1 0-1,-1-1 1,0 1 0,0 0 0,0 0-1,0-1 1,0 1 0,0 0 0,0 0-1,-1 0 1,1 0 0,0 1 0,0-1 0,-1 0-1,1 0 1,-1 1 0,1-1 0,0 1-1,-1-1 1,-2 1 0,1 0 38,-1 0 1,0 0-1,1 0 0,-1 1 1,1-1-1,0 1 0,-1 0 1,1 0-1,0 0 0,-5 3 0,-5 3 102,1 0 0,0 1-1,1 0 1,-15 13-1,4 1-145,1 1 0,0 0 0,2 2 0,-25 41-1,33-47-117,0 0 0,2 2 1,0-1-1,1 1 0,1 0 0,1 1 0,-3 24 0,8-40-16,1 0 0,0 0 1,0 1-1,0-1 0,0 0 1,1 0-1,0 0 1,1 0-1,-1 0 0,1 0 1,0 0-1,1 0 0,-1-1 1,7 10-1,-7-12 11,1 0 0,-1 0 0,1 0 0,-1-1 0,1 1 0,0-1 0,0 0 0,0 0 0,0 0 0,0 0 0,1 0 0,-1-1 0,1 1 0,-1-1 0,1 0 0,-1 0 1,1-1-1,0 1 0,-1-1 0,1 1 0,0-1 0,-1 0 0,1-1 0,0 1 0,5-2 0,-3 1 31,-1-1 1,1 0-1,-1 0 1,0-1-1,0 1 1,0-1-1,0 0 1,0 0-1,-1-1 1,1 0-1,7-7 1,-10 9-22,0-1 0,0 1 0,0 0 0,0-1 0,-1 1 0,1-1 0,-1 1 0,1-1 0,-1 0 0,0 0 0,0 0 0,0 0 0,-1 0 0,1 0 1,-1 1-1,1-1 0,-1-1 0,0 1 0,0 0 0,-1 0 0,1 0 0,0 0 0,-1 0 0,-1-2 0,1 3-14,0 0 0,-1 0 0,1 0 0,-1 0 0,0 0 0,0 1-1,1-1 1,-1 1 0,0-1 0,0 1 0,-1 0 0,1 0 0,0 0 0,0 0 0,0 0 0,-1 0 0,1 1 0,0-1-1,-1 1 1,-2-1 0,3 1-11,-1-1 0,1 1 0,-1 0 1,0 0-1,1 0 0,-1 0 0,1 0 0,-1 0 0,1 1 0,-1-1 0,1 1 0,-1 0 0,1 0 0,0 0 0,-1 0 0,1 0 1,0 0-1,0 0 0,-3 3 0,5-4-1,0 0 0,0 0 0,0 0 0,0 0-1,0 0 1,-1 0 0,1 1 0,0-1 0,0 0 0,0 0 0,0 0 0,0 0 0,0 0 0,0 1 0,0-1 0,0 0 0,0 0 0,0 0-1,0 0 1,0 1 0,0-1 0,0 0 0,0 0 0,0 0 0,0 1 0,0-1 0,0 0 0,0 0 0,0 0 0,0 0 0,0 1-1,0-1 1,0 0 0,0 0 0,0 0 0,0 0 0,0 0 0,1 1 0,-1-1 0,0 0 0,0 0 0,0 0 0,0 0 0,0 0 0,0 0-1,1 0 1,-1 1 0,0-1 0,0 0 0,0 0 0,0 0 0,1 0 0,14 3-29,18-4-14,-6-3-27,-1-2-1,0 0 1,40-17 0,-17 7-35,-32 13 30,-17 3 75,0 0 0,0 0 0,1 0 0,-1 1 0,0-1 0,0 0 0,0 0 0,0 0 0,1 0 0,-1 0 0,0 0 0,0 1 0,0-1 0,0 0 0,0 0 0,1 0 0,-1 0 0,0 0 1,0 1-1,0-1 0,0 0 0,0 0 0,0 0 0,0 1 0,0-1 0,0 0 0,0 0 0,0 0 0,0 1 0,0-1 0,0 0 0,0 0 0,0 0 0,0 1 0,0-1 0,0 0 0,0 1 0,-15 25 9,6-14 21,-7 14-74,1 1 0,1 0-1,-18 50 1,31-76 16,-3 23-574,4-23 590,0-1 0,0 1 1,0-1-1,0 1 0,0 0 0,0-1 1,0 1-1,0 0 0,0-1 0,1 1 1,-1-1-1,0 1 0,0 0 0,1-1 1,-1 1-1,0-1 0,1 1 0,-1-1 1,1 1-1,-1-1 0,1 1 0,-1-1 1,0 0-1,1 1 0,0-1 1,-1 0-1,1 1 0,-1-1 0,1 0 1,-1 0-1,1 1 0,0-1 0,-1 0 1,1 0-1,0 0 0,14-1-270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03.112"/>
    </inkml:context>
    <inkml:brush xml:id="br0">
      <inkml:brushProperty name="width" value="0.05" units="cm"/>
      <inkml:brushProperty name="height" value="0.05" units="cm"/>
    </inkml:brush>
  </inkml:definitions>
  <inkml:trace contextRef="#ctx0" brushRef="#br0">72 126 10362,'62'-76'6502,"-20"27"4031,-42 49-10446,-5 14 829,-10 20-753,-18 27 180,-35 73 282,55-105-442,1 1-1,-12 51 0,22-76-161,1 1 0,0-1 0,1 1 0,-1-1 0,1 1-1,0-1 1,0 1 0,1-1 0,1 8 0,-1-11-14,-1-1 0,1 1 1,0 0-1,-1-1 0,1 0 0,0 1 1,0-1-1,0 1 0,0-1 1,1 0-1,-1 0 0,0 0 0,0 1 1,1-1-1,-1-1 0,1 1 1,-1 0-1,1 0 0,-1 0 0,1-1 1,-1 1-1,1-1 0,0 1 1,-1-1-1,1 0 0,0 1 0,-1-1 1,1 0-1,0 0 0,-1 0 1,1-1-1,0 1 0,2-1 1,7-1 8,-1 0 0,0-1 0,0 0 0,0-1 0,0 0 0,0 0 0,-1-1 0,0-1 0,0 1 0,0-1 0,10-10 0,-13 10-201,1 0 0,-1 0-1,0-1 1,0 0 0,-1 0-1,0 0 1,0-1 0,0 1-1,-1-1 1,-1-1 0,1 1-1,-1 0 1,3-17 0,-2-11-273,-3-3-171</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03.485"/>
    </inkml:context>
    <inkml:brush xml:id="br0">
      <inkml:brushProperty name="width" value="0.05" units="cm"/>
      <inkml:brushProperty name="height" value="0.05" units="cm"/>
    </inkml:brush>
  </inkml:definitions>
  <inkml:trace contextRef="#ctx0" brushRef="#br0">1 13 16363,'0'-4'2537,"1"2"-1345,2-5 4802,-2 7-5306,1 0-392,-1 3-824,1 0-465,-1-2 745,5 7-208,0 0-160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04.014"/>
    </inkml:context>
    <inkml:brush xml:id="br0">
      <inkml:brushProperty name="width" value="0.05" units="cm"/>
      <inkml:brushProperty name="height" value="0.05" units="cm"/>
    </inkml:brush>
  </inkml:definitions>
  <inkml:trace contextRef="#ctx0" brushRef="#br0">74 13 15739,'11'-6'1706,"2"0"2986,-13 9-2589,-6 7-922,-11 15-212,-26 54 0,37-67-846,1 1-1,1 0 1,0 0-1,0 0 1,1 0-1,-2 25 1,5-36-101,0-1 1,0 0-1,0 0 1,0 1-1,0-1 1,0 0-1,0 0 1,0 1 0,1-1-1,-1 0 1,0 0-1,1 0 1,-1 1-1,1-1 1,-1 0-1,1 0 1,0 0-1,-1 0 1,1 0-1,0 0 1,0 0-1,0 0 1,0 0 0,1 1-1,0-2 6,-1 1 0,1-1-1,0 1 1,-1-1 0,1 0 0,0 0 0,0 1 0,-1-1-1,1 0 1,0-1 0,0 1 0,-1 0 0,1 0-1,0-1 1,2 0 0,4-2-48,-1 0 0,1-1 1,-1 0-1,0 0 0,0 0 0,10-9 0,-10 8-195,-1-1 0,0 0-1,0-1 1,-1 1 0,1-1 0,-1 0-1,-1-1 1,1 1 0,-1-1 0,-1 0-1,6-15 1,-7-1-402</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04.450"/>
    </inkml:context>
    <inkml:brush xml:id="br0">
      <inkml:brushProperty name="width" value="0.05" units="cm"/>
      <inkml:brushProperty name="height" value="0.05" units="cm"/>
    </inkml:brush>
  </inkml:definitions>
  <inkml:trace contextRef="#ctx0" brushRef="#br0">1 20 20364,'5'0'2369,"1"-2"1640,-5-1-1985,1 3-1848,-1-2-1216,-6-1 712,-3-7-72</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27.791"/>
    </inkml:context>
    <inkml:brush xml:id="br0">
      <inkml:brushProperty name="width" value="0.05" units="cm"/>
      <inkml:brushProperty name="height" value="0.05" units="cm"/>
    </inkml:brush>
  </inkml:definitions>
  <inkml:trace contextRef="#ctx0" brushRef="#br0">0 1 14827,'27'82'3887,"-15"-43"-2609,23 52 0,-29-80-1134,0 1-1,1-1 0,0 0 1,0 0-1,1-1 1,1 0-1,0-1 0,15 14 1,-10-13-20,0 0 1,0-1-1,1-1 1,0 0-1,1-1 0,0-1 1,0-1-1,18 5 1,-10-5 32,1-1 1,0-2-1,0 0 1,47-3-1,-15-6-52,0-3 0,-1-2-1,0-2 1,55-23 0,1-6-268,-63 23-114,2 1 0,0 3 0,79-15 0,-124 30 183,-1 0 0,0 0 0,1 1 0,-1 0 0,1 0 0,8 2-1,-12-1-65,0-1 0,0 1-1,0 0 1,1 0 0,-1 1-1,0-1 1,0 0 0,-1 1-1,1-1 1,0 1-1,0 0 1,-1-1 0,1 1-1,-1 0 1,1 0 0,1 3-1,-2-2-139,1 0 50,0 0 1,0 0-1,0-1 1,0 1-1,0 0 1,1-1-1,4 4 1,2 0-555</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28.226"/>
    </inkml:context>
    <inkml:brush xml:id="br0">
      <inkml:brushProperty name="width" value="0.05" units="cm"/>
      <inkml:brushProperty name="height" value="0.05" units="cm"/>
    </inkml:brush>
  </inkml:definitions>
  <inkml:trace contextRef="#ctx0" brushRef="#br0">0 237 14179,'7'-1'378,"0"0"0,-1-1-1,1 0 1,-1 0 0,1 0 0,10-6-1,10-4 193,202-67 3322,-142 55-3398,0 5 0,99-10-1,-161 27-417,0 0-1,0 2 1,0 1-1,0 0 1,0 2-1,0 1 0,0 1 1,-1 2-1,0 0 1,0 1-1,40 20 1,-48-20 57,0-1 1,0-1 0,1-1 0,0 0-1,0-2 1,0 1 0,0-2 0,0-1 0,1 0-1,-1-1 1,0 0 0,1-2 0,-1 0-1,0-1 1,0-1 0,26-8 0,-11 2-182,-1-1 1,0-1 0,0-1 0,-2-2 0,55-36 0,-73 40-699,-12 4 50,-1 6 638,1 0 0,0 1 1,-1-1-1,1 1 0,0 0 0,-1-1 0,1 1 0,-1 0 1,1 0-1,0 0 0,-1 0 0,1 0 0,-3 0 1,-16 2-478</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28.770"/>
    </inkml:context>
    <inkml:brush xml:id="br0">
      <inkml:brushProperty name="width" value="0.05" units="cm"/>
      <inkml:brushProperty name="height" value="0.05" units="cm"/>
    </inkml:brush>
  </inkml:definitions>
  <inkml:trace contextRef="#ctx0" brushRef="#br0">93 5 17884,'4'-5'2458,"-6"16"-1040,-5 20 242,-40 134 87,41-135-1987,1 0 1,2 0 0,0 50-1,7-46-2398,-19-47 2250,3 1-15</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29.193"/>
    </inkml:context>
    <inkml:brush xml:id="br0">
      <inkml:brushProperty name="width" value="0.05" units="cm"/>
      <inkml:brushProperty name="height" value="0.05" units="cm"/>
    </inkml:brush>
  </inkml:definitions>
  <inkml:trace contextRef="#ctx0" brushRef="#br0">1 184 16548,'3'14'1680,"17"-4"-784,6-3-296,14-5 801,7-2-121,13-5-192,3-6-112,5-3-240,-1-4-167,-7-3-241,-5-1-232,-10 2-408,-3 2-385,-13 0-591,-8 1 128,-14 0 752,-7-2-280,-11 2-321</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29.563"/>
    </inkml:context>
    <inkml:brush xml:id="br0">
      <inkml:brushProperty name="width" value="0.05" units="cm"/>
      <inkml:brushProperty name="height" value="0.05" units="cm"/>
    </inkml:brush>
  </inkml:definitions>
  <inkml:trace contextRef="#ctx0" brushRef="#br0">12 56 15883,'-10'-6'2169,"9"6"-1265,11-1-216,10 0 1857,17 1-1265,6-3-208,8-2-392,7 1-111,5-2-369,0 1-440,-4 0-913,-3-2 1033,-13 3-248,-3-5-112</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33.748"/>
    </inkml:context>
    <inkml:brush xml:id="br0">
      <inkml:brushProperty name="width" value="0.05" units="cm"/>
      <inkml:brushProperty name="height" value="0.05" units="cm"/>
    </inkml:brush>
  </inkml:definitions>
  <inkml:trace contextRef="#ctx0" brushRef="#br0">2 169 14323,'0'7'363,"-1"12"794,1-1-1,3 33 1,-3-47-1053,1-1 0,-1 0 1,1 1-1,0-1 0,0 0 1,0 0-1,0 1 0,0-1 1,1 0-1,-1 0 0,1-1 1,0 1-1,0 0 0,0 0 1,0-1-1,1 1 0,-1-1 0,1 0 1,-1 0-1,1 0 0,0 0 1,4 2-1,-3-3-235,0 0 1,-1-1-1,1 0 1,-1 1-1,1-2 0,0 1 1,-1 0-1,1-1 0,-1 1 1,1-1-1,-1 0 1,1 0-1,-1-1 0,1 1 1,-1-1-1,0 1 0,0-1 1,0 0-1,4-4 0,6-3-358,0-2-1,20-21 0,-2-3-1306,47-65 0,-42 37 4390,-31 49-1520,-11 16-5,-14 21 402,5 0-570,1 0-1,-22 51 1,30-59-773,1-1 0,1 1 1,0-1-1,1 1 0,0 0 1,0 31-1,3-44-111,0 1 1,0-1 0,0 1-1,0-1 1,1 1-1,-1-1 1,1 0 0,-1 1-1,1-1 1,0 0-1,0 1 1,0-1-1,0 0 1,1 0 0,-1 0-1,0 0 1,1 0-1,0 0 1,-1 0 0,4 2-1,-3-3-8,0 0 0,0-1 0,0 1-1,1 0 1,-1-1 0,0 1 0,1-1 0,-1 0-1,0 1 1,1-1 0,-1 0 0,0-1-1,1 1 1,-1 0 0,0-1 0,0 1 0,1-1-1,-1 0 1,0 0 0,0 1 0,4-4 0,6-3 8,1 0 1,-1-2-1,0 1 1,-1-2-1,0 1 1,0-2-1,11-14 1,58-86 134,-75 104-141,5-7 6,-2 1 0,1-1-1,-2-1 1,0 1 0,6-21 0,-12 34-15,-1 0-1,0 1 1,0-1 0,1 0 0,-1 0 0,0 0-1,0 0 1,0 0 0,0 1 0,0-1 0,0 0-1,0 0 1,0 0 0,0 0 0,0 0 0,0 1 0,0-1-1,-1 0 1,1 0 0,-1-1 0,0 2 0,1-1-1,-1 1 1,1 0 0,-1 0-1,1 0 1,-1 0 0,1 0-1,-1 0 1,0 0 0,1 0-1,-1 0 1,1 0 0,-1 0-1,1 0 1,-1 0-1,1 0 1,-1 0 0,1 0-1,-1 1 1,1-1 0,-1 0-1,1 1 1,-2-1 0,-3 4 16,0-1-1,0 1 1,0 0 0,-7 7-1,3-1 20,0 0 0,1 0-1,0 1 1,1 0 0,0 1-1,1-1 1,0 1-1,1 0 1,0 1 0,-2 13-1,6-24-29,0 0 1,1 1-1,-1-1 0,1 1 0,0-1 0,0 0 0,0 1 1,0-1-1,0 1 0,1-1 0,-1 0 0,1 1 0,-1-1 1,1 0-1,0 0 0,0 1 0,0-1 0,0 0 0,0 0 1,0 0-1,1 0 0,-1 0 0,1 0 0,-1 0 1,1-1-1,0 1 0,0-1 0,0 1 0,0-1 0,0 0 1,0 1-1,0-1 0,0 0 0,0 0 0,1-1 0,1 2 1,6 0 1,-1-1 1,1 0 0,0 0 0,0-1 0,-1 0 0,1-1 0,0 0-1,17-4 1,79-28-104,-64 19 37,-16 5 15,-14 5-3,0-1 0,0 2-1,1-1 1,0 2 0,19-2-1,-31 4 38,0 0-1,1 0 1,-1 0-1,0 0 1,0 0-1,0 0 1,1 0-1,-1 1 1,0-1-1,0 0 1,0 1-1,0-1 1,0 1-1,0 0 1,0-1-1,0 1 1,0 0-1,0-1 1,0 1-1,0 0 1,0 0-1,-1 0 1,2 1 0,-1 0 2,0 0 1,0 0-1,-1 0 1,1 0-1,-1 1 1,0-1-1,1 0 1,-1 0-1,0 0 1,0 0-1,0 0 1,-1 3 0,-1 4 56,0 1 0,0-1 0,-1 0 1,-8 15-1,-4 0 611,9-22 97,3-15-206,9-56 162,16-71 1,-7 54-899,-14 78-59,1-3-439,-2 11 603,0 0 0,0 0 0,0-1 0,0 1-1,0 0 1,0 0 0,1 0 0,-1 0 0,0 0 0,0 0 0,0-1 0,0 1 0,0 0 0,0 0-1,0 0 1,1 0 0,-1 0 0,0 0 0,0 0 0,0 0 0,0 0 0,0 0 0,1 0 0,-1 0-1,0 0 1,0 0 0,0 0 0,0 0 0,0 0 0,1 0 0,-1 0 0,0 0 0,0 0 0,0 0-1,0 0 1,0 0 0,1 0 0,-1 0 0,0 0 0,0 0 0,0 0 0,0 0 0,0 0 0,1 1-1,-1-1 1,0 0 0,0 0 0,6 0-1175,-2 0 584</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29.968"/>
    </inkml:context>
    <inkml:brush xml:id="br0">
      <inkml:brushProperty name="width" value="0.05" units="cm"/>
      <inkml:brushProperty name="height" value="0.05" units="cm"/>
    </inkml:brush>
  </inkml:definitions>
  <inkml:trace contextRef="#ctx0" brushRef="#br0">190 38 15971,'1'-2'522,"15"-27"1968,-13 22-920,-13 19 1109,-28 40-1090,-35 65-1,57-86-1562,0 0 0,2 1 0,-17 60-1,28-77-18,0 0 0,0 0 0,2 0 0,0 30 0,1-40-39,0 0 1,1 0-1,-1 0 0,1-1 1,0 1-1,0 0 1,1-1-1,0 1 1,0 0-1,0-1 0,0 0 1,0 1-1,1-1 1,0 0-1,0-1 1,0 1-1,0 0 0,8 5 1,-8-7-14,0 0 0,1-1 0,-1 0 0,0 1 0,1-1 0,0-1 0,-1 1 0,1 0 0,-1-1 0,1 0 0,0 0 0,-1 0 0,1 0 0,0 0 0,-1-1 0,1 0 0,0 0 0,-1 0 0,1 0 0,-1 0 0,0-1 0,1 1 0,5-5 0,26-17-281</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30.417"/>
    </inkml:context>
    <inkml:brush xml:id="br0">
      <inkml:brushProperty name="width" value="0.05" units="cm"/>
      <inkml:brushProperty name="height" value="0.05" units="cm"/>
    </inkml:brush>
  </inkml:definitions>
  <inkml:trace contextRef="#ctx0" brushRef="#br0">19 176 18700,'8'-7'1968,"-3"9"-1167,-5 2-329,-2 7 1200,-2 4-448,-3 5-536,1 3-191,0 4-281,3 0-56,1-2-136,0-5-104,4-5-248,2-5-265,3-10-631,-1-7 1000,-5-8-224,-1-3-120</inkml:trace>
  <inkml:trace contextRef="#ctx0" brushRef="#br0" timeOffset="1">4 2 20564,'5'-2'2425,"-1"4"808,-1-1-2649,1-1-600,1 0 136,-1 1-72,-11-1-472</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30.791"/>
    </inkml:context>
    <inkml:brush xml:id="br0">
      <inkml:brushProperty name="width" value="0.05" units="cm"/>
      <inkml:brushProperty name="height" value="0.05" units="cm"/>
    </inkml:brush>
  </inkml:definitions>
  <inkml:trace contextRef="#ctx0" brushRef="#br0">171 1 16436,'1'2'300,"0"1"0,0-1 0,0 0 1,0 0-1,0 0 0,0 0 0,0 0 1,1 0-1,-1 0 0,1 0 1,0 0-1,-1-1 0,1 1 0,0 0 1,3 1-1,9 11 793,-2 0-615,-1 0 0,-1 1 1,0 0-1,-1 0 0,12 31 0,-18-36-421,0-1 0,0 1 0,-1 0 0,-1 1 0,0-1 0,0 0 0,-1 0 0,0 1 0,0-1 0,-2 0 0,-3 17 0,0-8-154,-1-1 0,-1 0 1,0-1-1,-2 0 1,0 0-1,-21 29 1,13-24-279,-1 0 1,-1-1-1,-43 37 1,51-50 250,0 0 0,-19 11 0,-18-1-379</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36.773"/>
    </inkml:context>
    <inkml:brush xml:id="br0">
      <inkml:brushProperty name="width" value="0.05" units="cm"/>
      <inkml:brushProperty name="height" value="0.05" units="cm"/>
    </inkml:brush>
  </inkml:definitions>
  <inkml:trace contextRef="#ctx0" brushRef="#br0">120 1 14899,'0'1'137,"0"-1"0,-1 1 1,1 0-1,-1-1 0,1 1 0,0 0 0,-1-1 0,1 1 0,0 0 0,0 0 1,0-1-1,0 1 0,-1 0 0,1 0 0,0-1 0,0 1 0,0 0 0,1 0 1,-1-1-1,0 1 0,0 0 0,0 0 0,1-1 0,-1 1 0,0 0 0,0 0 0,1-1 1,-1 1-1,1 0 0,-1-1 0,1 1 0,-1-1 0,1 1 0,-1-1 0,1 1 1,-1-1-1,1 1 0,0-1 0,-1 1 0,1-1 0,0 0 0,-1 1 0,1-1 1,0 0-1,0 0 0,-1 1 0,3-1 0,4 1 254,0 0-1,1 0 1,-1-1-1,10 0 1,-4-1-13,58 0 734,-41-1-743,48 5-1,-63 2-303,-15-5-63,1 0 1,-1 0-1,0 0 1,0 0 0,0 1-1,1-1 1,-1 0-1,0 0 1,0 0-1,0 1 1,0-1 0,0 0-1,1 0 1,-1 1-1,0-1 1,0 0-1,0 0 1,0 1 0,0-1-1,0 0 1,0 1-1,0-1 1,0 0 0,0 0-1,0 1 1,0-1-1,0 0 1,0 0-1,0 1 1,-1 0 2,0 1-1,0-1 1,0 0 0,-1 0 0,1 0-1,0 0 1,0 0 0,-1 0-1,1 0 1,0 0 0,-1-1-1,1 1 1,-1 0 0,1-1-1,-1 1 1,-1-1 0,-62 15 35,0-4 1,-108 6 0,169-17-39,-9 2 9,7-2 8,0 1-1,-1-1 0,1 0 0,-10-1 1,16 1-19,0 0 1,0 0 0,0 0 0,-1 0 0,1 0-1,0 0 1,0 0 0,0 0 0,0 0 0,0 0-1,0 0 1,0 0 0,0 0 0,-1 0 0,1 0-1,0 0 1,0 0 0,0 0 0,0 0 0,0 0-1,0-1 1,0 1 0,0 0 0,0 0 0,0 0-1,0 0 1,-1 0 0,1 0 0,0 0-1,0 0 1,0 0 0,0 0 0,0 0 0,0 0-1,0-1 1,0 1 0,0 0 0,0 0 0,0 0-1,0 0 1,0 0 0,0 0 0,0 0 0,0 0-1,0 0 1,0-1 0,0 1 0,0 0 0,0 0-1,0 0 1,0 0 0,0 0 0,0 0 0,0 0-1,0 0 1,0 0 0,0-1 0,0 1 0,0 0-1,1 0 1,6-5 16,12-3-2,180-42 31,-197 49-28,-6 0-3,-14 2 5,-26 4-19,17 2-230,-12 0-2136,38-7 1937,0-2-163</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37.266"/>
    </inkml:context>
    <inkml:brush xml:id="br0">
      <inkml:brushProperty name="width" value="0.05" units="cm"/>
      <inkml:brushProperty name="height" value="0.05" units="cm"/>
    </inkml:brush>
  </inkml:definitions>
  <inkml:trace contextRef="#ctx0" brushRef="#br0">26 0 18356,'-1'3'421,"0"0"0,-1-1-1,2 1 1,-1 0 0,0-1 0,0 1 0,1 0 0,0 0-1,0 0 1,0 3 0,-2 7 490,-1 6-344,-2 7-289,1-1 0,0 28 0,4-53-275,-1 0 0,1 1 0,0-1 0,0 0 0,0 1 0,0-1 0,0 0 0,0 1 0,0-1-1,0 0 1,0 1 0,0-1 0,1 0 0,-1 1 0,0-1 0,0 0 0,0 1 0,0-1 0,0 0-1,1 1 1,-1-1 0,0 0 0,0 0 0,0 1 0,1-1 0,-1 0 0,0 0 0,1 1 0,-1-1-1,0 0 1,1 0 0,9-5-34,7-14-193,-15 15 169,9-10-333,-1-2-1,9-18 0,-34 88 9,11-43 424,-7 19 50,11-28-80,-1-1 0,1 1-1,0-1 1,-1 1 0,1 0-1,0-1 1,0 1 0,0-1-1,0 1 1,0 0 0,0-1-1,1 1 1,-1-1-1,1 3 1,0-4-28,-1 1-1,1-1 1,0 1 0,-1-1 0,1 0-1,0 1 1,-1-1 0,1 0-1,0 1 1,-1-1 0,1 0-1,0 0 1,0 0 0,-1 0-1,1 0 1,0 0 0,0 0 0,-1 0-1,1 0 1,0 0 0,0 0-1,-1 0 1,1 0 0,0-1-1,0 1 1,-1 0 0,1-1-1,0 1 1,-1 0 0,2-1 0,23-14-780,-8 2 527,28-28 0,-7 0-106</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37.622"/>
    </inkml:context>
    <inkml:brush xml:id="br0">
      <inkml:brushProperty name="width" value="0.05" units="cm"/>
      <inkml:brushProperty name="height" value="0.05" units="cm"/>
    </inkml:brush>
  </inkml:definitions>
  <inkml:trace contextRef="#ctx0" brushRef="#br0">18 33 15139,'13'-16'2899,"-13"15"-2755,1 0 0,-1 0 1,1 0-1,0 0 1,-1 0-1,1 0 1,0 0-1,0 0 1,0 0-1,-1 0 1,1 1-1,0-1 1,0 0-1,0 1 1,0-1-1,1 0 1,-1 1-1,0-1 1,2 0-1,-3 2-104,1-1 1,-1 0-1,1 0 0,-1 0 1,0 0-1,1 1 0,-1-1 0,0 0 1,1 0-1,-1 0 0,0 1 1,0-1-1,1 0 0,-1 1 0,0-1 1,0 0-1,1 1 0,-1-1 1,0 0-1,0 1 0,0-1 1,0 0-1,1 1 0,-1-1 0,0 1 1,0-1-1,0 0 0,0 1 1,0-1-1,0 1 0,0-1 0,0 0 1,0 1-1,0-1 0,0 1 1,-1 0-1,-2 18 370,2-16-326,-35 114 1221,24-84-955,11-31-325,1-1 0,-1 0 0,1 1 0,-1-1 1,1 0-1,0 1 0,-1-1 0,1 1 0,0-1 1,0 1-1,0-1 0,0 1 0,0-1 0,1 2 1,-1-3-17,0 1 0,1-1 0,-1 0 0,0 0 0,1 0 0,-1 0 0,0 1 0,1-1 0,-1 0 0,0 0 0,1 0 0,-1 0 0,0 0 0,1 0 0,-1 0 0,0 0 0,1 0 0,-1 0 0,1 0 0,-1 0 0,0 0 0,1 0 0,-1 0 1,0 0-1,1 0 0,-1-1 0,0 1 0,1 0 0,-1 0 0,0 0 0,0 0 0,1-1 0,-1 1 0,6-4-2,0 0 1,-1 0-1,0-1 1,8-8-1,2-5-541,0-1 0,-1 0-1,18-35 1,-31 53 458,-1 1 0,1-1 0,-1 1 0,1-1 0,-1 0 0,1 0 0,-1 1 0,0-1 0,0 0 0,1 0 0,-1 1 0,0-1 0,0 0 0,0 0 0,0 0 0,0 1 0,0-1 0,0 0 0,0 0 0,0 0 0,0 1 0,0-1 0,-1 0 0,1 0 0,0 1 0,0-1 0,-1-1 0,0 2-4,0 0-1,0-1 1,0 1-1,0 0 1,0 0-1,0 0 1,0 0-1,0 0 1,0 0-1,0 0 0,0 0 1,0 1-1,0-1 1,0 0-1,0 1 1,0-1-1,0 0 1,0 1-1,0 0 0,-9 4-760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38.914"/>
    </inkml:context>
    <inkml:brush xml:id="br0">
      <inkml:brushProperty name="width" value="0.05" units="cm"/>
      <inkml:brushProperty name="height" value="0.05" units="cm"/>
    </inkml:brush>
  </inkml:definitions>
  <inkml:trace contextRef="#ctx0" brushRef="#br0">90 1 15779,'-1'20'956,"0"-1"0,-1 1 0,-1 0 0,-1 0 1,0-1-1,-11 26 0,0 7 158,3-7-351,4-20-425,1 0 0,1 1 0,2 0 0,0 0 1,0 42-1,4-66-324,0 0 0,0 1 1,1-1-1,-1 1 1,1-1-1,-1 0 1,1 1-1,0-1 0,0 0 1,0 0-1,0 0 1,0 1-1,0-1 0,1 0 1,-1-1-1,1 1 1,0 0-1,-1 0 0,1-1 1,0 1-1,0-1 1,0 1-1,0-1 0,0 0 1,0 0-1,0 0 1,0 0-1,1 0 1,-1 0-1,0 0 0,1-1 1,-1 0-1,0 1 1,1-1-1,-1 0 0,1 0 1,-1 0-1,5-1 1,1 0-84,0 0 1,0-1-1,0 0 0,0 0 1,0-1-1,0 0 1,-1 0-1,1-1 1,-1 0-1,10-7 1,-9 5-50,-1-1 0,0 0 0,-1 0 1,0 0-1,0-1 0,0 0 0,-1 0 1,0 0-1,-1-1 0,1 1 0,-2-1 1,1 0-1,2-14 0,8-40-342</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39.348"/>
    </inkml:context>
    <inkml:brush xml:id="br0">
      <inkml:brushProperty name="width" value="0.05" units="cm"/>
      <inkml:brushProperty name="height" value="0.05" units="cm"/>
    </inkml:brush>
  </inkml:definitions>
  <inkml:trace contextRef="#ctx0" brushRef="#br0">39 5 16347,'-9'-4'2089,"-2"5"-1065,1 4-408,4-1 1577,3 2-817,3-1-600,3 1-144,4 0-640,2 0-504,0-1 976,-2 1-520,-7 5-40,-3 1-24</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39.772"/>
    </inkml:context>
    <inkml:brush xml:id="br0">
      <inkml:brushProperty name="width" value="0.05" units="cm"/>
      <inkml:brushProperty name="height" value="0.05" units="cm"/>
    </inkml:brush>
  </inkml:definitions>
  <inkml:trace contextRef="#ctx0" brushRef="#br0">31 325 26374,'-6'14'212,"1"1"0,0 0 0,1 0 1,1 1-1,-2 18 0,4-30-190,0 3 25,1 0 1,-1 1-1,1-1 0,0 0 0,2 8 0,-2-14-58,0 1 0,0-1-1,1 0 1,-1 0 0,0 0-1,1 0 1,-1 0 0,1 0 0,-1 1-1,1-1 1,0 0 0,-1-1-1,1 1 1,0 0 0,0 0 0,-1 0-1,1 0 1,0 0 0,0-1-1,0 1 1,0 0 0,0-1-1,0 1 1,0-1 0,0 1 0,1-1-1,-1 0 1,0 1 0,0-1-1,0 0 1,0 0 0,1 0 0,-1 0-1,0 0 1,0 0 0,0 0-1,1 0 1,-1 0 0,1-1 0,1 0-121,0 0 1,-1 0 0,1 0-1,-1 0 1,1 0 0,-1-1 0,1 1-1,-1-1 1,0 0 0,0 1-1,0-1 1,0 0 0,0 0 0,0 0-1,0-1 1,-1 1 0,2-3-1,3-6-359,-1 1 0,7-20 0,-11 28 476,9-27-749</inkml:trace>
  <inkml:trace contextRef="#ctx0" brushRef="#br0" timeOffset="1">93 11 16363,'-4'-10'7138,"7"11"-6298,2 3-536,0-1-472,2 2 264,0-7-224,0-2-80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40.236"/>
    </inkml:context>
    <inkml:brush xml:id="br0">
      <inkml:brushProperty name="width" value="0.05" units="cm"/>
      <inkml:brushProperty name="height" value="0.05" units="cm"/>
    </inkml:brush>
  </inkml:definitions>
  <inkml:trace contextRef="#ctx0" brushRef="#br0">242 15 16404,'10'-4'1272,"23"-6"2205,-32 10-3405,-1 0 0,1 0 0,-1 0 0,1 0 1,-1 0-1,1 0 0,0 0 0,-1 0 0,1 0 0,-1 0 0,1 0 0,-1 0 0,1 1 1,-1-1-1,1 0 0,-1 0 0,1 0 0,-1 1 0,0-1 0,1 0 0,-1 1 0,1-1 0,-1 0 1,0 1-1,1-1 0,-1 1 0,0-1 0,1 1 0,-1-1 0,0 0 0,1 1 0,-1-1 1,0 1-1,0-1 0,0 1 0,0-1 0,0 1 0,1 0 0,-1-1 0,0 1 0,0-1 0,0 1 1,0-1-1,0 1 0,-1-1 0,1 1 0,0-1 0,0 1 0,0-1 0,0 1 0,-1-1 1,1 2-1,-2 3 59,0 1 0,0-1 0,0 1 1,-1-1-1,0 0 0,0 0 0,0 0 0,-6 5 1,-35 37 150,33-35-205,-176 158 226,184-167-298,-1-1 1,1 1-1,0 0 1,0 1-1,0-1 1,-4 8-1,7-11-4,0 1 0,-1-1 0,1 1-1,0-1 1,0 1 0,0-1 0,0 1 0,0-1-1,0 1 1,0-1 0,0 1 0,0-1 0,0 1 0,0 0-1,0-1 1,0 1 0,0-1 0,0 1 0,1-1 0,-1 1-1,0-1 1,1 1 0,0 0 1,0 0 0,0 0 0,0 0 0,0 0 0,0 0-1,0-1 1,0 1 0,1 0 0,-1-1 0,0 1 0,0-1 0,1 0 0,1 1 0,43 8-35,1-1 0,77 1 0,-73-6-547,44 2-235,-82-3 468</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34.343"/>
    </inkml:context>
    <inkml:brush xml:id="br0">
      <inkml:brushProperty name="width" value="0.05" units="cm"/>
      <inkml:brushProperty name="height" value="0.05" units="cm"/>
    </inkml:brush>
  </inkml:definitions>
  <inkml:trace contextRef="#ctx0" brushRef="#br0">32 76 15419,'10'3'724,"-1"0"-1,1 0 1,-1 1-1,17 9 1,-24-11-589,0-1 0,0 1 1,0-1-1,0 1 1,-1 0-1,1-1 0,0 1 1,-1 0-1,1 0 0,-1 0 1,0 1-1,1-1 1,-1 0-1,0 0 0,0 1 1,-1-1-1,1 0 1,0 1-1,-1-1 0,1 1 1,-1-1-1,0 1 1,0-1-1,0 1 0,-1 3 1,-2 6 112,0-1 0,-1 1-1,-1-1 1,0 1 0,-1-2 0,0 1 0,-8 11 0,-6 12 115,15-25-288,-41 84 523,45-91-583,0 0-1,0 1 0,0-1 1,1 1-1,-1-1 1,1 1-1,0-1 1,0 0-1,0 6 0,0-8-10,0 1-1,0 0 0,1 0 1,-1 0-1,0 0 0,1-1 0,-1 1 1,1 0-1,-1 0 0,1-1 1,0 1-1,-1 0 0,1-1 0,-1 1 1,1 0-1,0-1 0,0 1 1,-1-1-1,1 1 0,0-1 0,0 0 1,0 1-1,-1-1 0,1 0 1,0 0-1,0 1 0,0-1 0,0 0 1,0 0-1,0 0 0,1 0 1,4 0 1,-1-1 1,0 1 0,0-1-1,1 0 1,-1 0 0,0-1-1,0 0 1,0 0 0,0 0-1,8-5 1,48-35-28,-46 32 3,21-18-216,64-61 0,-82 69 34,-1 1 0,-1-2 0,0 0 0,23-44 0,-38 63 178,-1 1 1,1-1-1,0 0 1,0 0-1,-1 0 1,1 1-1,-1-1 1,0 0-1,0 0 1,1 0-1,-1 0 1,0 0 0,-1-2-1,1 4 19,0-1 0,0 1-1,0 0 1,0 0 0,0-1 0,-1 1 0,1 0-1,0-1 1,0 1 0,0 0 0,0 0-1,-1 0 1,1-1 0,0 1 0,0 0 0,-1 0-1,1 0 1,0-1 0,0 1 0,-1 0 0,1 0-1,0 0 1,-1 0 0,1 0 0,0 0 0,0 0-1,-1 0 1,0-1 0,-14 7 19,12-3 5,0-1 0,0 1 0,0 0-1,1 0 1,-1 0 0,1 0-1,-1 0 1,1 0 0,0 1 0,1-1-1,-1 1 1,0-1 0,1 1-1,-2 6 1,3-8-4,-1 0 0,1 0-1,-1 0 1,1 0 0,0 0 0,0 0 0,0 0-1,0 1 1,0-1 0,0 0 0,1 0 0,-1 0-1,1 0 1,0 0 0,-1 0 0,1 0-1,0-1 1,0 1 0,0 0 0,0 0 0,0-1-1,1 1 1,-1 0 0,0-1 0,1 1 0,0-1-1,-1 0 1,4 3 0,3-1 23,0 0 0,0 0 0,0-1 0,0 0 1,0-1-1,1 1 0,-1-1 0,0-1 0,1 0 0,-1 0 0,14-2 0,5-2 46,-1-1 0,36-11 0,-27 4 51,59-27 1,-76 30-88,-1-1 0,0 0 0,-1-1 1,30-27-1,-42 35-24,-1-1 1,0 0-1,0 0 0,0 0 1,0 0-1,3-8 0,-6 12-20,1-1 0,-1 1 0,0-1 0,0 1 0,0-1 0,1 1 0,-1-1 0,0 1-1,0-1 1,0 1 0,0-1 0,0 1 0,0-1 0,0 1 0,0-1 0,0 1 0,-1-1 0,1 1 0,0-1-1,0 1 1,0-1 0,0 1 0,-1-1 0,1 1 0,-1-1 0,0 0 0,0 1 0,0-1 0,0 1 0,0 0 0,0-1 0,0 1 0,0 0 0,0 0 0,0 0 0,0 0 0,0 0 0,-1 0 0,1 0 0,0 0 0,0 0 0,0 1 0,-2 0 0,-9 2 21,0 1 1,1 1-1,-1 0 1,1 1-1,0 0 1,1 0 0,-14 12-1,7-5 3,0 2 0,1 0 0,-19 23 0,29-30-19,0 0-1,1 0 1,0 0 0,0 1 0,1 0 0,-7 18 0,10-23-15,0 1 0,0-1 0,0 0 0,0 1 0,1-1 1,0 0-1,0 1 0,0-1 0,0 1 0,1-1 0,0 0 0,0 1 0,0-1 1,0 0-1,1 0 0,0 0 0,4 8 0,-3-7-47,1-1-1,-1 1 1,1-1-1,0 1 1,1-1 0,-1-1-1,1 1 1,0 0-1,0-1 1,0 0 0,0 0-1,0-1 1,1 0-1,6 3 1,-1-2-11,0-1 0,0 0 1,0-1-1,0 1 0,0-2 0,20-1 0,27-7-213</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40.670"/>
    </inkml:context>
    <inkml:brush xml:id="br0">
      <inkml:brushProperty name="width" value="0.05" units="cm"/>
      <inkml:brushProperty name="height" value="0.05" units="cm"/>
    </inkml:brush>
  </inkml:definitions>
  <inkml:trace contextRef="#ctx0" brushRef="#br0">312 17 21044,'-1'-1'109,"0"-1"-1,0 1 0,0 0 0,0 0 0,0 0 0,-1 0 0,1 0 0,0 0 0,-1 0 0,1 0 0,-1 0 0,1 1 0,-1-1 0,1 0 0,-1 1 0,0 0 0,1-1 0,-4 1 0,2 0-11,0 0 0,-1 0 0,1 1-1,0-1 1,0 1 0,0 0-1,0 0 1,0 0 0,-4 2-1,-4 3 160,0 1-1,1 0 0,0 0 0,-11 11 0,0 2-107,0 1-1,1 2 0,1-1 1,-21 36-1,31-45-116,1 2 0,0-1 1,1 1-1,1 0 0,0 1 0,1-1 0,1 1 0,1 0 0,-3 25 0,5-37-13,1 0 0,0 1 0,0-1 0,1 1 0,-1-1 0,1 0 0,0 1 0,0-1 0,0 0 0,1 0 0,-1 0 0,1 0 0,0 0 0,0 0 0,1 0 0,-1 0 0,1-1 0,0 0 0,0 1 0,0-1 0,0 0 0,5 3 0,-2-2 22,0-1 0,1 0 1,0 0-1,-1 0 1,1-1-1,0 0 1,0-1-1,0 0 0,0 0 1,0 0-1,1-1 1,12-1-1,-3 0 32,0-2-1,0 0 0,0 0 1,-1-2-1,0 0 0,0-1 1,0-1-1,-1 0 0,1-1 1,-2-1-1,1 0 0,19-18 1,-26 20-55,0 0 0,-1-1 0,0 0 0,0-1 0,-1 1 0,0-1 0,0 0 0,-1-1 0,5-12 0,-8 14-37,1 1-1,-1-1 1,-1 0 0,1 0 0,-1 0 0,-1-1 0,0 1 0,0 0 0,0 0 0,-1 0 0,0 0 0,-1 0-1,-2-9 1,1 9-87,-1 0 0,1 0-1,-1 0 1,-1 0 0,0 1-1,0 0 1,0 0 0,0 1-1,-1-1 1,0 1 0,-1 0-1,0 1 1,1-1 0,-2 1-1,1 1 1,0-1 0,-1 1-1,0 1 1,0-1 0,0 2-1,-1-1 1,1 1 0,0 0-1,-10-1 1,-33-2-468</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41.074"/>
    </inkml:context>
    <inkml:brush xml:id="br0">
      <inkml:brushProperty name="width" value="0.05" units="cm"/>
      <inkml:brushProperty name="height" value="0.05" units="cm"/>
    </inkml:brush>
  </inkml:definitions>
  <inkml:trace contextRef="#ctx0" brushRef="#br0">0 303 16596,'726'-41'6728,"-6"22"-4355,-368 5-2154,-6-30-269,-319 40-24,-1-2 1,0 0-1,-1-2 1,1-1 0,46-24-1,-69 32 13,-1-1 0,1 1 0,-1-1 0,0 0 0,0 1 0,1-1 0,-1 0 0,0 0 0,-1 0 0,1-1 0,0 1 0,-1 0 0,1-1 0,-1 1 0,0-1 0,1 1 0,0-5 0,-2 4 15,0 0 0,0 0 0,0 0 0,-1 0 0,1 0 0,-1 0 0,1 0 0,-1 1 0,0-1 0,0 0 0,0 0 0,-1 1 0,1-1 0,-1 1 0,1-1 0,-3-1 0,-18-24-310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41.477"/>
    </inkml:context>
    <inkml:brush xml:id="br0">
      <inkml:brushProperty name="width" value="0.05" units="cm"/>
      <inkml:brushProperty name="height" value="0.05" units="cm"/>
    </inkml:brush>
  </inkml:definitions>
  <inkml:trace contextRef="#ctx0" brushRef="#br0">202 9 17764,'5'-8'1127,"-8"10"-395,-9 18 41,1 5-32,2-1-1,0 2 1,1-1 0,-6 47-1,-6 108 445,19-170-1088,-5 204 798,-1 10-1083,4-185-30,-3-1 1,0 1 0,-21 61 0,23-87 174,-2 0 0,1-1 1,-1 0-1,-16 23 0,0-12-245</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41.924"/>
    </inkml:context>
    <inkml:brush xml:id="br0">
      <inkml:brushProperty name="width" value="0.05" units="cm"/>
      <inkml:brushProperty name="height" value="0.05" units="cm"/>
    </inkml:brush>
  </inkml:definitions>
  <inkml:trace contextRef="#ctx0" brushRef="#br0">0 172 12595,'375'-36'6437,"182"3"-3923,-278 30-1971,429-29-370,-683 30-289,-8 0-92,1 0 1,-1 0 0,0-2-1,0 0 1,25-10 0,-33 7-818,-14 2-62,-20-2-231,19 6 1350,-39-8-742,-10 0-137</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4:42.395"/>
    </inkml:context>
    <inkml:brush xml:id="br0">
      <inkml:brushProperty name="width" value="0.05" units="cm"/>
      <inkml:brushProperty name="height" value="0.05" units="cm"/>
    </inkml:brush>
  </inkml:definitions>
  <inkml:trace contextRef="#ctx0" brushRef="#br0">325 0 11731,'-139'389'8012,"86"-220"-6671,8 3-1,-34 260 1,75-397-1160,1 1-1,2 0 1,4 48 0,-2-80-149,-1 0 0,1 0 0,0 1 0,0-1 0,0 0 0,0 0 0,1 0 0,0 0 0,0 0 0,0-1 0,0 1 0,1 0 0,-1-1 0,1 0 0,0 0 0,0 1 0,0-2 0,0 1 0,1 0 0,-1-1 0,1 1 0,-1-1 0,1 0 0,0 0 0,0-1 0,0 1 0,0-1 0,0 0 0,0 0 0,1 0 0,7 0 0,3 0-88,1-1 0,-1-1 0,0 0 0,1-1 0,-1-1 0,0 0 0,23-9 0,77-26-3138,-81 28 2409</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15.190"/>
    </inkml:context>
    <inkml:brush xml:id="br0">
      <inkml:brushProperty name="width" value="0.05" units="cm"/>
      <inkml:brushProperty name="height" value="0.05" units="cm"/>
    </inkml:brush>
  </inkml:definitions>
  <inkml:trace contextRef="#ctx0" brushRef="#br0">1716 1171 12739,'3'-1'218,"-1"0"1,1 0 0,-1 0-1,1-1 1,-1 1 0,0-1-1,0 0 1,1 0-1,-1 1 1,0-1 0,-1-1-1,1 1 1,0 0 0,0 0-1,-1-1 1,0 1 0,1-1-1,-1 1 1,1-4 0,3-6 264,-1 0 1,5-24 0,-7 21-340,1 0 0,-2 0 0,0 0 0,-1-1 0,0 1 0,-1 0 0,-1 0 0,0 0 0,-1 0 0,-1 0 0,0 0 0,-1 1 0,-1 0 0,0 0 0,-1 0 0,0 1 0,-1 0 0,-1 0 0,0 1 0,-14-14 0,-21-17-82,-3 2-1,-86-57 0,-15-13-33,123 90-21,2-2 0,0 0 0,-34-46 0,19 13-1,20 28 10,-1 0 0,-25-26-1,37 46-12,0 1-1,-1 0 1,0 0-1,-1 1 0,1 0 1,-1 0-1,0 1 1,0 0-1,-1 1 1,-19-6-1,-1 4-4,1 2 0,-1 1-1,0 1 1,-1 2 0,-34 3-1,27 0 21,0-3-1,-65-6 1,54 0 0,-60 2-1,-29-3 17,48-12 179,67 13-161,0 1 0,0 1 0,-37-1-1,18 8-257,40-3-44,5-19-3238,-3 16 2937</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15.778"/>
    </inkml:context>
    <inkml:brush xml:id="br0">
      <inkml:brushProperty name="width" value="0.05" units="cm"/>
      <inkml:brushProperty name="height" value="0.05" units="cm"/>
    </inkml:brush>
  </inkml:definitions>
  <inkml:trace contextRef="#ctx0" brushRef="#br0">4 200 11971,'-3'1'8013,"2"-1"-7850,2-17 2030,4-29-3377,-4 38 2006,0 2-813,0-1 0,0 1 0,0 0-1,1 0 1,0 0 0,0 0 0,0 0 0,1 0-1,0 1 1,0-1 0,0 1 0,1 0 0,0 0 0,0 0-1,0 0 1,1 1 0,-1 0 0,1 0 0,0 0-1,0 0 1,1 1 0,-1 0 0,1 0 0,0 0 0,8-2-1,-11 4-15,-1 1 0,0 0 0,0-1 0,0 1-1,0 0 1,1 0 0,-1 1 0,0-1 0,0 0 0,0 1-1,0 0 1,0-1 0,0 1 0,4 2 0,27 18-46,-11-5 31,-13-11 3,0 0 0,0-1 0,0-1 0,18 6 0,-26-8 39,1-1 1,0 1 0,-1-1-1,1 0 1,0 1 0,-1-1-1,1 0 1,0 0 0,0 0-1,-1 0 1,1-1 0,0 1-1,-1 0 1,1-1 0,0 1-1,-1-1 1,1 1 0,0-1 0,-1 0-1,1 0 1,-1 0 0,1 0-1,-1 0 1,0 0 0,1 0-1,-1 0 1,0-1 0,0 1-1,0 0 1,0-1 0,0 1-1,0-1 1,0 1 0,-1-1 0,2-2-1,3-23 87</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26.251"/>
    </inkml:context>
    <inkml:brush xml:id="br0">
      <inkml:brushProperty name="width" value="0.05" units="cm"/>
      <inkml:brushProperty name="height" value="0.05" units="cm"/>
    </inkml:brush>
  </inkml:definitions>
  <inkml:trace contextRef="#ctx0" brushRef="#br0">4 0 16724,'-4'12'1720,"5"11"-936,2 0-256,12 0 1137,3 4-721,8 4-336,7 2-16,9-4-264,4-3-264,4-9-536,1-1-328,-2-10 1056,-5-8-416,1-8-96,-6-9-168</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26.671"/>
    </inkml:context>
    <inkml:brush xml:id="br0">
      <inkml:brushProperty name="width" value="0.05" units="cm"/>
      <inkml:brushProperty name="height" value="0.05" units="cm"/>
    </inkml:brush>
  </inkml:definitions>
  <inkml:trace contextRef="#ctx0" brushRef="#br0">197 0 17116,'-21'42'1728,"-2"1"-1064,-2 4-240,1 6 552,-2 3-63,6 4-209,3-3-248,4-1-600,2-1-280,3-2-456,3-2-177,2-9 753,3-6-256,0-13-216</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27.106"/>
    </inkml:context>
    <inkml:brush xml:id="br0">
      <inkml:brushProperty name="width" value="0.05" units="cm"/>
      <inkml:brushProperty name="height" value="0.05" units="cm"/>
    </inkml:brush>
  </inkml:definitions>
  <inkml:trace contextRef="#ctx0" brushRef="#br0">1 1 16436,'5'8'1928,"5"1"-1176,10-8-296,8 4 1257,13-4-809,6 0-200,12-1-280,3 0-184,2-1-536,-2-2-304,-6 2-496,-7-2 167,-18-1 545,-11 1-248,-20-3-224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16:01.768"/>
    </inkml:context>
    <inkml:brush xml:id="br0">
      <inkml:brushProperty name="width" value="0.025" units="cm"/>
      <inkml:brushProperty name="height" value="0.025" units="cm"/>
    </inkml:brush>
  </inkml:definitions>
  <inkml:trace contextRef="#ctx0" brushRef="#br0">0 1 13869,'0'0'4324,"40"70"-3875,-22-20-193,10 4-128,2 3-96,6-1-32,5-4 64,-2 0-96,2-6-32,-2-3-320,-1-1-834,-3-7-1120,-5-8-2787</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25.742"/>
    </inkml:context>
    <inkml:brush xml:id="br0">
      <inkml:brushProperty name="width" value="0.05" units="cm"/>
      <inkml:brushProperty name="height" value="0.05" units="cm"/>
    </inkml:brush>
  </inkml:definitions>
  <inkml:trace contextRef="#ctx0" brushRef="#br0">0 149 18060,'19'-1'1160,"20"-3"-1056,4-4-48,14-6 184,15 0-112,11-2-184,3 0-112,0-1-152,-5 1-32,-19 2-256,-9 0 32,-27 5 312,-13 5-136,-18 2 32</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27.466"/>
    </inkml:context>
    <inkml:brush xml:id="br0">
      <inkml:brushProperty name="width" value="0.05" units="cm"/>
      <inkml:brushProperty name="height" value="0.05" units="cm"/>
    </inkml:brush>
  </inkml:definitions>
  <inkml:trace contextRef="#ctx0" brushRef="#br0">0 0 15251,'0'5'1777,"21"-3"-897,7 0-336,11-2 1160,2-2-671,7 1-321,5 1-232,-9 0-936,-2-1 560,-14 6-216,-6 0-112</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27.868"/>
    </inkml:context>
    <inkml:brush xml:id="br0">
      <inkml:brushProperty name="width" value="0.05" units="cm"/>
      <inkml:brushProperty name="height" value="0.05" units="cm"/>
    </inkml:brush>
  </inkml:definitions>
  <inkml:trace contextRef="#ctx0" brushRef="#br0">0 4 15251,'8'-3'1753,"2"3"-897,1 7-304,0 10 1304,1 5-687,4 9-385,1 5-136,6 4-232,3-1-72,4-3-352,3-9-248,5-13-640,3-6 1168,0-21-416,1-12-64,-1-13-112</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28.306"/>
    </inkml:context>
    <inkml:brush xml:id="br0">
      <inkml:brushProperty name="width" value="0.05" units="cm"/>
      <inkml:brushProperty name="height" value="0.05" units="cm"/>
    </inkml:brush>
  </inkml:definitions>
  <inkml:trace contextRef="#ctx0" brushRef="#br0">167 244 17268,'-26'46'1720,"-4"5"-1032,0 4-240,4 5 681,3 0-177,7-5-272,6-5-240,6-10-528,2-6-360,4-11-632,5-4-1577,3-13 2137,2-4-392,-1-3-329</inkml:trace>
  <inkml:trace contextRef="#ctx0" brushRef="#br0" timeOffset="1">515 0 17828,'3'6'1504,"-6"7"-992,-1 3-200,1 5 552,0 5-255,0 8-289,0 5-216,3-2-664,-1-1-305,1-3 561,0-6 32,-2-15-216,-3-9-192</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28.661"/>
    </inkml:context>
    <inkml:brush xml:id="br0">
      <inkml:brushProperty name="width" value="0.05" units="cm"/>
      <inkml:brushProperty name="height" value="0.05" units="cm"/>
    </inkml:brush>
  </inkml:definitions>
  <inkml:trace contextRef="#ctx0" brushRef="#br0">1 8 15075,'0'0'63,"0"-1"0,0 1 0,1-1 0,-1 1 0,0-1 0,0 1 0,1-1 0,-1 1 0,0 0 0,1-1 0,-1 1 0,0 0 0,1-1-1,-1 1 1,1 0 0,-1 0 0,1-1 0,-1 1 0,0 0 0,1 0 0,-1 0 0,1 0 0,-1-1 0,1 1 0,-1 0 0,1 0 0,-1 0 0,1 0 0,-1 0 0,1 0 0,-1 0 0,1 0-1,-1 0 1,1 1 0,-1-1 0,1 0 0,29 3 610,-23-2-213,185 29 1504,-164-24-1878,-1 1 0,0 2-1,0 0 1,46 25 0,-68-31-54,-1 0 0,1 0 0,0 0 0,-1 1 1,0-1-1,0 1 0,0 0 0,0 0 0,0 1 0,-1-1 0,6 11 1,-8-12 2,1 1 0,-1 0 0,0 0 1,0 0-1,0-1 0,-1 1 1,1 0-1,-1 0 0,0 0 0,0 0 1,-1 0-1,1 0 0,-1 0 1,0 0-1,0 0 0,0 0 0,0-1 1,-2 5-1,-3 4 77,-1 0 1,0 0-1,-1-1 1,0 0-1,0-1 1,-1 0-1,0 0 0,-1-1 1,0 0-1,-16 10 1,6-5 78,-1-1 0,-1-1 0,0-2 0,-43 16 1,55-23-197,0 0 1,0-1-1,0 0 1,0 0-1,0-1 1,-21-1 0,28 0-14,0 0 0,0-1 0,0 1 0,0-1 1,0 1-1,0-1 0,0 0 0,0-1 0,0 1 1,0 0-1,0-1 0,1 1 0,-1-1 0,1 0 1,-1 0-1,1 0 0,0 0 0,0-1 0,0 1 1,0 0-1,0-1 0,0 1 0,0-1 0,1 0 0,0 0 1,-1 0-1,0-3 0,-4-29-162</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57.362"/>
    </inkml:context>
    <inkml:brush xml:id="br0">
      <inkml:brushProperty name="width" value="0.05" units="cm"/>
      <inkml:brushProperty name="height" value="0.05" units="cm"/>
    </inkml:brush>
  </inkml:definitions>
  <inkml:trace contextRef="#ctx0" brushRef="#br0">623 95 9282,'0'-4'203,"-1"0"0,1-1 0,-1 1 0,-1 0 0,1 0 0,-1-1 0,1 1 0,-1 0 0,0 1 0,0-1 0,-1 0 0,1 1 0,-1-1 0,0 1 0,0 0 0,0-1 0,0 2 0,-1-1 0,1 0 0,-1 1 0,0-1 0,1 1 0,-1 0 0,0 0 0,0 1 0,-1-1 0,1 1 0,0 0 0,0 0 0,-6 0 0,-1-1-84,-1 2 0,1-1 0,0 2 0,-1-1 0,1 2 0,0-1 0,0 1 0,0 1 0,0 0 0,-18 9 0,6 0-52,1 0 0,0 2 0,1 1 1,1 0-1,1 2 0,0 0 0,1 1 0,1 1 1,-21 30-1,10-10 60,2 2 1,2 1-1,2 0 1,-18 51-1,33-76-71,2 1-1,-1-1 1,2 1 0,0 0-1,-2 35 1,6-45-32,0 0 0,1 1 0,-1-1 0,2 0 1,-1 0-1,1 0 0,0 0 0,1 0 0,0 0 0,0-1 1,1 1-1,0-1 0,0 0 0,0 0 0,9 9 0,-2-4 73,1 0 0,0-1 1,0-1-1,1 0 0,1 0 0,0-2 0,0 0 0,0 0 0,31 10 0,-23-11 29,0-1 1,1-1 0,0-1-1,0-1 1,0-2 0,33 0-1,-15-4-9,-1-2-1,0-2 1,-1-1 0,0-2-1,0-2 1,-1-1 0,64-33-1,-81 35-93,-1 0 1,0-1-1,-1-2 0,0 0 0,-1-1 0,17-18 1,-27 24-6,0-1-1,0 0 1,-1 0 0,0-1 0,-1 0 0,-1 0 0,1 0 0,-2-1 0,0 0 0,0 1 0,-1-2 0,3-23 0,-4 14 31,-2 0 0,-1 0 0,0-1 0,-2 2 0,-1-1 0,0 0 0,-8-21 0,1 11 31,-1 1-1,-1-1 0,-33-53 1,38 72-220,0 0 0,-1 1 1,-19-20-1,24 28 68,0 1 0,1 0 0,-2 0 0,1 0 0,0 0 0,-1 1 0,1-1 0,-1 1 0,1 0 0,-1 1 0,0-1 0,0 1 0,0 0 0,0 0 0,-6 0 0,-17 1-278</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01.430"/>
    </inkml:context>
    <inkml:brush xml:id="br0">
      <inkml:brushProperty name="width" value="0.05" units="cm"/>
      <inkml:brushProperty name="height" value="0.05" units="cm"/>
    </inkml:brush>
  </inkml:definitions>
  <inkml:trace contextRef="#ctx0" brushRef="#br0">1 2 17020,'1'0'1872,"1"0"-1320,-2-1-280,1 1 960,1 1-631,0 2-457,1-2 1328,-1 2-1360,-2 4 24,-3 2 40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55.017"/>
    </inkml:context>
    <inkml:brush xml:id="br0">
      <inkml:brushProperty name="width" value="0.05" units="cm"/>
      <inkml:brushProperty name="height" value="0.05" units="cm"/>
    </inkml:brush>
  </inkml:definitions>
  <inkml:trace contextRef="#ctx0" brushRef="#br0">5 6 17268,'-3'-6'1584,"3"8"-1032,-1 5-216,4 8 784,1 6-159,8 1-321,0 3-144,7-1-160,1-1-56,6-7-48,3-6-80,2-7-392,-2-6-256,-1-9-504,1-2-112,-4-10 775,-3-3-207,-3-1-272</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55.454"/>
    </inkml:context>
    <inkml:brush xml:id="br0">
      <inkml:brushProperty name="width" value="0.05" units="cm"/>
      <inkml:brushProperty name="height" value="0.05" units="cm"/>
    </inkml:brush>
  </inkml:definitions>
  <inkml:trace contextRef="#ctx0" brushRef="#br0">143 1 14683,'-8'20'1472,"-7"5"-767,-3 4-233,2 13 672,2 4-152,-1 7-168,4 0-136,2 1-199,1-2-217,3-7-512,4 0-361,-2-11-1167,0-4 1520,-4-7-288,-3 2-192</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08.790"/>
    </inkml:context>
    <inkml:brush xml:id="br0">
      <inkml:brushProperty name="width" value="0.05" units="cm"/>
      <inkml:brushProperty name="height" value="0.05" units="cm"/>
    </inkml:brush>
  </inkml:definitions>
  <inkml:trace contextRef="#ctx0" brushRef="#br0">25 1 13675,'1'1'361,"0"-1"1,0 1-1,0 0 0,0 0 1,-1 0-1,1 0 1,0 1-1,0-1 0,0 0 1,-1 0-1,1 0 1,-1 1-1,1-1 0,-1 0 1,1 0-1,-1 1 0,0-1 1,0 0-1,0 1 1,0-1-1,0 2 0,-1 35 648,0-25-389,-16 136 598,8-85-1064,0 71 0,14-103-225,-5-32 51,0 1-1,1-1 1,-1 1-1,0-1 1,0 1-1,0-1 1,0 0-1,1 1 1,-1-1-1,0 1 1,1-1-1,-1 0 1,0 1-1,1-1 1,-1 0-1,0 1 1,1-1-1,-1 0 1,1 0-1,-1 1 1,0-1-1,1 0 1,0 0-28,0 0 0,-1 0-1,1-1 1,0 1 0,-1 0 0,1 0 0,0-1 0,-1 1-1,1-1 1,-1 1 0,1 0 0,-1-1 0,1 1 0,-1-1-1,1 0 1,-1 1 0,0-1 0,1 1 0,-1-1 0,0 1-1,1-2 1,1-3-59,0 1 0,0-1 0,0 1 0,-1-1 0,2-7-1,0-14-334</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4.345"/>
    </inkml:context>
    <inkml:brush xml:id="br0">
      <inkml:brushProperty name="width" value="0.05" units="cm"/>
      <inkml:brushProperty name="height" value="0.05" units="cm"/>
    </inkml:brush>
  </inkml:definitions>
  <inkml:trace contextRef="#ctx0" brushRef="#br0">139 1 16628,'0'11'1576,"-5"9"-1192,-10 17-184,0 9 600,-5 16-392,-1 4-104,1 4-144,2-1-104,6-8-288,2-7-176,7-22-272,3-14 2168,5-30-1528,2-16 16,0-21 64</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26.210"/>
    </inkml:context>
    <inkml:brush xml:id="br0">
      <inkml:brushProperty name="width" value="0.05" units="cm"/>
      <inkml:brushProperty name="height" value="0.05" units="cm"/>
    </inkml:brush>
  </inkml:definitions>
  <inkml:trace contextRef="#ctx0" brushRef="#br0">1 83 15723,'27'1'1553,"6"-1"-1145,12-9-192,3 1 816,10-2-1048,-1 0-240,3-3 648,-1 1-352,-12 1-128,-5 1-88</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4.783"/>
    </inkml:context>
    <inkml:brush xml:id="br0">
      <inkml:brushProperty name="width" value="0.05" units="cm"/>
      <inkml:brushProperty name="height" value="0.05" units="cm"/>
    </inkml:brush>
  </inkml:definitions>
  <inkml:trace contextRef="#ctx0" brushRef="#br0">1 27 15115,'18'73'1994,"-12"-44"-1691,1-1-1,1-1 1,1 1 0,2-2 0,17 33-1,-21-47-204,0-1-1,1 1 0,0-2 1,1 1-1,0-1 0,1-1 0,0 0 1,1 0-1,13 8 0,-18-13-49,-1-1 0,1-1 0,0 1 0,0-1 0,0 0-1,0 0 1,0-1 0,0 1 0,0-1 0,0-1 0,1 1 0,-1-1-1,0 0 1,1-1 0,-1 1 0,0-1 0,0-1 0,0 1 0,0-1-1,0 0 1,11-5 0,-3-1 98,0-1 1,-1 0-1,0-1 0,0 0 0,-1-1 0,-1 0 1,0-1-1,0-1 0,-1 1 0,0-2 1,8-15-1,-8 11 35,-1 0-1,-1-1 1,0 1 0,-1-2 0,-1 1 0,-1-1 0,-1 0-1,3-30 1,-7 45-132,0-1-1,0 1 1,-1 0 0,0 0-1,0 0 1,0-1-1,-3-4 1,4 9-48,0 0 0,0 0 0,0 0 0,-1 1 0,1-1 0,0 0 0,-1 0 0,1 1 0,-1-1 0,1 0-1,-1 0 1,1 1 0,-1-1 0,0 1 0,1-1 0,-1 0 0,0 1 0,1-1 0,-1 1 0,0 0 0,1-1 0,-1 1 0,0 0 0,0-1 0,0 1 0,1 0 0,-1 0 0,0-1 0,0 1 0,0 0 0,0 0 0,0 0 0,1 0 0,-1 0 0,0 0 0,0 1 0,0-1 0,0 0 0,1 0 0,-1 1 0,0-1 0,0 0 0,0 1 0,1-1 0,-1 1 0,0-1 0,1 1-1,-1-1 1,0 1 0,1-1 0,-1 1 0,0 0 0,-2 3-133,0-1 1,1 0-1,-1 0 0,1 1 0,0-1 0,0 1 0,0 0 1,1 0-1,-1 0 0,1 0 0,0 0 0,0 0 0,0 0 0,0 0 1,1 0-1,0 0 0,0 0 0,0 1 0,0-1 0,1 0 1,1 7-1,6 6-464</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5.234"/>
    </inkml:context>
    <inkml:brush xml:id="br0">
      <inkml:brushProperty name="width" value="0.05" units="cm"/>
      <inkml:brushProperty name="height" value="0.05" units="cm"/>
    </inkml:brush>
  </inkml:definitions>
  <inkml:trace contextRef="#ctx0" brushRef="#br0">110 70 15723,'1'0'49,"-1"0"0,0-1-1,0 1 1,0-1 0,0 1-1,0-1 1,0 1 0,1-1-1,-1 1 1,0-1-1,0 1 1,-1-1 0,1 1-1,0-1 1,0 1 0,0-1-1,0 1 1,0-1 0,0 1-1,-1-1 1,1 1 0,0-1-1,0 1 1,-1 0 0,1-1-1,0 1 1,-1-1 0,1 1-1,0 0 1,-1-1-1,1 1 1,-1 0 0,1-1-1,0 1 1,-1 0 0,1 0-1,-1 0 1,1-1 0,-1 1-1,1 0 1,-1 0 0,1 0-1,-1 0 1,1 0 0,-1 0-1,1 0 1,-1 0 0,1 0-1,-1 0 1,1 0-1,-1 0 1,0 1 0,-1-1 26,0 0-1,0 0 1,0 1 0,-1-1 0,1 1 0,0-1 0,0 1 0,1 0-1,-1 0 1,0 0 0,0 0 0,-3 3 0,-2 4 57,0 1-1,1 0 1,0 1 0,1-1 0,0 1-1,0 0 1,1 1 0,0-1 0,-3 17-1,4-12-73,0 1 0,1 0-1,0-1 1,1 1-1,3 32 1,-2-45-44,0 0 1,1 0-1,-1 1 0,1-1 1,0 0-1,0 0 0,0 0 1,1 0-1,-1 0 1,1 0-1,-1 0 0,1-1 1,0 1-1,0-1 0,0 1 1,0-1-1,4 3 1,-4-4-2,0 0 1,0 0-1,1 0 1,-1 0-1,0 0 1,0-1-1,1 0 1,-1 1 0,0-1-1,1 0 1,-1 0-1,0 0 1,1 0-1,-1 0 1,0-1-1,1 1 1,-1-1-1,0 1 1,0-1 0,0 0-1,1 0 1,-1 0-1,0 0 1,3-3-1,8-5 78,0-1 0,-1 0 0,0-1 0,0 0 0,-1 0 0,-1-2 0,0 1 0,13-23 0,-6 7 172,-2-1 0,-1-1 0,12-36 0,-23 59-184,-1 0-1,0 1 1,0-1-1,0 0 1,-1-1-1,-1 1 1,1-10-1,-1 16-70,0 1-1,0-1 0,0 1 1,0-1-1,0 1 0,0-1 0,0 1 1,0-1-1,0 1 0,0-1 0,0 1 1,0 0-1,-1-1 0,1 1 1,0-1-1,0 1 0,0-1 0,-1 1 1,1 0-1,0-1 0,-1 1 0,1 0 1,0-1-1,-1 1 0,1 0 0,0-1 1,-1 1-1,1 0 0,-1 0 1,1 0-1,0-1 0,-1 1 0,1 0 1,-1 0-1,1 0 0,-1 0 0,1 0 1,-1 0-1,1 0 0,-1 0 1,1 0-1,-1 0 0,1 0 0,0 0 1,-1 0-1,1 0 0,-1 0 0,1 0 1,-1 0-1,1 1 0,-1-1 0,0 0 1,-18 17 145,14-9-213,0 0 0,1 1-1,0-1 1,0 1 0,0 0 0,1 0-1,-3 15 1,5-17-153,-1 0 0,1 0-1,1 0 1,-1 0 0,1 0-1,0 1 1,1-1 0,0 0-1,0 0 1,4 12 0,-5-17 117,1 0 0,0 0 1,1 0-1,-1 0 0,0 0 0,1 0 1,-1 0-1,1 0 0,-1 0 1,1-1-1,0 1 0,0-1 1,0 1-1,-1-1 0,2 0 0,-1 0 1,0 0-1,3 1 0,-2-1-2,1 0 0,0 0 0,0 0 0,0-1 0,-1 0-1,1 0 1,0 0 0,0 0 0,0-1 0,4 0 0,33-9-1001</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5.656"/>
    </inkml:context>
    <inkml:brush xml:id="br0">
      <inkml:brushProperty name="width" value="0.05" units="cm"/>
      <inkml:brushProperty name="height" value="0.05" units="cm"/>
    </inkml:brush>
  </inkml:definitions>
  <inkml:trace contextRef="#ctx0" brushRef="#br0">117 297 14187,'-20'37'1260,"-39"81"1447,51-99-2351,1 0 0,1 0 0,1 1 1,-4 27-1,8-42-268,0 1 0,1 0 0,0 0 0,0 0 0,0-1 0,1 1 0,0 0 0,0 0 0,0-1 0,5 11 0,-5-14-61,0 0 0,0 0 0,0 0 0,1-1-1,-1 1 1,0-1 0,1 1 0,-1-1 0,1 1 0,0-1-1,-1 0 1,1 0 0,0 0 0,0 0 0,0 0 0,0 0-1,0 0 1,0-1 0,0 1 0,0-1 0,0 1-1,0-1 1,0 0 0,0 0 0,0 0 0,0 0 0,0 0-1,1 0 1,-1-1 0,0 1 0,0-1 0,2 0 0,7-3 48,0 0 0,-1 0 0,1-1 0,-1-1 0,0 1 0,-1-2 0,1 1 0,15-16 0,-3 1 150,0-2 0,20-28 1,-21 22-48,-1 0 1,-1-2-1,-2 0 1,19-47-1,-29 60-107,-1 0 0,0 0-1,-2-1 1,0 1-1,-1-1 1,-1 0 0,0 0-1,-2 0 1,-3-36 0,2 49-59,0 0 0,0 0 0,-1 1 0,0-1 0,0 1 0,-1-1 0,1 1 0,-1 0 0,0 0 0,0 0 0,-8-8 0,9 11-10,0-1 0,0 2 0,-1-1 0,1 0 0,-1 0-1,1 1 1,-1-1 0,0 1 0,1 0 0,-1 0 0,0 0 0,0 0 0,0 0 0,0 1 0,0 0-1,0-1 1,0 1 0,0 0 0,0 0 0,0 0 0,0 1 0,0-1 0,0 1 0,-4 1 0,-1 1-2,-1 1 1,0 0 0,1 1-1,0 0 1,0 0 0,0 1-1,1-1 1,-1 2 0,1-1-1,-6 9 1,2-3-6,1 1 0,1 0 1,0 0-1,1 1 0,-9 19 0,16-31-1,0 1-1,0-1 0,0 0 1,0 1-1,1-1 0,-1 1 0,1-1 1,-1 1-1,1-1 0,0 1 1,0-1-1,0 1 0,0-1 1,1 1-1,-1-1 0,1 1 1,-1-1-1,2 5 0,0-5-20,0 0 0,-1 0-1,1 0 1,0 0 0,0 0-1,0-1 1,0 1 0,0 0-1,0-1 1,1 1 0,-1-1-1,0 0 1,1 0 0,-1 0-1,1 0 1,-1 0 0,5 0 0,62 11-715,13 3-91,-73-13 724,-1 1 1,1 0-1,-1 0 0,1 1 1,-1 0-1,13 10 0,-17-11 90,0 0-1,-1 0 1,0 1-1,1 0 1,-1 0-1,-1 0 0,1 0 1,-1 0-1,1 0 1,-1 1-1,0-1 1,-1 1-1,1 0 0,-1-1 1,0 1-1,0 0 1,0 9-1,0 5 29,-1 1 0,-1-1-1,-5 23 1,4-23-44,-9 43-363,7-43 247,0 1-1,1 0 1,1 22-1,2-42 148,0 0 0,0 1 0,0-1 0,0 0 1,0 0-1,0 1 0,0-1 0,0 0 0,0 0 0,0 0 0,0 1 0,0-1 0,0 0 0,0 0 0,0 0 0,0 1 1,0-1-1,0 0 0,0 0 0,0 0 0,0 1 0,1-1 0,-1 0 0,0 0 0,0 0 0,0 0 0,0 0 0,0 1 1,1-1-1,-1 0 0,0 0 0,0 0 0,0 0 0,1 0 0,-1 0 0,0 0 0,0 0 0,0 0 0,1 1 1,-1-1-1,0 0 0,0 0 0,0 0 0,1 0 0,-1 0 0,13-6-259</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6.091"/>
    </inkml:context>
    <inkml:brush xml:id="br0">
      <inkml:brushProperty name="width" value="0.05" units="cm"/>
      <inkml:brushProperty name="height" value="0.05" units="cm"/>
    </inkml:brush>
  </inkml:definitions>
  <inkml:trace contextRef="#ctx0" brushRef="#br0">152 1 19684,'-23'64'1189,"2"2"1,4 1-1,-10 68 0,-12 206-665,28-227-272,-1 3-46,12-116-194,0 0 0,0-1 0,-1 1 0,1 0 0,0-1 1,0 1-1,0 0 0,0 0 0,0-1 0,0 1 0,0 0 0,0-1 0,0 1 1,0 0-1,1-1 0,-1 1 0,0 0 0,0-1 0,1 1 0,-1 0 0,0-1 1,1 1-1,-1-1 0,1 1 0,-1-1 0,1 1 0,0 0 0,-1-1 2,1-1 0,0 1 0,0 0-1,0-1 1,0 1 0,0-1 0,-1 1 0,1-1-1,0 1 1,0-1 0,-1 0 0,1 1 0,0-1-1,-1 0 1,1 0 0,0-1 0,26-41 241,83-213 13,-53 116-472,-42 109 70,-15 31 126,0-1 0,0 0 0,1 0 1,-1 1-1,1-1 0,-1 0 0,1 1 1,-1-1-1,1 0 0,-1 1 1,1-1-1,-1 1 0,1-1 0,0 1 1,-1-1-1,1 1 0,0-1 0,1 1 1,-2 0 3,0 0 0,1 0 0,-1 1 0,0-1 0,1 0 0,-1 0 0,0 1 0,0-1 0,1 0 0,-1 1 0,0-1 0,0 0 0,0 1 0,1-1 0,-1 0 0,0 1 0,0-1 0,0 0 0,0 1 0,0-1 0,0 1 0,0-1 0,0 0 0,0 1 0,0 0 0,-1 30-116,0-19 92,-1-1 0,0 1 0,-1 0 0,-1-1 1,0 1-1,0-1 0,-1 0 0,-9 15 0,14-25 28,-1 0 1,1-1-1,0 1 0,-1-1 0,1 1 0,-1-1 1,1 1-1,0-1 0,-1 1 0,1-1 1,-1 1-1,1-1 0,-1 0 0,0 1 0,1-1 1,-1 0-1,1 1 0,-1-1 0,0 0 1,1 0-1,-1 0 0,0 1 0,1-1 1,-2 0-1,2-1 0,-1 1 1,1 0 0,-1-1-1,1 1 1,-1-1 0,1 0-1,0 1 1,-1-1 0,1 1-1,0-1 1,0 1-1,-1-1 1,1 0 0,0 1-1,0-1 1,0 0 0,0 1-1,0-1 1,0-1 0,1-38 22,-1 38-22,2-27 69,1 0 0,2 0 1,1 1-1,1 0 0,13-32 0,-20 59-59,1 0-1,-1 0 0,1-1 1,-1 1-1,1 0 1,-1 0-1,1 0 0,0 0 1,0 0-1,0 0 1,0 0-1,0 0 0,0 0 1,0 0-1,0 0 1,0 1-1,0-1 0,0 0 1,0 1-1,0-1 1,1 1-1,-1-1 0,0 1 1,0-1-1,1 1 1,-1 0-1,0 0 0,1 0 1,-1 0-1,0 0 1,1 0-1,-1 0 0,2 1 1,3 1 19,-1 0 0,0 0 0,1 1 0,-1 0 0,0 0 0,6 6 0,8 3-20,-9-6-131,1-1 1,0 0 0,0-1 0,0-1 0,1 0-1,0 0 1,-1-1 0,1 0 0,0-1-1,0-1 1,0 0 0,18-2 0,-20 1-345,0-1-1,0 0 1,0 0 0,0-1 0,-1-1 0,1 1 0,-1-2 0,0 1 0,0-1 0,-1 0 0,1-1-1,-1 0 1,0 0 0,-1-1 0,8-9 0,-3 0-869</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6.842"/>
    </inkml:context>
    <inkml:brush xml:id="br0">
      <inkml:brushProperty name="width" value="0.05" units="cm"/>
      <inkml:brushProperty name="height" value="0.05" units="cm"/>
    </inkml:brush>
  </inkml:definitions>
  <inkml:trace contextRef="#ctx0" brushRef="#br0">104 2 14339,'-3'4'675,"0"0"0,0-1 0,-1 1 0,1-1 0,-1 1 0,-7 4 0,-14 14 1113,18-13-1406,0 0 0,1 0 0,0 1 0,-7 16-1,12-23-344,-1 0 0,1 0-1,0 0 1,0 0-1,0 0 1,1 0-1,-1 0 1,1 1-1,-1-1 1,1 0 0,0 0-1,0 0 1,1 0-1,-1 1 1,1-1-1,-1 0 1,1 0-1,0 0 1,0 0-1,3 5 1,-3-6-27,0-1 1,0 0-1,1 1 0,-1-1 0,0 0 1,0 0-1,1 0 0,-1 0 1,1 0-1,-1-1 0,1 1 1,-1 0-1,1-1 0,0 1 0,-1-1 1,1 1-1,0-1 0,2 1 1,0-1-2,0 0 1,0-1 0,0 1 0,0-1 0,0 0 0,0 0 0,6-2 0,1-2 3,0 0 0,0-1 0,-1 0 0,14-11 0,-6 3-5,0-1 0,-2 0 1,1-2-1,-2 0 0,0 0 0,17-29 0,-25 29-18,-17 23-12,-18 24 8,21-21 15,1 1 0,1-1 0,-1 1 0,1 0 0,1 0 0,0 0 0,0 1 0,1-1 0,-3 22 0,6-31-3,0 0 0,-1 1 0,1-1 0,0 1 0,0-1 0,1 0 0,-1 1 0,0-1 0,0 1 0,1-1 0,-1 0 0,1 1 0,-1-1 0,1 0 0,-1 1 0,1-1 1,0 0-1,0 0 0,0 0 0,-1 0 0,1 0 0,0 0 0,0 0 0,1 0 0,-1 0 0,0 0 0,0 0 0,0 0 0,1-1 0,-1 1 0,0-1 0,0 1 0,1-1 0,-1 1 0,1-1 0,-1 0 0,0 0 0,1 0 0,-1 1 0,1-1 0,-1-1 0,1 1 0,1 0 0,6-1-85,0-1 0,0 0 0,0 0 1,0-1-1,11-4 0,47-28-626,-52 26 401,0 1-1,1 0 1,0 1 0,21-6-1,-37 13 300,1 0 0,0 0 0,-1 0 0,1 0 0,-1-1 0,1 1 0,-1 0 0,1 0-1,0 0 1,-1 0 0,1 0 0,-1 0 0,1 0 0,0 1 0,-1-1 0,1 0 0,-1 0 0,1 0 0,-1 0 0,1 1-1,-1-1 1,1 0 0,-1 1 0,1-1 0,-1 0 0,1 1 0,-1-1 0,1 1 0,-1-1 0,0 1 0,1-1 0,-1 1 0,0-1-1,1 1 1,-1-1 0,0 1 0,0-1 0,1 1 0,-1-1 0,0 1 0,0-1 0,0 1 0,0 0 0,-2 25-55,-54 155 634,11-42 18,29-79-349,5-15-27,-2 0 0,-2 0 0,-30 61 0,45-105-173,-1 1-1,0-1 1,0 1 0,0 0-1,0-1 1,0 0 0,0 1 0,-1-1-1,1 0 1,-3 3 0,4-4-21,-1 0 0,1 0 0,0 0 0,0 0 0,-1 0 0,1 0 0,0 0 0,0 0 1,-1 0-1,1 0 0,0 0 0,-1 0 0,1 0 0,0 0 0,0 0 0,-1 0 0,1 0 0,0-1 0,0 1 0,0 0 0,-1 0 0,1 0 1,0 0-1,0 0 0,0-1 0,-1 1 0,1 0 0,0 0 0,0 0 0,0-1 0,0 1 0,-1 0 0,1 0 0,0-1 0,0 1 0,0 0 1,0 0-1,0-1 0,0 1 0,-1-4 74,0-1 0,1 1 1,-1 0-1,1 0 0,0 0 0,0 0 1,1-6-1,4-16 51,1 1 0,1 1 0,1-1 0,1 1 0,1 1 0,15-26 0,89-128-117,-55 99-272,127-131 0,-173 191 94,-16 14 44,-9 9 77,8-3 45,1 0 0,0 1 1,-1-1-1,1 1 0,0-1 0,1 1 1,-1 0-1,0 0 0,1 1 0,-1-1 0,1 0 1,0 1-1,0-1 0,1 1 0,-1 0 1,1-1-1,0 1 0,0 0 0,-1 6 1,2-8-31,-1 1 0,1 0 0,0 0 1,1 0-1,-1 0 0,1 0 1,-1 0-1,1-1 0,0 1 1,0 0-1,0-1 0,0 1 1,0 0-1,1-1 0,-1 1 0,1-1 1,0 0-1,0 1 0,-1-1 1,2 0-1,-1 0 0,0 0 1,0-1-1,0 1 0,1 0 1,-1-1-1,5 2 0,-3-1-1,-1-1 1,1 0-1,-1 0 0,1 0 1,0 0-1,-1-1 0,1 1 0,0-1 1,-1 0-1,1 0 0,0-1 0,5 0 1,19-6-167</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7.450"/>
    </inkml:context>
    <inkml:brush xml:id="br0">
      <inkml:brushProperty name="width" value="0.05" units="cm"/>
      <inkml:brushProperty name="height" value="0.05" units="cm"/>
    </inkml:brush>
  </inkml:definitions>
  <inkml:trace contextRef="#ctx0" brushRef="#br0">1 1 20244,'7'5'1825,"-4"10"-1441,-6 5-208,0 7 912,2 6-816,-1 3-376,2-2-672,-1 1-280,1-14-57,1-6 737,5-18-264,0-12-360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7.841"/>
    </inkml:context>
    <inkml:brush xml:id="br0">
      <inkml:brushProperty name="width" value="0.05" units="cm"/>
      <inkml:brushProperty name="height" value="0.05" units="cm"/>
    </inkml:brush>
  </inkml:definitions>
  <inkml:trace contextRef="#ctx0" brushRef="#br0">4 15 18348,'0'-13'1672,"-1"12"-1152,-2 1-296,3 5 377,1 4-697,8 2 248,3 1-256,9 2-233</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8.288"/>
    </inkml:context>
    <inkml:brush xml:id="br0">
      <inkml:brushProperty name="width" value="0.05" units="cm"/>
      <inkml:brushProperty name="height" value="0.05" units="cm"/>
    </inkml:brush>
  </inkml:definitions>
  <inkml:trace contextRef="#ctx0" brushRef="#br0">137 340 16700,'-55'25'1938,"44"-21"-1654,-1 1 0,1 0 0,0 1 1,1 0-1,-16 12 0,25-15-132,8-2-157,12-2-162,-18 1 155,50-6-396,68-3-314,-104 9 649,0 1 1,-1 0-1,1 1 1,0 1-1,-1 0 1,15 6-1,-26-8 78,1 0 0,-1 0 0,0 1 0,1 0 0,-1 0 0,0 0 0,0 0 0,0 0 0,-1 0 0,1 1 0,-1-1 0,1 1 0,-1 0 0,4 6 0,-5-7 18,0 1 1,0-1-1,0 1 1,0 0-1,-1-1 0,1 1 1,-1 0-1,0-1 1,1 1-1,-1 0 1,-1-1-1,1 1 1,0 0-1,-1 0 0,1-1 1,-1 1-1,0-1 1,0 1-1,0-1 1,-2 4-1,-6 9 176,0 0 0,-1-1 0,-1 0-1,0 0 1,-1-1 0,-1-1 0,0 0 0,0-1-1,-1-1 1,0 0 0,-1 0 0,0-2 0,-23 10-1,35-16-210,0-1-1,0-1 0,0 1 1,0 0-1,-1-1 0,1 1 1,-6-1-1,8 0 36,0-1 0,0 1 0,0 0 0,0 0 0,0-1 0,0 1 0,1 0-1,-1-1 1,0 1 0,0-1 0,0 1 0,1-1 0,-1 1 0,0-1 0,1 0 0,-1 1 0,0-1 0,1 0 0,-1 0 0,1 1 0,-1-1 0,1 0 0,-1 0 0,1 0 0,0 0 0,-1 0 0,1 1-1,0-1 1,0 0 0,0 0 0,-1 0 0,1 0 0,0-1 0,0-4 2,1-1 0,-1 1 0,1-1 0,0 1 0,1 0 0,-1-1 0,1 1 0,0 0 0,4-6 0,17-31-12</inkml:trace>
  <inkml:trace contextRef="#ctx0" brushRef="#br0" timeOffset="1">662 1 18092,'-5'16'745,"-1"1"0,-13 28 1,-5 16 79,18-42-767,1 0 1,1 0 0,1 0-1,1 1 1,0-1 0,1 1-1,2-1 1,0 1 0,1-1-1,0 1 1,2-1 0,9 30-1,-9-39-452,-3-7 137,1-1 1,-1 1-1,0 0 0,0 0 0,-1 0 1,1 0-1,-1 0 0,1 0 0,-1 4 0,0-7 207,0 1-1,-1-1 1,1 0-1,0 0 1,0 0-1,0 0 1,0 0-1,-1 1 1,1-1-1,0 0 1,0 0-1,0 0 1,0 0-1,-1 0 1,1 0-1,0 0 1,0 0-1,-1 0 1,1 0-1,0 0 1,0 0-1,0 0 1,-1 0-1,1 0 1,0 0-1,0 0 1,0 0-1,-1 0 1,1 0-1,0 0 1,0 0-1,0 0 1,-1 0 0,1 0-1,0 0 1,0 0-1,0-1 1,0 1-1,-1 0 1,1 0-1,0 0 1,0 0-1,0-1 1,0 1-1,0 0 1,-1 0-1,1 0 1,0 0-1,0-1 1,0 1-1,-10-10-1002,9 10 1035,-21-23-1083,13 15 1516,0-1-1,0 0 1,1 0-1,0-1 1,1 0-1,0-1 1,0 1 0,-5-15-1,11 24-316,1 0 0,0 0 0,-1 0 1,1 0-1,0 0 0,0 0 0,0 0 0,0-1 0,0 1 0,0 0 0,0 0 0,0 0 1,0 0-1,0 0 0,1 0 0,-1 0 0,0 0 0,1 0 0,-1 0 0,1 0 0,-1 0 1,1 0-1,0 0 0,0 0 0,1-1-27,0 1-1,-1 0 1,1-1 0,0 1-1,0 0 1,0 0 0,0 1 0,0-1-1,0 0 1,0 1 0,3-1-1,7-1-77,-1 1 0,1 1 0,17 1 0,-27-1 24,33 3-69,2-1-111</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9.093"/>
    </inkml:context>
    <inkml:brush xml:id="br0">
      <inkml:brushProperty name="width" value="0.05" units="cm"/>
      <inkml:brushProperty name="height" value="0.05" units="cm"/>
    </inkml:brush>
  </inkml:definitions>
  <inkml:trace contextRef="#ctx0" brushRef="#br0">1 230 15627,'1'1'135,"-1"-1"-1,1 1 1,0 0 0,0-1-1,0 1 1,0-1-1,0 1 1,0-1-1,0 1 1,0-1-1,0 0 1,0 1-1,0-1 1,0 0 0,0 0-1,0 0 1,0 0-1,0 0 1,0 0-1,0 0 1,0 0-1,0 0 1,0 0-1,0-1 1,0 1 0,0 0-1,2-2 1,33-15 1190,-25 10-751,175-114 2167,-124 78-2656,-62 42-87,0 1 0,0 0 0,0 0-1,0 0 1,0 0 0,0 0 0,1 0 0,-1 0 0,0 0 0,0-1 0,0 1 0,0 0 0,0 0-1,0 0 1,0 0 0,1 0 0,-1 0 0,0 0 0,0 0 0,0 0 0,0 0 0,0 0 0,1 0 0,-1 0-1,0 0 1,0 0 0,0 0 0,0 0 0,0 0 0,1 0 0,-1 0 0,0 0 0,0 0 0,0 0-1,0 0 1,0 0 0,0 0 0,1 0 0,-1 0 0,0 1 0,0-1 0,0 0 0,0 0 0,0 0 0,0 0-1,0 0 1,0 0 0,0 11-47,-12 23 21,5-14-8,-8 42 2,-13 119-1,10-47 23,15-116-31,-1 0 0,-12 32-1,14-44 5,-1 0 0,0 0 0,0 0 0,0 0 0,-1-1 0,1 1 0,-2-1 0,1 0 0,0-1-1,-1 1 1,-7 6 0,11-11 23,0 1 0,0 0 0,-1 0 0,1-1 0,0 1 0,0-1 0,0 1 1,-1-1-1,1 0 0,0 1 0,-1-1 0,1 0 0,0 0 0,-3 0 0,3 0 3,1 0 1,-1 0 0,1 0 0,-1-1-1,0 1 1,1 0 0,-1-1 0,0 1-1,1 0 1,-1-1 0,1 1 0,-1-1-1,1 1 1,-1-1 0,1 1-1,0-1 1,-1 1 0,1-1 0,-1 1-1,1-1 1,0 0 0,-2-2-23,2-1-1,-1 1 1,0-1-1,1 1 1,-1 0-1,1-1 1,0 1 0,0-1-1,0 1 1,2-6-1,3-16-73,2-1 0,0 1 0,2 1 0,0-1 0,2 2 0,19-32-1,9-7-28,48-57 0,-54 78 404,2 2 0,2 1-1,62-49 1,-86 78 24,-12 9-285,-1 0 0,0 0 1,0 0-1,0 0 0,0 0 1,0 0-1,0 0 0,0 0 1,0 0-1,0 0 0,0 0 1,0 0-1,1 0 0,-1 0 1,0 0-1,0 0 0,0 0 1,0 0-1,0 0 0,0 0 1,0 0-1,0 0 0,0 1 1,0-1-1,0 0 0,0 0 1,0 0-1,0 0 1,1 0-1,-1 0 0,0 0 1,0 0-1,0 0 0,0 0 1,0 0-1,0 0 0,0 0 1,0 1-1,0-1 0,0 0 1,0 0-1,0 0 0,0 0 1,0 0-1,0 0 0,0 0 1,0 0-1,0 0 0,0 0 1,0 0-1,0 1 0,0-1 1,0 0-1,0 0 0,0 0 1,0 0-1,-1 0 0,1 0 1,0 0-1,0 0 0,0 0 1,0 0-1,0 0 0,0 0 1,0 0-1,0 0 0,0 0 1,0 1-1,-16 23 533,8-13-572,-5 8 113,-14 30 0,24-43-74,0 0 0,1-1 0,0 1 0,0 1 0,1-1-1,-1 0 1,1 0 0,1 0 0,-1 1 0,1 8 0,1-13-17,-1 0 0,0 0-1,1 0 1,-1 0 0,1 0 0,0 0 0,0 0 0,0 0 0,-1 0 0,2 0 0,-1-1 0,0 1-1,0 0 1,0-1 0,1 1 0,-1-1 0,1 0 0,0 1 0,-1-1 0,3 1 0,0 0-100,0 0 0,0 0 0,0-1 0,0 0 0,0 0 0,0 0 0,0-1 0,0 1 0,7-1 0,4-1-221,0 0-1,1-1 1,-1-1 0,20-6-1,13-6-173,5-3-153</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9.836"/>
    </inkml:context>
    <inkml:brush xml:id="br0">
      <inkml:brushProperty name="width" value="0.05" units="cm"/>
      <inkml:brushProperty name="height" value="0.05" units="cm"/>
    </inkml:brush>
  </inkml:definitions>
  <inkml:trace contextRef="#ctx0" brushRef="#br0">168 1 16355,'-3'1'117,"1"-1"0,0 1-1,0 0 1,0 0-1,0 0 1,0 0-1,1 0 1,-1 0-1,0 0 1,0 1-1,1-1 1,-1 1-1,1-1 1,-1 1-1,1 0 1,-1-1-1,1 1 1,0 0-1,-1 3 1,-20 44 867,16-34-306,3-6-523,-60 156 1573,53-133-1481,1 1 1,2-1-1,-5 42 1,12-70-227,-1 0 1,1 0-1,0-1 1,0 1-1,1 0 1,-1-1-1,1 1 0,0 0 1,0-1-1,0 1 1,0-1-1,3 5 1,-3-6-31,0-1 0,0 0 1,0 1-1,0-1 1,1 0-1,-1 0 1,0 0-1,1 0 1,-1 0-1,1 0 1,-1 0-1,1-1 1,-1 1-1,1 0 1,0-1-1,-1 1 1,1-1-1,0 0 1,0 0-1,-1 1 1,1-1-1,0 0 1,0 0-1,-1-1 1,1 1-1,0 0 1,2-1-1,5-1-92,0-1 1,0 0-1,0-1 1,0 1-1,0-2 1,0 1-1,13-11 1,53-46-623,-37 28 287,-38 33 436,0 0 0,0-1 0,0 1-1,0 0 1,0 0 0,1 0 0,-1 0 0,0 0 0,0-1 0,0 1 0,0 0 0,0 0-1,0 0 1,0 0 0,1 0 0,-1 0 0,0-1 0,0 1 0,0 0 0,0 0 0,1 0-1,-1 0 1,0 0 0,0 0 0,0 0 0,0 0 0,1 0 0,-1 0 0,0 0 0,0 0-1,0 0 1,1 0 0,-1 0 0,0 0 0,0 0 0,0 0 0,0 0 0,1 0 0,-1 0-1,0 0 1,0 0 0,0 1 0,0-1 0,1 0 0,-1 0 0,0 0 0,-2 11 30,-11 14 46,-4 3 32,10-17-38,-1 0 0,2 1 0,-1 0 0,2 0 0,-1 0 0,-4 18 0,10-29-63,0-1 0,0 1 0,0-1 0,0 1 0,0 0 0,0-1 0,0 1 0,0-1 0,0 1 0,0-1 0,0 1 0,0 0 0,0-1 0,0 1 0,1-1 0,-1 1 0,0-1 0,0 1 0,1-1 1,-1 1-1,0-1 0,1 1 0,-1-1 0,0 1 0,1-1 0,-1 1 0,1-1 0,0 1 0,0-1 0,0 1 0,1-1 0,-1 0 1,0 1-1,1-1 0,-1 0 0,0 0 0,1 1 0,-1-1 1,0-1-1,3 1 0,37-10-190,-41 10 178,30-12-517,-1-1-1,0-1 0,-2-1 0,1-2 0,-2 0 1,0-2-1,37-35 0,-32 23-145,-1-2-1,-2 0 1,-1-2-1,42-72 1,-63 97 796,0 1 0,-1-1 0,0 0 0,0-1 0,-1 1 0,-1-1-1,0 0 1,0 0 0,-1 0 0,1-14 0,-3 24-97,0 1 0,0 0 0,0-1 0,0 1 0,0-1 0,0 1 0,0-1 0,0 1-1,0-1 1,0 1 0,0-1 0,0 1 0,-1-1 0,1 1 0,0-1 0,0 1 0,0 0 0,-1-1 0,1 1 0,0-1 0,0 1 0,-1 0-1,1-1 1,0 1 0,-1 0 0,1-1 0,0 1 0,-1 0 0,1-1 0,-1 1 0,1 0 0,-1 0 0,1 0 0,0-1 0,-1 1 0,1 0-1,-1 0 1,1 0 0,-1 0 0,1 0 0,-1 0 0,1 0 0,-1 0 0,1 0 0,-1 0 0,1 0 0,-1 0 0,1 0 0,0 0 0,-1 1-1,1-1 1,-1 0 0,1 0 0,-1 0 0,1 1 0,0-1 0,-1 0 0,1 1 0,-1-1 0,0 1 0,-3 2 206,0 0 0,0 0 0,0 1 1,-6 7-1,-4 7 146,1 1 1,1 0-1,0 1 1,2 1-1,-16 41 1,16-32-202,1 1 0,2 0 0,-6 56 1,12-73-144,0 1 0,2 0 0,0 0 0,1 0 0,3 15 0,-4-24-34,1 0 0,0 0 0,0 0 0,0 0 0,1 0 0,-1 0 1,1-1-1,1 1 0,-1-1 0,1 0 0,0 0 0,0 0 0,0-1 0,8 6 0,-12-9-12,0-1 1,0 1-1,1-1 0,-1 0 0,1 1 0,-1-1 0,0 0 0,1 1 0,-1-1 0,1 0 0,-1 1 0,1-1 0,-1 0 0,1 0 0,-1 0 0,1 1 0,-1-1 0,1 0 0,-1 0 0,1 0 0,-1 0 0,1 0 0,-1 0 0,1 0 0,-1 0 0,1 0 0,0 0 0,-1 0 0,1-1 0,-1 1 0,1 0 1,-1 0-1,1 0 0,-1-1 0,0 1 0,1 0 0,-1-1 0,1 1 0,-1 0 0,0-1 0,1 1 0,-1 0 0,1-1 0,-1 1 0,0-1 0,0 1 0,1-1 0,-1 1 0,0-1 0,0 1 0,0-1 0,1 1 0,-1-1 0,0 1 0,0-1 0,0 1 0,0-1 0,0 1 0,0-1 0,0 1 0,0-1 1,0 0-1,-4-36-729,0 21 506,0 1 0,-2 0 0,1 0 0,-2 1 0,-12-22 0,-51-67 324,22 33 1162,39 51-662,9 19-560,0-1 0,0 1 1,0 0-1,0-1 0,0 1 0,0-1 1,0 1-1,0 0 0,0-1 0,0 1 1,0-1-1,0 1 0,0 0 0,0-1 1,1 1-1,-1 0 0,0-1 0,0 1 0,0 0 1,1-1-1,-1 1 0,0 0 0,1-1 1,-1 1-1,0 0 0,1-1 0,1 1 34,0-1-1,0 1 1,1-1-1,-1 1 1,0 0-1,0 0 1,1 0-1,-1 0 0,0 1 1,0-1-1,0 1 1,1-1-1,-1 1 1,2 1-1,72 26-150,8 3-2420,-74-28 2233,-1 0 0,1-1 0,1-1-1,-1 0 1,0 0 0,14-1 0,9-6-666</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26.581"/>
    </inkml:context>
    <inkml:brush xml:id="br0">
      <inkml:brushProperty name="width" value="0.05" units="cm"/>
      <inkml:brushProperty name="height" value="0.05" units="cm"/>
    </inkml:brush>
  </inkml:definitions>
  <inkml:trace contextRef="#ctx0" brushRef="#br0">0 42 13539,'45'-14'1288,"-1"0"-984,3 4-136,1 7 368,-7 9-152,-3 8-87,-15 13-65,-9 6-16,-14 10 40,-10 4 0,-15 4 32,-9 2 24,-7-2 24,-1-2-56,2-10 1472,4-11-1480,10-15 73,6-8 79</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0.240"/>
    </inkml:context>
    <inkml:brush xml:id="br0">
      <inkml:brushProperty name="width" value="0.05" units="cm"/>
      <inkml:brushProperty name="height" value="0.05" units="cm"/>
    </inkml:brush>
  </inkml:definitions>
  <inkml:trace contextRef="#ctx0" brushRef="#br0">0 101 16251,'39'-6'1777,"4"-2"-1401,4-8 504,5-3 808,4-5-1175,1-3-33</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1.456"/>
    </inkml:context>
    <inkml:brush xml:id="br0">
      <inkml:brushProperty name="width" value="0.05" units="cm"/>
      <inkml:brushProperty name="height" value="0.05" units="cm"/>
    </inkml:brush>
  </inkml:definitions>
  <inkml:trace contextRef="#ctx0" brushRef="#br0">200 113 19044,'0'0'35,"0"-1"0,0 1 0,0 0 1,0 0-1,0-1 0,0 1 0,0 0 0,0-1 0,0 1 0,0 0 1,-1-1-1,1 1 0,0 0 0,0-1 0,0 1 0,0 0 0,0 0 1,-1-1-1,1 1 0,0 0 0,0 0 0,0-1 0,-1 1 0,1 0 1,0 0-1,0 0 0,-1-1 0,1 1 0,0 0 0,-1 0 0,1 0 1,0 0-1,0 0 0,-1 0 0,1 0 0,0 0 0,-1-1 0,1 1 1,0 0-1,-1 0 0,1 1 0,-19 5 405,11-1-324,1-1 1,0 1-1,-9 9 1,1 2-53,1 0 0,1 1 0,0 0 0,2 1 1,0 0-1,1 1 0,0 1 0,2-1 0,0 1 0,2 1 0,-7 31 0,12-47-58,0-1-1,1 1 1,0 0-1,0 0 0,0-1 1,0 1-1,1 0 0,0-1 1,0 1-1,0-1 1,0 1-1,3 5 0,-3-8-1,0 0 0,1-1-1,-1 1 1,0-1 0,1 0 0,-1 1-1,0-1 1,1 0 0,0 0-1,-1 0 1,1 0 0,0 0-1,0 0 1,-1 0 0,1-1 0,0 1-1,0-1 1,0 1 0,0-1-1,0 0 1,0 0 0,0 1-1,-1-1 1,1-1 0,0 1 0,0 0-1,0 0 1,0-1 0,0 1-1,0-1 1,0 0 0,2 0-1,8-4 30,0-1 0,-1 0-1,1 0 1,-1-1 0,-1 0-1,1-1 1,-1 0 0,0-1-1,-1 0 1,16-20 0,-2-1 200,-1-1 0,28-54 0,-1-17 327,-45 91-452,0-1 1,0 1-1,-1 0 0,-1-1 0,0 1 0,0-1 1,-1-18-1,-5 15 143,4 14-246,0 1 0,-1 0 0,1 0 0,0 0 0,0 0 1,0 0-1,-1 0 0,1 0 0,0 0 0,0 0 1,-1 0-1,1 0 0,0 0 0,0 0 0,-1 0 0,1 0 1,0 0-1,0 0 0,0 0 0,-1 0 0,1 0 0,0 1 1,0-1-1,0 0 0,-1 0 0,1 0 0,0 0 0,0 0 1,0 0-1,-1 1 0,1-1 0,0 0 0,0 0 0,0 0 1,0 1-1,-17 30 142,5 3-150,1 1-1,-9 50 1,16-63-287,1 0 1,1 0-1,1 0 1,1 0-1,3 27 1,-2-44 108,0 0 0,0 0 1,0 0-1,1-1 0,3 9 0,-4-12 158,-1 0 0,0 0 1,1-1-1,-1 1 0,0 0 0,1-1 0,-1 1 1,1 0-1,-1-1 0,1 1 0,0-1 1,-1 1-1,1-1 0,-1 1 0,1-1 0,0 1 1,0-1-1,-1 0 0,1 1 0,0-1 1,0 0-1,-1 0 0,1 1 0,0-1 0,0 0 1,-1 0-1,1 0 0,0 0 0,0 0 1,0 0-1,-1 0 0,1 0 0,0-1 0,0 1 1,0 0-1,-1 0 0,1-1 0,0 1 0,1-1 1,15-13-711</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1.844"/>
    </inkml:context>
    <inkml:brush xml:id="br0">
      <inkml:brushProperty name="width" value="0.05" units="cm"/>
      <inkml:brushProperty name="height" value="0.05" units="cm"/>
    </inkml:brush>
  </inkml:definitions>
  <inkml:trace contextRef="#ctx0" brushRef="#br0">77 1 16732,'-30'90'2671,"20"-65"-2180,1 1 1,1 0-1,2 1 1,0 0-1,-1 33 0,6-56-437,1 0-1,0 1 1,0-1-1,1 0 1,-1 0-1,1 1 0,0-1 1,0 0-1,1 0 1,-1 0-1,1 0 0,0 0 1,0 0-1,0-1 1,3 5-1,-2-5-38,-1-1-1,1 0 1,0 0 0,-1 0-1,1 0 1,0-1-1,0 1 1,0-1 0,0 1-1,1-1 1,-1 0-1,0 0 1,0-1 0,1 1-1,-1-1 1,1 1 0,-1-1-1,0 0 1,6-1-1,9-1-110,1-1 0,-1-1 0,0-1 0,28-12 0,-22 9-148,41-10 0,-63 17 231,0 1 0,0-1-1,0 1 1,0 0 0,0 0-1,1 0 1,-1 0 0,0 0-1,0 0 1,0 0 0,0 1-1,0-1 1,0 1 0,0 0 0,0 0-1,3 1 1,-4-1 23,0 0-1,0 0 1,0 1 0,0-1 0,-1 0 0,1 0-1,0 1 1,-1-1 0,1 1 0,-1-1-1,1 0 1,-1 1 0,1-1 0,-1 1-1,0-1 1,0 1 0,0-1 0,0 1-1,0-1 1,0 1 0,0-1 0,-1 1-1,0 2 1,-1 2 68,1 0-1,-2 0 0,1 0 1,-1-1-1,0 1 1,0-1-1,-1 1 1,1-1-1,-1 0 0,0 0 1,-1-1-1,1 1 1,-7 4-1,-2 1 189,-1 1 0,0-2 1,-26 13-1,27-15-104,-2-1 1,1 0-1,0-1 1,-20 3-1,29-7-292,0 0-1,-1 0 0,1 0 0,0-1 1,0 0-1,-1 0 0,1-1 1,0 1-1,0-1 0,-1 0 0,1 0 1,0-1-1,0 0 0,0 0 0,-8-5 1,11 6 81,0-1 0,0 1 0,0-1 0,1 0 0,-1 0 0,1 1-1,0-1 1,-1 0 0,1 0 0,0-1 0,0 1 0,0 0 0,0 0 0,1 0 0,-1-1 0,1 1 0,-1 0 0,1-1 0,0 1 0,0-5 0,-1-26-644</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2.999"/>
    </inkml:context>
    <inkml:brush xml:id="br0">
      <inkml:brushProperty name="width" value="0.05" units="cm"/>
      <inkml:brushProperty name="height" value="0.05" units="cm"/>
    </inkml:brush>
  </inkml:definitions>
  <inkml:trace contextRef="#ctx0" brushRef="#br0">84 48 15091,'6'-32'1931,"-5"18"-724,-2 13-212,-1 5 388,-10 28-401,1 1 1,-8 44-1,-7 72-366,23-132-502,-4 28 129,2 0 1,0 89 0,6-126-207,0 0 1,0 0 0,0 0-1,1 0 1,3 10-1,-4-16-27,0 0-1,0 0 0,0 0 0,0 0 0,0-1 0,0 1 1,0 0-1,0-1 0,0 1 0,1-1 0,-1 0 1,1 1-1,-1-1 0,1 0 0,0 0 0,-1 0 0,1 0 1,0 0-1,0 0 0,0 0 0,0-1 0,0 1 1,0-1-1,-1 1 0,1-1 0,0 0 0,4 0 0,-1 0 1,1-1-1,0 0 1,-1-1 0,1 1-1,-1-1 1,0 0-1,0 0 1,1-1-1,-1 0 1,-1 0-1,6-4 1,8-6 16,23-23 0,60-77 91,-31 33-58,-62 76-24,-7 11-21,-5 14-4,4-20-9,-19 60-56,11-37-476,1 0 1,1 1-1,-6 49 0,11-73 501,1-1 0,0 1-1,0-1 1,0 0 0,0 1 0,0-1-1,0 1 1,0-1 0,0 1-1,0-1 1,0 0 0,0 1-1,0-1 1,0 1 0,0-1-1,1 1 1,-1-1 0,0 0 0,0 1-1,0-1 1,0 0 0,1 1-1,-1-1 1,0 1 0,1-1-1,-1 0 1,0 0 0,0 1-1,1-1 1,-1 0 0,1 1 0,-1-1-1,0 0 1,1 0 0,-1 0-1,0 0 1,1 1 0,-1-1-1,1 0 1,-1 0 0,1 0-1,-1 0 1,0 0 0,1 0 0,1 0-38,0-1 0,0 0 0,0 1 0,0-1 0,0 0 0,0 0 0,0 0 0,0-1 0,2-1 0,20-20-623</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3.884"/>
    </inkml:context>
    <inkml:brush xml:id="br0">
      <inkml:brushProperty name="width" value="0.05" units="cm"/>
      <inkml:brushProperty name="height" value="0.05" units="cm"/>
    </inkml:brush>
  </inkml:definitions>
  <inkml:trace contextRef="#ctx0" brushRef="#br0">140 0 15355,'-23'24'2913,"-21"26"-1,34-35-2396,0-1 0,0 1 0,-10 26 0,15-29-340,0-1 1,-4 21-1,8-29-152,0 0-1,1 0 1,-1 0-1,1 0 1,0 0-1,0 0 1,0 0-1,0 0 1,1 0-1,-1 0 1,1 0-1,0 0 1,0 0 0,0 0-1,0 0 1,2 4-1,-2-6-18,-1 0-1,1-1 0,0 1 1,-1 0-1,1 0 1,0 0-1,0-1 0,0 1 1,-1 0-1,1-1 0,0 1 1,0-1-1,0 1 1,0-1-1,0 0 0,0 1 1,0-1-1,0 0 1,0 1-1,0-1 0,0 0 1,1 0-1,-1 0 1,2 0-1,-1-1-2,1 0 0,-1 1 0,1-1 0,-1 0 1,1 0-1,-1-1 0,0 1 0,0 0 0,5-4 0,1-3 0,0 0 1,0 0-1,11-17 0,-6 7 10,-2-1-1,0 0 1,-1-1-1,-1 0 1,-1-1-1,-1 0 1,4-21-1,-24 94-23,7-34 5,0 1 1,2 0-1,0 0 1,2 0-1,0 0 1,1 0 0,1 21-1,0-39 6,0 0 0,0 0 0,0 1 1,1-1-1,-1 0 0,0 0 0,0 0 0,1 0 0,-1 1 0,1-1 0,-1 0 0,1 0 0,0 0 0,-1 0 0,1 0 1,0 0-1,0 0 0,0 0 0,0 0 0,-1-1 0,1 1 0,0 0 0,0-1 0,1 1 0,0 0 0,0 0 2,0-1 0,0 0 0,0 0 0,0 0 0,0 0 0,0 0 0,0-1-1,0 1 1,-1 0 0,1-1 0,0 0 0,0 1 0,0-1 0,2-1 0,6-4 3,-1 0 0,1 0 0,-1-1 0,9-9 0,104-113 12,-94 96-79,-28 43-42,-6 11 56,0-5 20,1-4 14,1-1-1,0 1 1,1 1 0,0-1 0,1 0 0,-1 18-1,3-29 17,0 0-1,0 1 1,0-1-1,0 0 1,0 0-1,0 0 0,0 0 1,1 0-1,-1 0 1,0 0-1,1 1 0,-1-1 1,1 0-1,-1 0 1,1 0-1,-1 0 0,1-1 1,0 1-1,0 0 1,-1 0-1,1 0 1,0 0-1,0-1 0,0 1 1,0 0-1,1 0 1,0 0 0,1-1-1,-1 0 1,0 0 0,0 1 0,0-1 0,0 0 0,0-1 0,0 1 0,0 0 0,0-1 0,1 1 0,-1-1 0,2 0 0,7-4 2,-1 0 0,1 0 0,17-14-1,27-24 0,60-60-1,-114 101-5,0 1 1,0 0-1,0 0 1,1 0-1,-1 0 0,0 0 1,0 0-1,1 1 0,-1-1 1,1 0-1,-1 0 0,0 1 1,4-1-1,-5 1 2,0 0-1,1 0 1,-1 0-1,0 0 1,1 1-1,-1-1 1,0 0-1,0 0 1,1 1-1,-1-1 1,0 0-1,0 0 1,1 1-1,-1-1 1,0 0-1,0 1 1,0-1-1,1 0 1,-1 1-1,0-1 1,0 0-1,0 1 1,0-1-1,0 0 1,0 1-1,0-1 1,0 0-1,0 1 1,0-1-1,0 1 1,0-1-1,0 0 1,0 1-1,-1 8-24,0-1-1,-1 1 1,-3 10-1,4-18 29,-11 41-28,-8 57 0,18-83 40,0 1 0,2 0 0,-1 0 0,2 0 0,0 0 0,6 25 0,-2-20-13,0 0 1,-2 0-1,-1 0 0,0 0 1,-4 41-1,1-53-1,0 1 1,-1-1-1,-1 1 1,0-1-1,0 0 1,-1 0-1,0 0 0,0 0 1,-1-1-1,-1 0 1,1 0-1,-2 0 1,1-1-1,-10 9 0,15-15 5,-1 0 0,1-1 0,-1 1-1,0-1 1,0 0 0,1 0-1,-1 0 1,0 0 0,0 0-1,0 0 1,0 0 0,0 0-1,0-1 1,-1 1 0,1-1-1,0 0 1,0 1 0,0-1 0,0 0-1,-1 0 1,-2-1 0,3 0 3,1 1 1,-1-1 0,1 0 0,-1 0-1,1 0 1,-1 0 0,1 0 0,-1-1 0,1 1-1,0 0 1,0-1 0,0 1 0,0-1-1,0 1 1,0-1 0,0 1 0,0-1-1,1 0 1,-1 1 0,0-1 0,1 0 0,0 0-1,-1 0 1,1 1 0,0-1 0,0 0-1,0-2 1,0-5 24,1-1-1,0 1 1,0-1-1,1 1 0,0 0 1,0 0-1,1 0 1,1 0-1,0 0 1,5-10-1,10-14 75,26-35 0,-39 60-90,65-90 130,23-33-7,-76 103-131,-1-1 0,22-54 0,-37 79-31,10-32-29,-11 33-1,-1 1-1,1 0 0,-1-1 0,1 1 1,-1 0-1,0-1 0,0 1 0,0 0 1,0-1-1,-1 1 0,1-1 0,-2-2 1,2 4 29,0 1-1,0 0 1,-1-1 0,1 1 0,0 0 0,0-1 0,-1 1 0,1 0 0,0-1 0,-1 1 0,1 0 0,0 0 0,-1-1 0,1 1 0,-1 0 0,1 0 0,0 0 0,-1-1 0,1 1 0,-1 0 0,1 0 0,-1 0 0,1 0 0,0 0 0,-1 0 0,1 0 0,-1 0 0,1 0 0,-1 0 0,1 0 0,-1 0 0,1 0 0,0 1 0,-2-1 0,-12 8-318,5 0-5</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4.726"/>
    </inkml:context>
    <inkml:brush xml:id="br0">
      <inkml:brushProperty name="width" value="0.05" units="cm"/>
      <inkml:brushProperty name="height" value="0.05" units="cm"/>
    </inkml:brush>
  </inkml:definitions>
  <inkml:trace contextRef="#ctx0" brushRef="#br0">181 5 18124,'-1'-1'117,"0"1"1,0-1 0,0 1-1,0 0 1,0-1-1,-1 1 1,1 0-1,0-1 1,0 1 0,0 0-1,0 0 1,-1 0-1,1 0 1,0 0-1,0 0 1,0 0 0,0 1-1,-1-1 1,1 0-1,0 1 1,0-1 0,0 1-1,0-1 1,0 1-1,0-1 1,0 1-1,0 0 1,0-1 0,-1 2-1,-29 24 1102,31-26-1180,-64 67 1111,56-58-1168,0 1 0,1 0 0,0 0 0,1 1 0,-8 16-1,14-27 11,0 0 0,-1 1 0,1-1-1,0 0 1,0 1 0,0-1 0,0 1-1,0-1 1,0 1 0,-1-1 0,1 0-1,0 1 1,0-1 0,0 1 0,0-1-1,1 1 1,-1-1 0,0 1 0,0-1-1,0 0 1,0 1 0,0-1 0,0 1-1,1-1 1,-1 0 0,0 1 0,0-1-1,1 0 1,-1 1 0,0-1 0,0 0-1,1 1 1,-1-1 0,0 0 0,1 1-1,-1-1 1,1 0 0,-1 0 0,0 0-1,1 1 1,-1-1 0,1 0 0,-1 0-1,0 0 1,1 0 0,-1 0 0,1 0-1,0 0 1,27-1-189,-16 0 104,-7 1 75,1 1 1,-1-1 0,1 1-1,-1 0 1,1 1 0,-1-1-1,0 1 1,0 0 0,0 1-1,0-1 1,0 1-1,0 0 1,-1 0 0,8 6-1,-6-3 5,-1 0 0,0 0 0,0 1 0,0-1 0,-1 1 0,0 0-1,0 1 1,-1-1 0,3 10 0,-1-1 10,-1 0-1,-1 0 0,0 0 1,-1 0-1,-1 1 1,-1-1-1,0 0 1,-1 1-1,-4 22 1,1-25 78,1 0 1,-2 0-1,-11 26 0,14-36-16,0 1-1,-1-1 1,1 0 0,-1 1-1,0-1 1,0 0-1,-1-1 1,1 1 0,-1-1-1,0 1 1,0-1-1,0 0 1,0 0 0,-7 3-1,9-6-27,1 1-1,-1-1 1,1 0-1,-1 1 1,1-1-1,-1 0 1,0 0-1,1 0 1,-1 0-1,1 0 1,-1 0-1,1-1 1,-1 1-1,0 0 1,1-1-1,-1 1 1,1-1-1,0 0 1,-1 1-1,1-1 1,-1 0-1,1 0 1,0 0-1,0 0 1,-1 0-1,1 0 1,0 0-1,0 0 1,0-1-1,0 1 1,0 0-1,1-1 1,-1 1-1,0-1 1,1 1-1,-1-1 1,0-2-1,-2-4 50,1 0-1,-1-1 0,2 1 1,-1 0-1,0-15 0,2 8-46,1 0-1,0 1 1,1-1 0,1 0-1,0 1 1,1-1 0,0 1-1,1 0 1,10-19 0,6-5-1141,50-68-1,-64 95 909,0 1 0,-1-1-1,10-21 1,-3-5-380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5.128"/>
    </inkml:context>
    <inkml:brush xml:id="br0">
      <inkml:brushProperty name="width" value="0.05" units="cm"/>
      <inkml:brushProperty name="height" value="0.05" units="cm"/>
    </inkml:brush>
  </inkml:definitions>
  <inkml:trace contextRef="#ctx0" brushRef="#br0">19 29 18716,'-12'-15'1728,"7"7"-1208,4 3-207,5 5 287,3 1 856,6 9-1064,0 2-96,1 2-192</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5.707"/>
    </inkml:context>
    <inkml:brush xml:id="br0">
      <inkml:brushProperty name="width" value="0.05" units="cm"/>
      <inkml:brushProperty name="height" value="0.05" units="cm"/>
    </inkml:brush>
  </inkml:definitions>
  <inkml:trace contextRef="#ctx0" brushRef="#br0">1 80 17276,'3'-4'390,"0"1"0,1-1-1,0 1 1,-1-1 0,1 1 0,1 0 0,-1 0 0,0 1 0,1-1 0,5-1 0,0-1 135,1 1-1,0 1 1,15-4 0,-24 7-467,1-1-1,-1 1 1,1-1 0,-1 1 0,1 0-1,-1 0 1,1 0 0,-1 0 0,0 1 0,1-1-1,-1 1 1,1-1 0,-1 1 0,0 0 0,1 0-1,-1 0 1,4 2 0,-5-1-39,1 0 0,0-1 0,-1 1 0,1 0 0,-1 0 0,0 0 0,0 1 0,0-1 0,0 0 0,0 0 0,0 1 0,0-1 0,-1 0 0,1 1 0,-1-1 0,0 0 0,0 1 0,0 2 0,0 17-1,-2 0-1,-1 0 0,0 0 0,-7 23 0,4-24-5,2 1-1,0-1 0,1 1 1,1 24-1,2-44-2,0-1 0,0 1 0,0-1 0,0 1 0,0 0 0,0-1 0,1 1 0,-1-1 0,0 1 0,1-1 0,0 1 0,-1-1 0,1 1 0,0-1 0,0 0 0,-1 1 0,1-1 0,0 0 0,0 0 0,1 1 0,-1-1 0,0 0 0,0 0 0,0 0 0,1 0 0,-1-1 0,1 1 0,2 1 0,-1-2 18,0 1 0,0-1-1,0 0 1,0 0 0,0 0 0,0-1 0,0 1-1,0-1 1,0 0 0,0 0 0,0 0 0,0 0-1,0 0 1,4-3 0,7-4 81,-1-1 1,0-1-1,0 0 1,-1-1-1,0 0 1,11-15-1,-4 3 142,-1-1 0,21-37-1,-30 45-130,-1 0 0,9-27 1,-15 37-82,0 0 0,0 0 1,-1 0-1,0 0 0,0 0 0,-1-1 1,0 1-1,0 0 0,0 0 1,-2-11-1,1 16-53,1 0 1,0 0-1,0 0 1,-1-1-1,1 1 1,-1 0-1,1 0 1,-1 0-1,1 0 1,-1 0-1,0 0 1,1 0-1,-1 1 1,0-1-1,0 0 1,1 0-1,-1 0 1,0 1-1,0-1 1,0 1-1,0-1 1,0 0-1,0 1 1,0 0-1,0-1 1,-1 1-1,1 0 0,0-1 1,0 1-1,0 0 1,0 0-1,0 0 1,0 0-1,-1 0 1,1 0-1,0 0 1,0 0-1,0 1 1,0-1-1,0 0 1,-2 2-1,-1-1-180,0 1 0,1-1 1,0 1-1,-1 0 0,1 1 0,0-1 0,0 0 0,0 1 0,0 0 0,1 0 0,-3 3 0,3-3 7,0 0 0,0 0-1,0 0 1,1 0 0,-1 1-1,1-1 1,0 1-1,0-1 1,0 1 0,0-1-1,1 1 1,0 0 0,-1-1-1,1 1 1,1 6-1,8 3-817</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6.094"/>
    </inkml:context>
    <inkml:brush xml:id="br0">
      <inkml:brushProperty name="width" value="0.05" units="cm"/>
      <inkml:brushProperty name="height" value="0.05" units="cm"/>
    </inkml:brush>
  </inkml:definitions>
  <inkml:trace contextRef="#ctx0" brushRef="#br0">66 1 19372,'0'0'81,"1"1"-1,-1-1 1,0 1-1,0-1 1,1 1-1,-1-1 1,0 1-1,0-1 1,0 1 0,0-1-1,0 1 1,0-1-1,0 1 1,0-1-1,0 1 1,0-1-1,0 1 1,0-1-1,0 1 1,0-1-1,0 1 1,0-1 0,0 1-1,-1-1 1,1 1-1,0-1 1,-1 1-1,-9 18 132,6-13 106,0 1 55,-30 61 1588,31-62-1859,1 0 1,0 0 0,0 0 0,1 1 0,0-1 0,0 0 0,0 1 0,1-1 0,0 10 0,0-15-88,0 0-1,0 0 0,1 0 1,-1 0-1,0 0 1,0-1-1,1 1 1,-1 0-1,0 0 1,1 0-1,-1-1 1,1 1-1,-1 0 1,1-1-1,-1 1 0,1 0 1,0-1-1,-1 1 1,1-1-1,0 1 1,-1-1-1,1 1 1,0-1-1,0 1 1,0-1-1,1 1 5,0-1-1,0 1 1,1-1-1,-1 0 1,0 0-1,0 0 1,0 0 0,0-1-1,0 1 1,3-1-1,4-2 13,-1 0 0,1 0-1,-1-1 1,8-5 0,53-39 63,-54 36-70,0 1-1,0 0 0,1 1 0,24-11 0,-39 21-23,0 0 0,-1-1 0,1 1-1,0 0 1,0-1 0,-1 1 0,1 0 0,0 0-1,0 0 1,0-1 0,-1 1 0,1 0 0,0 0-1,0 0 1,0 0 0,-1 1 0,1-1 0,0 0-1,0 0 1,0 0 0,-1 1 0,1-1 0,0 0-1,0 1 1,-1-1 0,1 1 0,0-1 0,-1 0-1,1 1 1,-1 0 0,1-1 0,0 1-1,-1-1 1,1 1 0,-1 0 0,1-1 0,-1 1-1,0 0 1,1 0 0,-1-1 0,0 1 0,1 1-1,0 3-1,0 0-1,-1 1 0,1-1 0,-1 0 0,-1 8 0,1-6 0,-5 37-26,4-35 26,-1 1-1,1 0 1,1-1 0,0 1 0,0 0-1,2 11 1,-2-21 4,1 1-1,-1 0 1,0 0 0,1 0-1,-1 0 1,1 0 0,-1-1 0,1 1-1,-1 0 1,1 0 0,-1-1-1,1 1 1,0 0 0,-1-1-1,1 1 1,0-1 0,0 1 0,-1-1-1,1 1 1,0-1 0,0 1-1,0-1 1,0 0 0,0 1-1,0-1 1,0 0 0,-1 0-1,1 0 1,0 0 0,0 0 0,0 0-1,0 0 1,0 0 0,0 0-1,0 0 1,0 0 0,0-1-1,0 1 1,-1 0 0,1-1 0,0 1-1,0-1 1,0 1 0,0-1-1,7-3 8,0-1 0,0 1-1,11-10 1,-16 11-7,27-19-42,9-8-198,1 2-1,49-25 1,-86 51 195,0 0 1,0 1-1,0 0 1,0 0 0,1 0-1,-1 0 1,1 0-1,-1 1 1,5-1-1,-7 1 31,0 0 0,0 0-1,0 1 1,0-1 0,0 0-1,-1 1 1,1-1-1,0 0 1,0 1 0,-1-1-1,1 1 1,0-1 0,-1 1-1,1 0 1,0-1 0,-1 1-1,1-1 1,-1 1 0,1 0-1,-1 0 1,1-1 0,-1 1-1,1 0 1,-1 0 0,0 0-1,0-1 1,1 1 0,-1 0-1,0 0 1,0 0 0,0 0-1,0 0 1,0 0 0,0-1-1,0 1 1,0 0 0,0 0-1,0 0 1,-1 1 0,-1 10-37,-1 0 0,-6 18 0,7-22 86,-1 1 0,1-1 0,0 1 0,0-1 0,0 17 0,2-25-42,0 1-1,0-1 1,0 1 0,0-1-1,0 1 1,0-1-1,0 1 1,0-1-1,0 1 1,0-1 0,0 1-1,0-1 1,0 1-1,1-1 1,-1 1-1,0-1 1,0 0 0,1 1-1,-1-1 1,0 1-1,0-1 1,1 0-1,-1 1 1,0-1 0,1 0-1,-1 1 1,1-1-1,-1 0 1,0 1-1,1-1 1,-1 0 0,1 0-1,-1 0 1,1 1-1,-1-1 1,1 0-1,-1 0 1,1 0 0,-1 0-1,1 0 1,-1 0-1,1 0 1,-1 0-1,1 0 1,1-1-37,-1 1-1,0-1 1,0 1 0,1-1-1,-1 1 1,0-1 0,0 0 0,0 0-1,0 0 1,0 0 0,0 0-1,0 0 1,0 0 0,2-2-1,6-15-105,0-4-95</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6.580"/>
    </inkml:context>
    <inkml:brush xml:id="br0">
      <inkml:brushProperty name="width" value="0.05" units="cm"/>
      <inkml:brushProperty name="height" value="0.05" units="cm"/>
    </inkml:brush>
  </inkml:definitions>
  <inkml:trace contextRef="#ctx0" brushRef="#br0">0 156 14411,'13'-17'858,"0"1"1,1 0-1,0 2 0,24-20 1,-28 27-461,0 0 0,1 0 0,0 1 0,0 0 0,1 1 0,-1 0 0,1 1 0,18-5 0,-27 9-327,0-1 0,-1 1 0,1-1 1,-1 1-1,1 0 0,-1 0 0,1 0 1,0 0-1,-1 0 0,1 1 0,-1-1 1,1 1-1,-1 0 0,1 0 0,-1 0 0,1 0 1,2 2-1,-4-3-44,0 1-1,-1 0 1,1-1-1,0 1 1,-1 0 0,1 0-1,-1 0 1,1 0-1,-1 0 1,1-1 0,-1 1-1,0 0 1,1 0-1,-1 0 1,0 0-1,0 0 1,1 2 0,-2 0-4,1-1-1,0 0 1,0 1 0,-1-1 0,0 1 0,1-1 0,-1 0 0,0 0-1,0 1 1,-2 1 0,-15 26 242,-41 51 0,37-53-55,-37 62 1,53-80-161,1 1 0,0 0 0,1 1 0,0-1 0,1 1 0,0 0 0,-2 19 0,5-27-29,0 0 1,-1 0 0,2-1 0,-1 1 0,0 0-1,1 0 1,0 0 0,0-1 0,0 1-1,0 0 1,0-1 0,1 1 0,0-1 0,-1 0-1,1 1 1,1-1 0,-1 0 0,0 0 0,1 0-1,-1-1 1,1 1 0,0 0 0,0-1-1,0 0 1,0 0 0,1 0 0,5 3 0,-1-2 10,-1-1 0,0 0 0,1-1 0,0 0 0,-1 0 0,1 0 0,0-1 1,-1 0-1,1-1 0,0 0 0,-1 0 0,1 0 0,12-5 0,-8 2-76,-1 0-1,0 0 0,-1-1 0,1-1 0,-1 1 1,0-2-1,0 1 0,11-11 0,-18 14-52,0 0-1,0 0 0,0 0 0,-1 0 0,1 0 1,-1-1-1,0 1 0,0-1 0,0 0 1,0 1-1,-1-1 0,1 0 0,-1 0 1,0 0-1,0 0 0,-1 0 0,1 0 0,-1 0 1,0 0-1,0 0 0,0-1 0,-1 1 1,1 0-1,-1 0 0,0 0 0,0 0 1,0 0-1,-3-5 0,-12-18-550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31.446"/>
    </inkml:context>
    <inkml:brush xml:id="br0">
      <inkml:brushProperty name="width" value="0.05" units="cm"/>
      <inkml:brushProperty name="height" value="0.05" units="cm"/>
    </inkml:brush>
  </inkml:definitions>
  <inkml:trace contextRef="#ctx0" brushRef="#br0">0 347 16964,'2'0'146,"-1"0"1,1 0 0,0 0 0,-1 0 0,1 0 0,-1-1 0,1 1 0,-1-1-1,1 1 1,-1-1 0,1 1 0,-1-1 0,1 0 0,-1 0 0,2-1 0,23-20 248,-17 14 99,15-14 54,-1-1 0,28-33-1,-41 42-461,1 0 0,-2-1-1,0 0 1,-1 0 0,0-1-1,5-17 1,-12 29-62,0-1 1,0 1-1,0 0 1,0-1-1,-1 1 0,0 0 1,0-1-1,0 1 0,0 0 1,-1-1-1,0 1 0,0 0 1,-2-7-1,3 10-13,-1 0-1,0-1 1,1 1-1,-1 0 1,0 0 0,0 0-1,1 0 1,-1 0-1,0 0 1,0 0 0,0 0-1,0 0 1,-1 1-1,1-1 1,0 0 0,0 1-1,0-1 1,-3 0-1,2 0 1,-1 1 1,1 0-1,0 0 0,-1 0 0,1 0 0,0 1 0,0-1 1,-1 0-1,1 1 0,0 0 0,0-1 0,0 1 0,-1 0 0,-2 2 1,-4 3 10,1-1 0,1 1 0,-1 0 1,1 1-1,0-1 0,0 2 1,1-1-1,0 1 0,0 0 0,-8 16 1,5-6-15,0 0 0,1 0 0,1 1 0,-6 27 0,10-34-8,1 1 0,0-1-1,1 0 1,0 1 0,1-1 0,2 22 0,-1-31-1,-1 0 0,1 0 0,-1 0 0,1 0 0,0 0 0,0 0 0,0 0 0,1 0 0,-1-1 1,1 1-1,0 0 0,-1-1 0,1 1 0,0-1 0,0 0 0,0 0 0,1 0 0,-1 0 0,1 0 1,-1 0-1,1-1 0,-1 1 0,1-1 0,0 1 0,0-1 0,0 0 0,0 0 0,0-1 0,0 1 1,0-1-1,0 1 0,0-1 0,3 0 0,4-1 2,0 0-1,0 0 1,0-1 0,-1 0-1,1-1 1,-1 0 0,0-1-1,0 0 1,0 0-1,14-10 1,7-6 10,43-37-1,-32 19 19,-1-2 1,58-76-1,-98 116-29,0 0 0,0 0 0,0 0 0,0 1 0,0-1 0,0 0 0,0 0 0,0 0 0,0 0-1,0 0 1,0 0 0,0 0 0,0 0 0,0 0 0,0 0 0,0 0 0,0 0 0,0 0 0,0 0 0,0 0 0,0 0 0,1 0 0,-1 1 0,0-1 0,0 0 0,0 0-1,0 0 1,0 0 0,0 0 0,0 0 0,0 0 0,0 0 0,0 0 0,0 0 0,0 0 0,0 0 0,0 0 0,0 0 0,1 0 0,-1 0 0,0 0 0,0 0 0,0 0-1,0 0 1,0 0 0,0 0 0,0 0 0,0 0 0,0-1 0,0 1 0,0 0 0,0 0 0,0 0 0,-1 13-5,-7 17 14,-2 2 45,-13 54 123,22-79-134,0 0 0,0 0 0,1 0 0,-1 1 0,1-1 0,1 0 0,0 0 0,0 0 0,3 12-1,-3-18-25,-1 0-1,1 1 0,-1-1 1,1 0-1,-1 0 0,1 1 1,0-1-1,0 0 0,0 0 1,0 0-1,0 0 0,0 0 1,0 0-1,0 0 0,0-1 0,0 1 1,0 0-1,0-1 0,1 1 1,1 0-1,0 0 8,-1-1 0,1 0 1,-1 1-1,1-1 0,-1 0 0,1 0 1,-1-1-1,1 1 0,-1-1 0,5 0 0,5-4 58,-1 1 1,0-2-1,19-11 0,-27 15-67,105-72 296,-69 45-250,54-30 0,-91 57-63,-1 1-1,1 0 1,0 0-1,-1 0 1,1 0-1,0 1 1,0-1 0,-1 0-1,1 1 1,0-1-1,0 1 1,0 0-1,0 0 1,0-1-1,-1 1 1,1 0-1,0 1 1,0-1 0,0 0-1,0 0 1,0 1-1,3 1 1,-3-1-1,-1 1-1,0 0 1,0 0 0,0 0 0,0 0 0,0 0 0,0 0 0,0 0 0,0 0-1,-1 0 1,1 0 0,-1 0 0,0 1 0,0-1 0,1 0 0,-1 0-1,-1 0 1,1 4 0,-4 38-23,2-34 21,1 0 0,0 0 0,1 0 0,0 0 0,0 1 0,1-1 0,3 11-1,-4-20 5,1 1 0,0 0 0,0-1 0,0 1 0,0 0 0,0-1 0,0 1-1,0-1 1,0 1 0,0-1 0,1 0 0,-1 0 0,1 0 0,-1 1 0,1-1-1,-1 0 1,1-1 0,0 1 0,-1 0 0,1 0 0,0-1 0,0 1 0,-1-1-1,1 1 1,0-1 0,0 0 0,0 0 0,0 0 0,-1 0 0,1 0-1,0 0 1,0-1 0,2 0 0,6 0-49,0-2 0,-1 1-1,1-2 1,17-7 0,14-12-817,-1-1-1,54-43 1,-22 15-1592,-58 45 1301,-14 8 1129,0-1-1,1 0 0,-1 0 1,0 0-1,0 1 1,0-1-1,0 0 0,0 0 1,0 1-1,1-1 1,-1 0-1,0 0 1,0 1-1,0-1 0,0 0 1,0 0-1,0 1 1,0-1-1,0 0 0,0 0 1,0 1-1,0-1 1,-1 0-1,1 0 0,0 1 1,0-1-1,0 0 1,0 0-1,0 1 1,-1-1-1,-13 24-794,10-20 799,1-1 1,-1 1 0,0-1-1,0 0 1,0 0 0,-1-1-1,-5 4 1,-8-3 59</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7.046"/>
    </inkml:context>
    <inkml:brush xml:id="br0">
      <inkml:brushProperty name="width" value="0.05" units="cm"/>
      <inkml:brushProperty name="height" value="0.05" units="cm"/>
    </inkml:brush>
  </inkml:definitions>
  <inkml:trace contextRef="#ctx0" brushRef="#br0">0 1 15355,'12'8'1705,"14"-2"-929,4-2-312,7 1 752,3-1-272,3-1-600,1-2-440,-2-1-712,-3-1-1120,-6-6 1496,0-2-352,-5-1-321</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7.420"/>
    </inkml:context>
    <inkml:brush xml:id="br0">
      <inkml:brushProperty name="width" value="0.05" units="cm"/>
      <inkml:brushProperty name="height" value="0.05" units="cm"/>
    </inkml:brush>
  </inkml:definitions>
  <inkml:trace contextRef="#ctx0" brushRef="#br0">4 5 13435,'1'7'858,"0"1"-1,-1 0 1,-1-1 0,-1 13 0,1-14-362,0-1 1,1 1-1,-1 0 1,1-1 0,1 1-1,-1 0 1,1-1-1,2 10 1,-3-14-441,1 0 1,-1 0-1,1 0 1,0 0-1,0-1 0,-1 1 1,1 0-1,0 0 1,0-1-1,0 1 1,0 0-1,0-1 1,0 1-1,0-1 1,0 1-1,0-1 0,0 0 1,0 1-1,0-1 1,0 0-1,0 0 1,0 0-1,1 1 1,-1-1-1,0 0 1,1-1-1,29-3 331,-1-5-287,-1-1 0,0-2 1,30-17-1,-34 16-89,0 2-1,1 0 1,54-14 0,-79 24-10,0 1 0,0-1 1,1 1-1,-1 0 0,0-1 0,0 1 0,1 0 1,-1 0-1,0 0 0,1 0 0,-1 0 0,0 0 1,0 0-1,1 1 0,-1-1 0,0 0 0,1 1 1,-1-1-1,0 1 0,0-1 0,0 1 0,0 0 1,0-1-1,0 1 0,0 0 0,0 0 1,0 0-1,0 0 0,0 0 0,0 0 0,0 0 1,-1 0-1,1 0 0,0 0 0,-1 0 0,1 0 1,-1 1-1,1-1 0,-1 0 0,0 0 0,1 1 1,-1-1-1,0 0 0,0 0 0,0 1 0,0 1 1,-1 7 43,0 1 1,0-1-1,-1 0 1,-6 19-1,4-15 34,-2 9 55,3-15-47,0 1 0,1 0 0,0 0 0,0 1-1,1-1 1,1 0 0,0 12 0,0-20-71,0 0 0,0-1 1,0 1-1,0 0 0,0 0 0,0-1 0,0 1 0,1 0 0,-1-1 0,0 1 0,0 0 1,1 0-1,-1-1 0,0 1 0,1-1 0,-1 1 0,1 0 0,-1-1 0,1 1 1,-1-1-1,1 1 0,0-1 0,-1 1 0,1-1 0,0 1 0,-1-1 0,1 0 0,0 1 1,0-1-1,1 0-73,-1 0 0,1 0-1,-1 0 1,1-1 0,-1 1 0,1 0 0,-1-1 0,1 0 0,-1 1 0,0-1-1,1 0 1,-1 1 0,2-3 0,3-1-234,-1 0 0,0 0 0,-1-1-1,1 0 1,6-9 0,1-9-156,0-2-130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7.857"/>
    </inkml:context>
    <inkml:brush xml:id="br0">
      <inkml:brushProperty name="width" value="0.05" units="cm"/>
      <inkml:brushProperty name="height" value="0.05" units="cm"/>
    </inkml:brush>
  </inkml:definitions>
  <inkml:trace contextRef="#ctx0" brushRef="#br0">1 0 18260,'8'15'1674,"-4"-11"-1816,1 0 0,-1 0 1,1 0-1,-1-1 0,1 0 0,0 0 1,0 0-1,1-1 0,-1 1 1,0-1-1,1-1 0,0 1 1,6 1-1,13 1-1675,39 3 0,-62-7 1731,65 2-2356,-67-2 2497,0 0 1,1 0-1,-1 0 0,0 0 1,0 0-1,1 0 0,-1 0 1,0 0-1,0 0 0,1 0 1,-1 0-1,0 0 1,0 0-1,0 0 0,1 0 1,-1 0-1,0 0 0,0 0 1,1 0-1,-1 1 0,0-1 1,0 0-1,0 0 0,1 0 1,-1 0-1,0 0 1,0 1-1,0-1 0,0 0 1,1 0-1,-1 0 0,0 1 1,0-1-1,0 0 0,0 0 1,0 0-1,0 1 0,0-1 1,0 0-1,0 0 1,1 1-1,-1-1 0,0 0 1,0 1-1,-9 10 1192,-22 10 366,29-19-1120,-35 21 1629,24-16-1600,0 1-1,1 0 1,-1 1 0,2 0 0,-17 17 0,28-26-516,0 0 0,0 0 0,0 0 0,0 0 0,0 0 0,0 0-1,0 1 1,0-1 0,0 0 0,0 0 0,0 0 0,0 0 0,0 0 0,0 0 0,0 1 0,0-1 0,0 0 0,0 0 0,0 0 0,0 0 0,0 0 0,0 0-1,0 1 1,0-1 0,0 0 0,0 0 0,0 0 0,0 0 0,0 0 0,0 0 0,0 0 0,1 1 0,-1-1 0,0 0 0,0 0 0,0 0 0,0 0 0,0 0 0,0 0-1,0 0 1,1 0 0,-1 0 0,0 0 0,0 0 0,0 0 0,0 0 0,0 0 0,0 0 0,1 0 0,-1 0 0,13 3-25,24-1-418,-27-2 314,1 0 13,14 2-383,38 5 0,-56-6 423,-1 1 0,1 0 0,-1 0 0,0 0 1,1 0-1,-1 1 0,0 0 0,0 1 0,-1-1 0,11 9 0,-15-11 89,1 1 0,-1-1-1,0 1 1,1-1 0,-1 1-1,0 0 1,0-1-1,0 1 1,0 0 0,0 0-1,-1 0 1,1 0 0,0-1-1,-1 1 1,0 0 0,1 0-1,-1 0 1,0 0-1,0 3 1,0-2 34,-1 0 0,0 0 0,0 0 0,0 0 0,0 0 0,0 0 0,0-1 0,-1 1 0,1 0 0,-1-1 0,-3 4-1,-3 3 154,-1 0 0,0-1 0,0 0 0,-1-1 0,-12 8 0,9-7-101,-1 1 0,0-2 0,-1 0 0,1-1 0,-1 0 0,-1-1 0,-17 3 0,32-7-152,-1-1 1,1 0-1,0 0 0,-1 0 1,1 0-1,-1 0 1,1 0-1,-1 0 0,1 0 1,-1-1-1,1 1 0,-1 0 1,-2-2-1,4 1 37,-1 1-1,1 0 1,-1-1 0,1 1-1,-1-1 1,1 1-1,0-1 1,-1 0-1,1 1 1,-1-1-1,1 1 1,0-1 0,0 0-1,-1 1 1,1-1-1,0 1 1,0-1-1,0 0 1,0 1 0,0-1-1,0-1 1,0-2-26,1 1 1,0-1-1,0 1 0,0-1 1,0 1-1,0-1 1,1 1-1,0 0 0,-1 0 1,4-4-1,20-25-393</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8.261"/>
    </inkml:context>
    <inkml:brush xml:id="br0">
      <inkml:brushProperty name="width" value="0.05" units="cm"/>
      <inkml:brushProperty name="height" value="0.05" units="cm"/>
    </inkml:brush>
  </inkml:definitions>
  <inkml:trace contextRef="#ctx0" brushRef="#br0">182 8 15955,'9'-7'1915,"-18"6"-765,-20 8 377,13 0-1173,1 0 1,0 1-1,1 1 1,0 0-1,0 1 0,-17 17 1,47-39 491,0 0 0,36-17 0,-51 28-813,-1 1-25,0 0 1,1-1-1,-1 1 0,0 0 1,0 0-1,0 0 1,0-1-1,0 1 0,1 0 1,-1 0-1,0 0 1,0 0-1,0 0 1,0 0-1,1 0 0,-1-1 1,0 1-1,0 0 1,0 0-1,1 0 0,-1 0 1,0 0-1,0 0 1,0 0-1,1 0 0,-1 0 1,0 0-1,0 0 1,0 0-1,1 0 1,-1 0-1,0 0 0,0 0 1,0 0-1,1 0 1,-1 0-1,0 1 0,0-1 1,0 0-1,0 0 1,1 0-1,-1 0 0,0 0 1,0 0-1,0 1 1,0-1-1,1 0 0,-1 0 1,0 0-1,0 1 1,-4 11 192,0 4-200,5-8-4,0 1 0,1-1 0,0-1 0,0 1 0,1 0 0,0 0 0,0-1 0,0 0 0,1 1 0,1-1 0,5 7 0,-3-2-4,1 0 0,6 17-1,-13-25 8,1 0-1,-1 1 1,0 0-1,0-1 0,0 1 1,0 0-1,-1-1 0,0 1 1,0 0-1,-1 8 1,0-9 2,0 0 0,-1 0 1,0 0-1,1 0 1,-1 0-1,-1 0 1,1-1-1,-1 1 0,1-1 1,-1 1-1,0-1 1,0 0-1,0 0 1,-1 0-1,1-1 0,-1 1 1,1-1-1,-1 1 1,0-1-1,0-1 1,-6 3-1,2-1-12,1 0 0,-1-1 0,1 0 0,-1-1-1,0 1 1,0-1 0,0-1 0,0 0 0,1 0 0,-1 0 0,-9-3 0,16 3-42,-1 0 1,1-1-1,0 1 1,-1-1-1,1 1 1,0-1-1,0 0 1,-1 1-1,1-1 1,0 0-1,0 0 1,0 0-1,0 0 1,0 0-1,0 0 1,0 0-1,1 0 1,-1 0 0,0-1-1,1 1 1,-1 0-1,0 0 1,1-1-1,0 1 1,-1 0-1,1-1 1,0 1-1,-1-1 1,1 1-1,0 0 1,0-1-1,0 1 1,1 0-1,-1-1 1,0-1-1,1-3-76,1 0-1,-1 1 0,1-1 0,0 1 1,0 0-1,1-1 0,5-7 0,14-17-464</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8.651"/>
    </inkml:context>
    <inkml:brush xml:id="br0">
      <inkml:brushProperty name="width" value="0.05" units="cm"/>
      <inkml:brushProperty name="height" value="0.05" units="cm"/>
    </inkml:brush>
  </inkml:definitions>
  <inkml:trace contextRef="#ctx0" brushRef="#br0">209 14 15499,'-20'3'4309,"-17"6"-1912,26-4-2115,0-1 1,0 1 0,1 1 0,0 0-1,0 0 1,0 1 0,1 0 0,0 1-1,0 0 1,1 1 0,0 0-1,0 0 1,-11 19 0,18-27-264,-1 1 1,1 0-1,1 0 1,-1 0-1,0 0 1,0 0-1,1 0 1,-1 0-1,1 0 0,0 0 1,-1 1-1,1-1 1,0 0-1,0 0 1,0 0-1,1 0 1,0 4-1,0-5-11,-1 0 1,1 0-1,0 0 1,0 0-1,-1 0 0,1 0 1,0 0-1,0 0 0,0 0 1,0 0-1,0 0 0,1-1 1,-1 1-1,0 0 0,0-1 1,0 1-1,1-1 0,-1 0 1,0 1-1,3-1 0,2 1-2,-1-1 0,1 0 0,0 0 0,-1 0 0,1-1 0,0 0 0,-1 0-1,1 0 1,-1-1 0,0 0 0,9-4 0,3-4-77,0-1-1,-1-1 1,0 0-1,-2-1 1,1-1-1,-1 0 1,-1-1-1,-1 0 1,20-32-1,-31 46 51,0 1 0,-1-1 0,1 0 0,-1 0 0,1 0 0,0 0 0,-1 1 0,0-1 0,1 0 0,-1 0 1,0 0-1,1 0 0,-1 0 0,0 0 0,0 0 0,0 0 0,0 0 0,0 0 0,0 0 0,0 0 0,0 0 0,0-1 0,-2 2 0,1 0 0,0 0 1,0 1-1,0-1 0,0 0 0,0 1 1,0-1-1,0 1 0,-1-1 0,1 1 1,1 0-1,-1 0 0,0-1 0,0 1 0,0 0 1,0 0-1,0 0 0,1 0 0,-2 1 1,-11 13-31,1 1 0,0 0 1,1 0-1,1 1 0,0 1 1,1 0-1,2 0 0,-1 0 1,2 1-1,1 0 0,-5 26 1,10-43 4,-1 0 1,1 1 0,0-1 0,0 0 0,0 0-1,0 0 1,0 0 0,1 1 0,-1-1 0,0 0 0,1 0-1,0 0 1,-1 0 0,1 0 0,0 0 0,0 0 0,0 0-1,1 0 1,-1 0 0,3 2 0,-3-3-31,1 0 0,0-1-1,-1 1 1,1 0 0,0-1 0,0 1 0,-1-1 0,1 0 0,0 0 0,0 0 0,0 0 0,0 0 0,-1 0-1,1 0 1,0 0 0,0-1 0,-1 1 0,1-1 0,0 1 0,0-1 0,-1 0 0,1 0 0,0 0-1,-1 0 1,3-1 0,6-5-118,-1 0 0,1-1-1,-1 0 1,0-1 0,10-13 0,17-22-544</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9.087"/>
    </inkml:context>
    <inkml:brush xml:id="br0">
      <inkml:brushProperty name="width" value="0.05" units="cm"/>
      <inkml:brushProperty name="height" value="0.05" units="cm"/>
    </inkml:brush>
  </inkml:definitions>
  <inkml:trace contextRef="#ctx0" brushRef="#br0">141 0 16860,'-58'104'3294,"43"-82"-2687,2 1 1,0 1-1,2-1 0,-17 51 0,27-72-566,1 0-1,-1 0 1,1 0 0,-1 0-1,1 0 1,0 0-1,0 0 1,0 0 0,0 0-1,1 0 1,-1 0-1,0 0 1,1 0 0,-1 0-1,2 2 1,-1-3-31,-1 0-1,1 0 1,0 0 0,0 0 0,0 0-1,1 0 1,-1-1 0,0 1 0,0 0-1,0-1 1,1 1 0,-1 0 0,0-1-1,1 0 1,-1 1 0,0-1 0,1 0-1,-1 1 1,0-1 0,1 0 0,2 0-1,10-1-49,0 0-1,-1-1 0,24-5 0,-28 4-2,1 1 0,-1 0 0,1 0 0,0 1 0,0 1 0,-1-1 0,1 2 0,16 1 0,-25-1 42,0-1 0,0 1 0,1-1 0,-1 1 0,0-1 0,0 1 1,0 0-1,0 0 0,0-1 0,0 1 0,-1 0 0,1 0 0,0 0 1,0 0-1,0 0 0,-1 0 0,1 0 0,-1 0 0,1 1 0,-1-1 1,1 0-1,-1 0 0,0 0 0,1 0 0,-1 1 0,0-1 0,0 0 0,0 0 1,0 1-1,0-1 0,0 0 0,0 0 0,-1 1 0,1-1 0,0 0 1,-1 0-1,0 2 0,-2 6 41,0 1 0,-1-1 0,-6 13 1,7-17-15,-9 19 94,1-4 175,2 0 1,-12 34-1,20-52-267,1-1 1,-1 0-1,1 1 1,0-1-1,0 1 1,-1-1-1,1 1 0,0-1 1,0 0-1,0 1 1,1-1-1,-1 1 1,0-1-1,0 1 1,1-1-1,-1 0 0,1 1 1,-1-1-1,1 0 1,0 1-1,-1-1 1,2 1-1,0 0 6,-1-1 0,1 0-1,0 0 1,-1 0 0,1 0 0,0 0 0,0 0-1,0 0 1,0 0 0,0-1 0,0 1-1,0-1 1,4 1 0,6-1 42,1 0-1,0 0 1,-1-1 0,15-4 0,-19 4-86,98-20-1128,-96 18 903,0 0 0,0-1 0,-1 0 1,1 0-1,-1-1 0,0 0 0,0-1 1,9-8-1,-15 12 153,-1-1 0,1 1 0,-1-1-1,0 1 1,0-1 0,2-5 0,5-17-719</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29.442"/>
    </inkml:context>
    <inkml:brush xml:id="br0">
      <inkml:brushProperty name="width" value="0.05" units="cm"/>
      <inkml:brushProperty name="height" value="0.05" units="cm"/>
    </inkml:brush>
  </inkml:definitions>
  <inkml:trace contextRef="#ctx0" brushRef="#br0">0 40 15003,'19'-2'1713,"9"-4"-889,7-3-336,5 2 944,4 1-584,-1 1-872,2 0 336,-11 5-216,-4 2-128</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31.304"/>
    </inkml:context>
    <inkml:brush xml:id="br0">
      <inkml:brushProperty name="width" value="0.05" units="cm"/>
      <inkml:brushProperty name="height" value="0.05" units="cm"/>
    </inkml:brush>
  </inkml:definitions>
  <inkml:trace contextRef="#ctx0" brushRef="#br0">31 407 12275,'-8'11'1369,"-7"12"852,8-7 2002,29-25-878,0-11-2849,-1-1 0,0-1 0,-2-1 0,33-51 0,-29 40-327,134-219 475,-171 292-514,-18 80 0,31-116-125,-8 37-401,2 1-1,-3 45 1,11-77 121,5-15 53,1-9-102</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0.876"/>
    </inkml:context>
    <inkml:brush xml:id="br0">
      <inkml:brushProperty name="width" value="0.05" units="cm"/>
      <inkml:brushProperty name="height" value="0.05" units="cm"/>
    </inkml:brush>
  </inkml:definitions>
  <inkml:trace contextRef="#ctx0" brushRef="#br0">117 90 12915,'46'-41'3800,"-42"37"-2967,1 0 0,-1-1 0,-1 0 0,1 0 1,-1 0-1,0-1 0,5-9 0,-22 27 1130,-93 134-1049,95-127-888,0 1 1,2 0-1,1 1 0,0 0 0,2 0 0,-6 23 0,12-37-6,0-1-1,0 1 0,0-1 0,1 1 1,0 0-1,0-1 0,1 1 0,0-1 1,3 12-1,-3-15-10,-1-1 0,1 0 0,1 1-1,-1-1 1,0 0 0,0 1 0,1-1 0,-1 0 0,1 0 0,0 0 0,0-1 0,0 1-1,0 0 1,0-1 0,0 1 0,0-1 0,0 0 0,1 1 0,-1-1 0,0 0 0,1 0-1,-1-1 1,1 1 0,-1 0 0,1-1 0,-1 0 0,6 1 0,2-2-27,-1 0 0,1 0 0,0 0-1,-1-2 1,1 1 0,-1-1 0,0 0 0,0-1 0,0 0 0,13-8 0,-12 6-318,1-1 0,-1 0 0,0-1 0,-1 0 0,0 0 1,0-1-1,14-19 0,-22 26 264,1 0-1,0-1 1,-1 1 0,0-1-1,1 0 1,-1 1 0,0-1 0,-1 0-1,1 0 1,0 1 0,-1-1 0,1 0-1,-1 0 1,0 0 0,0-5 0,-11-12-779</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1.300"/>
    </inkml:context>
    <inkml:brush xml:id="br0">
      <inkml:brushProperty name="width" value="0.05" units="cm"/>
      <inkml:brushProperty name="height" value="0.05" units="cm"/>
    </inkml:brush>
  </inkml:definitions>
  <inkml:trace contextRef="#ctx0" brushRef="#br0">1 15 23869,'7'4'3017,"-5"-5"-1849,-1 1-272,3-2-536,1 2-352,-3-1-784,1-1-416,-3 1 928,-4-6-168,-6 3-200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31.788"/>
    </inkml:context>
    <inkml:brush xml:id="br0">
      <inkml:brushProperty name="width" value="0.05" units="cm"/>
      <inkml:brushProperty name="height" value="0.05" units="cm"/>
    </inkml:brush>
  </inkml:definitions>
  <inkml:trace contextRef="#ctx0" brushRef="#br0">1 0 20732,'0'3'1265,"0"10"-1593,0-2 312,5 5 456,1-1-304</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1.890"/>
    </inkml:context>
    <inkml:brush xml:id="br0">
      <inkml:brushProperty name="width" value="0.05" units="cm"/>
      <inkml:brushProperty name="height" value="0.05" units="cm"/>
    </inkml:brush>
  </inkml:definitions>
  <inkml:trace contextRef="#ctx0" brushRef="#br0">118 12 11819,'3'-2'471,"0"1"1,0-1-1,0 1 1,1 0-1,-1 0 1,0 0-1,0 0 1,0 0-1,1 1 1,-1 0-1,0-1 1,1 1-1,-1 1 1,5-1-1,-3 2-71,1-1-1,-1 1 0,1 0 0,-1 0 1,0 0-1,0 1 0,9 5 1,0 2 30,-1 1 0,0 1 1,-1 0-1,17 22 0,-17-19-289,-1 1 1,0 1-1,-2-1 0,0 1 1,0 1-1,-2 0 0,0 0 1,-1 1-1,-1-1 0,-1 1 1,0 0-1,1 38 0,-5-26-84,-2 0 0,0-1 0,-2 1 0,-2-1 0,-1 0 0,-1 0 0,-17 43 0,-3-7-325,-2-1 0,-3-1 0,-3-2-1,-2-1 1,-70 83 0,68-103-9,6-9-98</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3.196"/>
    </inkml:context>
    <inkml:brush xml:id="br0">
      <inkml:brushProperty name="width" value="0.05" units="cm"/>
      <inkml:brushProperty name="height" value="0.05" units="cm"/>
    </inkml:brush>
  </inkml:definitions>
  <inkml:trace contextRef="#ctx0" brushRef="#br0">1 1 16580,'26'7'1728,"11"6"-976,2-2-224,8-1 712,12 2-239,12-2-185,5-3-136,8-6-352,-4-2-144,-10-6-544,-4-3-328,-16 0 1784,-10-3-1144,-30 0 24,-11 0-96</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13.586"/>
    </inkml:context>
    <inkml:brush xml:id="br0">
      <inkml:brushProperty name="width" value="0.05" units="cm"/>
      <inkml:brushProperty name="height" value="0.05" units="cm"/>
    </inkml:brush>
  </inkml:definitions>
  <inkml:trace contextRef="#ctx0" brushRef="#br0">539 45 14659,'3'-7'1211,"-1"3"-762,-1 0 0,0 1 0,0-1 0,0 0 0,0 0 0,0-8 0,-1 12-386,0 0-1,-1 0 0,1-1 0,0 1 1,-1 0-1,1 0 0,0 0 1,-1-1-1,1 1 0,0 0 0,-1 0 1,1 0-1,0 0 0,-1 0 0,1 0 1,-1-1-1,1 1 0,0 0 1,-1 0-1,1 0 0,-1 0 0,1 1 1,0-1-1,-1 0 0,1 0 1,0 0-1,-1 0 0,1 0 0,-1 0 1,1 1-1,0-1 0,-1 0 0,1 1 1,-15 5 318,15-6-362,-230 130 1061,191-104-976,1 2 1,1 2-1,-51 53 1,74-68-33,1 1 0,-19 30 0,28-38-52,-1 0 0,1 0 0,0 1 0,1-1 0,0 1 0,1 0 0,-1 0 0,0 11 0,3-17-20,0 0 0,0 0-1,0-1 1,0 1 0,0 0 0,1 0 0,-1 0-1,1-1 1,0 1 0,0 0 0,0-1 0,0 1 0,0-1-1,0 1 1,1-1 0,-1 1 0,1-1 0,0 0-1,0 0 1,0 0 0,0 0 0,0 0 0,0 0-1,0 0 1,1-1 0,-1 1 0,1-1 0,-1 0-1,1 0 1,0 0 0,-1 0 0,4 1 0,9 1-19,-1 0 0,0-1 0,1 0 0,25-1 0,-39-1 19,295-14 185,-189 6-108,-34 4-34</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48.944"/>
    </inkml:context>
    <inkml:brush xml:id="br0">
      <inkml:brushProperty name="width" value="0.05" units="cm"/>
      <inkml:brushProperty name="height" value="0.05" units="cm"/>
    </inkml:brush>
  </inkml:definitions>
  <inkml:trace contextRef="#ctx0" brushRef="#br0">273 1 10906,'-7'1'181,"1"0"1,-1 1-1,1 0 0,0 0 0,-1 0 0,1 1 0,0 0 0,1 0 1,-1 1-1,1 0 0,-1 0 0,1 0 0,0 0 0,-5 7 0,-1 1 146,0 1 0,2 0-1,-1 0 1,-12 25 0,8-6 158,0 0 0,2 1 1,-10 49-1,-12 106 524,22-90-836,5 0 1,6 112 0,38 194-703,-34-381 453,10 60-239,-11-75 261,0 0 0,1-1-1,0 1 1,0-1 0,1 1 0,-1-1 0,9 12-1,-10-17 45,0 0 0,0 0-1,0 0 1,1 0-1,-1-1 1,0 1 0,1 0-1,-1-1 1,1 0 0,0 0-1,-1 0 1,1 0-1,0 0 1,0 0 0,0 0-1,0-1 1,-1 0 0,1 1-1,0-1 1,0 0-1,0-1 1,0 1 0,0 0-1,0-1 1,0 0 0,-1 1-1,6-3 1,7-3 28,-1-1 1,-1 0-1,1 0 1,12-10-1,-15 10 7,93-64 461,100-88 0,-187 142-410,0 1-1,-1-2 0,-1 0 1,0-1-1,14-26 0,51-109 310,-47 84-87,98-206 997,-106 213-817,-2-1 1,22-98-1,-42 147-385,0 0-1,-1 0 1,-1 0 0,-1 0-1,0 0 1,-4-29-1,2 36-84,1 1 0,-1 0 0,-1 0 0,1 0 0,-1 1 0,0-1 0,-1 1 0,0-1 0,0 1-1,0 0 1,-1 1 0,0-1 0,0 1 0,0 0 0,-12-9 0,7 8-97,-1 0 1,0 0-1,0 1 0,0 0 1,0 1-1,-1 1 0,0 0 1,-16-2-1,-102-5-282,99 9 642,-144-1-521,96 4-2</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28.540"/>
    </inkml:context>
    <inkml:brush xml:id="br0">
      <inkml:brushProperty name="width" value="0.05" units="cm"/>
      <inkml:brushProperty name="height" value="0.05" units="cm"/>
    </inkml:brush>
  </inkml:definitions>
  <inkml:trace contextRef="#ctx0" brushRef="#br0">418 11 11386,'-15'-3'253,"1"0"-1,0 1 0,-1 0 1,1 1-1,-1 1 0,1 1 0,-1 0 1,1 0-1,-1 1 0,1 1 0,0 1 1,0 0-1,0 1 0,1 0 1,0 1-1,0 0 0,0 2 0,0-1 1,1 1-1,1 1 0,-1 0 1,1 1-1,-12 14 0,14-14-161,0 1-1,1 1 1,0 0-1,1 0 1,0 0 0,1 1-1,1 0 1,0 0-1,0 1 1,1-1 0,-3 22-1,5-16-68,1-1-1,1 1 1,1 0-1,0 0 0,1 0 1,1 0-1,1-1 1,6 20-1,0-8-39,1 0 0,1 0 0,1-1 0,2-1 0,1 0 0,1-1 0,1-1 0,34 37 0,-40-51 2,0-1 0,0-1 0,1 0 0,0 0 1,1-2-1,0 1 0,0-2 0,16 7 0,-18-10 4,0-1 0,0 1-1,0-2 1,1 0 0,-1 0-1,1-1 1,-1-1-1,1 0 1,0-1 0,-1 0-1,18-4 1,-20 2 21,0 1 0,0-2-1,0 1 1,0-2 0,-1 1 0,0-1 0,0 0-1,0-1 1,0 0 0,-1-1 0,14-14 0,-12 10 38,-1 0 1,-1-1 0,0 0 0,0 0-1,-1-1 1,-1 0 0,0 0 0,4-14 0,-3 2 37,-2 1 0,0-1 0,-1 0 0,-2-1 0,0 1 0,-2 0 0,0-1 0,-2 1 0,-9-42 0,8 50-128,-2 1 0,0-1 1,0 1-1,-2 1 1,-8-17-1,12 27 25,0 0 0,0 1 0,0-1 0,0 1 0,-1 0 0,1 0 0,-1 0 0,0 0 0,-1 0 0,1 1 0,-1 0 1,1 0-1,-1 0 0,0 1 0,0-1 0,0 1 0,0 0 0,0 1 0,-7-2 0,-36 0-201</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31.909"/>
    </inkml:context>
    <inkml:brush xml:id="br0">
      <inkml:brushProperty name="width" value="0.05" units="cm"/>
      <inkml:brushProperty name="height" value="0.05" units="cm"/>
    </inkml:brush>
  </inkml:definitions>
  <inkml:trace contextRef="#ctx0" brushRef="#br0">0 0 17772,'1'1'396,"-1"0"0,1 0 0,0 0 0,-1 0 0,0 0 1,1 0-1,-1 0 0,1 0 0,-1 0 0,0 0 0,0 0 0,0 0 0,0 0 1,0 0-1,0 0 0,0 2 0,1 33 889,-1-20-573,12 137 1098,-8-124-1643,1 1 1,1-1 0,13 33 0,-16-53-262,1 1 1,1-1 0,0 0-1,0 0 1,1-1 0,6 9-1,-10-15-21,0 0 0,1 0-1,-1 0 1,0 0 0,0 0 0,1 0-1,-1-1 1,1 1 0,0-1 0,-1 0-1,5 2 1,-5-3 44,0 0 0,-1 1 0,1-1 0,0 0 0,0 0 0,0 0 1,0-1-1,0 1 0,0 0 0,-1-1 0,1 1 0,0-1 0,0 1 0,0-1 0,-1 0 0,1 0 0,0 0 0,-1 0 0,3-2 0,15-14-596</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32.306"/>
    </inkml:context>
    <inkml:brush xml:id="br0">
      <inkml:brushProperty name="width" value="0.05" units="cm"/>
      <inkml:brushProperty name="height" value="0.05" units="cm"/>
    </inkml:brush>
  </inkml:definitions>
  <inkml:trace contextRef="#ctx0" brushRef="#br0">220 0 18916,'-13'58'2288,"-36"148"2009,-44 97-3300,80-268-1108,-25 74-889,34-95 139,1 0-1,0 1 1,0 14 0,3-27 676,0-1 102,-1 0-1,1 0 0,0-1 1,0 1-1,0 0 0,0 0 1,0 0-1,0 0 0,1 0 1,-1-1-1,0 1 1,0 0-1,0 0 0,1 0 1,0 1-1,4-4-763</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33.362"/>
    </inkml:context>
    <inkml:brush xml:id="br0">
      <inkml:brushProperty name="width" value="0.05" units="cm"/>
      <inkml:brushProperty name="height" value="0.05" units="cm"/>
    </inkml:brush>
  </inkml:definitions>
  <inkml:trace contextRef="#ctx0" brushRef="#br0">195 9 15955,'12'-8'3854,"-16"16"-1073,-6 8-2558,-166 350 3660,168-352-3764,8-20-117,8-27-179,8-29-259,49-147-1147,-59 197 1443,-2 15 28,-2 23-11,-2-17 116,2 11-1,0-1 0,2 1 1,7 25-1,-9-36 23,1-1 0,1 0 0,-1 0 0,1 0 0,1 0 0,0 0 0,0-1 1,0 0-1,12 12 0,-7-10 307,-28-21-67,-2-1-183,1-1 1,0-1-1,1-1 0,0 0 1,1-1-1,2-1 0,-22-29 1,36 45-65,0 0 0,-1 1 1,1-1-1,0 0 0,0 0 1,0 0-1,1 0 0,-1-1 0,0-2 1,0 5-6,1-1 0,0 1 0,0 0 0,0-1 0,1 1 1,-1-1-1,0 1 0,0 0 0,0-1 0,0 1 0,0-1 0,0 1 1,0 0-1,1-1 0,-1 1 0,0 0 0,0-1 0,1 1 1,-1 0-1,0-1 0,0 1 0,1 0 0,-1-1 0,0 1 0,1 0 1,-1 0-1,0 0 0,1-1 0,0 1 0,3-1 10,0 1 0,1-1 0,-1 1 0,0 0 0,0 0 0,0 1-1,1-1 1,3 2 0,91 19-82,24 4 613,-95-25-468,-4-2 19</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34.591"/>
    </inkml:context>
    <inkml:brush xml:id="br0">
      <inkml:brushProperty name="width" value="0.05" units="cm"/>
      <inkml:brushProperty name="height" value="0.05" units="cm"/>
    </inkml:brush>
  </inkml:definitions>
  <inkml:trace contextRef="#ctx0" brushRef="#br0">173 32 15875,'1'-3'495,"1"1"-114,0-1-1,0 1 1,-1-1 0,1 0-1,-1 0 1,0 0-1,1-7 1793,-6 14-1318,-4 7-16,-11 25 16,3 0 0,-19 57 0,-14 80-189,48-170-646,-15 54 145,3 0 0,3 1 0,-5 98 0,15-147-165,0 1 0,1-1-1,0 0 1,1 1 0,0-1-1,1 0 1,4 11-1,-6-18-53,-1 0 0,1 0 0,0-1-1,0 1 1,0 0 0,0 0 0,0 0-1,1-1 1,-1 1 0,0-1 0,1 1-1,-1-1 1,1 0 0,0 1-1,-1-1 1,1 0 0,0 0 0,0 0-1,0 0 1,0 0 0,0-1 0,0 1-1,0-1 1,0 1 0,0-1 0,0 0-1,0 1 1,0-1 0,0 0 0,0-1-1,0 1 1,0 0 0,0 0 0,0-1-1,0 1 1,0-1 0,0 0 0,3-1-1,1-2-141,0 0 0,0 0-1,-1-1 1,0 1-1,0-1 1,0 0 0,0-1-1,-1 1 1,0-1 0,0 0-1,4-9 1,12-19-632</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34.997"/>
    </inkml:context>
    <inkml:brush xml:id="br0">
      <inkml:brushProperty name="width" value="0.05" units="cm"/>
      <inkml:brushProperty name="height" value="0.05" units="cm"/>
    </inkml:brush>
  </inkml:definitions>
  <inkml:trace contextRef="#ctx0" brushRef="#br0">70 34 17604,'12'-6'7796,"-20"25"-6373,-1 5-769,-38 125 831,42-127-1456,0 0-1,2 0 1,0 1-1,1 40 1,2-61-29,0-1 1,0 1-1,0-1 0,1 1 1,-1-1-1,0 1 0,1-1 1,-1 1-1,1-1 1,-1 1-1,1-1 0,0 1 1,-1-1-1,1 0 0,0 1 1,0-1-1,0 0 1,2 2-1,-2-2-3,0-1-1,0 1 1,0-1 0,0 1 0,0-1-1,1 0 1,-1 0 0,0 1 0,0-1 0,0 0-1,1 0 1,-1 0 0,0 0 0,0 0-1,0 0 1,1-1 0,-1 1 0,2-1-1,3-1-56,0-1 0,0 0 0,0 0 0,0-1-1,-1 1 1,0-1 0,9-8 0,6-9-555,-1 0 1,-1-1-1,0-1 1,-2-1-1,-1-1 0,-1 0 1,-1 0-1,-1-2 1,-2 1-1,13-48 1,-12 19-535</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32.257"/>
    </inkml:context>
    <inkml:brush xml:id="br0">
      <inkml:brushProperty name="width" value="0.05" units="cm"/>
      <inkml:brushProperty name="height" value="0.05" units="cm"/>
    </inkml:brush>
  </inkml:definitions>
  <inkml:trace contextRef="#ctx0" brushRef="#br0">12 97 15683,'-1'0'93,"1"0"0,-1-1 0,0 1 0,0-1 0,1 1 0,-1-1 0,0 0 0,1 1-1,-1-1 1,1 1 0,-1-1 0,1 0 0,-1 0 0,1 1 0,-1-1 0,1 0 0,0 0 0,-1 0-1,1 1 1,0-1 0,0 0 0,-1 0 0,1 0 0,0 0 0,0 0 0,0 1 0,0-1 0,0 0-1,0 0 1,1 0 0,-1 0 0,0 0 0,0 1 0,1-1 0,-1 0 0,0 0 0,1 0 0,-1 1-1,1-1 1,-1 0 0,1 0 0,-1 1 0,2-2 0,18-11 755,39-17-1,-50 26-700,0 1 1,1 0-1,-1 0 0,1 1 0,0 0 0,0 0 0,10 1 0,-18 1-117,0 0-1,0 0 0,0 0 0,0 0 0,1 1 0,-1-1 0,0 1 0,0-1 0,0 1 0,0 0 0,0 0 0,0 0 0,0 0 1,-1 0-1,1 0 0,0 0 0,-1 1 0,1-1 0,0 1 0,1 2 0,-1-1 6,0 0-1,-1 0 1,1 0 0,-1 1-1,0-1 1,0 1 0,0-1 0,0 1-1,0-1 1,-1 1 0,0 4-1,0 6 63,-1 1 0,0 0 0,-1-1 0,-8 27 0,-31 68 260,62-132-1439,-7-6 877,5-10-71</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35.382"/>
    </inkml:context>
    <inkml:brush xml:id="br0">
      <inkml:brushProperty name="width" value="0.05" units="cm"/>
      <inkml:brushProperty name="height" value="0.05" units="cm"/>
    </inkml:brush>
  </inkml:definitions>
  <inkml:trace contextRef="#ctx0" brushRef="#br0">29 0 18572,'-8'0'2472,"1"3"-1487,-3 4 3952,12-7-4473,1-1-360,0-1-904,0 0-489,-9 3 553,-2 8 104</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35.741"/>
    </inkml:context>
    <inkml:brush xml:id="br0">
      <inkml:brushProperty name="width" value="0.05" units="cm"/>
      <inkml:brushProperty name="height" value="0.05" units="cm"/>
    </inkml:brush>
  </inkml:definitions>
  <inkml:trace contextRef="#ctx0" brushRef="#br0">10 297 16692,'-1'4'771,"-8"21"2401,10-17-1269,0-8-1805,-1 1 1,1-1-1,-1 0 0,1 0 1,-1 0-1,1 0 0,-1 0 1,0 0-1,1 0 0,-1-1 0,1 1 1,-1 0-1,1 0 0,-1 0 1,0 0-1,1 0 0,-1-1 1,1 1-1,-1 0 0,0 0 0,1-1 1,-1 1-1,1-1 0,6-6 191,1 0 0,-1-1 0,-1 0 0,0 0 0,0-1 0,0 0 0,-1 0 0,4-11 0,-3 10-136,95-202 634,-89 192-844,-12 20 55,0-1-1,0 1 1,1 0 0,-1 0 0,0 0 0,0 0 0,0-1 0,0 1-1,0 0 1,0 0 0,0 0 0,1 0 0,-1-1 0,0 1-1,0 0 1,0 0 0,0 0 0,1 0 0,-1 0 0,0 0 0,0 0-1,0 0 1,1 0 0,-1-1 0,0 1 0,0 0 0,0 0 0,1 0-1,-1 0 1,0 0 0,0 0 0,0 0 0,1 0 0,-1 0-1,0 1 1,0-1 0,0 0 0,1 0 0,-1 0 0,0 0 0,0 0-1,0 0 1,0 0 0,1 1 0,2 10-51,-2 15 9,-8 55 23,-21 93-1,19-126 32,9-43 279,-5 20-1448,3-23 36,2-15 533,1-7 159,4-1-104</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36.144"/>
    </inkml:context>
    <inkml:brush xml:id="br0">
      <inkml:brushProperty name="width" value="0.05" units="cm"/>
      <inkml:brushProperty name="height" value="0.05" units="cm"/>
    </inkml:brush>
  </inkml:definitions>
  <inkml:trace contextRef="#ctx0" brushRef="#br0">16 1 16171,'2'0'221,"-1"0"0,1 0 0,-1 1 0,1-1-1,-1 1 1,1-1 0,-1 1 0,0-1 0,1 1-1,-1 0 1,1 0 0,-1 0 0,0-1 0,0 1-1,0 0 1,1 1 0,-1-1 0,0 0 0,0 0-1,0 0 1,-1 1 0,2 1 0,21 38 2871,-16-27-2483,0-1-244,25 44 792,-2 2 0,26 72 1,-49-111-1110,-1 0 0,-1 0 0,-1 1 0,-1-1 0,-1 1 0,0 0 0,-2-1 1,0 1-1,-2 0 0,0 0 0,-6 23 0,2-20-256,-2 0-1,-1 0 1,0-1 0,-21 35 0,21-43 63,0-1 1,-1 0-1,-1-1 1,0 0 0,-1 0-1,0-1 1,-23 17-1,-12 0-297</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8:05.496"/>
    </inkml:context>
    <inkml:brush xml:id="br0">
      <inkml:brushProperty name="width" value="0.025" units="cm"/>
      <inkml:brushProperty name="height" value="0.025" units="cm"/>
      <inkml:brushProperty name="color" value="#008C3A"/>
    </inkml:brush>
  </inkml:definitions>
  <inkml:trace contextRef="#ctx0" brushRef="#br0">0 353 11314,'37'7'185,"-1"-1"1,1-2-1,0-2 0,0-1 0,68-8 0,183-44 64,-266 46-198,-10 3-46,299-59 205,-211 46 110,116-3-1,-80 15 43,393-20 371,202-48-740,-268 23-104,-46 26 88,-1 21 112,160-5 47,-242-10-95,157-6-49,1 21-19,-172 12 23,1321 69 47,-796 5 149,-7 67 199,-621-103-344,3-9-1,365 20 1,188-42-100,-375-11 71,352 22-27,-340-12 10,78-20-10,-170-3-18,-263 6 275,0 3-1,-1 2 0,1 2 1,-2 3-1,60 19 1,-110-30 229,-5-5-386,-13-8-117,-21-9-20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8:46.655"/>
    </inkml:context>
    <inkml:brush xml:id="br0">
      <inkml:brushProperty name="width" value="0.025" units="cm"/>
      <inkml:brushProperty name="height" value="0.025" units="cm"/>
      <inkml:brushProperty name="color" value="#008C3A"/>
    </inkml:brush>
  </inkml:definitions>
  <inkml:trace contextRef="#ctx0" brushRef="#br0">764 42 13195,'-6'-3'254,"0"0"1,0 0-1,0 1 1,-1 0-1,1 0 1,0 0-1,-11 0 1,-49-2 881,32 3-610,-1-1-317,0 2-1,0 2 1,0 0 0,1 3 0,-1 1-1,-60 19 1,74-18-191,1 1 0,0 1 0,0 1 0,1 1 0,0 0 1,1 2-1,1 0 0,0 1 0,0 0 0,2 1 0,0 1 0,-14 19 0,23-25 1,-1 1 0,2-1 0,-1 1 0,1 0 0,1 1 0,0-1 0,1 1 0,0 0 0,-2 19 0,2 11 42,1 60 0,3-57-47,-2 43 12,4 145-3,0-184-38,3-1 0,18 81 0,-21-118 11,1 1 0,0-1 0,0-1 0,1 1 1,1 0-1,0-1 0,0 0 0,1-1 0,0 1 1,14 12-1,-9-10 5,1-2 0,1 0 0,0 0 0,0-1 0,1-1 0,28 11 0,265 88-228,-290-101 166,1-2 0,-1 0-1,1-1 1,0-1 0,23-1-1,-30-2 32,-1 0 0,1 0 0,-1-1 0,0-1 0,0 0 0,0-1 0,0 0 0,-1 0 0,20-12 0,-1-4 63,-1-1 0,-1-1-1,-1-2 1,-1-1 0,-1 0 0,-1-2-1,-2-1 1,0 0 0,-2-2 0,22-45-1,-32 55-17,0-1-1,-2 0 0,0 0 1,-2 0-1,6-41 0,-4-112-489,0 25 496,29-169 1,-31 281 4,-1 11 10,0 10-27,-2 0 0,0 0 0,-1-1 0,-1 1 0,0 0 0,-1 0 0,-3-19 0,3 32-23,-1 0-1,1 0 1,-1 1-1,1-1 1,-1 1 0,0-1-1,0 1 1,0-1-1,0 1 1,0 0-1,0 0 1,-1 0 0,1 0-1,-1 1 1,1-1-1,-1 1 1,0-1-1,1 1 1,-1 0 0,0 0-1,0 0 1,0 0-1,0 1 1,0-1-1,-4 1 1,-10-2-153,0 1 0,-1 1 0,-21 3 0,20-2 134,-33 3-126,1 3-59</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01.055"/>
    </inkml:context>
    <inkml:brush xml:id="br0">
      <inkml:brushProperty name="width" value="0.025" units="cm"/>
      <inkml:brushProperty name="height" value="0.025" units="cm"/>
      <inkml:brushProperty name="color" value="#008C3A"/>
    </inkml:brush>
  </inkml:definitions>
  <inkml:trace contextRef="#ctx0" brushRef="#br0">106 141 15099,'-2'-2'302,"-1"0"0,1 1-1,0-1 1,0 0 0,0 0 0,0 0-1,0-1 1,-1-1 0,2 3-253,1 1 0,0-1 0,-1 1 0,1-1 0,0 1 1,0-1-1,-1 1 0,1-1 0,0 1 0,0-1 0,0 1 0,0-1 1,0 0-1,-1 1 0,1-1 0,0 1 0,0-1 0,1 1 0,-1-1 0,0 0 1,0 1-1,0-1 0,0 1 0,0-1 0,0 1 0,1-1 0,-1 1 0,0-1 1,1 1-1,-1-1 0,0 1 0,1-1 0,-1 1 0,0-1 0,1 1 0,-1 0 1,1-1-1,-1 1 0,1 0 0,-1-1 0,1 1 0,-1 0 0,1 0 1,0-1-1,60-24 1449,81-30-120,-126 50-1346,0 1 0,0 1 1,0 0-1,0 2 0,1-1 0,-1 2 0,18 1 1,-31-1-42,0 1 1,0-1-1,0 1 1,0-1-1,0 1 1,0 0-1,0 0 1,0 0-1,0 1 1,0-1-1,-1 1 1,1-1-1,4 5 1,-7-6 7,-1 1 0,1-1 0,0 0-1,0 1 1,0-1 0,0 0 0,0 1 0,-1-1 0,1 0 0,0 1 0,0-1-1,0 0 1,-1 1 0,1-1 0,0 0 0,-1 1 0,1-1 0,0 0 0,-1 0-1,1 1 1,0-1 0,-1 0 0,1 0 0,0 0 0,-1 0 0,1 0 0,0 1-1,-1-1 1,1 0 0,-1 0 0,1 0 0,0 0 0,-1 0 0,1 0 0,-1 0-1,0 0 1,-21 4 19,20-4-13,-114 24 237,-218 76 0,343-104-266,84-36-46,70-4 124,-140 40-191,-1 1 0,0 0-1,1 2 1,0 1 0,32 3-1,-55-3 129,0 0 1,0 0-1,0 0 0,1 0 1,-1 0-1,0 0 0,0 0 0,0 0 1,0 0-1,0 0 0,0 0 1,1 0-1,-1 0 0,0 0 1,0 0-1,0 0 0,0 0 0,0 0 1,0 0-1,1 0 0,-1 0 1,0 0-1,0 0 0,0 1 0,0-1 1,0 0-1,0 0 0,0 0 1,0 0-1,0 0 0,1 0 0,-1 0 1,0 0-1,0 1 0,0-1 1,0 0-1,0 0 0,0 0 0,0 0 1,0 0-1,0 0 0,0 0 1,0 1-1,0-1 0,0 0 0,0 0 1,0 0-1,0 0 0,0 0 1,0 0-1,0 1 0,0-1 1,-7 4-338,7-4 321,-13 2-660,0 0 1,0-1-1,0-1 1,0 0-1,-26-3 0,4-12-61</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04.250"/>
    </inkml:context>
    <inkml:brush xml:id="br0">
      <inkml:brushProperty name="width" value="0.025" units="cm"/>
      <inkml:brushProperty name="height" value="0.025" units="cm"/>
      <inkml:brushProperty name="color" value="#008C3A"/>
    </inkml:brush>
  </inkml:definitions>
  <inkml:trace contextRef="#ctx0" brushRef="#br0">1 3089 11234,'0'1'102,"1"1"0,-1 0 0,1-1 0,0 1 0,0-1 0,-1 1 0,1-1 0,0 1 0,0-1 0,1 0 0,-1 1 1,0-1-1,0 0 0,0 0 0,1 0 0,-1 0 0,1 0 0,-1 0 0,1 0 0,-1-1 0,1 1 0,-1 0 0,1-1 0,0 0 0,-1 1 0,1-1 0,0 0 0,-1 0 0,1 1 0,0-1 0,0-1 0,-1 1 0,4 0 0,7-2 171,0 0 1,0 0-1,19-7 1,-26 7-130,137-50 1714,-47 16-1152,256-67 106,-221 61-633,-95 28-108,0 2 0,0 2 1,1 2-1,51-7 0,-65 13-66,-1-1 0,0-1 0,0-1 0,34-13 0,77-41 35,-94 40-30,1 1 0,0 2-1,56-14 1,-56 19-9,1-1-1,71-35 1,-103 43-1,36-12-30,1 1 0,1 2 0,67-9 0,14-5-5,300-53-90,-168 54 128,19-3-33,-272 28 29,216-40-20,-161 26 25,94-35-1,-59 11 11,97-37 16,-14 12-34,62-20 15,31 16 0,-170 46-21,103-36 1,318-120 45,-108 8-58,-157 58 24,-174 79-8,100-23 0,-18 15-2,281-77 1,-418 109 6,361-133-4,-219 65-10,4 8 1,2 8 0,267-56-1,-442 117 15,411-87-1,-9-28-22,-150 4 64,-11-20-65,-29 14 29,-204 112-39,-1-1 42,1 1 0,0 0 0,1 0-1,-1 1 1,1 1 0,-1-1 0,1 2 0,0 0 0,1 0 0,11 0 0,19 0-2044,53-10 0,-52 6 1584,7 0-356</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05.138"/>
    </inkml:context>
    <inkml:brush xml:id="br0">
      <inkml:brushProperty name="width" value="0.025" units="cm"/>
      <inkml:brushProperty name="height" value="0.025" units="cm"/>
      <inkml:brushProperty name="color" value="#008C3A"/>
    </inkml:brush>
  </inkml:definitions>
  <inkml:trace contextRef="#ctx0" brushRef="#br0">2 0 16107,'-1'13'1857,"1"3"-1145,6 4-208,4 2 712,4 0-239,2 4-113,5 3-240,2-3-96,0-5-240,1-4-72,1-8-208,-4-5-248,2-5-536,-1-5-328,1-14 888,-2-6-200,2-8-145</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05.589"/>
    </inkml:context>
    <inkml:brush xml:id="br0">
      <inkml:brushProperty name="width" value="0.025" units="cm"/>
      <inkml:brushProperty name="height" value="0.025" units="cm"/>
      <inkml:brushProperty name="color" value="#008C3A"/>
    </inkml:brush>
  </inkml:definitions>
  <inkml:trace contextRef="#ctx0" brushRef="#br0">244 1 16908,'-31'44'1936,"-4"6"-1240,-3 8-224,0 2 857,5 0-393,6 0-160,6-7-296,5-7-248,11-13-688,5-9-392,5-15 696,-1-2-160,-1-8-104</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05.945"/>
    </inkml:context>
    <inkml:brush xml:id="br0">
      <inkml:brushProperty name="width" value="0.025" units="cm"/>
      <inkml:brushProperty name="height" value="0.025" units="cm"/>
      <inkml:brushProperty name="color" value="#008C3A"/>
    </inkml:brush>
  </inkml:definitions>
  <inkml:trace contextRef="#ctx0" brushRef="#br0">76 6 16620,'3'-6'1648,"-4"11"-944,-6 3-232,-2 10 792,-1-1-199,0 7-241,-1 3-208,2 2-200,0 3-128,2-4-392,3-2-248,4-5-560,0-2-192,-2-12 792,2-11-913</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27.856"/>
    </inkml:context>
    <inkml:brush xml:id="br0">
      <inkml:brushProperty name="width" value="0.05" units="cm"/>
      <inkml:brushProperty name="height" value="0.05" units="cm"/>
    </inkml:brush>
  </inkml:definitions>
  <inkml:trace contextRef="#ctx0" brushRef="#br0">0 320 16852,'14'-15'4706,"22"-25"-3530,-22 20-768,-1 0 1,-1-1-1,13-30 0,-21 40-268,0 0 0,0 0 0,-1-1 0,0 1 0,-1-1 0,-1 1 0,0-1 0,0-22 0,-1 32-117,0 1 0,-1-1 0,1 1 0,0-1 0,-1 1 0,1-1 0,-1 1 0,1-1 0,-1 1-1,0 0 1,1-1 0,-1 1 0,-2-3 0,3 4-7,-1-1 0,0 1 1,1-1-1,-1 1 0,0 0 0,1-1 0,-1 1 0,0 0 0,1-1 0,-1 1 0,0 0 0,1 0 0,-1 0 0,0 0 0,0 0 1,1 0-1,-1 0 0,0 0 0,0 0 0,-1 0 0,0 1 11,-1 0 1,0 0-1,1 0 1,-1 1-1,1-1 1,0 1-1,-1-1 1,1 1-1,0 0 1,0 0-1,0 0 1,0 0 0,-3 4-1,-1 4-15,0 0 1,1 0-1,0 1 0,0-1 1,1 1-1,1 0 0,0 0 1,0 0-1,1 1 0,1-1 0,0 0 1,0 13-1,1-21-16,0 0 0,0 0 0,0 0 0,0 0 0,1 0 0,-1 0 0,1 0 0,0 0 0,0 0 0,0-1 0,0 1 1,0 0-1,1-1 0,-1 1 0,1-1 0,-1 1 0,1-1 0,0 0 0,0 1 0,0-1 0,1 0 0,-1-1 0,0 1 0,1 0 0,-1-1 0,1 1 0,-1-1 0,1 0 0,0 1 0,0-1 0,0-1 0,-1 1 0,6 0 0,13 2-22,1-2 0,0-1 0,0-1 0,-1 0 0,1-2 0,21-5 1,15-1-20,-22 4 19,46-5-11,-74 9 32,1 1 0,-1 0 1,1 1-1,-1-1 0,0 2 0,17 4 1,-24-6 6,1 1 0,-1-1-1,1 1 1,-1 0 0,0 0 0,1 0 0,-1 0 0,0 0 0,0 0 0,0 0 0,0 0 0,0 0 0,0 0 0,0 1 0,0-1 0,0 0 0,0 1 0,-1-1 0,1 1 0,0-1 0,-1 1 0,1-1 0,-1 1 0,0-1 0,0 1 0,1-1 0,-1 1-1,0 0 1,0-1 0,-1 1 0,1-1 0,0 1 0,0-1 0,-1 1 0,1-1 0,-1 1 0,0 1 0,0-2 21,1 0 1,-1 1-1,1-1 0,-1 0 0,0 0 1,1 0-1,-1 0 0,0 0 1,0 0-1,0 0 0,0-1 0,0 1 1,0 0-1,0 0 0,0-1 1,0 1-1,0 0 0,0-1 1,0 1-1,0-1 0,-1 0 0,1 1 1,0-1-1,0 0 0,-1 0 1,1 0-1,0 1 0,0-1 0,-1-1 1,1 1-1,0 0 0,0 0 1,-1 0-1,1-1 0,0 1 0,0-1 1,0 1-1,0-1 0,-1 1 1,1-1-1,0 1 0,0-1 0,0 0 1,0 0-1,-1-1 0,-7-6 144,1-1 0,0 0-1,0 0 1,1-1-1,-9-16 1,-27-57 392,39 74-525,0 1-76,0 1 0,1-1-1,0 0 1,0-1 0,1 1 0,-2-15 0,4 22 1,0 1 0,0-1-1,0 1 1,0 0 0,1-1 0,-1 1 0,0-1 0,0 1 0,0 0 0,1-1-1,-1 1 1,0 0 0,1-1 0,-1 1 0,0 0 0,1-1 0,-1 1 0,0 0 0,1 0-1,-1-1 1,1 1 0,-1 0 0,0 0 0,1 0 0,-1 0 0,1-1 0,-1 1-1,1 0 1,-1 0 0,1 0 0,-1 0 0,0 0 0,1 0 0,-1 0 0,1 0-1,21 2-558,-17-1 559,24-1-379,5-5-138</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06.366"/>
    </inkml:context>
    <inkml:brush xml:id="br0">
      <inkml:brushProperty name="width" value="0.025" units="cm"/>
      <inkml:brushProperty name="height" value="0.025" units="cm"/>
      <inkml:brushProperty name="color" value="#008C3A"/>
    </inkml:brush>
  </inkml:definitions>
  <inkml:trace contextRef="#ctx0" brushRef="#br0">0 5 15851,'1'-1'101,"-1"1"0,1-1 0,0 1 0,-1-1 0,1 1 0,0 0 0,-1-1 0,1 1-1,0 0 1,-1 0 0,1 0 0,0-1 0,-1 1 0,1 0 0,0 0 0,0 0 0,-1 0 0,1 0-1,0 0 1,0 0 0,-1 1 0,1-1 0,1 0 0,24 3 373,-22-2-154,36 5 663,75 20 1,-94-19-911,0 1 0,0 0 0,-1 2 0,38 23 0,-53-30-67,0 0-1,-1 0 0,1 1 1,-1 0-1,0 0 0,0 0 1,-1 1-1,1-1 0,-1 1 0,0 0 1,0 0-1,0 0 0,-1 0 1,0 0-1,0 1 0,0-1 1,1 8-1,-3-7 10,1 1 1,-1 0-1,-1 0 0,0-1 1,1 1-1,-2 0 0,1-1 1,-1 1-1,0-1 0,-1 0 0,1 1 1,-1-1-1,0 0 0,-7 8 1,-2 4 89,-1-1 0,-1-1 0,0 0 0,-1 0 0,-1-2 0,-1 0 0,0-1 0,0 0 0,-1-2 0,-37 18 0,50-26-85,-1-1 0,0 0 0,0-1 1,1 0-1,-1 1 0,0-2 1,-7 1-1,11-1-50,0 0 0,0 0 0,0 0 0,0-1 0,0 1 0,0 0 0,0-1 1,0 0-1,0 1 0,0-1 0,0 0 0,1 0 0,-1 0 0,0 0 0,0-1 0,1 1 0,-1 0 0,1-1 1,-1 1-1,1-1 0,0 1 0,0-1 0,-1 0 0,0-2 0,0-1 5,1-1-1,0 1 0,-1 0 1,2-1-1,-1 0 1,1 1-1,0-1 1,0 1-1,0-1 0,1 1 1,2-11-1,11-31-236</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06.909"/>
    </inkml:context>
    <inkml:brush xml:id="br0">
      <inkml:brushProperty name="width" value="0.025" units="cm"/>
      <inkml:brushProperty name="height" value="0.025" units="cm"/>
      <inkml:brushProperty name="color" value="#008C3A"/>
    </inkml:brush>
  </inkml:definitions>
  <inkml:trace contextRef="#ctx0" brushRef="#br0">189 1 16179,'-1'3'317,"-1"1"0,1-1 0,0 0 0,-1 1 0,0-1 0,0 0 0,0 0 0,0 0 0,-5 5 0,-8 12 674,-9 23-442,2 1 0,1 1 0,3 1 0,-15 54 0,23-62-497,2 0-1,1 0 1,2 1-1,2 0 1,3 68-1,1-94-130,0 0-1,1 0 0,1 0 0,0 0 0,9 22 1,-10-31 9,-1 0 1,1 0-1,0-1 0,0 1 1,1-1-1,-1 1 1,1-1-1,0 0 1,0 0-1,0 0 1,0 0-1,0-1 1,0 1-1,1-1 1,-1 0-1,1 0 1,0 0-1,0 0 1,-1-1-1,1 0 1,0 1-1,6-1 1,24 0-288,3-6-111</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07.377"/>
    </inkml:context>
    <inkml:brush xml:id="br0">
      <inkml:brushProperty name="width" value="0.025" units="cm"/>
      <inkml:brushProperty name="height" value="0.025" units="cm"/>
      <inkml:brushProperty name="color" value="#008C3A"/>
    </inkml:brush>
  </inkml:definitions>
  <inkml:trace contextRef="#ctx0" brushRef="#br0">0 33 16099,'0'2'1929,"2"4"-1201,-1 1-232,3 3 1000,2 6-495,1-1-177,5 3-352,1 0-152,4-3-376,3-3-240,3-7-448,1-2-256,2-8-129,0-5 721,-2-8-264,-1-4-240</inkml:trace>
  <inkml:trace contextRef="#ctx0" brushRef="#br0" timeOffset="1">321 1 15803,'-13'18'1633,"-5"11"-881,-4 4-224,2 4 776,1 3-207,5 3-281,1-1-224,8-6-400,2-3-232,3-12-632,3-4-224,1-15 639,4-7-183,2-9-208</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07.765"/>
    </inkml:context>
    <inkml:brush xml:id="br0">
      <inkml:brushProperty name="width" value="0.025" units="cm"/>
      <inkml:brushProperty name="height" value="0.025" units="cm"/>
      <inkml:brushProperty name="color" value="#008C3A"/>
    </inkml:brush>
  </inkml:definitions>
  <inkml:trace contextRef="#ctx0" brushRef="#br0">62 0 17220,'-1'20'1688,"-14"6"-1136,5 1-224,-3 6 680,2 3-255,5 0-433,0-2-384,6-5-745,5-2-151,-1-9 712,0-8-240,-4-12-168</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08.198"/>
    </inkml:context>
    <inkml:brush xml:id="br0">
      <inkml:brushProperty name="width" value="0.025" units="cm"/>
      <inkml:brushProperty name="height" value="0.025" units="cm"/>
      <inkml:brushProperty name="color" value="#008C3A"/>
    </inkml:brush>
  </inkml:definitions>
  <inkml:trace contextRef="#ctx0" brushRef="#br0">96 1 15971,'-14'20'2342,"-15"27"-1,17-25-1533,1 2 1,-13 38 0,23-58-766,0 0 1,0 0 0,0 0 0,0 0 0,1 0-1,-1 0 1,1 0 0,0 0 0,0 0 0,2 7-1,-2-10-33,1 1 0,0-1-1,0 1 1,-1-1 0,1 1-1,0-1 1,0 0-1,0 1 1,1-1 0,-1 0-1,0 0 1,0 0 0,1 0-1,-1 0 1,0 0 0,1 0-1,-1-1 1,1 1 0,-1 0-1,1-1 1,-1 1 0,1-1-1,0 1 1,-1-1 0,1 0-1,0 0 1,-1 0-1,3 0 1,5 0-70,0-1-1,0 0 0,-1 0 1,1-1-1,-1 0 1,1 0-1,-1-1 1,0 0-1,0-1 1,0 0-1,-1 0 0,1 0 1,-1-1-1,0 0 1,0-1-1,0 0 1,-1 0-1,0 0 0,0 0 1,-1-1-1,7-10 1,-2-16-220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08.620"/>
    </inkml:context>
    <inkml:brush xml:id="br0">
      <inkml:brushProperty name="width" value="0.025" units="cm"/>
      <inkml:brushProperty name="height" value="0.025" units="cm"/>
      <inkml:brushProperty name="color" value="#008C3A"/>
    </inkml:brush>
  </inkml:definitions>
  <inkml:trace contextRef="#ctx0" brushRef="#br0">5 0 14579,'-5'13'2025,"5"1"-985,0-4-408,8-3 2369,5-2-1905,1-1-920,2 0-568,-3-4 464,-5-1-112,-5-2-216</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09.059"/>
    </inkml:context>
    <inkml:brush xml:id="br0">
      <inkml:brushProperty name="width" value="0.025" units="cm"/>
      <inkml:brushProperty name="height" value="0.025" units="cm"/>
      <inkml:brushProperty name="color" value="#008C3A"/>
    </inkml:brush>
  </inkml:definitions>
  <inkml:trace contextRef="#ctx0" brushRef="#br0">1 409 16291,'12'-1'1001,"1"0"-1,-1-1 0,0-1 0,13-3 0,-15 3-619,1 0-1,0 1 0,-1 0 0,1 0 0,19 1 0,-29 1-371,0 0-1,0 0 1,0 0-1,0 0 1,0 0-1,1 0 1,-1 0 0,0 1-1,0-1 1,0 0-1,0 0 1,0 1-1,0-1 1,0 1 0,-1-1-1,1 1 1,0-1-1,0 1 1,0 0-1,0-1 1,-1 1 0,1 0-1,0 0 1,0-1-1,-1 1 1,1 0-1,-1 0 1,1 0 0,-1 0-1,1 0 1,-1 0-1,0 0 1,1 0-1,-1 0 1,0 0 0,0 0-1,0 0 1,0 0-1,0 0 1,0 0-1,0 0 1,0 0 0,0 0-1,0 0 1,0 0-1,-1 1 1,1-1-1,-1 1 1,-1 4 6,-1 0 0,0 0 0,0 0 0,-1 0 0,0-1 0,-5 8 0,-40 38 176,32-33 105,0 1-1,-24 33 1,39-50-266,1 0 0,0 0 1,0 0-1,0-1 0,0 1 0,1 0 1,-1 0-1,0 0 0,1 0 0,0 0 0,-1 1 1,1-1-1,0 0 0,0 0 0,0 2 0,0-3-14,1 1 0,-1-1-1,1 0 1,-1 0 0,1 0-1,0 0 1,-1 0 0,1 0-1,0 0 1,0 0 0,0 0-1,0 0 1,0 0 0,0 0 0,0-1-1,0 1 1,0 0 0,0-1-1,0 1 1,0-1 0,0 1-1,0-1 1,1 1 0,-1-1-1,3 1 1,3 0-77,1-1 0,0 1-1,0-1 1,0-1 0,0 1 0,0-1 0,0-1-1,-1 1 1,1-1 0,0-1 0,8-3 0,3-2-415,0-1 1,-1-1 0,19-13 0,-19 9 136,0 0 0,31-33 0,-13 6-391</inkml:trace>
  <inkml:trace contextRef="#ctx0" brushRef="#br0" timeOffset="1">475 0 15099,'0'20'1433,"3"5"-889,2-1-176,2 7 624,4 5-152,1 3-88,2 0-72,0-1-135,1 0-41,-8-1-72,-1 3-16,-11 0-56,-6 3-40,-12 2-136,-4 2-264,-12-4 152,0-2-48,1-12-32</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11.427"/>
    </inkml:context>
    <inkml:brush xml:id="br0">
      <inkml:brushProperty name="width" value="0.025" units="cm"/>
      <inkml:brushProperty name="height" value="0.025" units="cm"/>
      <inkml:brushProperty name="color" value="#008C3A"/>
    </inkml:brush>
  </inkml:definitions>
  <inkml:trace contextRef="#ctx0" brushRef="#br0">37 15 17188,'1'-9'1704,"0"3"-1296,-2 15-216,-5 9 728,3 10-384,2 6-135,1 9-297,-1 1-56,1 2-24,-2 0-40,2-6-312,2-7-177,-2-7-327,0-9 1072,-5-11-400,-2-6-128,-7-11-136</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11.893"/>
    </inkml:context>
    <inkml:brush xml:id="br0">
      <inkml:brushProperty name="width" value="0.025" units="cm"/>
      <inkml:brushProperty name="height" value="0.025" units="cm"/>
      <inkml:brushProperty name="color" value="#008C3A"/>
    </inkml:brush>
  </inkml:definitions>
  <inkml:trace contextRef="#ctx0" brushRef="#br0">1 325 15771,'0'-6'247,"1"0"0,-1 0-1,1 1 1,1-1 0,-1 0-1,1 1 1,0-1 0,0 1-1,0-1 1,1 1 0,0 0-1,6-9 1,4-1 280,0 1-1,23-21 0,-12 14-208,133-119 928,-154 138-1229,-1 0 0,0 0 0,1 0 0,0 0 0,-1 1 0,1-1 0,0 1 0,0 0 0,-1 0 0,7-2 0,-8 3-13,0 0 1,0 0 0,1 0 0,-1 1 0,0-1 0,0 0-1,1 0 1,-1 1 0,0-1 0,0 1 0,1-1 0,-1 1-1,0-1 1,0 1 0,0 0 0,0-1 0,0 1 0,0 0-1,0 0 1,0 0 0,0 0 0,-1 0 0,1 0 0,0 0-1,-1 0 1,2 3 0,3 6-98,0 1 0,-1 0-1,-1 0 1,0 0 0,2 14-1,-3-12-5,1-1 0,1 0-1,6 16 1,2-7-73</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12.934"/>
    </inkml:context>
    <inkml:brush xml:id="br0">
      <inkml:brushProperty name="width" value="0.025" units="cm"/>
      <inkml:brushProperty name="height" value="0.025" units="cm"/>
      <inkml:brushProperty name="color" value="#008C3A"/>
    </inkml:brush>
  </inkml:definitions>
  <inkml:trace contextRef="#ctx0" brushRef="#br0">2325 168 10162,'-228'-30'1511,"-233"1"-1,353 29-1263,0 5 0,0 5 0,0 4 0,-145 39 0,182-31-158,2 3 0,0 3 0,2 3 1,1 3-1,2 3 0,1 2 0,3 3 1,1 3-1,2 3 0,-93 99 0,132-126 56,0 0 0,2 1-1,0 1 1,2 0 0,0 1 0,2 0-1,-14 37 1,21-44-65,0 0 0,1 0 0,1 0 0,1 0 0,0 1 0,2-1 0,0 1 0,0-1 0,2 1 0,0-1 0,1 1 0,9 27 0,-2-18-28,1 0 0,1-1 0,2-1 0,0 0 0,2 0-1,1-2 1,0 0 0,2-1 0,1 0 0,30 24 0,-9-11-19,3-3 0,0-1 0,2-2 0,80 36 0,-35-26-46,2-4 1,1-4-1,1-5 0,1-3 0,1-5 1,1-4-1,0-5 0,1-3 0,-1-5 0,1-4 1,163-27-1,-84-4 157,-2-9 0,-2-6-1,-2-9 1,-3-6 0,283-154 0,-386 180 172,-1-4 0,-1-2 0,-3-3 0,-2-3 0,-2-2 0,53-63 0,-98 101-197,-1-1 1,0-1-1,-2 1 0,1-2 0,-2 1 1,0-1-1,-1 0 0,-1-1 0,0 0 0,-2 0 1,5-30-1,-8 33-37,0-1 1,-2 1 0,0 0-1,0 0 1,-1 0-1,-1 0 1,-1 1-1,0-1 1,-1 1-1,0-1 1,-1 2-1,-1-1 1,0 1-1,-16-23 1,-2 4-15,-2 1 1,-1 1-1,-2 1 0,0 2 1,-2 1-1,-1 1 0,-1 2 1,-1 1-1,-67-30 0,17 16-207,-1 5-1,-2 3 0,-117-21 0,109 30-645,-153-9 0,195 26 474,0 3 1,0 1-1,0 3 0,-71 16 0,31 7-273</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28.290"/>
    </inkml:context>
    <inkml:brush xml:id="br0">
      <inkml:brushProperty name="width" value="0.05" units="cm"/>
      <inkml:brushProperty name="height" value="0.05" units="cm"/>
    </inkml:brush>
  </inkml:definitions>
  <inkml:trace contextRef="#ctx0" brushRef="#br0">39 0 19116,'-9'27'518,"1"0"1,1 0-1,2 0 0,1 0 0,1 1 1,1 0-1,1 0 0,2 0 0,6 46 1,-5-64-486,0 0 1,0 0 0,1 0 0,0-1 0,0 1 0,1-1 0,1 0 0,8 14 0,-11-21-35,0 1 0,0-1 0,0 1 0,0-1 1,1 0-1,-1 0 0,1 0 0,-1 0 0,1 0 1,0 0-1,0-1 0,0 1 0,0-1 0,0 0 1,0 0-1,0 0 0,0 0 0,0-1 0,0 1 0,1-1 1,-1 0-1,0 0 0,0 0 0,1 0 0,-1-1 1,0 1-1,0-1 0,0 0 0,0 0 0,5-1 1,0-2-7,1-1 0,-1 1 1,0-1-1,0-1 1,-1 0-1,9-7 0,-8 5 23,0 2 0,1-1 0,14-8 0,-22 15-13,0-1 0,-1 1 0,1 0 0,0 0 0,0-1 0,-1 1 0,1 0 0,0 0 0,0 0 0,0 0 0,0 0 0,-1 0 0,1 0 0,0 0-1,0 0 1,0 0 0,-1 0 0,1 1 0,0-1 0,0 0 0,-1 0 0,1 1 0,0-1 0,0 1 0,-1-1 0,1 1 0,0-1 0,-1 1 0,1-1 0,-1 1 0,1-1 0,-1 1 0,1 0 0,-1-1 0,1 1 0,-1 0 0,0-1 0,1 1 0,-1 0 0,0 0 0,1 1 0,1 5 7,0 0 0,0 0 0,1 13 0,-1-9 17,-1-2-101,1 0-1,1 0 1,-1 0 0,2 0 0,7 15-1,-11-22-25,1-1 0,0 1 0,0-1 0,0 1 0,0-1-1,0 0 1,0 1 0,1-1 0,-1 0 0,0 0 0,1 0-1,-1 0 1,1 0 0,-1 0 0,1 0 0,-1-1 0,1 1 0,0 0-1,-1-1 1,1 1 0,0-1 0,-1 0 0,1 0 0,0 1 0,-1-1-1,1 0 1,0-1 0,0 1 0,-1 0 0,1 0 0,0-1-1,-1 1 1,1-1 0,0 1 0,-1-1 0,1 0 0,-1 0 0,3-1-1,1-1-80,0-1 0,1 0 0,-2 0 0,1-1-1,0 1 1,-1-1 0,5-7 0,-2 4-81,22-29-923</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40.013"/>
    </inkml:context>
    <inkml:brush xml:id="br0">
      <inkml:brushProperty name="width" value="0.025" units="cm"/>
      <inkml:brushProperty name="height" value="0.025" units="cm"/>
      <inkml:brushProperty name="color" value="#008C3A"/>
    </inkml:brush>
  </inkml:definitions>
  <inkml:trace contextRef="#ctx0" brushRef="#br0">899 288 5345,'-292'76'4163,"231"-56"-3456,1 4 1,-95 50-1,134-62-584,2 1 0,0 1 0,0 1 0,1 1 0,1 0 0,0 1 0,-26 36 0,25-26 1,1 1 0,1 0-1,1 2 1,2 0 0,-11 37 0,9-14-3,2 1-1,3 1 1,2 0-1,3 0 0,2 1 1,6 83-1,-1-117-91,0-1-1,1 1 1,2-1-1,0 0 1,13 32-1,-13-42-20,0 1 0,1-1 0,1 0 0,0-1 0,1 1-1,0-1 1,0-1 0,1 1 0,0-2 0,18 15 0,-7-10 9,0-1 0,1-1 0,0-1 0,31 11 0,95 22 75,-47-15-28,178 75 63,-48-16-119,-167-67-42,112 22 1,-111-33 52,-1-3 0,1-3 0,-1-3 0,77-9 0,-50-3 92,-1-4 0,117-37 0,383-119 389,-525 154-311,-2-4 0,0-2-1,-1-2 1,-2-3-1,-1-3 1,89-65 0,268-264 1936,-405 352-2103,34-31 102,-1-3 0,68-88 0,-106 124-84,-1-1 1,0 1-1,-1-1 1,1 1-1,-2-1 1,1 0-1,-1 0 1,0 0-1,-1-1 1,0 1-1,0 0 1,-1-1-1,0 1 1,0 0-1,-1-1 1,0 1-1,0 0 1,-1 0-1,0 0 1,-1 0-1,-4-11 1,-6-9 219,-1 1 1,-1 0 0,-2 1-1,-28-35 1,22 33-75,-2 0 0,0 2 0,-2 1 1,-57-42-1,40 38-117,-2 1 0,-87-38 0,15 22-114,-2 5 0,-133-25 1,42 22-734,-338-25 1,501 63 521,-1 3 0,1 2 0,0 2 0,0 2 0,-52 12 0,2 15-318</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23.014"/>
    </inkml:context>
    <inkml:brush xml:id="br0">
      <inkml:brushProperty name="width" value="0.025" units="cm"/>
      <inkml:brushProperty name="height" value="0.025" units="cm"/>
      <inkml:brushProperty name="color" value="#008C3A"/>
    </inkml:brush>
  </inkml:definitions>
  <inkml:trace contextRef="#ctx0" brushRef="#br0">45 31 12707,'0'-7'1312,"3"3"-648,-3-2-208,0 0 728,2 0 721,0 5-1121,-2 7-224,0 7-64,-2 7-184,-3 5-112,1 10-360,-2 1-192,-1 2-320,0 3-120,0-3 552,0-2-176,1-4-160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23.558"/>
    </inkml:context>
    <inkml:brush xml:id="br0">
      <inkml:brushProperty name="width" value="0.025" units="cm"/>
      <inkml:brushProperty name="height" value="0.025" units="cm"/>
      <inkml:brushProperty name="color" value="#008C3A"/>
    </inkml:brush>
  </inkml:definitions>
  <inkml:trace contextRef="#ctx0" brushRef="#br0">116 0 11450,'-2'38'1537,"-4"-3"-929,1 1-280,-1-1 984,3-5-704,0 1-224,2-4-384,1 2-200,0-5-952,0-1 952,-2-4-184,2 1-128</inkml:trace>
  <inkml:trace contextRef="#ctx0" brushRef="#br0" timeOffset="1">45 886 13707,'-4'40'1120,"1"-7"-832,0-1-168,3-5 88,2-3-128,-1-5 48,2-1-88,-3-3-152</inkml:trace>
  <inkml:trace contextRef="#ctx0" brushRef="#br0" timeOffset="2">28 1594 12515,'-4'52'1240,"0"-1"-792,-1 1-176,2-2 344,1 3-216,-1-3-136,0-1-32,0-3-224</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23.976"/>
    </inkml:context>
    <inkml:brush xml:id="br0">
      <inkml:brushProperty name="width" value="0.025" units="cm"/>
      <inkml:brushProperty name="height" value="0.025" units="cm"/>
      <inkml:brushProperty name="color" value="#008C3A"/>
    </inkml:brush>
  </inkml:definitions>
  <inkml:trace contextRef="#ctx0" brushRef="#br0">20 0 6873,'3'125'2873,"0"-52"-1660,-7 87-1,1-76 423,4-59-49,-2-1 0,-6 41 0,-4-33 184,10-22-3891,1-10 1624</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25.952"/>
    </inkml:context>
    <inkml:brush xml:id="br0">
      <inkml:brushProperty name="width" value="0.025" units="cm"/>
      <inkml:brushProperty name="height" value="0.025" units="cm"/>
      <inkml:brushProperty name="color" value="#008C3A"/>
    </inkml:brush>
  </inkml:definitions>
  <inkml:trace contextRef="#ctx0" brushRef="#br0">0 81 18252,'1'11'876,"0"0"0,0 0 0,1 0-1,0 0 1,5 13 0,-3-14-552,0 0 0,0 0-1,1-1 1,0 0 0,10 14-1,-14-22-302,0 1 0,1 0 0,-1 0 0,1-1-1,0 1 1,-1-1 0,1 0 0,0 1-1,0-1 1,0 0 0,0 0 0,0 0-1,0 0 1,0 0 0,0-1 0,0 1-1,0-1 1,0 1 0,0-1 0,3 0 0,-1 0-38,-1 0 0,1-1 1,-1 0-1,1 0 1,-1 0-1,1 0 1,-1-1-1,0 1 1,0-1-1,0 0 1,5-3-1,4-5-355,0-1-1,0 0 1,-1-1 0,13-17-1,6-11-2556,45-82 1,-92 142 3777,-5 20-204,2 0 0,1 2 0,3 1 0,1 0 0,2 1 0,2 0 0,2 1-1,-4 49 1,9-5-3037,2-79 1840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27.057"/>
    </inkml:context>
    <inkml:brush xml:id="br0">
      <inkml:brushProperty name="width" value="0.025" units="cm"/>
      <inkml:brushProperty name="height" value="0.025" units="cm"/>
      <inkml:brushProperty name="color" value="#008C3A"/>
    </inkml:brush>
  </inkml:definitions>
  <inkml:trace contextRef="#ctx0" brushRef="#br0">216 28 13355,'0'-1'229,"2"-1"171,-1 0 1,0 0-1,0 0 0,0 0 1,0-1-1,0 1 1,-1 0-1,1-1 0,0-4 1,-8 17 3897,-9 15-3120,-87 219 512,68-154-1493,48-152-192,1 11-75,29-97-269,-43 148 335,0-1 1,0 1-1,0 0 1,0-1-1,0 1 1,0 0-1,0-1 1,1 1-1,-1 0 1,0-1-1,0 1 1,0 0-1,0-1 1,1 1-1,-1 0 1,0 0-1,0-1 1,0 1-1,1 0 1,-1 0-1,0-1 1,1 1-1,-1 0 1,0 0-1,0 0 1,1-1-1,-1 1 1,0 0-1,1 0 1,4 10-49,-2 27 15,-2-30 21,3 36-18,0 20 57,22 98-1,-35-188 45,-1 1 0,-1 0 0,-1 1 0,-1 0 0,-2 1 0,0 1 0,-2 0 0,-35-38 0,34 47 5,6 4 27,20 14 72,30 20-25,65 35-963,-88-51 794,1-1 1,-1-1-1,2 0 0,29 6 0,-25-10-152</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27.413"/>
    </inkml:context>
    <inkml:brush xml:id="br0">
      <inkml:brushProperty name="width" value="0.025" units="cm"/>
      <inkml:brushProperty name="height" value="0.025" units="cm"/>
      <inkml:brushProperty name="color" value="#008C3A"/>
    </inkml:brush>
  </inkml:definitions>
  <inkml:trace contextRef="#ctx0" brushRef="#br0">236 12 15131,'14'-10'2103,"-13"9"-996,-2 1-52,-22 19 1288,-5 14-1900,2 0 0,2 2 0,1 0 1,1 2-1,2 0 0,2 2 0,2 0 0,-23 81 0,36-109-379,0 1 1,1-1-1,1 1 1,0-1-1,1 17 1,0-25-70,0 0 0,0 0 0,1 0 1,-1 0-1,1 0 0,0 0 0,0-1 1,0 1-1,0 0 0,0 0 0,1-1 1,-1 1-1,1-1 0,0 1 0,0-1 1,-1 0-1,2 0 0,-1 0 0,0 0 1,0 0-1,1 0 0,-1-1 1,1 1-1,-1-1 0,1 1 0,4 1 1,0-2-160,0 1 1,-1-1 0,1 0-1,0-1 1,0 1 0,0-1-1,12-2 1,48-12-527,-52 11 609,28-8-382</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27.895"/>
    </inkml:context>
    <inkml:brush xml:id="br0">
      <inkml:brushProperty name="width" value="0.025" units="cm"/>
      <inkml:brushProperty name="height" value="0.025" units="cm"/>
      <inkml:brushProperty name="color" value="#008C3A"/>
    </inkml:brush>
  </inkml:definitions>
  <inkml:trace contextRef="#ctx0" brushRef="#br0">9 266 10490,'22'-48'5017,"-19"40"2392,-10 26-6173,1 0 0,-5 21 0,8-25-1095,1 1 1,0-1-1,0 1 0,2 0 1,0 0-1,2 17 1,-2-30-150,0-1 0,0 1 1,1 0-1,-1 0 0,0 0 0,1 0 0,-1 0 1,1-1-1,0 1 0,0 0 0,0 0 0,0-1 1,0 1-1,0-1 0,0 1 0,0-1 0,0 1 1,1-1-1,-1 0 0,1 1 0,-1-1 0,1 0 1,-1 0-1,1 0 0,0 0 0,0-1 0,-1 1 1,1 0-1,0-1 0,3 1 0,-2-1-114,0 0 1,1 0-1,-1-1 1,0 1-1,0-1 0,0 0 1,1 0-1,-1 0 0,0-1 1,-1 1-1,1 0 1,0-1-1,0 0 0,-1 0 1,1 0-1,-1 0 0,4-4 1,0-1-325,0-1 0,0 0 0,-1 0 0,0 0 0,0-1 0,-1 1 0,0-1 0,-1 0 0,0 0 0,0-1 0,-1 1 0,2-14 0,-1-17-855</inkml:trace>
  <inkml:trace contextRef="#ctx0" brushRef="#br0" timeOffset="1">74 29 19364,'-12'-8'2081,"2"0"-1225,3 3-360,1 2 984,5 0 409,2 1-1729,5 2-1225,-2 0 1017,3 3-240,1 2-144</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28.283"/>
    </inkml:context>
    <inkml:brush xml:id="br0">
      <inkml:brushProperty name="width" value="0.025" units="cm"/>
      <inkml:brushProperty name="height" value="0.025" units="cm"/>
      <inkml:brushProperty name="color" value="#008C3A"/>
    </inkml:brush>
  </inkml:definitions>
  <inkml:trace contextRef="#ctx0" brushRef="#br0">0 4 17084,'0'0'125,"0"0"1,1 1-1,-1-1 1,0 1-1,0-1 0,0 1 1,1-1-1,-1 1 1,0-1-1,0 0 1,1 1-1,-1-1 1,0 0-1,1 1 1,-1-1-1,0 0 1,1 1-1,-1-1 1,0 0-1,1 0 1,-1 1-1,1-1 1,-1 0-1,1 0 0,-1 0 1,1 0-1,-1 1 1,1-1-1,-1 0 1,0 0-1,1 0 1,-1 0-1,1 0 1,-1 0-1,1 0 1,0-1-1,24-5 2985,-5 1-1775,-18 5-1292,1 0 0,-1 0 0,1 0 0,-1 0 0,1 1 0,-1-1-1,0 1 1,1 0 0,-1-1 0,0 1 0,0 0 0,0 1 0,1-1 0,-1 0 0,0 0 0,-1 1 0,1-1 0,0 1 0,0 0 0,-1 0 0,1-1-1,0 1 1,-1 0 0,0 0 0,0 0 0,1 1 0,-1-1 0,0 0 0,-1 0 0,1 1 0,0-1 0,-1 0 0,1 1 0,-1-1 0,0 4-1,1 3-31,0 0-1,-1 0 0,0 1 0,-1-1 0,0 0 0,0 0 0,-1 0 0,-3 10 0,-5 6 109,-1-1-1,-1-1 1,-1 0-1,-22 31 0,27-39-39,8-14-81,0-1-1,0 0 1,0 0 0,0 0 0,1 0 0,-1 1 0,0-1-1,0 0 1,0 0 0,0 0 0,0 0 0,0 1-1,0-1 1,0 0 0,0 0 0,1 0 0,-1 0-1,0 0 1,0 0 0,0 0 0,0 1 0,0-1-1,1 0 1,-1 0 0,0 0 0,0 0 0,0 0-1,0 0 1,1 0 0,-1 0 0,0 0 0,0 0-1,0 0 1,1 0 0,-1 0 0,0 0 0,0 0-1,0 0 1,0 0 0,1 0 0,-1 0 0,0 0-1,4-1-106,-1-1 0,0 1 0,0 0 0,0-1 0,0 0-1,5-3 1,6-5-484,-1-1 0,0 0 0,0-1 0,-1-1 0,17-23 0,-5 0-175</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28.672"/>
    </inkml:context>
    <inkml:brush xml:id="br0">
      <inkml:brushProperty name="width" value="0.025" units="cm"/>
      <inkml:brushProperty name="height" value="0.025" units="cm"/>
      <inkml:brushProperty name="color" value="#008C3A"/>
    </inkml:brush>
  </inkml:definitions>
  <inkml:trace contextRef="#ctx0" brushRef="#br0">71 19 18556,'-1'-1'130,"1"1"0,0-1 0,0 0 0,-1 1 0,1-1 1,0 0-1,0 1 0,0-1 0,0 0 0,0 1 0,0-1 0,0 0 0,0 0 0,0 1 0,0-1 1,0 0-1,0 1 0,0-1 0,1 0 0,-1 1 0,0-1 0,0 0 0,1 1 0,-1-1 1,1 0-1,0 0-22,0 1 1,0 0-1,-1 0 1,1 0 0,0 0-1,0 0 1,-1 0 0,1 1-1,0-1 1,0 0-1,-1 0 1,1 0 0,0 1-1,-1-1 1,1 0 0,0 1-1,-1-1 1,2 1-1,33 28 1389,-24-16-1419,-1 0 1,0 0 0,0 1 0,-2 0-1,0 0 1,0 1 0,-1 0-1,-1 1 1,-1-1 0,0 1-1,-1 0 1,0 1 0,-2-1-1,0 1 1,0 31 0,-3-29-207,0-1 1,-1 1-1,-1-1 0,-1 0 1,-1 0-1,0 0 1,-1-1-1,-1 0 0,-1 0 1,0 0-1,-1-1 1,-1 0-1,0-1 1,-15 17-1,15-22 4,-1-1 0,1 0 0,-1 0 0,-1-1 0,-14 8 0,-13 4-371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29.058"/>
    </inkml:context>
    <inkml:brush xml:id="br0">
      <inkml:brushProperty name="width" value="0.05" units="cm"/>
      <inkml:brushProperty name="height" value="0.05" units="cm"/>
    </inkml:brush>
  </inkml:definitions>
  <inkml:trace contextRef="#ctx0" brushRef="#br0">122 365 15939,'-8'21'1044,"-2"-1"0,0-1 0,-19 27 0,19-32-493,1 1-1,0 0 1,1 0-1,0 1 1,2 0 0,-7 21-1,13-36-530,-1 0-1,1 0 1,0 0 0,0 0-1,-1 1 1,1-1 0,0 0-1,0 0 1,0 0 0,0 0-1,0 0 1,0 0-1,1 1 1,-1-1 0,0 0-1,1 0 1,-1 0 0,0 0-1,1 0 1,-1 0 0,1 0-1,1 1 1,-1-1-16,0-1 1,-1 1-1,1-1 0,0 0 1,0 1-1,0-1 0,0 0 1,0 0-1,0 1 0,0-1 1,0 0-1,0 0 0,1 0 1,-1-1-1,0 1 0,0 0 0,0 0 1,0 0-1,1-1 0,4-1-20,0-1 0,0 1 0,-1-1 0,1-1 0,-1 1 0,7-6 0,3-6 30,-1 0 0,-1-1 0,0 0 0,-1-1 0,-1 0 0,-1-1 0,0 0 0,-2-1 0,0 0 0,-1 0 0,9-39 0,-14 41 103,-9 23-32,-9 25 21,7-6-47,-13 50 0,20-64-64,0 0-1,1 0 1,0 0-1,0 0 1,1 1-1,1-1 1,2 15-1,-2-24 3,-1 1-1,1-1 0,0 1 0,-1-1 0,1 0 1,0 0-1,1 0 0,-1 1 0,0-1 0,0 0 1,1 0-1,-1-1 0,1 1 0,0 0 1,0 0-1,-1-1 0,1 1 0,0-1 0,0 0 1,1 1-1,-1-1 0,0 0 0,0 0 1,0 0-1,1-1 0,-1 1 0,1-1 0,-1 1 1,0-1-1,1 0 0,-1 1 0,1-1 0,-1-1 1,1 1-1,-1 0 0,0 0 0,3-2 1,6 0-13,-1 0 1,0-1 0,1-1 0,-2 0 0,1 0-1,0-1 1,12-8 0,0-3-4,-1-1 0,0 0 0,-2-2 1,0 0-1,-1-1 0,17-25 0,-13 13 21,-1 0 1,-2-1-1,25-61 0,-39 82-1,-1 1 0,0-1 0,-1 0 0,0 0 0,1-18 0,-4 28-1,1 1 1,-1 0-1,0 0 0,0 0 1,0 0-1,0-1 1,-1 1-1,1 0 1,0 0-1,0 0 1,-1 0-1,1 0 1,-1 0-1,1-1 1,-1 1-1,1 0 1,-1 0-1,1 0 0,-1 1 1,0-1-1,-1-1 1,1 1 0,0 1 0,0 0-1,0-1 1,0 1 0,0 0 0,1 0 0,-1 0 0,0 0-1,0 0 1,0 0 0,0 0 0,0 0 0,0 0 0,0 0 0,0 1-1,0-1 1,0 0 0,0 1 0,-1 0 0,-4 2-1,1 0 0,0 0 0,0 1 0,0 0 0,0 0 0,-7 8 1,2 2 0,0-1 1,0 1 0,1 1 0,1 0-1,1 0 1,0 1 0,1 0 0,0 0 0,2 0-1,0 1 1,0 0 0,2-1 0,0 1-1,1 24 1,1-35-6,1 0 0,0-1 0,0 1-1,0 0 1,1-1 0,0 1 0,0-1-1,1 1 1,-1-1 0,1 0 0,0 0-1,0 0 1,1-1 0,0 1 0,-1-1 0,9 7-1,-8-8 0,0 0 0,0-1-1,0 0 1,0 1 0,0-1-1,0-1 1,1 1 0,-1-1-1,1 1 1,-1-1 0,1-1-1,-1 1 1,1-1 0,0 1-1,-1-1 1,1-1 0,0 1-1,-1-1 1,1 0 0,-1 0-1,8-2 1,-2-1-1,1-1-1,-1-1 1,0 1 0,0-2-1,0 1 1,-1-1 0,0-1 0,14-15-1,-1-2 50,36-52 0,-33 35 91,-2 0 0,-1-2 0,-3-1 0,28-93 0,-39 104 56,-8 33-181,0 1 0,0-1 0,0 0 0,0 0-1,0 1 1,0-1 0,0 0 0,0 0-1,0 1 1,0-1 0,-1 0 0,1 0 0,0 1-1,0-1 1,-1 0 0,0-1 0,-7 2 105,-9 15 30,11-6-111,0 0 0,1 1 0,1 0 0,-1 0 0,2 0 0,-1 1 0,-3 19 0,4-11-19,1-1 0,1 1-1,1 35 1,2-39-11,0-1-1,2 1 1,-1 0-1,2-1 1,0 0-1,1 0 0,0 0 1,1-1-1,0 0 1,15 20-1,-8-15-2,1-1-1,0 0 1,1-1 0,1-1-1,1 0 1,25 16-1,-39-28 0,-1-1 3,1 1-1,-1-1 0,1 1 0,0-1 0,0-1 1,0 1-1,0 0 0,0-1 0,0 0 0,0 0 0,5 1 1,-9-3-7,-1 0 0,1 0 0,0 0 0,-1 0 0,1 0 0,-1 0 0,1 0 0,-1 1 0,0-1 0,1 0 0,-1 0 0,0 1 0,1-1 0,-3-1 0,-136-107-526,77 63 342,-72-69-1,131 112 191,-1-1 12,0 0 1,1 1-1,-1-1 1,1 0-1,-4-7 1,7 10-11,0 1 0,-1-1 0,1 1 0,0-1 1,0 1-1,0-1 0,0 0 0,-1 1 0,1-1 0,0 1 0,0-1 1,0 1-1,0-1 0,0 0 0,1 1 0,-1-1 0,0 1 0,0-1 0,0 1 1,0-1-1,1-1 0,0 2 1,0-1 1,-1 0-1,1 0 0,0 1 1,0-1-1,0 1 0,0-1 1,0 1-1,0-1 0,0 1 1,0-1-1,0 1 0,0 0 1,1-1-1,1 1 0,25-3-8,1 2-1,0 1 0,50 5 1,6 1-710,-66-5 521,-4 0-256,-1-1 0,1 0-1,0-1 1,-1 0 0,22-5 0,-36 6 440,0 0 0,1 0 0,-1 0 0,0 0 0,0 0 0,0 0 0,0 0 0,1 0 0,-1 0 0,0 0 0,0 0 0,0 0 0,0 0 0,0 0 0,1 0 0,-1-1 0,0 1 0,0 0 0,0 0 0,0 0 0,0 0 0,0 0 0,1 0 0,-1 0 0,0 0 0,0 0 0,0-1 0,0 1 0,0 0 0,0 0 0,0 0 0,0 0 0,0 0 0,0 0 0,0-1 0,1 1 0,-1 0 0,0 0 0,0 0 0,0 0 0,0 0 0,0-1 0,0 1 0,0 0 0,0 0 0,0 0 0,0 0 0,0 0 0,0-1 0,-1 1 0,1 0 0,0 0 0,0 0 0,0 0 0,0 0 0,0-1 0,0 1 0,0 0 0,0 0 0,0 0 0,0 0 0,0 0 0,-1 0 0,1 0 0,0 0 0,0-1 0,-14-7-793</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29.295"/>
    </inkml:context>
    <inkml:brush xml:id="br0">
      <inkml:brushProperty name="width" value="0.025" units="cm"/>
      <inkml:brushProperty name="height" value="0.025" units="cm"/>
      <inkml:brushProperty name="color" value="#008C3A"/>
    </inkml:brush>
  </inkml:definitions>
  <inkml:trace contextRef="#ctx0" brushRef="#br0">1 1 14147,'0'27'1552,"0"4"-1080,0 10-207,1 3 743,4 10-496,2 2-8,1 5-352,3-3-264,1 1-416,1-3 264,-1-2 144,-4-1-96,0-2-80</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30.585"/>
    </inkml:context>
    <inkml:brush xml:id="br0">
      <inkml:brushProperty name="width" value="0.025" units="cm"/>
      <inkml:brushProperty name="height" value="0.025" units="cm"/>
      <inkml:brushProperty name="color" value="#008C3A"/>
    </inkml:brush>
  </inkml:definitions>
  <inkml:trace contextRef="#ctx0" brushRef="#br0">56 0 8282,'-1'53'776,"-3"20"1472,3 1 1,18 140-1,-10-156-2083,-2 0 0,-6 112-1,-1 13-1821,2 1-5327,-11-61 8365,-13 259 9860,24-324-11388,-14-58 115,1-6-213,0-14-13</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48.052"/>
    </inkml:context>
    <inkml:brush xml:id="br0">
      <inkml:brushProperty name="width" value="0.025" units="cm"/>
      <inkml:brushProperty name="height" value="0.025" units="cm"/>
      <inkml:brushProperty name="color" value="#008C3A"/>
    </inkml:brush>
  </inkml:definitions>
  <inkml:trace contextRef="#ctx0" brushRef="#br0">1 3 19444,'3'-3'1857,"-2"3"-1289,2 0-264,3 0 888,-1 0-512,4 2-1136,1-2 1712,-7 3-1232,-4-1-40,-4 4-16</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47.695"/>
    </inkml:context>
    <inkml:brush xml:id="br0">
      <inkml:brushProperty name="width" value="0.025" units="cm"/>
      <inkml:brushProperty name="height" value="0.025" units="cm"/>
      <inkml:brushProperty name="color" value="#008C3A"/>
    </inkml:brush>
  </inkml:definitions>
  <inkml:trace contextRef="#ctx0" brushRef="#br0">174 52 18276,'1'-2'231,"4"-4"284,-1-1 1,1 1-1,-2-1 0,1 0 1,3-9-1,-19 25 1724,-16 27-1955,1 1-1,2 2 0,1 0 0,3 2 0,-18 44 0,39-85-282,-6 13 11,1 0 0,1 1 0,-5 25 0,8-36-10,1-1 1,-1 1 0,1 0 0,0-1 0,0 1 0,0-1-1,0 1 1,0-1 0,1 1 0,-1-1 0,1 1 0,0-1 0,-1 1-1,1-1 1,0 0 0,0 1 0,1-1 0,-1 0 0,0 0-1,1 0 1,0 0 0,-1 0 0,1 0 0,0 0 0,0 0-1,0-1 1,0 1 0,0-1 0,4 3 0,2-2-46,-1 0-1,1 0 1,0-1 0,0 1-1,0-2 1,0 1 0,1-1-1,-1-1 1,0 1 0,0-1-1,0-1 1,8-1 0,3-2 36,-1-1-1,1-1 1,33-17 0,-38 16 2,0 0 1,-1-1 0,0-1 0,22-22-1,2-8-151</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48.491"/>
    </inkml:context>
    <inkml:brush xml:id="br0">
      <inkml:brushProperty name="width" value="0.025" units="cm"/>
      <inkml:brushProperty name="height" value="0.025" units="cm"/>
      <inkml:brushProperty name="color" value="#008C3A"/>
    </inkml:brush>
  </inkml:definitions>
  <inkml:trace contextRef="#ctx0" brushRef="#br0">10 313 13203,'-9'26'2543,"9"-15"-598,0-11-1817,1 0 1,-1 0-1,0 0 1,1 0 0,-1 0-1,0 0 1,1 0-1,-1 0 1,0 0-1,1 0 1,-1 0-1,0 0 1,1 0 0,-1 0-1,0 0 1,0-1-1,1 1 1,-1 0-1,0 0 1,1 0-1,-1-1 1,0 1 0,0 0-1,1 0 1,-1-1-1,0 1 1,0 0-1,0 0 1,1-1 0,-1 1-1,0-1 1,101-127 3760,-47 55-3396,-32 44-391,3-4-23,39-40 0,-51 65-73,-13 8-6,0 0 0,1 0 0,-1 0 0,0 1 0,0-1 0,0 0 0,1 0 0,-1 0 0,0 1 0,0-1 0,0 0 0,0 0 0,0 1 0,0-1 0,0 0 1,0 0-1,1 1 0,-1-1 0,0 0 0,0 0 0,0 1 0,0-1 0,0 0 0,0 0 0,0 1 0,-1-1 0,1 0 0,0 0 0,0 1 0,0-1 0,0 0 0,-11 33-1,9-26 0,-62 186 93,51-147-835,3 0-1,-7 61 0,18-94 483,-1-13 247,0 0 0,0 0-1,0 0 1,0 0 0,0 0 0,0-1 0,0 1-1,0 0 1,0 0 0,0 0 0,0 0 0,1 0-1,-1 0 1,0 0 0,0 1 0,0-1 0,0 0-1,0 0 1,0 0 0,0 0 0,0 0 0,0 0-1,0 0 1,0 0 0,0 0 0,0 0 0,1 0 0,-1 0-1,0 0 1,0 0 0,0 0 0,0 0 0,0 0-1,0 0 1,0 0 0,0 0 0,0 1 0,0-1-1,5-22-526</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44.300"/>
    </inkml:context>
    <inkml:brush xml:id="br0">
      <inkml:brushProperty name="width" value="0.025" units="cm"/>
      <inkml:brushProperty name="height" value="0.025" units="cm"/>
      <inkml:brushProperty name="color" value="#008C3A"/>
    </inkml:brush>
  </inkml:definitions>
  <inkml:trace contextRef="#ctx0" brushRef="#br0">7 0 18140,'0'0'2176,"0"3"-1375,-2 1-233,2 0 1072,-1 2-464,1 0-248,0 0-375,0-1-177,0-3-416,0-1-384,-3-2-993,4-1 1033,2 0-120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43.939"/>
    </inkml:context>
    <inkml:brush xml:id="br0">
      <inkml:brushProperty name="width" value="0.025" units="cm"/>
      <inkml:brushProperty name="height" value="0.025" units="cm"/>
      <inkml:brushProperty name="color" value="#008C3A"/>
    </inkml:brush>
  </inkml:definitions>
  <inkml:trace contextRef="#ctx0" brushRef="#br0">122 32 15603,'10'-13'1296,"5"-6"4657,-15 19-5879,-7 13 905,-21 33 67,6-12-724,-23 50 0,35-63-202,2 1 1,0-1-1,-6 35 1,12-50-99,1 0 0,0 0 0,1 0 1,-1 0-1,1-1 0,0 1 1,1 0-1,-1 0 0,1 0 1,0 0-1,1-1 0,-1 1 1,1 0-1,0-1 0,1 0 1,-1 1-1,1-1 0,0 0 1,5 6-1,-6-9-12,0 0 0,0-1 0,0 1 0,0-1 0,0 1 0,0-1-1,0 1 1,0-1 0,1 0 0,-1 0 0,0 0 0,1-1 0,-1 1 0,1 0 0,-1-1 0,5 1 0,-2-1-28,-1-1 0,0 1 0,1-1 0,-1 0 0,0 0 0,1 0 0,-1 0 0,0-1 0,4-2 1,3-2-267,0-1 1,0 0 0,-1-1 0,1 0 0,13-16-1,-11 10-150,-2 0 0,1 0 0,-2-1 0,16-30 1,-10 12-358</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45.645"/>
    </inkml:context>
    <inkml:brush xml:id="br0">
      <inkml:brushProperty name="width" value="0.025" units="cm"/>
      <inkml:brushProperty name="height" value="0.025" units="cm"/>
      <inkml:brushProperty name="color" value="#008C3A"/>
    </inkml:brush>
  </inkml:definitions>
  <inkml:trace contextRef="#ctx0" brushRef="#br0">0 136 11378,'5'-7'768,"0"1"0,1-1-1,-1 1 1,1 0-1,0 0 1,1 0-1,0 1 1,-1 0-1,2 1 1,-1-1 0,10-3-1,11-4 419,52-15 0,-71 24-906,8-2-34,0 0 0,1 1 1,-1 1-1,1 0 0,-1 1 0,1 1 1,25 2-1,-41-1-232,0 0-1,0 1 1,0-1 0,0 0 0,0 1 0,-1-1-1,1 1 1,0 0 0,0-1 0,-1 1 0,1 0-1,0 0 1,-1 0 0,1 0 0,-1 0 0,1 1-1,-1-1 1,0 0 0,0 1 0,1-1 0,-1 1-1,0-1 1,0 1 0,1 1 0,-2 0-2,1 0 1,-1 0-1,0 0 1,1 0-1,-1 0 1,0 0 0,-1 0-1,1-1 1,0 1-1,-1 0 1,0 0-1,0 0 1,-2 4-1,-3 7 19,-1 0-1,0-1 1,-1-1 0,-17 22-1,-23 19 46,-2-1-1,-2-3 1,-2-2-1,-68 45 1,101-82-355,20-13-48,9-8 72,-6 9 214,0 0-1,-1 1 1,1-1 0,0 1-1,0-1 1,0 1-1,0 0 1,0 0-1,1 0 1,-1 0-1,0 0 1,0 0-1,1 0 1,-1 1-1,0 0 1,1-1-1,-1 1 1,1 0 0,3 0-1,-4 1 29,0-1-1,0 1 1,0-1 0,-1 1 0,1 0-1,0 0 1,0 0 0,-1 0-1,1 0 1,-1 1 0,1-1 0,-1 0-1,1 1 1,-1-1 0,0 1-1,0 0 1,0-1 0,0 1 0,0 0-1,0-1 1,0 1 0,0 0-1,-1 0 1,1 3 0,7 25-25,-7-21 41,1 1-1,1-1 1,0 0 0,5 11-1,-7-18 18,0 0 0,1 1-1,-1-1 1,1 0 0,-1 0 0,1 0-1,0 0 1,0 0 0,0-1-1,0 1 1,0-1 0,0 1 0,0-1-1,1 0 1,-1 1 0,0-1-1,1 0 1,-1-1 0,1 1 0,2 0-1,4 0 78,0 0-1,0-1 0,0-1 1,0 0-1,0 0 0,0 0 0,0-1 1,0-1-1,0 1 0,-1-1 1,1-1-1,-1 0 0,11-6 1,-4 1 77,0-1 1,0 0 0,-1-1-1,0-1 1,21-23 0,-10 2 53,-24 31-245,0 1 0,0-1 0,0 1-1,0 0 1,0-1 0,0 0 0,-1 1 0,1-1 0,-1 1 0,1-1-1,-1 0 1,0 0 0,1 1 0,-1-1 0,0 0 0,0 1 0,0-1-1,0 0 1,-1-2 0,1 4-26,-1-1 1,1 1-1,0-1 0,-1 1 0,1 0 1,0-1-1,-1 1 0,1 0 0,0-1 1,-1 1-1,1 0 0,-1 0 0,1-1 0,-1 1 1,1 0-1,-1 0 0,1 0 0,-1 0 1,1 0-1,-1 0 0,1 0 0,-1-1 1,1 1-1,0 1 0,-1-1 0,1 0 1,-1 0-1,1 0 0,-1 0 0,1 0 1,-1 0-1,1 0 0,-1 1 0,1-1 1,-1 0-1,1 0 0,0 1 0,-1-1 1,1 0-1,-1 1 0,-14 14-614,7-4 121</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46.965"/>
    </inkml:context>
    <inkml:brush xml:id="br0">
      <inkml:brushProperty name="width" value="0.025" units="cm"/>
      <inkml:brushProperty name="height" value="0.025" units="cm"/>
      <inkml:brushProperty name="color" value="#008C3A"/>
    </inkml:brush>
  </inkml:definitions>
  <inkml:trace contextRef="#ctx0" brushRef="#br0">424 2 15587,'6'-1'2944,"-8"4"-1009,-19 11-228,-32 16-918,-90 38 362,-24 13-8,161-78-1096,1 0-1,0 0 0,0 1 1,0 0-1,-5 5 1,9-8-43,1-1 0,-1 1-1,0 0 1,1-1 0,-1 1 0,1 0 0,-1 0 0,1-1 0,0 1 0,-1 0-1,1 0 1,0 0 0,-1 0 0,1-1 0,0 1 0,0 0 0,0 0 0,0 0-1,0 0 1,0 0 0,0 0 0,0-1 0,0 1 0,0 0 0,1 0 0,-1 0-1,0 0 1,0 0 0,1-1 0,-1 1 0,1 0 0,-1 0 0,1-1 0,-1 1-1,1 0 1,-1 0 0,1-1 0,0 1 0,-1-1 0,1 1 0,0-1 0,1 2 0,6 3-21,-1-1 0,2 1 1,-1-1-1,0-1 0,1 1 1,0-1-1,11 2 0,70 9-204,-59-10 169,44 3-344,90-4-1,-134-3 98,-26 0 169,-1 1 0,0-1 1,1 1-1,-1 0 0,0 0 1,0 0-1,0 0 1,7 4-1,-10-5 90,0 1 0,0-1 0,-1 1 0,1-1 1,0 1-1,0 0 0,-1-1 0,1 1 0,0 0 0,-1-1 0,1 1 0,-1 0 0,1 0 0,-1-1 0,1 1 1,-1 0-1,1 0 0,-1 0 0,0 0 0,0 0 0,1 0 0,-1 0 0,0-1 0,0 1 0,0 0 0,0 0 1,0 0-1,0 0 0,0 0 0,0 0 0,0 0 0,-1 0 0,1 0 0,0 0 0,-1 0 0,1-1 1,0 1-1,-1 0 0,1 0 0,-1 0 0,0 0 0,1-1 0,-1 1 0,1 0 0,-1-1 0,-1 2 1,-6 5-366</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12.591"/>
    </inkml:context>
    <inkml:brush xml:id="br0">
      <inkml:brushProperty name="width" value="0.025" units="cm"/>
      <inkml:brushProperty name="height" value="0.025" units="cm"/>
      <inkml:brushProperty name="color" value="#008C3A"/>
    </inkml:brush>
  </inkml:definitions>
  <inkml:trace contextRef="#ctx0" brushRef="#br0">28 38 17148,'-8'-5'1279,"6"8"196,2-2-1365,1 0-1,-1 0 1,0 0-1,1 0 1,-1 0 0,0 0-1,1 0 1,-1-1 0,1 1-1,0 0 1,-1 0 0,1 0-1,0-1 1,-1 1-1,1 0 1,0-1 0,1 1-1,6 4 62,0-2-1,0 1 0,1-1 0,-1 0 0,1-1 1,0 0-1,0 0 0,-1-1 0,14 0 0,11 0 55,38-5-1,-29-2-166,1-2 0,-1-1 0,72-28 0,-77 25-15,-27 11 24,-17 8-23,-19 10-19,1-4-5,-1-1 1,-1-1-1,-42 11 0,-86 12 56,144-32-71,10-2-4,-18 5 51,-1-1 0,0-1 0,0-1 0,0-1 0,0-1 0,-28-2 0,44-1 24,9 0-50,10-1-16,5 4-30,0 1 0,0 1 0,23 5 1,30 3-114,16-7-177,-77-3 236,0-1-1,0 0 1,0-1 0,0 0-1,15-6 1,-26 8 67,0 0 1,0 0-1,0-1 0,-1 1 1,1 0-1,0 0 1,0-1-1,0 1 1,0-1-1,0 1 0,-1-1 1,1 1-1,0-1 1,0 0-1,-1 1 0,1-1 1,-1 0-1,1 0 1,0 1-1,-1-1 1,1 0-1,-1 0 0,0 0 1,1 1-1,-1-1 1,0 0-1,1-1 0,-2 1 9,1 0 0,-1 0 0,1 0 0,-1 0 0,1 0 0,-1 0 0,0 1 0,0-1 0,1 0 0,-1 0 0,0 1 0,0-1 0,0 1 0,0-1 0,0 0 0,0 1 0,0 0 0,0-1 0,0 1 0,0 0 0,0-1 0,0 1 0,-2 0-1,-28-5 129,-1 2-1,1 1 1,-1 1-1,-56 7 1,60-4-45,-2 0-272,1 1 1,-36 9 0,65-12 141,0 0 1,0 0 0,0 0-1,0 0 1,0 0-1,0 0 1,0 0 0,0 0-1,0 0 1,0-1-1,0 1 1,0 0-1,0 0 1,0 0 0,0 0-1,0 0 1,0 0-1,0 0 1,0 0 0,0 0-1,0 0 1,0 0-1,0 0 1,0 0 0,0 0-1,0 0 1,0 0-1,9-6-149,-6 5 17,11-8-283</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29.430"/>
    </inkml:context>
    <inkml:brush xml:id="br0">
      <inkml:brushProperty name="width" value="0.05" units="cm"/>
      <inkml:brushProperty name="height" value="0.05" units="cm"/>
    </inkml:brush>
  </inkml:definitions>
  <inkml:trace contextRef="#ctx0" brushRef="#br0">3 10 15747,'-3'11'1825,"8"0"-1241,23-11-440,13-4 984,4 1-808,6-4-24,4-10-192</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13.429"/>
    </inkml:context>
    <inkml:brush xml:id="br0">
      <inkml:brushProperty name="width" value="0.025" units="cm"/>
      <inkml:brushProperty name="height" value="0.025" units="cm"/>
      <inkml:brushProperty name="color" value="#008C3A"/>
    </inkml:brush>
  </inkml:definitions>
  <inkml:trace contextRef="#ctx0" brushRef="#br0">126 4 16964,'1'-4'3373,"-4"8"-1291,-12 17-632,-17 33-1259,25-40-70,-44 95 789,47-98-818,1 0-1,0 1 0,0-1 0,1 0 0,0 1 1,1 0-1,1-1 0,0 14 0,0-22-78,1 0-1,-1 0 0,0 0 1,1-1-1,0 1 0,0 0 0,0 0 1,0-1-1,0 1 0,0 0 1,1-1-1,0 1 0,-1-1 1,1 0-1,0 0 0,0 1 1,0-1-1,0 0 0,0-1 1,1 1-1,-1 0 0,0-1 1,1 1-1,0-1 0,3 2 1,-2-2-34,1 0 0,-1 0 1,0-1-1,0 1 1,0-1-1,0 0 0,1-1 1,-1 1-1,0 0 0,0-1 1,0 0-1,0 0 1,0-1-1,0 1 0,0-1 1,0 1-1,5-5 1,0 0-165,0-1 0,0-1 0,-1 0 0,0 0 1,0 0-1,-1-1 0,0 0 0,-1-1 1,1 1-1,-2-1 0,0 0 0,7-19 1,2-11-343</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13.876"/>
    </inkml:context>
    <inkml:brush xml:id="br0">
      <inkml:brushProperty name="width" value="0.025" units="cm"/>
      <inkml:brushProperty name="height" value="0.025" units="cm"/>
      <inkml:brushProperty name="color" value="#008C3A"/>
    </inkml:brush>
  </inkml:definitions>
  <inkml:trace contextRef="#ctx0" brushRef="#br0">29 18 22229,'-8'-5'1936,"-1"1"-1424,3 1-240,2 0 785,3 0-81,2 3-1264,5 8-937,0 2 1786,4 5-729,4 4-105,6 7-151</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14.235"/>
    </inkml:context>
    <inkml:brush xml:id="br0">
      <inkml:brushProperty name="width" value="0.025" units="cm"/>
      <inkml:brushProperty name="height" value="0.025" units="cm"/>
      <inkml:brushProperty name="color" value="#008C3A"/>
    </inkml:brush>
  </inkml:definitions>
  <inkml:trace contextRef="#ctx0" brushRef="#br0">67 44 16572,'1'-1'432,"0"-1"0,0 1 0,0-1 0,0 1 0,0-1 0,0 1 0,0 0 0,1 0 0,-1-1 0,1 1 0,-1 0 0,1 0 0,2-1 0,31-17 1030,-31 18-1437,-1 0 0,1 0 0,0 0 0,0 0 0,0 1 0,0 0 0,0 0 0,0 0 0,0 0 0,0 0 0,0 1 0,0 0 0,-1-1-1,1 2 1,0-1 0,0 0 0,-1 1 0,1-1 0,-1 1 0,1 0 0,-1 1 0,0-1 0,0 0 0,0 1 0,0 0 0,0-1 0,0 1-1,-1 0 1,0 1 0,1-1 0,-1 0 0,0 1 0,-1-1 0,1 1 0,0 0 0,-1-1 0,0 1 0,0 0 0,0 0 0,-1 0-1,1 4 1,0 4-11,-1 1 0,0-1-1,-1 0 1,0 0-1,-1 0 1,-1 0-1,0 0 1,0 0 0,-1-1-1,-1 0 1,-9 18-1,-3 3 111,-2-2-1,-37 48 1,-55 42 661,111-119-772,-1-1 0,1 1 0,-1-1 0,1 1 0,-1 0 0,1-1 0,-1 1 0,1 0 0,0 0 0,-1-1 0,1 1 0,0 0 0,0 0 0,-1-1-1,1 1 1,0 0 0,0 0 0,0 1 0,0-1-8,1-1 0,-1 0 0,0 1 0,0-1 0,1 0 0,-1 1-1,0-1 1,1 0 0,-1 1 0,0-1 0,1 0 0,-1 0 0,1 0 0,-1 1-1,0-1 1,1 0 0,-1 0 0,1 0 0,-1 0 0,1 0 0,-1 1-1,1-1 1,0 0 0,34-4 56,-30 3-49,254-48-930,-200 38 750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15.432"/>
    </inkml:context>
    <inkml:brush xml:id="br0">
      <inkml:brushProperty name="width" value="0.025" units="cm"/>
      <inkml:brushProperty name="height" value="0.025" units="cm"/>
      <inkml:brushProperty name="color" value="#008C3A"/>
    </inkml:brush>
  </inkml:definitions>
  <inkml:trace contextRef="#ctx0" brushRef="#br0">3137 327 11642,'-69'-24'965,"-116"-25"0,-75 3 359,88 18-583,-188-19 567,297 44-1115,1 3 0,-1 2 0,-110 20 0,71 1-85,1 5-1,2 4 1,1 4-1,-128 68 1,80-24-52,-269 196 1,359-233-3,2 2 0,2 3 0,2 2 0,2 2 0,-57 82 1,81-100-11,2 2 1,2 1-1,1 0 1,2 2-1,2 0 1,1 0 0,2 1-1,2 1 1,1 0-1,-4 59 1,11-58-24,2 0-1,1 0 1,3-1 0,16 79-1,-13-92-23,1-2-1,1 1 0,1-1 1,2-1-1,1 0 0,0-1 1,2 0-1,24 30 0,-16-28-8,1-1-1,0-1 0,2-1 0,1-1 0,1-2 0,0-1 0,54 27 0,-37-25-13,2-2 0,0-2-1,1-3 1,87 16 0,-14-14-111,233 2 1,124-43-78,-306 7 172,-2-7 1,-1-8-1,-1-7 1,205-77-1,-228 59 47,151-84 0,-220 99 2,-2-4 1,-1-2 0,98-89 0,-99 72 167,-3-3 0,86-112-1,-141 162-69,-2 0 0,0-1 0,-1-1 0,-1 0 0,-1-1 0,0 1 0,-2-1 0,-1-1 0,6-36 0,-10 41-8,-1 1-1,-1-1 1,-1 1-1,0-1 1,-1 1-1,-1-1 1,0 1-1,-1 0 1,-2 0-1,1 0 0,-2 1 1,0 0-1,-11-18 1,0 6 8,-1 2 0,-1 0 0,-1 1 0,-37-33 0,-107-79 68,161 133-171,-159-116-238,-6 7 1,-288-146-1,409 236-253,0 2 0,-2 2 0,-93-22 0,113 34 263,0 2-1,-1 2 0,0 1 0,1 1 0,-1 1 1,0 2-1,0 1 0,-32 8 0,-61 28-487</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16.986"/>
    </inkml:context>
    <inkml:brush xml:id="br0">
      <inkml:brushProperty name="width" value="0.025" units="cm"/>
      <inkml:brushProperty name="height" value="0.025" units="cm"/>
      <inkml:brushProperty name="color" value="#008C3A"/>
    </inkml:brush>
  </inkml:definitions>
  <inkml:trace contextRef="#ctx0" brushRef="#br0">14230 0 10210,'-44'25'670,"-71"29"1,74-36-394,-276 105 1065,-8-20-930,-142 52-414,-188 97-54,122-91-1,-13-44-134,424-92 127,-496 103-188,-280 56 215,179-72 136,-3-31 95,566-65-159,-642 94-1,13 67-20,670-145-14,-1040 306-17,22 56 2,361-52 26,521-225-5,-787 446 133,595-267-91,31 38-7,162-87 194,185-174-21,-87 128 0,72-77 10,6 4 0,4 4 0,-82 223 0,111-230-152,6 0-1,-20 137 1,1 264 380,48-392-290,-9 248 470,31-1 90,-6-314-539,24 90 0,32 62-2,-33-118-218,-4 1 0,15 111 0,-41-197-50,-2-7-30,1-1 0,-1 1 0,-1-1 0,0 1 0,0-1 0,-2 16 0,2-24 88,0 1 0,0-1 0,0 1 0,-1-1 0,1 1 0,0-1 0,0 1 0,0-1 0,0 1 0,0-1 0,-1 1 0,1-1 0,0 1 0,0-1 0,-1 1 0,1-1 0,0 0 0,-1 1 0,1-1 1,0 1-1,-1-1 0,1 0 0,0 1 0,-1-1 0,1 0 0,-1 0 0,1 1 0,-1-1 0,1 0 0,-1 0 0,1 0 0,-1 0 0,1 0 0,-2 1 0,1-2-21,0 1 0,0-1 0,-1 0 0,1 1 0,0-1 0,0 0 0,0 0 0,0 0 0,0 0 0,0 0 0,0 0 0,-1-2 0,-22-36-724,3-13 316,16 38 523,-1-1 0,0 2 0,-1-1 1,-10-16-1,3 13 52</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17.407"/>
    </inkml:context>
    <inkml:brush xml:id="br0">
      <inkml:brushProperty name="width" value="0.025" units="cm"/>
      <inkml:brushProperty name="height" value="0.025" units="cm"/>
      <inkml:brushProperty name="color" value="#008C3A"/>
    </inkml:brush>
  </inkml:definitions>
  <inkml:trace contextRef="#ctx0" brushRef="#br0">1 91 14059,'20'112'1704,"17"66"-315,-31-156-1236,2 0 0,0-1-1,1 0 1,1 0 0,24 36 0,-27-48-105,1 1 1,0-1-1,1-1 0,0 0 0,0 0 0,1-1 0,0 0 1,0 0-1,1-1 0,-1-1 0,1 1 0,0-2 1,1 0-1,18 5 0,-23-8-7,2 1 0,-1-1 0,0 0 0,0-1 0,0 0 0,0 0-1,0-1 1,1 0 0,-1 0 0,0-1 0,0 0 0,-1 0 0,1-1 0,0 0 0,-1-1 0,0 1 0,0-1 0,0-1 0,0 1 0,0-1 0,-1-1 0,9-8 0,-6 3 44,0-1 0,-1 0 1,-1-1-1,0 0 0,0 0 1,-1-1-1,-1 1 0,6-22 1,19-118 40,1-78-783,-21 155 442</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21.187"/>
    </inkml:context>
    <inkml:brush xml:id="br0">
      <inkml:brushProperty name="width" value="0.025" units="cm"/>
      <inkml:brushProperty name="height" value="0.025" units="cm"/>
      <inkml:brushProperty name="color" value="#008C3A"/>
    </inkml:brush>
  </inkml:definitions>
  <inkml:trace contextRef="#ctx0" brushRef="#br0">1 1 8394,'11'11'1192,"4"2"-640,2 1-128,4-2 1153,4-4-849,2 1-56,5-6-136,3-2-48,8-2-120,5-2-128,6-1-504,2 1 296,3 4-72,1 4-56</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29.764"/>
    </inkml:context>
    <inkml:brush xml:id="br0">
      <inkml:brushProperty name="width" value="0.025" units="cm"/>
      <inkml:brushProperty name="height" value="0.025" units="cm"/>
      <inkml:brushProperty name="color" value="#008C3A"/>
    </inkml:brush>
  </inkml:definitions>
  <inkml:trace contextRef="#ctx0" brushRef="#br0">6 1 12283,'0'71'976,"-1"2"-752,-3-2-112,4-7 320,0-2-96,0-11-168,3-5-104,1-11-240,0-7-112,-1-11 240,-1 2-48,-2 1-48</inkml:trace>
  <inkml:trace contextRef="#ctx0" brushRef="#br0" timeOffset="1">2 1312 10658,'4'39'640,"2"-9"-824,-1-3-272,3-1 576,-1 0-128,2 2-184</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30.181"/>
    </inkml:context>
    <inkml:brush xml:id="br0">
      <inkml:brushProperty name="width" value="0.025" units="cm"/>
      <inkml:brushProperty name="height" value="0.025" units="cm"/>
      <inkml:brushProperty name="color" value="#008C3A"/>
    </inkml:brush>
  </inkml:definitions>
  <inkml:trace contextRef="#ctx0" brushRef="#br0">24 0 8658,'2'59'976,"-1"-3"-584,-1-1-128,2-4 480,-1 1-112,1 1-119,-2 1-89,-3 5-216,0 3-32,0 2-176,-1 2-552,-1 1 496,1 1-56,0 1-56</inkml:trace>
  <inkml:trace contextRef="#ctx0" brushRef="#br0" timeOffset="1">6 1260 9258,'0'70'664,"1"1"-496,1-2-80,-2-5 328,0-1-224,0-1-112,-2 1-8,2-4-1040,0-2 944,-4-4-136,1-2-64</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21.636"/>
    </inkml:context>
    <inkml:brush xml:id="br0">
      <inkml:brushProperty name="width" value="0.025" units="cm"/>
      <inkml:brushProperty name="height" value="0.025" units="cm"/>
      <inkml:brushProperty name="color" value="#008C3A"/>
    </inkml:brush>
  </inkml:definitions>
  <inkml:trace contextRef="#ctx0" brushRef="#br0">0 65 13067,'46'-3'1056,"-8"-3"-720,-1 2-112,2 0 400,-5-1-104,2 1-136,0-2-63,-1 1-105,1-1-88,2 0-448,2 2-393,1-2 601,1 2-96,7 2-120</inkml:trace>
  <inkml:trace contextRef="#ctx0" brushRef="#br0" timeOffset="1">1018 65 11106,'70'10'1105,"2"-2"-585,-2 0-176,5-4 520,2-1-88,8-3-144,2 0-72,2-5-152,-2 0-47,1-2-161,1 1-64,0 2-432,1-2-177,-3 3 401,-1 2-80,-4-2-88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24:15.583"/>
    </inkml:context>
    <inkml:brush xml:id="br0">
      <inkml:brushProperty name="width" value="0.025" units="cm"/>
      <inkml:brushProperty name="height" value="0.025" units="cm"/>
    </inkml:brush>
  </inkml:definitions>
  <inkml:trace contextRef="#ctx0" brushRef="#br0">0 62 17200,'0'0'1506,"1"-10"-81,4-28-427,-5 37-988,0 1 0,0-1 0,0 0 0,0 1 0,0-1 0,0 1 0,1-1 0,-1 1 0,0-1 0,0 1 0,1-1 0,-1 1-1,0-1 1,1 1 0,-1-1 0,0 1 0,1-1 0,-1 1 0,1-1 0,-1 1 0,0 0 0,1-1 0,-1 1 0,1 0 0,-1-1 0,1 1 0,0 0 0,-1 0-1,1 0 1,-1-1 0,1 1 0,-1 0 0,1 0 0,0 0 0,-1 0 0,1 0 0,-1 0 0,1 0 0,-1 0 0,1 0 0,0 0 0,-1 1 0,1-1-1,-1 0 1,1 0 0,-1 0 0,1 1 0,-1-1 0,1 0 0,0 1 0,21 17-95,51 62 276,141 145-46,-187-195 65,-2 2-1,-1 0 0,-2 1 0,-1 1 0,-1 1 0,20 53 1,-5-15-399,-23-52-453,4 9-1662,-11-9-2031,-7-12 587,-12-1-1596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30.010"/>
    </inkml:context>
    <inkml:brush xml:id="br0">
      <inkml:brushProperty name="width" value="0.05" units="cm"/>
      <inkml:brushProperty name="height" value="0.05" units="cm"/>
    </inkml:brush>
  </inkml:definitions>
  <inkml:trace contextRef="#ctx0" brushRef="#br0">1 1 17100,'1'0'116,"0"1"0,0 0 0,0 0 1,0 0-1,0 0 0,-1 0 1,1 0-1,0 0 0,0 1 0,-1-1 1,1 0-1,0 0 0,-1 1 0,1-1 1,-1 0-1,0 0 0,1 1 0,-1-1 1,0 1-1,0-1 0,0 0 1,0 2-1,-4 34 1100,2-26-424,0 6-593,0-1 0,1 1 0,1 0 0,0 0 0,1 0 0,1 0 0,1-1 0,1 1 0,8 25 0,-12-40-187,1 0 0,0 0 0,-1 0 0,1 0 0,0 0 0,0 0 0,1 0 0,-1 0 0,0 0 0,1 0 0,-1-1 0,1 1 0,-1 0 0,1-1 1,0 0-1,0 1 0,0-1 0,0 0 0,0 0 0,0 0 0,0 0 0,0 0 0,0 0 0,0-1 0,0 1 0,1-1 0,-1 1 0,0-1 0,4 0 0,-2-1 9,0 0 1,1 0-1,-1-1 0,0 1 0,0-1 0,0 0 0,0 0 0,0 0 1,-1-1-1,1 0 0,-1 1 0,0-1 0,1 0 0,2-4 1,20-24 283,32-49 0,-10 12 145,-47 67-435,0-1 1,0 1-1,0 0 1,0-1-1,1 1 1,-1 0 0,0 0-1,1 0 1,-1 0-1,3-2 1,-4 3-12,1 0 1,-1 0-1,0 0 1,0 0-1,1 0 1,-1 0-1,0 0 1,0 0-1,1 0 1,-1 1-1,0-1 1,0 0-1,1 0 1,-1 0-1,0 0 1,0 0 0,0 0-1,1 0 1,-1 1-1,0-1 1,0 0-1,0 0 1,1 0-1,-1 0 1,0 1-1,0-1 1,0 0-1,0 0 1,0 1-1,1-1 1,-1 0-1,0 0 1,0 0-1,0 1 1,0-1-1,0 0 1,0 0-1,0 1 1,0-1-1,0 7 37,1 0 0,-1 0-1,-1 0 1,0 7 0,-8 45 43,4-29-64,2 0 0,0 1 0,3 47 0,0-75-18,1 0 1,-1-1-1,1 1 1,-1-1-1,1 1 1,0-1 0,0 1-1,0-1 1,0 0-1,0 1 1,4 2-1,-5-4 0,1 0-1,0 0 0,0 0 0,0-1 0,0 1 1,0 0-1,0-1 0,0 1 0,0-1 1,0 1-1,0-1 0,0 0 0,0 0 1,1 1-1,-1-1 0,0 0 0,0 0 1,0 0-1,0 0 0,1 0 0,-1 0 1,0 0-1,0-1 0,0 1 0,0 0 1,0-1-1,1 1 0,0-1 0,5-3 6,0 0-1,-1 0 1,0 0-1,0-1 0,0 0 1,0 0-1,-1 0 1,7-9-1,37-54 64,-43 59-56,62-94 67,-68 102-81,0 1 0,0-1 0,0 1 0,1-1 0,-1 1 0,0-1 0,0 1-1,1-1 1,-1 1 0,0-1 0,1 1 0,-1 0 0,1-1 0,-1 1 0,1 0 0,-1-1 0,0 1 0,1 0 0,-1-1 0,1 1 0,-1 0 0,1 0-1,0 0 1,-1 0 0,2-1 0,0 15-14,-11 35-20,7-40 31,0 4-10,-7 46-32,8-55-8,1 0 1,0 0-1,0 1 1,0-1-1,0 0 1,1 1 0,-1-1-1,1 0 1,1 0-1,1 6 1,-3-9-6,1-1-1,0 1 1,-1 0 0,1 0 0,0-1-1,0 1 1,0 0 0,-1-1 0,1 1-1,0 0 1,0-1 0,0 0 0,0 1-1,0-1 1,0 1 0,0-1 0,0 0-1,0 0 1,0 1 0,0-1 0,0 0 0,0 0-1,0 0 1,0 0 0,0 0 0,0-1-1,0 1 1,0 0 0,0 0 0,0-1-1,0 1 1,1-1 0,30-16-2185,-14 3 1344,31-31 1,-46 42 783,38-38-1099</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22.022"/>
    </inkml:context>
    <inkml:brush xml:id="br0">
      <inkml:brushProperty name="width" value="0.025" units="cm"/>
      <inkml:brushProperty name="height" value="0.025" units="cm"/>
      <inkml:brushProperty name="color" value="#008C3A"/>
    </inkml:brush>
  </inkml:definitions>
  <inkml:trace contextRef="#ctx0" brushRef="#br0">1 12 10850,'194'12'2732,"-134"-6"-1756,0-2 0,0-3 0,82-10 0,-124 7-897,176-20-466,-167 21 200,0 1 0,0 2 0,0 0 0,0 2 0,31 8-1,-35-6 115,42 7 0,-54-12 134,-1-1 0,1 0 0,-1 0 0,1-1 0,-1-1 0,17-4-1,-2-1 258,1 1-1,51-4 1,-68 9-373,-1 1-1,0 0 1,0 0 0,0 1 0,0 0-1,0 1 1,0 0 0,-1 0 0,1 0-1,0 1 1,-1 0 0,0 1-1,14 8 1,-35-11-324,-2-2 151</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22.950"/>
    </inkml:context>
    <inkml:brush xml:id="br0">
      <inkml:brushProperty name="width" value="0.025" units="cm"/>
      <inkml:brushProperty name="height" value="0.025" units="cm"/>
      <inkml:brushProperty name="color" value="#008C3A"/>
    </inkml:brush>
  </inkml:definitions>
  <inkml:trace contextRef="#ctx0" brushRef="#br0">156 61 14739,'6'18'8430,"-9"-26"-7987,2 7-426,1-1 1,-1 1 0,1 0-1,-1-1 1,0 1 0,1 0-1,-1 0 1,0 0-1,0 0 1,0-1 0,0 1-1,0 0 1,0 1 0,0-1-1,0 0 1,0 0-1,-1 0 1,1 1 0,0-1-1,0 0 1,-1 1 0,1 0-1,-1-1 1,1 1 0,0 0-1,-1-1 1,1 1-1,-1 0 1,1 0 0,0 0-1,-3 0 1,2 1-12,1 0 0,-1 0-1,0 0 1,1 0 0,-1 1 0,0-1 0,1 0-1,0 1 1,-1-1 0,1 1 0,0-1-1,0 1 1,0 0 0,0-1 0,0 1 0,0 0-1,0 0 1,0 0 0,1-1 0,-1 1 0,1 0-1,-1 3 1,0 2-1,0 1-1,1-1 1,0 0-1,0 0 1,0 1 0,1-1-1,0 0 1,1 0-1,2 9 1,-3-14 1,-1 0 1,1 0-1,-1 0 0,1-1 1,0 1-1,0 0 1,0 0-1,0 0 0,0-1 1,1 1-1,-1 0 1,0-1-1,1 1 0,-1-1 1,1 0-1,0 1 1,-1-1-1,1 0 1,0 0-1,0 0 0,0 0 1,0-1-1,-1 1 1,1 0-1,0-1 0,0 1 1,1-1-1,-1 0 1,0 1-1,0-1 0,0 0 1,0 0-1,0-1 1,0 1-1,0 0 1,3-2-1,-2 1 26,1 0 0,-1-1 1,0 1-1,1-1 0,-1 0 1,0 0-1,0-1 0,0 1 0,0 0 1,-1-1-1,1 0 0,-1 0 0,0 1 1,1-1-1,-1-1 0,0 1 0,-1 0 1,1 0-1,-1-1 0,1 1 1,-1-1-1,0 1 0,0-1 0,-1 0 1,1 1-1,-1-1 0,0 0 0,0 0 1,0 1-1,-1-6 0,1 4 22,0 0-1,-1 0 1,0 0 0,0 0-1,0 0 1,0 1 0,-1-1-1,0 0 1,0 1 0,0 0-1,-1-1 1,1 1-1,-1 0 1,0 0 0,0 0-1,0 1 1,-1-1 0,0 1-1,1 0 1,-1 0-1,0 0 1,-8-4 0,9 6-30,-1-1 1,1 1 0,-1 0-1,0 0 1,0 1 0,1-1 0,-1 1-1,0 0 1,0 0 0,1 0-1,-1 1 1,0-1 0,0 1-1,1 0 1,-1 0 0,-5 2-1,4 0-15,0-1-1,0 1 0,0 0 0,1 1 0,-1-1 1,1 1-1,0 0 0,0 0 0,1 0 0,-6 7 1,5-4-21,-1 1 0,1-1 0,0 1 1,0 0-1,1 0 0,0 0 0,1 0 0,0 1 1,0-1-1,1 0 0,0 1 0,0 0 1,1-1-1,1 13 0,-1-19 10,0 1 1,0-1-1,1 0 1,-1 0-1,1 0 0,-1 0 1,1 0-1,0 0 0,0 0 1,0 0-1,0-1 0,0 1 1,0 0-1,1 0 1,-1-1-1,1 1 0,-1-1 1,1 1-1,-1-1 0,1 0 1,0 0-1,0 0 0,-1 1 1,1-2-1,0 1 1,0 0-1,0 0 0,0-1 1,0 1-1,0-1 0,0 1 1,0-1-1,1 0 0,-1 0 1,0 0-1,0 0 1,0 0-1,0 0 0,0-1 1,0 1-1,3-2 0,5-1 1,0 0 0,-1-1-1,0 0 1,0 0-1,0-1 1,0-1 0,11-8-1,-3 0 42,0 0-1,0-1 1,-1 0-1,25-35 0,-34 35 50,-7 15-86,0 0 0,0 0 0,0-1-1,0 1 1,0 0 0,0 0 0,0 0 0,0 0 0,0 0 0,0-1-1,0 1 1,0 0 0,0 0 0,-1 0 0,1 0 0,0 0 0,0 0 0,0-1-1,0 1 1,0 0 0,0 0 0,-1 0 0,1 0 0,0 0 0,0 0 0,0 0-1,0 0 1,0 0 0,-1 0 0,1 0 0,0 0 0,0 0 0,0 0 0,0 0-1,-1 0 1,1 0 0,0 0 0,0 0 0,0 0 0,0 0 0,-1 0 0,1 0-1,0 0 1,0 0 0,-3 1 15,1 0-1,0 0 1,0 0-1,-1 1 1,1-1 0,0 0-1,0 1 1,0 0-1,-3 2 1,-13 16 25,0 1-1,2 1 1,0 0 0,-16 31-1,37-94-40,-3 34-11,3-29 2,-4 34 2,-1 0-1,0 0 1,0 0 0,0 0 0,0 0 0,-1 0 0,1 0 0,-1 0 0,1 0 0,-1 0 0,1 0 0,-1 1 0,0-1 0,-1-2 0,1 3 2,1 1 1,0 0-1,-1-1 1,1 1 0,0 0-1,-1-1 1,1 1 0,0 0-1,-1-1 1,1 1-1,-1 0 1,1 0 0,-1 0-1,1-1 1,0 1 0,-1 0-1,1 0 1,-1 0-1,1 0 1,-1 0 0,1 0-1,-1 0 1,1 0 0,-1 0-1,1 0 1,-1 0-1,1 0 1,-1 0 0,1 0-1,-1 1 1,-14 11-42,-5 23 11,17-28 25,0 0 0,0 1 1,1-1-1,0 1 0,0-1 1,0 1-1,1 0 0,1 0 0,-1-1 1,1 1-1,0 0 0,1 0 1,3 14-1,-4-20 9,0-1 1,1 0-1,-1 1 1,1-1-1,-1 0 1,1 0-1,0 1 1,0-1-1,-1 0 1,1 0-1,0 0 1,0 0-1,0 0 1,0 0-1,0 0 0,0-1 1,0 1-1,1 0 1,-1 0-1,0-1 1,0 1-1,3 0 1,-2-1 1,0 0 0,0 0 0,1 0 1,-1 0-1,0 0 0,0 0 0,0-1 1,0 1-1,0-1 0,0 0 0,0 0 1,0 1-1,2-3 0,3-1 9,0 0-1,-1-1 1,1 0-1,-1 0 1,-1-1 0,1 0-1,4-6 1,-3 4 10,-2-1 1,1 0-1,-1 0 0,-1 0 1,1 0-1,-2-1 1,1 1-1,-1-1 0,-1 0 1,1 0-1,-2 0 1,0-1-1,1-15 0,-3 24-18,1 0-1,0 0 0,0 0 0,-1 0 1,1 0-1,-1 0 0,1 0 0,-1 0 1,0 1-1,0-1 0,0 0 0,0 0 1,0 1-1,0-1 0,0 1 0,-3-4 1,2 5-3,1-1 1,0 0-1,-1 0 1,1 1 0,0-1-1,-1 1 1,1-1-1,-1 1 1,1 0 0,-1-1-1,1 1 1,-1 0 0,1 0-1,-1 0 1,1 0-1,-1 0 1,-1 1 0,-2 0-6,0 1 0,1-1 1,0 1-1,-1 0 0,1 1 0,0-1 1,0 0-1,0 1 0,0 0 1,1 0-1,-1 0 0,-4 6 0,2-1-89,0 0-1,1 1 1,0 0-1,0 0 0,1 0 1,0 0-1,-4 18 1,6-20-75,0 0 1,1-1-1,0 1 1,1 0-1,-1-1 1,1 1-1,0 0 1,1 0-1,0-1 1,0 1-1,0 0 1,4 8-1,-4-13 117,0 0 0,0 0 0,0 0 0,1 0 0,-1 0 0,0 0 0,1 0-1,2 2 1,15 10-573</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31.455"/>
    </inkml:context>
    <inkml:brush xml:id="br0">
      <inkml:brushProperty name="width" value="0.025" units="cm"/>
      <inkml:brushProperty name="height" value="0.025" units="cm"/>
      <inkml:brushProperty name="color" value="#008C3A"/>
    </inkml:brush>
  </inkml:definitions>
  <inkml:trace contextRef="#ctx0" brushRef="#br0">1 41 19188,'1'4'422,"1"-1"0,-1 0 0,0 0-1,0 1 1,0-1 0,0 0 0,0 1 0,-1-1 0,0 1-1,1-1 1,-2 5 0,3 12 739,3 0-510,0-1 0,13 34 0,-14-45-574,0 1-1,1-1 0,0 0 1,0 0-1,0 0 0,1 0 1,1-1-1,6 6 0,-11-11-85,1 1 0,-1-1 0,1-1-1,0 1 1,-1 0 0,1-1 0,0 1-1,0-1 1,0 0 0,0 0 0,0 0 0,0 0-1,1-1 1,-1 1 0,0-1 0,0 0-1,0 0 1,1 0 0,3 0 0,-2-2-157,-1 1 0,1-1 1,0 1-1,-1-2 1,1 1-1,-1 0 0,0-1 1,1 0-1,-1 0 0,-1 0 1,6-5-1,1-2-440,0-2 0,-1 1 0,-1-1 0,0 0 0,0-1 0,-1 0 0,8-21 0,-9 16-1414,7-30-1,-12 43 1650,0-1 0,0 1 0,-1-1 0,0 1 0,0-1 0,0 1 0,0-1-1,-1 1 1,0 0 0,-2-8 0,3 12 458,0 1 0,0-1 1,-1 1-1,1-1 0,0 1 0,0-1 0,0 0 0,0 1 0,-1-1 1,1 1-1,0-1 0,0 1 0,-1 0 0,1-1 0,0 1 0,-1-1 1,1 1-1,-1 0 0,1-1 0,-1 1 0,1 0 0,0-1 1,-1 1-1,1 0 0,-1 0 0,1-1 0,-1 1 0,1 0 0,-2 0 1,1 0 76,1 1 1,-1-1 0,0 1 0,1-1-1,-1 1 1,1 0 0,-1-1 0,1 1-1,-1 0 1,1 0 0,-1-1 0,1 1-1,0 0 1,-1 0 0,1 1 0,-10 39 3395,4 24-2432,3 1 0,6 67 0,-1-57-928,3 54-129,-1 86-1851,-7-205 1494,-4-8-97</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32.731"/>
    </inkml:context>
    <inkml:brush xml:id="br0">
      <inkml:brushProperty name="width" value="0.025" units="cm"/>
      <inkml:brushProperty name="height" value="0.025" units="cm"/>
      <inkml:brushProperty name="color" value="#008C3A"/>
    </inkml:brush>
  </inkml:definitions>
  <inkml:trace contextRef="#ctx0" brushRef="#br0">69 15 17236,'-2'-14'2459,"-2"23"-845,-4 24-306,-39 189 340,56-267-1776,-1-1 0,1-54 0,-6 121 65,1 0-1,1 0 1,7 21 0,-9-32 37,-1-4 23,1 5 3,1 1 1,8 16-1,-12-26 4,1-1-1,0 1 1,-1-1 0,1 1 0,0-1-1,0 1 1,0-1 0,0 0 0,0 0-1,0 1 1,0-1 0,0 0 0,1 0-1,-1 0 1,0 0 0,1 0 0,-1 0-1,1-1 1,-1 1 0,1 0 0,-1-1-1,1 1 1,-1-1 0,1 0 0,-1 1 0,1-1-1,3 0 1,-5 0-1,0 0-1,1-1 1,-1 1 0,0 0-1,1-1 1,-1 1 0,0 0 0,0-1-1,1 1 1,-1 0 0,0-1-1,0 1 1,0-1 0,1 1-1,-1 0 1,0-1 0,0 1-1,0-1 1,0 1 0,0 0-1,0-1 1,0 1 0,0-1-1,0 1 1,0-1 0,0 1-1,0-1 1,0 1 0,0 0 0,0-1-1,-1 1 1,1-1 0,0 1-1,0 0 1,0-1 0,-1 1-1,1 0 1,0-1 0,-1 1-1,1 0 1,0-1 0,-1 1-1,-11-18 84,4 9 57,0 0-1,0 1 0,-1 1 1,0-1-1,-1 1 0,1 1 1,-1-1-1,0 2 0,-13-6 0,21 11 51,7 4-177,9 3-206,7-1-779,-1-1 1,37 4-1,-54-8 948,18 2-547</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33.137"/>
    </inkml:context>
    <inkml:brush xml:id="br0">
      <inkml:brushProperty name="width" value="0.025" units="cm"/>
      <inkml:brushProperty name="height" value="0.025" units="cm"/>
      <inkml:brushProperty name="color" value="#008C3A"/>
    </inkml:brush>
  </inkml:definitions>
  <inkml:trace contextRef="#ctx0" brushRef="#br0">111 0 17916,'-6'7'3053,"-7"13"-2095,-2 16-446,1 0-1,2 1 1,-13 66-1,14-33-308,-2 82 0,12-149-195,0 16 95,1 0 0,3 26 0,-3-42-95,1 1 1,-1-1 0,1 0 0,-1 1 0,1-1 0,0 0-1,1 1 1,-1-1 0,0 0 0,1 0 0,0 0 0,0 0 0,0 0-1,0-1 1,0 1 0,0-1 0,1 1 0,-1-1 0,1 0-1,4 4 1,-3-6-76,-1 1-1,0 0 1,1-1 0,-1 1-1,0-1 1,1 0-1,-1 0 1,0 0-1,0-1 1,1 1-1,-1-1 1,0 0-1,0 0 1,1 0 0,-1 0-1,0-1 1,0 1-1,5-4 1,7-4-284,-2-1 1,18-14 0,3-8-93,1-7-138</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33.555"/>
    </inkml:context>
    <inkml:brush xml:id="br0">
      <inkml:brushProperty name="width" value="0.025" units="cm"/>
      <inkml:brushProperty name="height" value="0.025" units="cm"/>
      <inkml:brushProperty name="color" value="#008C3A"/>
    </inkml:brush>
  </inkml:definitions>
  <inkml:trace contextRef="#ctx0" brushRef="#br0">10 208 18300,'2'-3'3321,"-2"10"-2801,-2 6 1568,2 10-888,-1 6-263,-1 5-497,2 4-200,2 0-112,1-2-80,1-10-80,3-6-120,2-16-312,2-9-401,1-17-535,-4-7 1112,1-12-256,-2-1-200</inkml:trace>
  <inkml:trace contextRef="#ctx0" brushRef="#br0" timeOffset="1">16 2 21821,'-6'-2'1888,"0"2"-1408,2 2-208,4 1 832,0-1-455,3 1-1186,1 2 1402,5 5-905,1 4-24,1 3-16</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33.960"/>
    </inkml:context>
    <inkml:brush xml:id="br0">
      <inkml:brushProperty name="width" value="0.025" units="cm"/>
      <inkml:brushProperty name="height" value="0.025" units="cm"/>
      <inkml:brushProperty name="color" value="#008C3A"/>
    </inkml:brush>
  </inkml:definitions>
  <inkml:trace contextRef="#ctx0" brushRef="#br0">1 90 20652,'1'-4'359,"0"0"0,0-1 0,1 1 0,-1 0 0,1 0-1,0 0 1,0 0 0,1 0 0,-1 1 0,1-1 0,0 1-1,-1-1 1,2 1 0,-1 0 0,0 0 0,7-4 0,-7 4-346,0 1 0,0 0 0,-1 0 0,1 0 1,1 0-1,-1 1 0,0-1 0,0 1 1,1 0-1,-1 0 0,1 0 0,-1 0 0,1 1 1,-1-1-1,1 1 0,-1 0 0,1 0 0,-1 0 1,1 1-1,-1-1 0,1 1 0,6 2 0,-7-1-16,0 0 0,0 1 0,1-1 0,-2 1 0,1 0 0,0 0 0,-1 0 0,1 0 0,-1 1 1,0-1-1,0 1 0,0-1 0,0 1 0,-1 0 0,0-1 0,0 1 0,0 0 0,0 0 0,0 0 0,-1 0 0,1 0 0,-1 0 0,-1 6 0,1 5-6,-2 0 1,1 0 0,-2-1 0,0 1-1,-5 14 1,-35 74 171,1-1 388,41-101-537,1 0 1,-1 0 0,1 0 0,0 0 0,-1 0-1,1 0 1,0 0 0,0 1 0,0-1 0,0 0 0,0 0-1,0 0 1,0 0 0,0 0 0,1 1 0,-1-1-1,0 0 1,1 0 0,-1 0 0,0 0 0,1 0-1,0 0 1,-1 0 0,2 2 0,0-2-10,-1 0 0,1 0-1,-1-1 1,1 1 0,-1 0 0,1-1 0,0 1 0,-1-1-1,1 1 1,0-1 0,-1 0 0,1 1 0,0-1-1,2 0 1,7-1-198,0-1 0,-1 1-1,1-1 1,12-5-1,58-24-1772,-49 18 1435,-4 2-107</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34.456"/>
    </inkml:context>
    <inkml:brush xml:id="br0">
      <inkml:brushProperty name="width" value="0.025" units="cm"/>
      <inkml:brushProperty name="height" value="0.025" units="cm"/>
      <inkml:brushProperty name="color" value="#008C3A"/>
    </inkml:brush>
  </inkml:definitions>
  <inkml:trace contextRef="#ctx0" brushRef="#br0">1 33 16596,'0'-2'156,"0"1"0,0-1 0,0 1 0,1-1 0,-1 1 0,0-1 0,1 1 0,-1 0 1,1-1-1,-1 1 0,1-1 0,0 1 0,0 0 0,-1 0 0,1-1 0,0 1 1,0 0-1,0 0 0,0 0 0,1 0 0,-1 0 0,2-1 0,-2 2-7,1-1 0,-1 1 0,1 0 0,0 0 0,-1 0 0,1 0-1,-1 0 1,1 0 0,0 0 0,-1 0 0,1 1 0,-1-1 0,1 0 0,-1 1 0,1 0 0,-1-1-1,2 2 1,4 1 57,-1 1 1,-1 0-1,1 0 0,-1 1 0,1 0 0,-1 0 0,-1 0 0,6 7 0,0 5-129,0 1 0,-2 0-1,0 0 1,0 1 0,-2 0-1,-1 0 1,5 29 0,-1 14-41,0 66 1,-8-73-316,-2 0 1,-3-1-1,-2 1 0,-21 85 0,16-98 14</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33.375"/>
    </inkml:context>
    <inkml:brush xml:id="br0">
      <inkml:brushProperty name="width" value="0.025" units="cm"/>
      <inkml:brushProperty name="height" value="0.025" units="cm"/>
      <inkml:brushProperty name="color" value="#008C3A"/>
    </inkml:brush>
  </inkml:definitions>
  <inkml:trace contextRef="#ctx0" brushRef="#br0">218 60 12275,'-9'-12'644,"4"5"-275,1 1 1,-1 0-1,-1 0 0,-10-9 0,15 14-319,-1 0 0,1 0-1,0 1 1,0-1 0,0 0-1,0 1 1,-1-1 0,1 1-1,0 0 1,0-1 0,-1 1-1,1 0 1,0 0 0,-1-1-1,1 1 1,0 0 0,-1 1-1,1-1 1,0 0 0,-1 0-1,1 0 1,0 1 0,-1-1-1,1 1 1,0-1 0,0 1-1,0-1 1,-1 1 0,1 0-1,0 0 1,0-1 0,0 1-1,0 0 1,-1 2 0,-9 8 223,1 2 0,0 0 0,1 0 1,-13 25-1,-23 61 526,40-86-760,1 1 0,0 0 0,1 0 0,1 0 0,0 1 0,1-1 0,0 1 0,4 27 0,3 8 130,16 58 0,-16-78-155,5 24-6,21 82 56,-26-116-51,1 1-1,1-2 1,0 1 0,17 25 0,-21-39 4,0 0-1,1 0 0,0-1 1,0 1-1,0-1 1,1 0-1,-1-1 0,1 0 1,0 1-1,12 4 0,-8-4-1,1-1-1,0 0 1,0-1-1,1 0 1,-1-1-1,13 1 1,10-1 7,0-2 0,-1-2 1,56-9-1,-89 11-22,126-25 58,-114 22-50,1-1-1,-1-1 0,0 0 0,0-1 0,0 0 1,-1 0-1,19-15 0,-24 14-2,1 0 0,-1 0 0,-1 0 1,1-1-1,-2 0 0,1 0 0,-1 0 0,0-1 0,0 1 1,-1-1-1,0 0 0,-1 0 0,1-9 0,2-13 42,-1 0 0,-1-48 0,-3 63-29,0 0-1,-1 0 1,-1 1-1,0-1 1,-1 0-1,-1 1 1,-1-1 0,0 1-1,0 0 1,-2 1-1,0-1 1,-1 1-1,0 1 1,-1-1-1,0 1 1,-1 1-1,0 0 1,-1 0-1,-1 1 1,-15-11-1,-6-1 29,-1 1-1,0 2 1,-2 2-1,-60-23 1,-157-36-1194,253 77 1143,-3-2-35,-1 1 0,1 1 0,0-1 0,-1 0 0,1 1 0,0 0 0,0 0 0,-1 0 0,-4 1 0,2 5-223</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42.282"/>
    </inkml:context>
    <inkml:brush xml:id="br0">
      <inkml:brushProperty name="width" value="0.05" units="cm"/>
      <inkml:brushProperty name="height" value="0.05" units="cm"/>
    </inkml:brush>
  </inkml:definitions>
  <inkml:trace contextRef="#ctx0" brushRef="#br0">0 2960 9570,'8'3'4383,"28"-3"-3138,14-4-548,60-13 0,145-46 388,-95 15-3,-64 18-518,172-70 620,-234 87-1178,48-12-1,25-9 8,29-17-1,28-12-3,-59 14 37,84-33-24,-156 70-37,1 2-1,0 1 0,65-8 1,-57 10 23,-1-1 1,59-20 0,-53 13-47,61-9 0,47-6 70,-84 14-27,-45 10-1,0 0 0,44-2-1,-25 4-8,-1-2 0,49-12-1,-47 8 6,82-8 0,-57 14 2,0-4-1,0-2 0,-1-4 1,80-26-1,43-18-28,127-45-47,-255 78 49,10-4-50,100-26 0,108-15 26,126-29 61,-267 66-24,216-81 0,-235 71 23,32-12 7,23-25-25,76-29-59,213-21-322,-256 85 223,84-22 54,200-96 60,-260 71 50,135-46-28,-331 126 36,259-83-89,3 22-308,-239 60 356,0-2-1,-1-2 1,104-47 0,118-47 74,-245 97-34,42-23 1,-44 19 118,44-15 1,-74 31 150,-8 2-247,2 0-35,-1 0 0,1 0 0,-1 0 0,1 0 0,-1 0 0,1 0 0,-1-1 0,1 1 0,-1 0 0,1 0 0,-1 0 0,1-1 0,0 1 0,-1 0 0,1-1 0,-1 1 0,1 0 0,0-1 0,-1 1 0,1-1 0,0 1 0,-1 0 0,1-1 0,0 1 0,0-1 0,0 1-1,-1-1 1,1 0 0,-2-15-34,0-2-33</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30.446"/>
    </inkml:context>
    <inkml:brush xml:id="br0">
      <inkml:brushProperty name="width" value="0.05" units="cm"/>
      <inkml:brushProperty name="height" value="0.05" units="cm"/>
    </inkml:brush>
  </inkml:definitions>
  <inkml:trace contextRef="#ctx0" brushRef="#br0">127 1 19628,'-47'75'2510,"32"-53"-1816,1 1 0,0 0 0,-17 45 1,30-66-641,0 0-1,0 1 1,1-1 0,-1 0 0,0 0 0,1 1 0,0-1 0,0 0-1,-1 1 1,1-1 0,1 0 0,-1 1 0,0-1 0,1 0 0,-1 1-1,2 2 1,-2-5-43,0 1 0,1-1 0,-1 1 0,1-1 0,-1 1 0,1-1 0,-1 1 0,1-1 0,-1 0 0,1 1 0,-1-1 0,1 0 0,0 0 0,-1 1 0,1-1 0,-1 0 0,1 0 0,0 0 0,-1 0 0,1 0 0,0 0 0,0 0 0,1 0-11,1 0 0,-1-1 1,1 1-1,-1-1 0,0 1 0,1-1 0,-1 0 0,3-2 0,13-8-73,-1 0 1,0-1-1,-1-1 0,-1-1 0,0-1 1,17-19-1,-11 10-66,39-31 0,-60 54 140,1 1 0,-1-1 0,1 1 0,-1-1 0,1 1 0,-1-1 0,1 1 0,0 0 0,-1-1 0,1 1 0,0 0 0,-1 0 0,1-1 0,0 1 0,0 0 0,-1 0 0,1 0 0,0 0 0,0 0 0,-1 0 0,1 0 0,0 0 0,1 0 0,-2 1 3,1-1 1,0 1-1,-1-1 1,1 1-1,-1 0 0,1-1 1,-1 1-1,0-1 0,1 1 1,-1 0-1,0 0 1,1-1-1,-1 1 0,0 0 1,0 0-1,0-1 1,0 1-1,1 1 0,-1 7 51,0 1 0,-1-1 0,-1 10 0,1-9-7,0-4-24,0 4 45,0 0 0,1-1 0,0 1 0,0 0 0,1 0 0,2 12 0,-2-20-53,0 0 0,-1 0 0,1 0 0,0 0 1,0 0-1,0-1 0,0 1 0,0 0 0,1-1 1,-1 1-1,0 0 0,1-1 0,-1 0 0,1 1 1,1 0-1,0-1-4,-1 0 0,1 0 0,0 0 0,-1 0 1,1 0-1,0-1 0,-1 1 0,1-1 0,0 0 0,0 0 1,0 0-1,-1 0 0,1 0 0,3-1 0,21-6-46,0-1-1,-1 0 0,0-2 0,37-20 0,-29 13-311,52-17 0,-81 32 289,0 1 0,0-1 0,0 1 0,0 1 1,0-1-1,0 1 0,1-1 0,9 2 0,-13 0 43,-1-1-1,1 1 0,0-1 1,-1 1-1,1 0 1,-1 0-1,1 0 0,-1 0 1,1 0-1,-1 0 1,1 0-1,-1 0 0,0 0 1,0 1-1,0-1 1,0 0-1,0 1 0,0-1 1,0 1-1,0-1 0,0 1 1,-1 0-1,1-1 1,-1 1-1,1 0 0,-1-1 1,0 1-1,1 0 1,-1 2-1,1 10 36,-1 0 1,-1 1-1,0-1 1,-4 21-1,-2 21-267,7-56 237,0 0 0,0 1 0,-1-1 0,1 0 0,0 0 1,0 0-1,0 1 0,0-1 0,0 0 0,0 0 0,0 0 0,0 1 0,0-1 0,0 0 0,0 0 0,0 0 0,0 1 0,0-1 0,0 0 0,0 0 0,1 0 0,-1 1 0,0-1 0,0 0 0,0 0 0,0 0 0,0 0 1,0 1-1,0-1 0,1 0 0,-1 0 0,0 0 0,0 0 0,0 0 0,0 0 0,0 1 0,1-1 0,-1 0 0,0 0 0,0 0 0,0 0 0,1 0 0,-1 0 0,9-7-119,8-18 7,5-14-96</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44.632"/>
    </inkml:context>
    <inkml:brush xml:id="br0">
      <inkml:brushProperty name="width" value="0.05" units="cm"/>
      <inkml:brushProperty name="height" value="0.05" units="cm"/>
    </inkml:brush>
  </inkml:definitions>
  <inkml:trace contextRef="#ctx0" brushRef="#br0">2 13 17932,'-2'-13'3201,"11"16"-639,12 17-534,2 7-1439,-7-7-242,1 0 0,1-1 0,0-1-1,30 22 1,-44-36-447,1-1 0,-1 0 0,1 0 0,0 0 0,1-1 0,-1 0 0,0 0 0,0 0 0,1-1-1,-1 0 1,1 0 0,0 0 0,-1 0 0,1-1 0,0 0 0,-1 0 0,1-1 0,0 0 0,-1 0 0,1 0 0,-1 0-1,1-1 1,-1 0 0,0 0 0,10-6 0,-9 4-127,0-1 0,0 0 1,0 0-1,0 0 0,-1-1 0,0 0 0,0 0 0,0 0 1,-1-1-1,0 0 0,4-7 0,8-16-738</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45.047"/>
    </inkml:context>
    <inkml:brush xml:id="br0">
      <inkml:brushProperty name="width" value="0.05" units="cm"/>
      <inkml:brushProperty name="height" value="0.05" units="cm"/>
    </inkml:brush>
  </inkml:definitions>
  <inkml:trace contextRef="#ctx0" brushRef="#br0">184 1 17684,'-7'18'1880,"-8"8"-1032,4 4-264,-5 13 833,-7 3-201,5 10-320,-1 3-184,3 2-320,3 1-223,2-3-474,2-5-295,2-8-488,4-7-232,-2-15 944,2-5-320,-5-6-201</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45.432"/>
    </inkml:context>
    <inkml:brush xml:id="br0">
      <inkml:brushProperty name="width" value="0.05" units="cm"/>
      <inkml:brushProperty name="height" value="0.05" units="cm"/>
    </inkml:brush>
  </inkml:definitions>
  <inkml:trace contextRef="#ctx0" brushRef="#br0">0 0 16347,'4'10'1665,"-1"6"-977,-1 4-240,-2 7 808,0 3-255,0 3-353,0 2-112,1-5-416,-1-3-280,2-8-576,-2-5-217,0-7 721,-8-7-800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5:45.786"/>
    </inkml:context>
    <inkml:brush xml:id="br0">
      <inkml:brushProperty name="width" value="0.05" units="cm"/>
      <inkml:brushProperty name="height" value="0.05" units="cm"/>
    </inkml:brush>
  </inkml:definitions>
  <inkml:trace contextRef="#ctx0" brushRef="#br0">0 23 16115,'1'-1'115,"-1"0"0,0 1 0,0-1 0,0 0 0,1 1 0,-1-1 0,0 0 0,1 1 0,-1-1 0,1 1 0,-1-1 0,0 1 0,1-1 0,-1 1-1,1-1 1,0 1 0,-1 0 0,1-1 0,-1 1 0,1 0 0,-1-1 0,1 1 0,0 0 0,-1 0 0,2-1 0,17-3 688,-18 4-616,20-3 290,0 1-1,1 2 1,-1 0 0,0 1 0,34 6 0,-16 1-331,-1 2 0,40 15 0,-58-18-116,-1 1 0,1 1 0,-2 1 0,27 17 1,-40-23-25,0 0 1,0 1 0,0-1-1,0 1 1,-1 0 0,0 0-1,0 1 1,3 6 0,-5-9 0,0 1 0,-1-1 0,0 0 0,0 1 0,0-1 0,0 1 0,-1-1 0,1 1 0,-1 0 0,0-1 0,0 1 0,0 0 0,-1-1 0,1 1 0,-3 6 0,1-4 12,-1 0 0,0 0 1,-1 0-1,1 0 0,-1 0 0,0-1 1,-1 0-1,1 0 0,-1 0 0,0 0 1,0-1-1,-1 0 0,1 0 0,-1 0 1,-9 4-1,-5 2 86,-1-1 0,0 0 0,-29 7 0,23-9-16,0 0 1,-1-1 0,1-2-1,-1-1 1,0-1-1,-40-2 1,63-1-202,0 0 1,0 0 0,0 0 0,0-1 0,-5-2-1,9 4 92,0 0 0,0-1 0,1 1 0,-1 0 0,0-1-1,0 1 1,1-1 0,-1 1 0,0 0 0,1-1 0,-1 0-1,0 1 1,1-1 0,-1 1 0,1-1 0,-1 0 0,1 1-1,-1-1 1,1 0 0,-1 1 0,1-1 0,0 0 0,-1 0-1,1 0 1,0 1 0,0-1 0,0 0 0,0 0 0,0 0-1,-1 0 1,1 1 0,1-1 0,-1 0 0,0 0 0,0 0-1,0 0 1,1-1 0,6-5-276</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41.930"/>
    </inkml:context>
    <inkml:brush xml:id="br0">
      <inkml:brushProperty name="width" value="0.05" units="cm"/>
      <inkml:brushProperty name="height" value="0.05" units="cm"/>
    </inkml:brush>
  </inkml:definitions>
  <inkml:trace contextRef="#ctx0" brushRef="#br0">1 96 16243,'14'-2'1097,"9"-4"-953,0 0-56,1-1 200,8 0-56,9-2-136,2-1-248,8 0-296,0 0-128,-5-3 472,0 5-136,-6 0-81</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42.339"/>
    </inkml:context>
    <inkml:brush xml:id="br0">
      <inkml:brushProperty name="width" value="0.05" units="cm"/>
      <inkml:brushProperty name="height" value="0.05" units="cm"/>
    </inkml:brush>
  </inkml:definitions>
  <inkml:trace contextRef="#ctx0" brushRef="#br0">0 101 17028,'22'-1'434,"0"-2"0,0-1 0,0 0 1,28-11-1,8-1-645,216-34-3460,-229 46 2899,0 1 0,0 3 0,0 1 0,53 10 0,-2 1 2224,1-4-1,158-6 0,-152-12-1488,-52 2-94</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42.695"/>
    </inkml:context>
    <inkml:brush xml:id="br0">
      <inkml:brushProperty name="width" value="0.05" units="cm"/>
      <inkml:brushProperty name="height" value="0.05" units="cm"/>
    </inkml:brush>
  </inkml:definitions>
  <inkml:trace contextRef="#ctx0" brushRef="#br0">1 13 14827,'2'2'150,"5"3"193,1 0 0,-1 0 0,1-1 0,0 0 0,1 0 0,-1-1 0,1 0 0,-1 0 0,1-1 1,15 2-1,22-4-805,-1-2 0,1-2 1,75-18-1,-62 11-1507,84-6 1,-130 17 1590,1 0 1,0 1 0,0 0-1,-1 1 1,15 5-1,-11-2 1396,-1 1-1,1 1 0,-2 0 1,1 2-1,-1-1 0,15 13 1,-25-18-862,-1-1 0,0 1 1,1-1-1,-1 0 1,1 0-1,0-1 0,0 1 1,0-1-1,0 0 0,-1 0 1,1-1-1,0 0 0,9 0 1,2-2-62,1 0 0,29-9 0,-33 7-75,0 1 0,1 0 0,-1 1 1,25-1-1,-15 11-154,-22-8 123,-1 0 1,1 0 0,-1 0 0,0 1 0,1-1 0,-1 0 0,0 0 0,1 0-1,-1 1 1,0-1 0,1 0 0,-1 0 0,0 1 0,1-1 0,-1 0-1,0 1 1,0-1 0,1 0 0,-1 1 0,0-1 0,0 0 0,0 1 0,0-1-1,0 1 1,1-1 0,-1 0 0,0 1 0,0-1 0,0 1 0,0-1 0,0 0-1,0 1 1,0-1 0,0 1 0,0-1 0,-1 0 0,1 1 0,0-1-1,0 1 1,0-1 0,0 0 0,0 1 0,-1-1 0,1 0 0,0 1 0,0-1-1,-1 0 1,1 1 0,0-1 0,-1 0 0,1 0 0,0 1 0,0-1 0,-1 0-1,1 0 1,-1 0 0,1 1 0,-1-1 0,-12 6-117</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43.462"/>
    </inkml:context>
    <inkml:brush xml:id="br0">
      <inkml:brushProperty name="width" value="0.05" units="cm"/>
      <inkml:brushProperty name="height" value="0.05" units="cm"/>
    </inkml:brush>
  </inkml:definitions>
  <inkml:trace contextRef="#ctx0" brushRef="#br0">73 0 18692,'-5'35'1696,"-4"6"-1144,0 5-207,1 10 599,-1 3-96,2 0-240,0-1-144,1-5-376,2-4-208,1-7-464,2-5-320,-1-8 168,2-4 432,0-2-184,-3 2-257</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43.943"/>
    </inkml:context>
    <inkml:brush xml:id="br0">
      <inkml:brushProperty name="width" value="0.05" units="cm"/>
      <inkml:brushProperty name="height" value="0.05" units="cm"/>
    </inkml:brush>
  </inkml:definitions>
  <inkml:trace contextRef="#ctx0" brushRef="#br0">299 0 15147,'-28'74'1428,"-29"85"1070,49-130-2905,1 0 0,1 1 0,-3 49 0,2-4-2276,-3-1 0,-33 119 1,8-43 3133,17-60 3389,-12 178 0,29-234-3580,-26 362 1507,23-334 412,1-60-3398,-2-2 780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54.073"/>
    </inkml:context>
    <inkml:brush xml:id="br0">
      <inkml:brushProperty name="width" value="0.05" units="cm"/>
      <inkml:brushProperty name="height" value="0.05" units="cm"/>
    </inkml:brush>
  </inkml:definitions>
  <inkml:trace contextRef="#ctx0" brushRef="#br0">316 10 12387,'0'0'86,"0"-1"-1,0 1 1,0 0 0,0 0 0,0-1 0,1 1 0,-1 0 0,0 0-1,0-1 1,0 1 0,0 0 0,0-1 0,0 1 0,0 0 0,0 0-1,0-1 1,0 1 0,0 0 0,0-1 0,0 1 0,0 0 0,0 0-1,-1-1 1,1 1 0,0 0 0,0-1 0,0 1 0,0 0 0,0 0-1,-1 0 1,1-1 0,0 1 0,0 0 0,0 0 0,-1-1 0,-10 3 2340,-12 12-23,9 1-2192,-1 0 0,2 1 0,0 0 0,1 1 0,1 0 0,0 1 0,1 0 0,1 1 0,1 0 0,1 1 0,0 0 0,2 0 0,0 0 0,-3 31 0,8-48-230,-1-1 0,1 1 0,0-1 0,0 0 0,0 1 1,1-1-1,-1 1 0,1-1 0,-1 0 0,1 1 0,0-1 0,-1 0 1,1 0-1,1 1 0,-1-1 0,0 0 0,0 0 0,3 2 0,-1-1-40,0-1 0,0 0-1,0-1 1,0 1 0,0-1-1,1 1 1,-1-1 0,0 0-1,1 0 1,-1 0 0,1-1-1,3 1 1,4 0-94,-5 0 39,0 0 0,0 0 0,-1 0 0,1 0 0,0 1-1,6 3 1,-11-5 100,0 1-1,1 0 1,-1 0-1,0-1 1,0 1-1,0 0 1,-1 0 0,1 0-1,0 0 1,0 0-1,0 0 1,-1 0-1,1 1 1,-1-1-1,1 0 1,-1 0 0,1 0-1,-1 1 1,1-1-1,-1 0 1,0 0-1,0 1 1,0-1-1,0 0 1,0 1 0,0-1-1,0 0 1,0 1-1,0-1 1,-1 0-1,1 0 1,-1 1-1,1-1 1,-1 2-1,-4 7 49,1-1 0,-1 1 0,0-1 0,-1 0 0,-11 14 0,-40 40 381,39-44-281,-81 91 282,98-106-1345,9-2 443,8-4-127,-16 2 560,3-1-14,-1 1 0,0-1-1,1 1 1,-1 0 0,0 0-1,1 0 1,-1 0 0,1 0-1,-1 1 1,0-1-1,1 1 1,-1-1 0,0 1-1,1 0 1,-1 0 0,0 0-1,0 0 1,0 0 0,0 0-1,0 1 1,0-1 0,0 1-1,-1-1 1,1 1 0,2 3-1,-2-1 102,0 0 0,0 0-1,0 1 1,-1-1 0,1 1-1,-1 0 1,0-1-1,-1 1 1,1 0 0,-1-1-1,0 1 1,0 7 0,-2 8 206,-1 0 0,0 0 0,-2-1 0,0 1 0,-1-1 0,-14 30 0,-3-1 397,-39 57 0,61-102-631,-1-1-1,0 1 1,1 0 0,0 0 0,0 0 0,-1 0 0,2 0 0,-1 0 0,0 0 0,0 5 0,1-6-11,0 0 1,1 0 0,-1 0-1,0 0 1,1 0 0,0 0-1,-1 0 1,1 0 0,0-1-1,0 1 1,0 0 0,0 0-1,0-1 1,0 1 0,0-1-1,1 1 1,-1-1 0,3 2-1,2 3 8,-1-1 0,0 1 0,0 0 0,0 0 0,-1 0-1,1 1 1,-2 0 0,5 7 0,-1 6 256,9 33 1,1 2 225,-17-53-501,1 0 0,0 1-1,0-1 1,0 0 0,0 0 0,0 0 0,0 1 0,1-1 0,-1 0-1,1-1 1,-1 1 0,1 0 0,0 0 0,0-1 0,-1 1 0,1-1-1,1 0 1,1 2 0,-2-3-9,0 1-1,0-1 0,0 0 1,0 0-1,0 0 1,1 0-1,-1 0 0,0-1 1,0 1-1,0-1 1,0 1-1,0-1 1,0 0-1,0 0 0,0 1 1,0-1-1,-1-1 1,1 1-1,0 0 0,-1 0 1,4-3-1,18-18-244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35.741"/>
    </inkml:context>
    <inkml:brush xml:id="br0">
      <inkml:brushProperty name="width" value="0.05" units="cm"/>
      <inkml:brushProperty name="height" value="0.05" units="cm"/>
    </inkml:brush>
  </inkml:definitions>
  <inkml:trace contextRef="#ctx0" brushRef="#br0">0 156 21941,'20'33'1532,"-10"-16"-769,1 0 0,0-1 0,25 28 0,-32-40-764,0 0-1,0-1 1,0 1-1,1-1 1,-1 0-1,1 0 1,-1-1 0,1 0-1,0 1 1,0-2-1,0 1 1,1 0-1,-1-1 1,0 0 0,0-1-1,1 1 1,-1-1-1,1 0 1,5 0-1,0-2-522,-1 0 0,0-1-1,0 0 1,0-1 0,0 0 0,0-1-1,-1 0 1,1 0 0,-1-1-1,-1 0 1,1 0 0,-1-1 0,0 0-1,-1-1 1,0 0 0,9-12-1,0-2-1260,0 0 0,17-37-1,0-9 1376,-15 18 9884,-31 64-7801,-12 27-306,1 1 0,-22 54 0,20-30-1305,3 0 0,-20 95 0,41-151-279,1-7 20,0 0 0,0 0 0,0 1 0,1-1 0,-1 0 0,1 1 0,0-1-1,0 0 1,0 1 0,1-1 0,0 6 0,3-5-334,2-3-178</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56.325"/>
    </inkml:context>
    <inkml:brush xml:id="br0">
      <inkml:brushProperty name="width" value="0.05" units="cm"/>
      <inkml:brushProperty name="height" value="0.05" units="cm"/>
    </inkml:brush>
  </inkml:definitions>
  <inkml:trace contextRef="#ctx0" brushRef="#br0">229 17 12203,'-1'-1'197,"1"0"1,0 0-1,-1 1 1,1-1 0,0 0-1,-1 0 1,1 0 0,-1 1-1,1-1 1,-1 0-1,1 0 1,-1 1 0,0-1-1,1 0 1,-1 1 0,0-1-1,0 1 1,1-1-1,-1 1 1,0-1 0,0 1-1,0 0 1,0-1 0,0 1-1,1 0 1,-1 0-1,0 0 1,0-1 0,0 1-1,0 0 1,0 0-1,-2 1 1,-31 1 1804,19 2-1700,1 1 1,0 1-1,0 0 1,1 0-1,-16 11 1,23-13-239,1-1 0,-1 1 0,1 1 0,0-1 0,0 1 1,0-1-1,1 2 0,0-1 0,0 0 0,0 1 0,1 0 0,-1-1 0,-4 14 0,8-17-47,-1 0 0,0 0 0,1 1 0,0-1 0,-1 0 0,1 0 0,0 1 0,0-1 0,0 0 0,1 1 0,-1-1 0,0 0 0,1 0 0,0 1 0,-1-1 0,1 0 0,0 0 0,0 0 0,2 3 0,-1-3-66,0 1 0,0-1 0,1 0 0,-1 0 0,1 0 0,-1 0 0,1 0 0,0-1 0,0 1 0,0-1 1,-1 0-1,6 2 0,1-1-128,0 0 0,-1-1 0,1 0 0,0 0 0,0-1 0,0 0 0,0 0 0,16-4 0,0-1-215</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56.701"/>
    </inkml:context>
    <inkml:brush xml:id="br0">
      <inkml:brushProperty name="width" value="0.05" units="cm"/>
      <inkml:brushProperty name="height" value="0.05" units="cm"/>
    </inkml:brush>
  </inkml:definitions>
  <inkml:trace contextRef="#ctx0" brushRef="#br0">96 1 14435,'-16'15'2092,"9"-9"-1611,1 0 0,0 0 0,0 1 0,1-1 0,0 1 0,-7 12 0,6-6-214,0 0 0,2 0 0,-1 1 1,-2 17-1,5-24-219,1 0-1,0 0 1,1 0 0,0 0-1,0 0 1,0 0-1,1 0 1,0 0 0,0 0-1,4 11 1,-5-17-43,1 0 0,-1 0 1,1 0-1,-1 1 0,1-1 0,0 0 0,0 0 0,-1 0 1,1 0-1,0 0 0,0 0 0,0-1 0,0 1 0,0 0 1,0 0-1,0-1 0,0 1 0,0 0 0,0-1 1,1 1-1,-1-1 0,0 0 0,0 1 0,0-1 0,1 0 1,-1 0-1,0 1 0,1-1 0,-1 0 0,0 0 0,0-1 1,1 1-1,-1 0 0,0 0 0,0-1 0,1 1 1,-1 0-1,0-1 0,0 1 0,2-2 0,2-1 6,0 0 0,0 0 0,0 0 0,-1-1 0,1 1 0,-1-1 0,7-8 0,-2 0 29,-1 1-1,0-2 1,-1 1 0,9-21-1,-13 28-14,-1 0 0,0 0 0,-1 0 0,1-1 0,-1 1-1,0-1 1,0 1 0,-1-1 0,0 1 0,0-1 0,0 1-1,-1-1 1,1 1 0,-4-11 0,3 14-73,0 0-1,0 0 1,-1 0 0,1 1-1,0-1 1,-1 0 0,0 1 0,1 0-1,-1-1 1,0 1 0,1 0 0,-1 0-1,0-1 1,0 2 0,0-1-1,0 0 1,0 0 0,0 1 0,-1-1-1,1 1 1,0-1 0,0 1-1,0 0 1,0 0 0,-1 0 0,1 0-1,0 0 1,0 1 0,0-1 0,0 1-1,0-1 1,-1 1 0,1 0-1,-3 1 1,1 2-339</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57.120"/>
    </inkml:context>
    <inkml:brush xml:id="br0">
      <inkml:brushProperty name="width" value="0.05" units="cm"/>
      <inkml:brushProperty name="height" value="0.05" units="cm"/>
    </inkml:brush>
  </inkml:definitions>
  <inkml:trace contextRef="#ctx0" brushRef="#br0">40 0 14651,'-3'38'6331,"-12"23"-3687,-1 14-1926,15-67-746,-3 34 97,4-39-214,0 0 1,0-1 0,0 1 0,0 0 0,1 0-1,-1-1 1,1 1 0,0 0 0,0-1 0,0 1 0,0-1-1,2 4 1,-3-26-919,-4 3 556</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57.540"/>
    </inkml:context>
    <inkml:brush xml:id="br0">
      <inkml:brushProperty name="width" value="0.05" units="cm"/>
      <inkml:brushProperty name="height" value="0.05" units="cm"/>
    </inkml:brush>
  </inkml:definitions>
  <inkml:trace contextRef="#ctx0" brushRef="#br0">2 186 14771,'-2'-2'1817,"2"1"-1169,10 1-184,5-2 944,6 1-400,2 0-184,7-2-415,-1-2-281,2 1-577,4 0-271,-6-3 584,-2-1-136,-3 1-184</inkml:trace>
  <inkml:trace contextRef="#ctx0" brushRef="#br0" timeOffset="1">481 1 16283,'0'10'1633,"-3"3"-953,-2 0-264,-2 4 984,1 1-375,1 3-385,-1 0-128,2-2-192,1-1-112,1-2-304,2-2-216,0 1-560,2-4-225,-1-4 801,1-1-168</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58.258"/>
    </inkml:context>
    <inkml:brush xml:id="br0">
      <inkml:brushProperty name="width" value="0.05" units="cm"/>
      <inkml:brushProperty name="height" value="0.05" units="cm"/>
    </inkml:brush>
  </inkml:definitions>
  <inkml:trace contextRef="#ctx0" brushRef="#br0">1 11 15011,'31'5'6408,"5"2"-5282,0-5-1039,-1-2 0,1-2 0,0-1 1,50-11-1,-86 14-93,7-2-648,0 1 0,0 0-1,0 0 1,12 1 0,-19 0 610,0 0 0,0 0 0,0 1-1,0-1 1,0 0 0,0 0 0,0 1 0,0-1-1,0 0 1,0 0 0,0 1 0,0-1 0,0 0-1,0 0 1,0 0 0,0 1 0,0-1 0,-1 0 0,1 0-1,0 0 1,0 1 0,0-1 0,0 0 0,-1 0-1,1 0 1,0 0 0,0 0 0,0 1 0,-1-1-1,1 0 1,0 0 0,0 0 0,0 0 0,-1 0-1,1 0 1,-14 9-873</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58.631"/>
    </inkml:context>
    <inkml:brush xml:id="br0">
      <inkml:brushProperty name="width" value="0.05" units="cm"/>
      <inkml:brushProperty name="height" value="0.05" units="cm"/>
    </inkml:brush>
  </inkml:definitions>
  <inkml:trace contextRef="#ctx0" brushRef="#br0">3 47 13243,'-3'13'2168,"3"-3"-1127,4-10-345,5 0 2088,4-1-1543,3-1-169,5-5-384,4 2-128,0-1-192,4-1-144,-2 2-488,-1 0-336,0-1 552,-5-1-72,-5-2-72,-3-1-48</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59.004"/>
    </inkml:context>
    <inkml:brush xml:id="br0">
      <inkml:brushProperty name="width" value="0.05" units="cm"/>
      <inkml:brushProperty name="height" value="0.05" units="cm"/>
    </inkml:brush>
  </inkml:definitions>
  <inkml:trace contextRef="#ctx0" brushRef="#br0">190 1 16388,'0'3'460,"-1"0"0,0 1 0,-1-1 0,1 0 0,0 0 0,-1 0 0,0 0 0,0 0 0,0 0 0,-3 4 0,-4 4 258,-23 38 334,5-11-510,2 2 0,-21 43 0,41-71-492,0 0-1,0 0 1,1 1 0,0-1-1,2 1 1,-1 0 0,1-1-1,1 1 1,0 0-1,1 0 1,1 0 0,2 15-1,-3-25-98,1 1 0,-1-1 0,1 0 0,0 0 0,0 0 0,0 0-1,1 1 1,-1-2 0,1 1 0,-1 0 0,1 0 0,0 0 0,0-1-1,1 1 1,-1-1 0,0 0 0,1 0 0,-1 1 0,1-2 0,0 1-1,0 0 1,0 0 0,0-1 0,0 0 0,0 1 0,6 0-1,-3-1-27,-1-1 0,1 1 0,0-1 0,0-1 0,0 1-1,0-1 1,-1 0 0,1 0 0,0-1 0,-1 0 0,1 0-1,-1 0 1,1-1 0,7-4 0,16-12-451</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59.442"/>
    </inkml:context>
    <inkml:brush xml:id="br0">
      <inkml:brushProperty name="width" value="0.05" units="cm"/>
      <inkml:brushProperty name="height" value="0.05" units="cm"/>
    </inkml:brush>
  </inkml:definitions>
  <inkml:trace contextRef="#ctx0" brushRef="#br0">56 2 15747,'5'-1'4550,"-15"9"-1630,5-2-2731,-1 0 0,2 0 0,-1 1 0,1 0 0,0 0 0,0 0 0,0 0 0,1 0 1,1 1-1,-1 0 0,1 0 0,-1 9 0,3-16-192,-1-1-1,1 1 1,0-1 0,0 1 0,0-1 0,0 1 0,0-1-1,0 0 1,0 1 0,0-1 0,0 1 0,0-1 0,0 1-1,0-1 1,1 1 0,-1-1 0,0 1 0,0-1 0,0 0-1,1 1 1,-1-1 0,0 1 0,0-1 0,1 0 0,-1 1-1,0-1 1,1 0 0,-1 1 0,0-1 0,1 0-1,-1 0 1,1 1 0,-1-1 0,0 0 0,1 0 0,-1 0-1,1 1 1,-1-1 0,1 0 0,-1 0 0,1 0 0,-1 0-1,1 0 1,-1 0 0,0 0 0,1 0 0,-1 0 0,1 0-1,-1 0 1,1 0 0,-1-1 0,1 1 0,-1 0 0,1 0-1,-1 0 1,0-1 0,1 1 0,2-2-216,0 1-1,0-1 1,-1 0 0,1 0-1,-1 0 1,5-5 0,-3 2 87,-1-1 0,1 1 0,-1-1 1,-1 0-1,4-7 0,2-11-396</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6:59.892"/>
    </inkml:context>
    <inkml:brush xml:id="br0">
      <inkml:brushProperty name="width" value="0.05" units="cm"/>
      <inkml:brushProperty name="height" value="0.05" units="cm"/>
    </inkml:brush>
  </inkml:definitions>
  <inkml:trace contextRef="#ctx0" brushRef="#br0">1 1 15771,'1'4'1745,"-1"2"-953,0-1-352,0 3 1176,0-1-591,3-2-705,2 3-416,-4-4 216,-5-3-296</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00.358"/>
    </inkml:context>
    <inkml:brush xml:id="br0">
      <inkml:brushProperty name="width" value="0.05" units="cm"/>
      <inkml:brushProperty name="height" value="0.05" units="cm"/>
    </inkml:brush>
  </inkml:definitions>
  <inkml:trace contextRef="#ctx0" brushRef="#br0">1 358 17524,'0'0'69,"0"0"1,1 1 0,-1-1-1,0 0 1,1 1 0,-1-1-1,1 0 1,-1 1-1,1-1 1,-1 0 0,0 0-1,1 1 1,-1-1 0,1 0-1,-1 0 1,1 0-1,-1 0 1,1 0 0,-1 0-1,1 0 1,-1 0 0,1 0-1,-1 0 1,1 0-1,-1 0 1,1 0 0,-1 0-1,1 0 1,-1 0 0,1-1-1,-1 1 1,1 0-1,-1 0 1,0 0 0,1-1-1,-1 1 1,1 0 0,-1-1-1,0 1 1,1 0 0,-1-1-1,0 1 1,1-1-1,18-22 863,-15 18-490,38-55 331,-2-2-1,-4-2 1,31-72 0,-65 129-771,-7 11 12,-6 11 50,-4 8 87,1 2 1,1-1-1,-10 31 1,18-40-105,0 0 0,1 0 1,0 1-1,2-1 0,-1 1 1,2-1-1,0 19 0,1-34-62,0 1 1,0-1-1,0 1 0,0-1 0,0 1 0,0-1 1,0 1-1,0 0 0,0-1 0,1 1 0,-1-1 1,0 1-1,0-1 0,0 1 0,1-1 0,-1 1 1,0-1-1,1 1 0,-1-1 0,0 1 0,1-1 1,-1 0-1,0 1 0,1 0 0,0-1-28,-1-1 0,1 1 0,0 0 1,-1 0-1,1 0 0,-1 0 0,1 0 0,-1 0 0,0-1 0,1 1 0,-1 0 0,1 0 1,-1-1-1,1 1 0,-1 0 0,1-1 0,-1 1 0,0 0 0,1-1 0,-1 0 0,3-2-111,0 0-1,-1 0 0,0-1 1,0 1-1,4-8 0,1-18-210,-1-2-118</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36.171"/>
    </inkml:context>
    <inkml:brush xml:id="br0">
      <inkml:brushProperty name="width" value="0.05" units="cm"/>
      <inkml:brushProperty name="height" value="0.05" units="cm"/>
    </inkml:brush>
  </inkml:definitions>
  <inkml:trace contextRef="#ctx0" brushRef="#br0">216 13 19068,'5'-12'4696,"-25"25"-1788,9-2-2662,0 1 0,1 0 0,1 1 0,-1 0 0,-9 19 0,-31 76-243,45-97 39,-47 130 37,46-120-115,1 0 1,1 0-1,0 0 1,0 40-1,4-59-23,0 1 1,0-1-1,0 0 0,0 0 0,0 1 1,1-1-1,-1 0 0,1 1 1,0-1-1,-1 0 0,1 0 1,0 0-1,0 0 0,1 0 0,-1 0 1,0 0-1,1 0 0,-1 0 1,1 0-1,-1-1 0,1 1 0,0-1 1,0 1-1,-1-1 0,1 0 1,4 2-1,-1-1-71,0-1 0,0 0 1,1 0-1,-1-1 0,0 1 0,0-1 0,1 0 1,-1-1-1,0 1 0,9-3 0,17-6-482</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00.746"/>
    </inkml:context>
    <inkml:brush xml:id="br0">
      <inkml:brushProperty name="width" value="0.05" units="cm"/>
      <inkml:brushProperty name="height" value="0.05" units="cm"/>
    </inkml:brush>
  </inkml:definitions>
  <inkml:trace contextRef="#ctx0" brushRef="#br0">109 0 18596,'5'5'565,"0"-1"-1,0 1 1,-1 0 0,1 0-1,-2 1 1,1-1 0,0 1-1,2 7 1,7 8 106,-5-8-583,0 1 0,-1 0-1,0 1 1,-1-1 0,-1 1-1,0 0 1,-1 1 0,-1-1-1,0 1 1,-1-1 0,-1 1-1,0 0 1,-1 0 0,-1 0-1,0-1 1,-2 1 0,1 0 0,-2-1-1,-5 16 1,-8 20-50,-28 58 0,33-86-615,0 1 0,-2-2 0,0 0 0,-26 30 0,38-51 510,1 1 22,0-1 0,0 0 0,0 1 0,0-1 0,0 0 1,0 0-1,0 0 0,0 0 0,-1 0 0,1 0 0,0 0 0,-1 0 1,1-1-1,0 1 0,-1-1 0,1 1 0,-1-1 0,1 1 0,-1-1 0,0 0 1,1 1-1,-1-1 0,-1 0 0,-11-7-748</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01.927"/>
    </inkml:context>
    <inkml:brush xml:id="br0">
      <inkml:brushProperty name="width" value="0.05" units="cm"/>
      <inkml:brushProperty name="height" value="0.05" units="cm"/>
    </inkml:brush>
  </inkml:definitions>
  <inkml:trace contextRef="#ctx0" brushRef="#br0">42 0 18756,'9'3'1600,"-5"8"-1160,-4 7-151,-1 9 719,-4 6-200,1 7-464,1 3-120,-3 4-88,2-4-32,1-5-32,-1-5-112,3-11-448,-1-3-256,-2-10 640,-2-8-152,-5-2-72</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02.331"/>
    </inkml:context>
    <inkml:brush xml:id="br0">
      <inkml:brushProperty name="width" value="0.05" units="cm"/>
      <inkml:brushProperty name="height" value="0.05" units="cm"/>
    </inkml:brush>
  </inkml:definitions>
  <inkml:trace contextRef="#ctx0" brushRef="#br0">1 67 16700,'11'0'1576,"3"0"-1040,8 0-200,8 0 640,4 0-200,9-3-640,5-3-272,-1-4 689,0-1-537,-1-6-56,0-2-88</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02.702"/>
    </inkml:context>
    <inkml:brush xml:id="br0">
      <inkml:brushProperty name="width" value="0.05" units="cm"/>
      <inkml:brushProperty name="height" value="0.05" units="cm"/>
    </inkml:brush>
  </inkml:definitions>
  <inkml:trace contextRef="#ctx0" brushRef="#br0">170 12 15419,'0'0'107,"0"-1"-1,0 1 0,0-1 0,0 1 1,0 0-1,0-1 0,0 1 0,0-1 0,0 1 1,0 0-1,0-1 0,0 1 0,0-1 1,-1 1-1,1 0 0,0-1 0,0 1 1,0 0-1,-1-1 0,1 1 0,0 0 1,0-1-1,-1 1 0,1 0 0,0-1 1,-1 1-1,1 0 0,0 0 0,-1-1 1,1 1-1,-1 0 0,-14 4 1844,-13 17 173,17-8-1863,0 0 1,1 0 0,1 1-1,0 0 1,1 1 0,1 0-1,0 1 1,-7 24 0,5-10-102,1 2 0,2-1 0,-4 49 0,9-64-86,1 0 1,0 0 0,1 0 0,4 24 0,-4-35-53,1 0-1,-1-1 1,1 0 0,-1 1-1,1-1 1,1 0-1,-1 0 1,6 7-1,-6-9-9,-1 0-1,1 0 0,0 0 1,0-1-1,1 1 0,-1 0 0,0-1 1,1 0-1,-1 0 0,0 0 0,1 0 1,0 0-1,-1 0 0,1 0 0,-1-1 1,6 1-1,-5-1 2,1-1 0,-1 1 0,1-1 0,-1 0 0,1 0 0,-1 0 0,1 0 0,-1 0 0,0-1 0,0 1 0,1-1 0,-1 0 0,0 0 0,-1-1 0,1 1 0,0 0 0,-1-1 0,1 0 0,-1 1 0,0-1 0,0 0 0,3-5 0,-3 6-4,-1-1 0,0 1 1,0 0-1,0 0 1,0-1-1,0 1 0,0-1 1,0 1-1,-1-1 0,0 1 1,1-1-1,-1 1 1,0-1-1,0 1 0,0-1 1,0 1-1,-1-1 0,1 1 1,-1-1-1,0 1 1,1-1-1,-1 1 0,0-1 1,0 1-1,-1 0 0,1 0 1,0 0-1,-1-1 1,1 1-1,-1 1 0,0-1 1,-2-2-1,1 2-6,1 1 0,-1 0 0,1 0 0,-1 0 0,1 0 1,-1 1-1,1-1 0,-1 1 0,0 0 0,0-1 0,1 1 0,-1 0 0,0 1 0,1-1 0,-1 0 0,-4 2 0,5-2-5,0 1-1,0-1 1,1 1-1,-1-1 1,0 1 0,1 0-1,-1-1 1,0 1-1,1 0 1,-1 0-1,1 0 1,-1 0-1,1 0 1,0 1-1,0-1 1,-1 0 0,1 1-1,0-1 1,0 1-1,0-1 1,0 1-1,0-1 1,1 1-1,-1 0 1,-1 3-1,2-5 3,0 1-1,1-1 0,-1 0 0,0 1 0,0-1 0,0 0 0,0 1 0,0-1 0,0 0 0,0 0 1,1 1-1,-1-1 0,0 0 0,0 1 0,0-1 0,1 0 0,-1 0 0,0 1 0,0-1 0,1 0 1,-1 0-1,0 0 0,1 1 0,-1-1 0,0 0 0,1 0 0,-1 0 0,0 0 0,1 0 1,-1 0-1,0 0 0,1 0 0,-1 0 0,0 0 0,1 0 0,-1 0 0,0 0 0,1 0 0,-1 0 1,0 0-1,1 0 0,-1 0 0,0 0 0,1 0 0,0-1 0,16-4-73,1-4-75,-1-1-1,0-1 1,-1 0 0,-1-1 0,21-21-1,29-20-469,-64 52 606,0 0 1,0 0-1,-1 1 1,1-1-1,0 1 0,0-1 1,0 1-1,0-1 1,0 1-1,0-1 0,0 1 1,0 0-1,0 0 1,0-1-1,0 1 0,1 0 1,0 0-1,-1 1 15,-1-1 0,0 0-1,1 0 1,-1 1 0,0-1-1,1 0 1,-1 1 0,0-1-1,0 1 1,1-1-1,-1 0 1,0 1 0,0-1-1,0 1 1,0-1 0,1 1-1,-1-1 1,0 0 0,0 1-1,0-1 1,0 1 0,0-1-1,0 1 1,0-1 0,0 1-1,0 0 1,-11 41 306,8-35-268,-7 25 152,-19 63 555,25-81-681,2 0 0,-1 0 0,2 1 1,-1 20-1,2-34-46,0-1 0,0 1 0,0 0 0,0-1 0,0 1 0,0-1 0,1 1 1,-1-1-1,0 1 0,0 0 0,0-1 0,0 1 0,1-1 0,-1 1 0,0-1 0,1 1 0,-1-1 1,0 0-1,1 1 0,-1-1 0,0 1 0,1-1 0,-1 0 0,1 1 0,-1-1 0,1 0 0,-1 1 1,1-1-1,-1 0 0,1 0 0,-1 1 0,1-1 0,0 0 0,3 0 28</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08.815"/>
    </inkml:context>
    <inkml:brush xml:id="br0">
      <inkml:brushProperty name="width" value="0.05" units="cm"/>
      <inkml:brushProperty name="height" value="0.05" units="cm"/>
    </inkml:brush>
  </inkml:definitions>
  <inkml:trace contextRef="#ctx0" brushRef="#br0">4 1 18164,'-3'0'2080,"3"1"-1344,7 6-287,-1 1 1471,4 2-1088,3 2-136,1 1-328,2 2-40,0-4-143,-1-1-41,3-3-280,0-1-257,-1-6-607,2-3-320,0-8 1048,-1-4-272,0-8-176</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09.236"/>
    </inkml:context>
    <inkml:brush xml:id="br0">
      <inkml:brushProperty name="width" value="0.05" units="cm"/>
      <inkml:brushProperty name="height" value="0.05" units="cm"/>
    </inkml:brush>
  </inkml:definitions>
  <inkml:trace contextRef="#ctx0" brushRef="#br0">211 0 17692,'0'0'2112,"-6"8"-1368,-5 14-256,-5 7 1241,-1 8-601,-5 5-224,-2 12-480,-1 8-112,3 7-79,0 1-57,5-4-240,4-4-137,3-8-423,4-8-336,8-20 1248,2-15-504,7-25-128,2-13-112</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11.642"/>
    </inkml:context>
    <inkml:brush xml:id="br0">
      <inkml:brushProperty name="width" value="0.05" units="cm"/>
      <inkml:brushProperty name="height" value="0.05" units="cm"/>
    </inkml:brush>
  </inkml:definitions>
  <inkml:trace contextRef="#ctx0" brushRef="#br0">194 21 15067,'13'-19'3265,"-9"17"-1347,-8 14-798,-15 34-627,-3-1-1,-2 0 1,-1-2-1,-47 58 1,46-71-278,26-30-217,0 0-1,0 0 1,0 0 0,0-1 0,0 1-1,0 0 1,0 0 0,0 0 0,0 0-1,0 0 1,0 0 0,0 0 0,0 0-1,0 0 1,0 0 0,0 0 0,0 0-1,0 0 1,0-1 0,0 1 0,0 0-1,0 0 1,0 0 0,0 0 0,0 0-1,0 0 1,0 0 0,0 0 0,0 0-1,0 0 1,0 0 0,0 0-1,0 0 1,0 0 0,0-1 0,0 1-1,0 0 1,0 0 0,0 0 0,0 0-1,0 0 1,0 0 0,0 0 0,-1 0-1,1 0 1,0 0 0,0 0 0,0 0-1,0 0 1,0 0 0,0 0 0,0 0-1,0 0 1,0 0 0,0 0 0,0 0-1,0 0 1,-1 0 0,1 0 0,0 0-1,0 0 1,0 0 0,0 0 0,0 0-1,0 0 1,0 0 0,0 0 0,2-7-192,22-48-1703,-3 0 0,24-99 1,-43 142 1809,-5 15 232,-5 19 201,6-11-214,-4 16 477,-5 47 0,10-67-473,1 0 1,0 0 0,0 0 0,0 1 0,1-1-1,1 0 1,-1 0 0,1 0 0,0 0 0,1-1 0,-1 1-1,5 6 1,-6-11-125,0 0 0,1-1 0,-1 1-1,0 0 1,1-1 0,0 0 0,-1 1-1,1-1 1,0 0 0,0 0 0,0 0-1,0 0 1,0 0 0,0 0 0,0-1 0,0 1-1,0 0 1,0-1 0,0 0 0,0 0-1,1 1 1,-1-1 0,0 0 0,0-1-1,0 1 1,0 0 0,0-1 0,0 1-1,1-1 1,-1 0 0,0 1 0,0-1 0,-1 0-1,1 0 1,0 0 0,0-1 0,0 1-1,-1 0 1,1-1 0,0 1 0,-1-1-1,0 1 1,1-1 0,-1 0 0,0 0-1,0 0 1,0 0 0,0 1 0,0-1 0,0 0-1,0-1 1,-1 1 0,1 0 0,-1 0-1,1-4 1,-2 1-45,1 1 0,-1-1 0,0 0 0,-1 1 0,1-1-1,-1 1 1,0 0 0,0 0 0,0-1 0,0 1 0,-1 1 0,1-1 0,-1 0 0,0 0 0,-1 1 0,1 0-1,0 0 1,-1 0 0,0 0 0,0 0 0,0 1 0,-4-3 0,0 1 40,-1-1-1,0 1 1,0 0 0,-1 1 0,1 0 0,-1 1-1,1 0 1,-1 0 0,-15 0 0,24 2 5,0 0 0,-1 0 0,1 0 0,-1 0 0,1 0 0,0 0 0,-1 1 1,1-1-1,-1 0 0,1 1 0,0-1 0,-3 2 0,4-2-5,0 1-1,0-1 1,0 0 0,0 0-1,-1 1 1,1-1 0,0 0-1,0 0 1,0 1 0,0-1-1,0 0 1,0 0 0,0 1-1,0-1 1,0 0-1,0 1 1,0-1 0,0 0-1,0 0 1,0 1 0,0-1-1,0 0 1,0 0 0,0 1-1,0-1 1,1 0-1,-1 0 1,0 1 0,0-1-1,0 0 1,0 0 0,0 1-1,1-1 1,-1 0 0,1 0-1,1 3 35,1-1-1,0 1 1,0-1-1,0 0 0,0 0 1,0-1-1,7 4 1,35 8 20,0-1 0,1-2 0,57 4 0,-81-12-129,-3-5-68</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12.920"/>
    </inkml:context>
    <inkml:brush xml:id="br0">
      <inkml:brushProperty name="width" value="0.05" units="cm"/>
      <inkml:brushProperty name="height" value="0.05" units="cm"/>
    </inkml:brush>
  </inkml:definitions>
  <inkml:trace contextRef="#ctx0" brushRef="#br0">209 38 15195,'1'-2'462,"0"1"-182,0-1 0,0 1 0,0-1 0,0 1-1,0-1 1,-1 0 0,1 0 0,-1 1 0,1-1 0,-1 0 0,1 0 0,-1 0 0,0 1 0,0-1-1,0 0 1,0 0 0,0-2 0,-1 3-192,1 1-1,-1 0 0,1 0 1,0 0-1,-1 0 1,1-1-1,0 1 1,-1 0-1,1 0 1,-1 0-1,1 0 1,-1 0-1,1 0 0,0 0 1,-1 0-1,1 0 1,-1 0-1,1 0 1,0 0-1,-1 0 1,1 0-1,-1 1 1,1-1-1,0 0 0,-1 0 1,1 0-1,-1 1 1,1-1-1,0 0 1,-1 0-1,1 1 1,-14 9 850,5-2-634,1 0 1,-1 1-1,1 1 0,1-1 1,-9 15-1,-27 55 277,42-78-573,-19 39 328,-24 73 0,37-92-291,1 0 0,2 0 0,0 1 0,1-1 0,0 35 0,3-52-72,0 0 1,0 0 0,1 0 0,0 0-1,-1 0 1,1 0 0,0 0-1,1-1 1,-1 1 0,1 0 0,-1-1-1,1 1 1,0-1 0,1 0-1,-1 1 1,0-1 0,1 0 0,4 3-1,-4-4 17,-1 0-1,1-1 0,0 1 1,0-1-1,0 0 1,0 0-1,1 0 0,-1 0 1,0 0-1,0-1 0,1 1 1,-1-1-1,0 0 0,1 0 1,-1 0-1,0-1 0,0 1 1,1-1-1,-1 0 0,0 0 1,0 0-1,4-2 0,16-6-147</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13.511"/>
    </inkml:context>
    <inkml:brush xml:id="br0">
      <inkml:brushProperty name="width" value="0.05" units="cm"/>
      <inkml:brushProperty name="height" value="0.05" units="cm"/>
    </inkml:brush>
  </inkml:definitions>
  <inkml:trace contextRef="#ctx0" brushRef="#br0">107 26 16420,'19'-21'5041,"-17"16"-1180,-12 15-1996,-12 14-1361,-23 33 1,37-45-512,0 0 1,1 0-1,1 0 1,0 1-1,-7 20 1,13-32 6,-1 1 1,1 0 0,-1 0 0,1 0-1,-1-1 1,1 1 0,0 0 0,0 0-1,0 0 1,0 0 0,0 0 0,1-1-1,-1 1 1,1 0 0,-1 0-1,2 2 1,-2-3-37,1 0 1,0 0-1,0 0 0,-1-1 0,1 1 0,0 0 1,0-1-1,0 1 0,0 0 0,0-1 0,0 1 1,0-1-1,0 0 0,0 1 0,0-1 0,0 0 1,0 1-1,0-1 0,0 0 0,2 0 0,2 0-225,-1-1-1,1 1 1,0-1-1,-1 0 1,1-1 0,-1 1-1,1-1 1,-1 0-1,0 0 1,0 0-1,6-4 1,1-2-205,-1 0 0,13-15 0,-2 0-459</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13.979"/>
    </inkml:context>
    <inkml:brush xml:id="br0">
      <inkml:brushProperty name="width" value="0.05" units="cm"/>
      <inkml:brushProperty name="height" value="0.05" units="cm"/>
    </inkml:brush>
  </inkml:definitions>
  <inkml:trace contextRef="#ctx0" brushRef="#br0">23 22 20788,'-11'-3'2241,"5"3"-1393,0-3 2673,8 3-2833,2 1-360,-1-1-768,1 0-528,2-4 824,-6-2-168,0-1-128</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39.178"/>
    </inkml:context>
    <inkml:brush xml:id="br0">
      <inkml:brushProperty name="width" value="0.05" units="cm"/>
      <inkml:brushProperty name="height" value="0.05" units="cm"/>
    </inkml:brush>
  </inkml:definitions>
  <inkml:trace contextRef="#ctx0" brushRef="#br0">5 99 17852,'2'-5'256,"1"0"1,-1 0 0,1 0-1,0 1 1,0-1-1,1 1 1,-1 0 0,1 0-1,0 0 1,0 0-1,0 1 1,1 0 0,-1-1-1,1 2 1,9-5-1,-4 1 139,1 2 0,0-1 0,1 1 0,-1 1 1,1 0-1,15-1 0,-23 3-280,1 1 0,0 0 0,0 0 0,0 0 0,0 1 1,0-1-1,0 1 0,-1 0 0,10 3 0,-12-3-93,0 0 1,0 1-1,0-1 1,-1 0-1,1 0 0,0 1 1,-1-1-1,1 1 1,-1 0-1,1-1 0,-1 1 1,0 0-1,0 0 0,0 0 1,0 0-1,0-1 1,0 2-1,0-1 0,-1 0 1,1 0-1,-1 0 0,1 0 1,-1 0-1,0 3 1,0 6 1,-1-1 0,0 0 0,0 1 0,-1-1 0,-1 0 0,1 0 0,-2 0 0,1 0 0,-2-1 0,-6 13 0,-10 13-6,-31 41 1,43-64-11,-115 148 37,123-159-45,0 1-1,-1-1 1,1 1 0,0 0-1,0-1 1,0 1-1,0 0 1,1 0-1,-1 0 1,0-1-1,1 1 1,-1 4 0,1-6-1,0 1 1,0 0-1,0-1 1,0 1 0,0-1-1,1 1 1,-1-1 0,0 1-1,0-1 1,1 1 0,-1-1-1,0 0 1,1 1-1,-1-1 1,0 1 0,1-1-1,-1 0 1,1 1 0,-1-1-1,0 0 1,1 1 0,-1-1-1,1 0 1,-1 0 0,1 1-1,-1-1 1,1 0-1,0 0 1,6 1-2,-1 0-1,1-1 1,-1 0 0,1 0-1,11-2 1,-18 2 2,12-2-21,32-2-1182,1-2-1,-1-2 1,78-25-1,-116 31 893,-5 2 243,1-1 0,-1 1 0,1 0 1,-1-1-1,1 0 0,-1 1 0,0-1 0,1 0 0,-1 1 0,0-1 0,0 0 1,0 0-1,1 0 0,-1 0 0,0 0 0,0-1 0,0 1 0,0 0 0,-1 0 1,1-1-1,0 1 0,0-3 0,-1-11-1179</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14.331"/>
    </inkml:context>
    <inkml:brush xml:id="br0">
      <inkml:brushProperty name="width" value="0.05" units="cm"/>
      <inkml:brushProperty name="height" value="0.05" units="cm"/>
    </inkml:brush>
  </inkml:definitions>
  <inkml:trace contextRef="#ctx0" brushRef="#br0">1 257 16764,'32'-55'9389,"-1"6"-8752,72-85 0,-82 117-720,-21 17 81,0-1 0,0 1 0,0 0-1,0 0 1,1 0 0,-1 0 0,0 0 0,0 0 0,0 0 0,0 0 0,1 0 0,-1 0 0,0-1 0,0 1-1,0 0 1,0 0 0,1 0 0,-1 0 0,0 0 0,0 0 0,0 0 0,0 0 0,1 1 0,-1-1-1,0 0 1,0 0 0,0 0 0,0 0 0,1 0 0,-1 0 0,0 0 0,0 0 0,0 0 0,0 0-1,0 0 1,1 1 0,-1-1 0,-2 13-55,-20 52-105,12-39 69,1 1 1,1 0-1,1 0 0,-5 49 1,13-66-767,3-12-37,5-17 149,-2-2 184</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14.723"/>
    </inkml:context>
    <inkml:brush xml:id="br0">
      <inkml:brushProperty name="width" value="0.05" units="cm"/>
      <inkml:brushProperty name="height" value="0.05" units="cm"/>
    </inkml:brush>
  </inkml:definitions>
  <inkml:trace contextRef="#ctx0" brushRef="#br0">39 0 19468,'3'1'231,"-1"0"0,0 0 0,1 0 0,-1 1 0,0-1 0,0 1 0,0-1 0,0 1 0,0 0 0,0 0 0,0 0 0,0 0 0,1 3 0,21 33 928,-20-32-940,13 23 249,1 1 66,-1 0 0,18 46 0,-32-66-478,1 1 1,-1-1 0,-1 1-1,0 0 1,0 0 0,-1 0-1,-1 0 1,0 1 0,0-1-1,-1 0 1,-4 19 0,-2-7-244,-1-1 0,-1 0 0,-1 0 0,-1-1 1,-1-1-1,0 0 0,-2 0 0,0-1 0,-1-1 0,-32 30 1,10-19-216</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55.656"/>
    </inkml:context>
    <inkml:brush xml:id="br0">
      <inkml:brushProperty name="width" value="0.05" units="cm"/>
      <inkml:brushProperty name="height" value="0.05" units="cm"/>
    </inkml:brush>
  </inkml:definitions>
  <inkml:trace contextRef="#ctx0" brushRef="#br0">0 163 13347,'1'-2'219,"0"0"1,1 0-1,-1 0 1,1 0-1,-1 0 1,1 0-1,0 0 1,-1 0-1,1 0 1,4-2-1,0-1 307,4-4-309,1 0-1,-1 0 0,2 1 1,-1 0-1,1 1 0,0 1 0,18-7 1,-24 10-205,1 1 0,0 0 1,0 1-1,0-1 0,0 2 1,0-1-1,0 0 1,0 1-1,0 1 0,0-1 1,0 1-1,0 0 0,0 1 1,0-1-1,-1 1 1,9 4-1,-11-4-9,1 0 0,0 0 0,0-1 0,0 1 0,1-1 0,-1 0 0,0-1 0,0 1 0,1-1-1,-1 0 1,0 0 0,0-1 0,1 0 0,-1 0 0,0 0 0,0 0 0,7-3 0,-5 0 8,0 1 0,-1-1-1,1 0 1,-1 0 0,0-1 0,0 0 0,-1 0-1,1-1 1,-1 1 0,0-1 0,5-9 0,-9 11 98,-7 6-35,-6 5 35,-2 5 73,-12 10 273,-41 25 0,60-42-364,-1 0 0,0-1-1,0 0 1,-1-1 0,1 0-1,-1 0 1,0-1 0,0 0-1,1 0 1,-14 0-1,19-3-34,0 1 1,0 0-1,1-1 0,-1 0 0,0 0 0,1 0 0,-1 0 0,-4-2 0,7 3-44,-1-1 0,1 1 1,0 0-1,-1 0 0,1 0 0,0-1 0,-1 1 1,1 0-1,0 0 0,0-1 0,-1 1 0,1 0 1,0-1-1,0 1 0,0 0 0,-1-1 0,1 1 1,0 0-1,0-1 0,0 1 0,0 0 1,0-1-1,0 1 0,0 0 0,-1-1 0,1 0 1,1 1-6,-1-1 1,1 1-1,-1-1 1,1 0 0,-1 1-1,1-1 1,0 1 0,-1-1-1,1 1 1,0-1-1,-1 1 1,1 0 0,0-1-1,-1 1 1,1 0-1,0 0 1,0-1 0,1 1-1,49-14 10,-22 7-318,-1-1 1,45-20-1,-110 44 545,-48 13-1,31-11 22,-103 34 119,372-137-2162,-210 83 1711,20-8-436,1 1-1,0 2 0,40-8 1,-53 16 95,-13 4 124,-1-3 274,-1-1 1,1 0-1,-1 0 1,1 0 0,-1 1-1,1-2 1,-1 1 0,0 0-1,-2 1 1,-44 11 1017,-66 10 0,101-20-922,12-3-80,0 0-1,0 0 1,1 1 0,-1-1-1,0 0 1,0 0 0,0 0 0,0 0-1,1 0 1,-1 0 0,0 0-1,0 0 1,0 0 0,0-1 0,1 1-1,-1 0 1,0-1 0,0 1-1,0 0 1,1-1 0,-1 1 0,0-1-1,1 1 1,-1-1 0,0 1-1,1-1 1,-2 0 0,0-9-73</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05.233"/>
    </inkml:context>
    <inkml:brush xml:id="br0">
      <inkml:brushProperty name="width" value="0.05" units="cm"/>
      <inkml:brushProperty name="height" value="0.05" units="cm"/>
    </inkml:brush>
  </inkml:definitions>
  <inkml:trace contextRef="#ctx0" brushRef="#br0">20 157 14163,'0'-1'179,"-1"0"1,1-1-1,-1 1 1,1-1-1,0 1 0,0-1 1,0 1-1,0-1 1,0 1-1,0-1 1,0 1-1,0 0 0,1-1 1,-1 1-1,1-1 1,-1 1-1,1-1 0,-1 1 1,1 0-1,0-1 1,-1 1-1,1 0 0,1-2 1,6-9 1105,1-12 315,-9 23-1545,1 0 0,-1 0 0,0 0 0,1-1 0,-1 1 0,0 0 0,0 0 0,0 0 0,0 0 0,0 0 0,0 0 0,0 0 0,-1-1 0,1 1 0,0 0 0,0 0 0,-1 0 0,1 0 0,-1 0 0,0-1 0,1 2-53,-1 1 0,1-1-1,-1 0 1,1 1 0,-1-1 0,1 0 0,-1 1 0,1-1 0,-1 0 0,1 1-1,0-1 1,-1 1 0,1-1 0,0 1 0,-1-1 0,1 1 0,0-1 0,0 1-1,0-1 1,-1 1 0,1 0 0,0-1 0,0 1 0,0-1 0,0 2 0,-6 18 3,4-11-7,1 1 0,0-1-1,0 19 1,1-29 4,0 1-1,0 0 1,0 0-1,0 0 1,0 0-1,1 0 1,-1 0 0,0 0-1,0 0 1,0-1-1,0 1 1,0 0-1,0 0 1,1 0-1,-1 0 1,0 0 0,0 0-1,0 0 1,0 0-1,0 0 1,1 0-1,-1 0 1,0 0-1,0 0 1,0 0-1,0 0 1,0 0 0,1 0-1,-1 0 1,0 0-1,0 0 1,0 0-1,0 0 1,0 0-1,0 0 1,1 1 0,-1-1-1,0 0 1,0 0-1,0 0 1,0 0-1,0 0 1,0 0-1,0 0 1,1 0-1,-1 1 1,0-1 0,0 0-1,0 0 1,0 0-1,0 0 1,0 0-1,0 1 1,0-1-1,0 0 1,0 0 0,0 0-1,0 0 1,0 0-1,0 1 1,0-1-1,0 0 1,0 0-1,0 0 1,0 1-1,6-11 132,-1-3 107,-1 0 0,0 0-1,-1 0 1,0-1 0,1-23 0,-6 25 132,-5 12-45,5 1-296,1 1 1,-1-1-1,1 1 1,-1-1-1,1 1 1,-1 0 0,1 0-1,-2 3 1,-3 9-12,1 0 0,0 1 0,0-1 0,2 1 0,-4 25 0,7-39-21,0-1 0,0 0 0,-1 1 0,1-1 0,0 0 0,0 1 0,0-1 0,0 0 0,0 0 0,0 1 0,0-1 0,0 0 0,0 1 0,0-1 0,0 0 0,0 1 1,0-1-1,0 0 0,0 1 0,0-1 0,1 0 0,-1 1 0,0-1 0,0 0 0,0 0 0,0 1 0,1-1 0,-1 0 0,0 0 0,0 1 0,1-1 0,5-8-6,7-19 10,-3-10 36,10-60-1,-34 143-1100,9-17-324,-1 33 0,7-76 747</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11.056"/>
    </inkml:context>
    <inkml:brush xml:id="br0">
      <inkml:brushProperty name="width" value="0.05" units="cm"/>
      <inkml:brushProperty name="height" value="0.05" units="cm"/>
    </inkml:brush>
  </inkml:definitions>
  <inkml:trace contextRef="#ctx0" brushRef="#br0">37 58 14771,'-19'20'7498,"27"-37"-6407,-6-16-542,-2 32-518,0 0-1,1 0 1,-1 0 0,0 0-1,-1 0 1,1 0 0,0 0 0,0-1-1,0 1 1,-1 0 0,1 0 0,0 0-1,-1 0 1,1 0 0,-1 0 0,1 0-1,-1 1 1,0-1 0,1 0-1,-1 0 1,0 0 0,0 0 0,0 1-1,1-1 1,-1 0 0,0 1 0,-2-2-1,2 2-23,1 1 1,-1-1-1,0 0 0,1 0 0,-1 0 0,1 1 0,-1-1 0,1 0 1,-1 1-1,1-1 0,-1 0 0,1 1 0,-1-1 0,1 1 0,-1-1 1,1 1-1,0-1 0,-1 1 0,1-1 0,0 1 0,-1-1 0,1 1 1,0 0-1,0-1 0,-1 1 0,1-1 0,0 1 0,0 0 0,0-1 1,0 2-1,-2 19-70,4-23 60,0 0 0,0 0 0,0 0 0,0-1-1,0 1 1,-1 0 0,1-1 0,1-2 0,-2 2 76,5-7-1048,1 23 125,0 4 515</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14.953"/>
    </inkml:context>
    <inkml:brush xml:id="br0">
      <inkml:brushProperty name="width" value="0.05" units="cm"/>
      <inkml:brushProperty name="height" value="0.05" units="cm"/>
    </inkml:brush>
  </inkml:definitions>
  <inkml:trace contextRef="#ctx0" brushRef="#br0">21 67 14979,'5'-2'1221,"-5"1"-1142,0 1 1,1 0-1,-1-1 1,0 1-1,1 0 1,-1-1-1,0 1 1,1 0-1,-1 0 0,0-1 1,1 1-1,-1 0 1,1 0-1,-1 0 1,0-1-1,1 1 1,-1 0-1,1 0 1,-1 0-1,1 0 1,-1 0-1,1 0 1,-1 0-1,1 0 0,-1 0 1,0 0-1,1 0 1,-1 0-1,1 0 1,-1 1-1,1-1 1,-1 0-1,0 0 1,1 0-1,-1 1 1,1-1-1,-1 0 0,0 0 1,1 1-1,-1-1 1,0 0-1,1 1 1,-1-1-1,0 1 1,0-1-1,1 0 1,-1 1-1,0 0 1,2 0 1456,0-6-937,-2-9 38,0 11-480,-1 1 0,0-1-1,0 0 1,0 0 0,-1 0 0,1 1-1,-1-1 1,0 0 0,1 1-1,-5-4 1,6 5-127,0 1-1,-1-1 0,1 1 1,-1 0-1,1-1 0,-1 1 1,1 0-1,-1-1 0,1 1 1,-1 0-1,1 0 0,-1-1 1,1 1-1,-1 0 0,0 0 1,1 0-1,-1 0 1,1 0-1,-1 0 0,0 0 1,1 0-1,-2 0 0,1 1-16,0-1 0,1 1 0,-1-1-1,0 1 1,0 0 0,1-1-1,-1 1 1,0 0 0,1 0 0,-1 0-1,1 0 1,-1-1 0,1 1 0,-1 0-1,1 0 1,0 0 0,-1 0 0,1 0-1,0 1 1,-5 30 27,5-30-43,0 0 0,0 0 0,0-1 1,0 1-1,0 0 0,0 0 1,1 0-1,-1-1 0,1 1 0,-1 0 1,1 0-1,-1-1 0,1 1 1,0 0-1,1 1 0,-2-3 5,1 1 0,-1-1 0,0 0-1,0 0 1,0 0 0,0 0 0,1 0 0,-1 0-1,0 0 1,0 0 0,0 0 0,0 0 0,1 0-1,-1 0 1,0 0 0,0 0 0,0 0 0,0 0-1,1 0 1,-1 0 0,0 0 0,0 0 0,0 0 0,0 0-1,1 0 1,-1 0 0,0 0 0,0 0 0,0-1-1,0 1 1,0 0 0,0 0 0,1 0 0,-1 0-1,0 0 1,0 0 0,0-1 0,0 1 0,0 0-1,0 0 1,0 0 0,5-12 90,0-9 80,-5-17 197,0 22-298,0 14-197,0 6-160,3 13 190,4 6-55</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27.464"/>
    </inkml:context>
    <inkml:brush xml:id="br0">
      <inkml:brushProperty name="width" value="0.05" units="cm"/>
      <inkml:brushProperty name="height" value="0.05" units="cm"/>
    </inkml:brush>
  </inkml:definitions>
  <inkml:trace contextRef="#ctx0" brushRef="#br0">448 73 10650,'-2'-4'187,"1"0"1,-1 0-1,0 0 0,-1 0 0,1 0 0,-1 0 1,0 0-1,0 1 0,0-1 0,0 1 0,-1 0 1,1 0-1,-1 0 0,0 1 0,-5-4 0,3 3 9,0 1-1,0 0 1,0 0-1,0 1 0,0-1 1,0 1-1,0 1 0,0-1 1,-1 1-1,-8 1 1,3 0-68,1 1 0,0 0 0,-1 1 0,1 0 1,0 1-1,1 0 0,-1 1 0,1 0 0,0 1 1,0 0-1,0 1 0,-11 9 0,7-1-86,0 1 1,0 0-1,2 1 1,0 1-1,1 0 0,0 0 1,2 1-1,0 0 1,1 1-1,-6 26 1,2 0-29,2 1 0,2 0 0,-2 71 0,8-73-14,2 0 0,6 48 0,-4-75-7,1-1-1,1 0 1,0 0 0,1-1 0,1 1-1,1-1 1,0 0 0,13 21-1,-16-32 9,0 1 0,0-1 0,0 0 0,1 0 0,-1 0-1,1 0 1,0-1 0,1 0 0,-1 0 0,1-1-1,0 1 1,0-1 0,0 0 0,0-1 0,0 1 0,1-1-1,-1-1 1,1 1 0,-1-1 0,1 0 0,0 0-1,-1-1 1,1 0 0,0 0 0,-1-1 0,1 0 0,0 0-1,-1-1 1,12-3 0,-1-1 49,0-1 1,-1-1-1,1-1 0,-2 0 1,1-1-1,-1-1 1,-1 0-1,0-1 0,24-26 1,-12 6 51,-2-2 1,-1 0 0,-1-1-1,-2-1 1,-2-1 0,-1-1-1,-2 0 1,-2-1 0,-1-1-1,-2 0 1,-2 0 0,-2-1 0,2-54-1,-8 77-75,0 0 1,-1 0-1,-1 0 0,-7-27 0,9 41-37,-1-1 1,-1 1-1,1 0 1,-1 0-1,1 0 1,-1 0-1,-1 0 1,1 1-1,0-1 1,-1 1-1,0-1 0,1 1 1,-1 0-1,-1 0 1,1 0-1,0 0 1,-1 1-1,1 0 1,-1-1-1,0 1 1,0 0-1,0 1 0,-8-3 1,7 3-48,-1 0 0,0 1 0,1 0 0,-1 0 0,0 1 0,1-1 0,-1 1 0,1 1 0,-1-1 0,1 1 1,-10 3-1,-6 5-159,-31 20 1,23-13 75,-12 5-161</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29.468"/>
    </inkml:context>
    <inkml:brush xml:id="br0">
      <inkml:brushProperty name="width" value="0.05" units="cm"/>
      <inkml:brushProperty name="height" value="0.05" units="cm"/>
    </inkml:brush>
  </inkml:definitions>
  <inkml:trace contextRef="#ctx0" brushRef="#br0">7 1 16500,'0'2'1248,"1"11"-944,-1 2-136,-1 9 480,-1 3-160,1 9-208,-1 3-32,2 2-368,0 2-272,-1-5 384,1-3-48,1-2-120</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30.742"/>
    </inkml:context>
    <inkml:brush xml:id="br0">
      <inkml:brushProperty name="width" value="0.05" units="cm"/>
      <inkml:brushProperty name="height" value="0.05" units="cm"/>
    </inkml:brush>
  </inkml:definitions>
  <inkml:trace contextRef="#ctx0" brushRef="#br0">74 1 9666,'-8'258'2904,"-1"1"-92,14 0-3905,-11 273 382,-6-303-3809,12-1 4114,0-120 2123,-7 210 3086,2-152-3483,3-124 198,-2-1 0,-18 76 0,20-109-1481,1 1 1,1-1-1,-1 1 1,1-1 0,1 1-1,-1-1 1,5 17-1,0 11-1452,-5-35 1352,0-1-1,0 1 1,0 0 0,0-1 0,0 1 0,0-1-1,0 1 1,0-1 0,0 1 0,0 0-1,0-1 1,0 1 0,0-1 0,-1 1-1,1-1 1,0 1 0,0-1 0,-1 1-1,1-1 1,0 1 0,-1-1 0,1 1-1,-1 0 1,-5 1-450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49.780"/>
    </inkml:context>
    <inkml:brush xml:id="br0">
      <inkml:brushProperty name="width" value="0.05" units="cm"/>
      <inkml:brushProperty name="height" value="0.05" units="cm"/>
    </inkml:brush>
  </inkml:definitions>
  <inkml:trace contextRef="#ctx0" brushRef="#br0">40 1 16788,'0'3'528,"0"-3"-452,-1 0-1,1 1 1,0-1-1,0 0 1,0 1-1,0-1 1,0 1-1,0-1 1,0 0-1,0 1 1,0-1-1,0 0 1,0 1-1,0-1 1,0 1-1,0-1 1,0 0-1,0 1 1,0-1-1,1 0 1,-1 1-1,0-1 1,0 0-1,0 1 1,1-1-1,-1 0 1,0 0-1,0 1 1,1-1-1,-1 0 1,0 1-1,0-1 1,1 0-1,-1 0 1,0 0-1,1 0 1,-1 1-1,0-1 1,1 0-1,-1 0 1,1 0-1,-1 0 1,0 0-1,1 0 1,-1 0-1,0 0 1,1 0-1,-1 0 1,1 0-1,-1 0 1,0 0-1,1 0 1,-1 0 0,0 0-1,1-1 0,5 2 348,21 0 216,192 7 1305,-153-9-1886,87-12-1,-137 11-4,-16 2-52,0 0 1,0 1-1,0-1 1,0 0-1,0 0 1,-1 0-1,1 0 1,0 0-1,0 0 1,0 0-1,0 0 0,0 0 1,0 0-1,0 0 1,0 0-1,0 0 1,0 0-1,0 0 1,0 0-1,0 0 1,0 0-1,0 0 0,0 1 1,0-1-1,0 0 1,0 0-1,0 0 1,0 0-1,0 0 1,0 0-1,0 0 1,0 0-1,0 0 0,0 0 1,0 0-1,0 0 1,0 0-1,0 0 1,0 0-1,1 0 1,-1 0-1,0 0 1,0 0-1,0 0 0,0 0 1,0 1-1,0-1 1,0 0-1,0 0 1,0 0-1,0 0 1,0 0-1,0 0 0,-24 10 139,11-5-127,-20 7 49,0-1 0,-1-2-1,0-1 1,0-2 0,-1-1-1,1-2 1,-1-1 0,0-2-1,0-2 1,1 0 0,-1-3-1,-39-9 1,186 11 93,-58 0-179,-1-3 0,0-2 0,0-2 1,59-19-1,-150 37-9,0-2 1,-42 2-1,14-6 53,-1-2 0,-70-10 1,136 9-28,0 1 1,1 0 0,-1 0 0,0-1 0,0 1 0,0 0 0,0 0 0,1 0 0,-1 0-1,0 0 1,0 0 0,0 0 0,0 1 0,1-1 0,-1 0 0,0 0 0,0 0 0,0 1 0,1-1-1,-1 1 1,0-1 0,1 0 0,-1 1 0,0-1 0,1 1 0,-1 0 0,0-1 0,1 1 0,-1-1-1,1 1 1,-1 0 0,1 0 0,-1-1 0,1 1 0,0 0 0,-1 1 0,1-1 6,0 1 0,0-1 1,1 1-1,-1 0 0,0-1 0,1 0 1,-1 1-1,1-1 0,0 1 1,-1-1-1,1 0 0,0 1 0,0-1 1,0 0-1,0 0 0,0 1 1,0-1-1,0 0 0,2 1 0,-3-2 3,0 1-1,1-1 0,-1 1 0,1-1 0,-1 0 0,0 1 0,1-1 0,-1 0 0,1 1 0,-1-1 0,1 0 0,-1 1 0,1-1 0,-1 0 0,1 0 0,0 0 0,-1 0 1,1 1-1,-1-1 0,1 0 0,-1 0 0,1 0 0,0 0 0,-1 0 0,1-1 0,-1 1 0,1 0 0,-1 0 0,1 0 0,-1 0 0,1 0 0,0-1 0,-1 1 0,1 0 0,-1-1 1,0 1-1,1 0 0,-1-1 0,1 1 0,-1 0 0,1-1 0,-1 1 0,0-1 0,1 1 0,-1-1 0,13-18-21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39.594"/>
    </inkml:context>
    <inkml:brush xml:id="br0">
      <inkml:brushProperty name="width" value="0.05" units="cm"/>
      <inkml:brushProperty name="height" value="0.05" units="cm"/>
    </inkml:brush>
  </inkml:definitions>
  <inkml:trace contextRef="#ctx0" brushRef="#br0">11 25 15707,'-10'10'1609,"11"-1"-897,6-6-256,13-1 992,5 0-408,8-2-743,7-2-337,4-2-665,1-5-383,1-3 832,-3 0-272,-6 1-208</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50.802"/>
    </inkml:context>
    <inkml:brush xml:id="br0">
      <inkml:brushProperty name="width" value="0.05" units="cm"/>
      <inkml:brushProperty name="height" value="0.05" units="cm"/>
    </inkml:brush>
  </inkml:definitions>
  <inkml:trace contextRef="#ctx0" brushRef="#br0">154 39 16532,'5'-9'1508,"-5"8"-1356,1 0 0,0 1 0,-1-1-1,1 0 1,-1 0 0,1 0 0,-1 0-1,1 0 1,-1-1 0,0 1 0,1 0-1,-1 0 1,0 0 0,0 0 0,0 0-1,0 0 1,0 0 0,0-1 0,0 1-1,0 0 1,0 0 0,-1 0 0,1 0-1,-1-2 1,1 3-84,-1 0 0,1 0 0,-1 0 0,1-1 1,-1 1-1,1 0 0,-1 0 0,1 0 0,-1 0 0,1 0 0,-1 0 0,1 0 1,-1 0-1,1 0 0,-1 0 0,1 0 0,-1 0 0,1 0 0,-1 1 0,1-1 0,-1 0 1,1 0-1,0 1 0,-1-1 0,1 0 0,-1 0 0,1 1 0,0-1 0,-1 0 0,1 1 1,0-1-1,-1 0 0,0 2 0,-13 12 317,2 1-168,0 2 0,1-1 0,0 1 0,-10 25 0,-25 77 238,42-103-395,-1-1 0,2 1 0,0 0-1,-1 23 1,4-34-51,0 0 0,0-1 0,0 1 0,0 0 1,1-1-1,-1 1 0,1 0 0,1-1 0,-1 1 0,0-1 0,1 0 0,0 1 0,0-1 0,1 0 0,-1 0 0,1 0 0,-1-1 0,1 1 0,6 5 0,-5-7-18,-1 0 0,0-1 1,0 1-1,1-1 0,-1 0 0,0 0 0,1 0 1,-1 0-1,1-1 0,0 1 0,-1-1 0,1 0 1,-1 0-1,1 0 0,0-1 0,-1 1 0,1-1 1,-1 0-1,1 0 0,-1 0 0,0 0 0,1-1 1,4-3-1,2 0-119,0-1 1,-1 0 0,0 0-1,0-1 1,0-1-1,10-11 1,-10 9 154,-1-2-1,0 1 1,0-1 0,-1 0-1,-1-1 1,0 1 0,0-1-1,-2-1 1,5-17 0,3-25-189</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51.222"/>
    </inkml:context>
    <inkml:brush xml:id="br0">
      <inkml:brushProperty name="width" value="0.05" units="cm"/>
      <inkml:brushProperty name="height" value="0.05" units="cm"/>
    </inkml:brush>
  </inkml:definitions>
  <inkml:trace contextRef="#ctx0" brushRef="#br0">33 1 18740,'-13'0'2032,"6"1"-1263,0 2-353,3-2 1176,2-1-616,4 0-816,3 0-544,2-1 320,4 1-152,3 4-128</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51.627"/>
    </inkml:context>
    <inkml:brush xml:id="br0">
      <inkml:brushProperty name="width" value="0.05" units="cm"/>
      <inkml:brushProperty name="height" value="0.05" units="cm"/>
    </inkml:brush>
  </inkml:definitions>
  <inkml:trace contextRef="#ctx0" brushRef="#br0">0 301 16652,'8'-15'1411,"0"0"1,1 0-1,20-23 1,-4 4-798,-7 8-285,5-8-96,1 2-1,34-36 0,-58 68-229,23-19 107,-23 19-106,0 0 0,1-1 0,-1 1 0,0-1 0,1 1 0,-1 0-1,0 0 1,1-1 0,-1 1 0,1 0 0,-1-1 0,1 1 0,-1 0 0,0 0 0,1 0 0,-1 0 0,1 0 0,-1-1 0,1 1 0,-1 0 0,1 0 0,-1 0 0,1 0 0,-1 0-1,1 0 1,-1 1 0,1-1 0,-1 0 0,1 0 0,-1 0 0,1 0 0,-1 1 0,1-1 0,-1 0 0,1 0 0,-1 1 0,0-1 0,1 0 0,-1 1 0,0-1 0,1 0 0,-1 1-1,0-1 1,1 0 0,-1 1 0,0-1 0,0 1 0,1-1 0,-1 1 0,0-1 0,0 1 0,0 0 0,1 8 19,-1-1 1,0 1-1,-1 0 0,0 0 1,0-1-1,-1 1 1,-3 8-1,0 6 23,-19 80 87,10-54-245,-11 95-1,25-140 171,-3 23 428,3-26-478,0 0 1,0-1 0,0 1 0,0-1 0,0 1 0,0 0 0,0-1 0,0 1 0,0-1 0,0 1 0,0-1 0,-1 1 0,1 0 0,0-1 0,0 1 0,-1-1 0,1 1-1,0-1 1,-1 1 0,1-1 0,0 1 0,-1-1 0,1 0 0,-1 1 0,1-1 0,-1 0 0,1 1 0,-1-1 0,1 0 0,-1 1 0,0-1 0,-3-5 69</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29.935"/>
    </inkml:context>
    <inkml:brush xml:id="br0">
      <inkml:brushProperty name="width" value="0.05" units="cm"/>
      <inkml:brushProperty name="height" value="0.05" units="cm"/>
    </inkml:brush>
  </inkml:definitions>
  <inkml:trace contextRef="#ctx0" brushRef="#br0">9 1 15531,'-3'48'1185,"0"-2"-1105,0-4-320,3-6 568,0-6-8,0-7-256</inkml:trace>
  <inkml:trace contextRef="#ctx0" brushRef="#br0" timeOffset="1">16 881 8322,'0'61'112,"0"-3"-120,2-8-24,0-1 992</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7:30.322"/>
    </inkml:context>
    <inkml:brush xml:id="br0">
      <inkml:brushProperty name="width" value="0.05" units="cm"/>
      <inkml:brushProperty name="height" value="0.05" units="cm"/>
    </inkml:brush>
  </inkml:definitions>
  <inkml:trace contextRef="#ctx0" brushRef="#br0">2 1 7202,'0'41'824,"2"2"-592,-2 6-120,-2 1 968,2 2-992,-1 4-40,1 0 24,0 3-8,0-8 16,1-2 16,1-3 24,2-5 16,-1-2-928,1-3 792,-1-3-96,1 1-40</inkml:trace>
  <inkml:trace contextRef="#ctx0" brushRef="#br0" timeOffset="1">44 1079 9330,'1'61'1080,"1"1"-448,-2 1-200,0-3 793,0-2-297,0-7-408,0-4-296,-2-12-8,2-2 40,0-6-200</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58.551"/>
    </inkml:context>
    <inkml:brush xml:id="br0">
      <inkml:brushProperty name="width" value="0.05" units="cm"/>
      <inkml:brushProperty name="height" value="0.05" units="cm"/>
    </inkml:brush>
  </inkml:definitions>
  <inkml:trace contextRef="#ctx0" brushRef="#br0">2 9 14979,'-1'7'992,"5"-2"-848,6-1-56,9-4 233,7 0-129,8 0-72,5-1-16,10 1-16,4-2-40,1 1-344,2 1-225,1-5 457,-2-2-56,-5-1-120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59.002"/>
    </inkml:context>
    <inkml:brush xml:id="br0">
      <inkml:brushProperty name="width" value="0.05" units="cm"/>
      <inkml:brushProperty name="height" value="0.05" units="cm"/>
    </inkml:brush>
  </inkml:definitions>
  <inkml:trace contextRef="#ctx0" brushRef="#br0">1 1 13987,'27'8'1408,"-1"1"-1064,-2-2-152,-2-1 505,4-3-209,1-2-128,6 3-216,3-1-136,8 0-264,6 3-184,6-2 368,4 0-48,2-2-80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59.393"/>
    </inkml:context>
    <inkml:brush xml:id="br0">
      <inkml:brushProperty name="width" value="0.05" units="cm"/>
      <inkml:brushProperty name="height" value="0.05" units="cm"/>
    </inkml:brush>
  </inkml:definitions>
  <inkml:trace contextRef="#ctx0" brushRef="#br0">0 1 13331,'21'9'532,"0"-1"1,0 0-1,1-2 0,0 0 1,0-2-1,0 0 0,1-2 1,-1 0-1,1-2 0,39-3 1,29-10-110,59-5-1273,-127 17 525,0 1 1,1 2-1,-1 0 1,36 8-1,12 12-375,-56-16 649,0 0 0,0-2-1,0 0 1,1 0 0,0-2-1,29 2 1,-38-5 73,0 0 0,-1 0 0,0-1 1,1 0-1,-1-1 0,0 1 0,0-1 0,0-1 0,-1 1 0,1-1 0,-1 0 0,8-6 0,22-15 307,-35 24-308,1 1 0,-1 0 1,0 0-1,1-1 0,-1 1 0,0 0 0,1 0 0,-1 0 0,1 0 1,-1-1-1,0 1 0,1 0 0,-1 0 0,1 0 0,-1 0 0,1 0 0,-1 0 1,0 0-1,1 0 0,-1 0 0,1 0 0,-1 0 0,0 1 0,1-1 0,-1 0 1,1 0-1,-1 0 0,0 0 0,1 1 0,-1-1 0,1 0 0,-1 0 1,0 1-1,0-1 0,1 0 0,-1 1 0,5 16 831,-5-5 176,0-22 282,2-3-1197,2-1 32</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39:59.861"/>
    </inkml:context>
    <inkml:brush xml:id="br0">
      <inkml:brushProperty name="width" value="0.05" units="cm"/>
      <inkml:brushProperty name="height" value="0.05" units="cm"/>
    </inkml:brush>
  </inkml:definitions>
  <inkml:trace contextRef="#ctx0" brushRef="#br0">1 1 14659,'7'17'1248,"0"9"-888,0 7-167,2 10 279,-1 5-352,0 10-1929,-3 5 1753,-2 4-384,0 2-160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00.405"/>
    </inkml:context>
    <inkml:brush xml:id="br0">
      <inkml:brushProperty name="width" value="0.05" units="cm"/>
      <inkml:brushProperty name="height" value="0.05" units="cm"/>
    </inkml:brush>
  </inkml:definitions>
  <inkml:trace contextRef="#ctx0" brushRef="#br0">66 1 10866,'-4'50'528,"0"-3"-376,-1-2-136</inkml:trace>
  <inkml:trace contextRef="#ctx0" brushRef="#br0" timeOffset="1">0 1769 11434,'3'46'1065,"0"-3"-873,1-6-320,-1-1 504,0-4-1777,1-3 1297,1-4-240,0 1-152</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40.002"/>
    </inkml:context>
    <inkml:brush xml:id="br0">
      <inkml:brushProperty name="width" value="0.05" units="cm"/>
      <inkml:brushProperty name="height" value="0.05" units="cm"/>
    </inkml:brush>
  </inkml:definitions>
  <inkml:trace contextRef="#ctx0" brushRef="#br0">24 160 13803,'-1'11'1339,"-1"0"1,-7 19-1,7-22-664,-1 0 1,1 0-1,1 0 0,-1 0 0,1 0 0,0 15 0,2-22-622,-1 0 0,0 1-1,0-1 1,1 0-1,-1 1 1,0-1 0,1 0-1,-1 0 1,1 0-1,0 1 1,-1-1 0,1 0-1,0 0 1,0 0-1,0 0 1,0 0 0,0 0-1,0 0 1,0-1-1,0 1 1,0 0 0,0 0-1,0-1 1,0 1-1,1-1 1,-1 1-1,0-1 1,0 1 0,1-1-1,-1 0 1,0 0-1,1 0 1,-1 0 0,0 0-1,1 0 1,-1 0-1,0 0 1,1 0 0,0-1-1,8 0 17,0-1 1,0 0-1,-1-1 0,10-4 0,41-20 85,-45 19-118,1 1-1,0 0 1,0 1 0,28-6-1,-43 12-34,1-1 0,-1 1-1,1 0 1,-1 0-1,0 0 1,1 0 0,-1 0-1,0 0 1,1 0 0,-1 0-1,0 1 1,1-1-1,-1 1 1,0-1 0,1 1-1,-1-1 1,0 1-1,0 0 1,0-1 0,1 1-1,-1 0 1,0 0-1,0 0 1,0 0 0,0 0-1,-1 0 1,1 0 0,0 0-1,0 0 1,-1 0-1,1 1 1,0-1 0,-1 0-1,1 1 1,0 1-1,0 6 5,1 0 0,-1-1-1,-1 1 1,0 17 0,2 17 104,-2-42-98,0 0 1,1 0-1,-1 0 0,1 0 1,0-1-1,-1 1 0,1 0 1,-1 0-1,1 0 0,0 0 1,0 0-1,0-1 0,-1 1 1,1 0-1,0-1 0,0 1 1,0-1-1,0 1 0,0-1 1,0 1-1,0-1 0,0 0 0,0 0 1,0 1-1,0-1 0,0 0 1,1 0-1,-1 0 0,2 0 1,39-6-125,-16 2-1461,-25 4 1419,0 1 106,-1-1-1,0 0 1,1 0-1,-1 0 1,1 0-1,-1 0 0,0 0 1,1 0-1,-1 0 1,0 0-1,1 0 1,-1 0-1,1 0 0,-1 0 1,0 0-1,1-1 1,-1 1-1,0 0 1,1 0-1,-1 0 0,0 0 1,1-1-1,-1 1 1,0 0-1,0 0 1,1-1-1,-1 1 0,0 0 1,0-1-1,1 1 1,-1 0-1,0 0 1,0-1-1,0 1 0,0-1 1,1 1-1,-1 0 1,0-1-1,0 1 1,0-1-1,0-6-743</inkml:trace>
  <inkml:trace contextRef="#ctx0" brushRef="#br0" timeOffset="1">384 4 14843,'0'-3'1849,"1"3"-1201,2 6-432,5 1 1960,4 6-2344,6 2 656,6 1-552,6 0-104,3 0-64</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0:00.809"/>
    </inkml:context>
    <inkml:brush xml:id="br0">
      <inkml:brushProperty name="width" value="0.05" units="cm"/>
      <inkml:brushProperty name="height" value="0.05" units="cm"/>
    </inkml:brush>
  </inkml:definitions>
  <inkml:trace contextRef="#ctx0" brushRef="#br0">9 1 12779,'3'48'2097,"1"14"1,-5-56-1227,1 0-1,-1 0 1,0 0 0,-3 9 1374,-2-23-5279,3 1 2386</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22.220"/>
    </inkml:context>
    <inkml:brush xml:id="br0">
      <inkml:brushProperty name="width" value="0.05" units="cm"/>
      <inkml:brushProperty name="height" value="0.05" units="cm"/>
    </inkml:brush>
  </inkml:definitions>
  <inkml:trace contextRef="#ctx0" brushRef="#br0">0 0 11586,'2'5'250,"1"0"0,-1 0-1,1 0 1,0 0 0,1-1-1,-1 0 1,1 1 0,6 4-1,35 29 666,32 15 277,31 26 329,135 117-206,-212-166-1059,47 56 0,-55-58 17,1-1-1,1-1 1,35 28 0,-54-50-274,170 138 700,-27-17-305,-132-111-287,-1 2 0,0-1 0,26 37 0,-31-37-102,1-1-1,0 0 1,0 0 0,1-1 0,1-1 0,26 18 0,129 90 2,-140-98-6,-11-11-4,-1 0 1,36 16 0,-30-17-3,29 20 1,-8-1-12,215 153 41,-96-72-11,16 14 8,-141-90-14,55 63 1,24 24 9,62 14-44,-34-27 4,-112-81 19,-1 2 1,34 40-1,81 96 31,-105-124-46,81 65 0,-115-100 15,189 145 22,-136-100-3,60 66 1,-66-59-21,2-2-1,2-3 1,101 69 0,-103-85 1,-1 3 0,-2 2 0,-2 3 0,56 61 0,-95-91 3,105 113 0,-97-108 0,1 0-1,1-2 1,48 29 0,-35-26 0,139 83 16,-144-83-12,-2 1-1,-1 2 0,40 41 0,1 8 6,2-3 0,95 72 0,460 281-20,-534-361-14,-2 4-1,103 99 1,40 14 63,-58-49-21,-141-102-23,-1 2 0,56 67 0,-49-47-7,70 67-1,-85-95 23,0-1 0,1-1 0,1-2 0,55 29 0,-62-38 0,-10-5-16,-1 0 1,0 1-1,1 0 0,-1 1 1,13 10-1,-22-16-5,0 0 1,-1 0-1,1 0 1,0 0-1,0 0 0,0 0 1,-1 0-1,1 0 0,0 0 1,0 0-1,-1 0 1,1 0-1,0 0 0,0 0 1,-1 0-1,1 0 0,0 0 1,0 0-1,-1 0 1,1 0-1,0 0 0,0 0 1,0 0-1,-1 1 0,1-1 1,0 0-1,0 0 1,0 0-1,-1 0 0,1 1 1,0-1-1,0 0 0,0 0 1,0 0-1,0 1 1,-1-1-1,1 0 0,0 0 1,0 1-1,0-1 0,0 0 1,0 0-1,0 0 1,0 1-1,0-1 0,0 0 1,0 0-1,0 1 0,0-1 1,0 0-1,0 0 1,0 1-1,0-1 0,0 0 1,0 0-1,1 1 0,-1-1 1,0 0-1,0 0 1,0 0-1,0 1 0,0-1 1,1 0-1,-1 0 0,0 0 1,0 0-1,0 1 1,0-1-1,1 0 0,-24-1-50,-2-4-120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28.115"/>
    </inkml:context>
    <inkml:brush xml:id="br0">
      <inkml:brushProperty name="width" value="0.05" units="cm"/>
      <inkml:brushProperty name="height" value="0.05" units="cm"/>
    </inkml:brush>
  </inkml:definitions>
  <inkml:trace contextRef="#ctx0" brushRef="#br0">1 1 19548,'2'0'267,"0"0"-1,0 0 1,0 0 0,0 0-1,0 0 1,0 0 0,0 0-1,0 1 1,0-1 0,0 1-1,0 0 1,0-1 0,0 1-1,0 0 1,0 0 0,3 2-1,30 27 1507,-17-14-1480,-7-7-114,11 10 101,1-2 1,1 0-1,0-1 1,28 13 0,-51-29-368,1 1 0,-1 0 0,1-1 0,-1 1 0,1-1 0,0 1 0,-1-1 0,1 0 0,0 0 0,-1 0 0,1 0 0,0 0 0,-1 0 0,1 0 0,0 0 0,-1-1 0,1 1 0,-1 0 0,1-1 0,0 0 0,-1 1 0,1-1 0,-1 0 0,0 0 0,1 0 0,1-1 0,0-1-106,-1-1 0,1 1 0,-1-1-1,1 1 1,-1-1 0,-1 1 0,1-1 0,0 0 0,1-8 0,5-18-635</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28.499"/>
    </inkml:context>
    <inkml:brush xml:id="br0">
      <inkml:brushProperty name="width" value="0.05" units="cm"/>
      <inkml:brushProperty name="height" value="0.05" units="cm"/>
    </inkml:brush>
  </inkml:definitions>
  <inkml:trace contextRef="#ctx0" brushRef="#br0">0 5 17868,'3'-5'1776,"-3"14"-1096,0 8-264,-1 9 897,1 6-217,0 11-408,0 7-184,0 10-168,3 6-72,0 1-96,0-1-8,-1-6-48,1 0-88,-1-9-536,-1-7-352,-1-15 736,-3-11-128,3-16-96</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28.893"/>
    </inkml:context>
    <inkml:brush xml:id="br0">
      <inkml:brushProperty name="width" value="0.05" units="cm"/>
      <inkml:brushProperty name="height" value="0.05" units="cm"/>
    </inkml:brush>
  </inkml:definitions>
  <inkml:trace contextRef="#ctx0" brushRef="#br0">49 0 19924,'-11'68'3430,"-1"10"-2721,-10 96 317,20-145-860,1 0 0,1-1 1,2 1-1,6 29 0,-7-52-168,0 0 0,1 0-1,0-1 1,0 1-1,0 0 1,1-1 0,-1 1-1,1-1 1,1 0 0,-1 0-1,1 0 1,0 0 0,0 0-1,6 5 1,-6-8-118,-1 0 1,1 0-1,-1 0 1,1 0-1,0-1 1,-1 1-1,1-1 1,0 0-1,0 0 1,0 0-1,0-1 1,0 1-1,0-1 0,0 0 1,0 0-1,0-1 1,0 1-1,0-1 1,0 0-1,0 0 1,0 0-1,6-3 1,-3 1-29,0-1 1,0 0 0,0-1-1,0 1 1,-1-1-1,1-1 1,5-6 0,16-17-677</inkml:trace>
  <inkml:trace contextRef="#ctx0" brushRef="#br0" timeOffset="1">348 103 16227,'0'0'2017,"0"5"-1265,-2 9-312,1 6 1633,1 12-1137,0 2-216,3 5-304,1-1-96,2-5-120,1-1-96,3-11-368,0-5-280,0-14-2265,-2-8 2481,0-16-352,-1-9-296</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29.282"/>
    </inkml:context>
    <inkml:brush xml:id="br0">
      <inkml:brushProperty name="width" value="0.05" units="cm"/>
      <inkml:brushProperty name="height" value="0.05" units="cm"/>
    </inkml:brush>
  </inkml:definitions>
  <inkml:trace contextRef="#ctx0" brushRef="#br0">17 0 20740,'-10'0'1825,"8"6"-1321,-2 0-224,4 1 896,1-3-848,7 2-1096,-3-3 776,4 0-264,1-2-112</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29.751"/>
    </inkml:context>
    <inkml:brush xml:id="br0">
      <inkml:brushProperty name="width" value="0.05" units="cm"/>
      <inkml:brushProperty name="height" value="0.05" units="cm"/>
    </inkml:brush>
  </inkml:definitions>
  <inkml:trace contextRef="#ctx0" brushRef="#br0">1 9 19540,'2'-1'145,"1"-1"0,0 1 1,0 0-1,0 0 0,1 1 0,-1-1 0,0 0 0,0 1 0,0 0 0,1 0 0,-1 0 1,0 0-1,0 0 0,0 1 0,0-1 0,1 1 0,-1 0 0,0 0 0,0 0 0,0 1 1,0-1-1,-1 1 0,1-1 0,0 1 0,-1 0 0,1 0 0,-1 0 0,1 0 1,-1 1-1,0-1 0,4 6 0,5 7 35,-1 0 0,0 1 1,-1 1-1,11 26 0,20 77 258,-19-55-155,-8-28-130,30 97 439,-38-115-499,-1 1 0,-1 0 1,-1 0-1,-1 38 1,-2-45-152,-2-1 0,0 1 0,0-1 0,-1 0 0,-1 0 0,0 0 1,0-1-1,-1 1 0,-1-1 0,0-1 0,0 1 0,-1-1 0,-1-1 0,1 1 0,-2-2 0,-13 12 1,-5-5-113,-2-10-65</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30.160"/>
    </inkml:context>
    <inkml:brush xml:id="br0">
      <inkml:brushProperty name="width" value="0.05" units="cm"/>
      <inkml:brushProperty name="height" value="0.05" units="cm"/>
    </inkml:brush>
  </inkml:definitions>
  <inkml:trace contextRef="#ctx0" brushRef="#br0">1 190 21813,'10'10'1960,"8"-10"-1288,5-3-264,13-10 921,6-3-465,11-4-256,0-4-144,0-3-336,-1 1-200,-9 1-808,-11 4-2121,-7 7 2617,-9 5-368,-16 8-320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30.812"/>
    </inkml:context>
    <inkml:brush xml:id="br0">
      <inkml:brushProperty name="width" value="0.05" units="cm"/>
      <inkml:brushProperty name="height" value="0.05" units="cm"/>
    </inkml:brush>
  </inkml:definitions>
  <inkml:trace contextRef="#ctx0" brushRef="#br0">0 1 18508,'0'16'1848,"10"10"-1200,-3 2-287,5 11 1351,4 4-944,4 7-368,3 2-64,-2-4-392,5-2-240,-3-10-368,-3-4-144,-4-8 624,-3-7-216,-6-5-152</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31.291"/>
    </inkml:context>
    <inkml:brush xml:id="br0">
      <inkml:brushProperty name="width" value="0.05" units="cm"/>
      <inkml:brushProperty name="height" value="0.05" units="cm"/>
    </inkml:brush>
  </inkml:definitions>
  <inkml:trace contextRef="#ctx0" brushRef="#br0">177 839 16508,'10'10'1896,"16"-13"-1080,2-6-280,13-11 1593,6-4-1081,6-8-464,4-2-64,-2-6-400,-5 1-256,-12 2-576,-7 1-232,-20 4 736,-7 2-216,-11 3-128</inkml:trace>
  <inkml:trace contextRef="#ctx0" brushRef="#br0" timeOffset="1">1 165 19180,'17'-6'1728,"13"-5"-1191,6-5-217,12-4 632,4-1-224,7-1-752,1-1-512,-6 2 520,-1 5-168,-11 7-136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40.421"/>
    </inkml:context>
    <inkml:brush xml:id="br0">
      <inkml:brushProperty name="width" value="0.05" units="cm"/>
      <inkml:brushProperty name="height" value="0.05" units="cm"/>
    </inkml:brush>
  </inkml:definitions>
  <inkml:trace contextRef="#ctx0" brushRef="#br0">189 0 17636,'-19'11'1719,"-1"-1"0,-39 13 1,37-15-739,-42 22 0,64-30-990,0 0 0,0 0 1,-1 0-1,1 0 0,0 0 0,0 1 0,-1-1 1,1 0-1,0 0 0,0 0 0,0 0 1,-1 0-1,1 0 0,0 1 0,0-1 0,0 0 1,-1 0-1,1 0 0,0 0 0,0 1 1,0-1-1,0 0 0,0 0 0,-1 1 0,1-1 1,0 0-1,0 0 0,0 0 0,0 1 0,0-1 1,0 0-1,0 0 0,0 1 0,0-1 1,0 0-1,0 0 0,0 1 0,0-1 0,0 0 1,0 0-1,0 1 0,0-1 0,13 5-383,33-1-386,-33-4 468,9 2-73,64 8-715,-76-8 1002,0 0-1,-1 1 1,0 0-1,1 0 1,-1 1-1,13 8 1,-20-12 119,-1 1-1,1 0 1,-1 0 0,0-1 0,0 1-1,1 0 1,-1 1 0,0-1 0,0 0-1,0 0 1,0 0 0,0 1 0,0-1-1,-1 0 1,1 1 0,0-1 0,-1 0-1,1 1 1,-1-1 0,1 1 0,-1-1-1,0 1 1,1 2 0,-2-2 40,1 0-1,-1 0 1,1 0-1,-1 0 1,0-1 0,0 1-1,0 0 1,0 0 0,0-1-1,0 1 1,0 0-1,-1-1 1,1 1 0,-1-1-1,-2 2 1,-2 3 184,-1-2 0,-1 1 0,1-1 0,0 0 0,-1 0 0,0-1 0,-13 4 1,17-6-204,0 0 1,-1-1 0,1 1 0,-1-1 0,1 0 0,-10-1-1,13 1-73,1 0-1,-1 0 0,0-1 1,0 1-1,0 0 0,1 0 0,-1-1 1,0 1-1,0 0 0,1-1 0,-1 1 1,0-1-1,1 1 0,-1-1 1,0 1-1,1-1 0,-1 1 0,1-1 1,-1 0-1,1 1 0,-1-1 0,1 0 1,0 0-1,-1 1 0,1-1 1,0 0-1,-1 0 0,1 1 0,0-1 1,0 0-1,0 0 0,0 0 0,0 1 1,0-1-1,0 0 0,0 0 1,0 0-1,0 0 0,0 1 0,0-1 1,1 0-1,-1 0 0,0 1 0,1-1 1,0-1-1,9-18-314,7-2-128</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31.664"/>
    </inkml:context>
    <inkml:brush xml:id="br0">
      <inkml:brushProperty name="width" value="0.05" units="cm"/>
      <inkml:brushProperty name="height" value="0.05" units="cm"/>
    </inkml:brush>
  </inkml:definitions>
  <inkml:trace contextRef="#ctx0" brushRef="#br0">121 0 22181,'-10'8'385,"-1"0"0,2 0 0,-1 1 0,1 0 0,1 1 0,-1 0 1,2 0-1,-11 17 0,14-19-372,0 0 0,0 0 1,1 0-1,0 1 0,0-1 0,1 1 1,0 0-1,0-1 0,1 1 0,0 0 0,1 0 1,0 0-1,1 9 0,0-15-22,-1 0 0,1 0 0,0 0 0,0 0 0,0 0 0,1 0 0,-1-1 0,1 1-1,-1 0 1,1-1 0,0 0 0,0 1 0,0-1 0,0 0 0,1 0 0,-1 0 0,0 0 0,1 0 0,-1-1 0,1 1-1,0-1 1,0 0 0,-1 1 0,1-1 0,0-1 0,5 2 0,7 1-39,0-1 1,0 0-1,0-2 1,18 0-1,-15 0 12,15-1-71,-14 0 30,-1 1 0,1 1 0,0 0 0,27 6 1,-41-6 62,-1 1 1,1-1 0,-1 1 0,0 0 0,1 0 0,-1 0 0,0 0 0,0 1-1,-1 0 1,1 0 0,0 0 0,-1 0 0,0 0 0,1 1 0,-2-1 0,1 1-1,0 0 1,-1 0 0,1 0 0,-1 0 0,0 1 0,-1-1 0,3 5 0,-2 1 92,0-1 0,-1 1 1,0 0-1,0-1 0,-1 1 1,0-1-1,-1 1 0,0 0 0,-1-1 1,0 1-1,0-1 0,-1 0 1,-7 18-1,8-23-64,0 1 0,0 0 0,-1-1 0,0 0 0,0 1 0,0-1 0,0 0 0,-1-1 0,0 1 0,0-1 0,0 1 0,0-1 0,0 0 0,0-1 0,-1 1 0,1-1 0,-1 0 0,0 0 0,0 0 0,0 0 0,0-1 0,0 0 0,0 0 0,0-1 1,0 1-1,0-1 0,-7 0 0,9-1-169,-1 0 0,1 0 0,0 0 0,0 0 0,0 0 0,0-1 0,0 1 0,0-1 0,0 0 0,0 0 0,0 0 0,1 0 0,-1 0 0,1-1 0,0 1 0,-1-1 0,1 0 0,0 1 0,1-1 0,-1 0 0,0 0 0,1 0 0,-2-5 0,-8-27-847</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32.211"/>
    </inkml:context>
    <inkml:brush xml:id="br0">
      <inkml:brushProperty name="width" value="0.05" units="cm"/>
      <inkml:brushProperty name="height" value="0.05" units="cm"/>
    </inkml:brush>
  </inkml:definitions>
  <inkml:trace contextRef="#ctx0" brushRef="#br0">1 321 21925,'8'-1'1824,"7"-6"-1280,2-2-232,16-8 720,4-2-239,8-7-345,3 1-240,1-4-544,-2-4-320,-2-3-601,-8 0 1017,-7-4-208,-5-3-224</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32.604"/>
    </inkml:context>
    <inkml:brush xml:id="br0">
      <inkml:brushProperty name="width" value="0.05" units="cm"/>
      <inkml:brushProperty name="height" value="0.05" units="cm"/>
    </inkml:brush>
  </inkml:definitions>
  <inkml:trace contextRef="#ctx0" brushRef="#br0">1 27 20164,'0'20'464,"1"0"0,0 0 0,2 0 0,0 0 0,1-1 0,8 23 0,0 3-134,62 222 307,-72-261-570,0-1 0,0 1 0,0-1 0,1 1 1,7 8-1,-10-13-48,1 0 1,0 0 0,-1-1 0,1 1-1,0 0 1,0-1 0,0 1-1,-1-1 1,1 1 0,0-1 0,0 1-1,0-1 1,0 0 0,0 1-1,0-1 1,0 0 0,0 0 0,0 0-1,0 0 1,0 0 0,0 0-1,0 0 1,0 0 0,0 0-1,0 0 1,0 0 0,0-1 0,0 1-1,0 0 1,0-1 0,0 1-1,0-1 1,0 1 0,-1-1 0,1 1-1,0-1 1,0 0 0,-1 1-1,1-1 1,0 0 0,0-1-1,8-8 118,-1 0 0,0 0-1,-1-1 1,0 0 0,-1 0-1,9-22 1,-3 7 9,39-77-174,63-185-1,-113 287-117,-1 0 1,1-1-1,-1 1 1,0 0-1,1-1 1,-1 1-1,0-1 1,0 1-1,0 0 0,0-1 1,0 1-1,0-1 1,-1 1-1,1-3 1,-1 4 113,1-1 1,-1 1 0,1 0 0,-1-1-1,1 1 1,-1-1 0,1 1-1,-1 0 1,0 0 0,1-1 0,-1 1-1,1 0 1,-1 0 0,0 0-1,1 0 1,-1 0 0,0-1 0,1 1-1,-1 0 1,1 1 0,-1-1-1,0 0 1,1 0 0,-1 0 0,0 0-1,1 0 1,-1 1 0,-18 4-736</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32.993"/>
    </inkml:context>
    <inkml:brush xml:id="br0">
      <inkml:brushProperty name="width" value="0.05" units="cm"/>
      <inkml:brushProperty name="height" value="0.05" units="cm"/>
    </inkml:brush>
  </inkml:definitions>
  <inkml:trace contextRef="#ctx0" brushRef="#br0">0 35 18268,'14'29'1608,"4"-13"-1176,2-4-360,7-6 280,2-6-272,5-6-680,0-2-144,1-14 416,-7-5-264,-3-7-232</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34.413"/>
    </inkml:context>
    <inkml:brush xml:id="br0">
      <inkml:brushProperty name="width" value="0.05" units="cm"/>
      <inkml:brushProperty name="height" value="0.05" units="cm"/>
    </inkml:brush>
  </inkml:definitions>
  <inkml:trace contextRef="#ctx0" brushRef="#br0">25 286 15531,'-4'9'377,"0"-1"0,1 2-1,0-1 1,0 0 0,1 1-1,0-1 1,-1 16 0,2 67 1176,2-77-1279,0 0 0,4 19 1,-4-31-202,-1 0 0,1 0 1,0 0-1,-1 0 1,1 0-1,1 0 1,-1-1-1,0 1 1,1 0-1,-1-1 1,1 1-1,0-1 1,0 0-1,0 1 1,0-1-1,0 0 1,1 0-1,2 2 1,-3-4-26,0 1 0,-1-1 0,1 0 1,0 0-1,0 0 0,-1 0 0,1 0 0,0 0 1,-1 0-1,1-1 0,0 1 0,-1-1 0,1 1 1,0-1-1,-1 1 0,1-1 0,-1 0 0,1 0 1,-1 0-1,0 0 0,1 0 0,-1 0 0,0 0 1,0 0-1,0-1 0,1 1 0,-1 0 0,-1-1 1,1 1-1,1-3 0,5-6 172,-1-1 1,9-21-1,-14 30-191,11-29 240,-1-1 1,-2-1-1,0 0 0,-3 0 0,-1-1 0,1-33 1,-7 56-71,-2 14-18,-4 21 29,-10 93 44,15-99-248,1 1-1,1-1 1,1 1-1,5 25 1,-6-43-6,0 1 1,1 0-1,-1 0 0,1 0 1,-1 0-1,1-1 1,0 1-1,0 0 0,0-1 1,0 1-1,0 0 0,0-1 1,0 1-1,0-1 1,3 2-1,-3-2 1,0-1 0,-1 1 0,1-1 0,0 0 1,0 1-1,0-1 0,0 0 0,0 0 0,0 0 0,0 0 0,0 0 0,0 0 0,0 0 1,0 0-1,0 0 0,0 0 0,0 0 0,0-1 0,0 1 0,0 0 0,1-1 0,2-2 3,0 1-1,1-1 1,-1 0-1,0 0 1,-1-1-1,1 1 1,-1-1-1,1 0 1,3-6-1,-1 1 0,1 0 0,-1-1 0,-1 0 0,0 0 0,0-1 0,-1 1 0,-1-1 0,4-17 0,-7 16-74,-5 15 78,4-2-2,0 1 0,0-1 0,0 1 1,0 0-1,0-1 0,1 1 0,-1 0 0,1 0 0,-1-1 0,1 1 0,-1 2 0,35-45 173,-9 5-130,8-12-5,-30 44-41,1 0 1,-1 0 0,1 1-1,0-1 1,0 1-1,0 0 1,0 0 0,8-3-1,-11 6-1,0-1-1,0 1 1,1-1-1,-1 1 1,0-1-1,0 1 0,1 0 1,-1 0-1,0 0 1,0 0-1,1 0 1,-1 0-1,0 0 1,1 0-1,-1 1 1,0-1-1,0 0 1,1 1-1,-1-1 1,0 1-1,0-1 0,2 2 1,-1-1 0,0 1 1,0 0-1,0 0 0,0 0 0,-1 0 1,1 0-1,0 1 0,-1-1 1,1 1-1,0 2 0,2 4 0,-1 1 0,1 0-1,-2 0 1,3 16-1,-2 5 78,-2 41-1,-1-44 168,1-1 0,4 32 0,-5-59-231,0 1 1,0 0-1,0 0 1,0 0-1,1-1 0,-1 1 1,0 0-1,0 0 1,0-1-1,1 1 1,-1 0-1,0 0 0,1-1 1,-1 1-1,1 0 1,-1-1-1,1 1 1,-1-1-1,1 1 1,-1-1-1,1 1 0,1 0 1,-2-1-2,1 0-1,-1 0 1,1 0 0,0 0 0,-1-1-1,1 1 1,-1 0 0,1 0-1,-1-1 1,1 1 0,-1 0 0,1-1-1,-1 1 1,1 0 0,-1-1 0,1 1-1,-1-1 1,0 1 0,1-1-1,-1 1 1,1-2 0,2-2 31,-1 0 1,0 0-1,0-1 1,0 1-1,3-10 1,-3-7-14,0 1-1,-1-1 1,-1 1 0,-1-1 0,-1 1 0,0 0 0,-2 0 0,-1 0 0,0 0 0,-12-30 0,15 47-29,-1 3-1,-8-19 34,11 19 20,26 4-5,-21-3-43,2-1-12,-1-1 0,1 0 0,-1-1 0,0 1 0,0-1-1,0-1 1,0 1 0,0-1 0,0 0 0,-1 0 0,8-6 0,11-5-18,-2 4 4,33-13 0,-48 21 13,0 0-1,0 0 1,0 1 0,0 0-1,0 0 1,1 0 0,-1 1 0,0 0-1,11 2 1,-15-2 3,-1 1 0,0 0 1,0 0-1,1 0 0,-1 1 0,0-1 1,0 0-1,0 1 0,0-1 0,-1 1 1,1 0-1,0-1 0,-1 1 0,1 0 0,-1 0 1,1 0-1,-1 0 0,0 1 0,0-1 1,0 0-1,0 0 0,0 1 0,-1-1 0,1 0 1,-1 1-1,1 2 0,1 9-10,-1 0-1,-1 1 1,-1 18-1,1-16 3,-5 51-7,2-39 18,1 32 1,2-60-1,0-1 0,0 1 0,0 0 1,0-1-1,0 1 0,0 0 0,0-1 1,0 1-1,0 0 0,0-1 0,0 1 1,1-1-1,-1 1 0,0 0 0,0-1 1,1 1-1,-1-1 0,0 1 0,1-1 1,-1 1-1,1-1 0,-1 1 0,1 0 1,0-1-1,0 0 0,-1 0 0,1 0 0,-1 0 0,1 0 0,-1-1 0,1 1 0,0 0 0,-1 0 0,1-1 0,-1 1 0,1 0 1,-1-1-1,1 1 0,-1 0 0,0-1 0,1 1 0,-1-1 0,1 1 0,-1-1 0,21-30 7,-6 3-2,-1-1-1,-1 0 1,-2-1-1,-1-1 1,-1 0-1,-2 0 1,6-52-1,-13 78 0,-1 6 0,-2 15 4,-1 25 4,4-36-14,0 0 0,1 0-1,0 0 1,0 0 0,0-1-1,1 1 1,-1 0 0,1-1-1,4 8 1,-5-10 3,1 0 0,-1 0-1,1 0 1,-1-1 0,1 1 0,0 0 0,0-1-1,0 0 1,0 1 0,0-1 0,0 0-1,0 0 1,0 0 0,0 0 0,0 0 0,1-1-1,-1 1 1,0-1 0,1 1 0,-1-1-1,0 0 1,5 0 0,1-1 0,1-1 0,0 1 0,-1-1-1,1-1 1,-1 0 0,0 0 0,0-1 0,0 0 0,0 0 0,-1-1-1,10-7 1,5-5 14,-1-1-1,25-28 0,-33 31 4,21-29 0,-30 38-2,0 0 1,0-1 0,-1 0-1,0 1 1,0-1 0,0 0-1,-1 0 1,1-9 0,-2 15-12,-1 1 0,0-1 0,0 0 0,0 0 0,0 0 0,0 0 0,0 0 0,0 1 1,0-1-1,0 0 0,0 0 0,0 0 0,0 0 0,0 1 0,-1-1 0,1 0 0,0 0 0,-1 0 0,1 1 0,-1-1 1,1 0-1,-1 1 0,1-1 0,-1 0 0,1 1 0,-1-1 0,0 0 0,-1 0 3,1 1-1,0 0 0,0 0 1,-1 0-1,1 0 0,0 0 1,0 0-1,-1 0 0,1 0 1,0 0-1,-1 0 0,1 1 1,0-1-1,0 0 0,-3 2 1,-4 2 15,1 0 1,-1 0-1,1 1 1,-8 6-1,5-3-17,1 1 0,1 1 0,0 0 0,0 0 0,1 0-1,0 1 1,1 0 0,0 1 0,1-1 0,0 1 0,1 0 0,0 0 0,1 1-1,-3 18 1,5-19-3,-1 0 0,2 0 0,0 0 0,0 1 0,1-1-1,5 21 1,-4-25-2,0-1 1,1 1-1,0-1 0,0 1 0,0-1 0,1 0 0,1 0 0,-1 0 0,1-1 0,9 10 0,-11-12-20,2 0 1,-1 0-1,0-1 0,1 0 0,0 1 0,-1-2 1,1 1-1,0 0 0,1-1 0,-1 0 0,0 0 1,1-1-1,-1 0 0,1 1 0,-1-2 1,1 1-1,-1-1 0,1 0 0,0 0 0,-1 0 1,10-2-1,-8 0-65,0 0 0,-1-1 0,1 0 0,-1 0 0,1 0 0,-1 0 0,0-1 0,0 0 0,0-1 0,-1 1 0,0-1 0,0 0 0,0 0-1,0-1 1,-1 0 0,6-8 0,11-24-237</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1:56.266"/>
    </inkml:context>
    <inkml:brush xml:id="br0">
      <inkml:brushProperty name="width" value="0.05" units="cm"/>
      <inkml:brushProperty name="height" value="0.05" units="cm"/>
    </inkml:brush>
  </inkml:definitions>
  <inkml:trace contextRef="#ctx0" brushRef="#br0">177 158 10146,'0'0'55,"-1"1"-1,0-1 1,1 0 0,-1 0-1,1 1 1,-1-1 0,0 0-1,1 1 1,-1-1 0,1 0-1,-1 1 1,1-1 0,0 1-1,-1-1 1,1 1 0,-1-1-1,1 1 1,0-1 0,-1 1-1,1-1 1,0 1-1,0 0 1,-1-1 0,1 1-1,0-1 1,0 1 0,0 0-1,0-1 1,0 2 0,-6 21 572,6-22-532,-3 26 338,0-1-1,2 1 1,2 31-1,14 81-82,-8-80-235,7 121-80,-7 2 0,-9-1 0,-30 229 0,-20-19-54,-25 279-27,66-519 28,-11 268-53,35 0 14,-11-405 53,-1 0-1,2 0 0,0-1 0,1 1 0,0-1 0,1 0 0,1 0 0,0 0 0,0 0 0,1-1 0,1-1 0,0 1 0,13 13 0,6 5-11,1-1 0,2-2 0,1 0-1,34 21 1,-40-32-3,1-1 0,1-1 0,-1-2 0,2 0 0,0-2 0,35 8-1,447 69-18,-211-67 34,-112-10 5,210 13 11,1-27-1,193-46-17,36-3 56,1133 24 208,-508 16-191,-80-109 72,-1112 113-132,195-19 25,-224 34 86,-34-6-110,1-1 1,-1 0-1,1 1 0,0-1 0,-1 0 0,1 0 1,0 0-1,-1-1 0,1 1 0,0-1 0,0 1 0,0-1 1,0 1-1,0-1 0,1 0 0,-4-4 0,-1-1 1,1-1-1,-1 0 1,-4-10 0,-6-21-11,2 0 0,2 0 0,1-1 0,-7-57 0,-3-6-2,13 67 4,-42-210 5,44 204-5,2 0 1,2 0-1,7-82 1,-1 93-8,-2 2-23,2-1 1,9-30-1,-13 59 24,0 1 1,1-1-1,-1 0 0,0 1 1,1-1-1,-1 0 0,0 1 1,1-1-1,-1 0 1,1 1-1,0-1 0,-1 1 1,1-1-1,-1 1 0,1-1 1,0 1-1,-1-1 1,1 1-1,0 0 0,-1-1 1,1 1-1,0 0 0,0 0 1,-1-1-1,1 1 1,0 0-1,0 0 0,0 0 1,0 0-1,29 5-78,-6-1 74,-14-5 9,0 0 0,0-1 1,0 0-1,17-6 0,-15 4 0,-1 1 0,1 0 0,18-2 0,-5 5 1,1 1 0,46 8 0,8 1 0,-33-7-1,0-3 0,0-2 0,0-1 0,0-3 0,82-21-1,8-13-6,257-114-1,-368 142 10,-1-2-1,-1 0 1,0-2 0,30-25-1,-39 28 0,-1-1 0,-1-1 0,0 0 0,-1 0 0,-1-1 0,0-1 0,10-20 0,108-245-3,-79 168 21,-4-2-1,38-156 1,-61 176-2,-5-2 0,-4 1 0,3-143 1,-26-192 91,9 422-104,-1-1 0,-1 1 0,1 0-1,-2-1 1,1 1 0,-6-11 0,7 17 1,-1 0 0,0 0 0,-1 1 0,1-1-1,-1 1 1,1 0 0,-1 0 0,0 0-1,0 0 1,0 0 0,-1 0 0,1 1 0,-1 0-1,1 0 1,-1 0 0,0 0 0,0 0-1,-4-1 1,-22-5 20,0 2-1,-1 1 1,-36-1-1,-12-2-8,-483-63-68,23 4-32,-153-26 87,-4 32-89,-604 32-944,272 71-4612,597-18 3417,-397-7 2253,1-31 2176,-418 3-571,177 94 766,1043-80-2527,12 0 93,1-1 0,-1-1 0,0 0 0,1-1-1,-1 0 1,0-1 0,1-1 0,-18-3 0,-5-11-95</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2:00.462"/>
    </inkml:context>
    <inkml:brush xml:id="br0">
      <inkml:brushProperty name="width" value="0.05" units="cm"/>
      <inkml:brushProperty name="height" value="0.05" units="cm"/>
    </inkml:brush>
  </inkml:definitions>
  <inkml:trace contextRef="#ctx0" brushRef="#br0">1 564 8778,'0'0'196,"1"0"1,0 0-1,-1-1 1,1 1-1,-1 0 0,1 0 1,-1-1-1,1 1 1,-1 0-1,1 0 1,-1-1-1,1 1 1,-1-1-1,0 1 0,1 0 1,-1-1-1,1 1 1,-1-1-1,0 1 1,1-1-1,-1 1 0,0-1 1,0 1-1,1-1 1,-1 1-1,0-1 1,0 1-1,0-1 1,0 0-1,0 1 0,0-1 1,3-7 1725,29 6-945,223-37-994,-113 13-108,412-46-1032,592-2-1,352-24-269,-223 44 1191,-1243 54 243,686 2 312,0-29-40,-10-39-249,-103 8-119,2 30-18,-248 42 111,-270-4 112,-1 4 0,88 26 0,-118-24-78,0-3 0,1-3-1,0-2 1,79 0 0,-136-8-30,-1 0 0,1-1 0,-1 1 0,1 1 0,0-1 0,-1 0-1,1 0 1,-1 1 0,1-1 0,-1 0 0,1 1 0,-1 0 0,1-1 0,-1 1 0,1 0-1,-1 0 1,2 1 0,-2 0 19,0-1 0,-1 0 0,1 1 0,-1-1 1,0 0-1,1 1 0,-1-1 0,0 1 0,0-1 0,0 1 0,0-1 0,0 1 0,0-1 0,0 1 0,0-1 0,-1 0 0,1 1 0,-1 2 0,-11 41 513,2-8-222,1 0 0,2 1 1,-3 43-1,10-40-273,2 1 0,1-1 0,2 0 1,17 63-1,64 155-285,-76-231 255,-1 0-1,-2 1 1,0 0-1,-3 1 0,0 0 1,-2-1-1,-1 1 1,-1 0-1,-5 35 0,-2-11 173,4-34 24,0 0-1,1 0 0,2 0 0,0 1 1,0-1-1,6 30 0,0-35 176,-6-15-379,0 1-1,0-1 1,0 0-1,0 0 1,0 1-1,1-1 1,-1 0-1,0 0 1,0 1 0,0-1-1,0 0 1,0 0-1,1 1 1,-1-1-1,0 0 1,0 0-1,1 0 1,-1 1-1,0-1 1,0 0-1,0 0 1,1 0-1,-1 0 1,0 0 0,1 0-1,-1 1 1,0-1-1,0 0 1,1 0-1,-1 0 1,0 0-1,1 0 1,-1 0-1,0 0 1,0 0-1,1 0 1,-1 0 0,0-1-1,0 1 1,1 0-1,-1 0 1,0 0-1,1 0 1,-1 0-1,0 0 1,0 0-1,1-1 1,-1 1-1,0 0 1,0 0 0,0 0-1,1-1 1,8-17 367</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3:01.138"/>
    </inkml:context>
    <inkml:brush xml:id="br0">
      <inkml:brushProperty name="width" value="0.05" units="cm"/>
      <inkml:brushProperty name="height" value="0.05" units="cm"/>
    </inkml:brush>
  </inkml:definitions>
  <inkml:trace contextRef="#ctx0" brushRef="#br0">1393 1 6081,'-58'17'2875,"-119"20"0,-61-11-705,237-26-2172,-59 6 369,2 3-1,-78 22 1,114-24-209,-32 16-1,33-13-38,-33 11-1,24-13-68,14-4-38,1 0-1,-1 2 1,-18 8-1,25-9-4,0-2-1,-1 1 1,1-1-1,-18 3 1,11-2 11,14-4-20,0 0 0,0 1 0,0-1-1,1 1 1,-1 0 0,0-1 0,0 1 0,0 0 0,1 0-1,-1 0 1,0 0 0,1 1 0,-1-1 0,1 0 0,0 1-1,-1-1 1,1 1 0,0-1 0,0 1 0,0 0 0,0-1-1,0 1 1,0 0 0,0 0 0,1 0 0,-1 0 0,1-1-1,-1 1 1,1 0 0,0 0 0,0 0 0,0 0 0,0 0-1,0 0 1,1 3 0,1 7-96,0 0 0,2-1 0,-1 0 0,11 21 0,-5-10-49,4 14 75,-3 0 0,12 64 0,-2 75 515,-14-111-308,43 344 753,-19-77-560,-23-231-263,2 122-16,-3-58-48,-6-94-20,-2 0 1,-20 122 0,-33 31-6,17-81 19,15-55 6,-9 43-4,28-112-6,2 1 0,0 0 1,1 1-1,4 35 0,-1-43 5,1-1 1,1 0-1,0 0 0,0 0 0,1 0 0,1-1 1,12 19-1,3 7 0,17 27-5,-21-35-9,-1 0 1,22 52-1,-32-63-9,1 2-27,0 0 0,-1 0 0,-1 1 0,-1 0-1,2 26 1,-2 13-70,0-12 40,-2 0 1,-8 84-1,-4-46 80,-11 66 14,8-89 14,-79 383 412,72-340-633,-64 193 0,3-34 242,71-218-76,2 1 1,2 0-1,0 88 1,7-97-41,-2 1-1,-2-1 1,-8 43 0,-3-15 30,-13 93 187,25-136-104,1 1 0,1 0 0,1-1 1,7 45-1,-2-33-35,-3 0 0,-1 0-1,-1 1 1,-2-1 0,-8 54 0,5-24 40,3 0 1,13 120-1,-6-122-71,-2 1 0,-2 1 0,-9 67-1,-73 272-397,27-162 332,48-220 127,1 0 0,1 1 0,1-1 0,2 1 0,0-1 0,1 1 0,1-1 0,1 0 0,1 0 0,1 0 0,8 23 0,-7-31-24,0 2-26,0 0 0,2 0 0,10 16 0,-15-27 3,0-1 0,1 0 1,-1 0-1,1 0 0,0 0 1,0 0-1,0-1 0,0 0 0,1 0 1,0 0-1,-1 0 0,1-1 0,0 0 1,8 3-1,27 5-29,0-2 0,49 3 1,84-1-9,17 0 27,1 16-38,58 5-208,328-28-485,21 1 242,-368 17 357,409 20 15,-379-43 137,187 2 124,2 27 106,-248-5-129,378 38-4,4-28-88,317-71-34,-251-15-21,-178 18-6,-298 24-3,0 7 0,0 7-1,204 30 1,796 68 119,-16-49-1378,-470 6 826,-565-45 686,476 27 1062,-473-40-888,185-26 0,-115-9-61,-98 18-222,183-47 23,-264 60-109,-1 0 0,1-1 0,-1-1 0,0 0 0,24-17 1,-29 17-8,-1 0 1,0-1-1,-1 0 1,0 0-1,0-1 1,-1 0-1,0 0 1,-1-1 0,6-11-1,106-263-93,-60 131 67,80-233-49,-104 268 2,24-164 0,133-865-751,-105 725 626,-3 16 184,-34 158 32,18-109 33,-30-6-49,-72-267-2947,0 128 468,36 55 3318,74-576-1,-21 392-616,-51 542 190,-14-136 1,8 193-228,-3 0 0,0 0 0,-2 1 1,-2 0-1,0 1 0,-2 0 1,-26-47-1,35 72-171,-1 0 1,1 0 0,-1 0-1,-6-6 1,-2 2-37</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3:06.358"/>
    </inkml:context>
    <inkml:brush xml:id="br0">
      <inkml:brushProperty name="width" value="0.05" units="cm"/>
      <inkml:brushProperty name="height" value="0.05" units="cm"/>
    </inkml:brush>
  </inkml:definitions>
  <inkml:trace contextRef="#ctx0" brushRef="#br0">1035 25 11939,'-18'-5'619,"0"0"0,-1 1 0,1 1 0,-1 1 0,1 1 0,-20 0 1,0 0 268,-6-1-441,0 1 0,0 3 0,0 1 0,-47 11 0,68-9-424,1 1 0,0 1 0,0 1 0,1 1 0,0 0 0,0 2 0,1 1 0,0 0 0,-27 24 0,19-10-20,2 1 1,1 1-1,1 1 1,2 1-1,1 1 1,1 1-1,-21 46 1,15-19 11,2 1 1,3 1 0,-19 92-1,32-112-22,1 0-1,2 1 0,2 0 1,2 1-1,1-1 0,3 0 1,1 0-1,11 45 0,-10-66-21,2 0-1,0 0 0,1-1 1,1 0-1,1 0 1,1-1-1,19 25 0,-19-30-9,0-1 0,1-1 0,1 0 0,0 0 0,1-1 0,0-1 0,1 0 0,0-1 0,0-1 0,21 8 0,-13-8-5,0-1-1,0-1 0,0-1 1,1-1-1,0-1 1,0-1-1,0-1 0,0-2 1,0 0-1,35-7 0,-2-3-18,0-3-1,-1-3 0,63-27 1,-50 15 60,0-4 0,-2-2 0,-2-3 1,-2-4-1,-1-2 0,-2-2 0,55-57 0,-94 82 16,-1-1 0,-2-1 0,0 0 0,-1-1 0,-2-1 0,0-1 0,-2 0 0,-1-1 0,10-31 0,-16 38 9,-1 0 1,-1-1-1,0 1 0,-2-1 0,-1 0 1,0 0-1,-2 0 0,0 1 0,-1-1 1,-1 0-1,-1 1 0,-1-1 0,-12-31 1,8 32-21,0 1 0,-1 0 0,-1 0 0,0 1 1,-2 0-1,0 1 0,-1 1 0,-18-17 0,12 15-35,-2 1-1,0 0 1,-1 2 0,0 0-1,-45-19 1,27 17-140,-1 3 0,0 1 1,-1 3-1,0 1 0,0 2 0,-1 1 0,-77 2 1,-3 12-328,95-3 312</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3:26.380"/>
    </inkml:context>
    <inkml:brush xml:id="br0">
      <inkml:brushProperty name="width" value="0.05" units="cm"/>
      <inkml:brushProperty name="height" value="0.05" units="cm"/>
    </inkml:brush>
  </inkml:definitions>
  <inkml:trace contextRef="#ctx0" brushRef="#br0">12 96 11226,'-1'-5'354,"-2"-5"213,1 0 0,0 0 1,-1-19-1,3 27-496,0 0-1,0 1 0,0-1 0,0 1 1,1-1-1,-1 0 0,0 1 0,1-1 1,-1 1-1,1-1 0,0 1 1,0-1-1,1-2 0,-1 4-34,0-1 1,0 0-1,-1 1 1,1-1-1,0 1 0,0-1 1,0 1-1,0-1 0,0 1 1,0 0-1,0-1 0,0 1 1,0 0-1,0 0 0,0 0 1,0 0-1,0 0 1,0 0-1,0 0 0,0 0 1,0 0-1,0 1 0,0-1 1,2 1-1,3 1 76,0 1-1,0 0 1,0 0 0,0 0 0,-1 1-1,8 6 1,-6-4-37,0-2 0,0 1 1,11 5-1,-4-5-21,0-1-1,0 0 1,0-1 0,0 0-1,0-1 1,1-1 0,18 0-1,105-13 169,-75 4-118,-28 7-68,0 1 1,0 1-1,0 2 1,0 1 0,-1 2-1,39 12 1,41 6 158,1-5-1,174 8 1,238-33-22,-106-27-93,120-4-6,-254 33-59,139-5-20,-291-1 7,207-4 24,-313 15-36,0 1 0,0 2 0,-1 0 0,1 2 0,-1 1 0,29 13 0,-48-17-106,0 1 0,0-1 1,0-1-1,1 0 0,-1 0 0,16 0 1,-19-2 62,0 0 1,0-1 0,0 0-1,0 0 1,-1 0 0,1-1 0,0 0-1,-1 0 1,1 0 0,-1-1-1,8-5 1,19-16-221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40.842"/>
    </inkml:context>
    <inkml:brush xml:id="br0">
      <inkml:brushProperty name="width" value="0.05" units="cm"/>
      <inkml:brushProperty name="height" value="0.05" units="cm"/>
    </inkml:brush>
  </inkml:definitions>
  <inkml:trace contextRef="#ctx0" brushRef="#br0">99 16 18172,'-16'17'1753,"0"1"-1,-21 29 1,33-42-1621,1 0 0,0 0 0,0 0-1,0 0 1,0 1 0,1 0 0,0-1 0,1 1-1,-1 0 1,1 0 0,0 0 0,0 0-1,1 0 1,0 0 0,0 7 0,0-12-124,1 0 0,-1 0 0,0-1 0,0 1 0,1 0 0,-1 0 0,1 0 0,-1 0-1,1 0 1,-1-1 0,1 1 0,-1 0 0,1 0 0,0-1 0,-1 1 0,1 0 0,0-1 0,0 1 0,-1-1 0,1 1 0,0-1 0,0 1 0,0-1 0,0 0 0,-1 1 0,1-1 0,0 0 0,0 0 0,0 0 0,0 0 0,0 0 0,0 0 0,0 0 0,0 0 0,0 0 0,1 0 0,3-1-8,-1 0 1,0 0 0,0 0 0,1-1-1,-1 1 1,6-4 0,0-1-13,0-1 0,-1 0 0,0 0 0,0-1 0,0 0 0,13-17 0,38-61-194,-29 40-80,-41 81 3,-2 0 182,-16 55 116,26-82-59,0 0 1,1 0-1,0 0 1,0 0-1,1 0 1,0 0-1,1 0 1,-1 0-1,3 8 1,-2-14 9,-1-1 0,0 1 1,1-1-1,0 1 1,-1-1-1,1 1 0,0-1 1,0 0-1,-1 1 0,1-1 1,0 0-1,0 0 1,0 0-1,1 0 0,-1 0 1,0 0-1,0 0 1,1 0-1,-1 0 0,0 0 1,1-1-1,-1 1 1,1-1-1,-1 1 0,1-1 1,-1 1-1,1-1 1,-1 0-1,1 0 0,-1 0 1,1 0-1,0 0 1,2 0-1,1-1 5,1 0 1,-1-1-1,0 1 0,0-1 0,1 0 1,-1-1-1,-1 1 0,1-1 1,5-3-1,19-18-363</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3:27.678"/>
    </inkml:context>
    <inkml:brush xml:id="br0">
      <inkml:brushProperty name="width" value="0.05" units="cm"/>
      <inkml:brushProperty name="height" value="0.05" units="cm"/>
    </inkml:brush>
  </inkml:definitions>
  <inkml:trace contextRef="#ctx0" brushRef="#br0">552 171 9018,'2'-6'189,"0"0"-1,-1-1 1,0 0 0,0 1 0,0-1-1,-1 0 1,0 1 0,0-1-1,0 0 1,-1 1 0,-3-13 0,3 15-27,-1 1 1,1-1 0,-1 0 0,1 1 0,-1-1 0,0 1 0,-1 0 0,1 0 0,-1 0 0,1 0 0,-1 0 0,0 0 0,0 0 0,0 1 0,0 0 0,0-1-1,-1 1 1,1 1 0,-1-1 0,0 0 0,-5-1 0,-7-1 68,-1 0-1,-1 1 0,1 0 1,0 2-1,-1 0 1,1 1-1,-1 0 1,-23 5-1,31-4-209,0 1 1,1 1-1,-1 0 0,0 0 1,1 1-1,0 0 0,0 0 1,0 1-1,0 0 0,1 1 1,-1 0-1,2 0 0,-1 1 1,1 0-1,-12 14 0,6-1 0,1 0 0,1 0 0,0 2-1,-9 27 1,-23 95-3,35-115-16,-5 27-2,2 0 0,2 1-1,3 0 1,3 1 0,2-1-1,3 1 1,2-1 0,2 0-1,3 0 1,3-1 0,21 62-1,-31-108-6,1-1-1,1 0 0,0 0 0,0 0 1,6 9-1,-8-16 5,-1 0-1,1 0 1,-1 0-1,1-1 1,0 1 0,-1 0-1,1-1 1,0 0 0,0 1-1,0-1 1,0 0 0,1 0-1,-1 0 1,0 0-1,0 0 1,0-1 0,1 1-1,-1-1 1,0 1 0,1-1-1,-1 0 1,1 0-1,-1 0 1,0 0 0,1-1-1,2 0 1,17-5-12,0-1 1,-1-1-1,35-18 1,-4 1 5,6 1-32,105-50-122,-146 65 142,-1-1 1,0-1 0,0 0-1,-2-1 1,1-1-1,-2 0 1,16-20-1,-11 8 17,-1-1 1,-1-1-1,-1 0 0,-2-1 0,-1-1 0,-1 0 0,-1 0 1,-2-1-1,-1 0 0,5-43 0,-9 46 39,-2 0 0,0 0 0,-2 0 0,-1 0 0,-1 1 0,-1-1 0,-1 0 0,-2 1 0,-1 0 0,0 1-1,-2 0 1,-15-29 0,18 44 12,0-1-1,0 1 1,-1 0-1,0 1 1,-1 0-1,-12-10 1,-62-40-286,73 53 207,-2-3-55,6 3-15</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3:40.069"/>
    </inkml:context>
    <inkml:brush xml:id="br0">
      <inkml:brushProperty name="width" value="0.05" units="cm"/>
      <inkml:brushProperty name="height" value="0.05" units="cm"/>
    </inkml:brush>
  </inkml:definitions>
  <inkml:trace contextRef="#ctx0" brushRef="#br0">353 0 9378,'-63'9'1712,"46"-8"-925,-1 2 1,-27 6-1,39-7-703,1 1 0,0-1 0,0 1 0,0 0 0,1 0 0,-1 1-1,1-1 1,-1 1 0,1 0 0,0 0 0,1 0 0,-1 1 0,1-1 0,-5 8 0,-3 8 17,1 0 0,-9 27 1,17-40-76,-20 55 1,2 1 1,4 1-1,2 0 1,4 1-1,2 0 1,3 1-1,2-1 1,4 1 0,2 0-1,4-1 1,16 73-1,-20-123-30,1 0 0,0-1 0,2 1-1,-1-1 1,14 22 0,-16-31-2,0 0 1,1 0-1,0 0 1,0-1-1,0 1 0,1-1 1,0 0-1,-1 0 1,1 0-1,1-1 0,-1 0 1,0 0-1,1 0 1,0 0-1,-1-1 1,11 3-1,-3-3-1,1 0 0,-1-1-1,0-1 1,0 0 0,0 0 0,1-2 0,-1 1-1,0-2 1,0 1 0,-1-2 0,1 0 0,-1 0-1,1-2 1,-1 1 0,-1-1 0,1-1 0,-1 0-1,13-11 1,-2 0 18,-1-1 1,-1 0-1,-1-2 0,0-1 0,-2 0 0,0-1 1,21-40-1,-18 24 56,-2-1 0,-2-1 0,-2 0-1,16-71 1,-19 48 69,-2 1-1,0-99 0,-8 136-107,-2 0-1,-1 0 1,-9-46-1,9 65-45,1 1 0,-1-1 0,0 1 0,-1-1 0,0 1-1,0 0 1,0 0 0,-1 0 0,1 0 0,-1 0 0,-1 1 0,1 0 0,-1 0 0,0 0 0,0 0-1,-1 1 1,1 0 0,-1 0 0,-7-3 0,-10-2-98</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3:41.814"/>
    </inkml:context>
    <inkml:brush xml:id="br0">
      <inkml:brushProperty name="width" value="0.05" units="cm"/>
      <inkml:brushProperty name="height" value="0.05" units="cm"/>
    </inkml:brush>
  </inkml:definitions>
  <inkml:trace contextRef="#ctx0" brushRef="#br0">667 31 12347,'-40'0'599,"-1"2"1,1 2-1,-1 2 1,-54 14-1,75-14-539,0 1 1,0 0-1,1 2 1,0 0-1,0 1 1,1 1-1,0 1 0,1 0 1,1 1-1,-19 20 1,16-11-29,1 0 1,1 2-1,1 0 0,1 1 1,1 1-1,1 0 0,2 1 1,1 0-1,1 1 1,-8 40-1,5-2 11,3 0 0,3 1 0,4 96 0,4-94-29,4 1 0,3-1 0,3-1 0,2 0 1,25 68-1,-20-84-33,2 0 0,2-1 0,2-1 1,3-2-1,2-1 0,61 76 0,-75-105-16,0 0 0,1-1 0,1-1 0,38 26 0,-46-36 16,-1 0-1,1-2 1,0 1-1,0-1 1,0 0-1,0-1 1,1-1-1,-1 1 1,1-2-1,0 1 1,0-1-1,-1-1 1,17-1-1,-8-2 3,0-1 0,0-1-1,0 0 1,-1-2 0,1 0-1,-2-1 1,1 0 0,22-17 0,-5 2 0,0-3 1,54-53 0,-59 50 18,-3-1 1,0-1-1,-2-1 1,-1-1-1,-2-1 0,-1-1 1,-2-1-1,-1-1 1,12-39-1,-10 11 48,21-132-1,-13-72 77,-25-1 47,-6 217-130,-3 0-1,-2 0 1,-16-54-1,19 89-27,-1 0 0,-1 0 0,0 1 0,-2 0 0,1 1 0,-2 0 0,0 0 0,-1 1 0,-26-27 0,27 32-16,-1 1 0,0 0 0,-1 1 1,0 0-1,0 0 0,-1 2 0,1 0 0,-1 0 0,-1 1 0,1 0 0,-1 2 0,0-1 0,-25-2 1,13 5-5,-1 1 0,1 1 0,0 1 0,0 2 0,0 0 0,0 2 0,-44 15 0,-165 82 1046,224-98-1013,-36 19 187</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4:01.487"/>
    </inkml:context>
    <inkml:brush xml:id="br0">
      <inkml:brushProperty name="width" value="0.05" units="cm"/>
      <inkml:brushProperty name="height" value="0.05" units="cm"/>
    </inkml:brush>
  </inkml:definitions>
  <inkml:trace contextRef="#ctx0" brushRef="#br0">208 0 11154,'0'0'22,"0"1"1,0-1-1,0 0 0,0 0 0,0 0 0,0 0 0,0 0 0,0 0 0,0 0 0,0 0 1,0 0-1,0 0 0,0 1 0,0-1 0,-1 0 0,1 0 0,0 0 0,0 0 0,0 0 0,0 0 1,0 0-1,0 0 0,0 0 0,0 0 0,0 0 0,0 0 0,0 0 0,-1 0 0,1 0 1,0 0-1,0 0 0,0 0 0,0 0 0,0 0 0,0 0 0,0 0 0,0 0 0,0 0 0,-1 0 1,1 0-1,0 0 0,0 0 0,0 0 0,0 0 0,0 0 0,0 0 0,0 0 0,0 0 1,0 0-1,0 0 0,-1 0 0,1 0 0,0 0 0,0-1 0,0 1 0,0 0 0,0 0 0,0 0 1,0 0-1,0 0 0,0 0 0,0 0 0,0 0 0,0 0 0,0 0 0,0-1 0,0 1 1,-5 14 790,0 20-14,-10 130 538,-7 49-320,-31 76-142,-6 33-5,49-244-683,3 1 1,4 87-1,3-154-202,0-2-27,1 1 0,-1-1 0,1 1 0,1-1 0,0 1 0,1-1 0,3 10 0,-3-24-254,-1-12 210,1-21 55,58-484-29,-30 308-178,-24 162 119,8-51-574,1-138 1,-16 230 615,1 6 27,-1 0 1,0 0 0,0 0-1,0 0 1,-1 0 0,1 0-1,-1 0 1,0 0 0,0 0-1,0 0 1,-1 1-1,1-1 1,-1 0 0,-4-5-1,6 8 40,0 1 0,-1-1-1,1 1 1,-1 0-1,1 0 1,0-1 0,-1 1-1,1 0 1,-1 0 0,1-1-1,-1 1 1,1 0-1,-1 0 1,1 0 0,-1 0-1,1 0 1,-1 0 0,1 0-1,-1 0 1,1 0-1,-1 0 1,1 0 0,-1 0-1,1 0 1,-1 0 0,1 1-1,-1-1 1,1 0 0,-1 0-1,1 0 1,-1 1-1,1-1 1,-1 0 0,1 1-1,0-1 1,-1 0 0,1 1-1,-1 0 1,-13 18-62,14-18 64,-11 21 54,1 0 0,1 1 0,1 1 0,-9 40-1,9-33 28,-12 49 36,3 1 1,4 1 0,4 0 0,3 1 0,4-1 0,3 1 0,17 116-1,-9-133-98,-3 1 0,-3 0-1,-3 1 1,-10 81 0,6-130 168,2-17-57,-1-11-118,-2-18-1191,4 38 943</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4:12.206"/>
    </inkml:context>
    <inkml:brush xml:id="br0">
      <inkml:brushProperty name="width" value="0.05" units="cm"/>
      <inkml:brushProperty name="height" value="0.05" units="cm"/>
    </inkml:brush>
  </inkml:definitions>
  <inkml:trace contextRef="#ctx0" brushRef="#br0">79 221 12283,'-8'42'624,"1"0"1,2 1-1,1 52 0,4-78-546,-1-4-11,1 0 0,1 0 0,0 0 0,5 23 0,-6-36-66,0 1 0,0-1 1,0 0-1,0 0 1,0 0-1,0 1 0,0-1 1,0 0-1,0 0 0,0 1 1,0-1-1,0 0 1,1 0-1,-1 0 0,0 1 1,0-1-1,0 0 1,0 0-1,0 0 0,0 1 1,0-1-1,1 0 1,-1 0-1,0 0 0,0 0 1,0 1-1,0-1 0,1 0 1,-1 0-1,0 0 1,0 0-1,1 0 0,-1 0 1,0 0-1,0 0 1,0 0-1,1 0 0,-1 1 1,0-1-1,0 0 1,1 0-1,-1 0 0,0 0 1,0 0-1,0-1 0,1 1 1,-1 0-1,0 0 1,7-14 64,1-20 102,-2 0-1,-1-1 1,-2 0 0,-1 0-1,-5-49 1,3 81-136,1-2 23,-1 1 0,-1-1 0,1 1 0,0-1 0,-1 1 0,0-1 1,0 1-1,-1 0 0,1-1 0,-1 1 0,-3-7 0,5 11-49,-1 0-1,1 0 0,0 0 1,0 0-1,0 0 1,0 0-1,0-1 0,-1 1 1,1 0-1,0 0 0,0 0 1,0 0-1,0 0 0,-1 0 1,1 0-1,0 0 1,0 0-1,0 0 0,0 0 1,-1 0-1,1 0 0,0 0 1,0 0-1,0 0 1,0 0-1,-1 0 0,1 0 1,0 0-1,0 0 0,0 0 1,0 0-1,-1 0 1,1 0-1,0 1 0,0-1 1,0 0-1,0 0 0,0 0 1,-1 0-1,1 1 1,-5 8 101,-1 11-12,0 32-70,2 0 1,3 0-1,8 98 0,-6-147-22,-1 7 9,2 1-1,-1-1 1,4 11 0,-5-20-11,0-1 1,0 0-1,0 0 1,0 1-1,0-1 0,0 0 1,0 0-1,0 0 1,1 1-1,-1-1 1,0 0-1,0 0 1,0 1-1,0-1 1,0 0-1,0 0 0,1 0 1,-1 0-1,0 1 1,0-1-1,0 0 1,0 0-1,1 0 1,-1 0-1,0 0 1,0 1-1,0-1 0,1 0 1,-1 0-1,0 0 1,0 0-1,1 0 1,-1 0-1,0 0 1,0 0-1,0 0 1,1 0-1,-1 0 1,0 0-1,0 0 0,1 0 1,-1 0-1,0 0 1,8-11 42,1-14 16,-2-9 44,-2-1 1,-1 0 0,-2 1-1,-1-1 1,-2 0-1,-9-62 1,9 90-83,0 0 0,1 0 1,-2 0-1,1 0 0,-1 1 1,0-1-1,-1 0 0,1 1 1,-1 0-1,-1-1 1,-3-5-1,7 12-21,0 0 0,-1-1 0,1 1 0,0 0-1,0 0 1,-1-1 0,1 1 0,0 0 0,-1 0 0,1-1 0,0 1-1,-1 0 1,1 0 0,0 0 0,-1-1 0,1 1 0,0 0 0,-1 0 0,1 0-1,-1 0 1,1 0 0,0 0 0,-1 0 0,1 0 0,-1 0 0,1 0 0,0 0-1,-1 0 1,1 0 0,0 0 0,-1 0 0,1 1 0,-1-1 0,1 0 0,0 0-1,-1 0 1,1 1 0,0-1 0,-1 0 0,1 0 0,0 1 0,0-1-1,-1 0 1,1 0 0,0 1 0,0-1 0,-1 0 0,1 1 0,0-1 0,0 0-1,0 1 1,0-1 0,-1 1 0,1 0 0,-6 20-9,6-20 8,-4 23-20,0 1 0,2 0-1,1-1 1,1 1 0,7 49 0,-7-74 19,0 0 1,0-1 0,0 1 0,0 0 0,0 0-1,0 0 1,0 0 0,0 0 0,0 0 0,1 0 0,-1-1-1,0 1 1,0 0 0,0 0 0,0 0 0,0 0-1,1 0 1,-1 0 0,0 0 0,0 0 0,0 0-1,0 0 1,0 0 0,1 0 0,-1 0 0,0 0-1,0 0 1,0 0 0,0 0 0,1 0 0,-1 0-1,0 0 1,0 0 0,0 0 0,0 0 0,0 0-1,1 0 1,-1 0 0,0 0 0,0 0 0,0 1-1,0-1 1,0 0 0,0 0 0,1 0 0,-1 0-1,0 0 1,0 0 0,0 0 0,0 1 0,0-1 0,0 0-1,0 0 1,0 0 0,0 0 0,0 0 0,0 1-1,0-1 1,5-12 2,0-14 103,-1 0 0,-2 0 0,0 0 0,-2-1 0,-1 1 0,-7-44 0,8 66-79,-7-22 112,7 24-130,0 1 1,-1 0-1,1 0 1,-1 0-1,1 0 1,-1-1-1,1 1 1,-1 0-1,0 0 0,0 0 1,0 0-1,0 1 1,1-1-1,-1 0 1,0 0-1,0 0 1,-2 0-1,2 1-7,0 0 0,1 0 0,-1 0 0,0 0 0,1 0 0,-1 0 0,0 0 0,1 0 0,-1 0-1,0 0 1,1 1 0,-1-1 0,0 0 0,1 0 0,-1 1 0,0-1 0,1 1 0,-1-1 0,1 0 0,-1 1 0,1-1 0,-1 1-1,1-1 1,-1 1 0,1 0 0,0-1 0,-1 1 0,1-1 0,0 1 0,-1 0 0,1-1 0,0 1 0,0 0 0,-1 0 0,-7 29-29,6-24 31,-1 8-25,0 0 0,0 0-1,-1 23 1,5-37 21,-1 0 1,0 0-1,0 0 1,0 0-1,0 0 1,0 0-1,0 0 1,0 0-1,0 0 1,0 0-1,0 0 1,0 0-1,1 0 1,-1 0-1,0 0 1,0 0-1,0 0 1,0 0-1,0 0 1,0 0-1,0 0 1,0 0-1,0 0 1,0 0-1,1 0 1,-1 0-1,0 0 1,0 0-1,0 0 1,0 0-1,0 0 0,0 0 1,0 0-1,0 0 1,0 0-1,0 1 1,0-1-1,0 0 1,0 0-1,0 0 1,0 0-1,0 0 1,0 0-1,0 0 1,0 0-1,0 0 1,0 0-1,0 0 1,0 1-1,0-1 1,0 0-1,0 0 1,0 0-1,0 0 1,0 0-1,0 0 1,0 0-1,0 0 1,0 0-1,0 0 1,0 0-1,0 1 1,0-1-1,0 0 1,0 0-1,0 0 1,0 0-1,0 0 1,0 0-1,5-8-13,6-16-4,-10 22 13,17-42-83,-1-1-1,20-88 1,-57 190-152,11-15 218,1 0 0,-2 50 0,12-79 13,5-19 4,7-21 13,-8 15 18,-1-1-1,0 0 1,-1-1-1,0 1 1,-1-1-1,-1 1 1,2-27-1,-4 39-23,0 1 0,0-1 0,0 1 0,0-1-1,0 1 1,0 0 0,0-1 0,0 1-1,0-1 1,-1 1 0,1-1 0,0 1-1,0-1 1,0 1 0,0-1 0,-1 1 0,1 0-1,0-1 1,0 1 0,-1-1 0,1 1-1,0 0 1,-1-1 0,1 1 0,-7 6 7,-5 17-28,6-3 28,1 1-1,1-1 1,0 1-1,0 31 1,14 8-909,-10-59 746,-3-1-51</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4:21.741"/>
    </inkml:context>
    <inkml:brush xml:id="br0">
      <inkml:brushProperty name="width" value="0.05" units="cm"/>
      <inkml:brushProperty name="height" value="0.05" units="cm"/>
    </inkml:brush>
  </inkml:definitions>
  <inkml:trace contextRef="#ctx0" brushRef="#br0">454 38 13187,'-13'-6'320,"0"0"0,0 1 1,-1 0-1,1 1 0,-1 1 0,0 0 0,0 0 1,0 2-1,-1 0 0,-19 1 0,25 0-237,0 1 0,0 0-1,0 1 1,1 0-1,-1 0 1,0 1 0,1 1-1,0-1 1,-1 1-1,1 0 1,1 1-1,-1 0 1,1 0 0,0 1-1,0 0 1,0 0-1,-8 10 1,1 4-55,0 1 1,2 1-1,0 0 1,1 0-1,2 1 1,0 0-1,-10 43 1,9-16-26,2 0 1,-4 91 0,13-95-13,1 0 1,2-1 0,2 1 0,2-1 0,2 0 0,2-1 0,2-1 0,2 0-1,2 0 1,23 40 0,9 7-143,3-3 1,72 91-1,-83-127 10,1-1-1,3-3 1,1-1 0,76 55-1,-102-86 77,0-2 0,0 0 0,1-1 0,1-1 0,38 13-1,-52-21 59,0-1 0,0 0 0,0 0 0,0-1 0,0 0-1,0-1 1,0 0 0,1 0 0,-1-1 0,0 0 0,0 0 0,0-1-1,0-1 1,0 1 0,-1-1 0,1-1 0,-1 0 0,13-8 0,-10 4 31,0-2 0,-1 1 0,0-1 1,0-1-1,-1 0 0,-1 0 0,0-1 1,0 0-1,-1 0 0,-1-1 0,0 0 1,6-22-1,3-13 101,-3 0 1,7-61 0,-5 4 52,-4 0-1,-9-194 1,-3 264-160,-2 0-1,-1 0 1,-2 0-1,-1 1 1,-2 1-1,-1-1 1,-2 2-1,-1-1 1,-1 2-1,-2 0 1,-1 1-1,-2 1 1,-26-31 0,3 12-105,-1 2 0,-3 1 0,-2 3 0,-64-43 0,92 71-308,-42-20 1,54 29 255,-1 2 1,1 0-1,-1 0 0,0 0 0,0 1 0,0 1 1,-12-1-1,19 2 83,-1 0 1,1 0 0,-1 0 0,1 1-1,0-1 1,-6 2 0,-7 11-400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4:25.026"/>
    </inkml:context>
    <inkml:brush xml:id="br0">
      <inkml:brushProperty name="width" value="0.05" units="cm"/>
      <inkml:brushProperty name="height" value="0.05" units="cm"/>
    </inkml:brush>
  </inkml:definitions>
  <inkml:trace contextRef="#ctx0" brushRef="#br0">138 211 10874,'-5'3'238,"1"-1"1,1 1-1,-1 0 0,0 1 0,1-1 0,-1 0 0,1 1 1,0 0-1,0 0 0,1 0 0,-1 0 0,-3 8 0,0 4 556,0 0 0,-4 23 0,-4 11-220,18-55-356,6-8-137,0-1 1,9-17 0,-19 31-80,0-1 1,1 1-1,-1 0 1,0 0-1,0 0 1,0 0-1,0-1 0,0 1 1,0 0-1,0 0 1,0-1-1,0 1 1,0 0-1,0 0 0,0 0 1,0-1-1,0 1 1,0 0-1,0 0 0,0 0 1,0-1-1,0 1 1,0 0-1,0 0 1,0-1-1,0 1 0,0 0 1,0 0-1,0 0 1,-1 0-1,1-1 0,0 1 1,0 0-1,0 0 1,0 0-1,0 0 1,-1-1-1,1 1 0,0 0 1,0 0-1,0 0 1,-1 0-1,1 0 1,0 0-1,-1 0 0,-10 1 159,3 2-25,18-4-96,-6-1-34,0 0-1,-1 0 0,0 0 1,1 0-1,-1-1 1,0 1-1,0-1 1,0 0-1,0 0 1,-1 0-1,1 0 0,-1 0 1,0-1-1,0 1 1,0-1-1,0 1 1,-1-1-1,1 0 1,-1 1-1,0-1 0,0 0 1,0 0-1,0-4 1,-1 8-5,0-1 0,0 1 1,0-1-1,0 1 0,0 0 1,0-1-1,0 1 0,-1-1 1,1 1-1,0 0 0,0-1 1,0 1-1,0 0 0,0-1 1,-1 1-1,1 0 0,0-1 1,0 1-1,0 0 0,-1-1 1,1 1-1,0 0 0,-1-1 1,1 1-1,0 0 0,0 0 1,-1 0-1,1-1 0,-1 1 1,1 0-1,0 0 0,-1 0 1,1 0-1,-1-1 0,-14 7 12,-9 17-12,21-20-1,-1 1-4,-1 1-1,1 1 1,0-1-1,0 1 1,0-1 0,1 1-1,0 0 1,0 0 0,1 1-1,-4 9 1,6-16 3,0 1 1,0-1-1,0 0 0,0 0 1,0 0-1,0 0 1,0 1-1,0-1 0,0 0 1,0 0-1,0 0 1,0 1-1,0-1 0,0 0 1,0 0-1,0 0 1,0 0-1,0 0 0,1 1 1,-1-1-1,0 0 1,0 0-1,0 0 0,0 0 1,0 0-1,0 1 1,0-1-1,1 0 0,-1 0 1,0 0-1,0 0 1,0 0-1,0 0 0,0 0 1,1 0-1,-1 0 1,0 1-1,0-1 0,0 0 1,0 0-1,1 0 0,-1 0 1,0 0-1,0 0 1,0 0-1,0 0 0,1 0 1,-1 0-1,0 0 1,0 0-1,0-1 0,0 1 1,1 0-1,9-6-7,1-6 2,0-1 0,-1 0 0,-1 0 0,0-1 0,11-22 0,-3-2 26,14-41-1,-28 71-3,0 1 0,-1-1 0,0 1-1,0-1 1,-1 0 0,0 0 0,0 0-1,-1 0 1,0-11 0,0 18-11,0 0-1,0 0 1,0 0 0,-1 0-1,1 0 1,0 0 0,0 0 0,0 1-1,-1-1 1,1 0 0,0 0-1,-1 0 1,1 0 0,-1 1 0,1-1-1,-1 0 1,0 0 0,1 1-1,-1-1 1,0 0 0,1 1 0,-1-1-1,0 1 1,0-1 0,1 1-1,-1-1 1,0 1 0,0-1 0,0 1-1,0 0 1,0 0 0,0-1 0,1 1-1,-1 0 1,0 0 0,0 0-1,0 0 1,0 0 0,-1 0 0,-2 1 10,1 1 1,-1-1-1,1 0 1,0 1-1,-1 0 1,1 0 0,0 0-1,0 0 1,1 1-1,-5 3 1,-8 10-32,1 0 1,1 1 0,0 1-1,2 0 1,0 1-1,1 0 1,0 1-1,2 0 1,0 0-1,2 1 1,-9 41 0,14-22-112,1-39 122,0-1 1,1 1-1,-1 0 1,0-1-1,0 1 1,0 0-1,0-1 1,1 1-1,-1 0 0,0-1 1,0 1-1,1 0 1,-1-1-1,1 1 1,-1-1-1,0 1 1,1-1-1,-1 1 1,1-1-1,0 1 0,-1-1 1,1 1-1,-1-1 1,1 0-1,0 1 1,0-1-1,22 1-144</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4:26.166"/>
    </inkml:context>
    <inkml:brush xml:id="br0">
      <inkml:brushProperty name="width" value="0.05" units="cm"/>
      <inkml:brushProperty name="height" value="0.05" units="cm"/>
    </inkml:brush>
  </inkml:definitions>
  <inkml:trace contextRef="#ctx0" brushRef="#br0">54 214 8362,'-5'-4'273,"1"-1"0,0 1 0,0-1 1,0 0-1,1-1 0,-1 1 0,1-1 0,0 1 1,1-1-1,0 0 0,-1 0 0,2 0 0,-1 0 1,-1-12-1,0-3 928,1 0 0,1-24 0,1 38 58,3 58-839,-1-16-369,1 1-1,1-1 1,2 0-1,15 50 1,-21-84-53,1 0 1,-1 1-1,0-1 1,1 0-1,-1 0 1,1 0-1,-1 0 1,1 0 0,0 0-1,-1 0 1,1 0-1,0 0 1,0 0-1,0 0 1,0 0-1,0 0 1,0-1 0,0 1-1,0 0 1,1 0-1,-1-1 0,0 0 0,0 0 0,-1 0 0,1-1 0,0 1 0,0 0 0,-1 0 0,1-1 1,0 1-1,0 0 0,-1-1 0,1 1 0,0 0 0,-1-1 0,1 1 0,0-1 0,-1 0 0,1 1 0,-1-1 0,1 1 0,-1-1 0,1-1 0,3-4-11,0-1 0,-1 0 0,1 0 0,3-13 0,3-14 18,-2-1-1,-1 0 0,-2 0 0,-1 0 1,-1-43-1,-3 77-2,0 1 0,1-1 0,-1 0 1,0 1-1,0-1 0,0 0 0,0 0 0,0 1 1,0-1-1,-1 0 0,1 0 0,0 1 0,0-1 1,0 0-1,-1 1 0,1-1 0,0 0 0,-1 1 1,1-1-1,0 0 0,-2 0 0,-5 13 49,-5 31 5,10-30-46,-16 63 129,-12 146 1,31-213-100,3-13-5,5-14 1,17-59 9,27-133 0,-48 181-1,-30 113 146,-32 172 166,56-243-322,3-14 1,6-22 12,52-254 85,-69 303-20,-11 66-534,-11 149 0,30-216 272,3-20-55</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5:22.888"/>
    </inkml:context>
    <inkml:brush xml:id="br0">
      <inkml:brushProperty name="width" value="0.05" units="cm"/>
      <inkml:brushProperty name="height" value="0.05" units="cm"/>
    </inkml:brush>
  </inkml:definitions>
  <inkml:trace contextRef="#ctx0" brushRef="#br0">1 2807 10514,'32'-17'430,"605"-328"2392,-408 213-2817,130-79-241,366-196-184,-285 172 422,204-106 196,434-251 123,-712 384-119,-287 165 48,2 2 0,2 4 1,157-46-1,-185 69-33,-29 9-4,0-2 0,-1 0 0,0-2 0,0 0 0,40-23 0,-23 0-39</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4:08.947"/>
    </inkml:context>
    <inkml:brush xml:id="br0">
      <inkml:brushProperty name="width" value="0.05" units="cm"/>
      <inkml:brushProperty name="height" value="0.05" units="cm"/>
    </inkml:brush>
  </inkml:definitions>
  <inkml:trace contextRef="#ctx0" brushRef="#br0">39 45 13811,'-4'11'468,"0"0"1,1 0-1,0 1 1,1-1-1,-2 16 1,3-20-372,1 0 1,0-1 0,0 1 0,1 0 0,0-1 0,0 1 0,0-1 0,1 1 0,0-1 0,5 10-1,-7-15-84,0 0-1,1 0 0,-1 0 0,0 0 0,1-1 0,-1 1 0,1 0 0,0 0 0,-1-1 1,1 1-1,-1-1 0,1 1 0,0 0 0,0-1 0,-1 1 0,1-1 0,0 1 0,0-1 0,0 0 1,-1 1-1,1-1 0,0 0 0,0 0 0,0 1 0,0-1 0,0 0 0,0 0 0,-1 0 1,1 0-1,0 0 0,0 0 0,0 0 0,0-1 0,0 1 0,0 0 0,0 0 0,-1-1 1,1 1-1,0-1 0,0 1 0,0 0 0,-1-1 0,1 0 0,0 1 0,0-1 0,-1 1 0,1-1 1,-1 0-1,1 1 0,0-3 0,4-2 47,0 0-1,-1-1 1,0 0 0,-1 0-1,5-8 1,-6 8 7,0 0 0,0 0 1,0 0-1,-1-1 0,0 1 0,0 0 0,-1-1 0,0 1 1,-1-11-1,1 15-38,0 1 1,0-1 0,0 1-1,0-1 1,-1 1-1,1-1 1,-1 1-1,1-1 1,-1 1-1,1-1 1,-1 1 0,0 0-1,1-1 1,-1 1-1,0 0 1,0 0-1,0-1 1,0 1-1,0 0 1,-1 0 0,1 0-1,0 0 1,0 0-1,-1 1 1,1-1-1,0 0 1,-1 1 0,1-1-1,-1 0 1,1 1-1,-1 0 1,1-1-1,-1 1 1,1 0-1,-1 0 1,0 0 0,1 0-1,-1 0 1,1 0-1,-1 0 1,1 1-1,-1-1 1,1 0 0,-3 2-1,1-1 10,-1 1 1,1-1-1,0 1 0,0 0 0,0 0 0,0 1 1,0-1-1,0 1 0,1-1 0,-1 1 0,1 0 1,-1 0-1,1 0 0,0 0 0,0 0 1,1 0-1,-1 1 0,-2 5 0,3-5-43,-1 1 1,1-1-1,0 0 0,0 1 1,0-1-1,1 1 0,0-1 1,-1 1-1,2-1 0,-1 1 0,0-1 1,1 1-1,0-1 0,0 1 1,2 4-1,-3-8 1,0 0-1,1 0 1,-1 0 0,1 0 0,-1 0 0,1 0-1,-1 0 1,1 0 0,0 0 0,-1-1-1,1 1 1,0 0 0,0 0 0,-1-1 0,1 1-1,0 0 1,0-1 0,0 1 0,0-1-1,0 1 1,0-1 0,0 0 0,0 1-1,0-1 1,0 0 0,0 0 0,0 1 0,0-1-1,1 0 1,-1 0 0,0 0 0,0 0-1,0-1 1,0 1 0,0 0 0,0 0 0,0-1-1,0 1 1,0 0 0,0-1 0,0 1-1,0-1 1,0 0 0,0 1 0,0-1 0,0 0-1,-1 1 1,1-1 0,1-1 0,2-2 6,1-1-1,-1 1 1,0-1 0,-1 0 0,1 0 0,-1 0 0,5-9 0,-6 6 36,0 1 1,0 0-1,0-1 0,-1 0 1,0 1-1,0-13 1,-1 18-19,0-1 1,0 1-1,-1-1 1,1 1-1,-1-1 1,1 1-1,-1 0 1,0-1-1,0 1 1,-2-4-1,2 5-7,0 0-1,1 0 1,-1 0-1,0 0 1,0 0-1,0 1 1,0-1-1,0 0 1,0 0 0,0 1-1,0-1 1,-1 1-1,1-1 1,0 1-1,0 0 1,0-1-1,0 1 1,-1 0-1,1 0 1,0 0 0,0 0-1,-3 0 1,2 0-6,0 1 0,0 0 0,-1 0 0,1 0 0,0 0 0,0 0 0,0 0 1,0 0-1,0 1 0,1-1 0,-1 1 0,0-1 0,0 1 0,1 0 0,0-1 0,-1 1 1,1 0-1,0 0 0,0 0 0,-1 0 0,2 0 0,-1 1 0,0-1 0,0 2 0,-2 3-28,1-1 0,1 0 0,-1 1 0,1 0 0,0-1 0,1 1 0,0 7 0,-1-12 15,1-1 1,0 0-1,1 0 0,-1 0 0,0 0 1,0 0-1,0 0 0,1 0 0,-1 0 1,0 0-1,1 0 0,-1 0 0,1 0 1,-1 0-1,1-1 0,-1 1 0,1 0 1,1 1-1,-2-2 3,1 0-1,-1 0 1,1 1 0,-1-1-1,1 0 1,0 0 0,-1 0 0,1 0-1,-1 0 1,1 0 0,-1-1-1,1 1 1,-1 0 0,1 0-1,-1 0 1,1 0 0,-1-1 0,1 1-1,-1 0 1,1 0 0,-1-1-1,0 1 1,1 0 0,0-1-1,3-3-9,-1 0 0,1 0-1,-1 0 1,0 0-1,4-8 1,-1 2 18,0 0-1,-1 0 1,-1-1 0,0 1-1,0-1 1,-1 0 0,0 0-1,-1-1 1,1-14 0,-3 25-4,0 0 0,0 1 1,0-1-1,0 1 0,0-1 1,0 1-1,0-1 0,0 0 1,0 1-1,-1-1 0,1 1 1,0-1-1,0 1 0,0-1 1,-1 1-1,1-1 0,0 1 1,-1-1-1,1 1 0,0-1 1,-2 0-1,-6 5 18,-9 19-5,13-13-18,0 1 0,0 0 0,0 0 0,2 0 0,-1 1 0,1-1-1,1 1 1,0-1 0,1 17 0,0-27 4,0 0 0,0 0 0,1-1 0,-1 1-1,0 0 1,0 0 0,0 0 0,1 0 0,-1 0 0,0 0 0,1-1 0,-1 1-1,1 0 1,-1 0 0,1 0 0,-1-1 0,2 2 0,-2-2-8,1 0 1,-1 1-1,1-1 1,-1 0-1,0 0 1,1 0-1,-1 0 0,1 0 1,-1 0-1,1 0 1,-1 0-1,0 0 1,1-1-1,-1 1 1,1 0-1,-1 0 0,0 0 1,1 0-1,-1-1 1,0 1-1,1 0 1,-1 0-1,0 0 1,1-1-1,-1 1 0,1-1 1,1-1 79,-1 0 0,1 0 0,0 0 0,-1-1 0,1 1 0,-1-1 0,0 1 0,0-1-1,0 1 1,2-6 0,-2-2 37,0 0 0,-1 0 0,-1-15 1,-2-4 87</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41.230"/>
    </inkml:context>
    <inkml:brush xml:id="br0">
      <inkml:brushProperty name="width" value="0.05" units="cm"/>
      <inkml:brushProperty name="height" value="0.05" units="cm"/>
    </inkml:brush>
  </inkml:definitions>
  <inkml:trace contextRef="#ctx0" brushRef="#br0">184 0 17420,'-3'1'285,"0"0"1,1-1 0,-1 1-1,1 0 1,0 0-1,-1 1 1,1-1 0,0 0-1,0 1 1,0 0-1,0-1 1,0 1 0,0 0-1,0 0 1,0 0-1,1 0 1,-1 0 0,1 1-1,-1-1 1,1 0-1,0 1 1,0-1 0,0 1-1,0-1 1,0 6-1,-2 6 123,1 0-1,0 0 0,1 22 0,1-30-314,-1 6-14,1 1 1,1-1-1,0 1 0,1-1 0,1 0 1,3 13-1,-5-22-84,0-1 1,-1 1-1,1-1 1,0 1-1,1-1 1,-1 0-1,0 0 1,1 1-1,-1-1 1,1 0 0,0 0-1,-1 0 1,1 0-1,0-1 1,0 1-1,0-1 1,1 1-1,-1-1 1,0 1-1,1-1 1,-1 0-1,0 0 1,1 0-1,-1-1 1,1 1-1,0-1 1,-1 1-1,1-1 1,-1 0-1,1 0 1,0 0-1,-1 0 1,1 0-1,-1-1 1,5 0-1,2-2-80,1-1-1,-1 1 0,0-2 0,0 1 0,8-7 0,-10 6-48,0 1 0,1 0 0,0 0 0,0 0 0,-1 1 0,2 0 0,10-2 0,-18 5 119,-1 0-1,1 0 1,-1 0-1,1 0 1,0 0-1,-1 0 1,1 0-1,0 0 1,-1 0-1,1 0 1,-1 0 0,1 0-1,0 0 1,-1 1-1,1-1 1,-1 0-1,1 0 1,-1 1-1,1-1 1,-1 0-1,1 1 1,-1-1-1,1 0 1,-1 1-1,1-1 1,-1 1-1,1 0 1,-1 0-5,1 0 1,-1 0-1,0 0 1,0 0-1,1 1 1,-1-1-1,0 0 1,0 0-1,0 0 1,0 0-1,0 1 0,-1-1 1,1 1-1,-15 37-229,-5-5 331,-1-2-1,-49 59 0,55-69 187,15-16-16,14-7-5,229-83 100,-214 75-628,36-12-768,-58 19 708,-1-1 0,0 0 1,0 0-1,0 0 0,0-1 1,-1 0-1,6-5 0,-10 8 290,0 0 0,-1 0 0,1 0-1,0 0 1,-1 0 0,1 0-1,-1 0 1,1 0 0,-1-1 0,0 1-1,1 0 1,-1 0 0,0 0 0,0-1-1,0 1 1,0 0 0,0 0 0,0-1-1,0 1 1,0 0 0,-1 0 0,1 0-1,0-1 1,-1 1 0,1 0 0,-1 0-1,1 0 1,-1 0 0,0 0 0,1 0-1,-2-1 1,-18-21-992</inkml:trace>
  <inkml:trace contextRef="#ctx0" brushRef="#br0" timeOffset="1">0 98 15755,'6'5'1833,"18"0"-849,5-5-376,14-2 1465,6-2-857,8-2-464,2-1-496,-5-4 48,-4 1-32,-14-3-256</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4:09.745"/>
    </inkml:context>
    <inkml:brush xml:id="br0">
      <inkml:brushProperty name="width" value="0.05" units="cm"/>
      <inkml:brushProperty name="height" value="0.05" units="cm"/>
    </inkml:brush>
  </inkml:definitions>
  <inkml:trace contextRef="#ctx0" brushRef="#br0">0 27 18836,'0'0'2216,"0"-1"-1367,0-1-345,3 1-616,1 0-336,2-2-505,1 0 737,2-1-176,0-8-136</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4:10.385"/>
    </inkml:context>
    <inkml:brush xml:id="br0">
      <inkml:brushProperty name="width" value="0.05" units="cm"/>
      <inkml:brushProperty name="height" value="0.05" units="cm"/>
    </inkml:brush>
  </inkml:definitions>
  <inkml:trace contextRef="#ctx0" brushRef="#br0">56 135 15427,'0'1'77,"0"-1"0,0 1 0,0 0 0,1-1 0,-1 1-1,1 0 1,-1-1 0,0 1 0,1-1 0,-1 1 0,1-1 0,-1 1-1,1-1 1,-1 1 0,1-1 0,-1 0 0,1 1 0,0-1 0,-1 0 0,1 1-1,0-1 1,-1 0 0,1 0 0,0 0 0,-1 0 0,1 1 0,0-1-1,-1 0 1,1 0 0,1-1 0,29 2 296,-23-1-252,52-1-45,66-8 0,-105 7-159,0-2 0,-1-1 0,0 0 0,0-2 1,0 0-1,34-18 0,-48 21 10,1 0 0,0-1 1,-1 0-1,6-6 0,-10 10 55,-1-1-1,1 0 1,0 1-1,-1-1 1,0 0-1,1 0 1,-1 0-1,0 0 0,0-1 1,0 1-1,0 0 1,0 0-1,-1 0 1,1-1-1,-1 1 1,1-5-1,-1 7 22,0-1 0,0 0 0,-1 0 0,1 1 0,0-1 0,-1 0-1,1 1 1,0-1 0,-1 0 0,1 1 0,-1-1 0,1 1 0,-1-1 0,1 1 0,-1-1 0,0 1 0,1-1 0,-1 1 0,1-1-1,-1 1 1,0 0 0,1-1 0,-1 1 0,0 0 0,0 0 0,1-1 0,-1 1 0,0 0 0,0 0 0,1 0 0,-1 0 0,-1 0-1,-27 2 267,27-1-241,-206 47 2054,81-14-878,-18-6-79,170-33-1892,-9 1 666,-1 1 1,0-2 0,20-8-1,24-15-183</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4:29.872"/>
    </inkml:context>
    <inkml:brush xml:id="br0">
      <inkml:brushProperty name="width" value="0.05" units="cm"/>
      <inkml:brushProperty name="height" value="0.05" units="cm"/>
    </inkml:brush>
  </inkml:definitions>
  <inkml:trace contextRef="#ctx0" brushRef="#br0">19 22 18084,'-6'-3'1768,"5"3"-1152,-4 0-272,1 0 857,1-1-361,3-1-400,2 2-200,1 0-528,1 0-272,3 0-544,-1 0 872,0-5-169,-2-5-135</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4:30.477"/>
    </inkml:context>
    <inkml:brush xml:id="br0">
      <inkml:brushProperty name="width" value="0.05" units="cm"/>
      <inkml:brushProperty name="height" value="0.05" units="cm"/>
    </inkml:brush>
  </inkml:definitions>
  <inkml:trace contextRef="#ctx0" brushRef="#br0">10 67 20548,'2'-3'2545,"-7"8"-2273,0-2 1200,4 2-1056,1-4-296,0 2-376,3-5-336,3-9-608,-1-3 960,-6-9-240,-3-7-168</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4:49.675"/>
    </inkml:context>
    <inkml:brush xml:id="br0">
      <inkml:brushProperty name="width" value="0.05" units="cm"/>
      <inkml:brushProperty name="height" value="0.05" units="cm"/>
    </inkml:brush>
  </inkml:definitions>
  <inkml:trace contextRef="#ctx0" brushRef="#br0">14 58 17492,'-4'-10'1848,"3"3"-1088,-4 4-256,1 0 2321,4-1-2705,6-4-560,0 1 440,5 0-192,0-2-168</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4:50.104"/>
    </inkml:context>
    <inkml:brush xml:id="br0">
      <inkml:brushProperty name="width" value="0.05" units="cm"/>
      <inkml:brushProperty name="height" value="0.05" units="cm"/>
    </inkml:brush>
  </inkml:definitions>
  <inkml:trace contextRef="#ctx0" brushRef="#br0">0 0 18612,'10'26'1240,"-6"-5"-1088,-1 1-96,7-5-280,2-4-344,2-6 544,-1-4-80,6 0-136</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4:50.528"/>
    </inkml:context>
    <inkml:brush xml:id="br0">
      <inkml:brushProperty name="width" value="0.05" units="cm"/>
      <inkml:brushProperty name="height" value="0.05" units="cm"/>
    </inkml:brush>
  </inkml:definitions>
  <inkml:trace contextRef="#ctx0" brushRef="#br0">0 0 18036,'3'3'1560,"-3"3"-1152,-1 4-184,-1-3 617,2 1-361,3 0-632,4-3-297,2-5-367,-2-4-1800,3-5 2120,6 2-385,1-1-207</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4:50.932"/>
    </inkml:context>
    <inkml:brush xml:id="br0">
      <inkml:brushProperty name="width" value="0.05" units="cm"/>
      <inkml:brushProperty name="height" value="0.05" units="cm"/>
    </inkml:brush>
  </inkml:definitions>
  <inkml:trace contextRef="#ctx0" brushRef="#br0">0 0 16636,'4'6'1784,"-1"-2"-1184,-1 2-160,-1-2 672,1 2-239,1 0-201,-1-2-192,4 2-224,1-4-688,3 1-416,0-3 704,2 0-200,-1 0-121</inkml:trace>
  <inkml:trace contextRef="#ctx0" brushRef="#br0" timeOffset="1">509 401 14451,'4'9'1616,"-1"0"-1087,-1-7-241,-1 3 824,-1-4-960,3 2 40,0 1-112,0-1-216</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4:51.462"/>
    </inkml:context>
    <inkml:brush xml:id="br0">
      <inkml:brushProperty name="width" value="0.05" units="cm"/>
      <inkml:brushProperty name="height" value="0.05" units="cm"/>
    </inkml:brush>
  </inkml:definitions>
  <inkml:trace contextRef="#ctx0" brushRef="#br0">0 0 18572,'0'7'1056,"3"4"-1480,2-4-64,2-7 2040,1-3-1464,1 1-72,1 1 16</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4:51.866"/>
    </inkml:context>
    <inkml:brush xml:id="br0">
      <inkml:brushProperty name="width" value="0.05" units="cm"/>
      <inkml:brushProperty name="height" value="0.05" units="cm"/>
    </inkml:brush>
  </inkml:definitions>
  <inkml:trace contextRef="#ctx0" brushRef="#br0">1 0 17828,'4'6'1784,"3"0"-1328,-4-2-240,0-3 633,-2-1-633,-1-1-248,4-5 1296,-4 2-1160,8 5-72,-1 4-8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24:15.914"/>
    </inkml:context>
    <inkml:brush xml:id="br0">
      <inkml:brushProperty name="width" value="0.025" units="cm"/>
      <inkml:brushProperty name="height" value="0.025" units="cm"/>
    </inkml:brush>
  </inkml:definitions>
  <inkml:trace contextRef="#ctx0" brushRef="#br0">42 738 16784,'0'0'5573,"-41"-72"-4964,75 27-129,20-13 769,17-18-128,16-4-640,12-2-353,4 1-256,2 1-1986,-10 0-2178,-11-4-5349</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42.025"/>
    </inkml:context>
    <inkml:brush xml:id="br0">
      <inkml:brushProperty name="width" value="0.05" units="cm"/>
      <inkml:brushProperty name="height" value="0.05" units="cm"/>
    </inkml:brush>
  </inkml:definitions>
  <inkml:trace contextRef="#ctx0" brushRef="#br0">1 0 16684,'30'3'1744,"4"3"-1192,7 8-224,3 6 800,-2 16-439,-4 9-129,-13 12-184,-7 6-48,-18 7-128,-8 2-64,-20-1-80,-7-3-336,-10-15 288,-2-7-24,-5-16-40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4:52.285"/>
    </inkml:context>
    <inkml:brush xml:id="br0">
      <inkml:brushProperty name="width" value="0.05" units="cm"/>
      <inkml:brushProperty name="height" value="0.05" units="cm"/>
    </inkml:brush>
  </inkml:definitions>
  <inkml:trace contextRef="#ctx0" brushRef="#br0">17 13 19748,'-6'6'760,"1"-5"721,0 2-1585,5-10 488,0-9-224</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5:30.350"/>
    </inkml:context>
    <inkml:brush xml:id="br0">
      <inkml:brushProperty name="width" value="0.05" units="cm"/>
      <inkml:brushProperty name="height" value="0.05" units="cm"/>
    </inkml:brush>
  </inkml:definitions>
  <inkml:trace contextRef="#ctx0" brushRef="#br0">1 0 9010,'23'36'2131,"-20"-31"-1901,0 1 1,1-1 0,0 1 0,0-1-1,0 0 1,0-1 0,1 1 0,7 6-1,23 12 43,-14-9-217,0 1 0,-1 1 1,19 18-1,3 14-10,41 61-1,-55-68 80,1-2-1,3-2 1,47 45-1,99 63 792,67 60-183,-164-131-539,3-4 1,132 84 0,-145-106-176,-2 4 0,89 85 0,-81-70-4,111 73 0,-16-14-10,-122-82 18,51 58 0,-65-64-17,2 0 1,78 59-1,60 8-13,-28-19 6,-109-57-11,-1 1 1,48 49-1,-53-47 14,1-1 0,75 51 0,-68-57-10,-1-3 1,-2 2 0,0 2-1,-2 2 1,33 31 0,58 82 22,-71-75 7,93 84 1,-5-39-25,-77-61-12,60 58-1,27 52-65,-83-82-99,138 115 1,-125-129 115,-26-22 63,-2 2 0,85 88 0,-82-64 8,85 90 14,-102-116-33,76 59 0,225 126-231,-102-72-421,-176-106 525,105 103 0,-94-81 172,-38-40-14,1-2 0,1-2 1,2-2-1,45 21 0,-28-16 18,71 50 1,10 33-93,-83-64-64,78 51 0,-119-91 96,30 22-23,-43-29 54,0 0 1,-1 1 0,1-1-1,-1 1 1,1 0-1,-1 0 1,0 0 0,0 0-1,0 0 1,0 1 0,2 5-1,-4-8 40,0 0 0,1 0 0,-1 0-1,0 0 1,0 1 0,0-1 0,-1 0 0,1 0 0,0 0-1,0 0 1,-1 0 0,1 1 0,0-1 0,-1 0 0,1 0-1,-1 0 1,1 0 0,-1 0 0,0 0 0,0 0-1,1-1 1,-2 2 0,-6 3 172</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08.661"/>
    </inkml:context>
    <inkml:brush xml:id="br0">
      <inkml:brushProperty name="width" value="0.05" units="cm"/>
      <inkml:brushProperty name="height" value="0.05" units="cm"/>
    </inkml:brush>
  </inkml:definitions>
  <inkml:trace contextRef="#ctx0" brushRef="#br0">524 0 10722,'-63'3'1577,"-111"20"0,157-20-1400,0 0 0,1 2 0,0-1 0,-25 12 0,33-11-149,0-1 1,0 1-1,1 1 1,-1-1-1,1 1 0,0 0 1,1 1-1,-1 0 0,-9 14 1,4-2-15,1 1 0,0 1 0,2-1 1,0 2-1,1-1 0,2 1 1,0 1-1,-3 28 0,1 16 26,0 102 0,8-98-22,3 0 0,3-1 0,3 1 0,3-2 0,27 87 0,-33-137-29,1 0 1,1-1 0,1 0 0,1 0 0,0 0-1,1-1 1,1-1 0,14 16 0,-17-23 0,0 0 0,1-1 0,0 0 1,0 0-1,0-1 0,1-1 0,0 0 0,1 0 0,-1-1 1,1-1-1,0 0 0,0 0 0,23 3 0,-19-5 6,-1-1-1,1 0 1,0-2-1,0 1 1,0-2-1,-1 0 1,1-1-1,-1-1 1,0 0-1,28-12 1,-23 7-5,-1-2 1,0 0-1,-1-1 1,0-1 0,-1-1-1,-1 0 1,18-20 0,-5 0 57,-2-1 0,-1-2 0,-2 0 1,-1-2-1,-2-1 0,-2 0 0,16-50 1,-16 32 281,19-95 0,-32 121-163,-2-1-1,-1 0 0,-2 1 0,-4-54 1,0 68-113,0 1 0,-1 1 1,-1-1-1,-1 1 0,0 0 1,-2 0-1,1 0 0,-2 1 1,0 0-1,-1 1 0,0 0 1,-1 1-1,-1 0 0,0 0 1,0 1-1,-1 1 0,-1 0 1,0 1-1,-1 1 1,1 0-1,-28-11 0,37 17-110,-1 1 0,0 0 0,0 1-1,1 0 1,-1 0 0,0 0 0,0 0 0,0 1-1,0 0 1,0 0 0,0 1 0,0 0 0,0 0-1,0 0 1,0 1 0,0 0 0,1 0 0,-1 0-1,1 1 1,-1-1 0,1 1 0,-5 4 0,-18 15-277</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12.542"/>
    </inkml:context>
    <inkml:brush xml:id="br0">
      <inkml:brushProperty name="width" value="0.05" units="cm"/>
      <inkml:brushProperty name="height" value="0.05" units="cm"/>
    </inkml:brush>
  </inkml:definitions>
  <inkml:trace contextRef="#ctx0" brushRef="#br0">270 84 11026,'-8'-1'145,"1"1"-1,-1 0 0,1 1 0,-1-1 1,1 1-1,-1 1 0,1-1 1,0 1-1,0 1 0,0-1 0,-12 7 1,9-3 5,1 0 0,0 1 1,0-1-1,0 2 0,1-1 1,0 1-1,-9 13 0,6-5-41,0 0 0,1 1 0,0 0 0,2 1 0,0-1 0,1 2 0,1-1 0,-7 36 0,10-31-102,0 1 0,2-1 0,1 0 0,1 0 1,1 0-1,1 1 0,0-2 0,2 1 0,1 0 0,1-1 1,12 27-1,-9-27-3,2 1 1,0-1-1,1-1 0,2 0 1,0-1-1,1-1 1,1 0-1,0-1 0,2-1 1,24 18-1,-33-28 9,1 0-1,-1-1 1,1 0-1,0-1 1,0 0-1,1-1 1,0 0-1,20 3 1,-25-6-2,0 0 0,0 0 0,0-1 0,1 0 0,-1-1 1,0 0-1,0 0 0,0 0 0,-1-1 0,1 0 0,0 0 0,-1-1 0,1 1 0,-1-2 0,0 1 1,10-7-1,-5 0 39,1-1 1,-1 0-1,-1-1 1,0 0 0,-1 0-1,0-1 1,-1 0-1,0-1 1,-1 0-1,9-26 1,0-7 125,-2-2 0,7-49 0,13-139 404,-32 203-484,-1 0 1,-2 0-1,-1 0 1,-1 1-1,-9-34 1,11 60-71,-1 1 0,0-1 0,0 0 0,-1 1 0,0 0 0,0 0 0,0-1 0,-1 2 0,0-1 0,-8-8 0,10 11-19,0 1 1,-1 0 0,0 1 0,1-1 0,-1 0 0,0 1-1,0 0 1,0 0 0,0 0 0,0 0 0,0 0-1,0 0 1,-1 1 0,1-1 0,0 1 0,0 0 0,0 0-1,-1 0 1,1 1 0,0-1 0,0 1 0,0 0 0,0-1-1,-4 3 1,-8 3-38,0 0-1,1 1 1,-1 1 0,2 1-1,-1 0 1,1 0-1,-15 15 1,-79 86-821,107-110 849,-79 91-421,46-54 132</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13.209"/>
    </inkml:context>
    <inkml:brush xml:id="br0">
      <inkml:brushProperty name="width" value="0.05" units="cm"/>
      <inkml:brushProperty name="height" value="0.05" units="cm"/>
    </inkml:brush>
  </inkml:definitions>
  <inkml:trace contextRef="#ctx0" brushRef="#br0">262 23 11634,'-3'-3'81,"0"1"0,0-1-1,-1 1 1,1 0-1,-1 0 1,0 1-1,1-1 1,-1 1-1,0 0 1,0 0-1,0 0 1,0 0-1,0 1 1,0 0-1,0-1 1,0 2-1,0-1 1,0 0-1,0 1 1,0 0-1,0-1 1,-5 3-1,2 0-31,1 1 1,-1-1-1,1 1 0,0 0 0,1 0 0,-1 1 1,1 0-1,0 0 0,0 0 0,0 0 0,1 1 0,-5 7 1,-3 8-46,0 1 0,2 0 0,0 0 0,2 1 1,0 1-1,2-1 0,-6 41 0,4 2-41,1 105-1,7-119 6,14 90 0,-10-117 20,1-1 1,1-1-1,1 1 0,1-1 0,21 41 1,-24-56 3,0 0 1,0-1 0,1 1-1,0-1 1,0 0 0,1 0-1,0-1 1,0 0 0,0 0-1,1-1 1,0 0 0,0 0-1,16 6 1,-17-8 9,0-1 0,1 0-1,-1 0 1,0-1 0,1 0 0,0 0 0,-1-1 0,1 0 0,-1 0-1,1-1 1,-1 0 0,1 0 0,-1-1 0,1 0 0,-1 0 0,0-1-1,9-4 1,-2-1 54,-1-1-1,0 0 1,-1 0 0,0-1-1,-1-1 1,0 0-1,0 0 1,-2-1-1,1 0 1,-1-1 0,-1 0-1,8-16 1,2-9 208,-1-1 0,-2-1 0,12-50 0,-18 55-93,-1 0 0,-2-1-1,-1 1 1,-2-1 0,-1 0 0,-4-52-1,1 82-182,0 0-1,0 0 0,-1 0 0,1 0 0,-1 0 1,0 0-1,-1 0 0,0 0 0,0 1 1,0-1-1,0 1 0,-1 0 0,0 0 1,0 0-1,-6-5 0,5 7-24,1-1 0,-1 1 0,0 1-1,0-1 1,0 1 0,-1-1 0,1 1 0,0 1 0,-1-1-1,0 1 1,1 0 0,-1 0 0,1 1 0,-1 0-1,0 0 1,-8 1 0,-15 3 205,1 2 1,0 1-1,-34 13 1,58-18-168,-46 15 78</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33.535"/>
    </inkml:context>
    <inkml:brush xml:id="br0">
      <inkml:brushProperty name="width" value="0.05" units="cm"/>
      <inkml:brushProperty name="height" value="0.05" units="cm"/>
    </inkml:brush>
  </inkml:definitions>
  <inkml:trace contextRef="#ctx0" brushRef="#br0">240 278 12427,'2'-17'808,"-2"17"-801,0-1 0,0 1 0,0 0 0,0 0 0,0 0 0,0 0 0,0 0 0,0 0 0,0 0 0,0 0 0,0 0 0,0 0 0,0-1 0,0 1 0,0 0 0,0 0 0,0 0 0,0 0 0,0 0 0,0 0 0,0 0 0,0 0 0,0 0 0,-1 0 0,1 0 0,0 0 0,0 0 0,0 0 0,0 0 0,0 0 0,0-1 1,0 1-1,0 0 0,0 0 0,0 0 0,0 0 0,-1 0 0,1 0 0,0 0 0,0 0 0,0 0 0,0 0 0,0 0 0,0 0 0,0 0 0,0 0 0,0 0 0,0 1 0,0-1 0,-1 0 0,1 0 0,0 0 0,0 0 0,0 0 0,0 0 0,0 0 0,0 0 0,0 0 0,0 0 0,0 0 0,0 0 0,0 0 0,0 0 0,0 0 1,0 0-1,0 1 0,0-1 0,-1 0 0,0 3 60,-1 0 0,0 0 0,1 0 1,-1 0-1,1 0 0,0 0 0,-1 6 1,-8 38 378,-5 90 0,10 52-280,5-135-97,-36 817 173,30-754-226,6-112-16,-6 261 46,8-225-28,1 0 1,3 0-1,1-1 0,17 57 1,-19-82-18,1-1 1,0 1-1,1-1 1,1-1-1,0 1 0,0-1 1,2-1-1,0 1 1,0-2-1,1 1 1,0-2-1,1 1 1,16 10-1,-12-11-9,0-1 1,1 0-1,1-1 0,-1-1 1,1-1-1,0 0 0,1-1 1,-1-1-1,1-1 0,31 1 1,142-3-31,61 4-184,66 53-561,-204-32 425,-67-18 320,1-1 0,61-1 1,98-10 359,-39 0-71,-159 4-243,0 0 0,0-1-1,0 0 1,0-1 0,19-5-1,-23 5-1,-1 0 0,0-1 1,0 0-1,-1 1 0,1-2 0,0 1 0,-1 0 0,0-1 0,0 0 0,0 0 1,0 0-1,5-8 0,2-7 23,0 0 1,-1-1-1,-1 0 0,13-43 1,15-91 101,-31 124-109,49-265 131,30-495 1,-90 431-37,-28 3 459,28 303-453,3 20 2,-2-1 0,-1 0 0,-2 1 0,-15-48 0,20 76-114,0 1 0,-1-1 0,1 1 0,-1 0 0,0 0 0,0 0 0,0 0 0,-1 1-1,1-1 1,-1 1 0,0 0 0,0 0 0,0 0 0,0 1 0,-1-1 0,1 1 0,-8-3 0,-5 0 16,0 1 1,-1 0 0,-27-2 0,6 1 14,24 3-28,-274-40 243,207 35-154,-131 4 0,126 10 22,-140 29-1,-82 41 64,-143 25-63,413-96-147,0-2 0,0-2 0,-50-2 0,77-1-17,-1 0 1,1-1 0,0 0-1,0-1 1,1-1 0,-1 1-1,1-2 1,-1 0 0,1 0-1,0-1 1,1 0 0,0-1-1,0 0 1,-13-12 0,17 12 18,0 0 0,1 0 0,0 0 0,0-1 0,1 0 1,0 0-1,0 0 0,-4-15 0,-2-25-145</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37.469"/>
    </inkml:context>
    <inkml:brush xml:id="br0">
      <inkml:brushProperty name="width" value="0.05" units="cm"/>
      <inkml:brushProperty name="height" value="0.05" units="cm"/>
    </inkml:brush>
  </inkml:definitions>
  <inkml:trace contextRef="#ctx0" brushRef="#br0">5 70 8642,'-5'-60'4187,"6"51"-849,1 41-1461,4 56-1304,3 0 1,31 127-1,-37-195-1560,-3-19 968,-1-1 0,1 0 0,0 1 0,0-1 0,0 0 0,0 1 0,-1-1 0,1 0 0,0 1 0,0-1 0,-1 0 0,1 1 0,0-1 0,0 0 0,-1 0 0,1 1 0,0-1 0,-1 0 1,1 0-1,0 0 0,-1 0 0,1 1 0,0-1 0,-1 0 0,1 0 0,-1 0 0,1 0 0,0 0 0,-1 0 0,1 0 0,0 0 0,-1 0 0,1 0 0,-1 0 0,1 0 0,0 0 0,-1 0 0,1-1 0,0 1 0,-1 0 0,1 0 0,0 0 0,-1 0 0,1-1 0,0 1 0,-1 0 0,1 0 0,0-1 0,-1 1 0,-12-10-461</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37.874"/>
    </inkml:context>
    <inkml:brush xml:id="br0">
      <inkml:brushProperty name="width" value="0.05" units="cm"/>
      <inkml:brushProperty name="height" value="0.05" units="cm"/>
    </inkml:brush>
  </inkml:definitions>
  <inkml:trace contextRef="#ctx0" brushRef="#br0">0 29 16844,'17'-1'1224,"-1"2"-1016,4 2-72,7-3 312,5 3-128,5-3-168,2 0 8,-2-5-72,-1 1-160,-2-4-424,-5-1 456,-7 3-72,-4 3-48</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39.632"/>
    </inkml:context>
    <inkml:brush xml:id="br0">
      <inkml:brushProperty name="width" value="0.05" units="cm"/>
      <inkml:brushProperty name="height" value="0.05" units="cm"/>
    </inkml:brush>
  </inkml:definitions>
  <inkml:trace contextRef="#ctx0" brushRef="#br0">0 39 16067,'9'-3'5080,"16"3"-3702,-21 0-926,18-1-197,0-1 1,0 0-1,0-2 0,0-1 1,24-9-1,-46 14-290,0 0-1,-1 0 1,1 0 0,0 0-1,0 0 1,0 0-1,0 0 1,0 0-1,-1 0 1,1-1 0,0 1-1,0 0 1,0 0-1,0 0 1,0 0-1,-1 0 1,1 0 0,0-1-1,0 1 1,0 0-1,0 0 1,0 0 0,0 0-1,0-1 1,0 1-1,0 0 1,0 0-1,0 0 1,0 0 0,0-1-1,0 1 1,0 0-1,0 0 1,0 0-1,0 0 1,0-1 0,0 1-1,0 0 1,0 0-1,0 0 1,0 0-1,0-1 1,0 1 0,0 0-1,0 0 1,0 0-1,0 0 1,1 0 0,-1-1-1,0 1 1,0 0-1,0 0 1,0 0-1,0 0 1,0 0 0,1-1-1,-9 1-393</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40.333"/>
    </inkml:context>
    <inkml:brush xml:id="br0">
      <inkml:brushProperty name="width" value="0.05" units="cm"/>
      <inkml:brushProperty name="height" value="0.05" units="cm"/>
    </inkml:brush>
  </inkml:definitions>
  <inkml:trace contextRef="#ctx0" brushRef="#br0">0 42 14771,'1'1'131,"0"-1"1,0 0-1,-1 1 0,1-1 0,0 1 0,0-1 0,-1 1 1,1-1-1,0 1 0,0-1 0,-1 1 0,1 0 1,-1-1-1,1 1 0,-1 0 0,1 0 0,-1-1 0,1 1 1,-1 0-1,0 0 0,1 0 0,-1 1 0,14 27 56,-12-24-45,2 4-109,7 13 150,-11-21-181,0-1 0,1 0 0,-1 0 0,0 0 0,0 1 0,1-1 0,-1 0 0,0 0 0,0 0 0,0 0 0,1 0 0,-1 0 0,0 1 0,0-1 0,1 0 0,-1 0 0,0 0 0,1 0 0,-1 0 0,0 0 0,0 0 0,1 0 0,-1 0 0,0 0 0,0 0 0,1 0 0,-1-1 0,1 1 0,8-11-29,10-36-353,-15 34 183,1 1 1,0 0 0,10-16-1,-15 28 196,0 0-1,0 0 1,0 0-1,0 0 1,0 0-1,0 0 1,0-1-1,0 1 1,0 0-1,0 0 0,0 0 1,1 0-1,-1 0 1,0 0-1,0 0 1,0 0-1,0 0 1,0 0-1,0 0 1,0-1-1,0 1 1,0 0-1,1 0 0,-1 0 1,0 0-1,0 0 1,0 0-1,0 0 1,0 0-1,0 0 1,0 0-1,1 0 1,-1 0-1,0 0 1,0 0-1,0 0 1,0 0-1,0 0 0,0 0 1,0 0-1,1 0 1,-1 0-1,0 1 1,0-1-1,0 0 1,0 0-1,0 0 1,0 0-1,0 0 1,0 0-1,0 0 1,1 0-1,-1 0 0,0 0 1,0 0-1,0 1 1,0-1-1,0 0 1,0 0-1,0 0 1,0 0-1,3 13 57,0 14 189,-3-9-69,0 2 174,6 36 1,-6-56-356,-1 1 0,1-1 0,0 0 0,0 0 0,0 1 0,0-1 0,0 0 0,0 1 0,0-1 0,0 0 0,0 0 0,0 1 0,0-1 0,0 0 0,1 1 0,-1-1 0,0 0 0,0 0 0,0 1 0,0-1 0,0 0 0,0 0 0,1 0 0,-1 1 0,0-1 0,0 0-1,0 0 1,1 0 0,-1 1 0,0-1 0,0 0 0,1 0 0,-1 0 0,0 0 0,0 0 0,1 1 0,3-12-180,0-21 16,-4 1-3</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56.339"/>
    </inkml:context>
    <inkml:brush xml:id="br0">
      <inkml:brushProperty name="width" value="0.05" units="cm"/>
      <inkml:brushProperty name="height" value="0.05" units="cm"/>
    </inkml:brush>
  </inkml:definitions>
  <inkml:trace contextRef="#ctx0" brushRef="#br0">4 287 13003,'-3'15'1445,"3"-15"-1424,0 0 0,0 0 1,0 0-1,0 1 0,0-1 1,0 0-1,0 0 0,0 0 0,0 0 1,0 1-1,0-1 0,0 0 1,0 0-1,0 0 0,0 0 1,1 0-1,-1 1 0,0-1 1,0 0-1,0 0 0,0 0 0,0 0 1,0 0-1,1 0 0,-1 0 1,0 0-1,0 0 0,0 1 1,0-1-1,1 0 0,-1 0 1,0 0-1,0 0 0,0 0 0,0 0 1,1 0-1,-1 0 0,0 0 1,27-13 1131,-26 12-1072,77-40 737,2 3-1,1 3 1,1 4 0,135-31 0,247-17-738,-432 75-79,0 2 0,49 3 0,-65 0-41,1 1 0,0 1-1,-1 1 1,0 1 0,1 0-1,22 11 1,-21-9-460,-18-6 479,1-1 0,-1 0 0,0 1 0,1-1 0,-1 0-1,1 0 1,-1 0 0,0 1 0,1-1 0,-1 0 0,1 0 0,-1 0 0,1 0 0,-1 0 0,1 0 0,-1 0 0,0 0 0,1 0 0,-1 0 0,1 0 0,-1 0 0,1 0 0,-1 0 0,1 0 0,-1-1-1,1 1 1,-1 0 0,0 0 0,1 0 0,-1-1 0,0 1 0,1-1 0,-3-2-255</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40.735"/>
    </inkml:context>
    <inkml:brush xml:id="br0">
      <inkml:brushProperty name="width" value="0.05" units="cm"/>
      <inkml:brushProperty name="height" value="0.05" units="cm"/>
    </inkml:brush>
  </inkml:definitions>
  <inkml:trace contextRef="#ctx0" brushRef="#br0">0 0 14475,'5'105'2085,"4"40"-60,-9-140-1932,0-3-65,0-1 0,0 1 0,0 0 0,0-1 0,1 1 0,-1-1 0,0 1 0,1-1 0,-1 1 0,1-1 0,0 1 0,-1-1 0,1 1-1,0-1 1,0 0 0,0 1 0,2 1 0,-3-3-23,0 0-1,0 0 0,1 0 0,-1 0 0,0 0 0,0 0 0,1 0 0,-1 0 1,0 0-1,0 0 0,1 0 0,-1-1 0,0 1 0,0 0 0,1 0 0,-1 0 1,0 0-1,0 0 0,1 0 0,-1-1 0,0 1 0,0 0 0,0 0 1,1 0-1,-1 0 0,0-1 0,0 1 0,0 0 0,0 0 0,0-1 0,1 1 1,-1 0-1,0 0 0,0-1 0,0 1 0,0 0 0,0 0 0,0-1 0,4-13-10,-4 12 13,18-118-571,-3 14-358,-15 107 914,0-1-1,0 0 1,0 0 0,0 0-1,0 0 1,0 0-1,0 0 1,0 1 0,0-1-1,0 0 1,0 0-1,0 0 1,0 0 0,0 0-1,0 1 1,0-1 0,0 0-1,0 0 1,1 0-1,-1 0 1,0 0 0,0 0-1,0 0 1,0 0-1,0 1 1,0-1 0,0 0-1,0 0 1,1 0-1,-1 0 1,0 0 0,0 0-1,0 0 1,0 0 0,0 0-1,0 0 1,1 0-1,-1 0 1,0 0 0,0 0-1,0 0 1,0 0-1,0 0 1,1 0 0,-1 0-1,0 0 1,0 0 0,0 0-1,0 0 1,0 0-1,0 0 1,0 0 0,1 0-1,-1 0 1,0 0-1,0-1 1,0 1 0,0 0-1,0 0 1,0 0-1,1 0 1,0 11 20,0 1 0,0-1 0,-2 19-1,1 5-15,2-4 28</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41.744"/>
    </inkml:context>
    <inkml:brush xml:id="br0">
      <inkml:brushProperty name="width" value="0.05" units="cm"/>
      <inkml:brushProperty name="height" value="0.05" units="cm"/>
    </inkml:brush>
  </inkml:definitions>
  <inkml:trace contextRef="#ctx0" brushRef="#br0">1 0 15227,'4'16'960,"6"1"-840,-6 2-96,2 2 265,0-1-249,1-4-64,0-1-48,2-5-40,-1-2 15,-2-8-143,-2-1-88,2-4-160,3 0-672,-5 0 928,-1-2-120,1 3-112</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42.178"/>
    </inkml:context>
    <inkml:brush xml:id="br0">
      <inkml:brushProperty name="width" value="0.05" units="cm"/>
      <inkml:brushProperty name="height" value="0.05" units="cm"/>
    </inkml:brush>
  </inkml:definitions>
  <inkml:trace contextRef="#ctx0" brushRef="#br0">1 42 3889,'0'-9'192,"1"-2"-144,-1-11-32</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42.584"/>
    </inkml:context>
    <inkml:brush xml:id="br0">
      <inkml:brushProperty name="width" value="0.05" units="cm"/>
      <inkml:brushProperty name="height" value="0.05" units="cm"/>
    </inkml:brush>
  </inkml:definitions>
  <inkml:trace contextRef="#ctx0" brushRef="#br0">1 225 14171,'3'27'879,"3"-19"-732,-6-8-144,1 0-1,-1 0 1,1 0 0,-1 0 0,1 0-1,-1 0 1,1-1 0,-1 1 0,1 0 0,-1 0-1,1 0 1,-1-1 0,1 1 0,-1 0-1,1-1 1,-1 1 0,0-1 0,1 1 0,-1 0-1,0-1 1,1 1 0,0-2 0,5-6-25,-1 0 0,1-1 0,-2 0 0,1 0 0,-1 0 0,3-11 0,16-63-266,-17 54 280,12-39 327,-18 68-310,0 0 1,0 0-1,0 0 1,0 0-1,0 1 0,0-1 1,0 0-1,0 0 1,0 0-1,0 0 0,0 0 1,0 1-1,0-1 1,0 0-1,0 0 0,0 0 1,0 0-1,0 0 1,0 1-1,0-1 0,0 0 1,0 0-1,0 0 1,0 0-1,1 0 1,-1 0-1,0 0 0,0 0 1,0 1-1,0-1 1,0 0-1,0 0 0,1 0 1,-1 0-1,0 0 1,0 0-1,0 0 0,0 0 1,0 0-1,1 0 1,-1 0-1,0 0 0,0 0 1,0 0-1,0 0 1,0 0-1,1 0 0,-1 0 1,0 0-1,0 0 1,0 0-1,0 0 1,0 0-1,0 0 0,1 0 1,-1-1-1,0 1 1,0 0-1,0 0 0,0 0 1,0 0-1,0 0 1,0 0-1,1 0 0,-1 0 1,0-1-1,0 1 1,0 0-1,0 0 0,4 10 164,3 23 309,-4-16-595,0 0 0,8 19-1,-8-31-69,-1-9 20,-2-9-71</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47.974"/>
    </inkml:context>
    <inkml:brush xml:id="br0">
      <inkml:brushProperty name="width" value="0.05" units="cm"/>
      <inkml:brushProperty name="height" value="0.05" units="cm"/>
    </inkml:brush>
  </inkml:definitions>
  <inkml:trace contextRef="#ctx0" brushRef="#br0">930 74 9722,'0'-3'118,"0"1"1,-1-1-1,1 1 1,0-1-1,-1 1 1,0-1-1,1 1 0,-1-1 1,0 1-1,0 0 1,0-1-1,-1 1 0,1 0 1,0 0-1,-1 0 1,0 0-1,1 0 0,-1 0 1,0 1-1,0-1 1,0 0-1,0 1 0,0 0 1,0-1-1,-1 1 1,1 0-1,0 0 1,-1 0-1,-4-1 0,-6-1 215,-1 1-1,0 0 1,0 0-1,-20 2 1,11-1-321,-34-2 426,0 2 1,1 2 0,-71 12 0,112-9-404,0 0 0,0 2 0,0-1 0,1 2 1,0 0-1,0 1 0,0 0 0,1 1 1,1 0-1,0 1 0,0 1 0,1 0 0,0 0 1,-14 21-1,-9 16-58,2 1 0,-39 81 0,58-103 49,-6 8-27,3 0-1,1 2 1,1 0 0,2 1-1,2 0 1,1 1 0,3-1-1,0 2 1,1 76 0,7-82-10,1 0 1,1-1 0,2 1 0,1-1-1,23 62 1,-20-72-6,1 0-1,0-1 1,2 0-1,1-1 1,0-1 0,2 0-1,0-1 1,31 29-1,-22-27 2,1-2-1,1 0 0,0-2 1,1-1-1,1-1 1,0-1-1,1-2 0,1-1 1,-1-1-1,2-2 0,38 6 1,-45-11 9,1-1 1,0-1-1,0-1 1,-1-2-1,1 0 0,31-8 1,-38 6 2,1-2 0,-1 0 0,0-2 0,-1 0 0,0-1 0,0 0 0,-1-2 0,25-18 0,-26 14 11,0-1 0,0-1 1,-2 0-1,0 0 0,-1-2 1,0 0-1,-2 0 0,0-1 1,9-24-1,5-24 138,26-104 0,-33 101 31,-3-1 1,-3 0 0,4-96 0,-15 140-146,-2-1 0,0 1 0,-2-1 0,-1 1 0,-2 0 0,0 0 0,-2 0 0,-1 1 0,-1 1 0,-1-1 0,-23-36 0,27 51-98,-1 1 1,-1 0 0,0 1-1,0 0 1,-1 0 0,-1 1 0,1 0-1,-2 1 1,1 0 0,-14-6-1,9 6-39,-1 1 1,0 0-1,-1 1 0,0 1 0,0 1 0,0 1 0,-18-2 0,-16 1-149</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49.017"/>
    </inkml:context>
    <inkml:brush xml:id="br0">
      <inkml:brushProperty name="width" value="0.05" units="cm"/>
      <inkml:brushProperty name="height" value="0.05" units="cm"/>
    </inkml:brush>
  </inkml:definitions>
  <inkml:trace contextRef="#ctx0" brushRef="#br0">282 31 11418,'-20'0'781,"0"0"0,-1 2-1,-21 4 1,36-5-707,0 1 0,0 0 0,0 0 0,0 0 0,0 1 0,0 0 0,0 0 0,1 1 1,0-1-1,-1 1 0,2 1 0,-1-1 0,-8 9 0,2 4-10,-1 0 0,2 0 0,1 1 0,0 0 0,1 0 0,1 1-1,0 0 1,2 1 0,0-1 0,2 1 0,0 0 0,1 0 0,1 0 0,1 21 0,3 5 8,1-1 1,3 0-1,1 0 1,3-1-1,17 48 1,23 51-48,81 156 0,-123-282-43,0 0 0,1-1-1,1 0 1,0 0-1,1-1 1,21 20 0,-25-28 4,0-1 0,0 0 1,1 0-1,-1-1 0,1 0 1,1-1-1,-1 1 0,1-2 1,-1 1-1,1-2 0,0 1 1,0-1-1,20 1 0,-11-3 7,-1-1-1,1-1 1,-1 0-1,1-1 1,-1-2-1,0 1 1,0-2-1,-1 0 1,0-2-1,28-14 1,-13 3 22,-1-2 1,-1 0 0,-1-2 0,37-37-1,-38 30-6,-1-2 0,-2 0 0,-1-1 0,-1-2 1,28-59-1,-28 44 358,-2-2 1,-3-1 0,19-87 0,-32 117-211,-1 0 0,-2 0 1,0 0-1,-1 0 0,-2 0 1,0-1-1,-2 1 0,0 0 1,-11-38-1,8 45-120,0 0-1,-1 1 1,0 0 0,-1 0-1,-1 1 1,0-1 0,-1 2-1,0 0 1,-1 0 0,-1 1-1,0 0 1,-1 1 0,0 0-1,-17-10 1,5 7-65,-1 1 0,0 0 0,-1 2 0,0 2 0,-1 0 0,-36-6 0,3 4-516,-117-4 0,175 15 531,-121 1-1229,110 1 1000,-1-1 0,1 2 0,-1 0 0,1 1 0,0 0 0,-18 9 0,15-4-205</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3:51.816"/>
    </inkml:context>
    <inkml:brush xml:id="br0">
      <inkml:brushProperty name="width" value="0.05" units="cm"/>
      <inkml:brushProperty name="height" value="0.05" units="cm"/>
    </inkml:brush>
  </inkml:definitions>
  <inkml:trace contextRef="#ctx0" brushRef="#br0">1492 276 12059,'-9'-16'410,"0"0"1,-1 0 0,-1 1 0,0 1 0,-1 0 0,-1 0 0,0 1 0,0 1 0,-29-20 0,23 20-146,-1 0 0,0 2 0,-1 1 0,1 0 0,-2 1 0,1 2 0,-38-8 0,-2 6 179,0 2 0,-67 2 0,-124 14 139,222-8-558,-9 1 45,0 1-1,0 2 1,-54 15-1,75-15-56,0 0 0,0 1 0,1 1 0,0 1 0,1 0 0,-1 1 0,2 1 0,0 1 0,-16 14 0,9-2-17,1 0-1,1 2 0,1 0 1,2 2-1,0 0 0,2 0 1,1 2-1,1 0 0,2 0 1,-13 55-1,14-36-29,2 0 1,2 0 0,2 1-1,2-1 1,3 1-1,9 66 1,-4-78-18,1 1 0,2-2 0,2 1 0,1-1-1,2-1 1,20 37 0,-19-45-9,2 0 1,1-1-1,1-1 0,2-1 0,0-1 0,1 0 1,43 33-1,-41-38 27,1-2 0,1-1 0,1 0 0,0-2 0,1-2-1,0 0 1,1-2 0,0-1 0,1-1 0,-1-2 0,2 0 0,-1-3 0,0 0 0,1-2 0,-1-1 0,1-1 0,-1-2 0,37-8 0,-20-1 30,-1-1-1,0-3 1,0-2 0,-2-1 0,0-3 0,-2-1 0,0-2-1,53-44 1,-32 18 71,-3-3-1,-3-2 1,-2-3 0,62-84-1,-81 93 28,-1-2-1,-3-1 1,46-104 0,-66 127-64,-1 0 1,-2-1-1,-1 0 1,-1-1-1,-2 0 1,-1 0-1,-2 0 1,-1 0-1,-3-38 1,0 56-22,0 0 1,-1 0 0,0 0 0,-1 1 0,0-1 0,-2 1 0,1 0 0,-1 1 0,-1-1 0,-1 1-1,-12-16 1,8 14-5,0 1-1,-1 1 1,0 0-1,-1 1 0,-1 0 1,0 1-1,0 1 0,-18-8 1,3 3-58,-1 2 0,0 1 0,-58-11 0,36 13-266,-79-4-1,29 11-909,-170 18 0,204-8 711</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04.150"/>
    </inkml:context>
    <inkml:brush xml:id="br0">
      <inkml:brushProperty name="width" value="0.05" units="cm"/>
      <inkml:brushProperty name="height" value="0.05" units="cm"/>
    </inkml:brush>
  </inkml:definitions>
  <inkml:trace contextRef="#ctx0" brushRef="#br0">15 165 15051,'-9'16'1465,"3"1"-1049,18-11-112,11-10 656,24-13-456,12-6-112,22-5-64,10-2-32,2-1-240,0 1-168,-10 8-496,-7 8-592,-24 10 992,-12 4-192,-26 5-120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04.603"/>
    </inkml:context>
    <inkml:brush xml:id="br0">
      <inkml:brushProperty name="width" value="0.05" units="cm"/>
      <inkml:brushProperty name="height" value="0.05" units="cm"/>
    </inkml:brush>
  </inkml:definitions>
  <inkml:trace contextRef="#ctx0" brushRef="#br0">6 218 15603,'-6'9'1281,"12"-6"-833,10-3-112,15-2 376,10-3-144,12-4-88,8-1 16,8-4-240,3-2-256,2-4-432,-1-3 1616,-5-10-1176,-4-11 32,-7-9 41</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05.009"/>
    </inkml:context>
    <inkml:brush xml:id="br0">
      <inkml:brushProperty name="width" value="0.05" units="cm"/>
      <inkml:brushProperty name="height" value="0.05" units="cm"/>
    </inkml:brush>
  </inkml:definitions>
  <inkml:trace contextRef="#ctx0" brushRef="#br0">78 0 15643,'8'0'208,"38"0"500,61 8 0,-95-7-702,0 2-1,0-1 1,0 1 0,0 1 0,-1 0 0,1 1 0,-1 0 0,0 1 0,0 0 0,10 8 0,-18-11-3,0-1 0,0 1 1,0 0-1,-1 0 1,1 0-1,-1 1 0,0-1 1,1 1-1,-2-1 1,1 1-1,0 0 0,-1-1 1,1 1-1,0 6 0,-1-2 14,0-1 0,-1 0 0,0 0 0,0 0 0,-1 0 0,1 0-1,-4 12 1,-3 4 76,-1 0 0,-2 0-1,-19 35 1,-17 23 167,-4-2 0,-3-3 0,-106 117 0,115-145-200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1:59.583"/>
    </inkml:context>
    <inkml:brush xml:id="br0">
      <inkml:brushProperty name="width" value="0.05" units="cm"/>
      <inkml:brushProperty name="height" value="0.05" units="cm"/>
    </inkml:brush>
  </inkml:definitions>
  <inkml:trace contextRef="#ctx0" brushRef="#br0">1 89 13267,'112'-32'2627,"-73"20"-2193,1 0-1,50-6 0,-3 12-305,1 4-1,119 12 1,-17-1-83,201-9 212,-10-1-48,-1 23-140,332 50 217,2-25-5,265-55-194,-2-60 77,-411 33-96,1 41-19,-336 1-48,-167-9 202,101-15 0,-160 17-178,27-9 694,-31 9-730,0 0 1,-1-1-1,1 1 1,0 0 0,-1-1-1,1 1 1,-1-1-1,1 1 1,0-1-1,-1 1 1,1-1-1,-1 0 1,1 1-1,-1-1 1,0 1 0,1-1-1,-1 0 1,0 1-1,1-1 1,-1 0-1,0 0 1,0 1-1,1-1 1,-1 0-1,0 0 1,0 1 0,0-1-1,0 0 1,0 0-1,0 1 1,0-1-1,-1 0 1,1 0-1,0 1 1,0-1 0,0 0-1,-1-1 1,-5-5-148,-5-1-70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6.973"/>
    </inkml:context>
    <inkml:brush xml:id="br0">
      <inkml:brushProperty name="width" value="0.05" units="cm"/>
      <inkml:brushProperty name="height" value="0.05" units="cm"/>
    </inkml:brush>
  </inkml:definitions>
  <inkml:trace contextRef="#ctx0" brushRef="#br0">11 29 20060,'-1'2'175,"-8"24"1874,8-26-2006,1 1 0,1 0 1,-1-1-1,0 1 0,0 0 0,0 0 0,0-1 0,0 1 0,1 0 0,-1-1 1,0 1-1,1 0 0,-1-1 0,0 1 0,1 0 0,-1-1 0,1 1 0,-1-1 1,1 1-1,-1-1 0,1 1 0,-1-1 0,1 1 0,0-1 0,-1 0 0,1 1 1,0-1-1,-1 0 0,1 1 0,0-1 0,-1 0 0,1 0 0,1 0 0,7 2 168,1-1 0,-1 0-1,0 0 1,0-1 0,1 0-1,-1-1 1,9-2 0,68-16 159,-61 13-269,50-16 20,14-4-87,-88 26-35,1-1 0,-1 1 0,1 0 0,-1 0 0,1-1 1,0 1-1,-1 0 0,1 0 0,-1 0 0,1 1 0,-1-1 1,1 0-1,-1 1 0,1-1 0,-1 1 0,1-1 0,-1 1 1,3 1-1,-3-1 0,-1 0 0,1-1 0,0 1 0,-1 0 0,1 0-1,0 0 1,-1 1 0,1-1 0,-1 0 0,0 0 0,1 0 0,-1 0 0,0 0 0,0 0 0,0 1 0,1-1 0,-1 0 0,0 0 0,-1 1 0,0 7-2,-1 0 0,0 0 0,0-1 0,-1 1 0,-4 8 0,4-12 6,-11 28 113,-2-1 0,-1-1 0,-1 0 0,-27 33 0,40-59-193,1 0 1,-1 1-1,0-1 1,-1-1-1,-7 7 1,13-11 23,0 0-1,0 0 1,-1 0 0,1 0-1,0 0 1,0 0 0,0 0-1,0 0 1,0 0 0,0 0 0,0 0-1,0 0 1,-1 0 0,1 0-1,0 0 1,0 0 0,0 0-1,0 0 1,0 0 0,0 0 0,0 0-1,0 0 1,0 0 0,0-1-1,-1 1 1,1 0 0,0 0-1,0 0 1,0 0 0,0 0-1,0 0 1,0 0 0,0 0 0,0 0-1,0 0 1,0 0 0,0-1-1,0 1 1,0 0 0,0 0-1,0 0 1,0 0 0,0 0-1,0 0 1,0 0 0,0 0 0,0-1-1,0 1 1,0 0 0,0 0-1,0 0 1,0 0 0,0 0-1,0 0 1,0 0 0,0 0 0,0 0-1,0-1 1,0 1 0,0 0-1,0 0 1,0 0 0,0 0-1,0 0 1,0 0 0,1 0 0,2-9-665,11-4-106,6-2-302</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7.358"/>
    </inkml:context>
    <inkml:brush xml:id="br0">
      <inkml:brushProperty name="width" value="0.05" units="cm"/>
      <inkml:brushProperty name="height" value="0.05" units="cm"/>
    </inkml:brush>
  </inkml:definitions>
  <inkml:trace contextRef="#ctx0" brushRef="#br0">31 31 19172,'-1'3'1342,"-3"15"-874,-4 16 204,1 1-1,-2 45 1,9-71-623,-2 17 116,2 0 0,1 1 1,5 32-1,-4-52-79,0 1 0,0-1 0,0 0 0,1 1 0,0-1 0,7 12 0,-7-16-14,-1 1-1,1-1 0,0 0 1,0 0-1,0 0 0,0 0 1,0-1-1,0 1 0,1-1 1,-1 0-1,1 0 0,0 0 1,6 2-1,-4-3 9,0 1 1,0-2-1,0 1 0,0-1 1,0 1-1,0-2 0,0 1 0,0-1 1,1 0-1,-1 0 0,-1 0 1,1-1-1,0 0 0,0 0 0,-1-1 1,1 0-1,-1 0 0,0 0 1,6-4-1,4-5 100,0 0 1,0 0-1,-2-1 1,24-29 0,-23 24-79,-2 0 1,0-1 0,-1 0 0,14-33 0,-20 41-81,-1-1-1,-1 1 1,0-1-1,0 0 0,-1 1 1,-1-1-1,0 0 1,0 0-1,-1 0 1,-3-15-1,3 24-27,0 0 0,-1 0 0,0 0 0,0 0 0,0 0 0,0 1 0,-1-1 0,1 0 0,-1 0-1,1 1 1,-1-1 0,0 1 0,0 0 0,0-1 0,0 1 0,-1 0 0,1 0 0,-3-2 0,1 2-81,0 0 1,0 1-1,0-1 1,0 1 0,0-1-1,0 1 1,-1 1-1,1-1 1,0 0 0,-1 1-1,1 0 1,-6 1 0,-78 10-1722,64-10 1236</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05.616"/>
    </inkml:context>
    <inkml:brush xml:id="br0">
      <inkml:brushProperty name="width" value="0.05" units="cm"/>
      <inkml:brushProperty name="height" value="0.05" units="cm"/>
    </inkml:brush>
  </inkml:definitions>
  <inkml:trace contextRef="#ctx0" brushRef="#br0">566 60 18092,'-3'-6'239,"-1"1"1,0 0 0,0 0-1,-1 0 1,1 1-1,-1 0 1,0 0-1,-1 0 1,-5-4 0,7 7-170,1-1 1,-1 1-1,0-1 1,0 1-1,0 1 1,0-1 0,0 0-1,0 1 1,-1 0-1,1 0 1,0 0-1,0 1 1,0-1 0,0 1-1,0 0 1,-5 1-1,-8 5 88,-1 0-1,1 1 0,0 1 1,0 1-1,1 0 1,1 1-1,0 1 0,-15 15 1,-2 4-11,1 2 0,-36 50 0,44-51-71,2 0 1,1 2-1,1 0 1,-19 53-1,32-72-50,0 0 0,2 1 0,0 0 0,1 0 0,0 0 0,1 1 0,1-1 0,1 0 0,0 1 0,1-1 0,1 0 0,1 1 0,5 17 0,-6-28-24,0 0 0,0 0 0,1 0 1,0-1-1,0 1 0,1-1 0,-1 0 1,1 0-1,1 0 0,-1 0 0,0-1 1,1 1-1,0-1 0,0-1 0,0 1 1,1-1-1,-1 0 0,1 0 1,0 0-1,0-1 0,0 0 0,0 0 1,0 0-1,0-1 0,0 0 0,1 0 1,-1-1-1,0 1 0,1-1 0,-1-1 1,1 1-1,9-3 0,2-2 2,-1 0 0,0-1-1,0-1 1,0 0 0,-1-1-1,0-1 1,-1 0 0,26-21-1,-25 17 4,-1-1-1,-1 0 0,0-1 1,0 0-1,-2-1 0,0 0 1,16-30-1,-25 40 2,0-1 0,0 0-1,-1 0 1,0 0 0,0 0 0,-1 0-1,0-1 1,0-10 0,-1 17-7,0-1-1,0 0 1,0 1 0,0-1-1,0 1 1,-1-1 0,1 1-1,0-1 1,-1 0 0,0 1-1,1-1 1,-1 1 0,0 0-1,0-1 1,0 1-1,1 0 1,-1-1 0,-1 1-1,1 0 1,0 0 0,0 0-1,0 0 1,-1 0 0,1 0-1,0 0 1,-1 0 0,1 1-1,-1-1 1,1 0 0,-1 1-1,1-1 1,-1 1 0,0 0-1,1-1 1,-1 1 0,1 0-1,-1 0 1,0 0 0,1 0-1,-1 1 1,1-1 0,-1 0-1,-2 1 1,1 0-7,1-1 0,0 1 0,0-1 0,-1 1 0,1 0 0,0 0 0,0 0 0,0 0 0,0 0 1,0 1-1,0-1 0,0 1 0,1-1 0,-1 1 0,0-1 0,1 1 0,-1 0 0,1 0 0,0 0 0,-1 0 0,1 0 0,0 0 0,0 0 0,0 0 0,1 1 0,-1-1 1,0 0-1,1 0 0,0 1 0,-1-1 0,1 0 0,0 1 0,0-1 0,0 0 0,1 1 0,-1-1 0,0 0 0,1 1 0,0-1 0,-1 0 0,1 0 0,0 0 0,0 1 1,0-1-1,1 0 0,-1 0 0,0-1 0,1 1 0,-1 0 0,1 0 0,0-1 0,0 1 0,-1-1 0,4 2 0,31 21-260,-30-21 227,0 0 1,-1 0-1,0 0 1,0 1-1,0 0 1,0 0-1,-1 0 1,1 0-1,-1 1 1,0-1-1,0 1 0,-1 0 1,1 1-1,-1-1 1,4 11-1,-3-1-147,-2 1 0,1 0-1,-2 0 1,0 0 0,-1 0 0,-4 30-1,3-32-8,2-3-7,3-15-78</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06.270"/>
    </inkml:context>
    <inkml:brush xml:id="br0">
      <inkml:brushProperty name="width" value="0.05" units="cm"/>
      <inkml:brushProperty name="height" value="0.05" units="cm"/>
    </inkml:brush>
  </inkml:definitions>
  <inkml:trace contextRef="#ctx0" brushRef="#br0">386 1 18860,'-4'-1'146,"1"2"0,-1-1 0,0 0 0,1 1 0,-1-1 0,1 1 0,-1 0 0,1 1 0,-1-1 0,1 0 0,0 1 1,0 0-1,-1 0 0,1 0 0,-3 2 0,-6 6 8,0 1 0,-11 14 1,17-19 90,-29 33 103,3 0 1,2 2-1,-40 70 0,51-75-321,1 0 1,2 1-1,2 1 0,1 0 0,-8 41 0,19-67-20,0-1 1,1 1-1,0-1 0,1 1 1,0 0-1,0-1 1,2 1-1,2 13 0,-3-21-4,0-1 0,0 1-1,0 0 1,1-1 0,0 1 0,-1-1-1,1 0 1,0 0 0,1 0 0,-1 0-1,0 0 1,1 0 0,0 0-1,0-1 1,0 1 0,0-1 0,0 0-1,0 0 1,0 0 0,1 0 0,-1-1-1,1 1 1,-1-1 0,1 0-1,0 0 1,-1 0 0,1-1 0,4 1-1,3-1 11,-1 0 0,0-1-1,0 0 1,0 0-1,0-2 1,0 1 0,-1-1-1,1 0 1,-1-1-1,0 0 1,1-1 0,15-10-1,-11 5 44,0-1-1,0 0 1,-1-1-1,0 0 1,-1-1-1,17-23 0,-26 32-15,0-1-1,-1 1 1,0 0-1,1-1 0,-1 1 1,-1-1-1,1 0 0,-1 0 1,0 0-1,0 0 0,1-8 1,-2 12-23,-1-1 1,1 1-1,0-1 1,0 1-1,-1-1 1,1 1-1,0 0 1,-1-1-1,0 1 1,1-1-1,-1 1 1,0 0-1,1 0 1,-1-1-1,0 1 0,0 0 1,-2-1-1,1 0 1,1 1 0,-1 0 0,-1 0 0,1 0 0,0 0 0,0 0-1,0 1 1,0-1 0,-1 0 0,1 1 0,0 0 0,-1-1 0,1 1 0,-3 0-1,-4 1 19,0 0 0,0 0 0,1 1 0,-1 0 0,1 0 0,-1 1 0,1 0-1,-14 8 1,17-9-34,1 1 0,0-1 0,0 1 0,0 0 0,0 0 0,0 0 0,1 1 0,-1-1 0,1 1 0,0 0-1,0-1 1,0 2 0,1-1 0,-1 0 0,1 0 0,0 1 0,-2 5 0,4-9-2,0-1-1,0 1 1,0 0 0,0-1-1,0 1 1,0 0 0,0-1-1,0 1 1,0 0 0,0 0 0,0-1-1,0 1 1,0 0 0,0-1-1,1 1 1,-1-1 0,0 1 0,1 0-1,-1-1 1,0 1 0,1-1-1,-1 1 1,1-1 0,-1 1-1,0-1 1,1 1 0,0-1 0,-1 1-1,1-1 1,-1 0 0,1 1-1,-1-1 1,1 0 0,0 1 0,-1-1-1,1 0 1,0 0 0,-1 0-1,1 1 1,0-1 0,1 0 0,28-2 5,1-6 1,0-1 0,0-2-1,56-28 1,-60 25 5,1 2 1,0 0-1,1 2 1,46-10-1,-73 20-8,0 0 1,0-1-1,1 1 0,-1 0 1,0 0-1,0 0 0,1 0 0,-1 1 1,0-1-1,0 0 0,1 1 1,-1 0-1,0-1 0,3 2 0,-4-1 1,0 0-1,0 0 1,0 0-1,0 0 1,-1 0-1,1 0 1,0 0-1,0 0 1,-1 0-1,1 0 1,0 0-1,-1 0 1,1 1-1,-1-1 1,1 0-1,-1 0 1,0 1-1,1 1 1,-1 5 12,-1-1 1,1 1 0,-1 0-1,0 0 1,-1 0 0,-3 10-1,3-9-6,-5 16 17,5-11-335,-2-1 0,1 1-1,-2-1 1,0 0 0,-12 23 0,18-39-55</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06.670"/>
    </inkml:context>
    <inkml:brush xml:id="br0">
      <inkml:brushProperty name="width" value="0.05" units="cm"/>
      <inkml:brushProperty name="height" value="0.05" units="cm"/>
    </inkml:brush>
  </inkml:definitions>
  <inkml:trace contextRef="#ctx0" brushRef="#br0">1 203 19772,'16'-14'1240,"15"-7"-1127,4 0-25,8-3-152,1-4 1568,-12-3-1344,-4-2 96,-13 3 24</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07.122"/>
    </inkml:context>
    <inkml:brush xml:id="br0">
      <inkml:brushProperty name="width" value="0.05" units="cm"/>
      <inkml:brushProperty name="height" value="0.05" units="cm"/>
    </inkml:brush>
  </inkml:definitions>
  <inkml:trace contextRef="#ctx0" brushRef="#br0">0 0 15707,'13'46'1097,"-9"4"-913,-1 3-184,4 3-424,-1-3 584,-2-10-232,-1-6-72</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07.528"/>
    </inkml:context>
    <inkml:brush xml:id="br0">
      <inkml:brushProperty name="width" value="0.05" units="cm"/>
      <inkml:brushProperty name="height" value="0.05" units="cm"/>
    </inkml:brush>
  </inkml:definitions>
  <inkml:trace contextRef="#ctx0" brushRef="#br0">0 215 17052,'2'-8'176,"0"1"0,0 0 0,1 0 0,-1 0 0,2 1 0,-1-1 0,1 1 0,0 0 0,0 0 0,1 0 0,-1 0 0,1 1 0,1-1 0,-1 1 0,1 1 0,0-1 0,0 1 0,12-6 0,9-5 223,1 3 0,0 0 0,35-9-1,-27 10-97,55-10-1,-77 19-268,0 1-1,0 0 0,0 0 1,0 1-1,0 1 1,0 1-1,17 3 1,-28-4-21,1-1 0,-1 1 0,1 1 0,-1-1 0,0 0 0,1 1 0,-1 0 0,0-1 0,0 1 0,0 1 0,0-1 1,0 0-1,-1 1 0,1-1 0,-1 1 0,0 0 0,1 0 0,-1 0 0,0 0 0,-1 0 0,1 0 0,-1 1 1,1-1-1,-1 0 0,0 1 0,0-1 0,0 1 0,-1-1 0,1 1 0,-1 0 0,0 5 0,-1 3 58,0-1-1,-1 0 0,-1 0 0,1 0 0,-2 0 1,-8 20-1,-36 60 384,44-84-412,-61 86 433,64-92-488,1-1-1,0 1 0,-1-1 1,1 1-1,0-1 0,-1 1 1,1 0-1,0-1 0,0 1 1,-1-1-1,1 1 0,0 0 1,0-1-1,0 1 1,0 0-1,0-1 0,0 1 1,0 0-1,0-1 0,0 2 1,1-2 0,-1 1 0,0-1 0,1 0 0,-1 1 0,0-1 0,1 0 0,-1 0 0,1 1 0,-1-1 0,1 0 0,-1 0 0,1 0 0,-1 1 0,0-1 0,1 0 0,-1 0 0,1 0 0,-1 0-1,1 0 1,-1 0 0,2 0 0,36-9-608,-23 5 346,1 1-56,0 1 1,0 0-1,0 1 0,28 1 0,-41 0 312,0 0 0,0 0 0,-1 1 0,1-1 0,0 1-1,0 0 1,-1 0 0,1 0 0,-1 0 0,1 0 0,-1 0 0,1 1 0,-1-1-1,0 1 1,1 0 0,-1-1 0,0 1 0,0 0 0,0 0 0,-1 1 0,1-1-1,0 0 1,-1 0 0,0 1 0,1-1 0,-1 1 0,0 0 0,0-1 0,0 1-1,-1 0 1,1-1 0,-1 1 0,1 0 0,-1 0 0,0 4 0,-1 3 98,0 0 0,-1 0 0,0-1 0,-1 1 1,0 0-1,0-1 0,-1 0 0,0 0 0,-1 0 0,-7 10 0,-4 6 362,-2-1 1,-22 25-1,23-31 133,-34 29-1,43-41-470,0 0 0,0-1 0,0 0 0,0 0 0,-1-1 0,0 0 0,-14 4 0,21-7-124,0 0 1,0-1-1,0 0 1,0 1 0,0-1-1,0 0 1,0 0-1,1 0 1,-1 0 0,0 0-1,0-1 1,0 1 0,0-1-1,0 1 1,0-1-1,1 1 1,-1-1 0,0 0-1,0 0 1,1 0-1,-1 0 1,1 0 0,-1 0-1,1-1 1,-1 1-1,-1-3 1,1 1-6,1 0 0,-1 0 1,1 0-1,0 0 0,-1 0 0,2 0 0,-1 0 1,0-1-1,1 1 0,-1 0 0,1 0 0,0-1 1,0 1-1,0 0 0,1-5 0,8-32-324</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07.930"/>
    </inkml:context>
    <inkml:brush xml:id="br0">
      <inkml:brushProperty name="width" value="0.05" units="cm"/>
      <inkml:brushProperty name="height" value="0.05" units="cm"/>
    </inkml:brush>
  </inkml:definitions>
  <inkml:trace contextRef="#ctx0" brushRef="#br0">1 277 16852,'8'3'604,"1"-1"1,-1-1-1,0 0 1,1 0 0,-1-1-1,1 0 1,0 0-1,14-3 1,-11 1-255,0-1 0,0-1 0,0 0 0,-1-1 0,20-10 0,-19 8-290,0 0 0,-1-1 0,0 0 0,-1-1 0,0 0 0,0-1 0,-1 0 0,0-1 0,-1 1 0,0-2 0,11-21 0,-16 28-36,-1-1-1,0 0 1,0-1-1,0 1 1,-1 0-1,0 0 1,0-1-1,-1-8 1,1 13-14,-2 0 1,1 0-1,0-1 1,0 1 0,-1 0-1,1 0 1,-1 0-1,1 0 1,-1 0 0,0 0-1,0 0 1,0 1 0,0-1-1,0 0 1,0 0-1,-1 1 1,1-1 0,-1 1-1,1-1 1,-1 1-1,1-1 1,-1 1 0,0 0-1,0 0 1,1 0-1,-1 0 1,0 0 0,0 0-1,-3 0 1,0 0 8,0 1 0,-1-1-1,1 1 1,-1 0 0,1 1 0,0-1 0,-1 1 0,1 0 0,0 0 0,-1 1 0,1-1-1,0 1 1,0 1 0,0-1 0,-5 4 0,-4 2 22,1 1 0,-1 1 0,2 0 0,-13 12 0,11-7-14,0 0 1,2 0 0,0 2-1,1-1 1,-14 27 0,20-34-20,1 1 1,0-1 0,0 1 0,1 0-1,1 0 1,-1 0 0,2 0 0,-1 0 0,1 0-1,1 0 1,0 1 0,2 16 0,-1-23-68,0 0 1,0 0 0,0 0-1,0 0 1,1 0 0,0 0 0,0 0-1,0 0 1,0 0 0,0-1-1,1 1 1,0-1 0,-1 0 0,1 0-1,0 0 1,1 0 0,-1 0-1,1-1 1,-1 1 0,1-1-1,0 0 1,-1 0 0,1-1 0,0 1-1,0-1 1,1 1 0,-1-1-1,0-1 1,0 1 0,1 0 0,-1-1-1,7 0 1,2-1-142,-1 0 0,1-1 0,-1 0 0,0-1 0,0 0 0,0-1 0,0 0 0,-1-1 0,0 0 0,14-9 0,-10 4-147,27-22 1,12-24-559</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08.304"/>
    </inkml:context>
    <inkml:brush xml:id="br0">
      <inkml:brushProperty name="width" value="0.05" units="cm"/>
      <inkml:brushProperty name="height" value="0.05" units="cm"/>
    </inkml:brush>
  </inkml:definitions>
  <inkml:trace contextRef="#ctx0" brushRef="#br0">121 380 15395,'-15'15'849,"1"1"-1,0 0 1,2 1 0,0 0-1,0 1 1,-12 26-1,22-38-721,-1 0 0,0 0-1,1 0 1,0 0 0,1 1 0,-1-1-1,1 1 1,0-1 0,1 1 0,0-1-1,0 1 1,1 6 0,-1-10-110,1-1 1,0 1-1,0-1 1,0 1-1,0-1 0,0 1 1,0-1-1,1 1 1,-1-1-1,1 0 1,-1 0-1,1 0 1,0 0-1,0 0 1,0 0-1,0 0 0,1-1 1,-1 1-1,0-1 1,1 0-1,-1 1 1,1-1-1,-1 0 1,1 0-1,-1-1 0,1 1 1,0 0-1,-1-1 1,1 0-1,4 0 1,2 1-9,-1-2 1,1 1 0,-1-1 0,1-1 0,-1 1-1,1-1 1,-1-1 0,0 0 0,0 0 0,0 0-1,0-1 1,-1 0 0,1-1 0,-1 0 0,0 0-1,-1 0 1,9-9 0,4-5 25,-1-1-1,-1-1 1,0-1 0,16-28-1,-9 11 233,-2-2 1,-2-1-1,-1 0 0,-2-1 1,-2-1-1,16-79 0,-31 118-219,2-2 49,-1 1 1,0-1-1,0 0 0,-1 1 1,1-1-1,-2 0 1,1 1-1,-1-1 0,-3-12 1,4 18-82,0 1 1,0-1 0,0 0 0,-1 1-1,1-1 1,0 1 0,-1-1-1,1 0 1,0 1 0,-1-1 0,1 1-1,-1-1 1,1 1 0,-1-1-1,1 1 1,-1 0 0,1-1 0,-1 1-1,0 0 1,1-1 0,-1 1-1,1 0 1,-1 0 0,0-1 0,1 1-1,-1 0 1,0 0 0,1 0-1,-1 0 1,0 0 0,1 0 0,-1 0-1,0 0 1,1 0 0,-1 0-1,0 0 1,1 0 0,-1 1-1,0-1 1,1 0 0,-1 1 0,0-1-1,1 0 1,-1 1 0,1-1-1,-1 1 1,-3 1 25,1 1-1,0 0 1,-1 0-1,1 0 1,1 0-1,-6 6 1,0 5-21,0 0 1,1 0-1,0 1 0,1 0 0,1 0 1,1 1-1,0-1 0,1 1 1,-2 25-1,3-17-3,1 0 1,2 1 0,0-1-1,2 0 1,9 41-1,-7-46-190,2 0-1,-1 0 1,2-1-1,1 0 1,15 24-1,-19-33 72,1 0-1,1-1 0,-1 0 1,1 0-1,1-1 0,0 0 0,0 0 1,0-1-1,1 0 0,0 0 1,18 8-1,-5-8-316</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0.724"/>
    </inkml:context>
    <inkml:brush xml:id="br0">
      <inkml:brushProperty name="width" value="0.05" units="cm"/>
      <inkml:brushProperty name="height" value="0.05" units="cm"/>
    </inkml:brush>
  </inkml:definitions>
  <inkml:trace contextRef="#ctx0" brushRef="#br0">1 0 17548,'0'1'80,"1"-1"0,0 0 0,-1 0 1,1 0-1,-1 1 0,0-1 0,1 0 1,-1 0-1,1 1 0,-1-1 0,1 0 1,-1 1-1,0-1 0,1 1 0,-1-1 1,0 0-1,1 1 0,-1-1 0,0 1 1,1-1-1,-1 1 0,0-1 0,0 1 0,0-1 1,0 1-1,1-1 0,-1 1 0,0-1 1,0 1-1,0 0 0,0-1 0,0 1 1,0-1-1,-1 1 0,4 32 460,-2-21 166,0 7-311,17 153 1447,-13-135-1597,3-1 1,20 60-1,-27-93-217,0 0 1,0 0 0,0 0-1,1 0 1,0 0 0,-1 0-1,1-1 1,0 1-1,4 3 1,-5-6-15,0 1-1,-1 0 1,1-1-1,0 1 1,0-1-1,0 1 1,1-1-1,-1 0 1,0 0-1,0 1 1,0-1-1,0 0 1,0 0-1,0 0 1,0 0-1,0 0 1,0 0-1,1 0 1,-1 0-1,0-1 1,0 1-1,0 0 1,0-1-1,0 1 1,0 0-1,0-1 1,0 0-1,0 1 1,0-1-1,0 1 1,0-1-1,1-1 1,2-3 38,1 1 1,-1-1-1,1 0 1,-1 0 0,-1 0-1,1-1 1,3-7-1,20-46 303,-19 39-243,20-50 378,32-123 0,-55 177-420,-5 16-69,0 0 0,0 0 0,0 0 0,0 0 0,0 0 0,0 0 0,0 0 0,0 0 0,0 1 0,0-1 0,0 0 0,0 0 0,0 0 1,0 0-1,0 0 0,0 0 0,0 0 0,0 0 0,0 0 0,0 0 0,0 0 0,0 0 0,0 0 0,0 0 0,0 0 0,0 0 0,0 0 0,0 0 0,0 1 0,0-1 0,0 0 0,0 0 0,0 0 0,1 0 0,-1 0 0,0 0 0,0 0 0,0 0 0,0 0 0,0 0 0,0 0 0,0 0 0,0 0 0,0 0 0,0 0 0,0 0 0,0 0 0,0 0 0,0 0 0,0 0 0,1 0 0,-1 0 0,0 0 0,0 0 0,0-1 0,0 28 56,0-18-60,-2 24 12,1 46 4,2-70-15,-1 0 0,2-1 0,-1 1-1,1 0 1,0-1 0,6 14 0,-8-21 1,0 0 1,1 0-1,-1 0 1,0-1-1,1 1 1,-1 0-1,1 0 1,-1 0-1,1 0 1,0 0-1,-1-1 1,1 1-1,0 0 1,-1 0-1,1-1 1,0 1-1,0-1 1,0 1-1,0-1 1,-1 1-1,1-1 1,0 1-1,0-1 1,0 0-1,0 1 1,0-1-1,0 0 1,0 0-1,0 0 1,0 0-1,0 0 1,0 0-1,0 0 1,0 0-1,0 0 0,0 0 1,0-1-1,0 1 1,0 0-1,0-1 1,0 1-1,0-1 1,0 1-1,0-1 1,0 0-1,5-3 0,0-1 0,-1 0-1,0 0 1,0-1-1,4-6 1,-8 11 1,60-89-19,2-3 66,-63 92-47,1 0 1,0 0-1,0 0 1,-1 1-1,1-1 1,0 0-1,0 0 1,0 0-1,0 1 1,0-1 0,0 0-1,0 1 1,0-1-1,0 1 1,1-1-1,0 1 1,-1 0-1,-1 0 0,1 0 0,-1 0 0,1 0 0,-1 0 1,0 1-1,1-1 0,-1 0 0,1 0 0,-1 0 0,1 1 0,-1-1 1,1 0-1,-1 1 0,0-1 0,1 0 0,-1 1 0,0-1 1,1 1-1,-1-1 0,0 0 0,0 1 0,1-1 0,-1 1 0,0 0 1,2 4 1,-1-1 0,1 1 0,-1 0 0,-1 0 0,1-1 1,-1 7-1,1 53-1,-1-29-332,1-1-1,9 50 0,-10-81 202,1 0 0,0-1-1,0 1 1,0 0 0,0 0 0,0-1-1,0 1 1,3 3 0,-3-5 98,-1-1 0,1 1 0,-1-1 0,1 1 0,0-1 0,-1 0 0,1 1 0,-1-1 0,1 1 0,0-1 0,-1 0 0,1 0 0,0 1 0,-1-1 0,1 0 0,0 0 0,0 0 0,-1 0 0,1 0 0,0 0 0,0 0 0,-1 0 0,1 0 0,0 0 1,-1 0-1,1-1 0,0 1 0,-1 0 0,1 0 0,0-1 0,-1 1 0,1 0 0,0-1 0,-1 1 0,1-1 0,-1 1 0,1-1 0,-1 1 0,1-1 0,-1 1 0,1-1 0,19-24-545,0-8-206</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05.445"/>
    </inkml:context>
    <inkml:brush xml:id="br0">
      <inkml:brushProperty name="width" value="0.05" units="cm"/>
      <inkml:brushProperty name="height" value="0.05" units="cm"/>
    </inkml:brush>
  </inkml:definitions>
  <inkml:trace contextRef="#ctx0" brushRef="#br0">150 35 12571,'4'-8'1237,"-2"6"-936,-1 0 0,0 0 0,1 0 0,-1 0 0,0 0 0,-1 0 0,1 0 0,0 0 0,0-1 1,0-2-1,-13 25 2141,-14 30-1905,2 0 0,2 1 1,3 2-1,2 0 1,2 1-1,-13 94 1,27-138-499,0 0 1,1 0 0,0 0 0,2 13-1,-2-21-57,0 0-1,1 0 0,-1 0 0,0 0 0,1 0 0,0-1 1,-1 1-1,1 0 0,0 0 0,0-1 0,0 1 0,0-1 0,0 1 1,0-1-1,1 1 0,-1-1 0,0 0 0,1 1 0,-1-1 0,1 0 1,-1 0-1,1 0 0,0 0 0,-1 0 0,1-1 0,0 1 0,0 0 1,-1-1-1,4 1 0,2-1-166,1 0-1,-1 0 1,0-1 0,0 0-1,1 0 1,-1-1 0,0 0 0,0 0-1,-1 0 1,12-6 0,7-6-237,32-22 1,-41 25 175,30-20-436</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1.175"/>
    </inkml:context>
    <inkml:brush xml:id="br0">
      <inkml:brushProperty name="width" value="0.05" units="cm"/>
      <inkml:brushProperty name="height" value="0.05" units="cm"/>
    </inkml:brush>
  </inkml:definitions>
  <inkml:trace contextRef="#ctx0" brushRef="#br0">2 119 15755,'24'-17'1993,"6"0"-1001,3 0-360,0 0 1337,4 1-681,-4 4-384,2 1-272,-10 2-992,0 8-288,-14-1 544,-5 2-168,-8 8-152</inkml:trace>
  <inkml:trace contextRef="#ctx0" brushRef="#br0" timeOffset="1">0 294 17812,'26'0'2200,"7"-8"-1408,7-9-335,10-4 1103,10-1-672,-1-4-552,-3-2-24,-3 6-104,-19 4-248</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2.027"/>
    </inkml:context>
    <inkml:brush xml:id="br0">
      <inkml:brushProperty name="width" value="0.05" units="cm"/>
      <inkml:brushProperty name="height" value="0.05" units="cm"/>
    </inkml:brush>
  </inkml:definitions>
  <inkml:trace contextRef="#ctx0" brushRef="#br0">12 259 16604,'0'-6'652,"-1"-3"1416,1 15-170,0 12-342,0-16-1497,3 213 2217,1-145-2237,13 74 0,-16-141 5,-1 1 0,1 0-1,0-1 1,0 1 0,1-1 0,-1 1 0,1-1 0,2 4 0,-4-7-34,0 0 0,0 0 1,0 0-1,0 0 0,1 1 0,-1-1 0,0 0 0,0 0 1,0 0-1,0 0 0,1 1 0,-1-1 0,0 0 1,0 0-1,0 0 0,1 0 0,-1 0 0,0 0 1,0 0-1,1 0 0,-1 0 0,0 0 0,0 0 0,1 0 1,-1 0-1,0 0 0,0 0 0,1 0 0,-1 0 1,0 0-1,0 0 0,0 0 0,1 0 0,-1 0 1,0 0-1,0-1 0,0 1 0,1 0 0,-1 0 1,9-19 349,-4-5-92,-1-1 1,-1 0 0,0 0 0,-4-49 0,-17-100 196,16 161-453,-1-8-1,0-1 0,-2 1 0,0 0 0,-10-25 0,15 45-12,-1 0-1,1 0 1,0 0 0,0 0-1,-1 0 1,1 0-1,-1 0 1,1 0 0,-1 1-1,1-1 1,-1 0-1,0 0 1,1 1 0,-1-1-1,0 0 1,0 1 0,1-1-1,-1 1 1,0-1-1,-1 0 1,1 1-1,1 1-1,-1-1 1,1 0-1,-1 0 0,1 1 1,0-1-1,-1 1 1,1-1-1,-1 0 1,1 1-1,0-1 1,-1 1-1,1-1 1,0 1-1,-1-1 1,1 1-1,0-1 1,0 1-1,-1-1 1,1 1-1,0 0 1,0-1-1,0 2 1,-6 42-62,6-24 31,3 31 1,-2-45 28,0 0 1,0 0 0,0 0-1,1 0 1,0 0-1,1 0 1,-1-1 0,1 1-1,4 5 1,-6-10 3,-1 0 0,1 0 0,0 0 0,-1 0 1,1 0-1,0-1 0,0 1 0,0 0 0,0 0 0,0-1 0,0 1 0,0-1 1,0 1-1,0-1 0,0 1 0,0-1 0,0 0 0,0 0 0,0 1 1,0-1-1,1 0 0,-1 0 0,2 0 0,-1-1 2,0 1 1,0-1-1,0 0 0,1 0 1,-1 0-1,0 0 0,0 0 1,0 0-1,0 0 0,0-1 1,1-1-1,5-5 13,0 0 0,-1 0 1,12-18-1,10-23 95,-2-1 0,-2-1 0,-3-2 0,20-66-1,-33 93-65,-9 26-43,0 1-1,0-1 0,0 0 0,0 0 0,0 0 0,0 0 0,0 0 1,0 0-1,0 1 0,0-1 0,0 0 0,1 0 0,-1 0 1,0 0-1,0 0 0,0 0 0,0 0 0,0 1 0,0-1 0,0 0 1,1 0-1,-1 0 0,0 0 0,0 0 0,0 0 0,0 0 0,0 0 1,0 0-1,1 0 0,-1 0 0,0 0 0,0 0 0,0 0 0,0 0 1,0 0-1,1 0 0,-1 0 0,0 0 0,0 0 0,0 0 0,0 0 1,0 0-1,0 0 0,1 0 0,-1 0 0,0 0 0,0 0 0,0 0 1,0-1-1,0 1 0,0 0 0,0 0 0,1 0 0,-1 0 1,0 0-1,0 0 0,0 0 0,0-1 0,0 1 0,0 0 0,0 0 1,0 0-1,3 15-12,1 134-62,3 35 32,-4-154-50,2 0 0,0 0 0,2 0 0,11 28 0,-16-53-20,0 0 0,1 0 1,0 0-1,0 0 0,0-1 0,0 1 1,0-1-1,1 0 0,0 0 1,8 6-1,-11-9 23,0 0 0,1 0 0,-1 0-1,1 0 1,-1 0 0,1 0 0,-1-1 0,1 1 0,0-1-1,-1 1 1,1-1 0,0 0 0,-1 1 0,1-1 0,0 0-1,0 0 1,-1 0 0,1-1 0,0 1 0,-1 0 0,1-1-1,0 1 1,-1-1 0,1 1 0,0-1 0,-1 0 0,1 1-1,-1-1 1,1 0 0,-1 0 0,0 0 0,1-1 0,-1 1 0,0 0-1,0 0 1,2-3 0,1-4-599</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2.448"/>
    </inkml:context>
    <inkml:brush xml:id="br0">
      <inkml:brushProperty name="width" value="0.05" units="cm"/>
      <inkml:brushProperty name="height" value="0.05" units="cm"/>
    </inkml:brush>
  </inkml:definitions>
  <inkml:trace contextRef="#ctx0" brushRef="#br0">0 334 16540,'10'5'2264,"11"-8"-1272,13-12-304,9-5 1489,13-7-921,3-6-112,8-4-375,0-3-185,-1 2-392,-6 3-280,-12 5-769,-7 5-255,-18 7 872,-3 6-232,-10 6-176</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2.857"/>
    </inkml:context>
    <inkml:brush xml:id="br0">
      <inkml:brushProperty name="width" value="0.05" units="cm"/>
      <inkml:brushProperty name="height" value="0.05" units="cm"/>
    </inkml:brush>
  </inkml:definitions>
  <inkml:trace contextRef="#ctx0" brushRef="#br0">0 0 16283,'16'56'2369,"0"1"-1337,-3 5-472,1 3 2569,2 3-2201,2 0-248,-5-4-336,0-2-240,0-11-344,-4-3-216,-2-12-408,-6-8-152,-1-11-432,-8-5-425,-5-12 1177,-3-2-248,-7-10-80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3.260"/>
    </inkml:context>
    <inkml:brush xml:id="br0">
      <inkml:brushProperty name="width" value="0.05" units="cm"/>
      <inkml:brushProperty name="height" value="0.05" units="cm"/>
    </inkml:brush>
  </inkml:definitions>
  <inkml:trace contextRef="#ctx0" brushRef="#br0">69 1016 12979,'-13'-26'737,"1"0"0,1-1 0,2-1 0,-9-38 0,16 57-481,0 1 1,1-1-1,1 0 0,0 1 0,0-1 0,0 0 0,1 1 1,0-1-1,1 1 0,0-1 0,0 1 0,1 0 0,0 0 0,1 0 1,-1 0-1,2 1 0,-1-1 0,1 1 0,7-9 0,-1 5-6,0 0-1,1 1 0,0 0 0,1 1 1,0 0-1,0 1 0,1 1 0,0 0 1,29-10-1,-30 13-216,0 0-1,0 1 1,1 1 0,-1 0-1,1 0 1,0 2 0,-1-1-1,1 2 1,-1 0 0,1 0-1,22 7 1,-30-6-28,0 0 0,0 1 0,0 0 1,0 0-1,0 0 0,0 1 0,-1 0 0,0 0 0,0 0 1,0 1-1,0-1 0,-1 1 0,8 11 0,-10-12 23,0-1 0,0 0 0,0 1 1,-1 0-1,1-1 0,-1 1 0,0 0 0,0-1 0,0 1 0,-1 0 0,1 0 0,-1 0 0,0 0 1,0-1-1,-1 1 0,1 0 0,-1 0 0,0 0 0,1 0 0,-2-1 0,1 1 0,0-1 0,-1 1 1,0-1-1,-2 4 0,-1 1 50,-1-1 0,0-1 0,0 1 0,0-1 0,-1 0 0,0 0 1,-1-1-1,1 0 0,-1 0 0,0-1 0,0 0 0,-9 3 0,2-1-158,0-2 1,-1 1-1,0-2 0,1 0 0,-32 1 0,20-6-889,26 2 938,0 0 0,0 0 0,0-1 0,0 1 0,0 0 1,0-1-1,0 1 0,0-1 0,1 1 0,-1-1 0,0 0 0,0 1 0,0-1 1,1 0-1,-1 0 0,0 1 0,1-1 0,-1 0 0,0 0 0,1 0 0,-1-1 1,0-8-456</inkml:trace>
  <inkml:trace contextRef="#ctx0" brushRef="#br0" timeOffset="1">690 183 19852,'7'0'2065,"16"0"-1161,4-5-312,19-10 1240,6-2-567,11-6-497,1-3-232,1 1-536,-4-1-328,-15 4-952,-7 4 127,-25 12 753,-8 6-248,-13 13-288</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3.654"/>
    </inkml:context>
    <inkml:brush xml:id="br0">
      <inkml:brushProperty name="width" value="0.05" units="cm"/>
      <inkml:brushProperty name="height" value="0.05" units="cm"/>
    </inkml:brush>
  </inkml:definitions>
  <inkml:trace contextRef="#ctx0" brushRef="#br0">0 243 19308,'42'-10'2233,"2"-7"-1489,14-11-336,1-2 1152,4-4-792,-2-1-544,-9 0 8,-8 7-96,-11 3-208</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4.137"/>
    </inkml:context>
    <inkml:brush xml:id="br0">
      <inkml:brushProperty name="width" value="0.05" units="cm"/>
      <inkml:brushProperty name="height" value="0.05" units="cm"/>
    </inkml:brush>
  </inkml:definitions>
  <inkml:trace contextRef="#ctx0" brushRef="#br0">1 41 18364,'0'-30'2515,"1"20"-168,-1 29-552,0 195 389,-2-91-1891,17 149 0,-13-260-256,-1 0 1,2 0-1,0-1 0,8 23 0,-11-32-24,1 0 0,0 1 0,1-1 0,-1 0 0,0 0-1,1 0 1,-1 0 0,1 0 0,-1 0 0,1-1 0,0 1 0,0 0 0,0-1 0,0 0-1,0 1 1,0-1 0,0 0 0,0 0 0,1 0 0,-1 0 0,0 0 0,1-1 0,-1 1-1,1-1 1,-1 1 0,1-1 0,-1 0 0,1 0 0,-1 0 0,3-1 0,4-1 36,0 0 1,-1 0-1,1-1 1,-1-1-1,1 1 1,13-9-1,46-36 199,-32 22-150,144-111-1973,-175 133 1777,-1 0 1,1 0 0,-1 0-1,0-1 1,-1 1 0,1-1-1,-1 0 1,6-11 0,0-8-463</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4.540"/>
    </inkml:context>
    <inkml:brush xml:id="br0">
      <inkml:brushProperty name="width" value="0.05" units="cm"/>
      <inkml:brushProperty name="height" value="0.05" units="cm"/>
    </inkml:brush>
  </inkml:definitions>
  <inkml:trace contextRef="#ctx0" brushRef="#br0">41 8 21741,'5'-8'1765,"-6"10"-640,-7 19 179,-8 71-963,5 1-1,3 0 1,7 130 0,12-88-323,-9-120-19,1 1 0,1-1 0,0 0 1,1 0-1,1-1 0,12 23 0,-16-33-52,0 0 1,0-1-1,1 1 0,0-1 1,0 0-1,0 0 0,0 0 1,0 0-1,0-1 1,1 1-1,0-1 0,-1 0 1,1 0-1,0 0 1,0 0-1,0-1 0,0 1 1,0-1-1,6 1 0,-4-2-120,1 0 1,-1 0-1,0 0 0,1-1 0,-1 0 0,0 0 0,0 0 0,0-1 0,1 0 0,-2 0 0,1-1 0,9-5 0,23-16-346,0-5-206</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4.912"/>
    </inkml:context>
    <inkml:brush xml:id="br0">
      <inkml:brushProperty name="width" value="0.05" units="cm"/>
      <inkml:brushProperty name="height" value="0.05" units="cm"/>
    </inkml:brush>
  </inkml:definitions>
  <inkml:trace contextRef="#ctx0" brushRef="#br0">1 52 20980,'8'23'1785,"2"-6"-1313,2 2-232,7 0 672,-1-5-152,5-7-592,3-5-488,3-14-760,1-7-224,-3-14 976,-1-7-240,-5-8-225</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5.306"/>
    </inkml:context>
    <inkml:brush xml:id="br0">
      <inkml:brushProperty name="width" value="0.05" units="cm"/>
      <inkml:brushProperty name="height" value="0.05" units="cm"/>
    </inkml:brush>
  </inkml:definitions>
  <inkml:trace contextRef="#ctx0" brushRef="#br0">50 0 17244,'-8'40'1696,"-3"15"-904,-1 4-288,4 5 841,1 1-241,4-5-384,3-6-208,6-9-472,-2-10-352,10-14 280,2-10-96,3-7-120</inkml:trace>
  <inkml:trace contextRef="#ctx0" brushRef="#br0" timeOffset="1">277 295 20876,'-5'38'2049,"0"-1"-1569,3 0-240,2 3 1152,2 2-1096,3-3-424,2-5-1112,0-7 1112,2-11-224,-1-7-128</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06.331"/>
    </inkml:context>
    <inkml:brush xml:id="br0">
      <inkml:brushProperty name="width" value="0.05" units="cm"/>
      <inkml:brushProperty name="height" value="0.05" units="cm"/>
    </inkml:brush>
  </inkml:definitions>
  <inkml:trace contextRef="#ctx0" brushRef="#br0">368 1 15947,'-26'23'4077,"-20"30"-2745,17-19-873,-16 18-271,2 2 0,-42 69-1,71-100-165,1 0-1,2 2 1,0-1-1,1 1 1,2 1-1,0-1 1,2 1-1,-5 45 0,10-63-12,1 1-1,0-1 0,0 0 0,1 0 1,0 0-1,1 0 0,-1 0 0,2 0 0,3 10 1,-5-15-2,1 1 0,1 0 0,-1 0 0,0-1-1,1 1 1,0-1 0,0 0 0,0 0 0,0 0 0,0 0 0,0-1 0,1 1 0,-1-1 0,1 0 0,0 0 0,0 0 0,0 0 0,0 0 0,5 0 0,1 0 27,1 0 0,-1-1 0,1-1 0,0 0 0,-1 0 1,1-1-1,-1 0 0,1-1 0,-1 0 0,1-1 0,-1 0 0,0-1 0,0 0 1,0 0-1,13-9 0,-7 4 45,-1-1-1,-1 0 1,0-1 0,0-1 0,-1 0-1,0-1 1,-1 0 0,15-23 0,-20 25-3,-1 0 0,0 0 1,-1 0-1,-1-1 0,1 0 0,2-14 1,-7 22-46,1 0 0,0 0 1,-1 1-1,0-1 0,0 0 1,0 0-1,-1 0 0,1 0 0,-1 0 1,-2-6-1,3 8-15,-1 0 1,0 0-1,0 1 0,0-1 1,-1 0-1,1 1 0,0-1 1,-1 1-1,1-1 0,-1 1 1,1 0-1,-1-1 0,0 1 1,1 0-1,-1 0 0,0 0 1,0 1-1,0-1 0,0 0 1,0 1-1,-3-2 0,-1 2-6,-1 0 0,1 0-1,0 1 1,0 0 0,-1 0-1,1 0 1,0 1 0,0 0-1,0 0 1,0 0 0,1 1-1,-1 0 1,1 0 0,-1 0-1,1 1 1,0 0 0,0 0-1,1 0 1,-1 1-1,1-1 1,0 1 0,0 0-1,1 0 1,-5 8 0,8-13-13,-1 1 0,1 0 1,0-1-1,0 1 0,-1-1 0,1 1 1,0 0-1,0-1 0,0 1 1,0-1-1,0 1 0,0 0 0,0-1 1,0 1-1,0 0 0,0-1 1,0 1-1,0-1 0,1 1 0,-1 0 1,0-1-1,0 1 0,1-1 1,-1 1-1,0-1 0,1 1 0,-1-1 1,1 1-1,0 0-1,0-1-1,0 1 1,0-1-1,0 0 1,0 1-1,0-1 1,0 0-1,0 0 1,0 0-1,0 0 1,0 0-1,0 0 1,0 0-1,0 0 1,1-1-1,4 0-14,1-1 0,-1 0-1,0 0 1,8-5 0,16-10-51,36-30 0,14-8 7,-78 54 59,0 0-1,0-1 1,0 1-1,0 0 0,0 0 1,1 0-1,-1 0 1,0 1-1,1-1 0,-1 1 1,0-1-1,1 1 1,-1 0-1,1 0 0,-1 0 1,0 0-1,5 1 1,-6 0 3,1 0 0,-1 0 1,0 0-1,1 0 0,-1 0 1,0 1-1,1-1 0,-1 1 1,0-1-1,0 1 1,0-1-1,-1 1 0,1-1 1,0 1-1,0 0 0,-1 0 1,1-1-1,-1 1 0,0 0 1,1 0-1,-1-1 1,0 1-1,0 0 0,0 2 1,0 27 34,-1 1 1,-1 0-1,-10 48 1,6-42-44,-3 67 0,8-104-17,1 0 0,0 0 1,0 0-1,0 0 0,0 0 1,0 0-1,0 0 0,1 0 1,-1-1-1,0 1 0,0 0 1,1 0-1,-1 0 0,0 0 0,1 0 1,-1-1-1,1 1 0,-1 0 1,2 1-1,-2-2-16,1 0-1,-1 0 1,1 0-1,-1 0 0,1 0 1,0 0-1,-1 0 1,1 0-1,-1 0 1,1 0-1,-1 0 1,1 0-1,-1 0 1,1 0-1,-1-1 1,1 1-1,-1 0 1,1 0-1,-1 0 1,0-1-1,1 1 1,-1 0-1,1-1 1,0 0-1,3-3-121,0 0 0,-1 0 0,1 0-1,-1-1 1,5-6 0,12-28-296,4-11-132</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5.743"/>
    </inkml:context>
    <inkml:brush xml:id="br0">
      <inkml:brushProperty name="width" value="0.05" units="cm"/>
      <inkml:brushProperty name="height" value="0.05" units="cm"/>
    </inkml:brush>
  </inkml:definitions>
  <inkml:trace contextRef="#ctx0" brushRef="#br0">1 3 18692,'0'0'39,"0"0"1,0 0-1,0 0 0,0 0 0,0 0 1,0-1-1,0 1 0,0 0 1,0 0-1,0 0 0,0 0 0,0 0 1,0 0-1,0 0 0,0 0 1,0 0-1,0-1 0,0 1 0,0 0 1,0 0-1,0 0 0,0 0 1,1 0-1,-1 0 0,0 0 0,0 0 1,0 0-1,0 0 0,0 0 1,0 0-1,0 0 0,0 0 0,0 0 1,1 0-1,-1 0 0,0 0 1,0 0-1,0 0 0,0 0 1,0 0-1,0 0 0,0 0 0,0 0 1,1 0-1,-1 0 0,0 0 1,0 0-1,0 0 0,0 0 0,0 0 1,0 0-1,0 0 0,0 0 1,0 0-1,1 0 0,-1 0 0,0 0 1,0 0-1,0 1 0,0-1 1,0 0-1,2 10 1176,-1 21 527,-1-27-1090,1 48 748,7 51-1,-5-81-1384,1 1 0,1-1 0,1 1 0,15 35 0,-19-53-41,1-1-1,0 1 0,0 0 0,0-1 1,0 1-1,1-1 0,-1 0 1,5 4-1,-6-7-16,-1 0 0,1 0 1,-1 1-1,1-2 0,-1 1 0,1 0 1,-1 0-1,1 0 0,0-1 0,0 1 1,-1-1-1,1 1 0,0-1 0,0 0 1,0 0-1,0 0 0,-1 0 0,1 0 0,0 0 1,0 0-1,0 0 0,-1-1 0,1 1 1,0-1-1,0 0 0,-1 1 0,3-2 1,1-1-180,0-1 0,-1 1 0,1-1 0,-1 0 1,0-1-1,0 1 0,0-1 0,-1 1 0,1-1 1,4-9-1,2-6-337,10-31 1,-5 8-222</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6.196"/>
    </inkml:context>
    <inkml:brush xml:id="br0">
      <inkml:brushProperty name="width" value="0.05" units="cm"/>
      <inkml:brushProperty name="height" value="0.05" units="cm"/>
    </inkml:brush>
  </inkml:definitions>
  <inkml:trace contextRef="#ctx0" brushRef="#br0">8 94 18372,'-7'5'1888,"10"5"-999,5 0-337,7 3 1168,2 0-560,7 2-712,-2-3-472,-2-2 232,-3-5-56,-4-7-280</inkml:trace>
  <inkml:trace contextRef="#ctx0" brushRef="#br0" timeOffset="1">399 0 21453,'4'1'167,"-1"0"1,0 1-1,1-1 1,-1 1 0,0-1-1,0 1 1,0 0-1,0 0 1,-1 0 0,1 0-1,-1 1 1,1-1-1,2 5 1,28 40 378,-29-40-298,23 40 21,-3 1 0,-1 1 0,-3 1 0,-2 1 0,-2 1 0,-2 0 0,-3 1 0,5 56 0,-13-76-333,-3-1 1,0 1-1,-2 0 0,-2-1 1,-1 1-1,-1-1 1,-1 0-1,-2-1 0,-2 0 1,-1 0-1,-1-1 1,-1-1-1,-2 0 0,-1-1 1,-34 43-1,10-23-223</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6.767"/>
    </inkml:context>
    <inkml:brush xml:id="br0">
      <inkml:brushProperty name="width" value="0.05" units="cm"/>
      <inkml:brushProperty name="height" value="0.05" units="cm"/>
    </inkml:brush>
  </inkml:definitions>
  <inkml:trace contextRef="#ctx0" brushRef="#br0">0 160 18460,'26'-3'2000,"3"-4"-1367,11-7-289,6-5 928,9-4-576,6 0-176,-5-1-544,-5 1-368,-14 10 1136,-9 3-784,-20 13-32,-6 8-24</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7.173"/>
    </inkml:context>
    <inkml:brush xml:id="br0">
      <inkml:brushProperty name="width" value="0.05" units="cm"/>
      <inkml:brushProperty name="height" value="0.05" units="cm"/>
    </inkml:brush>
  </inkml:definitions>
  <inkml:trace contextRef="#ctx0" brushRef="#br0">1 230 15555,'35'10'1833,"11"-20"-913,6-8-336,12-11 1000,7-4-351,3-3-1081,-2-7 408,-13 7-328,-12 2-96</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8.075"/>
    </inkml:context>
    <inkml:brush xml:id="br0">
      <inkml:brushProperty name="width" value="0.05" units="cm"/>
      <inkml:brushProperty name="height" value="0.05" units="cm"/>
    </inkml:brush>
  </inkml:definitions>
  <inkml:trace contextRef="#ctx0" brushRef="#br0">1 39 13883,'9'-35'3643,"-9"35"-3606,0 0 0,0 0-1,0 0 1,0 0-1,0-1 1,0 1 0,0 0-1,0 0 1,0 0-1,0 0 1,0 0-1,0 0 1,0 0 0,0 0-1,0-1 1,0 1-1,0 0 1,0 0 0,0 0-1,0 0 1,0 0-1,0 0 1,0 0 0,0 0-1,0 0 1,0-1-1,0 1 1,0 0 0,0 0-1,0 0 1,0 0-1,1 0 1,-1 0 0,0 0-1,0 0 1,0 0-1,0 0 1,0 0 0,0 0-1,0 0 1,0 0-1,0 0 1,1 0 0,-1 0-1,0 0 1,0 0-1,0 0 1,0 0 0,0 0-1,0 0 1,0 0-1,1 0 1,-1 0 0,0 0-1,0 0 1,0 0-1,0 0 1,0 0 0,0 0-1,0 0 1,0 0-1,0 0 1,0 0 0,1 0-1,-1 0 1,0 1-1,0-1 1,2 20 1223,-7 254 1199,-1-35-1241,6-227-1142,3 57 320,-2-63-341,0 1 0,0-1 0,0 0 0,1 1 0,0-1 0,0 0 0,6 11 0,-7-16-43,0 0 0,0 0 0,0 0 0,0 0 0,0 0 0,0 0 0,0 0 0,0 0 0,0-1 0,0 1 0,0 0 0,0-1-1,1 1 1,-1-1 0,0 1 0,1-1 0,-1 1 0,0-1 0,1 0 0,-1 0 0,0 0 0,1 0 0,-1 0 0,0 0 0,1 0 0,-1 0 0,1 0 0,1-1 0,3-1 19,0 0 1,0 0-1,0-1 0,8-5 1,-13 8-30,46-28-459,-1-2-1,-1-2 1,76-71 0,-84 66 81</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19.799"/>
    </inkml:context>
    <inkml:brush xml:id="br0">
      <inkml:brushProperty name="width" value="0.05" units="cm"/>
      <inkml:brushProperty name="height" value="0.05" units="cm"/>
    </inkml:brush>
  </inkml:definitions>
  <inkml:trace contextRef="#ctx0" brushRef="#br0">0 1 20596,'13'8'2225,"-3"1"-1561,3 4-296,4 1 1152,3 3-807,2 2-121,-1-2-296,1 2-216,-2-8-536,0-1-360,-1-8 1496,-4-5-784,0-12-40,-2-3-112</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0.223"/>
    </inkml:context>
    <inkml:brush xml:id="br0">
      <inkml:brushProperty name="width" value="0.05" units="cm"/>
      <inkml:brushProperty name="height" value="0.05" units="cm"/>
    </inkml:brush>
  </inkml:definitions>
  <inkml:trace contextRef="#ctx0" brushRef="#br0">9 0 18908,'-3'35'1688,"0"8"-1111,0 2-193,5 9 648,1-1-144,1-2-584,3-4-384,0-9-712,2-7 1448,-3-15-736,1 1-144,-2-10-64</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0.607"/>
    </inkml:context>
    <inkml:brush xml:id="br0">
      <inkml:brushProperty name="width" value="0.05" units="cm"/>
      <inkml:brushProperty name="height" value="0.05" units="cm"/>
    </inkml:brush>
  </inkml:definitions>
  <inkml:trace contextRef="#ctx0" brushRef="#br0">23 66 19444,'16'5'8095,"-12"-3"-8049,-1-1 1,1 1-1,0-1 1,0 0-1,0 0 1,0 0-1,0 0 1,0-1-1,0 0 1,6 0-1,-8 0-41,-1-1 0,1 0 0,-1 0 0,0 0 0,1 0 0,-1 0 0,0 0 0,0-1 0,0 1 0,0 0 0,0 0 0,0-1 0,0 1 1,0-1-1,0 1 0,-1-1 0,1 1 0,-1-1 0,1 0 0,-1 1 0,0-1 0,1 1 0,-1-1 0,0 0 0,0 1 0,0-1 0,0 0 0,0 1 0,-1-1 0,1 0 0,0 1 0,-1-1 0,1 1 0,-1-1 0,0 1 0,-1-4 0,2 4-4,-1 0 1,0-1-1,1 1 0,-1-1 0,0 1 0,0 0 0,0-1 0,0 1 0,0 0 0,0 0 0,0 0 0,0 0 0,0-1 1,0 2-1,-1-1 0,1 0 0,0 0 0,-1 0 0,1 1 0,-1-1 0,1 0 0,-1 1 0,1 0 0,-1-1 0,1 1 1,-1 0-1,1 0 0,-1 0 0,1 0 0,-1 0 0,0 0 0,1 0 0,-1 0 0,1 1 0,-1-1 0,1 1 0,-1-1 0,1 1 1,-1-1-1,-1 2 0,-1 2-7,0-1 1,0 1-1,0 0 0,0 0 1,1 0-1,-1 1 1,1-1-1,0 1 1,1 0-1,-1 0 1,1 0-1,0 0 0,0 0 1,1 0-1,-1 1 1,1-1-1,-1 11 1,5-14 15,3-7-67,2-9-510,-7 13 482,0-1 0,0 0-1,0 0 1,0 1-1,-1-1 1,1 0 0,-1 0-1,1 0 1,-1 0 0,0 0-1,0 0 1,0 0 0,0-1-1,-1-1-240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1.072"/>
    </inkml:context>
    <inkml:brush xml:id="br0">
      <inkml:brushProperty name="width" value="0.05" units="cm"/>
      <inkml:brushProperty name="height" value="0.05" units="cm"/>
    </inkml:brush>
  </inkml:definitions>
  <inkml:trace contextRef="#ctx0" brushRef="#br0">17 188 19092,'-3'11'590,"-1"0"0,1-1 1,1 1-1,0 0 0,1 0 0,0 1 0,0-1 0,3 19 0,-2-26-513,0 0 0,1-1 0,0 1 0,0 0 0,0-1 0,0 1 0,1-1 0,-1 1 0,1-1 0,0 1 0,0-1-1,0 0 1,0 0 0,1 0 0,-1 0 0,1-1 0,0 1 0,0-1 0,0 1 0,0-1 0,0 0 0,0 0 0,1 0 0,-1-1-1,1 1 1,-1-1 0,1 0 0,-1 0 0,5 1 0,-3-2-106,0 1 0,-1-1 1,1-1-1,0 1 0,-1 0 0,1-1 0,0 0 1,-1 0-1,1-1 0,-1 1 0,0-1 0,1 0 1,-1 0-1,0 0 0,0-1 0,0 0 0,0 1 1,-1-1-1,1 0 0,-1-1 0,0 1 0,4-6 1,2-1-362,-1-1 0,-1-1 0,0 1 0,0-1 0,-1 0 1,6-21-1,-4 11-665,-2-1 0,0 0 0,-2 0 0,0 0 0,-2-1 0,-1 1 0,-2-43 1,1 66 1057,0-1 0,0 0 1,0 0-1,0 0 1,-1 0-1,1 0 0,0 1 1,0-1-1,-1 0 1,1 0-1,0 1 1,-1-1-1,1 0 0,-1 0 1,1 1-1,-1-1 1,0 0-1,1 1 38,0 0-1,-1-1 1,1 1 0,0 0-1,-1 1 1,1-1 0,0 0-1,-1 0 1,1 0 0,0 0-1,-1 0 1,1 0 0,0 0-1,0 0 1,-1 1 0,1-1-1,0 0 1,-1 0 0,1 0-1,0 0 1,0 1 0,-1-1-1,1 0 1,0 0 0,0 1-1,0-1 1,0 0 0,-1 1-1,-12 25 2483,10-14-1903,0 1 1,1-1-1,0 1 0,1-1 1,0 1-1,2 16 0,11 77 1064,-8-85-1413,20 164 566,1 196-1,-25-356-896,0-1-530,1 1 0,4 27 0,-2-45 349,-1-7 81,3-11-151,1-15-180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1.620"/>
    </inkml:context>
    <inkml:brush xml:id="br0">
      <inkml:brushProperty name="width" value="0.05" units="cm"/>
      <inkml:brushProperty name="height" value="0.05" units="cm"/>
    </inkml:brush>
  </inkml:definitions>
  <inkml:trace contextRef="#ctx0" brushRef="#br0">1 11 14419,'6'-7'2257,"1"5"-937,-2 1-520,3 5 2257,-1 7-1337,1 9-568,1 8-192,0 8-391,-1 5-129,4 6-280,-1 2-152,1-4-328,-1-4-200,-1-5-489,-1-7-287,-5-15 904,-3-11-280,1 0-136</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06.860"/>
    </inkml:context>
    <inkml:brush xml:id="br0">
      <inkml:brushProperty name="width" value="0.05" units="cm"/>
      <inkml:brushProperty name="height" value="0.05" units="cm"/>
    </inkml:brush>
  </inkml:definitions>
  <inkml:trace contextRef="#ctx0" brushRef="#br0">19 510 16916,'-3'5'501,"0"0"-140,1 0 1,0 1 0,-1-1-1,-1 11 1,3-15-313,1 0-1,0-1 1,0 1 0,0 0-1,0 0 1,0 0 0,0-1-1,0 1 1,0 0 0,0 0-1,0-1 1,0 1 0,1 0-1,-1 0 1,0-1 0,0 1-1,1 0 1,-1-1 0,1 1-1,-1 0 1,0-1 0,1 1-1,-1-1 1,1 1 0,-1 0-1,1-1 1,0 1 0,-1-1-1,1 0 1,0 1 0,-1-1-1,1 1 1,0-1 0,-1 0 0,1 0-1,0 1 1,0-1 0,-1 0-1,1 0 1,0 0 0,0 0-1,-1 0 1,1 0 0,0 0-1,0 0 1,0 0 0,8-1 73,0 0 1,0-1-1,0 1 1,0-2-1,0 1 1,-1-1-1,1-1 1,10-5 0,64-41 9,-76 45-96,89-66 59,-83 60 12,-1 0-1,0-1 1,-1-1-1,0 0 1,9-15-1,-14 15 120,-9 8 108,2 5-308,0 0-1,-1 1 0,1-1 0,0 0 0,0 1 0,-1-1 0,1 1 0,0 0 0,0 0 0,0-1 0,0 1 1,0 0-1,0 0 0,0 0 0,-1 1 0,-13 14 11,1 0 0,1 1 1,0 0-1,2 1 0,0 0 0,1 1 1,0 0-1,2 1 0,0 0 0,-8 36 1,14-48-38,0 1 1,1 0 0,0-1 0,1 1-1,0-1 1,1 12 0,-1-19 0,1 1 0,-1-1 0,0 1 1,1 0-1,-1-1 0,1 1 0,-1-1 0,1 1 1,0-1-1,0 1 0,0-1 0,-1 0 0,1 1 0,1-1 1,-1 0-1,0 0 0,0 1 0,0-1 0,1 0 1,-1 0-1,0-1 0,1 1 0,-1 0 0,1 0 0,-1-1 1,1 1-1,-1-1 0,1 1 0,0-1 0,-1 1 1,1-1-1,-1 0 0,1 0 0,0 0 0,-1 0 0,1 0 1,0 0-1,1-1 0,5 0 0,1-1 0,-1 0 1,0-1-1,0 0 0,0 0 0,-1 0 1,10-6-1,49-37 6,-46 31-2,35-27 22,-3-2 1,-1-2-1,-3-3 0,-1-2 1,-3-2-1,-2-1 0,52-91 1,-91 138-19,2 1 2,-2 0 0,1 0 1,-1-1-1,0 0 0,0 0 0,-1 1 1,0-1-1,0-1 0,0-9 0,-1 17-8,-1-1 0,0 1-1,0-1 1,0 1 0,0-1 0,0 1-1,0-1 1,0 1 0,0-1-1,0 1 1,-1-1 0,1 1-1,0 0 1,0-1 0,0 1 0,0-1-1,-1 1 1,1-1 0,0 1-1,-1-1 1,1 1 0,0 0-1,-1-1 1,1 1 0,0 0 0,-1-1-1,1 1 1,0 0 0,-1 0-1,1-1 1,-1 1 0,0 0-1,0 0 2,0 0 0,0 0-1,-1 0 1,1 0-1,0 0 1,0 1-1,0-1 1,0 1-1,-1-1 1,1 1-1,0-1 1,0 1-1,-1 0 1,-32 28 43,5 1-52,2 2 0,1 1 0,1 1 0,2 1 0,2 1 0,1 1 0,-23 58 0,41-89-58,0 0 1,1-1 0,-1 1-1,1 0 1,0 1 0,1-1-1,0 0 1,0 0 0,0 0-1,0 0 1,1 0 0,0 0-1,0 0 1,1 0 0,3 9-1,-2-11-101,-1 1-1,1-1 0,0 0 0,0 0 0,0 0 0,0-1 0,1 1 0,0-1 0,-1 0 0,1 0 0,1 0 0,-1 0 1,0-1-1,1 0 0,-1 1 0,1-2 0,-1 1 0,1 0 0,6 0 0,-2 0-176,0-1-1,0 0 1,0 0 0,0-1-1,0 0 1,0-1 0,0 0-1,0 0 1,14-5 0,11-6-630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2.040"/>
    </inkml:context>
    <inkml:brush xml:id="br0">
      <inkml:brushProperty name="width" value="0.05" units="cm"/>
      <inkml:brushProperty name="height" value="0.05" units="cm"/>
    </inkml:brush>
  </inkml:definitions>
  <inkml:trace contextRef="#ctx0" brushRef="#br0">3 171 17220,'-3'-6'1776,"15"-2"-1048,3-2-256,10 0 1017,3-3-409,11-3-504,4-1-352,3-2-952,-3 1-1313,-4 0 1769,-5 1-344,-5-1-264</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2.459"/>
    </inkml:context>
    <inkml:brush xml:id="br0">
      <inkml:brushProperty name="width" value="0.05" units="cm"/>
      <inkml:brushProperty name="height" value="0.05" units="cm"/>
    </inkml:brush>
  </inkml:definitions>
  <inkml:trace contextRef="#ctx0" brushRef="#br0">0 10 18636,'0'0'84,"0"-1"1,1 1-1,-1-1 1,0 1-1,0 0 0,0-1 1,0 1-1,0-1 1,1 1-1,-1 0 0,0-1 1,0 1-1,1-1 1,-1 1-1,0 0 1,1-1-1,-1 1 0,0 0 1,1 0-1,-1-1 1,1 1-1,-1 0 0,0 0 1,1-1-1,-1 1 1,1 0-1,-1 0 0,1 0 1,-1 0-1,1 0 1,-1 0-1,0 0 0,1 0 1,-1 0-1,1 0 1,-1 0-1,1 0 0,-1 0 1,1 0-1,0 0 1,0 2 78,0-1 1,1 0-1,-1 1 1,0-1-1,0 1 1,0-1-1,0 1 1,0-1-1,0 1 1,1 3-1,13 47 1179,-2 40-437,3 100 1,-12 93-302,-4-266-557,0 5-25,-1-8-11,1-1 0,1 1-1,0 0 1,1 0 0,7 24 0,-9-38-7,0 0 0,1-1 0,-1 1-1,1-1 1,0 1 0,0-1 0,-1 1 0,1-1 0,0 0 0,0 1 0,0-1 0,0 0-1,1 0 1,-1 1 0,0-1 0,0 0 0,1 0 0,-1-1 0,1 1 0,-1 0-1,1 0 1,-1-1 0,1 1 0,-1-1 0,1 1 0,0-1 0,-1 1 0,1-1-1,0 0 1,-1 0 0,1 0 0,0 0 0,-1 0 0,1-1 0,-1 1 0,1 0 0,0-1-1,1 0 1,6-2 11,0-1-1,0 0 0,-1-1 1,1 0-1,8-7 0,-11 8-7,55-42-717,80-77 1,-95 80-1146,-35 33 1307,-4 6-167</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3.001"/>
    </inkml:context>
    <inkml:brush xml:id="br0">
      <inkml:brushProperty name="width" value="0.05" units="cm"/>
      <inkml:brushProperty name="height" value="0.05" units="cm"/>
    </inkml:brush>
  </inkml:definitions>
  <inkml:trace contextRef="#ctx0" brushRef="#br0">20 1 18084,'-7'46'6742,"-1"23"-5164,5-40-1606,2 1-1,4 56 1,-3-84 35,0 1-1,1-1 1,-1 0 0,1 0-1,0 0 1,0 1-1,0-1 1,0 0 0,0 0-1,0 0 1,0 0 0,1-1-1,-1 1 1,1 0 0,-1 0-1,4 2 1,-3-3-16,-1 0 1,1-1-1,-1 1 1,1 0-1,0-1 0,-1 1 1,1-1-1,0 0 1,-1 1-1,1-1 0,0 0 1,-1 0-1,1 0 1,0 0-1,0 0 0,-1-1 1,1 1-1,0 0 1,-1-1-1,1 1 0,-1-1 1,1 0-1,2-1 1,1-1-142,-1 0 1,0 0-1,0 0 1,0 0-1,0-1 0,-1 1 1,1-1-1,-1 0 1,0 0-1,0-1 1,-1 1-1,1 0 1,-1-1-1,0 0 1,0 1-1,1-8 1,5-22-378</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3.372"/>
    </inkml:context>
    <inkml:brush xml:id="br0">
      <inkml:brushProperty name="width" value="0.05" units="cm"/>
      <inkml:brushProperty name="height" value="0.05" units="cm"/>
    </inkml:brush>
  </inkml:definitions>
  <inkml:trace contextRef="#ctx0" brushRef="#br0">0 4 22285,'0'-2'3376,"4"2"-1751,4 0-1121,-1 0-616,-6 0 184,-5-1-104,-6 1-176</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4.040"/>
    </inkml:context>
    <inkml:brush xml:id="br0">
      <inkml:brushProperty name="width" value="0.05" units="cm"/>
      <inkml:brushProperty name="height" value="0.05" units="cm"/>
    </inkml:brush>
  </inkml:definitions>
  <inkml:trace contextRef="#ctx0" brushRef="#br0">6 50 20524,'-5'-2'4750,"25"6"-2797,-13-5-1914,0 0-1,1-1 1,-1 0-1,0 0 1,8-4-1,-13 6-40,1-1-1,-1 0 0,0 0 1,0 0-1,0 0 0,0 0 1,0-1-1,0 1 1,0-1-1,-1 1 0,1-1 1,0 0-1,-1 1 0,1-1 1,-1 0-1,0 0 1,0 0-1,0 0 0,0 0 1,1-3-1,-2 5 2,0 0 0,0-1 1,0 1-1,0 0 0,0 0 0,0 0 0,0 0 0,0 0 0,0 0 1,0 0-1,0-1 0,0 1 0,0 0 0,0 0 0,0 0 0,0 0 1,0 0-1,0 0 0,0 0 0,0-1 0,0 1 0,0 0 0,0 0 1,0 0-1,0 0 0,-1 0 0,1 0 0,0 0 0,0 0 0,0 0 0,0 0 1,0-1-1,0 1 0,0 0 0,-1 0 0,1 0 0,0 0 0,0 0 1,0 0-1,0 0 0,0 0 0,0 0 0,0 0 0,-1 0 0,1 0 1,-8 3-44,-7 5-217,11-6 3,1 0 0,0 1-1,0 0 1,0 0 0,0 0 0,1 0 0,-5 7-1,8-7-153</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4.429"/>
    </inkml:context>
    <inkml:brush xml:id="br0">
      <inkml:brushProperty name="width" value="0.05" units="cm"/>
      <inkml:brushProperty name="height" value="0.05" units="cm"/>
    </inkml:brush>
  </inkml:definitions>
  <inkml:trace contextRef="#ctx0" brushRef="#br0">1 0 18796,'5'9'778,"-1"0"0,1-1 0,-1 1 0,-1 1 0,0-1 0,3 12 0,7 61 2097,-8-45-2330,2 21 123,-2-15-324,19 77 0,-23-119-342,-1 1-1,1 0 1,-1-1-1,1 1 1,-1 0-1,1-1 1,0 1-1,0-1 1,0 1-1,0-1 1,0 1-1,0-1 1,0 0-1,0 0 1,1 1-1,-1-1 1,1 0-1,-1 0 1,2 1-1,-1-2-12,-1 0-1,0 1 1,1-1-1,-1 0 1,0 0-1,1 0 1,-1 0-1,1 0 1,-1-1-1,0 1 1,1 0-1,-1-1 1,0 1-1,0-1 1,1 1-1,-1-1 1,0 1-1,0-1 1,2-1-1,2-2-114,1-1 0,-1 1 0,0-1 0,0-1-1,-1 1 1,1-1 0,6-11 0,-1-4-327,-1 1 1,0-2-1,-2 1 1,0-1-1,-2-1 1,0 1-1,-2-1 1,0 1-1,-2-1 1,-2-41 0,-6-7-407</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4.799"/>
    </inkml:context>
    <inkml:brush xml:id="br0">
      <inkml:brushProperty name="width" value="0.05" units="cm"/>
      <inkml:brushProperty name="height" value="0.05" units="cm"/>
    </inkml:brush>
  </inkml:definitions>
  <inkml:trace contextRef="#ctx0" brushRef="#br0">75 42 18612,'-31'-21'2112,"5"5"-1135,9 12 1295,22 10-760,17 1-343,5 3-281,6 1-360,1-1-160,2-1-344,-1-5-344,-10-4 376,0-7-112,-9-13-152</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5.967"/>
    </inkml:context>
    <inkml:brush xml:id="br0">
      <inkml:brushProperty name="width" value="0.05" units="cm"/>
      <inkml:brushProperty name="height" value="0.05" units="cm"/>
    </inkml:brush>
  </inkml:definitions>
  <inkml:trace contextRef="#ctx0" brushRef="#br0">22 0 15643,'2'181'6668,"-3"-65"-5153,6 8-440,33 209-1,-37-328-1075,0 1 1,0 0-1,1-1 1,4 10-1,-6-15-3,0 0 1,0 0-1,0 0 0,0 0 0,0 0 0,0-1 0,0 1 0,0 0 1,0 0-1,0 0 0,0 0 0,0 0 0,0 0 0,0 0 0,0 0 1,0 0-1,0 0 0,0 0 0,0 0 0,0 0 0,0 0 0,1 0 1,-1 0-1,0 0 0,0 0 0,0 0 0,0 0 0,0 0 0,0 0 1,0 0-1,0 0 0,0 0 0,0 0 0,0 0 0,0 0 0,0 0 1,0 0-1,0 0 0,0 0 0,0 0 0,1 0 0,-1 0 0,0 0 1,0 0-1,0 0 0,0 0 0,0 0 0,0 0 0,0 0 0,0 0 1,0 0-1,0 0 0,0 0 0,0 0 0,0 0 0,0 0 0,0 0 1,0 0-1,0 1 0,0-1 0,0 0 0,0 0 0,1-7-202,-3-17 32,-1 1 0,-1-1 0,-2 0 0,0 1 0,-1 0 0,-19-41 0,0 4-142</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6.375"/>
    </inkml:context>
    <inkml:brush xml:id="br0">
      <inkml:brushProperty name="width" value="0.05" units="cm"/>
      <inkml:brushProperty name="height" value="0.05" units="cm"/>
    </inkml:brush>
  </inkml:definitions>
  <inkml:trace contextRef="#ctx0" brushRef="#br0">0 468 16620,'0'-11'1002,"1"1"1,0 0 0,0 0 0,1 0 0,1 0-1,4-13 1,18-31 802,145-249-391,-168 301-1384,-1-1-1,1 0 1,-1 1 0,1-1 0,0 1 0,0 0 0,0 0-1,3-3 1,-5 4-24,1 1 0,-1 0 0,1 0 0,-1 0 0,1-1 0,-1 1 0,0 0 0,1 0 0,-1 0 0,1 0 0,-1 0 0,1 0 0,-1 0 0,0 0 0,1 0 0,-1 0 0,1 0 0,-1 0 0,1 0 0,-1 0 0,1 0 0,0 1 0,10 12 55,51 92 21,-40-69-201,0 0-1,-3 1 0,16 41 0,7 72-2748,-41-145 2829,7 28-609</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7.934"/>
    </inkml:context>
    <inkml:brush xml:id="br0">
      <inkml:brushProperty name="width" value="0.05" units="cm"/>
      <inkml:brushProperty name="height" value="0.05" units="cm"/>
    </inkml:brush>
  </inkml:definitions>
  <inkml:trace contextRef="#ctx0" brushRef="#br0">3 3 16027,'0'0'84,"0"0"0,0 0-1,0 0 1,0 0 0,0 0-1,0-1 1,0 1 0,0 0-1,0 0 1,0 0 0,0 0-1,0 0 1,0 0 0,0-1-1,0 1 1,0 0 0,0 0-1,1 0 1,-1 0 0,0 0-1,0 0 1,0 0 0,0 0-1,0-1 1,0 1 0,0 0-1,1 0 1,-1 0 0,0 0-1,0 0 1,0 0 0,0 0-1,0 0 1,1 0 0,-1 0-1,0 0 1,0 0 0,0 0-1,0 0 1,0 0 0,0 0-1,1 0 1,-1 0 0,0 0-1,0 0 1,0 0 0,0 0-1,0 0 1,1 1 0,0 9 2281,-5 30-769,2-12-813,0 250 1052,6-208-1628,25 134-1,-6-127-1111,-35-89-3784,-12-28 2517,11 9 907</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07.421"/>
    </inkml:context>
    <inkml:brush xml:id="br0">
      <inkml:brushProperty name="width" value="0.05" units="cm"/>
      <inkml:brushProperty name="height" value="0.05" units="cm"/>
    </inkml:brush>
  </inkml:definitions>
  <inkml:trace contextRef="#ctx0" brushRef="#br0">133 312 13451,'1'-1'225,"0"-1"1,0 0 0,0 1-1,-1-1 1,1 0-1,0 1 1,-1-1-1,1 0 1,-1 0 0,1 1-1,-1-1 1,0-3-1,0 4-167,0 1 1,0 0-1,0-1 0,0 1 0,0 0 0,0-1 0,-1 1 0,1 0 0,0-1 1,0 1-1,0 0 0,-1-1 0,1 1 0,0 0 0,0-1 0,-1 1 0,1 0 1,0 0-1,0-1 0,-1 1 0,1 0 0,0 0 0,-1 0 0,0-1 1,-15 3 1336,11 0-1144,0 1-1,0 0 0,0 0 1,0 0-1,0 0 0,0 1 1,1 0-1,0 0 1,0 0-1,0 1 0,0 0 1,0-1-1,-2 6 1,-3 5-105,1 0 0,0 0 0,-6 20 0,11-25-132,0 0 0,0 0 0,1 0 0,-1 13 0,3-20-13,-1 0 0,2 0-1,-1-1 1,0 1 0,0 0-1,1-1 1,-1 1 0,1 0 0,2 4-1,-3-6 1,1 0 1,0 0-1,-1 0 0,1 0 0,0 0 0,0 0 0,0-1 1,-1 1-1,1 0 0,0 0 0,0-1 0,0 1 1,0 0-1,0-1 0,1 1 0,-1-1 0,0 1 0,0-1 1,0 0-1,0 0 0,0 1 0,3-1 0,2 0 3,1-1-1,-1 1 1,1-1 0,-1 0-1,1-1 1,-1 0-1,0 0 1,0 0-1,8-4 1,55-34 23,-60 35-23,32-22 24,0-2 0,-2-2 0,-2-1 0,0-2 0,-3-1 0,-1-2 0,-1-1 0,-3-2 0,41-69 0,-52 65-56,-16 35-5,-14 28 2,-10 22-108,2 1-1,1 0 1,3 2-1,-13 51 1,24-51 49,11-14-7</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8.351"/>
    </inkml:context>
    <inkml:brush xml:id="br0">
      <inkml:brushProperty name="width" value="0.05" units="cm"/>
      <inkml:brushProperty name="height" value="0.05" units="cm"/>
    </inkml:brush>
  </inkml:definitions>
  <inkml:trace contextRef="#ctx0" brushRef="#br0">6 486 16355,'-5'5'3744,"13"-3"-1306,13-4-372,-15-1-1856,0 0 0,0 0 0,0-1 0,-1 0 0,0 0 0,0 0 0,0-1 0,0 1 0,-1-1 0,1 0 0,-1-1 1,4-7-1,4-7 47,0-1 1,8-25-1,39-125 249,-6 16-429,-43 140-79,-10 15 1,0 0 0,0 0-1,1 0 1,-1 0 0,0 0 0,0 0-1,1 0 1,-1 1 0,0-1 0,0 0-1,1 0 1,-1 0 0,0 0 0,0 0-1,1 0 1,-1 0 0,0 1 0,0-1-1,1 0 1,-1 0 0,0 0 0,0 0-1,0 1 1,0-1 0,1 0 0,-1 0-1,0 1 1,0-1 0,0 0 0,0 0-1,0 0 1,0 1 0,0-1-1,9 35-81,-7-26 87,4 24-140,2-1 1,2-1 0,1 0-1,1 0 1,2-1 0,0 0-1,3-1 1,0-1-1,1-1 1,2 0 0,36 37-1,-25-37-158</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8.896"/>
    </inkml:context>
    <inkml:brush xml:id="br0">
      <inkml:brushProperty name="width" value="0.05" units="cm"/>
      <inkml:brushProperty name="height" value="0.05" units="cm"/>
    </inkml:brush>
  </inkml:definitions>
  <inkml:trace contextRef="#ctx0" brushRef="#br0">290 1 16580,'2'0'143,"1"0"0,-1 0 1,0 1-1,1-1 0,-1 0 1,0 1-1,0 0 1,1 0-1,-1-1 0,0 1 1,0 1-1,0-1 1,0 0-1,0 0 0,0 1 1,0-1-1,-1 1 1,1 0-1,0-1 0,-1 1 1,1 0-1,-1 0 0,0 0 1,0 0-1,0 0 1,0 0-1,0 0 0,0 1 1,0-1-1,-1 0 1,1 0-1,-1 1 0,1 3 1,0 2 168,-1 0 0,1 0 0,-2 1 0,1-1 0,-1 0 0,0 0 1,-1 0-1,-4 13 0,-5 4 10,0 0 1,-1-1 0,-2 0-1,-19 26 1,-75 84 15,78-97-282,5-8-42,7-9-4,0 1 1,2 1-1,-20 34 1,36-55-11,-1-1 1,1 1-1,0 0 1,-1-1-1,1 1 0,0 0 1,-1-1-1,1 1 1,0 0-1,0-1 0,0 1 1,0 0-1,0-1 1,0 1-1,0 0 1,0-1-1,0 1 0,0 0 1,0 0-1,0-1 1,0 1-1,0 0 0,1 0 1,0 0-1,-1-1 1,1 0-1,-1 1 1,1-1 0,-1 0-1,1 1 1,0-1-1,-1 0 1,1 0-1,0 0 1,-1 1-1,1-1 1,0 0-1,-1 0 1,1 0 0,0 0-1,-1 0 1,1 0-1,1-1 1,38-10 6,-37 10-8,130-47-346,81-31-2110,-174 62 1944</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4:29.358"/>
    </inkml:context>
    <inkml:brush xml:id="br0">
      <inkml:brushProperty name="width" value="0.05" units="cm"/>
      <inkml:brushProperty name="height" value="0.05" units="cm"/>
    </inkml:brush>
  </inkml:definitions>
  <inkml:trace contextRef="#ctx0" brushRef="#br0">178 111 17580,'-2'-3'178,"1"0"0,-1 0 0,1 0-1,-1 1 1,0-1 0,0 1 0,0-1 0,-1 1 0,1 0 0,0 0 0,-1 0 0,0 0 0,-2-1 0,3 2-87,0 0 0,0 1 1,1-1-1,-1 1 1,0 0-1,0 0 0,0-1 1,0 1-1,0 0 1,1 0-1,-1 1 0,0-1 1,0 0-1,0 1 1,0-1-1,1 1 0,-1-1 1,0 1-1,1 0 0,-1 0 1,0 0-1,1 0 1,-1 0-1,-1 2 0,-5 4 131,1 0 0,-1 1-1,2-1 1,-1 2-1,1-1 1,0 1-1,1 0 1,0 0-1,0 0 1,1 1-1,-5 15 1,3-4-23,1-1 1,1 1 0,1 0 0,-2 38-1,5-52-119,0 1-1,1 0 1,0-1-1,0 1 1,0-1-1,1 1 1,0-1-1,1 0 1,4 10-1,-5-13-30,0-1-1,0 1 0,1-1 0,-1 0 0,1 1 1,0-1-1,0-1 0,0 1 0,0 0 0,1-1 1,-1 1-1,1-1 0,-1 0 0,1 0 0,0 0 1,0-1-1,0 0 0,7 2 0,1-1 28,-1-1 0,1-1 0,0 0 0,-1 0-1,1-1 1,0-1 0,-1 0 0,1 0 0,-1-1 0,0-1-1,18-8 1,-8 3 46,0-2 0,0-1 0,-1-1 1,33-26-1,-41 29-78,-1-1 0,0 0 1,0-1-1,-1 0 1,-1-1-1,0 0 0,0 0 1,-2-1-1,12-26 1,-17 33-72,0 1 1,0 0-1,-1 0 1,1-1 0,-1 1-1,-1-1 1,1 1 0,-1-1-1,0 1 1,-1-1-1,0 1 1,0 0 0,0-1-1,-1 1 1,1 0 0,-2 0-1,1 0 1,-1 0 0,1 0-1,-2 0 1,1 1-1,-1-1 1,0 1 0,0 0-1,0 0 1,-6-5 0,3 4-130,0 1 0,0 0 0,-1 0 0,1 1 0,-1-1 0,0 2 0,0-1 1,-1 1-1,1 0 0,-1 1 0,-11-2 0,8 2 5,-1 1 0,0 0-1,1 1 1,-1 1 0,0 0-1,1 0 1,-18 5 0,-24 14-563</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5:37.962"/>
    </inkml:context>
    <inkml:brush xml:id="br0">
      <inkml:brushProperty name="width" value="0.05" units="cm"/>
      <inkml:brushProperty name="height" value="0.05" units="cm"/>
    </inkml:brush>
  </inkml:definitions>
  <inkml:trace contextRef="#ctx0" brushRef="#br0">546 33 10810,'-1'-2'113,"0"0"-1,0 0 1,0 0-1,0 0 1,-1 0-1,1 0 1,-1 1-1,1-1 1,-1 1-1,0-1 0,1 1 1,-1-1-1,0 1 1,0 0-1,0 0 1,0 0-1,0 0 1,0 0-1,0 0 1,0 1-1,-1-1 1,1 1-1,0-1 1,0 1-1,0 0 0,-1 0 1,1 0-1,0 0 1,0 0-1,-1 0 1,1 1-1,0-1 1,0 1-1,0 0 1,-1 0-1,1-1 1,0 1-1,0 0 1,0 1-1,1-1 1,-3 2-1,-17 10 382,1 1-1,1 1 1,-33 31 0,-45 61 40,69-71-540,1 2 1,2 0 0,1 1-1,2 2 1,2 0 0,2 1-1,2 1 1,-17 67 0,19-47 4,3 1 0,2 0 0,3 0 0,3 1 0,8 94 0,2-92 3,4-1 0,2-1-1,3 0 1,37 95 0,-10-57-199,106 184 0,-147-284 188,0 0 0,0 1 0,0-1 0,0 0 0,1 0 0,0 0 0,-1 0 0,1-1 1,0 1-1,0-1 0,5 3 0,-7-4 10,0-1 0,0 1-1,0-1 1,0 0 0,0 0 0,0 0 0,0 0 0,1 0-1,-1 0 1,0 0 0,0 0 0,0 0 0,0 0 0,0 0 0,0-1-1,0 1 1,1-1 0,1 0 3,-1 0 1,0-1-1,0 1 0,0-1 1,0 1-1,-1-1 0,1 0 1,0 0-1,-1 0 0,2-2 1,12-19 29,-2 0 0,-1 0 0,0-2 0,-2 1 0,8-33 0,28-134 103,-25 67-111,-5-1-1,-6 0 1,-4-1-1,-7 0 1,-5 1-1,-5-1 1,-49-217-1,55 323-118,0 1-1,-11-27 1,15 45 73,1 0-1,0 0 1,-1 0 0,0 0-1,1 0 1,-1 0-1,0 0 1,1 1 0,-1-1-1,0 0 1,0 0 0,0 1-1,0-1 1,1 0-1,-1 1 1,0-1 0,-2 0-1,3 1 16,-1 0 0,1 0-1,-1 0 1,1 0-1,-1 0 1,1 0 0,0 0-1,-1 0 1,1 0 0,-1 0-1,1 1 1,-1-1 0,1 0-1,-1 0 1,1 0-1,0 0 1,-1 1 0,1-1-1,-1 0 1,1 1 0,0-1-1,-1 0 1,1 1-1,0-1 1,0 0 0,-1 1-1,1-1 1,0 0 0,0 1-1,-1-1 1,1 1-1,0-1 1,0 1 0,-4 11-131</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5:43.153"/>
    </inkml:context>
    <inkml:brush xml:id="br0">
      <inkml:brushProperty name="width" value="0.05" units="cm"/>
      <inkml:brushProperty name="height" value="0.05" units="cm"/>
    </inkml:brush>
  </inkml:definitions>
  <inkml:trace contextRef="#ctx0" brushRef="#br0">287 0 10786,'-31'35'416,"2"1"-1,2 2 1,1 0-1,3 2 1,0 0 0,3 2-1,1 0 1,3 1-1,1 1 1,2 1-1,-10 64 1,9 23-455,6 0-1,17 243 1,-4-320 5,3-1-1,2 0 1,2 0-1,2-1 1,3-1-1,2 0 1,3-1-1,1-2 0,50 76 1,-14-31-451,94 113-1,-147-199 440,1-1 1,-1 0-1,1 0 0,1-1 0,-1 0 1,10 5-1,-15-10 40,0 0 0,1 1-1,-1-1 1,0-1 0,1 1 0,-1 0-1,1 0 1,-1-1 0,1 0 0,0 1 0,-1-1-1,1 0 1,-1 0 0,1-1 0,0 1-1,-1 0 1,1-1 0,-1 1 0,1-1 0,-1 0-1,1 0 1,-1 0 0,0 0 0,1-1-1,-1 1 1,4-4 0,0 0 16,0 0-1,-1-1 1,1 0 0,-1 0-1,-1-1 1,1 0 0,-1 1-1,0-1 1,4-11 0,2-9 101,9-37 1,4-31 419,17-160 1,-14-105 376,-26 350-888,7-458 343,-11 410-419,-3 0 0,-2 0-1,-2 1 1,-3 0 0,-3 2 0,-23-55-1,22 67-208,-2 2 0,-2 1 0,-49-68 0,56 87 77</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7:15.224"/>
    </inkml:context>
    <inkml:brush xml:id="br0">
      <inkml:brushProperty name="width" value="0.05" units="cm"/>
      <inkml:brushProperty name="height" value="0.05" units="cm"/>
    </inkml:brush>
  </inkml:definitions>
  <inkml:trace contextRef="#ctx0" brushRef="#br0">2582 30 13875,'18'4'242,"-23"-7"-28,-36-8 138,20 7-154,-1 1 1,-1 2-1,-42 2 1,-69 13 229,125-13-410,-71 13 73,1 3-1,-79 27 1,-149 68 118,-73 54-17,298-123-192,2 4-1,-110 83 0,88-47 6,3 4 0,4 4 1,4 5-1,4 3 0,-125 189 0,177-232-10,3 1 0,2 2 0,3 1 0,2 1 0,3 1 0,3 1 0,-13 71 0,26-95-17,1 1 1,2 0-1,1-1 0,3 1 0,1 0 1,2 0-1,1-1 0,3 0 0,1 0 0,1 0 1,3-1-1,33 72 0,-19-62-71,1-1 0,3-1 0,2-1 0,1-2 0,3-1 0,48 43 0,-49-54-12,1-1-1,1-3 1,1 0 0,2-3 0,0-1 0,2-3 0,69 25 0,-46-26 49,0-3-1,1-3 1,1-3 0,0-3 0,121-2-1,-61-13 18,-2-4 0,149-36 0,-108 9 5,-2-8 1,212-91-1,-159 40 1,228-141 0,-349 181 7,-3-5 0,-3-3 0,-3-5-1,-2-4 1,124-140 0,-165 159-51,-3-1 1,-2-2-1,-3-2 1,-2-1-1,-4-2 1,-2-2-1,31-100 1,-51 134 26,-2-2 0,-1 1 0,-1-1 0,-2 0 0,-2 0 0,-2-37 0,-2 46 50,0 0 1,-1 0-1,-2 1 0,0-1 0,-2 1 0,-1 1 0,0 0 1,-26-43-1,15 37 74,-1 0 1,-1 2 0,-1 1-1,-2 0 1,-1 2 0,0 1-1,-2 1 1,-39-24-1,-32-11 254,-129-55-1,106 54-192,-458-197-37,522 234-142,-2 2 1,0 2 0,0 3-1,-2 3 1,-82-4 0,-36 16-26,175 0 67</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7:37.718"/>
    </inkml:context>
    <inkml:brush xml:id="br0">
      <inkml:brushProperty name="width" value="0.05" units="cm"/>
      <inkml:brushProperty name="height" value="0.05" units="cm"/>
    </inkml:brush>
  </inkml:definitions>
  <inkml:trace contextRef="#ctx0" brushRef="#br0">567 15 11138,'-80'-7'1929,"50"3"-1441,-1 2 0,0 0 0,0 2 0,0 2 0,-40 6 0,63-6-463,0 1 0,0 0 0,0 0 0,0 1 0,1 0 0,0 1 0,-1-1 0,2 1 0,-1 1 0,0-1 0,1 1 0,0 0 0,1 1 0,-1-1 0,1 1 0,1 0 0,-1 0 0,-3 9 0,-6 14-10,1 0 0,2 1 0,-9 41 0,20-72-15,-24 103 2,4 1 1,5 1-1,-3 137 0,36 317 11,-4-392-59,50 239 0,-57-374-57,2-1 0,22 54 0,-27-77 56,0 1 0,0-1 0,1 0 0,0-1 0,0 1 0,1-1 0,0 0 0,0 0 0,1 0 0,0-1 0,0 0 0,0-1 0,1 0 0,13 8 0,-13-11 12,1 1 0,-1-1 1,1 0-1,0-1 0,0 0 0,0-1 1,0 0-1,0 0 0,-1-1 1,1 0-1,0 0 0,0-1 0,0 0 1,-1-1-1,0 0 0,1 0 0,11-7 1,-1 0 21,0-1 0,-1-1 0,0 0 0,-1-2 0,0 0 0,16-18 0,-12 7 26,0-1 0,-2-1 0,-1-1-1,-1 0 1,-2-1 0,17-43 0,54-193 108,-78 237-115,18-65-5,-4-1 0,10-109 0,-27 152-15,-3-1 0,-2 1 1,-2-1-1,-2 1 0,-19-87 0,-7 21 9,7 31 144,-23-174 1,43 210-56,3 30 55,-1-1 0,-1 0 1,-1 0-1,-11-40 0,12 57-88,-1 0 0,1 0 0,0 1-1,-1-1 1,0 1 0,1-1 0,-1 1 0,-1 0 0,1 0 0,0 0 0,-1 1 0,0-1 0,1 1 0,-1 0 0,0 0 0,0 0 0,0 0 0,-1 1 0,1-1 0,-6 0-1,-10-2 94,0 1 0,0 1 0,-22 0 0,29 1-124,-14 1 21,-1 0 0,-41 6 0,56-4-109,0 1 0,-1 0 0,1 1 0,1 1 0,-1 0 0,1 0 0,-14 9 0,5-2-37,3-2-39</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8:22.961"/>
    </inkml:context>
    <inkml:brush xml:id="br0">
      <inkml:brushProperty name="width" value="0.05" units="cm"/>
      <inkml:brushProperty name="height" value="0.05" units="cm"/>
    </inkml:brush>
  </inkml:definitions>
  <inkml:trace contextRef="#ctx0" brushRef="#br0">1811 1 10930,'-55'12'80,"1"2"0,0 2-1,-58 28 1,89-35-31,-68 31 414,2 4 0,-138 92 0,185-108-421,-188 131 210,195-131-219,0 2 0,2 1 0,1 2 1,-30 40-1,-249 381-197,302-440 160,-66 101-16,-61 126 1,118-203 41,1 1-1,2 0 1,2 1 0,2 0-1,1 1 1,2 0 0,-5 77-1,13-101-12,0 0-1,2 0 1,0 0-1,0 0 1,2-1-1,0 1 1,1-1-1,0 0 1,2 0-1,0 0 1,0-1-1,1 0 1,1-1-1,1 0 1,0 0-1,1-1 0,0 0 1,1-1-1,25 20 1,0-4-234,0-1 0,2-2 0,84 39 1,138 39-2148,-135-56 1158,388 135 179,-397-148 2118,2-6-1,192 21 1,-252-44-962,1-3 0,-1-2-1,1-4 1,-1-1 0,-1-3 0,1-3-1,79-26 1,-83 17-84,-1-2 0,-1-2 0,-1-3 0,96-67 0,-93 51-25,-1-1 0,-3-4 1,86-100-1,-67 59-45,-4-3 0,86-159 0,-110 168 64,-3-2 0,-5-1-1,38-143 1,-61 182 38,-2 1 0,-2-2 0,-2 1 0,-2-1 0,-6-80 0,1 101-30,-2 0 0,-1 0-1,-1 0 1,-2 1 0,0 0-1,-2 0 1,0 1 0,-2 1-1,-1-1 1,-1 2 0,-22-29-1,14 26-21,-1 1 0,-1 1-1,0 1 1,-2 1-1,-50-31 1,36 29-17,-2 1 1,-1 3 0,-67-23 0,31 19-8,-98-17 0,-81 2 57,-304-26-931,447 49 705</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8:25.365"/>
    </inkml:context>
    <inkml:brush xml:id="br0">
      <inkml:brushProperty name="width" value="0.05" units="cm"/>
      <inkml:brushProperty name="height" value="0.05" units="cm"/>
    </inkml:brush>
  </inkml:definitions>
  <inkml:trace contextRef="#ctx0" brushRef="#br0">627 229 13883,'-5'-9'138,"0"1"0,-1 0 0,0 0 0,0 0 0,0 1 0,-1 0 0,0 0-1,-1 1 1,1-1 0,-1 2 0,0-1 0,-1 1 0,1 0 0,-1 1 0,0 0 0,0 1 0,-1-1 0,1 2 0,-1-1 0,1 1 0,-1 1 0,0 0-1,0 0 1,1 1 0,-1 0 0,0 1 0,0 0 0,1 1 0,-1-1 0,0 2 0,1 0 0,0 0 0,-1 0 0,-11 7 0,0 3-143,0 0 0,0 1 0,2 1 1,0 1-1,0 1 0,2 0 0,0 2 0,1-1 1,-22 35-1,22-28-14,1 2 0,1-1 0,1 2 0,2 0 0,1 0 0,1 1 0,-9 47 0,16-59-8,0 1 1,1-1 0,1 1 0,1 0-1,0-1 1,1 1 0,1-1-1,1 0 1,0 0 0,8 18 0,0-7-129,1-1 0,1 0 0,2-1 1,0 0-1,21 23 0,-30-40 97,88 104-782,-81-99 739,-1-1 1,2 0 0,-1-1-1,2-1 1,28 16 0,-37-24 93,-1 0 0,0 0 0,1-1 1,0 0-1,-1-1 0,1 0 0,0 0 1,0 0-1,0 0 0,0-1 0,12-2 1,-10 1 22,1-1 0,0-1 1,-1 0-1,0 0 0,1-1 1,-1 0-1,12-8 1,2-3 67,-1-2-1,-1-1 1,0 0 0,35-43 0,-11 8 7,-4-1 0,-1-3 0,48-94 0,-62 99-211,-3-1 0,-2-1-1,-2-1 1,18-91 0,-33 125 104,-1 0 0,-1-1 0,-1 0 0,-1 1 1,-1-1-1,-1 0 0,-1 1 0,-1 0 0,-7-24 0,8 35 18,-1 1 0,0 0-1,0 0 1,-1 1 0,0-1-1,0 1 1,-1 0 0,0 0-1,-12-11 1,12 14-1,0 0 1,-1 1-1,0-1 0,1 1 1,-1 1-1,0-1 1,-1 1-1,1 0 0,-1 1 1,1 0-1,-1 0 0,0 1 1,-10-1-1,6 1-20,0 1-1,0 1 1,0 0 0,1 0-1,-1 1 1,0 1 0,1 0-1,-1 1 1,1 0 0,-17 9-1,4 0-78,1 1-1,0 1 1,-30 28-1,28-21-9</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06:48:45.229"/>
    </inkml:context>
    <inkml:brush xml:id="br0">
      <inkml:brushProperty name="width" value="0.05" units="cm"/>
      <inkml:brushProperty name="height" value="0.05" units="cm"/>
    </inkml:brush>
  </inkml:definitions>
  <inkml:trace contextRef="#ctx0" brushRef="#br0">539 72 8818,'-18'-12'659,"1"1"240,0 1-1,-1 0 1,-27-10-1,39 18-763,-1 1-1,1-1 1,0 1 0,-1 0-1,1 0 1,-1 1-1,1 0 1,-1 0-1,1 0 1,-1 1 0,1 0-1,0 1 1,-1-1-1,-10 5 1,3 1-31,0 0-1,0 1 1,1 0-1,0 2 1,1-1 0,0 1-1,0 1 1,1 0 0,0 1-1,-11 16 1,6-6 5,1 1 0,1 1 0,2 1 0,-21 52 1,13-6-58,3 2 1,-15 136 0,26-160-124,3 1 0,3 0 0,1 1 0,2-1-1,3-1 1,2 1 0,2-1 0,2-1 0,2 0 0,3 0 0,1-2-1,2 0 1,43 68 0,-52-96-2,1 0 0,1-1 0,1-1-1,1 0 1,0-1 0,0 0 0,26 17 0,-30-25 55,0 0 1,0-1-1,1-1 1,0 1-1,0-2 1,0 0 0,0 0-1,1-1 1,-1 0-1,1-2 1,0 1-1,0-1 1,20-2 0,-18 0 6,0-1 1,-1-1 0,1 0 0,-1-1 0,0 0 0,0-1-1,0-1 1,0 0 0,23-16 0,-22 11-4,0-1-1,0 0 1,-1-2 0,0 1 0,-1-2 0,20-28-1,-10 5 5,-2-2 0,-2 0 0,-1 0 0,-2-2 0,20-82 0,24-191 138,-54 257-78,-2-1 0,-3 1-1,-10-86 1,7 125-43,-1 1 1,-2-1 0,1 1-1,-2 0 1,-1 0-1,0 1 1,-13-23-1,14 29-3,-1 1-1,0 0 0,-1 0 1,0 1-1,-1 0 0,0 0 1,0 1-1,-1 0 0,0 1 1,0 0-1,-1 1 1,-13-7-1,4 5 14,-1 0 0,1 2 0,-1 0 0,-30-3 1,-88-4 28,-18-2 223,151 14-254,-1 0-1,1 0 1,0-1-1,-1 0 1,1-1-1,0 1 1,-10-7-1,-2-5 26</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08.805"/>
    </inkml:context>
    <inkml:brush xml:id="br0">
      <inkml:brushProperty name="width" value="0.05" units="cm"/>
      <inkml:brushProperty name="height" value="0.05" units="cm"/>
    </inkml:brush>
  </inkml:definitions>
  <inkml:trace contextRef="#ctx0" brushRef="#br0">46 19 15331,'11'-19'2363,"-11"19"-2343,0 1 0,0-1 1,0 0-1,0 0 1,0 0-1,0 0 0,0 0 1,0 0-1,0 0 1,0 0-1,0 0 1,0 0-1,0 0 0,0 0 1,0 0-1,0 0 1,0 0-1,0 0 0,0 0 1,0 0-1,0 1 1,0-1-1,0 0 1,0 0-1,0 0 0,0 0 1,0 0-1,0 0 1,1 0-1,-1 0 1,0 0-1,0 0 0,0 0 1,0 0-1,0 0 1,0 0-1,0 0 0,0 0 1,0 0-1,0 0 1,0 0-1,0 0 1,0 0-1,0 0 0,0 0 1,0 0-1,1 0 1,-1 0-1,0 0 0,0 0 1,0 0-1,0-1 1,0 1-1,0 0 1,0 0-1,0 0 0,0 0 1,0 0-1,0 0 1,0 0-1,0 0 1,0 0-1,0 0 0,0 0 1,0 0-1,0 0 1,0 0-1,0 0 0,-3 13 1180,-8 25-80,-1-3-525,2 0 0,-11 72 1,21-106-581,-1 1 1,1-1-1,0 0 1,0 0-1,0 1 1,0-1-1,0 0 0,0 1 1,0-1-1,0 0 1,0 0-1,1 1 1,-1-1-1,1 0 1,-1 0-1,1 1 1,-1-1-1,1 0 1,0 0-1,-1 0 1,1 0-1,0 0 1,1 1-1,-1-2 0,1 1 1,-1-1-1,1 0 0,-1 0 0,1 0 0,-1 0 1,1 0-1,-1 0 0,1-1 0,-1 1 0,1 0 1,-1-1-1,1 1 0,-1-1 0,0 1 0,1-1 1,-1 0-1,0 0 0,1 0 0,0 0 0,70-51 251,-55 39-210,-1 1 0,2 0 1,-1 1-1,32-14 0,-48 24-48,1 0-1,-1 1 1,1-1-1,-1 1 0,1-1 1,0 1-1,-1-1 1,1 1-1,-1 0 1,1 0-1,0 0 1,-1 0-1,1 0 0,0 0 1,-1 0-1,1 1 1,0-1-1,-1 1 1,1-1-1,-1 1 1,1-1-1,-1 1 0,3 1 1,-3 0 7,0-1 1,1 1 0,-1 0-1,0 0 1,0 0-1,0 0 1,0 0-1,0 1 1,-1-1-1,1 0 1,-1 0-1,1 0 1,-1 1-1,0-1 1,0 0-1,0 4 1,-1 18 154,-4 33-1,2-34-46,0 36 0,2-58-142,1 0 0,0 0 0,0-1-1,0 1 1,0 0 0,0 0 0,0 0-1,0 0 1,0 0 0,1 0 0,-1-1-1,0 1 1,0 0 0,1 0-1,-1 0 1,1 0 0,-1-1 0,0 1-1,1 0 1,-1-1 0,1 1 0,0 0-1,-1-1 1,1 1 0,0 0 0,-1-1-1,1 1 1,1 0 0,-1-1-39,1 0 1,-1-1-1,0 1 1,0 0-1,1 0 1,-1-1-1,0 1 1,1-1-1,-1 1 1,0-1-1,0 1 1,0-1-1,1 0 0,-1 0 1,0 1-1,1-3 1,9-6-385,-1-1 1,14-18 0,-21 24 474,27-34-516,4-3-163</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16.037"/>
    </inkml:context>
    <inkml:brush xml:id="br0">
      <inkml:brushProperty name="width" value="0.05" units="cm"/>
      <inkml:brushProperty name="height" value="0.05" units="cm"/>
    </inkml:brush>
  </inkml:definitions>
  <inkml:trace contextRef="#ctx0" brushRef="#br0">601 0 9034,'1'3'230,"-1"-1"1,1 1 0,0-1-1,-1 1 1,0 0-1,0-1 1,0 1-1,0-1 1,0 1-1,0-1 1,-1 1-1,1-1 1,-1 1-1,-1 3 1,0 7 545,1 11-156,2-1 0,0 0 0,2 0-1,8 39 1,-6-38-270,0 14 86,2 50-1,-4-34-250,1 42-14,-3-49-154,2 1 0,10 52 0,-2-54-9,-6-28 6,0 0 0,-2 0 0,3 36 0,-14 134 370,0 29-103,7-110-238,-25 185-1,-45 102 6,64-355-45,-9 71-7,-4 182 0,9-79 11,-29 478 2,24-374-10,-8 79-8,-18 443 51,-22 437-33,6-221 2,54-953-14,-57 767-9,-33-4 17,89-818-6,-35 266 2,-16 146 389,57-448-284,-1-10-66,0 0 0,0 0 1,1 0-1,-1 0 1,0 0-1,0 0 0,0 0 1,0 0-1,0-1 0,0 1 1,-1 0-1,1 0 1,0 0-1,0 0 0,-1 0 1,1 0-1,0 0 1,-1-1-1,1 1 0,-2 1 1,2-2 45,-6-13-514,3-2 336</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7:31.074"/>
    </inkml:context>
    <inkml:brush xml:id="br0">
      <inkml:brushProperty name="width" value="0.05" units="cm"/>
      <inkml:brushProperty name="height" value="0.05" units="cm"/>
    </inkml:brush>
  </inkml:definitions>
  <inkml:trace contextRef="#ctx0" brushRef="#br0">0 51 15827,'6'-11'1193,"0"0"0,12-17-1,-17 28-1109,0 0 0,0 0 0,0 0 0,0-1-1,0 1 1,0 1 0,0-1 0,0 0 0,0 0-1,0 0 1,0 0 0,0 1 0,0-1 0,0 0-1,-1 1 1,1-1 0,0 1 0,0-1 0,0 1-1,0-1 1,-1 1 0,2 1 0,0-1 36,17 11-8,1-2 0,1 0 1,-1-1-1,1 0 0,1-2 0,0-1 1,0-1-1,0 0 0,0-2 1,1 0-1,0-2 0,-1-1 1,1 0-1,35-6 0,-52 5-109,0 0-6,-1 0-1,1 0 1,0 1-1,10 0 1,-16 0 1,1 0 1,0 0-1,0 0 1,0 0-1,0 0 0,-1 0 1,1 1-1,0-1 1,0 0-1,0 1 1,-1-1-1,1 1 1,0-1-1,-1 0 0,1 1 1,0 0-1,-1-1 1,1 1-1,0-1 1,-1 1-1,1 0 1,-1-1-1,1 1 0,-1 0 1,0 0-1,1-1 1,-1 1-1,0 0 1,1 0-1,-1-1 0,0 1 1,0 0-1,0 0 1,0 0-1,0 0 1,0 0-1,0-1 1,0 1-1,0 0 0,0 1 1,-2 7-13,0 0 0,-1 0 0,0 0 0,-1-1 1,1 1-1,-7 9 0,-33 48 16,37-57 9,-154 201 548,96-130-59,62-77-459,1 0 0,-1 1 0,1-1-1,-1 0 1,1 1 0,0-1 0,0 1-1,1-1 1,-1 1 0,1-1 0,0 6 0,0 13-856,2-9-3351,-5-28 3503,0-8-220</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7:59.565"/>
    </inkml:context>
    <inkml:brush xml:id="br0">
      <inkml:brushProperty name="width" value="0.05" units="cm"/>
      <inkml:brushProperty name="height" value="0.05" units="cm"/>
    </inkml:brush>
  </inkml:definitions>
  <inkml:trace contextRef="#ctx0" brushRef="#br0">134 92 10810,'3'-10'5995,"-6"-23"-1135,1 33-4413,2 0-437,-1 0 0,1 0 0,-1 0 0,1 0 0,-1-1 0,1 1 0,-1 0 0,1 0 0,0 0 0,-1 0 0,1-1 1,-1 1-1,1 0 0,0 0 0,-1 0 0,1-1 0,-1 1 0,1 0 0,0-1 0,-1 1 0,1 0 0,0-1 0,0 1 0,-1-1 1,1 1-1,0 0 0,0-1 0,0 1 0,-1-1 0,1 1 0,0-1 0,0 1 0,0 0 0,0-1 0,0 1 0,0-1 0,0 1 1,0-1-1,0 1 0,0-1 0,-1-2-61,-1 7 0,-1 8-5,2-11 60,1-1 7,-11-8 64,11 8-77,0 0 1,0 0 0,-1 0-1,1-1 1,0 1-1,0 0 1,0 0-1,-1 0 1,1 0 0,0 0-1,0 0 1,-1-1-1,1 1 1,0 0 0,0 0-1,-1 0 1,1 0-1,0 0 1,0 0 0,-1 0-1,1 0 1,0 0-1,0 0 1,-1 0-1,1 0 1,0 0 0,0 1-1,-1-1 1,1 0-1,0 0 1,0 0 0,0 0-1,-1 0 1,1 0-1,0 1 1,0-1-1,0 0 1,-1 0 0,1 0-1,0 0 1,0 1-1,0-1 1,0 0 0,-1 0-1,1 1 1,0-1-1,0 0 1,0 0 0,0 1-1,-3 20-50,6 23-56,-1-29-36,-2-25 27,-4-23 47,4 32 71,0 0 0,0 1 0,0-1-1,0 0 1,-1 1 0,1-1 0,0 0-1,0 1 1,-1-1 0,1 0-1,0 1 1,-1-1 0,1 0 0,0 1-1,-1-1 1,1 1 0,-1-1 0,1 1-1,-1-1 1,1 1 0,-1-1 0,0 1-1,1 0 1,-1-1 0,1 1 0,-1 0-1,0-1 1,1 1 0,-2 0 0,1 0-2,0 1 0,1 0 0,-1 0 0,0-1 0,0 1 0,1 0 0,-1 0 0,0 0 0,1 0 0,-1 0 0,1 0 0,-1 0 0,1 0 0,0 0 0,-1 2 0,-10 47-63,11-14 11,1-34 10,2-7 26,3-9-1,-5 9 20,1-1-1,-1 0 0,0 1 1,-1-1-1,1 0 0,-1 0 1,0 0-1,-1 0 0,0-6 1,1 12-1,0 0 0,0-1 0,-1 1-1,1 0 1,0 0 0,0-1 0,0 1 0,0 0 0,0 0 0,0 0 0,0-1 0,0 1 0,0 0 0,0 0 0,-1 0 0,1 0 0,0-1 0,0 1 0,0 0 0,0 0 0,-1 0 0,1 0 0,0 0 0,0 0-1,0-1 1,0 1 0,-1 0 0,1 0 0,0 0 0,0 0 0,0 0 0,-1 0 0,1 0 0,0 0 0,0 0 0,-1 0 0,1 0 0,0 0 0,0 0 0,0 0 0,-1 0 0,1 0 0,0 0 0,-8 10 26,-2 14 9,7-13-37,0 1 1,1-1-1,0 1 1,0 16-1,13-58-56,-8 19 54,0 0-2,-1-1 1,0 1-1,0-1 1,-1-20 0,-4 28 3,-1 12 0,-3 10 0,3-4-1,0 1 0,1-1 0,1 0-1,-1 16 1,5-64 225,-1 16-155,0 0 0,0 0-1,-2 0 1,0-1 0,-6-24 0,7 43-67,0 1-1,0-1 1,0 0 0,0 0 0,-1 0 0,1 0 0,0 0 0,0 0-1,0 1 1,0-1 0,0 0 0,0 0 0,-1 0 0,1 0-1,0 0 1,0 0 0,0 0 0,0 0 0,0 0 0,-1 0-1,1 0 1,0 0 0,0 0 0,0 0 0,-1 0 0,1 0 0,0 0-1,0 0 1,0 0 0,0 0 0,-1 0 0,1 0 0,0 0-1,0 0 1,0 0 0,0 0 0,0 0 0,-1 0 0,1 0-1,0 0 1,0 0 0,0 0 0,0-1 0,0 1 0,0 0 0,-1 0-1,1 0 1,0 0 0,0 0 0,0-1 0,0 1 0,0 0-1,0 0 1,0 0 0,0 0 0,0 0 0,0-1 0,0 1-1,0 0 1,0 0 0,0 0 0,0-1 0,0 1 0,0 0 0,-5 12 29,1 9-17,1-1 0,0 1 0,2 0-1,1 31 1,3-43-32,1-14 0,3-18 5,10-105 19,-22 171-33,2 72-1,3-108 25,7-153 52,-7 129-43,0 5-86,2 25-50,13 106-2254,-15-118 2297,1 8-117,-1-9 198,0 0-1,0 0 1,0 0-1,0 1 1,0-1 0,0 0-1,0 0 1,0 0-1,0 0 1,0 0-1,0 0 1,0 0-1,0 0 1,0 0-1,0 1 1,0-1 0,0 0-1,0 0 1,0 0-1,0 0 1,0 0-1,0 0 1,0 0-1,0 0 1,0 0-1,0 0 1,1 0 0,-1 0-1,0 0 1,0 1-1,0-1 1,0 0-1,0 0 1,0 0-1,0 0 1,0 0-1,0 0 1,0 0-1,0 0 1,1 0 0,-1 0-1,0 0 1,0 0-1,0 0 1,0 0-1,0 0 1,0 0-1,0 0 1,0 0-1,0 0 1,1 0 0,-1 0-1,0 0 1,0 0-1,0 0 1,0-1-1,0 1 1,0 0-1,0 0 1,0 0-1,0 0 1,0 0 0,0 0-1,0 0 1,0 0-1,1 0 1,-1 0-1,0 0 1,5-12-500</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06.029"/>
    </inkml:context>
    <inkml:brush xml:id="br0">
      <inkml:brushProperty name="width" value="0.05" units="cm"/>
      <inkml:brushProperty name="height" value="0.05" units="cm"/>
    </inkml:brush>
  </inkml:definitions>
  <inkml:trace contextRef="#ctx0" brushRef="#br0">379 52 14139,'0'-2'107,"0"0"1,0 0-1,0 0 1,0 0-1,0 0 0,-1 0 1,1 0-1,-1 0 1,1 0-1,-1 0 0,0 0 1,1 0-1,-1 1 1,0-1-1,0 0 0,-1 0 1,1 1-1,0-1 1,0 1-1,-1-1 0,1 1 1,-1 0-1,1-1 0,-1 1 1,0 0-1,1 0 1,-1 0-1,0 0 0,0 0 1,0 1-1,0-1 1,0 1-1,0-1 0,0 1 1,0-1-1,0 1 1,-4 0-1,1 0 43,-1 1 1,0-1-1,1 1 1,-1 0-1,1 1 1,-1-1-1,1 1 1,-1 0-1,1 0 1,0 1-1,0 0 1,-7 5-1,0 2-101,0 1-1,1 0 0,1 1 1,0 0-1,1 1 0,0 0 1,-8 16-1,-45 104 89,59-127-119,-17 44 75,2 1 0,3 0-1,2 1 1,2 1 0,2 0 0,3 1 0,2 0 0,2-1 0,3 1 0,2 0-1,2 0 1,3-1 0,16 59 0,26 45-76,-44-140-20,1-1 0,1-1 0,0 0 0,2 0 0,-1-1 0,1 0 0,18 18 0,-25-29 3,0 0-1,0 0 1,0-1-1,0 1 1,1-1-1,-1 0 1,1 0-1,0-1 1,-1 1-1,1-1 1,0 1-1,0-1 1,0 0-1,0-1 1,0 1-1,0-1 0,0 1 1,0-1-1,0-1 1,0 1-1,0 0 1,0-1-1,0 0 1,0 0-1,0 0 1,0 0-1,0-1 1,0 0-1,-1 0 1,1 0-1,3-2 1,7-6 41,-1 0-1,0-1 1,-1-1 0,0 0 0,-1-1 0,13-17 0,0-4 179,-2-2-1,-1 0 1,-2-1 0,28-76 0,-22 36 290,24-129 0,-39 156-381,-3 0 1,-3-1-1,-1 0 0,-3 1 1,-8-73-1,6 111-107,-1-1-1,0 0 1,0 1-1,-1 0 1,-1 0-1,0 0 1,-1 0-1,0 1 1,-11-15-1,13 21-23,0 0-1,0 0 1,-1 1-1,1-1 1,-1 1-1,0 0 1,0 1-1,0-1 1,-1 1-1,0 0 1,1 0-1,-1 1 1,0 0-1,0 0 1,0 0-1,0 1 1,-1-1-1,1 2 1,0-1-1,-11 1 1,2 1-382,0 2-1,0-1 1,1 2 0,-23 8 0,21-7-195,0 0 1,0-1 0,-24 3 0,15-6-251</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1:16.104"/>
    </inkml:context>
    <inkml:brush xml:id="br0">
      <inkml:brushProperty name="width" value="0.05" units="cm"/>
      <inkml:brushProperty name="height" value="0.05" units="cm"/>
    </inkml:brush>
  </inkml:definitions>
  <inkml:trace contextRef="#ctx0" brushRef="#br0">76 33 14035,'-10'22'2622,"-12"27"1409,21-46-3873,0 0 1,1 0 0,-1 0-1,1 0 1,-1 0 0,1 1-1,0-1 1,0 0 0,0 0-1,0 0 1,1 0 0,-1 0-1,3 5 1,-3-7-145,0-1 0,0 0 0,0 1 0,0-1 0,1 1 0,-1-1 0,0 0 0,0 1 0,1-1 0,-1 0 0,0 0 0,0 1 0,1-1 0,-1 0 0,0 1 0,1-1 0,-1 0 0,0 0 0,1 0 0,-1 1 0,1-1 0,-1 0 0,0 0 0,1 0 0,-1 0 0,1 0 0,-1 0 0,0 0 0,1 0 0,-1 0 0,1 0 0,-1 0 0,1 0 0,-1 0 0,0 0 0,1 0 0,-1 0 0,1-1 0,-1 1 0,0 0 0,1 0 0,-1 0 0,0-1 0,1 1 0,-1 0 0,0 0 0,1-1 0,-1 1 0,0 0 0,1-1 0,14-18 296,-12 13-241,0 0 0,-1-1 0,0 1 0,0-1-1,0 0 1,-1 0 0,0 1 0,0-1 0,0 0 0,-1 0-1,0 0 1,-1 0 0,1 0 0,-1 0 0,-3-9 0,4 15-59,0 0 1,0 1 0,-1-1 0,1 0-1,0 0 1,-1 0 0,1 0 0,0 1-1,-1-1 1,1 0 0,-1 0 0,1 1-1,-1-1 1,1 0 0,-1 1 0,0-1-1,1 0 1,-1 1 0,0-1-1,1 1 1,-1-1 0,0 1 0,0 0-1,0-1 1,1 1 0,-1 0 0,0-1-1,0 1 1,0 0 0,0 0 0,0 0-1,0 0 1,1 0 0,-1 0 0,0 0-1,0 0 1,0 0 0,0 0 0,0 1-1,0-1 1,1 0 0,-1 0-1,0 1 1,0-1 0,0 1 0,1-1-1,-1 1 1,-1 0 0,-1 2 22,-1 0 0,1 0 0,0 0 0,0 0 0,1 1 0,-1-1 0,1 1 0,-4 6 0,2-2-20,1 0 1,0 0-1,0 1 1,1-1-1,0 1 1,1-1-1,0 1 1,0-1-1,1 1 1,0 0-1,0-1 1,1 1-1,0 0 1,3 8-1,-4-16-14,0 0 1,0 0-1,1-1 0,-1 1 0,0 0 0,1 0 0,-1-1 1,1 1-1,-1 0 0,1 0 0,-1-1 0,1 1 0,-1 0 0,1-1 1,0 1-1,0-1 0,-1 1 0,1-1 0,0 1 0,0-1 1,-1 0-1,1 1 0,0-1 0,0 0 0,0 0 0,1 1 1,0-1-2,-1-1 0,1 1 0,0 0 0,-1-1 1,1 1-1,0-1 0,-1 1 0,1-1 0,-1 0 0,1 0 1,-1 0-1,3-2 0,2-2 0,-1 0-1,1 0 1,-1-1 0,0 1 0,5-9-1,-6 6 14,1 0 0,-1 0 0,-1 0 0,3-9 0,-4 14 1,-1-1 1,-1 1-1,1-1 0,0 1 1,-1 0-1,0-1 1,0 1-1,0-1 0,0 1 1,0-1-1,-1 1 1,0-1-1,-1-3 0,2 6-7,0 1 0,0-1 0,-1 0 0,1 0-1,-1 0 1,1 1 0,0-1 0,-1 0 0,1 1 0,-1-1-1,0 0 1,1 1 0,-1-1 0,0 1 0,1-1 0,-1 1-1,0-1 1,1 1 0,-1-1 0,0 1 0,0 0 0,0-1 0,1 1-1,-1 0 1,0 0 0,0-1 0,-1 1 0,0 1 3,1-1 1,-1 0-1,0 1 1,0-1-1,0 1 1,1-1-1,-1 1 1,0 0-1,1 0 1,-1 0-1,1 0 1,-2 1-1,-3 3 13,0 0 0,0 1 0,1-1 0,0 1 0,-4 7 0,5-7-35,0 0 0,0 1 0,0 0 0,1-1-1,0 1 1,1 1 0,0-1 0,0 0 0,0 0-1,-1 14 1,7-10-186,3-14-285,8-16-1361,-12 11 1220,0 0 1,0 0-1,-1-1 0,0 1 1,0-1-1,1-13 1,-1-9-489</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05.556"/>
    </inkml:context>
    <inkml:brush xml:id="br0">
      <inkml:brushProperty name="width" value="0.05" units="cm"/>
      <inkml:brushProperty name="height" value="0.05" units="cm"/>
    </inkml:brush>
  </inkml:definitions>
  <inkml:trace contextRef="#ctx0" brushRef="#br0">121 5 15227,'2'-4'313,"-5"4"-190,-10 5-41,9-2-67,0 1 0,1-1 0,-1 1 1,1-1-1,0 1 0,0 0 0,0 1 0,1-1 1,0 0-1,-1 1 0,-1 7 0,-3 8 12,-5 29 0,12-48-26,-18 86-22,-10 117-1,26-163-3,1 1 0,2-1-1,2 0 1,1 0 0,12 46-1,-13-75 13,1 0-1,-1 0 1,2-1-1,0 1 1,0-1-1,1-1 0,0 1 1,1-1-1,15 18 1,-18-24 12,1 1 1,0-1-1,0 0 1,0-1-1,0 1 1,1-1-1,0 0 0,-1 0 1,1-1-1,0 1 1,0-1-1,0-1 1,1 1-1,-1-1 1,0 0-1,0 0 1,1-1-1,-1 0 1,1 0-1,10-2 1,-3-1 46,-1-1 1,1 0-1,-1-1 1,0 0 0,-1-1-1,1 0 1,-1-1-1,0-1 1,-1 0-1,0 0 1,0-1-1,13-15 1,-3 2 117,-2-1 1,0-1-1,-2 0 0,26-47 1,-26 38 61,-2-1 1,-2 0-1,18-68 1,-26 80-160,-1 0 1,-1 0-1,-1-1 1,0 1-1,-2-1 0,-1 0 1,-5-33-1,4 50-101,1-1 0,0 1 0,-1 0 0,0 0 0,-1 0 0,1 0 0,-1 1 0,-1-1 0,1 1 0,-1-1 0,1 1 0,-1 0 0,-7-6 0,6 7 6,-1 0 0,0 1 0,1-1 0,-1 1 0,0 1 1,0-1-1,-1 1 0,1 0 0,0 0 0,-1 1 0,0 0 0,-11-1 0,-42 1-186</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07.701"/>
    </inkml:context>
    <inkml:brush xml:id="br0">
      <inkml:brushProperty name="width" value="0.05" units="cm"/>
      <inkml:brushProperty name="height" value="0.05" units="cm"/>
    </inkml:brush>
  </inkml:definitions>
  <inkml:trace contextRef="#ctx0" brushRef="#br0">835 69 11034,'-3'-5'152,"-2"-1"0,1 1 0,0 0 1,-1 0-1,0 1 0,0 0 0,-1-1 0,1 2 0,-1-1 0,0 1 0,0 0 0,0 0 0,0 0 0,0 1 0,-1 0 0,1 0 0,-1 1 0,1 0 0,-1 0 0,0 0 0,-10 1 0,-7 2 142,-1 1 0,1 1-1,0 1 1,-35 12 0,55-16-287,-20 5 128,0-2-1,-1-1 0,1 0 0,-30-2 0,32-1-63,-1 0 0,1 2 0,-1 1 0,1 1 0,-32 9 0,39-8-57,0 1 1,0 1-1,1 1 0,-1 0 1,2 0-1,-1 2 1,-22 20-1,29-23-11,-1 1 0,1 1 1,1 0-1,-1 0 0,2 0 0,-1 0 0,1 1 0,1 0 0,0 0 0,0 1 0,1-1 1,-4 20-1,1 24-1,3 1 1,4 69-1,1-17 7,-5-25-16,0-35 37,2 0 0,9 71 0,-7-105-18,2 0 0,0 0 0,0 0 0,1 0 0,1-1 0,0 0 0,0 0 0,1 0 0,1-1 0,0 1 0,1-2 0,0 1-1,15 15 1,-9-14 8,0 0 0,1-1 0,1 0-1,0-1 1,0-1 0,1 0 0,0-1-1,0-1 1,21 5 0,-24-8 5,0-1-1,0-1 1,1 0-1,-1-1 1,1 0-1,-1-1 0,0-1 1,1 0-1,-1-1 1,0-1-1,0 0 1,21-8-1,-7-1 82,0-1-1,-1-2 1,0-1-1,-1 0 1,46-41-1,-28 16 152,-1-1 1,39-54-1,-47 53 18,-3-2-1,-2-2 1,38-79 0,-54 97-165,-2-1 1,-1 0 0,-2-1-1,-1 0 1,-1 0 0,-2-1 0,3-51-1,-8 71-89,-1-1-1,0 1 1,0 0-1,-1 0 1,-1 0-1,0 0 1,-1 0-1,0 1 1,-1-1-1,0 1 1,0 0-1,-2 1 0,1-1 1,-1 1-1,-11-12 1,8 11-9,-1 1 1,-1 0-1,0 0 0,0 1 1,-1 1-1,0 0 0,-1 1 1,1 0-1,-2 1 1,1 0-1,-29-6 0,25 8-61,-1 1-1,0 0 0,0 2 1,0 0-1,0 1 1,0 1-1,0 1 0,-28 6 1,19-1-130,0 2-1,1 0 1,1 2 0,0 1 0,-25 15 0,28-15-115</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7:20.001"/>
    </inkml:context>
    <inkml:brush xml:id="br0">
      <inkml:brushProperty name="width" value="0.05" units="cm"/>
      <inkml:brushProperty name="height" value="0.05" units="cm"/>
    </inkml:brush>
  </inkml:definitions>
  <inkml:trace contextRef="#ctx0" brushRef="#br0">1 6 21133,'0'0'63,"0"-1"0,0 1 1,0 0-1,0 0 1,0 0-1,0-1 0,0 1 1,0 0-1,0 0 1,0-1-1,0 1 0,0 0 1,0 0-1,0 0 1,0-1-1,0 1 0,1 0 1,-1 0-1,0 0 1,0 0-1,0-1 0,0 1 1,1 0-1,-1 0 1,0 0-1,0 0 0,0 0 1,1 0-1,-1-1 1,0 1-1,0 0 0,0 0 1,1 0-1,-1 0 1,0 0-1,0 0 0,0 0 1,1 0-1,-1 0 1,0 0-1,1 0 0,12 4 1183,13 12 40,15 17-212,65 67 0,27 50-767,-95-105-223,-36-43-105,3 4-30,1 0-1,-1 0 1,1 0-1,0-1 1,9 6 0,-14-10-30,1 0 0,-1 0 0,1-1 0,0 1 0,-1 0 1,1-1-1,0 1 0,-1-1 0,1 0 0,0 1 0,-1-1 1,1 0-1,0 0 0,0 0 0,-1 0 0,1 0 1,0-1-1,-1 1 0,1-1 0,0 1 0,-1-1 0,1 1 1,0-1-1,-1 0 0,1 0 0,-1 1 0,1-1 0,-1-1 1,0 1-1,3-2 0,7-10-857,0 0 1,-1-1-1,0 0 1,12-25-1,-8 15 295,10-18-549</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7:20.377"/>
    </inkml:context>
    <inkml:brush xml:id="br0">
      <inkml:brushProperty name="width" value="0.05" units="cm"/>
      <inkml:brushProperty name="height" value="0.05" units="cm"/>
    </inkml:brush>
  </inkml:definitions>
  <inkml:trace contextRef="#ctx0" brushRef="#br0">433 171 15555,'0'0'60,"-1"0"-1,1-1 0,0 1 0,0 0 0,-1 0 1,1-1-1,0 1 0,-1 0 0,1 0 1,0 0-1,0-1 0,-1 1 0,1 0 0,-1 0 1,1 0-1,0 0 0,-1 0 0,1 0 0,0 0 1,-1 0-1,1 0 0,0 0 0,-1 0 1,1 0-1,0 0 0,-1 0 0,1 0 0,-1 0 1,1 0-1,0 0 0,-1 1 0,1-1 1,0 0-1,-1 0 0,1 0 0,0 0 0,0 1 1,-1-1-1,1 0 0,0 0 0,0 1 1,-1-1-1,1 0 0,0 1 0,0-1 0,-18 18 672,17-18-629,-15 21 878,0 0-1,1 0 1,1 2-1,-18 37 1,-34 102 421,62-151-1288,-76 217 685,-62 295 0,139-512-860,0 2-290,0 1 1,1 0 0,0 0 0,0 27-1,3-41 334,-1 0 0,0 0 0,0 0 0,0 0-1,0 0 1,0 0 0,0 0 0,0 0-1,0 0 1,1 0 0,-1-1 0,0 1 0,0 0-1,0 0 1,0 0 0,0 0 0,0 0 0,0 0-1,0 0 1,1 0 0,-1 0 0,0 0-1,0 1 1,0-1 0,0 0 0,0 0 0,0 0-1,0 0 1,1 0 0,-1 0 0,0 0-1,0 0 1,0 0 0,0 0 0,0 0 0,0 0-1,0 0 1,0 0 0,0 1 0,0-1 0,0 0-1,0 0 1,1 0 0,-1 0 0,0 0-1,0 0 1,0 0 0,0 0 0,0 1 0,0-1-1,0 0 1,0 0 0,0 0 0,0 0 0,0 0-1,0 0 1,0 0 0,0 0 0,0 1-1,0-1 1,0 0 0,0 0 0,-1 0 0,1 0-1,0 0 1,0 0 0,0 0 0,5-8-178,-4 6 103,14-26-488,2-6-215</inkml:trace>
  <inkml:trace contextRef="#ctx0" brushRef="#br0" timeOffset="1">398 817 17476,'3'-5'345,"-1"0"0,1 0 0,0 1 0,0-1 0,0 0 0,0 1 0,1 0 0,0 0 0,0 0 0,0 0 0,0 1 0,1-1 1,-1 1-1,1 0 0,0 1 0,9-5 0,-5 3-117,1 1 0,-1 0 0,1 0 0,-1 1 0,1 0 0,0 1 0,-1 0-1,17 0 1,-22 2-204,-1-1 0,0 0 0,0 1 0,0-1 0,1 1-1,-1 0 1,0 0 0,0 1 0,0-1 0,0 0-1,0 1 1,-1 0 0,1 0 0,0-1 0,-1 2 0,1-1-1,-1 0 1,0 0 0,0 1 0,0-1 0,0 1 0,0 0-1,0 0 1,-1-1 0,0 1 0,1 0 0,-1 0-1,0 1 1,0-1 0,-1 0 0,1 0 0,0 0 0,-1 5-1,1 3 3,-1-1 0,-1 0 0,0 0 0,0 1 0,-1-1 0,0 0 0,0 0 0,-1-1 0,-8 18 0,-1-3 64,-1-1 0,-2-1 0,0 0 0,-31 33 0,19-26 111,-2-1 1,-47 34 0,71-58-162,-28 19 174,31-22-207,0 0 0,1 0 1,-1 0-1,0 0 0,0-1 1,1 1-1,-1 0 0,0-1 0,0 1 1,0-1-1,0 0 0,0 1 1,0-1-1,0 0 0,-3-1 1,5 1-10,-1 0 1,1 0-1,0-1 1,0 1-1,0 0 1,-1 0-1,1 0 1,0-1 0,0 1-1,0 0 1,0-1-1,0 1 1,-1 0-1,1 0 1,0-1-1,0 1 1,0 0-1,0-1 1,0 1-1,0 0 1,0 0 0,0-1-1,0 1 1,0 0-1,0-1 1,0 1-1,0 0 1,1-1-1,-1 1 1,0 0-1,0 0 1,0-1 0,0 1-1,1 0 1,5-12-128,0 5 69,0 1 0,0 0 0,0 0 0,1 1 0,0 0 0,0 0 0,0 1 0,0 0 0,1 0 0,0 1 0,10-4 0,-14 6 36,0-1 0,0 1 0,0 0 0,0 0 0,0 1 0,0 0 0,0-1 0,0 1 0,0 0 0,0 1 1,0-1-1,0 1 0,0 0 0,0 0 0,0 0 0,0 0 0,0 1 0,0 0 0,-1 0 0,1 0 1,-1 0-1,1 0 0,-1 1 0,0-1 0,3 4 0,1 4-10,0 1-1,0 0 1,-1 0 0,-1 0-1,0 1 1,0 0 0,-1 0-1,4 20 1,-2-9 4,-6-22 36,0 0 0,0 1 0,1-1 0,-1 0 0,1 0 0,-1 0 0,1 1 0,-1-1 0,1 0 0,0 0 0,-1 0 0,1 0 0,0 0 0,0 0 0,0 0 0,0-1 0,0 1 0,0 0 0,0 0 0,1 0 0,-1-1 3,0 0 0,0 0 0,0 0 0,0 0 0,0 0 0,0 0 0,0 0 1,0 0-1,0 0 0,0-1 0,0 1 0,-1 0 0,1-1 0,0 1 0,0 0 1,0-1-1,0 1 0,0-1 0,1-1 0,5-4 57,-1-1 1,1 0-1,-1 0 0,7-11 1,-7 10-31,25-35 287,-3-1-1,34-71 0,-60 112-300,0-1 1,-1 1-1,0-1 0,0 1 0,0-1 0,0 0 0,0-5 1,0 9-27,-1 0 1,0 0 0,0-1 0,0 1 0,0 0 0,0 0 0,0 0-1,-1 0 1,1 0 0,0-1 0,0 1 0,0 0 0,0 0 0,0 0 0,0 0-1,0-1 1,0 1 0,0 0 0,0 0 0,0 0 0,0 0 0,-1 0-1,1 0 1,0 0 0,0-1 0,0 1 0,0 0 0,0 0 0,0 0-1,-1 0 1,1 0 0,0 0 0,0 0 0,0 0 0,0 0 0,-1 0 0,1 0-1,0 0 1,0 0 0,0 0 0,0 0 0,0 0 0,-1 0 0,1 0-1,0 0 1,0 0 0,0 0 0,-1 0 0,-13 12-726,13-11 636,-3 2-183,1 1 0,0 0 1,0 0-1,0 0 0,-3 5 1,6-7-267</inkml:trace>
  <inkml:trace contextRef="#ctx0" brushRef="#br0" timeOffset="4">1923 210 19292,'-1'-5'1696,"3"6"-398,9 10 362,20 28-252,-22-29-890,13 19-104,1-1 0,2-1 0,0-2 0,38 30 0,-54-49-433,0 0 0,1 0 0,0-1 0,0 0-1,0-1 1,1 0 0,20 5 0,-23-8-140,0 0-1,0 0 1,0-1-1,1 0 1,-1-1-1,0 0 1,0 0-1,0 0 1,-1-1 0,1 0-1,0-1 1,9-4-1,-5 1-44,0-1-1,-1 0 1,19-14 0,1-6-450</inkml:trace>
  <inkml:trace contextRef="#ctx0" brushRef="#br0" timeOffset="5">2581 1 17524,'-12'24'1735,"-16"48"1,5-12 14,-126 372 2644,109-302-4016,-47 162-1521,36-96-2665,42-156 2352,8-38 670</inkml:trace>
  <inkml:trace contextRef="#ctx0" brushRef="#br0" timeOffset="6">2581 1000 19148,'1'0'84,"-1"0"0,1 0 0,-1 0 0,0 0 0,1 1 1,-1-1-1,1 0 0,-1 0 0,0 0 0,1 0 0,-1 0 0,1 0 0,-1 0 0,1 0 0,-1 0 0,0 0 0,1 0 1,-1-1-1,1 1 0,-1 0 0,0 0 0,1 0 0,-1 0 0,0-1 0,1 1 0,-1 0 0,1 0 0,-1-1 0,0 1 1,0 0-1,1 0 0,-1-1 0,1 0 0,15-14 280,-14 12-138,162-182 3576,59-113-2962,-204 273-793,-19 25-46,0 1 1,0-1 0,0 0-1,0 0 1,0 0 0,0 0-1,0 0 1,0 0 0,0 0-1,0 0 1,0 0 0,0 0-1,0 0 1,0 0-1,0 0 1,0 0 0,0 0-1,0 0 1,0 1 0,0-1-1,0 0 1,0 0 0,0 0-1,0 0 1,0 0-1,0 0 1,0 0 0,0 0-1,0 0 1,0 0 0,0 0-1,0 0 1,0 0 0,0 0-1,0 0 1,0 0 0,0 0-1,0 0 1,0 0-1,0 0 1,0 0 0,1 0-1,-1 0 1,0 0 0,0 1-1,0-1 1,0 0 0,0 0-1,0 0 1,0 0-1,0 0 1,0 0 0,0-1-1,0 1 1,0 0 0,0 0-1,-2 12 37,-5 13-6,-57 188 219,53-166-892,3 0 0,-4 78 1,12-90-63,-1-23 249</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03.010"/>
    </inkml:context>
    <inkml:brush xml:id="br0">
      <inkml:brushProperty name="width" value="0.05" units="cm"/>
      <inkml:brushProperty name="height" value="0.05" units="cm"/>
    </inkml:brush>
  </inkml:definitions>
  <inkml:trace contextRef="#ctx0" brushRef="#br0">0 70 13851,'2'5'888,"1"-4"-888,1 2-88,9-4-32,4-11-376,3-6 408,4-4-96,1-4-80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09.174"/>
    </inkml:context>
    <inkml:brush xml:id="br0">
      <inkml:brushProperty name="width" value="0.05" units="cm"/>
      <inkml:brushProperty name="height" value="0.05" units="cm"/>
    </inkml:brush>
  </inkml:definitions>
  <inkml:trace contextRef="#ctx0" brushRef="#br0">84 16 16468,'-34'49'2924,"22"-34"-1638,2 0 1,-14 26 0,24-41-1267,-1 1 0,1-1 0,0 0 1,0 0-1,0 0 0,-1 0 0,1 1 0,0-1 1,0 0-1,0 0 0,0 0 0,0 1 0,-1-1 1,1 0-1,0 0 0,0 1 0,0-1 1,0 0-1,0 0 0,0 1 0,0-1 0,0 0 1,0 0-1,0 1 0,0-1 0,0 0 1,0 0-1,0 1 0,0-1 0,0 0 0,0 0 1,0 1-1,0-1 0,0 0 0,1 0 1,-1 1-1,0-1 0,0 0 0,0 0 0,0 0 1,0 1-1,1-1 0,-1 0 0,0 0 1,0 0-1,0 0 0,1 1 0,-1-1 0,0 0 1,16-7 270,18-17-297,34-41-96,-16 15 48,-52 50 55,0 0 1,0 0 0,0 0-1,1-1 1,-1 1-1,0 0 1,0 0-1,0 0 1,0 0-1,0 0 1,1 0-1,-1 0 1,0 0 0,0 0-1,0 0 1,0 0-1,1 0 1,-1 0-1,0 1 1,0-1-1,0 0 1,0 0 0,0 0-1,1 0 1,-1 0-1,0 0 1,0 0-1,0 0 1,0 0-1,0 1 1,0-1-1,1 0 1,-1 0 0,0 0-1,0 0 1,0 0-1,0 0 1,0 1-1,0-1 1,0 0-1,0 0 1,0 0-1,0 0 1,0 1 0,0-1-1,0 0 1,0 0-1,0 0 1,0 0-1,0 1 1,0-1-1,0 0 1,0 0 0,0 0-1,0 0 1,0 0-1,0 1 1,0-1-1,0 0 1,0 0-1,0 0 1,0 0-1,-1 0 1,1 1 0,0-1-1,0 0 1,0 0-1,-21 61 348,0-2-128,19-52-200,-1 3-2,0 0 0,1 0 0,0 1 0,1-1 0,0 0 0,0 1 0,2 17 0,-1-27-50,0 0 0,0 0-1,1 1 1,-1-1 0,0 0 0,1 0-1,-1 0 1,1 0 0,-1 0 0,1 0-1,-1 0 1,1 0 0,0 0 0,0 0-1,-1 0 1,1-1 0,0 1 0,0 0-1,0 0 1,0-1 0,0 1-1,0-1 1,0 1 0,0-1 0,0 1-1,0-1 1,0 1 0,0-1 0,1 0-1,-1 0 1,0 0 0,0 0 0,0 1-1,0-2 1,0 1 0,1 0 0,-1 0-1,0 0 1,0 0 0,0-1 0,0 1-1,2-1 1,3-1-215,1-1 0,-1 1 0,0-1-1,0-1 1,0 1 0,6-5 0,8-7-159,-1-2 1,17-19-1,3-5-446</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47.150"/>
    </inkml:context>
    <inkml:brush xml:id="br0">
      <inkml:brushProperty name="width" value="0.05" units="cm"/>
      <inkml:brushProperty name="height" value="0.05" units="cm"/>
    </inkml:brush>
  </inkml:definitions>
  <inkml:trace contextRef="#ctx0" brushRef="#br0">40 13 16940,'2'-7'1928,"0"1"-1304,-4 12-272,-3 8 913,-1 16-441,-1 8-128,1 12-352,2 7-152,2 9-88,1 0-64,1-1-224,1-5-96,1-10-216,-1-8-216,-1-15-289,0-6 689,-7-15-216,0-6-168</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47.555"/>
    </inkml:context>
    <inkml:brush xml:id="br0">
      <inkml:brushProperty name="width" value="0.05" units="cm"/>
      <inkml:brushProperty name="height" value="0.05" units="cm"/>
    </inkml:brush>
  </inkml:definitions>
  <inkml:trace contextRef="#ctx0" brushRef="#br0">1 295 14859,'4'1'1784,"-3"0"-1640,1 0 0,-1-1 0,1 1 0,-1-1 0,1 0 0,-1 1 0,1-1-1,0 0 1,-1 0 0,1 0 0,-1 0 0,1 0 0,-1 0 0,1 0 0,-1-1 0,4 0-1,2-3 25,-1 0-1,1 0 0,-1-1 0,0 1 1,0-2-1,0 1 0,-1-1 0,1 1 0,-1-1 1,-1-1-1,5-6 0,6-12 362,18-41 0,-10 7 72,5-11 298,-28 69-890,0 1-1,0-1 0,0 1 0,1 0 0,-1-1 0,0 1 0,0 0 0,0-1 1,0 1-1,0 0 0,0 0 0,1-1 0,-1 1 0,0 0 0,0-1 1,0 1-1,1 0 0,-1 0 0,0-1 0,1 1 0,-1 0 0,0 0 0,0 0 1,1-1-1,-1 1 0,0 0 0,1 0 0,-1 0 0,0 0 0,1 0 1,-1 0-1,0 0 0,1 0 0,-1 0 0,0 0 0,1 0 0,-1 0 1,0 0-1,1 0 0,-1 0 0,0 0 0,1 0 0,-1 0 0,0 0 0,1 0 1,-1 1-1,0-1 0,1 0 0,-1 0 0,1 0 0,7 15 99,-7-13-99,17 44 112,-4-12-339,22 42 1,-31-68 52,-1 0 1,1 0 0,1-1 0,0 0 0,0 0 0,0 0 0,1-1-1,-1 0 1,2 0 0,11 7 0,-15-12-224</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48.508"/>
    </inkml:context>
    <inkml:brush xml:id="br0">
      <inkml:brushProperty name="width" value="0.05" units="cm"/>
      <inkml:brushProperty name="height" value="0.05" units="cm"/>
    </inkml:brush>
  </inkml:definitions>
  <inkml:trace contextRef="#ctx0" brushRef="#br0">320 37 14915,'-3'-3'158,"1"0"-1,-1 0 1,0 0-1,-1 0 1,1 1-1,0-1 1,-1 1-1,0 0 1,1 0-1,-1 0 0,0 0 1,0 1-1,0 0 1,0-1-1,0 1 1,0 1-1,0-1 1,-1 1-1,1-1 1,0 1-1,0 1 1,-6 0-1,4 0-31,-1 1 0,0 0 0,1 0 0,0 1-1,-1 0 1,1 0 0,0 0 0,0 1 0,1 0 0,-1 0-1,1 0 1,0 1 0,-6 6 0,-1 4-64,1-1 1,1 2-1,0-1 1,1 1-1,0 1 1,2 0-1,-10 31 1,3-1 70,-12 83-1,12 11 145,13-120-206,2 0 1,0 1-1,1-1 1,8 33-1,-9-49-52,0 0 0,1 0 0,0 0 0,0 0-1,0 0 1,1-1 0,-1 1 0,1-1 0,0 1 0,7 6 0,-8-9-11,1 0 1,-1-1-1,0 1 1,1-1-1,-1 1 1,0-1-1,1 0 1,0 0-1,-1 0 1,1-1-1,-1 1 0,1-1 1,0 1-1,0-1 1,-1 0-1,1 0 1,0 0-1,0 0 1,-1 0-1,1-1 1,0 1-1,3-2 1,2-1 35,0-1 1,0 1-1,0-1 1,-1-1-1,1 1 1,-1-1-1,0-1 1,-1 1-1,1-1 1,-1 0-1,0-1 1,-1 0-1,0 0 1,9-13-1,-9 11 49,0-1-1,0 1 1,-1-1-1,0 0 1,0 0-1,-1 0 1,-1 0-1,0 0 1,0-1-1,-1 1 1,0-21-1,-7 1 191,6 29-273,0 0 0,0 0-1,-1 0 1,1 0-1,-1 0 1,1 0-1,-1 0 1,1 1-1,-1-1 1,1 0-1,-1 0 1,0 0-1,1 1 1,-1-1-1,0 0 1,0 0-1,1 1 1,-1-1-1,0 1 1,0-1-1,0 1 1,0-1-1,0 1 1,0 0-1,0-1 1,-1 1 0,2 0-16,-1 0 1,1 0 0,0 0 0,-1 0 0,1 0-1,0 0 1,0 0 0,-1 0 0,1 0-1,0 0 1,-1 0 0,1 0 0,0 1 0,0-1-1,-1 0 1,1 0 0,0 0 0,0 0 0,-1 1-1,1-1 1,0 0 0,0 0 0,0 0 0,-1 1-1,1-1 1,0 0 0,0 0 0,0 1 0,0-1-1,0 0 1,-1 1 0,1-1 0,0 0-1,0 0 1,0 1 0,0-1 0,0 0 0,0 1-1,0-1 1,0 0 0,0 1 0,0-1 0,0 0-1,0 0 1,0 1 0,1-1 0,-1 0 0,0 1-1,0-1 1,0 0 0,0 0 0,0 1-1,1-1 1,-1 0 0,0 0 0,0 1 0,0-1-1,1 0 1,0 1-25,0 1-1,-1-1 0,1 0 0,0 0 1,0 0-1,0-1 0,0 1 0,0 0 1,0 0-1,0 0 0,1-1 1,-1 1-1,0 0 0,0-1 0,0 1 1,2-1-1,0 1-8,0-1-1,0 0 1,0 0 0,-1-1 0,1 1-1,0-1 1,0 1 0,-1-1-1,1 0 1,0 0 0,-1 0-1,1 0 1,3-3 0,32-24-335,-2 1 180,-35 27 198,-1-1 0,1 1-1,0 0 1,-1-1-1,1 1 1,0 0 0,0 0-1,-1-1 1,1 1-1,0 0 1,0 0 0,-1 0-1,1 0 1,0 0-1,0 0 1,0 0 0,-1 0-1,1 0 1,0 0-1,0 0 1,-1 1 0,1-1-1,0 0 1,0 1-1,-1-1 1,1 0-1,0 1 1,-1-1 0,1 1-1,0-1 1,-1 1-1,1-1 1,-1 1 0,1-1-1,-1 1 1,1 0-1,-1-1 1,1 1 0,-1 0-1,0-1 1,1 1-1,-1 0 1,0 1 0,2 4 40,0 0 0,-1 0 1,0-1-1,1 11 0,-2-13-30,3 132 589,-1-23-597,-1-105-359,1-6 109,4-15 27,3-10 10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49.035"/>
    </inkml:context>
    <inkml:brush xml:id="br0">
      <inkml:brushProperty name="width" value="0.05" units="cm"/>
      <inkml:brushProperty name="height" value="0.05" units="cm"/>
    </inkml:brush>
  </inkml:definitions>
  <inkml:trace contextRef="#ctx0" brushRef="#br0">1 498 16091,'2'1'150,"0"0"0,0-1-1,0 1 1,0-1-1,1 0 1,-1 0-1,0 0 1,0 0-1,0 0 1,1 0-1,-1 0 1,0-1 0,0 1-1,0-1 1,0 0-1,0 0 1,0 1-1,0-1 1,0 0-1,0-1 1,0 1-1,0 0 1,0-1 0,-1 1-1,1-1 1,-1 1-1,3-3 1,4-5 207,0 0 1,-1-1-1,10-16 1,-5 6-7,0-1 1,10-29 0,-19 43-251,0-1 1,-1 0-1,0 0 1,0 0-1,-1 0 1,0 0-1,0-1 0,-1 1 1,0 0-1,-2-10 1,3 17-88,-1 1-1,0-1 1,0 0 0,-1 1 0,1-1 0,0 0-1,0 1 1,0-1 0,0 0 0,0 1 0,-1-1-1,1 0 1,0 1 0,-1-1 0,1 0 0,0 1-1,-1-1 1,1 1 0,-1-1 0,1 1 0,-1-1 0,1 1-1,-1-1 1,1 1 0,-1 0 0,0-1 0,1 1-1,-1 0 1,1-1 0,-1 1 0,0 0 0,1 0-1,-1 0 1,0 0 0,0-1 0,1 1 0,-1 0-1,0 0 1,1 0 0,-1 0 0,0 1 0,1-1 0,-1 0-1,0 0 1,0 0 0,-2 2 12,1-1-1,0 0 1,0 1 0,0-1-1,-1 1 1,2 0-1,-1-1 1,0 1 0,0 0-1,0 0 1,-1 3 0,-4 8-3,0 0 0,1 1 0,0-1 0,1 1 0,1 0 1,-5 24-1,5-16-29,1 1 1,2 0-1,1 35 1,0-54 2,0 1 1,0-1 0,1 0 0,0 0-1,0 0 1,3 7 0,-4-10 2,1-1 0,-1 1 0,0 0 0,1-1 0,-1 1 0,1-1 0,-1 1 1,1-1-1,-1 1 0,1-1 0,-1 0 0,1 1 0,0-1 0,-1 1 0,1-1 0,-1 0 0,1 0 0,0 1 0,-1-1 1,1 0-1,0 0 0,-1 0 0,1 0 0,0 0 0,0 0 0,-1 0 0,1 0 0,0 0 0,-1 0 0,1 0 0,0 0 0,-1-1 1,1 1-1,0 0 0,-1 0 0,1-1 0,-1 1 0,1 0 0,0-1 0,-1 1 0,1-1 0,-1 1 0,1-1 0,-1 1 1,1-1-1,7-6 1,-1 0-1,0 0 1,0 0 0,-1-1 0,0 1 0,-1-2 0,6-9 0,32-69 19,-32 63-2,49-129 149,-51 124-62,-2 1 0,-1-1 1,4-44-1,-10 70-85,0 0-1,0 1 1,0-1-1,0 0 1,0 1-1,-1-1 1,-1-4 0,2 6-14,0 1 0,0-1 0,0 1 0,0-1 0,-1 1 0,1 0 0,0-1 0,0 1 1,-1-1-1,1 1 0,0 0 0,-1-1 0,1 1 0,0 0 0,-1 0 0,1-1 0,0 1 0,-1 0 1,1 0-1,-1-1 0,1 1 0,-1 0 0,1 0 0,-1 0 0,1 0 0,0 0 0,-2 0 0,0 0 6,1 1 0,-1 0-1,0 0 1,0 0-1,0 0 1,1 0-1,-1 0 1,0 1-1,1-1 1,-1 0 0,1 1-1,0 0 1,-1-1-1,1 1 1,0 0-1,0-1 1,0 1-1,-1 2 1,-9 18 23,1 0-1,1 0 1,1 1 0,-9 41 0,10-25-38,1 0 1,-1 45 0,7-73-136,0-1 0,1 1 0,0-1 1,4 18-1,-4-26 54,-1 0 0,1 0 0,0 0-1,0 0 1,0 0 0,0 0 0,0-1 0,0 1 0,0 0 0,1 0 0,-1-1-1,3 3 1,-2-3 28,-1 0 1,0-1-1,0 1 0,0-1 0,0 0 0,0 1 0,0-1 0,1 0 0,-1 0 1,0 0-1,0 0 0,0 0 0,1 0 0,-1 0 0,0 0 0,0 0 0,0 0 0,0-1 1,1 1-1,-1 0 0,0-1 0,0 1 0,0-1 0,2-1 0,15-13-469,0-8-215</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49.471"/>
    </inkml:context>
    <inkml:brush xml:id="br0">
      <inkml:brushProperty name="width" value="0.05" units="cm"/>
      <inkml:brushProperty name="height" value="0.05" units="cm"/>
    </inkml:brush>
  </inkml:definitions>
  <inkml:trace contextRef="#ctx0" brushRef="#br0">56 359 12643,'3'0'2323,"-3"5"-1273,-3 6 223,-11 27-193,3 1-1,1 0 1,1 1 0,-3 50 0,14-77-887,4-13-21,12-20 37,13-34-61,-3-1-1,43-115 1,-47 106 195,-2 0 0,24-119 1,-46 164-101,0 19-236,0 0-1,0-1 1,0 1 0,0 0 0,0 0-1,0 0 1,0 0 0,-1-1 0,1 1-1,0 0 1,0 0 0,0 0 0,0 0-1,0-1 1,0 1 0,-1 0 0,1 0-1,0 0 1,0 0 0,0 0 0,0 0-1,0-1 1,-1 1 0,1 0 0,0 0-1,0 0 1,0 0 0,-1 0 0,1 0-1,0 0 1,0 0 0,0 0 0,-1 0-1,1 0 1,0 0 0,0 0 0,0 0-1,-1 0 1,0 1 18,-1 0 1,1 0-1,-1 0 1,1 0-1,0 1 1,-1-1-1,1 0 1,0 1-1,0-1 1,0 1-1,0-1 1,-1 4-1,-15 29 38,2 0 0,1 2 1,2 0-1,1 0 0,2 1 0,2 0 0,-3 39 1,10-72-78,-2 10-34,2 1 0,1 22 0,-1-34-25,0-1 0,0 1 1,1-1-1,-1 1 0,1-1 0,-1 0 0,1 1 0,0-1 0,0 0 0,0 0 0,0 0 0,0 1 0,1-1 1,-1 0-1,0 0 0,1-1 0,0 1 0,-1 0 0,1 0 0,0-1 0,0 1 0,0-1 0,3 2 1,-3-2 36,0-1 1,-1 0-1,1 0 1,0 1-1,-1-1 1,1 0-1,0-1 1,-1 1-1,1 0 1,0 0-1,-1-1 0,1 1 1,0-1-1,-1 1 1,1-1-1,-1 0 1,1 1-1,-1-1 1,1 0-1,1-2 1,18-13-465</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49.859"/>
    </inkml:context>
    <inkml:brush xml:id="br0">
      <inkml:brushProperty name="width" value="0.05" units="cm"/>
      <inkml:brushProperty name="height" value="0.05" units="cm"/>
    </inkml:brush>
  </inkml:definitions>
  <inkml:trace contextRef="#ctx0" brushRef="#br0">1 5 16243,'3'16'2702,"16"180"700,-19-194-3371,0 0-1,0 1 1,1-1-1,-1 0 1,1 1-1,-1-1 1,1 0-1,0 1 1,0-1-1,0 0 0,0 0 1,0 0-1,1 0 1,-1 0-1,3 2 1,-4-4-17,1 1 0,-1-1 1,1 0-1,-1 0 0,1 0 1,-1 1-1,1-1 0,0 0 0,-1 0 1,1 0-1,-1 0 0,1 0 1,-1 0-1,1 0 0,0 0 0,-1 0 1,1 0-1,-1 0 0,1-1 1,-1 1-1,1 0 0,-1 0 1,2-1-1,0 0 14,0-1 0,0 1 0,0-1 0,0 1 0,0-1 0,-1 0 0,1 0 0,1-2 0,18-27 149,-1-1-1,17-38 1,12-19-40,-37 75-123,-12 14-13,1 0 0,-1 0-1,0 0 1,0 0-1,1 0 1,-1 0-1,0 1 1,0-1 0,0 0-1,0 0 1,1 0-1,-1 1 1,0-1 0,0 0-1,0 0 1,0 0-1,0 1 1,0-1 0,1 0-1,-1 0 1,0 1-1,0-1 1,0 0 0,0 0-1,0 1 1,0-1-1,0 0 1,0 0 0,0 1-1,0-1 1,0 0-1,0 0 1,0 1-1,-1-1 1,-4 35 17,-10 45 31,16-75-871,4-10 188,6-11-542,-11 15 1050,9-13-994,1-1 1,14-15 0,-4 11-64</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50.296"/>
    </inkml:context>
    <inkml:brush xml:id="br0">
      <inkml:brushProperty name="width" value="0.05" units="cm"/>
      <inkml:brushProperty name="height" value="0.05" units="cm"/>
    </inkml:brush>
  </inkml:definitions>
  <inkml:trace contextRef="#ctx0" brushRef="#br0">75 1 13627,'1'0'5218,"-1"1"-5094,-1-1 1,0 0 0,1 0 0,-1 0 0,1 1-1,-1-1 1,0 0 0,1 1 0,-1-1-1,1 1 1,-1-1 0,1 1 0,-1-1-1,1 1 1,-1-1 0,1 1 0,-1-1 0,1 1-1,0 0 1,-1-1 0,1 1 0,0-1-1,0 1 1,0 0 0,-1 0 0,-39 116 1012,68-158-287,-19 26-806,11-20-17,-19 33-23,0 0 0,0 0 0,0 0 0,0 0 0,-1-1 0,1 1 0,-1 0 0,0 0 0,1 0 0,-1-1 0,0 1 0,-1-4 0,1 5-4,0 1 0,0-1 0,0 1 0,-1 0 0,1-1 0,0 1 1,0-1-1,-1 1 0,1 0 0,0-1 0,0 1 0,-1 0 1,1 0-1,-1-1 0,1 1 0,0 0 0,-1 0 0,1-1 0,0 1 1,-1 0-1,1 0 0,-1 0 0,1 0 0,-1 0 0,1 0 1,0 0-1,-1 0 0,1 0 0,-1 0 0,1 0 0,-1 0 0,1 0 1,-1 0-1,1 0 0,0 0 0,-1 0 0,1 0 0,-1 1 1,1-1-1,0 0 0,-1 0 0,1 0 0,-1 1 0,1-1 0,0 0 1,-1 1-1,1-1 0,0 0 0,0 1 0,-1 0 0,-17 16 25,11-7 87,0 0 1,1 0 0,0 0-1,-5 13 1,9-18 12,0 1 1,0 1-1,0-1 0,0 0 1,1 0-1,0 0 0,0 1 0,1-1 1,0 10-1,1-13-79,0 0 0,0-1-1,0 1 1,0 0 0,1-1 0,-1 1 0,1-1-1,0 1 1,0-1 0,2 3 0,25 25-404,-19-21-376,-10-43-4051,1 14 3987,1-3-202</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51.026"/>
    </inkml:context>
    <inkml:brush xml:id="br0">
      <inkml:brushProperty name="width" value="0.05" units="cm"/>
      <inkml:brushProperty name="height" value="0.05" units="cm"/>
    </inkml:brush>
  </inkml:definitions>
  <inkml:trace contextRef="#ctx0" brushRef="#br0">175 25 15459,'1'-1'147,"-1"0"0,1 1-1,-1-1 1,0 0-1,0 1 1,0-1 0,1 0-1,-1 0 1,0 0 0,0 1-1,0-1 1,0 0 0,0 0-1,0 1 1,0-1-1,0 0 1,-1 0 0,1 1-1,0-1 1,0 0 0,-1 0-1,1 1 1,0-1 0,-1 0-1,1 1 1,-1-2-1,0 2 17,0-1-1,0 1 1,0-1 0,0 1-1,0 0 1,0 0-1,0-1 1,0 1-1,0 0 1,0 0-1,0 0 1,0 0-1,0 0 1,0 0-1,0 0 1,-2 1-1,-2 0 88,-1 1-1,1-1 0,0 1 1,0 0-1,0 1 0,-7 4 0,2 2-194,0 0 0,0 1 0,0 0 0,1 0 0,1 1 0,-12 19 0,15-22-56,1 1 0,-1-1 0,2 1 0,-1-1-1,1 1 1,0 0 0,1 0 0,0 1 0,1-1 0,-1 13 0,2-21 2,0 0 1,-1 0 0,1 0 0,0-1 0,1 1 0,-1 0 0,0 0 0,0 0 0,0 0 0,0 0 0,1 0 0,-1 0 0,0 0 0,1-1-1,-1 1 1,1 0 0,-1 0 0,1 0 0,-1-1 0,1 1 0,-1 0 0,1-1 0,0 1 0,0 0 0,-1-1 0,1 1 0,0-1 0,1 1-1,-1-1 3,1 0-1,0 0 1,-1 0-1,1 0 1,0 0-1,-1 0 0,1 0 1,-1-1-1,1 1 1,-1-1-1,1 1 1,-1-1-1,1 0 0,1-1 1,7-4 10,0-1 1,-1 0-1,10-9 1,-19 15-15,20-19 41,-2 0 0,22-32 1,-32 40-35,1 3 14,-8 16-13,-10 29-30,4-19-15,2-6 26,-6 45-409,8-51 278,1 0 0,-1 0-1,1 0 1,0 0 0,1 0 0,-1 0 0,1 0-1,2 6 1,-3-10 152,0-1-1,1 1 1,-1-1 0,0 1-1,1 0 1,-1-1-1,0 0 1,1 1 0,-1-1-1,1 1 1,-1-1-1,1 1 1,-1-1 0,1 0-1,-1 1 1,1-1-1,-1 0 1,1 0-1,0 1 1,-1-1 0,1 0-1,-1 0 1,1 0-1,0 0 1,-1 0 0,1 0-1,0 0 1,-1 0-1,1 0 1,-1 0 0,1 0-1,0 0 1,-1 0-1,1 0 1,0-1 0,-1 1-1,1 0 1,-1 0-1,1-1 1,-1 1 0,1 0-1,0-2 1,22-15-272,2-8-18</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52.100"/>
    </inkml:context>
    <inkml:brush xml:id="br0">
      <inkml:brushProperty name="width" value="0.05" units="cm"/>
      <inkml:brushProperty name="height" value="0.05" units="cm"/>
    </inkml:brush>
  </inkml:definitions>
  <inkml:trace contextRef="#ctx0" brushRef="#br0">140 346 18620,'0'-2'208,"1"0"0,-1 1 0,0-1 1,0 0-1,0 1 0,0-1 0,0 0 0,-1 1 0,1-1 1,0 0-1,-1 1 0,1-1 0,-1 1 0,1-1 0,-1 1 0,0-1 1,0 1-1,0-1 0,-2-2 0,3 4-139,-1 0 0,1 0 0,-1-1 0,1 1 0,-1 0 0,1 0 0,-1 0-1,0-1 1,1 1 0,-1 0 0,1 0 0,-1 0 0,1 0 0,-1 0 0,0 0 0,1 0 0,-1 0 0,1 0 0,-1 1 0,0-1-1,0 0 1,-18 15 924,10-4-923,0 1-1,0 1 1,1-1 0,0 2-1,2-1 1,-1 1 0,-4 16-1,2-3-93,2 0-1,-8 53 0,15-74 27,-1-1 1,1 0-1,0 1 1,0-1-1,1 0 0,1 6 1,-2-10-5,0 0 0,0-1 1,0 1-1,1 0 0,-1-1 1,0 1-1,0-1 0,1 1 1,-1-1-1,1 1 0,-1 0 1,0-1-1,1 1 0,-1-1 1,1 0-1,-1 1 0,1-1 1,-1 1-1,1-1 0,0 0 1,0 1-1,0-1-8,0 0 1,0 0-1,0 0 1,0 0-1,0 0 1,0 0-1,0-1 1,0 1-1,0 0 0,0-1 1,0 1-1,0-1 1,0 1-1,0-1 1,0 1-1,-1-1 1,1 0-1,0 1 1,0-2-1,14-13-497,-1 0 0,-1-2-1,-1 1 1,0-1 0,13-28 0,-13 25-48,5-11-659,-1-1 0,-1 0-1,17-59 1,-25 66 401,-2 0 0,0 0 0,-1-1 0,-2 1 0,-1-48 0,-8 25 1525,7 45-586,-1-1 0,0 1 0,0 0 0,-1 0 0,1 0 0,-1 0 0,1 1 0,-1-1 0,0 0 0,0 1 0,0-1-1,-3-2 1,4 4-11,0 1 0,1-1 0,-1 1 1,0-1-1,0 1 0,0-1 0,0 1 0,1-1 0,-1 1 0,0 0 0,0-1 0,0 1 0,0 0 0,0 0 0,0 0 0,0 0 0,0 0 0,0 0 0,0 0 0,0 0 0,0 0 0,0 0 0,0 1 0,0-1 0,-1 1 0,0 0 118,-1 0 0,1 1 1,0-1-1,0 1 0,0 0 0,0 0 1,1 0-1,-1 0 0,-2 3 0,-2 4 406,1 0-1,0 1 0,-8 18 1,8-11-475,0 0 1,1 1 0,1-1-1,1 1 1,0 0-1,1 0 1,1 0 0,1 0-1,1 0 1,0 0-1,1 0 1,1-1 0,10 30-1,-13-44-163,0-1 0,0 1-1,0-1 1,1 1-1,-1-1 1,1 0 0,-1 1-1,1-1 1,0 0 0,0 0-1,0 0 1,0 0-1,0-1 1,0 1 0,1 0-1,2 1 1,-3-3-10,0 1 0,0-1-1,0 1 1,1-1 0,-1 0 0,0 0 0,0 0 0,0 0 0,1 0-1,-1-1 1,0 1 0,0 0 0,0-1 0,0 0 0,0 0 0,0 1-1,0-1 1,0 0 0,0-1 0,3-1 0,53-37-344,-58 40 350,0 0 0,1-1 0,-1 1 0,0 0 0,1 0 0,-1-1 1,1 1-1,-1 0 0,1 0 0,-1 0 0,0 0 0,1 0 1,-1 0-1,1 0 0,-1 0 0,1 0 0,-1 0 0,0 0 1,1 0-1,-1 0 0,1 0 0,-1 0 0,1 0 0,-1 0 1,0 0-1,1 1 0,-1-1 0,1 0 0,-1 0 0,0 1 1,1-1-1,-1 0 0,0 0 0,1 1 0,-1-1 0,0 0 1,0 1-1,1-1 0,-1 0 0,0 1 0,0-1 0,1 1 0,-1-1 1,0 0-1,0 1 0,0-1 0,0 1 0,0 0 1,3 26 23,-2-19-17,0 9 24,2 18-22,-3-33-12,1 0 0,-1 0 0,0 0 0,1 0 0,0 0 0,-1-1 0,1 1 0,0 0 0,0-1 0,0 1 1,0 0-1,0-1 0,3 3 0,-3-3-13,0-1 1,0 0-1,0 1 1,0-1-1,0 0 1,0 1-1,0-1 1,0 0-1,0 0 1,1 0 0,-1 0-1,0 0 1,0 0-1,0-1 1,0 1-1,0 0 1,0-1-1,0 1 1,0 0-1,0-1 1,1 0-1,27-14-1003,-18 8-83,-8 6 869,0-1 0,0 0 0,0 0 0,-1 0 0,1 0 0,-1 0 0,5-5 0,3-7-338</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53.252"/>
    </inkml:context>
    <inkml:brush xml:id="br0">
      <inkml:brushProperty name="width" value="0.05" units="cm"/>
      <inkml:brushProperty name="height" value="0.05" units="cm"/>
    </inkml:brush>
  </inkml:definitions>
  <inkml:trace contextRef="#ctx0" brushRef="#br0">78 0 14299,'-7'15'676,"0"0"0,1 0 0,1 0 0,0 0 0,2 1 1,-4 22-1,0-3 214,-5 34-60,3 0 1,3 0 0,3 1 0,3 0 0,9 72 0,-8-138-824,5 30 44,-6-33-52,1-1 1,-1 1-1,0-1 0,0 1 1,1-1-1,-1 1 1,0-1-1,0 1 0,1-1 1,-1 1-1,0-1 0,1 0 1,-1 1-1,1-1 1,-1 0-1,1 1 0,-1-1 1,1 0-1,-1 1 0,1-1 1,-1 0-1,1 0 1,-1 0-1,1 1 0,-1-1 1,1 0-1,-1 0 0,1 0 1,-1 0-1,1 0 1,0 0-1,-1 0 0,1 0 1,-1 0-1,1 0 1,-1 0-1,1-1 0,-1 1 1,1 0-1,-1 0 0,1-1 1,-1 1-1,1 0 1,-1 0-1,1-1 0,-1 1 1,1 0-1,-1-1 0,0 1 1,1-1-1,-1 1 1,1-2-1,7-7-41,0 0 0,-1-1 0,0-1 1,-1 1-1,9-20 0,1 0-32,-1 3 9,-8 13 28,1 0 0,0 1 0,16-20 1,-24 32 35,1 1 1,-1 0-1,0-1 1,0 1-1,0 0 1,1 0-1,-1-1 1,0 1-1,0 0 1,1 0-1,-1-1 1,0 1-1,1 0 1,-1 0-1,0 0 1,1-1-1,-1 1 1,0 0-1,1 0 1,-1 0-1,0 0 1,1 0-1,-1 0 1,1 0-1,-1 0 1,0 0-1,1 0 1,-1 0-1,0 0 1,1 0-1,0 0 1,2 11-7,-4 21-5,1-30 9,-7 37-41,5-26 72,3-30 76,4-11-21,-2 9 66,0-1 0,-1 0 0,-1 0 0,-1-1-1,-3-19 1,4 40-165,-1 1-1,0-1 0,0 1 1,1-1-1,-1 0 0,0 1 0,1-1 1,-1 1-1,0-1 0,1 0 1,-1 1-1,0-1 0,1 0 0,-1 1 1,1-1-1,-1 0 0,1 1 1,-1-1-1,1 0 0,-1 0 1,1 0-1,-1 0 0,1 0 0,-1 1 1,1-1-1,0 0 0,23 0-1073,-17-1 697,0-1 0,0 1 1,0-1-1,-1 0 0,13-6 0,0-3-205,0 0 0,0-2 1,-1 0-1,0-2 0,-2 1 0,1-2 0,-2 0 0,18-25 0,-27 28 1012,-6 13-392,0 0-1,0 0 0,0 0 1,0 0-1,0 0 0,0-1 1,0 1-1,0 0 0,0 0 1,0 0-1,0 0 0,0 0 1,0 0-1,0 0 1,0-1-1,0 1 0,0 0 1,0 0-1,0 0 0,0 0 1,-1 0-1,1 0 0,0 0 1,0 0-1,0 0 0,0 0 1,0-1-1,0 1 0,0 0 1,0 0-1,-1 0 0,1 0 1,0 0-1,0 0 0,0 0 1,0 0-1,0 0 0,0 0 1,0 0-1,-1 0 0,1 0 1,0 0-1,0 0 0,0 0 1,0 0-1,0 0 0,-1 0 1,0 1 109,-1 0-1,0 0 1,0-1 0,1 1 0,-1 0 0,0 1 0,1-1 0,-1 0-1,1 0 1,-2 3 0,-8 7 232,2 0-1,0 0 1,0 1-1,1 0 1,1 1-1,0 0 1,0 0-1,2 0 1,-1 1-1,2 0 1,0 0 0,-3 17-1,7-30-337,0 0 0,-1 1 0,1-1 1,0 0-1,0 0 0,0 1 0,0-1 0,0 0 0,0 0 0,1 0 0,-1 1 1,0-1-1,0 0 0,1 0 0,-1 0 0,1 1 0,-1-1 0,1 0 0,0 0 1,-1 0-1,1 0 0,0 0 0,0 0 0,-1 0 0,2 0 0,0-1-12,-1 1 1,1-1-1,-1 0 0,1 0 0,-1 0 1,1 0-1,-1 0 0,1-1 0,-1 1 0,1 0 1,-1-1-1,1 1 0,-1-1 0,0 1 1,1-1-1,-1 0 0,0 1 0,1-1 1,-1 0-1,1-1 0,11-8-23,0 0 1,0-1 0,-1-1-1,-1 0 1,0 0-1,11-18 1,0-3-420,26-53 1,-55 99-75,-22 46 409,21-40 199,1 2 1,-7 36 0,13-51-92,1 1 0,-1-1 0,1 0 0,0 1 0,0-1-1,1 1 1,0-1 0,0 0 0,0 0 0,1 1 0,0-1 0,0 0 0,6 10 0,5 5-329,16 40 0,-25-51 268,-1 1 0,0-1 0,0 1 0,-1 0 0,-1 0 0,1 14 0,-2-12 84,0 0 0,0 0 0,-1 0 0,-1 0 0,0-1 0,-1 1 1,0 0-1,-1-1 0,-1 0 0,-8 18 0,12-29-22,1 0 1,-1 0 0,0 0-1,0 0 1,0 0-1,0 0 1,0 0-1,0 0 1,0 0 0,0 0-1,-2 1 1,2-2-8,1 0 0,-1 1 0,1-1 0,-1 0 1,1 0-1,0 0 0,-1 0 0,1 0 0,-1 0 0,1 0 1,-1 0-1,1 0 0,0 0 0,-1-1 0,1 1 1,-1 0-1,1 0 0,0 0 0,-1 0 0,1-1 0,-1 1 1,1 0-1,0 0 0,-1-1 0,1 1 0,-2-2 13,1 0-1,0 1 0,0-1 0,0 0 1,0 0-1,0 0 0,1 0 0,-1 0 1,1 0-1,-1 0 0,1 0 0,-1 0 1,1-4-1,0-13-18,1 1 0,1-1 0,0 1 0,2-1 0,0 1 0,9-27 1,50-103-238,-59 140 225,38-78-50,-12 27 122,27-77 0,-55 128-39,0 5-3,-1-1-1,1 1 0,-1-1 0,-1 0 0,1 0 0,0 0 1,-1 1-1,0-1 0,0-6 0,0 9-15,0 1-1,0 0 1,0 0-1,0-1 1,0 1-1,0 0 1,0 0-1,0-1 1,0 1-1,0 0 1,0 0-1,0 0 1,-1-1-1,1 1 0,0 0 1,0 0-1,0 0 1,0-1-1,-1 1 1,1 0-1,0 0 1,0 0-1,0 0 1,0-1-1,-1 1 1,1 0-1,0 0 1,0 0-1,-1 0 1,1 0-1,0 0 1,0 0-1,0 0 1,-1 0-1,1 0 1,-1 0-1,-8 5 69,-8 15 18,8-6-38,2 1 1,0 0-1,0 0 1,-5 24-1,10-33-31,0 1 0,1-1 0,-1 1 0,2 0 0,-1 0 1,1 0-1,0-1 0,0 1 0,1 0 0,0 0 0,0-1 0,0 1 0,5 10 0,-5-15-29,0 0 0,0 0 0,0 0 0,0 0 0,0-1 0,0 1 0,1 0 0,-1-1 0,1 1 0,-1-1 0,1 0 0,0 1 0,-1-1 0,1 0 0,0 0 0,0 0 0,0 0 0,0 0 0,0-1 0,0 1 0,2 0 0,-1-1 3,0 0-1,0 0 0,-1 0 0,1 0 0,0-1 0,0 1 0,-1-1 0,1 0 0,0 0 0,-1 0 0,1 0 0,-1 0 0,1-1 0,-1 1 0,1-1 0,2-2 0,28-28-53</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09.581"/>
    </inkml:context>
    <inkml:brush xml:id="br0">
      <inkml:brushProperty name="width" value="0.05" units="cm"/>
      <inkml:brushProperty name="height" value="0.05" units="cm"/>
    </inkml:brush>
  </inkml:definitions>
  <inkml:trace contextRef="#ctx0" brushRef="#br0">92 295 13379,'-23'30'1638,"13"-18"-1021,1 0-1,0 0 1,1 1 0,1-1-1,0 2 1,-8 20-1,14-32-559,1-1-1,-1 0 1,1 1-1,0-1 0,-1 0 1,1 1-1,0-1 1,0 1-1,0-1 0,0 0 1,0 1-1,0-1 0,0 0 1,1 1-1,-1-1 1,0 0-1,1 1 0,-1-1 1,1 0-1,0 1 1,-1-1-1,2 2 0,-1-2-20,1-1-1,-1 1 1,0 0 0,1 0-1,-1-1 1,1 1-1,-1-1 1,0 1 0,1-1-1,-1 1 1,1-1-1,-1 0 1,1 0-1,-1 0 1,1 0 0,2 0-1,6-2 16,0 1-1,0-2 0,-1 1 1,17-8-1,-4 0 46,0-1 0,-1-2 0,-1 0 0,0-1 0,-1 0 0,-1-2 0,0 0 0,-1-1 0,0-1 0,-2-1 0,0 0 0,-1-1 0,-1-1 0,-1 0 0,-1 0 0,-1-1-1,-1 0 1,-1-1 0,6-26 0,-12 42 82,-1 0-1,0 0 1,-1 1-1,1-1 1,-2-13-1,1 19-144,0 0 0,-1 0 0,1 0 0,0 0-1,0 0 1,0 0 0,-1 0 0,1 0 0,-1 0-1,1 1 1,-1-1 0,1 0 0,-1 0 0,1 0 0,-1 0-1,0 1 1,1-1 0,-1 0 0,0 1 0,0-1 0,1 0-1,-1 1 1,0-1 0,0 1 0,0-1 0,0 1 0,0 0-1,0-1 1,0 1 0,0 0 0,0 0 0,0 0 0,0-1-1,0 1 1,0 0 0,0 0 0,0 1 0,0-1-1,0 0 1,0 0 0,0 0 0,0 1 0,0-1 0,0 0-1,0 1 1,1-1 0,-3 1 0,-4 3 68,0 0 1,1 0-1,-1 0 0,1 1 1,0 0-1,0 0 0,-10 11 1,-35 46 82,47-57-182,1 0-6,-7 7-70,1 1 0,0 0 0,1 1 0,-9 18 0,17-31 37,-1 0 1,1 0-1,0-1 1,-1 1-1,1 0 1,0 0 0,0 0-1,-1 0 1,1 0-1,0 0 1,0 0-1,0 0 1,0 0-1,0-1 1,1 1 0,-1 0-1,0 0 1,0 0-1,0 0 1,1 0-1,-1 0 1,1-1-1,-1 1 1,1 0 0,-1 0-1,1 0 1,-1-1-1,1 1 1,-1 0-1,1-1 1,0 1-1,-1 0 1,1-1 0,0 1-1,0-1 1,0 1-1,-1-1 1,1 0-1,0 1 1,0-1-1,0 0 1,0 1 0,1-1-1,6 2-346,0-1 0,0 0 0,0-1 0,10 0 0,-3 1-80,-7-1 199,0 1 1,1 0 0,-1 0 0,0 1 0,0 0 0,13 5 0,-19-5 236,1-1 0,0 1-1,0-1 1,-1 1 0,1 0 0,-1 0-1,1 0 1,-1 0 0,0 1 0,0-1-1,0 0 1,0 1 0,0 0 0,-1-1-1,1 1 1,-1 0 0,0 0-1,0 0 1,0 0 0,1 5 0,0 8 27,-2 0 1,0 1-1,0-1 0,-2 1 1,0-1-1,-1 0 1,-7 24-1,3-10-277,5-18 179,5-13-104</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54.962"/>
    </inkml:context>
    <inkml:brush xml:id="br0">
      <inkml:brushProperty name="width" value="0.05" units="cm"/>
      <inkml:brushProperty name="height" value="0.05" units="cm"/>
    </inkml:brush>
  </inkml:definitions>
  <inkml:trace contextRef="#ctx0" brushRef="#br0">67 62 15915,'4'-11'1154,"9"-20"408,-13 30-1380,1-1 1,0 1 0,0-1-1,-1 1 1,1 0 0,0-1 0,0 1-1,0 0 1,1 0 0,-1 0-1,0-1 1,0 1 0,1 0 0,1-1-1,-2 2-116,0 0 1,-1 1-1,1-1 0,-1 0 0,1 0 1,-1 0-1,1 1 0,-1-1 0,1 0 1,-1 1-1,0-1 0,1 0 0,-1 1 1,1-1-1,-1 1 0,0-1 0,1 1 1,-1-1-1,0 1 0,0-1 0,1 1 1,-1-1-1,0 1 0,0-1 0,0 1 1,0-1-1,1 1 0,-1-1 0,0 1 1,0 0-1,0-1 0,0 1 0,0-1 1,0 1-1,-1-1 0,1 2 0,0 26 751,-10 38-32,-25 95 1,16-83-546,12-49-167,-6 23 37,3 1 0,-6 81-1,15-128-106,1 1 0,1-1 0,-1 1 0,1-1 0,2 9 0,-3-14-4,0 0 0,1 1 0,-1-1 1,1 0-1,-1 0 0,1 1 0,0-1 0,0 0 0,-1 0 0,1 0 0,0 0 0,0 0 1,0 0-1,0 0 0,0 0 0,0 0 0,1 0 0,-1-1 0,0 1 0,0 0 1,0-1-1,1 1 0,-1-1 0,0 1 0,1-1 0,-1 0 0,1 1 0,-1-1 0,0 0 1,1 0-1,1 0 0,6-2-103,0 1-1,0-1 1,0-1 0,0 0 0,-1 0-1,1-1 1,-1 0 0,15-9 0,61-49-1792,-50 34 1360,33-37 1,-22 15-197</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55.369"/>
    </inkml:context>
    <inkml:brush xml:id="br0">
      <inkml:brushProperty name="width" value="0.05" units="cm"/>
      <inkml:brushProperty name="height" value="0.05" units="cm"/>
    </inkml:brush>
  </inkml:definitions>
  <inkml:trace contextRef="#ctx0" brushRef="#br0">103 1 17884,'-1'0'97,"1"0"0,-1 0 1,0 0-1,0 0 0,0 0 1,1 1-1,-1-1 0,0 0 0,0 0 1,0 1-1,1-1 0,-1 1 1,0-1-1,1 1 0,-1-1 0,0 1 1,1-1-1,-1 1 0,1 0 1,-1-1-1,1 1 0,-1 0 0,1-1 1,-1 2-1,-11 21 264,11-21-219,-15 42 435,2-1 0,2 2-1,2 0 1,2 0 0,1 1 0,3-1 0,3 87-1,2-112-545,1 0 0,5 23 0,-6-36-163,1 1 0,1-1-1,-1 0 1,1 0 0,0 0 0,1 0-1,0 0 1,6 8 0,-8-13 73,-1-1 0,1 1 0,-1-1 0,1 1 0,-1-1 0,1 0 0,-1 0 0,1 1 0,0-1 0,0 0 0,0-1 0,0 1 0,0 0 0,0-1 0,0 1 0,0-1 0,0 1 0,0-1 0,0 0 0,0 0 0,0 0 0,0 0 0,0 0 0,0 0 0,0-1 0,0 1 0,0-1 0,0 1 0,3-2 0,15-10-518</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55.725"/>
    </inkml:context>
    <inkml:brush xml:id="br0">
      <inkml:brushProperty name="width" value="0.05" units="cm"/>
      <inkml:brushProperty name="height" value="0.05" units="cm"/>
    </inkml:brush>
  </inkml:definitions>
  <inkml:trace contextRef="#ctx0" brushRef="#br0">33 15 17132,'-2'3'217,"0"-1"1,0 1 0,0 0 0,0 0-1,1 0 1,-1 0 0,1 0 0,0 0-1,0 0 1,0 0 0,-1 5 0,0-3 129,-1 8 84,0-1 0,1 0 0,0 1-1,1-1 1,1 1 0,0 14 0,0-20-334,1 0 0,0-1 1,0 1-1,0 0 1,1-1-1,0 1 1,0-1-1,1 0 1,-1 0-1,2 0 1,-1 0-1,0 0 0,6 5 1,-7-9-82,0 0 0,0 0-1,0 0 1,1-1 0,-1 1 0,1-1 0,-1 0 0,1 1 0,0-1 0,-1-1-1,1 1 1,0 0 0,0-1 0,-1 1 0,1-1 0,0 0 0,0 0-1,0 0 1,0 0 0,0 0 0,-1-1 0,1 1 0,0-1 0,0 0-1,4-2 1,2 0-147,0-1 0,-1 0-1,0-1 1,0 0 0,0 0-1,11-11 1,1-5-743,0-1 0,-2-1-1,0-1 1,-2-1 0,18-33-1,-3 4-1366,-32 76 3097,-22 58 1560,-18 74 1129,36-128-3186,1 1 1,1-1 0,1 51-1,2-73-483,0 0 0,0 0 1,1 1-1,-1-1 0,1 0 0,0 0 0,0 0 0,1 0 0,-1 0 0,1 0 0,3 4 0,-1-3-237,3-4-127</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56.115"/>
    </inkml:context>
    <inkml:brush xml:id="br0">
      <inkml:brushProperty name="width" value="0.05" units="cm"/>
      <inkml:brushProperty name="height" value="0.05" units="cm"/>
    </inkml:brush>
  </inkml:definitions>
  <inkml:trace contextRef="#ctx0" brushRef="#br0">33 4 20084,'6'-3'1697,"-5"9"-1281,-1 5-160,-4 11 768,0 5-360,-2 10-320,0 3-192,1 5-640,-1-1-424,0-8 808,3-5-152,3-12-88</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57.265"/>
    </inkml:context>
    <inkml:brush xml:id="br0">
      <inkml:brushProperty name="width" value="0.05" units="cm"/>
      <inkml:brushProperty name="height" value="0.05" units="cm"/>
    </inkml:brush>
  </inkml:definitions>
  <inkml:trace contextRef="#ctx0" brushRef="#br0">13 12 16412,'1'-1'209,"0"1"-93,-1 0 0,1 0-1,-1 0 1,1-1 0,-1 1 0,1 0 0,-1 0 0,1 0-1,-1-1 1,0 1 0,1 0 0,-1-1 0,1 1 0,-1 0-1,0-1 1,1 1 0,-1-1 0,0 1 0,1-1 0,-1 1-1,0 0 1,0-1 0,1 1 0,-1-1 0,0 1 0,0-1-1,0 0 1,-8 47 4727,1-7-4421,2-10-128,3 1-1,0-1 1,3 32-1,-1-58-279,0-1 1,1 1-1,-1-1 0,0 1 1,1 0-1,0-1 1,-1 1-1,1-1 0,0 0 1,0 1-1,1-1 0,-1 0 1,0 1-1,1-1 1,-1 0-1,1 0 0,0 0 1,0-1-1,0 1 0,0 0 1,0-1-1,0 1 1,0-1-1,0 1 0,1-1 1,-1 0-1,5 1 0,-2-1-57,0 0-1,0-1 0,0 0 1,-1 0-1,1-1 0,0 1 0,0-1 1,-1 0-1,1 0 0,0-1 0,-1 1 1,1-1-1,-1 0 0,6-4 1,-1 1 85,-1 0-1,1-1 1,-2-1 0,1 1 0,-1-1 0,0 0 0,0-1 0,9-14 0,5-15-119</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57.698"/>
    </inkml:context>
    <inkml:brush xml:id="br0">
      <inkml:brushProperty name="width" value="0.05" units="cm"/>
      <inkml:brushProperty name="height" value="0.05" units="cm"/>
    </inkml:brush>
  </inkml:definitions>
  <inkml:trace contextRef="#ctx0" brushRef="#br0">17 38 17668,'-10'-2'2160,"5"2"-1424,4 4-352,2 2 1737,9 1-1345,-1 0-296,5 2-968,-1-2-480,0-1 800,1-2-160,4-1-136</inkml:trace>
  <inkml:trace contextRef="#ctx0" brushRef="#br0" timeOffset="1">296 0 15499,'4'6'1897,"6"11"-969,0 3-312,2 12 1376,2 5-735,1 13-265,2 8-128,-3 9-296,-1 3-120,-7 5-152,-3 5-72,-9 7-104,-7 1-88,-9-1-488,-5-1-416,-10-6 744,-2-2-152,-5-8-96</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12.258"/>
    </inkml:context>
    <inkml:brush xml:id="br0">
      <inkml:brushProperty name="width" value="0.05" units="cm"/>
      <inkml:brushProperty name="height" value="0.05" units="cm"/>
    </inkml:brush>
  </inkml:definitions>
  <inkml:trace contextRef="#ctx0" brushRef="#br0">29 13 10690,'-11'-12'1081,"10"12"-1036,1 0-1,0 0 1,-1 0 0,1-1-1,0 1 1,-1 0-1,1 0 1,0 0-1,-1 0 1,1 0-1,0 0 1,-1 0-1,1 0 1,0 0 0,-1 0-1,1 0 1,0 0-1,-1 0 1,1 1-1,0-1 1,-1 0-1,1 0 1,0 0-1,0 0 1,-1 0 0,1 1-1,-1 0 74,0 1 0,0-1 0,0 1 0,0-1 0,1 1 1,-1-1-1,1 1 0,-1-1 0,1 1 0,-1 0 0,1-1 0,0 1 0,0 0 0,0-1 0,0 4 0,2 10 331,0 1-1,1-1 1,1 1 0,8 20-1,73 196 266,-35-98-513,-27-72-166,3-2 0,2-1 1,2-2-1,3 0 0,68 86 0,-49-77 57,54 88 0,-3-5 137,-63-95-104,50 88 0,-39-40-36,42 75 434,-73-149-405,0 0-1,2-2 1,1 0 0,35 30-1,-32-32-103,-1 1-1,-1 2 0,38 53 0,28 82 102,-7-9-40,-62-121-74,1 0 0,38 44-1,83 78-7,296 343 28,-385-435-105,119 103 1,-30-31 52,34 53-121,74 74-843,-16-26 895,-48-46-22,-137-143 23,75 54 0,62 27-12,-87-61 102,-44-23 6,87 83 0,-88-74 5,72 53 1,13-7-5,104 75 5,-151-108 0,2-3 0,105 49-1,-13-12 8,160 75 11,447 172 0,-574-249-19,65 8-16,6-22 13,42 13 33,-73 1-16,4 1-41,-177-74 38,100 13 1,44 12 79,-128-19-56,99 25 640,-195-51-589,-10 0-328,-13 4 23,-5-1 97</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13.745"/>
    </inkml:context>
    <inkml:brush xml:id="br0">
      <inkml:brushProperty name="width" value="0.05" units="cm"/>
      <inkml:brushProperty name="height" value="0.05" units="cm"/>
    </inkml:brush>
  </inkml:definitions>
  <inkml:trace contextRef="#ctx0" brushRef="#br0">111 8 17124,'1'0'96,"-1"-1"1,0 1 0,1-1 0,-1 1-1,1-1 1,-1 1 0,0-1-1,1 1 1,-1-1 0,1 1 0,0 0-1,-1-1 1,1 1 0,-1 0 0,1-1-1,-1 1 1,1 0 0,0 0 0,-1 0-1,2-1 1,-2 2-43,0-1 0,1 0 0,-1 0 0,0 0 1,1 1-1,-1-1 0,0 0 0,1 0 0,-1 1 0,0-1 0,1 0 0,-1 1 0,0-1 1,0 0-1,0 1 0,1-1 0,-1 0 0,0 1 0,0-1 0,0 0 0,0 1 0,0-1 1,1 1-1,1 30 1582,-5 20-376,-17 89-1,-24 50-757,3-17-398,40-169-103,-6 28 9,1 0 0,2 0 1,-1 65-1,5-95-4,0 1-1,0-1 0,1 0 0,-1 0 1,0 1-1,1-1 0,-1 0 1,1 0-1,0 0 0,0 0 0,0 0 1,0 0-1,0 0 0,0 0 0,1 0 1,-1 0-1,1 0 0,1 1 0,-1-2 9,0 0-1,0 0 0,0 0 0,1 0 0,-1-1 0,0 1 0,0-1 0,1 1 0,-1-1 0,0 0 0,1 0 0,-1 0 0,0 0 0,1-1 0,-1 1 0,0 0 0,4-2 0,13-4 102,0 0 0,-1-2 0,1 0 0,19-12 0,-25 12-239,0 0-1,1 2 1,0-1-1,0 2 1,0 0-1,1 1 1,0 0-1,20-2 1,-35 6 119,2-1-35,-1 1-1,0 0 0,0 0 0,0 0 1,0 0-1,1 0 0,-1 0 0,0 1 1,0-1-1,0 0 0,0 0 0,1 1 1,0 0-1,-5-1-322</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14.367"/>
    </inkml:context>
    <inkml:brush xml:id="br0">
      <inkml:brushProperty name="width" value="0.05" units="cm"/>
      <inkml:brushProperty name="height" value="0.05" units="cm"/>
    </inkml:brush>
  </inkml:definitions>
  <inkml:trace contextRef="#ctx0" brushRef="#br0">137 0 17060,'-1'5'389,"0"0"1,0-1-1,0 1 1,0-1 0,-1 1-1,0-1 1,0 0-1,-4 7 1,-5 12 433,-13 48-27,4 1 1,2 1-1,-13 136 1,16-23-193,15-148-468,1-1 1,12 73-1,-10-95-117,1 1 1,1-1-1,0 0 0,1-1 1,0 1-1,1-1 0,17 24 1,-20-32-5,0 0 1,1-1-1,0 0 0,-1 0 1,2 0-1,-1-1 1,0 0-1,1 0 0,0 0 1,0-1-1,0 1 1,0-2-1,1 1 0,-1-1 1,1 0-1,0 0 1,-1 0-1,1-1 0,14 1 1,-18-2-5,1 0 1,-1-1 0,0 1-1,0-1 1,1 1-1,-1-1 1,0 0-1,0 0 1,0-1-1,0 1 1,0 0 0,0-1-1,0 0 1,0 0-1,0 0 1,-1 0-1,5-4 1,19-23 55</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16.546"/>
    </inkml:context>
    <inkml:brush xml:id="br0">
      <inkml:brushProperty name="width" value="0.05" units="cm"/>
      <inkml:brushProperty name="height" value="0.05" units="cm"/>
    </inkml:brush>
  </inkml:definitions>
  <inkml:trace contextRef="#ctx0" brushRef="#br0">88 11 15355,'10'-11'3691,"-15"21"-189,-3 6-2696,-12 29 356,-20 66 1,34-88-1060,0 0 0,1 0 0,2 1 0,0 0 0,1 23 1,2-44-81,0-1 1,0 1-1,1 0 0,-1-1 1,0 1-1,1-1 1,0 1-1,0 0 1,0-1-1,0 0 1,0 1-1,0-1 0,0 0 1,1 1-1,-1-1 1,4 3-1,-3-4-8,-1 0-1,1 0 1,-1 0 0,1 0-1,0 0 1,0 0-1,0-1 1,-1 1-1,1-1 1,0 0-1,0 1 1,0-1 0,0 0-1,0 0 1,0 0-1,-1 0 1,1-1-1,0 1 1,0 0 0,0-1-1,0 1 1,-1-1-1,4-1 1,4-2-129,-1 0 0,0-1 0,0 0-1,-1 0 1,1-1 0,-1 0 0,0 0 0,-1-1 0,1 0 0,-1 0 0,-1 0 0,1-1 0,-1 0 0,5-11-1,-3 5-180,-1 0 0,0-1 0,-1 0 0,-1 0 0,0 0 0,-1 0 0,2-29 0,-6-14-514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18:36.972"/>
    </inkml:context>
    <inkml:brush xml:id="br0">
      <inkml:brushProperty name="width" value="0.025" units="cm"/>
      <inkml:brushProperty name="height" value="0.025" units="cm"/>
    </inkml:brush>
  </inkml:definitions>
  <inkml:trace contextRef="#ctx0" brushRef="#br0">1 57 9257,'0'0'4479,"0"-8"-3284,3-40 1064,-1 49-2261,0-1 0,0 1 0,0 0 0,0 0 1,-1 1-1,1-1 0,0 0 0,-1 1 1,1-1-1,-1 1 0,3 2 0,15 34 105,-1 1 1,25 80-1,-32-81-43,2-1 0,2 0 0,38 67 0,-44-89-245,22 30 604,-29-44-599,-1 1 0,1 0 0,0-1 0,0 1 0,0-1-1,0 0 1,0 0 0,0 1 0,0-1 0,0 0 0,0-1 0,0 1 0,1 0-1,-1-1 1,0 1 0,0-1 0,1 0 0,-1 1 0,5-2 0,-6 1-25,0-1 0,0 1 1,0-1-1,-1 1 0,1-1 1,0 0-1,0 1 0,0-1 1,0 0-1,-1 0 0,1 1 1,0-1-1,-1 0 0,1 0 1,0 0-1,-1 0 0,1 0 1,-1 0-1,0 0 0,1 0 1,-1 0-1,0 0 1,0-1-1,1 1 0,-1 0 1,0 0-1,0 0 0,0 0 1,0 0-1,-1 0 0,1 0 1,-1-2-1,1 2-88,0-17-3903</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10.078"/>
    </inkml:context>
    <inkml:brush xml:id="br0">
      <inkml:brushProperty name="width" value="0.05" units="cm"/>
      <inkml:brushProperty name="height" value="0.05" units="cm"/>
    </inkml:brush>
  </inkml:definitions>
  <inkml:trace contextRef="#ctx0" brushRef="#br0">174 1 19300,'-14'50'2415,"-31"74"0,-7 21-1238,7 46-527,38-149-599,2 0 1,0 66-1,5-107-48,0 0 0,0 1 0,0-1 0,0 0 0,0 0 0,0 1-1,1-1 1,-1 0 0,0 1 0,1-1 0,-1 0 0,0 0 0,1 0 0,0 1 0,-1-1 0,1 0 0,0 0 0,1 2 0,-1-3-2,-1 0 0,1 0 0,0 0 0,-1 0 0,1 0 0,0 1 0,-1-1 0,1-1 0,0 1 0,0 0 0,-1 0 0,1 0 1,0 0-1,-1 0 0,1-1 0,0 1 0,-1 0 0,1 0 0,-1-1 0,1 1 0,0-1 0,-1 1 0,1 0 0,0-2 0,7-5-3,0-1-1,-1 0 0,9-13 0,-8 11-12,25-32-18,-4 4-49,2 1 0,1 1 1,69-58-1,-95 90 56,0-1 0,1 2 1,-1-1-1,1 1 0,7-3 1,-14 5 19,1 1 0,0 0 0,0-1 0,0 1 1,0 0-1,0-1 0,0 1 0,-1 0 0,1 0 0,0 0 1,0 0-1,0 0 0,0 0 0,0 0 0,0 0 0,0 0 1,0 1-1,0-1 0,0 0 0,0 0 0,-1 1 1,1-1-1,0 1 0,0-1 0,0 1 0,-1-1 0,1 1 1,0-1-1,0 1 0,-1 0 0,1-1 0,-1 1 0,1 0 1,0 0-1,-1-1 0,1 1 0,-1 0 0,0 0 0,1 0 1,-1 0-1,0 0 0,1 0 0,-1-1 0,0 1 1,0 0-1,0 0 0,0 0 0,0 0 0,0 2 0,0 2-24,-1 1-1,1 0 1,-1 0-1,-1-1 1,-2 11-1,3-14 45,1 0-1,-1-1 1,1 1 0,-1-1-1,1 1 1,-1-1 0,0 1-1,0-1 1,0 1 0,0-1-1,0 0 1,0 1 0,0-1-1,0 0 1,0 0 0,-1 0-1,1 0 1,-1 0 0,1 0-1,0 0 1,-1-1 0,1 1-1,-1 0 1,0-1 0,-1 1-1,2-1 11,0-1-1,0 1 1,0 0-1,0-1 1,0 1-1,1-1 1,-1 1-1,0-1 1,0 0-1,0 1 1,1-1-1,-1 0 0,0 0 1,1 0-1,-1 1 1,1-1-1,-1 0 1,1 0-1,-1 0 1,1 0-1,-1 0 1,1 0-1,0 0 0,-1-2 1,-5-28 325,5 28-299,-1-10 76,1 0 0,0 0-1,1 0 1,1 0 0,3-25 0,-3 37-139,-1 0-1,0 0 1,1 0 0,-1 0 0,1 1-1,-1-1 1,1 0 0,-1 0 0,1 0 0,0 1-1,-1-1 1,1 1 0,0-1 0,0 0-1,-1 1 1,1-1 0,0 1 0,0-1 0,0 1-1,0 0 1,0-1 0,-1 1 0,1 0-1,0 0 1,0-1 0,0 1 0,0 0-1,0 0 1,1 0 0,35 4-1113,-21-2 636,11 0 321,1-2 1,32-4-1,-13-2-317</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16.918"/>
    </inkml:context>
    <inkml:brush xml:id="br0">
      <inkml:brushProperty name="width" value="0.05" units="cm"/>
      <inkml:brushProperty name="height" value="0.05" units="cm"/>
    </inkml:brush>
  </inkml:definitions>
  <inkml:trace contextRef="#ctx0" brushRef="#br0">7 0 20028,'-2'0'1937,"-1"2"-1273,2-1-296,1 3 952,1 1-272,1-1-832,2 0-592,-2-1 376,-1 4-104,-1 3-120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17.423"/>
    </inkml:context>
    <inkml:brush xml:id="br0">
      <inkml:brushProperty name="width" value="0.05" units="cm"/>
      <inkml:brushProperty name="height" value="0.05" units="cm"/>
    </inkml:brush>
  </inkml:definitions>
  <inkml:trace contextRef="#ctx0" brushRef="#br0">27 0 17644,'-3'17'3174,"-4"13"-2225,2 0 1,1 0-1,0 43 1,3-47-785,-1 5-445,1 0-1,2 0 1,1 1-1,10 54 0,-7-75-1137,-4-11 1389,-1 0 0,0 0 0,1 0 0,-1 0 0,1 0 0,-1 0 0,0 0 0,1 0 0,-1 0 0,0 0 0,1 0 0,-1 0 0,0-1 0,1 1 0,-1 0 0,0 0 0,1 0 0,-1 0 0,0-1 0,0 1 0,1 0 0,-1 0 0,0-1 0,0 1 0,1 0 0,-1-1 0,0 1 0,0 0 0,1-1 0,7-12-697</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17.873"/>
    </inkml:context>
    <inkml:brush xml:id="br0">
      <inkml:brushProperty name="width" value="0.05" units="cm"/>
      <inkml:brushProperty name="height" value="0.05" units="cm"/>
    </inkml:brush>
  </inkml:definitions>
  <inkml:trace contextRef="#ctx0" brushRef="#br0">1 0 16932,'3'2'253,"0"0"1,-1 0-1,1 1 1,0-1-1,-1 0 1,0 1-1,1 0 1,-1-1-1,0 1 1,0 0-1,-1 0 1,1 0-1,-1 0 1,2 4-1,3 5 396,10 19-355,-1 0-1,-2 1 1,-2 1-1,0 0 0,-3 0 1,0 1-1,-2 0 1,-2 1-1,0 35 0,-3-2-510,-4 1 0,-2-1 0,-23 107 0,20-140 50,-1 0 0,-15 35 0,-2-17-168</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26.682"/>
    </inkml:context>
    <inkml:brush xml:id="br0">
      <inkml:brushProperty name="width" value="0.05" units="cm"/>
      <inkml:brushProperty name="height" value="0.05" units="cm"/>
    </inkml:brush>
  </inkml:definitions>
  <inkml:trace contextRef="#ctx0" brushRef="#br0">0 24 13811,'2'-23'9367,"2"35"-7773,6 44-168,11 42-462,-18-89-854,0 0 0,0 0 1,1-1-1,0 1 0,1-1 0,-1 0 1,2 0-1,7 9 0,-12-16-128,-1 0 0,1 0 0,0 0-1,0 0 1,-1 0 0,1 0 0,0-1 0,0 1 0,0 0-1,0 0 1,0-1 0,0 1 0,0 0 0,1-1 0,-1 1-1,0-1 1,0 0 0,0 1 0,1-1 0,-1 0 0,0 0-1,0 0 1,1 0 0,-1 0 0,0 0 0,0 0 0,1 0-1,-1 0 1,0 0 0,0-1 0,0 1 0,1 0 0,0-2-1,0 1-256,0-1 0,-1 0 0,1 0-1,0 0 1,-1 0 0,0 0-1,1 0 1,-1-1 0,0 1-1,0 0 1,0-1 0,-1 1 0,1 0-1,0-1 1,-1-4 0,3-7-740</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27.070"/>
    </inkml:context>
    <inkml:brush xml:id="br0">
      <inkml:brushProperty name="width" value="0.05" units="cm"/>
      <inkml:brushProperty name="height" value="0.05" units="cm"/>
    </inkml:brush>
  </inkml:definitions>
  <inkml:trace contextRef="#ctx0" brushRef="#br0">96 22 16844,'1'-4'639,"4"-11"2402,-3 13-1470,-1 11-322,-4 36-800,-2 0 0,-2-1 0,-14 50 1,1-5-158,8-30-178,-16 89 101,24-117-182,1 1 1,2 50 0,1-82-44,-1 1 0,1-1 0,0 0 0,0 1 0,0-1 0,0 1 0,0-1 0,0 0 0,0 1 0,0-1 0,0 0 0,0 1 0,0-1 0,0 1 0,1-1 0,-1 0 0,0 1 0,0-1 0,0 0 0,0 1 0,1-1 0,-1 0 0,0 1 0,0-1 0,1 0 0,-1 1 0,0-1 0,1 0 0,-1 0 0,0 0 0,1 1 0,6-10-840,6-21-1039,-6-14 790,-4 19 374</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28.612"/>
    </inkml:context>
    <inkml:brush xml:id="br0">
      <inkml:brushProperty name="width" value="0.05" units="cm"/>
      <inkml:brushProperty name="height" value="0.05" units="cm"/>
    </inkml:brush>
  </inkml:definitions>
  <inkml:trace contextRef="#ctx0" brushRef="#br0">6 305 13179,'-1'5'751,"-3"12"4370,7-24-2785,46-112 2315,-30 81-4144,0 0-1,39-53 1,-54 85-459,-3 4-32,1-1 0,-1 1 0,1 0 0,0 0 0,-1-1 0,1 1 0,0 0 0,0 1 0,0-1 0,1 0 0,-1 1 0,4-3 0,-6 4-14,0 1 0,1-1 0,-1 0 0,0 0 0,0 0 0,1 0 0,-1 0 0,0 1 0,0-1 0,1 0 0,-1 0 0,0 1 0,0-1 0,0 0 0,1 0 0,-1 1 0,0-1 0,0 0 0,0 0 0,0 1 0,0-1 0,0 0 0,1 1 0,-1-1 0,0 0 0,0 0 0,0 1 0,0-1 0,0 0 0,0 1 0,0-1 0,0 0 0,0 1 0,0-1 0,-1 0 0,1 1 0,-1 15 17,0-13-15,0 3-10,-9 64-142,3 1 0,2 82 0,5-150 85,3 25-806,-3-27 804,0 0 0,0 0-1,1 0 1,-1 0 0,0 0-1,1 0 1,-1 0 0,1 0-1,-1 1 1,1-2 0,0 1-1,-1 0 1,1 0 0,0 0-1,0 0 1,-1 0 0,1 0-1,0-1 1,2 2 0,5-3-390,0-7-148</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36.248"/>
    </inkml:context>
    <inkml:brush xml:id="br0">
      <inkml:brushProperty name="width" value="0.05" units="cm"/>
      <inkml:brushProperty name="height" value="0.05" units="cm"/>
    </inkml:brush>
  </inkml:definitions>
  <inkml:trace contextRef="#ctx0" brushRef="#br0">3104 232 9754,'-1'1'50,"0"-1"0,0 0 0,0 0 0,0 0 0,0 0 0,0-1 0,0 1 0,0 0 0,1 0 0,-1 0-1,0-1 1,0 1 0,0-1 0,0 1 0,0 0 0,0-1 0,1 1 0,-1-1 0,0 0 0,0 1 0,1-1 0,-1 0 0,1 1 0,-1-1 0,0 0 0,1 0 0,-1 0 0,1 1-1,0-1 1,-1 0 0,1 0 0,0 0 0,-1 0 0,1 0 0,0 0 0,0 0 0,0 0 0,0 0 0,0 0 0,0 1 0,0-1 0,0 0 0,0 0 0,0 0 0,0 0 0,1 0-1,-1 0 1,0 0 0,2-1 0,1-7-4,0 0 0,1 1-1,9-16 1,-11 22-31,7-13 371,-1 1-1,-1-1 1,0-1-1,0 1 0,-2-1 1,7-31-1,-12 47-337,1 0 0,-1-1-1,0 1 1,0 0 0,0 0-1,0-1 1,0 1-1,0 0 1,0 0 0,0-1-1,1 1 1,-1 0 0,0 0-1,0-1 1,0 1 0,0 0-1,0-1 1,-1 1 0,1 0-1,0 0 1,0-1 0,0 1-1,0 0 1,0 0 0,0-1-1,0 1 1,0 0 0,-1 0-1,1 0 1,0-1 0,0 1-1,0 0 1,0 0-1,-1 0 1,1-1 0,0 1-1,0 0 1,0 0 0,-1 0-1,1 0 1,0 0 0,0-1-1,-1 1 1,-10 9 1035,-10 19-201,-242 415 285,13-19-1273,159-296 40,-150 164 0,100-128 48,44-49 18,-359 459-34,-167 260 104,287-377-35,1 8 0,99-146-18,179-237-578,57-92-152,7-15 505,7-7-61</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36.855"/>
    </inkml:context>
    <inkml:brush xml:id="br0">
      <inkml:brushProperty name="width" value="0.05" units="cm"/>
      <inkml:brushProperty name="height" value="0.05" units="cm"/>
    </inkml:brush>
  </inkml:definitions>
  <inkml:trace contextRef="#ctx0" brushRef="#br0">15 380 15403,'-14'21'1635,"14"-21"-1613,0 0 0,0 0-1,0 0 1,0 0 0,0 0-1,0 0 1,0 0 0,0 0-1,1 0 1,-1 0 0,0 0-1,0 0 1,0 0 0,0 0-1,0 0 1,0 0 0,0 0-1,0 0 1,0 0 0,1 0-1,-1 0 1,0 0 0,0 0-1,0 0 1,0 0 0,0 1-1,0-1 1,0 0 0,0 0-1,0 0 1,0 0 0,0 0-1,0 0 1,0 0 0,0 0-1,0 0 1,0 1 0,0-1-1,1 0 1,-1 0 0,0 0-1,0 0 1,0 0 0,-1 0-1,1 0 1,0 0 0,0 1-1,0-1 1,0 0 0,0 0-1,0 0 1,0 0 0,0 0-1,0 0 1,0 0 0,0 0-1,0 0 1,0 1 0,0-1-1,0 0 1,0 0 0,0 0-1,0 0 1,-1 0 0,1 0-1,0 0 1,0 0 0,0 0-1,0 0 1,31-19 1797,-19 11-1789,74-54 554,-3-3-1,118-121 0,-148 126-228,-52 59-344,-1 1 0,0 0-1,0 0 1,0-1 0,0 1 0,0 0 0,1 0 0,-1-1 0,0 1 0,0 0 0,0 0-1,1 0 1,-1-1 0,0 1 0,0 0 0,1 0 0,-1 0 0,0 0 0,1 0 0,-1 0-1,0 0 1,0 0 0,1-1 0,-1 1 0,0 0 0,1 0 0,-1 0 0,0 0 0,0 0-1,1 1 1,-1-1 0,1 0 0,0 9 188,-5 14 9,4-23-201,-21 86 620,-30 150 216,48-208-1041,1-1 0,1 1 0,1-1-1,1 1 1,2-1 0,10 48 0,-2-39-138</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37.839"/>
    </inkml:context>
    <inkml:brush xml:id="br0">
      <inkml:brushProperty name="width" value="0.05" units="cm"/>
      <inkml:brushProperty name="height" value="0.05" units="cm"/>
    </inkml:brush>
  </inkml:definitions>
  <inkml:trace contextRef="#ctx0" brushRef="#br0">704 1 13971,'0'1'249,"-1"1"0,1 0-1,-1-1 1,1 1 0,-1 0 0,0-1 0,0 1 0,1 0-1,-1-1 1,0 1 0,0-1 0,-1 0 0,-1 3-1,-6 8 893,-88 173 2536,26-44-2556,-118 161-142,-36 68-2173,137-204-7,76-142 829</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38.597"/>
    </inkml:context>
    <inkml:brush xml:id="br0">
      <inkml:brushProperty name="width" value="0.05" units="cm"/>
      <inkml:brushProperty name="height" value="0.05" units="cm"/>
    </inkml:brush>
  </inkml:definitions>
  <inkml:trace contextRef="#ctx0" brushRef="#br0">64 2 16412,'-3'-1'1832,"-1"8"-984,-1 4-312,0 15 1449,2 4-897,-1 15-264,1 5-144,0 14-320,1 1-208,1-1-600,-1-3-216,1-8-424,-2-8-64,-3-13 711,-2-15-287,-2-27-232</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10.839"/>
    </inkml:context>
    <inkml:brush xml:id="br0">
      <inkml:brushProperty name="width" value="0.05" units="cm"/>
      <inkml:brushProperty name="height" value="0.05" units="cm"/>
    </inkml:brush>
  </inkml:definitions>
  <inkml:trace contextRef="#ctx0" brushRef="#br0">178 36 17452,'-19'7'963,"0"0"1,1 1 0,0 1 0,-22 14-1,36-20-823,-1 0 0,1 0 0,-1 0 0,1 1 0,0-1 0,0 1 0,1 0 0,-1 1 0,1-1 0,0 0 1,0 1-1,0 0 0,1 0 0,0 0 0,0 0 0,0 0 0,0 0 0,1 0 0,0 1 0,-1 7 0,2-12-125,0 1 0,0-1 0,0 0 0,0 1 0,1-1 0,-1 0 1,0 0-1,1 1 0,-1-1 0,1 0 0,-1 0 0,1 1 0,-1-1 0,1 0 0,0 0 1,0 0-1,0 0 0,-1 0 0,1 0 0,0 0 0,0 0 0,2 0 0,0 1-5,-1-1 0,1 0 0,0 0-1,-1 0 1,1 0 0,0-1-1,0 1 1,0-1 0,0 0 0,2 1-1,5-2-22,0 1-1,0-2 1,0 1-1,0-1 1,11-4-1,-3-1-58,0 0-1,-1-1 0,0-1 1,0-1-1,-1 0 0,-1-1 1,1 0-1,-2-2 1,0 0-1,14-16 0,-18 13-101,-10 16 171,0 0 0,0 0 0,0 0 0,0 0 0,0 0 0,0-1 0,0 1 0,0 0 0,0 0 0,-1 0 0,1 0 0,0 0 0,0 0 1,0 0-1,0 0 0,0 0 0,0 0 0,-1-1 0,1 1 0,0 0 0,0 0 0,0 0 0,0 0 0,0 0 0,-1 0 0,1 0 1,0 0-1,0 0 0,0 0 0,0 0 0,0 0 0,-1 0 0,1 0 0,0 0 0,0 1 0,0-1 0,0 0 0,0 0 0,-1 0 0,1 0 1,0 0-1,0 0 0,0 0 0,0 0 0,0 0 0,0 0 0,0 1 0,0-1 0,-1 0 0,-25 20-100,-5 21 34,29-38 34,-1 1 0,1-1 0,1 1 0,-1 0 0,1 0 0,-1 0 0,1 0 0,0 0 0,-1 8 0,2-12 8,0 1 0,0 0 0,0 0 0,1-1 0,-1 1 0,0 0 0,0 0 0,0-1 0,0 1-1,1 0 1,-1 0 0,0-1 0,1 1 0,-1 0 0,1-1 0,-1 1 0,0-1 0,1 1-1,0 0 1,-1-1 0,1 1 0,-1-1 0,1 0 0,1 2 0,-1-2-51,1 1 1,0-1-1,0 1 1,-1-1 0,1 1-1,0-1 1,0 0-1,0 0 1,0 0-1,2 0 1,3-1-280,0-1 0,0 1 0,0-1 0,9-3 0,1-3-414,0-1-1,0 0 1,-1-1-1,-1-1 0,0 0 1,0-1-1,-1-1 1,0 0-1,-1-1 0,-1 0 1,12-19-1,-23 28 2336,-7 9-865,-11 11 209,3 1 1181,-19 29-1,29-40-1902,1 0-1,0 0 1,1 0 0,0 1-1,-1-1 1,1 1-1,1-1 1,-1 1 0,1 0-1,0-1 1,0 9-1,1-12-163,1 0-1,-1 0 1,1 0-1,-1-1 1,1 1-1,0 0 1,0 0-1,0 0 1,0-1-1,0 1 1,0-1-1,0 1 1,0 0-1,1-1 1,-1 0-1,0 1 1,1-1-1,0 0 1,-1 0-1,1 0 1,0 0-1,-1 0 1,1 0-1,0 0 1,0-1-1,3 2 1,7 1-183,0 0 0,0-1 0,15 1-1,-7 0-94,-7-1-31,0 0-1,0 1 0,-1 0 0,21 9 1,-29-10 248,-1 0 1,1 0-1,-1 0 1,0 0-1,0 0 1,0 1 0,0-1-1,-1 1 1,1 0-1,0 0 1,-1 0-1,0 0 1,0 0 0,0 1-1,0-1 1,-1 1-1,1-1 1,-1 1-1,0 0 1,2 5 0,-2 0 73,-1 0 1,0 0-1,0 0 1,0 0 0,-1 0-1,-1 0 1,1 0 0,-2 0-1,-3 12 1,-7 11 483,-16 32-1,26-57-438,-1 0 33,-28 52 587,29-55-612,1 0-1,-1 0 1,0 0 0,0-1 0,-1 1 0,1-1 0,-1 0 0,1 0 0,-1 0 0,0 0-1,-5 2 1,8-5-73,1 1-1,-1-1 1,1 0-1,0 0 1,-1 0-1,1 0 1,0 0-1,-1 0 1,1 0-1,-1 1 1,1-1-1,0 0 1,-1 0 0,1-1-1,-1 1 1,1 0-1,0 0 1,-1 0-1,1 0 1,-1 0-1,1 0 1,0 0-1,-1-1 1,1 1-1,0 0 1,-1 0-1,1 0 1,0-1-1,-1 1 1,1 0-1,0-1 1,0 1-1,-1 0 1,1-1-1,0 1 1,0 0-1,-1-1 1,1 1-1,0-1 1,-2-22 222,10-25-109,1 19-122,1 1 0,1 1 0,1 0 0,2 1 0,19-29 0,95-115-104,-40 57 295,-83 105-108,1 1 0,-1-1 0,-1 1 0,0-1 0,5-11 0,-9 18-76,0 1 1,0-1-1,1 0 0,-1 1 0,0-1 0,0 1 0,0-1 1,0 0-1,0 1 0,1-1 0,-1 0 0,-1 1 0,1-1 1,0 0-1,0 1 0,0-1 0,0 0 0,0 1 1,-1-1-1,1 1 0,0-1 0,0 0 0,-1 1 0,1-1 1,0 1-1,-1-1 0,1 1 0,-1-1 0,1 1 0,-1-1 1,1 1-1,-1 0 0,1-1 0,-1 1 0,1 0 0,-1-1 1,1 1-1,-1 0 0,0-1 0,1 1 0,-1 0 0,0 0 1,1 0-1,-1 0 0,1 0 0,-1 0 0,0 0 0,1 0 1,-1 0-1,0 0 0,1 0 0,-1 0 0,0 0 0,1 0 1,-1 1-1,0-1 0,-5 1 51,1 1 0,0-1 0,0 1 0,-1 0 0,-6 3 0,3 1-10,0 0 0,0 1-1,1 0 1,-1 0 0,-9 12-1,14-14-85,0-1 0,1 0 0,-1 1 0,1 0 0,0 0 1,1 0-1,-1 0 0,1 0 0,0 1 0,0-1 0,1 1 0,-2 6 0,6 7-47,9-4-21</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39"/>
    </inkml:context>
    <inkml:brush xml:id="br0">
      <inkml:brushProperty name="width" value="0.05" units="cm"/>
      <inkml:brushProperty name="height" value="0.05" units="cm"/>
    </inkml:brush>
  </inkml:definitions>
  <inkml:trace contextRef="#ctx0" brushRef="#br0">1 17 16139,'91'-10'3140,"148"3"0,-226 8-3094,1 0 0,-1 0-1,0 2 1,0-1-1,0 2 1,17 6 0,-25-7-23,1-1 0,-1 1 0,0 0 1,0 0-1,0 0 0,-1 1 0,1-1 0,-1 1 1,0 0-1,0 1 0,0-1 0,-1 1 1,0 0-1,1-1 0,-2 2 0,1-1 1,3 9-1,-3-4 70,-1 1 0,0 0 0,-1-1-1,0 1 1,0 0 0,-1 0 0,-1 0 0,0 0 0,0 0 0,-1-1 0,-1 1-1,-4 13 1,-4 8 384,-2-1-1,-27 49 1,17-39 392,-50 67 0,62-93-669,-1-1-1,-1 0 1,0-1 0,-1 0-1,0-2 1,-1 1-1,-23 13 1,34-23-181,-1 0 0,1 0-1,-1 0 1,0-1 0,1 1 0,-1-1 0,0 0 0,0 0 0,0-1 0,0 0-1,0 0 1,0 0 0,0 0 0,-8-2 0,10 1-80,-1 0 1,0-1-1,1 1 1,-1-1-1,1 0 0,0 0 1,0 0-1,-1 0 1,1 0-1,0-1 1,1 0-1,-1 1 1,0-1-1,1 0 0,0 0 1,0 0-1,0-1 1,0 1-1,-2-4 1,0-2-206,1-1 0,0 1 1,0 0-1,1-1 1,1 1-1,-1-1 0,1 0 1,1 0-1,0 1 1,0-1-1,1 0 0,0 0 1,1 1-1,0-1 1,1 1-1,0-1 0,5-11 1,19-19-846</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39.406"/>
    </inkml:context>
    <inkml:brush xml:id="br0">
      <inkml:brushProperty name="width" value="0.05" units="cm"/>
      <inkml:brushProperty name="height" value="0.05" units="cm"/>
    </inkml:brush>
  </inkml:definitions>
  <inkml:trace contextRef="#ctx0" brushRef="#br0">106 38 18076,'0'-1'60,"0"1"0,0-1 0,0 1 0,0 0 0,0-1 0,0 1-1,0 0 1,0-1 0,0 1 0,0-1 0,0 1 0,0 0 0,0-1 0,0 1 0,0-1 0,0 1 0,0 0 0,-1-1 0,1 1 0,0 0 0,0-1 0,0 1 0,-1 0-1,1 0 1,0-1 0,0 1 0,-1 0 0,1 0 0,0-1 0,-1 1 0,1 0 0,0 0 0,-1 0 0,1-1 0,0 1 0,-1 0 0,0 0 0,-15 8 1027,11-4-820,0 0 0,1 1 0,-1 0 0,-4 7 0,1 2-102,0 0 1,1 1 0,1 0 0,0 0 0,1 0-1,0 1 1,2 0 0,-3 24 0,8-19-94,-2-21-68,0 1 0,1-1 0,-1 1 0,0-1 0,0 1 0,1-1 0,-1 0 0,0 1 0,1-1 0,-1 0 1,0 1-1,1-1 0,-1 0 0,0 0 0,1 1 0,-1-1 0,1 0 0,-1 0 0,1 0 0,-1 0 1,1 1-1,-1-1 0,0 0 0,2 0 0,0-1 3,-1 1 0,1-1 0,0 1 1,0-1-1,0 0 0,-1 1 0,1-1 0,0 0 1,-1 0-1,1-1 0,-1 1 0,1 0 0,-1 0 0,1-1 1,-1 1-1,2-4 0,13-17 98,0-2 0,-2 0 1,21-50-1,8-13 431,-41 90-333,-2 6-140,-6 48 90,0-5-296,1 0 1,4 62-1,1-110-30,1 1 0,-1-1-1,1 0 1,0 1 0,0-1 0,1 0-1,-1 0 1,1 1 0,3 5 0,-5-10 98,1 1 0,-1-1 0,1 1 0,-1-1 0,1 1 0,-1-1 0,1 1 0,-1-1 0,1 1 0,-1-1 0,1 0 0,0 1 0,-1-1 0,1 0 0,0 1 0,-1-1 0,1 0 0,0 0 0,0 0 0,-1 0 0,1 0 0,0 1 0,1-2 0,-1 1-3,1-1 1,0 1 0,-1-1 0,1 0 0,-1 0 0,1 0 0,-1 0 0,1 0 0,-1 0 0,0 0 0,0 0-1,1-1 1,-1 1 0,1-3 0,20-32-766,3-8-317</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39.809"/>
    </inkml:context>
    <inkml:brush xml:id="br0">
      <inkml:brushProperty name="width" value="0.05" units="cm"/>
      <inkml:brushProperty name="height" value="0.05" units="cm"/>
    </inkml:brush>
  </inkml:definitions>
  <inkml:trace contextRef="#ctx0" brushRef="#br0">97 0 17196,'-41'62'2222,"31"-48"-1752,0 1-1,1 0 1,0 0-1,-6 19 1,14-34-456,1 0 0,0 1 0,0-1 0,-1 1 0,1 0 0,0-1 0,0 1 1,0-1-1,-1 1 0,1-1 0,0 1 0,0-1 0,0 1 0,0-1 0,0 1 0,0 0 0,0-1 0,1 1 0,-1-1 0,0 1 0,0-1 1,0 1-1,0-1 0,1 1 0,-1-1 0,0 1 0,1-1 0,-1 1 0,0-1 0,1 1 0,-1-1 0,0 1 0,1-1 0,-1 0 0,1 1 1,-1-1-1,1 0 0,-1 0 0,1 1 0,-1-1 0,1 0 0,-1 0 0,1 1 0,-1-1 0,1 0 0,-1 0 0,1 0 0,0 0 1,-1 0-1,1 0 0,-1 0 0,1 0 0,-1 0 0,2-1 0,33-6-443,-32 6 397,30-11-442,-9 3-38,34-7 1,-52 15 430,0 0 0,0 0 1,0 0-1,1 1 1,-1 0-1,0 0 0,0 1 1,1-1-1,-1 1 1,11 4-1,-15-4 122,0 0 1,0 0-1,0 0 1,0 0-1,0 0 0,0 0 1,0 1-1,-1-1 1,1 1-1,0-1 0,-1 1 1,1 0-1,-1 0 1,0 0-1,1 0 1,-1 0-1,0 0 0,0 0 1,0 0-1,-1 0 1,1 0-1,0 0 1,-1 1-1,0-1 0,1 0 1,-1 1-1,0-1 1,0 0-1,0 0 0,0 1 1,-1-1-1,1 0 1,-1 0-1,1 1 1,-1-1-1,-1 3 0,-1 4 203,0-1 0,-1 1 0,-1 0 0,1-1 0,-1 0 0,0 0-1,-10 10 1,12-15-144,0 1 0,0-1-1,0 0 1,-1 0 0,0 0-1,1 0 1,-1-1 0,0 1-1,0-1 1,-1 0 0,1 0-1,0-1 1,-1 1 0,1-1-1,-1 0 1,1 0 0,-1-1-1,1 1 1,-1-1 0,0 0-1,1 0 1,-1 0 0,1-1-1,-1 0 1,-7-2 0,-20-9 240</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0.307"/>
    </inkml:context>
    <inkml:brush xml:id="br0">
      <inkml:brushProperty name="width" value="0.05" units="cm"/>
      <inkml:brushProperty name="height" value="0.05" units="cm"/>
    </inkml:brush>
  </inkml:definitions>
  <inkml:trace contextRef="#ctx0" brushRef="#br0">1 141 20196,'4'11'2025,"-1"9"-1481,-2 15-288,2 5 1184,3 11-792,1 5-240,3 3-288,0 0-48,1-12-144,2-5-104,0-18-256,2-7-192,-4-17-624,-1-10-224,-4-14 1024,-6-11-321,-5-13-103</inkml:trace>
  <inkml:trace contextRef="#ctx0" brushRef="#br0" timeOffset="1">44 131 15587,'1'-7'1961,"5"7"-921,2 0-352,9 1 1625,2 0-625,16-1-560,3-1-248,8-8-223,1-2-81,2-5-296,0-2-208,-6-3-504,-4 3-425,-15 2-607,-10 3 1144,-17 10-1144</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0.741"/>
    </inkml:context>
    <inkml:brush xml:id="br0">
      <inkml:brushProperty name="width" value="0.05" units="cm"/>
      <inkml:brushProperty name="height" value="0.05" units="cm"/>
    </inkml:brush>
  </inkml:definitions>
  <inkml:trace contextRef="#ctx0" brushRef="#br0">0 137 18076,'7'11'2048,"9"-11"-1055,6-6-321,12-7 1096,2-1-320,8-2-423,1-4-225,-2 3-712,-2 0-520,-9 3 1184,-6 1-760,-9 4-80,-6 0-64</inkml:trace>
  <inkml:trace contextRef="#ctx0" brushRef="#br0" timeOffset="1">5 389 14651,'35'-10'2241,"11"-3"-1129,3-4-480,3-8 2177,2 0-2129,-2 0-1544,-6 1 1144,-8 8-512,-5 6-257</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1.147"/>
    </inkml:context>
    <inkml:brush xml:id="br0">
      <inkml:brushProperty name="width" value="0.05" units="cm"/>
      <inkml:brushProperty name="height" value="0.05" units="cm"/>
    </inkml:brush>
  </inkml:definitions>
  <inkml:trace contextRef="#ctx0" brushRef="#br0">0 1 16748,'5'111'5915,"-3"-96"-5688,0 0 0,1 0 0,1-1 0,0 0 0,9 19 0,-12-31-214,0 1 1,0-1-1,0 0 1,0 0-1,0 0 0,1 0 1,-1 0-1,1 0 0,-1 0 1,1-1-1,0 1 0,0 0 1,0-1-1,0 0 0,0 1 1,0-1-1,0 0 0,0 0 1,1 0-1,-1 0 0,0 0 1,1-1-1,-1 1 0,0-1 1,1 0-1,-1 1 0,1-1 1,-1 0-1,0 0 0,1-1 1,-1 1-1,1 0 0,-1-1 1,0 0-1,1 1 0,-1-1 1,3-1-1,7-4 52,1-1-1,-1 0 1,0-1 0,0 0-1,10-11 1,-16 15-40,126-114 828,-131 117-833,1-1 0,-1 1 0,1 0 0,-1-1 0,1 1 0,0 0 1,-1 0-1,1 0 0,0 1 0,0-1 0,0 0 0,0 1 1,0-1-1,0 1 0,0-1 0,0 1 0,3 0 0,-4 1 2,1-1 1,-1 1-1,0 0 0,1 0 0,-1 0 0,0 0 0,0 0 0,1 0 1,-1 0-1,0 0 0,0 1 0,0-1 0,-1 0 0,1 1 1,0-1-1,0 1 0,-1-1 0,1 1 0,-1-1 0,1 1 0,-1-1 1,1 3-1,2 8 58,-2-7-45,0-1 0,0 1-1,0-1 1,1 0 0,0 1-1,2 3 1,-3-7-28,-1 0 0,1 0 0,0 0 0,0 0 1,-1-1-1,1 1 0,0 0 0,0-1 0,0 1 0,0-1 0,0 1 0,0-1 0,0 1 1,0-1-1,0 1 0,0-1 0,0 0 0,0 0 0,0 0 0,0 1 0,0-1 0,1 0 1,-1 0-1,0-1 0,0 1 0,0 0 0,0 0 0,0 0 0,0-1 0,0 1 0,2-1 0,10-5-120,0 0-1,22-14 1,-7 4-1776,-28 16 1851,1-1 0,-1 1 0,1 0 1,0-1-1,-1 1 0,1-1 0,-1 1 1,1-1-1,-1 1 0,0-1 0,1 1 0,-1-1 1,1 1-1,-1-1 0,0 0 0,0 1 1,1-1-1,-1 1 0,0-1 0,0 0 1,0 1-1,1-1 0,-1 0 0,0 0 0,1-13-587</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1.523"/>
    </inkml:context>
    <inkml:brush xml:id="br0">
      <inkml:brushProperty name="width" value="0.05" units="cm"/>
      <inkml:brushProperty name="height" value="0.05" units="cm"/>
    </inkml:brush>
  </inkml:definitions>
  <inkml:trace contextRef="#ctx0" brushRef="#br0">9 7 17004,'-7'-7'1928,"6"7"-1320,4 0-456,2 5 1257,8 3-905,2-1-88,2 2-480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1.924"/>
    </inkml:context>
    <inkml:brush xml:id="br0">
      <inkml:brushProperty name="width" value="0.05" units="cm"/>
      <inkml:brushProperty name="height" value="0.05" units="cm"/>
    </inkml:brush>
  </inkml:definitions>
  <inkml:trace contextRef="#ctx0" brushRef="#br0">0 2 19884,'9'21'907,"-1"1"1,-2 1-1,0-1 0,-1 1 0,2 30 0,1 1-456,-1-13-197,-3-13-82,1-1 0,1 1 0,12 33 0,-17-59-144,1 1-1,-1 0 1,0 0-1,1-1 1,0 1-1,0 0 1,-1-1-1,1 0 1,1 1-1,1 1 1,-2-3-10,-1 0 1,0-1 0,0 1-1,1 0 1,-1-1-1,0 1 1,1-1 0,-1 0-1,0 1 1,1-1-1,-1 0 1,1 0-1,-1 0 1,1 0 0,-1 0-1,0 0 1,1 0-1,-1-1 1,0 1 0,1 0-1,-1-1 1,1 1-1,-1-1 1,0 0-1,0 1 1,2-2 0,5-3 64,-1-1 1,0 1-1,0-2 1,0 1-1,0-1 1,-1 0-1,6-10 1,40-61 411,-41 59-370,11-16-237,-2-1 1,-2 0-1,-1-1 1,15-50-1,-32 85-10,5-24-693,-4 26 791,-1-1-1,0 0 1,0 1 0,0-1-1,0 1 1,0-1-1,0 0 1,0 1 0,0-1-1,0 1 1,0-1-1,0 0 1,0 1 0,0-1-1,0 1 1,0-1-1,-1 0 1,1 1 0,0-1-1,-1 1 1,1-1-1,0 1 1,-1-1 0,1 1-1,0-1 1,-1 1-1,1-1 1,-1 1 0,1 0-1,-1-1 1,1 1 0,-1 0-1,1-1 1,-2 1-1,-7 2-545</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2.314"/>
    </inkml:context>
    <inkml:brush xml:id="br0">
      <inkml:brushProperty name="width" value="0.05" units="cm"/>
      <inkml:brushProperty name="height" value="0.05" units="cm"/>
    </inkml:brush>
  </inkml:definitions>
  <inkml:trace contextRef="#ctx0" brushRef="#br0">0 39 16932,'15'26'1528,"2"-9"-1328,1-7-320,8-10 168,1-10-432,4-12 376,-1-4-368,-2-8-224</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2.722"/>
    </inkml:context>
    <inkml:brush xml:id="br0">
      <inkml:brushProperty name="width" value="0.05" units="cm"/>
      <inkml:brushProperty name="height" value="0.05" units="cm"/>
    </inkml:brush>
  </inkml:definitions>
  <inkml:trace contextRef="#ctx0" brushRef="#br0">87 52 13779,'0'-1'82,"0"1"1,-1 0-1,1 0 0,-1-1 0,1 1 1,-1 0-1,1 0 0,0 0 0,-1 0 1,1 0-1,-1 0 0,1 0 1,-1 0-1,1 0 0,-1 0 0,1 0 1,-1 0-1,1 0 0,-1 0 1,1 0-1,-1 1 0,1-1 0,0 0 1,-1 0-1,1 0 0,-1 1 1,1-1-1,0 0 0,-1 1 0,1-1 1,0 0-1,-1 1 0,1-1 1,0 0-1,-1 1 0,1-1 0,0 1 1,-1 0-1,-14 16 1178,8-6-860,0 1 0,0-1 1,1 1-1,1 0 0,0 1 0,1-1 0,0 1 1,1 0-1,0 0 0,-1 18 0,4-30-382,0-1-1,0 0 1,0 1 0,0-1-1,0 1 1,0-1 0,0 1-1,0-1 1,0 1-1,0-1 1,0 0 0,0 1-1,0-1 1,0 1 0,0-1-1,1 1 1,-1-1-1,0 0 1,0 1 0,1-1-1,-1 0 1,0 1-1,0-1 1,1 0 0,-1 1-1,0-1 1,1 0 0,-1 1-1,1-1 1,-1 0-1,0 0 1,1 1 0,-1-1-1,1 0 1,-1 0 0,0 0-1,1 0 1,-1 0-1,1 0 1,-1 0 0,1 0-1,-1 0 1,1 0 0,-1 0-1,0 0 1,1 0-1,-1 0 1,1 0 0,-1 0-1,1 0 1,-1 0 0,0-1-1,1 1 1,-1 0-1,1 0 1,-1-1 0,0 1-1,1 0 1,0-1 0,26-19 295,-24 17-264,44-40 240,-31 27-213,1 0 0,0 1 0,1 1 0,1 1 0,0 0 0,26-12 0,-43 24-73,0 0 0,1 0 0,-1 0 0,0 1 1,1-1-1,-1 0 0,0 1 0,1 0 0,-1 0 1,1-1-1,-1 1 0,1 1 0,-1-1 0,0 0 0,1 1 1,-1-1-1,0 1 0,1 0 0,3 1 0,-4 0 2,0 0-1,0-1 1,0 1-1,-1 0 1,1 0-1,-1 0 1,1 0-1,-1 0 1,0 1-1,0-1 1,0 0-1,0 1 1,0-1-1,0 1 1,-1-1 0,1 1-1,-1-1 1,1 4-1,0 12 14,-1-12 20,0 1 0,1 0 0,0-1 0,0 1-1,4 11 1,-4-17-27,-1 0 0,1 0 0,0 0 0,-1 0 0,1 0 1,0 0-1,-1 0 0,1 0 0,0-1 0,0 1 0,0 0 0,0 0 0,0-1 0,0 1 0,0 0 0,0-1 0,0 1 0,0-1 1,0 0-1,0 1 0,0-1 0,0 0 0,1 0 0,-1 1 0,0-1 0,0 0 0,0 0 0,0 0 0,0-1 0,1 1 0,-1 0 1,0 0-1,0 0 0,0-1 0,0 1 0,0-1 0,0 1 0,0-1 0,2 0 0,11-6 88,0-1-1,0-1 1,-1 0-1,19-17 1,-17 14-120,1 0 0,26-15 0,-41 26 12,0 0 1,0 1 0,0-1-1,0 1 1,0-1 0,0 1-1,1-1 1,-1 1 0,0-1-1,0 1 1,0 0 0,0 0-1,1-1 1,-1 1 0,0 0-1,0 0 1,1 0 0,-1 1-1,0-1 1,0 0 0,0 0-1,1 1 1,-1-1 0,0 0-1,0 1 1,0 0 0,0-1-1,0 1 1,2 1 0,-1 0-11,-1 1 0,1-1 0,-1 1 0,0-1 0,0 1 1,0 0-1,0-1 0,-1 1 0,1 0 0,-1 0 0,0 0 1,1 3-1,1 47 195,-2-52-170,0-1 0,0 0 1,0 1-1,0-1 0,0 0 0,0 1 0,0-1 1,0 0-1,0 0 0,0 1 0,1-1 0,-1 0 1,0 0-1,0 1 0,0-1 0,0 0 1,1 0-1,-1 1 0,0-1 0,0 0 0,1 0 1,-1 0-1,0 1 0,0-1 0,1 0 0,-1 0 1,0 0-1,0 0 0,1 0 0,-1 0 1,0 0-1,1 1 0,-1-1 0,11-6 145,11-17 8,-19 20-144,24-30 37,24-27-224,-45 54 103,0 1 0,0 0 0,0 0 0,0 0 0,1 1 0,0 0 0,10-5 0,-16 9 59,0-1 1,0 1-1,0-1 0,-1 1 1,1-1-1,0 1 0,0 0 1,0 0-1,0-1 1,0 1-1,0 0 0,0 0 1,0 0-1,0 0 0,0 0 1,0 0-1,0 0 1,0 0-1,0 1 0,0-1 1,0 0-1,0 1 0,0-1 1,0 0-1,0 1 0,0-1 1,-1 1-1,1 0 1,0-1-1,0 1 0,-1 0 1,1-1-1,0 1 0,-1 0 1,1 0-1,0-1 1,-1 1-1,1 0 0,-1 0 1,0 0-1,1 0 0,0 1 1,0 5-179,0-1 0,0 1 0,-1-1 0,0 1 0,-1 9 1,1-1-1668,1-16 631,1-6 505</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11.954"/>
    </inkml:context>
    <inkml:brush xml:id="br0">
      <inkml:brushProperty name="width" value="0.05" units="cm"/>
      <inkml:brushProperty name="height" value="0.05" units="cm"/>
    </inkml:brush>
  </inkml:definitions>
  <inkml:trace contextRef="#ctx0" brushRef="#br0">11 95 15339,'-1'-1'56,"0"1"0,0-1-1,1 1 1,-1 0 0,1-1-1,-1 1 1,0-1 0,1 1-1,-1-1 1,1 0 0,-1 1-1,1-1 1,0 0 0,-1 1-1,1-1 1,0 0 0,-1 1-1,1-1 1,0 0 0,0 0-1,-1 1 1,1-1 0,0 0-1,0 0 1,0 1 0,0-1-1,0 0 1,0-1 0,2 0 3,-1 1 0,0-1 0,1 1 0,-1-1-1,1 1 1,-1 0 0,1-1 0,0 1 0,0 0 0,-1 0 0,5-1 0,10-5 314,0 1 0,0 0 0,1 1-1,27-4 1,75-5 534,-114 14-876,214-11 276,264 21 1,361 73-2644,-523-45 2365,-63-4 256,63 7 293,-232-34-98,142-6 1,-163-9 95,0-3 0,116-35 0,-97 22-954,-73 21 299,-9 3-102</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3.266"/>
    </inkml:context>
    <inkml:brush xml:id="br0">
      <inkml:brushProperty name="width" value="0.05" units="cm"/>
      <inkml:brushProperty name="height" value="0.05" units="cm"/>
    </inkml:brush>
  </inkml:definitions>
  <inkml:trace contextRef="#ctx0" brushRef="#br0">1 18 16780,'0'-1'89,"0"1"1,1 0-1,-1-1 1,0 1-1,0 0 1,1 0-1,-1-1 1,0 1-1,0 0 1,1 0 0,-1-1-1,0 1 1,1 0-1,-1 0 1,1 0-1,-1-1 1,0 1-1,1 0 1,-1 0-1,0 0 1,1 0 0,-1 0-1,1 0 1,-1 0-1,1 0 1,-1 0-1,0 0 1,1 0-1,-1 0 1,0 0-1,1 0 1,-1 0 0,1 1-1,-1-1 1,6 15 2395,-5 31 241,-1-37-2562,-1 5 130,1-4-196,0 0-1,0 0 1,1-1-1,3 19 1,-4-26-94,1-1 1,-1 1-1,1-1 1,-1 1 0,1-1-1,0 0 1,-1 1-1,1-1 1,0 0 0,0 0-1,0 1 1,0-1-1,0 0 1,0 0 0,0 0-1,0 0 1,0 0-1,1 0 1,-1-1-1,0 1 1,0 0 0,1-1-1,-1 1 1,1-1-1,-1 1 1,1-1 0,-1 0-1,1 1 1,-1-1-1,1 0 1,-1 0 0,1 0-1,-1 0 1,1 0-1,-1-1 1,0 1-1,1 0 1,2-1 0,9-4 8,0-1 0,0 0 1,-1 0-1,0-1 1,0-1-1,-1 0 1,0 0-1,15-16 0,-12 12-45,0 0 0,0 1 0,2 1 0,18-11 0,-32 21 18,0-1 1,-1 0 0,1 0 0,0 1 0,0-1 0,0 1 0,-1-1 0,1 1 0,0 0-1,0 0 1,4 0 0,-6 0 6,1 0 1,0 0-1,-1 1 0,1-1 0,0 0 0,-1 0 0,1 1 0,-1-1 1,1 0-1,-1 1 0,1-1 0,-1 1 0,1-1 0,-1 1 0,1-1 1,-1 1-1,1-1 0,-1 1 0,0 0 0,1-1 0,-1 1 0,1 0 0,0 4-20,-1 0-1,1-1 0,-1 1 0,0 0 0,0 0 0,0 0 0,-1 6 0,0 17 32,2-28-2,-1 1 1,0-1 0,1 0-1,-1 0 1,0 0 0,1 0-1,-1 0 1,0 0 0,1 0-1,-1 0 1,1 0 0,-1 0-1,0 0 1,1 0-1,-1 0 1,0 0 0,1 0-1,-1-1 1,0 1 0,1 0-1,-1 0 1,0 0 0,1 0-1,-1-1 1,0 1-1,0 0 1,1 0 0,-1-1-1,0 1 1,0 0 0,0-1-1,1 1 1,-1 0 0,0 0-1,0-1 1,1 0-1,10-11 25,2-5 12,33-36 47,-42 49-88,1 0-1,-1-1 1,1 2 0,0-1 0,0 0 0,0 1 0,1 0-1,8-3 1,-13 5 3,0 1-1,0 0 0,0 0 1,0-1-1,0 1 1,0 0-1,0 0 0,0 0 1,0 0-1,0 0 0,0 0 1,0 0-1,0 0 1,0 1-1,0-1 0,0 0 1,0 1-1,0-1 1,0 0-1,0 1 0,0-1 1,-1 1-1,1 0 1,1 0-1,-1 0 4,1 1-1,-1 0 1,0-1-1,0 1 1,0 0-1,0 0 1,0 0 0,-1 0-1,1 0 1,0 0-1,0 3 1,0 6 31,0 0 0,0 0 0,-2 17 0,1-24-17,0 0 182,1 20-1041,-1-24 817,0 0-1,0 0 1,0 1 0,0-1 0,0 0-1,0 0 1,1 0 0,-1 0 0,0 0-1,0 0 1,0 0 0,0 0 0,0 0-1,0 0 1,0 0 0,1 1 0,-1-1-1,0 0 1,0 0 0,0 0 0,0 0-1,0 0 1,0 0 0,1 0 0,-1 0-1,0 0 1,0 0 0,0 0 0,0 0-1,0 0 1,0 0 0,1-1 0,-1 1-1,0 0 1,0 0 0,0 0 0,0 0-1,0 0 1,0 0 0,0 0 0,1 0-1,-1 0 1,0 0 0,0-1 0,10-10-546,-1-2 106</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3.733"/>
    </inkml:context>
    <inkml:brush xml:id="br0">
      <inkml:brushProperty name="width" value="0.05" units="cm"/>
      <inkml:brushProperty name="height" value="0.05" units="cm"/>
    </inkml:brush>
  </inkml:definitions>
  <inkml:trace contextRef="#ctx0" brushRef="#br0">9 148 20188,'0'1'77,"0"-1"1,0 1-1,0-1 0,0 1 0,0-1 0,0 0 0,0 1 1,0-1-1,0 1 0,0-1 0,0 1 0,0-1 0,0 0 1,0 1-1,1-1 0,-1 1 0,0-1 0,0 0 0,1 1 1,-1-1-1,0 0 0,0 1 0,1-1 0,-1 0 0,0 1 1,1-1-1,-1 0 0,0 0 0,2 1 0,11-4 1159,-9 0-972,-1 1-1,1-1 1,-1 0-1,1 0 1,3-5-1,4-5 282,17-29 0,-25 37-510,0 0-1,-1-1 0,1 1 1,-1 0-1,-1-1 0,1 0 1,-1 1-1,0-1 0,1-9 1,-2 15-34,0-1 1,0 0-1,0 0 1,0 1-1,0-1 1,0 0-1,0 1 1,-1-1 0,1 0-1,0 1 1,0-1-1,0 0 1,-1 1-1,1-1 1,0 0-1,-1 1 1,1-1-1,0 1 1,-1-1-1,1 0 1,-1 1-1,0-1 1,0 1-2,1-1 1,-1 1-1,1 0 1,-1 0-1,0 0 1,1 0-1,-1 0 1,1 0-1,-1 0 1,0 0-1,1 0 1,-1 1-1,1-1 0,-1 0 1,0 0-1,1 0 1,-1 1-1,1-1 1,-2 1-1,-1 1-2,-1 1 0,0 0 1,1 0-1,0 0 0,-6 6 0,2 1-7,-1-1-1,1 2 1,1-1 0,0 1-1,1 0 1,0 0 0,0 0-1,1 1 1,0 0 0,1 0-1,1 0 1,-2 21 0,4-31 9,0 0 1,-1 0-1,1 0 1,1-1-1,-1 1 1,0 0-1,0 0 1,1 0-1,-1-1 1,1 1-1,-1 0 1,1-1-1,0 1 1,0 0-1,-1-1 1,1 1-1,0-1 1,1 1-1,-1-1 1,0 0-1,0 1 1,1-1 0,-1 0-1,0 0 1,1 0-1,-1 0 1,1 0-1,0 0 1,-1 0-1,1-1 1,0 1-1,-1-1 1,1 1-1,0-1 1,0 1-1,-1-1 1,1 0-1,0 0 1,0 0-1,0 0 1,-1 0-1,1-1 1,0 1-1,2-1 1,5-1-6,1 0 0,-1-1 0,0-1 0,-1 1 0,1-1-1,-1-1 1,10-6 0,45-38-109,-42 32-28,39-26 0,-60 42 136,1 1 0,-1 0 1,1-1-1,-1 1 0,1-1 1,0 1-1,-1 0 1,1-1-1,0 1 0,-1 0 1,1 0-1,0-1 0,-1 1 1,1 0-1,0 0 0,-1 0 1,1 0-1,0 0 1,-1 0-1,1 0 0,0 0 1,-1 0-1,1 0 0,0 1 1,-1-1-1,1 0 0,0 0 1,-1 1-1,1-1 1,0 0-1,-1 1 0,1-1 1,-1 1-1,1-1 0,-1 1 1,1-1-1,-1 1 1,1-1-1,-1 1 0,1-1 1,-1 1-1,1 0 0,1 4-3,-1 0 0,1 1-1,-1-1 1,0 0 0,0 7-1,-1-8 9,0 0 0,1-1 0,-1 1 0,1 0 0,0 0 0,0-1 0,2 5 0,-2-7 6,0 0-1,0 0 1,1 0 0,-1 0-1,0 0 1,0 0 0,0 0-1,1 0 1,-1-1-1,0 1 1,1 0 0,-1-1-1,1 1 1,-1-1 0,1 0-1,-1 1 1,1-1 0,-1 0-1,1 0 1,-1 0 0,1 0-1,-1 0 1,1 0 0,-1-1-1,1 1 1,-1 0 0,0-1-1,3 0 1,4-2-24,1-1 1,-1 0-1,12-7 0,-14 7-42,6-3-76,-6 3-55,0 0 0,0 0 0,1 1-1,-1 0 1,1 0 0,0 0 0,0 1 0,0 0 0,9-1 0,-15 3 145,0 0 1,-1 0-1,1 0 1,0 0-1,-1 0 1,1 0-1,0 1 1,-1-1-1,1 0 0,0 0 1,-1 1-1,1-1 1,-1 0-1,1 1 1,-1-1-1,1 1 1,-1-1-1,1 1 1,-1-1-1,1 1 1,-1-1-1,1 1 1,-1-1-1,0 1 1,1-1-1,-1 1 0,0 0 1,0-1-1,1 1 1,-1-1-1,0 1 1,0 0-1,0-1 1,0 1-1,0 0 1,0-1-1,0 1 1,0 0-1,0-1 1,0 1-1,0 1 1,-1 1-66,1 1 0,-1-1 1,0 1-1,0-1 1,0 1-1,-2 3 1,-11 16-418</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4.311"/>
    </inkml:context>
    <inkml:brush xml:id="br0">
      <inkml:brushProperty name="width" value="0.05" units="cm"/>
      <inkml:brushProperty name="height" value="0.05" units="cm"/>
    </inkml:brush>
  </inkml:definitions>
  <inkml:trace contextRef="#ctx0" brushRef="#br0">7 87 20844,'-2'10'650,"0"1"0,1-1-1,0 0 1,1 0-1,0 0 1,0 1 0,1-1-1,0 0 1,5 16-1,-5-22-608,0 0 0,0-1 0,0 1-1,1-1 1,-1 1 0,1-1-1,0 0 1,0 1 0,0-1-1,1 0 1,-1 0 0,1-1 0,-1 1-1,1 0 1,0-1 0,0 0-1,0 1 1,0-1 0,1-1-1,-1 1 1,1 0 0,-1-1 0,1 1-1,-1-1 1,1 0 0,0-1-1,-1 1 1,8 0 0,-1-2-207,0 0-1,0 0 1,-1-1 0,1 0 0,-1-1 0,1 0 0,-1-1-1,0 0 1,0 0 0,-1-1 0,15-10 0,2-4-1038,0 0-1,30-33 1,-17 13-2108,42-57 0,-75 91 2762,-4 10 605,-4 12 456,-86 243 5744,-17 58-3375,103-300-2861,5-8-146</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4.928"/>
    </inkml:context>
    <inkml:brush xml:id="br0">
      <inkml:brushProperty name="width" value="0.05" units="cm"/>
      <inkml:brushProperty name="height" value="0.05" units="cm"/>
    </inkml:brush>
  </inkml:definitions>
  <inkml:trace contextRef="#ctx0" brushRef="#br0">68 1 22445,'0'1'99,"1"-1"0,-1 1 0,1 0 0,-1 0 0,1 0 0,-1-1 0,0 1 0,1 0 0,-1 0 0,0 0 0,0 0 0,0 0 0,1 0 0,-1 0 0,0 0 0,0 0 0,0 0 0,-1 0 0,1 0 0,0 0 0,0 0 0,-1 1 0,-9 28 207,5-14 307,2-3-284,-2 1-250,2-1 0,0 1 1,1-1-1,0 1 0,1 0 0,0 0 0,2 18 0,0-30-87,-1-1 0,1 1-1,0-1 1,-1 1 0,1-1 0,0 1 0,0-1 0,0 0-1,0 1 1,0-1 0,0 0 0,0 0 0,1 0-1,-1 0 1,0 0 0,1 0 0,-1 0 0,0 0 0,1-1-1,-1 1 1,1 0 0,-1-1 0,1 1 0,0-1-1,-1 0 1,1 0 0,2 1 0,6 0-74,-1-1 0,1 0 0,14-1 1,-16 0 8,4 0-38,0 0 0,-1 1 1,1 1-1,0 0 0,0 0 1,18 6-1,-28-7 98,1 1 0,0 0 1,0 1-1,-1-1 0,1 0 0,-1 1 0,1-1 0,-1 1 0,0 0 0,0 0 1,0 0-1,0 0 0,0 0 0,0 0 0,0 0 0,-1 1 0,1-1 0,-1 1 0,1-1 1,-1 1-1,0 0 0,0-1 0,0 1 0,-1 0 0,1 0 0,-1 0 0,1 0 1,-1-1-1,0 1 0,0 0 0,0 0 0,-1 0 0,0 3 0,-1 3 90,0 0-1,-1 0 1,-1-1 0,0 1-1,0-1 1,0 0 0,-1 0-1,0 0 1,-1 0-1,1-1 1,-1 0 0,-1 0-1,0-1 1,0 0-1,0 0 1,-12 7 0,13-9-28,0 0 0,0-1 0,0 0 0,-1 0 0,0 0 1,1-1-1,-1 0 0,0-1 0,0 1 0,-8-1 0,11 0-88,0-1-1,-1-1 1,1 1-1,0-1 0,-1 0 1,1 0-1,0 0 0,0 0 1,0-1-1,0 1 0,0-1 1,0 0-1,0 0 0,1-1 1,-1 1-1,1-1 1,-4-4-1,4 4-46,0 0 0,0 0-1,0 0 1,1-1 0,0 1 0,0-1 0,0 0 0,0 0 0,0 0-1,1 0 1,0 0 0,0 0 0,0 0 0,0 0 0,1-1 0,-1 1-1,1 0 1,0 0 0,0 0 0,1-1 0,1-6 0,10-22-609</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5.395"/>
    </inkml:context>
    <inkml:brush xml:id="br0">
      <inkml:brushProperty name="width" value="0.05" units="cm"/>
      <inkml:brushProperty name="height" value="0.05" units="cm"/>
    </inkml:brush>
  </inkml:definitions>
  <inkml:trace contextRef="#ctx0" brushRef="#br0">126 166 19148,'6'-2'250,"0"0"-1,0 0 1,0-1 0,-1 0-1,1 0 1,-1 0 0,1-1-1,-1 0 1,0 0 0,0 0-1,-1-1 1,1 1 0,-1-1-1,0 0 1,0 0 0,-1-1-1,0 1 1,0-1-1,0 0 1,0 0 0,-1 0-1,0 0 1,0 0 0,0-7-1,-1 11-232,-1 0 1,1 0-1,-1 0 0,0 0 0,1 0 0,-1 0 0,0 0 0,-1 0 0,1 0 0,0 0 0,0 0 0,-1 0 0,1 0 0,-1 1 0,0-1 0,-1-3 0,1 4-3,0 0-1,0 0 1,0 0-1,0 0 1,0 0-1,0 1 1,0-1-1,0 0 0,0 1 1,0-1-1,0 1 1,0-1-1,-1 1 1,1 0-1,0-1 1,0 1-1,-1 0 0,1 0 1,-2 0-1,-2 0 20,0 0-1,0 1 1,1 0-1,-1 0 1,0 1-1,1-1 1,-1 1-1,1 0 1,0 0-1,0 0 1,-1 1-1,-5 4 1,-4 5 44,1 0-1,1 1 1,0 1-1,0 0 1,1 0 0,1 1-1,-9 18 1,13-22-49,1-1 1,0 1-1,1 0 0,1 0 1,-1 0-1,2 0 0,-1 1 1,2 0-1,0-1 0,0 1 1,1 0-1,1 12 1,-1-21-63,1-1 0,-1 1 0,1-1 1,-1 1-1,1-1 0,0 1 0,0-1 1,0 0-1,0 1 0,0-1 0,1 0 1,-1 0-1,1 0 0,-1 0 0,1 0 1,0 0-1,0 0 0,0-1 1,0 1-1,0-1 0,0 1 0,0-1 1,0 0-1,1 0 0,-1 0 0,0 0 1,1 0-1,-1 0 0,1-1 0,-1 1 1,1-1-1,-1 0 0,4 0 0,2 0 3,0 0 0,0-1 0,-1-1 0,1 1 0,0-1 0,-1 0 0,0-1 0,1 0 0,-1 0 0,7-4 0,33-25-258,3-6-137</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5.828"/>
    </inkml:context>
    <inkml:brush xml:id="br0">
      <inkml:brushProperty name="width" value="0.05" units="cm"/>
      <inkml:brushProperty name="height" value="0.05" units="cm"/>
    </inkml:brush>
  </inkml:definitions>
  <inkml:trace contextRef="#ctx0" brushRef="#br0">130 1 15451,'-5'2'452,"0"0"0,0 1 0,0-1 0,1 1 0,-1 0 0,1 0 0,0 1 0,0-1 0,0 1 0,1 0 0,-7 8 0,0-1 1187,-3 3-410,5-7-888,1 1-1,0 0 0,0 0 1,1 0-1,-6 12 1,12-20-341,-1 0 0,1 1-1,0-1 1,0 0 0,0 0 0,0 1 0,0-1 0,-1 0 0,1 1 0,0-1 0,0 0 0,0 1 0,0-1 0,0 0 0,0 1 0,0-1 0,0 0 0,0 1 0,0-1 0,1 0 0,-1 1 0,0-1 0,0 0 0,0 1 0,0-1 0,0 0 0,1 1 0,-1-1 0,0 0 0,0 0 0,0 1 0,1-1 0,-1 0 0,1 1 0,13 2-163,23-7-246,-33 4 373,44-9-427,-27 4 301,1 2 0,0 0 0,0 1 0,36 2 0,-57 0 167,0 0 1,0 0-1,0 0 1,0 0-1,0 0 1,0 0-1,0 0 1,0 1 0,0-1-1,0 0 1,0 1-1,-1-1 1,1 0-1,0 1 1,0-1-1,0 1 1,-1 0-1,1-1 1,0 1-1,0 0 1,-1-1-1,1 1 1,-1 0-1,1 0 1,-1-1-1,2 3 1,-2-2 16,0 1 0,0-1 0,0 0 1,-1 1-1,1-1 0,0 1 0,0-1 0,-1 0 0,1 1 1,-1-1-1,1 0 0,-1 1 0,0-1 0,0 0 0,-1 2 0,-5 7 139,-1-1-1,0 0 0,-12 9 1,18-16-145,-6 5 73,-12 11 161,-26 18-1,42-33-356,-1 1 1,0-1-1,0-1 0,0 1 0,0-1 0,0 0 0,-1 0 0,1 0 0,-1-1 0,1 0 0,-12 1 1,16-2 90,0 0 0,0 0 0,0 0 1,1 0-1,-1 0 0,0-1 1,0 1-1,0 0 0,1-1 1,-1 1-1,0 0 0,0-1 1,1 1-1,-1-1 0,0 1 0,1-1 1,-1 1-1,1-1 0,-1 0 1,1 1-1,-1-1 0,1 0 1,-1 1-1,1-1 0,-1 0 0,1 0 1,0 0-1,-1 1 0,1-1 1,0 0-1,0 0 0,0 0 1,0 1-1,0-1 0,0 0 1,0 0-1,0 0 0,0 0 0,5-30-409</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6.196"/>
    </inkml:context>
    <inkml:brush xml:id="br0">
      <inkml:brushProperty name="width" value="0.05" units="cm"/>
      <inkml:brushProperty name="height" value="0.05" units="cm"/>
    </inkml:brush>
  </inkml:definitions>
  <inkml:trace contextRef="#ctx0" brushRef="#br0">137 0 20892,'-8'21'392,"1"0"-1,1 0 0,1 0 0,1 1 0,1 0 0,0 0 0,2 0 0,1 0 0,2 22 1,6 24-13,26 104 1,-5-33-707,-28-134 206,2 17-98,-3-21 176,1-1-1,-1 1 1,0 0 0,0-1 0,0 1 0,0 0-1,0-1 1,0 1 0,0 0 0,0-1-1,0 1 1,-1 0 0,1-1 0,0 1 0,0 0-1,-1-1 1,1 1 0,0-1 0,-1 1 0,1 0-1,-1 0 1,0-1-31,0 0 1,0 0-1,-1 0 0,1 0 0,0-1 0,0 1 1,0 0-1,0-1 0,0 1 0,0-1 0,0 1 1,0-1-1,0 1 0,0-1 0,0 0 0,0 1 1,1-1-1,-1 0 0,0 0 0,0 1 0,1-1 1,-2-2-1,-18-25-698,17 25 619,-120-196 1095,118 182-121,5 16-786,0 1 0,0-1 0,1 1 1,-1-1-1,0 1 0,0-1 0,0 1 0,0 0 1,1-1-1,-1 1 0,0-1 0,0 1 0,1 0 1,-1-1-1,0 1 0,1 0 0,-1-1 0,0 1 1,1 0-1,-1-1 0,1 1 0,2-1 78,0 0 1,0 0-1,0 1 0,0-1 0,0 1 0,0 0 0,6 0 1,0 0-117,9-1-139,-1 0 0,1-1 0,-1-1 1,1-1-1,-1 0 0,0-1 1,-1-1-1,1-1 0,-1 0 0,19-12 1,16-15-170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6.901"/>
    </inkml:context>
    <inkml:brush xml:id="br0">
      <inkml:brushProperty name="width" value="0.05" units="cm"/>
      <inkml:brushProperty name="height" value="0.05" units="cm"/>
    </inkml:brush>
  </inkml:definitions>
  <inkml:trace contextRef="#ctx0" brushRef="#br0">0 56 18324,'1'1'133,"0"-1"1,0 1 0,-1 0-1,1-1 1,0 1-1,0 0 1,-1-1 0,1 1-1,-1 0 1,1 0-1,-1-1 1,1 1-1,-1 0 1,1 0 0,-1 0-1,0 0 1,1 0-1,-1 0 1,0 0 0,0 0-1,0-1 1,0 1-1,0 1 1,1 2 201,14 91 3211,-13-71-3273,1 0 0,1-1 0,2 0-1,13 40 1,-19-62-265,1 0 1,0 1-1,-1-1 0,1 1 0,0-1 1,-1 0-1,1 0 0,0 0 0,0 1 1,0-1-1,0 0 0,0 0 0,1 0 1,-1 0-1,0-1 0,0 1 0,1 0 1,-1 0-1,0-1 0,1 1 0,-1-1 1,3 1-1,-2-1 1,0 0-1,0 0 1,1 0-1,-1 0 1,0-1 0,0 1-1,0-1 1,0 0-1,0 0 1,0 1 0,0-1-1,0 0 1,-1-1-1,3 0 1,5-6 20,0 1 0,0-2-1,-1 1 1,12-18 0,87-142 337,-60 88-123,-29 52-120,-18 27-118,1 1 0,-1-1 0,0 1 0,1-1 0,-1 1 0,0 0 0,1-1 0,-1 1 0,1-1 0,-1 1 0,0 0 0,1 0 0,-1-1 0,1 1 0,-1 0 0,1 0 0,-1-1 0,1 1 0,0 0 0,-1 0 0,1 0 0,-1 0 0,2 0 0,4 9 84,-4 18 12,-2-26-100,-5 74 77,3-42-80,0 0 1,5 47-1,-3-78 5,0 0 1,0 0-1,1 0 0,-1-1 1,0 1-1,1 0 0,0 0 1,-1-1-1,1 1 0,0 0 1,0-1-1,0 1 0,0 0 1,0-1-1,0 0 0,0 1 1,0-1-1,1 0 0,2 3 1,-3-4 0,1 1 0,-1-1 0,1 1 0,-1-1 1,1 0-1,-1 0 0,1 1 0,-1-1 0,1 0 0,0-1 0,-1 1 1,1 0-1,-1 0 0,1-1 0,-1 1 0,1 0 0,-1-1 0,2 0 1,5-3 11,0-1 1,-1 1 0,0-1 0,0 0 0,0-1 0,9-9 0,113-133 142,-124 142-162,-3 3 2,-1 1-1,1 0 0,0 0 0,0 0 1,0 0-1,0 1 0,0-1 0,0 0 1,1 1-1,-1 0 0,1-1 1,-1 1-1,3-1 0,-4 2 2,-1 0-1,1 0 0,0 0 1,-1 0-1,1 0 1,-1 0-1,1 1 0,-1-1 1,1 0-1,-1 0 1,1 0-1,-1 1 0,1-1 1,-1 0-1,1 1 1,-1-1-1,1 0 0,-1 1 1,0-1-1,1 0 1,-1 1-1,0-1 1,1 1-1,-1-1 0,0 1 1,1-1-1,-1 1 1,0-1-1,0 1 0,0-1 1,1 1-1,-1-1 1,0 1-1,0-1 0,0 1 1,0 1-1,2 26-23,-1-22 18,-1 29-9,-1-23 16,1-1 0,0 1-1,1-1 1,1 1 0,3 14-1,-5-25 1,0-1-1,0 1 1,0-1-1,0 1 1,1-1-1,-1 1 0,0-1 1,0 1-1,1-1 1,-1 1-1,0-1 0,1 1 1,-1-1-1,0 0 1,1 1-1,-1-1 0,1 1 1,-1-1-1,0 0 1,1 0-1,-1 1 0,1-1 1,-1 0-1,1 0 1,-1 1-1,1-1 1,-1 0-1,1 0 0,0 0 1,0 0-1,0 0 1,0 0-1,1-1 1,-1 1-1,0-1 1,0 1-1,0-1 1,1 0-1,-1 1 1,0-1-1,0 0 1,0 0-1,1-1 1,24-30 29,2-15-16,-18 29-35,1 0 1,0 1-1,1 1 0,27-28 0,-38 43 14,-1 0 0,1 0-1,0 0 1,0 0 0,0 0-1,0 1 1,0-1 0,1 0-1,-1 1 1,0-1-1,0 1 1,0-1 0,0 1-1,1 0 1,-1-1 0,0 1-1,0 0 1,1 0-1,-1 0 1,0 0 0,0 0-1,1 0 1,1 1 0,-1-1-3,-1 1 1,0 0 0,0 0 0,0 0 0,0 0 0,0 0-1,0 0 1,0 0 0,0 1 0,0-1 0,0 0 0,-1 1 0,1-1-1,-1 0 1,1 1 0,-1-1 0,1 0 0,-1 1 0,1 2-1,3 21-88,-4-19 81,1 0-1,0 0 1,0 0 0,0-1 0,1 1 0,0 0 0,5 9-1,-7-14 16,1-1 0,-1 1-1,1-1 1,0 1-1,-1-1 1,1 1-1,0-1 1,0 1 0,-1-1-1,1 1 1,0-1-1,0 0 1,0 0 0,0 1-1,0-1 1,-1 0-1,1 0 1,0 0 0,0 0-1,0 0 1,0 0-1,0 0 1,-1 0 0,1-1-1,0 1 1,0 0-1,0 0 1,0-1 0,-1 1-1,1 0 1,0-1-1,0 1 1,-1-1 0,1 1-1,0-1 1,1-1-1,25-22-325,-7 3-173,-3 1-2154,38-32 0,-34 31 615,-12 13 845</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7.355"/>
    </inkml:context>
    <inkml:brush xml:id="br0">
      <inkml:brushProperty name="width" value="0.05" units="cm"/>
      <inkml:brushProperty name="height" value="0.05" units="cm"/>
    </inkml:brush>
  </inkml:definitions>
  <inkml:trace contextRef="#ctx0" brushRef="#br0">14 12 7762,'7'-4'1320,"-1"0"-432,-2 1-256,0 3 2889,-4 3-2545,-1 2-88,-6 4-191,1 1-137,-1-1-272,1 1-168,2-3-328,2-1 1424,1-5-1192,2-8 72,2 0 48</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8.139"/>
    </inkml:context>
    <inkml:brush xml:id="br0">
      <inkml:brushProperty name="width" value="0.05" units="cm"/>
      <inkml:brushProperty name="height" value="0.05" units="cm"/>
    </inkml:brush>
  </inkml:definitions>
  <inkml:trace contextRef="#ctx0" brushRef="#br0">1 826 16580,'1'16'1109,"-1"-16"-1088,0 0 1,0 0-1,0 0 1,0 0 0,0 0-1,0 1 1,0-1-1,0 0 1,0 0-1,1 0 1,-1 0-1,0 0 1,0 0-1,0 0 1,0 0-1,0 0 1,0 0-1,0 0 1,1 0 0,-1 0-1,0 0 1,0 1-1,0-1 1,0 0-1,0 0 1,0 0-1,0 0 1,1 0-1,-1 0 1,0 0-1,0 0 1,0 0-1,0-1 1,0 1 0,0 0-1,1 0 1,-1 0-1,0 0 1,0 0-1,0 0 1,0 0-1,0 0 1,0 0-1,0 0 1,0 0-1,1 0 1,-1 0-1,0-1 1,0 1-1,16-23 1621,-9 12-1321,176-246 4254,-177 249-4496,30-34 222,-34 40-290,0 0 0,0 0 0,0 0-1,0 1 1,0-1 0,0 1 0,1-1 0,-1 1 0,0 0 0,1-1 0,-1 1 0,1 0 0,0 1 0,-1-1 0,5 0 0,-6 1-12,0 1 0,-1-1 0,1 0 1,0 1-1,-1-1 0,1 1 0,-1 0 1,1-1-1,0 1 0,-1-1 1,1 1-1,-1 0 0,1 0 0,-1-1 1,0 1-1,1 0 0,-1 0 0,0-1 1,0 1-1,1 0 0,-1 0 1,0 0-1,0-1 0,0 1 0,0 0 1,0 0-1,0 0 0,0 0 1,0 0-1,-2 32-28,1-29 22,-8 79 18,9-82-10,0-1 1,0 0 0,0 0-1,0 0 1,0 0 0,0 0-1,0 0 1,0 0-1,0 1 1,0-1 0,0 0-1,0 0 1,0 0-1,0 0 1,0 0 0,0 0-1,1 0 1,-1 1-1,0-1 1,0 0 0,0 0-1,0 0 1,0 0-1,0 0 1,0 0 0,0 0-1,0 0 1,0 0 0,0 1-1,1-1 1,-1 0-1,0 0 1,0 0 0,0 0-1,0 0 1,0 0-1,0 0 1,0 0 0,1 0-1,-1 0 1,0 0-1,0 0 1,0 0 0,0 0-1,0 0 1,0 0-1,1 0 1,-1 0 0,0 0-1,0 0 1,0 0 0,0 0-1,0 0 1,0 0-1,0 0 1,0-1 0,1 1-1,-1 0 1,0 0-1,0 0 1,0 0 0,0 0-1,0 0 1,0 0-1,12-10 54,11-14-18,-2-3-14,-15 18-42,0 1-1,0 1 1,1-1-1,-1 1 1,1 0-1,1 0 0,0 1 1,0 0-1,15-8 1,-22 13 12,-1 1 1,1-1-1,0 1 0,0 0 1,-1-1-1,1 1 0,0 0 1,0-1-1,-1 1 0,1 0 1,0 0-1,0 0 0,0 0 1,-1 0-1,1 0 1,0 0-1,0 0 0,0 0 1,-1 0-1,1 1 0,0-1 1,0 0-1,-1 0 0,1 1 1,0-1-1,0 0 0,-1 1 1,1-1-1,0 1 1,-1-1-1,1 1 0,-1-1 1,1 1-1,-1 0 0,1-1 1,-1 1-1,1 0 0,-1-1 1,1 1-1,-1 0 0,0-1 1,1 1-1,-1 1 1,1 4-19,0-1 1,-1 1 0,1 0 0,-1-1-1,-1 9 1,0 9-5,1-23 30,1 0 0,-1 0-1,0 1 1,0-1 0,0 0 0,0 0-1,0 1 1,0-1 0,1 0 0,-1 0 0,0 1-1,0-1 1,0 0 0,1 0 0,-1 0-1,0 0 1,0 1 0,0-1 0,1 0-1,-1 0 1,0 0 0,0 0 0,1 0 0,-1 0-1,0 0 1,1 0 0,-1 0 0,0 1-1,0-1 1,1 0 0,-1 0 0,0 0-1,0-1 1,1 1 0,-1 0 0,0 0 0,1 0-1,-1 0 1,0 0 0,0 0 0,1 0-1,-1 0 1,0 0 0,0-1 0,0 1-1,1 0 1,-1 0 0,0 0 0,0-1 0,0 1-1,1 0 1,-1 0 0,0 0 0,0-1-1,14-13-34,118-172-3386,-100 137 2298,-31 48 1105,33-49-1364,-2-1 0,42-95 0,-72 142 1418,9-27 138,-11 30-114,1 0 1,-1 0-1,0 0 0,1 0 1,-1-1-1,0 1 0,0 0 1,0 0-1,0-1 1,0 1-1,0 0 0,0 0 1,0-1-1,0 1 0,-1 0 1,1 0-1,0 0 0,-1-1 1,0-1-1,0 3-11,0 0 0,1 0-1,-1 0 1,1 0 0,-1 0 0,0 0-1,1 0 1,-1 0 0,1 0-1,-1 0 1,0 1 0,1-1 0,-1 0-1,1 0 1,-1 1 0,1-1 0,-1 0-1,1 0 1,-1 1 0,1-1-1,-1 1 1,1-1 0,-1 1 0,1-1-1,-1 0 1,1 1 0,0-1 0,-1 1-1,1 0 1,0 0 0,-13 16 685,8-7-579,1 0 0,0 0 0,0 0 1,1 0-1,0 0 0,1 1 0,-2 18 1,1 77 381,4-96-447,0 21 79,2 0 0,2-1 0,0 1 1,3-1-1,0 0 0,2-1 0,22 48 0,-32-77-194,0 0 0,1 1 1,-1-1-1,0 0 0,0 0 0,1 1 0,-1-1 0,0 0 0,0 1 0,0-1 0,0 0 0,1 1 0,-1-1 0,0 0 0,0 1 0,0-1 0,0 1 0,0-1 0,0 0 1,0 1-1,0-1 0,0 0 0,0 1 0,0-1 0,0 0 0,0 1 0,0-1 0,-1 1 0,1-1 0,0 0 0,0 1 0,0-1 0,0 0 0,-1 1 0,-12-6-402,-24-22 127,31 23 214,-26-21 184,-39-39-1,62 55 43,0 0 0,1 0 0,1-1-1,-1 0 1,2-1 0,-1 1 0,1-2 0,-8-21-1,14 31-92,-1 0-1,0 0 1,1-1-1,-1 1 1,1 0-1,-1 0 1,1-1-1,0 1 1,0 0-1,0-1 1,1 1 0,-1 0-1,0-1 1,1 1-1,-1 0 1,1 0-1,0-1 1,0 1-1,0 0 1,0 0-1,0 0 1,1 0-1,-1 0 1,0 0-1,1 1 1,-1-1-1,1 0 1,0 1-1,0-1 1,0 1-1,-1 0 1,1-1-1,1 1 1,-1 0-1,0 0 1,4-1-1,8-2 129,0 0-1,0 1 1,0 1-1,29-1 1,-19 1-70,16-1-103,-24 3-248,-1-1 1,0-1-1,0 0 1,0-1-1,25-8 1,-39 10 222,1 1 0,-1-1-1,0 0 1,1 1 0,-1-1 0,0 0 0,1 0 0,-1 0 0,0 0-1,0 0 1,0 0 0,1-2 0,1-15-361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12.777"/>
    </inkml:context>
    <inkml:brush xml:id="br0">
      <inkml:brushProperty name="width" value="0.05" units="cm"/>
      <inkml:brushProperty name="height" value="0.05" units="cm"/>
    </inkml:brush>
  </inkml:definitions>
  <inkml:trace contextRef="#ctx0" brushRef="#br0">404 106 15171,'-3'-8'460,"0"0"0,-1 0 0,0 0 0,0 0 0,-1 0 0,0 1 0,0 0 0,-9-9 0,11 13-283,0 0 0,-1 1 0,1-1 0,-1 1 1,0 0-1,0 0 0,1 0 0,-1 0 0,-1 1 0,1 0 1,0 0-1,0 0 0,0 0 0,0 0 0,-1 1 1,1 0-1,0 0 0,-1 0 0,-5 1 0,-1 2-41,-1 0 0,1 0 1,0 1-1,0 1 0,0 0 0,0 0 0,1 1 0,0 0 0,0 1 0,1 0 0,0 1 1,0 0-1,0 0 0,1 1 0,-13 19 0,7-10-108,2 1 0,0 1 1,2 0-1,0 0 0,1 1 0,1 1 0,-7 30 0,12-42-15,1-1-1,1 1 1,0 0 0,0 0-1,1 0 1,0 0-1,3 16 1,-2-22-8,0 0 1,0 1 0,0-1-1,1 0 1,0 0 0,0-1-1,0 1 1,0 0 0,0-1-1,1 1 1,0-1 0,-1 1-1,1-1 1,0 0-1,1-1 1,-1 1 0,1 0-1,-1-1 1,8 4 0,-2-2-2,0-1 1,1 0 0,-1-1-1,1 0 1,-1 0 0,1-1-1,-1 0 1,1-1 0,0 0-1,0 0 1,-1-1 0,17-4-1,-1-1 5,-1-1-1,0-1 1,40-19-1,-52 22 9,-1 0-1,0-1 1,-1 0-1,1-1 1,-1 0-1,-1 0 1,1-1-1,11-14 0,-20 22-9,-1-1-1,1 0 1,-1 0-1,1 1 0,-1-1 1,1 0-1,-1 0 1,1 0-1,-1 0 0,0 1 1,0-1-1,1 0 1,-1 0-1,0 0 0,0 0 1,0-2-1,0 3-1,0 0 0,0-1-1,-1 1 1,1-1 0,0 1-1,0 0 1,-1-1 0,1 1-1,0 0 1,-1-1 0,1 1-1,0 0 1,-1 0 0,1-1-1,0 1 1,-1 0 0,1 0-1,0 0 1,-1-1 0,1 1 0,-1 0-1,1 0 1,0 0 0,-2 0-1,0 0 16,-1-1 1,0 1-1,0 1 0,1-1 1,-1 0-1,0 1 0,0-1 0,-4 2 1,1 0 0,1 1 0,1-1 0,-1 1 1,0-1-1,1 1 0,-1 1 0,1-1 1,0 0-1,0 1 0,0 0 0,1 0 0,-1 0 1,-4 9-1,7-12-20,1-1 0,0 1 0,0-1-1,0 0 1,-1 1 0,1-1 0,0 1 0,0-1 0,0 1 0,0-1 0,0 1-1,0-1 1,0 1 0,0-1 0,0 1 0,1-1 0,-1 1 0,0-1 0,0 1-1,0-1 1,0 0 0,1 1 0,-1-1 0,0 1 0,0-1 0,1 1 0,-1-1-1,0 0 1,1 1 0,-1-1 0,0 0 0,1 1 0,-1-1 0,1 0 0,-1 0-1,0 1 1,1-1 0,-1 0 0,1 0 0,-1 0 0,1 0 0,-1 0 0,1 1-1,0-1 1,22 0 23,-4-3-11,1-1 0,26-10 0,-29 9-10,-1 0 0,1 1-1,31-4 1,-46 8-1,1 0-1,-1 0 1,0 0-1,1 0 1,-1 0 0,0 1-1,1-1 1,-1 1-1,0 0 1,1-1-1,-1 1 1,0 0-1,0 0 1,0 0-1,0 1 1,0-1-1,0 0 1,0 1-1,0-1 1,1 3 0,-1-1-29,0 0 0,0 0 0,-1 0 0,1 0 0,-1 0 0,0 0 0,0 0-1,0 1 1,0-1 0,-1 0 0,1 1 0,-1 4 0,0 7-154,-1 0 0,-1-1-1,0 1 1,-1 0 0,-5 13-1,7-23 133,0-1 0,0 1 0,-1-1 0,0 0 0,0 0 0,0 0 0,0 0 0,-5 6 0,0-8-254</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8.618"/>
    </inkml:context>
    <inkml:brush xml:id="br0">
      <inkml:brushProperty name="width" value="0.05" units="cm"/>
      <inkml:brushProperty name="height" value="0.05" units="cm"/>
    </inkml:brush>
  </inkml:definitions>
  <inkml:trace contextRef="#ctx0" brushRef="#br0">1 74 19428,'14'-4'1633,"-2"-4"-1674,2-9-87,-1-3 1353,-5-4-897</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9.361"/>
    </inkml:context>
    <inkml:brush xml:id="br0">
      <inkml:brushProperty name="width" value="0.05" units="cm"/>
      <inkml:brushProperty name="height" value="0.05" units="cm"/>
    </inkml:brush>
  </inkml:definitions>
  <inkml:trace contextRef="#ctx0" brushRef="#br0">109 244 17692,'2'-4'630,"0"2"-449,-1 0-1,0 0 0,1 0 0,-1-1 0,0 1 1,0 0-1,0 0 0,0-1 0,-1 1 0,1 0 0,-1-1 1,1 1-1,-1-1 0,0 1 0,0 0 0,0-1 1,0 1-1,-1-4 0,1 6-124,0 0 0,0 0 0,0-1 0,0 1 0,0 0 0,-1 0 0,1-1 0,0 1 0,0 0 0,0 0 0,-1 0 0,1 0 0,0 0 0,0-1 0,-1 1 0,1 0 0,0 0 1,0 0-1,-1 0 0,1 0 0,0 0 0,-1 0 0,1 0 0,0 0 0,0 0 0,-1 0 0,1 0 0,0 0 0,0 0 0,-1 0 0,1 0 0,0 0 0,0 0 0,-1 0 0,-11 8 879,-7 14-105,8-6-742,0 0 0,1 1-1,1 0 1,1 0 0,0 1 0,2 0-1,0 1 1,1-1 0,-4 25 0,9-40-92,-1 0 1,1 0-1,0 0 1,0 0 0,1 0-1,-1 0 1,1 0-1,-1 0 1,1 0 0,1 2-1,-1-4 3,-1 0 0,1 0 0,-1 0 0,1 0 0,0 0 1,-1-1-1,1 1 0,0 0 0,0-1 0,0 1 0,-1 0 0,1-1 0,0 1 0,0-1 0,0 1 0,0-1 0,0 0 0,0 1 0,0-1 0,0 0 0,0 0 0,0 0 0,0 1 0,0-1 0,0 0 1,0 0-1,0-1 0,0 1 0,0 0 0,0 0 0,0 0 0,0-1 0,0 1 0,1-1 0,5-2 9,-1 0-1,1-1 1,-1 0 0,1 0 0,-1 0-1,-1-1 1,1 0 0,-1 0-1,0 0 1,0-1 0,9-11 0,2-7 171,23-45 0,-26 42 16,0-1 1,-2-1-1,0 0 1,-3 0-1,0-1 1,-2 0 0,5-53-1,-11 81-179,0 1 1,0-1-1,0 1 1,0-1-1,0 1 1,0-1-1,0 1 0,0-1 1,-1 1-1,1-1 1,-1 1-1,0-2 1,1 3-13,-1 0 0,1 0 1,0 0-1,-1 0 0,1 0 1,-1 1-1,1-1 0,0 0 1,-1 0-1,1 1 0,0-1 1,-1 0-1,1 0 0,0 1 1,0-1-1,-1 0 0,1 1 1,0-1-1,0 0 0,0 1 1,-1-1-1,1 1 0,0-1 1,0 0-1,0 1 0,0-1 1,0 1-1,-14 45-11,-2 105-85,15-124 86,2 1-1,0-1 1,8 41 0,-7-61 4,-1 0-1,1 0 1,1 0 0,-1 0 0,1 0-1,0-1 1,1 1 0,4 5 0,-7-10 1,1 0 1,-1 0 0,0-1 0,1 1 0,0-1 0,-1 0-1,1 1 1,0-1 0,0 0 0,-1 0 0,1 0 0,0 0-1,0 0 1,0 0 0,1-1 0,-1 1 0,0-1 0,0 1-1,0-1 1,0 0 0,0 0 0,1 0 0,-1 0 0,0 0-1,0 0 1,0-1 0,0 1 0,0-1 0,0 0 0,3-1-1,3-1-8,-1-1 0,0-1 0,0 1 0,-1-1 0,1 0 0,-1-1 0,0 1 0,-1-1 0,7-9 0,2-4-125,23-40 0,-26 38-138,0-1 0,9-28-1,-24 67 25,2 1-1,0 0 0,1-1 1,1 1-1,4 34 0,-4-47 258,1 0 0,0 0 0,0 0 0,0 0 0,1 0 0,-1 0 0,1 0 0,0-1-1,1 1 1,-1-1 0,1 1 0,0-1 0,0 0 0,1 0 0,3 4 0,-4-6 14,0 0-1,0-1 1,0 1 0,0 0 0,0-1-1,0 0 1,0 0 0,1 0-1,-1 0 1,1 0 0,-1-1 0,0 1-1,1-1 1,-1 0 0,1 0 0,-1 0-1,1-1 1,-1 1 0,1-1-1,-1 0 1,0 0 0,1 0 0,4-2-1,5-3 58,-1-1-1,0 0 1,0 0-1,-1-1 1,1-1-1,-2 0 1,18-17-1,-12 8 34,-1-1 0,0 0-1,21-36 1,-32 48-104,0 0 0,-1 0-1,1 0 1,-1-1 0,-1 1 0,1-1-1,-1 0 1,0 0 0,-1 1-1,0-1 1,-1 0 0,1-11 0,-1 18-12,0 1 0,0-1 1,0 0-1,0 1 1,0-1-1,0 0 1,0 1-1,-1-1 0,1 1 1,0-1-1,0 0 1,0 1-1,-1-1 1,1 1-1,0-1 0,0 1 1,-1-1-1,1 1 1,-1-1-1,1 1 1,0-1-1,-1 1 1,1 0-1,-1-1 0,1 1 1,-1-1-1,1 1 1,-1 0-1,0 0 1,1-1-1,-1 1 0,1 0 1,-1 0-1,1 0 1,-1-1-1,0 1 1,1 0-1,-1 0 0,0 0 1,1 0-1,-1 0 1,1 0-1,-1 1 1,0-1-1,1 0 0,-1 0 1,1 0-1,-1 0 1,1 1-1,-1-1 1,0 0-1,1 1 0,-1-1 1,1 0-1,-1 1 1,1-1-1,0 1 1,-1-1-1,1 0 0,-1 2 1,-4 2-21,0 0-1,0 1 1,1 0 0,-6 8-1,4-4 13,1 1 0,-1-1 0,2 2 1,-1-1-1,1 0 0,-3 17 0,5-20 24,0 0-1,1 1 1,1-1 0,-1 0-1,1 0 1,0 0 0,1 0-1,-1 1 1,1-1 0,1 0 0,2 9-1,-3-14-13,0 0-1,0 0 1,0 0-1,0 0 1,0 0-1,1-1 1,-1 1-1,0 0 1,1-1-1,0 1 1,-1-1-1,1 1 1,0-1-1,-1 0 1,1 0-1,0 0 1,0 0-1,0 0 1,0 0-1,0 0 1,0-1-1,1 1 1,-1-1-1,0 1 1,0-1-1,0 0 1,1 0-1,-1 0 1,0 0-1,0 0 1,0-1-1,4 0 0,-1 0-63,1-1-1,-1 1 0,1-1 0,-1-1 0,0 1 0,0-1 0,0 0 0,0 0 0,0 0 0,-1-1 0,9-7 0,-3-1-2,-1-1 1,0 0-1,-1 0 1,11-22-1,2-17-266</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49.784"/>
    </inkml:context>
    <inkml:brush xml:id="br0">
      <inkml:brushProperty name="width" value="0.05" units="cm"/>
      <inkml:brushProperty name="height" value="0.05" units="cm"/>
    </inkml:brush>
  </inkml:definitions>
  <inkml:trace contextRef="#ctx0" brushRef="#br0">19 1 20924,'-15'7'1225,"11"3"-2313,6-1 1144,8 5 112,2-1-136</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0.188"/>
    </inkml:context>
    <inkml:brush xml:id="br0">
      <inkml:brushProperty name="width" value="0.05" units="cm"/>
      <inkml:brushProperty name="height" value="0.05" units="cm"/>
    </inkml:brush>
  </inkml:definitions>
  <inkml:trace contextRef="#ctx0" brushRef="#br0">30 0 14019,'3'9'892,"0"0"0,-1 0 0,0 0 0,-1 1 0,0-1 0,0 0 1,-2 12-1,-8 69 1863,4-52-1885,-6 43 153,4-42-695,2 1 0,1 55 0,4-90-305,0 0 0,0 0 0,1 0 0,0 0 0,0 0 0,0 0 0,1 0 0,0 0 0,-1-1 0,2 1 0,4 8 0,-5-12-19,-1 1 0,1-1 0,-1 1 0,1-1 0,0 0-1,0 1 1,-1-1 0,1 0 0,0 0 0,0-1 0,0 1-1,0 0 1,0-1 0,0 1 0,0-1 0,1 1 0,-1-1-1,0 0 1,0 0 0,0 0 0,0 0 0,0-1 0,0 1-1,0 0 1,1-1 0,-1 0 0,0 1 0,0-1-1,0 0 1,3-2 0,26-14-973,0-1 0,-1-1 1,53-46-1,-15 12-56,-24 21 59</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0.671"/>
    </inkml:context>
    <inkml:brush xml:id="br0">
      <inkml:brushProperty name="width" value="0.05" units="cm"/>
      <inkml:brushProperty name="height" value="0.05" units="cm"/>
    </inkml:brush>
  </inkml:definitions>
  <inkml:trace contextRef="#ctx0" brushRef="#br0">155 126 19060,'-11'5'505,"0"0"1,0 1-1,0 0 0,1 1 1,-1 0-1,2 0 0,-1 1 1,-10 11-1,15-14-321,0 1 0,0-1 0,1 1 0,0 0 0,0 0 0,1 1 0,-1-1-1,2 1 1,-1-1 0,0 1 0,1 0 0,1 0 0,-1 0 0,1 0 0,-1 9 0,2-14-166,0-1 0,0 1 0,0-1 0,0 1 0,0-1 0,0 1 0,0-1 0,0 1-1,1-1 1,-1 1 0,0-1 0,1 1 0,-1-1 0,1 0 0,0 1 0,-1-1 0,1 0 0,0 1 0,0-1 0,0 0 0,0 0 0,0 0 0,0 0 0,0 0 0,0 0 0,1 0-1,-1 0 1,0 0 0,1 0 0,-1-1 0,0 1 0,1 0 0,-1-1 0,1 0 0,-1 1 0,1-1 0,-1 0 0,1 0 0,-1 1 0,1-1 0,-1 0 0,1-1 0,-1 1-1,1 0 1,-1 0 0,3-1 0,5-2 2,-1 1 0,0-1 0,0 0 0,0-1 0,0 0 0,13-9 0,-2-1 2,-1-1 0,-1-1-1,0 0 1,16-22 0,50-79-120,-89 129-191,1-1 1,-1 1 0,2-1 0,0 1 0,0 1 0,1-1 0,1 0 0,-2 25 0,4-36 192,0 1 0,0 0 0,0 0 0,0-1 0,0 1 0,0 0 0,0-1 0,1 1 0,-1-1 0,1 1 0,-1 0 0,1-1 0,0 1 0,-1-1 0,1 1 0,0-1 0,0 1 0,0-1 0,0 0 0,0 0 1,2 2-1,-1-2-5,-1 0 1,1-1-1,-1 1 1,1-1-1,-1 1 1,1-1-1,-1 0 1,1 0-1,0 1 1,-1-1 0,1 0-1,-1-1 1,1 1-1,0 0 1,-1 0-1,1-1 1,-1 1-1,1-1 1,-1 1-1,1-1 1,-1 1 0,1-1-1,1-1 1,5-3-293,0-1 1,0 0 0,0 0 0,-1-1-1,0 1 1,0-2 0,-1 1 0,11-17-1,-1-2-447,21-44 0,-28 41 690,-9 29 156,0 0-1,0 0 1,0 0-1,0 0 1,0 0 0,0 0-1,0 0 1,0 0 0,0 0-1,-1 0 1,1 0-1,0 0 1,0 0 0,0 0-1,0 0 1,0 0 0,0 0-1,0 0 1,0 0 0,0 0-1,0 0 1,0 0-1,-1 0 1,1 0 0,0 0-1,0 0 1,0 0 0,0 0-1,0 0 1,0 0-1,0 0 1,0 0 0,0 0-1,0 0 1,0 0 0,0 0-1,0 0 1,-1 0 0,1 0-1,0 0 1,0 0-1,0 0 1,0 0 0,0 0-1,0 0 1,0-1 0,0 1-1,0 0 1,0 0-1,0 0 1,0 0 0,0 0-1,0 0 1,0 0 0,0 0-1,0 0 1,0 0 0,0 0-1,0-1 1,0 1-1,0 0 1,0 0 0,0 0-1,0 0 1,-10 16 534,1 4-81,0 1-1,1-1 0,2 2 0,0-1 1,1 1-1,1 0 0,1 0 0,1 0 0,1 0 1,0 0-1,2 0 0,1 0 0,1 1 1,10 37-1,6-4-196,-9-31-251,-1 0 0,-2 1 0,5 32 1,-10-52-21,-2 1 0,1-1 0,-1 1 0,0-1 0,-1 1 0,1-1 0,-1 1 0,0-1 0,-1 0 0,0 0 1,0 1-1,0-1 0,-1 0 0,0 0 0,0-1 0,0 1 0,-1-1 0,-4 7 0,6-10 14,0 0-1,1 0 0,-1 0 1,0 0-1,0-1 0,0 1 1,0 0-1,-1-1 0,1 0 1,0 1-1,-1-1 0,1 0 1,-1 0-1,1 0 0,-1-1 1,1 1-1,-1 0 0,0-1 1,1 0-1,-1 0 1,0 0-1,1 0 0,-1 0 1,0 0-1,1-1 0,-4 0 1,3 0-3,1-1 1,-1 1 0,0-1 0,1 0 0,-1 0-1,1 0 1,0 0 0,0 0 0,0-1-1,0 1 1,0-1 0,0 1 0,0-1 0,1 0-1,0 1 1,-1-1 0,1 0 0,0 0-1,0 0 1,1 0 0,-1 0 0,0-6 0,0-8-15,0 1 0,1-1 0,1 0 0,0 0 0,2 1 1,-1-1-1,8-21 0,2 0-30,2 0 0,19-35 1,-16 40 11,2 0 1,35-45 0,54-53 268,-28 36 490,-77 92-640,-1 0 0,1-1 1,-1 0-1,0 1 0,0-1 0,1-5 1,-2 8-72,-1 1 0,0 0 1,0-1-1,0 1 0,0-1 1,0 1-1,0-1 0,0 1 0,0 0 1,0-1-1,0 1 0,0-1 1,0 1-1,0 0 0,0-1 1,0 1-1,0-1 0,0 1 0,-1 0 1,1-1-1,0 1 0,0 0 1,0-1-1,-1 1 0,1-1 1,-1 1 5,0 0 0,0-1 1,0 1-1,1 0 0,-1 0 1,0 0-1,0 0 0,0 0 1,0 0-1,1 0 0,-1 0 1,0 0-1,0 0 0,0 1 0,0-1 1,1 0-1,-1 1 0,-1-1 1,-5 4 29,0 0 0,0 0 0,1 0 0,0 1 0,0 0 0,0 0 0,0 0 0,1 1 0,-1 0 0,1 0 0,1 0 0,0 1 0,-5 8 0,6-10-78,0 1-1,1 0 1,0 0-1,0 0 1,0 0 0,1 0-1,-2 11 1,3-14-39,0 1-1,0-1 1,0 1 0,1-1 0,-1 0-1,1 1 1,0-1 0,0 0-1,0 1 1,0-1 0,0 0 0,1 0-1,0 0 1,2 4 0,-2-5 38,0 0 1,0 0 0,0 0-1,0-1 1,0 1 0,0-1 0,0 0-1,0 1 1,0-1 0,1 0-1,-1 0 1,1-1 0,-1 1-1,0 0 1,1-1 0,-1 1 0,4-1-1,30 1-263</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1.156"/>
    </inkml:context>
    <inkml:brush xml:id="br0">
      <inkml:brushProperty name="width" value="0.05" units="cm"/>
      <inkml:brushProperty name="height" value="0.05" units="cm"/>
    </inkml:brush>
  </inkml:definitions>
  <inkml:trace contextRef="#ctx0" brushRef="#br0">1 268 17340,'13'9'1944,"10"-3"-832,8-5-319,21-4 1071,9-4-256,28-6-271,13-3-153,16-2-320,1-4-200,2 1-416,1-1-528,-3 2-624,-6-4-448,-8-6 1024,-12-7-217,-14-14-231</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2.340"/>
    </inkml:context>
    <inkml:brush xml:id="br0">
      <inkml:brushProperty name="width" value="0.05" units="cm"/>
      <inkml:brushProperty name="height" value="0.05" units="cm"/>
    </inkml:brush>
  </inkml:definitions>
  <inkml:trace contextRef="#ctx0" brushRef="#br0">228 342 18500,'-1'-1'92,"1"0"1,-1-1-1,1 1 0,-1 0 1,1 0-1,-1 0 0,0 0 1,1 0-1,-1 0 0,0 0 1,0 0-1,0 0 0,0 1 0,0-1 1,0 0-1,0 0 0,0 1 1,0-1-1,0 1 0,-1-1 1,1 1-1,0-1 0,0 1 1,0 0-1,-1 0 0,1-1 1,0 1-1,0 0 0,-1 0 1,1 0-1,0 0 0,0 1 1,-1-1-1,1 0 0,0 0 1,-2 2-1,-6 0 216,1 0 0,0 1 1,0 0-1,-9 5 0,1 0-95,1 2 0,0-1-1,-17 16 1,25-20-215,1 1-1,0 0 0,0 0 0,1 0 1,-1 1-1,2 0 0,-1 0 1,1 0-1,-4 9 0,7-15-1,1 1 0,-1-1-1,1 1 1,-1 0 0,1-1 0,0 1-1,-1 0 1,1-1 0,0 1-1,0 0 1,0-1 0,0 1 0,1 0-1,-1-1 1,1 3 0,0-3 3,-1 0 1,1 0-1,0 0 0,-1 0 1,1-1-1,0 1 0,0 0 1,0-1-1,-1 1 0,1 0 1,0-1-1,0 1 0,0-1 1,0 0-1,0 1 0,0-1 1,0 0-1,0 1 0,0-1 1,0 0-1,0 0 0,1 0 1,-1 0-1,0 0 0,0 0 1,0 0-1,2-1 1,6-1 12,1 0 1,-1-1-1,0 0 1,0-1 0,0 1-1,0-2 1,-1 1-1,1-1 1,-1-1 0,0 1-1,-1-1 1,0-1-1,11-11 1,8-10 221,43-64 1,-50 64-45,-1 0 0,-1-1 1,-2-1-1,-1 0 0,-1-1 0,-2-1 0,13-58 1,-24 76-15,-2 14-96,-2 7-12,-6 17-72,1 1 0,1 0 1,-5 37-1,-9 82-81,22-140 83,-8 77-36,8-71 31,0-1 0,0 1 0,1-1 0,1 1 0,-1-1-1,4 11 1,-4-18 6,0 0 0,-1 0 0,1 0 0,0-1 0,0 1 0,0 0 0,0 0 0,0-1 0,0 1 0,0 0 0,1-1 0,-1 0 0,1 1 0,-1-1 0,1 0 0,-1 1 0,1-1 0,0 0 0,-1 0 0,1 0 0,0-1 0,0 1 0,0 0 0,0-1 0,0 1 0,0-1 0,0 0 0,0 0 0,0 1 0,0-1 0,0 0 0,0-1 0,0 1 0,0 0 0,0-1 0,0 1 0,0-1 0,2 0 0,5-3 1,-1 1 1,0-1 0,0-1 0,0 1-1,-1-1 1,14-12 0,-10 7 9,0 0 1,-1-1-1,0-1 0,0 0 1,-2 0-1,1-1 1,-1 0-1,-1 0 0,-1 0 1,7-19-1,-13 23-35,-7 11 11,-6 10-8,3 2 5,0 1-1,1-1 1,1 1 0,0 1-1,1-1 1,1 1 0,0 1-1,1-1 1,1 1 0,-4 29-1,8-45 18,0 1 0,0-1-1,0 1 1,0 0 0,1-1-1,-1 1 1,0-1 0,1 1-1,-1 0 1,1-1 0,-1 0-1,1 1 1,0-1 0,0 1-1,-1-1 1,1 0 0,0 1-1,0-1 1,1 0 0,-1 0-1,2 2 1,0-1-1,0-1-1,-1 0 1,1 1 0,0-1-1,0-1 1,0 1 0,0 0 0,0-1-1,0 1 1,0-1 0,3 0-1,10-1-6,1 0-1,-1-1 1,25-8-1,-27 7 4,46-9-23,59-15 58,-118 27-9,0 0 0,-1 0 0,1 0 0,0 0 0,0-1-1,0 1 1,0 0 0,-1-1 0,1 1 0,0-1 0,0 1-1,-1-1 1,1 1 0,0-1 0,-1 1 0,1-1 0,-1 0 0,1 1-1,-1-1 1,1 0 0,-1 1 0,1-1 0,-1 0 0,1 0 0,-1 0-1,0 1 1,0-1 0,1 0 0,-1-1 0,0 0 63,-1-1-1,0 1 1,1-1 0,-1 1 0,0 0 0,0-1 0,0 1 0,-2-3 0,-5-9 149,-7-23 367,-13-41 0,24 63-661,0 0 1,1 0-1,1-1 0,1 0 1,0-27-1,1 42 0,0-1 0,0 1-1,0 0 1,0 0 0,0-1-1,1 1 1,-1 0 0,0 0-1,1 0 1,-1-1 0,1 1-1,-1 0 1,1 0 0,0 0-1,-1 0 1,1 0 0,0 0-1,0 0 1,0 0 0,0 0-1,0 1 1,0-1 0,0 0-1,0 0 1,0 1 0,0-1 0,2 0-1,2 0-66,-1 0-1,1 0 1,-1 1-1,1 0 0,0 0 1,5 0-1,5 1-9,24-2-488</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3.258"/>
    </inkml:context>
    <inkml:brush xml:id="br0">
      <inkml:brushProperty name="width" value="0.05" units="cm"/>
      <inkml:brushProperty name="height" value="0.05" units="cm"/>
    </inkml:brush>
  </inkml:definitions>
  <inkml:trace contextRef="#ctx0" brushRef="#br0">15 173 19436,'-7'210'5019,"1"3"-4927,5-201-69,1-8-9,0-1-1,0 0 1,0 1 0,0-1-1,0 0 1,0 1 0,1-1 0,0 0-1,0 0 1,0 1 0,2 3 0,-3-7-12,0 1 0,0-1 0,0 0 0,0 0 1,0 0-1,0 0 0,0 1 0,0-1 0,1 0 0,-1 0 1,0 0-1,0 0 0,0 0 0,0 0 0,0 1 1,1-1-1,-1 0 0,0 0 0,0 0 0,0 0 0,0 0 1,1 0-1,-1 0 0,0 0 0,0 0 0,0 0 1,1 0-1,-1 0 0,0 0 0,0 0 0,0 0 0,0 0 1,1 0-1,-1 0 0,0 0 0,0 0 0,0 0 1,0 0-1,1 0 0,-1 0 0,0 0 0,0-1 0,0 1 1,0 0-1,1 0 0,-1 0 0,0 0 0,0 0 1,0 0-1,0-1 0,0 1 0,0 0 0,0 0 0,1 0 1,5-12 38,0 0 1,0 1-1,-1-2 1,0 1-1,-1 0 0,-1-1 1,3-13-1,-3 12-11,10-42 23,-3 0-1,-2-1 1,-3 0-1,-2-68 1,-2 119-64,-2 0 1,1 0 0,-1 0-1,0 0 1,0 0-1,0 0 1,-1 1 0,0-1-1,-4-8 1,5 13 7,1 1 1,0 0-1,0-1 1,0 1-1,-1-1 1,1 1-1,0 0 1,-1-1-1,1 1 1,0 0-1,-1-1 0,1 1 1,0 0-1,-1 0 1,1-1-1,0 1 1,-1 0-1,1 0 1,-1 0-1,1 0 1,-1-1-1,1 1 1,0 0-1,-1 0 1,1 0-1,-1 0 1,1 0-1,-1 0 1,0 0-1,-8 11-53,2 18-18,4-3 20,2 0-1,1 1 0,6 51 0,-4-62 52,1 0-1,1 0 0,1-1 1,0 1-1,0-1 1,2 0-1,13 23 0,-18-34 27,0-1-1,0 0 0,1 0 0,-1 0 0,1 0 0,0 0 1,-1 0-1,1 0 0,0-1 0,1 0 0,-1 1 1,0-1-1,1 0 0,-1-1 0,1 1 0,0-1 1,-1 1-1,1-1 0,0 0 0,0-1 0,0 1 1,0-1-1,0 1 0,0-1 0,0 0 0,-1-1 1,1 1-1,0-1 0,0 0 0,0 1 0,0-2 0,0 1 1,-1 0-1,1-1 0,-1 0 0,1 0 0,-1 0 1,6-4-1,5-5 121,-1 0 0,0-1 0,-1 0 1,-1-1-1,0 0 0,0-1 0,-2 0 0,0-1 1,0 0-1,9-23 0,-10 18 13,-1 0-1,0 0 1,-2 0 0,0-1 0,-1 0-1,-2 0 1,0 0 0,-1-24-1,-7-6 100,5 48-239,1 0-1,-1 0 0,0 0 0,-1 1 1,1-1-1,0 0 0,-1 0 0,0 1 0,1-1 1,-1 1-1,0-1 0,0 1 0,-4-3 1,5 4-20,0 0 1,0 1-1,0-1 0,0 1 1,0-1-1,0 1 1,0-1-1,0 1 1,-1 0-1,1-1 1,0 1-1,0 0 1,0 0-1,0 0 1,-1 0-1,1 0 1,0 0-1,0 0 1,0 0-1,0 0 0,-1 1 1,1-1-1,0 0 1,0 1-1,0-1 1,0 1-1,0-1 1,0 1-1,0 0 1,0-1-1,0 1 1,0 0-1,0 0 1,0 0-1,1 0 1,-1 0-1,0 0 0,1 0 1,-1 0-1,0 0 1,0 1-1,-2 3-91,1 0 0,-1 0 0,1 0 0,0 1 0,0-1 0,1 0 0,-2 10 0,2-10-69,1-1 0,-1 1-1,1 0 1,0-1 0,0 1-1,1 0 1,-1-1 0,1 1-1,0 0 1,0-1 0,1 0-1,-1 1 1,1-1 0,0 0-1,0 1 1,5 6-1,6 0-463</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4.221"/>
    </inkml:context>
    <inkml:brush xml:id="br0">
      <inkml:brushProperty name="width" value="0.05" units="cm"/>
      <inkml:brushProperty name="height" value="0.05" units="cm"/>
    </inkml:brush>
  </inkml:definitions>
  <inkml:trace contextRef="#ctx0" brushRef="#br0">321 62 15323,'1'-4'356,"-1"-1"0,1 0 0,-1 0 0,0 0 0,-1 1 0,-1-9 0,2 11-286,0 1 0,-1 0 0,1 0 0,-1 0 1,1 0-1,-1 0 0,0 0 0,1 0 0,-1 0 0,0 0 1,0 0-1,0 1 0,0-1 0,1 0 0,-1 0 0,0 1 1,0-1-1,0 1 0,-1-1 0,1 1 0,0-1 0,0 1 0,0-1 1,0 1-1,0 0 0,0 0 0,-1 0 0,1 0 0,0 0 1,0 0-1,0 0 0,-1 0 0,-1 0 0,-2 2 97,0-1-1,0 0 1,0 1-1,0 0 1,0 0-1,0 1 1,0-1-1,1 1 1,-1 0-1,1 0 1,-8 8-1,-5 5 125,-19 24 1,36-40-292,-21 27 48,1 0 0,1 1 0,2 1 1,0 1-1,-16 43 0,24-50-50,1 1 0,1 0 0,2 0 0,0 1 0,1 0 0,2-1 0,0 51 0,3-67-14,0 0-1,0 0 1,1 0-1,-1 0 1,2 0-1,-1-1 0,1 1 1,0-1-1,1 1 1,0-1-1,6 8 1,-7-11-3,0 0 0,0 0 0,1-1 0,0 0 0,-1 0 0,1 0 0,0 0 0,0-1 0,1 1 0,-1-1 0,0 0 0,1 0 0,0-1 0,-1 1 1,1-1-1,0 0 0,0 0 0,-1-1 0,10 1 0,-4-2-5,0 0 0,-1-1 0,1 0 0,-1-1 0,1 0 1,-1 0-1,0-1 0,0 0 0,0 0 0,-1-1 0,1-1 0,-1 1 1,0-1-1,-1-1 0,0 1 0,0-1 0,7-9 0,-8 10 47,-2 0 1,1 0-1,-1 0 0,0 0 0,0-1 0,0 0 1,-1 1-1,0-1 0,-1-1 0,1 1 0,-1 0 1,-1 0-1,1-1 0,-1 1 0,-1-1 0,1 0 1,-1 1-1,-1-1 0,1 1 0,-1-1 0,-1 1 1,-3-14-1,3 16 3,-1 1 0,1 0 1,-1-1-1,0 1 1,0 0-1,0 0 0,0 1 1,-1-1-1,0 1 0,1-1 1,-1 1-1,0 0 0,-6-2 1,8 3-23,0 1 1,-1 0 0,1 0 0,-1 0 0,1 0-1,-1 0 1,0 0 0,1 1 0,-1-1 0,0 1-1,1 0 1,-1 0 0,0 0 0,1 0 0,-1 0-1,0 1 1,1-1 0,-1 1 0,1 0-1,-1-1 1,1 1 0,-1 1 0,1-1 0,-1 0-1,-3 3 1,6-4-7,-1 0 1,1 0-1,0 1 0,-1-1 0,1 0 0,-1 1 1,1-1-1,-1 0 0,1 1 0,0-1 0,-1 0 1,1 1-1,0-1 0,-1 1 0,1-1 0,0 1 1,0-1-1,-1 1 0,1-1 0,0 1 0,0-1 1,0 1-1,0-1 0,0 1 0,0-1 0,0 1 0,0-1 1,0 1-1,0 0 0,0 0 0,1-1-1,0 1 1,-1-1 0,1 1-1,0-1 1,-1 0-1,1 1 1,0-1 0,-1 1-1,1-1 1,0 0-1,0 0 1,0 0 0,-1 1-1,1-1 1,1 0-1,4 0-8,1 1 0,-1-1-1,0-1 1,9 0-1,2-4-19,-1 0 0,31-15 0,-35 14 20,0 0 0,1 1 1,0 0-1,0 2 0,0-1 1,14-1-1,-25 5 13,0 0 1,-1 0-1,1 0 0,-1 1 1,1-1-1,0 0 0,-1 1 0,1-1 1,-1 1-1,1-1 0,-1 1 1,1 0-1,-1 0 0,0-1 0,1 1 1,-1 0-1,0 0 0,0 1 1,1-1-1,-1 0 0,0 0 0,0 0 1,0 1-1,-1-1 0,1 1 1,0-1-1,1 4 0,1 2 34,-1 1-1,0 0 1,0 0-1,1 10 1,2 32 376,-2 61 1,2 33 659,-2-133-1098,0-14-406,3-21-381,6-57 193,-4 32 167</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4.739"/>
    </inkml:context>
    <inkml:brush xml:id="br0">
      <inkml:brushProperty name="width" value="0.05" units="cm"/>
      <inkml:brushProperty name="height" value="0.05" units="cm"/>
    </inkml:brush>
  </inkml:definitions>
  <inkml:trace contextRef="#ctx0" brushRef="#br0">0 636 14227,'3'2'293,"-1"-1"0,1 0 0,0-1 0,-1 1-1,1 0 1,0-1 0,-1 0 0,1 1 0,0-1 0,0 0 0,0 0-1,-1-1 1,1 1 0,0-1 0,0 1 0,2-2 0,46-18 2218,-39 14-1967,5-1-206,0-1 0,-1-1 1,0 0-1,0-1 0,17-15 0,-30 22-317,1-1 1,-1 1-1,0-1 0,0 1 0,-1-1 0,1 0 0,-1 0 0,0 0 0,0 0 0,0 0 0,2-8 1,-3 9-8,-1 0-1,0-1 1,1 1 0,-2 0 0,1-1 0,0 1 0,0 0 0,-1 0 0,0-1 0,0 1 0,0 0 0,0 0-1,0 0 1,-1 0 0,1 0 0,-1 0 0,0 0 0,-2-2 0,3 2-4,-1 1 1,1 0-1,-1-1 0,0 1 1,0 0-1,0 0 0,0 1 0,-1-1 1,1 0-1,0 1 0,-1-1 1,1 1-1,-1 0 0,1 0 1,-1 0-1,0 0 0,1 0 1,-1 0-1,0 1 0,0-1 1,0 1-1,1 0 0,-5 0 1,3 1-6,0 0 1,1 0 0,-1 0-1,1 1 1,-1-1 0,1 1 0,0 0-1,0-1 1,0 2 0,0-1 0,0 0-1,0 1 1,0-1 0,1 1 0,-1 0-1,1 0 1,-4 5 0,-1 4 15,0 1 1,0 0 0,1 1-1,1 0 1,0-1 0,-2 16-1,4-19 2,1 0-1,1 0 0,0-1 0,0 1 0,1 0 0,0 0 1,1 0-1,0 0 0,5 17 0,-6-25-18,1 0 0,-1 0 0,1 0 0,-1 0 0,1 0 0,0-1 0,0 1 0,0 0 0,0-1 0,0 1 0,1 0 0,-1-1 0,0 1 0,1-1 0,-1 0 0,1 1 0,-1-1 0,1 0 0,0 0 0,-1 0 0,1 0 0,0 0 0,0-1 0,0 1 0,-1-1 0,1 1 0,0-1 0,0 1 0,0-1 0,0 0 0,0 0 0,0 0 0,0 0 0,0 0 0,0-1 0,0 1 0,0 0 0,0-1 0,2 0 0,4-2 1,-1-1 1,0 1-1,0-1 0,0 0 1,0-1-1,-1 0 0,0 0 1,8-8-1,2-5 15,-1 0 0,0-2 0,-2 1-1,0-2 1,-1 0 0,-2 0 0,0-1 0,7-23-1,-5 6 45,-1-1-1,-2-1 1,7-73-1,-13 89-29,-2 1 0,0-1 0,-1 0 0,-2 0 0,-6-36 0,8 60-33,-1-1 0,1 1 0,0 0 0,0-1 0,-1 1 0,1 0 0,-1 0-1,1-1 1,-1 1 0,0 0 0,1 0 0,-1 0 0,0 0 0,0 0 0,0 0 0,0 0 0,0 0-1,0 0 1,0 0 0,0 0 0,0 1 0,0-1 0,0 0 0,0 1 0,-2-1 0,2 1-2,-1 0 0,1 1 0,0-1 1,0 0-1,0 1 0,0-1 0,0 1 0,0-1 1,0 1-1,0 0 0,0 0 0,0-1 1,0 1-1,0 0 0,0 0 0,0 0 0,0 0 1,1 0-1,-1 0 0,0 0 0,1 0 1,-1 0-1,1 0 0,-1 2 0,-6 15-11,1 0 0,0 0 0,2 0-1,0 1 1,-2 25 0,2-8-3,-17 151 40,21-165-121,0 0-1,1 0 1,1-1-1,1 1 1,1 0-1,10 32 0,-12-49-42,0 0-1,0 0 0,1 0 0,-1 0 0,1-1 0,0 1 0,0-1 0,0 0 0,1 0 1,0 0-1,0 0 0,6 5 0,-7-8 48,-1 1 0,1-1 0,0 0 0,0 1 0,0-1 0,0-1 0,0 1 0,0 0 0,0-1 0,0 1 0,0-1 0,0 0 0,0 0 0,0 0 0,0-1 0,0 1 0,0-1 0,0 1 0,0-1 0,0 0 0,0 0 0,5-3 0,-2 1-60,0-1 0,0 1-1,-1-1 1,7-5 0,20-25-862</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13.568"/>
    </inkml:context>
    <inkml:brush xml:id="br0">
      <inkml:brushProperty name="width" value="0.05" units="cm"/>
      <inkml:brushProperty name="height" value="0.05" units="cm"/>
    </inkml:brush>
  </inkml:definitions>
  <inkml:trace contextRef="#ctx0" brushRef="#br0">1 604 14379,'0'2'216,"0"0"0,0 0 0,0-1 0,0 1 0,0 0 0,0-1 0,0 1 0,1 0 0,-1-1 0,1 1 0,-1 0 0,1-1 0,0 1 0,0-1 0,0 1 0,0-1 0,0 1 0,0-1 0,0 0 0,0 1 0,3 1 0,-2-2-30,0 0 1,1 0-1,-1-1 1,0 1-1,1-1 1,-1 1-1,1-1 1,-1 0-1,1 0 0,-1 0 1,1 0-1,-1 0 1,0-1-1,1 1 1,3-2-1,9-2 200,0-1 0,0-1 0,0 0 0,-1-1 0,0-1 0,18-12 0,-9 3-28,-1-1 1,34-33-1,-49 44-301,1-1 0,-1 1 0,-1-1 0,1-1 0,-2 1 0,1-1-1,-1 0 1,0-1 0,6-17 0,-10 26-52,-1 0-1,0 0 1,1 0-1,-1 0 1,0 0-1,0 0 1,1 0-1,-1 0 0,0 0 1,0-1-1,0 1 1,0 0-1,0 0 1,-1 0-1,1 0 1,0 0-1,0 0 1,-1 0-1,1 0 1,0 0-1,-1 0 0,1 0 1,-1 1-1,0-1 1,1 0-1,-1 0 1,1 0-1,-1 1 1,0-1-1,0 0 1,0 0-1,1 1 1,-1-1-1,0 1 0,0-1 1,0 1-1,0-1 1,0 1-1,0 0 1,0-1-1,0 1 1,0 0-1,0 0 1,-1-1-1,-4 1 5,1 0 0,0 1 0,0-1 0,-1 1 1,1 0-1,0 0 0,0 0 0,-6 3 0,-1 2-3,-1 0-1,1 1 1,0 0-1,1 1 1,0 0-1,0 1 0,1 0 1,0 1-1,-17 20 1,16-16-12,1 0 1,1 1-1,0 0 0,0 0 0,2 1 1,0 0-1,-7 25 0,12-35 5,1 1 0,0-1-1,0 0 1,0 1 0,1-1-1,0 8 1,0-12 1,0-1 0,1 1 0,-1 0 0,0-1 0,1 1 0,-1 0 0,1-1 0,0 1 0,-1 0 0,1-1 0,0 1-1,0-1 1,0 0 0,0 1 0,0-1 0,1 0 0,-1 1 0,0-1 0,0 0 0,1 0 0,-1 0 0,1 0 0,-1 0 0,1-1 0,-1 1 0,1 0 0,3 0 0,1 0 0,0 0 0,1-1 1,-1 1-1,0-1 0,0-1 0,0 1 1,0-1-1,1 0 0,-1-1 0,0 1 1,8-4-1,10-5 6,31-18 0,-48 24-4,36-21 18,-1-2 0,-1-1 0,-2-3 0,51-49 0,-46 34 17,-1-2 0,-3-1 0,34-56 0,-61 87-1,-1-1 0,-1-1 0,-1 0-1,0 0 1,-2-1 0,0 0 0,5-28 0,-13 26 54,-1 23-88,1 0 1,0-1-1,0 1 1,0 0-1,0-1 0,0 1 1,0 0-1,-1-1 1,1 1-1,0 0 1,0-1-1,-1 1 1,1 0-1,0-1 0,0 1 1,-1 0-1,1 0 1,0-1-1,-1 1 1,1 0-1,0 0 0,-1 0 1,1 0-1,0-1 1,-1 1-1,1 0 1,0 0-1,-1 0 0,1 0 1,-1 0-1,1 0 1,0 0-1,-1 0 1,1 0-1,0 0 1,-1 0-1,1 0 0,-1 0 1,1 1-1,0-1 1,-1 0-1,1 0 1,0 0-1,-1 0 0,1 1 1,0-1-1,-1 0 1,1 1-1,-10 7 30,1 0-1,1 1 0,0 0 1,0 0-1,-12 21 0,-82 131 98,87-132-129,1-1-1,1 2 1,2-1-1,-8 33 1,17-55-12,1 0 1,0 0-1,0 0 1,0 0-1,1 0 1,0 0-1,0 0 1,2 11-1,-1-15-50,0-1-1,-1 0 0,1 0 0,0 1 1,0-1-1,1 0 0,-1 0 0,0 0 1,1 0-1,-1 0 0,1-1 0,0 1 1,-1 0-1,1-1 0,0 1 0,0-1 1,0 1-1,0-1 0,0 0 0,0 0 1,1 0-1,-1 0 0,0 0 0,1-1 1,-1 1-1,0-1 0,4 1 1,7 0-557,0 0 1,0-1-1,0 0 1,0-1 0,22-4-1,-4-3-391</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5.123"/>
    </inkml:context>
    <inkml:brush xml:id="br0">
      <inkml:brushProperty name="width" value="0.05" units="cm"/>
      <inkml:brushProperty name="height" value="0.05" units="cm"/>
    </inkml:brush>
  </inkml:definitions>
  <inkml:trace contextRef="#ctx0" brushRef="#br0">63 228 16203,'0'0'68,"0"0"0,0-1-1,0 1 1,1-1-1,-1 1 1,0-1-1,0 1 1,0-1 0,0 1-1,0 0 1,-1-1-1,1 1 1,0-1-1,0 1 1,0-1-1,0 1 1,0 0 0,-1-1-1,1 1 1,0-1-1,0 1 1,0 0-1,-1-1 1,1 1 0,-1-1-1,-6 9 787,-5 21 160,-19 103 713,27-107-1687,1-1 0,1 1 0,2 36 0,5-34 97,-5-27-128,0 1-1,0-1 0,0 1 1,0-1-1,1 1 1,-1-1-1,0 0 0,0 1 1,1-1-1,-1 1 1,0-1-1,0 0 0,1 1 1,-1-1-1,0 0 1,1 1-1,-1-1 1,1 0-1,-1 1 0,0-1 1,1 0-1,-1 0 1,1 0-1,-1 1 0,1-1 1,-1 0-1,1 0 1,-1 0-1,1 0 0,-1 0 1,0 0-1,1 0 1,-1 0-1,1 0 0,-1 0 1,1 0-1,-1 0 1,1 0-1,-1 0 1,1-1-1,-1 1 0,1 0 1,-1 0-1,0 0 1,1-1-1,-1 1 0,1 0 1,-1-1-1,0 1 1,1 0-1,-1-1 0,0 1 1,1 0-1,-1-1 1,0 1-1,1-1 0,3-4 49,0 0 0,0-1 0,0 0 0,0 1-1,-1-1 1,0 0 0,2-8 0,15-49 259,-15 47-233,12-49 230,-3 0 1,-2-1-1,5-128 1,-17 167-217,0 27-95,0 0 0,0 0 0,-1 0 0,1 0 0,0 0 0,0 1 0,0-1 0,0 0 0,0 0 0,0 0 0,0 0 0,0 0 0,0 0 0,0 0 0,-1 0 0,1 0 0,0 0 0,0 0 0,0 0 0,0 0 0,0 0 0,0 0 0,0 0 0,0-1 0,0 1 0,0 0 0,-1 0 0,1 0 0,0 0 0,0 0 0,0 0 0,0 0 0,0 0 0,0 0 0,0 0 0,0 0 0,0 0 0,0 0 0,0 0 0,0 0 0,0-1 0,0 1-1,0 0 1,0 0 0,0 0 0,0 0 0,0 0 0,-4 11 16,-5 60 15,1 126-1,8-173-18,0-3-23,-1 6-238,1 1-1,1 0 1,1-1-1,2 1 1,7 29-1,-10-55 213,-1-1 20,0-1 0,0 1 0,0 0 0,0 0 0,0 0 0,0-1 0,0 1 0,1 0 0,-1 0 0,0-1 0,1 1 0,-1 0 0,0 0 0,1-1 0,-1 1-1,1 0 1,-1-1 0,1 1 0,0-1 0,-1 1 0,1-1 0,-1 1 0,1-1 0,0 1 0,0-1 0,-1 1 0,1-1 0,0 0 0,0 0 0,-1 1 0,1-1 0,0 0-1,0 0 1,-1 0 0,1 0 0,1 0 0,11-4-350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5.591"/>
    </inkml:context>
    <inkml:brush xml:id="br0">
      <inkml:brushProperty name="width" value="0.05" units="cm"/>
      <inkml:brushProperty name="height" value="0.05" units="cm"/>
    </inkml:brush>
  </inkml:definitions>
  <inkml:trace contextRef="#ctx0" brushRef="#br0">1 15 16572,'5'20'2168,"5"-6"-1328,5-10-352,2 1 1673,7-7-1449,3-4-536,1-5 8,-1-5-48,2-7-208</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6.045"/>
    </inkml:context>
    <inkml:brush xml:id="br0">
      <inkml:brushProperty name="width" value="0.05" units="cm"/>
      <inkml:brushProperty name="height" value="0.05" units="cm"/>
    </inkml:brush>
  </inkml:definitions>
  <inkml:trace contextRef="#ctx0" brushRef="#br0">119 17 19100,'-2'-2'83,"1"1"-1,0 0 1,0 0 0,-1-1 0,1 1-1,-1 0 1,1 0 0,-1 0-1,1 0 1,-1 1 0,0-1-1,1 0 1,-1 1 0,0-1 0,1 1-1,-1-1 1,0 1 0,0 0-1,0 0 1,1 0 0,-1 0-1,0 0 1,0 0 0,0 0 0,1 1-1,-1-1 1,0 1 0,0-1-1,1 1 1,-1 0 0,0 0 0,1 0-1,-1-1 1,1 1 0,-1 1-1,1-1 1,0 0 0,-1 0-1,1 0 1,0 1 0,0-1 0,0 1-1,0-1 1,0 1 0,-1 2-1,-4 6 113,1 1-1,0-1 0,1 1 1,0 0-1,-4 21 0,-5 41 280,12-65-404,0 0 1,0 0 0,1-1-1,1 1 1,-1 0-1,1 0 1,2 9-1,-3-17-61,0 1-1,1 0 1,-1-1-1,0 1 1,0-1-1,0 1 1,0-1-1,1 1 1,-1-1-1,0 1 1,1-1-1,-1 0 1,0 1-1,1-1 1,-1 1-1,0-1 1,1 0-1,-1 1 1,1-1-1,-1 0 1,0 1-1,1-1 1,-1 0-1,1 0 1,-1 1-1,1-1 1,-1 0-1,1 0 1,0 0-1,-1 0 1,1 0 0,-1 0-1,1 0 1,-1 0-1,1 0 1,-1 0-1,1 0 1,-1 0-1,1 0 1,-1 0-1,1 0 1,-1-1-1,1 1 1,-1 0-1,1 0 1,-1-1-1,1 1 1,-1 0-1,1-1 1,-1 1-1,1-1 1,19-20 167,6-21-124,-2-1 1,-2-1-1,19-55 0,-41 99-69,0 0 0,0 0 0,0-1 0,0 1 0,0 0 0,0-1 0,0 1 0,0 0 0,0 0 0,0-1 0,0 1 0,0 0 0,0-1 0,0 1 0,1 0 0,-1 0 0,0-1 0,0 1 0,0 0 0,0 0-1,1-1 1,-1 1 0,0 0 0,0 0 0,1 0 0,-1 0 0,0-1 0,0 1 0,1 0 0,-1 0 0,0 0 0,0 0 0,1 0 0,-1 0 0,0 0 0,1 0 0,2 13-641,-3 37-681,0-35 810,-1 1 129,2-1 0,-1 1 1,2 0-1,0-1 0,8 26 1,3-10-339</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6.483"/>
    </inkml:context>
    <inkml:brush xml:id="br0">
      <inkml:brushProperty name="width" value="0.05" units="cm"/>
      <inkml:brushProperty name="height" value="0.05" units="cm"/>
    </inkml:brush>
  </inkml:definitions>
  <inkml:trace contextRef="#ctx0" brushRef="#br0">94 356 12931,'-2'1'164,"0"0"1,0 1 0,-1-1-1,1 1 1,0-1 0,0 1-1,1 0 1,-1 0 0,0 0-1,0 0 1,1 0 0,0 0-1,-1 0 1,-1 4 0,0-1 108,-5 8 177,0 2 0,0-1 1,1 1-1,1 0 0,0 0 0,1 1 1,1-1-1,1 1 0,-3 26 0,6-40-387,0 0-1,0 1 1,0-1-1,0 0 1,0 0-1,1 0 0,-1 0 1,1 0-1,-1 0 1,3 4-1,-3-6-37,1 1 0,-1-1 1,1 1-1,-1-1 0,1 1 0,-1-1 0,1 1 0,0-1 0,-1 0 0,1 1 0,0-1 0,-1 0 1,1 1-1,0-1 0,-1 0 0,1 0 0,0 0 0,-1 0 0,1 0 0,0 1 0,-1-1 0,1-1 1,0 1-1,0 0 0,-1 0 0,1 0 0,0 0 0,-1 0 0,1-1 0,0 1 0,-1 0 0,1-1 1,0 1-1,-1 0 0,1-1 0,-1 1 0,1-1 0,-1 1 0,2-1 0,7-6 132,0-1 0,-1 0-1,1 0 1,-2-1 0,1 0-1,9-14 1,36-67 448,-34 51-344,-1-1-1,20-69 1,-31 84-217,-1-1 1,-1 1-1,-2-1 0,0 0 1,-2-45-1,-1 67-45,0 0-1,-1 1 1,0-1 0,0 1-1,0-1 1,-2-5-1,3 8-2,-1 0-1,1 0 1,-1 0-1,0 0 1,1 0-1,-1 0 0,0 1 1,1-1-1,-1 0 1,0 0-1,0 1 1,0-1-1,0 0 1,0 1-1,1-1 1,-3 0-1,2 1 0,0 0-1,0-1 0,-1 1 1,1 0-1,0 0 0,0 0 1,0 0-1,0 1 1,0-1-1,0 0 0,0 0 1,0 1-1,0-1 0,0 0 1,0 1-1,0-1 1,-1 1-1,-1 1-6,0 0 0,0 1 1,1-1-1,-1 0 0,1 1 0,-5 5 1,-12 20 19,1 2 0,2 0 0,0 0 0,2 2 1,-16 53-1,28-79 19,0 0-1,1 0 1,0-1-1,0 1 1,-1 12 0,2-17-22,0 0 1,0 0 0,1 0-1,-1 0 1,0 0-1,0 1 1,1-1-1,-1 0 1,1 0 0,-1 0-1,1 0 1,-1 0-1,1-1 1,0 1 0,-1 0-1,1 0 1,0 0-1,0 0 1,0-1 0,-1 1-1,1 0 1,0-1-1,0 1 1,0-1 0,0 1-1,0-1 1,0 1-1,0-1 1,0 0 0,1 1-1,-1-1 1,0 0-1,0 0 1,0 0-1,0 0 1,2 0 0,44-3-40,-36 2-9,1 0 0,-1 1 0,0 0 0,18 3 0,-25-2 27,-1-1-1,1 2 1,-1-1 0,0 0 0,0 0-1,1 1 1,-1 0 0,0 0-1,-1 0 1,1 0 0,0 0-1,0 0 1,-1 1 0,0-1-1,1 1 1,-1 0 0,0 0-1,0-1 1,2 6 0,0 0-131,-1 1 1,0 0-1,0 0 0,-1 0 1,0 0-1,-1 0 1,0 1-1,0-1 0,-1 0 1,0 1-1,0-1 1,-1 1-1,-1-1 0,-3 13 1,6-23-222</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6.923"/>
    </inkml:context>
    <inkml:brush xml:id="br0">
      <inkml:brushProperty name="width" value="0.05" units="cm"/>
      <inkml:brushProperty name="height" value="0.05" units="cm"/>
    </inkml:brush>
  </inkml:definitions>
  <inkml:trace contextRef="#ctx0" brushRef="#br0">80 0 15587,'-43'212'7047,"27"-89"-5406,5 1 0,8 187 0,5-273-1587,0-13-21,-1 1 1,-1-1-1,-4 28 1,1-42 69,0-19 40,1-23 16,4-29-156,2 1 0,3 0 0,2 1 0,3-1-1,36-102 1,-45 154-33,19-45-192,-20 49 190,-1 0 0,1 0 1,0 0-1,0 1 0,0-1 0,1 1 0,-1-1 1,0 1-1,1 0 0,0 0 0,-1 0 0,1 0 1,5-2-1,-6 3 17,-1 1 0,0-1 0,0 1 0,0 0 0,0 0 0,1 0 0,-1-1 0,0 1 0,0 0 0,0 1 0,1-1 0,-1 0 0,0 0 0,0 0 0,0 1 0,0-1 0,1 1 0,-1-1 0,0 1 0,0-1 0,0 1 0,0-1 0,0 1 0,0 0 0,0 0 0,0 0 0,-1-1 0,1 1 0,0 0 0,0 0 0,-1 0 0,1 0 0,0 0 0,-1 0 0,1 0 0,-1 1 0,0-1 0,1 0 0,-1 0 0,0 2 0,3 6-34,-1-1 1,-1 1-1,0 0 1,0 10-1,-1-19 47,0 30 89,-2 1 1,-6 39 0,5-54 89,3-7 0,2-8 54,6-15 122,43-115 349,-43 103-682,0-1-1,-2 0 1,3-29-1,-9 27-59,-3 17-58,2 12 92,1 0 0,0-1 1,0 1-1,0 0 1,-1 0-1,1 0 1,0 0-1,0 0 0,-1 0 1,1 0-1,0 0 1,0 0-1,0 0 1,-1 0-1,1 0 0,0 0 1,0 0-1,-1 0 1,1 0-1,0 0 1,0 0-1,0 0 0,-1 0 1,1 0-1,0 0 1,0 0-1,0 0 1,-1 1-1,1-1 1,0 0-1,0 0 0,0 0 1,-1 0-1,1 0 1,0 1-1,0-1 1,0 0-1,0 0 0,0 0 1,0 1-1,-1-1 1,1 0-1,0 0 1,0 1-1,-1 0-67,0 0-1,0 1 1,0-1-1,0 1 1,0-1-1,1 1 1,-1-1-1,0 1 1,1-1-1,-1 1 1,1 0 0,0-1-1,-1 1 1,1 0-1,0-1 1,0 1-1,0 0 1,0-1-1,0 1 1,1 0 0,-1-1-1,0 1 1,1 0-1,-1-1 1,1 1-1,0-1 1,0 1-1,-1-1 1,1 1-1,0-1 1,0 0 0,0 1-1,3 1 1,-2 0-97,0-1 0,1 0 1,-1 0-1,1-1 0,0 1 0,-1 0 1,1-1-1,0 0 0,0 1 1,0-1-1,0 0 0,0-1 1,0 1-1,0 0 0,0-1 1,1 0-1,3 0 0,21-5-578,0-6-166</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7.619"/>
    </inkml:context>
    <inkml:brush xml:id="br0">
      <inkml:brushProperty name="width" value="0.05" units="cm"/>
      <inkml:brushProperty name="height" value="0.05" units="cm"/>
    </inkml:brush>
  </inkml:definitions>
  <inkml:trace contextRef="#ctx0" brushRef="#br0">86 66 15827,'-15'20'1358,"0"0"0,-12 23-1,22-35-1043,1 0-1,1 0 0,0 0 1,0 0-1,0 0 1,1 1-1,0-1 0,1 1 1,-1 11-1,2-19-280,0 0 1,0 0-1,0 0 0,0 0 0,0 0 0,0 0 1,0 0-1,0 0 0,0 0 0,1-1 0,-1 1 1,0 0-1,0 0 0,1 0 0,-1 0 0,1 0 1,-1-1-1,1 1 0,-1 0 0,1 0 0,0-1 0,-1 1 1,1 0-1,1 0 0,-1-1-9,0 0-1,0 1 1,0-1 0,0 0 0,0 0-1,0 0 1,0 0 0,0 0-1,0-1 1,0 1 0,-1 0-1,1 0 1,0-1 0,0 1 0,0 0-1,0-1 1,0 1 0,1-2-1,4-1 26,-1-1-1,0 0 0,1-1 0,-2 1 1,7-7-1,7-15-64,-1 0 0,-1-1 0,16-36 0,-18 35-273,-14 28 281,0 0 1,0 0 0,0 0 0,0 0 0,0 0-1,0 0 1,0 0 0,0 0 0,0 0 0,0 0-1,0 0 1,0 0 0,0 1 0,1-1 0,-1 0-1,0 0 1,0 0 0,0 0 0,0 0 0,0 0 0,0 0-1,0 0 1,0 0 0,0 0 0,0 0 0,0 0-1,1 0 1,-1 0 0,0 0 0,0 0 0,0 0-1,0 0 1,0-1 0,0 1 0,0 0 0,0 0 0,0 0-1,0 0 1,0 0 0,0 0 0,1 0 0,-1 0-1,0 0 1,0 0 0,0 0 0,0 0 0,0 0-1,0 0 1,0 0 0,0 0 0,0-1 0,0 1-1,0 0 1,0 0 0,0 0 0,0 0 0,0 0 0,0 0-1,0 0 1,0 0 0,0 0 0,0 0 0,0 0-1,0-1 1,0 1 0,0 0 0,0 0 0,0 9-183,-1 13 43,-3 1 11,2-16 123,1 0 0,0 0 0,0 0 0,0 0 0,1 0 0,0 0 0,1 1 0,2 12 0,-3-20 5,0 1 0,0 0 1,0-1-1,1 1 0,-1 0 1,0 0-1,0-1 0,1 1 1,-1 0-1,1-1 0,-1 1 0,1-1 1,-1 1-1,1-1 0,-1 1 1,1-1-1,-1 1 0,1-1 1,0 1-1,-1-1 0,1 0 1,0 1-1,-1-1 0,1 0 1,0 1-1,-1-1 0,1 0 1,0 0-1,0 0 0,0 0 1,1 0-29,1 0 1,-1-1 0,0 1 0,0-1 0,0 0 0,0 0 0,0 1-1,0-1 1,0-1 0,3-1 0,4-4-235,0-1 1,16-16-1,3-8-716,-2-2-1,32-53 1,-72 110 1352,1 0 0,1 2 0,-17 48 0,26-65-259,1 0 0,0 0 0,0 0 0,1 1 1,1-1-1,-1 1 0,1-1 0,0 1 0,1-1 0,0 0 1,1 1-1,0-1 0,0 0 0,0 0 0,1 0 1,7 15-1,2-4-79,9 18-153,34 76 0,-50-99 169,-1 0 0,0 0 0,-1 0-1,-1 0 1,0 1 0,0-1 0,-2 0-1,0 1 1,-3 24 0,1-28 75,0 1 1,-1-1 0,-1 0 0,-4 12-1,6-20-50,1 1 0,-1 0 0,0-1 0,0 1 0,0-1-1,-1 1 1,1-1 0,-1 0 0,0 0 0,0 0-1,0-1 1,0 1 0,0-1 0,-7 4 0,9-5-42,0-1 1,0 0 0,0 1-1,0-1 1,0 0-1,0 1 1,0-1-1,0 0 1,0 0 0,0 0-1,0 0 1,0 0-1,0 0 1,0 0-1,0-1 1,0 1 0,0 0-1,0-1 1,0 1-1,0 0 1,0-1 0,-2 0-1,2-1 3,-1 1-1,1-1 1,-1 1-1,1-1 1,0 0-1,0 1 1,-1-1 0,1 0-1,0 0 1,-1-4-1,-1-3 41,0-1 1,1 0-1,-2-18 0,3 3-50,0-1 0,2 1-1,0 0 1,2 0 0,1 1 0,0-1 0,2 1-1,1 0 1,13-31 0,-6 25-86,1 0 0,1 2 0,1 0 0,1 0 0,2 2 0,38-41 0,-41 52 38,20-23-66,-35 35 109,0 1-1,0-1 1,0 0-1,0 1 1,0-1-1,-1 0 1,1 0-1,-1 0 1,0-1-1,0 1 1,1-6-1,-2 8-4,0 1 0,0-1 1,0 0-1,0 1 0,0-1 0,0 1 0,0-1 1,0 1-1,0-1 0,0 0 0,-1 1 0,1-1 1,0 1-1,0-1 0,0 1 0,-1-1 0,1 1 1,0-1-1,-1 1 0,1 0 0,-1-1 0,1 1 1,0-1-1,-1 1 0,1 0 0,-1-1 0,1 1 1,-1 0-1,1 0 0,-1-1 0,1 1 0,-1 0 1,1 0-1,-1 0 0,1 0 0,-1 0 0,0-1 1,1 1-1,-1 0 0,1 0 0,-1 0 0,1 1 1,-1-1-1,0 0 0,1 0 0,-1 0 0,1 0 1,-1 0-1,0 1 0,-2 0 40,0 0 1,0 0-1,0 0 1,0 1-1,0-1 1,0 1-1,-4 3 1,1 1 32,0-1 0,1 2 0,0-1 1,0 0-1,1 1 0,-1 0 1,1 0-1,-5 14 0,8-19-110,0 0 0,0 1 0,0-1-1,1 1 1,-1-1 0,1 1 0,-1-1 0,1 1-1,0 0 1,0-1 0,0 1 0,0-1-1,1 1 1,-1-1 0,1 1 0,-1-1 0,1 1-1,0-1 1,0 1 0,0-1 0,0 0-1,0 1 1,1-1 0,-1 0 0,1 0 0,-1 0-1,1 0 1,0 0 0,0-1 0,0 1-1,3 2 1,0-2-19,-1 0 0,0-1 0,1 1 0,-1-1 0,1 0 0,0 0 0,-1-1-1,10 1 1,21-2-226</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9.283"/>
    </inkml:context>
    <inkml:brush xml:id="br0">
      <inkml:brushProperty name="width" value="0.05" units="cm"/>
      <inkml:brushProperty name="height" value="0.05" units="cm"/>
    </inkml:brush>
  </inkml:definitions>
  <inkml:trace contextRef="#ctx0" brushRef="#br0">2 822 13315,'-1'1'217,"1"1"0,0 0 1,0 0-1,0 0 0,0 0 0,0 0 1,0 0-1,1 0 0,-1-1 0,0 1 1,1 0-1,0 0 0,-1 0 0,1-1 0,0 1 1,0 0-1,0-1 0,2 3 0,-2-3-49,0 0-1,1 0 0,-1-1 1,1 1-1,-1 0 0,1-1 0,-1 1 1,1-1-1,0 0 0,-1 1 1,1-1-1,0 0 0,-1 0 0,1 0 1,0 0-1,-1 0 0,1-1 0,-1 1 1,1 0-1,0-1 0,-1 1 1,3-2-1,6-2 211,1 0 0,-1-2-1,0 1 1,-1-1 0,1 0 0,-1-1 0,-1 0-1,14-14 1,4-7 407,28-38-1,-14 11-99,-3-1 0,46-92 1,-63 104-527,-1-1 0,-2 0 0,-3-2 0,12-58 0,-25 95-141,2 0 5,-1 1 0,-1-1 0,0 0 0,0 0 0,-1 1 0,0-1 0,-3-17 0,3 26-22,0 0 0,-1 0 1,1 0-1,0 0 0,0 1 1,0-1-1,0 0 0,-1 0 0,1 0 1,0 1-1,-1-1 0,1 0 1,-1 1-1,1-1 0,-1 0 1,1 1-1,-1-1 0,1 0 1,-1 1-1,0-1 0,1 1 1,-1-1-1,0 1 0,1-1 1,-1 1-1,0 0 0,0-1 1,1 1-1,-1 0 0,0 0 0,0-1 1,0 1-1,1 0 0,-1 0 1,0 0-1,0 0 0,0 0 1,0 0-1,1 0 0,-1 0 1,0 1-1,-1-1 0,-1 2-3,1-1 0,-1 1 0,0-1 0,1 1-1,-1 0 1,1 0 0,-1 0 0,1 0 0,0 1 0,0-1-1,-2 4 1,-10 17-13,2 0 0,1 1 0,0 1 0,-11 43 0,14-42 13,-16 48 9,4 1 1,4 2-1,2 0 1,-5 152-1,19-206-23,1 0 1,1 1-1,6 28 0,-7-44-31,1-1-1,0 0 1,0 0 0,1 0 0,0 0-1,0 0 1,1 0 0,0-1 0,0 0-1,0 0 1,1 0 0,0 0 0,0-1-1,7 7 1,-10-11 5,-1 0 1,1 0-1,0 0 0,0 0 0,0 0 0,-1 0 1,1 0-1,0 0 0,0-1 0,0 1 1,1-1-1,-1 1 0,0-1 0,0 0 0,0 0 1,0 0-1,0 0 0,0 0 0,0-1 1,3 0-1,-2 0-71,0 0 1,0-1-1,0 1 1,0-1-1,0 0 1,-1 0-1,1 0 1,0 0-1,-1-1 1,0 1-1,4-4 0,3-7-425,-1-1-1,0 0 1,-1 0-1,7-18 0,-13 30 480,11-28-279,-1-1 0,-2-1 0,-1 0 0,-1 0 0,-2-1 0,-1 0 0,-1 0 0,-3-43 0,-4 59 699,-1 13 397,5 4-698,-1 1 1,0 0-1,0 0 0,0 0 1,1 0-1,-1 0 0,0 0 1,1 1-1,-1-1 0,1 0 1,0 0-1,-1 0 0,1 0 1,0 1-1,0-1 0,-1 0 1,1 3-1,-2 13 398,-1 36 1,3-46-400,1-1 0,-1 0 0,1 1-1,0-1 1,1 0 0,-1 0 0,1 0 0,5 11 0,-6-15-39,1 0 0,-1-1 1,0 1-1,0-1 0,1 1 1,-1-1-1,1 0 0,-1 1 0,1-1 1,0 0-1,-1 0 0,1 0 1,0 0-1,0-1 0,0 1 0,0 0 1,0-1-1,0 1 0,-1-1 1,1 0-1,0 0 0,0 1 1,0-1-1,0-1 0,0 1 0,0 0 1,0 0-1,0-1 0,0 1 1,0-1-1,0 0 0,0 1 0,2-2 1,9-4 45,-1 0 0,0-1 1,20-14-1,-18 11-53,9-6 5,-13 8-37,0 1 0,1 1 0,0 0 0,0 0 0,0 1 0,16-5 0,-26 9 14,0 1-1,0 0 0,0-1 0,0 1 1,1 0-1,-1 0 0,0 0 1,0 0-1,0 0 0,1 0 0,-1 1 1,0-1-1,0 0 0,0 1 1,0-1-1,1 0 0,-1 1 0,0-1 1,0 1-1,0 0 0,0-1 1,0 1-1,0 0 0,0 0 0,-1 0 1,1-1-1,0 1 0,1 1 1,0 2-8,-1 0 0,1 1 1,0-1-1,-1 0 1,0 0-1,1 6 0,5 14-5,-6-23 12,-1-1 0,1 1 0,-1 0 0,1-1 0,-1 1 0,1-1 0,-1 1 0,1-1 0,-1 1 0,1-1 0,0 0 0,0 1 0,-1-1 0,1 0 0,0 1 0,-1-1 0,1 0 0,0 0 0,0 0 0,-1 1 0,1-1 0,0 0 0,0 0 0,0 0 0,-1 0 0,1-1 0,0 1 0,0 0 0,-1 0 0,1 0 0,0 0 0,0-1 0,-1 1 0,1 0 0,0-1 0,-1 1 0,1-1 0,-1 1 0,2-1 0,25-22-762,1-10-909,-2-1 1,27-46-1,37-81-2766,-40 54 1803,-45 95 3030,-1 0-1,0-1 0,-1 1 1,-1-1-1,0 1 0,0-1 1,-1-15-1,-5 12 519,3 16-856,1-1-1,0 1 1,0 0-1,-1 0 1,1 0-1,0-1 1,0 1 0,-1 0-1,1 0 1,0 0-1,-1 0 1,1-1 0,0 1-1,-1 0 1,1 0-1,0 0 1,-1 0-1,1 0 1,0 0 0,0 0-1,-1 0 1,1 0-1,0 0 1,-1 0-1,1 0 1,0 0 0,-1 1-1,-1 0 87,0 0-1,1 0 1,-1 0-1,1 0 1,-1 0-1,1 1 1,0-1-1,0 0 1,-1 1-1,1-1 1,0 1-1,0 0 1,-1 2-1,-8 24 261,1-1-1,1 1 0,2 1 1,-4 39-1,8-55-286,-17 141 868,16-122-802,2 1 0,6 55-1,-4-80-170,0 1 0,1-1-1,0 0 1,1 0-1,-1 0 1,6 10 0,-7-17-7,-1 1 0,1 0 0,0-1 0,0 1 0,0-1 0,0 1 1,1-1-1,-1 1 0,0-1 0,1 0 0,-1 0 0,1 0 0,-1 0 0,1 0 1,-1 0-1,1 0 0,0 0 0,0 0 0,-1-1 0,1 1 0,0-1 0,0 1 0,0-1 1,-1 0-1,1 0 0,0 0 0,0 0 0,0 0 0,0 0 0,0 0 0,-1-1 1,1 1-1,3-2 0,2-1-3,0 0 1,0-1-1,0-1 0,-1 1 1,1-1-1,-1 0 1,0 0-1,-1-1 0,1 0 1,8-12-1,4-7 6,21-41 0,-12 13 19,-3-2 0,19-60 0,21-118-9,-58 205-26,3-34 0,-9 61 13,0 0 1,0 0-1,0-1 1,1 1-1,-1 0 1,0 0-1,0 0 1,0 0 0,-1 0-1,1 0 1,0 0-1,0 0 1,0 0-1,-1 0 1,1 0-1,-1 0 1,0-2 0,1 4 1,-1-1 0,0 0 0,1 0 1,-1 0-1,1 0 0,-1 0 0,1 1 1,0-1-1,-1 0 0,1 1 0,-1-1 0,1 0 1,-1 0-1,1 1 0,0-1 0,-1 1 1,1-1-1,0 0 0,-1 1 0,1-1 1,0 1-1,0-1 0,-1 1 0,-18 36 147,8-7 91,1 0 0,2 0-1,1 0 1,1 1 0,-2 39 0,7-49-104,1 1 0,0-1-1,2 1 1,0-1 0,2 0 0,0 1-1,1-2 1,13 33 0,-16-49-127,0-1 0,0 1 1,0-1-1,0 1 0,0-1 0,1 0 0,-1 0 1,4 3-1,-5-5-7,-1-1 0,1 0-1,-1 1 1,1-1 0,-1 0 0,1 1-1,-1-1 1,1 0 0,-1 0 0,1 1-1,0-1 1,-1 0 0,1 0 0,0 0 0,-1 0-1,1 0 1,-1 0 0,1 0 0,0 0-1,-1 0 1,1 0 0,0 0 0,0-1-2,0 1 0,0-1 0,0 0 0,-1 1 0,1-1 0,0 0 1,0 0-1,-1 0 0,1 0 0,-1 1 0,1-1 0,-1 0 0,1 0 0,-1 0 0,1 0 1,-1 0-1,1-2 0,2-11-17,-1 0 1,0 0-1,0 1 0,-2-2 1,0 1-1,0 0 0,-1 0 1,-1 0-1,0 1 0,-1-1 1,-1 0-1,-9-23 0,12 35 21,0 0-1,0 1 1,0-1-1,0 0 1,0 0-1,0 0 1,-1 1-1,1-1 1,0 1-1,-1-1 1,0 1-1,1-1 1,-1 1-1,0 0 1,0 0-1,-3-2 1,5 3 3,-1 0-1,0 0 1,1 0 0,-1 0-1,1 0 1,-1 0 0,0 0-1,1 0 1,-1 0 0,1 0-1,-1 0 1,1 0 0,-1 0-1,0 0 1,1 1-1,-1-1 1,1 0 0,-1 0-1,1 1 1,-1-1 0,1 0-1,-1 1 1,0 0 0,0 0 6,0 0 1,0 1-1,1-1 0,-1 1 1,0-1-1,0 1 1,1-1-1,-1 1 1,1-1-1,0 1 1,-1 0-1,1 2 0,-1 0 26,1 0-1,-1 0 1,1 1-1,1-1 0,-1 0 1,0 0-1,1 1 0,0-1 1,0 0-1,0 0 0,1 0 1,-1 0-1,1 0 0,0 0 1,0 0-1,0-1 0,4 5 1,-4-5-9,1-1 0,-1 1-1,1-1 1,0 0 0,0 0 0,0 0 0,0 0 0,1 0 0,-1 0 0,0-1 0,1 0-1,-1 0 1,1 0 0,-1 0 0,1 0 0,0-1 0,-1 1 0,1-1 0,0 0 0,6-1-1,4-1 24,-1-1 0,1 0 0,-1-1 0,0-1 0,0 0 0,0-1 0,-1 0 0,0-1 0,19-14-1,8-9 49,46-45 0,-21 9-88,-76 89-70,1-1-1,-11 33 0,15-37 25,1 0-1,0 0 0,2 1 1,0 0-1,-2 27 0,9-36-549,4-12-222,6-15-550,-5 1 862,0 0 0,-1-1 0,-1 0 0,0 0 0,3-21 0,3-23-563</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6:59.655"/>
    </inkml:context>
    <inkml:brush xml:id="br0">
      <inkml:brushProperty name="width" value="0.05" units="cm"/>
      <inkml:brushProperty name="height" value="0.05" units="cm"/>
    </inkml:brush>
  </inkml:definitions>
  <inkml:trace contextRef="#ctx0" brushRef="#br0">26 13 15843,'-10'-13'1529,"4"23"-1025,1 12-232,3 11 912,-1 3-480,5 2-984,2-2 440,5-6-224,5-5-40,9-8-80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7:00.059"/>
    </inkml:context>
    <inkml:brush xml:id="br0">
      <inkml:brushProperty name="width" value="0.05" units="cm"/>
      <inkml:brushProperty name="height" value="0.05" units="cm"/>
    </inkml:brush>
  </inkml:definitions>
  <inkml:trace contextRef="#ctx0" brushRef="#br0">135 559 14315,'-34'46'3969,"17"-25"-1986,2 0 0,-26 47 0,37-60-1736,0-1-35,1 0-1,0 0 0,0 0 0,0 1 0,1-1 0,0 1 0,-1 13 1,2-21-203,1 1 0,0-1 1,0 0-1,0 1 0,0-1 0,1 0 1,-1 1-1,0-1 0,0 0 1,0 1-1,0-1 0,0 0 1,0 1-1,0-1 0,1 0 0,-1 0 1,0 1-1,0-1 0,0 0 1,1 1-1,-1-1 0,0 0 1,0 0-1,1 0 0,-1 1 0,0-1 1,0 0-1,1 0 0,-1 0 1,0 0-1,1 0 0,-1 1 1,0-1-1,1 0 0,-1 0 0,0 0 1,1 0-1,-1 0 0,0 0 1,1 0-1,-1 0 0,0 0 1,1 0-1,-1 0 0,0 0 0,1-1 1,-1 1-1,0 0 0,1 0 1,-1 0-1,0 0 0,0 0 1,1-1-1,-1 1 0,0 0 0,0 0 1,1-1-1,-1 1 0,0 0 1,1-1-1,16-13 41,-16 14-50,20-22-95,20-26 0,-25 29-37,0 0 0,33-29 1,-48 47 126,0 0 0,0 1 1,0-1-1,1 0 1,-1 0-1,0 0 1,0 1-1,1-1 1,-1 1-1,0-1 1,1 1-1,-1-1 0,0 1 1,1 0-1,-1 0 1,3-1-1,-3 2 10,0-1 0,-1 1 0,1-1 0,0 1 0,-1-1 0,1 1 0,0-1 0,-1 1 0,1-1 0,-1 1 0,1 0 0,-1-1 0,1 1 0,-1 0 0,1 0 0,-1-1 0,0 1 0,0 0 0,1 0 0,-1 0 0,0-1 0,0 1-1,0 0 1,0 0 0,0 0 0,0 0 0,0-1 0,0 3 0,0 22 209,-1-18-93,1 1 0,0-1 0,1 1-1,0-1 1,2 9 0,-3-15-101,0 0 0,1 0-1,-1-1 1,0 1 0,1 0-1,-1 0 1,1-1 0,-1 1-1,1-1 1,0 1 0,-1 0 0,1-1-1,0 1 1,-1-1 0,1 1-1,0-1 1,-1 0 0,1 1-1,0-1 1,0 0 0,0 1 0,-1-1-1,1 0 1,0 0 0,0 0-1,0 0 1,0 0 0,-1 0-1,1 0 1,0 0 0,0 0 0,0 0-1,0 0 1,-1 0 0,1-1-1,0 1 1,0 0 0,0-1-1,0 0 1,34-17 350,-34 18-361,62-43 219,-45 28-376,1 2 1,0 0-1,1 1 1,1 1 0,0 1-1,27-9 1,-46 19 114,0-1 1,-1 0-1,1 1 1,0-1-1,0 1 1,0 0-1,0 0 0,0 0 1,0 0-1,0 0 1,0 0-1,0 0 1,0 1-1,-1-1 0,1 1 1,0-1-1,0 1 1,0 0-1,-1 0 1,4 1-1,-4 0 19,0-1-1,0 1 0,0 0 1,0 0-1,0-1 1,0 1-1,0 0 1,0 0-1,-1 0 1,1 0-1,-1 0 1,1 0-1,-1 0 0,0 0 1,0 0-1,0 0 1,0 0-1,-1 4 1,-1 10 87,-1-1 0,-7 24 0,6-25 186,0 0 0,-2 27 0,8-35-336,3-11-302,5-11-540,2-9 150,-2-1 0,15-52 0,-7 4 18</inkml:trace>
  <inkml:trace contextRef="#ctx0" brushRef="#br0" timeOffset="1">736 0 16812,'0'23'2384,"-5"16"-1144,-2 5-527,2 5 2543,2 4-1719,3 0-833,1-3-592,3-11 48,2 0-56,0-8-184</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7:00.495"/>
    </inkml:context>
    <inkml:brush xml:id="br0">
      <inkml:brushProperty name="width" value="0.05" units="cm"/>
      <inkml:brushProperty name="height" value="0.05" units="cm"/>
    </inkml:brush>
  </inkml:definitions>
  <inkml:trace contextRef="#ctx0" brushRef="#br0">10 0 22077,'0'29'1944,"-1"-10"-1408,-1-9-528,2-16 1096,-3-7-111,-1-11-769</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14.279"/>
    </inkml:context>
    <inkml:brush xml:id="br0">
      <inkml:brushProperty name="width" value="0.05" units="cm"/>
      <inkml:brushProperty name="height" value="0.05" units="cm"/>
    </inkml:brush>
  </inkml:definitions>
  <inkml:trace contextRef="#ctx0" brushRef="#br0">244 418 13811,'1'0'153,"0"-1"0,0 0 0,0 0 1,0 0-1,0 0 0,0 1 0,0-2 0,0 1 1,0 0-1,-1 0 0,1 0 0,0 0 0,-1 0 0,1-1 1,-1 1-1,1-2 0,-1 3-55,0-1 0,0 1 0,0-1 1,0 1-1,0-1 0,-1 1 0,1-1 0,0 1 0,0-1 0,0 1 1,-1-1-1,1 1 0,0 0 0,-1-1 0,1 1 0,0-1 0,-1 1 0,1 0 1,-1-1-1,1 1 0,0 0 0,-1-1 0,1 1 0,-1 0 0,1 0 1,-1 0-1,0-1 0,-2 0 159,0 0 1,0 1 0,0-1-1,0 1 1,-1 0-1,1-1 1,0 2 0,0-1-1,0 0 1,-1 0-1,1 1 1,-4 1-1,-5 2 10,0 2 0,0-1-1,0 1 1,1 1 0,0 0-1,0 1 1,-12 11-1,7-4-139,1 0 0,1 0-1,-22 32 1,36-46-121,-16 29 142,15-29-141,1-1 0,0 1 0,-1-1 0,1 1 0,0 0 0,0-1 0,0 1 1,0-1-1,-1 1 0,1-1 0,0 1 0,0 0 0,0-1 0,0 1 0,0-1 0,1 1 0,-1-1 0,0 1 0,0 0 0,0-1 0,0 1 0,1-1 0,-1 1 0,0-1 0,0 1 0,1-1 0,-1 1 0,0-1 0,1 1 0,-1-1 0,1 0 0,-1 1 0,0-1 0,1 0 0,-1 1 1,1-1-1,-1 0 0,1 1 0,-1-1 0,1 0 0,0 0 0,-1 0 0,1 1 0,-1-1 0,1 0 0,-1 0 0,1 0 0,0 0 0,-1 0 0,1 0 0,-1 0 0,1 0 0,-1 0 0,2-1 0,7 0 39,1-1 0,-1 0-1,0-1 1,0 0 0,0-1-1,-1 0 1,1 0 0,-1 0 0,0-1-1,10-8 1,11-9 75,35-36-1,-15 10 115,78-101 0,-101 113-106,-2 0-1,-2-2 1,-1 0-1,16-42 1,-25 41 155,-12 35-190,-1 5-4,-8 16 42,-84 223 250,79-193-446,1 2 0,2 0-1,-4 55 1,15-102 56,-2 11-155,2-1 0,-1 0 0,3 15 0,-2-26 137,0 1 1,0 0 0,0-1-1,1 1 1,-1-1-1,0 1 1,1 0-1,-1-1 1,1 1 0,-1-1-1,1 1 1,0-1-1,0 0 1,0 1 0,0-1-1,0 0 1,0 1-1,0-1 1,0 0-1,0 0 1,0 0 0,1 0-1,-1 0 1,1 0-1,-1 0 1,0-1 0,1 1-1,-1 0 1,1-1-1,0 1 1,2 0-1,15-4-288</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03.432"/>
    </inkml:context>
    <inkml:brush xml:id="br0">
      <inkml:brushProperty name="width" value="0.05" units="cm"/>
      <inkml:brushProperty name="height" value="0.05" units="cm"/>
    </inkml:brush>
  </inkml:definitions>
  <inkml:trace contextRef="#ctx0" brushRef="#br0">0 22 12867,'26'0'568,"4"-6"-552,2-2-8,4 1-16</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03.821"/>
    </inkml:context>
    <inkml:brush xml:id="br0">
      <inkml:brushProperty name="width" value="0.05" units="cm"/>
      <inkml:brushProperty name="height" value="0.05" units="cm"/>
    </inkml:brush>
  </inkml:definitions>
  <inkml:trace contextRef="#ctx0" brushRef="#br0">0 1 10018,'86'31'480,"-2"-14"-488,-3-8-32,2-19 944</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06.536"/>
    </inkml:context>
    <inkml:brush xml:id="br0">
      <inkml:brushProperty name="width" value="0.05" units="cm"/>
      <inkml:brushProperty name="height" value="0.05" units="cm"/>
    </inkml:brush>
  </inkml:definitions>
  <inkml:trace contextRef="#ctx0" brushRef="#br0">260 14 10290,'-4'-2'147,"-1"0"1,1 0-1,-1 0 0,1 1 0,-1 0 0,0 0 1,0 0-1,0 0 0,1 1 0,-1 0 1,0 0-1,0 0 0,-8 2 0,8 0-84,0 0 0,0 0 0,1 0 0,-1 0 0,1 1 0,-1 0 0,1 0 0,0 0 0,0 1-1,0-1 1,1 1 0,-1 0 0,-2 4 0,-8 12 3,1-1 0,0 2-1,2 0 1,1 0 0,0 1 0,2 0-1,-9 34 1,8-21-23,2 2 1,2-1-1,1 1 1,2 40-1,7 5-166,3 0 0,3-1 0,37 130 0,-42-186 83,2-1 0,0 1-1,2-1 1,19 37 0,-26-55 38,1-1 0,-1 0 0,1 0 0,0 0 0,0 0 0,0-1 0,0 1 0,1-1 0,0 0 0,0-1 0,0 1 0,0-1 0,1 0 0,-1 0 0,1-1 0,0 1 0,0-1 0,0-1 0,0 1 0,0-1 0,0 0 0,0 0 0,0-1 0,12 0 0,-4-2 32,0-1 1,0 0-1,0-1 0,0 0 1,0-1-1,-1-1 0,0 0 1,0 0-1,-1-2 0,1 0 1,-2 0-1,1-1 0,-1 0 1,17-19-1,-13 11 6,-1 0 0,0-1 0,-2-1 1,0 0-1,-1-1 0,-1 0 0,0 0 0,11-39 0,-13 30 134,-1-2-1,-1 1 1,-1-1-1,-2 1 0,-1-53 1,-3 66-68,0 1 1,-2-1 0,0 1-1,-1-1 1,-1 1 0,0 1-1,-1-1 1,-1 1 0,0 0-1,-1 0 1,0 1 0,-14-17 0,-6-2-310,-2 1 0,-1 2 0,-1 1 0,-1 1 0,-2 2 0,-1 1 0,-41-21 0,64 39-154</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04.243"/>
    </inkml:context>
    <inkml:brush xml:id="br0">
      <inkml:brushProperty name="width" value="0.05" units="cm"/>
      <inkml:brushProperty name="height" value="0.05" units="cm"/>
    </inkml:brush>
  </inkml:definitions>
  <inkml:trace contextRef="#ctx0" brushRef="#br0">6 34 15627,'-3'11'1905,"1"-18"-844,4-21-1245,-2 28 140,0-1 1,0 1-1,0-1 0,0 1 0,0 0 0,0-1 0,0 1 0,0 0 1,0-1-1,1 1 0,-1-1 0,0 1 0,0 0 0,0 0 0,1-1 0,-1 1 1,0 0-1,0-1 0,1 1 0,-1 0 0,0 0 0,1-1 0,-1 1 1,0 0-1,1 0 0,-1 0 0,0 0 0,1-1 0,-1 1 0,0 0 1,1 0-1,-1 0 0,1 0 0,-1 0 0,0 0 0,1 0 0,-1 0 1,1 0-1,-1 0 0,0 0 0,1 0 0,-1 0 0,0 0 0,1 1 1,-1-1-1,1 0 0,14 17-2004,0-1 530,-9-18 1221,-1-12 423,-2 1 1107,-5 24-727,-7 25-322,9-35-147</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05.072"/>
    </inkml:context>
    <inkml:brush xml:id="br0">
      <inkml:brushProperty name="width" value="0.05" units="cm"/>
      <inkml:brushProperty name="height" value="0.05" units="cm"/>
    </inkml:brush>
  </inkml:definitions>
  <inkml:trace contextRef="#ctx0" brushRef="#br0">1 38 13475,'0'1'60,"1"0"1,0-1-1,0 1 1,-1 0-1,1 0 0,0-1 1,0 1-1,0 0 1,0-1-1,0 1 0,0-1 1,0 1-1,1-1 1,-1 0-1,1 1 1,-1-1-34,-1 0 1,1 0 0,-1 0 0,0-1 0,1 1 0,-1 0 0,0 0 0,1 0 0,-1 0-1,0-1 1,1 1 0,-1 0 0,0 0 0,1-1 0,-1 1 0,0 0 0,0-1-1,1 1 1,-1 0 0,0 0 0,0-1 0,1 1 0,-1-1 0,0 1 0,0 0 0,0-1-1,0 1 1,0-1 0,1-1 117,-1-1 0,0 1 1,0 0-1,0-1 0,0 1 0,0 0 0,0-1 0,0 1 0,-1 0 1,0-1-1,1 1 0,-3-5 0,3 7-125,0 0 1,0 0-1,0 0 0,0-1 1,0 1-1,0 0 0,0 0 1,0 0-1,0-1 0,0 1 1,0 0-1,0 0 0,-1 0 1,1 0-1,0-1 0,0 1 1,0 0-1,0 0 0,0 0 0,0 0 1,-1 0-1,1-1 0,0 1 1,0 0-1,0 0 0,0 0 1,-1 0-1,1 0 0,0 0 1,0 0-1,0 0 0,0 0 1,-1 0-1,1 0 0,0-1 1,0 1-1,0 0 0,-1 0 1,1 0-1,0 1 0,0-1 1,0 0-1,-1 0 0,1 0 1,0 0-1,-4 11 425,2 15-17,6-1-610,0-16-260,-4-9 436,0 0 0,0 0 0,0 0 0,1 0 0,-1 0 0,0 0 0,0 0 0,0 0 1,0 0-1,1 0 0,-1-1 0,0 1 0,0 0 0,0 0 0,0 0 0,1 0 0,-1 0 0,0 0 0,0-1 0,0 1 0,0 0 0,0 0 0,1 0 0,-1 0 0,0-1 0,0 1 0,0 0 0,0 0 0,0 0 0,0-1 0,0 1 0,0 0 0,0 0 0,0 0 0,0-1 0,0 1 0,0 0 0,0 0 1,0-1-1,5-16-201</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20.932"/>
    </inkml:context>
    <inkml:brush xml:id="br0">
      <inkml:brushProperty name="width" value="0.05" units="cm"/>
      <inkml:brushProperty name="height" value="0.05" units="cm"/>
    </inkml:brush>
  </inkml:definitions>
  <inkml:trace contextRef="#ctx0" brushRef="#br0">20 1 10234,'-6'7'1527,"-2"3"1567,6-1 3284,0-10-6064,0 0-1447,4-3 719,0-2-134</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23.622"/>
    </inkml:context>
    <inkml:brush xml:id="br0">
      <inkml:brushProperty name="width" value="0.05" units="cm"/>
      <inkml:brushProperty name="height" value="0.05" units="cm"/>
    </inkml:brush>
  </inkml:definitions>
  <inkml:trace contextRef="#ctx0" brushRef="#br0">2 0 13235,'-2'8'968,"5"-4"-808,-3-3-88,2 1 216,-1-2-56,2 0-176,0 0-112,-2 0 248,1 0-200,-2-2 0,2-8 8</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39.016"/>
    </inkml:context>
    <inkml:brush xml:id="br0">
      <inkml:brushProperty name="width" value="0.05" units="cm"/>
      <inkml:brushProperty name="height" value="0.05" units="cm"/>
    </inkml:brush>
  </inkml:definitions>
  <inkml:trace contextRef="#ctx0" brushRef="#br0">0 0 12107,'1'5'354,"1"-1"0,0 0 0,-1 0 0,1 0 1,4 6-1,6 12 129,5 33 3705,-14-41-3931,1 0-1,1 0 1,9 20 0,33 49-258,15 28 38,-58-103-31,38 72 25,-36-71-36,1 0 1,0 0 0,0 0-1,0-1 1,1-1 0,11 10-1,2 1 13,-2 1 0,0 1 0,-1 1 0,-1 1 0,24 40 0,-28-44 0,112 204 24,-78-134-45,-16-28 19,40 67-3,24 32 59,-57-91-22,3-2-1,61 76 0,30-10 46,-36-40-90,-71-63 10,-2 2 1,0 0-1,29 58 0,22 31 33,-19-50-36,4-3 1,89 79-1,-127-126-2,5 4 3,34 32 0,-2 3-1,54 71 0,-59-59 7,4-3-1,117 109 1,-132-140-16,275 266-6,-260-242 16,123 102 0,-151-140-3,39 29-3,-2 4 0,93 101 0,-79-59 12,-26-30-18,90 87 0,4-29-118,61 61-104,-158-134 85,3-3-1,2-1 0,81 53 0,-52-47 68,-3 3-1,108 101 1,124 99 69,-63-59 10,-173-130-11,128 87 0,-61-58 15,141 126 1,-227-174-11,3-3-1,1-3 1,115 60 0,-144-87 4,484 226-74,-165-72 68,-280-136-3,116 39 0,84 9-23,-97-32 25,157 25-25,-226-56 25,-58-7-5,-35-9 100,1 0 0,-1-1 0,1 0-1,20 0 1,-36-3-107,-1 0-1,1 0 1,0 0 0,0 0-1,0 0 1,0 0 0,0-1-1,0 1 1,-1 0 0,1-1-1,0 1 1,0-1 0,0 1-1,0-1 1,0 0 0,0 1-1,0-1 1,1 0 0,-1 0-1,0 1 1,-1-3 0,-10-9-122</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0.304"/>
    </inkml:context>
    <inkml:brush xml:id="br0">
      <inkml:brushProperty name="width" value="0.05" units="cm"/>
      <inkml:brushProperty name="height" value="0.05" units="cm"/>
    </inkml:brush>
  </inkml:definitions>
  <inkml:trace contextRef="#ctx0" brushRef="#br0">149 147 13491,'7'-65'2743,"-7"46"-483,2 0 0,5-24 0,-12 114 462,-73 250-1638,4-21-988,67-239-98,7-56 2,0 0 1,0 0 0,1 0-1,-1-1 1,1 1-1,0 0 1,0 0 0,1-1-1,-1 1 1,4 5-1,-5-9 5,1 0-1,0 0 1,-1-1-1,1 1 1,0 0-1,-1 0 1,1 0-1,0 0 0,0-1 1,0 1-1,0 0 1,0-1-1,0 1 1,0-1-1,0 1 1,0-1-1,0 0 0,0 1 1,0-1-1,0 0 1,2 1-1,0-2 9,-1 1 0,1 0 0,-1 0 0,1-1 0,-1 1 0,0-1 0,1 0-1,-1 0 1,4-1 0,3-4 58,0 1-1,0-2 0,12-9 0,-21 16-69,66-65 370,-47 45-214,0 1 1,0 1-1,37-25 1,-51 41-192,-1-1 0,0 1 0,0 1 0,1-1 0,-1 0 0,1 1 0,-1 0 0,1 0 0,0 1 0,-1-1 0,1 1 0,0 0 0,9 1 0,-11-1-58,0 1 0,-1 0 0,1-1 0,0 1 0,0 0 0,-1 1 0,1-1 0,-1 0 0,1 1 0,-1-1 0,1 1 0,-1 0 0,0 0 0,0 0 0,0 0 0,0 0 0,0 0 1,0 1-1,-1-1 0,1 1 0,-1-1 0,0 1 0,1 0 0,0 2 0,-1 3-395,-5-7-180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1.381"/>
    </inkml:context>
    <inkml:brush xml:id="br0">
      <inkml:brushProperty name="width" value="0.05" units="cm"/>
      <inkml:brushProperty name="height" value="0.05" units="cm"/>
    </inkml:brush>
  </inkml:definitions>
  <inkml:trace contextRef="#ctx0" brushRef="#br0">16 44 17732,'34'-42'2514,"-34"42"-2485,0 0 0,0 0 0,0 0 0,0 0 0,1-1 0,-1 1 0,0 0 0,0 0 0,0 0 0,0 0 0,1 0 0,-1 0 0,0 0 0,0 0 0,0 0 0,1-1 1,-1 1-1,0 0 0,0 0 0,0 0 0,1 0 0,-1 0 0,0 0 0,0 0 0,0 1 0,1-1 0,-1 0 0,0 0 0,0 0 0,0 0 0,1 0 0,-1 0 0,0 0 0,0 0 0,0 0 0,0 0 1,1 1-1,-1-1 0,0 0 0,0 0 0,0 0 0,0 0 0,0 1 0,0-1 0,0 0 0,1 0 0,-1 0 0,0 0 0,0 1 0,0-1 0,0 0 0,0 0 0,0 0 0,0 1 0,0-1 0,0 0 1,0 0-1,0 0 0,0 1 0,2 12 527,-3 12-160,0 0 1,-1-1-1,-8 29 0,1 4-98,-25 268 476,32-279-741,2 1 0,2-1-1,2 0 1,3 0 0,11 46 0,-15-83-72,-1-1 0,2 1 0,-1 0 0,1-1 0,0 0 1,1 0-1,0 0 0,0 0 0,11 10 0,-14-15-35,0-1 0,1 0 0,-1 0-1,1 0 1,0 0 0,-1 0 0,1-1 0,0 1 0,0-1-1,0 0 1,0 0 0,0 0 0,1 0 0,-1 0-1,0-1 1,0 0 0,1 1 0,-1-1 0,0 0 0,0-1-1,1 1 1,-1 0 0,0-1 0,0 0 0,0 0 0,0 0-1,1 0 1,-1 0 0,4-3 0,12-8-410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19.774"/>
    </inkml:context>
    <inkml:brush xml:id="br0">
      <inkml:brushProperty name="width" value="0.05" units="cm"/>
      <inkml:brushProperty name="height" value="0.05" units="cm"/>
    </inkml:brush>
  </inkml:definitions>
  <inkml:trace contextRef="#ctx0" brushRef="#br0">197 64 15219,'2'-1'210,"-1"-1"-1,0 0 1,1 0 0,-1-1-1,0 1 1,-1 0-1,1 0 1,0 0 0,-1-1-1,1 1 1,-1 0-1,1-1 1,-1 1 0,0 0-1,0-1 1,0 1-1,-1 0 1,0-4 0,1 5-90,-1 0 0,0 0 0,0-1 1,1 1-1,-1 0 0,0 0 1,0 0-1,0 0 0,0 0 1,-1 0-1,1 0 0,0 1 1,0-1-1,0 0 0,-1 1 1,1-1-1,0 0 0,-1 1 1,1 0-1,-1-1 0,1 1 0,0 0 1,-1 0-1,1 0 0,-1 0 1,1 0-1,-1 0 0,1 0 1,0 0-1,-1 0 0,-2 2 1,-3-1-39,0 1 0,0 1 0,0-1 0,0 1 0,1 1 0,-1-1 0,1 1 0,0 0 0,0 1 0,0-1 0,1 1 0,-1 0 0,1 1 0,0-1 0,1 1 0,-5 6 0,1 1 40,-1-1 0,2 2 0,0-1-1,1 1 1,0 0 0,-7 27 0,12-35-122,0-1 0,0 1 0,1-1 0,-1 1 0,1-1 0,0 1 1,2 8-1,-2-12 0,0-1 0,1 0 0,-1 0 0,0 1 0,1-1 0,-1 0 0,1 0 0,0 0 0,-1 0 1,1 1-1,0-1 0,0 0 0,-1 0 0,1-1 0,0 1 0,0 0 0,0 0 0,0 0 0,0-1 0,1 1 0,-1 0 0,0-1 1,0 1-1,0-1 0,0 1 0,1-1 0,-1 0 0,0 1 0,0-1 0,1 0 0,-1 0 0,0 0 0,1 0 0,-1 0 1,0 0-1,1 0 0,0-1 0,4-1 2,0 1-1,-1-1 1,1 0 0,-1-1 0,1 1 0,-1-1 0,0 0 0,0 0 0,0-1-1,-1 0 1,7-6 0,8-9 45,20-26 0,-22 24 10,33-48 281,-48 68-131,-1 6-148,-2 6-19,-5 16 35,3-19-68,1 0-1,1 0 1,-1 0-1,1 0 0,1 0 1,0 9-1,0-16-4,0 0 0,0 0 0,0 0-1,0 0 1,1 0 0,-1-1 0,0 1 0,1 0-1,-1 0 1,0 0 0,1 0 0,-1 0-1,1 0 1,0-1 0,-1 1 0,1 0 0,0 0-1,-1-1 1,1 1 0,0 0 0,0-1-1,0 1 1,-1-1 0,1 1 0,0-1 0,0 0-1,0 1 1,0-1 0,0 0 0,0 1-1,0-1 1,0 0 0,0 0 0,0 0 0,0 0-1,0 0 1,0 0 0,0 0 0,0 0 0,0-1-1,0 1 1,1-1 0,5-1 15,0 0 1,0 0-1,-1-1 1,11-5-1,69-47 131,-57 36-72,38-20 0,-65 37-74,0 1 0,-1 1-1,1-1 1,0 0-1,0 0 1,0 1 0,0-1-1,0 1 1,0-1-1,0 1 1,0 0 0,0 0-1,0 0 1,0 0-1,0 0 1,0 0 0,3 2-1,-4-2 0,0 1 0,1 0 0,-1 0 0,0 0 0,0 1 0,0-1 0,0 0 0,0 0 0,0 1 0,-1-1 0,1 0 0,0 1 0,-1-1-1,1 0 1,-1 1 0,1-1 0,-1 1 0,0-1 0,1 1 0,-1 0 0,0-1 0,0 3 0,-2 40 3,1-37-40,0 0 0,1-1-1,0 1 1,0 0 0,0 0 0,1 0 0,0 0 0,0 0 0,1 0 0,2 7 0,-3-14-11,-1 1 0,0 0 1,1-1-1,-1 1 0,1-1 1,0 1-1,-1 0 0,1-1 1,-1 1-1,1-1 1,0 0-1,-1 1 0,1-1 1,0 1-1,-1-1 0,1 0 1,0 0-1,0 1 0,-1-1 1,1 0-1,0 0 0,0 0 1,0 0-1,-1 0 1,1 0-1,0 0 0,0 0 1,0 0-1,-1 0 0,1-1 1,0 1-1,0 0 0,-1 0 1,1-1-1,0 1 0,-1-1 1,1 1-1,0 0 0,-1-1 1,1 1-1,0-2 1,28-25-2065,-27 25 1941,124-150-9749,-125 150 10307,-19 20 2275,-16 16 2811,33-33-4693,15-11 666,-10 6-1361,0 0 1,1 1-1,0 0 1,-1 0-1,10-4 1,-13 6-86,0 1 0,0 0 0,0-1 1,0 1-1,0 0 0,0 0 0,0 0 1,1 0-1,-1 0 0,0 0 0,0 0 0,0 0 1,0 0-1,0 0 0,0 1 0,0-1 1,0 0-1,0 1 0,0-1 0,-1 1 0,1-1 1,0 1-1,0-1 0,0 1 0,0 0 1,-1-1-1,1 1 0,0 0 0,0 0 0,-1 0 1,1-1-1,-1 1 0,1 0 0,-1 0 1,1 0-1,-1 0 0,0 0 0,1 0 0,-1 2 1,6 17 10,-2 1 0,-1 1 1,0-1-1,-1 1 0,-3 42 1,0-29 53,1-5 29,-1-1 0,-2 1 1,-8 36-1,8-55 10,0 0 0,0 0 0,-1 0 0,0-1-1,-1 0 1,0 0 0,-1 0 0,0 0 0,0-1 0,-1 0 0,-13 13 0,19-20-70,0-1 0,-1 1 1,1-1-1,-1 0 0,0 0 0,1 0 1,-1 0-1,0 0 0,0 0 0,0 0 0,1 0 1,-1-1-1,0 1 0,0-1 0,0 1 0,0-1 1,0 0-1,0 0 0,0 0 0,0 0 1,0 0-1,-3-1 0,3 0-14,0 0 1,0 0-1,0 0 1,0 0-1,0-1 0,0 1 1,1-1-1,-1 1 0,0-1 1,1 0-1,0 0 1,-1 0-1,1 0 0,0 0 1,0 0-1,0 0 1,0 0-1,0 0 0,0-3 1,-2-5 0,0 0 0,1-1 0,0 1 1,1 0-1,0 0 0,1-1 1,0 1-1,0 0 0,1-1 0,1 1 1,0 0-1,6-18 0,-6 20-19,1 0 1,1 0-1,0 1 0,0-1 0,0 1 0,1 0 1,0 0-1,1 1 0,-1 0 0,1 0 0,0 0 1,1 0-1,-1 1 0,1 0 0,0 0 1,9-3-1,7-2-7,1 1 1,46-11-1,-42 13-4,44-16 0,-63 19 1,1-1 0,-1 0 1,0 0-1,-1-1 0,1 0 0,-1 0 0,0-1 1,9-10-1,-12 11-12,0 0 0,0 0 0,0 0 0,0 0 0,-1-1 0,0 0 0,-1 0 0,1 0 0,2-10 0,-6 17 17,0 0 0,0-1 1,0 1-1,0 0 0,0 0 0,0-1 0,0 1 0,0 0 0,0-1 0,0 1 0,0 0 0,0 0 0,0-1 0,-1 1 0,1 0 0,0 0 0,0-1 1,0 1-1,0 0 0,0 0 0,-1-1 0,1 1 0,0 0 0,0 0 0,0 0 0,-1-1 0,1 1 0,0 0 0,0 0 0,-1 0 0,1 0 0,0-1 1,0 1-1,-1 0 0,1 0 0,-1 0 0,-14 1-48,-13 8 25,24-6 23,-1-1 0,1 1 0,0 0 0,0 0 0,0 0 0,0 1 1,0 0-1,1-1 0,0 1 0,0 0 0,0 1 0,0-1 0,0 1 0,1-1 1,0 1-1,0-1 0,-2 9 0,1-4-43,1 1 1,0 0-1,0 0 1,1-1-1,0 1 1,1 0-1,0 0 0,2 11 1,-3-19-34,1-1 0,0 0 0,0 1 0,1-1 0,-1 0 0,0 1 0,0-1 0,1 0 1,-1 0-1,1 1 0,-1-1 0,1 0 0,-1 0 0,1 0 0,0 0 0,-1 0 0,1 0 0,0 0 0,0 0 0,0 0 0,0 0 1,0 0-1,0 0 0,0 0 0,0-1 0,0 1 0,1 0 0,-1-1 0,0 1 0,0-1 0,1 0 0,-1 1 0,0-1 0,0 0 1,1 0-1,-1 0 0,0 0 0,1 0 0,-1 0 0,0 0 0,1 0 0,-1 0 0,0 0 0,0-1 0,2 0 0,5-2-349,0 0 0,0-1 0,0 0-1,-1-1 1,11-8 0,12-9-688</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2"/>
    </inkml:context>
    <inkml:brush xml:id="br0">
      <inkml:brushProperty name="width" value="0.05" units="cm"/>
      <inkml:brushProperty name="height" value="0.05" units="cm"/>
    </inkml:brush>
  </inkml:definitions>
  <inkml:trace contextRef="#ctx0" brushRef="#br0">2 38 15139,'-1'-3'557,"1"0"0,0-1 0,-1 1 1,2 0-1,-1 0 0,0 0 0,0 0 0,2-5 0,-2 8-471,0 0-1,0-1 1,0 1 0,1 0 0,-1 0-1,0-1 1,0 1 0,0 0 0,0 0 0,1 0-1,-1-1 1,0 1 0,0 0 0,0 0-1,1 0 1,-1 0 0,0-1 0,0 1-1,1 0 1,-1 0 0,0 0 0,0 0 0,1 0-1,-1 0 1,0 0 0,1 0 0,-1 0-1,0 0 1,0 0 0,1 0 0,-1 0 0,0 0-1,0 0 1,1 0 0,14 12 1859,24 41-70,-31-41-1830,0-1 0,0 1 0,1-2 1,1 1-1,-1-1 0,2 0 0,-1-1 1,13 7-1,-21-14-162,1-1 0,0 1 0,-1-1 0,1 0 0,0 0 0,0 0 0,0-1 1,0 1-1,0-1 0,-1 1 0,1-1 0,0 0 0,0 0 0,0-1 0,0 1 0,0 0 0,0-1 0,0 0 0,0 0 1,0 0-1,3-1 0,1-2-107,-1 0 0,0 0 0,0 0 1,0-1-1,0 0 0,-1 0 0,8-9 1,11-14-648</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2.450"/>
    </inkml:context>
    <inkml:brush xml:id="br0">
      <inkml:brushProperty name="width" value="0.05" units="cm"/>
      <inkml:brushProperty name="height" value="0.05" units="cm"/>
    </inkml:brush>
  </inkml:definitions>
  <inkml:trace contextRef="#ctx0" brushRef="#br0">70 1 13515,'-2'16'1872,"-3"11"-791,-3 6-377,-3 14 1864,1 8-1151,0 8-385,3 1-136,1 1-280,0-2-120,3-10-288,2-6-200,1-13-664,3-9-296,-2-17 792,4 1-176,2-9-152</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2.874"/>
    </inkml:context>
    <inkml:brush xml:id="br0">
      <inkml:brushProperty name="width" value="0.05" units="cm"/>
      <inkml:brushProperty name="height" value="0.05" units="cm"/>
    </inkml:brush>
  </inkml:definitions>
  <inkml:trace contextRef="#ctx0" brushRef="#br0">25 92 19956,'13'-24'5176,"-12"22"-5083,1 1 1,-1-1-1,0 0 1,1 1-1,-1 0 0,1-1 1,-1 1-1,1 0 1,0 0-1,-1 0 0,1 0 1,0 0-1,0 0 1,0 0-1,0 0 0,0 1 1,0-1-1,0 1 1,0 0-1,0 0 0,0-1 1,0 1-1,0 0 1,0 1-1,0-1 0,3 1 1,-3 0-94,0 0 0,0 0 1,-1 0-1,1 1 0,0-1 0,-1 1 1,1-1-1,0 1 0,-1-1 0,0 1 1,0 0-1,1 0 0,-1 0 1,0 0-1,0 0 0,0 0 0,-1 0 1,1 0-1,-1 0 0,1 0 1,-1 0-1,1 0 0,-1 1 0,0 3 1,0 7-2,-1-1 1,0 1-1,0-1 1,-1 1 0,-1-1-1,0 0 1,-5 14-1,-42 83 32,7-16 48,42-92-76,1 1-1,-1-1 1,1 1 0,-1-1-1,1 1 1,-1 0 0,1-1-1,0 1 1,0-1-1,-1 1 1,1 0 0,0-1-1,1 1 1,-1 0-1,0-1 1,0 1 0,1 2-1,0-4 0,-1 0-1,0 1 0,1-1 1,-1 0-1,0 0 1,1 1-1,-1-1 0,1 0 1,-1 0-1,0 1 0,1-1 1,-1 0-1,1 0 1,-1 0-1,0 0 0,1 0 1,-1 1-1,1-1 1,-1 0-1,1 0 0,-1 0 1,1-1-1,18-5-36,16-15-409,-1-2-1,-1-1 1,31-29 0,-57 47 408,33-28-341</inkml:trace>
  <inkml:trace contextRef="#ctx0" brushRef="#br0" timeOffset="1">571 0 21221,'0'18'2056,"-3"6"-1432,1 3-256,1 9 904,1 1-351,0 3-793,1-2-512,2-7-897,0-2-983,1-9 1784,2-6-416,0-12-313</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3.293"/>
    </inkml:context>
    <inkml:brush xml:id="br0">
      <inkml:brushProperty name="width" value="0.05" units="cm"/>
      <inkml:brushProperty name="height" value="0.05" units="cm"/>
    </inkml:brush>
  </inkml:definitions>
  <inkml:trace contextRef="#ctx0" brushRef="#br0">1 1 17228,'3'7'655,"0"1"1,-1 0 0,1 0 0,-1 0 0,-1 0-1,0 0 1,0 0 0,0 9 0,-7 69 3036,2-40-2621,3-32-837,0 0-179,0 0 0,1-1 0,0 1 0,3 14 0,-3-27-119,0 0 1,0 0-1,0-1 0,0 1 1,1 0-1,-1-1 1,0 1-1,0 0 0,0 0 1,1-1-1,-1 1 0,0 0 1,1-1-1,-1 1 0,1 0 1,-1-1-1,0 1 0,1-1 1,0 1-1,-1-1 1,1 1-1,-1-1 0,1 1 1,-1-1-1,1 0 0,0 1 1,-1-1-1,1 0 0,0 1 1,0-1-1,-1 0 0,1 0 1,0 0-1,0 0 1,-1 0-1,1 1 0,0-1 1,0-1-1,-1 1 0,1 0 1,0 0-1,-1 0 0,1 0 1,0 0-1,0-1 0,-1 1 1,1 0-1,0-1 0,-1 1 1,1 0-1,0-1 1,-1 1-1,1-1 0,3-2-448,0 0-1,0 0 0,-1 0 0,1-1 0,-1 1 1,0-1-1,3-4 0,5-13-642,1-5-205</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3.713"/>
    </inkml:context>
    <inkml:brush xml:id="br0">
      <inkml:brushProperty name="width" value="0.05" units="cm"/>
      <inkml:brushProperty name="height" value="0.05" units="cm"/>
    </inkml:brush>
  </inkml:definitions>
  <inkml:trace contextRef="#ctx0" brushRef="#br0">1 0 19220,'0'7'2001,"1"2"-1433,7 2-272,-1-1 848,4 1-1280,-1-4 1392,0-4-1104,-3-3-80,-4-6-80</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4.041"/>
    </inkml:context>
    <inkml:brush xml:id="br0">
      <inkml:brushProperty name="width" value="0.05" units="cm"/>
      <inkml:brushProperty name="height" value="0.05" units="cm"/>
    </inkml:brush>
  </inkml:definitions>
  <inkml:trace contextRef="#ctx0" brushRef="#br0">0 1 18468,'5'1'351,"0"0"-1,-1 1 1,1 0 0,-1 0-1,0 0 1,1 1 0,-1-1 0,0 1-1,0 0 1,-1 0 0,1 0-1,-1 1 1,1-1 0,-1 1 0,4 6-1,4 6 191,-1 0 1,12 27-1,-6-7-423,-1 1 0,-3 1 0,0 0 0,-3 1 0,-1 0 0,-1 1 0,-3 0 0,-1-1 0,-2 1 0,-2 0 0,-2 0 0,-10 55-1,7-68-762,-14 38-1,17-58 537,0 1 0,0-1 0,-1 0 0,0 0 0,-1 0 0,1 0 0,-1-1 0,0 1 0,-8 6 0,-5-4-421</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4.994"/>
    </inkml:context>
    <inkml:brush xml:id="br0">
      <inkml:brushProperty name="width" value="0.05" units="cm"/>
      <inkml:brushProperty name="height" value="0.05" units="cm"/>
    </inkml:brush>
  </inkml:definitions>
  <inkml:trace contextRef="#ctx0" brushRef="#br0">0 111 15547,'15'5'1729,"10"-4"-1121,7 3-240,5-7 824,9-5-488,3-4-104,2-6-520,2-2-320,-10 0-536,-4 2 656,-15 4-176,-6 7-128</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5.428"/>
    </inkml:context>
    <inkml:brush xml:id="br0">
      <inkml:brushProperty name="width" value="0.05" units="cm"/>
      <inkml:brushProperty name="height" value="0.05" units="cm"/>
    </inkml:brush>
  </inkml:definitions>
  <inkml:trace contextRef="#ctx0" brushRef="#br0">0 67 15923,'4'6'1385,"8"-4"-905,4-2-184,8-3 504,5-2-128,4 0-264,3-2-152,-1-2-488,1 0-320,-4-4 464,-2 3-112,-3-4-104</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5.798"/>
    </inkml:context>
    <inkml:brush xml:id="br0">
      <inkml:brushProperty name="width" value="0.05" units="cm"/>
      <inkml:brushProperty name="height" value="0.05" units="cm"/>
    </inkml:brush>
  </inkml:definitions>
  <inkml:trace contextRef="#ctx0" brushRef="#br0">14 0 15403,'1'28'1433,"9"0"-969,-2 1-160,0 5 576,1 2-168,-6 3-152,-2 1-160,-4 2-296,-4-1-216,-4-1-1648,0-1 1624,0-10-200,1-2-184</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7.357"/>
    </inkml:context>
    <inkml:brush xml:id="br0">
      <inkml:brushProperty name="width" value="0.05" units="cm"/>
      <inkml:brushProperty name="height" value="0.05" units="cm"/>
    </inkml:brush>
  </inkml:definitions>
  <inkml:trace contextRef="#ctx0" brushRef="#br0">248 130 13611,'2'-7'640,"-1"-1"1,1 0-1,-2 0 0,1 0 1,-1 0-1,0 0 0,-2-14 1,2 20-495,0-1 0,-1 1 1,1 0-1,-1-1 0,0 1 0,1 0 1,-1-1-1,0 1 0,0 0 1,-1 0-1,1 0 0,0 0 0,-1 0 1,1 0-1,-1 0 0,0 0 1,1 1-1,-1-1 0,0 0 0,0 1 1,0 0-1,0-1 0,-1 1 1,1 0-1,0 0 0,0 0 0,-1 1 1,1-1-1,-4 0 0,2 1-65,0 0 0,0 0 0,0 1 0,0 0 0,0 0 0,0 0 0,0 0 0,1 0 0,-1 1-1,0 0 1,1 0 0,0 0 0,-1 0 0,1 0 0,-4 4 0,-2 1 32,1 1 0,-1 1 0,1 0 1,-7 10-1,4-2-57,0 2 1,1-1 0,0 1-1,2 1 1,0 0 0,2 0 0,-6 23-1,7-17-42,1 0-1,1 1 0,1-1 0,1 0 1,3 36-1,0-45-2,1 0 0,1-1 0,10 32 0,-12-42-4,0 0 1,1 0-1,0 0 0,0 0 0,1 0 0,0 0 0,0-1 0,0 0 0,0 0 0,1 0 0,0 0 0,8 5 0,-10-8-3,-1-1-1,1 0 1,0 0 0,0 0-1,0 0 1,0 0 0,0-1-1,0 1 1,0-1 0,0 0-1,0 1 1,0-2 0,1 1-1,-1 0 1,0-1-1,0 1 1,0-1 0,0 0-1,0 0 1,-1 0 0,1 0-1,0-1 1,0 1 0,-1-1-1,1 1 1,-1-1 0,1 0-1,2-3 1,4-3 4,-1 0 0,1-1 0,-1-1 0,-1 1 0,11-19 0,-9 14-10,-2 1 0,0-2 1,0 1-1,-1-1 1,-1 0-1,-1-1 0,0 1 1,-1-1-1,2-27 1,-5 42 0,0 1 0,1-1 0,-1 0 0,0 0 0,0 0 0,0 0 0,0 0 0,0 0 0,-1 0 0,1 0 0,0 1 0,0-1 0,-1 0 0,1 0 0,0 0 0,-1 0 0,1 1 0,-1-1 0,1 0 0,-1 0 1,0 0-1,0 1 1,1 0 0,-1 0 0,0 0 0,1 0 0,-1 0 0,1 1 0,-1-1 0,0 0 0,1 0 0,-1 1 0,1-1 0,-1 0 0,1 1 0,-1-1 1,1 1-1,-1-1 0,1 1 0,0-1 0,-1 1 0,1-1 0,-1 2 0,-3 3 5,0 1 0,1 0 1,0 0-1,-3 8 0,4-7 0,0 0-1,0 0 1,1 1 0,0 10-1,1-16-3,0-1-1,0 1 1,0-1-1,0 0 1,0 1-1,1-1 1,-1 0-1,1 1 1,-1-1-1,1 0 1,-1 1-1,1-1 0,1 2 1,-1-2-2,-1-1 0,1 1 0,0-1 0,-1 1 1,1-1-1,0 0 0,0 1 0,-1-1 0,1 0 0,0 0 0,0 1 0,0-1 0,0 0 1,-1 0-1,1 0 0,0 0 0,0 0 0,0 0 0,0 0 0,-1 0 0,1-1 0,0 1 1,0 0-1,0 0 0,1-1 0,7-3-49,0-1 0,0 0 0,-1-1 1,1 1-1,-1-1 0,0-1 0,7-8 0,-8 8-20,1 1 0,-1-1-1,1 1 1,0 1-1,1-1 1,-1 1 0,15-6-1,-22 11 63,0 0 0,0-1 0,0 1 1,0 0-1,0 0 0,0 0 0,0 0 0,0 0 0,0 0 0,0 0 0,0 0 0,0 0 0,0 1 0,0-1 0,0 0 0,0 1 0,0-1 0,-1 0 0,1 1 0,0-1 1,0 1-1,0 0 0,0-1 0,-1 1 0,1 0 0,0-1 0,-1 1 0,1 0 0,0 0 0,-1-1 0,1 1 0,-1 0 0,1 0 0,-1 0 0,0 0 0,1 0 0,-1 0 0,0 0 1,1 0-1,-1 1 0,1 6 8,1 0 0,-1 1 0,-1 15 0,0-17 3,-2 152 138,2-157-197,0 0 0,0 0 0,0 0 1,0 0-1,0 0 0,0 0 0,1 0 0,-1 0 0,0 0 0,1 0 1,0 0-1,1 2 0,-2-4 30,0 1 0,1-1-1,-1 0 1,0 0 0,1 0 0,-1 0 0,0 0-1,1 0 1,-1 0 0,1 0 0,-1 0 0,0 0-1,1 0 1,-1 0 0,0 0 0,1-1 0,-1 1-1,0 0 1,1 0 0,-1 0 0,0 0 0,1-1-1,-1 1 1,0 0 0,1 0 0,-1-1 0,0 1-1,0 0 1,1 0 0,-1-1 0,0 1 0,0 0-1,0-1 1,1 1 0,-1 0 0,0-1 0,6-8-196,-1 0 0,-1 0 1,5-12-1,8-21-323</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20.365"/>
    </inkml:context>
    <inkml:brush xml:id="br0">
      <inkml:brushProperty name="width" value="0.05" units="cm"/>
      <inkml:brushProperty name="height" value="0.05" units="cm"/>
    </inkml:brush>
  </inkml:definitions>
  <inkml:trace contextRef="#ctx0" brushRef="#br0">76 1 16724,'0'4'301,"1"1"1,-1 0 0,0 0 0,0-1 0,0 1 0,0 0 0,-1 0 0,0-1-1,0 1 1,0 0 0,-1-1 0,0 1 0,-2 5 0,-4 13 901,-2 8-357,-3 11 57,2 0 0,-11 79 0,22-115-865,0-1 0,0 1 1,0 0-1,0 0 0,3 9 0,-3-14-41,0 0-1,0 0 1,0 0-1,1 0 1,-1 0-1,0 0 1,1-1-1,-1 1 1,1 0-1,-1 0 1,1 0 0,0-1-1,-1 1 1,1 0-1,0-1 1,-1 1-1,1 0 1,0-1-1,0 1 1,0-1 0,-1 1-1,1-1 1,0 1-1,0-1 1,0 0-1,0 0 1,0 1-1,0-1 1,0 0 0,0 0-1,0 0 1,0 0-1,0 0 1,0 0-1,0 0 1,-1 0-1,1-1 1,0 1 0,0 0-1,0 0 1,2-1-1,4-3-57,1 0 0,-1 0 0,0 0 0,0-1 0,0 0 0,-1-1 1,1 1-1,5-8 0,-7 7 9,1 1 1,0-1-1,0 1 1,1 0-1,0 0 1,0 1-1,0 0 0,12-6 1,-18 10 52,0 0 0,0-1 0,0 1 0,0 0 0,0 0 0,0 0 0,0-1 0,0 1 0,0 0 0,0 0 0,0 0 0,0 1 0,0-1 0,0 0 0,0 0-1,0 1 1,0-1 0,0 0 0,0 1 0,-1-1 0,1 1 0,0-1 0,0 1 0,0-1 0,0 1 0,-1 0 0,1-1 0,0 1 0,-1 0 0,1 0 0,0-1 0,-1 1 0,1 0 0,-1 0 0,1 0 0,-1 0 0,0 0 0,1 0 0,-1 0 0,0 0 0,0 0 0,1 0 0,-1 0 0,0 0 0,0 1 0,0 5 42,0 0 1,0-1-1,0 1 0,-1 0 1,-2 11-1,-1-2 127,-1 0 0,0 0-1,-16 30 1,17-38-68,-1 0 1,0 0 0,0 0-1,-1-1 1,0 0-1,0 0 1,0 0-1,-14 10 1,19-16-86,-1 0 0,1 0-1,0-1 1,-1 1 0,1 0 0,0 0 0,-1-1 0,1 1-1,-1-1 1,1 1 0,-1-1 0,1 0 0,-1 1-1,0-1 1,1 0 0,-1 0 0,1 0 0,-1 0 0,1-1-1,-1 1 1,0 0 0,1-1 0,-1 1 0,-2-2-1,2 1-94,0-1 0,0 0-1,0 0 1,0 0 0,0 0 0,1 0-1,-1 0 1,0 0 0,1 0-1,0-1 1,-1 1 0,1 0-1,-1-5 1,-1 0-363,1 0 0,1 0 1,-1 0-1,1 0 0,0 0 1,1 0-1,-1-1 0,1 1 1,1 0-1,1-12 0,5 3-532,4 2-125</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7.900"/>
    </inkml:context>
    <inkml:brush xml:id="br0">
      <inkml:brushProperty name="width" value="0.05" units="cm"/>
      <inkml:brushProperty name="height" value="0.05" units="cm"/>
    </inkml:brush>
  </inkml:definitions>
  <inkml:trace contextRef="#ctx0" brushRef="#br0">0 445 14275,'1'0'115,"-1"1"1,0 0-1,1-1 0,-1 1 1,1-1-1,-1 1 0,0-1 1,1 0-1,-1 1 0,1-1 1,0 1-1,-1-1 0,1 0 1,-1 1-1,1-1 0,0 0 1,-1 0-1,1 0 1,-1 1-1,1-1 0,0 0 1,-1 0-1,1 0 0,0 0 1,-1 0-1,1 0 0,0 0 1,-1 0-1,1 0 0,0-1 1,-1 1-1,1 0 0,0 0 1,-1 0-1,1-1 0,-1 1 1,1 0-1,-1-1 0,1 1 1,-1-1-1,1 1 0,-1 0 1,2-2-1,26-25 2365,-21 20-1979,-5 5-386,12-12 229,1 0 1,-2-1 0,0 0 0,-1-1-1,0-1 1,10-21 0,-21 38-343,-1-1 0,1 0-1,-1 1 1,0-1 0,1 0 0,-1 1 0,0-1 0,0 0 0,1 1 0,-1-1 0,0 0 0,0 0 0,0 1 0,0-1 0,0 0 0,0 0 0,0 1-1,0-1 1,0 0 0,-1 1 0,1-1 0,0 0 0,-1-1 0,1 2 0,-1 0-1,0 0 1,1 0-1,-1-1 0,0 1 1,1 0-1,-1 0 1,1 0-1,-1 0 1,0 0-1,1 0 1,-1 0-1,0 1 1,1-1-1,-1 0 1,0 0-1,1 0 1,-1 1-1,1-1 1,-2 1-1,-3 2 5,0 0 0,-1 0 0,1 0-1,-8 8 1,4-1 37,0 0-1,0 1 0,1 0 0,1 0 0,-1 1 1,2 0-1,0 0 0,0 1 0,1-1 1,1 1-1,0 0 0,1 1 0,0-1 1,1 1-1,0-1 0,1 1 0,2 25 0,-1-37-31,0 0-1,1 0 0,-1 0 0,0 0 0,1 0 0,0 0 0,-1-1 0,1 1 0,0 0 0,0 0 0,0 0 0,0-1 0,0 1 0,1-1 0,-1 1 0,0-1 0,1 1 0,-1-1 0,1 0 0,-1 1 0,1-1 0,0 0 0,1 1 0,0-2-1,-1 1 0,1-1 0,-1 1 0,0-1 0,1 0-1,-1 0 1,1 0 0,-1 0 0,1-1 0,-1 1 0,1 0 0,-1-1 0,1 0-1,-1 0 1,0 0 0,0 0 0,1 0 0,2-2 0,10-7-25,-1 0 0,-1-1 0,0 0 0,20-22 0,39-58-273,-40 45-38,41-79 1,-59 97 176,-2 0 0,0-1 0,-2-1 0,9-44 0,-16 43 76,-3 30 75,0 1 0,0 0 0,0-1 0,0 1 0,0 0 0,0-1 0,0 1 1,0 0-1,0-1 0,0 1 0,0-1 0,0 1 0,-1 0 0,1-1 0,0 1 0,0 0 0,0-1 0,0 1 0,-1 0 0,1 0 0,0-1 0,0 1 0,-1 0 0,1 0 0,0-1 0,0 1 0,-1 0 0,1 0 0,0 0 0,-1-1 1,1 1-1,0 0 0,-1 0 0,1 0 0,0 0 0,-1 0 0,-11 6 86,5 2-45,0 1 0,1-1 1,0 1-1,1 0 0,-9 18 1,-18 56 219,25-64-192,5-12-48,-29 89 270,28-85-265,0 1 0,1 0 0,1-1-1,0 1 1,1 0 0,1 16 0,-1-25-73,0-1 1,1 1 0,-1 0-1,1-1 1,0 1 0,-1 0 0,1-1-1,1 1 1,-1-1 0,0 1-1,0-1 1,1 0 0,0 0-1,-1 1 1,1-1 0,0 0-1,0-1 1,0 1 0,0 0-1,0 0 1,1-1 0,-1 1-1,4 1 1,-1-2-48,0 1 0,0-1 0,0 0 0,0-1 0,0 1 0,0-1 0,0 0 0,0 0 0,0-1 1,0 1-1,9-3 0,23-6-354</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8.335"/>
    </inkml:context>
    <inkml:brush xml:id="br0">
      <inkml:brushProperty name="width" value="0.05" units="cm"/>
      <inkml:brushProperty name="height" value="0.05" units="cm"/>
    </inkml:brush>
  </inkml:definitions>
  <inkml:trace contextRef="#ctx0" brushRef="#br0">61 255 18212,'-12'20'1166,"1"1"1,-13 32-1,21-47-1016,1 0-1,0 0 0,0 0 1,1 1-1,-1-1 1,2 0-1,-1 1 1,1-1-1,0 1 1,0-1-1,0 1 1,1-1-1,3 11 1,-4-16-136,0 0-1,1 1 1,-1-1 0,1 0 0,-1 0-1,1 0 1,0 0 0,0 0 0,-1 0 0,1 0-1,0-1 1,0 1 0,0 0 0,0 0-1,0-1 1,0 1 0,0 0 0,0-1 0,0 1-1,0-1 1,0 1 0,0-1 0,0 0 0,1 1-1,-1-1 1,0 0 0,0 0 0,0 0-1,1 0 1,-1 0 0,0 0 0,0 0 0,0 0-1,1-1 1,1 0 0,2 0-4,0-1-1,-1 0 1,1 0 0,-1 0-1,1-1 1,-1 0 0,7-5-1,2-5-64,1 0-1,-2-1 1,0 0-1,-1-1 0,0 0 1,-1-1-1,-1 0 1,12-29-1,-7 8-125,-1-1 1,-2 0-1,7-41 0,-14 57 39,1-32-1,-6 40 96,-4 19 45,-6 25 47,-2 13-116,2 1-1,3 1 1,1-1-1,2 1 1,3 90 0,6-112-33,3-11-72</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8.895"/>
    </inkml:context>
    <inkml:brush xml:id="br0">
      <inkml:brushProperty name="width" value="0.05" units="cm"/>
      <inkml:brushProperty name="height" value="0.05" units="cm"/>
    </inkml:brush>
  </inkml:definitions>
  <inkml:trace contextRef="#ctx0" brushRef="#br0">0 25 15467,'1'-1'116,"0"1"0,-1-1 0,1 1 0,0-1-1,-1 1 1,1-1 0,0 1 0,0 0 0,0-1-1,-1 1 1,1 0 0,0 0 0,0-1 0,0 1 0,0 0-1,0 0 1,-1 0 0,1 0 0,0 0 0,0 0-1,0 0 1,0 1 0,0-1 0,-1 0 0,1 0-1,0 1 1,1-1 0,-1 2 96,1-1-1,-1 0 0,1 1 1,-1-1-1,0 1 0,0-1 1,1 1-1,-1-1 0,0 1 1,-1 0-1,3 3 0,1 8 457,-1 0-1,1-1 0,0 15 1,-3-19-559,1 6 232,6 25 430,-8-37-711,1 1 0,-1-1 0,1 0 0,0 0 0,0 0 0,0 0 0,0 0 0,0 0-1,0-1 1,1 1 0,-1 0 0,0 0 0,3 2 0,-2-4-43,-1 0 0,0 1-1,0-1 1,0 0-1,1 0 1,-1 0 0,0 0-1,0 0 1,0 0 0,1 0-1,-1 0 1,0-1 0,0 1-1,0 0 1,1-1 0,-1 1-1,0-1 1,0 1 0,0-1-1,0 1 1,0-1 0,0 0-1,0 0 1,0 1 0,0-1-1,-1 0 1,1 0 0,1-2-1,26-32-21,-23 29-3,25-40-133,-23 34 70,0 0 0,1 1-1,0 0 1,1 0 0,0 1-1,1 0 1,11-9 0,-21 18 64,1 1 0,-1 0 1,0 0-1,1-1 0,-1 1 0,0 0 1,1 0-1,-1 0 0,1-1 0,-1 1 1,1 0-1,-1 0 0,1 0 0,-1 0 1,0 0-1,1 0 0,-1 0 0,1 0 1,-1 0-1,1 0 0,-1 0 0,1 0 1,-1 0-1,0 1 0,1-1 0,-1 0 1,1 0-1,-1 0 0,0 1 0,1-1 1,-1 0-1,1 0 0,-1 1 0,0-1 1,1 0-1,-1 1 0,0-1 0,0 0 1,1 1-1,-1-1 0,0 1 1,0-1-1,0 0 0,1 1 0,-1-1 1,0 1-1,0-1 0,0 1 0,4 23-93,-4-24 96,-3 81-88,0-9-19,3-71 78,0-1-1,0 1 0,0-1 1,-1 0-1,1 1 0,0-1 1,0 1-1,1-1 1,-1 1-1,0-1 0,0 1 1,0-1-1,0 1 0,0-1 1,0 1-1,1-1 0,-1 0 1,0 1-1,0-1 0,1 1 1,-1-1-1,0 0 0,0 1 1,1-1-1,-1 0 1,1 1-1,0 0 0,8-9-395,8-21 113,-3-7-17</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9.300"/>
    </inkml:context>
    <inkml:brush xml:id="br0">
      <inkml:brushProperty name="width" value="0.05" units="cm"/>
      <inkml:brushProperty name="height" value="0.05" units="cm"/>
    </inkml:brush>
  </inkml:definitions>
  <inkml:trace contextRef="#ctx0" brushRef="#br0">64 58 15267,'-32'82'3045,"3"-10"146,29-71-3138,0-1 0,-1 1 0,1-1 0,0 1 0,0-1 0,-1 1 0,1-1 0,0 1 0,0-1 0,0 1 0,0 0-1,-1-1 1,1 1 0,0-1 0,0 1 0,0 0 0,0-1 0,0 1 0,1-1 0,-1 1 0,0 0 0,0-1 0,0 1 0,0-1 0,1 1 0,-1-1 0,0 1-1,1-1 1,-1 2 0,1-3-24,0 1 0,0 0 0,0 0 0,0 0 0,0-1 0,0 1 0,0-1 0,0 1-1,0 0 1,0-1 0,-1 0 0,1 1 0,0-1 0,1-1 0,30-29-214,-13 8-155,27-40 0,-40 53 275,0 0 0,-1 0-1,0-1 1,-1 0 0,0 1 0,-1-1-1,3-15 1,-7 21 350,-4 14-83,-6 21 111,1 0 80,2 1 0,1 1 0,2-1 0,1 1 0,0 44 0,4-71-317,0 1-1,0 0 1,1-1-1,0 1 1,0-1 0,1 1-1,-1-1 1,4 6 0,-4-9-70,-1-1 1,1 0 0,0 1-1,0-1 1,0 0 0,0 0 0,0 0-1,0 0 1,0 0 0,0 0 0,1 0-1,-1 0 1,0 0 0,1 0 0,-1-1-1,0 1 1,1-1 0,-1 1 0,1-1-1,-1 1 1,1-1 0,-1 0-1,1 0 1,-1 0 0,1 0 0,-1 0-1,1 0 1,-1 0 0,1 0 0,-1 0-1,1-1 1,-1 1 0,3-2 0,3-1-173,-1 1 0,0-2 0,0 1 0,0-1 0,0 0 0,-1 0 0,1-1 0,-1 0 0,0 1 0,-1-2 0,1 1 0,-1-1 0,4-6 0,7-13-524,21-47 1,-29 58 593,18-41-730</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49.716"/>
    </inkml:context>
    <inkml:brush xml:id="br0">
      <inkml:brushProperty name="width" value="0.05" units="cm"/>
      <inkml:brushProperty name="height" value="0.05" units="cm"/>
    </inkml:brush>
  </inkml:definitions>
  <inkml:trace contextRef="#ctx0" brushRef="#br0">50 242 14363,'-3'-4'2180,"-2"9"-1356,-5 8 57,4 0-519,1 1-1,0 0 1,1 0-1,1 0 1,0 0 0,0 1-1,2-1 1,0 1 0,0 0-1,1-1 1,3 20-1,-2-32-324,-1-1 0,0 1 0,1 0 0,-1-1 0,1 1 0,0 0 0,0-1 0,0 1 0,-1-1 0,1 1 0,0-1 0,1 1 0,-1-1 0,2 2 0,-2-3-15,0 1-1,0-1 1,0 1-1,0-1 1,0 0 0,0 1-1,0-1 1,0 0 0,0 0-1,1 0 1,-1 0 0,0 0-1,0 0 1,0 0-1,0 0 1,0 0 0,0-1-1,0 1 1,0 0 0,0-1-1,0 1 1,0-1 0,0 1-1,0-1 1,0 1-1,0-1 1,1 0 0,6-5 7,-1-1-1,0 0 1,0 0 0,0 0 0,-1-1 0,0 0 0,9-15-1,30-66-245,-30 55-129,16-60 0,-26 77 150,-2 0-1,0 0 0,-1 0 0,0 0 0,-3-32 1,1 46 158,0 1 0,0-1 0,-1 1 0,1 0 0,-1-1 0,1 1 1,-1 0-1,0 0 0,0 0 0,0-1 0,0 1 0,-1 0 0,1 0 0,-1 0 1,-2-2-1,3 3 27,0 0-1,0 1 1,0-1 0,0 1 0,0-1 0,-1 1-1,1 0 1,0-1 0,0 1 0,-1 0 0,1 0-1,0 0 1,0 0 0,-1 0 0,1 0 0,0 0-1,0 0 1,0 1 0,-1-1 0,1 0 0,0 1-1,0-1 1,0 1 0,0-1 0,-1 1 0,1 0-1,0-1 1,0 1 0,0 0 0,1 0 0,-3 1-1,-2 3 30,0 1 0,0-1-1,1 1 1,-1 0 0,1 0-1,1 0 1,-1 0 0,1 1-1,-3 8 1,2-5 60,1 1 0,0-1 0,1 1 0,0 0 0,-1 16 0,2-25-65,1 0 0,0 0 0,0 0 0,0 0 0,0 0 0,1 0 0,-1 0 0,0 0 0,1 0 0,0 0 0,-1 0 0,1 0 0,0-1 0,0 1 0,0 0 0,0 0 0,0-1 0,0 1 0,1 0 0,-1-1 0,1 0 0,-1 1 0,1-1 0,-1 0 0,1 0 1,0 1-1,-1-1 0,1-1 0,0 1 0,0 0 0,0 0 0,4 0 0,4 1-130,1-1 1,-1 0-1,1-1 0,0-1 1,14-1-1,25 0-635,-48 3 711,1-1 1,-1 1-1,0-1 0,0 1 0,0 0 1,1 0-1,-1 0 0,0 0 1,0 0-1,0 1 0,0-1 0,-1 1 1,1-1-1,0 1 0,-1-1 1,1 1-1,-1 0 0,1 0 0,-1 0 1,0 0-1,0 0 0,0 0 1,0 0-1,0 1 0,0-1 0,0 0 1,-1 0-1,1 1 0,-1-1 1,0 3-1,1 0 23,-1 1-1,0-1 1,0 0 0,-1 1 0,1-1 0,-1 0-1,0 1 1,-1-1 0,1 0 0,-1 0-1,0 0 1,-3 6 0,-12 11-2</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0.569"/>
    </inkml:context>
    <inkml:brush xml:id="br0">
      <inkml:brushProperty name="width" value="0.05" units="cm"/>
      <inkml:brushProperty name="height" value="0.05" units="cm"/>
    </inkml:brush>
  </inkml:definitions>
  <inkml:trace contextRef="#ctx0" brushRef="#br0">0 0 17340,'2'1'131,"-1"-1"1,0 1 0,0-1-1,0 1 1,0 0 0,0-1-1,0 1 1,0 0 0,-1 0-1,1-1 1,0 1 0,0 0-1,0 0 1,-1 0 0,1 0 0,-1 0-1,1 0 1,-1 0 0,1 0-1,-1 1 1,1-1 0,-1 2-1,7 32 1011,-6-27-534,44 496 5073,-38 3-3910,-14-569-1250,1 16-466,-1-172-133,9 175-103,2 0 0,1 1 1,13-46-1,-13 73 9,-1-1 1,2 1-1,0 0 1,1 1-1,1 0 1,14-21-1,-18 29 65,1 0 1,0 0-1,0 0 0,1 1 0,-1 0 1,1 0-1,0 0 0,1 1 0,-1 0 1,1 0-1,-1 1 0,1 0 1,0 0-1,1 0 0,10-2 0,-16 4 101,0 1 1,0-1-1,0 1 0,0 0 0,0 0 0,0-1 0,0 1 0,0 1 0,0-1 0,0 0 1,0 0-1,0 1 0,0-1 0,0 1 0,0-1 0,0 1 0,0 0 0,-1 0 1,1 0-1,0 0 0,-1 0 0,1 0 0,0 1 0,-1-1 0,0 0 0,1 1 0,-1-1 1,0 1-1,0 0 0,1-1 0,-1 1 0,0 0 0,-1 0 0,1 0 0,0-1 0,-1 1 1,1 0-1,-1 0 0,1 0 0,-1 0 0,0 0 0,0 0 0,0 4 0,0 8 129,-1 1-1,0 0 0,-1-1 1,-7 25-1,7-30-71,-2 7 137,-1 1 0,-9 22-1,7-31 26,4-16-206,3-19-211,0 27 202,2-25-594,1 0 1,9-37 0,-10 52 6,1-1-1,0 1 1,1 1 0,0-1 0,1 0 0,0 1 0,1 0 0,11-15-1,-15 22 250,0 0-1,0 0 0,0 0 0,1 0 0,-1 0 1,1 0-1,0 0 0,0 1 0,-1 0 1,1-1-1,0 1 0,0 0 0,0 0 0,0 1 1,0-1-1,5 0 0,0 1-647</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1.347"/>
    </inkml:context>
    <inkml:brush xml:id="br0">
      <inkml:brushProperty name="width" value="0.05" units="cm"/>
      <inkml:brushProperty name="height" value="0.05" units="cm"/>
    </inkml:brush>
  </inkml:definitions>
  <inkml:trace contextRef="#ctx0" brushRef="#br0">1 234 11859,'21'-15'3243,"-19"14"-2487,0 0-1,0 0 1,0 0 0,0 1 0,0-1-1,0 1 1,0-1 0,0 1 0,4 0 0,-6 2-406,0 1 1,0-1-1,0 1 1,-1-1-1,1 1 1,-1-1 0,-1 4-1,-9 23-114,-5 13-231,15-40-19,1 1 0,0 0 0,-1-1 0,1 1 0,0 0 0,0-1 0,0 1 0,1 0 0,-1-1 0,1 1 0,-1 0 0,1-1 0,0 1 0,1 2 0,-1-4-10,0 0 1,-1 0 0,1 1 0,0-1-1,0 0 1,0 0 0,1 0-1,-1 0 1,0 0 0,0-1-1,1 1 1,-1 0 0,0-1-1,1 1 1,-1 0 0,0-1-1,1 0 1,-1 1 0,1-1-1,-1 0 1,1 0 0,-1 0-1,1 0 1,-1 0 0,1 0-1,-1 0 1,1 0 0,-1 0-1,1-1 1,-1 1 0,0-1-1,1 1 1,1-2 0,4 0-92,-1-1 0,1 0 1,-1-1-1,0 0 0,9-6 0,0-4-106,-1 0 0,0-1 0,-1 0 0,0-1 0,-2-1-1,0 0 1,0-1 0,-2 1 0,10-27 0,-16 121 492,-3-77-272,0 1-1,0 0 1,0 0 0,0-1 0,0 1 0,1 0 0,-1-1 0,0 1 0,0 0 0,1 0 0,-1-1-1,0 1 1,1 0 0,-1-1 0,1 1 0,-1-1 0,1 1 0,-1 0 0,1-1 0,-1 1-1,1-1 1,-1 1 0,1-1 0,0 0 0,-1 1 0,1-1 0,0 0 0,-1 1 0,2-1-1,-1 0-16,1 0 0,-1 0-1,0-1 1,1 1 0,-1 0-1,0-1 1,0 1 0,1-1-1,-1 0 1,0 1 0,0-1-1,0 0 1,0 0 0,2-1-1,4-4-155,0-1-1,0-1 0,6-9 1,-2 0-134,-8 12 205,0 1 0,0-1 0,0 1 0,0-1 0,1 1 0,0 0 0,0 0 0,0 1 0,6-5 0,-9 8 102,-1-1 1,0 1-1,1 0 0,-1 0 0,0 0 0,1 0 0,-1 0 0,0 0 1,0 0-1,1 1 0,-1-1 0,0 0 0,1 0 0,-1 0 1,0 0-1,1 0 0,-1 0 0,0 0 0,0 1 0,1-1 1,-1 0-1,0 0 0,0 0 0,1 1 0,-1-1 0,0 0 0,0 0 1,0 1-1,1-1 0,-1 0 0,0 1 0,0-1 0,0 0 1,0 0-1,0 1 0,0-1 0,0 0 0,1 1 0,-1-1 0,0 0 1,0 1-1,0-1 0,2 19 248,-2-17-222,1 18 282,4 49 1390,16 87 0,-8-99-1160,-5-26-388,-2 1 0,5 50 0,-13-62-87,-5-29-15,-5-34-109,9 12-213,2 1 0,1-1 0,1 1 0,1-1-1,2 1 1,1 0 0,17-54 0,-4 30-139,3 1 1,2 1-1,36-62 0,-54 109 640,-8 15-67,-9 28 78,6-20-73,2-5-26,0-1 1,1 1-1,1 0 1,0 0-1,1 1 0,1 24 1,0-35-123,0 1 0,1-1 0,-1 0 0,1 0 0,-1 0 0,1 0 0,0 1 1,0-1-1,1 0 0,-1 0 0,1-1 0,-1 1 0,1 0 0,0 0 0,0-1 0,0 1 1,0-1-1,0 0 0,1 0 0,-1 1 0,1-1 0,-1-1 0,1 1 0,0 0 0,0-1 0,0 1 1,0-1-1,0 0 0,0 0 0,0 0 0,0-1 0,0 1 0,6 0 0,-5-1-5,0 0 0,0 0 0,0 0 0,1-1 1,-1 1-1,5-2 0,32-16-2</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1.797"/>
    </inkml:context>
    <inkml:brush xml:id="br0">
      <inkml:brushProperty name="width" value="0.05" units="cm"/>
      <inkml:brushProperty name="height" value="0.05" units="cm"/>
    </inkml:brush>
  </inkml:definitions>
  <inkml:trace contextRef="#ctx0" brushRef="#br0">33 48 19764,'0'0'1841,"4"7"-1233,-1 4-280,2 9 1112,-3 3-512,3 3-688,-2 0-368,-2-3-760,0-3 1520,-2-13-720,0-7-80,-1-11-72</inkml:trace>
  <inkml:trace contextRef="#ctx0" brushRef="#br0" timeOffset="1">0 0 13771,'0'0'1336,"7"6"-1024,3 0-448,2-3 1329,4 0-697,5-2-456</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2.244"/>
    </inkml:context>
    <inkml:brush xml:id="br0">
      <inkml:brushProperty name="width" value="0.05" units="cm"/>
      <inkml:brushProperty name="height" value="0.05" units="cm"/>
    </inkml:brush>
  </inkml:definitions>
  <inkml:trace contextRef="#ctx0" brushRef="#br0">82 1 18908,'-28'27'2257,"22"-22"-1933,0 0 1,1 0-1,-1 0 1,1 1-1,1 0 1,-1 0-1,1 0 0,0 1 1,-4 7-1,8-14-323,0 0 1,0 1-1,0-1 0,0 0 0,0 0 0,0 0 0,0 0 1,0 0-1,-1 0 0,1 0 0,0 1 0,0-1 0,0 0 1,0 0-1,0 0 0,0 0 0,0 0 0,0 0 0,0 0 1,0 1-1,0-1 0,0 0 0,1 0 0,-1 0 0,0 0 1,0 0-1,0 0 0,0 1 0,0-1 0,0 0 0,0 0 1,0 0-1,0 0 0,0 0 0,0 0 0,0 0 0,1 0 1,-1 0-1,0 0 0,0 1 0,0-1 0,0 0 0,0 0 1,0 0-1,0 0 0,1 0 0,-1 0 0,0 0 0,0 0 0,10-2-185,13-9-392,-21 10 491,26-14-631,52-22-1091,-71 33 1606,1 1 0,0 0 0,0 1-1,0 0 1,0 0 0,15 0 0,-24 2 197,0 0-1,1 0 1,-1 0-1,0 0 1,0 0 0,0 0-1,1 0 1,-1 1 0,0-1-1,0 0 1,0 1-1,0-1 1,0 1 0,1-1-1,-1 1 1,0-1 0,0 1-1,0 0 1,0 0-1,1 1 1,-2-1 20,1 0 0,-1 0 1,0 0-1,1 0 0,-1 0 0,0 0 1,0 0-1,0 0 0,0 0 0,0 0 1,0 0-1,0 0 0,0 0 0,0 0 1,0 0-1,-1 0 0,1 0 0,-1 2 0,-2 5 159,-1-1 0,0 0-1,-1 0 1,-7 10 0,11-17-169,0 3 37,-59 69 1369,54-65-1257,-1 0 0,0-1 0,-1 0 0,1 0 0,-1 0 0,0-1 0,-12 6 0,19-11-176,1 1 0,-1-1 0,0 0 0,1 1 0,-1-1 0,0 0 0,0 0 0,1 0 0,-1 1 0,0-1 0,0 0 0,1 0 0,-1 0 0,0 0 0,0 0 0,1 0 0,-1 0 1,0-1-1,0 1 0,1 0 0,-1 0 0,0-1 0,1 1 0,-1 0 0,0-1 0,1 1 0,-2-1 0,2 0 2,-1 0 1,1 0 0,-1 0 0,1 0-1,-1 0 1,1 0 0,0-1 0,-1 1 0,1 0-1,0 0 1,0 0 0,0-1 0,0 1-1,0 0 1,0-2 0,1-6-58,1 0-1,0 0 1,4-12 0,-5 20 56,15-45-381</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2.679"/>
    </inkml:context>
    <inkml:brush xml:id="br0">
      <inkml:brushProperty name="width" value="0.05" units="cm"/>
      <inkml:brushProperty name="height" value="0.05" units="cm"/>
    </inkml:brush>
  </inkml:definitions>
  <inkml:trace contextRef="#ctx0" brushRef="#br0">80 1 15219,'-3'30'1052,"-3"17"234,2 0 1,3 0-1,4 60 0,-2-95-1193,1 1 0,0-1 1,1 0-1,0 1 0,1-1 0,1-1 0,0 1 0,0-1 1,1 1-1,0-2 0,1 1 0,0-1 0,1 0 0,0 0 0,1-1 1,0 0-1,12 9 0,-21-18-94,2 2-29,0 0-1,0 0 1,0-1-1,1 1 1,-1-1 0,0 0-1,0 0 1,1 0-1,-1 0 1,1 0-1,-1 0 1,1-1 0,3 1-1,-6-1 11,0-1 0,0 1 0,0-1 1,0 1-1,0 0 0,0-1 0,0 1 0,0-1 0,0 1 0,0-1 0,0 1 0,-1 0 1,1-1-1,0 1 0,0 0 0,0-1 0,-1 1 0,1-1 0,0 1 0,0 0 0,-1 0 1,1-1-1,0 1 0,-1 0 0,1-1 0,0 1 0,-1 0 0,1 0 0,-1 0 0,0-1 0,-13-10-272,-35-20-326,31 21 693,2 0 0,-1-1 0,1-1-1,1-1 1,0 0 0,-14-16 0,27 27-22,0 0-1,0-1 0,1 1 1,-1 0-1,1-1 0,-1 1 0,1-1 1,0 1-1,0-1 0,0 1 1,0-1-1,0 0 0,1 0 1,-1 1-1,1-1 0,0 0 0,-1 0 1,2 0-1,-1 0 0,0 1 1,0-1-1,1 0 0,0 0 1,-1 1-1,1-1 0,0 0 0,0 1 1,0-1-1,1 1 0,-1-1 1,1 1-1,-1 0 0,3-3 1,4-3 67,0 1 0,1 0 1,-1 1-1,1-1 1,1 2-1,-1-1 1,14-5-1,-2 2 156,-2-1 0,1 0 0,-1-2 0,30-25 1,-7-1-73</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21.070"/>
    </inkml:context>
    <inkml:brush xml:id="br0">
      <inkml:brushProperty name="width" value="0.05" units="cm"/>
      <inkml:brushProperty name="height" value="0.05" units="cm"/>
    </inkml:brush>
  </inkml:definitions>
  <inkml:trace contextRef="#ctx0" brushRef="#br0">180 240 19324,'7'-10'1725,"-13"5"-648,4 4-941,0 1-1,0 0 1,-1-1 0,1 1 0,0 0 0,0 1-1,0-1 1,0 0 0,0 1 0,-3 0 0,-4 2 61,0 2 0,1-1 0,0 1 0,0 0 1,0 0-1,0 1 0,1 0 0,0 1 0,0-1 0,1 2 0,-10 12 1,9-11-174,1 1 1,0 0-1,0 0 1,1 1-1,0-1 1,1 1-1,0 0 1,1 1-1,-3 12 1,6-21-18,-1-1-1,1 1 1,0 0 0,0 0-1,0-1 1,0 1 0,1 0 0,-1-1-1,1 1 1,-1 0 0,1-1-1,0 1 1,0-1 0,0 1-1,1-1 1,2 5 0,-3-5-2,1-1 0,-1 0 0,1 1 0,0-1 1,0 0-1,-1 0 0,1 0 0,0 0 0,0-1 0,0 1 0,0 0 1,0-1-1,0 1 0,0-1 0,0 0 0,0 1 0,0-1 0,0 0 1,0 0-1,0-1 0,0 1 0,0 0 0,2-1 0,4-2 4,0 1-1,0-1 1,0-1-1,-1 1 1,0-1-1,0-1 1,0 1-1,0-1 1,-1 0-1,0-1 1,0 1-1,0-1 1,6-9-1,1-1 9,0-2 0,-2 1 0,19-40 0,-27 52-13,0-1-1,0 0 1,-1 0-1,0-1 1,-1 1-1,1 0 1,-1-1-1,0 1 1,-1-1-1,0-10 1,0 16-5,0 1 1,0 0 0,1 0 0,-1 0 0,0-1-1,0 1 1,0 0 0,0 0 0,0-1 0,0 1-1,0 0 1,0 0 0,-1 0 0,1-1 0,0 1-1,0 0 1,0 0 0,0 0 0,0-1-1,0 1 1,0 0 0,0 0 0,0 0 0,-1-1-1,1 1 1,0 0 0,0 0 0,0 0 0,0 0-1,-1 0 1,1-1 0,0 1 0,0 0-1,0 0 1,-1 0 0,1 0 0,0 0 0,0 0-1,0 0 1,-1 0 0,1 0 0,0 0 0,0 0-1,-1 0 1,-8 9-12,-5 16-12,12-19 19,0-1 0,0 1 0,0 0 0,1 0 1,0 1-1,-1 6 0,2-12 7,0-1 0,0 1 0,0 0 1,0 0-1,0 0 0,0 0 0,0 0 1,0 0-1,0 0 0,1 0 0,-1 0 0,0-1 1,0 1-1,1 0 0,-1 0 0,1 0 1,-1 0-1,1-1 0,-1 1 0,1 0 1,-1 0-1,1-1 0,0 1 0,-1-1 1,1 1-1,0 0 0,0-1 0,-1 1 1,1-1-1,0 0 0,0 1 0,0-1 1,0 0-1,-1 1 0,1-1 0,0 0 1,0 0-1,0 0 0,0 0 0,0 0 0,0 0 1,0 0-1,0 0 0,0 0 0,0 0 1,-1 0-1,1-1 0,0 1 0,2-1 1,7-3 27,0 0 0,0-1 1,0 0-1,-1 0 1,0-1-1,0-1 0,11-9 1,1 0 15,58-47 121,129-131 1,-206 192-280,-11 9 59,-13 17-2,9-5 48,1 1 1,1 0-1,1 0 1,0 1-1,2 1 1,-9 32-1,13-42 27,2 1 0,-1 0 0,2 0 0,0 0-1,0 0 1,1 0 0,0-1 0,2 1 0,-1 0-1,1 0 1,1 0 0,9 24 0,-9-30-9,1 0 0,0 0 0,0-1 0,8 11 0,-10-15-18,-1 0 0,1 0 1,0-1-1,0 1 0,0 0 1,0-1-1,0 1 0,0-1 1,0 0-1,0 0 0,1 1 1,-1-2-1,0 1 0,1 0 1,-1 0-1,1-1 0,3 1 0,-6-1-6,1 0-1,0 0 0,-1 0 0,1 0 0,0 0 1,-1 0-1,1 0 0,-1-1 0,1 1 0,0 0 1,-1 0-1,1-1 0,-1 1 0,1 0 0,-1-1 1,1 1-1,0 0 0,-1-1 0,0 1 0,1-1 0,-1 1 1,1-1-1,-1 1 0,0-1 0,1 0 0,-1 0 1,3-20-392,-13-21-351,-5 10 517,0 0 1,-2 1 0,-1 1-1,-2 0 1,-1 1 0,-1 2-1,-29-29 1,37 36 750,14 20-491,0-1 1,0 1-1,0 0 0,0-1 1,0 1-1,0 0 1,0-1-1,-1 1 0,1 0 1,0-1-1,0 1 1,1 0-1,-1 0 0,0-1 1,0 1-1,0 0 1,0-1-1,0 1 0,0 0 1,0-1-1,0 1 1,1 0-1,-1 0 0,0-1 1,0 1-1,0 0 1,0 0-1,1-1 0,-1 1 1,0 0-1,0 0 0,1-1 1,-1 1-1,4-1 82,0 0 0,1 0-1,-1 1 1,0 0-1,0-1 1,0 1 0,7 1-1,0 0 43,310-1-2225,-263-5 1628</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3.538"/>
    </inkml:context>
    <inkml:brush xml:id="br0">
      <inkml:brushProperty name="width" value="0.05" units="cm"/>
      <inkml:brushProperty name="height" value="0.05" units="cm"/>
    </inkml:brush>
  </inkml:definitions>
  <inkml:trace contextRef="#ctx0" brushRef="#br0">1 111 17572,'0'7'4727,"13"103"-1358,16 58-2986,-23-142-379,1-1 0,2-1 0,0 1 0,19 35 0,-25-56 0,0 1 1,0-1-1,0 1 1,0-1-1,1 0 1,4 4-1,-7-7-2,0-1 0,-1 1 0,1-1 0,0 0 0,-1 1 0,1-1 0,0 1-1,-1-1 1,1 0 0,0 0 0,0 0 0,0 1 0,-1-1 0,1 0 0,0 0-1,0 0 1,0 0 0,-1 0 0,2 0 0,-1-1 0,0 1 0,0-1 1,0 0-1,0 1 0,0-1 0,0 0 0,0 1 1,-1-1-1,1 0 0,0 0 0,0 0 0,-1 0 0,1 0 1,-1 0-1,1 0 0,-1 0 0,1 0 0,-1-1 1,6-18 4,-1 0 0,-1-1 1,-1 1-1,-1-1 1,-1-37-1,0 13-7,2-9-12,-2-3-54,3 1 0,19-92 0,-22 144 39,0-1 0,1 0 0,0 0 0,0 1 0,0-1 0,1 1 0,-1 0 0,6-8 0,-7 11 9,0 1 1,0-1 0,0 0 0,0 0 0,0 0-1,0 1 1,0-1 0,0 1 0,0-1-1,0 1 1,0-1 0,0 1 0,0-1 0,0 1-1,1 0 1,-1 0 0,0-1 0,0 1 0,0 0-1,1 0 1,-1 0 0,0 1 0,0-1-1,0 0 1,0 0 0,1 0 0,-1 1 0,0-1-1,0 1 1,0-1 0,0 1 0,0-1 0,0 1-1,0 0 1,0 0 0,0-1 0,0 1-1,0 0 1,1 1 0,0 1-12,0 0 1,0 0-1,0 0 0,0 0 1,0 1-1,0-1 0,-1 0 1,0 1-1,0-1 0,0 1 1,0-1-1,0 1 1,-1 0-1,1-1 0,-1 1 1,0 0-1,0-1 0,0 1 1,-1 0-1,0-1 0,1 1 1,-1-1-1,-2 5 0,-1 5 77,-1 0-1,0 0 0,-1-1 1,-14 23-1,7-17 131,0 0 0,-18 18 0,27-31-179,-1 0-1,0 0 1,-1 0 0,1-1-1,-1 0 1,0 0 0,0 0-1,0-1 1,-1 0-1,-10 4 1,16-7-37,1 0 0,-1 1 1,0-1-1,1 0 0,-1 0 0,0 0 1,1 0-1,-1 0 0,0 0 0,1 0 0,-1 0 1,0 0-1,1 0 0,-1 0 0,0-1 1,1 1-1,-1 0 0,1 0 0,-1-1 0,0 1 1,1 0-1,-1-1 0,1 1 0,-1 0 1,1-1-1,-1 1 0,1-1 0,-1 1 0,1-1 1,-1 1-1,1-1 0,0 1 0,-1-1 1,1 0-1,0 1 0,0-1 0,-1 1 0,1-1 1,0 0-1,0 1 0,0-1 0,0 0 1,0 1-1,0-1 0,0 0 0,0 1 0,0-1 1,0 0-1,0 1 0,0-1 0,0 0 1,1 1-1,-1-2 0,1-3-97,0-1 0,1 1 0,0-1 0,0 1 0,3-6 0,12-19-578</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3.971"/>
    </inkml:context>
    <inkml:brush xml:id="br0">
      <inkml:brushProperty name="width" value="0.05" units="cm"/>
      <inkml:brushProperty name="height" value="0.05" units="cm"/>
    </inkml:brush>
  </inkml:definitions>
  <inkml:trace contextRef="#ctx0" brushRef="#br0">35 1 19028,'0'4'351,"-1"-1"1,1 1-1,-1 0 0,-1-1 1,1 1-1,0-1 0,-3 5 1,-4 12 471,3 2-145,-5 42 0,9-58-672,1 0 0,-1 0 0,2 1 0,-1-1 0,1 0 1,-1 0-1,2 0 0,-1 0 0,1 0 0,0 0 1,5 10-1,-7-15-4,0-1 0,0 1 1,1-1-1,-1 1 0,0-1 1,1 1-1,-1-1 0,0 1 0,1-1 1,-1 1-1,1-1 0,-1 0 1,1 1-1,-1-1 0,1 0 0,-1 1 1,1-1-1,-1 0 0,1 0 1,-1 1-1,1-1 0,-1 0 1,1 0-1,0 0 0,-1 0 0,1 0 1,-1 0-1,1 0 0,0 0 1,-1 0-1,1 0 0,-1 0 0,2-1 1,-1 0 8,1 0 0,-1 0-1,1 0 1,-1 0 0,1 0 0,-1-1 0,0 1 0,0 0 0,0-1 0,2-2 0,2-6 81,0 1 1,7-19 0,-8 14 39,0 1-1,0-1 1,-1 0 0,-1 1 0,-1-1-1,0-1 1,0 1 0,-3-17 0,2 30-135,0 0 0,0 0 0,0 0 0,0 1 1,0-1-1,0 0 0,0 0 0,0 0 1,-1 0-1,1 0 0,0 1 0,-1-1 1,1 0-1,0 0 0,-1 0 0,1 1 0,-1-1 1,0 0-1,1 1 0,-1-1 0,1 0 1,-1 1-1,0-1 0,0 1 0,1-1 1,-1 1-1,0-1 0,0 1 0,0 0 1,1-1-1,-1 1 0,0 0 0,0 0 0,-2-1 1,2 2-78,0-1 0,0 1 1,-1-1-1,1 1 0,0 0 1,0-1-1,0 1 0,0 0 0,0 0 1,0 0-1,0 0 0,0 0 1,0 0-1,0 0 0,0 0 1,1 0-1,-1 0 0,0 0 1,1 1-1,-1-1 0,1 0 0,-1 3 1,-4 24-749,6-16 197</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4.407"/>
    </inkml:context>
    <inkml:brush xml:id="br0">
      <inkml:brushProperty name="width" value="0.05" units="cm"/>
      <inkml:brushProperty name="height" value="0.05" units="cm"/>
    </inkml:brush>
  </inkml:definitions>
  <inkml:trace contextRef="#ctx0" brushRef="#br0">80 1 17884,'-1'1'1552,"-9"9"-865,2 0 0,-1 1-1,1 0 1,-11 21 0,15-24-557,0 0 1,1 0-1,0 0 1,0 0-1,1 0 0,0 1 1,1-1-1,-2 15 1,3-23-135,0 1 1,0-1 0,0 1 0,0-1-1,0 1 1,0-1 0,0 0-1,1 1 1,-1-1 0,0 1-1,0-1 1,0 1 0,0-1-1,1 0 1,-1 1 0,0-1-1,0 1 1,1-1 0,-1 0-1,0 1 1,1-1 0,-1 0-1,0 0 1,1 1 0,-1-1-1,0 0 1,1 0 0,-1 1-1,1-1 1,-1 0 0,1 0-1,-1 0 1,0 0 0,1 0 0,-1 0-1,1 0 1,-1 0 0,1 0-1,-1 0 1,1 0 0,-1 0-1,0 0 1,1 0 0,-1 0-1,1 0 1,-1 0 0,1 0-1,-1-1 1,1 1 0,25-12-489,-22 10 407,21-12-457,4-2-341,35-13 0,-56 25 758,-1 2 0,1-1 0,0 1 1,0 0-1,0 1 0,0 0 0,0 0 1,1 1-1,-1 0 0,9 1 0,-16-1 135,0 0-1,0 0 1,0 1 0,0-1-1,0 0 1,0 0-1,-1 1 1,1-1 0,0 1-1,0-1 1,0 0-1,0 1 1,0 0-1,-1-1 1,1 1 0,0 0-1,-1-1 1,1 1-1,0 0 1,-1 0 0,1-1-1,-1 1 1,1 0-1,0 1 1,-1 0 40,0 0 0,1 0 0,-1-1 0,0 1 0,0 0 0,0 0 0,-1-1 0,1 1 1,0 0-1,-1 0 0,1-1 0,-2 4 0,-2 3 223,0-1 0,0 1 0,-1-1 0,-8 11 1,3-6 39,0-1 0,0 0 0,-1-1 1,0 0-1,-1 0 0,0-2 1,-1 1-1,0-2 0,-21 10 0,33-16-358,0-1-1,0 1 1,0-1 0,-1 1-1,1-1 1,0 1-1,0-1 1,-1 0-1,1 0 1,0 0-1,-1 0 1,1 0-1,0 0 1,-1 0-1,1 0 1,0 0 0,0-1-1,-1 1 1,1-1-1,0 1 1,0-1-1,-2 0 1,2 0-18,0 0 0,1-1 0,-1 1 0,0 0 0,1 0 0,0-1 0,-1 1 0,1 0 0,-1-1 0,1 1 0,0 0 0,0-1 0,0 1 0,0 0 0,0-1 0,0 1 0,0 0 0,1-1 0,-1 1 0,0 0 0,2-3 0,8-20-464,10-4-207</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4.811"/>
    </inkml:context>
    <inkml:brush xml:id="br0">
      <inkml:brushProperty name="width" value="0.05" units="cm"/>
      <inkml:brushProperty name="height" value="0.05" units="cm"/>
    </inkml:brush>
  </inkml:definitions>
  <inkml:trace contextRef="#ctx0" brushRef="#br0">0 1 19652,'2'8'1849,"-2"9"-1161,0 8-248,-2 6 912,2 5-224,0 4-544,2 0-119,1-4-345,2-7-288,1-12-449,1-7-351,0-11 744,-2-8-192,2-7-152</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5.295"/>
    </inkml:context>
    <inkml:brush xml:id="br0">
      <inkml:brushProperty name="width" value="0.05" units="cm"/>
      <inkml:brushProperty name="height" value="0.05" units="cm"/>
    </inkml:brush>
  </inkml:definitions>
  <inkml:trace contextRef="#ctx0" brushRef="#br0">1 31 17428,'7'-27'1860,"-7"27"-1835,0 0 0,0-1 0,0 1 0,1 0 0,-1 0 0,0 0 0,0-1 0,0 1 0,0 0 0,0 0 1,1 0-1,-1 0 0,0-1 0,0 1 0,0 0 0,0 0 0,1 0 0,-1 0 0,0 0 0,0 0 0,0 0 1,1 0-1,-1 0 0,0-1 0,0 1 0,1 0 0,-1 0 0,0 0 0,0 0 0,1 0 0,-1 0 0,0 0 1,0 0-1,1 1 0,7 12 768,3 24-174,-2 0-1,8 71 1,-6-35-388,-1-5-23,-3-20 56,1-1 0,15 47 0,-23-93-247,1 0 0,-1 0 0,0 0 0,0 0 0,1 0 0,-1 0 0,0 0 0,1 0 0,-1 0-1,1 0 1,0 0 0,-1 0 0,1 0 0,0 0 0,-1-1 0,1 1 0,0 0 0,1 1 0,-1-3-6,-1 1 1,1-1 0,-1 1-1,1-1 1,-1 1 0,1-1-1,-1 1 1,0-1 0,1 1-1,-1-1 1,0 0 0,0 1-1,1-1 1,-1 0 0,0 1-1,0-1 1,0 0 0,0 1-1,0-1 1,0-1 0,3-47 124,-5 31-161,0 1 1,-1 0-1,0-1 0,-2 1 0,0 0 0,-1 1 0,-15-31 1,10 35-88,11 12 108,-1 0-1,1 0 0,0 0 0,0-1 1,-1 1-1,1 0 0,0 0 0,0 0 0,-1 0 1,1 0-1,0 0 0,-1 0 0,1 0 0,0 0 1,0 0-1,-1 0 0,1 0 0,0 0 0,-1 0 1,1 0-1,0 0 0,0 1 0,-1-1 0,1 0 1,0 0-1,0 0 0,-1 0 0,1 1 0,-1 0-3,0 0-1,1 1 1,-1-1-1,1 0 1,-1 0-1,1 1 1,-1-1-1,1 1 0,0-1 1,0 0-1,0 1 1,0-1-1,0 1 1,0-1-1,0 0 1,0 1-1,1 1 0,0 5-16,1 1 0,0-1 0,1 0 0,-1 0 0,2 0 0,-1-1 0,1 1 0,0-1 0,8 10 0,-10-14 23,0-1 1,0 0-1,0 0 1,0 0-1,0 0 0,0 0 1,1 0-1,-1 0 1,1-1-1,-1 1 0,1-1 1,0 0-1,0 0 1,-1 0-1,1 0 0,0 0 1,0-1-1,0 1 1,0-1-1,0 0 0,0 0 1,0 0-1,0 0 1,-1-1-1,1 1 0,0-1 1,0 1-1,0-1 1,0 0-1,4-2 0,0-1 6,0 0-1,0 0 0,0-1 1,0 0-1,-1 0 0,0-1 1,0 0-1,8-10 0,4-8-28,16-28 0,-19 28-71,19-24 0,-34 47 90,1 0 0,-1 1 0,1-1 0,0 0 0,-1 1 0,1-1 0,0 0 0,0 1 0,-1-1 0,1 1 0,0-1 0,0 1 0,0-1 0,0 1 0,-1-1 0,1 1 0,0 0 0,0 0 0,0-1-1,1 1 1,-1 0 4,0 1-1,-1-1 1,1 0-1,0 1 1,-1-1-1,1 0 1,-1 1-1,1-1 0,-1 1 1,1-1-1,0 1 1,-1-1-1,0 1 1,1-1-1,-1 1 0,1-1 1,-1 1-1,0 0 1,1-1-1,-1 2 1,3 6 16,-1-1 0,0 1 1,2 15-1,-3-13 27,2 11 75,4 23 166,-7-41-244,1 0 1,0-1 0,-1 1 0,1-1 0,0 1 0,1-1 0,-1 1-1,0-1 1,1 0 0,-1 0 0,1 1 0,2 1 0,-3-3-25,0-1 1,0 0 0,0 1-1,-1-1 1,1 0 0,0 1-1,0-1 1,0 0-1,0 0 1,0 0 0,0 0-1,0 0 1,0 0 0,0 0-1,-1 0 1,1 0 0,0 0-1,0-1 1,0 1 0,0 0-1,0-1 1,0 1 0,-1 0-1,1-1 1,0 1 0,0-1-1,0 1 1,-1-1 0,1 0-1,0 1 1,0-2 0,20-22 175,-21 24-185,30-46 102,-24 35-167,1 0-1,0 0 0,1 1 0,0 0 0,0 0 1,1 0-1,15-12 0,-23 22 51,0-1 1,0 1-1,0-1 1,0 1-1,0-1 1,0 1-1,0 0 0,0 0 1,0-1-1,0 1 1,0 0-1,0 0 1,0 0-1,0 0 0,0 0 1,0 0-1,0 0 1,0 0-1,0 1 1,0-1-1,0 0 0,0 1 1,-1-1-1,1 0 1,0 1-1,0-1 1,0 1-1,0 0 0,0-1 1,-1 1-1,1 0 1,0-1-1,0 1 1,-1 0-1,1 0 0,-1-1 1,1 1-1,-1 0 1,1 0-1,-1 0 1,1 0-1,-1 0 0,0 0 1,1 2-1,2 6 24,0-1 0,-1 2 1,3 15-1,-4-20 16,0 5 51,6 28 225,-7-37-276,0 0-1,0 0 1,0 0 0,1 0-1,-1 0 1,0 0 0,0 0 0,1 0-1,-1 0 1,1 0 0,-1-1-1,1 1 1,-1 0 0,1 0 0,0 0-1,-1-1 1,1 1 0,0 0-1,0-1 1,-1 1 0,1-1 0,0 1-1,0-1 1,0 1 0,0-1-1,0 1 1,1-1 0,0-1 20,1 0 0,0 0 0,-1 0-1,1-1 1,-1 1 0,0-1 0,1 0 0,-1 1 0,0-1 0,0 0 0,0-1 0,0 1 0,0 0 0,-1 0 0,3-5-1,3-2 69,13-16-844,-2 0-1,18-33 1,-34 55 634,0 0 0,-1-1 1,1 1-1,-1-1 0,0 1 0,0 0 0,0-1 1,-1 0-1,1 1 0,-1-8 0,-4-10-605</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5.714"/>
    </inkml:context>
    <inkml:brush xml:id="br0">
      <inkml:brushProperty name="width" value="0.05" units="cm"/>
      <inkml:brushProperty name="height" value="0.05" units="cm"/>
    </inkml:brush>
  </inkml:definitions>
  <inkml:trace contextRef="#ctx0" brushRef="#br0">0 14 12971,'7'-2'600,"2"-2"-424,3-3-176</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6.349"/>
    </inkml:context>
    <inkml:brush xml:id="br0">
      <inkml:brushProperty name="width" value="0.05" units="cm"/>
      <inkml:brushProperty name="height" value="0.05" units="cm"/>
    </inkml:brush>
  </inkml:definitions>
  <inkml:trace contextRef="#ctx0" brushRef="#br0">14 17 17692,'-3'9'591,"0"0"0,1 0 0,0 0 0,0 1 0,1-1 1,0 0-1,2 18 0,-1-17-409,1 1-1,1-1 1,0 0 0,0 0-1,1-1 1,0 1 0,1 0-1,0-1 1,0 0 0,1 0 0,10 14-1,-13-20-146,1 0 0,-1 0 0,1 0 0,-1-1 0,1 1 0,0-1 0,0 1 1,0-1-1,0 0 0,0-1 0,0 1 0,1 0 0,-1-1 0,1 0 0,-1 0 0,1 0 0,0 0 0,-1 0 0,1-1 0,0 1 0,-1-1 0,1 0 0,0 0 0,-1-1 0,1 1 0,0-1 0,-1 0 0,1 0 0,0 0 0,-1 0 0,0-1 0,1 1 0,-1-1 0,4-2 0,2-3 32,0 1-1,0-1 0,0-1 0,-1 1 1,-1-2-1,1 1 0,-1-1 1,-1 0-1,1 0 0,5-14 0,-6 11 21,0 0 0,-2 0 0,7-25 0,-10 33-66,0 0 0,0 0 1,-1 0-1,1 0 0,-1 0 0,0 0 0,0 0 1,-1-1-1,1 1 0,-1 0 0,0 0 0,0 0 1,0 0-1,0 0 0,-1 1 0,-3-7 1,5 10-18,0-1 0,0 0 1,-1 1-1,1-1 1,-1 0-1,1 1 1,0-1-1,-1 1 1,1-1-1,-1 0 1,1 1-1,-1-1 1,0 1-1,1 0 1,-1-1-1,1 1 1,-1-1-1,0 1 1,1 0-1,-1 0 1,0-1-1,0 1 0,1 0 1,-1 0-1,0 0 1,1 0-1,-1 0 1,0 0-1,0 0 1,1 0-1,-1 0 1,0 0-1,0 0 1,1 0-1,-1 0 1,0 1-1,1-1 1,-1 0-1,0 1 1,1-1-1,-1 0 1,0 1-1,1-1 0,-1 1 1,1-1-1,-1 1 1,1-1-1,-1 1 1,1-1-1,-1 1 1,1 0-1,0-1 1,-1 1-1,0 1 1,-1 2-3,0 0 0,0 0 0,1 0 1,-1 0-1,1 0 0,0 1 0,-1 7 1,1-11-69,1 1 0,0-1 0,0 1 1,-1-1-1,1 1 0,0 0 1,0-1-1,1 1 0,-1-1 1,0 1-1,0-1 0,1 1 0,-1 0 1,1-1-1,-1 0 0,1 1 1,0-1-1,0 1 0,0-1 0,0 0 1,-1 1-1,2-1 0,-1 0 1,0 0-1,0 0 0,0 0 1,0 0-1,1 0 0,-1 0 0,0 0 1,1-1-1,-1 1 0,3 0 1,-1 0-56,0-1 0,1 0 0,-1 0 0,0 0 0,0 0 0,0-1 0,1 1 0,-1-1 0,0 0 0,0 0 0,0 0 0,0 0 0,0-1 1,0 1-1,4-4 0,21-13-674</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6.767"/>
    </inkml:context>
    <inkml:brush xml:id="br0">
      <inkml:brushProperty name="width" value="0.05" units="cm"/>
      <inkml:brushProperty name="height" value="0.05" units="cm"/>
    </inkml:brush>
  </inkml:definitions>
  <inkml:trace contextRef="#ctx0" brushRef="#br0">6 122 18964,'-2'24'1729,"1"-19"-1527,0-1 0,0 0 0,1 1 0,0-1 0,0 0 0,0 1 0,0-1 0,1 1 0,0-1 0,0 0 0,0 0 0,0 1 0,2 3 0,-2-7-139,-1 0-1,1-1 1,0 1-1,-1-1 1,1 1-1,0-1 1,-1 0-1,1 1 1,0-1-1,0 1 1,-1-1-1,1 0 1,0 0-1,0 0 1,-1 1-1,1-1 1,0 0-1,0 0 1,0 0 0,-1 0-1,1 0 1,0 0-1,0-1 1,0 1-1,-1 0 1,1 0-1,0 0 1,0-1-1,-1 1 1,2-1-1,24-15 563,-23 13-521,46-36 372,37-26-161,-76 58-314,1 1 1,0 0-1,0 0 0,1 1 1,-1 1-1,17-4 0,-25 7-9,1 0 0,-1 0 0,1 1 0,0 0 0,0 0 0,-1 0 0,1 0 0,0 0 0,0 1 0,-1-1 0,1 1 0,0 0-1,-1 0 1,1 1 0,6 3 0,-5-2 0,0 1 0,0 0 1,-1 0-1,1 1 0,-1 0 0,0 0 0,0 0 0,5 8 0,-7-9 20,0 0 0,1 0-1,0-1 1,0 1-1,0-1 1,0 0-1,6 5 1,-8-7-5,1-1-1,-1 1 1,0 0-1,1-1 1,-1 0-1,1 1 1,-1-1-1,0 0 1,1 0 0,-1 0-1,1 0 1,-1 0-1,1 0 1,-1 0-1,1 0 1,-1-1-1,0 1 1,1 0 0,-1-1-1,0 1 1,1-1-1,-1 0 1,0 1-1,1-1 1,-1 0-1,0 0 1,2-1-1,7-7 27,1-1-1,-2 0 0,16-20 0,-19 22-47,1-1 0,0 1 0,0 0-1,1 1 1,-1 0 0,2 0-1,12-8 1,-20 15 8,0-1 0,0 0 0,1 0 0,-1 1 0,0-1 0,1 1 0,-1-1 0,1 1 0,-1 0 0,1-1 0,-1 1-1,1 0 1,-1 0 0,1 0 0,-1 0 0,1 0 0,-1 1 0,1-1 0,-1 0 0,0 1 0,1-1 0,-1 1 0,1-1 0,-1 1 0,2 1 0,0 0-9,0 1 1,-1 0 0,1 0 0,-1 0-1,1 1 1,-1-1 0,2 6 0,15 17-20,-19-25 11,0-1-1,1 0 1,-1 1 0,0-1-1,1 0 1,-1 1 0,0-1-1,1 0 1,-1 0 0,0 1-1,1-1 1,-1 0 0,0 0-1,1 0 1,-1 0 0,1 1-1,-1-1 1,1 0 0,-1 0-1,0 0 1,1 0 0,-1 0-1,1 0 1,-1 0-1,1 0 1,-1 0 0,0 0-1,1-1 1,-1 1 0,1 0-1,-1 0 1,0 0 0,1 0-1,-1-1 1,1 1 0,-1 0-1,0 0 1,1-1 0,-1 1-1,0 0 1,0 0 0,1-1-1,0-1-19,0 1 0,-1 0 0,1 0 0,-1-1 0,1 1 0,-1-1 0,1 1 0,-1 0 0,0-1 0,0 1 0,1-3 0,-1-13-251</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7.357"/>
    </inkml:context>
    <inkml:brush xml:id="br0">
      <inkml:brushProperty name="width" value="0.05" units="cm"/>
      <inkml:brushProperty name="height" value="0.05" units="cm"/>
    </inkml:brush>
  </inkml:definitions>
  <inkml:trace contextRef="#ctx0" brushRef="#br0">1 13 13867,'4'-13'4953,"0"24"-1850,0 29-629,-3-36-2343,3 60 1083,-2-26-1058,2 0 0,1 0 1,11 44-1,-9-66-1093,-5-23-206,-6-27 201,-4 6 330</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7.826"/>
    </inkml:context>
    <inkml:brush xml:id="br0">
      <inkml:brushProperty name="width" value="0.05" units="cm"/>
      <inkml:brushProperty name="height" value="0.05" units="cm"/>
    </inkml:brush>
  </inkml:definitions>
  <inkml:trace contextRef="#ctx0" brushRef="#br0">1 137 16588,'7'-7'1704,"6"2"-928,3 4-240,6-3 977,9-1-233,7-3-496,2-4-128,6-2-160,0-2-248,-4-1-576,-4 0-384,-10 2 600,-11 4-144,-17 7-120</inkml:trace>
  <inkml:trace contextRef="#ctx0" brushRef="#br0" timeOffset="1">111 388 16668,'6'21'2384,"7"-9"-1296,10-15-344,4-9 1473,10-12-809,3-3-216,3-8-471,0-1-369,-6 2-928,-6 1-537,-14 9 905,-7 2-224,-20 15-184</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45.392"/>
    </inkml:context>
    <inkml:brush xml:id="br0">
      <inkml:brushProperty name="width" value="0.05" units="cm"/>
      <inkml:brushProperty name="height" value="0.05" units="cm"/>
    </inkml:brush>
  </inkml:definitions>
  <inkml:trace contextRef="#ctx0" brushRef="#br0">0 200 16972,'19'-3'929,"0"1"0,0 0 0,0 2 0,31 2 0,2 0-381,-2-3-261,0-3 0,-1-2 0,84-21 0,-68 9-1030,0-4 0,71-33 1,-136 55 740,10-4-124,-1-1 0,0 1 0,-1-1 0,1-1 0,-1 1-1,8-8 1,-4-8-486</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8.216"/>
    </inkml:context>
    <inkml:brush xml:id="br0">
      <inkml:brushProperty name="width" value="0.05" units="cm"/>
      <inkml:brushProperty name="height" value="0.05" units="cm"/>
    </inkml:brush>
  </inkml:definitions>
  <inkml:trace contextRef="#ctx0" brushRef="#br0">1 395 16307,'8'14'1793,"7"-8"-985,3-6-336,9-10 872,5-3-303,4-5-865,2-5-584,3-2 512,-7-2-200,-1-2-264</inkml:trace>
  <inkml:trace contextRef="#ctx0" brushRef="#br0" timeOffset="1.45">465 147 16219,'12'31'2633,"-12"-27"-2342,1-1 1,0 0-1,0 0 0,0 0 0,0 0 0,0 0 1,1 0-1,-1 0 0,1-1 0,2 4 0,-3-5-228,0-1 0,-1 1-1,1-1 1,0 0 0,0 0-1,-1 1 1,1-1 0,0 0-1,0 0 1,-1 0 0,1 0-1,0 0 1,0 0 0,-1 0-1,1 0 1,0 0 0,0 0-1,-1 0 1,1-1 0,0 1-1,0 0 1,-1 0 0,1-1-1,0 1 1,-1-1 0,1 1-1,-1 0 1,1-1 0,1 0-1,19-19 306,-15 14-179,7-7-101,1 0 0,1 0 0,0 2 0,31-19 0,-42 28-65,0 0 0,0 0 0,1 0 0,-1 0 0,1 1 0,0 0 0,-1 0 0,1 0 0,0 1 0,0-1 0,-1 1 0,1 0 0,0 1 0,0-1 0,0 1 0,-1 0 0,1 0 0,-1 0 0,1 1 0,-1-1 0,1 1 0,-1 0 0,0 1 0,0-1-1,5 4 1,-6-3 60,1 0 0,-1-1 0,1 0-1,0 1 1,-1-1 0,1-1 0,0 1-1,7 2 1,-9-4-47,0 0 1,0 0-1,0 0 1,0-1-1,0 1 1,0 0-1,0-1 0,0 1 1,0-1-1,-1 0 1,1 1-1,0-1 1,0 0-1,0 0 0,-1 0 1,1 0-1,0-1 1,-1 1-1,1 0 1,1-3-1,40-46 300,-33 36-485,1 1 1,23-21 0,-34 33 118,1 0 0,0 1 0,-1-1-1,1 1 1,0-1 0,-1 1 0,1-1 0,0 1 0,0-1 0,-1 1 0,1 0 0,0-1 0,0 1 0,0 0 0,0 0 0,-1-1-1,1 1 1,0 0 0,0 0 0,0 0 0,0 0 0,0 0 0,0 1 0,0-1-39,0 1 0,-1-1 0,1 1 0,-1-1 0,1 1 0,-1-1 0,1 1 0,-1 0 0,0-1 0,1 1 0,-1 0 0,0-1 0,0 1 1,1 0-1,-1 0 0,0-1 0,0 1 0,0 0 0,0 0 0,0 0 0,0 4-146,0-1 0,0 0-1,0 0 1,-1 1 0,0-1 0,0 0 0,0 0 0,-3 6 0,-4 2-412</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8.637"/>
    </inkml:context>
    <inkml:brush xml:id="br0">
      <inkml:brushProperty name="width" value="0.05" units="cm"/>
      <inkml:brushProperty name="height" value="0.05" units="cm"/>
    </inkml:brush>
  </inkml:definitions>
  <inkml:trace contextRef="#ctx0" brushRef="#br0">1 194 19068,'10'-2'1392,"-6"5"-1232,0 0-288,6 1 32,3-2 328,3-4-368,7 1-152</inkml:trace>
  <inkml:trace contextRef="#ctx0" brushRef="#br0" timeOffset="1">230 76 15579,'-5'52'3919,"2"66"-1,3-103-3584,1-1-1,1 1 1,0 0 0,1-1-1,1 0 1,0 1 0,1-2-1,0 1 1,10 18-1,-14-30-305,0-1 0,0 1-1,0-1 1,0 1 0,0-1-1,0 1 1,0-1 0,1 0-1,-1 0 1,0 1 0,1-1-1,-1 0 1,1 0 0,-1-1-1,1 1 1,0 0 0,-1 0-1,1-1 1,3 2 0,-4-2 4,1-1 0,0 1 1,0 0-1,-1 0 1,1-1-1,0 1 1,0-1-1,-1 1 1,1-1-1,0 0 1,-1 0-1,1 0 1,-1 0-1,1 0 1,-1 0-1,2-2 1,5-5 133,0-1 0,0-1 1,-1 0-1,10-18 0,-10 18-84,17-30 156,21-31-522,52-110 0,-87 146-1667,-11 21 589,1 13 1327,-1 1-1,1 0 1,0 0 0,-1 0 0,1 0 0,-1-1 0,1 1 0,0 0 0,-1 0 0,1 0 0,-1 0 0,1 0 0,-1 0 0,1 0 0,-1 0 0,1 0-1,0 0 1,-1 1 0,1-1 0,-1 0 0,1 0 0,0 0 0,-1 0 0,1 1 0,-1-1 0,1 0 0,0 0 0,-1 1 0,1-1 0,0 0 0,-1 1 0,1-1-1,-16 16-969</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9.075"/>
    </inkml:context>
    <inkml:brush xml:id="br0">
      <inkml:brushProperty name="width" value="0.05" units="cm"/>
      <inkml:brushProperty name="height" value="0.05" units="cm"/>
    </inkml:brush>
  </inkml:definitions>
  <inkml:trace contextRef="#ctx0" brushRef="#br0">1 0 19772,'8'20'2161,"4"-7"-1297,2-4-368,5-6 1096,-1-1-71,3-2-1481,-3-5-2689,-9-5 2505,-5 0-400,-5-3-312</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8:59.854"/>
    </inkml:context>
    <inkml:brush xml:id="br0">
      <inkml:brushProperty name="width" value="0.05" units="cm"/>
      <inkml:brushProperty name="height" value="0.05" units="cm"/>
    </inkml:brush>
  </inkml:definitions>
  <inkml:trace contextRef="#ctx0" brushRef="#br0">142 247 17508,'0'0'104,"0"-1"0,0 0-1,0 1 1,0-1 0,0 1 0,0-1 0,0 0 0,0 1 0,0-1 0,0 0-1,-1 1 1,1-1 0,0 1 0,0-1 0,-1 0 0,1 1 0,0-1 0,-1 1 0,1-1-1,-1 1 1,1-1 0,0 1 0,-1-1 0,1 1 0,-1 0 0,1-1 0,-1 1-1,1 0 1,-2-1 0,1 1 50,0 0 0,0 0 0,-1 0-1,1 0 1,0 0 0,-1 0 0,1 0-1,0 0 1,0 1 0,-1-1 0,1 0-1,0 1 1,-2 0 0,-3 2 309,0 1 1,1-1-1,-1 1 0,-7 7 0,5-3-356,1 0 1,0 1-1,0 0 0,1 0 0,0 0 0,0 1 0,1 0 0,0 0 0,1 1 0,0-1 0,1 1 0,0 0 0,1 0 1,0 0-1,1 0 0,-1 20 0,2-30-107,0 0 1,0 0 0,0 0-1,0 0 1,0 0-1,1 0 1,-1 0 0,0 0-1,0 0 1,1 0 0,-1-1-1,0 1 1,1 0-1,-1 0 1,1 0 0,-1 0-1,1 0 1,0-1 0,-1 1-1,1 0 1,0 0-1,-1-1 1,1 1 0,1 0-1,-1-1 1,0 0 0,0 0 0,0 1 0,1-1 1,-1-1-1,0 1 0,0 0 0,0 0 0,0 0 0,0 0 0,0-1 0,0 1 0,0-1 0,0 1 0,0-1 0,0 1 0,2-2 0,4-3 1,0-1 0,0 1-1,11-14 1,65-89-25,-61 76 9,2 1 0,39-41 0,-61 71 14,24-20-15,-26 20 16,1 0-1,-1 1 1,1-1 0,0 1 0,0-1 0,-1 1 0,1 0 0,0-1-1,0 1 1,-1 0 0,1-1 0,0 1 0,0 0 0,0 0-1,0 0 1,0 0 0,-1 0 0,1 0 0,0 0 0,0 0 0,0 0-1,0 0 1,-1 0 0,1 1 0,0-1 0,0 0 0,0 0-1,-1 1 1,1-1 0,0 1 0,0-1 0,-1 1 0,1-1 0,1 1-1,0 6 11,0-1 1,0 0-1,0 1 0,-1-1 0,0 1 0,0-1 0,0 1 0,-1 0 0,0-1 0,-1 10 0,1 19 30,0-29-32,1 0 8,-1 0-1,1 1 1,0-1 0,1 0-1,2 7 1,-4-12-12,0 0-1,1 0 1,0 1-1,-1-1 1,1 0-1,0 0 1,-1 0-1,1 0 1,0 0-1,0 0 1,0 0-1,0 0 1,0 0-1,0-1 1,0 1-1,0 0 1,0-1-1,1 1 1,-1-1-1,0 1 1,0-1-1,1 1 1,-1-1-1,0 0 1,0 0-1,1 0 1,-1 1-1,0-1 1,1 0-1,-1-1 1,2 1 0,2-1 6,1-1 0,-1 0 0,0 0 0,1 0 1,-1 0-1,0-1 0,0 0 0,-1 0 1,1 0-1,7-7 0,42-46 19,-46 47-31,29-34-55,-20 22-50,1 1-1,31-27 1,-48 46 95,0 0 0,0 0 1,0 1-1,0-1 0,0 0 0,0 0 1,0 1-1,0-1 0,1 1 1,-1-1-1,0 1 0,0 0 0,1-1 1,-1 1-1,0 0 0,1 0 1,-1 0-1,2 0 0,-2 0 5,-1 0-1,1 1 1,0-1-1,0 1 0,0-1 1,-1 1-1,1-1 1,0 1-1,-1-1 1,1 1-1,-1 0 1,1-1-1,-1 1 1,1 0-1,-1-1 1,1 1-1,-1 0 1,1 0-1,-1 0 1,1 1-1,0 5-13,1 1 0,-1-1 0,0 1 0,0 14 0,-1-13 26,1 11 0,-2-10 25,2 0 0,-1 0 1,2 0-1,1 11 1,-2-21-28,-1 1 1,0-1-1,0 1 1,0 0-1,0-1 1,0 1-1,1-1 1,-1 1-1,0-1 1,0 1-1,1-1 1,-1 0-1,0 1 1,1-1-1,-1 1 1,0-1-1,1 0 1,-1 1-1,1-1 1,-1 0-1,1 1 1,-1-1-1,0 0 1,1 0-1,-1 1 1,1-1-1,0 0 1,-1 0-1,1 0 1,-1 0-1,1 0 1,-1 0-1,1 0 1,-1 0-1,1 0 1,-1 0 0,1 0-1,-1 0 1,1 0-1,0 0 1,-1 0-1,1 0 1,-1-1-1,1 1 1,-1 0-1,0 0 1,1-1-1,-1 1 1,1 0-1,-1-1 1,1 1-1,-1 0 1,0-1-1,1 1 1,-1-1-1,1 0 1,21-27 110,20-43-65,21-31-226,-60 99 154,-1-1-1,1 1 0,0 0 1,1 0-1,-1 0 0,6-4 1,-9 7 19,1 0 0,-1-1 0,1 1 1,0 0-1,-1-1 0,1 1 0,0 0 0,-1 0 1,1-1-1,0 1 0,-1 0 0,1 0 0,0 0 1,-1 0-1,1 0 0,0 0 0,-1 0 0,1 0 1,0 0-1,-1 1 0,1-1 0,0 0 0,-1 0 1,1 0-1,-1 1 0,1-1 0,0 0 0,-1 1 1,1-1-1,-1 1 0,1-1 0,-1 1 0,1-1 0,-1 1 1,1-1-1,-1 1 0,0-1 0,1 1 0,-1-1 1,0 1-1,1 0 0,-1-1 0,0 1 0,0 0 1,0-1-1,1 1 0,-1-1 0,0 2 0,2 7 8,0 0 0,-1 0 0,0 1 0,-1-1 0,0 11 0,-1-10 30,2 0-1,-1 0 1,4 16-1,-4-25-44,0-1 0,0 1 0,0-1 0,0 0 0,0 1 0,0-1 0,0 1 0,0-1 0,0 0 0,0 1 0,0-1 0,0 0 0,1 1 0,-1-1 0,0 1 0,0-1 0,0 0 0,1 0 0,-1 1 0,0-1 0,1 0-1,-1 1 1,0-1 0,0 0 0,1 0 0,-1 0 0,1 1 0,-1-1 0,0 0 0,1 0 0,-1 0 0,0 0 0,1 0 0,-1 1 0,1-1 0,-1 0 0,0 0 0,1 0 0,-1 0 0,1 0 0,-1 0 0,0-1 0,1 1 0,-1 0 0,0 0-1,1 0 1,-1 0 0,1 0 0,-1 0 0,0-1 0,1 1 0,-1 0 0,0 0 0,1-1 0,-1 1 0,0 0 0,0 0 0,1-1 0,-1 1 0,0 0 0,0-1 0,1 1 0,-1 0 0,0-1 0,0 0 0,17-24-1240,-17 25 1246,56-113-2306,-32 68 1485</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0.259"/>
    </inkml:context>
    <inkml:brush xml:id="br0">
      <inkml:brushProperty name="width" value="0.05" units="cm"/>
      <inkml:brushProperty name="height" value="0.05" units="cm"/>
    </inkml:brush>
  </inkml:definitions>
  <inkml:trace contextRef="#ctx0" brushRef="#br0">29 126 15371,'-1'13'1099,"0"-1"1,-1 1-1,0-1 0,-6 17 0,4-15 333,0 0 1,-2 23-1,6-36-1374,0-1 0,-1 1 0,1 0 0,0 0 0,0-1 0,0 1 0,0 0 0,0 0 0,0-1 0,0 1 0,0 0 0,0 0 0,1-1 0,-1 1 0,0 0 0,0-1 0,1 1 0,-1 0 0,0-1 0,1 1 0,-1 0 0,1-1 0,-1 1 0,2 0 0,-2-1-26,1 0 0,0 0 0,0 0 0,-1 0 0,1 0 0,0 0 0,0 0 0,-1-1 0,1 1 0,0 0 0,-1-1-1,1 1 1,0 0 0,-1-1 0,1 1 0,0-1 0,-1 1 0,1-1 0,0 0 0,32-36 126,-29 32-126,29-36-133,70-80-619,-101 119 690,19-18-159,-20 20 178,0-1-1,0 0 1,0 0 0,0 0-1,1 1 1,-1-1 0,0 1-1,0-1 1,0 1 0,1-1-1,-1 1 1,0 0 0,1-1-1,-1 1 1,0 0 0,1 0-1,1 0 1,-2 1 13,-1-1 1,1 0 0,-1 1-1,1-1 1,-1 1-1,1-1 1,-1 1-1,1-1 1,-1 1 0,0-1-1,1 1 1,-1 0-1,0-1 1,0 1-1,1-1 1,-1 1 0,0 0-1,0-1 1,0 1-1,0 0 1,0-1-1,0 2 1,0 18 143,0-14-80,-2 17 155,1-17-142,1-1 0,-1 1 0,1-1 1,0 1-1,1-1 0,-1 1 0,2 5 1,-2-11-75,0 0 1,1 0 0,-1 1 0,0-1 0,0 0 0,0 0-1,0 1 1,1-1 0,-1 0 0,0 0 0,0 1 0,1-1-1,-1 0 1,0 0 0,1 0 0,-1 0 0,0 0 0,0 1-1,1-1 1,-1 0 0,0 0 0,1 0 0,-1 0 0,0 0-1,1 0 1,-1 0 0,0 0 0,1 0 0,-1 0 0,0 0 0,0 0-1,1 0 1,-1 0 0,0-1 0,1 1 0,-1 0 0,0 0-1,1 0 1,-1 0 0,0 0 0,0-1 0,1 1 0,-1 0-1,0 0 1,0-1 0,0 1 0,1 0 0,12-13 71,25-41-392,-30 41-12,0 0 1,1 1-1,0 0 0,1 1 0,22-20 1,-32 31 309,0 0 0,0 0 0,0 0 0,0-1 0,1 1 1,-1 0-1,0 0 0,0 0 0,0 0 0,1 0 0,-1-1 0,0 1 0,0 0 1,1 0-1,-1 0 0,0 0 0,0 0 0,1 0 0,-1 0 0,0 0 0,0 0 1,1 0-1,-1 0 0,0 0 0,0 0 0,1 0 0,-1 0 0,0 0 0,0 0 1,1 0-1,-1 0 0,0 0 0,0 1 0,0-1 0,1 0 0,-1 0 0,0 0 1,0 0-1,0 0 0,1 1 0,-1-1 0,0 0 0,0 1 0,3 14-264,-7 19-80,-2 8-1456,6-40 1474,5-6-90</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0.678"/>
    </inkml:context>
    <inkml:brush xml:id="br0">
      <inkml:brushProperty name="width" value="0.05" units="cm"/>
      <inkml:brushProperty name="height" value="0.05" units="cm"/>
    </inkml:brush>
  </inkml:definitions>
  <inkml:trace contextRef="#ctx0" brushRef="#br0">31 59 19884,'0'3'385,"-1"0"-1,1 1 1,-1-1-1,0 0 1,0 0-1,0 0 1,0 0-1,0 0 1,-1 0-1,1 0 1,-1 0-1,-3 4 1,3-7-1251,-4 7 473,5-1 373,0-1 1,0 0-1,0 0 0,0 1 1,1-1-1,0 1 1,0-1-1,0 0 1,1 1-1,1 8 1,-1-13 41,-1 0 1,1 0 0,-1 1 0,1-1 0,-1 0 0,1 0-1,0 0 1,-1 0 0,1 0 0,0 0 0,0 0-1,0 0 1,0 0 0,0 0 0,0 0 0,0-1 0,0 1-1,0 0 1,2 0 0,-1-1 4,0 1 0,-1-1 0,1 0 0,0 0 0,0 0-1,0 0 1,0 0 0,0-1 0,0 1 0,0 0 0,0-1 0,-1 1 0,1-1 0,0 0 0,0 0-1,-1 0 1,3-1 0,11-8 70,-1 0 0,1-2 0,-2 1-1,0-2 1,0 0 0,12-17 0,-11 13-82,1 1 0,0 1 0,25-20 0,-39 34-14,0 1 1,0-1 0,0 0-1,0 0 1,0 1-1,0-1 1,0 1 0,0-1-1,1 1 1,-1-1-1,0 1 1,0 0 0,1-1-1,-1 1 1,0 0 0,0 0-1,1 0 1,-1 0-1,2 0 1,-3 1 3,1-1 1,0 1-1,0-1 0,-1 1 0,1-1 1,0 1-1,-1-1 0,1 1 1,0 0-1,-1-1 0,1 1 0,-1 0 1,1 0-1,-1-1 0,0 1 1,1 0-1,-1 0 0,0 0 0,1 0 1,-1 1-1,1 7 77,0 0-1,0 0 1,-1 0-1,-1 13 1,0-6 112,5 10 431,-4-25-609,0-1 0,0 0 0,0 0 0,0 1 0,0-1 0,0 0 0,0 0 0,1 1 0,-1-1 1,0 0-1,0 0 0,0 0 0,1 1 0,-1-1 0,0 0 0,0 0 0,1 0 0,-1 0 0,0 0 0,0 1 1,1-1-1,-1 0 0,0 0 0,0 0 0,1 0 0,-1 0 0,0 0 0,1 0 0,-1 0 0,12-9 335,0-6-168,1-2-831,23-21 1,-36 37 643,0 1 1,0-1-1,1 1 1,-1 0 0,0-1-1,1 1 1,-1 0-1,1-1 1,-1 1 0,0 0-1,1 0 1,-1-1 0,1 1-1,-1 0 1,1 0-1,-1 0 1,1-1 0,-1 1-1,1 0 1,-1 0-1,1 0 1,-1 0 0,1 0-1,-1 0 1,1 0-1,-1 0 1,1 0 0,-1 1-1,0-1 1,1 0 0,-1 0-1,1 0 1,-1 0-1,1 1 1,-1-1 0,1 0-1,-1 0 1,0 1-1,1-1 1,-1 0 0,0 1-1,1-1 1,-1 0-1,0 1 1,1-1 0,-1 1-1,0 0 1,3 7-335</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1.517"/>
    </inkml:context>
    <inkml:brush xml:id="br0">
      <inkml:brushProperty name="width" value="0.05" units="cm"/>
      <inkml:brushProperty name="height" value="0.05" units="cm"/>
    </inkml:brush>
  </inkml:definitions>
  <inkml:trace contextRef="#ctx0" brushRef="#br0">62 108 10802,'3'-15'1378,"-1"0"0,-1 0-1,0 0 1,-3-25-1,2 39-1333,0 1-1,1 0 1,-1 0-1,0 0 1,0-1-1,0 1 1,0 0-1,0 0 0,0 0 1,0-1-1,0 1 1,0 0-1,0 0 1,0 0-1,0-1 0,0 1 1,0 0-1,-1 0 1,1 0-1,0-1 1,0 1-1,0 0 1,0 0-1,0 0 0,0 0 1,0-1-1,-1 1 1,1 0-1,0 0 1,0 0-1,0 0 1,0 0-1,-1-1 0,1 1 1,0 0-1,0 0 1,0 0-1,0 0 1,-1 0-1,1 0 0,0 0 1,0 0-1,0 0 1,-1 0-1,1 0 1,0 0-1,0 0 1,-1 0-1,1 0 0,0 0 1,0 0-1,0 0 1,-1 0-1,1 0 1,0 0-1,0 0 1,0 0-1,0 0 0,-1 1 1,1-1-1,0 0 1,0 0-1,0 0 1,0 0-1,-1 1 0,-8 11 1005,2 4-608,0 1 0,0 0 0,2 1-1,-6 31 1,5-12-241,0 50-1,6-75-176,0 1 1,1-1-1,3 21 0,-3-31-19,-1 0 1,1 0-1,-1 0 1,1 0-1,0-1 0,-1 1 1,1 0-1,0 0 0,0-1 1,0 1-1,1-1 0,-1 1 1,0-1-1,3 3 0,-3-4-1,0 0 0,0 1 0,0-1 0,0 0 0,0 1 0,0-1-1,1 0 1,-1 0 0,0 0 0,0 0 0,0 0 0,0 0-1,0-1 1,1 1 0,-1 0 0,0-1 0,0 1 0,0 0-1,0-1 1,0 1 0,0-1 0,0 0 0,0 1 0,0-1-1,0 0 1,0 1 0,0-2 0,5-3 4,-1-1 0,0 1 0,-1-1-1,0 1 1,0-1 0,0-1 0,0 1 0,-1 0 0,4-11 0,19-66 23,-26 80-28,10-44 36,9-93 0,-21 172-117,2 0 0,1 1 0,2-1 0,1 0 1,10 40-1,-12-65-61,1 0 0,-1 0 0,1 0 0,0 0 0,7 10 0,-10-16 81,1 1 1,0-1-1,0 0 1,-1 0-1,1 0 1,0 0-1,0 0 1,0 0-1,0-1 1,0 1-1,0 0 1,0 0-1,0-1 1,1 1-1,-1 0 1,0-1-1,0 1 1,1-1-1,-1 0 1,0 1-1,0-1 1,1 0-1,-1 0 1,0 0-1,1 0 1,-1 0-1,0 0 1,1 0-1,-1 0 1,0-1-1,1 1 1,-1 0-1,0-1 1,0 1-1,0-1 1,1 1-1,-1-1 1,0 0-1,2-1 1,1-2-59,1-1 0,-1 0 0,0 0 0,0-1 0,-1 1 0,1-1 0,-1 0 0,-1 0 0,5-10 0,11-38-740</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1.921"/>
    </inkml:context>
    <inkml:brush xml:id="br0">
      <inkml:brushProperty name="width" value="0.05" units="cm"/>
      <inkml:brushProperty name="height" value="0.05" units="cm"/>
    </inkml:brush>
  </inkml:definitions>
  <inkml:trace contextRef="#ctx0" brushRef="#br0">43 65 11731,'-2'-12'408,"2"7"-237,0 1 0,-1-1 1,0 1-1,0 0 0,0-1 0,0 1 0,-1 0 1,1 0-1,-4-5 0,5 9-151,0-1-1,0 1 1,0 0 0,0 0 0,0 0-1,0-1 1,0 1 0,0 0-1,-1 0 1,1 0 0,0 0 0,0-1-1,0 1 1,0 0 0,-1 0-1,1 0 1,0 0 0,0 0 0,0 0-1,0-1 1,-1 1 0,1 0-1,0 0 1,0 0 0,0 0 0,-1 0-1,1 0 1,0 0 0,0 0-1,-1 0 1,1 0 0,0 0 0,0 0-1,0 0 1,-1 0 0,1 0-1,0 0 1,0 0 0,-1 0 0,1 0-1,0 0 1,0 1 0,0-1-1,-1 0 1,-4 12 803,-1 21 366,-2 89 953,8-105-1890,1 0 0,0 0 0,1 0-1,1 0 1,7 19 0,-10-34-230,1 1 1,-1-1-1,1 1 0,0-1 0,0 0 0,0 1 1,1-1-1,-1 0 0,0 0 0,1 0 1,-1 0-1,1 0 0,0 0 0,0-1 1,0 1-1,0 0 0,0-1 0,0 1 1,0-1-1,0 0 0,0 0 0,1 0 0,-1 0 1,0 0-1,1 0 0,-1-1 0,1 1 1,-1-1-1,1 0 0,-1 0 0,1 1 1,-1-2-1,1 1 0,-1 0 0,1 0 1,-1-1-1,1 0 0,-1 1 0,1-1 1,-1 0-1,0 0 0,5-3 0,14-6-354,31-22-1,-37 22 87,0 0 0,0 2 0,1-1 0,20-6 0,-34 14 246,0 1 0,0-1 0,0 1 0,0-1 0,0 1 0,0-1 0,0 1 0,0 0 0,0 0 0,0 0 0,0 0 0,0 1 0,0-1 0,0 0 0,0 1 0,0 0 0,0-1 0,0 1 0,0 0 0,0 0 0,0 0 0,-1 0 0,1 0 0,0 0 0,2 3 0,-2-2 60,-1 1 0,0-1 0,1 0 0,-1 1 0,0-1 0,0 1 0,0-1 0,-1 1 0,1 0 0,-1-1 0,1 1 0,-1 0 0,0-1 0,0 1 0,0 0 0,0-1 0,-1 1 0,1 0 0,-2 3 0,-2 7 221,0 0-1,-1-1 1,0 1-1,-1-1 1,-1 0-1,0-1 0,0 0 1,-1 0-1,-11 11 1,12-14-156,-1-1 1,0 1-1,0-1 1,0-1 0,-1 1-1,0-1 1,-1-1 0,1 0-1,-1 0 1,0-1-1,-19 6 1,26-10-171,0 1 1,0 0-1,0-1 0,0 0 0,0 0 1,-1 0-1,1 0 0,0 0 0,0 0 1,0-1-1,0 0 0,0 1 0,0-1 1,0 0-1,0 0 0,1-1 0,-1 1 0,0-1 1,1 1-1,-1-1 0,1 0 0,-1 0 1,1 0-1,0 0 0,0 0 0,0-1 1,0 1-1,0-1 0,0 1 0,1-1 1,-1 0-1,1 0 0,0 1 0,0-1 1,-2-5-1,-3-26-387</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2.824"/>
    </inkml:context>
    <inkml:brush xml:id="br0">
      <inkml:brushProperty name="width" value="0.05" units="cm"/>
      <inkml:brushProperty name="height" value="0.05" units="cm"/>
    </inkml:brush>
  </inkml:definitions>
  <inkml:trace contextRef="#ctx0" brushRef="#br0">19 60 16644,'-3'8'459,"0"0"1,1 0 0,0 0-1,0 0 1,1 0-1,0 1 1,0-1 0,1 11-1,0-3 638,-3 53 19,3 0 1,3 1-1,18 105 1,-19-168-1066,7 32 152,-9-37-195,1 0 0,-1 0 0,1 0 0,-1-1-1,1 1 1,0 0 0,0-1 0,0 1 0,0-1-1,0 1 1,0-1 0,0 1 0,1-1 0,-1 0-1,0 0 1,1 0 0,1 2 0,-2-3-14,0 0 1,-1 0 0,1 0-1,0 0 1,0 0 0,-1-1 0,1 1-1,0 0 1,0 0 0,-1 0-1,1-1 1,0 1 0,-1 0-1,1-1 1,0 1 0,-1-1-1,1 1 1,-1-1 0,1 1-1,0-1 1,-1 1 0,1-1-1,-1 0 1,0 1 0,1-1 0,-1 1-1,1-1 1,-1 0 0,0 0-1,1 0 1,9-26-249,-9 23 197,17-69-878,-14 55 544,0 0 0,1 0 0,1 0 0,11-24 0,-17 41 362,1-1 0,-1 1 0,1 0 1,0 0-1,-1 0 0,1 0 0,0 0 0,0 0 1,-1 0-1,1 0 0,0 0 0,0 1 0,0-1 1,0 0-1,0 0 0,1 1 0,-1-1 1,0 1-1,0-1 0,0 1 0,3-1 0,-3 1 22,0 0-1,1 0 0,-1 1 0,0-1 1,0 0-1,1 1 0,-1-1 0,0 1 1,0 0-1,0-1 0,1 1 0,-1 0 1,0-1-1,0 1 0,0 0 0,0 0 0,1 1 1,4 7 88,1-1 0,-2 1 1,1 0-1,4 12 0,-6-14-6,1 3 47,0 0 0,1-1 0,0 0 0,1 0 0,7 8 0,-12-14-90,0-1 1,1-1-1,-1 1 0,0 0 1,0 0-1,1-1 0,-1 1 1,1-1-1,0 0 0,-1 0 1,1 0-1,0 0 0,-1 0 1,1-1-1,0 1 0,0-1 0,0 0 1,0 0-1,0 0 0,-1 0 1,1 0-1,0-1 0,0 1 1,5-2-1,0-2-20,0 0 0,0 0 0,0 0-1,0-1 1,-1 0 0,13-12 0,40-43-448,-43 41 245,15-16-198,-18 18 17,1 0-1,1 1 1,25-19 0,-39 34 352,-1 0 1,0 0-1,1 0 1,-1 0-1,0 0 0,1 1 1,-1-1-1,1 0 0,-1 1 1,1-1-1,0 1 1,-1 0-1,1-1 0,-1 1 1,1 0-1,0 0 0,-1 0 1,1 0-1,0 0 1,-1 0-1,1 1 0,2 0 1,-1 0 71,-1 1 1,1 0-1,0 0 0,-1 0 1,0 1-1,1-1 1,-1 1-1,3 4 0,4 3 269,-8-9-285,0 1-1,0-1 0,0 0 0,0-1 0,1 1 0,-1 0 1,0 0-1,0-1 0,1 1 0,-1 0 0,1-1 1,-1 1-1,0-1 0,1 0 0,-1 1 0,1-1 0,-1 0 1,1 0-1,-1 0 0,1 0 0,-1 0 0,1 0 0,-1-1 1,1 1-1,-1 0 0,0-1 0,1 1 0,-1-1 0,1 1 1,-1-1-1,0 0 0,2-1 0,6-3-7,-1-1 0,1-1 0,12-12 0,-4 3-139,-10 11 5,0-1 0,0 1 1,1 1-1,0-1 0,0 1 0,0 1 0,0-1 1,17-3-1,-21 6 70,0 1-1,0-1 1,0 1 0,0 0 0,0 0 0,0 0-1,0 1 1,0 0 0,-1-1 0,1 1 0,0 0 0,0 1-1,-1-1 1,1 1 0,-1 0 0,1 0 0,-1 0 0,0 0-1,1 0 1,-1 1 0,0-1 0,4 6 0,2 4 112,0 0 1,0 1 0,-1 0 0,-1 1-1,0-1 1,-1 1 0,5 17-1,-4-7 148,-1-1-1,-1 1 0,4 42 1,-9-61-189,1 51 261,-1-54-284,0 1 0,0-1 1,-1 0-1,1 1 0,0-1 1,-1 0-1,0 1 0,0-1 1,1 0-1,-1 0 0,0 0 1,-1 0-1,1 0 0,0 0 1,0 0-1,-1 0 0,1 0 0,-1-1 1,-3 4-1,4-5-11,0 0 0,0 0 0,0 0 0,0 0 0,1 0 0,-1 0 0,0 0 0,0 0 0,0 0-1,0-1 1,0 1 0,1 0 0,-1 0 0,0-1 0,0 1 0,0-1 0,1 1 0,-1-1 0,0 1 0,1-1 0,-1 1 0,0-1 0,1 1 0,-1-1-1,1 0 1,-1 0 0,0-1 0,-14-21-24,7 2-1,1 0 0,2 0 0,0-1 0,1 0 0,1 0 0,1 0 1,0 0-1,2 0 0,1 0 0,1 0 0,6-30 0,-3 29 34,1 0 0,2 1 0,0 0 0,12-22 0,-13 29 24,1 1 0,0 0 1,2 1-1,-1 0 0,2 0 0,18-17 0,-29 29-30,0 1-1,1 0 0,-1-1 1,0 1-1,1 0 0,-1-1 0,1 1 1,-1 0-1,1 0 0,-1-1 0,1 1 1,-1 0-1,1 0 0,-1 0 1,1 0-1,-1 0 0,1 0 0,-1 0 1,1 0-1,-1 0 0,1 0 0,-1 0 1,1 0-1,-1 0 0,1 0 0,-1 0 1,1 0-1,-1 0 0,0 1 1,1-1-1,-1 0 0,1 0 0,-1 1 1,1-1-1,-1 0 0,0 1 0,1-1 1,-1 0-1,0 1 0,1-1 1,-1 0-1,0 1 0,1-1 0,-1 1 1,0-1-1,1 2 0,10 29 330,-6-15-125,-4-14-179,24 46 525,-23-45-520,-1-1 0,1 1-1,0-1 1,0 1 0,0-1 0,1 0-1,-1 0 1,1 0 0,-1 0 0,1 0 0,-1-1-1,1 1 1,0-1 0,6 3 0,-8-4-36,-1 0 1,1 0-1,0 0 1,0 1-1,0-1 1,0 0-1,0 0 1,0 0-1,0 0 1,0-1-1,0 1 1,0 0-1,0 0 1,0-1-1,0 1 1,0 0-1,-1-1 1,1 1-1,0-1 1,0 1-1,0-1 1,0 1-1,-1-1 1,1 0-1,1 0 1,-1-2-143,0 1 0,0 0 1,0 0-1,0 0 0,0 0 1,0-1-1,0 1 0,-1 0 0,1-1 1,-1-2-1,1-4-292,-1 1 1,0-1-1,0 1 0,-1-1 0,-2-8 1,-7-21-259,-2-5-269</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3.258"/>
    </inkml:context>
    <inkml:brush xml:id="br0">
      <inkml:brushProperty name="width" value="0.05" units="cm"/>
      <inkml:brushProperty name="height" value="0.05" units="cm"/>
    </inkml:brush>
  </inkml:definitions>
  <inkml:trace contextRef="#ctx0" brushRef="#br0">1 1 14307,'6'23'1520,"4"1"-968,0-1-231,6-4 751,2-2-864,5-8 72,-1-4-200,6-9-208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18:37.362"/>
    </inkml:context>
    <inkml:brush xml:id="br0">
      <inkml:brushProperty name="width" value="0.025" units="cm"/>
      <inkml:brushProperty name="height" value="0.025" units="cm"/>
    </inkml:brush>
  </inkml:definitions>
  <inkml:trace contextRef="#ctx0" brushRef="#br0">195 443 993,'-11'4'1084,"1"1"-817,-88 36 3716,28-19 2977,70-22-6881,-1 0-1,1 0 1,0 0-1,0 0 1,0 0-1,0 0 1,-1 0-1,1 0 1,0 0 0,0 0-1,0 0 1,0 0-1,0 0 1,-1 0-1,1 0 1,0 0-1,0 0 1,0 0-1,0 0 1,0 0-1,-1 0 1,1 0-1,0 0 1,0-1-1,0 1 1,0 0 0,0 0-1,0 0 1,0 0-1,-1 0 1,1 0-1,0 0 1,0-1-1,0 1 1,0 0-1,0 0 1,0 0-1,0 0 1,0 0-1,0-1 1,0 1-1,0 0 1,0 0 0,0 0-1,0 0 1,0-1-1,0 1 1,0 0-1,0 0 1,0 0-1,0 0 1,0 0-1,0-1 1,0 1-1,0 0 1,0 0-1,1 0 1,6-16 1058,12-14-796,29-30 701,3 3 1,3 1-1,81-65 0,-25 40-2422,9 9-3507,-92 55-1028</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45.813"/>
    </inkml:context>
    <inkml:brush xml:id="br0">
      <inkml:brushProperty name="width" value="0.05" units="cm"/>
      <inkml:brushProperty name="height" value="0.05" units="cm"/>
    </inkml:brush>
  </inkml:definitions>
  <inkml:trace contextRef="#ctx0" brushRef="#br0">407 51 15803,'-3'-2'221,"1"0"-1,-1-1 0,1 1 0,-1-1 0,1 1 0,0-1 0,0 0 0,0 0 1,0 0-1,1 0 0,-1-1 0,1 1 0,0 0 0,0-1 0,-1-3 0,2 11 340,2 7-314,-1 0-1,0 0 1,-1 0 0,0 0-1,-3 16 1,-3-4-215,0-1-1,-1 0 1,-1-1-1,-2 0 1,0 0-1,-1-1 1,-1 0-1,0-1 1,-25 28 0,1-7 25,-1-2 0,-2-1 0,-45 31 0,73-59-46,6-6-5,0 0 0,0 1 0,1-1 0,0 1 0,0 0 1,0 0-1,0 1 0,0-1 0,1 1 0,-5 9 0,8-13-4,-1-1-1,1 1 0,0 0 0,0 0 0,0-1 1,0 1-1,0 0 0,0 0 0,1-1 0,-1 1 1,0 0-1,0 0 0,0-1 0,1 1 0,-1 0 1,0-1-1,1 1 0,-1 0 0,1-1 0,-1 1 1,0 0-1,1-1 0,0 1 0,-1-1 0,1 1 1,-1-1-1,1 1 0,0-1 0,-1 1 0,1-1 1,0 0-1,-1 0 0,1 1 0,0-1 0,0 0 1,1 1-1,29 6 3,-29-7-3,37 4-133,1-2 0,63-5 0,78-17-454,-113 10 411</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3.664"/>
    </inkml:context>
    <inkml:brush xml:id="br0">
      <inkml:brushProperty name="width" value="0.05" units="cm"/>
      <inkml:brushProperty name="height" value="0.05" units="cm"/>
    </inkml:brush>
  </inkml:definitions>
  <inkml:trace contextRef="#ctx0" brushRef="#br0">85 140 16460,'0'98'3064,"-1"-71"-2413,0-1 0,2 0 0,1 0 0,1 0 0,9 38 0,-4-40-322,-4-12-259,0 1 1,0-1-1,-1 1 0,-1 0 1,1 16-1,-3-26-64,0 0 1,0 0-1,0 0 1,-1 0-1,1 1 1,-1-1-1,0 0 0,0 0 1,0 0-1,0 0 1,-1-1-1,1 1 1,-1 0-1,0 0 0,0-1 1,0 1-1,0-1 1,0 0-1,0 1 1,-1-1-1,1 0 0,-1 0 1,1-1-1,-1 1 1,0-1-1,-5 3 1,6-3 5,1 0 1,-1 0-1,0 0 1,0 0 0,0 0-1,0-1 1,0 1 0,0-1-1,0 1 1,0-1 0,-1 0-1,1 0 1,0 0 0,0 0-1,0 0 1,0-1-1,0 1 1,0 0 0,0-1-1,0 0 1,0 1 0,0-1-1,0 0 1,0 0 0,0 0-1,0 0 1,1 0 0,-1-1-1,1 1 1,-1-1-1,0 1 1,1-1 0,0 1-1,-1-1 1,1 0 0,0 1-1,0-1 1,0 0 0,0 0-1,0 0 1,1 0 0,-1 0-1,1 0 1,-1-3-1,-2-5 19,1-1-1,1 0 1,0 1-1,0-1 0,1 0 1,1 0-1,1-14 1,5-7 66,0 0 0,2 1 0,2 0 1,14-30-1,-3 15 320,52-79 0,-24 63-281,-49 60-359,0 0-1,-1 0 1,1-1-1,-1 1 1,1 0-1,-1-1 1,0 1-1,0-1 1,0 1-1,0 0 1,0-1-1,0 1 1,-1 0-1,1-1 1,-1 1-1,0 0 1,1-1-1,-1 1 1,0 0-1,0 0 1,-1 0-1,1 0 1,-3-3-1,-4-3-423</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4.732"/>
    </inkml:context>
    <inkml:brush xml:id="br0">
      <inkml:brushProperty name="width" value="0.05" units="cm"/>
      <inkml:brushProperty name="height" value="0.05" units="cm"/>
    </inkml:brush>
  </inkml:definitions>
  <inkml:trace contextRef="#ctx0" brushRef="#br0">1 267 17508,'8'6'1760,"5"2"-1224,13-12-160,10-12 833,18-11-457,5-5-184,7-5-232,3-2-200,-3 2-536,-3 3-376,-16 7 648,-11 6-184,-20 14-136</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5.169"/>
    </inkml:context>
    <inkml:brush xml:id="br0">
      <inkml:brushProperty name="width" value="0.05" units="cm"/>
      <inkml:brushProperty name="height" value="0.05" units="cm"/>
    </inkml:brush>
  </inkml:definitions>
  <inkml:trace contextRef="#ctx0" brushRef="#br0">1 585 15979,'11'16'1353,"15"-12"-841,4-6-176,19-10 528,3-7-144,8-7-432,3-4-360,-1-9 344,-7-2-160,-12-2-144,-7 0-96</inkml:trace>
  <inkml:trace contextRef="#ctx0" brushRef="#br0" timeOffset="1">470 13 13419,'-3'-12'1664,"4"11"-936,5 4-304,4 11 1721,3 5-1113,4 7-136,2 7-184,-2 10-103,2 4 47,-7 9-16,0 1-16,-5 3-176,-1-2-256,-8-10 0,-5 0 0,-3-21-216</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6.863"/>
    </inkml:context>
    <inkml:brush xml:id="br0">
      <inkml:brushProperty name="width" value="0.05" units="cm"/>
      <inkml:brushProperty name="height" value="0.05" units="cm"/>
    </inkml:brush>
  </inkml:definitions>
  <inkml:trace contextRef="#ctx0" brushRef="#br0">186 268 18932,'0'-3'167,"-1"0"0,1-1 0,-1 1 0,1 0 0,-1-1 1,0 1-1,-1 0 0,1 0 0,0 0 0,-1 0 0,0 0 0,1 0 0,-5-4 0,5 5-107,-1 1 0,0 0 0,1 0 0,-1 0 0,0 0 0,1 0 0,-1 0-1,0 1 1,0-1 0,0 0 0,0 1 0,1 0 0,-1-1 0,0 1 0,0 0 0,0 0 0,0 0 0,0 0-1,0 0 1,0 1 0,0-1 0,0 0 0,0 1 0,0 0 0,-2 1 0,-3 1 60,1 0 0,0 1 0,0 0-1,0 0 1,1 0 0,-1 1 0,1 0 0,0 0 0,1 0 0,-1 1 0,1-1 0,0 1 0,0 0-1,1 0 1,-5 11 0,2-3-104,0 1 0,1-1-1,1 1 1,0 0 0,1 0 0,-1 19-1,3-26-12,1 0 0,1 0 1,-1 0-1,2 1 0,-1-1 0,3 9 0,-3-16-3,-1 0 0,0 0 0,1 0 0,-1 0 0,1 0 0,-1 0 0,1 0 0,-1 0 0,1 0 0,0 0 0,-1-1 0,1 1 0,0 0 0,0 0 0,-1-1 0,1 1 1,0 0-1,0-1 0,0 1 0,0-1 0,0 1 0,1 0 0,0-2 1,-1 1 0,1 0 0,-1-1 0,1 1 0,0-1 0,-1 1 0,1-1 0,-1 0 0,0 1 0,1-1 0,-1 0 0,0 0 0,1 0 0,-1 0 0,0 0 0,0-1 0,0 1 0,0 0 0,0 0 0,1-3 0,7-9 2,0 0 0,-1-1 0,-1-1 0,0 1 0,-1-1 0,-1 0-1,6-26 1,15-114 5,-23 130 3,0 0 0,-2-1 1,-1 1-1,-5-43 0,-2 49-24,7 19 14,0 0-1,-1-1 0,1 1 1,0 0-1,0 0 0,0-1 0,0 1 1,0 0-1,-1 0 0,1-1 1,0 1-1,0 0 0,0 0 1,-1 0-1,1 0 0,0-1 0,0 1 1,-1 0-1,1 0 0,0 0 1,0 0-1,-1 0 0,1 0 1,0 0-1,0 0 0,-1-1 0,1 1 1,0 0-1,0 0 0,-1 0 1,1 0-1,0 0 0,-1 1 1,1-1-1,0 0 0,0 0 1,-1 0-1,1 0 0,0 0 0,0 0 1,-1 0-1,1 0 0,0 1 1,0-1-1,0 0 0,-1 0 1,1 0-1,0 0 0,0 1 0,0-1 1,-1 0-1,1 0 0,0 1 1,0-1-1,-3 5 4,1-1 1,0 1-1,0 0 1,0 0-1,1 0 1,-1 0-1,1 0 1,-1 10-1,0 48 38,2-48-39,0 34 43,11 87-1,-7-115-13,0 0 0,1 0 0,2 0 0,0-1 0,0 0 0,16 28 0,-19-43-19,-1 1 0,1-1 0,0 1 0,0-1 1,1 0-1,-1-1 0,1 1 0,0-1 0,0 0 0,1 0 0,-1-1 0,1 1 0,12 4 0,-14-7-18,-1 0 0,1 0 0,1 0 0,-1 0 0,0-1 0,0 0 0,0 0 0,0 0 0,0 0 0,0-1 0,0 1 0,0-1 0,0 0 0,0 0 0,0-1 0,0 1 0,-1-1 0,1 0 0,0 0 0,-1 0 0,0 0 0,1-1 0,2-2 0,0-1-114,0 0-1,0-1 1,0 0 0,-1 0 0,0 0 0,-1-1 0,1 1-1,-1-1 1,-1 0 0,0 0 0,0 0 0,3-15 0,-2 3-558,-1 0 0,-1-1 0,-1 1 0,-2-25 1,1 31-34</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8.041"/>
    </inkml:context>
    <inkml:brush xml:id="br0">
      <inkml:brushProperty name="width" value="0.05" units="cm"/>
      <inkml:brushProperty name="height" value="0.05" units="cm"/>
    </inkml:brush>
  </inkml:definitions>
  <inkml:trace contextRef="#ctx0" brushRef="#br0">75 840 13923,'1'-4'260,"-1"-1"-1,0 1 1,0 0 0,0-1-1,0 1 1,-1 0 0,0-1-1,0 1 1,0 0 0,0 0 0,-1 0-1,0 0 1,0 0 0,0 0-1,0 1 1,0-1 0,-5-4-1,7 7-184,0 1-1,-1-1 1,0 1-1,1-1 1,-1 1 0,1-1-1,-1 1 1,0-1-1,1 1 1,-1 0-1,0-1 1,1 1-1,-1 0 1,0 0-1,0-1 1,1 1-1,-1 0 1,0 0 0,0 0-1,1 0 1,-1 0-1,0 0 1,0 0-1,1 0 1,-1 0-1,0 0 1,0 1-1,1-1 1,-2 1-1,1 0 13,-1 0 0,1 0 0,-1 0-1,1 1 1,0-1 0,0 1-1,0-1 1,0 1 0,0-1-1,0 1 1,0-1 0,0 3-1,-2 4 72,0 1-1,1 0 1,0 0-1,-1 10 1,1-2-56,2 0 0,0 0 0,3 22 0,-2-31-89,0 1 1,1-1-1,0 1 1,1-1-1,0 0 1,0 0-1,1 0 0,6 11 1,-10-18-10,1 0-1,0 0 1,-1 0-1,1 0 1,0 0 0,0 0-1,-1 0 1,1 0-1,0 0 1,0 0-1,0 0 1,0 0 0,0-1-1,0 1 1,1 0-1,-1-1 1,0 1 0,0-1-1,0 1 1,1-1-1,-1 0 1,0 0 0,0 1-1,1-1 1,-1 0-1,0 0 1,0 0-1,1 0 1,-1 0 0,0 0-1,1-1 1,-1 1-1,0 0 1,0-1 0,1 1-1,-1-1 1,0 1-1,0-1 1,0 0 0,0 1-1,0-1 1,0 0-1,2-2 1,2-1 5,-1-1-1,0 0 1,0 0-1,0-1 1,-1 1 0,0-1-1,5-10 1,13-42-33,18-84 0,-38 139 15,0 0 0,0 0 0,0-1 0,0 1 1,1 0-1,-1 0 0,3-4 0,-4 7 9,1 0-1,-1-1 0,0 1 0,0 0 1,1 0-1,-1 0 0,0-1 0,0 1 1,1 0-1,-1 0 0,0 0 1,1-1-1,-1 1 0,0 0 0,0 0 1,1 0-1,-1 0 0,0 0 0,1 0 1,-1 0-1,0 0 0,1 0 1,-1 0-1,0 0 0,1 0 0,-1 0 1,0 0-1,1 0 0,0 1 2,0-1-1,0 1 1,0 0-1,-1 0 0,1-1 1,0 1-1,0 0 1,-1 0-1,1 0 1,-1 0-1,1 0 0,-1 0 1,1 1-1,11 27 79,-6-13 21,0-1 0,10 16 0,-15-28-74,1 0 0,0 0 1,0 0-1,0-1 0,0 1 0,0-1 1,0 0-1,1 1 0,-1-1 1,1 0-1,0 0 0,-1-1 1,1 1-1,0 0 0,0-1 1,5 2-1,-5-3-4,0 0 0,0 0 1,0 0-1,0 0 0,0-1 0,0 1 1,0-1-1,0 0 0,0 0 1,0 0-1,-1 0 0,1 0 0,0 0 1,-1-1-1,1 0 0,-1 1 0,1-1 1,-1 0-1,0 0 0,0 0 0,0-1 1,3-2-1,5-7 20,-1-1 1,14-25-1,-20 34-38,18-40 4,-15 31-68,1 0 1,0 0-1,13-18 0,-20 31 52,0-1 1,1 1-1,-1 0 1,0-1-1,0 1 1,1 0-1,-1-1 0,0 1 1,1 0-1,-1 0 1,0-1-1,1 1 1,-1 0-1,0 0 0,1-1 1,-1 1-1,0 0 1,1 0-1,-1 0 1,1 0-1,-1 0 0,1 0 1,-1 0-1,0 0 1,1 0-1,-1 0 1,1 0-1,-1 0 0,0 0 1,1 0-1,0 0 1,8 12-111,3 27 53,-10-32 41,-1-3 20,1 3 20,0 1 1,1 0-1,0-1 0,5 9 0,-8-15-8,1 0 1,-1 0-1,0 0 1,1-1-1,-1 1 1,1 0-1,-1 0 1,1-1-1,0 1 1,-1 0-1,1-1 1,0 1-1,0 0 1,-1-1-1,1 1 0,0-1 1,0 0-1,0 1 1,0-1-1,-1 0 1,1 1-1,0-1 1,0 0-1,0 0 1,0 0-1,0 1 1,0-1-1,0 0 1,0 0-1,0-1 1,0 1-1,0 0 0,0 0 1,-1 0-1,1-1 1,0 1-1,0 0 1,0-1-1,0 1 1,0-1-1,-1 1 1,1-1-1,0 1 1,0-1-1,-1 0 1,1 1-1,0-2 1,5-4 35,-1 0 0,-1 0 0,1 0 0,-1-1 0,0 0 1,0 0-1,-1 0 0,3-11 0,17-65 174,-17 57-179,-4 19-55,-2 4-1,1 1 0,-1-1 0,0 0 0,1 1 0,0-1 0,0 1 0,0 0 1,0-1-1,0 1 0,0 0 0,0 0 0,1-1 0,-1 1 0,4-3 0,-4 5 7,-1 0 1,1 0 0,-1 0-1,1 1 1,0-1 0,-1 0-1,1 0 1,-1 1-1,1-1 1,-1 0 0,1 1-1,-1-1 1,1 0 0,-1 1-1,1-1 1,-1 1 0,0-1-1,1 1 1,-1-1 0,0 1-1,1-1 1,-1 1-1,0-1 1,0 1 0,1-1-1,-1 1 1,0 0 0,0-1-1,0 1 1,9 26-108,-7-19 72,-1-5 27,2 4 10,-1 0 1,1 0-1,0-1 0,0 1 0,7 9 0,-9-15 12,0-1 1,-1 1-1,1 0 0,0 0 0,0 0 0,0-1 0,0 1 0,0 0 1,0-1-1,0 1 0,0-1 0,0 1 0,0-1 0,0 0 0,0 1 1,0-1-1,2 0 0,-1 0 2,-1 0 0,1 0 0,-1 0 0,1-1 0,-1 1 1,0-1-1,1 1 0,-1-1 0,0 0 0,1 0 0,-1 1 0,0-1 0,0 0 1,1 0-1,-1 0 0,0 0 0,1-2 0,7-8-15,-1-1 0,0 0 1,-1-1-1,-1 0 0,0 0 0,0 0 1,-2-1-1,6-21 0,11-30-638,-20 65 619,-1-1 0,0 1 0,0-1-1,0 1 1,0-1 0,1 1-1,-1-1 1,0 1 0,0-1-1,1 1 1,-1-1 0,1 1-1,-1-1 1,0 1 0,1 0-1,-1-1 1,1 1 0,-1 0 0,1-1-1,-1 1 1,1 0 0,0-1-1,5 9-363,3 26 69,-8-27 268,3 11 1,-2-9 107,-1 1 0,2-1 0,-1 0 1,1 0-1,1-1 0,-1 1 1,10 14-1,-13-22-30,1 0 1,-1-1-1,1 1 1,0 0-1,-1-1 1,1 1-1,-1 0 1,1-1-1,0 1 1,0-1-1,-1 1 1,1-1-1,0 1 1,0-1-1,-1 0 1,1 0-1,0 1 1,0-1-1,0 0 1,0 0-1,0 0 1,-1 0-1,1 0 1,0 0-1,0 0 1,0 0-1,1 0 1,0-1 15,0 0 1,-1 0 0,1 0-1,0 0 1,-1 0 0,1 0 0,-1-1-1,0 1 1,1 0 0,-1-1-1,0 1 1,1-3 0,4-5 115,-1 0 1,0-1 0,5-16-1,-1-5 11,-1-1 0,-1 0 1,-2-1-1,3-65 0,-9 30-119,-12-94 1,2 95-135,11 67 85,0 0-1,0 0 1,0 0 0,0 0 0,0 0-1,0 0 1,0 0 0,0 0-1,0 0 1,0 0 0,0 0-1,0 0 1,0 0 0,0 0-1,0 0 1,0 0 0,-1 0-1,1 0 1,0 0 0,0 0-1,0 0 1,0 0 0,0 0 0,0 0-1,0 0 1,0 0 0,0 0-1,0 0 1,0 0 0,0 0-1,0 0 1,0 0 0,0 0-1,0 0 1,0 0 0,0 0-1,0 0 1,0 0 0,0 0-1,-1 9-34,2 14-4,6 32 35,3 0 0,18 54 0,-20-83 85,0-1-1,2-1 1,1 0 0,1 0-1,1-1 1,24 30 0,-11-24 84,-25-28-150,0 0 0,0 0 0,0 0-1,1 0 1,-1 0 0,0 0-1,1 0 1,-1-1 0,0 1 0,1 0-1,-1-1 1,1 1 0,-1-1-1,1 0 1,-1 1 0,1-1-1,-1 0 1,1 0 0,-1 0 0,3 0-1,-3 0-4,-1-1 1,0 1-1,1 0 0,-1-1 0,0 1 0,0-1 0,1 1 1,-1 0-1,0-1 0,0 1 0,0-1 0,0 1 0,0-1 1,1 1-1,-1-1 0,0 1 0,0 0 0,0-1 0,0 1 0,0-1 1,0 1-1,-1-1 0,1 1 0,0-1 0,0 1 0,0-1 1,0 1-1,0 0 0,-1-1 0,1 1 0,-1-1 0,-6-14 129,1 7-118,0 1-1,-1 0 1,0 0 0,0 1 0,0 0-1,-1 0 1,0 1 0,-16-9 0,2 3-180,-1 1 0,-28-8 0,-9 7-368,83 8 543,-1-1 0,0-1 1,0-1-1,0 0 0,-1-2 0,0 0 0,0-2 1,21-13-1,-38 21-166,1-1-1,-1 0 1,0 0 0,0 0-1,0 0 1,-1-1 0,6-6-1,-8 9 121,0 0 0,-1 0 0,1 0-1,-1 0 1,1 0 0,-1-1 0,1 1-1,-1 0 1,0 0 0,1 0 0,-1-1-1,0 1 1,0 0 0,0 0 0,0-1-1,0 1 1,0 0 0,0 0 0,-1-1-1,1 1 1,0 0 0,-1 0 0,1-1-1,-1 1 1,1 0 0,-1 0 0,0 0-1,1 0 1,-1 0 0,0 0 0,0 0-1,0 0 1,0 0 0,-2-1 0,-19-16-519</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8.478"/>
    </inkml:context>
    <inkml:brush xml:id="br0">
      <inkml:brushProperty name="width" value="0.05" units="cm"/>
      <inkml:brushProperty name="height" value="0.05" units="cm"/>
    </inkml:brush>
  </inkml:definitions>
  <inkml:trace contextRef="#ctx0" brushRef="#br0">14 32 17292,'-12'3'1456,"11"0"-1144,11-7 416,3-8-216,3-9-224</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9.130"/>
    </inkml:context>
    <inkml:brush xml:id="br0">
      <inkml:brushProperty name="width" value="0.05" units="cm"/>
      <inkml:brushProperty name="height" value="0.05" units="cm"/>
    </inkml:brush>
  </inkml:definitions>
  <inkml:trace contextRef="#ctx0" brushRef="#br0">3 246 18540,'6'-2'2620,"-5"10"-1397,-3 16-225,1-19-386,-2 21-257,1 0 0,1 0 0,1 0 0,2 0 1,0 0-1,2 0 0,13 48 0,-16-71-334,0 1 0,1-1-1,-1 0 1,1 0 0,0 0 0,0 0 0,0 0 0,4 5 0,-5-7-12,0 0 0,0-1 1,0 1-1,0 0 0,0-1 1,1 1-1,-1-1 0,0 1 1,0-1-1,0 1 0,0-1 1,1 0-1,-1 0 0,0 1 1,0-1-1,1 0 0,-1 0 1,0 0-1,0-1 0,1 1 1,-1 0-1,0 0 0,0-1 1,0 1-1,1-1 1,-1 1-1,0-1 0,0 1 1,0-1-1,1 0 0,4-4 17,0 0 1,0 0-1,-1 0 0,1 0 0,-1-1 1,-1 0-1,1 0 0,-1 0 0,0-1 1,4-8-1,6-14 42,10-32-1,-10 19-25,-1-2-1,11-74 0,-19 140-131,2-1-1,9 23 0,-13-35 79,1-1 1,0 0-1,1 0 0,0 0 0,0-1 0,0 1 1,10 9-1,-13-15 11,-1-1 1,1 0 0,-1 1 0,1-1-1,0 0 1,0 0 0,0 0-1,-1 0 1,1 0 0,0 0 0,0 0-1,0-1 1,0 1 0,1-1 0,-1 1-1,0-1 1,0 0 0,0 0-1,0 0 1,0 0 0,0 0 0,0-1-1,1 1 1,-1 0 0,0-1-1,0 0 1,0 1 0,0-1 0,0 0-1,-1 0 1,1 0 0,0 0 0,0-1-1,-1 1 1,1 0 0,0-1-1,-1 1 1,2-3 0,4-4 6,-1 0-1,0 0 1,-1 0 0,0-1 0,0 1-1,0-1 1,-2-1 0,5-13 0,-3 7-2,-1 0 1,0-1-1,-2 1 1,2-21 0,-4 34-16,0 1 0,0-1 0,-1 1 0,1 0 0,0-1-1,-1 1 1,1 0 0,-1-1 0,-1-2 0,2 5 8,0 0-1,-1 0 1,1 0 0,0-1-1,0 1 1,0 0-1,0 0 1,0 0-1,0 0 1,-1-1-1,1 1 1,0 0-1,0 0 1,0 0-1,0 0 1,-1 0-1,1 0 1,0 0-1,0 0 1,0-1-1,0 1 1,-1 0 0,1 0-1,0 0 1,0 0-1,0 0 1,-1 0-1,1 0 1,0 0-1,0 0 1,-1 0-1,1 0 1,0 0-1,0 0 1,-8 12-131,4-2 91,1 1 1,1-1-1,0 1 0,0-1 0,1 1 1,0 0-1,1-1 0,0 1 0,1 0 0,0-1 1,1 1-1,0-1 0,7 21 0,-8-29 40,0-1 0,-1 0-1,1 1 1,0-1 0,0 0 0,0 1-1,1-1 1,-1 0 0,0 0-1,0 0 1,0 0 0,1 0 0,-1 0-1,1 0 1,-1-1 0,1 1-1,-1 0 1,1-1 0,-1 1-1,1-1 1,-1 0 0,1 1 0,0-1-1,-1 0 1,1 0 0,0 0-1,-1 0 1,1 0 0,-1-1 0,1 1-1,0 0 1,-1-1 0,1 1-1,1-2 1,6-1-15,-1-1-1,1-1 1,-1 1 0,12-11-1,-14 11 9,23-16-13,2-3 34,1 1 0,1 2 0,56-25 0,-152 17 2473,48 21-2325,1-1 1,1 0 0,-1-1 0,1-1 0,-15-15-1,28 25-188,0 0-1,0-1 0,0 1 1,-1 0-1,1 0 1,0-1-1,0 1 0,0 0 1,0-1-1,0 1 0,0 0 1,0 0-1,0-1 0,0 1 1,0 0-1,0-1 1,0 1-1,0 0 0,0 0 1,1-1-1,-1 1 0,0 0 1,0-1-1,0 1 0,0 0 1,0 0-1,1 0 1,-1-1-1,0 1 0,0 0 1,0 0-1,1 0 0,-1-1 1,0 1-1,0 0 0,1 0 1,-1 0-1,0 0 1,0 0-1,1-1 0,-1 1 1,0 0-1,0 0 0,1 0 1,-1 0-1,1 0 0,14-4-946,21-4-750,0-1 1,41-16 0,-25 3 597</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09.518"/>
    </inkml:context>
    <inkml:brush xml:id="br0">
      <inkml:brushProperty name="width" value="0.05" units="cm"/>
      <inkml:brushProperty name="height" value="0.05" units="cm"/>
    </inkml:brush>
  </inkml:definitions>
  <inkml:trace contextRef="#ctx0" brushRef="#br0">159 1 15979,'-4'0'392,"-1"1"0,1 0 0,0 0-1,-1 0 1,1 1 0,0-1-1,-1 1 1,1 0 0,0 0-1,1 1 1,-1-1 0,0 1 0,1 0-1,-4 3 1,-6 6 558,0 2 1,-11 14 0,24-28-951,-33 47 830,32-44-811,-1-1 0,1 1 0,0-1 1,-1 1-1,1-1 0,0 1 0,1 0 0,-1 0 0,0-1 0,1 1 1,0 0-1,0 0 0,-1 0 0,2 0 0,-1 0 0,0-1 0,2 6 1,-2-7-28,1 0 1,-1 0-1,1-1 1,-1 1-1,1-1 1,-1 1-1,1 0 1,0-1-1,-1 1 1,1-1-1,0 0 1,-1 1-1,1-1 1,0 1-1,0-1 1,-1 0-1,1 0 1,0 1-1,0-1 1,0 0-1,0 0 1,-1 0-1,1 0 1,0 0-1,0 0 1,0 0-1,0 0 1,-1 0-1,1-1 1,0 1-1,0 0 1,1-1-1,30-12-480,-24 9 338,11-6-173,31-12-290,-48 21 624,0 0-1,0 0 1,0 1 0,0-1-1,0 1 1,1 0-1,-1 0 1,0-1 0,0 1-1,0 1 1,0-1-1,0 0 1,1 0-1,-1 1 1,0-1 0,0 1-1,0 0 1,0 0-1,3 1 1,-3 0 66,-1 0 1,1 0-1,-1-1 0,0 1 1,1 1-1,-1-1 0,0 0 1,0 0-1,0 0 0,-1 1 1,1-1-1,0 0 0,-1 1 1,0-1-1,1 0 0,-1 1 1,0-1-1,0 1 0,0-1 1,-1 0-1,1 1 0,-1-1 1,0 3-1,-1 4 221,-1 1-1,1-1 0,-2 0 1,-5 12-1,-14 12 465,23-31-826,-1-1 0,0 0-1,0 0 1,-1 0 0,1 0-1,0 0 1,0 0 0,0 0-1,-1 0 1,1 0 0,0-1 0,-1 1-1,1 0 1,-1-1 0,1 1-1,-1-1 1,1 0 0,-1 1-1,1-1 1,-1 0 0,1 0-1,-1 0 1,-2-1 0,3 1 52,0-1 0,1 1 0,-1-1 0,0 0 0,1 0 0,-1 1 0,1-1 0,-1 0 0,1 0 0,-1 0 0,1 0 0,-1 1 0,1-1 0,0 0 0,0 0 0,-1 0 0,1 0 0,0 0 0,0 0 0,0 0 0,0 0 0,0 0 0,0 0 0,0 0 0,1 0 0,-1 0 0,0 0 0,0 0 0,1 1 0,-1-1 0,1 0 0,-1 0 0,0 0 0,2-1 0,9-15-500</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0.047"/>
    </inkml:context>
    <inkml:brush xml:id="br0">
      <inkml:brushProperty name="width" value="0.05" units="cm"/>
      <inkml:brushProperty name="height" value="0.05" units="cm"/>
    </inkml:brush>
  </inkml:definitions>
  <inkml:trace contextRef="#ctx0" brushRef="#br0">144 392 18892,'6'-12'1773,"-11"7"-525,3 5-1113,1 0 0,-1-1 0,1 2 0,-1-1 0,0 0 0,1 0 0,-1 0 0,1 1 0,-1-1 0,1 1 1,-1-1-1,1 1 0,-3 1 0,-4 3 2,-1 2 1,1-1-1,1 1 0,-1 0 1,1 0-1,0 1 1,1 0-1,0 0 1,0 0-1,1 1 0,0 0 1,1 0-1,-1 0 1,2 1-1,-1 0 1,1-1-1,1 1 0,0 0 1,0 0-1,0 18 1,2-25-124,1 1 0,-1-1-1,0 0 1,1 0 0,0 0 0,0 0 0,0 0 0,0 0 0,0 0 0,0 0 0,1 0-1,0-1 1,2 5 0,-3-6-6,0 0 0,0 0 0,1 0 1,-1 1-1,1-1 0,-1-1 0,1 1 0,-1 0 0,1 0 0,-1 0 0,1-1 0,0 1 0,-1-1 0,1 1 0,0-1 0,-1 0 0,1 0 0,0 0 0,-1 0 0,1 0 0,0 0 1,0 0-1,-1 0 0,1-1 0,0 1 0,1-1 0,3-2 8,0 1 1,0-1-1,0-1 1,0 1-1,-1-1 1,0 0-1,0 0 0,0-1 1,0 1-1,0-1 1,7-11-1,-1-1 20,0 0 0,16-31 0,-13 16-15,-2 0-1,-1 0 0,-1-1 1,6-36-1,-13 48-20,0 0-1,-1 0 0,-1-1 1,-1 1-1,-1-1 1,-1 1-1,-7-34 1,7 47-12,0 1 1,0 0-1,-1 1 1,0-1-1,-1 0 1,1 1-1,-1 0 1,-6-7-1,9 11 6,-1 0-1,1 0 1,-1 0 0,0 1-1,0-1 1,0 1-1,0-1 1,0 1 0,0 0-1,0 0 1,0 0 0,0 0-1,-1 0 1,1 1 0,0-1-1,-1 0 1,1 1-1,0 0 1,-1 0 0,1-1-1,0 2 1,-1-1 0,1 0-1,-1 0 1,1 1 0,0-1-1,-1 1 1,-2 1-1,-1 1-6,0 0 0,-1 1-1,1 0 1,1 1-1,-1-1 1,1 1-1,-1 0 1,1 0-1,1 1 1,-1 0-1,1 0 1,0 0-1,-4 8 1,-3 7-9,1 1 0,-13 39 0,15-36 43,1 0-1,1 1 1,1 0 0,1 0 0,2 0 0,0 0 0,5 52-1,-2-73-11,-1-1 0,1 1 0,0-1 0,0 0 0,1 1 0,-1-1 0,1 0 0,0 0 0,0 0 0,1 0 0,-1 0 0,1-1 0,4 6 0,-5-7-5,0-1 0,0 0 0,0 1-1,0-1 1,1 0 0,-1 0 0,0 0 0,1 0-1,-1-1 1,0 1 0,1-1 0,-1 1-1,1-1 1,-1 0 0,1 0 0,-1 0 0,1 0-1,-1 0 1,0 0 0,1-1 0,-1 1-1,1-1 1,-1 0 0,0 0 0,5-2 0,7-5-57,0-1 1,0 0 0,0-1-1,-1 0 1,-1-1 0,0-1-1,17-20 1,-13 14-6,1 0 0,26-19 0,-42 36 68,0 0 0,1-1 0,-1 1 0,1 0 1,-1 0-1,0 0 0,1 1 0,-1-1 0,1 0 0,0 0 0,-1 1 0,1-1 0,0 1 0,-1 0 0,1-1 0,0 1 0,0 0 0,-1 0 0,1 0 0,0 0 0,-1 0 0,1 1 0,0-1 0,0 0 0,-1 1 0,1-1 0,-1 1 0,1 0 0,0-1 0,-1 1 0,1 0 0,-1 0 0,0 0 0,1 0 0,-1 0 0,0 1 1,1-1-1,-1 0 0,0 0 0,0 1 0,0-1 0,0 1 0,0-1 0,0 3 0,5 8 145,-1 1 1,-1-1-1,0 1 1,4 23-1,-4-18-63,2 9 59,-4-14-122,1 1 1,1-1-1,0 1 0,7 12 0,-11-25-66,0-1-1,0 0 1,0 1 0,0-1-1,1 1 1,-1-1 0,0 1-1,0-1 1,0 1-1,0-1 1,1 0 0,-1 1-1,0-1 1,0 0 0,1 1-1,-1-1 1,0 0 0,1 1-1,-1-1 1,0 0-1,1 1 1,-1-1 0,1 0-1,-1 0 1,0 0 0,1 1-1,-1-1 1,1 0 0,-1 0-1,1 0 1,-1 0-1,0 0 1,1 0 0,-1 0-1,1 0 1,-1 0 0,1 0-1,-1 0 1,1 0 0,-1 0-1,0 0 1,1 0-1,-1 0 1,1-1 0,-1 1-1,1 0 1,-1 0 0,0 0-1,1-1 1,-1 1-1,0 0 1,1-1 0,-1 1-1,0 0 1,1-1 0,-1 1-1,0 0 1,1-1 0,-1 1-1,0 0 1,0-1-1,1 0 1,12-33-1361,-11 28 1367,8-24-767</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0.486"/>
    </inkml:context>
    <inkml:brush xml:id="br0">
      <inkml:brushProperty name="width" value="0.05" units="cm"/>
      <inkml:brushProperty name="height" value="0.05" units="cm"/>
    </inkml:brush>
  </inkml:definitions>
  <inkml:trace contextRef="#ctx0" brushRef="#br0">1 0 18116,'6'0'2304,"-3"6"-1215,-3 7-449,0 8 1648,-2 8-623,2 0-729,0 4-352,3-2-312,0-1-256,1-7-544,2-6-392,-2-14 768,1-8-144,-3-17-145</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47.690"/>
    </inkml:context>
    <inkml:brush xml:id="br0">
      <inkml:brushProperty name="width" value="0.05" units="cm"/>
      <inkml:brushProperty name="height" value="0.05" units="cm"/>
    </inkml:brush>
  </inkml:definitions>
  <inkml:trace contextRef="#ctx0" brushRef="#br0">78 50 16540,'-5'2'281,"1"2"1,-1-1-1,1 0 1,0 1-1,0 0 1,0 0-1,1 0 1,-1 1-1,1-1 1,0 1-1,0-1 1,1 1-1,-1 0 1,1 0-1,0 1 1,-1 5-1,-2 9 204,0 1 0,-3 37 0,7-49-463,0 0 0,1 0 1,0 0-1,1 0 0,2 14 1,-3-21-24,1 0 1,-1 0-1,1 0 0,0 0 1,-1-1-1,1 1 1,0 0-1,0 0 0,0 0 1,0-1-1,0 1 0,1-1 1,-1 1-1,1-1 1,-1 1-1,1-1 0,-1 0 1,1 0-1,-1 0 1,1 0-1,0 0 0,0 0 1,0 0-1,0 0 1,-1-1-1,1 1 0,0-1 1,0 1-1,0-1 0,0 0 1,3 0-1,1 0 13,-1-1 0,1 0 1,-1-1-1,1 1 0,-1-1 0,0 0 0,0 0 0,0-1 0,0 0 0,0 0 0,-1 0 0,1 0 0,-1 0 1,0-1-1,4-5 0,5-3 117,-1-2 0,-1 0 1,14-21-1,-15 18 77,-1-1 0,0 0 1,-2 0-1,0 0 0,-1-1 0,0 0 1,2-21-1,-22 71 247,-6 65-400,18-84-63,0 1 1,1 0-1,1 0 1,1 0 0,2 18-1,-3-30 9,0 1-1,0 0 1,0-1-1,0 1 1,1-1-1,-1 1 0,1-1 1,-1 1-1,1-1 1,0 1-1,0-1 1,-1 0-1,1 1 1,0-1-1,0 0 1,0 0-1,0 0 1,1 0-1,-1 0 1,0 0-1,0 0 1,1 0-1,-1 0 1,0 0-1,1-1 1,-1 1-1,1 0 0,-1-1 1,1 0-1,-1 1 1,1-1-1,-1 0 1,1 0-1,-1 1 1,1-1-1,0 0 1,-1-1-1,1 1 1,-1 0-1,1 0 1,-1-1-1,1 1 1,-1-1-1,3 0 1,3-2-2,1-1 0,-1 0 1,0 0-1,0 0 1,0-1-1,12-10 0,-4 0 52,0-1-1,-1-1 1,-1 0-1,0 0 1,-2-2-1,0 1 0,-1-1 1,0-1-1,10-34 1,-18 49-17,-1 0 0,-1 0 0,1 0 0,0 1 1,-1-1-1,-1-8 0,1 13-27,0-1 1,0 1-1,0-1 1,0 1-1,0-1 1,0 1-1,0 0 0,0-1 1,0 1-1,0-1 1,-1 1-1,1 0 1,0-1-1,0 1 0,0 0 1,-1-1-1,1 1 1,0 0-1,-1-1 1,1 1-1,0 0 1,-1-1-1,1 1 0,0 0 1,-1 0-1,1 0 1,0-1-1,-1 1 1,-1 0 2,1 1-1,0-1 1,0 0 0,0 1 0,0-1 0,0 1 0,0 0 0,0-1 0,0 1 0,0 0 0,1-1-1,-1 1 1,0 0 0,0 0 0,1 0 0,-2 2 0,-6 9 4,1 0 0,0 1 0,1 0 0,0 0-1,1 0 1,1 1 0,0 0 0,1 0 0,0 0 0,1 0 0,0 19 0,2-30-15,0 0 1,0 0-1,0-1 1,1 1-1,-1 0 1,1 0-1,-1-1 1,1 1-1,0 0 1,0-1-1,0 1 1,1-1-1,-1 1 1,0-1-1,1 0 1,2 4-1,-2-5 1,0 1 0,-1-1 0,1 0-1,0 0 1,0 0 0,0 0 0,-1 0 0,1 0-1,0-1 1,0 1 0,0-1 0,0 1 0,1-1-1,-1 0 1,0 0 0,0 0 0,0 0-1,0 0 1,0 0 0,0-1 0,0 1 0,3-2-1,5-1-1,0-1 0,-1 0-1,0-1 1,0 0 0,0 0-1,-1-1 1,1 0 0,-1 0-1,-1-1 1,9-9 0,3-6 48,0 0 0,18-30-1,-44 114 113,6-52-155,0 0 0,0 0-1,1 0 1,0 0 0,3 12-1,-3-19-1,1 0 0,0 0-1,0 0 1,0-1 0,0 1 0,0 0-1,1-1 1,-1 1 0,1 0 0,0-1-1,-1 0 1,1 1 0,0-1 0,1 0-1,-1 0 1,0 0 0,0-1-1,1 1 1,-1 0 0,1-1 0,0 1-1,4 1 1,3-1-5,1 0 0,-1-1 0,1 0-1,-1 0 1,1-1 0,-1 0 0,1-1 0,-1 0-1,1-1 1,13-4 0,46-4-15,-64 10 20,0-1 1,1 2-1,-1-1 1,0 1-1,0 0 0,0 0 1,1 1-1,8 3 0,-13-4 2,0 0 0,-1 0 0,1 0 0,-1 0 0,0 0 0,1 0 0,-1 0 0,0 0 0,0 1 0,1-1 0,-1 1 0,0-1 0,0 1 0,-1-1 0,1 1 0,0-1 0,0 1 0,-1 0 0,1-1 0,-1 1 0,0 0 0,1 0 0,-1-1 0,0 1 0,0 0 0,0 0-1,0-1 1,-1 3 0,1-4 5,1 1-1,-1-1 0,0 0 0,0 0 0,0 0 1,0 0-1,0 0 0,0 0 0,0 1 1,0-1-1,0 0 0,0 0 0,0 0 0,0 0 1,0 0-1,0 0 0,0 1 0,0-1 1,-1 0-1,1 0 0,0 0 0,0 0 0,0 0 1,0 0-1,0 0 0,0 1 0,0-1 1,0 0-1,0 0 0,0 0 0,0 0 0,-1 0 1,1 0-1,0 0 0,0 0 0,0 0 1,0 0-1,0 0 0,0 0 0,0 0 0,-1 1 1,1-1-1,0 0 0,0 0 0,0 0 1,0 0-1,0 0 0,-1 0 0,-4-7 160,-4-11 80,2-18 45,0 1 1,3-1-1,-1-60 0,4 92-284,1 0-1,1 0 0,-1 1 0,0-1 0,1 1 0,0-1 0,2-5 0,-3 8-27,1 0-1,-1 1 1,1-1 0,-1 0-1,1 0 1,-1 1 0,1-1 0,0 0-1,-1 1 1,1-1 0,0 1-1,-1-1 1,1 1 0,0-1-1,0 1 1,0-1 0,-1 1-1,1 0 1,0 0 0,0-1 0,0 1-1,0 0 1,0 0 0,0 0-1,0 0 1,-1 0 0,1 0-1,0 0 1,0 0 0,0 0 0,0 0-1,0 1 1,0-1 0,1 1-1,16 5-1405,-15-4 1264,0-1-1,0 0 1,0 0-1,1 1 1,-1-2-1,0 1 1,1 0-1,-1-1 1,0 0-1,1 1 1,-1-1-1,0-1 1,1 1-1,4-1 1,5-10-711</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0.907"/>
    </inkml:context>
    <inkml:brush xml:id="br0">
      <inkml:brushProperty name="width" value="0.05" units="cm"/>
      <inkml:brushProperty name="height" value="0.05" units="cm"/>
    </inkml:brush>
  </inkml:definitions>
  <inkml:trace contextRef="#ctx0" brushRef="#br0">0 261 16916,'4'1'245,"-1"-1"0,0 1 1,0-1-1,1 0 0,-1-1 0,0 1 1,0 0-1,0-1 0,1 0 1,-1 1-1,0-1 0,0-1 1,0 1-1,0 0 0,0-1 1,-1 1-1,1-1 0,0 0 0,-1 0 1,1 0-1,-1 0 0,4-4 1,4-4 286,0-1 1,-1-1-1,13-20 1,-8 11-184,13-31 1,-24 46-327,0-1 1,-1 1-1,1-1 1,-2 0-1,1 0 1,-1 0-1,1 0 1,-2 0-1,1-11 0,-1 17-23,0 1 0,0-1-1,0 0 1,0 0-1,0 1 1,-1-1-1,1 0 1,0 0-1,0 1 1,0-1 0,-1 0-1,1 1 1,0-1-1,-1 0 1,1 1-1,-1-1 1,1 1-1,0-1 1,-1 0 0,0 1-1,1-1 1,-1 1-1,1 0 1,-1-1-1,1 1 1,-1-1 0,0 1-1,1 0 1,-1-1-1,0 1 1,0 0-1,1 0 1,-1 0-1,0 0 1,1-1 0,-1 1-1,0 0 1,0 0-1,1 0 1,-1 0-1,0 1 1,0-1-1,1 0 1,-1 0 0,0 0-1,1 1 1,-2-1-1,-2 2-4,1-1-1,0 1 0,0 0 1,0 0-1,0 0 0,0 0 1,0 0-1,-4 6 0,-1 2-6,1 0-1,0 1 1,1 0-1,0 0 1,0 1-1,2 0 0,-1 0 1,1 0-1,1 0 1,-2 14-1,3-16 22,1 1 1,0-1-1,1 1 0,0-1 1,0 1-1,1-1 0,1 0 1,-1 1-1,2-1 0,0 0 0,0 0 1,7 16-1,-8-24-13,-1 1 0,0-1 0,1 1 0,0-1 0,-1 0 0,1 1 0,0-1-1,0 0 1,0 0 0,0 0 0,1-1 0,-1 1 0,1 0 0,-1-1 0,1 0 0,-1 1 0,4 0 0,-4-2-41,0 0 0,0 0 0,0 0 0,1 0 0,-1 0 0,0 0 1,0 0-1,0-1 0,0 1 0,0-1 0,0 0 0,0 1 0,0-1 1,0 0-1,-1 0 0,1 0 0,0-1 0,0 1 0,-1 0 0,1-1 1,-1 1-1,1-1 0,-1 1 0,2-3 0,4-7-47,0 1-1,0-1 0,-1 0 0,-1 0 1,6-16-1,8-26-275</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1.375"/>
    </inkml:context>
    <inkml:brush xml:id="br0">
      <inkml:brushProperty name="width" value="0.05" units="cm"/>
      <inkml:brushProperty name="height" value="0.05" units="cm"/>
    </inkml:brush>
  </inkml:definitions>
  <inkml:trace contextRef="#ctx0" brushRef="#br0">8 46 18644,'-3'53'1301,"-1"3"345,4 79 1,1-120-1413,0 0 1,1 0 0,1 0 0,1-1 0,0 1-1,1-1 1,0 0 0,1 0 0,1 0-1,9 14 1,-14-25-234,-1-1 0,1 1-1,0 0 1,0-1 0,0 0 0,1 1-1,-1-1 1,5 3 0,-6-5-29,0 0 0,-1 0-1,1 1 1,0-2 0,0 1 0,0 0 0,0 0 0,0 0 0,0 0 0,0 0 0,0-1 0,0 1 0,0 0-1,-1-1 1,1 1 0,0-1 0,0 1 0,0-1 0,-1 1 0,1-1 0,0 0 0,-1 1 0,1-1 0,0 0 0,-1 0-1,1 1 1,-1-1 0,1 0 0,-1 0 0,1-1 0,15-22-463,15-21 1,-29 42 461,1 0 1,0 0-1,0 0 1,0 0-1,1 1 1,-1-1-1,1 1 1,-1 0-1,1 0 1,4-2-1,-7 4 31,0-1-1,1 1 0,-1-1 1,0 1-1,0 0 1,1 0-1,-1 0 1,0 0-1,0 0 1,1 0-1,-1 0 1,0 0-1,1 0 1,-1 1-1,0-1 1,0 1-1,0-1 0,1 0 1,-1 1-1,0 0 1,0-1-1,0 1 1,1 1-1,1 0 28,-1 0 0,0 1 0,0-1 0,-1 1 0,1-1-1,-1 1 1,1 0 0,-1-1 0,2 6 0,1 5 177,-1 0-1,0 0 1,1 19 0,-2-15 142,0 0 0,-2 0 0,0 1 0,0-1-1,-2 0 1,0 0 0,-7 26 0,9-42-321,-1 0 0,1 0 0,0 0 0,-1 0 0,1 1 0,-1-1 0,1 0 0,-1 0 0,0 0 0,1 0 0,-1 0 0,0 0 0,0 0 0,0 0 0,0-1 0,0 1 0,1 0 0,-2 0 0,1-1 0,0 1 0,0-1 0,0 1 0,0-1 0,0 1 0,0-1 0,-2 1 0,1-1-60,0-1-1,1 1 0,-1-1 0,0 1 0,0-1 0,1 1 0,-1-1 1,0 0-1,1 0 0,-1 0 0,1 0 0,-1 0 0,1 0 1,-1 0-1,-1-3 0,-4-4-807,0 0 1,0-1 0,1 0-1,-9-16 1,11 16 340,-1-1 0,1 0 1,-4-17-1,2-4-850</inkml:trace>
  <inkml:trace contextRef="#ctx0" brushRef="#br0" timeOffset="1">298 6 15907,'0'0'69,"0"0"-1,0-1 0,0 1 0,0 0 0,0 0 0,0-1 1,0 1-1,0 0 0,0 0 0,0 0 0,0-1 1,0 1-1,0 0 0,1 0 0,-1 0 0,0-1 0,0 1 1,0 0-1,0 0 0,0 0 0,0 0 0,1 0 1,-1-1-1,0 1 0,0 0 0,0 0 0,1 0 0,-1 0 1,0 0-1,0 0 0,0 0 0,1 0 0,-1-1 1,0 1-1,0 0 0,0 0 0,1 0 0,-1 0 0,0 0 1,0 0-1,0 0 0,1 0 0,-1 0 0,1 1 1,2 12 2006,-2 33 91,-1-30-1642,14 152 939,-10-143-1445,1 0 1,1-1-1,1 0 1,18 40-1,-4-27-314,-19-34 116,-1-1-1,1 0 1,0 0 0,0 0-1,0 0 1,0 0 0,0 0-1,0 0 1,0-1 0,1 1-1,-1-1 1,4 2 0,-6-4-84,0-1 1,0 0-1,-1 0 1,1 1 0,-1-1-1,0 0 1,1 1-1,-1-1 1,0 0 0,0 1-1,-2-3 1,-8-13-812</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1.777"/>
    </inkml:context>
    <inkml:brush xml:id="br0">
      <inkml:brushProperty name="width" value="0.05" units="cm"/>
      <inkml:brushProperty name="height" value="0.05" units="cm"/>
    </inkml:brush>
  </inkml:definitions>
  <inkml:trace contextRef="#ctx0" brushRef="#br0">14 187 14723,'-9'-11'2313,"5"-1"-1209,5 1-432,8-1 1320,7-2-543,5 1-201,11-4-736,2-3-520,-1-5 96,-4 1-112,-19-3-88</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2.618"/>
    </inkml:context>
    <inkml:brush xml:id="br0">
      <inkml:brushProperty name="width" value="0.05" units="cm"/>
      <inkml:brushProperty name="height" value="0.05" units="cm"/>
    </inkml:brush>
  </inkml:definitions>
  <inkml:trace contextRef="#ctx0" brushRef="#br0">127 192 20756,'-2'0'118,"-1"0"0,0 1 0,1-1 0,-1 1 0,0 0 0,1 0 0,-1 0 0,1 0 0,0 1 0,-1-1 0,1 1 0,0-1 0,0 1 0,0 0 0,0 0 0,0 0 0,0 0 0,0 0 0,0 0 0,-1 4 0,-4 5 72,0 1 0,-9 24 0,12-27-52,-1 3-100,-2 4 10,0 0 1,1 1-1,1-1 1,0 1-1,-3 23 1,8-39-48,0-1 0,0 0 0,0 1 0,0-1 1,0 0-1,0 1 0,0-1 0,0 1 1,0-1-1,0 0 0,0 1 0,0-1 1,0 0-1,0 1 0,0-1 0,0 0 1,1 1-1,-1-1 0,0 0 0,0 0 1,0 1-1,1-1 0,-1 0 0,0 1 1,0-1-1,0 0 0,1 0 0,-1 0 1,0 1-1,1-1 0,-1 0 0,0 0 1,1 0-1,-1 0 0,0 1 0,1-1 0,-1 0 1,0 0-1,1 0 0,-1 0 0,0 0 1,1 0-1,-1 0 0,0 0 0,1 0 1,-1 0-1,0 0 0,1 0 0,-1 0 1,0-1-1,1 1 0,-1 0 0,0 0 1,1 0-1,19-11-22,-17 9 26,10-6-24,25-14-46,-35 21 57,-1 0 1,1 0-1,-1 0 0,1 0 1,0 1-1,0-1 0,-1 1 1,1-1-1,0 1 1,0 0-1,0 0 0,4 1 1,-5 0 11,-1 0-1,1 0 1,-1 0 0,1 0-1,-1 0 1,1 0 0,-1 0-1,0 0 1,1 0 0,-1 1 0,0-1-1,0 0 1,0 1 0,0-1-1,0 1 1,-1 0 0,1-1-1,0 1 1,-1 0 0,1-1-1,-1 1 1,1 0 0,-1-1 0,0 1-1,0 0 1,0 0 0,0-1-1,0 4 1,-1 5 58,1 0 1,-1-1-1,-1 1 0,-2 9 1,0-4 127,-1 0-1,0-1 1,-2 0 0,1 0 0,-2 0 0,-13 20 0,17-30-282,3-5-79,3-11-332,8-16-603,91-227-4794,-41 98 2043,-57 148 3908,-2 7 47,-1 0 1,1 0-1,0-1 1,0 1-1,0 0 0,0 0 1,0 0-1,0 0 1,1 0-1,-1 0 0,1 1 1,-1-1-1,1 0 1,3-2-1,-4 4-52,-1 0 1,1 0-1,0 0 0,-1 0 0,1 0 1,-1 0-1,1 0 0,-1 0 1,1 0-1,-1 0 0,1 1 0,-1-1 1,1 0-1,-1 0 0,1 1 0,-1-1 1,1 0-1,-1 0 0,0 1 1,1-1-1,-1 1 0,0-1 0,1 0 1,-1 1-1,0-1 0,1 1 0,-1-1 1,0 1-1,0-1 0,1 1 1,-1-1-1,0 1 0,0-1 0,0 1 1,0-1-1,0 1 0,0-1 1,0 2-1,6 26 659,-5-25-513,7 72 2650,-6-47-2144,2 0-1,0-1 0,15 49 1,-19-75-730,1 0 1,-1 0-1,1 0 0,-1 0 1,1 0-1,-1 0 0,1 0 1,-1 0-1,1 0 0,0 0 1,-1 0-1,1 0 1,0-1-1,0 1 0,2 1 1,-3-2-4,0 0 1,1 0-1,-1 0 1,1 0-1,-1 0 1,0 0-1,1 0 1,-1 0-1,1 0 0,-1 0 1,0 0-1,1 0 1,-1 0-1,1-1 1,-1 1-1,0 0 1,1 0-1,-1 0 1,0-1-1,1 1 1,-1 0-1,0 0 1,0-1-1,1 1 1,-1 0-1,0-1 1,0 1-1,1-1 1,1-2-101,0-1 0,0 0 0,-1 1 0,1-1 0,-1 0 0,0 0 0,1-5 0,1-12-778,-2 1 0,0-1 0,-2 0 0,0 0 0,-1 1 0,-1-1 0,-1 1 0,0-1 1,-2 1-1,-10-24 0,9 28 1220,0 0 0,-1 1 0,-1 0 1,-13-16-1,4 11 832,17 19-1006,1 0 0,-1 0 0,0 1 0,1-1 0,-1 0 0,0 1 0,0-1 0,0 1 0,0-1 0,1 1 1,-1-1-1,0 1 0,0 0 0,0-1 0,0 1 0,0 0 0,0 0 0,0-1 0,0 1 0,0 0 0,0 0 0,-1 1 0,1-1-42,1 1 1,-1-1-1,1 1 0,-1 0 0,1-1 0,-1 1 0,1 0 0,0 0 0,0-1 0,-1 1 0,1 0 1,0 0-1,0 0 0,0-1 0,0 1 0,0 0 0,0 0 0,0 0 0,0-1 0,0 1 0,0 0 1,0 0-1,1-1 0,-1 1 0,0 0 0,0 0 0,1-1 0,-1 1 0,1 0 0,-1 0 0,1 0 0,15 25-281,-13-23 86,0 0-1,0 0 1,0 0 0,0-1 0,1 1 0,-1-1-1,1 1 1,0-1 0,-1-1 0,1 1-1,0 0 1,7 1 0,15 0-400</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3.055"/>
    </inkml:context>
    <inkml:brush xml:id="br0">
      <inkml:brushProperty name="width" value="0.05" units="cm"/>
      <inkml:brushProperty name="height" value="0.05" units="cm"/>
    </inkml:brush>
  </inkml:definitions>
  <inkml:trace contextRef="#ctx0" brushRef="#br0">10 393 11674,'3'13'873,"-1"0"0,0 0 0,-1 0 0,-1 0 0,-1 17 0,0-12 188,1 0 1,3 18-1,-2-30-873,-1-1 0,2 0 0,-1 0 0,1 0 0,-1 0 0,2 0 0,-1-1 1,0 1-1,1 0 0,0-1 0,4 6 0,-6-9-139,0 0 0,-1-1 0,1 1 0,0 0 0,0 0 0,0-1 1,0 1-1,-1-1 0,1 1 0,0-1 0,0 1 0,0-1 0,0 1 0,0-1 0,1 0 1,-1 1-1,0-1 0,0 0 0,0 0 0,0 0 0,0 0 0,2 0 0,-1-1 2,0 1 0,0-1 0,0 0-1,0 0 1,0 0 0,-1 0 0,1 0-1,0 0 1,0 0 0,-1 0 0,3-2-1,2-4 42,0 0 0,0 0 0,0-1 0,6-10 0,3-10-22,-2 0 0,-1-1 1,-1-1-1,-1 0 0,-2 0 1,-1-1-1,-1 1 1,-2-1-1,-1-1 0,-1 1 1,-2-1-1,-5-50 0,3 67-43,-1-1-1,-6-20 0,7 31-20,1 1 0,-1 0 0,0 0-1,0-1 1,-1 2 0,1-1-1,-1 0 1,1 0 0,-1 1 0,-1-1-1,1 1 1,-5-4 0,6 6-6,0 0 1,0 0 0,0 0-1,0 0 1,1 0-1,-1 1 1,0-1 0,0 1-1,0-1 1,-1 1-1,1 0 1,0 0 0,0 0-1,0 0 1,0 0-1,0 0 1,0 1 0,0-1-1,0 1 1,0-1-1,0 1 1,0 0 0,0 0-1,1 0 1,-1 0-1,0 0 1,0 0 0,1 0-1,-1 1 1,1-1-1,-3 3 1,-4 4-4,1 0 0,0 0 1,1 1-1,-10 16 0,8-11 3,0 1 0,0 0-1,2 0 1,0 1 0,1-1-1,0 1 1,1 0 0,-3 30-1,7-44 3,0 0-1,0-1 0,0 1 0,0 0 0,0-1 0,0 1 0,0 0 1,0-1-1,1 1 0,-1-1 0,1 1 0,-1-1 0,1 1 0,0-1 0,0 1 1,-1-1-1,1 1 0,0-1 0,0 0 0,0 1 0,1-1 0,-1 0 1,0 0-1,2 1 0,-1-1-1,1 0 0,-1 0 0,0 0 0,1-1 0,-1 0 0,1 1 0,-1-1 0,1 0 0,-1 0 0,0 0 1,1 0-1,-1 0 0,1-1 0,-1 1 0,5-2 0,29-9-55,-18 5 10,0 1 1,0 0 0,1 1 0,-1 1-1,22 0 1,-35 3 42,0 0 0,0 1-1,0 0 1,0-1-1,0 2 1,0-1 0,0 1-1,-1-1 1,1 1 0,0 1-1,-1-1 1,1 1-1,-1-1 1,0 1 0,0 0-1,0 1 1,0-1 0,-1 1-1,1 0 1,-1 0 0,0 0-1,0 0 1,4 8-1,-5-8-37,0-1-1,0 1 1,0 0-1,-1 0 1,1 0-1,-1 0 0,0 0 1,0 0-1,0 1 1,-1-1-1,0 0 0,1 0 1,-1 0-1,-1 1 1,1-1-1,-1 0 1,0 0-1,1 0 0,-2 1 1,-1 5-1,-8 2-103</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3.955"/>
    </inkml:context>
    <inkml:brush xml:id="br0">
      <inkml:brushProperty name="width" value="0.05" units="cm"/>
      <inkml:brushProperty name="height" value="0.05" units="cm"/>
    </inkml:brush>
  </inkml:definitions>
  <inkml:trace contextRef="#ctx0" brushRef="#br0">0 1 18620,'3'121'5307,"7"60"-3535,-1-21-1072,-8-117-499,-2-25-108,1-1 0,1 1-1,1-1 1,1 0 0,6 24-1,-9-40-89,0 0 0,1 0 0,-1-1 0,0 1 0,1 0 0,-1-1 0,0 1 0,1 0 0,-1-1 0,1 1 0,0-1 0,-1 1 0,1 0 0,-1-1 0,1 0 0,0 1 0,-1-1 0,1 1 0,0-1 0,0 0 0,-1 1 0,1-1 0,0 0 0,0 0 0,-1 0 0,1 0 0,0 1 0,0-1 0,0 0 0,-1 0 0,1 0 0,0-1 0,0 1 0,0 0 0,-1 0-1,1 0 1,1-1 0,29-15 23,-23 11-14,36-18-277,2 1 1,0 3-1,2 1 0,0 3 1,97-18-1,-117 28-49</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5.244"/>
    </inkml:context>
    <inkml:brush xml:id="br0">
      <inkml:brushProperty name="width" value="0.05" units="cm"/>
      <inkml:brushProperty name="height" value="0.05" units="cm"/>
    </inkml:brush>
  </inkml:definitions>
  <inkml:trace contextRef="#ctx0" brushRef="#br0">1 981 14515,'3'-1'123,"1"-1"-1,-1 1 1,0-1 0,1 0-1,-1 0 1,0 0 0,0 0-1,0-1 1,0 1-1,0-1 1,-1 0 0,1 0-1,-1 0 1,0 0 0,0 0-1,0 0 1,0-1 0,2-4-1,2-8 218,-1 0 0,7-32 0,-6 21 155,58-326 1891,-56 279-1856,-4 0 0,-11-138-1,6 196-408,1 7-15,-1 0-1,0 0 0,0 0 0,-1 0 0,0 0 0,0 0 0,-1 1 0,-5-11 0,8 19-98,0 0-1,0 0 0,0-1 1,-1 1-1,1 0 1,0 0-1,0 0 0,0 0 1,0 0-1,0-1 0,-1 1 1,1 0-1,0 0 1,0 0-1,0 0 0,0 0 1,-1 0-1,1 0 0,0 0 1,0 0-1,0 0 1,-1 0-1,1 0 0,0-1 1,0 1-1,0 0 1,-1 0-1,1 1 0,0-1 1,0 0-1,0 0 0,0 0 1,-1 0-1,1 0 1,0 0-1,0 0 0,0 0 1,-1 0-1,1 0 0,0 0 1,0 0-1,0 1 1,0-1-1,0 0 0,-1 0 1,1 0-1,0 0 0,0 0 1,0 1-1,0-1 1,0 0-1,0 0 0,-1 1 1,-3 12 202,0 24-68,1 1 0,2 0 0,2 0 0,8 52 0,-6-63-61,14 106 606,5-1-1,75 244 1,-93-362-680,-1-3-104,1 0 0,0 1 0,0-1 0,1-1 0,1 1 0,9 14 0,-15-25 63,1 1 0,-1-1 0,0 1 0,0-1 0,0 0 1,1 1-1,-1-1 0,0 0 0,0 0 0,1 1 0,-1-1 1,0 0-1,0 1 0,1-1 0,-1 0 0,0 0 0,1 0 1,-1 1-1,0-1 0,1 0 0,-1 0 0,1 0 0,-1 0 1,0 0-1,1 0 0,-1 0 0,1 1 0,-1-1 0,0 0 1,1 0-1,-1-1 0,1 1 0,-1 0 0,0 0 0,1 0 1,-1 0-1,1 0 0,-1 0 0,0 0 0,1-1 1,-1 1-1,0 0 0,1 0 0,-1-1 0,0 1 0,1 0 1,-1 0-1,0-1 0,0 1 0,1 0 0,-1-1 0,0 1 1,0 0-1,0-1 0,1 1 0,-1 0 0,0-1 0,0 1 1,0-1-1,5-23-542,-4 24 578,1-36-564,-1-12-217</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5.726"/>
    </inkml:context>
    <inkml:brush xml:id="br0">
      <inkml:brushProperty name="width" value="0.05" units="cm"/>
      <inkml:brushProperty name="height" value="0.05" units="cm"/>
    </inkml:brush>
  </inkml:definitions>
  <inkml:trace contextRef="#ctx0" brushRef="#br0">5 234 17972,'1'-13'1647,"-3"19"-176,-1 27 155,3-14-1170,6 37 0,-5-48-430,1 0-1,0 0 0,0-1 0,1 1 1,0-1-1,0 0 0,7 11 0,-10-17-17,1 0 0,-1 0 0,1 0 0,0 0 0,0 0 0,-1 0-1,1 0 1,0 0 0,0 0 0,0-1 0,0 1 0,0 0 0,0-1-1,0 1 1,0-1 0,0 1 0,0-1 0,0 1 0,0-1 0,0 0-1,0 1 1,1-1 0,-1 0 0,0 0 0,0 0 0,0 0 0,2 0-1,-1-1 6,0 0-1,0 0 1,0 0-1,0 0 0,0 0 1,0-1-1,-1 1 1,1-1-1,-1 1 1,1-1-1,-1 1 0,1-1 1,1-3-1,4-6 57,-1 0-1,0-1 1,7-21 0,10-44 200,-23 77-269,0 0 1,0-1-1,0 1 1,0 0-1,1-1 0,-1 1 1,0 0-1,0-1 1,0 1-1,0 0 1,0 0-1,0-1 0,0 1 1,1 0-1,-1 0 1,0-1-1,0 1 1,0 0-1,1 0 0,-1-1 1,0 1-1,0 0 1,1 0-1,-1 0 0,0 0 1,0-1-1,1 1 1,-1 0-1,0 0 1,1 0-1,-1 0 0,0 0 1,1 0-1,-1 0 1,9 9 10,7 28 2,-12-26-12,2 4 19,1-1 0,1 0 0,0-1 1,1 1-1,1-2 0,11 14 0,-18-23-13,0-1-1,-1 1 1,1 0 0,0-1-1,0 0 1,1 1 0,-1-1-1,0-1 1,1 1 0,-1 0-1,1-1 1,-1 0 0,1 0 0,0 0-1,0 0 1,-1 0 0,1-1-1,0 0 1,0 1 0,0-2-1,0 1 1,0 0 0,-1-1-1,1 1 1,0-1 0,0 0-1,-1-1 1,1 1 0,-1-1-1,7-3 1,0-2 36,0 0 0,-1-1 0,0 0 0,0-1 0,-1 0-1,0-1 1,0 1 0,9-18 0,-6 9 23,-2 0-1,0-1 1,0 0-1,6-27 1,-13 42-60,-2 0 1,1 0-1,0-1 1,-1 1-1,1 0 1,-1-1 0,-1 1-1,1-5 1,-1 9-8,1-1 1,0 0 0,0 0-1,0 0 1,-1 1-1,1-1 1,0 0 0,-1 0-1,1 1 1,-1-1 0,1 0-1,-1 1 1,1-1-1,-1 1 1,1-1 0,-1 0-1,1 1 1,-1-1 0,0 1-1,1 0 1,-1-1-1,0 1 1,0-1 0,1 1-1,-1 0 1,0 0-1,0-1 1,1 1 0,-1 0-1,0 0 1,0 0 0,0 0-1,0 0 1,1 0-1,-1 0 1,0 0 0,0 0-1,0 0 1,1 1 0,-1-1-1,0 0 1,0 1-1,1-1 1,-1 0 0,0 1-1,-1 0 1,-2 1 15,-1 1 0,0-1 0,1 1 0,0 0 0,-1 1 1,1-1-1,1 1 0,-1-1 0,0 1 0,1 0 0,-5 8 0,33-38 96,-12 7-478,-2 0 0,0-1 1,-1 0-1,12-36 0,-7 7-77</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6.175"/>
    </inkml:context>
    <inkml:brush xml:id="br0">
      <inkml:brushProperty name="width" value="0.05" units="cm"/>
      <inkml:brushProperty name="height" value="0.05" units="cm"/>
    </inkml:brush>
  </inkml:definitions>
  <inkml:trace contextRef="#ctx0" brushRef="#br0">6 29 22237,'-5'9'1624,"8"-6"-1272,5-3-232,11-2-16,-1-5 488,7-3-544,1 0-80,1-2-72</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6.584"/>
    </inkml:context>
    <inkml:brush xml:id="br0">
      <inkml:brushProperty name="width" value="0.05" units="cm"/>
      <inkml:brushProperty name="height" value="0.05" units="cm"/>
    </inkml:brush>
  </inkml:definitions>
  <inkml:trace contextRef="#ctx0" brushRef="#br0">74 1 18516,'-6'4'406,"1"0"0,-1 0 0,1 1-1,0 0 1,1 0 0,-1 0 0,1 1 0,0 0 0,0-1 0,1 1 0,0 1-1,0-1 1,0 0 0,-1 7 0,2-8-432,0 0 1,0 1-1,1-1 0,0 0 1,0 0-1,1 1 0,-1-1 0,1 0 1,0 1-1,1-1 0,-1 0 1,1 0-1,0 1 0,0-1 1,1 0-1,0 0 0,0 0 0,3 7 1,-4-11-66,0 1 0,0-1 1,0 0-1,0 0 0,0 0 1,1 0-1,-1 0 1,0 0-1,0 0 0,1-1 1,-1 1-1,0 0 0,1-1 1,-1 1-1,0-1 0,1 1 1,-1-1-1,1 1 0,-1-1 1,1 0-1,-1 0 0,1 0 1,-1 0-1,1 0 0,0 0 1,-1-1-1,1 1 0,-1 0 1,0-1-1,1 1 0,-1-1 1,1 1-1,1-2 0,6-3-418,-1 0-1,0 0 1,0-1 0,9-9-1,0 1-147,-11 10 457,0 0-1,0 0 1,0 0 0,1 1-1,9-4 1,-14 6 201,-1 1 0,1-1 0,0 1 0,-1-1 0,1 1 0,0 0 0,-1 0 0,1 0 0,0 0 0,-1 0 0,1 0 0,0 1 0,-1-1 1,1 0-1,-1 1 0,1-1 0,0 1 0,-1 0 0,1-1 0,-1 1 0,0 0 0,1 0 0,-1 0 0,0 0 0,1 0 0,-1 0 0,0 0 0,0 1 0,0-1 1,2 3-1,0 2 93,-1 0 0,1 0 1,-1 0-1,0 1 1,-1-1-1,1 0 0,-1 1 1,0 0-1,-1-1 1,0 1-1,0 0 1,-1 9-1,-3 9 500,-10 45 0,10-55-415,-16 52 747,18-62-897,0 0 1,0-1 0,0 1 0,-1-1-1,1 1 1,-1-1 0,0 0-1,0 0 1,-1-1 0,1 1 0,-6 3-1,9-6-37,-1-1 0,0 0 0,1 1-1,-1-1 1,0 1 0,1-1-1,-1 0 1,0 0 0,0 1 0,0-1-1,1 0 1,-1 0 0,0 0-1,0 0 1,0 0 0,1 0 0,-1 0-1,0 0 1,0 0 0,0-1-1,1 1 1,-1 0 0,0 0-1,0-1 1,1 1 0,-1 0 0,0-1-1,1 1 1,-1-1 0,0 1-1,1-1 1,-1 1 0,1-1 0,-1 1-1,0-1 1,1 0 0,0 1-1,-1-1 1,1 0 0,-1 0 0,1 1-1,0-1 1,-1-1 0,-1-4 1,-1 0 1,1 0 0,0 0-1,1 0 1,-2-7 0,-2-44-180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48.097"/>
    </inkml:context>
    <inkml:brush xml:id="br0">
      <inkml:brushProperty name="width" value="0.05" units="cm"/>
      <inkml:brushProperty name="height" value="0.05" units="cm"/>
    </inkml:brush>
  </inkml:definitions>
  <inkml:trace contextRef="#ctx0" brushRef="#br0">3 3 18140,'-3'-3'1432,"3"8"-1088,4 3-216,11 7 320,6 0-632,14 1 224,5 0-184,14-2-120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7.097"/>
    </inkml:context>
    <inkml:brush xml:id="br0">
      <inkml:brushProperty name="width" value="0.05" units="cm"/>
      <inkml:brushProperty name="height" value="0.05" units="cm"/>
    </inkml:brush>
  </inkml:definitions>
  <inkml:trace contextRef="#ctx0" brushRef="#br0">1 0 14683,'15'44'1018,"-2"0"0,-2 0 0,7 60 1,0-8 387,-14-76-1152,33 145 1473,-27-132-1303,0-1 0,30 61-1,-38-89-389,1 0 0,-1 0 0,1 0 0,0 0 0,5 4 0,-7-7-34,-1 0 0,1-1 1,-1 1-1,1-1 0,-1 1 1,1-1-1,-1 0 1,1 1-1,0-1 0,-1 1 1,1-1-1,0 0 0,-1 0 1,1 1-1,0-1 1,-1 0-1,1 0 0,0 0 1,0 0-1,-1 0 0,1 0 1,0 0-1,0 0 1,-1 0-1,1 0 0,0 0 1,-1 0-1,1-1 0,0 1 1,-1 0-1,1 0 1,0-1-1,-1 1 0,1 0 1,0-1-1,-1 1 0,1-1 1,-1 1-1,1-1 1,-1 1-1,1-1 0,-1 0 1,1 1-1,0-2 0,0-1-12,1-1-1,-1 1 1,0-1 0,0 1-1,0-1 1,0 1-1,0-1 1,-1 0-1,0 1 1,0-1 0,0-6-1,-7-42-66,2 29 83,-1 0 0,-1 1 0,0-1 0,-2 1 0,-1 1 0,-1 0 0,-22-34 0,31 53 2,1-1-1,-1 1 1,0 0-1,0 0 0,0 0 1,0 1-1,0-1 1,0 0-1,-4-1 0,6 3-4,0 0-1,0 0 0,0 0 0,-1 0 0,1 0 1,0 0-1,0 0 0,0 0 0,0 0 0,0 0 1,-1 0-1,1 0 0,0 0 0,0 0 0,0 0 1,0 0-1,0 0 0,-1 0 0,1 0 0,0 0 1,0 0-1,0 0 0,0 0 0,0 0 0,-1 0 0,1 0 1,0 0-1,0 0 0,0 0 0,0 1 0,0-1 1,0 0-1,0 0 0,-1 0 0,1 0 0,0 0 1,0 0-1,0 1 0,0-1 0,0 0 0,0 0 1,0 0-1,0 0 0,0 0 0,0 1 0,0-1 1,0 0-1,4 17-2,1-6-8,-1-1 1,2 1-1,0-1 1,0-1-1,1 1 1,0-1-1,0-1 1,1 1-1,12 10 1,-17-16 23,0-1-1,1 1 1,-1-1 0,0 0 0,1 0 0,-1-1-1,1 1 1,0 0 0,-1-1 0,1 0-1,0 0 1,0 0 0,0-1 0,0 1-1,0-1 1,0 0 0,0 0 0,0 0 0,0-1-1,0 1 1,0-1 0,-1 0 0,1 0-1,0 0 1,0-1 0,-1 1 0,1-1-1,-1 0 1,1 0 0,5-5 0,3-3 57,-1 0 1,-1-1-1,1 0 1,-2-1-1,0-1 0,0 1 1,-1-1-1,0 0 1,9-24-1,-10 18 34,0 1 0,-2-1 0,0 0 0,0-1-1,-2 1 1,1-38 0,-5 49 29,-1 13-72,-1 11-23,2 3-30,1 0 0,1 0 0,1 0 0,0-1 0,2 1 0,0 0 0,1-1 0,1 0 0,0 0-1,13 23 1,-18-39 2,0-1 0,0 1-1,0 0 1,1 0-1,-1-1 1,0 1-1,1 0 1,-1-1-1,1 0 1,0 1-1,-1-1 1,1 0-1,0 0 1,0 0-1,0 0 1,0 0-1,0 0 1,0 0-1,0-1 1,0 1-1,0-1 1,0 0-1,0 1 1,4-1-1,-3-1 10,0 0 0,1 0 0,-1 0 0,0 0 0,0 0 0,0 0 0,0-1 0,0 0 0,-1 1 0,1-1 0,0 0 0,-1 0 0,0-1 0,1 1 0,2-5 0,7-7-279,0-2 0,-1 1 0,-1-2 0,-1 1 0,-1-1 0,0-1 0,7-21 0,-15 39 228,0 0 0,0-1 0,0 1 0,0 0 0,0-1 1,0 1-1,0 0 0,0 0 0,0-1 0,0 1 0,0 0 0,0-1 0,0 1 0,-1 0 1,1-1-1,0 1 0,0 0 0,0 0 0,0-1 0,0 1 0,-1 0 0,1 0 1,0-1-1,0 1 0,-1 0 0,1 0 0,0-1 0,0 1 0,-1 0 0,1 0 0,0 0 1,0 0-1,-1 0 0,1-1 0,0 1 0,-1 0 0,1 0 0,0 0 0,-1 0 1,1 0-1,0 0 0,0 0 0,-1 0 0,1 0 0,0 0 0,-1 0 0,1 0 0,0 0 1,-1 0-1,1 1 0,-8 0-609</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7.548"/>
    </inkml:context>
    <inkml:brush xml:id="br0">
      <inkml:brushProperty name="width" value="0.05" units="cm"/>
      <inkml:brushProperty name="height" value="0.05" units="cm"/>
    </inkml:brush>
  </inkml:definitions>
  <inkml:trace contextRef="#ctx0" brushRef="#br0">17 26 19532,'-8'-3'2633,"7"-1"-1633,-3-3-472,1 1 2297,3 2-1417,1 2-2376,1 2 936,3 2-256,4-2-128</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8"/>
    </inkml:context>
    <inkml:brush xml:id="br0">
      <inkml:brushProperty name="width" value="0.05" units="cm"/>
      <inkml:brushProperty name="height" value="0.05" units="cm"/>
    </inkml:brush>
  </inkml:definitions>
  <inkml:trace contextRef="#ctx0" brushRef="#br0">45 208 16900,'4'17'2296,"2"8"-1408,-3 3-424,1 5 2241,0 4-1897,2 2-224,-2-3-608,2-3-384,0-10-584,-2-6-200,-1-14 848,0-7-216,-3-9-273</inkml:trace>
  <inkml:trace contextRef="#ctx0" brushRef="#br0" timeOffset="1">0 0 18164,'0'0'2024,"3"3"-1408,-1 6-279,-1-1 1303,2 4-1000,0-1-584,0-2 32,-1-8-80,3-1-96</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8.857"/>
    </inkml:context>
    <inkml:brush xml:id="br0">
      <inkml:brushProperty name="width" value="0.05" units="cm"/>
      <inkml:brushProperty name="height" value="0.05" units="cm"/>
    </inkml:brush>
  </inkml:definitions>
  <inkml:trace contextRef="#ctx0" brushRef="#br0">68 76 21117,'-7'7'205,"1"0"1,0 0 0,0 1 0,1 0 0,0 0 0,0 0 0,1 0 0,0 1 0,0 0 0,1 0 0,0 0 0,1 0 0,0 0 0,0 0 0,0 11-1,1 4-147,0 1 0,2 0 0,0-1 0,8 39 0,-7-52-58,0 0 0,1 0-1,0 0 1,1-1 0,6 14-1,-9-22-2,0 0-1,0-1 1,0 1-1,0 0 1,0-1-1,1 1 1,-1 0-1,0-1 1,1 0-1,-1 1 1,1-1-1,0 0 1,-1 0-1,1 0 1,0 0-1,-1 0 1,1 0-1,0 0 1,0-1-1,0 1 0,0-1 1,0 1-1,0-1 1,0 0-1,0 0 1,0 0-1,0 0 1,0 0-1,0 0 1,0 0-1,0-1 1,0 1-1,0-1 1,0 1-1,0-1 1,3-2-1,-2 2-9,7-4-75,1 0-1,-1 1 1,1 0-1,20-4 1,-27 8 65,0-1 0,-1 1 0,1 0 1,0 0-1,0 1 0,-1-1 1,1 1-1,-1 0 0,1 0 1,0 0-1,-1 0 0,0 0 1,1 1-1,-1 0 0,0 0 0,0 0 1,0 0-1,0 0 0,4 4 1,0 1-7,0 1 0,0 1 0,0-1 0,-1 1 0,0 1 0,-1-1 0,0 1 0,-1 0 0,1 0 1,-2 0-1,5 19 0,-4-9 116,-1 1 1,-1 0 0,0 0-1,-2 0 1,-2 23-1,-3-7 241,4-36-299,1 1-1,0 0 1,-1 0-1,0-1 0,1 1 1,-1-1-1,0 1 0,0-1 1,0 1-1,0-1 0,0 1 1,0-1-1,0 0 0,0 0 1,-1 1-1,1-1 1,0 0-1,-3 1 0,3-2-17,0 0 1,0 1-1,1-1 0,-1 0 0,0 0 0,0 0 0,0 0 1,0 0-1,0 0 0,0-1 0,0 1 0,0 0 0,0 0 1,0-1-1,1 1 0,-1 0 0,0-1 0,0 1 1,0-1-1,1 1 0,-1-1 0,0 0 0,1 1 0,-1-1 1,0 0-1,1 1 0,-1-1 0,1 0 0,-1 0 0,1 0 1,-1 1-1,0-2 0,-12-32 20,6 0-127,1 0 0,1 0 0,3 0-1,1-40 1,16-138-409,-13 196 476,11-98-123,6-79-78,-19 226 258,2 0 1,1 0 0,2-1-1,1 1 1,14 44 0,-18-72 19,0 1 1,1-1-1,0 1 1,-1-1-1,6 6 1,-7-10-29,-1 0 1,1 0 0,0 1-1,0-1 1,0-1-1,0 1 1,0 0-1,0 0 1,0 0 0,1 0-1,-1-1 1,0 1-1,0-1 1,1 1-1,-1-1 1,0 1 0,1-1-1,-1 0 1,0 0-1,1 1 1,-1-1-1,0 0 1,1 0 0,-1 0-1,0-1 1,1 1-1,-1 0 1,1 0-1,1-1 1,1-1 36,0 0-1,0-1 1,0 1 0,-1-1-1,1 0 1,0 0-1,-1 0 1,0 0 0,6-7-1,23-38 255,-27 39-264,40-75 283,-34 60-275,2 0 0,0 0 0,28-34 0,-40 56-56,0 1 0,-1 0 1,1 0-1,0 0 1,0 1-1,0-1 0,0 0 1,0 0-1,0 0 1,0 1-1,1-1 0,-1 0 1,0 1-1,0-1 1,1 1-1,-1 0 0,0-1 1,0 1-1,3 0 1,-3 0-1,0 0 1,0 1 0,1-1 0,-1 0-1,0 1 1,0-1 0,0 1 0,0 0 0,0-1-1,0 1 1,-1 0 0,1-1 0,0 1 0,0 0-1,0 0 1,-1 0 0,1 0 0,0 1 0,3 6 1,0 0 0,0 0 0,-1 0 0,4 15 0,-5-14 0,8 26 2,-4-15 19,0 1-1,1-1 1,15 29 0,-22-48-31,0 0 0,1-1 0,-1 1 0,1 0 0,-1 0 0,1 0 0,-1 0 0,1 0 0,-1-1 0,1 1 0,0 0 0,0-1 0,-1 1 0,1 0 0,0-1 0,0 1 0,0-1 0,0 1 0,0-1 0,-1 0 0,1 1 0,0-1 0,0 0 0,0 0 0,0 1 0,2-1 0,-1-1-46,-1 1 1,0-1-1,1 0 1,-1 1-1,0-1 0,0 0 1,1 0-1,-1 0 1,0 0-1,0 0 0,0 0 1,0 0-1,0 0 1,0-1-1,1-1 0,4-9-415,-1 1-1,0-1 1,4-14-1,-8 25 456,28-101-1131,-11 49 361</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9.476"/>
    </inkml:context>
    <inkml:brush xml:id="br0">
      <inkml:brushProperty name="width" value="0.05" units="cm"/>
      <inkml:brushProperty name="height" value="0.05" units="cm"/>
    </inkml:brush>
  </inkml:definitions>
  <inkml:trace contextRef="#ctx0" brushRef="#br0">46 398 15139,'0'1'112,"0"0"0,0 0 0,0 0 0,0 0 0,-1 0 0,1 0 0,0 0 0,-1 0 0,1 0 0,-1 0 0,1 0 0,-1-1 0,1 1 0,-1 0 0,1 0 0,-1 0 0,0-1 0,0 1 0,1 0 0,-1-1 0,-1 2 0,1-2-9,0 0 0,1-1 0,-1 1 0,0 0 0,0 0 0,1 0 1,-1 0-1,0-1 0,0 1 0,1 0 0,-1-1 0,0 1 0,1-1 0,-1 1 0,0-1 0,1 1 0,-1-1 0,1 1 0,-1-1 0,1 1 0,-1-1 0,1 0 0,-1 1 0,1-1 0,0 0 0,-1 0 0,1 1 0,0-2 0,0 2-68,0-1 0,0 1 0,0 0 0,0 0 0,0 0 1,0-1-1,-1 1 0,1 0 0,0 0 0,0-1 0,0 1 0,0 0 0,0 0 0,0-1 0,0 1 0,0 0 0,-1 0 0,1 0 0,0 0 1,0-1-1,0 1 0,0 0 0,-1 0 0,1 0 0,0 0 0,0-1 0,0 1 0,-1 0 0,1 0 0,0 0 0,0 0 0,-1 0 0,1 0 1,0 0-1,0 0 0,0 0 0,-1 0 0,1 0 0,0 0 0,0 0 0,-1 0 0,1 0 0,0 0 0,0 0 0,-1 0 0,1 0 1,0 0-1,0 0 0,0 0 0,-1 1 0,1-1 0,0 0 0,-1 0 0,-4 18 713,3 27-184,2-42-507,3 43 405,-3-43-408,1-1 0,-1 1 0,1 0 1,0 0-1,0 0 0,0 0 0,0 0 0,0-1 0,1 1 1,-1 0-1,1-1 0,1 3 0,-2-4-32,0-1 1,-1 0-1,1 1 0,-1-1 0,1 0 1,-1 1-1,1-1 0,0 0 1,-1 0-1,1 1 0,-1-1 1,1 0-1,0 0 0,-1 0 1,1 0-1,0 0 0,-1 0 0,1 0 1,0 0-1,-1 0 0,1 0 1,0-1-1,-1 1 0,1 0 1,0 0-1,-1 0 0,1-1 0,-1 1 1,1 0-1,-1-1 0,1 1 1,-1-1-1,1 1 0,-1-1 1,1 1-1,-1-1 0,1 0 0,15-21 421,-6 2-250,-1-1 0,0 0 0,-2 0 0,7-33-1,11-87 195,-16 64-337,1-92 1,-13 258-102,1 62 18,9-38 53,-5-97-6,1 1 0,0-1 0,1 0-1,11 27 1,-14-41-11,0 0 1,0 1-1,0-1 0,1 0 0,-1 0 0,1 0 1,-1 0-1,1 0 0,0 0 0,-1 0 0,1-1 0,4 3 1,-5-3-1,1-1 0,-1 1 0,1-1 0,-1 1 1,1-1-1,-1 0 0,1 1 0,-1-1 1,1 0-1,0 0 0,-1 0 0,1 0 0,-1-1 1,1 1-1,-1 0 0,1-1 0,-1 1 0,1-1 1,-1 1-1,1-1 0,2-1 0,3-3 9,0 0 1,0-1-1,0 0 0,0 0 0,-1 0 0,0-1 0,-1 0 0,1 0 1,-1-1-1,7-14 0,4-10 0,15-43 1,-25 60-7,0-1 0,-1 1 0,-1-1 0,0 0 0,-2 0 0,1-1-1,-2 1 1,-1-27 0,0 41-4,0 1 0,0-1 0,-1 0-1,1 1 1,-1-1 0,1 0-1,-1 1 1,0-1 0,0 0 0,1 1-1,-1-1 1,-3-2 0,4 4-2,-1 0 1,1-1 0,-1 1-1,0 0 1,0-1 0,1 1-1,-1 0 1,0 0 0,1 0-1,-1-1 1,0 1 0,0 0-1,1 0 1,-1 0 0,0 0-1,0 1 1,1-1 0,-1 0-1,0 0 1,1 0 0,-1 0-1,0 1 1,1-1-1,-1 0 1,0 1 0,1-1-1,-1 1 1,0-1 0,1 0-1,-1 1 1,1-1 0,-1 1-1,1 0 1,-1-1 0,1 1-1,-1 0 1,-6 7 8,1 0 0,0 1 0,0 0 0,1 0 0,0 0 0,1 0 0,0 1 0,-4 12 0,1 2-15,0 2 0,-3 30 0,10-55 2,-2 17 2,0 0-1,1 18 0,1-32-28,0 0 0,1 0 0,-1 0 0,1 0 0,0 0 0,0 0 0,0 0 0,0-1 0,0 1 0,1 0 0,0-1 0,0 1 0,0-1 0,0 0 0,5 6 0,-6-8-47,0 0 0,1 0 0,-1 0 1,1 0-1,-1 0 0,1 0 1,-1 0-1,1-1 0,-1 1 1,1-1-1,0 1 0,-1-1 1,1 0-1,0 1 0,-1-1 0,1 0 1,0 0-1,-1 0 0,4-1 1,-2 1-54,1-1 1,-1 0-1,0-1 1,0 1 0,0 0-1,0-1 1,0 0-1,0 0 1,4-3-1,1-3-143,1 0 1,-1-1-1,0 0 0,11-17 0,8-19-594</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19.891"/>
    </inkml:context>
    <inkml:brush xml:id="br0">
      <inkml:brushProperty name="width" value="0.05" units="cm"/>
      <inkml:brushProperty name="height" value="0.05" units="cm"/>
    </inkml:brush>
  </inkml:definitions>
  <inkml:trace contextRef="#ctx0" brushRef="#br0">30 0 17052,'-11'40'2028,"7"-27"-1428,0 1 1,0-1 0,2 1-1,0 0 1,0 0-1,1 25 1,1-38-569,0 0 0,1 0 0,-1-1 0,0 1 0,0 0 0,0 0 0,1-1 1,-1 1-1,0 0 0,1 0 0,-1-1 0,1 1 0,-1 0 0,1-1 0,-1 1 1,1-1-1,-1 1 0,1 0 0,-1-1 0,1 1 0,0-1 0,-1 0 0,1 1 0,0-1 1,1 1-1,0-1-12,-1 1 1,1-1 0,0 0-1,0 0 1,0 0 0,0 0-1,0 0 1,0 0 0,0-1 0,3 0-1,4-2-47,0 0-1,0-1 1,11-6-1,-19 10 35,7-5-32,0 1 0,1 1 1,0 0-1,-1 0 1,1 0-1,0 1 1,17-1-1,-24 2 41,1 1 1,-1 0-1,1 0 0,0 0 0,-1 1 1,1-1-1,-1 0 0,1 1 0,-1 0 1,1-1-1,-1 1 0,1 0 0,-1 1 1,0-1-1,0 0 0,1 0 1,-1 1-1,0 0 0,0-1 0,0 1 1,-1 0-1,1 0 0,0 0 0,-1 0 1,1 0-1,-1 0 0,0 0 0,1 1 1,-1-1-1,0 0 0,-1 1 0,2 2 1,-1 4 82,1 0 0,-1-1 0,-1 1 0,0 0 1,0 0-1,-1-1 0,0 1 0,0 0 1,-1-1-1,0 1 0,-5 12 0,5-15-112,0 0 0,-1-1-1,0 1 1,1-1 0,-2 0-1,1 0 1,0 0 0,-1 0-1,0-1 1,0 1 0,-1-1-1,1 0 1,-1 0 0,0-1-1,0 1 1,0-1 0,-9 4-1,-6-3-106</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1.662"/>
    </inkml:context>
    <inkml:brush xml:id="br0">
      <inkml:brushProperty name="width" value="0.05" units="cm"/>
      <inkml:brushProperty name="height" value="0.05" units="cm"/>
    </inkml:brush>
  </inkml:definitions>
  <inkml:trace contextRef="#ctx0" brushRef="#br0">1 0 16884,'17'36'1568,"5"6"-1072,2 9-192,5 4 592,-1-1-184,1-6-255,0-7-105,-9-11-328,0-8-120,-7-14-465,-5-8-263,-9-13 680,-8-9-168,-14-11-88</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2.112"/>
    </inkml:context>
    <inkml:brush xml:id="br0">
      <inkml:brushProperty name="width" value="0.05" units="cm"/>
      <inkml:brushProperty name="height" value="0.05" units="cm"/>
    </inkml:brush>
  </inkml:definitions>
  <inkml:trace contextRef="#ctx0" brushRef="#br0">0 171 17652,'3'-12'1640,"8"8"-1008,7 2-208,9 2 1065,6-1-233,7-6-512,4-2-128,2-4-56,0-4-16,-7-3-215,-3-3-177,-12 2-513,-7 2-311,-11 6 1280,-7 3-728,-18 10-40,-8 2-144</inkml:trace>
  <inkml:trace contextRef="#ctx0" brushRef="#br0" timeOffset="1">93 381 15419,'16'25'1921,"8"-12"-785,5-12-304,5-11 1281,2-4-401,6-14-448,-2 0-104,-3-7-463,-4 4-377,-8 5-1024,-8 5-401,-10 12 889,-4 6-280,-13 16-144</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2.608"/>
    </inkml:context>
    <inkml:brush xml:id="br0">
      <inkml:brushProperty name="width" value="0.05" units="cm"/>
      <inkml:brushProperty name="height" value="0.05" units="cm"/>
    </inkml:brush>
  </inkml:definitions>
  <inkml:trace contextRef="#ctx0" brushRef="#br0">0 677 16331,'2'2'127,"0"0"-1,0 0 0,0-1 0,0 1 0,0 0 0,0-1 0,0 1 0,1-1 0,-1 0 0,1 1 0,-1-1 0,1-1 0,-1 1 0,1 0 0,-1 0 0,4-1 0,-4 0-49,0 0 0,1 0 1,-1-1-1,0 1 0,1-1 0,-1 0 0,0 0 0,0 1 0,0-2 0,0 1 0,1 0 0,-2 0 0,1-1 0,0 1 1,0-1-1,0 1 0,-1-1 0,4-3 0,4-8 104,1 0 1,-2 0-1,0-1 1,-1 0-1,0 0 1,-1-1-1,7-24 0,19-111-678,-31 140 459,5-35-247,-5 31 111,0 0 1,1 0-1,1 1 0,9-27 1,-12 40 173,0-1 1,0 1 0,0 0 0,0 0-1,0 0 1,0 0 0,0 0 0,0 0-1,0 0 1,0 0 0,1 0 0,-1 0-1,0 0 1,0 0 0,0 0 0,0 0-1,0-1 1,0 1 0,0 0 0,0 0-1,0 0 1,1 0 0,-1 0 0,0 0-1,0 0 1,0 0 0,0 0 0,0 0-1,0 0 1,0 0 0,0 0 0,0 0-1,1 0 1,-1 1 0,0-1 0,0 0-1,0 0 1,0 0 0,0 0 0,0 0-1,0 0 1,0 0 0,0 0 0,0 0-1,1 0 1,-1 0 0,0 0 0,0 0-1,0 0 1,0 1 0,0-1 0,0 0 0,0 0-1,0 0 1,0 0 0,0 0 0,0 0-1,0 0 1,0 1 0,6 10 70,2 14 93,3 25 230,-5-20 133,1-1 1,2 1 0,11 28-1,-19-56-461,0 0 1,0 0-1,0-1 0,0 1 0,1 0 1,-1 0-1,0-1 0,1 1 0,-1 0 1,1-1-1,3 3 0,-4-4-33,0 1-1,-1-1 0,1 0 0,0 0 1,0 1-1,0-1 0,0 0 0,0 0 1,0 0-1,0 0 0,0 0 0,0 0 1,0-1-1,0 1 0,0 0 0,0 0 1,0-1-1,0 1 0,0 0 0,-1-1 1,1 1-1,0-1 0,0 1 0,0-1 1,-1 0-1,1 1 0,0-1 0,-1 0 1,1 1-1,1-2 0,8-12 129,-1 0 0,0 0 0,-1-1 0,-1 0 0,0 0 0,8-26 0,3-5-17,-8 22-72,26-56 48,-32 71-123,1 1 0,0 0 0,1 0-1,-1 0 1,2 1 0,10-11-1,-16 17 3,1 0 0,-1 0-1,0 0 1,1 0 0,-1 0-1,1 0 1,-1 0 0,1 1-1,-1-1 1,1 1 0,0-1-1,-1 1 1,1 0 0,-1-1-1,1 1 1,0 0 0,-1 0-1,1 0 1,0 0 0,-1 0-1,1 1 1,0-1 0,-1 1-1,1-1 1,0 1 0,-1-1-1,1 1 1,-1 0 0,1-1-1,-1 1 1,0 0-1,1 0 1,-1 0 0,0 1-1,0-1 1,0 0 0,1 0-1,0 2 1,4 6 7,1-1 0,-1 1 0,-1 1 0,7 15 0,-9-20 8,6 17 42,-6-14 4,1 0 1,0 0-1,0-1 1,0 0 0,8 11-1,-11-18-50,-1 1-1,0-1 0,1 1 1,-1-1-1,1 0 0,-1 1 0,0-1 1,1 0-1,-1 1 0,1-1 1,-1 0-1,1 1 0,-1-1 1,1 0-1,0 0 0,-1 0 1,1 0-1,-1 1 0,1-1 1,-1 0-1,1 0 0,0 0 1,-1 0-1,1 0 0,-1 0 1,1-1-1,-1 1 0,1 0 0,0 0 1,-1 0-1,1 0 0,-1-1 1,1 1-1,-1 0 0,1 0 1,-1-1-1,1 1 0,-1-1 1,0 1-1,1 0 0,-1-1 1,1 1-1,0-2 0,12-21 217,-13 21-218,30-84 377,-23 61-382,2 1 0,0 0 0,1 0 0,21-34 0,-29 55-18,0 0-1,0 1 1,0-1 0,1 0-1,-1 1 1,1 0-1,0-1 1,-1 1-1,6-2 1,-7 3 9,0 1 0,0-1 0,0 1 0,0 0 0,0 0 0,0-1 0,0 1 0,0 0 0,0 0 0,0 0 0,0 0 0,0 0 0,0 0 0,0 1 0,0-1 0,0 0 0,0 0 0,0 1 0,0-1 0,0 0 0,0 1 0,0-1 1,-1 1-1,1 0 0,0-1 0,0 1 0,0 0 0,-1-1 0,1 1 0,0 0 0,-1 0 0,1-1 0,0 1 0,-1 0 0,1 1 0,3 6-96,0 0 0,-1-1 0,0 1 0,-1 1 0,0-1 0,0 0 0,0 1 0,-1-1 0,-1 1 0,1-1 0,-1 1 0,-3 16 0,3-24 88,0-1 0,0 1-1,0 0 1,0 0-1,0-1 1,0 1 0,0 0-1,-1-1 1,1 1-1,0 0 1,0 0-1,-1-1 1,1 1 0,0-1-1,-1 1 1,1 0-1,-1-1 1,1 1-1,-1-1 1,1 1 0,-1-1-1,0 1 1,1-1-1,-1 0 1,1 1 0,-1-1-1,0 0 1,1 1-1,-1-1 1,0 0-1,-1 1 1,-7-8-281</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3.041"/>
    </inkml:context>
    <inkml:brush xml:id="br0">
      <inkml:brushProperty name="width" value="0.05" units="cm"/>
      <inkml:brushProperty name="height" value="0.05" units="cm"/>
    </inkml:brush>
  </inkml:definitions>
  <inkml:trace contextRef="#ctx0" brushRef="#br0">2 5 17812,'-1'-5'2016,"1"7"-1320,1 5-704,-1 3 1721,2 0-1201,4 3-240,1 1-448</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48.437"/>
    </inkml:context>
    <inkml:brush xml:id="br0">
      <inkml:brushProperty name="width" value="0.05" units="cm"/>
      <inkml:brushProperty name="height" value="0.05" units="cm"/>
    </inkml:brush>
  </inkml:definitions>
  <inkml:trace contextRef="#ctx0" brushRef="#br0">120 194 18676,'-22'21'1293,"-34"42"0,51-57-1126,1 1 0,-1 0 0,1 0 1,0 0-1,1 0 0,0 1 0,0 0 0,0-1 0,1 1 0,0 0 1,-1 14-1,3-20-139,0 0 1,-1 0-1,1 1 0,0-1 1,0 0-1,0 0 1,1 1-1,-1-1 1,1 0-1,-1 0 1,1 0-1,-1 0 1,1 0-1,0 0 1,0 0-1,0 0 0,1 0 1,-1 0-1,0 0 1,1 0-1,-1-1 1,1 1-1,-1-1 1,1 1-1,0-1 1,0 1-1,-1-1 1,1 0-1,0 0 1,0 0-1,0 0 0,0 0 1,1-1-1,-1 1 1,0-1-1,0 1 1,3-1-1,2 1-21,0-1-1,0-1 0,0 0 0,0 0 1,-1 0-1,1-1 0,0 0 1,-1 0-1,1 0 0,12-7 1,-1-2 18,-1-1 0,0 0 0,-1-1 0,0-1 0,-1 0 0,0-2 0,-1 1 1,16-25-1,-12 12 107,0-1 1,-2-1-1,-1 0 0,15-47 1,-26 68-52,-1-1 1,-1 1 0,0-1-1,2-18 1,-4 27-78,0 1 0,1 0 1,-1-1-1,0 1 0,0 0 1,0-1-1,0 1 0,0-1 0,0 1 1,0 0-1,0-1 0,0 1 1,0-1-1,0 1 0,0 0 1,0-1-1,0 1 0,0-1 0,-1 1 1,1 0-1,0-1 0,0 1 1,0 0-1,0-1 0,-1 1 0,1 0 1,0-1-1,0 1 0,-1 0 1,1 0-1,0-1 0,-1 1 1,1 0-1,0 0 0,-1-1 0,1 1 1,0 0-1,-1 0 0,1 0 1,-1 0-1,1 0 0,0 0 0,-1-1 1,1 1-1,0 0 0,-1 0 1,1 0-1,-1 0 0,1 0 1,0 0-1,-1 1 0,1-1 0,-1 0 1,1 0-1,0 0 0,-1 0 1,1 0-1,0 1 0,-1-1 1,1 0-1,-1 1 0,-18 16 94,11-7-86,0 2-1,1-1 1,0 1-1,1 1 1,0-1 0,1 1-1,0 0 1,-3 18-1,4-13-270,1 0 0,0 0 0,2 1-1,0-1 1,3 32 0,-2-43 186,1 0 0,0 1-1,1-1 1,0 0 0,0 0 0,1 0 0,-1 0-1,6 7 1,8 8-339</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3.459"/>
    </inkml:context>
    <inkml:brush xml:id="br0">
      <inkml:brushProperty name="width" value="0.05" units="cm"/>
      <inkml:brushProperty name="height" value="0.05" units="cm"/>
    </inkml:brush>
  </inkml:definitions>
  <inkml:trace contextRef="#ctx0" brushRef="#br0">1 124 16131,'20'20'966,"-1"0"-1,0 1 1,-2 0-1,22 36 1,50 101 1858,-72-125-2394,10 20 74,-8-14-139,2-1 0,26 37 0,-46-74-341,0 1-1,1 0 1,-1 0-1,0-1 1,1 1-1,-1-1 1,1 1-1,-1-1 0,1 1 1,0-1-1,0 0 1,-1 0-1,1 0 1,0 0-1,0 0 1,0 0-1,0-1 1,0 1-1,0-1 1,3 1-1,-4-1-8,0 0 1,-1-1-1,1 1 0,0 0 1,0-1-1,0 1 0,0 0 1,0-1-1,-1 1 0,1-1 1,0 1-1,0-1 0,-1 0 1,1 1-1,-1-1 0,1 0 0,1-1 1,-1-1 8,1 1-1,-1-1 1,1 0 0,-1 0 0,0 0-1,0 0 1,0-4 0,8-43 291,6-100 1,-13-55-318,-3 169-95,1-2-130,1 5-462,-3-1 0,-5-35 0,7 66 585,-1 0-1,1 0 0,-1 0 1,0 1-1,0-1 0,-1 0 1,-1-3-1,3 6 82,0 0 0,-1-1 0,1 1 0,0-1 0,-1 1 0,1 0 0,-1-1 0,1 1 0,0 0 0,-1-1 0,1 1 0,-1 0 0,1 0 0,-1-1 0,1 1 0,-1 0 1,1 0-1,-1 0 0,1 0 0,-1 0 0,0 0 0,1 0 0,-1 0 0,1 0 0,-1 0 0,1 0 0,-1 0 0,1 0 0,-1 0 0,1 0 0,-1 0 0,1 1 0,-1-1 0,1 0 0,-1 0 0,1 1 0,-1-1 0,1 0 0,-1 1 0,1-1 0,0 0 0,-1 1 0,1-1 0,0 1 0,-1-1 0,1 1 0,0-1 0,-1 1 0,-13 19-730</inkml:trace>
  <inkml:trace contextRef="#ctx0" brushRef="#br0" timeOffset="1">411 461 12571,'25'30'1928,"0"-4"-800,-1-5-432,0-8 1953,2-5-1353,-3-8-479,0-5-377,-3-9-880,-1-5 1952,-5-8-1456,-2-3-16,1-3-16</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4.022"/>
    </inkml:context>
    <inkml:brush xml:id="br0">
      <inkml:brushProperty name="width" value="0.05" units="cm"/>
      <inkml:brushProperty name="height" value="0.05" units="cm"/>
    </inkml:brush>
  </inkml:definitions>
  <inkml:trace contextRef="#ctx0" brushRef="#br0">41 297 16548,'-8'24'1245,"1"-3"-362,0 2-1,2-1 1,0 0 0,2 1-1,0 0 1,1 30 0,2-52-845,0 0 0,0 0 0,0-1 0,0 1 0,0 0 0,0 0 0,0 0 0,0 0 0,0 0 0,1 0 0,-1-1 0,0 1 0,1 0 0,-1 0 0,0 0 0,1-1 0,-1 1 0,1 0 0,0 0 0,-1-1 0,1 1 0,0 0 0,0-1-10,0 0-1,-1 0 0,1 0 0,0 0 0,0 0 0,-1 0 1,1 0-1,0-1 0,-1 1 0,1 0 0,-1 0 0,1-1 1,0 1-1,-1 0 0,1-1 0,-1 1 0,1-1 1,-1 1-1,1-1 0,-1 1 0,1-2 0,5-4 84,-1 0 0,0-1 0,5-11 0,14-30 126,20-33 63,-39 73-289,0 0-1,1 1 0,0 0 1,0 0-1,1 0 1,-1 1-1,13-9 0,-17 13-9,1 1 0,-1-1 0,1 1 0,-1 0 0,1 0 0,-1 0 0,1 0 0,0 0 0,-1 0 0,1 1 0,0-1 0,0 1 0,0 0-1,0 0 1,-1 0 0,1 0 0,0 1 0,0-1 0,0 1 0,-1-1 0,1 1 0,0 0 0,-1 0 0,1 0 0,-1 0 0,5 4 0,3 2 7,-1 1 1,-1 0 0,0 0 0,0 1 0,9 12-1,9 9 61,-25-28-60,0-1-1,0 0 1,0 1-1,1-1 1,-1 0 0,0 0-1,1 0 1,-1 0-1,1 0 1,0 0 0,-1-1-1,1 1 1,-1 0-1,1-1 1,0 1-1,0-1 1,-1 0 0,1 1-1,0-1 1,0 0-1,2 0 1,-2-1 4,0 0 0,0 0 0,0 0 0,0 0-1,0 0 1,0-1 0,0 1 0,0 0 0,0-1 0,-1 1 0,1-1 0,0 0 0,-1 0-1,0 0 1,1 1 0,0-4 0,50-93 167,-38 66-209,27-40 1,-38 67 6,0 1 0,1 0 0,-1 0 0,1 0 0,0 0 0,0 1 0,7-5 0,-10 7 15,0 0-1,0 0 0,0 1 1,1-1-1,-1 1 0,0-1 1,0 1-1,1-1 0,-1 1 0,0 0 1,1 0-1,-1-1 0,0 1 1,1 0-1,-1 0 0,0 1 1,1-1-1,-1 0 0,0 0 0,1 1 1,-1-1-1,0 0 0,1 1 1,-1 0-1,0-1 0,0 1 1,0 0-1,0-1 0,1 1 0,-1 0 1,0 0-1,1 2 0,4 5 5,-1 0-1,0 0 1,-1 1-1,0 0 1,0 0-1,-1 0 0,0 0 1,2 15-1,4 10 171,-9-34-156,0 1 1,0 0-1,0-1 1,1 1-1,-1-1 1,0 1-1,0-1 0,0 1 1,1 0-1,-1-1 1,0 1-1,1-1 0,-1 1 1,0-1-1,1 0 1,-1 1-1,0-1 0,1 1 1,-1-1-1,1 0 1,-1 1-1,1-1 0,-1 0 1,1 1-1,-1-1 1,2 0-1,-2 0 1,1 0 0,0-1-1,-1 1 1,1 0 0,-1-1 0,1 1-1,-1-1 1,1 1 0,0 0 0,-1-1-1,1 0 1,-1 1 0,0-1-1,1 1 1,-1-1 0,0 1 0,1-1-1,-1-1 1,16-41 231,-13 35-213,1-4 4,28-73 42,-28 77-98,0-1 0,1 0 0,0 1 0,1 0 0,0 0 0,0 1 0,7-8 0,-11 13 12,0 1 0,-1-1 1,1 0-1,0 1 1,0-1-1,0 1 1,0 0-1,0 0 1,0 0-1,0 0 1,0 0-1,0 0 1,0 0-1,1 1 1,-1-1-1,0 1 1,0 0-1,1 0 0,-1-1 1,0 1-1,1 1 1,-1-1-1,0 0 1,1 1-1,-1-1 1,0 1-1,0-1 1,0 1-1,1 0 1,2 2-1,1 1 12,0 1 0,-1 1 0,1-1 0,-1 1 0,0-1 0,-1 1 0,8 12-1,-12-17 5,0 0 0,1 0-1,-1 0 1,0-1-1,1 1 1,-1 0-1,1 0 1,-1-1-1,1 1 1,-1 0-1,1-1 1,0 1-1,-1-1 1,1 1-1,0-1 1,0 1-1,-1-1 1,1 1-1,0-1 1,0 0-1,-1 1 1,1-1-1,0 0 1,0 0-1,0 1 1,0-1-1,0 0 1,-1 0-1,1 0 1,0 0-1,0 0 1,0 0 0,0 0-1,0-1 1,0 1-1,-1 0 1,2-1-1,1-1-25,0-1 0,0 1 0,-1-1 0,1 0 0,-1 0 0,0 0 0,3-4 0,1-2-178,-2 3-35,0 1 0,-1 0 0,2 0 0,-1 0 0,1 0 0,-1 0 0,1 1 0,0 0 0,1 0 0,-1 1 0,1-1 0,10-4-1,-4 5-435</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4.459"/>
    </inkml:context>
    <inkml:brush xml:id="br0">
      <inkml:brushProperty name="width" value="0.05" units="cm"/>
      <inkml:brushProperty name="height" value="0.05" units="cm"/>
    </inkml:brush>
  </inkml:definitions>
  <inkml:trace contextRef="#ctx0" brushRef="#br0">1 70 17868,'2'1'262,"-1"1"1,1 0-1,-1-1 1,0 1 0,1 0-1,-1 0 1,0 0-1,0-1 1,0 1-1,0 0 1,-1 1-1,1-1 1,0 0-1,0 2 1,0-1 370,9 28 1055,11 28-428,-21-58-1255,0 0 0,0-1 1,1 1-1,-1-1 1,0 1-1,0-1 0,1 1 1,-1-1-1,0 1 0,1-1 1,-1 1-1,1-1 0,-1 0 1,1 1-1,-1-1 1,1 1-1,-1-1 0,1 0 1,-1 0-1,1 1 0,-1-1 1,1 0-1,0 0 0,-1 0 1,1 0-1,-1 1 1,1-1-1,0 0 0,-1 0 1,1 0-1,-1 0 0,1-1 1,0 1-1,-1 0 0,1 0 1,-1 0-1,1 0 1,-1-1-1,1 1 0,-1 0 1,1 0-1,0-1 0,-1 1 1,1 0-1,-1-1 0,0 1 1,1-1-1,-1 1 1,1 0-1,-1-1 0,0 1 1,1-1-1,-1 0 0,27-36-428,-20 25 270,1 1 16,30-37-557,-36 45 663,1 1 0,0-1 0,0 1 0,0 0 1,0 0-1,0 0 0,0 0 0,1 0 0,-1 0 0,1 1 1,-1 0-1,1 0 0,4-1 0,-6 2 46,0-1 0,0 1 0,-1 0-1,1 1 1,0-1 0,-1 0 0,1 0 0,0 1 0,-1-1 0,1 1-1,0-1 1,-1 1 0,1 0 0,-1 0 0,1 0 0,-1 0-1,1 0 1,-1 0 0,0 0 0,0 0 0,1 0 0,-1 1 0,0-1-1,1 3 1,3 3 105,-1 1 0,-1-1 0,0 1 0,3 9 0,-4-11 1,0 0-1,0 0 1,1-1 0,-1 1-1,7 8 1,-9-14-114,0 1-1,1-1 1,-1 0-1,1 1 1,-1-1-1,1 0 1,-1 1-1,1-1 1,-1 0-1,1 1 1,-1-1 0,1 0-1,0 0 1,-1 0-1,1 0 1,-1 1-1,1-1 1,0 0-1,-1 0 1,1 0-1,-1 0 1,1 0-1,0-1 1,-1 1 0,1 0-1,-1 0 1,1 0-1,-1 0 1,1-1-1,0 1 1,-1 0-1,1 0 1,-1-1-1,1 1 1,-1-1-1,1 1 1,-1 0 0,0-1-1,1 1 1,-1-1-1,1 1 1,-1-1-1,1 0 1,17-26-16,-16 23 12,7-12-67,30-47-267,-34 57 269,-1 0-1,1 1 1,0-1 0,1 1 0,-1 0 0,1 0 0,11-6-1,-16 10 45,0 0-1,1 0 1,-1 0-1,1 1 1,-1-1-1,1 1 1,-1-1-1,1 1 1,-1-1-1,1 1 1,-1 0-1,1-1 1,-1 1-1,1 0 1,0 0-1,-1 0 1,1 1-1,-1-1 1,1 0-1,0 0 1,-1 1-1,1-1 1,-1 1-1,1 0 1,-1-1-1,0 1 1,1 0-1,-1 0 1,0 0-1,1 0 1,-1 0-1,0 0 1,0 0-1,0 0 1,0 0-1,0 1 1,0-1-1,0 0 1,0 1-1,-1-1 1,1 1-1,0-1 1,0 4-1,0-2-20,0 1 0,0-1 0,0 1 1,-1-1-1,1 1 0,-1 0 0,0-1 0,0 1 0,0 0 0,-1-1 0,1 1 0,-1 0 0,0-1 0,0 1 0,0-1 0,0 1 1,-1-1-1,-2 5 0,-13 8-132</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5.316"/>
    </inkml:context>
    <inkml:brush xml:id="br0">
      <inkml:brushProperty name="width" value="0.05" units="cm"/>
      <inkml:brushProperty name="height" value="0.05" units="cm"/>
    </inkml:brush>
  </inkml:definitions>
  <inkml:trace contextRef="#ctx0" brushRef="#br0">1 418 15915,'5'-5'540,"0"0"-1,-1-1 1,1 1 0,-1-1-1,0 0 1,-1 0-1,1 0 1,3-10-1,17-56 1581,-21 63-1846,23-95 1286,-24 93-1417,-1-1 1,0 1 0,0-1-1,-1 0 1,-1 1-1,0-1 1,-2-13 0,2 24-126,1 0 0,0-1 0,-1 1 0,1 0 0,-1-1 0,1 1 0,-1 0 0,1 0 0,-1-1 0,0 1 0,0 0 0,0 0 1,0 0-1,-1-1 0,1 1-8,1 1 1,0 0 0,-1 0 0,1-1-1,-1 1 1,1 0 0,-1 0 0,0 0-1,1 0 1,-1 0 0,1 0 0,-1 0-1,1 0 1,-1 0 0,1 0 0,-1 0-1,1 0 1,-1 1 0,1-1-1,-1 0 1,1 0 0,-1 0 0,1 1-1,-1-1 1,0 1 0,-1 1 19,-1 0 1,1 1-1,0-1 0,0 1 1,0-1-1,0 1 0,0 0 1,1 0-1,-1 0 0,-1 5 1,-5 16 8,2 0 0,1 0 0,1 1 0,1-1 1,1 1-1,1 0 0,1 0 0,1-1 0,2 1 0,8 40 0,-9-59-34,-1 0-1,1 0 0,1 0 0,-1 0 0,4 6 1,-5-10-4,0-1 1,-1 0-1,1 0 1,0 1-1,0-1 1,0 0-1,0 0 1,0 0-1,0 0 1,0 0-1,1-1 1,-1 1-1,0 0 1,0 0-1,1-1 1,-1 1-1,0-1 1,1 1-1,-1-1 1,0 1 0,1-1-1,-1 0 1,1 0-1,-1 0 1,1 0-1,-1 0 1,0 0-1,1 0 1,1-1-1,1 0 4,0-1 0,0 0 0,-1 1-1,1-2 1,-1 1 0,0 0 0,1-1 0,-1 1-1,0-1 1,0 0 0,2-3 0,29-41 26,-25 34-21,45-75 24,-41 62-30,2 1 0,1 1 0,1 0 0,25-26 1,-41 48-6,1 0 0,0 1 0,-1-1 0,1 1 0,0 0 0,0-1 1,0 1-1,0 0 0,0 0 0,0 0 0,0 1 0,0-1 0,0 0 1,0 1-1,0-1 0,4 1 0,-4 0 1,0 0 1,0 1-1,0-1 0,-1 0 1,1 1-1,0 0 0,0 0 1,-1-1-1,1 1 0,0 0 0,-1 0 1,1 0-1,-1 1 0,1-1 1,1 3-1,4 4 7,-1 1 1,0 1-1,0-1 1,-1 1-1,5 15 1,-3-9 7,-6-14-13,3 6 8,0 0 1,0-1-1,0 0 1,6 8-1,-9-14-3,0 0 0,0 0 0,0 0 0,0 0 0,0 0 0,0 0 0,0 0 0,1 0 0,-1 0 0,0 0 0,0 0 0,1-1 0,-1 1-1,0-1 1,1 1 0,-1-1 0,1 1 0,-1-1 0,1 0 0,-1 0 0,1 0 0,-1 0 0,1 0 0,-1 0 0,1 0 0,-1 0 0,0 0 0,1-1-1,-1 1 1,1 0 0,1-2 0,1-1 10,0 1 0,0-1 0,0 0 0,-1-1 0,1 1 0,-1-1 0,0 0-1,0 1 1,4-7 0,23-46 73,-13 24-67,-2 2-22,20-29-88,-32 54 62,0 0 1,1 0 0,0 1 0,0-1 0,1 1 0,-1 0 0,1 0 0,7-4 0,-11 7 13,1 0 0,0 0-1,0 0 1,-1 0 0,1 1 0,0-1 0,0 1-1,0-1 1,0 1 0,0 0 0,0-1 0,0 1-1,0 0 1,0 1 0,0-1 0,0 0 0,0 0 0,0 1-1,0-1 1,2 2 0,0 0-11,-2 0-1,1 0 1,0 0 0,0 0-1,-1 0 1,1 1 0,-1-1 0,1 1-1,-1-1 1,3 7 0,1 0 65,-2 0 0,0 1 0,0-1 0,0 1 0,-1 0 0,3 20 0,-6-30-30,1 13 77,-1-13-88,0 1 0,0-1 1,0 0-1,0 1 0,0-1 1,0 0-1,0 1 0,0-1 1,0 0-1,0 1 0,0-1 1,0 0-1,0 0 0,0 1 1,0-1-1,0 0 0,0 1 1,0-1-1,-1 0 0,1 0 1,0 1-1,0-1 0,0 0 1,-1 0-1,1 0 0,0 1 1,0-1-1,0 0 0,-1 0 1,1 0-1,0 1 0,-1-1 1,1 0-1,-1 0 0,-5-3 89</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5.861"/>
    </inkml:context>
    <inkml:brush xml:id="br0">
      <inkml:brushProperty name="width" value="0.05" units="cm"/>
      <inkml:brushProperty name="height" value="0.05" units="cm"/>
    </inkml:brush>
  </inkml:definitions>
  <inkml:trace contextRef="#ctx0" brushRef="#br0">0 298 17700,'19'28'1953,"-12"-15"-1114,1-1-1,1 0 0,0 0 1,1-1-1,19 18 1,-26-26-770,0-2 1,0 1-1,-1 0 1,1-1-1,0 1 1,0-1-1,1 0 1,-1 0-1,0 0 1,0 0-1,1 0 1,-1-1-1,0 0 0,0 1 1,1-1-1,-1-1 1,0 1-1,1 0 1,-1-1-1,0 0 1,1 1-1,-1-1 1,0 0-1,0-1 1,0 1-1,0-1 1,0 1-1,0-1 1,-1 0-1,1 0 1,4-4-1,2-3-110,1 0 1,-1 0-1,-1-1 1,0 0-1,0-1 1,-1 0-1,11-23 0,32-90-1139,-42 102 902,38-119-2142,-45 139 2364,-1 1 1,0-1 0,1 1 0,-1 0 0,1-1-1,0 1 1,-1 0 0,1-1 0,0 1 0,0 0-1,0 0 1,2-2 0,-3 3 48,0 0 0,1 0 0,-1 0 0,0 0 0,1 0 0,-1 0 0,0 0 0,0 0 0,1 0 0,-1 1 0,0-1-1,0 0 1,1 0 0,-1 0 0,0 1 0,0-1 0,1 0 0,-1 0 0,0 0 0,0 1 0,0-1 0,1 0 0,-1 1 0,0-1 0,0 0 0,0 0 0,0 1 0,0-1 0,0 0 0,0 1-1,0-1 1,0 0 0,0 1 0,0-1 0,6 44 180,-5-41-152,9 236 2164,4 42-45,0-147-1768,-13-128-356</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6.675"/>
    </inkml:context>
    <inkml:brush xml:id="br0">
      <inkml:brushProperty name="width" value="0.05" units="cm"/>
      <inkml:brushProperty name="height" value="0.05" units="cm"/>
    </inkml:brush>
  </inkml:definitions>
  <inkml:trace contextRef="#ctx0" brushRef="#br0">0 162 20876,'2'34'1083,"1"-1"0,1 1-1,15 51 1,-17-76-1017,0-1-1,1 1 1,0 0 0,1-1 0,5 9 0,-9-16-56,1 0 1,-1 0 0,1 0 0,0 0-1,-1-1 1,1 1 0,0 0 0,0 0-1,-1-1 1,1 1 0,0-1-1,0 1 1,0 0 0,0-1 0,0 0-1,0 1 1,0-1 0,0 0 0,0 1-1,0-1 1,0 0 0,1 0 0,0 0 2,-1-1 0,1 1 0,0-1 1,-1 0-1,1 0 0,-1 0 0,1 0 1,-1 0-1,1 0 0,-1 0 0,0 0 1,0 0-1,1-1 0,-1 1 0,0 0 1,0-1-1,0 1 0,1-3 0,10-18 46,-1-1-1,0 0 1,-2-1 0,0 0-1,7-38 1,-7 27-56,24-59 1,-33 93-6,0 0 0,1 0 0,-1 0 1,0 0-1,1 1 0,-1-1 0,1 0 0,-1 0 0,1 1 0,-1-1 1,1 0-1,-1 1 0,1-1 0,0 0 0,-1 1 0,1-1 0,0 1 1,-1-1-1,1 1 0,0 0 0,1-1 0,-1 1 1,-1 0 0,1 0-1,0 1 1,-1-1 0,1 0 0,-1 0-1,1 1 1,0-1 0,-1 1 0,1-1 0,-1 0-1,1 1 1,-1-1 0,1 1 0,-1-1-1,0 1 1,1-1 0,-1 1 0,0 0-1,1-1 1,-1 2 0,4 8-1,0-1-1,4 21 1,-5-19 14,3 9 14,0 3 91,1 0 0,1-1 1,17 33-1,-25-54-100,1 1 1,0-1-1,0 0 1,0 1-1,0-1 1,0 0-1,0 1 0,0-1 1,1 0-1,-1 0 1,0 0-1,0 0 0,1 0 1,-1 0-1,1-1 1,-1 1-1,4 1 0,-4-2-2,0 0-1,1 0 0,-1 0 0,0 0 1,0-1-1,0 1 0,1 0 0,-1 0 0,0-1 1,0 1-1,0-1 0,0 1 0,0-1 0,0 0 1,0 1-1,0-1 0,0 0 0,2-1 1,1-3 11,0 0 1,0 0 0,0 0 0,0-1 0,-1 1 0,0-1 0,3-8 0,8-29-300,-1 0 0,12-83-1,-19 91-180,-4 32-265,0 8 239,3 24 43,3 42 318,-7-69 102,1 17 8,0 7 104,1-1 0,1 0 0,12 38 0,-16-61-108,1-1 1,-1 0-1,0 0 1,1 1 0,-1-1-1,1 0 1,0 0-1,-1 0 1,1 0 0,0 0-1,0 0 1,0 0-1,0 0 1,-1 0-1,1 0 1,0 0 0,1-1-1,0 2 1,-1-2-37,0 0 1,0 0 0,-1 0-1,1 0 1,0 0-1,-1 0 1,1 0-1,0 0 1,0 0 0,-1-1-1,1 1 1,0 0-1,-1-1 1,1 1-1,0 0 1,-1-1 0,1 1-1,-1-1 1,1 1-1,0-1 1,-1 1-1,1-1 1,0 0 0,3-4-180,-1-1 1,1 1 0,-1-1-1,0 0 1,4-12 0,5-21-300,-2-4-195</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7.157"/>
    </inkml:context>
    <inkml:brush xml:id="br0">
      <inkml:brushProperty name="width" value="0.05" units="cm"/>
      <inkml:brushProperty name="height" value="0.05" units="cm"/>
    </inkml:brush>
  </inkml:definitions>
  <inkml:trace contextRef="#ctx0" brushRef="#br0">64 364 17100,'-25'72'3306,"-6"21"-190,29-84-2826,0 0 0,0 1-1,1-1 1,1 1-1,-1-1 1,2 1-1,1 15 1,-2-23-268,0 0 0,0-1 0,1 1 0,-1 0 0,1 0 1,-1-1-1,1 1 0,-1-1 0,1 1 0,0 0 0,0-1 0,0 0 0,0 1 1,0-1-1,0 1 0,0-1 0,0 0 0,1 0 0,-1 0 0,0 0 0,1 0 1,-1 0-1,1 0 0,-1 0 0,1 0 0,-1-1 0,1 1 0,0-1 0,-1 1 1,1-1-1,0 1 0,-1-1 0,1 0 0,0 0 0,3 0 0,-1-1-11,0 0-1,0 0 1,-1 0-1,1 0 1,0-1 0,0 0-1,0 0 1,-1 0-1,1 0 1,-1 0-1,0-1 1,0 1 0,0-1-1,4-4 1,4-7 5,-1-1 1,0 1 0,-1-2 0,-1 1-1,-1-1 1,0 0 0,-1-1-1,0 0 1,5-31 0,-3 0 2,-3 1 0,1-67 0,-6 107-19,0-28-25,-4-39-1,3 66 7,0-1 0,-1 1 0,1 0 0,-2 0 0,1 0 0,-1 0 0,0 1 0,-1-1 0,0 1 0,-7-11 0,10 17 10,0-1 1,0 1-1,0 0 0,0 0 1,0 0-1,0 0 1,0 0-1,0 0 1,0 0-1,-1 1 0,1-1 1,0 0-1,-1 1 1,1-1-1,0 0 1,-1 1-1,1 0 1,-1-1-1,1 1 0,-1 0 1,1 0-1,-1 0 1,1 0-1,-1 0 1,1 0-1,-1 0 0,1 0 1,-1 1-1,1-1 1,0 1-1,-1-1 1,1 1-1,-1-1 0,1 1 1,0 0-1,0 0 1,-1-1-1,0 3 1,-3 1-23,0 1-1,0-1 1,1 1 0,0 1 0,0-1 0,0 1 0,-4 8 0,-1 5-15,0 0 1,2 1-1,0 0 1,1 0 0,0 1-1,2-1 1,1 1-1,0 1 1,1 22-1,2-42 43,0-1-1,0 1 1,0-1-1,0 0 1,0 1-1,0-1 1,0 0-1,0 1 1,1-1-1,-1 0 1,0 1-1,1-1 1,-1 0-1,1 1 1,0-1-1,-1 0 1,1 0-1,0 0 1,0 0-1,0 1 1,0-1-1,0 0 1,0-1-1,1 3 1,0-3-3,-1 0 0,1 0 0,-1-1 0,0 1 0,1 0 0,-1 0 0,1-1 0,-1 1 0,1-1 0,-1 1 0,0-1 0,1 1 0,-1-1 0,0 0 0,0 0 0,0 0 0,1 0 0,-1 0 0,0 0 0,0 0 0,0 0 0,1-2 0,7-6-46,2-4-38,1 1 0,0 1 0,1 0 0,0 0-1,20-11 1,-29 20 79,-1 0-1,0 1 1,1-1 0,-1 1-1,1 0 1,0 0-1,-1 0 1,1 1 0,0-1-1,-1 1 1,1 0 0,0 0-1,-1 0 1,1 1-1,0-1 1,-1 1 0,1 0-1,0 0 1,-1 0-1,1 0 1,-1 1 0,0-1-1,1 1 1,-1 0 0,0 0-1,0 0 1,0 0-1,0 1 1,-1-1 0,4 5-1,3 2 41,-2 1 0,1 0 0,-1 1 0,-1 0 0,0 0-1,-1 0 1,0 0 0,0 1 0,3 15 0,-5-17 56,-1-1 0,0 1 0,-1 0 0,0 0 0,0 0 0,-1 0 0,-1 0 0,1 0 0,-1 0 0,-1-1 0,0 1 0,-4 10 0,-6 3 138</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8.188"/>
    </inkml:context>
    <inkml:brush xml:id="br0">
      <inkml:brushProperty name="width" value="0.05" units="cm"/>
      <inkml:brushProperty name="height" value="0.05" units="cm"/>
    </inkml:brush>
  </inkml:definitions>
  <inkml:trace contextRef="#ctx0" brushRef="#br0">1 183 20628,'17'25'1428,"-1"1"-1,23 50 0,1 2-490,-21-44-734,-6-11-76,1 0 1,0 0-1,21 22 0,-34-44-119,0 0 0,0 0 0,0 0 0,0 0 0,0 0 0,0-1 0,0 1 0,0 0 0,0-1 0,0 1 0,0 0 0,1-1 0,-1 1 0,2-1 0,-3 0-1,1 0-1,-1 0 0,1 0 0,0 0 0,-1 0 0,1 0 0,-1 0 0,1 0 1,-1-1-1,1 1 0,-1 0 0,1 0 0,0-1 0,-1 1 0,0 0 0,1-1 1,-1 1-1,1 0 0,-1-1 0,1 1 0,-1-1 0,1 0 0,0-1 9,1-1 0,-1 1 1,0-1-1,0 0 0,0 1 0,-1-1 0,1 0 0,-1 0 0,1 0 0,-1 1 0,0-1 0,0-3 0,-3-19 39,-1 0 0,0 0 0,-2 1 0,-1 0 0,-1 0 1,-1 1-1,0 0 0,-2 0 0,-16-24 0,22 40-52,4 4-2,-1 1 0,1-1 0,-1 1 0,1 0 0,-1-1 0,0 1 0,0 0 0,0 0 0,0 0 0,-4-2 0,6 4-1,0 0 1,0 0-1,-1 0 0,1 0 0,0 0 0,0 0 1,0 1-1,0-1 0,0 0 0,-1 0 0,1 0 0,0 0 1,0 0-1,0 0 0,0 0 0,0 0 0,0 0 1,-1 0-1,1 0 0,0 0 0,0 1 0,0-1 0,0 0 1,0 0-1,0 0 0,0 0 0,0 0 0,0 0 1,0 1-1,0-1 0,0 0 0,0 0 0,0 0 1,0 0-1,-1 0 0,1 1 0,0-1 0,0 0 0,1 0 1,-1 0-1,0 0 0,0 0 0,0 1 0,0-1 1,0 0-1,0 0 0,0 0 0,0 0 0,0 0 1,0 0-1,0 1 0,0-1 0,0 0 0,0 0 0,0 0 1,1 0-1,-1 0 0,0 0 0,0 0 0,0 0 1,0 1-1,5 10-22,2 1 3,0-1 0,0-1-1,1 1 1,0-1 0,1-1 0,12 11 0,-16-15 15,0-1 0,0 0 0,1 0 0,-1-1 0,1 0 0,0 0 0,0 0 0,0-1 0,0 1 0,0-1 0,1-1 0,-1 1 0,0-1 0,10 0 0,-13-1 8,1 0 1,-1-1-1,1 1 1,-1-1 0,1 0-1,-1 0 1,0 0-1,1-1 1,-1 1-1,0-1 1,0 1-1,0-1 1,0 0-1,4-4 1,-2 1 6,-1 0-1,1 0 1,-1 0 0,0-1-1,-1 1 1,0-1 0,4-8 0,0-3 24,-2 1 0,0-1 1,-1 0-1,0 0 1,1-22-1,-4 19 40,-1-34-1,0 47-61,-1 0 0,0 0 1,-1 0-1,1 0 0,-1 1 0,0-1 0,-1 0 0,-4-7 0,7 13-11,0 1 0,0-1-1,0 1 1,-1-1 0,1 1-1,0-1 1,0 1 0,-1 0-1,1-1 1,0 1 0,-1-1-1,1 1 1,0 0 0,-1-1-1,1 1 1,0 0 0,-1-1-1,1 1 1,-1 0 0,1 0-1,-1-1 1,1 1 0,-1 0-1,1 0 1,-1 0 0,1 0-1,-1 0 1,1 0 0,-1 0-1,0 0 1,0 0-1,1 1 0,-1-1 1,0 1-1,1 0 0,-1-1 0,1 1 0,-1 0 1,1 0-1,-1-1 0,1 1 0,-1 0 0,1 0 1,0 0-1,-1-1 0,1 3 0,-7 36-14,6-12-55,1 1 0,1 0 1,1-1-1,2 1 0,1-1 1,1 0-1,1 0 0,1-1 0,14 31 1,-19-51-115,0-1 1,0 1-1,0-1 1,8 8-1,-11-12 117,1 0-1,0 0 0,0 0 0,-1 0 0,1 0 0,0-1 1,0 1-1,0 0 0,0-1 0,0 1 0,0 0 0,1-1 1,-1 0-1,0 1 0,0-1 0,0 0 0,0 1 0,0-1 0,1 0 1,-1 0-1,0 0 0,0 0 0,0 0 0,1 0 0,-1 0 1,0-1-1,0 1 0,0 0 0,0-1 0,1 1 0,1-2 0,1-1-51,0-1 0,0 0 0,-1 0-1,1-1 1,-1 1 0,0-1-1,0 0 1,-1 1 0,1-1-1,3-11 1,12-34-814</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8.591"/>
    </inkml:context>
    <inkml:brush xml:id="br0">
      <inkml:brushProperty name="width" value="0.05" units="cm"/>
      <inkml:brushProperty name="height" value="0.05" units="cm"/>
    </inkml:brush>
  </inkml:definitions>
  <inkml:trace contextRef="#ctx0" brushRef="#br0">31 294 14435,'3'53'2143,"-3"-33"-1343,1 0 0,1 0 0,1 0 0,8 29 0,-10-47-726,-1-1 1,1 1-1,-1 0 1,1 0-1,0-1 1,0 1-1,0-1 1,0 1-1,0 0 1,0-1-1,0 0 1,0 1-1,1-1 1,-1 0-1,0 0 1,1 0-1,-1 1 1,1-2-1,0 1 1,-1 0-1,4 1 1,-4-2-31,1 0-1,-1 0 1,1 0 0,-1 0 0,1-1-1,-1 1 1,1 0 0,0-1 0,-1 1-1,0-1 1,1 1 0,-1-1 0,1 0-1,-1 0 1,0 0 0,1 0-1,-1 0 1,0 0 0,0 0 0,0 0-1,0 0 1,0 0 0,0-1 0,2-2-1,3-6 29,0-1 0,0 0-1,-1 0 1,0 0 0,-1-1 0,0 1-1,-1-1 1,2-16 0,-2 5-6,-1 0 0,-1 1 1,-3-36-1,0 37-1,-1-1 1,-1 1-1,-1 0 0,-1 1 0,-1-1 0,-1 1 1,-1 0-1,-11-19 0,18 35-49,0 1 0,0 0-1,0 0 1,-1 0 0,1 0 0,-1 1 0,0-1-1,0 1 1,0 0 0,0-1 0,0 1 0,-4-2 0,6 4-12,0-1 1,0 1 0,0 0 0,-1 0-1,1 0 1,0-1 0,0 1 0,0 0 0,0 0-1,0 0 1,0 1 0,0-1 0,0 0-1,0 0 1,0 0 0,0 1 0,0-1 0,-1 1-1,0 0-3,1 0 0,-1 1 0,1-1 0,0 0 1,-1 1-1,1-1 0,0 0 0,0 1 0,0 0 0,0-1 0,0 1 0,0 0 0,-1 2 0,-3 11-18,1 0 1,0 0-1,1 0 1,1 0 0,-1 31-1,3-13 1,8 60 0,-7-84 17,1 1 0,0 0 0,1-1 0,0 1 0,4 9 1,-6-17-19,1 0 1,-1 1 0,0-1 0,0 0 0,1 0 0,-1 0 0,1 0 0,0 0 0,-1-1 0,1 1-1,0 0 1,0-1 0,0 0 0,0 1 0,1-1 0,-1 0 0,0 0 0,0 0 0,1 0-1,-1 0 1,1-1 0,-1 1 0,1-1 0,4 1 0,1-2-148,0 0-1,0 0 1,0 0 0,0-1-1,0 0 1,-1-1 0,10-4-1,54-30-1899,-35 17 554,31-12-210,-39 21 829</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29.214"/>
    </inkml:context>
    <inkml:brush xml:id="br0">
      <inkml:brushProperty name="width" value="0.05" units="cm"/>
      <inkml:brushProperty name="height" value="0.05" units="cm"/>
    </inkml:brush>
  </inkml:definitions>
  <inkml:trace contextRef="#ctx0" brushRef="#br0">1 1 14867,'15'96'6278,"50"192"-3633,-57-260-2399,10 39 303,-15-60-488,-1 0 0,1 0 0,1 0-1,-1-1 1,1 0 0,6 9 0,-9-15-63,-1 1 0,0-1 0,0 0 1,0 1-1,0-1 0,0 0 0,0 0 1,1 1-1,-1-1 0,0 0 0,0 0 1,0 0-1,1 1 0,-1-1 0,0 0 1,0 0-1,1 0 0,-1 1 0,0-1 1,0 0-1,1 0 0,-1 0 0,0 0 0,0 0 1,1 0-1,-1 0 0,0 0 0,1 0 1,-1 0-1,0 0 0,1 0 0,-1 0 1,0 0-1,0 0 0,1 0 0,-1 0 1,0 0-1,1 0 0,-1 0 0,0 0 1,0 0-1,1-1 0,-1 1 0,0 0 1,0 0-1,1 0 0,-1 0 0,0-1 1,0 1-1,1 0 0,-1 0 0,0-1 1,0 1-1,0 0 0,0 0 0,0-1 0,1 1 1,-1 0-1,0-1 0,0 1 0,0 0 1,0-1-1,2-17-143,-4 4 90,0 1 1,-1 0 0,-1-1-1,0 1 1,-1 1 0,-1-1-1,0 1 1,-8-14 0,-64-88 388,73 108-275,-1 0 147,5 10-81,6 10-32,-3-12-143,-1-1 1,1 1 0,-1-1-1,1 0 1,-1 0 0,1 0-1,0 1 1,-1-2 0,1 1 0,0 0-1,0 0 1,0-1 0,0 1-1,0-1 1,0 1 0,0-1-1,0 0 1,3 1 0,-2-2-79,1 1 0,-1-1 0,1 0 0,-1 0 0,1 0 0,-1 0 0,0-1 0,0 1 0,6-4 0,3-4-538,1-1 1,-1 0-1,18-21 0,-23 24 347,134-154-3771,-124 147 4372,-17 14-253,1 0 0,-1 0 0,0 0 0,0 0 0,1 0 1,-1 0-1,0 0 0,0 0 0,1 0 0,-1 0 0,0 0 1,1 0-1,-1 0 0,0 0 0,0 0 0,1 0 0,-1 0 0,0 1 1,0-1-1,0 0 0,1 0 0,-1 0 0,0 0 0,0 0 0,0 1 1,1-1-1,-1 0 0,0 0 0,0 1 0,0-1 0,0 0 0,1 0 1,-1 0-1,0 1 0,0-1 0,0 0 0,0 1 0,1 3 222,-1 1-1,1-1 0,-1 1 0,0-1 0,-1 1 1,0 4-1,-5 36 959,3-24-718,1 0 0,0-1 0,2 30-1,0-49-469,0 0 0,0 0 0,0 1-1,1-1 1,-1 0 0,0 0-1,1 1 1,-1-1 0,1 0 0,-1 0-1,1 0 1,-1 0 0,1 1-1,0-1 1,0 0 0,1 1 0,-1-1-18,0-1 0,0 1 0,-1-1 0,1 0 0,0 1 0,0-1 0,0 0 0,0 0 0,0 0 0,-1 1 0,1-1 0,0 0 0,0 0 0,0 0 0,0-1 0,0 1 0,0 0 0,1 0 0,5-3-59,-1 0 1,0 0 0,0 0-1,0 0 1,7-6 0,2-1-97,-13 9 136,15-9-207,1 0-1,23-7 1,-36 15 231,-1 0-1,1 1 1,0 0 0,-1 0-1,1 0 1,0 0 0,0 1-1,0 0 1,0 0 0,-1 0 0,1 1-1,0-1 1,0 1 0,0 0-1,5 3 1,-8-4 21,-1 1 1,0-1-1,1 1 0,-1 0 1,0-1-1,0 1 0,0 0 0,0 0 1,1 0-1,-1 0 0,0 0 1,-1 0-1,1 0 0,0 1 1,0-1-1,0 0 0,-1 0 1,1 1-1,0-1 0,-1 0 1,1 3-1,-1-1 10,0-1 0,0 0-1,0 0 1,0 0 0,-1 1 0,1-1 0,-1 0 0,1 0 0,-1 0-1,0 0 1,0 0 0,0 0 0,-1 2 0,-3 3 10,0 0-1,-1 0 1,1 0 0,-1-1-1,-1 0 1,-8 7 0,4-5-42,-1-1 1,0 1-1,-1-2 0,-12 6 1,-19 1-32</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48.909"/>
    </inkml:context>
    <inkml:brush xml:id="br0">
      <inkml:brushProperty name="width" value="0.05" units="cm"/>
      <inkml:brushProperty name="height" value="0.05" units="cm"/>
    </inkml:brush>
  </inkml:definitions>
  <inkml:trace contextRef="#ctx0" brushRef="#br0">199 8 15811,'-4'-2'204,"0"1"-1,0 0 0,0 0 0,-1 0 1,1 0-1,0 1 0,-1 0 1,1 0-1,0 0 0,0 0 0,-1 1 1,1-1-1,0 1 0,0 0 1,0 1-1,0-1 0,0 1 0,0-1 1,0 1-1,0 0 0,1 1 1,-1-1-1,1 1 0,-1-1 0,1 1 1,0 0-1,0 1 0,-3 3 0,-3 5-5,0 0-1,1 0 0,1 1 1,0 0-1,0 0 0,2 1 1,-5 15-1,4-13-160,2 1 0,0 1 1,-2 27-1,6-39-36,-1 0 1,1 0-1,1 1 1,-1-1 0,1 0-1,0 0 1,0 0-1,1 0 1,-1-1-1,1 1 1,1 0 0,-1 0-1,6 8 1,-6-12 5,-1 0-1,1 0 1,0-1 0,0 1 0,0 0 0,0-1 0,0 1 0,0-1-1,1 1 1,-1-1 0,1 0 0,-1 0 0,0 0 0,1 0 0,0-1 0,-1 1-1,1-1 1,-1 1 0,1-1 0,0 0 0,-1 0 0,1 0 0,0-1-1,-1 1 1,1 0 0,-1-1 0,1 0 0,3-1 0,3-1 34,-1-1 0,1 0 0,-1 0 0,0-1 0,0 0 0,12-11 0,5-8 173,-1 0-1,-1-2 0,-1-1 0,-1-1 1,-2 0-1,-1-2 0,19-40 0,-78 235 193,41-163-406,-2 7 2,1 0 0,0 0 1,0 0-1,1 12 0,0-20-1,0 0-1,0 0 1,0 1 0,0-1-1,0 0 1,1 0-1,-1 0 1,0 0-1,1 1 1,-1-1-1,0 0 1,1 0-1,-1 0 1,1 0 0,0 0-1,-1 0 1,1 0-1,0 0 1,0 0-1,0-1 1,0 1-1,-1 0 1,1 0-1,0-1 1,0 1 0,1 0-1,-1-1 1,0 1-1,0-1 1,0 1-1,0-1 1,0 0-1,0 0 1,1 1-1,-1-1 1,0 0 0,0 0-1,0 0 1,1 0-1,-1 0 1,1-1-1,6 0 7,-1-1-1,0-1 0,1 1 1,-1-1-1,0-1 1,-1 1-1,11-8 0,46-36 50,-43 30-35,-1 2 4,-5 3 0,1 0-1,0 2 1,29-17 0,-43 27-23,0-1 0,1 0 0,-1 1 0,1-1 0,-1 1 0,1 0 0,-1-1 0,0 1-1,1 0 1,-1 0 0,1 0 0,-1 0 0,1 0 0,-1 0 0,1 0 0,-1 1 0,3 0 0,-3-1 0,0 1-1,0 0 1,0-1 0,0 1 0,0 0 0,0 0-1,-1 0 1,1 0 0,0 0 0,0 0 0,-1 0 0,1 0-1,-1 0 1,1 0 0,-1 0 0,1 0 0,-1 2 0,2 4 6,-1 1 0,0 0 0,-1 0 0,0 0 1,-1 10-1,0-8-2,-1 15 15,0-19-3,1 0-1,1 0 1,-1 0-1,1 0 1,0 0-1,0 0 0,1 0 1,0-1-1,0 1 1,0 0-1,3 7 1,-3-12-12,0 0 0,0 0 1,0-1-1,0 1 0,0 0 1,0-1-1,0 1 0,0-1 0,0 1 1,0-1-1,0 0 0,0 1 1,0-1-1,0 0 0,1 0 1,-1 0-1,0 0 0,0 0 1,0 0-1,0 0 0,0 0 0,1 0 1,-1 0-1,0 0 0,0-1 1,0 1-1,0-1 0,0 1 1,0-1-1,0 1 0,2-2 1,33-20-395,-33 20 254,0 0 111,-1 1 1,1-1-1,-1 0 0,0 0 1,0-1-1,1 1 1,-1 0-1,-1-1 1,1 1-1,2-6 1,1-12-138</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30.148"/>
    </inkml:context>
    <inkml:brush xml:id="br0">
      <inkml:brushProperty name="width" value="0.05" units="cm"/>
      <inkml:brushProperty name="height" value="0.05" units="cm"/>
    </inkml:brush>
  </inkml:definitions>
  <inkml:trace contextRef="#ctx0" brushRef="#br0">52 470 17316,'-4'3'266,"1"-1"0,-1 1 1,1-1-1,0 1 0,0 0 1,0 0-1,0 0 0,1 1 1,-1-1-1,1 1 0,0-1 1,0 1-1,0 0 0,1 0 1,-1 0-1,1 0 0,0 0 0,0 0 1,-1 8-1,0 4 220,0 0 0,1 0 0,2 29 1,1-28-340,0 0 1,7 24 0,-8-36-140,0-1 0,0 0 1,1 0-1,-1 0 0,1 0 0,0 0 0,0-1 1,1 1-1,-1-1 0,1 1 0,-1-1 1,1 0-1,0 0 0,0 0 0,5 3 0,-7-5 1,0-1 0,0 1-1,0-1 1,0 0-1,0 1 1,0-1 0,0 0-1,1 1 1,-1-1-1,0 0 1,0 0 0,0 0-1,0 0 1,1 0 0,-1 0-1,0-1 1,0 1-1,0 0 1,0 0 0,1-1-1,-1 1 1,1-2-1,1 1 11,-1-1 0,0 0-1,1 0 1,-1 0-1,0 0 1,0 0 0,0 0-1,3-5 1,1-4 46,-1 1 1,0-1 0,6-18 0,-1-7 75,-1-1 1,-2 0 0,-2 0-1,-1-1 1,-2 1 0,-2-1-1,-5-50 1,4 82-117,0-1 0,0 0 0,0 1 1,0-1-1,-5-10 0,6 17-24,0 1 0,0-1 0,0 0 0,0 0 0,0 0 0,0 0 0,0 0 1,0 0-1,0 0 0,0 1 0,0-1 0,0 0 0,0 0 0,0 0 0,0 0 0,0 0 0,0 0 0,0 0 1,-1 0-1,1 0 0,0 1 0,0-1 0,0 0 0,0 0 0,0 0 0,0 0 0,0 0 0,0 0 0,0 0 1,0 0-1,-1 0 0,1 0 0,0 0 0,0 0 0,0 0 0,0 0 0,0 0 0,0 0 0,0 0 0,0 0 1,-1 0-1,1 0 0,0 0 0,0 0 0,0 0 0,0 0 0,0 0 0,0 0 0,0 0 0,-1 0 0,1 0 1,0 0-1,0 0 0,0 0 0,0 0 0,0 0 0,0 0 0,0 0 0,0 0 0,0 0 0,0-1 0,-1 1 1,1 0-1,0 0 0,0 0 0,0 0 0,-2 11 16,3 17-76,1 0 0,1-1 0,2 1 0,0-1 0,19 53 0,-20-71-113,0 0 1,0 0-1,1 0 1,0 0-1,7 8 1,-11-16 94,0 1 0,0-1 1,0 0-1,0 0 0,0 0 1,1 0-1,-1 0 0,0 0 1,1 0-1,-1 0 0,1 0 1,-1-1-1,1 1 0,-1-1 1,1 1-1,2 0 0,-3-1-12,1-1 0,-1 1-1,0 0 1,1-1-1,-1 1 1,0-1 0,0 1-1,1-1 1,-1 0 0,0 1-1,0-1 1,0 0 0,0 0-1,0 0 1,0 0 0,0 0-1,0 0 1,0 0 0,0 0-1,-1 0 1,1-1-1,0 1 1,0-2 0,6-11-565,-1 0 1,-1-1 0,0 1-1,-1-1 1,-1 0 0,3-28-1,-2-95-1670,-15-52 1129,-7 67 3156,38 258 2549,-16-85-3641,3 0 0,3-1 0,18 59 0,-27-104-783,1 1 0,0-1 0,-1 0 0,2 0 0,-1 0 1,0 0-1,1-1 0,0 1 0,4 4 0,-6-7-79,1 0 0,-1 0-1,0 0 1,1-1-1,-1 1 1,1 0 0,-1-1-1,1 1 1,-1-1 0,1 0-1,-1 1 1,1-1-1,-1 0 1,1 0 0,-1 0-1,1 0 1,0 0-1,-1 0 1,1-1 0,-1 1-1,1-1 1,-1 1-1,1-1 1,-1 1 0,1-1-1,-1 0 1,0 1-1,1-1 1,0-1 0,7-5-131,-1 1-1,0-1 1,-1-1 0,1 1 0,5-10-1,29-26-504,-39 40 567,0 0 0,1 1 0,-1-1 0,1 1 0,0 0-1,0 0 1,0 0 0,0 1 0,0 0 0,0-1-1,6 0 1,-8 2 66,0 0 1,0 0-1,1 0 0,-1 0 0,0 0 0,0 0 1,0 1-1,1-1 0,-1 1 0,0-1 0,0 1 0,0 0 1,0 0-1,0 0 0,0 0 0,0 0 0,-1 0 1,1 0-1,0 1 0,1 1 0,0 0 46,0 0 0,-1 1-1,0-1 1,0 1 0,0 0 0,0-1-1,0 1 1,-1 0 0,0 0 0,1 5-1,1 2 188,-2 0-1,1 1 1,-2-1 0,0 1-1,0-1 1,-4 23-1,3-26-95,-1-1 0,-1 0-1,1 1 1,-1-1 0,-1 0-1,1 0 1,-1-1-1,0 1 1,-1-1 0,1 0-1,-1 0 1,-1 0-1,-6 6 1,10-10-215,-1 0 0,0 0 1,1-1-1,-1 1 0,0 0 0,0-1 1,0 0-1,0 0 0,0 0 0,0 0 0,-1 0 1,1-1-1,0 1 0,0-1 0,-1 0 0,1 0 1,0 0-1,0 0 0,0-1 0,-1 1 1,1-1-1,0 0 0,0 0 0,0 0 0,0 0 1,0 0-1,0-1 0,0 0 0,0 1 0,1-1 1,-1 0-1,1 0 0,-4-4 0,0 0-174,0 0 0,0-1 0,0 1 0,-7-15 0,-2-4-624</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30.661"/>
    </inkml:context>
    <inkml:brush xml:id="br0">
      <inkml:brushProperty name="width" value="0.05" units="cm"/>
      <inkml:brushProperty name="height" value="0.05" units="cm"/>
    </inkml:brush>
  </inkml:definitions>
  <inkml:trace contextRef="#ctx0" brushRef="#br0">12 239 18212,'4'-3'324,"0"0"0,0 0 1,-1 0-1,1-1 0,-1 1 0,0-1 0,0 0 1,0 0-1,0 0 0,-1 0 0,0-1 1,1 1-1,-2-1 0,1 1 0,0-1 0,-1 0 1,0 0-1,0 0 0,-1 1 0,1-1 1,-1 0-1,0 0 0,0 0 0,-1 0 0,-1-8 1,2 13-300,0-1-1,0 1 1,0-1 0,0 1 0,0-1 0,0 1 0,0-1 0,0 1-1,-1 0 1,1-1 0,0 1 0,0-1 0,0 1 0,-1-1-1,1 1 1,0 0 0,0-1 0,-1 1 0,1 0 0,0-1 0,-1 1-1,1 0 1,0 0 0,-1-1 0,1 1 0,-1 0 0,1 0 0,0-1-1,-1 1 1,1 0 0,-1 0 0,1 0 0,-1 0 0,1 0-1,0 0 1,-1 0 0,1 0 0,-1 0 0,1 0 0,-1 0 0,1 0-1,-1 0 1,1 0 0,0 0 0,-1 0 0,1 0 0,-1 1 0,1-1-1,-1 0 1,1 0 0,0 0 0,-1 1 0,1-1 0,0 0-1,-1 1 1,1-1 0,0 0 0,-1 1 0,1-1 0,-3 3 22,1 0 0,0 0 0,0 0 0,0 0 0,0 0 0,-1 5 0,-2 6-3,0 0-1,1 1 1,1 0-1,1-1 1,-2 23 0,4-27-48,-1 1 1,2-1 0,0 1-1,0-1 1,1 0 0,0 1 0,0-1-1,7 16 1,-8-24 3,0 0-1,0 0 0,0 0 1,0 0-1,1 0 0,-1 0 1,1-1-1,-1 1 0,1 0 1,-1-1-1,1 1 1,0-1-1,0 1 0,0-1 1,0 0-1,0 0 0,3 2 1,-3-3 1,0 0 0,0 0 0,0 1 0,-1-1 0,1 0 0,0-1 0,0 1 0,0 0 0,-1-1 0,1 1 0,0-1 0,0 1 0,-1-1 0,1 0 0,0 1 0,-1-1 0,1 0 0,-1 0 0,1 0 0,-1-1 0,0 1 0,3-2 0,9-13-13,-1 0 0,0 0 0,-1-1 0,-1-1 0,0 0 0,7-21 0,27-46-167,-42 83 165,-1 0 0,0 0 0,0 0 0,1 0 0,-1 1 0,0-1-1,1 1 1,0-1 0,-1 1 0,1-1 0,0 1 0,0 0 0,0 0-1,4-2 1,-5 3 10,0 0 0,0 0 0,0 0 0,0 0 0,0 1-1,0-1 1,0 0 0,0 1 0,-1-1 0,1 0 0,0 1-1,0-1 1,0 1 0,0-1 0,0 1 0,-1 0 0,1-1 0,0 1-1,-1 0 1,1 0 0,0-1 0,-1 1 0,1 0 0,-1 0-1,1 0 1,-1 0 0,1 0 0,-1 0 0,0 0 0,1 0-1,-1 0 1,0 0 0,0 1 0,13 47 48,-10-37 12,-1 0 0,2-1 0,-1 1 0,2-1 0,-1 0 0,9 14 0,-12-24-46,-1 0 1,1 0-1,-1-1 0,1 1 0,0 0 0,-1-1 1,1 1-1,0-1 0,-1 1 0,1-1 0,0 1 1,0-1-1,-1 1 0,1-1 0,0 0 0,0 1 1,0-1-1,0 0 0,-1 0 0,1 0 0,0 0 1,0 0-1,0 0 0,0 0 0,0 0 0,0 0 1,-1 0-1,1 0 0,0 0 0,0 0 0,0-1 1,0 1-1,-1 0 0,1-1 0,0 1 1,0-1-1,-1 1 0,1-1 0,0 1 0,0-1 1,-1 1-1,1-1 0,-1 0 0,1 1 0,0-2 1,4-4 25,0 0 1,-1 0-1,0-1 1,4-6-1,-8 12-34,30-59 6,21-36-322,-44 84 179,1-1-1,1 2 0,0-1 1,1 1-1,11-11 1,-20 21 115,0 0 1,0 0 0,0 0-1,0 0 1,0 0-1,1 0 1,-1 0 0,0 1-1,0-1 1,1 0 0,-1 1-1,0-1 1,1 1 0,-1-1-1,1 1 1,-1 0-1,0-1 1,1 1 0,-1 0-1,1 0 1,-1 0 0,1 0-1,-1 0 1,1 0 0,-1 1-1,0-1 1,1 0-1,-1 1 1,1-1 0,-1 1-1,0 0 1,1-1 0,-1 1-1,0 0 1,0 0 0,0 0-1,0 0 1,0 0-1,0 0 1,0 0 0,0 0-1,0 0 1,0 0 0,0 1-1,0-1 1,-1 0 0,1 0-1,0 3 1,4 8-21,-1-1 1,0 1-1,-1-1 1,3 18-1,-5-25 45,3 24 233,0 1-1399,-4-29 1151,0 0 0,0-1 1,0 1-1,0 0 0,0 0 0,-1 0 0,1 0 0,0 0 0,0 0 0,0 0 0,0 0 0,0 0 1,0 0-1,0 0 0,0-1 0,0 1 0,0 0 0,0 0 0,0 0 0,0 0 0,0 0 1,0 0-1,0 0 0,1 0 0,-1 0 0,0 0 0,0-1 0,0 1 0,0 0 0,0 0 0,0 0 1,0 0-1,0 0 0,0 0 0,0 0 0,0 0 0,0 0 0,0 0 0,0 0 0,0 0 1,1 0-1,-1 0 0,0 0 0,0 0 0,0 0 0,0 0 0,0 0 0,0 0 0,0 0 0,0 0 1,0 0-1,0 0 0,1 0 0,-1 0 0,0 0 0,0 0 0,0 0 0,0 0 0,0 0 1,0 0-1,0 0 0,0 0 0,0 0 0,0 0 0,1 0 0,2-22-376,2-14 18</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31.130"/>
    </inkml:context>
    <inkml:brush xml:id="br0">
      <inkml:brushProperty name="width" value="0.05" units="cm"/>
      <inkml:brushProperty name="height" value="0.05" units="cm"/>
    </inkml:brush>
  </inkml:definitions>
  <inkml:trace contextRef="#ctx0" brushRef="#br0">7 0 21509,'-1'7'2248,"1"11"-1624,-3 6-320,2 3 1705,-1 3-1281,2 3-408,3 0-848,-2-1-544,5-8 920,1-1-145,3-6-111</inkml:trace>
  <inkml:trace contextRef="#ctx0" brushRef="#br0" timeOffset="1">257 628 21645,'17'39'1936,"-9"-15"-1344,-2-10-368,-7-6 176,-4-11 368,-9-4-600,-3-8-224</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23.466"/>
    </inkml:context>
    <inkml:brush xml:id="br0">
      <inkml:brushProperty name="width" value="0.05" units="cm"/>
      <inkml:brushProperty name="height" value="0.05" units="cm"/>
    </inkml:brush>
  </inkml:definitions>
  <inkml:trace contextRef="#ctx0" brushRef="#br0">71 50 14659,'1'-3'569,"12"-20"2109,-12 11 827,-11 58-293,-31 212-2117,10-75-1027,30-178-98,-2 17 184,4-19-25,3-15-40,15-59 109,9-75 0,-18 84-166,9-88 8,-18 138-53,2 3-30,2 9 18,1 12-15,-4 2-2,1 0 0,0-1 0,6 16 0,-7-24 39,-1-1 1,1 0-1,0 1 1,1-1-1,-1 0 0,1 0 1,-1 0-1,1 0 1,0-1-1,1 1 1,-1-1-1,8 6 1,-9-8 5,0-1-1,0 1 1,0 0 0,0-1 0,0 0 0,0 1 0,0-1 0,0 0 0,0 0 0,0 0-1,1 0 1,-1 0 0,0-1 0,0 1 0,0-1 0,0 1 0,0-1 0,0 0 0,0 0 0,0 0-1,0 0 1,-1 0 0,4-2 0,3-3 17,0 0 1,-1 0-1,12-13 0,8-13 89,37-59 0,-44 61-36,-19 30-68,-1-1 1,0 0-1,1 1 1,-1-1-1,0 1 0,1-1 1,-1 1-1,0-1 0,1 1 1,-1 0-1,1-1 0,-1 1 1,1-1-1,-1 1 1,1 0-1,-1-1 0,1 1 1,-1 0-1,1 0 0,1-1 1,1 10 65,-6 27 20,2-32-75,-12 80 146,4-33-139,3 0 0,1 0 0,3 62 0,2-111-83,0-1 0,0 1 0,0-1 0,0 1 0,0-1 0,0 1 0,1-1-1,-1 1 1,1-1 0,-1 0 0,1 1 0,-1-1 0,1 1 0,0-1 0,-1 0-1,1 0 1,0 1 0,0-1 0,0 0 0,1 1 0,-1-2 28,-1 0 1,1 0-1,-1 0 0,0 0 1,1 0-1,-1 0 1,1 0-1,-1 0 1,0 0-1,1 0 0,-1 0 1,1 0-1,-1 0 1,0 0-1,1-1 1,-1 1-1,0 0 0,1 0 1,-1 0-1,0-1 1,1 1-1,-1 0 0,0 0 1,1-1-1,9-16-121,2-11-321</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25.213"/>
    </inkml:context>
    <inkml:brush xml:id="br0">
      <inkml:brushProperty name="width" value="0.05" units="cm"/>
      <inkml:brushProperty name="height" value="0.05" units="cm"/>
    </inkml:brush>
  </inkml:definitions>
  <inkml:trace contextRef="#ctx0" brushRef="#br0">127 44 13939,'1'0'144,"-1"-1"-1,0 0 1,0 0-1,0 1 1,1-1-1,-1 0 1,0 0 0,0 1-1,0-1 1,0 0-1,-1 0 1,1 1-1,0-1 1,0 0 0,0 0-1,-1 1 1,1-1-1,0 0 1,-1 1-1,1-1 1,0 0 0,-1 1-1,1-1 1,-1 0-1,0 0-17,0 1 0,0 0 0,0 0 0,1-1 0,-1 1 0,0 0 0,0 0 0,0 0 0,1 0 0,-1 0 0,0 0 0,0 0 0,0 0 0,0 1 0,1-1 0,-1 0 0,0 0 0,-1 1 0,-2 1 192,-1 0-1,0 1 1,1 0-1,-1-1 1,-6 8-1,3-3-154,0 2 0,0-1 0,1 1 0,1 1 0,-9 15 0,12-20-145,0 1 0,0 0-1,1 0 1,-1 1 0,2-1 0,-1 0 0,1 1-1,0-1 1,0 1 0,1 12 0,0-17-4,0-1 0,0 1 1,0 0-1,1-1 0,-1 1 0,0-1 1,1 1-1,-1-1 0,1 1 0,0-1 1,0 1-1,-1-1 0,1 0 0,0 1 1,0-1-1,0 0 0,1 0 0,-1 0 0,0 1 1,0-1-1,1 0 0,-1-1 0,0 1 1,1 0-1,-1 0 0,1-1 0,-1 1 1,1-1-1,-1 1 0,1-1 0,-1 1 1,1-1-1,0 0 0,-1 0 0,1 0 1,0 0-1,-1 0 0,1 0 0,-1 0 1,1-1-1,2 0 0,3-1 99,0 1-1,0-2 1,0 1-1,-1-1 1,1 0-1,-1 0 1,0-1-1,9-6 1,-8 4 70,0 0-1,0-1 1,0-1 0,0 1 0,-1-1-1,-1 0 1,10-17 0,-13 21-107,0 0 0,0 0 0,-1-1 0,1 1 1,-1-1-1,0 1 0,0-1 0,0 0 0,-1 1 0,0-1 0,0 0 1,0 1-1,0-1 0,-1 0 0,0 1 0,0-1 0,0 1 0,-3-9 1,3 11-93,0 0 0,-1 0 1,1 0-1,0 0 1,-1 0-1,0 0 0,1 1 1,-1-1-1,0 0 1,0 1-1,0-1 1,0 1-1,0 0 0,0 0 1,0-1-1,0 1 1,-1 1-1,1-1 0,0 0 1,-1 1-1,1-1 1,0 1-1,-1-1 1,1 1-1,-1 0 0,1 0 1,-1 0-1,1 1 1,0-1-1,-1 1 0,1-1 1,-1 1-1,1 0 1,-3 1-1,-3 1-252,-1 0-1,1 1 0,0 0 1,0 1-1,0 0 1,0 0-1,-12 12 1,4 1-259,3 2-168</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25.661"/>
    </inkml:context>
    <inkml:brush xml:id="br0">
      <inkml:brushProperty name="width" value="0.05" units="cm"/>
      <inkml:brushProperty name="height" value="0.05" units="cm"/>
    </inkml:brush>
  </inkml:definitions>
  <inkml:trace contextRef="#ctx0" brushRef="#br0">1 76 14523,'2'2'238,"0"0"-1,0 0 0,0-1 1,0 1-1,0-1 1,1 1-1,-1-1 0,1 0 1,-1 0-1,1 0 1,-1 0-1,1 0 1,-1-1-1,6 2 0,41-1 1195,-30-2-710,302-13 3169,158-51-3480,-452 60-422,-15 1-5,-1 2 1,0 0-1,0 0 0,1 1 1,-1 1-1,1 0 1,11 1-1,-18 3-880,-9-6 253,3-1 303</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26.500"/>
    </inkml:context>
    <inkml:brush xml:id="br0">
      <inkml:brushProperty name="width" value="0.05" units="cm"/>
      <inkml:brushProperty name="height" value="0.05" units="cm"/>
    </inkml:brush>
  </inkml:definitions>
  <inkml:trace contextRef="#ctx0" brushRef="#br0">20 5 17340,'2'-5'1792,"1"11"-1136,-3 4-304,0 6 1177,1 5-553,1 7-448,-1 6-232,-1 2-192,0 0 0,0 0-56,2-5-48,-2-2-256,0-5-200,0-8-408,-3-5-216,-3-11 775,-3-4-215,-4-10-200</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26.920"/>
    </inkml:context>
    <inkml:brush xml:id="br0">
      <inkml:brushProperty name="width" value="0.05" units="cm"/>
      <inkml:brushProperty name="height" value="0.05" units="cm"/>
    </inkml:brush>
  </inkml:definitions>
  <inkml:trace contextRef="#ctx0" brushRef="#br0">1 142 17732,'17'-11'665,"1"1"0,0 1 0,0 1 0,1 1 0,34-9 0,-9 2 266,1-1-570,0 1-1,1 3 1,0 1 0,0 3 0,56-2-1,-98 9-346,1 0 0,-1 0 0,1 1-1,-1-1 1,1 1 0,-1 0 0,1 1-1,-1-1 1,0 1 0,0 0 0,0 0-1,0 0 1,0 0 0,5 4-1,-7-4 6,0 0-1,0 1 1,0-1-1,0 0 0,-1 1 1,1-1-1,-1 1 0,0 0 1,1-1-1,-1 1 0,0 0 1,0 0-1,-1-1 0,1 1 1,-1 0-1,1 0 0,-1 0 1,0 0-1,0 0 0,0 0 1,-1 0-1,0 5 0,-2 2 78,0-1-1,0 1 1,-1-1-1,-1 1 1,1-1-1,-1 0 1,-1-1-1,0 1 1,0-1-1,0 0 1,-1-1-1,-10 9 1,7-7 29,-1 0 0,-1 0 0,1-1 0,-1 0 0,-1-1-1,1-1 1,-1 0 0,-17 5 0,26-9-133,1-2 0,-1 1 0,0 0-1,1-1 1,-1 1 0,0-1 0,1 0 0,-1 0-1,0-1 1,-3 0 0,6 1 15,0 0 0,1-1-1,-1 1 1,1 0 0,-1 0 0,0-1 0,1 1 0,-1 0 0,1-1 0,-1 1-1,1-1 1,0 1 0,-1 0 0,1-1 0,-1 1 0,1-1 0,0 1-1,-1-1 1,1 1 0,0-1 0,-1 0 0,1 1 0,0-2 0,0 1-3,0-1 0,0 1 0,0-1 0,0 1 0,0 0 0,1-1 0,-1 1 1,1-1-1,-1 1 0,1 0 0,-1-1 0,1 1 0,0 0 0,1-2 0,13-17-65</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28.272"/>
    </inkml:context>
    <inkml:brush xml:id="br0">
      <inkml:brushProperty name="width" value="0.05" units="cm"/>
      <inkml:brushProperty name="height" value="0.05" units="cm"/>
    </inkml:brush>
  </inkml:definitions>
  <inkml:trace contextRef="#ctx0" brushRef="#br0">0 230 18308,'6'-1'1872,"15"-5"-1128,5-6-287,10-6 871,4-5-216,6-3-448,1 0-264,-2-1-384,-5 3-160,-10 2-472,-6 5-216,-14 4 632,-7 3-160,-8 6-136</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28.695"/>
    </inkml:context>
    <inkml:brush xml:id="br0">
      <inkml:brushProperty name="width" value="0.05" units="cm"/>
      <inkml:brushProperty name="height" value="0.05" units="cm"/>
    </inkml:brush>
  </inkml:definitions>
  <inkml:trace contextRef="#ctx0" brushRef="#br0">194 0 18636,'-4'3'259,"1"0"0,0 0 0,0 0-1,0 0 1,0 1 0,1-1 0,-1 1 0,1-1 0,-3 8 0,-16 43 741,8-18-659,-51 89-159,11-22-78,51-99-96,1-1 0,-1 1 0,1 0 0,0 0 1,-1-1-1,2 1 0,-1 0 0,0 8 0,1-11-2,0 0 0,0 0 0,1 1-1,-1-1 1,0 0 0,1 0 0,-1 0-1,1 1 1,-1-1 0,1 0 0,0 0-1,-1 0 1,1 0 0,0 0 0,0 0-1,0 0 1,0 0 0,0-1 0,0 1-1,0 0 1,0 0 0,0-1 0,0 1-1,0-1 1,0 1 0,1-1 0,-1 1-1,0-1 1,0 0 0,2 1 0,9 1 53,0-1 1,0 1 0,0-2 0,-1 0 0,25-2 0,63-17 70,-51 10-235,130-26-605,-130 25 497</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0.281"/>
    </inkml:context>
    <inkml:brush xml:id="br0">
      <inkml:brushProperty name="width" value="0.05" units="cm"/>
      <inkml:brushProperty name="height" value="0.05" units="cm"/>
    </inkml:brush>
  </inkml:definitions>
  <inkml:trace contextRef="#ctx0" brushRef="#br0">209 92 16404,'0'0'107,"1"-1"0,0 0 0,0 0 0,-1 1 0,1-1 0,0 0 0,-1 0 0,1 0 0,-1 0 0,1 0 0,-1 0 0,1 0 0,-1 0 0,0 0 0,0 0 0,1 0 0,-1 0 0,0 0 0,0 0 0,0 0 0,0 0 0,0 0 0,0 0 0,0 0 0,-1 0 0,1 0 0,0 0 0,-1 0 0,1 0 0,0 0 0,-1 0 0,1 0 0,-1 0 0,1 0 0,-1 0 1,0 0-1,1 1 0,-1-1 0,0 0 0,0 1 0,0-1 0,1 0 0,-1 1 0,0-1 0,0 1 0,-2-2 0,0 1 98,0 0 0,-1 0 0,1 0 1,0 1-1,-1-1 0,1 1 0,-1-1 0,1 1 1,-1 0-1,1 1 0,-1-1 0,1 1 0,-5 0 1,-1 3-98,1 0 1,0 0-1,0 0 1,0 1-1,0 1 1,1-1-1,0 1 1,0 0 0,0 1-1,1-1 1,-6 9-1,5-5-110,0-1 0,1 1-1,-1 1 1,2-1 0,0 1-1,0 0 1,-6 23 0,11-33-1,0-1 0,-1 1 0,1 0 0,0 0 0,0 0 0,0-1 0,0 1 0,0 0 0,0 0 0,0 0 0,0-1 0,0 1 0,0 0 0,0 0 0,1-1 0,-1 1 0,0 0 0,1 0 0,-1-1 0,0 1 0,1 1 0,0-2 0,0 1 0,-1-1 1,1 0-1,-1 0 0,1 1 0,0-1 1,-1 0-1,1 0 0,0 0 1,0 0-1,-1 1 0,1-1 1,0 0-1,-1 0 0,1-1 1,0 1-1,-1 0 0,1 0 1,1 0-1,4-3-17,1 1 0,0-1-1,11-6 1,-11 4-2,-3 4 8,0-1 0,0 0 0,-1 1 0,1 0 1,0 0-1,0 0 0,0 0 0,0 1 0,0 0 0,0 0 0,1 0 0,-1 0 0,5 1 0,-6 0 5,-1 0 0,1 0 0,-1 0-1,0 0 1,1 0 0,-1 1 0,0-1-1,0 1 1,0-1 0,0 1-1,0 0 1,0 0 0,0 0 0,-1 0-1,1 0 1,-1 0 0,1 0-1,-1 1 1,0-1 0,0 1 0,2 3-1,2 14-32,0 0-1,-1 0 1,0 0 0,-2 0-1,-1 1 1,0-1-1,-2 1 1,-2 20-1,-2-4 56,-2 0 1,-1 0-1,-19 52 0,25-82 6,-26 60 116,26-62-116,0-1-1,0 0 0,-1 0 1,1 0-1,-1 0 0,0 0 1,0-1-1,-1 1 1,1-1-1,-1 0 0,-7 5 1,11-8-17,-1 1 0,0-1 0,0 0-1,1 0 1,-1 1 0,0-1 0,1 0 0,-1 0 0,0 0 0,0 0 0,1 0 0,-1 0 0,0 0 0,0 0 0,1 0 0,-1-1 0,0 1 0,0 0 0,1 0 0,-1-1 0,0 1 0,1 0-1,-1-1 1,0 1 0,1 0 0,-1-1 0,1 1 0,-1-1 0,0 1 0,1-1 0,-1 0 0,1 1 0,0-1 0,-1 0 0,1 1 0,-1-1 0,1 0 0,0 1 0,0-1 0,-1 0-1,-6-30-62,6 17 26,0-1-1,2 1 0,0 0 0,0 0 0,2 0 1,-1 1-1,2-1 0,0 1 0,1-1 1,0 1-1,0 0 0,2 1 0,0-1 1,0 1-1,12-14 0,14-14-26,1 1 0,73-62 1,-56 55 65,-18 16-5,1 0 49,-2-1 1,-1-1-1,36-50 0,-63 77-17,-1 0 0,0 0 0,0 0 0,0-1 0,-1 1 0,0-1-1,0 0 1,0 0 0,1-9 0,-3 14-24,0 0-1,0 1 1,0-1-1,0 0 0,-1 1 1,1-1-1,0 0 1,0 1-1,0-1 1,0 0-1,-1 1 1,1-1-1,0 1 0,-1-1 1,1 0-1,0 1 1,-1-1-1,1 1 1,-1-1-1,1 1 0,-1 0 1,1-1-1,-1 1 1,1-1-1,-1 1 1,1 0-1,-1-1 1,0 1-1,1 0 0,-1 0 1,1-1-1,-1 1 1,0 0-1,1 0 1,-1 0-1,0 0 0,1 0 1,-1 0-1,0 0 1,1 0-1,-1 0 1,0 0-1,1 0 1,-1 1-1,0-1 0,1 0 1,-1 0-1,1 1 1,-2-1-1,-29 16 167,14-4-134,1 1-1,1 1 1,0 1-1,1 0 1,1 1-1,0 0 1,2 1-1,-1 1 1,2 0 0,-16 37-1,23-48-37,1 0 1,0-1-1,1 1 1,-1 0-1,1 0 0,1 0 1,-1 0-1,1 8 0,0-13-5,1 0 0,-1 0 0,0 0-1,1 0 1,-1 0 0,1 0 0,0 0-1,-1 0 1,1 0 0,0 0 0,0-1 0,0 1-1,1 0 1,-1-1 0,0 1 0,1 0 0,-1-1-1,1 0 1,-1 1 0,1-1 0,0 0-1,-1 0 1,1 0 0,0 0 0,0 0 0,0 0-1,0 0 1,0-1 0,0 1 0,2 0-1,2-1-99,1 1-1,0-1 0,-1-1 0,1 1 0,-1-1 0,1 0 0,-1 0 0,0-1 1,1 0-1,-1 0 0,0-1 0,0 1 0,0-1 0,6-5 0,4-2-617,-1-1-1,-1 0 0,26-25 1,-20 13-1240,0-1 0,32-51 1,-41 62 245,-11 13 1697,0 0 0,0 0 0,1 0 0,-1 0 0,0 0 0,0 0 0,0 0 0,0 0 0,0 0 0,1 1 0,-1-1 0,0 0 0,0 0 0,0 0 0,0 0 0,0 0 0,0 0 0,1 0 0,-1 0 0,0 1 0,0-1 0,0 0 0,0 0 0,0 0-1,0 0 1,0 0 0,0 1 0,0-1 0,0 0 0,0 0 0,0 0 0,0 0 0,0 1 0,0-1 0,0 0 0,0 0 0,0 0 0,0 0 0,0 1 0,0-1 0,0 0 0,0 0 0,0 0 0,0 0 0,0 1 0,-7 32 916,1-16-420,3-11-121,1 0 1,0 0-1,0 0 1,0 0-1,1 0 1,0 1-1,0 12 1,1-19-334,0 0 1,0 0-1,0 1 1,1-1 0,-1 0-1,0 1 1,0-1-1,0 0 1,1 0 0,-1 1-1,0-1 1,1 0-1,-1 0 1,0 0 0,1 0-1,-1 1 1,0-1-1,1 0 1,-1 0 0,0 0-1,1 0 1,-1 0-1,0 0 1,1 0 0,-1 0-1,0 0 1,1 0-1,-1 0 1,1 0 0,-1 0-1,0 0 1,1 0-1,-1 0 1,0 0 0,1-1-1,-1 1 1,0 0 0,1 0-1,-1 0 1,0-1-1,1 1 1,15-9 113,-15 9-96,28-18 174,-20 11-40,0 1 0,1 0 0,0 1 0,0 0 0,0 1 0,19-6 0,-27 9-118,-1 1 0,1 0-1,-1 0 1,0 0-1,1 0 1,-1 0 0,0 0-1,1 0 1,-1 0-1,0 1 1,1-1 0,-1 0-1,0 1 1,1-1-1,-1 1 1,0-1 0,0 1-1,0 0 1,0 0-1,1-1 1,-1 1-1,0 0 1,0 0 0,0 0-1,-1 0 1,1 0-1,0 0 1,0 0 0,0 1-1,0 1 1,2 4 225,-1 0 0,1 0 0,-2 0 0,3 14 0,4 13 561,-8-33-821,1 0-1,-1 0 1,1 0-1,0-1 1,-1 1-1,1 0 1,0 0-1,-1 0 1,1 0-1,0-1 1,0 1-1,0 0 1,0-1 0,-1 1-1,1-1 1,0 1-1,0-1 1,0 1-1,0-1 1,0 0-1,0 1 1,0-1-1,3 0 1,-1 0 1,0 0 0,0 0 0,0-1 0,0 1 0,0-1 0,0 0 0,-1 1 0,6-3 0,4-3 4,0-1-1,22-15 1,-33 21-21,42-32-65,-22 17-154,0 1 1,25-14-1,-45 28 189,0 0 0,0 1 0,0-1 0,0 1 0,0-1 0,0 1 0,0-1 0,0 1 0,1 0 0,-1-1 0,0 1 0,0 0 0,0 0 0,0 0 0,1 0-1,-1 0 1,0 0 0,0 0 0,0 1 0,2-1 0,-3 1 5,1-1-1,-1 1 0,1-1 0,-1 1 1,1 0-1,-1-1 0,1 1 1,-1 0-1,0-1 0,1 1 1,-1 0-1,0-1 0,0 1 1,0 0-1,1 0 0,-1-1 0,0 1 1,0 0-1,0 0 0,0-1 1,0 1-1,-1 1 0,0 6-68,0-1-1,-1 1 0,0-1 0,-3 9 1,-24 64-792,29-79 876,0 0 1,-1-1-1,1 1 1,0 0 0,0 0-1,0-1 1,0 1 0,0 0-1,0 0 1,0-1 0,0 1-1,0 0 1,0 0 0,0-1-1,0 1 1,0 0-1,1 0 1,-1-1 0,0 1-1,1 1 1,-1-2 19,1 0 0,-1 0 0,1 0 0,-1 0 0,1 0 0,-1 1 0,1-1 0,-1 0 0,0 0 0,1 0 0,-1 0 0,1 0 0,-1-1 0,1 1 0,-1 0 0,1 0 0,-1 0 0,0 0 0,1 0 0,-1 0 0,1-1 0,-1 1 0,0 0 0,1-1 0,3-1 14,0-1 1,0 0-1,-1 0 1,1 0-1,3-5 1,15-21-79</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29.069"/>
    </inkml:context>
    <inkml:brush xml:id="br0">
      <inkml:brushProperty name="width" value="0.05" units="cm"/>
      <inkml:brushProperty name="height" value="0.05" units="cm"/>
    </inkml:brush>
  </inkml:definitions>
  <inkml:trace contextRef="#ctx0" brushRef="#br0">32 0 20548,'-3'4'219,"0"-1"0,0 1 0,0-1 1,1 1-1,-1 0 0,1 0 0,0 0 0,0 0 0,1 0 0,-1 0 0,1 1 0,0-1 0,0 0 0,0 1 0,0-1 0,1 9 0,0 5-55,0-1 0,6 34 0,-4-39-152,0 0-1,1 0 1,1 0 0,0 0-1,0 0 1,1-1 0,1 0-1,11 18 1,-14-25 8,-1-1-1,1 1 1,0-1-1,1 0 0,-1 0 1,0 0-1,1 0 1,0 0-1,0-1 1,-1 0-1,1 0 1,1 0-1,-1 0 1,0 0-1,0-1 1,1 0-1,-1 0 1,1 0-1,-1-1 0,1 1 1,-1-1-1,1 0 1,-1 0-1,1-1 1,-1 1-1,8-3 1,-3 0 30,-1 0 0,1-1 0,-1 0 1,0 0-1,-1-1 0,1 0 0,-1 0 0,0-1 1,0 0-1,0 0 0,-1-1 0,0 0 0,0 0 1,-1 0-1,0-1 0,0 1 0,3-11 0,-4 12-17,-2-1-1,1 1 0,-1-1 1,0 0-1,-1 0 0,1 0 0,-1 0 1,-1 0-1,1 0 0,-1-8 0,-1 11-19,0-1-1,0 0 0,0 0 0,0 0 0,-1 1 1,1-1-1,-1 0 0,0 1 0,-1 0 0,1-1 0,-1 1 1,0 0-1,0 0 0,0 1 0,-5-5 0,6 5-40,-1 1 0,1 1 0,-1-1 0,0 0-1,1 1 1,-1-1 0,0 1 0,0 0 0,0 0-1,0 0 1,0 0 0,0 1 0,0-1-1,0 1 1,0-1 0,0 1 0,0 0 0,0 1-1,0-1 1,-4 1 0,5-1-126,0 1 1,0 0-1,0-1 0,0 1 0,0 0 1,0 0-1,1 0 0,-1 0 1,0 1-1,0-1 0,1 0 0,-1 1 1,1-1-1,-1 1 0,1-1 1,0 1-1,0 0 0,-1 0 0,1 0 1,0-1-1,1 1 0,-1 0 1,0 0-1,0 0 0,1 0 0,-1 0 1,1 1-1,0-1 0,0 3 1,0-4 78,0 0 1,0 1 0,0-1-1,0 0 1,0 0 0,0 0 0,0 1-1,1-1 1,-1 0 0,1 0-1,-1 0 1,1 0 0,-1 1 0,1-1-1,-1 0 1,1 0 0,0 0-1,0 0 1,0-1 0,-1 1 0,1 0-1,0 0 1,0 0 0,0-1-1,0 1 1,3 1 0,21 2-1169</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29.532"/>
    </inkml:context>
    <inkml:brush xml:id="br0">
      <inkml:brushProperty name="width" value="0.05" units="cm"/>
      <inkml:brushProperty name="height" value="0.05" units="cm"/>
    </inkml:brush>
  </inkml:definitions>
  <inkml:trace contextRef="#ctx0" brushRef="#br0">84 0 18548,'-17'30'1465,"6"-15"-892,2 1-1,0 1 0,1 0 1,1 0-1,0 1 0,-7 30 1,14-46-524,-1 0 1,1 0 0,0-1-1,0 1 1,-1 0-1,1 0 1,0 0 0,1 0-1,-1-1 1,0 1-1,0 0 1,1 0 0,-1 0-1,1-1 1,0 1 0,-1 0-1,1-1 1,0 1-1,0-1 1,0 1 0,0-1-1,2 3 1,-1-3-24,0 0 0,-1 0 0,1-1 0,0 1 0,0 0 0,0-1 1,0 0-1,0 1 0,0-1 0,0 0 0,0 0 0,0 0 0,0 0 0,0 0 1,-1 0-1,1-1 0,2 0 0,10-3 13,-1 0-1,0-1 1,-1-1 0,19-10-1,24-19 25,19-10-18,-72 44-45,0 0-1,0 0 1,0 0-1,0 1 1,0-1-1,0 1 1,0-1-1,0 1 1,4-1-1,-5 1 1,0 0 1,-1 1-1,1-1 0,0 0 0,-1 0 0,1 0 0,-1 0 0,1 1 1,0-1-1,-1 0 0,1 1 0,-1-1 0,1 0 0,0 1 0,-1-1 1,1 1-1,-1-1 0,0 1 0,1-1 0,0 2 0,0 2 3,1-1 0,-1 1 0,0 0 0,-1 0 0,1-1-1,-1 1 1,1 0 0,-1 6 0,0 4 9,0-10-6,1-1-1,-1 1 1,0-1 0,1 0-1,0 1 1,0-1 0,0 1-1,0-1 1,1 0-1,-1 0 1,1 0 0,2 4-1,-2-5-2,-1-1 0,1 0 0,0 1-1,0-1 1,-1 0 0,1 0 0,0 0-1,0 0 1,0 0 0,0 0 0,0 0-1,1-1 1,-1 1 0,0-1-1,0 1 1,0-1 0,1 0 0,-1 0-1,0 0 1,4-1 0,8-1-72,0-1-1,0 0 1,25-10 0,-26 8-404,0 1-1,0 0 0,0 1 1,20-2-1,-25 4 67,-12 3-158,-7 0-72</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0.410"/>
    </inkml:context>
    <inkml:brush xml:id="br0">
      <inkml:brushProperty name="width" value="0.05" units="cm"/>
      <inkml:brushProperty name="height" value="0.05" units="cm"/>
    </inkml:brush>
  </inkml:definitions>
  <inkml:trace contextRef="#ctx0" brushRef="#br0">158 99 16820,'-3'-1'254,"0"0"1,1 0 0,-1 0-1,0 0 1,0 0 0,0 0-1,1 1 1,-1 0-1,0-1 1,0 1 0,0 0-1,0 0 1,0 1 0,0-1-1,1 0 1,-1 1 0,-5 2-1,3-1-72,1 0 0,0 0 1,0 1-1,0-1 0,0 1 0,1 0 0,-1 1 0,1-1 0,-1 0 0,-2 5 0,-1 3-91,-1 0 0,2 1 0,0 0 0,0 0 0,1 0 0,-7 26-1,10-31-87,1 0-1,0 0 0,0 0 0,0 0 1,1 1-1,0-1 0,0 0 0,1 1 1,0-1-1,0 0 0,1 0 0,4 12 1,-5-16-1,1-1 0,-1 1 0,1-1 1,-1 0-1,1 0 0,0 1 1,-1-1-1,1-1 0,0 1 1,1 0-1,-1 0 0,0-1 0,0 1 1,1-1-1,2 2 0,-1-2 3,-1 0-1,1 0 1,0 0 0,-1-1-1,1 0 1,0 1-1,0-1 1,0 0-1,0-1 1,-1 1-1,1-1 1,0 0-1,5-1 1,5-3 6,0-1 1,-1-1-1,0 1 0,0-2 1,-1 0-1,0 0 1,0-1-1,16-17 0,-3 1 45,-1-1 0,30-43-1,-48 60-39,43-65 83,-45 68-88,-1-1-1,1 0 1,-2 0-1,1 0 1,-1 0-1,1 0 1,-2-1-1,1 1 1,-1-8-1,0 14-9,-1 1-1,0-1 1,0 1-1,0 0 1,0-1 0,0 1-1,0-1 1,0 1-1,0 0 1,0-1-1,0 1 1,-1-1-1,1 1 1,0 0-1,0-1 1,0 1-1,0 0 1,-1-1 0,1 1-1,0 0 1,0-1-1,0 1 1,-1 0-1,1-1 1,0 1-1,-1 0 1,1 0-1,0-1 1,-1 1 0,1 0-1,0 0 1,-1 0-1,1-1 1,0 1-1,-1 0 1,1 0-1,-1 0 1,1 0-1,0 0 1,-1 0-1,1 0 1,-1 0 0,1 0-1,0 0 1,-1 0-1,1 0 1,-1 0-1,1 0 1,0 0-1,-1 0 1,1 0-1,0 1 1,-1-1 0,1 0-1,-1 0 1,1 0-1,0 1 1,0-1-1,-1 1 1,-22 17-15,11-3 12,1 0-1,1 0 1,0 1 0,1 1 0,1-1-1,0 1 1,2 1 0,0 0 0,0 0-1,2 0 1,0 0 0,-2 32 0,6-47 7,0-1 1,0 0 0,0 0-1,0 0 1,0 0 0,0 0-1,0 0 1,1 0 0,-1 1-1,1-1 1,0 0 0,-1 0-1,1 0 1,0-1 0,0 1-1,0 0 1,0 0 0,1 0-1,-1-1 1,0 1 0,1-1-1,-1 1 1,1-1 0,0 1-1,-1-1 1,1 0 0,0 0-1,2 1 1,-1-1 1,0-1-1,1 1 1,-1-1 0,0 0 0,0 0 0,0-1-1,0 1 1,0-1 0,0 1 0,0-1 0,0 0-1,0 0 1,0 0 0,-1-1 0,1 1 0,0-1-1,-1 1 1,5-5 0,6-4 12,-1-1-1,0 0 1,-1-1-1,0 0 1,-1-1-1,-1 0 1,0-1-1,0 0 1,6-16-1,-9 13-14,-9 11-21,2 7 16,0 0 0,-1-1 0,1 1 0,0 0 0,-1-1 0,1 1 0,0 0 1,0 0-1,0 0 0,0 0 0,0 0 0,0 0 0,0 1 0,0-1 0,-1 3 0,-5 6 15,0 1-1,1 0 0,0 1 1,1-1-1,0 1 0,1 0 1,0 1-1,1-1 0,1 1 1,0-1-1,-1 22 0,3-32-5,0 0-1,0 0 0,1 0 0,-1 1 0,0-1 0,1 0 1,0 0-1,-1 0 0,1 0 0,0 0 0,0 0 1,0-1-1,1 1 0,-1 0 0,0 0 0,1-1 0,-1 1 1,3 1-1,-1-1 1,-1 0 0,1 0 1,0-1-1,0 1 0,1-1 1,-1 0-1,0 0 0,0 0 1,1-1-1,5 2 0,4-2-7,1 0-1,-1-1 1,1 0 0,23-6-1,39-12-266,115-45 0,-191 64 282,0 0 1,0 0-1,0 0 1,0-1-1,1 1 0,-1 0 1,0 0-1,0 0 0,0 0 1,0-1-1,0 1 1,0 0-1,0 0 0,0 0 1,0-1-1,0 1 0,0 0 1,0 0-1,0 0 1,0-1-1,0 1 0,0 0 1,-1 0-1,1 0 0,0 0 1,0-1-1,0 1 1,0 0-1,0 0 0,0 0 1,0 0-1,0 0 0,-1-1 1,1 1-1,0 0 1,0 0-1,0 0 0,0 0 1,-1 0-1,1 0 0,0 0 1,0 0-1,0-1 1,0 1-1,-1 0 0,1 0 1,0 0-1,0 0 0,0 0 1,-1 0-1,1 0 1,-15-8 504,11 6-290,-2-2-86,0-1 0,0 0 0,0 0 0,1-1 0,0 1 0,0-1 0,0 0 0,1-1 0,0 1 0,0-1 0,1 0 0,0 0 0,0 0 0,0 0 0,1 0 0,0-1 0,1 1 0,-1-1 0,1-11 0,1 18-188,0-1 0,0 1 0,1-1 0,-1 1 1,0-1-1,1 1 0,0 0 0,-1-1 0,1 1 0,0 0 1,-1-1-1,1 1 0,0 0 0,0 0 0,0 0 0,0 0 1,0 0-1,1 0 0,-1 0 0,0 0 0,0 0 1,1 0-1,-1 1 0,0-1 0,1 1 0,-1-1 0,1 1 1,-1-1-1,2 1 0,6-2-142,-1 1 0,1 0 0,-1 1 0,11 1-1,-3-1 117,24-1-381</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0.843"/>
    </inkml:context>
    <inkml:brush xml:id="br0">
      <inkml:brushProperty name="width" value="0.05" units="cm"/>
      <inkml:brushProperty name="height" value="0.05" units="cm"/>
    </inkml:brush>
  </inkml:definitions>
  <inkml:trace contextRef="#ctx0" brushRef="#br0">21 10 18212,'3'-2'402,"1"1"0,-1-1 0,1 1 0,0 0 0,0 0-1,-1 1 1,1-1 0,0 1 0,0-1 0,6 2 0,40 4 1966,-48-5-2296,0 1 0,0-1-1,0 1 1,0-1 0,0 1 0,0-1-1,0 1 1,0 0 0,0 0-1,0 0 1,0 0 0,-1 0-1,1 1 1,0-1 0,-1 1-1,1-1 1,-1 1 0,0-1 0,1 1-1,0 2 1,-1-2-41,-1 0 0,0 0 1,1 0-1,-1 0 0,0 1 0,0-1 1,-1 0-1,1 0 0,0 0 0,-1 0 1,1 0-1,-1 0 0,0 0 0,1 0 1,-1 0-1,0 0 0,0 0 0,0 0 1,-1-1-1,-1 3 0,-46 62 176,34-49-167,1 1 1,1 1-1,1 0 0,1 1 0,-12 25 0,22-41-31,-1 0 1,1-1-1,0 1 0,0 0 1,1 0-1,-1 0 0,1 0 0,0 0 1,0 0-1,0 0 0,1 0 0,0 4 1,0-6-5,-1-1 1,1 1-1,0 0 1,0 0 0,0 0-1,0-1 1,0 1-1,1 0 1,-1-1-1,0 0 1,1 1 0,-1-1-1,1 1 1,0-1-1,-1 0 1,1 0-1,0 0 1,-1 0 0,1 0-1,0-1 1,0 1-1,0 0 1,0-1-1,0 0 1,2 1 0,6 0-56,0 0 1,0-1 0,0 0 0,0-1 0,0 0 0,0 0-1,0-1 1,-1-1 0,1 1 0,-1-2 0,15-6-1,-12 5-209,1-2 0,-1 0-1,-1 0 1,1-1-1,-1-1 1,-1 0-1,18-18 1,-5-8-180,-8 1-168</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1.248"/>
    </inkml:context>
    <inkml:brush xml:id="br0">
      <inkml:brushProperty name="width" value="0.05" units="cm"/>
      <inkml:brushProperty name="height" value="0.05" units="cm"/>
    </inkml:brush>
  </inkml:definitions>
  <inkml:trace contextRef="#ctx0" brushRef="#br0">2 41 16396,'-1'10'1552,"12"-2"-944,9-2-256,17-5 712,5 1-240,11-5 1033,0-4-1433,4-5 32,-2 2 32</inkml:trace>
  <inkml:trace contextRef="#ctx0" brushRef="#br0" timeOffset="1">568 0 19172,'-7'18'1977,"0"3"-1265,0 1-320,2 2 1048,4 5-312,2-1-696,4 4-440,0-2-744,1-3-184,-1-5-472,-3-2-1033,-2-13 1745,-2-7-496,-6-12-136</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1.686"/>
    </inkml:context>
    <inkml:brush xml:id="br0">
      <inkml:brushProperty name="width" value="0.05" units="cm"/>
      <inkml:brushProperty name="height" value="0.05" units="cm"/>
    </inkml:brush>
  </inkml:definitions>
  <inkml:trace contextRef="#ctx0" brushRef="#br0">1 41 14859,'0'-1'109,"0"0"-1,1-1 1,-1 1-1,1 0 0,0 0 1,-1 0-1,1 0 1,0 0-1,-1 0 1,1 0-1,0 0 1,0 0-1,0 0 0,0 0 1,0 1-1,0-1 1,0 0-1,0 1 1,0-1-1,1 1 1,-1-1-1,0 1 0,2-1 1,33-6 995,-31 6-773,45-5 740,0 2-1,1 2 0,56 6 0,-106-4-1060,6 1 103,0-1 1,0 2-1,1-1 1,-1 1 0,7 3-1,-12-5-85,-1 0 0,0 1-1,0-1 1,0 1-1,0 0 1,0-1-1,0 1 1,0 0 0,0 0-1,0 0 1,0-1-1,-1 1 1,1 0 0,0 0-1,-1 0 1,1 0-1,0 0 1,-1 0 0,1 1-1,-1-1 1,0 0-1,1 0 1,-1 0 0,0 0-1,0 1 1,1-1-1,-1 0 1,0 0-1,0 0 1,0 1 0,-1-1-1,1 0 1,0 0-1,0 0 1,-1 1 0,1-1-1,0 0 1,-2 2-1,-3 7 203,-1 1-1,0-1 0,-11 14 0,10-15-98,1 0 0,0 1 0,0-1 0,-5 16-1,10-24-132,1-1-1,0 1 1,0 0-1,-1 0 1,1 0-1,0-1 0,0 1 1,0 0-1,0 0 1,0 0-1,0-1 1,0 1-1,0 0 1,0 0-1,1 0 0,-1 0 1,0-1-1,0 1 1,1 0-1,-1 0 1,1-1-1,-1 1 1,1 0-1,-1-1 1,1 1-1,-1 0 0,1-1 1,-1 1-1,1-1 1,0 1-1,-1-1 1,1 1-1,0-1 1,-1 0-1,1 1 0,0-1 1,0 0-1,-1 1 1,1-1-1,0 0 1,0 0-1,0 0 1,-1 0-1,1 1 0,1-2 1,8 2-131,-1 0 0,1-1 0,13-1 0,-1 0-127,-19 1 196,1 0-1,-1 0 1,1 1 0,-1 0 0,1-1 0,-1 1-1,0 1 1,1-1 0,-1 0 0,0 1 0,0-1-1,0 1 1,0 0 0,5 5 0,-6-5 44,-1-1 1,0 1-1,0 0 0,1 0 1,-1 0-1,-1 0 1,1 0-1,0 0 0,0 0 1,-1 0-1,1 0 1,-1 1-1,0-1 1,0 0-1,0 0 0,0 0 1,0 1-1,0-1 1,0 0-1,-1 0 0,1 0 1,-1 0-1,1 0 1,-1 1-1,-1 1 0,-2 3 73,1 0 0,-1-1-1,-1 1 1,1-1-1,-1 0 1,0 0-1,0-1 1,-1 1-1,1-1 1,-1 0-1,-8 4 1,-4 3 336,0-2 0,-37 16 0,37-19-39,0 0 0,0-2-1,-38 7 1,48-11-370,0 0 0,0-1 0,0 1 0,0-2 0,0 1 0,0-1-1,0 0 1,0-1 0,0 0 0,0 0 0,1 0 0,-9-5 0,13 5 7,0 0 0,1 0-1,-1 0 1,0 0 0,1 0 0,0 0 0,0-1 0,-1 1 0,1-1-1,1 0 1,-1 0 0,0 1 0,1-1 0,-1 0 0,1 0 0,0-1-1,0 1 1,0 0 0,0-4 0,-7-32-284</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2.885"/>
    </inkml:context>
    <inkml:brush xml:id="br0">
      <inkml:brushProperty name="width" value="0.05" units="cm"/>
      <inkml:brushProperty name="height" value="0.05" units="cm"/>
    </inkml:brush>
  </inkml:definitions>
  <inkml:trace contextRef="#ctx0" brushRef="#br0">256 154 15499,'-1'-3'248,"-1"1"0,1-1 0,0 1 0,-1 0 0,1 0 0,-1 0 0,0 0 0,0 0 0,0 0 0,0 0-1,0 0 1,0 1 0,0-1 0,-1 1 0,1-1 0,0 1 0,-1 0 0,1 0 0,-1 0 0,0 1 0,1-1 0,-1 0 0,0 1-1,1 0 1,-1 0 0,0-1 0,-3 2 0,-3-1 181,0 0 1,-1 1-1,1 1 1,0 0-1,0 0 0,-15 5 1,13-1-378,0-1 1,0 1 0,0 1-1,1 0 1,0 0 0,1 1 0,0 0-1,0 1 1,-8 10 0,17-19-56,-1 0 1,1 1-1,0-1 1,-1 0 0,1 1-1,0-1 1,0 0-1,-1 1 1,1-1 0,0 0-1,0 1 1,0-1-1,0 0 1,-1 1 0,1-1-1,0 1 1,0-1-1,0 0 1,0 1 0,0-1-1,0 1 1,0-1-1,0 0 1,0 1 0,0-1-1,0 1 1,0 0-1,10-1-56,15-9-71,-12 2 20,1 1-1,0 1 0,0 0 1,1 1-1,-1 0 0,1 1 0,24-1 1,-35 4 87,0 0 0,0 0 0,0 0 0,-1 0 0,1 1 0,0-1 0,0 1 0,0 0 0,-1 1 0,1-1 0,-1 0 0,1 1 1,-1 0-1,1 0 0,-1 0 0,0 0 0,0 1 0,0-1 0,0 1 0,0 0 0,-1 0 0,1 0 0,-1 0 0,0 0 0,0 0 0,0 1 1,0-1-1,0 1 0,-1-1 0,0 1 0,1 0 0,-1-1 0,-1 1 0,2 5 0,-1 5 93,-1-1 1,0 1-1,0 0 0,-2 0 0,0 0 1,0 0-1,-1-1 0,-1 1 0,0-1 1,-1 0-1,0 0 0,-1 0 0,-1-1 0,0 0 1,0 0-1,-1-1 0,-14 15 0,21-24-16,-1 0 0,1-1 0,-1 1 0,0-1 0,1 1-1,-1-1 1,0 0 0,0 0 0,0 0 0,0 0 0,0 0 0,0 0-1,0 0 1,0-1 0,0 1 0,0-1 0,-1 1 0,1-1-1,0 0 1,0 0 0,0 0 0,-3 0 0,3-1-21,0 0 0,0 0 0,1 0 0,-1 0 0,0 0 0,1 0 0,-1-1 1,1 1-1,-1 0 0,1-1 0,0 1 0,-1-1 0,1 1 0,0-1 0,0 0 0,0 0 0,0 1 1,0-1-1,1 0 0,-1 0 0,1 0 0,-1 0 0,1 0 0,-1-3 0,0-5-39,0 1-1,0-1 0,1 0 1,0 1-1,1-1 0,0 0 1,1 1-1,0-1 0,6-17 1,-6 21-30,0 1 1,0-1-1,1 1 1,0 0 0,0 0-1,1 0 1,-1 0-1,1 1 1,0-1-1,0 1 1,1 0 0,-1 0-1,1 1 1,0-1-1,0 1 1,0 0-1,8-3 1,22-6-245,39-8 0,-50 15 173,-1-1-1,0-1 1,0-1 0,-1-1-1,25-14 1,-32 14 84,0-2 0,-1 1 0,-1-2 0,1 0 1,-2-1-1,0 0 0,0 0 0,14-25 0,-23 34 57,-1 0-1,-1 0 0,1 0 0,-1-1 1,1 1-1,-1 0 0,1-9 0,-2 12-22,0 0-1,0 0 0,0 0 1,0 0-1,0 0 0,0 1 0,0-1 1,0 0-1,0 0 0,0 0 1,0 0-1,-1 1 0,1-1 0,0 0 1,-1 0-1,1 0 0,0 1 1,-1-1-1,1 0 0,-1 1 0,1-1 1,-1 0-1,1 1 0,-1-1 1,0 0-1,1 1 0,-1-1 0,0 1 1,0-1-1,1 1 0,-1 0 1,0-1-1,0 1 0,1 0 0,-1 0 1,0-1-1,0 1 0,0 0 1,0 0-1,0 0 0,1 0 0,-1 0 1,0 0-1,0 0 0,0 0 1,-1 1-1,-2 0 26,0 0 0,0 1 1,0 0-1,0-1 0,1 1 1,-1 1-1,0-1 0,1 1 1,0-1-1,0 1 0,0 0 0,0 0 1,-3 4-1,-4 5 39,1-1-1,-10 20 1,11-17-31,1 0-1,-6 19 1,11-27-42,0 0 0,0 0 0,1 0 0,0 0 0,0 1 0,1-1 0,-1 0 0,2 9 0,-1-13-46,1 0-1,-1-1 1,0 1-1,1 0 1,-1-1 0,1 1-1,0-1 1,-1 1-1,1-1 1,0 0-1,0 1 1,0-1-1,0 0 1,0 1-1,0-1 1,0 0-1,1 0 1,-1 0-1,0 0 1,1 0-1,-1 0 1,1 0-1,-1-1 1,1 1-1,-1-1 1,1 1-1,-1-1 1,1 1-1,-1-1 1,1 0 0,0 1-1,-1-1 1,1 0-1,0 0 1,2-1-1,4 0-210,0 0 0,0 0-1,0-1 1,0 0 0,13-6 0,15-9-279,7-6-175</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3.319"/>
    </inkml:context>
    <inkml:brush xml:id="br0">
      <inkml:brushProperty name="width" value="0.05" units="cm"/>
      <inkml:brushProperty name="height" value="0.05" units="cm"/>
    </inkml:brush>
  </inkml:definitions>
  <inkml:trace contextRef="#ctx0" brushRef="#br0">141 1 16259,'-6'1'506,"1"0"0,-1 1-1,0 0 1,1 0-1,-1 1 1,1-1-1,-1 1 1,1 0-1,0 1 1,-5 3-1,-2 3 742,0 0-1,-16 21 0,25-28-1104,0 0-27,0 0 1,1 0 0,-1 1-1,1-1 1,0 1-1,-2 4 1,3-7-111,1-1 1,0 1-1,0-1 1,0 1-1,0-1 1,0 1-1,0 0 1,0-1-1,0 1 1,0-1 0,0 1-1,0-1 1,0 1-1,0 0 1,0-1-1,0 1 1,1-1-1,-1 1 1,0-1-1,0 1 1,1 0-1,0 0-13,0-1-1,0 1 0,0 0 1,0-1-1,0 1 1,0 0-1,0-1 0,0 1 1,0-1-1,0 0 1,0 1-1,0-1 0,0 0 1,0 0-1,2 0 1,9 1-147,0-1-1,1 0 1,-1-1 0,20-4 0,-22 3 28,1 0-1,0 1 1,-1 0 0,1 0-1,0 2 1,20 2 0,-30-3 122,1 0 0,0 0 1,-1 1-1,1-1 0,-1 1 1,1-1-1,0 1 0,-1-1 1,1 1-1,-1 0 0,0 0 1,1 0-1,-1 0 0,0 0 1,1 0-1,-1 0 0,0 1 1,0-1-1,0 0 0,0 1 1,0-1-1,0 1 0,-1-1 1,1 1-1,0-1 0,-1 1 1,1-1-1,-1 1 0,1 0 1,-1-1-1,0 1 0,0 0 1,0-1-1,0 1 0,0 0 1,0-1-1,0 1 0,0 0 1,-1-1-1,0 4 1,-1 2 89,-1 0 1,0-1 0,0 1-1,-1 0 1,1-1 0,-1 0-1,-1 0 1,-5 6 0,5-6-63,-1 1 0,0-2 0,0 1 0,-1-1 0,0 0 0,0 0 0,0-1 0,0 0 0,-1 0 0,1 0 0,-1-1 0,0 0 0,0-1 0,-14 2 0,21-3-67,0-1 0,-1 0 0,1 0 1,0 0-1,-1 0 0,1 0 0,-1 0 0,1 0 0,0 0 0,0-1 0,-1 1 0,1 0 0,0-1 0,-1 1 1,1-1-1,0 0 0,0 1 0,0-1 0,0 0 0,0 0 0,0 0 0,0 1 0,0-1 0,0 0 1,0 0-1,0-1 0,0 1 0,1 0 0,-1 0 0,0 0 0,1 0 0,-1-1 0,1 1 0,-1 0 0,1-1 1,0 1-1,-1-2 0,6-18-531</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3.756"/>
    </inkml:context>
    <inkml:brush xml:id="br0">
      <inkml:brushProperty name="width" value="0.05" units="cm"/>
      <inkml:brushProperty name="height" value="0.05" units="cm"/>
    </inkml:brush>
  </inkml:definitions>
  <inkml:trace contextRef="#ctx0" brushRef="#br0">3 157 20012,'0'1'137,"0"1"-1,1-1 0,-1 0 0,1 0 1,-1 0-1,1 0 0,0 0 0,-1 0 1,1 0-1,0 0 0,0 0 0,0 0 1,0 0-1,-1-1 0,1 1 0,0 0 1,1-1-1,-1 1 0,0-1 1,0 1-1,0-1 0,0 1 0,0-1 1,0 0-1,2 1 0,0-1 26,-1 0-1,0-1 1,1 1 0,-1-1-1,1 1 1,-1-1 0,0 0-1,0 0 1,1 0-1,-1 0 1,0 0 0,2-2-1,6-4 68,-1 0 0,0-1 0,0 0 0,9-11-1,-12 13-198,0-1-1,0 0 0,-1 0 0,0-1 0,0 1 1,0-1-1,-1 0 0,0-1 0,-1 1 1,3-10-1,-6 17-27,0 0 0,0-1 0,1 1 0,-1 0 0,0 0 0,0 0 0,0 0 0,-1 0 1,1 0-1,0-1 0,0 1 0,-1 0 0,1 0 0,0 0 0,-2-2 0,2 3-1,-1 0-1,1-1 1,0 1-1,-1-1 1,1 1-1,-1 0 1,1-1-1,-1 1 0,1 0 1,-1-1-1,0 1 1,1 0-1,-1 0 1,1 0-1,-1 0 1,1 0-1,-1-1 1,0 1-1,1 0 1,-1 0-1,0 0 1,-2 1-1,0 0 0,1-1 0,-1 1 0,0 0 0,1 0 0,-1 0 0,1 0 0,-1 1 0,1-1 0,0 1 0,-3 1 0,-7 9-11,1 0 1,0 0 0,1 1-1,1 0 1,0 1-1,0 0 1,1 0 0,1 1-1,1 0 1,0 0-1,1 1 1,0 0 0,1 0-1,-2 26 1,5-38-2,1 1 0,0-1 1,0 1-1,0-1 0,1 1 0,-1-1 1,1 1-1,0-1 0,0 0 0,1 1 1,-1-1-1,1 0 0,0 0 0,5 8 1,-5-10-48,0-1 1,-1 1-1,1 0 1,1-1-1,-1 1 1,0-1-1,0 0 1,0 1-1,1-1 1,-1 0-1,1 0 1,-1-1-1,0 1 1,1-1-1,0 1 1,-1-1-1,1 0 1,-1 1-1,1-1 1,-1-1-1,1 1 1,0 0-1,-1-1 1,1 1-1,-1-1 1,1 0 0,3-1-1,4-2-240,-1-1 0,0 1 1,0-1-1,0-1 0,-1 1 0,0-2 0,0 1 0,11-13 1,0-1-167,-2-1 1,16-25 0,5-14-566</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4.313"/>
    </inkml:context>
    <inkml:brush xml:id="br0">
      <inkml:brushProperty name="width" value="0.05" units="cm"/>
      <inkml:brushProperty name="height" value="0.05" units="cm"/>
    </inkml:brush>
  </inkml:definitions>
  <inkml:trace contextRef="#ctx0" brushRef="#br0">112 80 17612,'-31'54'2094,"-20"41"238,45-83-1892,1 0 0,1 1-1,0 0 1,0 0 0,-2 24 0,6-34-385,0-1 0,-1 0-1,1 0 1,0 1-1,1-1 1,-1 0 0,0 0-1,1 0 1,-1 0 0,1 1-1,-1-1 1,3 3 0,-2-4-49,0 0 0,-1 0 1,1 0-1,0 0 1,0-1-1,0 1 0,0 0 1,0-1-1,0 1 0,0-1 1,0 1-1,0-1 1,0 0-1,1 1 0,-1-1 1,0 0-1,0 0 0,0 0 1,0 0-1,1 0 1,-1 0-1,0 0 0,0 0 1,0 0-1,2-1 0,4 0-118,0-1-1,-1-1 1,1 1-1,-1-1 0,0 0 1,1 0-1,-2-1 0,12-7 1,43-44-1186,-18 17 129,-41 37 1126,-1 0 0,1 1 1,0-1-1,0 0 0,0 1 1,-1-1-1,1 1 0,0-1 1,0 1-1,0-1 0,0 1 0,0 0 1,0-1-1,0 1 0,0 0 1,0 0-1,0 0 0,0 0 1,1 0-1,-1 0 33,-1 0 1,1 1-1,-1-1 0,1 0 1,-1 1-1,1-1 0,-1 1 1,0-1-1,1 1 0,-1-1 1,0 1-1,0-1 0,1 1 1,-1-1-1,0 1 0,0 0 1,0-1-1,0 1 0,1-1 1,-1 1-1,0-1 0,0 1 1,0 1-1,-1 6 104,1 0 1,-1-1-1,-3 13 0,2-15-32,-2 17 259,0-9-40,1-1 0,1 1 0,1-1 0,-1 1-1,2 0 1,0 13 0,1-25-238,-1 0 0,0 1 0,0-1 0,1 0 0,-1 1 0,1-1 0,-1 0 0,1 1 0,-1-1 0,1 0 0,0 0-1,0 0 1,-1 0 0,1 1 0,0-1 0,0 0 0,0-1 0,0 1 0,0 0 0,0 0 0,1 0 0,-1-1 0,0 1 0,0 0 0,1-1 0,-1 1 0,0-1 0,1 0 0,-1 1 0,0-1-1,1 0 1,-1 0 0,0 0 0,1 0 0,-1 0 0,1 0 0,-1 0 0,0 0 0,2-1 0,5-1 51,0 1 0,-1-2 0,1 1 0,-1-1 0,12-6 0,29-17-866,-1-3 0,-2-2 0,66-56 1,-104 79 368,0 1 1,-1-1-1,0 0 1,9-18-1,6-7-590,-16 26 814,42-62-1134,-43 62 1479,0 0 1,-1 0-1,0 0 0,0-1 1,0 1-1,-1-1 0,0 0 1,0-9-1,-1 16-119,-1 1 1,0-1-1,0 1 0,0-1 1,0 1-1,0-1 1,0 1-1,0-1 0,0 1 1,0-1-1,0 1 1,0-1-1,0 1 0,0-1 1,0 1-1,0 0 1,-1-1-1,1 1 0,0-1 1,0 1-1,-1-1 1,1 1-1,0 0 0,0-1 1,-1 1-1,1-1 1,0 1-1,-1 0 0,1-1 1,-1 1-1,0-1 0,0 2 18,0-1-1,0 0 1,0 0-1,0 0 1,0 1-1,1-1 1,-1 0-1,0 1 1,0-1-1,0 1 1,0-1-1,0 1 1,1-1-1,-2 2 1,-26 29 1032,15-12-899,1 1 1,0 1-1,2 0 1,1 1-1,0-1 1,2 2-1,0-1 1,2 1-1,0 0 1,2 0-1,0 0 1,2 43-1,1-58-139,1 0-1,1 0 1,0 0-1,0 0 1,0-1-1,6 12 1,-7-17-41,0 0 1,0 1 0,0-1 0,0 0 0,1 0 0,-1 0 0,1 0 0,0 0 0,0 0-1,-1-1 1,1 1 0,0 0 0,0-1 0,1 0 0,-1 1 0,0-1 0,0 0 0,1 0-1,-1 0 1,1-1 0,-1 1 0,0 0 0,1-1 0,3 1 0,-4-1-10,-1 0 0,0 0 0,0 0 0,0 0 1,0 0-1,0-1 0,0 1 0,0 0 0,0 0 1,0-1-1,0 1 0,0-1 0,0 1 0,0-1 1,0 1-1,0-1 0,0 1 0,-1-1 0,1 0 0,0 0 1,0 1-1,-1-1 0,1 0 0,0 0 0,0-1 1,0 0-17,-1 0 0,1 0 0,-1-1 1,1 1-1,-1 0 0,0 0 1,0 0-1,0 0 0,0-1 0,0 1 1,-1-4-1,-1-3-144,-1 0 0,0 1 0,0-1-1,-9-14 1,1 5-159,-1 2 0,0 0 0,-1 0 0,-1 1 0,0 1 0,-1 0-1,-1 1 1,0 0 0,-1 2 0,-26-15 0,50 28 534,-1-1 0,1 1 0,-1-2 1,1 1-1,9-1 0,0 1 29,14 1-106,0-2 0,0 0 0,0-2 0,0-2 0,37-8 0,-37 0-645,-29 12 489,0 0 1,-1-1-1,1 1 1,-1 0-1,1 0 0,-1-1 1,1 1-1,-1 0 1,1-1-1,-1 1 1,1 0-1,-1-1 1,1 1-1,-1-1 0,1 1 1,-1 0-1,0-1 1,1 1-1,-1-1 1,0 0-1,0 1 1,1-1-1,-1 1 0,0-1 1,0 1-1,0-1 1,0 0-1,1 1 1,-1-1-1,0 1 1,0-1-1,0 0 0,0 1 1,-1-1-1,1 1 1,0-1-1,0 0 1,0 1-1,0-1 1,-1 1-1,1-1 1,0 1-1,0-1 0,-1 1 1,1-1-1,0 1 1,-1-1-1,1 1 1,-1-1-1,0 0 1,-21-11-290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0.682"/>
    </inkml:context>
    <inkml:brush xml:id="br0">
      <inkml:brushProperty name="width" value="0.05" units="cm"/>
      <inkml:brushProperty name="height" value="0.05" units="cm"/>
    </inkml:brush>
  </inkml:definitions>
  <inkml:trace contextRef="#ctx0" brushRef="#br0">61 0 13763,'0'3'233,"1"0"0,-1 0 1,1 0-1,-1 0 0,0 0 0,-1-1 1,1 1-1,0 0 0,-1 0 1,1 0-1,-1 0 0,0 0 0,0-1 1,0 1-1,-3 4 0,1 0 316,-1 4 257,-5 11 111,0 0 1,2 1-1,1 0 1,0 1-1,-2 27 1,8-49-893,0 0 1,0-1-1,0 1 1,0 0 0,0 0-1,0 0 1,0 0 0,1-1-1,-1 1 1,1 0 0,-1 0-1,1-1 1,0 1 0,0 0-1,0-1 1,-1 1 0,2-1-1,0 2 1,-1-2-30,0 0 1,0-1-1,1 1 1,-1-1-1,0 1 1,0-1-1,1 1 0,-1-1 1,0 0-1,1 0 1,-1 0-1,0 0 1,1 0-1,-1 0 0,0 0 1,1 0-1,-1 0 1,0 0-1,1-1 1,-1 1-1,0-1 1,0 1-1,1-1 0,-1 1 1,2-2-1,5-2-103,0-1 0,0 0 0,-1-1-1,1 0 1,-1 0 0,0 0 0,6-8-1,40-55-1002,-25 31 256,-23 33 585,-3 6 149,-4 11 201,-9 20 479,8-24-395,-2 1 68,1 0 0,1 1 0,0-1-1,0 1 1,1 0 0,0 0 0,-1 17 0,3-28-246,0 1 1,0 0 0,0 0-1,1 0 1,-1 0 0,0-1-1,0 1 1,0 0 0,0 0-1,1 0 1,-1 0 0,0 0-1,0 0 1,0 0 0,0-1 0,1 1-1,-1 0 1,0 0 0,0 0-1,0 0 1,1 0 0,-1 0-1,0 0 1,0 0 0,0 0-1,1 0 1,-1 0 0,0 0 0,0 0-1,0 0 1,1 0 0,-1 0-1,0 1 1,0-1 0,0 0-1,1 0 1,-1 0 0,0 0-1,0 0 1,0 0 0,0 0-1,1 1 1,-1-1 0,0 0 0,0 0-1,0 0 1,0 0 0,0 1-1,0-1 1,0 0 0,1 0-1,-1 0 1,0 1 0,0-1-1,0 0 1,0 0 0,0 0 0,0 1-1,0-1 1,0 0 0,0 0-1,0 0 1,0 1 0,0-1-1,0 0 1,0 0 0,9-14-264,1-9-18,4-7-105</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4.764"/>
    </inkml:context>
    <inkml:brush xml:id="br0">
      <inkml:brushProperty name="width" value="0.05" units="cm"/>
      <inkml:brushProperty name="height" value="0.05" units="cm"/>
    </inkml:brush>
  </inkml:definitions>
  <inkml:trace contextRef="#ctx0" brushRef="#br0">0 79 18732,'25'-1'1896,"9"-10"-1215,5 1-241,7-2 576,-1-1-648,-6 1 0,-4 2-56,-14 0-272</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5.280"/>
    </inkml:context>
    <inkml:brush xml:id="br0">
      <inkml:brushProperty name="width" value="0.05" units="cm"/>
      <inkml:brushProperty name="height" value="0.05" units="cm"/>
    </inkml:brush>
  </inkml:definitions>
  <inkml:trace contextRef="#ctx0" brushRef="#br0">1 224 13795,'0'1'192,"1"0"1,0 0-1,-1 0 1,1 0-1,0 0 0,0 0 1,0-1-1,0 1 1,0 0-1,0 0 1,0-1-1,0 1 0,0-1 1,0 1-1,0-1 1,0 1-1,0-1 0,0 0 1,1 0-1,-1 1 1,0-1-1,0 0 1,0 0-1,1 0 0,-1 0 1,0 0-1,0-1 1,0 1-1,2-1 0,4 0 349,0 0 0,-1 0 0,0-1 0,8-3-1,-4 0-157,1 0-1,-1-1 1,0-1-1,0 0 1,-1 0-1,0-1 1,-1 0 0,10-11-1,-12 13-306,-1-1-1,0 0 1,0 0-1,-1 0 1,0-1-1,0 0 1,-1 1-1,0-1 1,0-1-1,0 1 1,1-17-1,-3 23-69,-1 0 0,0 0 0,0 0 0,0 0 0,0 0-1,0 0 1,0-1 0,-1 1 0,1 0 0,-1 0 0,0 0-1,1 0 1,-1 0 0,0 0 0,0 0 0,-2-1 0,3 2-6,-1 0 1,0 0-1,0 0 1,-1 0 0,1 0-1,0 1 1,0-1 0,0 1-1,0-1 1,-1 1-1,1-1 1,0 1 0,0 0-1,-1-1 1,1 1-1,0 0 1,-1 0 0,1 0-1,-2 0 1,-2 1-7,0 0 1,0 0 0,1 0-1,-1 1 1,1 0-1,-1-1 1,1 2 0,0-1-1,0 0 1,0 1-1,0 0 1,-6 5 0,0 3 0,-1 0 0,2 1 0,0 0 0,0 0 0,1 1 0,1 0 0,0 1 0,1 0 0,1 0 1,0 0-1,0 0 0,1 1 0,1 0 0,1-1 0,-1 21 0,3-32 9,0 0 0,0 0 0,0 0 0,0 0 0,1 0-1,-1 0 1,1 0 0,0 0 0,0 0 0,0-1 0,0 1 0,0 0 0,1-1 0,-1 1 0,1 0 0,0-1 0,-1 0-1,1 1 1,1-1 0,-1 0 0,0 0 0,0 0 0,1-1 0,2 3 0,0-2-9,-1 0 0,1-1 0,0 1 0,0-1 0,0 0 0,1 0 0,-1-1 0,0 1 0,0-1 0,0 0 0,0-1 0,1 1 0,4-2 0,2-1-1,-1 0 1,1-1-1,-1 0 0,0 0 1,0-1-1,0-1 0,13-9 1,35-25-27</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5.869"/>
    </inkml:context>
    <inkml:brush xml:id="br0">
      <inkml:brushProperty name="width" value="0.05" units="cm"/>
      <inkml:brushProperty name="height" value="0.05" units="cm"/>
    </inkml:brush>
  </inkml:definitions>
  <inkml:trace contextRef="#ctx0" brushRef="#br0">65 2 20292,'0'0'50,"0"0"1,1 0-1,-1 0 0,0-1 0,0 1 0,0 0 0,0 0 0,0 0 0,1 0 1,-1 0-1,0 0 0,0 0 0,0 0 0,0 0 0,0 0 0,1 0 0,-1 0 1,0 0-1,0 0 0,0 0 0,1 0 0,-1 0 0,0 0 0,0 0 0,0 0 1,0 0-1,1 0 0,-1 0 0,0 0 0,0 0 0,0 0 0,0 0 0,0 0 1,1 1-1,-1-1 0,0 0 0,0 0 0,0 0 0,0 0 0,0 0 0,0 0 1,0 1-1,1-1 0,-1 0 0,0 0 0,0 0 0,0 0 0,0 0 0,0 1 1,0-1-1,0 0 0,0 0 0,0 0 0,0 0 0,0 1 0,0-1 0,0 0 0,0 0 1,0 0-1,0 1 0,0-1 0,0 0 0,0 0 0,0 0 0,0 0 0,0 0 1,-1 1-1,1-1 0,0 19 591,-1-16-217,-6 74 918,-21 83 0,-6 68-1332,34-228-45,0 1 0,-1 0 0,1 0 0,0 0 0,0 0 0,0 0 0,0 0 0,0 0 0,0-1 0,0 1 0,1 0 0,-1 0 0,0 0 0,0 0 0,1 0 1,-1 0-1,0-1 0,1 1 0,-1 0 0,1 0 0,0 0 0,0-1-7,-1 0 0,1 0 0,-1 0 0,1 0 0,0 0 0,-1 0 0,1 0 0,-1-1 0,1 1 0,-1 0 0,1 0 0,0-1 0,-1 1 0,1 0 0,-1-1 0,1 1 0,-1 0 0,0-1 0,1 1 0,-1-1 0,1 1 0,-1-1 0,26-36-798,-10 3 342</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6.288"/>
    </inkml:context>
    <inkml:brush xml:id="br0">
      <inkml:brushProperty name="width" value="0.05" units="cm"/>
      <inkml:brushProperty name="height" value="0.05" units="cm"/>
    </inkml:brush>
  </inkml:definitions>
  <inkml:trace contextRef="#ctx0" brushRef="#br0">1 132 16884,'1'2'176,"-1"0"0,1-1 0,0 1 0,0 0 0,0 0 0,1-1 0,-1 1 0,0-1 0,1 1 0,-1-1 0,1 0 0,-1 1 0,1-1 0,-1 0 0,1 0 0,0 0 0,0 0 0,0 0 0,-1 0 0,1-1 0,0 1 0,0-1 0,0 1 0,0-1 0,0 0 0,0 0 0,0 0 0,0 0 0,0 0 0,0 0 0,0 0 0,0-1 0,0 1 0,0-1 0,0 1 0,0-1 0,0 0 0,0 0 0,-1 0 0,1 0 0,2-1 0,4-3 52,0-1 0,-1 1 0,1-1 0,-1 0 1,0-1-1,-1 0 0,8-9 0,-11 12-181,0 1 0,-1-1 0,1 0 0,-1 0-1,0-1 1,0 1 0,0 0 0,0-1 0,-1 0 0,0 1 0,0-1-1,0 0 1,-1 1 0,1-1 0,-1 0 0,0-5 0,0 10-41,0-1 0,0 1 1,0-1-1,-1 0 1,1 1-1,0-1 0,0 1 1,0-1-1,0 1 0,-1-1 1,1 0-1,0 1 0,-1-1 1,1 1-1,0-1 1,-1 1-1,1-1 0,0 1 1,-1 0-1,1-1 0,-1 1 1,1-1-1,-1 1 0,1 0 1,-1-1-1,1 1 1,-1 0-1,1 0 0,-1 0 1,0-1-1,1 1 0,-1 0 1,1 0-1,-1 0 0,0 0 1,1 0-1,-1 0 1,1 0-1,-1 0 0,0 0 1,1 0-1,-1 0 0,1 0 1,-1 1-1,1-1 0,-1 0 1,0 0-1,1 1 1,-1-1-1,1 0 0,-1 1 1,-3 1 10,1 0 0,-1 1 0,1-1 0,0 1 0,0-1 0,-5 6 1,-4 9-28,0 1 1,1 0-1,1 0 1,0 1-1,2 1 1,0 0-1,1 0 1,1 0-1,1 0 1,1 1 0,-3 38-1,7-57-35,-1 0 1,1 1-1,1-1 0,-1 0 0,0 1 1,0-1-1,1 0 0,-1 1 1,1-1-1,0 0 0,0 0 0,0 1 1,0-1-1,0 0 0,0 0 0,2 2 1,-1-3-33,-1 0-1,0 0 1,1 0 0,-1 0 0,0 0 0,1 0 0,-1-1 0,1 1 0,-1-1-1,1 1 1,0-1 0,-1 0 0,1 1 0,-1-1 0,1 0 0,0 0 0,-1 0-1,1 0 1,0 0 0,-1-1 0,1 1 0,-1 0 0,1-1 0,1 0 0,8-3-131,0-1 1,0 0 0,-1-1 0,13-8-1,-22 13 196,42-28-705</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7.256"/>
    </inkml:context>
    <inkml:brush xml:id="br0">
      <inkml:brushProperty name="width" value="0.05" units="cm"/>
      <inkml:brushProperty name="height" value="0.05" units="cm"/>
    </inkml:brush>
  </inkml:definitions>
  <inkml:trace contextRef="#ctx0" brushRef="#br0">437 22 14875,'0'-1'179,"-1"0"-1,1 0 0,0 0 1,-1 0-1,1 0 1,0 0-1,-1 0 1,1 0-1,-1 1 1,0-1-1,1 0 0,-1 0 1,1 0-1,-1 1 1,0-1-1,0 1 1,0-1-1,1 0 1,-1 1-1,0-1 0,0 1 1,0 0-1,0-1 1,0 1-1,0 0 1,0-1-1,0 1 0,0 0 1,0 0-1,-1 0 1,-32-3 2077,32 3-2066,-8 0 30,0 1-1,1 0 1,-1 1 0,1 0 0,-1 0-1,1 1 1,0 0 0,-17 9-1,12-4-68,0 0-1,1 1 0,0 1 0,-21 20 0,8-1 18,1 0-1,1 2 1,-31 54-1,53-82-154,-34 61 130,33-56-136,0-1 0,0 1 0,0 0 0,1 0 0,0 0 0,-1 14 0,3-21-5,0 0 0,0 0-1,0 0 1,0 0-1,0 0 1,0-1 0,0 1-1,0 0 1,0 0 0,1 0-1,-1 0 1,0 0-1,0 0 1,1 0 0,-1 0-1,1-1 1,-1 1-1,1 0 1,-1 0 0,1-1-1,-1 1 1,1 0 0,0-1-1,-1 1 1,3 1-1,-2-2 4,0 1 0,1-1 0,-1 0 0,1 0 0,-1 0 0,1 1 0,-1-1 0,1 0 0,-1-1 0,1 1-1,-1 0 1,1 0 0,-1-1 0,3 0 0,3-2 19,0 0 0,-1 0 0,1-1 0,0 1 0,8-8 0,2-5 18,0 0-1,0-1 0,-2-1 1,0-1-1,-1 0 0,-1-1 1,15-30-1,-21 43-59,-3 11 6,0 9-6,-4-13 15,22 60-79,-17-50 103,0 0 0,-1 0 0,-1 1 0,0-1 0,0 1 0,-1 0 0,1 12 0,-3-23-7,0 0 0,0 1 1,-1-1-1,1 1 0,0-1 1,0 0-1,0 1 0,-1-1 1,1 0-1,0 1 0,0-1 0,-1 0 1,1 0-1,0 1 0,-1-1 1,1 0-1,0 0 0,-1 0 1,1 1-1,0-1 0,-1 0 1,1 0-1,0 0 0,-1 0 0,1 0 1,-1 0-1,1 1 0,0-1 1,-1 0-1,1 0 0,-1 0 1,1-1-1,0 1 0,-1 0 1,1 0-1,-1 0 0,1 0 0,0 0 1,-1 0-1,1 0 0,0-1 1,-1 1-1,1 0 0,-1-1 1,-18-8 672,18 7-936,-1 0 1,1 0-1,0 0 0,0-1 1,0 1-1,0 0 0,0 0 1,1-1-1,-1 1 1,0 0-1,1-1 0,0 1 1,0-1-1,0 1 1,0-1-1,0 1 0,0 0 1,1-4-1,1-8-563</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7.922"/>
    </inkml:context>
    <inkml:brush xml:id="br0">
      <inkml:brushProperty name="width" value="0.05" units="cm"/>
      <inkml:brushProperty name="height" value="0.05" units="cm"/>
    </inkml:brush>
  </inkml:definitions>
  <inkml:trace contextRef="#ctx0" brushRef="#br0">294 59 13579,'3'-6'686,"0"2"6,-1 0 0,0 0-1,-1 0 1,1 0-1,-1-1 1,1-4-1,-2 8-557,0 1 0,0-1-1,0 0 1,0 0 0,0 1-1,0-1 1,0 0 0,0 0-1,-1 1 1,1-1 0,0 0-1,0 1 1,-1-1 0,1 0-1,-1 1 1,1-1 0,-1 0-1,1 1 1,-1-1 0,1 1-1,-1-1 1,1 1 0,-1-1 0,1 1-1,-1-1 1,0 1 0,1 0-1,-1-1 1,0 1 0,0 0-1,1 0 1,-1 0 0,0-1-1,1 1 1,-1 0 0,0 0-1,0 0 1,0 0 0,1 0-1,-1 0 1,0 0 0,0 0-1,0 1 1,-5 0 78,0-1 0,1 2 0,-1-1 1,1 1-1,-1-1 0,1 2 0,0-1 0,0 0 0,0 1 1,0 0-1,0 0 0,-5 5 0,-5 4-51,1 1 0,-17 19 0,11-9-81,1 1 1,1 1 0,1 0-1,-13 28 1,22-36-71,0-1 0,1 1 0,1 1 0,1-1 0,0 1 0,1 0 0,-2 36-1,6-49-12,0 1 0,0-1-1,1 0 1,0 1 0,0-1 0,0 0-1,1 0 1,0 1 0,0-1-1,3 5 1,-4-9 2,-1 1 1,1-1 0,0 0-1,0 0 1,0 0-1,0 0 1,0 0 0,0 0-1,0 0 1,0 0-1,0 0 1,1 0 0,-1-1-1,0 1 1,0 0-1,1-1 1,-1 1 0,1-1-1,-1 0 1,0 1-1,1-1 1,-1 0 0,1 0-1,-1 0 1,1 0-1,-1 0 1,0 0 0,1 0-1,-1 0 1,1-1-1,-1 1 1,1-1 0,-1 1-1,0-1 1,1 1-1,-1-1 1,0 0 0,0 1-1,0-1 1,1 0-1,0-2 1,6-3 8,0-1 0,-1 0 0,0-1 0,0 1 0,-1-2 0,0 1 0,0 0 0,6-14 0,0-2 24,17-51-1,-29 74-31,2-5-7,0 0 0,0 0 1,0 0-1,-1-1 0,0 1 1,0-12-1,-1 18 5,0 0 0,0 0 0,-1 0 0,1 0 0,0 0 0,0 0 1,0 0-1,0 0 0,0 0 0,0 0 0,0 0 0,0 0 0,0 0 0,0 0 0,0 0 0,0 0 0,0 0 0,-1 0 0,1 0 0,0 0 0,0 0 0,0 0 0,0 0 0,0 0 1,0 0-1,0 0 0,0 0 0,0 0 0,0 0 0,0 0 0,0 0 0,0 0 0,0 0 0,-1 0 0,1 0 0,0 0 0,0 0 0,0 0 0,0 0 0,0 0 0,0 0 0,0 0 0,0 0 1,0 0-1,0-1 0,0 1 0,0 0 0,0 0 0,0 0 0,0 0 0,0 0 0,0 0 0,0 0 0,0 0 0,0 0 0,0 0 0,0 0 0,0-1 0,-5 12-71,-3 14-23,7-18 64,-2 26-92,3-31 118,0 0-1,0-1 1,0 1 0,0 0 0,0 0 0,1 0 0,-1 0 0,1-1 0,-1 1 0,1 0 0,0 0 0,0-1 0,1 4 0,-1-5 4,-1 0 0,1 1 0,-1-1 1,1 0-1,-1 0 0,1 1 1,-1-1-1,1 0 0,-1 0 0,1 0 1,0 0-1,-1 0 0,1 0 0,-1 0 1,1 0-1,0 0 0,-1 0 0,1 0 1,-1 0-1,1 0 0,-1 0 1,1 0-1,-1-1 0,1 1 0,0 0 1,-1 0-1,1-1 0,-1 1 0,0 0 1,1-1-1,-1 1 0,1 0 0,-1-1 1,1 0-1,20-20-12,-14 13 9,-7 7 3,1 1 0,-1-1 1,1 1-1,-1-1 0,1 1 1,-1-1-1,1 1 1,0-1-1,-1 1 0,1 0 1,-1-1-1,1 1 0,0 0 1,-1 0-1,1-1 0,0 1 1,-1 0-1,1 0 1,0 0-1,0 0 0,-1 0 1,2 0-1,-2 0 1,1 1-1,-1-1 1,0 0 0,1 1 0,-1-1-1,0 1 1,1-1 0,-1 1 0,0-1-1,0 1 1,1-1 0,-1 1 0,0-1-1,0 1 1,0-1 0,0 1 0,0-1-1,0 1 1,0-1 0,0 1 0,0 0-1,-5 37-19,4-35 22,-21 84 68,-5 27 176,26-100-518,4-9-1011,14-14-1143,-11 4 2477,7-3-840</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8.389"/>
    </inkml:context>
    <inkml:brush xml:id="br0">
      <inkml:brushProperty name="width" value="0.05" units="cm"/>
      <inkml:brushProperty name="height" value="0.05" units="cm"/>
    </inkml:brush>
  </inkml:definitions>
  <inkml:trace contextRef="#ctx0" brushRef="#br0">58 1 16772,'1'5'2192,"-1"7"-1272,-1 3-264,0 6 1401,-2 10-761,-2 5-160,0 11-303,-4 2-121,-2 4-272,2 1-112,2-2-288,1-5-216,5-7-448,1-7-313,4-11-551,5-6 1104,5-15-256,5-1-240</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8.777"/>
    </inkml:context>
    <inkml:brush xml:id="br0">
      <inkml:brushProperty name="width" value="0.05" units="cm"/>
      <inkml:brushProperty name="height" value="0.05" units="cm"/>
    </inkml:brush>
  </inkml:definitions>
  <inkml:trace contextRef="#ctx0" brushRef="#br0">138 128 17868,'-2'3'396,"1"0"0,-1 1 0,0-1 0,-1 0 0,1 0 0,0 0 0,-1-1 0,-4 5 0,-11 12 747,2 5-494,0 1-1,-14 33 0,24-45-570,0 0 0,1 1 1,1-1-1,0 1 0,1 0 1,-2 22-1,5-35-55,0 1 1,0-1-1,0 1 0,0-1 0,0 1 1,0-1-1,0 1 0,1-1 0,-1 1 0,0-1 1,1 1-1,0-1 0,-1 0 0,1 1 1,1 1-1,-1-2-4,0 0 1,-1-1-1,1 1 1,0-1-1,0 1 1,0-1-1,-1 1 1,1-1-1,0 1 1,0-1-1,0 0 1,0 0-1,0 1 1,0-1-1,0 0 1,0 0-1,0 0 1,1 0-1,3-1 29,-1 0-1,0 0 0,0 0 1,0 0-1,0-1 1,0 0-1,0 0 0,-1 0 1,8-5-1,13-12 112,-1-1 0,0-1-1,-2-1 1,22-29 0,65-104 121,-101 143-271,2-1 2,-1 0-1,0-1 1,-1 1-1,-1-2 0,7-19 1,-13 22-11,-7 14-3,-12 18-10,4 1-41,0 1 1,2 1-1,0 0 0,2 1 1,0 0-1,2 0 1,1 1-1,0 1 0,-6 51 1,13-70-129,1 0 1,-1 0-1,2 1 1,-1-1-1,1 0 1,4 14-1,-5-19 148,1-1 1,0 1-1,-1 0 0,1 0 0,0-1 1,0 1-1,0-1 0,0 1 0,0-1 0,0 1 1,1-1-1,-1 0 0,0 0 0,1 1 1,-1-1-1,1 0 0,0 0 0,-1 0 1,1-1-1,-1 1 0,1 0 0,0-1 0,0 1 1,0-1-1,-1 1 0,1-1 0,0 0 1,0 0-1,0 0 0,0 0 0,3 0 1,29-9-473</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39.292"/>
    </inkml:context>
    <inkml:brush xml:id="br0">
      <inkml:brushProperty name="width" value="0.05" units="cm"/>
      <inkml:brushProperty name="height" value="0.05" units="cm"/>
    </inkml:brush>
  </inkml:definitions>
  <inkml:trace contextRef="#ctx0" brushRef="#br0">12 15 17516,'-1'3'769,"0"1"0,0-1 1,1 1-1,0 0 1,0-1-1,0 1 0,0 0 1,1 3-1,0 13 280,-6 21 16,3-30-893,0-1 0,1 1 1,1 0-1,0 14 0,0-24-165,0-1 0,0 0 0,0 0 0,0 1 1,0-1-1,0 0 0,0 1 0,1-1 0,-1 0 0,0 0 0,0 1 0,0-1 0,0 0 0,0 0 0,1 1 0,-1-1 0,0 0 0,0 0 0,0 0 0,1 1 1,-1-1-1,0 0 0,0 0 0,1 0 0,-1 0 0,0 1 0,0-1 0,1 0 0,-1 0 0,0 0 0,1 0 0,-1 0 0,0 0 0,0 0 0,1 0 1,-1 0-1,0 0 0,1 0 0,-1 0 0,0 0 0,1 0 0,-1 0 0,0 0 0,0 0 0,1 0 0,-1-1 0,0 1 0,0 0 0,1 0 0,-1 0 1,0 0-1,0-1 0,1 1 0,-1 0 0,13-11 83,8-14-8,-1 0 1,-2-2-1,17-31 0,-12 19-55,-43 111-94,10-42 50,5-17 18,0 0 0,1 0 0,0 1 0,1 0-1,0-1 1,2 1 0,-1 16 0,2-30 1,0 1 1,0-1 0,0 0-1,0 1 1,0-1 0,0 1-1,0-1 1,0 0 0,0 1-1,0-1 1,0 1-1,0-1 1,1 0 0,-1 1-1,0-1 1,0 0 0,0 1-1,1-1 1,-1 0 0,0 1-1,1-1 1,-1 0 0,0 0-1,0 1 1,1-1 0,-1 0-1,1 0 1,-1 1-1,0-1 1,1 0 0,-1 0-1,0 0 1,1 0 0,14-5 35,11-17-113,-26 22 74,123-139-2149,-123 138 2133,0 1-1,0 0 1,0 0-1,0 0 1,0 0 0,0-1-1,0 1 1,0 0-1,0 0 1,0 0 0,1 0-1,-1 0 1,0-1-1,0 1 1,0 0 0,0 0-1,0 0 1,1 0-1,-1 0 1,0 0 0,0 0-1,0 0 1,0 0-1,0 0 1,1-1 0,-1 1-1,0 0 1,0 0 0,0 0-1,1 0 1,-1 0-1,0 0 1,0 0 0,0 0-1,0 0 1,1 0-1,-1 1 1,0-1 0,0 0-1,0 0 1,0 0-1,1 0 1,-1 0 0,0 0-1,0 0 1,0 0-1,0 0 1,0 11-260,-7 15 126,-36 97 207,43-134 13,4-10-57</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5:41.484"/>
    </inkml:context>
    <inkml:brush xml:id="br0">
      <inkml:brushProperty name="width" value="0.05" units="cm"/>
      <inkml:brushProperty name="height" value="0.05" units="cm"/>
    </inkml:brush>
  </inkml:definitions>
  <inkml:trace contextRef="#ctx0" brushRef="#br0">8 253 17596,'1'0'113,"0"0"0,-1 0 0,1 0 0,-1 1 0,1-1-1,-1 0 1,1 0 0,-1-1 0,1 1 0,-1 0 0,1 0 0,-1 0 0,1 0 0,-1 0 0,1 0 0,-1-1 0,1 1 0,-1 0 0,1-1 0,-1 1 0,1 0 0,-1-1 0,0 1 0,1 0 0,-1-1-1,0 1 1,1 0 0,-1-1 0,1 0 0,14-15 500,-10 11-499,0-1 1,0 0-1,0-1 0,-1 1 1,0-1-1,0 0 1,-1 0-1,0 0 1,0-1-1,-1 1 1,3-9-1,-5 16-107,0 0 0,0-1 0,0 1 0,0 0 0,0 0 0,0 0 0,0 0 0,0 0 0,0 0 0,0-1 0,0 1 0,0 0 0,0 0 0,0 0-1,0 0 1,0 0 0,0-1 0,0 1 0,0 0 0,0 0 0,0 0 0,0 0 0,0 0 0,0-1 0,0 1 0,0 0 0,0 0 0,0 0 0,0 0 0,0 0 0,0 0 0,0-1-1,0 1 1,-1 0 0,1 0 0,0 0 0,0 0 0,0 0 0,0 0 0,0 0 0,0 0 0,-1 0 0,1 0 0,0 0 0,0-1 0,0 1 0,0 0 0,0 0 0,0 0 0,-1 0 0,1 0-1,0 0 1,0 0 0,0 0 0,0 0 0,-1 0 0,-8 8 200,-7 14-28,6-3-161,0 0 0,1 1 0,1 0 0,-9 39 0,16-58-15,1 0-1,0 0 0,-1 1 1,1-1-1,0 0 0,0 0 1,0 0-1,0 1 0,0-1 1,0 0-1,0 0 0,1 0 0,-1 1 1,0-1-1,1 0 0,-1 0 1,1 0-1,0 2 0,-1-3 3,1 1-1,-1-1 0,1 0 0,0 1 0,-1-1 1,1 0-1,-1 0 0,1 1 0,0-1 1,-1 0-1,1 0 0,-1 0 0,1 0 1,0 0-1,-1 0 0,1 0 0,0 0 0,-1 0 1,1 0-1,0 0 0,-1 0 0,1-1 1,1 1-1,3-2 23,-1 0 1,1-1 0,0 1-1,-1-1 1,1 0 0,5-5-1,8-9 57,0 0 0,-1-1 0,-1-1 0,17-25 0,-25 33-71,-6 11-52,-9 19-191,1 1-129,4 0-357,3-20 683,-1 0 0,0 0 0,0 1-1,0-1 1,0 0 0,0 0 0,0 1 0,0-1 0,1 0 0,-1 0 0,0 0 0,0 1 0,0-1 0,1 0 0,-1 0 0,0 0-1,0 0 1,0 1 0,1-1 0,-1 0 0,0 0 0,0 0 0,1 0 0,-1 0 0,0 0 0,1 0 0,-1 0 0,0 0 0,0 0-1,1 0 1,-1 0 0,0 0 0,0 0 0,1 0 0,-1 0 0,2-1-86,0 0-1,0 0 1,0 0-1,0 0 1,0 0-1,-1-1 1,1 1 0,-1-1-1,1 1 1,-1-1-1,1 0 1,-1 1-1,2-5 1,54-87-2077,-83 156 2154,7-23 354,-67 149 1983,83-176-2123,-1 0 0,1 1 0,1-1 0,0 1 0,1 24 0,1-26-148,0 0-1,-1-1 1,0 1-1,-1-1 0,0 1 1,-1-1-1,-8 21 0,11-31-17,-1 0 0,1 0 0,-1 1 0,0-1 0,0 0 0,1 0 0,-1 0 0,0 0 0,0 0 0,0 0-1,0 0 1,0 0 0,-1-1 0,1 1 0,0 0 0,0-1 0,-2 2 0,3-2-3,-1 0 0,1 0 0,0 0 0,0 0 0,-1 0 0,1 0 0,0 0 0,-1-1 0,1 1 1,0 0-1,0 0 0,-1 0 0,1 0 0,0 0 0,0 0 0,-1 0 0,1 0 0,0-1 0,0 1 0,0 0 0,-1 0 0,1 0 0,0-1 0,0 1 0,0 0 0,-1 0 1,1-1-1,0 1 0,0 0 0,-1-16 49,3 5-39,1 0 0,1 0 0,0 0 0,1 1 0,0 0-1,0 0 1,13-17 0,-6 8-3,53-83-20,39-65-11,-81 127 44,-2-2 0,18-51 0,-36 86 1,-1 0 0,0-1 0,0 1 1,0 0-1,0-16 0,-2 23-21,0-1 0,0 1-1,0 0 1,0-1 0,0 1-1,0-1 1,0 1 0,0 0-1,0-1 1,0 1 0,0-1-1,0 1 1,0 0 0,0-1-1,0 1 1,-1-1 0,1 1-1,0 0 1,0-1 0,-1 1-1,1 0 1,0-1 0,0 1-1,-1 0 1,1-1 0,0 1 0,-1 0-1,1 0 1,0-1 0,-1 1-1,1 0 1,0 0 0,-1 0-1,1 0 1,-1-1 0,1 1-1,0 0 1,-1 0 0,1 0-1,-1 0 1,1 0 0,-1 0-1,1 0 1,0 0 0,-1 0-1,1 0 1,-1 0 0,1 0-1,0 1 1,-1-1 0,1 0-1,-1 0 1,1 0 0,-1 1-1,-17 12 77,8-2-85,0 0 0,1 1 1,0 0-1,1 0 1,1 1-1,0 0 0,0 0 1,1 1-1,1 0 1,1 0-1,0 0 1,0 1-1,2 0 0,0-1 1,-1 21-1,3-33-30,0 1-1,1-1 1,-1 0-1,0 1 0,1-1 1,-1 0-1,1 0 1,0 1-1,0-1 1,0 0-1,2 4 1,-2-5 26,0 0 0,0-1 1,0 1-1,0 0 0,0 0 0,0-1 1,0 1-1,0 0 0,0-1 1,0 1-1,0-1 0,1 0 0,-1 1 1,0-1-1,0 0 0,0 0 1,1 0-1,-1 0 0,0 0 0,0 0 1,2 0-1,19-2-179</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1.804"/>
    </inkml:context>
    <inkml:brush xml:id="br0">
      <inkml:brushProperty name="width" value="0.05" units="cm"/>
      <inkml:brushProperty name="height" value="0.05" units="cm"/>
    </inkml:brush>
  </inkml:definitions>
  <inkml:trace contextRef="#ctx0" brushRef="#br0">165 66 17076,'1'-3'268,"0"-1"0,-1 1 1,0-1-1,1 1 1,-1-1-1,0 1 0,-1 0 1,1-1-1,-1 1 1,1-1-1,-1 1 0,0 0 1,-2-5-1,2 7-190,1 0-1,-1 0 0,0 0 1,1 0-1,-1 0 0,0 0 1,0 1-1,0-1 0,1 0 1,-1 0-1,0 1 1,0-1-1,0 1 0,0-1 1,0 1-1,0-1 0,0 1 1,-2-1-1,1 1 25,0 0 1,0 0-1,0 0 0,0 0 1,0 0-1,0 1 0,0-1 0,0 1 1,0-1-1,0 1 0,0 0 1,-4 1-1,-1 3-47,0-1 0,0 1 0,0 0 0,1 0 0,-1 1 0,1 0 0,1 0 0,-1 1 0,1-1-1,0 1 1,1 0 0,-6 11 0,5-8-65,0 0 0,1 1 0,0-1 0,1 1-1,0 0 1,1 0 0,0 1 0,0 18 0,2-28 8,0 1-1,0-1 1,0 1 0,0-1 0,1 1 0,-1-1 0,1 1-1,0-1 1,0 0 0,0 1 0,0-1 0,0 0-1,0 0 1,1 0 0,1 3 0,-2-4 2,0 0 1,0 0-1,1 0 0,-1-1 1,0 1-1,1 0 1,-1-1-1,0 1 1,1-1-1,-1 1 0,1-1 1,-1 1-1,1-1 1,-1 0-1,1 0 0,-1 0 1,1 0-1,-1 0 1,1 0-1,-1 0 0,1-1 1,-1 1-1,1 0 1,-1-1-1,0 1 0,3-2 1,5-2 13,-1-1-1,0 0 1,0 0 0,-1-1 0,1 0 0,-1 0 0,0-1-1,-1 0 1,1 0 0,4-9 0,5-6 60,-1-1-1,13-29 1,-34 69-64,0 0 0,1 1 1,1-1-1,0 1 0,2 0 0,-1 18 0,2-34-12,1 0-1,0 1 1,1-1-1,-1 1 1,0-1-1,1 1 1,-1-1 0,1 0-1,0 1 1,0-1-1,0 0 1,1 4-1,-1-5 3,1 0 0,-1 0 0,0 0 0,0 0-1,0 0 1,1 0 0,-1 0 0,0 0 0,1-1-1,-1 1 1,1 0 0,-1-1 0,0 1 0,1-1-1,0 0 1,-1 1 0,1-1 0,-1 0 0,1 0-1,-1 0 1,1 0 0,1 0 0,8-2 7,0 0 1,0 0-1,0-1 1,0 0-1,0-1 1,-1 0-1,19-11 1,69-47 104,-86 53-89,13-9 29,-16 11-34,0 0 0,1 0 0,0 1 1,0 1-1,16-7 0,-25 11-17,-1 1 1,1 0-1,0-1 0,-1 1 0,1 0 1,0 0-1,0 0 0,-1 0 1,1 0-1,0 0 0,-1 0 0,1 0 1,0 0-1,0 0 0,-1 0 1,1 0-1,0 0 0,-1 0 1,1 1-1,0-1 0,-1 0 0,1 0 1,0 1-1,-1-1 0,1 1 1,-1-1-1,1 1 0,-1-1 0,1 0 1,-1 1-1,1 0 0,-1-1 1,1 1-1,-1-1 0,1 1 0,-1 0 1,0-1-1,0 1 0,1 0 1,-1-1-1,0 1 0,0 0 0,0-1 1,1 1-1,-1 0 0,0-1 1,0 1-1,0 0 0,0 0 0,-1-1 1,1 2-1,0 6 4,-1 0-1,-1-1 1,-3 15 0,3-13-3,-1 2 3,2-6 6,-1-1 1,1 0-1,1 1 0,-1-1 1,0 0-1,1 1 1,0-1-1,0 1 0,1 6 1,0-10-4,-1-1 0,0 1 0,1-1-1,-1 1 1,1-1 0,-1 0 0,1 1 0,-1-1 0,1 0 0,-1 0 0,1 1 0,-1-1 0,1 0 0,-1 0 0,1 0 0,-1 1 0,1-1 0,0 0-1,-1 0 1,1 0 0,-1 0 0,1 0 0,-1 0 0,1 0 0,0 0 0,-1-1 0,1 1 0,-1 0 0,1 0 0,-1 0 0,1 0 0,-1-1 0,1 1 0,-1 0-1,1-1 1,-1 1 0,1 0 0,-1-1 0,1 0 0,19-13 124,38-38 218,-29 25-154,65-46 0,-92 71-198,-1 1 1,1 0-1,0 0 1,0 0 0,0 0-1,0 1 1,0-1-1,0 0 1,0 1 0,0 0-1,0-1 1,0 1-1,0 0 1,3 0 0,-5 0 0,1 1 0,0-1 0,0 0 0,0 1 0,0-1 0,-1 1 0,1-1 0,0 1 0,0-1 0,-1 1 0,1 0 0,-1-1 0,1 1 0,0 0 0,-1-1 0,1 1 0,-1 0 0,0 0 0,1 0 0,-1-1 0,1 1 0,-1 0 0,0 0 0,0 0 0,0 0 0,1 0 0,-1 0 0,0 0 0,0-1 0,0 1 0,0 0 0,-1 2 0,-6 38-30,6-36 31,-1 0 0,1 0 1,0 0-1,1 0 0,-1 0 0,1 1 0,0-1 1,0 0-1,2 10 0,-2-15 1,0 1 0,1-1 1,-1 0-1,1 1 0,-1-1 0,0 1 0,1-1 1,-1 0-1,1 1 0,-1-1 0,1 0 0,-1 0 1,1 1-1,-1-1 0,1 0 0,-1 0 0,1 0 1,-1 0-1,1 1 0,-1-1 0,1 0 0,-1 0 0,1 0 1,-1 0-1,1 0 0,0 0 0,-1 0 0,1-1 1,-1 1-1,1 0 0,-1 0 0,1 0 0,-1-1 1,1 1-1,19-9 26,-19 8-25,54-36-121,-46 29-202,1 0 1,0 1 0,1 1-1,0-1 1,0 2-1,0-1 1,14-3 0,-24 9 232,0-1 1,0 1-1,-1 0 0,1 0 1,0 0-1,0-1 1,0 1-1,0 0 0,-1 0 1,1 0-1,0 0 1,0 0-1,0 1 0,0-1 1,-1 0-1,1 0 1,0 0-1,0 1 0,-1-1 1,1 0-1,0 1 1,0-1-1,-1 1 1,1-1-1,0 1 0,-1-1 1,1 1-1,0 0 1,-1-1-1,1 1 0,-1-1 1,1 1-1,-1 0 1,0 0-1,1-1 0,-1 1 1,1 1-1,-1 2-176,1-1-1,-1 0 0,0 0 1,0 0-1,0 0 0,0 1 1,0-1-1,-2 5 0,-1 8-544</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41.721"/>
    </inkml:context>
    <inkml:brush xml:id="br0">
      <inkml:brushProperty name="width" value="0.05" units="cm"/>
      <inkml:brushProperty name="height" value="0.05" units="cm"/>
    </inkml:brush>
  </inkml:definitions>
  <inkml:trace contextRef="#ctx0" brushRef="#br0">63 1 16476,'-25'82'9433,"1"21"-7016,19-78-2329,1 0-1,2 0 0,0 0 0,2 1 0,0-1 1,8 44-1,-6-63-72,-1 1 0,1-1-1,0 0 1,1 0 0,0 0 0,0 0 0,0 0 0,8 9 0,-10-14-32,0 1 1,0-1 0,1 1 0,-1-1 0,0 0-1,1 0 1,-1 0 0,1 0 0,-1 0-1,1 0 1,0 0 0,-1-1 0,1 1-1,0-1 1,0 1 0,-1-1 0,1 1 0,0-1-1,0 0 1,0 0 0,-1 0 0,1 0-1,0 0 1,0 0 0,0-1 0,-1 1-1,1-1 1,0 1 0,0-1 0,-1 1-1,1-1 1,0 0 0,-1 0 0,1 0 0,-1 0-1,2-1 1,1-2-145,0 1 0,0-1 0,0 1 0,-1-1 0,0 0-1,0-1 1,0 1 0,0 0 0,0-1 0,-1 0 0,3-8 0,-1 1-52,-1 0 0,0 0-1,2-24 1,-2-14-402</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42.109"/>
    </inkml:context>
    <inkml:brush xml:id="br0">
      <inkml:brushProperty name="width" value="0.05" units="cm"/>
      <inkml:brushProperty name="height" value="0.05" units="cm"/>
    </inkml:brush>
  </inkml:definitions>
  <inkml:trace contextRef="#ctx0" brushRef="#br0">15 12 17860,'-3'-5'2344,"2"0"-1367,-3 4 1479,2 4-1184,1 1-175,1 3-377,-2 0-256,1 1-528,1-1-368,0-2-849,0-3 1073,1 4-144,4-3-208</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42.544"/>
    </inkml:context>
    <inkml:brush xml:id="br0">
      <inkml:brushProperty name="width" value="0.05" units="cm"/>
      <inkml:brushProperty name="height" value="0.05" units="cm"/>
    </inkml:brush>
  </inkml:definitions>
  <inkml:trace contextRef="#ctx0" brushRef="#br0">416 10 14019,'-7'-2'283,"0"0"-1,-1 0 1,1 1-1,0-1 1,-1 2 0,1-1-1,0 1 1,-1 0-1,1 1 1,-1-1 0,-13 5-1,11-2-95,-1 1 1,1 0-1,0 0 0,0 1 1,1 1-1,-1-1 0,-11 11 1,3-1-71,1 2 0,1-1 0,0 2 1,2 0-1,0 1 0,-23 41 1,22-30-8,1 0 1,2 2 0,0-1 0,3 1 0,0 1 0,2 0 0,2 0 0,1 0 0,1 1 0,3 39 0,1-46-72,2 0 0,0 0 0,2 0 0,1 0 0,1-1 0,2 0 0,0 0 0,1-1 0,2 0 0,1-1 0,0-1 0,34 43 0,-39-56-40,0-1-1,1 0 1,1-1 0,-1 0 0,1 0 0,15 8 0,-20-13 17,0 0 1,0-1-1,0 0 0,1 0 1,-1 0-1,0-1 0,1 1 0,-1-1 1,1-1-1,-1 1 0,1-1 1,0 0-1,-1 0 0,1 0 0,-1-1 1,9-2-1,-4-1 53,0 0 0,0 0 0,-1-1 0,0-1 0,0 0-1,0 0 1,0-1 0,-1 1 0,0-2 0,8-9 0,3-6 162,-2 0 1,25-41-1,-17 20 53,-2-1 0,-2-1 0,-2-1-1,18-70 1,-29 88-214,-2 0 1,-1 0-1,-2-1 0,-1 0 0,-1 1 1,-1-1-1,-2 0 0,-10-56 0,9 73-121,-2-1-1,1 1 0,-2 0 0,0 0 1,0 0-1,-1 1 0,-1 0 0,0 0 0,-1 1 1,0 0-1,0 1 0,-16-13 0,19 17 36,0 1 0,-1 1 0,1-1 0,-1 1 0,0 0 0,-1 1 0,1-1 0,0 1 0,-1 1 0,0 0-1,0 0 1,0 0 0,0 1 0,0 0 0,0 1 0,0 0 0,0 0 0,0 0 0,0 1 0,0 0 0,0 1 0,0 0 0,-7 3 0,-20 13-238</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43.759"/>
    </inkml:context>
    <inkml:brush xml:id="br0">
      <inkml:brushProperty name="width" value="0.05" units="cm"/>
      <inkml:brushProperty name="height" value="0.05" units="cm"/>
    </inkml:brush>
  </inkml:definitions>
  <inkml:trace contextRef="#ctx0" brushRef="#br0">498 257 14323,'-11'-6'183,"1"0"0,-1 1 0,0 0 0,-1 1 0,1 0 0,-1 1 0,0 0 0,0 1-1,0 0 1,0 1 0,0 0 0,0 1 0,0 0 0,0 1 0,0 1 0,0 0 0,0 0 0,0 1 0,1 1 0,-20 8 0,17-6-104,-1 2 1,2 0 0,-1 0 0,1 1 0,1 1-1,0 0 1,0 0 0,1 2 0,0-1 0,1 1-1,0 1 1,1 0 0,0 0 0,1 1 0,-10 24-1,8-11 33,2 1 0,1-1 0,1 1 0,1 1 0,2-1 0,1 0 0,1 1 0,1 0 0,1-1 0,10 49 0,-5-46-59,1 0-1,2-1 0,1-1 0,2 1 0,0-2 0,2 0 1,1 0-1,2-1 0,30 39 0,-37-55-53,0 0 1,0-1-1,1 0 0,0 0 0,0-1 1,1 0-1,1-1 0,-1-1 1,1 0-1,1-1 0,17 6 0,-20-8 17,1-2-1,0 1 0,0-2 0,0 0 1,0 0-1,0-1 0,0 0 0,0-1 1,0-1-1,-1 0 0,1 0 0,0-1 1,-1-1-1,13-5 0,-7 1 61,0 0-1,0-2 1,-1 0-1,-1-1 0,1-1 1,-2 0-1,0-1 1,21-24-1,-8 4 201,-2-2-1,37-66 1,-44 68-76,-2-1 1,-1-1-1,-1-1 0,-2 0 1,-2 0-1,10-64 0,-17 75-189,-1 0-1,-1 0 0,-2-1 0,0 1 0,-2 0 1,-1 0-1,-1 0 0,0 0 0,-2 1 1,-20-46-1,14 44-349,-1 0-1,-2 0 1,0 1 0,-32-36 0,33 44 45,-1 2-1,0 0 1,-1 0 0,0 2 0,-1 0 0,-35-19-1,9 15-509</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49.423"/>
    </inkml:context>
    <inkml:brush xml:id="br0">
      <inkml:brushProperty name="width" value="0.05" units="cm"/>
      <inkml:brushProperty name="height" value="0.05" units="cm"/>
    </inkml:brush>
  </inkml:definitions>
  <inkml:trace contextRef="#ctx0" brushRef="#br0">0 156 14611,'16'13'1232,"4"-10"-936,3-3-128,13-1 513,4-2-273,12 0-440,4 1-192,5 0-272,2 0-673,2 2 937,-1-1-200,1 1-168</inkml:trace>
  <inkml:trace contextRef="#ctx0" brushRef="#br0" timeOffset="1">979 110 9282,'45'-10'1504,"-7"-1"-768,-2 1-175,-4 0 1015,4 0-392,4 1-264,4 2-279,5 3-225,5-1-456,4 1-280,1-3 304,-4-3-113,0-3-103</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49.863"/>
    </inkml:context>
    <inkml:brush xml:id="br0">
      <inkml:brushProperty name="width" value="0.05" units="cm"/>
      <inkml:brushProperty name="height" value="0.05" units="cm"/>
    </inkml:brush>
  </inkml:definitions>
  <inkml:trace contextRef="#ctx0" brushRef="#br0">0 94 10850,'19'1'681,"-1"-1"0,0 0 0,0-2 0,1 0 0,-1-1 0,-1 0 0,34-12 0,-39 10-602,1 0 0,0 2 0,0 0 0,0 0 1,0 1-1,0 1 0,22-1 0,-16 4-359,0 0 1,0 1-1,0 1 0,30 10 1,-33-8 137,0-1 1,0 0 0,1-2 0,0 1-1,0-2 1,0-1 0,0 0 0,0-1-1,0 0 1,29-6 0,50-20-220,-70 17 487,1 1 0,0 2 0,1 0 0,36-1 0,101-10 3858,-66 5-2026,-79 11-1699,0 2 0,35 3 0,-41-1-238,1-2 1,0 0-1,-1 0 1,1-2 0,0 0-1,25-5 1,-38 6-35,-1-1 0,0 1-1,0-1 1,0 1 0,0 0 0,0 0 0,0-1 0,1 1 0,-1 0 0,0 0-1,0 0 1,0 0 0,0 0 0,1 0 0,-1 1 0,0-1 0,0 0-1,0 1 1,0-1 0,0 0 0,1 1 0,-1-1 0,0 1 0,0 0 0,0-1-1,0 1 1,-1 0 0,2 1 0,-1 0-69,0-1 0,-1 1 1,1 0-1,-1 0 0,0 0 0,0 0 1,0 0-1,0 0 0,0 0 0,0 0 0,0 0 1,0 0-1,-1 0 0,1 0 0,-1 0 1,-1 3-1,-1 2-197</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48.987"/>
    </inkml:context>
    <inkml:brush xml:id="br0">
      <inkml:brushProperty name="width" value="0.05" units="cm"/>
      <inkml:brushProperty name="height" value="0.05" units="cm"/>
    </inkml:brush>
  </inkml:definitions>
  <inkml:trace contextRef="#ctx0" brushRef="#br0">2 0 14035,'-2'11'1728,"4"11"-1448,2-3-144,5-4-216,1-3 513,6-4-818,6-5-215,6-10 464,2-7-136,1-13-72</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51.014"/>
    </inkml:context>
    <inkml:brush xml:id="br0">
      <inkml:brushProperty name="width" value="0.05" units="cm"/>
      <inkml:brushProperty name="height" value="0.05" units="cm"/>
    </inkml:brush>
  </inkml:definitions>
  <inkml:trace contextRef="#ctx0" brushRef="#br0">119 2 14363,'0'0'82,"-1"0"0,1 0-1,0-1 1,-1 1 0,1 0 0,-1 0-1,1 0 1,0 0 0,-1 0 0,1 0-1,-1 0 1,1 0 0,0 0 0,-1 0-1,1 0 1,0 0 0,-1 0 0,1 0 0,-1 0-1,1 0 1,0 1 0,-1-1 0,1 0-1,0 0 1,-1 0 0,1 1 0,0-1-1,-1 0 1,1 0 0,0 1 0,0-1-1,-1 0 1,1 1 0,0-1 0,0 0-1,-1 1 1,1-1 0,0 0 0,0 1-1,0-1 1,0 0 0,0 1 0,-1 0 0,-9 22 813,8-19-620,2-4-271,-61 158 2695,53-134-2240,1 0 0,2 1 1,0 0-1,-2 41 0,7-60-397,0 0 0,1 0-1,0 0 1,0 0-1,0-1 1,0 1-1,1 0 1,0-1-1,0 1 1,1-1 0,-1 0-1,1 0 1,0 0-1,1 0 1,7 9-1,-9-12-53,1 1 0,0-1 0,-1 0 0,1 0 0,0-1 0,0 1 0,0 0 1,0-1-1,0 0 0,0 1 0,1-1 0,-1-1 0,0 1 0,1 0 0,-1-1 0,0 0 0,1 0 0,-1 0 0,1 0 0,-1 0 0,0-1 0,1 1 0,-1-1 0,0 0 0,0 0 0,1 0 0,-1 0 0,5-4 0,-3 2-113,0 0-1,-1 0 0,1 0 1,-1-1-1,0 0 1,0 0-1,0 0 1,-1 0-1,1 0 1,-1-1-1,0 0 1,5-9-1,-3 0-90,0 1 0,0 0 0,-2-1 0,3-14 0,2-17-243</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51.451"/>
    </inkml:context>
    <inkml:brush xml:id="br0">
      <inkml:brushProperty name="width" value="0.05" units="cm"/>
      <inkml:brushProperty name="height" value="0.05" units="cm"/>
    </inkml:brush>
  </inkml:definitions>
  <inkml:trace contextRef="#ctx0" brushRef="#br0">0 8 18052,'6'-4'1792,"-6"1"401,2 3-1289,2 3-368,0-1-144,2 6-352,-3-1-320,-3 0 280,-2 3-96,-13-3 8</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52.626"/>
    </inkml:context>
    <inkml:brush xml:id="br0">
      <inkml:brushProperty name="width" value="0.05" units="cm"/>
      <inkml:brushProperty name="height" value="0.05" units="cm"/>
    </inkml:brush>
  </inkml:definitions>
  <inkml:trace contextRef="#ctx0" brushRef="#br0">9 403 15419,'-4'13'1665,"3"-11"-1454,0 1 1,1-1-1,-1 0 1,0 0 0,1 0-1,0 0 1,-1 1-1,1-1 1,0 0 0,0 0-1,1 5 1,11-17 2470,6-17-2095,-2 0 0,-1-2 0,13-34 0,-7 14-291,6-11-195,-11 21-47,2 2 1,37-60-1,-55 97-54,0-1 0,1 1 0,-1-1 0,1 0 0,-1 1-1,0-1 1,1 1 0,-1-1 0,1 1 0,-1-1-1,1 1 1,0-1 0,-1 1 0,1 0 0,-1-1 0,1 1-1,0 0 1,-1 0 0,2-1 0,-2 1 0,1 0-1,-1 1 1,0-1 0,0 0-1,1 0 1,-1 1 0,0-1-1,1 0 1,-1 0 0,0 1 0,0-1-1,0 0 1,1 0 0,-1 1-1,0-1 1,0 0 0,0 1-1,0-1 1,1 0 0,-1 1-1,0-1 1,0 1 0,0-1 0,0 0-1,0 1 1,1 30-13,-1-30 13,-9 125-33,-2 51-1623,11-154 1304,-7 43 0,1-40-103</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2.271"/>
    </inkml:context>
    <inkml:brush xml:id="br0">
      <inkml:brushProperty name="width" value="0.05" units="cm"/>
      <inkml:brushProperty name="height" value="0.05" units="cm"/>
    </inkml:brush>
  </inkml:definitions>
  <inkml:trace contextRef="#ctx0" brushRef="#br0">0 61 12619,'19'-24'1821,"-16"19"-1278,0 0 1,1 0 0,-1 1-1,1-1 1,1 1 0,4-4-1,-6 10 1170,-2 7-986,-4 12-37,-4 6-208,1-9-278,1 1 1,1 1 0,1-1-1,-1 22 1,4-40-194,0 0 0,0 0 1,0 0-1,0 0 0,0 0 1,0 0-1,0 0 1,0 0-1,0 0 0,1 0 1,-1 0-1,0 0 1,1 0-1,-1 0 0,1 0 1,-1 0-1,1 0 0,-1 0 1,1 0-1,0 0 1,-1-1-1,1 1 0,0 0 1,0 0-1,-1-1 1,1 1-1,0-1 0,0 1 1,0-1-1,0 1 0,0-1 1,0 1-1,0-1 1,0 0-1,0 1 0,0-1 1,0 0-1,0 0 0,0 0 1,0 0-1,0 0 1,0 0-1,1 0 0,-1 0 1,0 0-1,0-1 1,0 1-1,0 0 0,0-1 1,1 0-1,7-2 29,0-1-1,0 1 1,-1-2 0,12-7-1,36-27 3,-35 23-100,1 2-1,43-24 0,-64 38 50,0-1 1,0 1-1,0-1 1,0 1-1,-1 0 1,1-1-1,0 1 1,0 0-1,0-1 1,0 1-1,0 0 1,0 0-1,0 0 1,0 0-1,0 0 1,0 0-1,0 0 1,0 0-1,0 1 1,0-1-1,0 0 1,0 0-1,-1 1 1,1-1-1,0 1 1,2 0-1,-3 0 1,1 0 1,-1 1-1,1-1 0,-1 0 0,1 0 1,-1 1-1,0-1 0,1 0 0,-1 1 1,0-1-1,0 0 0,0 1 0,0-1 1,0 0-1,0 0 0,-1 3 1,-2 7 24,0 1 1,-1-1-1,-5 12 1,7-18-11,-1 0 47,1 0-1,0 0 1,1 0 0,-1 0-1,1 0 1,-1 7-1,2-11-39,0 0-1,0-1 0,0 1 0,0 0 0,0-1 1,0 1-1,0 0 0,0-1 0,1 1 0,-1 0 1,0-1-1,0 1 0,1-1 0,-1 1 0,1-1 1,-1 1-1,0-1 0,1 1 0,-1-1 0,1 1 1,-1-1-1,2 1 0,-1 0 7,1 0 0,-1-1 0,1 0 0,-1 1 0,1-1 0,-1 0 0,1 0 0,0 0 0,-1 0 1,1 0-1,-1 0 0,1 0 0,0 0 0,1-1 0,20-5 36,0-2 1,-1 0 0,1-1-1,33-20 1,-34 17-277,0 1 0,1 1 0,0 0 1,31-7-1,-52 17 184,0-1 0,0 1 0,0-1 0,0 1 0,0 0 0,0 0 0,0 0 0,0 0 0,0 0 0,0 0 0,0 1 0,0-1 0,0 1 0,0-1 0,0 1 0,0 0 0,1 0 0,-2 1 18,0-1 1,0 0 0,0 0 0,0 0 0,-1 0 0,1 1 0,-1-1 0,1 0-1,-1 0 1,1 1 0,-1-1 0,0 1 0,1-1 0,-1 0 0,0 1 0,0-1-1,0 0 1,0 1 0,0-1 0,-1 1 0,1-1 0,0 0 0,-1 1 0,0 1-1,-3 10 131,-1 1 0,-8 17 0,-8 21 670,22-47-939,5-11-109,7-11 157,24-34-175,-12 18 19</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56.006"/>
    </inkml:context>
    <inkml:brush xml:id="br0">
      <inkml:brushProperty name="width" value="0.05" units="cm"/>
      <inkml:brushProperty name="height" value="0.05" units="cm"/>
    </inkml:brush>
  </inkml:definitions>
  <inkml:trace contextRef="#ctx0" brushRef="#br0">23 1 13411,'-1'7'522,"0"1"1,1-1-1,0 1 0,1-1 1,-1 0-1,2 1 0,2 13 0,21 50 818,18 24-885,-36-82-366,0 0-1,2-1 1,-1 0 0,1 0 0,12 11-1,-20-23-70,-1 1-1,1 0 1,0 0-1,-1-1 1,1 1-1,0-1 1,-1 1-1,1 0 1,0-1-1,0 1 1,0-1-1,-1 0 1,1 1-1,0-1 1,0 0-1,0 1 1,0-1-1,0 0 0,0 0 1,0 0-1,0 0 1,-1 0-1,2 0 1,-1 0-3,0-1 0,-1 1-1,1-1 1,-1 1 0,0-1 0,1 0 0,-1 1-1,1-1 1,-1 0 0,0 1 0,0-1 0,1 0 0,-1 1-1,0-1 1,0 0 0,0 0 0,0 1 0,0-1-1,0 0 1,0 0 0,0 0 0,0-5 14,-1 0-1,1 1 1,-1-1 0,-1 0 0,1 1-1,-3-7 1,0 5-49,0-1-1,-1 0 1,0 1 0,-1 0-1,1 0 1,-1 1-1,0-1 1,-9-6 0,10 10-6,0-1 1,0 1-1,0 0 1,0 0 0,0 0-1,-1 1 1,1 0 0,-1 0-1,0 0 1,1 1-1,-1 0 1,0 0 0,-7 0-1,12 1 23,-1 0-1,1 0 0,0 0 0,-1 0 0,1 0 0,0 1 1,-1-1-1,1 0 0,0 1 0,0-1 0,-1 1 0,1-1 1,0 1-1,0 0 0,0-1 0,0 1 0,0 0 0,0 0 1,0 0-1,0 0 0,0 0 0,0 0 0,0 0 1,1 0-1,-2 2 0,1 0 0,0 0 0,0-1 1,1 1-1,-1 0 0,1 0 0,0-1 1,0 1-1,0 0 0,0 0 0,0-1 1,0 1-1,2 3 0,-2-2 14,1 0-1,0-1 0,0 1 1,0 0-1,0-1 0,1 1 1,0-1-1,-1 0 0,1 1 1,0-1-1,1 0 0,-1 0 1,1 0-1,-1-1 0,1 1 1,0-1-1,0 1 0,0-1 1,5 3-1,-5-4 26,1-1 0,-1 0 0,1 0 1,-1 0-1,1 0 0,-1 0 0,1-1 0,-1 0 0,1 0 0,-1 1 0,0-2 1,1 1-1,-1 0 0,0-1 0,0 0 0,0 1 0,0-1 0,3-3 1,8-6 166,0-1 1,15-15 0,-22 19-103,5-4 59,0 2 34,-1-2 1,0 1-1,-1-1 0,0 0 1,-1-1-1,10-19 1,-19 32-189,0-1 1,0 1-1,0 0 1,0 0 0,1 0-1,-1 0 1,0 0-1,0 0 1,0-1-1,0 1 1,0 0 0,0 0-1,0 0 1,0 0-1,0 0 1,0-1 0,0 1-1,0 0 1,0 0-1,0 0 1,0 0-1,0-1 1,0 1 0,0 0-1,0 0 1,0 0-1,0 0 1,0-1 0,0 1-1,0 0 1,0 0-1,0 0 1,0 0-1,0 0 1,0-1 0,-1 1-1,1 0 1,0 0-1,0 0 1,0 0 0,0 0-1,0 0 1,0 0-1,-1 0 1,1-1-1,0 1 1,0 0 0,0 0-1,-11 3 75,-9 9-125,-25 24-256,25-20 26,-29 20-1,44-32 238,-2-1 0,1 0 0,0 0 0,-1 0 0,1 0 0,-1-1 0,0 0 0,1-1-1,-13 2 1,17-3 54,1 0-1,-1 0 0,1 0 0,-1-1 0,0 1 0,1 0 0,-1 0 0,1-1 0,-1 1 0,1-1 0,-1 0 0,1 1 0,0-1 0,-1 0 1,1 0-1,0 0 0,-1 0 0,1 0 0,0 0 0,0 0 0,0 0 0,0-1 0,0 1 0,0 0 0,0 0 0,1-1 0,-1 1 1,0-1-1,1 1 0,-1-1 0,1 1 0,-1-1 0,1-1 0,-1 1 28,1 0 0,0 0 0,0-1-1,0 1 1,0 0 0,0 0 0,1 0 0,-1 0 0,0 0 0,1 0 0,0 0-1,-1 0 1,1 0 0,0 0 0,0 0 0,0 0 0,0 0 0,1 1 0,-1-1-1,0 0 1,1 1 0,-1-1 0,1 1 0,3-3 0,26-10-312,-27 12 201,1 1 1,-1-1-1,1 0 1,-1 0 0,0 0-1,0-1 1,0 0-1,0 1 1,0-1-1,-1-1 1,1 1-1,-1 0 1,3-5-1,12-27-177</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57.677"/>
    </inkml:context>
    <inkml:brush xml:id="br0">
      <inkml:brushProperty name="width" value="0.05" units="cm"/>
      <inkml:brushProperty name="height" value="0.05" units="cm"/>
    </inkml:brush>
  </inkml:definitions>
  <inkml:trace contextRef="#ctx0" brushRef="#br0">2 0 12651,'-1'9'992,"4"2"-632,4-4-96,7-5 336,5-1-72,7-1-144,0-1-56,1 1-39,-1-2-177,-2 2 24,0 2-112,-2-1 0,-1 2-24</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58.100"/>
    </inkml:context>
    <inkml:brush xml:id="br0">
      <inkml:brushProperty name="width" value="0.05" units="cm"/>
      <inkml:brushProperty name="height" value="0.05" units="cm"/>
    </inkml:brush>
  </inkml:definitions>
  <inkml:trace contextRef="#ctx0" brushRef="#br0">0 36 12011,'19'8'1520,"-2"0"-888,6-4-168,3 2 944,7-3-567,0-2-89,7 0-240,0 2-104,4 2-424,1-4-248,-1-4-408,-2-4-617,-2-6 1017,1-1-240,-2-2-184</inkml:trace>
  <inkml:trace contextRef="#ctx0" brushRef="#br0" timeOffset="1">925 109 12579,'25'6'1232,"-2"-9"-768,-1-6-160,2-2 488,2-5-40,1-1-568,-1-2-448,-3 2 304,0 3-64,-3 5-120</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58.523"/>
    </inkml:context>
    <inkml:brush xml:id="br0">
      <inkml:brushProperty name="width" value="0.05" units="cm"/>
      <inkml:brushProperty name="height" value="0.05" units="cm"/>
    </inkml:brush>
  </inkml:definitions>
  <inkml:trace contextRef="#ctx0" brushRef="#br0">1 101 9578,'51'0'1344,"-2"-3"-776,-9-4-39,-2 0 463,-7-5-376,-4 2-16</inkml:trace>
  <inkml:trace contextRef="#ctx0" brushRef="#br0" timeOffset="1">882 1 11282,'39'7'1265,"-5"1"-833,2 2-208,3-1 888,0-3-856,1-3-184,1-6 48,2-4-112,3-6-48</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59.087"/>
    </inkml:context>
    <inkml:brush xml:id="br0">
      <inkml:brushProperty name="width" value="0.05" units="cm"/>
      <inkml:brushProperty name="height" value="0.05" units="cm"/>
    </inkml:brush>
  </inkml:definitions>
  <inkml:trace contextRef="#ctx0" brushRef="#br0">0 162 13451,'3'1'62,"-1"0"0,1 0 0,-1 0 0,1 0 0,-1-1 0,1 0 0,0 1 0,-1-1 0,1 0 0,0 0 0,0 0 0,-1 0 0,1-1 0,0 1 0,-1-1 0,1 0 0,-1 1 0,4-3 0,6-2-151,-1-1 1,18-12 0,-8 6 66,1-2-269,1 2-1,0 1 1,27-9 0,-42 17 190,0 1 0,0 0-1,0 1 1,1 0 0,-1 0 0,0 1-1,1-1 1,-1 2 0,1 0 0,-1 0 0,0 0-1,0 1 1,13 4 0,-12-3 70,5 3 93,0 0 0,0-1 1,1-1-1,-1 0 0,1-1 1,0-1-1,0 0 0,0-1 1,17-1-1,75-13 895,27-3-90,236-11-1561,-328 24 697,77 5 0,-69 0 439,-22-3-200,0-1 1,0-1 0,49-12-1,-47 8-1408,0 1 0,60-3-1,-56 11 509,47 7 1,25 3 3961,148-25-2226,-59 0-3127,-163 13 1641</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49:59.522"/>
    </inkml:context>
    <inkml:brush xml:id="br0">
      <inkml:brushProperty name="width" value="0.05" units="cm"/>
      <inkml:brushProperty name="height" value="0.05" units="cm"/>
    </inkml:brush>
  </inkml:definitions>
  <inkml:trace contextRef="#ctx0" brushRef="#br0">0 8 10930,'60'6'494,"0"-2"0,0-3-1,0-3 1,88-13 0,-131 14-476,-1 0 0,31 4-1,18-2 658,84-5-574,-130 6-493,0-1 0,0 2 0,0 1 0,0 0 0,31 13 0,-35-11-365,0-1 0,0-1 0,17 4 0,-25-7 535,0 0 0,-1-1 0,1 0 0,0 0-1,0 0 1,-1 0 0,1-1 0,0-1 0,11-2 0,0-4 132</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00.332"/>
    </inkml:context>
    <inkml:brush xml:id="br0">
      <inkml:brushProperty name="width" value="0.05" units="cm"/>
      <inkml:brushProperty name="height" value="0.05" units="cm"/>
    </inkml:brush>
  </inkml:definitions>
  <inkml:trace contextRef="#ctx0" brushRef="#br0">105 82 18020,'-4'2'476,"-20"15"1396,24-17-1847,0 0 1,-1 0 0,1 0-1,0 0 1,0 0-1,0 1 1,0-1-1,0 0 1,-1 0 0,1 0-1,0 0 1,0 1-1,0-1 1,0 0-1,0 0 1,0 0 0,0 1-1,0-1 1,0 0-1,0 0 1,0 1-1,0-1 1,0 0 0,0 0-1,0 0 1,0 1-1,0-1 1,0 0-1,0 0 1,0 1 0,0-1-1,0 0 1,0 0-1,0 0 1,0 1 0,1-1-1,15 4 1168,38-6-541,0-2 0,82-16 0,-3 0-528,-90 17-94,-25 2-4,-14 2-6,-5-1 6,-53 13 3,-1-2 0,-1-3 0,-83 2 0,106-8-6,-146 3 228,163-4-186,20 1 27,27 1-21,95-7-41,219-34 0,-335 36-26,37-9 54,-130 36 253,35-7-130,17-5-36,0-2 1,0-1-1,-1-1 0,-53 8 0,83-17-144,0 0 0,-1 0 0,1 0 0,0 0 0,0 0 0,0 0 0,0 0 0,0-1 0,0 1 0,0-1 0,0 1-1,0-1 1,0 0 0,0 0 0,0 0 0,0 0 0,0 0 0,1 0 0,-1 0 0,-2-3 0,3 3-3,1 0-1,-1 0 1,1 1-1,0-1 1,-1 0-1,1 0 1,0 0-1,-1 0 1,1 0-1,0 0 1,0 1-1,0-1 1,0 0-1,0 0 1,0 0-1,0 0 1,0 0-1,1-1 1,0 0-6,-1-1 1,1 1-1,0 0 0,1 0 1,-1 0-1,0 0 1,0 0-1,1 1 0,-1-1 1,3-2-1,5-3-29,1 0 0,0 1 0,1 0 0,-1 0 0,1 1 0,0 0 0,1 1 0,12-3 0,3-2-8,110-38-94,-189 69 144,-89 34 58,123-50-39,-1-1 0,0 0 0,0-2 0,0 0 0,-35 0 0,49-3-16,0 0-1,0 0 1,0-1-1,0 1 1,0-1-1,1-1 1,-1 1 0,0-1-1,1 1 1,-1-1-1,1-1 1,-7-3 0,-12-13-12</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01.454"/>
    </inkml:context>
    <inkml:brush xml:id="br0">
      <inkml:brushProperty name="width" value="0.05" units="cm"/>
      <inkml:brushProperty name="height" value="0.05" units="cm"/>
    </inkml:brush>
  </inkml:definitions>
  <inkml:trace contextRef="#ctx0" brushRef="#br0">112 30 17228,'3'-7'1568,"-2"6"-1370,-1 0 0,1 0 0,-1 0 1,1 0-1,-1-1 0,0 1 1,1 0-1,-1 0 0,0 0 0,0 0 1,0-1-1,0 1 0,0 0 1,0 0-1,0 0 0,0 0 0,-1-3 1,0 5 12,0 0 1,-1-1 0,1 1-1,0 0 1,0 0-1,0 0 1,0 0 0,0 0-1,1 0 1,-1 0-1,0 0 1,0 0 0,1 1-1,-2 1 1,-22 44 573,1 1 1,-18 61-1,37-100-682,2 1 0,-1-1-1,1 1 1,1-1 0,-1 1-1,1 17 1,1-25-89,0 0 1,1 0-1,-1 0 0,0 0 0,1 0 1,-1 0-1,1 0 0,-1 0 1,1-1-1,0 1 0,0 0 0,0 0 1,0-1-1,0 1 0,0 0 0,0-1 1,1 1-1,-1-1 0,1 0 0,-1 1 1,1-1-1,-1 0 0,1 0 0,0 0 1,-1 0-1,1 0 0,0 0 0,0-1 1,0 1-1,0-1 0,0 1 0,0-1 1,0 1-1,-1-1 0,1 0 0,0 0 1,0 0-1,4-1 0,0 1-57,0-1-1,-1 0 0,1 0 0,-1-1 1,1 0-1,-1 0 0,1 0 1,-1 0-1,0-1 0,0 0 1,0 0-1,0 0 0,-1-1 0,1 1 1,5-7-1,-5 4-56,0-1 1,0 1-1,-1-1 1,1 1-1,-1-1 0,-1-1 1,0 1-1,0 0 0,0-1 1,2-13-1,2-26-277</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01.922"/>
    </inkml:context>
    <inkml:brush xml:id="br0">
      <inkml:brushProperty name="width" value="0.05" units="cm"/>
      <inkml:brushProperty name="height" value="0.05" units="cm"/>
    </inkml:brush>
  </inkml:definitions>
  <inkml:trace contextRef="#ctx0" brushRef="#br0">9 1 20804,'-6'0'1905,"5"4"-1369,-1-3-192,2 2 712,0 0-632,2 1-1120,-2 1 736,4 3-296,-1 2-152</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02.343"/>
    </inkml:context>
    <inkml:brush xml:id="br0">
      <inkml:brushProperty name="width" value="0.05" units="cm"/>
      <inkml:brushProperty name="height" value="0.05" units="cm"/>
    </inkml:brush>
  </inkml:definitions>
  <inkml:trace contextRef="#ctx0" brushRef="#br0">0 347 19516,'0'0'69,"0"0"0,0 0-1,0 0 1,0 0 0,0 1 0,0-1 0,0 0-1,0 0 1,0 0 0,0 0 0,0 0-1,0 1 1,0-1 0,0 0 0,0 0-1,0 0 1,0 0 0,0 1 0,0-1-1,0 0 1,0 0 0,1 0 0,-1 0-1,0 0 1,0 1 0,0-1 0,0 0 0,0 0-1,0 0 1,0 0 0,1 0 0,-1 0-1,0 0 1,0 0 0,0 0 0,0 1-1,0-1 1,0 0 0,1 0 0,-1 0-1,0 0 1,0 0 0,0 0 0,0 0 0,1 0-1,-1 0 1,0 0 0,9-7 1305,9-15 18,121-201 1452,-97 150-2598,-25 49-244,-11 21-10,-7 17 3,-23 63-666,-64 144 1,75-199-623,8-19 400,2-15 378,3-9-28</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22:52.767"/>
    </inkml:context>
    <inkml:brush xml:id="br0">
      <inkml:brushProperty name="width" value="0.05" units="cm"/>
      <inkml:brushProperty name="height" value="0.05" units="cm"/>
    </inkml:brush>
  </inkml:definitions>
  <inkml:trace contextRef="#ctx0" brushRef="#br0">1 130 18556,'-1'1'130,"1"0"-1,0 0 1,0 0 0,0 0-1,1 0 1,-1 0 0,0 0-1,0 0 1,0 0 0,1 0-1,-1 0 1,0 0 0,1 0-1,-1 0 1,1 0 0,-1 0-1,1-1 1,0 1 0,-1 0-1,1 0 1,0-1 0,0 1-1,-1 0 1,2 0 0,0 0 18,0-1 1,-1 1 0,1-1 0,0 0-1,-1 1 1,1-1 0,0 0 0,-1 0-1,1 0 1,0 0 0,-1 0 0,1-1 0,2 0-1,7-2 214,-1-1 0,0 0 0,16-9 0,-22 11-373,6-4 63,1 0-1,-2 0 0,1-1 1,9-9-1,-16 13-54,0 1-1,-1-1 0,1 0 1,-1 0-1,1 0 1,-1 0-1,0 0 1,0-1-1,0 1 0,-1-1 1,1 1-1,-1-1 1,0 1-1,0-1 1,0 0-1,0-4 0,-1 7 2,0 0 0,1 0-1,-2 0 1,1 0-1,0 0 1,0 0-1,0 0 1,0 0 0,-1 0-1,1 0 1,0 0-1,-1 0 1,1 0-1,-1 0 1,1 0-1,-1 0 1,1 1 0,-1-1-1,0 0 1,1 0-1,-1 1 1,0-1-1,0 0 1,1 1-1,-2-1 1,0 0-2,0 0 1,0 1-1,0-1 0,0 1 1,1 0-1,-1 0 0,0 0 1,0 0-1,0 0 0,0 0 0,0 0 1,-3 1-1,-1 1 4,-1 0 0,0 0-1,1 1 1,-1 0 0,1 0-1,-7 5 1,5-2 23,1 0-1,0 1 1,0-1 0,1 1-1,0 1 1,0-1-1,-6 12 1,9-14-6,0 0-1,1 0 0,-1 0 1,1 0-1,0 1 1,1-1-1,-1 1 0,1 0 1,0-1-1,1 1 1,-1 0-1,1-1 0,1 9 1,-1-12-8,0 0 0,1 1 0,0-1 0,-1 0 0,1 0 0,0 1 0,0-1 0,0 0 0,0 0 0,1 0 0,-1 0 0,0-1 0,1 1 0,0 0 0,-1-1 0,1 1 0,0 0 0,3 1 0,-1-1 1,0 0 0,0 0 0,0-1 0,1 1-1,-1-1 1,0 0 0,1 0 0,-1-1-1,6 1 1,6-2-3,-1 1 1,0-2-1,0 0 0,25-8 0,12-7-41,-1-2-1,69-38 0,-44 20-83,-75 37 116,0 0 1,-1-1 0,1 1-1,0-1 1,0 1 0,0 0-1,-1 0 1,1-1-1,0 1 1,0 0 0,0 0-1,0 0 1,-1 0 0,1 0-1,0 0 1,0 0 0,0 0-1,1 0 1,-2 1 1,0-1 0,1 0-1,-1 1 1,0-1 0,0 1 0,0-1-1,1 0 1,-1 1 0,0-1 0,0 1-1,0-1 1,0 0 0,0 1 0,0-1-1,0 1 1,0-1 0,0 1-1,0-1 1,0 0 0,0 1 0,0-1-1,0 1 1,0-1 0,0 0 0,-1 2-1,-17 36 24,11-24-4,7-14-19,-5 10 18,1-1-1,1 1 1,-5 21 0,7-30-18,1 1 1,-1-1-1,1 1 1,0 0 0,0-1-1,0 1 1,0-1-1,0 1 1,0 0 0,0-1-1,0 1 1,0-1 0,1 1-1,-1-1 1,1 1-1,-1-1 1,1 1 0,0-1-1,0 1 1,-1-1-1,1 0 1,0 1 0,0-1-1,0 0 1,0 0-1,1 0 1,-1 0 0,0 0-1,0 0 1,1 0 0,-1 0-1,1 0 1,-1 0-1,0-1 1,1 1 0,1 0-1,3 0-31,0 0-1,0-1 1,0 1-1,0-1 0,0 0 1,0-1-1,0 0 1,11-2-1,47-19-676,-50 16 211,0 1-1,0 0 1,22-3-1,-21 8 516,-21-4-293</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02.763"/>
    </inkml:context>
    <inkml:brush xml:id="br0">
      <inkml:brushProperty name="width" value="0.05" units="cm"/>
      <inkml:brushProperty name="height" value="0.05" units="cm"/>
    </inkml:brush>
  </inkml:definitions>
  <inkml:trace contextRef="#ctx0" brushRef="#br0">205 3 18212,'0'0'81,"1"-1"0,-1 1 1,0 0-1,0 0 0,1 0 0,-1-1 1,0 1-1,1 0 0,-1 0 0,0 0 1,1-1-1,-1 1 0,1 0 0,-1 0 1,0 0-1,1 0 0,-1 0 0,0 0 1,1 0-1,-1 0 0,1 0 0,-1 0 1,0 0-1,1 0 0,-1 0 0,0 0 1,1 1-1,-1-1 0,0 0 0,1 0 1,-1 0-1,0 0 0,1 1 0,0-1 1,-1 16 1813,-15 31-127,11-34-1532,-19 57 235,-55 199 618,76-248-669,9-28-128,11-31-132,-3 2-311,-2-1-1,17-70 0,-30 88-92,0 19 238,0-1 0,0 1-1,0 0 1,0 0 0,0 0-1,0 0 1,0 0-1,0 0 1,-1 0 0,1 0-1,0 0 1,0 0-1,0-1 1,0 1 0,0 0-1,-1 0 1,1 0 0,0 0-1,0 0 1,0 0-1,0 0 1,0 0 0,-1 0-1,1 0 1,0 0-1,0 0 1,0 0 0,0 0-1,0 0 1,-1 1 0,1-1-1,0 0 1,0 0-1,0 0 1,0 0 0,0 0-1,0 0 1,-1 0-1,1 0 1,0 0 0,0 0-1,0 1 1,0-1 0,0 0-1,0 0 1,0 0-1,0 0 1,0 0 0,0 0-1,-1 1 1,-1 2-56,0 0 0,-1 1 0,1-1 0,0 1 0,-2 7 0,-5 13-62,2 0 1,0 1-1,2 0 0,1 0 1,0 1-1,1 32 0,6-42 136,-3-16-11,0 0 0,0 0 0,0 0 0,1 1 1,-1-1-1,0 0 0,0 0 0,0 0 0,0 0 0,0 0 0,0 0 1,0 0-1,0 0 0,0 1 0,0-1 0,1 0 0,-1 0 0,0 0 1,0 0-1,0 0 0,0 0 0,0 0 0,0 0 0,1 0 0,-1 0 0,0 0 1,0 0-1,0 0 0,0 0 0,0 0 0,1 0 0,-1 0 0,0 0 1,0 0-1,0 0 0,0 0 0,0 0 0,0 0 0,1 0 0,-1 0 1,0 0-1,0 0 0,0 0 0,0 0 0,0 0 0,0-1 0,1 0 6,0 0 0,0 0 0,-1-1 0,1 1 0,0 0 0,-1-1 0,0 1 0,1-1 0,-1 1 0,0 0 0,0-1 0,0 1 0,0-1 0,0 1 0,0-1 0,0-1 0,-1-4 9,0 1-1,-1-1 0,0 1 0,0-1 0,0 1 0,-1-1 0,0 1 1,0 0-1,-8-10 0,-3-3 19,-27-26-1,-4-6 16,45 51-48,-1 0 0,1 0 0,0 0 0,0 0 0,0-1 0,0 1 0,-1 0 0,1 0 0,0 0 0,0-1 0,0 1 0,0 0 0,0 0 0,0 0-1,-1-1 1,1 1 0,0 0 0,0 0 0,0-1 0,0 1 0,0 0 0,0 0 0,0-1 0,0 1 0,0 0 0,0 0 0,0 0 0,0-1 0,0 1-1,1 0 1,-1 0 0,0-1 0,0 1 0,0 0 0,0 0 0,0 0 0,0-1 0,0 1 0,1 0 0,-1 0 0,12-2 13,16 6 4,-28-4-18,72 19-60,-43-11-361,1-1 0,0-1 0,45 4 0,-46-10 114</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09.976"/>
    </inkml:context>
    <inkml:brush xml:id="br0">
      <inkml:brushProperty name="width" value="0.05" units="cm"/>
      <inkml:brushProperty name="height" value="0.05" units="cm"/>
    </inkml:brush>
  </inkml:definitions>
  <inkml:trace contextRef="#ctx0" brushRef="#br0">45 115 10578,'8'-28'2811,"4"-39"0,-8 47-442,-22 117 3231,-2 13-4582,-7 114 1,27-218-1019,-3 42-256,2-1-1,11 94 0,-5-120-603,-2-17 471,-4-11-29,-2-15-130</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10.723"/>
    </inkml:context>
    <inkml:brush xml:id="br0">
      <inkml:brushProperty name="width" value="0.05" units="cm"/>
      <inkml:brushProperty name="height" value="0.05" units="cm"/>
    </inkml:brush>
  </inkml:definitions>
  <inkml:trace contextRef="#ctx0" brushRef="#br0">47 0 16644,'-4'4'265,"0"0"0,1 0-1,-1 0 1,1 0 0,0 1 0,0 0 0,1-1 0,-1 1 0,1 0 0,0 0 0,1 0 0,-1 1 0,1-1 0,-1 7 0,-1 12 804,-1 43-1,4-53-733,-1-1-95,3 98 1251,-2-101-1380,1 0 0,1 0 0,0 0 0,1 0 0,-1 0 0,2-1 0,0 1 0,6 12 0,-9-21-99,0 1-1,0-1 1,0 0 0,0 1-1,0-1 1,0 0 0,0 0-1,0 0 1,0 0 0,1 0-1,-1 0 1,1 0-1,-1 0 1,0 0 0,1 0-1,0-1 1,-1 1 0,1-1-1,-1 1 1,1-1-1,2 1 1,-2-1-6,1-1-1,-1 1 1,1-1-1,0 1 1,-1-1 0,1 0-1,-1 1 1,0-1-1,1-1 1,-1 1 0,0 0-1,3-2 1,6-6-97,-1 0 1,0 0 0,-1 0 0,10-13-1,-14 16-31,40-50-813,-3-1 0,51-94 0,-66 102 234</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11.126"/>
    </inkml:context>
    <inkml:brush xml:id="br0">
      <inkml:brushProperty name="width" value="0.05" units="cm"/>
      <inkml:brushProperty name="height" value="0.05" units="cm"/>
    </inkml:brush>
  </inkml:definitions>
  <inkml:trace contextRef="#ctx0" brushRef="#br0">226 0 17436,'-17'38'1760,"-8"9"-1008,-1 5-304,4 8 865,1 4-201,0 1-296,1-2-176,4-6-264,0-2-64,5-9-128,1-6-72,3-12-384,1-6-264,2-8-584,2-5 920,1-9-168,1-2-152</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11.515"/>
    </inkml:context>
    <inkml:brush xml:id="br0">
      <inkml:brushProperty name="width" value="0.05" units="cm"/>
      <inkml:brushProperty name="height" value="0.05" units="cm"/>
    </inkml:brush>
  </inkml:definitions>
  <inkml:trace contextRef="#ctx0" brushRef="#br0">16 450 19100,'-1'2'108,"-2"3"287,1 1-1,-1-1 0,1 1 0,1 0 1,-3 7-1,4-13-377,0 0 0,0 0 0,0 0 1,0 1-1,0-1 0,0 0 0,0 0 0,0 0 0,0 0 0,0 0 1,0 1-1,0-1 0,0 0 0,0 0 0,0 0 0,0 0 0,0 0 1,0 0-1,0 1 0,1-1 0,-1 0 0,0 0 0,0 0 0,0 0 1,0 0-1,0 0 0,0 0 0,0 0 0,0 1 0,0-1 1,0 0-1,1 0 0,-1 0 0,0 0 0,0 0 0,0 0 0,0 0 1,0 0-1,0 0 0,0 0 0,1 0 0,-1 0 0,0 0 0,0 0 1,0 0-1,0 0 0,0 0 0,1 0 0,-1 0 0,0 0 0,0 0 1,0 0-1,0 0 0,0 0 0,0 0 0,1 0 0,-1 0 1,0 0-1,12-8 733,14-15 227,8-15-513,-1-1 0,-2-2 1,27-48-1,68-138-135,-122 219-304,9-13 31,-13 21-55,0 0 0,0 0 0,0 0 0,0 0 0,0 0 1,0 0-1,0-1 0,0 1 0,0 0 0,0 0 0,0 0 1,0 0-1,0 0 0,0 0 0,1 0 0,-1 0 0,0 0 0,0-1 1,0 1-1,0 0 0,0 0 0,0 0 0,0 0 0,0 0 1,1 0-1,-1 0 0,0 0 0,0 0 0,0 0 0,0 0 1,0 0-1,0 0 0,0 0 0,1 0 0,-1 0 0,0 0 1,0 0-1,0 0 0,0 0 0,0 0 0,0 0 0,0 0 1,1 0-1,-1 0 0,0 0 0,0 0 0,0 1 0,0-1 1,0 0-1,0 0 0,0 0 0,0 0 0,0 0 0,1 0 0,-1 0 1,0 0-1,0 0 0,0 0 0,0 1 0,0-1 0,0 0 1,0 0-1,0 0 0,0 0 0,0 0 0,-4 39 107,0-14-127,-51 335-1765,53-335 1378,4-18 8,5-10-130</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13.211"/>
    </inkml:context>
    <inkml:brush xml:id="br0">
      <inkml:brushProperty name="width" value="0.05" units="cm"/>
      <inkml:brushProperty name="height" value="0.05" units="cm"/>
    </inkml:brush>
  </inkml:definitions>
  <inkml:trace contextRef="#ctx0" brushRef="#br0">1 7 13283,'7'10'1368,"0"-1"-896,2-5-136,6 0 705,10-1-497,2-1-32,10-2-176,5-2-200,4-2-424,4-2-232,7-2 416,-1-1-136,4-1-72</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13.659"/>
    </inkml:context>
    <inkml:brush xml:id="br0">
      <inkml:brushProperty name="width" value="0.05" units="cm"/>
      <inkml:brushProperty name="height" value="0.05" units="cm"/>
    </inkml:brush>
  </inkml:definitions>
  <inkml:trace contextRef="#ctx0" brushRef="#br0">1 42 12499,'46'13'1136,"-5"-10"-800,1-3-144,1-5 496,6-2-184,5-4-224,6 2-168,5-1 496,-1 3-543,1 4 31,-1-3 24</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12.558"/>
    </inkml:context>
    <inkml:brush xml:id="br0">
      <inkml:brushProperty name="width" value="0.05" units="cm"/>
      <inkml:brushProperty name="height" value="0.05" units="cm"/>
    </inkml:brush>
  </inkml:definitions>
  <inkml:trace contextRef="#ctx0" brushRef="#br0">35 112 10458,'-3'8'5463,"-6"13"-3380,7-11-1198,-1-2-396,1 0 1,0 0-1,1 0 1,0 0-1,0 0 1,0 0-1,2 16 1,-1-24-479,0 0 0,0 0 0,0 0 0,0 0 0,0 0 0,0 1 0,0-1 0,0 0 0,0 0 0,0 0 0,1 0 0,-1 0 0,0 0 0,0 0 0,0 1 0,0-1 0,0 0 0,0 0 0,0 0 0,0 0 0,0 0 0,0 0 0,1 0 0,-1 0 0,0 0 0,0 0 0,0 0 0,0 0 0,0 0 0,0 0 0,1 0 0,-1 0 0,0 0 0,0 0 0,0 0 0,0 0 0,0 0 0,0 0 0,1 0 0,-1 0 0,0 0 0,0 0 0,0 0 0,0 0 0,0 0 0,0 0 0,0 0 0,1 0 0,-1 0 0,0 0 0,0 0 0,0 0 0,0 0 0,0-1 0,0 1 0,0 0 0,0 0 0,9-10 288,4-13-56,-8 13-119,-1 1-1,-1-2 1,1 1-1,-2 0 1,1-1-1,-2 1 1,1-1-1,-1 0 1,-1-15-1,0 25-109,0 0 0,0 0-1,0 0 1,0 1 0,0-1 0,0 0-1,-1 0 1,1 1 0,0-1-1,0 0 1,-1 1 0,1-1 0,0 0-1,-1 0 1,1 1 0,0-1 0,-1 1-1,1-1 1,-1 0 0,0 1 0,1-1-1,-1 1 1,1-1 0,-2 1 0,2 0-2,-1 0 0,0 0 0,0 0 0,1 0 1,-1 0-1,0 0 0,1 0 0,-1 1 0,0-1 1,1 0-1,-1 0 0,0 1 0,1-1 0,-1 1 1,0-1-1,1 1 0,-1-1 0,1 1 0,-2 0 1,-1 3 26,-1 0 1,1 0 0,0 0 0,0 1 0,-3 7 0,3-5-34,0 0 0,0 1 0,1-1 1,0 1-1,1 0 0,-1 0 0,2-1 0,-1 1 1,1 0-1,1 9 0,-1-17-7,0 1 0,0 0 0,0-1 0,0 1-1,0-1 1,0 1 0,0 0 0,1-1 0,-1 1 0,0-1 0,1 1 0,-1 0 0,0-1 0,1 1 0,-1-1 0,0 1-1,1-1 1,-1 0 0,1 1 0,-1-1 0,1 1 0,-1-1 0,1 0 0,-1 1 0,1-1 0,0 0 0,-1 0 0,1 1-1,-1-1 1,1 0 0,0 0 0,-1 0 0,1 0 0,0 0 0,-1 0 0,1 0 0,0 0 0,-1 0 0,1 0-1,-1 0 1,1 0 0,0 0 0,-1-1 0,1 1 0,-1 0 0,1 0 0,0-1 0,-1 1 0,1 0 0,-1-1 0,1 1-1,-1-1 1,1 1 0,0-1 0,4-3 0,-1 0 0,1 1 1,-1-1-1,8-9 0,-5 3 54,1 0 0,-1 0 0,-1-1-1,0 0 1,0 0 0,-1 0 0,-1-1 0,0 1 0,0-1 0,-1 0 0,2-15 0,-5 26-41,0 0 0,0 0 0,0 0 1,0 0-1,1 0 0,-1 0 0,0 0 0,-1 1 1,1-1-1,0 0 0,0 0 0,0 0 0,-1 0 1,1 0-1,0 0 0,-1 0 0,1 0 0,-1 1 1,1-1-1,-1 0 0,1 0 0,-1 1 0,1-1 1,-1 0-1,0 1 0,1-1 0,-1 0 0,0 1 1,0-1-1,0 1 0,1-1 0,-1 1 0,0 0 1,0-1-1,0 1 0,0 0 0,0 0 0,0-1 1,0 1-1,0 0 0,0 0 0,0 0 0,1 0 1,-3 0-1,0 1 13,0 0-1,0-1 1,0 1 0,0 0 0,1 1-1,-1-1 1,0 0 0,0 1 0,1 0-1,-1-1 1,1 1 0,-3 3 0,0 0-119,0 0 0,0 0-1,1 1 1,-1-1 0,2 1 0,-1 0 0,1 1 0,-1-1 0,2 0 0,-1 1 0,1 0 0,0-1 0,-1 10 0,3-16 86,0 0 1,0 0-1,0 0 0,0 0 0,0 0 0,0 0 0,0 0 1,0 0-1,0 0 0,0 0 0,0 0 0,0 0 1,0 0-1,0 0 0,0 0 0,1 0 0,-1 0 0,0 0 1,0 0-1,0 0 0,0 0 0,0 0 0,0 0 0,0 0 1,0 0-1,0 0 0,0 0 0,0 0 0,0 0 0,0 0 1,0 0-1,0 0 0,0 0 0,0 1 0,0-1 1,0 0-1,0 0 0,0 0 0,0 0 0,0 0 0,0 0 1,0 0-1,0 0 0,0 0 0,0 0 0,0 0 0,0 0 1,0 0-1,0 0 0,0 0 0,3-5-164,1-7-212</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14.036"/>
    </inkml:context>
    <inkml:brush xml:id="br0">
      <inkml:brushProperty name="width" value="0.05" units="cm"/>
      <inkml:brushProperty name="height" value="0.05" units="cm"/>
    </inkml:brush>
  </inkml:definitions>
  <inkml:trace contextRef="#ctx0" brushRef="#br0">0 51 12131,'191'16'3992,"-151"-15"-3566,0-2 0,72-11 0,-38-4-564,48-7-88,-105 21 246,1 1 0,0 0 1,0 1-1,31 5 0,-40-3 107,-1 0 0,0 1-1,13 5 1,-17-6-51,-1 0-1,1 0 1,0 0 0,0-1-1,-1 0 1,1 1 0,0-2 0,0 1-1,0 0 1,0-1 0,0 0-1,0 1 1,0-2 0,0 1 0,0 0-1,0-1 1,0 0 0,0 0-1,0 0 1,4-2 0,4-4-761,0 0 0,13-11 1,-24 18 680,10-7-529</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5T09:50:14.474"/>
    </inkml:context>
    <inkml:brush xml:id="br0">
      <inkml:brushProperty name="width" value="0.05" units="cm"/>
      <inkml:brushProperty name="height" value="0.05" units="cm"/>
    </inkml:brush>
  </inkml:definitions>
  <inkml:trace contextRef="#ctx0" brushRef="#br0">1 1 15203,'3'37'1593,"-3"2"-1145,0 4-224,0 1 872,1 3-648,2 3-208,4 4-544,-1 0-240,3 5 440,-1 1-136,-2 3-64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10.05.2023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2399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79255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63179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18</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18</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92878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19</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19</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074108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87F998DE-E33C-4AB8-858A-C20295B574DA}"/>
              </a:ext>
            </a:extLst>
          </p:cNvPr>
          <p:cNvSpPr txBox="1">
            <a:spLocks noGrp="1"/>
          </p:cNvSpPr>
          <p:nvPr>
            <p:ph type="sldNum" sz="quarter" idx="5"/>
          </p:nvPr>
        </p:nvSpPr>
        <p:spPr>
          <a:ln/>
        </p:spPr>
        <p:txBody>
          <a:bodyPr lIns="0" tIns="0" rIns="0" bIns="0" anchor="b" anchorCtr="0">
            <a:noAutofit/>
          </a:bodyPr>
          <a:lstStyle/>
          <a:p>
            <a:pPr lvl="0"/>
            <a:fld id="{05E2C86D-3693-442E-915D-E95FE32BF50E}" type="slidenum">
              <a:t>20</a:t>
            </a:fld>
            <a:endParaRPr lang="de-DE"/>
          </a:p>
        </p:txBody>
      </p:sp>
      <p:sp>
        <p:nvSpPr>
          <p:cNvPr id="2" name="Folienbildplatzhalter 1">
            <a:extLst>
              <a:ext uri="{FF2B5EF4-FFF2-40B4-BE49-F238E27FC236}">
                <a16:creationId xmlns:a16="http://schemas.microsoft.com/office/drawing/2014/main" id="{0AA71A0E-40FD-430E-81C7-22037B0270A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8F83F82-049C-4ADD-86AB-1CE5A8068A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79779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7598BFC7-5EDD-420C-BED0-9335D65E556B}"/>
              </a:ext>
            </a:extLst>
          </p:cNvPr>
          <p:cNvSpPr txBox="1">
            <a:spLocks noGrp="1"/>
          </p:cNvSpPr>
          <p:nvPr>
            <p:ph type="sldNum" sz="quarter" idx="5"/>
          </p:nvPr>
        </p:nvSpPr>
        <p:spPr>
          <a:ln/>
        </p:spPr>
        <p:txBody>
          <a:bodyPr lIns="0" tIns="0" rIns="0" bIns="0" anchor="b" anchorCtr="0">
            <a:noAutofit/>
          </a:bodyPr>
          <a:lstStyle/>
          <a:p>
            <a:pPr lvl="0"/>
            <a:fld id="{72A3FED3-A383-4868-B4A2-C0DEA6A2218F}" type="slidenum">
              <a:t>21</a:t>
            </a:fld>
            <a:endParaRPr lang="de-DE"/>
          </a:p>
        </p:txBody>
      </p:sp>
      <p:sp>
        <p:nvSpPr>
          <p:cNvPr id="2" name="Folienbildplatzhalter 1">
            <a:extLst>
              <a:ext uri="{FF2B5EF4-FFF2-40B4-BE49-F238E27FC236}">
                <a16:creationId xmlns:a16="http://schemas.microsoft.com/office/drawing/2014/main" id="{C9FE10C7-5AF9-48B2-8AA0-B101A1A5A6DE}"/>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433213C-C31D-4886-B882-2149B64CF19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81157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8BAB0E8-15FB-4F1D-B1DF-193047FADD35}"/>
              </a:ext>
            </a:extLst>
          </p:cNvPr>
          <p:cNvSpPr txBox="1">
            <a:spLocks noGrp="1"/>
          </p:cNvSpPr>
          <p:nvPr>
            <p:ph type="sldNum" sz="quarter" idx="5"/>
          </p:nvPr>
        </p:nvSpPr>
        <p:spPr>
          <a:ln/>
        </p:spPr>
        <p:txBody>
          <a:bodyPr lIns="0" tIns="0" rIns="0" bIns="0" anchor="b" anchorCtr="0">
            <a:noAutofit/>
          </a:bodyPr>
          <a:lstStyle/>
          <a:p>
            <a:pPr lvl="0"/>
            <a:fld id="{B084B2A1-CF17-4766-89FF-9829FB3D27FE}" type="slidenum">
              <a:t>22</a:t>
            </a:fld>
            <a:endParaRPr lang="de-DE"/>
          </a:p>
        </p:txBody>
      </p:sp>
      <p:sp>
        <p:nvSpPr>
          <p:cNvPr id="2" name="Folienbildplatzhalter 1">
            <a:extLst>
              <a:ext uri="{FF2B5EF4-FFF2-40B4-BE49-F238E27FC236}">
                <a16:creationId xmlns:a16="http://schemas.microsoft.com/office/drawing/2014/main" id="{A18FF45B-F88F-4F2C-AF5C-9139ECE3C1A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2014A68-9EC4-495E-AC1E-E6C98532122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07659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23</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23</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697444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24</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24</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86855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0981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F73ABCC3-E459-4DD5-A6B5-C20D4DBE757A}"/>
              </a:ext>
            </a:extLst>
          </p:cNvPr>
          <p:cNvSpPr txBox="1">
            <a:spLocks noGrp="1"/>
          </p:cNvSpPr>
          <p:nvPr>
            <p:ph type="sldNum" sz="quarter" idx="5"/>
          </p:nvPr>
        </p:nvSpPr>
        <p:spPr>
          <a:ln/>
        </p:spPr>
        <p:txBody>
          <a:bodyPr lIns="0" tIns="0" rIns="0" bIns="0" anchor="b" anchorCtr="0">
            <a:noAutofit/>
          </a:bodyPr>
          <a:lstStyle/>
          <a:p>
            <a:pPr lvl="0"/>
            <a:fld id="{0C499DC7-23F3-498C-B715-2B3F054E6937}" type="slidenum">
              <a:t>25</a:t>
            </a:fld>
            <a:endParaRPr lang="de-DE"/>
          </a:p>
        </p:txBody>
      </p:sp>
      <p:sp>
        <p:nvSpPr>
          <p:cNvPr id="2" name="Folienbildplatzhalter 1">
            <a:extLst>
              <a:ext uri="{FF2B5EF4-FFF2-40B4-BE49-F238E27FC236}">
                <a16:creationId xmlns:a16="http://schemas.microsoft.com/office/drawing/2014/main" id="{FBC59466-8338-44FA-AB36-63CC8EC2FA2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EBE3DEFD-8E8A-4E20-973E-3E3DBF3647D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90949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6FD74570-1D1B-4E21-81B7-623252BA7C1C}"/>
              </a:ext>
            </a:extLst>
          </p:cNvPr>
          <p:cNvSpPr txBox="1">
            <a:spLocks noGrp="1"/>
          </p:cNvSpPr>
          <p:nvPr>
            <p:ph type="sldNum" sz="quarter" idx="5"/>
          </p:nvPr>
        </p:nvSpPr>
        <p:spPr>
          <a:ln/>
        </p:spPr>
        <p:txBody>
          <a:bodyPr lIns="0" tIns="0" rIns="0" bIns="0" anchor="b" anchorCtr="0">
            <a:noAutofit/>
          </a:bodyPr>
          <a:lstStyle/>
          <a:p>
            <a:pPr lvl="0"/>
            <a:fld id="{ECADD61A-2E12-471F-825B-0EBAF3BC6B84}" type="slidenum">
              <a:t>26</a:t>
            </a:fld>
            <a:endParaRPr lang="de-DE"/>
          </a:p>
        </p:txBody>
      </p:sp>
      <p:sp>
        <p:nvSpPr>
          <p:cNvPr id="2" name="Folienbildplatzhalter 1">
            <a:extLst>
              <a:ext uri="{FF2B5EF4-FFF2-40B4-BE49-F238E27FC236}">
                <a16:creationId xmlns:a16="http://schemas.microsoft.com/office/drawing/2014/main" id="{B97A360D-F0B1-4A9F-B4AE-F92A2E186A8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655F4F8-2F43-4AD0-A2C2-7F7548E21A8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5701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27</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0759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28</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21479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30</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86059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0571AAB-3700-41D6-86CF-53C1426B131A}"/>
              </a:ext>
            </a:extLst>
          </p:cNvPr>
          <p:cNvSpPr txBox="1">
            <a:spLocks noGrp="1"/>
          </p:cNvSpPr>
          <p:nvPr>
            <p:ph type="sldNum" sz="quarter" idx="5"/>
          </p:nvPr>
        </p:nvSpPr>
        <p:spPr>
          <a:ln/>
        </p:spPr>
        <p:txBody>
          <a:bodyPr lIns="0" tIns="0" rIns="0" bIns="0" anchor="b" anchorCtr="0">
            <a:noAutofit/>
          </a:bodyPr>
          <a:lstStyle/>
          <a:p>
            <a:pPr lvl="0"/>
            <a:fld id="{D776508D-5558-49C4-9F40-D67959850437}" type="slidenum">
              <a:t>32</a:t>
            </a:fld>
            <a:endParaRPr lang="de-DE"/>
          </a:p>
        </p:txBody>
      </p:sp>
      <p:sp>
        <p:nvSpPr>
          <p:cNvPr id="2" name="Folienbildplatzhalter 1">
            <a:extLst>
              <a:ext uri="{FF2B5EF4-FFF2-40B4-BE49-F238E27FC236}">
                <a16:creationId xmlns:a16="http://schemas.microsoft.com/office/drawing/2014/main" id="{D7958419-1283-4B81-BFDB-A6F408141D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6C308D7-34EC-4031-B982-2BE781DCEB47}"/>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01420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28594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23946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19742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89816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27662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59157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7949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10.05.2023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10.05.2023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10.05.2023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10.05.2023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10.05.2023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10.05.2023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10.05.2023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10.05.2023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10.05.2023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10.05.2023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10.05.2023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10.05.2023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customXml" Target="../ink/ink5.xml"/><Relationship Id="rId18" Type="http://schemas.openxmlformats.org/officeDocument/2006/relationships/image" Target="../media/image8.png"/><Relationship Id="rId109" Type="http://schemas.openxmlformats.org/officeDocument/2006/relationships/customXml" Target="../ink/ink9.xml"/><Relationship Id="rId117" Type="http://schemas.openxmlformats.org/officeDocument/2006/relationships/customXml" Target="../ink/ink13.xml"/><Relationship Id="rId3" Type="http://schemas.openxmlformats.org/officeDocument/2006/relationships/image" Target="../media/image1.jpeg"/><Relationship Id="rId112" Type="http://schemas.openxmlformats.org/officeDocument/2006/relationships/image" Target="../media/image55.png"/><Relationship Id="rId120" Type="http://schemas.openxmlformats.org/officeDocument/2006/relationships/image" Target="../media/image11.png"/><Relationship Id="rId7" Type="http://schemas.openxmlformats.org/officeDocument/2006/relationships/customXml" Target="../ink/ink2.xml"/><Relationship Id="rId12" Type="http://schemas.openxmlformats.org/officeDocument/2006/relationships/image" Target="../media/image5.png"/><Relationship Id="rId17" Type="http://schemas.openxmlformats.org/officeDocument/2006/relationships/customXml" Target="../ink/ink7.xml"/><Relationship Id="rId108" Type="http://schemas.openxmlformats.org/officeDocument/2006/relationships/image" Target="../media/image53.png"/><Relationship Id="rId116" Type="http://schemas.openxmlformats.org/officeDocument/2006/relationships/image" Target="../media/image9.png"/><Relationship Id="rId2" Type="http://schemas.openxmlformats.org/officeDocument/2006/relationships/notesSlide" Target="../notesSlides/notesSlide1.xml"/><Relationship Id="rId16" Type="http://schemas.openxmlformats.org/officeDocument/2006/relationships/image" Target="../media/image7.png"/><Relationship Id="rId111" Type="http://schemas.openxmlformats.org/officeDocument/2006/relationships/customXml" Target="../ink/ink10.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110" Type="http://schemas.openxmlformats.org/officeDocument/2006/relationships/image" Target="../media/image54.png"/><Relationship Id="rId115" Type="http://schemas.openxmlformats.org/officeDocument/2006/relationships/customXml" Target="../ink/ink12.xml"/><Relationship Id="rId5" Type="http://schemas.openxmlformats.org/officeDocument/2006/relationships/customXml" Target="../ink/ink1.xml"/><Relationship Id="rId15" Type="http://schemas.openxmlformats.org/officeDocument/2006/relationships/customXml" Target="../ink/ink6.xml"/><Relationship Id="rId114" Type="http://schemas.openxmlformats.org/officeDocument/2006/relationships/image" Target="../media/image56.png"/><Relationship Id="rId119" Type="http://schemas.openxmlformats.org/officeDocument/2006/relationships/customXml" Target="../ink/ink14.xml"/><Relationship Id="rId10" Type="http://schemas.openxmlformats.org/officeDocument/2006/relationships/image" Target="../media/image4.png"/><Relationship Id="rId19" Type="http://schemas.openxmlformats.org/officeDocument/2006/relationships/customXml" Target="../ink/ink8.xml"/><Relationship Id="rId122" Type="http://schemas.openxmlformats.org/officeDocument/2006/relationships/image" Target="../media/image12.png"/><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 Id="rId113" Type="http://schemas.openxmlformats.org/officeDocument/2006/relationships/customXml" Target="../ink/ink11.xml"/><Relationship Id="rId118" Type="http://schemas.openxmlformats.org/officeDocument/2006/relationships/image" Target="../media/image10.png"/><Relationship Id="rId8" Type="http://schemas.openxmlformats.org/officeDocument/2006/relationships/image" Target="../media/image3.png"/><Relationship Id="rId121" Type="http://schemas.openxmlformats.org/officeDocument/2006/relationships/customXml" Target="../ink/ink15.xml"/></Relationships>
</file>

<file path=ppt/slides/_rels/slide10.xml.rels><?xml version="1.0" encoding="UTF-8" standalone="yes"?>
<Relationships xmlns="http://schemas.openxmlformats.org/package/2006/relationships"><Relationship Id="rId117" Type="http://schemas.openxmlformats.org/officeDocument/2006/relationships/image" Target="../media/image240.png"/><Relationship Id="rId671" Type="http://schemas.openxmlformats.org/officeDocument/2006/relationships/customXml" Target="../ink/ink1638.xml"/><Relationship Id="rId769" Type="http://schemas.openxmlformats.org/officeDocument/2006/relationships/customXml" Target="../ink/ink1687.xml"/><Relationship Id="rId21" Type="http://schemas.openxmlformats.org/officeDocument/2006/relationships/image" Target="../media/image192.png"/><Relationship Id="rId324" Type="http://schemas.openxmlformats.org/officeDocument/2006/relationships/image" Target="../media/image342.png"/><Relationship Id="rId531" Type="http://schemas.openxmlformats.org/officeDocument/2006/relationships/customXml" Target="../ink/ink1568.xml"/><Relationship Id="rId629" Type="http://schemas.openxmlformats.org/officeDocument/2006/relationships/customXml" Target="../ink/ink1617.xml"/><Relationship Id="rId170" Type="http://schemas.openxmlformats.org/officeDocument/2006/relationships/customXml" Target="../ink/ink1386.xml"/><Relationship Id="rId268" Type="http://schemas.openxmlformats.org/officeDocument/2006/relationships/image" Target="../media/image314.png"/><Relationship Id="rId475" Type="http://schemas.openxmlformats.org/officeDocument/2006/relationships/customXml" Target="../ink/ink1540.xml"/><Relationship Id="rId682" Type="http://schemas.openxmlformats.org/officeDocument/2006/relationships/image" Target="../media/image518.png"/><Relationship Id="rId32" Type="http://schemas.openxmlformats.org/officeDocument/2006/relationships/customXml" Target="../ink/ink1317.xml"/><Relationship Id="rId128" Type="http://schemas.openxmlformats.org/officeDocument/2006/relationships/customXml" Target="../ink/ink1365.xml"/><Relationship Id="rId335" Type="http://schemas.openxmlformats.org/officeDocument/2006/relationships/customXml" Target="../ink/ink1469.xml"/><Relationship Id="rId542" Type="http://schemas.openxmlformats.org/officeDocument/2006/relationships/image" Target="../media/image449.png"/><Relationship Id="rId181" Type="http://schemas.openxmlformats.org/officeDocument/2006/relationships/image" Target="../media/image271.png"/><Relationship Id="rId402" Type="http://schemas.openxmlformats.org/officeDocument/2006/relationships/customXml" Target="../ink/ink1503.xml"/><Relationship Id="rId279" Type="http://schemas.openxmlformats.org/officeDocument/2006/relationships/customXml" Target="../ink/ink1441.xml"/><Relationship Id="rId486" Type="http://schemas.openxmlformats.org/officeDocument/2006/relationships/image" Target="../media/image421.png"/><Relationship Id="rId693" Type="http://schemas.openxmlformats.org/officeDocument/2006/relationships/customXml" Target="../ink/ink1649.xml"/><Relationship Id="rId707" Type="http://schemas.openxmlformats.org/officeDocument/2006/relationships/customXml" Target="../ink/ink1656.xml"/><Relationship Id="rId43" Type="http://schemas.openxmlformats.org/officeDocument/2006/relationships/image" Target="../media/image203.png"/><Relationship Id="rId139" Type="http://schemas.openxmlformats.org/officeDocument/2006/relationships/image" Target="../media/image251.png"/><Relationship Id="rId346" Type="http://schemas.openxmlformats.org/officeDocument/2006/relationships/image" Target="../media/image353.png"/><Relationship Id="rId553" Type="http://schemas.openxmlformats.org/officeDocument/2006/relationships/customXml" Target="../ink/ink1579.xml"/><Relationship Id="rId760" Type="http://schemas.openxmlformats.org/officeDocument/2006/relationships/image" Target="../media/image557.png"/><Relationship Id="rId192" Type="http://schemas.openxmlformats.org/officeDocument/2006/relationships/customXml" Target="../ink/ink1397.xml"/><Relationship Id="rId206" Type="http://schemas.openxmlformats.org/officeDocument/2006/relationships/customXml" Target="../ink/ink1404.xml"/><Relationship Id="rId413" Type="http://schemas.openxmlformats.org/officeDocument/2006/relationships/image" Target="../media/image385.png"/><Relationship Id="rId497" Type="http://schemas.openxmlformats.org/officeDocument/2006/relationships/customXml" Target="../ink/ink1551.xml"/><Relationship Id="rId620" Type="http://schemas.openxmlformats.org/officeDocument/2006/relationships/image" Target="../media/image487.png"/><Relationship Id="rId718" Type="http://schemas.openxmlformats.org/officeDocument/2006/relationships/image" Target="../media/image536.png"/><Relationship Id="rId357" Type="http://schemas.openxmlformats.org/officeDocument/2006/relationships/customXml" Target="../ink/ink1480.xml"/><Relationship Id="rId54" Type="http://schemas.openxmlformats.org/officeDocument/2006/relationships/customXml" Target="../ink/ink1328.xml"/><Relationship Id="rId217" Type="http://schemas.openxmlformats.org/officeDocument/2006/relationships/image" Target="../media/image289.png"/><Relationship Id="rId564" Type="http://schemas.openxmlformats.org/officeDocument/2006/relationships/image" Target="../media/image460.png"/><Relationship Id="rId771" Type="http://schemas.openxmlformats.org/officeDocument/2006/relationships/customXml" Target="../ink/ink1688.xml"/><Relationship Id="rId424" Type="http://schemas.openxmlformats.org/officeDocument/2006/relationships/customXml" Target="../ink/ink1514.xml"/><Relationship Id="rId631" Type="http://schemas.openxmlformats.org/officeDocument/2006/relationships/customXml" Target="../ink/ink1618.xml"/><Relationship Id="rId729" Type="http://schemas.openxmlformats.org/officeDocument/2006/relationships/customXml" Target="../ink/ink1667.xml"/><Relationship Id="rId270" Type="http://schemas.openxmlformats.org/officeDocument/2006/relationships/image" Target="../media/image315.png"/><Relationship Id="rId65" Type="http://schemas.openxmlformats.org/officeDocument/2006/relationships/image" Target="../media/image214.png"/><Relationship Id="rId130" Type="http://schemas.openxmlformats.org/officeDocument/2006/relationships/customXml" Target="../ink/ink1366.xml"/><Relationship Id="rId368" Type="http://schemas.openxmlformats.org/officeDocument/2006/relationships/image" Target="../media/image364.png"/><Relationship Id="rId575" Type="http://schemas.openxmlformats.org/officeDocument/2006/relationships/customXml" Target="../ink/ink1590.xml"/><Relationship Id="rId782" Type="http://schemas.openxmlformats.org/officeDocument/2006/relationships/image" Target="../media/image568.png"/><Relationship Id="rId228" Type="http://schemas.openxmlformats.org/officeDocument/2006/relationships/image" Target="../media/image294.png"/><Relationship Id="rId435" Type="http://schemas.openxmlformats.org/officeDocument/2006/relationships/image" Target="../media/image396.png"/><Relationship Id="rId642" Type="http://schemas.openxmlformats.org/officeDocument/2006/relationships/image" Target="../media/image498.png"/><Relationship Id="rId281" Type="http://schemas.openxmlformats.org/officeDocument/2006/relationships/customXml" Target="../ink/ink1442.xml"/><Relationship Id="rId502" Type="http://schemas.openxmlformats.org/officeDocument/2006/relationships/image" Target="../media/image429.png"/><Relationship Id="rId76" Type="http://schemas.openxmlformats.org/officeDocument/2006/relationships/customXml" Target="../ink/ink1339.xml"/><Relationship Id="rId141" Type="http://schemas.openxmlformats.org/officeDocument/2006/relationships/image" Target="../media/image252.png"/><Relationship Id="rId379" Type="http://schemas.openxmlformats.org/officeDocument/2006/relationships/customXml" Target="../ink/ink1491.xml"/><Relationship Id="rId586" Type="http://schemas.openxmlformats.org/officeDocument/2006/relationships/image" Target="../media/image471.png"/><Relationship Id="rId793" Type="http://schemas.openxmlformats.org/officeDocument/2006/relationships/customXml" Target="../ink/ink1699.xml"/><Relationship Id="rId807" Type="http://schemas.openxmlformats.org/officeDocument/2006/relationships/customXml" Target="../ink/ink1706.xml"/><Relationship Id="rId7" Type="http://schemas.openxmlformats.org/officeDocument/2006/relationships/image" Target="../media/image185.png"/><Relationship Id="rId239" Type="http://schemas.openxmlformats.org/officeDocument/2006/relationships/customXml" Target="../ink/ink1421.xml"/><Relationship Id="rId446" Type="http://schemas.openxmlformats.org/officeDocument/2006/relationships/image" Target="../media/image401.png"/><Relationship Id="rId653" Type="http://schemas.openxmlformats.org/officeDocument/2006/relationships/customXml" Target="../ink/ink1629.xml"/><Relationship Id="rId292" Type="http://schemas.openxmlformats.org/officeDocument/2006/relationships/image" Target="../media/image326.png"/><Relationship Id="rId306" Type="http://schemas.openxmlformats.org/officeDocument/2006/relationships/image" Target="../media/image333.png"/><Relationship Id="rId87" Type="http://schemas.openxmlformats.org/officeDocument/2006/relationships/image" Target="../media/image225.png"/><Relationship Id="rId513" Type="http://schemas.openxmlformats.org/officeDocument/2006/relationships/customXml" Target="../ink/ink1559.xml"/><Relationship Id="rId597" Type="http://schemas.openxmlformats.org/officeDocument/2006/relationships/customXml" Target="../ink/ink1601.xml"/><Relationship Id="rId720" Type="http://schemas.openxmlformats.org/officeDocument/2006/relationships/image" Target="../media/image537.png"/><Relationship Id="rId818" Type="http://schemas.openxmlformats.org/officeDocument/2006/relationships/image" Target="../media/image586.png"/><Relationship Id="rId152" Type="http://schemas.openxmlformats.org/officeDocument/2006/relationships/customXml" Target="../ink/ink1377.xml"/><Relationship Id="rId457" Type="http://schemas.openxmlformats.org/officeDocument/2006/relationships/customXml" Target="../ink/ink1531.xml"/><Relationship Id="rId664" Type="http://schemas.openxmlformats.org/officeDocument/2006/relationships/image" Target="../media/image509.png"/><Relationship Id="rId14" Type="http://schemas.openxmlformats.org/officeDocument/2006/relationships/customXml" Target="../ink/ink1308.xml"/><Relationship Id="rId317" Type="http://schemas.openxmlformats.org/officeDocument/2006/relationships/customXml" Target="../ink/ink1460.xml"/><Relationship Id="rId524" Type="http://schemas.openxmlformats.org/officeDocument/2006/relationships/image" Target="../media/image440.png"/><Relationship Id="rId731" Type="http://schemas.openxmlformats.org/officeDocument/2006/relationships/customXml" Target="../ink/ink1668.xml"/><Relationship Id="rId98" Type="http://schemas.openxmlformats.org/officeDocument/2006/relationships/customXml" Target="../ink/ink1350.xml"/><Relationship Id="rId163" Type="http://schemas.openxmlformats.org/officeDocument/2006/relationships/image" Target="../media/image262.png"/><Relationship Id="rId370" Type="http://schemas.openxmlformats.org/officeDocument/2006/relationships/image" Target="../media/image365.png"/><Relationship Id="rId230" Type="http://schemas.openxmlformats.org/officeDocument/2006/relationships/image" Target="../media/image295.png"/><Relationship Id="rId468" Type="http://schemas.openxmlformats.org/officeDocument/2006/relationships/image" Target="../media/image412.png"/><Relationship Id="rId675" Type="http://schemas.openxmlformats.org/officeDocument/2006/relationships/customXml" Target="../ink/ink1640.xml"/><Relationship Id="rId25" Type="http://schemas.openxmlformats.org/officeDocument/2006/relationships/image" Target="../media/image194.png"/><Relationship Id="rId328" Type="http://schemas.openxmlformats.org/officeDocument/2006/relationships/image" Target="../media/image344.png"/><Relationship Id="rId535" Type="http://schemas.openxmlformats.org/officeDocument/2006/relationships/customXml" Target="../ink/ink1570.xml"/><Relationship Id="rId742" Type="http://schemas.openxmlformats.org/officeDocument/2006/relationships/image" Target="../media/image548.png"/><Relationship Id="rId174" Type="http://schemas.openxmlformats.org/officeDocument/2006/relationships/customXml" Target="../ink/ink1388.xml"/><Relationship Id="rId381" Type="http://schemas.openxmlformats.org/officeDocument/2006/relationships/customXml" Target="../ink/ink1492.xml"/><Relationship Id="rId602" Type="http://schemas.openxmlformats.org/officeDocument/2006/relationships/image" Target="../media/image478.png"/><Relationship Id="rId241" Type="http://schemas.openxmlformats.org/officeDocument/2006/relationships/customXml" Target="../ink/ink1422.xml"/><Relationship Id="rId479" Type="http://schemas.openxmlformats.org/officeDocument/2006/relationships/customXml" Target="../ink/ink1542.xml"/><Relationship Id="rId686" Type="http://schemas.openxmlformats.org/officeDocument/2006/relationships/image" Target="../media/image520.png"/><Relationship Id="rId36" Type="http://schemas.openxmlformats.org/officeDocument/2006/relationships/customXml" Target="../ink/ink1319.xml"/><Relationship Id="rId339" Type="http://schemas.openxmlformats.org/officeDocument/2006/relationships/customXml" Target="../ink/ink1471.xml"/><Relationship Id="rId546" Type="http://schemas.openxmlformats.org/officeDocument/2006/relationships/image" Target="../media/image451.png"/><Relationship Id="rId753" Type="http://schemas.openxmlformats.org/officeDocument/2006/relationships/customXml" Target="../ink/ink1679.xml"/><Relationship Id="rId101" Type="http://schemas.openxmlformats.org/officeDocument/2006/relationships/image" Target="../media/image232.png"/><Relationship Id="rId185" Type="http://schemas.openxmlformats.org/officeDocument/2006/relationships/image" Target="../media/image273.png"/><Relationship Id="rId406" Type="http://schemas.openxmlformats.org/officeDocument/2006/relationships/customXml" Target="../ink/ink1505.xml"/><Relationship Id="rId392" Type="http://schemas.openxmlformats.org/officeDocument/2006/relationships/customXml" Target="../ink/ink1498.xml"/><Relationship Id="rId613" Type="http://schemas.openxmlformats.org/officeDocument/2006/relationships/customXml" Target="../ink/ink1609.xml"/><Relationship Id="rId697" Type="http://schemas.openxmlformats.org/officeDocument/2006/relationships/customXml" Target="../ink/ink1651.xml"/><Relationship Id="rId820" Type="http://schemas.openxmlformats.org/officeDocument/2006/relationships/image" Target="../media/image587.png"/><Relationship Id="rId252" Type="http://schemas.openxmlformats.org/officeDocument/2006/relationships/image" Target="../media/image306.png"/><Relationship Id="rId47" Type="http://schemas.openxmlformats.org/officeDocument/2006/relationships/image" Target="../media/image205.png"/><Relationship Id="rId112" Type="http://schemas.openxmlformats.org/officeDocument/2006/relationships/customXml" Target="../ink/ink1357.xml"/><Relationship Id="rId557" Type="http://schemas.openxmlformats.org/officeDocument/2006/relationships/customXml" Target="../ink/ink1581.xml"/><Relationship Id="rId764" Type="http://schemas.openxmlformats.org/officeDocument/2006/relationships/image" Target="../media/image559.png"/><Relationship Id="rId196" Type="http://schemas.openxmlformats.org/officeDocument/2006/relationships/customXml" Target="../ink/ink1399.xml"/><Relationship Id="rId417" Type="http://schemas.openxmlformats.org/officeDocument/2006/relationships/image" Target="../media/image387.png"/><Relationship Id="rId624" Type="http://schemas.openxmlformats.org/officeDocument/2006/relationships/image" Target="../media/image489.png"/><Relationship Id="rId263" Type="http://schemas.openxmlformats.org/officeDocument/2006/relationships/customXml" Target="../ink/ink1433.xml"/><Relationship Id="rId470" Type="http://schemas.openxmlformats.org/officeDocument/2006/relationships/image" Target="../media/image413.png"/><Relationship Id="rId58" Type="http://schemas.openxmlformats.org/officeDocument/2006/relationships/customXml" Target="../ink/ink1330.xml"/><Relationship Id="rId123" Type="http://schemas.openxmlformats.org/officeDocument/2006/relationships/image" Target="../media/image243.png"/><Relationship Id="rId330" Type="http://schemas.openxmlformats.org/officeDocument/2006/relationships/image" Target="../media/image345.png"/><Relationship Id="rId568" Type="http://schemas.openxmlformats.org/officeDocument/2006/relationships/image" Target="../media/image462.png"/><Relationship Id="rId775" Type="http://schemas.openxmlformats.org/officeDocument/2006/relationships/customXml" Target="../ink/ink1690.xml"/><Relationship Id="rId428" Type="http://schemas.openxmlformats.org/officeDocument/2006/relationships/customXml" Target="../ink/ink1516.xml"/><Relationship Id="rId635" Type="http://schemas.openxmlformats.org/officeDocument/2006/relationships/customXml" Target="../ink/ink1620.xml"/><Relationship Id="rId274" Type="http://schemas.openxmlformats.org/officeDocument/2006/relationships/image" Target="../media/image317.png"/><Relationship Id="rId481" Type="http://schemas.openxmlformats.org/officeDocument/2006/relationships/customXml" Target="../ink/ink1543.xml"/><Relationship Id="rId702" Type="http://schemas.openxmlformats.org/officeDocument/2006/relationships/image" Target="../media/image528.png"/><Relationship Id="rId69" Type="http://schemas.openxmlformats.org/officeDocument/2006/relationships/image" Target="../media/image216.png"/><Relationship Id="rId134" Type="http://schemas.openxmlformats.org/officeDocument/2006/relationships/customXml" Target="../ink/ink1368.xml"/><Relationship Id="rId579" Type="http://schemas.openxmlformats.org/officeDocument/2006/relationships/customXml" Target="../ink/ink1592.xml"/><Relationship Id="rId786" Type="http://schemas.openxmlformats.org/officeDocument/2006/relationships/image" Target="../media/image570.png"/><Relationship Id="rId341" Type="http://schemas.openxmlformats.org/officeDocument/2006/relationships/customXml" Target="../ink/ink1472.xml"/><Relationship Id="rId439" Type="http://schemas.openxmlformats.org/officeDocument/2006/relationships/customXml" Target="../ink/ink1522.xml"/><Relationship Id="rId646" Type="http://schemas.openxmlformats.org/officeDocument/2006/relationships/image" Target="../media/image500.png"/><Relationship Id="rId201" Type="http://schemas.openxmlformats.org/officeDocument/2006/relationships/image" Target="../media/image281.png"/><Relationship Id="rId285" Type="http://schemas.openxmlformats.org/officeDocument/2006/relationships/customXml" Target="../ink/ink1444.xml"/><Relationship Id="rId506" Type="http://schemas.openxmlformats.org/officeDocument/2006/relationships/image" Target="../media/image431.png"/><Relationship Id="rId492" Type="http://schemas.openxmlformats.org/officeDocument/2006/relationships/image" Target="../media/image424.png"/><Relationship Id="rId713" Type="http://schemas.openxmlformats.org/officeDocument/2006/relationships/customXml" Target="../ink/ink1659.xml"/><Relationship Id="rId797" Type="http://schemas.openxmlformats.org/officeDocument/2006/relationships/customXml" Target="../ink/ink1701.xml"/><Relationship Id="rId145" Type="http://schemas.openxmlformats.org/officeDocument/2006/relationships/image" Target="../media/image254.png"/><Relationship Id="rId352" Type="http://schemas.openxmlformats.org/officeDocument/2006/relationships/image" Target="../media/image356.png"/><Relationship Id="rId212" Type="http://schemas.openxmlformats.org/officeDocument/2006/relationships/customXml" Target="../ink/ink1407.xml"/><Relationship Id="rId657" Type="http://schemas.openxmlformats.org/officeDocument/2006/relationships/customXml" Target="../ink/ink1631.xml"/><Relationship Id="rId296" Type="http://schemas.openxmlformats.org/officeDocument/2006/relationships/image" Target="../media/image328.png"/><Relationship Id="rId517" Type="http://schemas.openxmlformats.org/officeDocument/2006/relationships/customXml" Target="../ink/ink1561.xml"/><Relationship Id="rId724" Type="http://schemas.openxmlformats.org/officeDocument/2006/relationships/image" Target="../media/image539.png"/><Relationship Id="rId60" Type="http://schemas.openxmlformats.org/officeDocument/2006/relationships/customXml" Target="../ink/ink1331.xml"/><Relationship Id="rId156" Type="http://schemas.openxmlformats.org/officeDocument/2006/relationships/customXml" Target="../ink/ink1379.xml"/><Relationship Id="rId363" Type="http://schemas.openxmlformats.org/officeDocument/2006/relationships/customXml" Target="../ink/ink1483.xml"/><Relationship Id="rId570" Type="http://schemas.openxmlformats.org/officeDocument/2006/relationships/image" Target="../media/image463.png"/><Relationship Id="rId223" Type="http://schemas.openxmlformats.org/officeDocument/2006/relationships/image" Target="../media/image292.png"/><Relationship Id="rId430" Type="http://schemas.openxmlformats.org/officeDocument/2006/relationships/customXml" Target="../ink/ink1517.xml"/><Relationship Id="rId668" Type="http://schemas.openxmlformats.org/officeDocument/2006/relationships/image" Target="../media/image511.png"/><Relationship Id="rId18" Type="http://schemas.openxmlformats.org/officeDocument/2006/relationships/customXml" Target="../ink/ink1310.xml"/><Relationship Id="rId528" Type="http://schemas.openxmlformats.org/officeDocument/2006/relationships/image" Target="../media/image442.png"/><Relationship Id="rId735" Type="http://schemas.openxmlformats.org/officeDocument/2006/relationships/customXml" Target="../ink/ink1670.xml"/><Relationship Id="rId167" Type="http://schemas.openxmlformats.org/officeDocument/2006/relationships/image" Target="../media/image264.png"/><Relationship Id="rId374" Type="http://schemas.openxmlformats.org/officeDocument/2006/relationships/image" Target="../media/image39.png"/><Relationship Id="rId581" Type="http://schemas.openxmlformats.org/officeDocument/2006/relationships/customXml" Target="../ink/ink1593.xml"/><Relationship Id="rId71" Type="http://schemas.openxmlformats.org/officeDocument/2006/relationships/image" Target="../media/image217.png"/><Relationship Id="rId234" Type="http://schemas.openxmlformats.org/officeDocument/2006/relationships/image" Target="../media/image297.png"/><Relationship Id="rId679" Type="http://schemas.openxmlformats.org/officeDocument/2006/relationships/customXml" Target="../ink/ink1642.xml"/><Relationship Id="rId802" Type="http://schemas.openxmlformats.org/officeDocument/2006/relationships/image" Target="../media/image578.png"/><Relationship Id="rId2" Type="http://schemas.openxmlformats.org/officeDocument/2006/relationships/customXml" Target="../ink/ink1302.xml"/><Relationship Id="rId29" Type="http://schemas.openxmlformats.org/officeDocument/2006/relationships/image" Target="../media/image196.png"/><Relationship Id="rId441" Type="http://schemas.openxmlformats.org/officeDocument/2006/relationships/customXml" Target="../ink/ink1523.xml"/><Relationship Id="rId539" Type="http://schemas.openxmlformats.org/officeDocument/2006/relationships/customXml" Target="../ink/ink1572.xml"/><Relationship Id="rId746" Type="http://schemas.openxmlformats.org/officeDocument/2006/relationships/image" Target="../media/image550.png"/><Relationship Id="rId178" Type="http://schemas.openxmlformats.org/officeDocument/2006/relationships/customXml" Target="../ink/ink1390.xml"/><Relationship Id="rId301" Type="http://schemas.openxmlformats.org/officeDocument/2006/relationships/customXml" Target="../ink/ink1452.xml"/><Relationship Id="rId82" Type="http://schemas.openxmlformats.org/officeDocument/2006/relationships/customXml" Target="../ink/ink1342.xml"/><Relationship Id="rId385" Type="http://schemas.openxmlformats.org/officeDocument/2006/relationships/customXml" Target="../ink/ink1494.xml"/><Relationship Id="rId592" Type="http://schemas.openxmlformats.org/officeDocument/2006/relationships/image" Target="../media/image474.png"/><Relationship Id="rId606" Type="http://schemas.openxmlformats.org/officeDocument/2006/relationships/image" Target="../media/image480.png"/><Relationship Id="rId813" Type="http://schemas.openxmlformats.org/officeDocument/2006/relationships/customXml" Target="../ink/ink1709.xml"/><Relationship Id="rId245" Type="http://schemas.openxmlformats.org/officeDocument/2006/relationships/customXml" Target="../ink/ink1424.xml"/><Relationship Id="rId452" Type="http://schemas.openxmlformats.org/officeDocument/2006/relationships/image" Target="../media/image404.png"/><Relationship Id="rId105" Type="http://schemas.openxmlformats.org/officeDocument/2006/relationships/image" Target="../media/image234.png"/><Relationship Id="rId312" Type="http://schemas.openxmlformats.org/officeDocument/2006/relationships/image" Target="../media/image336.png"/><Relationship Id="rId757" Type="http://schemas.openxmlformats.org/officeDocument/2006/relationships/customXml" Target="../ink/ink1681.xml"/><Relationship Id="rId93" Type="http://schemas.openxmlformats.org/officeDocument/2006/relationships/image" Target="../media/image228.png"/><Relationship Id="rId189" Type="http://schemas.openxmlformats.org/officeDocument/2006/relationships/image" Target="../media/image275.png"/><Relationship Id="rId396" Type="http://schemas.openxmlformats.org/officeDocument/2006/relationships/customXml" Target="../ink/ink1500.xml"/><Relationship Id="rId617" Type="http://schemas.openxmlformats.org/officeDocument/2006/relationships/customXml" Target="../ink/ink1611.xml"/><Relationship Id="rId824" Type="http://schemas.openxmlformats.org/officeDocument/2006/relationships/image" Target="../media/image589.png"/><Relationship Id="rId256" Type="http://schemas.openxmlformats.org/officeDocument/2006/relationships/image" Target="../media/image308.png"/><Relationship Id="rId463" Type="http://schemas.openxmlformats.org/officeDocument/2006/relationships/customXml" Target="../ink/ink1534.xml"/><Relationship Id="rId670" Type="http://schemas.openxmlformats.org/officeDocument/2006/relationships/image" Target="../media/image512.png"/><Relationship Id="rId116" Type="http://schemas.openxmlformats.org/officeDocument/2006/relationships/customXml" Target="../ink/ink1359.xml"/><Relationship Id="rId323" Type="http://schemas.openxmlformats.org/officeDocument/2006/relationships/customXml" Target="../ink/ink1463.xml"/><Relationship Id="rId530" Type="http://schemas.openxmlformats.org/officeDocument/2006/relationships/image" Target="../media/image443.png"/><Relationship Id="rId768" Type="http://schemas.openxmlformats.org/officeDocument/2006/relationships/image" Target="../media/image561.png"/><Relationship Id="rId20" Type="http://schemas.openxmlformats.org/officeDocument/2006/relationships/customXml" Target="../ink/ink1311.xml"/><Relationship Id="rId628" Type="http://schemas.openxmlformats.org/officeDocument/2006/relationships/image" Target="../media/image491.png"/><Relationship Id="rId267" Type="http://schemas.openxmlformats.org/officeDocument/2006/relationships/customXml" Target="../ink/ink1435.xml"/><Relationship Id="rId474" Type="http://schemas.openxmlformats.org/officeDocument/2006/relationships/image" Target="../media/image415.png"/><Relationship Id="rId127" Type="http://schemas.openxmlformats.org/officeDocument/2006/relationships/image" Target="../media/image245.png"/><Relationship Id="rId681" Type="http://schemas.openxmlformats.org/officeDocument/2006/relationships/customXml" Target="../ink/ink1643.xml"/><Relationship Id="rId779" Type="http://schemas.openxmlformats.org/officeDocument/2006/relationships/customXml" Target="../ink/ink1692.xml"/><Relationship Id="rId31" Type="http://schemas.openxmlformats.org/officeDocument/2006/relationships/image" Target="../media/image197.png"/><Relationship Id="rId334" Type="http://schemas.openxmlformats.org/officeDocument/2006/relationships/image" Target="../media/image347.png"/><Relationship Id="rId541" Type="http://schemas.openxmlformats.org/officeDocument/2006/relationships/customXml" Target="../ink/ink1573.xml"/><Relationship Id="rId639" Type="http://schemas.openxmlformats.org/officeDocument/2006/relationships/customXml" Target="../ink/ink1622.xml"/><Relationship Id="rId180" Type="http://schemas.openxmlformats.org/officeDocument/2006/relationships/customXml" Target="../ink/ink1391.xml"/><Relationship Id="rId278" Type="http://schemas.openxmlformats.org/officeDocument/2006/relationships/image" Target="../media/image319.png"/><Relationship Id="rId401" Type="http://schemas.openxmlformats.org/officeDocument/2006/relationships/image" Target="../media/image379.png"/><Relationship Id="rId485" Type="http://schemas.openxmlformats.org/officeDocument/2006/relationships/customXml" Target="../ink/ink1545.xml"/><Relationship Id="rId692" Type="http://schemas.openxmlformats.org/officeDocument/2006/relationships/image" Target="../media/image523.png"/><Relationship Id="rId706" Type="http://schemas.openxmlformats.org/officeDocument/2006/relationships/image" Target="../media/image530.png"/><Relationship Id="rId42" Type="http://schemas.openxmlformats.org/officeDocument/2006/relationships/customXml" Target="../ink/ink1322.xml"/><Relationship Id="rId138" Type="http://schemas.openxmlformats.org/officeDocument/2006/relationships/customXml" Target="../ink/ink1370.xml"/><Relationship Id="rId345" Type="http://schemas.openxmlformats.org/officeDocument/2006/relationships/customXml" Target="../ink/ink1474.xml"/><Relationship Id="rId552" Type="http://schemas.openxmlformats.org/officeDocument/2006/relationships/image" Target="../media/image454.png"/><Relationship Id="rId191" Type="http://schemas.openxmlformats.org/officeDocument/2006/relationships/image" Target="../media/image276.png"/><Relationship Id="rId205" Type="http://schemas.openxmlformats.org/officeDocument/2006/relationships/image" Target="../media/image283.png"/><Relationship Id="rId412" Type="http://schemas.openxmlformats.org/officeDocument/2006/relationships/customXml" Target="../ink/ink1508.xml"/><Relationship Id="rId289" Type="http://schemas.openxmlformats.org/officeDocument/2006/relationships/customXml" Target="../ink/ink1446.xml"/><Relationship Id="rId496" Type="http://schemas.openxmlformats.org/officeDocument/2006/relationships/image" Target="../media/image426.png"/><Relationship Id="rId717" Type="http://schemas.openxmlformats.org/officeDocument/2006/relationships/customXml" Target="../ink/ink1661.xml"/><Relationship Id="rId53" Type="http://schemas.openxmlformats.org/officeDocument/2006/relationships/image" Target="../media/image208.png"/><Relationship Id="rId149" Type="http://schemas.openxmlformats.org/officeDocument/2006/relationships/image" Target="../media/image256.png"/><Relationship Id="rId356" Type="http://schemas.openxmlformats.org/officeDocument/2006/relationships/image" Target="../media/image358.png"/><Relationship Id="rId563" Type="http://schemas.openxmlformats.org/officeDocument/2006/relationships/customXml" Target="../ink/ink1584.xml"/><Relationship Id="rId770" Type="http://schemas.openxmlformats.org/officeDocument/2006/relationships/image" Target="../media/image562.png"/><Relationship Id="rId216" Type="http://schemas.openxmlformats.org/officeDocument/2006/relationships/customXml" Target="../ink/ink1409.xml"/><Relationship Id="rId423" Type="http://schemas.openxmlformats.org/officeDocument/2006/relationships/image" Target="../media/image390.png"/><Relationship Id="rId630" Type="http://schemas.openxmlformats.org/officeDocument/2006/relationships/image" Target="../media/image492.png"/><Relationship Id="rId728" Type="http://schemas.openxmlformats.org/officeDocument/2006/relationships/image" Target="../media/image541.png"/><Relationship Id="rId64" Type="http://schemas.openxmlformats.org/officeDocument/2006/relationships/customXml" Target="../ink/ink1333.xml"/><Relationship Id="rId367" Type="http://schemas.openxmlformats.org/officeDocument/2006/relationships/customXml" Target="../ink/ink1485.xml"/><Relationship Id="rId574" Type="http://schemas.openxmlformats.org/officeDocument/2006/relationships/image" Target="../media/image465.png"/><Relationship Id="rId227" Type="http://schemas.openxmlformats.org/officeDocument/2006/relationships/customXml" Target="../ink/ink1415.xml"/><Relationship Id="rId781" Type="http://schemas.openxmlformats.org/officeDocument/2006/relationships/customXml" Target="../ink/ink1693.xml"/><Relationship Id="rId434" Type="http://schemas.openxmlformats.org/officeDocument/2006/relationships/customXml" Target="../ink/ink1519.xml"/><Relationship Id="rId641" Type="http://schemas.openxmlformats.org/officeDocument/2006/relationships/customXml" Target="../ink/ink1623.xml"/><Relationship Id="rId739" Type="http://schemas.openxmlformats.org/officeDocument/2006/relationships/customXml" Target="../ink/ink1672.xml"/><Relationship Id="rId280" Type="http://schemas.openxmlformats.org/officeDocument/2006/relationships/image" Target="../media/image320.png"/><Relationship Id="rId501" Type="http://schemas.openxmlformats.org/officeDocument/2006/relationships/customXml" Target="../ink/ink1553.xml"/><Relationship Id="rId75" Type="http://schemas.openxmlformats.org/officeDocument/2006/relationships/image" Target="../media/image219.png"/><Relationship Id="rId140" Type="http://schemas.openxmlformats.org/officeDocument/2006/relationships/customXml" Target="../ink/ink1371.xml"/><Relationship Id="rId378" Type="http://schemas.openxmlformats.org/officeDocument/2006/relationships/image" Target="../media/image368.png"/><Relationship Id="rId585" Type="http://schemas.openxmlformats.org/officeDocument/2006/relationships/customXml" Target="../ink/ink1595.xml"/><Relationship Id="rId792" Type="http://schemas.openxmlformats.org/officeDocument/2006/relationships/image" Target="../media/image573.png"/><Relationship Id="rId806" Type="http://schemas.openxmlformats.org/officeDocument/2006/relationships/image" Target="../media/image580.png"/><Relationship Id="rId6" Type="http://schemas.openxmlformats.org/officeDocument/2006/relationships/customXml" Target="../ink/ink1304.xml"/><Relationship Id="rId238" Type="http://schemas.openxmlformats.org/officeDocument/2006/relationships/image" Target="../media/image299.png"/><Relationship Id="rId445" Type="http://schemas.openxmlformats.org/officeDocument/2006/relationships/customXml" Target="../ink/ink1525.xml"/><Relationship Id="rId652" Type="http://schemas.openxmlformats.org/officeDocument/2006/relationships/image" Target="../media/image503.png"/><Relationship Id="rId291" Type="http://schemas.openxmlformats.org/officeDocument/2006/relationships/customXml" Target="../ink/ink1447.xml"/><Relationship Id="rId305" Type="http://schemas.openxmlformats.org/officeDocument/2006/relationships/customXml" Target="../ink/ink1454.xml"/><Relationship Id="rId512" Type="http://schemas.openxmlformats.org/officeDocument/2006/relationships/image" Target="../media/image434.png"/><Relationship Id="rId86" Type="http://schemas.openxmlformats.org/officeDocument/2006/relationships/customXml" Target="../ink/ink1344.xml"/><Relationship Id="rId151" Type="http://schemas.openxmlformats.org/officeDocument/2006/relationships/image" Target="../media/image257.png"/><Relationship Id="rId389" Type="http://schemas.openxmlformats.org/officeDocument/2006/relationships/customXml" Target="../ink/ink1496.xml"/><Relationship Id="rId596" Type="http://schemas.openxmlformats.org/officeDocument/2006/relationships/image" Target="../media/image476.png"/><Relationship Id="rId817" Type="http://schemas.openxmlformats.org/officeDocument/2006/relationships/customXml" Target="../ink/ink1711.xml"/><Relationship Id="rId193" Type="http://schemas.openxmlformats.org/officeDocument/2006/relationships/image" Target="../media/image277.png"/><Relationship Id="rId207" Type="http://schemas.openxmlformats.org/officeDocument/2006/relationships/image" Target="../media/image284.png"/><Relationship Id="rId249" Type="http://schemas.openxmlformats.org/officeDocument/2006/relationships/customXml" Target="../ink/ink1426.xml"/><Relationship Id="rId414" Type="http://schemas.openxmlformats.org/officeDocument/2006/relationships/customXml" Target="../ink/ink1509.xml"/><Relationship Id="rId456" Type="http://schemas.openxmlformats.org/officeDocument/2006/relationships/image" Target="../media/image406.png"/><Relationship Id="rId498" Type="http://schemas.openxmlformats.org/officeDocument/2006/relationships/image" Target="../media/image427.png"/><Relationship Id="rId621" Type="http://schemas.openxmlformats.org/officeDocument/2006/relationships/customXml" Target="../ink/ink1613.xml"/><Relationship Id="rId663" Type="http://schemas.openxmlformats.org/officeDocument/2006/relationships/customXml" Target="../ink/ink1634.xml"/><Relationship Id="rId13" Type="http://schemas.openxmlformats.org/officeDocument/2006/relationships/image" Target="../media/image188.png"/><Relationship Id="rId109" Type="http://schemas.openxmlformats.org/officeDocument/2006/relationships/image" Target="../media/image236.png"/><Relationship Id="rId260" Type="http://schemas.openxmlformats.org/officeDocument/2006/relationships/image" Target="../media/image310.png"/><Relationship Id="rId316" Type="http://schemas.openxmlformats.org/officeDocument/2006/relationships/image" Target="../media/image338.png"/><Relationship Id="rId523" Type="http://schemas.openxmlformats.org/officeDocument/2006/relationships/customXml" Target="../ink/ink1564.xml"/><Relationship Id="rId719" Type="http://schemas.openxmlformats.org/officeDocument/2006/relationships/customXml" Target="../ink/ink1662.xml"/><Relationship Id="rId55" Type="http://schemas.openxmlformats.org/officeDocument/2006/relationships/image" Target="../media/image209.png"/><Relationship Id="rId97" Type="http://schemas.openxmlformats.org/officeDocument/2006/relationships/image" Target="../media/image230.png"/><Relationship Id="rId120" Type="http://schemas.openxmlformats.org/officeDocument/2006/relationships/customXml" Target="../ink/ink1361.xml"/><Relationship Id="rId358" Type="http://schemas.openxmlformats.org/officeDocument/2006/relationships/image" Target="../media/image359.png"/><Relationship Id="rId565" Type="http://schemas.openxmlformats.org/officeDocument/2006/relationships/customXml" Target="../ink/ink1585.xml"/><Relationship Id="rId730" Type="http://schemas.openxmlformats.org/officeDocument/2006/relationships/image" Target="../media/image542.png"/><Relationship Id="rId772" Type="http://schemas.openxmlformats.org/officeDocument/2006/relationships/image" Target="../media/image563.png"/><Relationship Id="rId162" Type="http://schemas.openxmlformats.org/officeDocument/2006/relationships/customXml" Target="../ink/ink1382.xml"/><Relationship Id="rId218" Type="http://schemas.openxmlformats.org/officeDocument/2006/relationships/customXml" Target="../ink/ink1410.xml"/><Relationship Id="rId425" Type="http://schemas.openxmlformats.org/officeDocument/2006/relationships/image" Target="../media/image391.png"/><Relationship Id="rId467" Type="http://schemas.openxmlformats.org/officeDocument/2006/relationships/customXml" Target="../ink/ink1536.xml"/><Relationship Id="rId632" Type="http://schemas.openxmlformats.org/officeDocument/2006/relationships/image" Target="../media/image493.png"/><Relationship Id="rId271" Type="http://schemas.openxmlformats.org/officeDocument/2006/relationships/customXml" Target="../ink/ink1437.xml"/><Relationship Id="rId674" Type="http://schemas.openxmlformats.org/officeDocument/2006/relationships/image" Target="../media/image514.png"/><Relationship Id="rId24" Type="http://schemas.openxmlformats.org/officeDocument/2006/relationships/customXml" Target="../ink/ink1313.xml"/><Relationship Id="rId66" Type="http://schemas.openxmlformats.org/officeDocument/2006/relationships/customXml" Target="../ink/ink1334.xml"/><Relationship Id="rId131" Type="http://schemas.openxmlformats.org/officeDocument/2006/relationships/image" Target="../media/image247.png"/><Relationship Id="rId327" Type="http://schemas.openxmlformats.org/officeDocument/2006/relationships/customXml" Target="../ink/ink1465.xml"/><Relationship Id="rId369" Type="http://schemas.openxmlformats.org/officeDocument/2006/relationships/customXml" Target="../ink/ink1486.xml"/><Relationship Id="rId534" Type="http://schemas.openxmlformats.org/officeDocument/2006/relationships/image" Target="../media/image445.png"/><Relationship Id="rId576" Type="http://schemas.openxmlformats.org/officeDocument/2006/relationships/image" Target="../media/image466.png"/><Relationship Id="rId741" Type="http://schemas.openxmlformats.org/officeDocument/2006/relationships/customXml" Target="../ink/ink1673.xml"/><Relationship Id="rId783" Type="http://schemas.openxmlformats.org/officeDocument/2006/relationships/customXml" Target="../ink/ink1694.xml"/><Relationship Id="rId173" Type="http://schemas.openxmlformats.org/officeDocument/2006/relationships/image" Target="../media/image267.png"/><Relationship Id="rId229" Type="http://schemas.openxmlformats.org/officeDocument/2006/relationships/customXml" Target="../ink/ink1416.xml"/><Relationship Id="rId380" Type="http://schemas.openxmlformats.org/officeDocument/2006/relationships/image" Target="../media/image369.png"/><Relationship Id="rId436" Type="http://schemas.openxmlformats.org/officeDocument/2006/relationships/customXml" Target="../ink/ink1520.xml"/><Relationship Id="rId601" Type="http://schemas.openxmlformats.org/officeDocument/2006/relationships/customXml" Target="../ink/ink1603.xml"/><Relationship Id="rId643" Type="http://schemas.openxmlformats.org/officeDocument/2006/relationships/customXml" Target="../ink/ink1624.xml"/><Relationship Id="rId240" Type="http://schemas.openxmlformats.org/officeDocument/2006/relationships/image" Target="../media/image300.png"/><Relationship Id="rId478" Type="http://schemas.openxmlformats.org/officeDocument/2006/relationships/image" Target="../media/image417.png"/><Relationship Id="rId685" Type="http://schemas.openxmlformats.org/officeDocument/2006/relationships/customXml" Target="../ink/ink1645.xml"/><Relationship Id="rId35" Type="http://schemas.openxmlformats.org/officeDocument/2006/relationships/image" Target="../media/image199.png"/><Relationship Id="rId77" Type="http://schemas.openxmlformats.org/officeDocument/2006/relationships/image" Target="../media/image220.png"/><Relationship Id="rId100" Type="http://schemas.openxmlformats.org/officeDocument/2006/relationships/customXml" Target="../ink/ink1351.xml"/><Relationship Id="rId282" Type="http://schemas.openxmlformats.org/officeDocument/2006/relationships/image" Target="../media/image321.png"/><Relationship Id="rId338" Type="http://schemas.openxmlformats.org/officeDocument/2006/relationships/image" Target="../media/image349.png"/><Relationship Id="rId503" Type="http://schemas.openxmlformats.org/officeDocument/2006/relationships/customXml" Target="../ink/ink1554.xml"/><Relationship Id="rId545" Type="http://schemas.openxmlformats.org/officeDocument/2006/relationships/customXml" Target="../ink/ink1575.xml"/><Relationship Id="rId587" Type="http://schemas.openxmlformats.org/officeDocument/2006/relationships/customXml" Target="../ink/ink1596.xml"/><Relationship Id="rId710" Type="http://schemas.openxmlformats.org/officeDocument/2006/relationships/image" Target="../media/image532.png"/><Relationship Id="rId752" Type="http://schemas.openxmlformats.org/officeDocument/2006/relationships/image" Target="../media/image553.png"/><Relationship Id="rId808" Type="http://schemas.openxmlformats.org/officeDocument/2006/relationships/image" Target="../media/image581.png"/><Relationship Id="rId8" Type="http://schemas.openxmlformats.org/officeDocument/2006/relationships/customXml" Target="../ink/ink1305.xml"/><Relationship Id="rId142" Type="http://schemas.openxmlformats.org/officeDocument/2006/relationships/customXml" Target="../ink/ink1372.xml"/><Relationship Id="rId184" Type="http://schemas.openxmlformats.org/officeDocument/2006/relationships/customXml" Target="../ink/ink1393.xml"/><Relationship Id="rId391" Type="http://schemas.openxmlformats.org/officeDocument/2006/relationships/image" Target="../media/image374.png"/><Relationship Id="rId405" Type="http://schemas.openxmlformats.org/officeDocument/2006/relationships/image" Target="../media/image381.png"/><Relationship Id="rId447" Type="http://schemas.openxmlformats.org/officeDocument/2006/relationships/customXml" Target="../ink/ink1526.xml"/><Relationship Id="rId612" Type="http://schemas.openxmlformats.org/officeDocument/2006/relationships/image" Target="../media/image483.png"/><Relationship Id="rId794" Type="http://schemas.openxmlformats.org/officeDocument/2006/relationships/image" Target="../media/image574.png"/><Relationship Id="rId251" Type="http://schemas.openxmlformats.org/officeDocument/2006/relationships/customXml" Target="../ink/ink1427.xml"/><Relationship Id="rId489" Type="http://schemas.openxmlformats.org/officeDocument/2006/relationships/customXml" Target="../ink/ink1547.xml"/><Relationship Id="rId654" Type="http://schemas.openxmlformats.org/officeDocument/2006/relationships/image" Target="../media/image504.png"/><Relationship Id="rId696" Type="http://schemas.openxmlformats.org/officeDocument/2006/relationships/image" Target="../media/image525.png"/><Relationship Id="rId46" Type="http://schemas.openxmlformats.org/officeDocument/2006/relationships/customXml" Target="../ink/ink1324.xml"/><Relationship Id="rId293" Type="http://schemas.openxmlformats.org/officeDocument/2006/relationships/customXml" Target="../ink/ink1448.xml"/><Relationship Id="rId307" Type="http://schemas.openxmlformats.org/officeDocument/2006/relationships/customXml" Target="../ink/ink1455.xml"/><Relationship Id="rId349" Type="http://schemas.openxmlformats.org/officeDocument/2006/relationships/customXml" Target="../ink/ink1476.xml"/><Relationship Id="rId514" Type="http://schemas.openxmlformats.org/officeDocument/2006/relationships/image" Target="../media/image435.png"/><Relationship Id="rId556" Type="http://schemas.openxmlformats.org/officeDocument/2006/relationships/image" Target="../media/image456.png"/><Relationship Id="rId721" Type="http://schemas.openxmlformats.org/officeDocument/2006/relationships/customXml" Target="../ink/ink1663.xml"/><Relationship Id="rId763" Type="http://schemas.openxmlformats.org/officeDocument/2006/relationships/customXml" Target="../ink/ink1684.xml"/><Relationship Id="rId88" Type="http://schemas.openxmlformats.org/officeDocument/2006/relationships/customXml" Target="../ink/ink1345.xml"/><Relationship Id="rId111" Type="http://schemas.openxmlformats.org/officeDocument/2006/relationships/image" Target="../media/image237.png"/><Relationship Id="rId153" Type="http://schemas.openxmlformats.org/officeDocument/2006/relationships/image" Target="../media/image30.png"/><Relationship Id="rId195" Type="http://schemas.openxmlformats.org/officeDocument/2006/relationships/image" Target="../media/image278.png"/><Relationship Id="rId209" Type="http://schemas.openxmlformats.org/officeDocument/2006/relationships/image" Target="../media/image285.png"/><Relationship Id="rId360" Type="http://schemas.openxmlformats.org/officeDocument/2006/relationships/image" Target="../media/image360.png"/><Relationship Id="rId416" Type="http://schemas.openxmlformats.org/officeDocument/2006/relationships/customXml" Target="../ink/ink1510.xml"/><Relationship Id="rId598" Type="http://schemas.openxmlformats.org/officeDocument/2006/relationships/image" Target="../media/image477.png"/><Relationship Id="rId819" Type="http://schemas.openxmlformats.org/officeDocument/2006/relationships/customXml" Target="../ink/ink1712.xml"/><Relationship Id="rId220" Type="http://schemas.openxmlformats.org/officeDocument/2006/relationships/customXml" Target="../ink/ink1411.xml"/><Relationship Id="rId458" Type="http://schemas.openxmlformats.org/officeDocument/2006/relationships/image" Target="../media/image407.png"/><Relationship Id="rId623" Type="http://schemas.openxmlformats.org/officeDocument/2006/relationships/customXml" Target="../ink/ink1614.xml"/><Relationship Id="rId665" Type="http://schemas.openxmlformats.org/officeDocument/2006/relationships/customXml" Target="../ink/ink1635.xml"/><Relationship Id="rId15" Type="http://schemas.openxmlformats.org/officeDocument/2006/relationships/image" Target="../media/image189.png"/><Relationship Id="rId57" Type="http://schemas.openxmlformats.org/officeDocument/2006/relationships/image" Target="../media/image210.png"/><Relationship Id="rId262" Type="http://schemas.openxmlformats.org/officeDocument/2006/relationships/image" Target="../media/image311.png"/><Relationship Id="rId318" Type="http://schemas.openxmlformats.org/officeDocument/2006/relationships/image" Target="../media/image339.png"/><Relationship Id="rId525" Type="http://schemas.openxmlformats.org/officeDocument/2006/relationships/customXml" Target="../ink/ink1565.xml"/><Relationship Id="rId567" Type="http://schemas.openxmlformats.org/officeDocument/2006/relationships/customXml" Target="../ink/ink1586.xml"/><Relationship Id="rId732" Type="http://schemas.openxmlformats.org/officeDocument/2006/relationships/image" Target="../media/image543.png"/><Relationship Id="rId99" Type="http://schemas.openxmlformats.org/officeDocument/2006/relationships/image" Target="../media/image231.png"/><Relationship Id="rId122" Type="http://schemas.openxmlformats.org/officeDocument/2006/relationships/customXml" Target="../ink/ink1362.xml"/><Relationship Id="rId164" Type="http://schemas.openxmlformats.org/officeDocument/2006/relationships/customXml" Target="../ink/ink1383.xml"/><Relationship Id="rId371" Type="http://schemas.openxmlformats.org/officeDocument/2006/relationships/customXml" Target="../ink/ink1487.xml"/><Relationship Id="rId774" Type="http://schemas.openxmlformats.org/officeDocument/2006/relationships/image" Target="../media/image564.png"/><Relationship Id="rId427" Type="http://schemas.openxmlformats.org/officeDocument/2006/relationships/image" Target="../media/image392.png"/><Relationship Id="rId469" Type="http://schemas.openxmlformats.org/officeDocument/2006/relationships/customXml" Target="../ink/ink1537.xml"/><Relationship Id="rId634" Type="http://schemas.openxmlformats.org/officeDocument/2006/relationships/image" Target="../media/image494.png"/><Relationship Id="rId676" Type="http://schemas.openxmlformats.org/officeDocument/2006/relationships/image" Target="../media/image515.png"/><Relationship Id="rId26" Type="http://schemas.openxmlformats.org/officeDocument/2006/relationships/customXml" Target="../ink/ink1314.xml"/><Relationship Id="rId231" Type="http://schemas.openxmlformats.org/officeDocument/2006/relationships/customXml" Target="../ink/ink1417.xml"/><Relationship Id="rId273" Type="http://schemas.openxmlformats.org/officeDocument/2006/relationships/customXml" Target="../ink/ink1438.xml"/><Relationship Id="rId329" Type="http://schemas.openxmlformats.org/officeDocument/2006/relationships/customXml" Target="../ink/ink1466.xml"/><Relationship Id="rId480" Type="http://schemas.openxmlformats.org/officeDocument/2006/relationships/image" Target="../media/image418.png"/><Relationship Id="rId536" Type="http://schemas.openxmlformats.org/officeDocument/2006/relationships/image" Target="../media/image446.png"/><Relationship Id="rId701" Type="http://schemas.openxmlformats.org/officeDocument/2006/relationships/customXml" Target="../ink/ink1653.xml"/><Relationship Id="rId68" Type="http://schemas.openxmlformats.org/officeDocument/2006/relationships/customXml" Target="../ink/ink1335.xml"/><Relationship Id="rId133" Type="http://schemas.openxmlformats.org/officeDocument/2006/relationships/image" Target="../media/image248.png"/><Relationship Id="rId175" Type="http://schemas.openxmlformats.org/officeDocument/2006/relationships/image" Target="../media/image268.png"/><Relationship Id="rId340" Type="http://schemas.openxmlformats.org/officeDocument/2006/relationships/image" Target="../media/image350.png"/><Relationship Id="rId578" Type="http://schemas.openxmlformats.org/officeDocument/2006/relationships/image" Target="../media/image467.png"/><Relationship Id="rId743" Type="http://schemas.openxmlformats.org/officeDocument/2006/relationships/customXml" Target="../ink/ink1674.xml"/><Relationship Id="rId785" Type="http://schemas.openxmlformats.org/officeDocument/2006/relationships/customXml" Target="../ink/ink1695.xml"/><Relationship Id="rId200" Type="http://schemas.openxmlformats.org/officeDocument/2006/relationships/customXml" Target="../ink/ink1401.xml"/><Relationship Id="rId382" Type="http://schemas.openxmlformats.org/officeDocument/2006/relationships/image" Target="../media/image370.png"/><Relationship Id="rId438" Type="http://schemas.openxmlformats.org/officeDocument/2006/relationships/image" Target="../media/image397.png"/><Relationship Id="rId603" Type="http://schemas.openxmlformats.org/officeDocument/2006/relationships/customXml" Target="../ink/ink1604.xml"/><Relationship Id="rId645" Type="http://schemas.openxmlformats.org/officeDocument/2006/relationships/customXml" Target="../ink/ink1625.xml"/><Relationship Id="rId687" Type="http://schemas.openxmlformats.org/officeDocument/2006/relationships/customXml" Target="../ink/ink1646.xml"/><Relationship Id="rId810" Type="http://schemas.openxmlformats.org/officeDocument/2006/relationships/image" Target="../media/image582.png"/><Relationship Id="rId242" Type="http://schemas.openxmlformats.org/officeDocument/2006/relationships/image" Target="../media/image301.png"/><Relationship Id="rId284" Type="http://schemas.openxmlformats.org/officeDocument/2006/relationships/image" Target="../media/image322.png"/><Relationship Id="rId491" Type="http://schemas.openxmlformats.org/officeDocument/2006/relationships/customXml" Target="../ink/ink1548.xml"/><Relationship Id="rId505" Type="http://schemas.openxmlformats.org/officeDocument/2006/relationships/customXml" Target="../ink/ink1555.xml"/><Relationship Id="rId712" Type="http://schemas.openxmlformats.org/officeDocument/2006/relationships/image" Target="../media/image533.png"/><Relationship Id="rId37" Type="http://schemas.openxmlformats.org/officeDocument/2006/relationships/image" Target="../media/image200.png"/><Relationship Id="rId79" Type="http://schemas.openxmlformats.org/officeDocument/2006/relationships/image" Target="../media/image221.png"/><Relationship Id="rId102" Type="http://schemas.openxmlformats.org/officeDocument/2006/relationships/customXml" Target="../ink/ink1352.xml"/><Relationship Id="rId144" Type="http://schemas.openxmlformats.org/officeDocument/2006/relationships/customXml" Target="../ink/ink1373.xml"/><Relationship Id="rId547" Type="http://schemas.openxmlformats.org/officeDocument/2006/relationships/customXml" Target="../ink/ink1576.xml"/><Relationship Id="rId589" Type="http://schemas.openxmlformats.org/officeDocument/2006/relationships/customXml" Target="../ink/ink1597.xml"/><Relationship Id="rId754" Type="http://schemas.openxmlformats.org/officeDocument/2006/relationships/image" Target="../media/image554.png"/><Relationship Id="rId796" Type="http://schemas.openxmlformats.org/officeDocument/2006/relationships/image" Target="../media/image575.png"/><Relationship Id="rId90" Type="http://schemas.openxmlformats.org/officeDocument/2006/relationships/customXml" Target="../ink/ink1346.xml"/><Relationship Id="rId186" Type="http://schemas.openxmlformats.org/officeDocument/2006/relationships/customXml" Target="../ink/ink1394.xml"/><Relationship Id="rId351" Type="http://schemas.openxmlformats.org/officeDocument/2006/relationships/customXml" Target="../ink/ink1477.xml"/><Relationship Id="rId393" Type="http://schemas.openxmlformats.org/officeDocument/2006/relationships/image" Target="../media/image375.png"/><Relationship Id="rId407" Type="http://schemas.openxmlformats.org/officeDocument/2006/relationships/image" Target="../media/image382.png"/><Relationship Id="rId449" Type="http://schemas.openxmlformats.org/officeDocument/2006/relationships/customXml" Target="../ink/ink1527.xml"/><Relationship Id="rId614" Type="http://schemas.openxmlformats.org/officeDocument/2006/relationships/image" Target="../media/image484.png"/><Relationship Id="rId656" Type="http://schemas.openxmlformats.org/officeDocument/2006/relationships/image" Target="../media/image505.png"/><Relationship Id="rId821" Type="http://schemas.openxmlformats.org/officeDocument/2006/relationships/customXml" Target="../ink/ink1713.xml"/><Relationship Id="rId211" Type="http://schemas.openxmlformats.org/officeDocument/2006/relationships/image" Target="../media/image286.png"/><Relationship Id="rId253" Type="http://schemas.openxmlformats.org/officeDocument/2006/relationships/customXml" Target="../ink/ink1428.xml"/><Relationship Id="rId295" Type="http://schemas.openxmlformats.org/officeDocument/2006/relationships/customXml" Target="../ink/ink1449.xml"/><Relationship Id="rId309" Type="http://schemas.openxmlformats.org/officeDocument/2006/relationships/customXml" Target="../ink/ink1456.xml"/><Relationship Id="rId460" Type="http://schemas.openxmlformats.org/officeDocument/2006/relationships/image" Target="../media/image408.png"/><Relationship Id="rId516" Type="http://schemas.openxmlformats.org/officeDocument/2006/relationships/image" Target="../media/image436.png"/><Relationship Id="rId698" Type="http://schemas.openxmlformats.org/officeDocument/2006/relationships/image" Target="../media/image526.png"/><Relationship Id="rId48" Type="http://schemas.openxmlformats.org/officeDocument/2006/relationships/customXml" Target="../ink/ink1325.xml"/><Relationship Id="rId113" Type="http://schemas.openxmlformats.org/officeDocument/2006/relationships/image" Target="../media/image238.png"/><Relationship Id="rId320" Type="http://schemas.openxmlformats.org/officeDocument/2006/relationships/image" Target="../media/image340.png"/><Relationship Id="rId558" Type="http://schemas.openxmlformats.org/officeDocument/2006/relationships/image" Target="../media/image457.png"/><Relationship Id="rId723" Type="http://schemas.openxmlformats.org/officeDocument/2006/relationships/customXml" Target="../ink/ink1664.xml"/><Relationship Id="rId765" Type="http://schemas.openxmlformats.org/officeDocument/2006/relationships/customXml" Target="../ink/ink1685.xml"/><Relationship Id="rId155" Type="http://schemas.openxmlformats.org/officeDocument/2006/relationships/image" Target="../media/image258.png"/><Relationship Id="rId197" Type="http://schemas.openxmlformats.org/officeDocument/2006/relationships/image" Target="../media/image279.png"/><Relationship Id="rId362" Type="http://schemas.openxmlformats.org/officeDocument/2006/relationships/image" Target="../media/image361.png"/><Relationship Id="rId418" Type="http://schemas.openxmlformats.org/officeDocument/2006/relationships/customXml" Target="../ink/ink1511.xml"/><Relationship Id="rId625" Type="http://schemas.openxmlformats.org/officeDocument/2006/relationships/customXml" Target="../ink/ink1615.xml"/><Relationship Id="rId222" Type="http://schemas.openxmlformats.org/officeDocument/2006/relationships/customXml" Target="../ink/ink1412.xml"/><Relationship Id="rId264" Type="http://schemas.openxmlformats.org/officeDocument/2006/relationships/image" Target="../media/image312.png"/><Relationship Id="rId471" Type="http://schemas.openxmlformats.org/officeDocument/2006/relationships/customXml" Target="../ink/ink1538.xml"/><Relationship Id="rId667" Type="http://schemas.openxmlformats.org/officeDocument/2006/relationships/customXml" Target="../ink/ink1636.xml"/><Relationship Id="rId17" Type="http://schemas.openxmlformats.org/officeDocument/2006/relationships/image" Target="../media/image190.png"/><Relationship Id="rId59" Type="http://schemas.openxmlformats.org/officeDocument/2006/relationships/image" Target="../media/image211.png"/><Relationship Id="rId124" Type="http://schemas.openxmlformats.org/officeDocument/2006/relationships/customXml" Target="../ink/ink1363.xml"/><Relationship Id="rId527" Type="http://schemas.openxmlformats.org/officeDocument/2006/relationships/customXml" Target="../ink/ink1566.xml"/><Relationship Id="rId569" Type="http://schemas.openxmlformats.org/officeDocument/2006/relationships/customXml" Target="../ink/ink1587.xml"/><Relationship Id="rId734" Type="http://schemas.openxmlformats.org/officeDocument/2006/relationships/image" Target="../media/image544.png"/><Relationship Id="rId776" Type="http://schemas.openxmlformats.org/officeDocument/2006/relationships/image" Target="../media/image565.png"/><Relationship Id="rId70" Type="http://schemas.openxmlformats.org/officeDocument/2006/relationships/customXml" Target="../ink/ink1336.xml"/><Relationship Id="rId166" Type="http://schemas.openxmlformats.org/officeDocument/2006/relationships/customXml" Target="../ink/ink1384.xml"/><Relationship Id="rId331" Type="http://schemas.openxmlformats.org/officeDocument/2006/relationships/customXml" Target="../ink/ink1467.xml"/><Relationship Id="rId373" Type="http://schemas.openxmlformats.org/officeDocument/2006/relationships/customXml" Target="../ink/ink1488.xml"/><Relationship Id="rId429" Type="http://schemas.openxmlformats.org/officeDocument/2006/relationships/image" Target="../media/image393.png"/><Relationship Id="rId580" Type="http://schemas.openxmlformats.org/officeDocument/2006/relationships/image" Target="../media/image468.png"/><Relationship Id="rId636" Type="http://schemas.openxmlformats.org/officeDocument/2006/relationships/image" Target="../media/image495.png"/><Relationship Id="rId801" Type="http://schemas.openxmlformats.org/officeDocument/2006/relationships/customXml" Target="../ink/ink1703.xml"/><Relationship Id="rId1" Type="http://schemas.openxmlformats.org/officeDocument/2006/relationships/slideLayout" Target="../slideLayouts/slideLayout7.xml"/><Relationship Id="rId233" Type="http://schemas.openxmlformats.org/officeDocument/2006/relationships/customXml" Target="../ink/ink1418.xml"/><Relationship Id="rId440" Type="http://schemas.openxmlformats.org/officeDocument/2006/relationships/image" Target="../media/image398.png"/><Relationship Id="rId678" Type="http://schemas.openxmlformats.org/officeDocument/2006/relationships/image" Target="../media/image516.png"/><Relationship Id="rId28" Type="http://schemas.openxmlformats.org/officeDocument/2006/relationships/customXml" Target="../ink/ink1315.xml"/><Relationship Id="rId275" Type="http://schemas.openxmlformats.org/officeDocument/2006/relationships/customXml" Target="../ink/ink1439.xml"/><Relationship Id="rId300" Type="http://schemas.openxmlformats.org/officeDocument/2006/relationships/image" Target="../media/image330.png"/><Relationship Id="rId482" Type="http://schemas.openxmlformats.org/officeDocument/2006/relationships/image" Target="../media/image419.png"/><Relationship Id="rId538" Type="http://schemas.openxmlformats.org/officeDocument/2006/relationships/image" Target="../media/image447.png"/><Relationship Id="rId703" Type="http://schemas.openxmlformats.org/officeDocument/2006/relationships/customXml" Target="../ink/ink1654.xml"/><Relationship Id="rId745" Type="http://schemas.openxmlformats.org/officeDocument/2006/relationships/customXml" Target="../ink/ink1675.xml"/><Relationship Id="rId81" Type="http://schemas.openxmlformats.org/officeDocument/2006/relationships/image" Target="../media/image222.png"/><Relationship Id="rId135" Type="http://schemas.openxmlformats.org/officeDocument/2006/relationships/image" Target="../media/image249.png"/><Relationship Id="rId177" Type="http://schemas.openxmlformats.org/officeDocument/2006/relationships/image" Target="../media/image269.png"/><Relationship Id="rId342" Type="http://schemas.openxmlformats.org/officeDocument/2006/relationships/image" Target="../media/image351.png"/><Relationship Id="rId384" Type="http://schemas.openxmlformats.org/officeDocument/2006/relationships/image" Target="../media/image371.png"/><Relationship Id="rId591" Type="http://schemas.openxmlformats.org/officeDocument/2006/relationships/customXml" Target="../ink/ink1598.xml"/><Relationship Id="rId605" Type="http://schemas.openxmlformats.org/officeDocument/2006/relationships/customXml" Target="../ink/ink1605.xml"/><Relationship Id="rId787" Type="http://schemas.openxmlformats.org/officeDocument/2006/relationships/customXml" Target="../ink/ink1696.xml"/><Relationship Id="rId812" Type="http://schemas.openxmlformats.org/officeDocument/2006/relationships/image" Target="../media/image583.png"/><Relationship Id="rId202" Type="http://schemas.openxmlformats.org/officeDocument/2006/relationships/customXml" Target="../ink/ink1402.xml"/><Relationship Id="rId244" Type="http://schemas.openxmlformats.org/officeDocument/2006/relationships/image" Target="../media/image302.png"/><Relationship Id="rId647" Type="http://schemas.openxmlformats.org/officeDocument/2006/relationships/customXml" Target="../ink/ink1626.xml"/><Relationship Id="rId689" Type="http://schemas.openxmlformats.org/officeDocument/2006/relationships/customXml" Target="../ink/ink1647.xml"/><Relationship Id="rId39" Type="http://schemas.openxmlformats.org/officeDocument/2006/relationships/image" Target="../media/image201.png"/><Relationship Id="rId286" Type="http://schemas.openxmlformats.org/officeDocument/2006/relationships/image" Target="../media/image323.png"/><Relationship Id="rId451" Type="http://schemas.openxmlformats.org/officeDocument/2006/relationships/customXml" Target="../ink/ink1528.xml"/><Relationship Id="rId493" Type="http://schemas.openxmlformats.org/officeDocument/2006/relationships/customXml" Target="../ink/ink1549.xml"/><Relationship Id="rId507" Type="http://schemas.openxmlformats.org/officeDocument/2006/relationships/customXml" Target="../ink/ink1556.xml"/><Relationship Id="rId549" Type="http://schemas.openxmlformats.org/officeDocument/2006/relationships/customXml" Target="../ink/ink1577.xml"/><Relationship Id="rId714" Type="http://schemas.openxmlformats.org/officeDocument/2006/relationships/image" Target="../media/image534.png"/><Relationship Id="rId756" Type="http://schemas.openxmlformats.org/officeDocument/2006/relationships/image" Target="../media/image555.png"/><Relationship Id="rId50" Type="http://schemas.openxmlformats.org/officeDocument/2006/relationships/customXml" Target="../ink/ink1326.xml"/><Relationship Id="rId104" Type="http://schemas.openxmlformats.org/officeDocument/2006/relationships/customXml" Target="../ink/ink1353.xml"/><Relationship Id="rId146" Type="http://schemas.openxmlformats.org/officeDocument/2006/relationships/customXml" Target="../ink/ink1374.xml"/><Relationship Id="rId188" Type="http://schemas.openxmlformats.org/officeDocument/2006/relationships/customXml" Target="../ink/ink1395.xml"/><Relationship Id="rId311" Type="http://schemas.openxmlformats.org/officeDocument/2006/relationships/customXml" Target="../ink/ink1457.xml"/><Relationship Id="rId353" Type="http://schemas.openxmlformats.org/officeDocument/2006/relationships/customXml" Target="../ink/ink1478.xml"/><Relationship Id="rId395" Type="http://schemas.openxmlformats.org/officeDocument/2006/relationships/image" Target="../media/image376.png"/><Relationship Id="rId409" Type="http://schemas.openxmlformats.org/officeDocument/2006/relationships/image" Target="../media/image383.png"/><Relationship Id="rId560" Type="http://schemas.openxmlformats.org/officeDocument/2006/relationships/image" Target="../media/image458.png"/><Relationship Id="rId798" Type="http://schemas.openxmlformats.org/officeDocument/2006/relationships/image" Target="../media/image576.png"/><Relationship Id="rId92" Type="http://schemas.openxmlformats.org/officeDocument/2006/relationships/customXml" Target="../ink/ink1347.xml"/><Relationship Id="rId213" Type="http://schemas.openxmlformats.org/officeDocument/2006/relationships/image" Target="../media/image287.png"/><Relationship Id="rId420" Type="http://schemas.openxmlformats.org/officeDocument/2006/relationships/customXml" Target="../ink/ink1512.xml"/><Relationship Id="rId616" Type="http://schemas.openxmlformats.org/officeDocument/2006/relationships/image" Target="../media/image485.png"/><Relationship Id="rId658" Type="http://schemas.openxmlformats.org/officeDocument/2006/relationships/image" Target="../media/image506.png"/><Relationship Id="rId823" Type="http://schemas.openxmlformats.org/officeDocument/2006/relationships/customXml" Target="../ink/ink1714.xml"/><Relationship Id="rId255" Type="http://schemas.openxmlformats.org/officeDocument/2006/relationships/customXml" Target="../ink/ink1429.xml"/><Relationship Id="rId297" Type="http://schemas.openxmlformats.org/officeDocument/2006/relationships/customXml" Target="../ink/ink1450.xml"/><Relationship Id="rId462" Type="http://schemas.openxmlformats.org/officeDocument/2006/relationships/image" Target="../media/image409.png"/><Relationship Id="rId518" Type="http://schemas.openxmlformats.org/officeDocument/2006/relationships/image" Target="../media/image437.png"/><Relationship Id="rId725" Type="http://schemas.openxmlformats.org/officeDocument/2006/relationships/customXml" Target="../ink/ink1665.xml"/><Relationship Id="rId115" Type="http://schemas.openxmlformats.org/officeDocument/2006/relationships/image" Target="../media/image239.png"/><Relationship Id="rId157" Type="http://schemas.openxmlformats.org/officeDocument/2006/relationships/image" Target="../media/image259.png"/><Relationship Id="rId322" Type="http://schemas.openxmlformats.org/officeDocument/2006/relationships/image" Target="../media/image341.png"/><Relationship Id="rId364" Type="http://schemas.openxmlformats.org/officeDocument/2006/relationships/image" Target="../media/image362.png"/><Relationship Id="rId767" Type="http://schemas.openxmlformats.org/officeDocument/2006/relationships/customXml" Target="../ink/ink1686.xml"/><Relationship Id="rId61" Type="http://schemas.openxmlformats.org/officeDocument/2006/relationships/image" Target="../media/image212.png"/><Relationship Id="rId199" Type="http://schemas.openxmlformats.org/officeDocument/2006/relationships/image" Target="../media/image280.png"/><Relationship Id="rId571" Type="http://schemas.openxmlformats.org/officeDocument/2006/relationships/customXml" Target="../ink/ink1588.xml"/><Relationship Id="rId627" Type="http://schemas.openxmlformats.org/officeDocument/2006/relationships/customXml" Target="../ink/ink1616.xml"/><Relationship Id="rId669" Type="http://schemas.openxmlformats.org/officeDocument/2006/relationships/customXml" Target="../ink/ink1637.xml"/><Relationship Id="rId19" Type="http://schemas.openxmlformats.org/officeDocument/2006/relationships/image" Target="../media/image191.png"/><Relationship Id="rId224" Type="http://schemas.openxmlformats.org/officeDocument/2006/relationships/customXml" Target="../ink/ink1413.xml"/><Relationship Id="rId266" Type="http://schemas.openxmlformats.org/officeDocument/2006/relationships/image" Target="../media/image313.png"/><Relationship Id="rId431" Type="http://schemas.openxmlformats.org/officeDocument/2006/relationships/image" Target="../media/image394.png"/><Relationship Id="rId473" Type="http://schemas.openxmlformats.org/officeDocument/2006/relationships/customXml" Target="../ink/ink1539.xml"/><Relationship Id="rId529" Type="http://schemas.openxmlformats.org/officeDocument/2006/relationships/customXml" Target="../ink/ink1567.xml"/><Relationship Id="rId680" Type="http://schemas.openxmlformats.org/officeDocument/2006/relationships/image" Target="../media/image517.png"/><Relationship Id="rId736" Type="http://schemas.openxmlformats.org/officeDocument/2006/relationships/image" Target="../media/image545.png"/><Relationship Id="rId30" Type="http://schemas.openxmlformats.org/officeDocument/2006/relationships/customXml" Target="../ink/ink1316.xml"/><Relationship Id="rId126" Type="http://schemas.openxmlformats.org/officeDocument/2006/relationships/customXml" Target="../ink/ink1364.xml"/><Relationship Id="rId168" Type="http://schemas.openxmlformats.org/officeDocument/2006/relationships/customXml" Target="../ink/ink1385.xml"/><Relationship Id="rId333" Type="http://schemas.openxmlformats.org/officeDocument/2006/relationships/customXml" Target="../ink/ink1468.xml"/><Relationship Id="rId540" Type="http://schemas.openxmlformats.org/officeDocument/2006/relationships/image" Target="../media/image448.png"/><Relationship Id="rId778" Type="http://schemas.openxmlformats.org/officeDocument/2006/relationships/image" Target="../media/image566.png"/><Relationship Id="rId72" Type="http://schemas.openxmlformats.org/officeDocument/2006/relationships/customXml" Target="../ink/ink1337.xml"/><Relationship Id="rId375" Type="http://schemas.openxmlformats.org/officeDocument/2006/relationships/customXml" Target="../ink/ink1489.xml"/><Relationship Id="rId582" Type="http://schemas.openxmlformats.org/officeDocument/2006/relationships/image" Target="../media/image469.png"/><Relationship Id="rId638" Type="http://schemas.openxmlformats.org/officeDocument/2006/relationships/image" Target="../media/image496.png"/><Relationship Id="rId803" Type="http://schemas.openxmlformats.org/officeDocument/2006/relationships/customXml" Target="../ink/ink1704.xml"/><Relationship Id="rId3" Type="http://schemas.openxmlformats.org/officeDocument/2006/relationships/image" Target="../media/image183.png"/><Relationship Id="rId235" Type="http://schemas.openxmlformats.org/officeDocument/2006/relationships/customXml" Target="../ink/ink1419.xml"/><Relationship Id="rId277" Type="http://schemas.openxmlformats.org/officeDocument/2006/relationships/customXml" Target="../ink/ink1440.xml"/><Relationship Id="rId400" Type="http://schemas.openxmlformats.org/officeDocument/2006/relationships/customXml" Target="../ink/ink1502.xml"/><Relationship Id="rId442" Type="http://schemas.openxmlformats.org/officeDocument/2006/relationships/image" Target="../media/image399.png"/><Relationship Id="rId484" Type="http://schemas.openxmlformats.org/officeDocument/2006/relationships/image" Target="../media/image420.png"/><Relationship Id="rId705" Type="http://schemas.openxmlformats.org/officeDocument/2006/relationships/customXml" Target="../ink/ink1655.xml"/><Relationship Id="rId137" Type="http://schemas.openxmlformats.org/officeDocument/2006/relationships/image" Target="../media/image250.png"/><Relationship Id="rId302" Type="http://schemas.openxmlformats.org/officeDocument/2006/relationships/image" Target="../media/image331.png"/><Relationship Id="rId344" Type="http://schemas.openxmlformats.org/officeDocument/2006/relationships/image" Target="../media/image352.png"/><Relationship Id="rId691" Type="http://schemas.openxmlformats.org/officeDocument/2006/relationships/customXml" Target="../ink/ink1648.xml"/><Relationship Id="rId747" Type="http://schemas.openxmlformats.org/officeDocument/2006/relationships/customXml" Target="../ink/ink1676.xml"/><Relationship Id="rId789" Type="http://schemas.openxmlformats.org/officeDocument/2006/relationships/customXml" Target="../ink/ink1697.xml"/><Relationship Id="rId41" Type="http://schemas.openxmlformats.org/officeDocument/2006/relationships/image" Target="../media/image202.png"/><Relationship Id="rId83" Type="http://schemas.openxmlformats.org/officeDocument/2006/relationships/image" Target="../media/image223.png"/><Relationship Id="rId179" Type="http://schemas.openxmlformats.org/officeDocument/2006/relationships/image" Target="../media/image270.png"/><Relationship Id="rId386" Type="http://schemas.openxmlformats.org/officeDocument/2006/relationships/image" Target="../media/image372.png"/><Relationship Id="rId551" Type="http://schemas.openxmlformats.org/officeDocument/2006/relationships/customXml" Target="../ink/ink1578.xml"/><Relationship Id="rId593" Type="http://schemas.openxmlformats.org/officeDocument/2006/relationships/customXml" Target="../ink/ink1599.xml"/><Relationship Id="rId607" Type="http://schemas.openxmlformats.org/officeDocument/2006/relationships/customXml" Target="../ink/ink1606.xml"/><Relationship Id="rId649" Type="http://schemas.openxmlformats.org/officeDocument/2006/relationships/customXml" Target="../ink/ink1627.xml"/><Relationship Id="rId814" Type="http://schemas.openxmlformats.org/officeDocument/2006/relationships/image" Target="../media/image584.png"/><Relationship Id="rId190" Type="http://schemas.openxmlformats.org/officeDocument/2006/relationships/customXml" Target="../ink/ink1396.xml"/><Relationship Id="rId204" Type="http://schemas.openxmlformats.org/officeDocument/2006/relationships/customXml" Target="../ink/ink1403.xml"/><Relationship Id="rId246" Type="http://schemas.openxmlformats.org/officeDocument/2006/relationships/image" Target="../media/image303.png"/><Relationship Id="rId288" Type="http://schemas.openxmlformats.org/officeDocument/2006/relationships/image" Target="../media/image324.png"/><Relationship Id="rId411" Type="http://schemas.openxmlformats.org/officeDocument/2006/relationships/image" Target="../media/image384.png"/><Relationship Id="rId453" Type="http://schemas.openxmlformats.org/officeDocument/2006/relationships/customXml" Target="../ink/ink1529.xml"/><Relationship Id="rId509" Type="http://schemas.openxmlformats.org/officeDocument/2006/relationships/customXml" Target="../ink/ink1557.xml"/><Relationship Id="rId660" Type="http://schemas.openxmlformats.org/officeDocument/2006/relationships/image" Target="../media/image507.png"/><Relationship Id="rId106" Type="http://schemas.openxmlformats.org/officeDocument/2006/relationships/customXml" Target="../ink/ink1354.xml"/><Relationship Id="rId313" Type="http://schemas.openxmlformats.org/officeDocument/2006/relationships/customXml" Target="../ink/ink1458.xml"/><Relationship Id="rId495" Type="http://schemas.openxmlformats.org/officeDocument/2006/relationships/customXml" Target="../ink/ink1550.xml"/><Relationship Id="rId716" Type="http://schemas.openxmlformats.org/officeDocument/2006/relationships/image" Target="../media/image535.png"/><Relationship Id="rId758" Type="http://schemas.openxmlformats.org/officeDocument/2006/relationships/image" Target="../media/image556.png"/><Relationship Id="rId10" Type="http://schemas.openxmlformats.org/officeDocument/2006/relationships/customXml" Target="../ink/ink1306.xml"/><Relationship Id="rId52" Type="http://schemas.openxmlformats.org/officeDocument/2006/relationships/customXml" Target="../ink/ink1327.xml"/><Relationship Id="rId94" Type="http://schemas.openxmlformats.org/officeDocument/2006/relationships/customXml" Target="../ink/ink1348.xml"/><Relationship Id="rId148" Type="http://schemas.openxmlformats.org/officeDocument/2006/relationships/customXml" Target="../ink/ink1375.xml"/><Relationship Id="rId355" Type="http://schemas.openxmlformats.org/officeDocument/2006/relationships/customXml" Target="../ink/ink1479.xml"/><Relationship Id="rId397" Type="http://schemas.openxmlformats.org/officeDocument/2006/relationships/image" Target="../media/image377.png"/><Relationship Id="rId520" Type="http://schemas.openxmlformats.org/officeDocument/2006/relationships/image" Target="../media/image438.png"/><Relationship Id="rId562" Type="http://schemas.openxmlformats.org/officeDocument/2006/relationships/image" Target="../media/image459.png"/><Relationship Id="rId618" Type="http://schemas.openxmlformats.org/officeDocument/2006/relationships/image" Target="../media/image486.png"/><Relationship Id="rId825" Type="http://schemas.openxmlformats.org/officeDocument/2006/relationships/customXml" Target="../ink/ink1715.xml"/><Relationship Id="rId215" Type="http://schemas.openxmlformats.org/officeDocument/2006/relationships/image" Target="../media/image288.png"/><Relationship Id="rId257" Type="http://schemas.openxmlformats.org/officeDocument/2006/relationships/customXml" Target="../ink/ink1430.xml"/><Relationship Id="rId422" Type="http://schemas.openxmlformats.org/officeDocument/2006/relationships/customXml" Target="../ink/ink1513.xml"/><Relationship Id="rId464" Type="http://schemas.openxmlformats.org/officeDocument/2006/relationships/image" Target="../media/image410.png"/><Relationship Id="rId299" Type="http://schemas.openxmlformats.org/officeDocument/2006/relationships/customXml" Target="../ink/ink1451.xml"/><Relationship Id="rId727" Type="http://schemas.openxmlformats.org/officeDocument/2006/relationships/customXml" Target="../ink/ink1666.xml"/><Relationship Id="rId63" Type="http://schemas.openxmlformats.org/officeDocument/2006/relationships/image" Target="../media/image213.png"/><Relationship Id="rId159" Type="http://schemas.openxmlformats.org/officeDocument/2006/relationships/image" Target="../media/image260.png"/><Relationship Id="rId366" Type="http://schemas.openxmlformats.org/officeDocument/2006/relationships/image" Target="../media/image363.png"/><Relationship Id="rId573" Type="http://schemas.openxmlformats.org/officeDocument/2006/relationships/customXml" Target="../ink/ink1589.xml"/><Relationship Id="rId780" Type="http://schemas.openxmlformats.org/officeDocument/2006/relationships/image" Target="../media/image567.png"/><Relationship Id="rId226" Type="http://schemas.openxmlformats.org/officeDocument/2006/relationships/image" Target="../media/image293.png"/><Relationship Id="rId433" Type="http://schemas.openxmlformats.org/officeDocument/2006/relationships/image" Target="../media/image395.png"/><Relationship Id="rId640" Type="http://schemas.openxmlformats.org/officeDocument/2006/relationships/image" Target="../media/image497.png"/><Relationship Id="rId738" Type="http://schemas.openxmlformats.org/officeDocument/2006/relationships/image" Target="../media/image546.png"/><Relationship Id="rId74" Type="http://schemas.openxmlformats.org/officeDocument/2006/relationships/customXml" Target="../ink/ink1338.xml"/><Relationship Id="rId377" Type="http://schemas.openxmlformats.org/officeDocument/2006/relationships/customXml" Target="../ink/ink1490.xml"/><Relationship Id="rId500" Type="http://schemas.openxmlformats.org/officeDocument/2006/relationships/image" Target="../media/image428.png"/><Relationship Id="rId584" Type="http://schemas.openxmlformats.org/officeDocument/2006/relationships/image" Target="../media/image470.png"/><Relationship Id="rId805" Type="http://schemas.openxmlformats.org/officeDocument/2006/relationships/customXml" Target="../ink/ink1705.xml"/><Relationship Id="rId5" Type="http://schemas.openxmlformats.org/officeDocument/2006/relationships/image" Target="../media/image184.png"/><Relationship Id="rId237" Type="http://schemas.openxmlformats.org/officeDocument/2006/relationships/customXml" Target="../ink/ink1420.xml"/><Relationship Id="rId791" Type="http://schemas.openxmlformats.org/officeDocument/2006/relationships/customXml" Target="../ink/ink1698.xml"/><Relationship Id="rId444" Type="http://schemas.openxmlformats.org/officeDocument/2006/relationships/image" Target="../media/image400.png"/><Relationship Id="rId651" Type="http://schemas.openxmlformats.org/officeDocument/2006/relationships/customXml" Target="../ink/ink1628.xml"/><Relationship Id="rId749" Type="http://schemas.openxmlformats.org/officeDocument/2006/relationships/customXml" Target="../ink/ink1677.xml"/><Relationship Id="rId290" Type="http://schemas.openxmlformats.org/officeDocument/2006/relationships/image" Target="../media/image325.png"/><Relationship Id="rId304" Type="http://schemas.openxmlformats.org/officeDocument/2006/relationships/image" Target="../media/image332.png"/><Relationship Id="rId388" Type="http://schemas.openxmlformats.org/officeDocument/2006/relationships/image" Target="../media/image373.png"/><Relationship Id="rId511" Type="http://schemas.openxmlformats.org/officeDocument/2006/relationships/customXml" Target="../ink/ink1558.xml"/><Relationship Id="rId609" Type="http://schemas.openxmlformats.org/officeDocument/2006/relationships/customXml" Target="../ink/ink1607.xml"/><Relationship Id="rId85" Type="http://schemas.openxmlformats.org/officeDocument/2006/relationships/image" Target="../media/image224.png"/><Relationship Id="rId150" Type="http://schemas.openxmlformats.org/officeDocument/2006/relationships/customXml" Target="../ink/ink1376.xml"/><Relationship Id="rId595" Type="http://schemas.openxmlformats.org/officeDocument/2006/relationships/customXml" Target="../ink/ink1600.xml"/><Relationship Id="rId816" Type="http://schemas.openxmlformats.org/officeDocument/2006/relationships/image" Target="../media/image585.png"/><Relationship Id="rId248" Type="http://schemas.openxmlformats.org/officeDocument/2006/relationships/image" Target="../media/image304.png"/><Relationship Id="rId455" Type="http://schemas.openxmlformats.org/officeDocument/2006/relationships/customXml" Target="../ink/ink1530.xml"/><Relationship Id="rId662" Type="http://schemas.openxmlformats.org/officeDocument/2006/relationships/image" Target="../media/image508.png"/><Relationship Id="rId12" Type="http://schemas.openxmlformats.org/officeDocument/2006/relationships/customXml" Target="../ink/ink1307.xml"/><Relationship Id="rId108" Type="http://schemas.openxmlformats.org/officeDocument/2006/relationships/customXml" Target="../ink/ink1355.xml"/><Relationship Id="rId315" Type="http://schemas.openxmlformats.org/officeDocument/2006/relationships/customXml" Target="../ink/ink1459.xml"/><Relationship Id="rId522" Type="http://schemas.openxmlformats.org/officeDocument/2006/relationships/image" Target="../media/image439.png"/><Relationship Id="rId96" Type="http://schemas.openxmlformats.org/officeDocument/2006/relationships/customXml" Target="../ink/ink1349.xml"/><Relationship Id="rId161" Type="http://schemas.openxmlformats.org/officeDocument/2006/relationships/image" Target="../media/image261.png"/><Relationship Id="rId399" Type="http://schemas.openxmlformats.org/officeDocument/2006/relationships/image" Target="../media/image378.png"/><Relationship Id="rId259" Type="http://schemas.openxmlformats.org/officeDocument/2006/relationships/customXml" Target="../ink/ink1431.xml"/><Relationship Id="rId466" Type="http://schemas.openxmlformats.org/officeDocument/2006/relationships/image" Target="../media/image411.png"/><Relationship Id="rId673" Type="http://schemas.openxmlformats.org/officeDocument/2006/relationships/customXml" Target="../ink/ink1639.xml"/><Relationship Id="rId23" Type="http://schemas.openxmlformats.org/officeDocument/2006/relationships/image" Target="../media/image193.png"/><Relationship Id="rId119" Type="http://schemas.openxmlformats.org/officeDocument/2006/relationships/image" Target="../media/image241.png"/><Relationship Id="rId326" Type="http://schemas.openxmlformats.org/officeDocument/2006/relationships/image" Target="../media/image343.png"/><Relationship Id="rId533" Type="http://schemas.openxmlformats.org/officeDocument/2006/relationships/customXml" Target="../ink/ink1569.xml"/><Relationship Id="rId740" Type="http://schemas.openxmlformats.org/officeDocument/2006/relationships/image" Target="../media/image547.png"/><Relationship Id="rId172" Type="http://schemas.openxmlformats.org/officeDocument/2006/relationships/customXml" Target="../ink/ink1387.xml"/><Relationship Id="rId477" Type="http://schemas.openxmlformats.org/officeDocument/2006/relationships/customXml" Target="../ink/ink1541.xml"/><Relationship Id="rId600" Type="http://schemas.openxmlformats.org/officeDocument/2006/relationships/image" Target="../media/image40.png"/><Relationship Id="rId684" Type="http://schemas.openxmlformats.org/officeDocument/2006/relationships/image" Target="../media/image519.png"/><Relationship Id="rId337" Type="http://schemas.openxmlformats.org/officeDocument/2006/relationships/customXml" Target="../ink/ink1470.xml"/><Relationship Id="rId34" Type="http://schemas.openxmlformats.org/officeDocument/2006/relationships/customXml" Target="../ink/ink1318.xml"/><Relationship Id="rId544" Type="http://schemas.openxmlformats.org/officeDocument/2006/relationships/image" Target="../media/image450.png"/><Relationship Id="rId751" Type="http://schemas.openxmlformats.org/officeDocument/2006/relationships/customXml" Target="../ink/ink1678.xml"/><Relationship Id="rId183" Type="http://schemas.openxmlformats.org/officeDocument/2006/relationships/image" Target="../media/image272.png"/><Relationship Id="rId390" Type="http://schemas.openxmlformats.org/officeDocument/2006/relationships/customXml" Target="../ink/ink1497.xml"/><Relationship Id="rId404" Type="http://schemas.openxmlformats.org/officeDocument/2006/relationships/customXml" Target="../ink/ink1504.xml"/><Relationship Id="rId611" Type="http://schemas.openxmlformats.org/officeDocument/2006/relationships/customXml" Target="../ink/ink1608.xml"/><Relationship Id="rId250" Type="http://schemas.openxmlformats.org/officeDocument/2006/relationships/image" Target="../media/image305.png"/><Relationship Id="rId488" Type="http://schemas.openxmlformats.org/officeDocument/2006/relationships/image" Target="../media/image422.png"/><Relationship Id="rId695" Type="http://schemas.openxmlformats.org/officeDocument/2006/relationships/customXml" Target="../ink/ink1650.xml"/><Relationship Id="rId709" Type="http://schemas.openxmlformats.org/officeDocument/2006/relationships/customXml" Target="../ink/ink1657.xml"/><Relationship Id="rId45" Type="http://schemas.openxmlformats.org/officeDocument/2006/relationships/image" Target="../media/image204.png"/><Relationship Id="rId110" Type="http://schemas.openxmlformats.org/officeDocument/2006/relationships/customXml" Target="../ink/ink1356.xml"/><Relationship Id="rId348" Type="http://schemas.openxmlformats.org/officeDocument/2006/relationships/image" Target="../media/image354.png"/><Relationship Id="rId555" Type="http://schemas.openxmlformats.org/officeDocument/2006/relationships/customXml" Target="../ink/ink1580.xml"/><Relationship Id="rId762" Type="http://schemas.openxmlformats.org/officeDocument/2006/relationships/image" Target="../media/image558.png"/><Relationship Id="rId194" Type="http://schemas.openxmlformats.org/officeDocument/2006/relationships/customXml" Target="../ink/ink1398.xml"/><Relationship Id="rId208" Type="http://schemas.openxmlformats.org/officeDocument/2006/relationships/customXml" Target="../ink/ink1405.xml"/><Relationship Id="rId415" Type="http://schemas.openxmlformats.org/officeDocument/2006/relationships/image" Target="../media/image386.png"/><Relationship Id="rId622" Type="http://schemas.openxmlformats.org/officeDocument/2006/relationships/image" Target="../media/image488.png"/><Relationship Id="rId261" Type="http://schemas.openxmlformats.org/officeDocument/2006/relationships/customXml" Target="../ink/ink1432.xml"/><Relationship Id="rId499" Type="http://schemas.openxmlformats.org/officeDocument/2006/relationships/customXml" Target="../ink/ink1552.xml"/><Relationship Id="rId56" Type="http://schemas.openxmlformats.org/officeDocument/2006/relationships/customXml" Target="../ink/ink1329.xml"/><Relationship Id="rId359" Type="http://schemas.openxmlformats.org/officeDocument/2006/relationships/customXml" Target="../ink/ink1481.xml"/><Relationship Id="rId566" Type="http://schemas.openxmlformats.org/officeDocument/2006/relationships/image" Target="../media/image461.png"/><Relationship Id="rId773" Type="http://schemas.openxmlformats.org/officeDocument/2006/relationships/customXml" Target="../ink/ink1689.xml"/><Relationship Id="rId121" Type="http://schemas.openxmlformats.org/officeDocument/2006/relationships/image" Target="../media/image242.png"/><Relationship Id="rId219" Type="http://schemas.openxmlformats.org/officeDocument/2006/relationships/image" Target="../media/image290.png"/><Relationship Id="rId426" Type="http://schemas.openxmlformats.org/officeDocument/2006/relationships/customXml" Target="../ink/ink1515.xml"/><Relationship Id="rId633" Type="http://schemas.openxmlformats.org/officeDocument/2006/relationships/customXml" Target="../ink/ink1619.xml"/><Relationship Id="rId67" Type="http://schemas.openxmlformats.org/officeDocument/2006/relationships/image" Target="../media/image215.png"/><Relationship Id="rId272" Type="http://schemas.openxmlformats.org/officeDocument/2006/relationships/image" Target="../media/image316.png"/><Relationship Id="rId577" Type="http://schemas.openxmlformats.org/officeDocument/2006/relationships/customXml" Target="../ink/ink1591.xml"/><Relationship Id="rId700" Type="http://schemas.openxmlformats.org/officeDocument/2006/relationships/image" Target="../media/image527.png"/><Relationship Id="rId132" Type="http://schemas.openxmlformats.org/officeDocument/2006/relationships/customXml" Target="../ink/ink1367.xml"/><Relationship Id="rId784" Type="http://schemas.openxmlformats.org/officeDocument/2006/relationships/image" Target="../media/image569.png"/><Relationship Id="rId437" Type="http://schemas.openxmlformats.org/officeDocument/2006/relationships/customXml" Target="../ink/ink1521.xml"/><Relationship Id="rId644" Type="http://schemas.openxmlformats.org/officeDocument/2006/relationships/image" Target="../media/image499.png"/><Relationship Id="rId283" Type="http://schemas.openxmlformats.org/officeDocument/2006/relationships/customXml" Target="../ink/ink1443.xml"/><Relationship Id="rId490" Type="http://schemas.openxmlformats.org/officeDocument/2006/relationships/image" Target="../media/image423.png"/><Relationship Id="rId504" Type="http://schemas.openxmlformats.org/officeDocument/2006/relationships/image" Target="../media/image430.png"/><Relationship Id="rId711" Type="http://schemas.openxmlformats.org/officeDocument/2006/relationships/customXml" Target="../ink/ink1658.xml"/><Relationship Id="rId78" Type="http://schemas.openxmlformats.org/officeDocument/2006/relationships/customXml" Target="../ink/ink1340.xml"/><Relationship Id="rId143" Type="http://schemas.openxmlformats.org/officeDocument/2006/relationships/image" Target="../media/image253.png"/><Relationship Id="rId350" Type="http://schemas.openxmlformats.org/officeDocument/2006/relationships/image" Target="../media/image355.png"/><Relationship Id="rId588" Type="http://schemas.openxmlformats.org/officeDocument/2006/relationships/image" Target="../media/image472.png"/><Relationship Id="rId795" Type="http://schemas.openxmlformats.org/officeDocument/2006/relationships/customXml" Target="../ink/ink1700.xml"/><Relationship Id="rId809" Type="http://schemas.openxmlformats.org/officeDocument/2006/relationships/customXml" Target="../ink/ink1707.xml"/><Relationship Id="rId9" Type="http://schemas.openxmlformats.org/officeDocument/2006/relationships/image" Target="../media/image186.png"/><Relationship Id="rId210" Type="http://schemas.openxmlformats.org/officeDocument/2006/relationships/customXml" Target="../ink/ink1406.xml"/><Relationship Id="rId448" Type="http://schemas.openxmlformats.org/officeDocument/2006/relationships/image" Target="../media/image402.png"/><Relationship Id="rId655" Type="http://schemas.openxmlformats.org/officeDocument/2006/relationships/customXml" Target="../ink/ink1630.xml"/><Relationship Id="rId294" Type="http://schemas.openxmlformats.org/officeDocument/2006/relationships/image" Target="../media/image327.png"/><Relationship Id="rId308" Type="http://schemas.openxmlformats.org/officeDocument/2006/relationships/image" Target="../media/image334.png"/><Relationship Id="rId515" Type="http://schemas.openxmlformats.org/officeDocument/2006/relationships/customXml" Target="../ink/ink1560.xml"/><Relationship Id="rId722" Type="http://schemas.openxmlformats.org/officeDocument/2006/relationships/image" Target="../media/image538.png"/><Relationship Id="rId89" Type="http://schemas.openxmlformats.org/officeDocument/2006/relationships/image" Target="../media/image226.png"/><Relationship Id="rId154" Type="http://schemas.openxmlformats.org/officeDocument/2006/relationships/customXml" Target="../ink/ink1378.xml"/><Relationship Id="rId361" Type="http://schemas.openxmlformats.org/officeDocument/2006/relationships/customXml" Target="../ink/ink1482.xml"/><Relationship Id="rId599" Type="http://schemas.openxmlformats.org/officeDocument/2006/relationships/customXml" Target="../ink/ink1602.xml"/><Relationship Id="rId459" Type="http://schemas.openxmlformats.org/officeDocument/2006/relationships/customXml" Target="../ink/ink1532.xml"/><Relationship Id="rId666" Type="http://schemas.openxmlformats.org/officeDocument/2006/relationships/image" Target="../media/image510.png"/><Relationship Id="rId16" Type="http://schemas.openxmlformats.org/officeDocument/2006/relationships/customXml" Target="../ink/ink1309.xml"/><Relationship Id="rId221" Type="http://schemas.openxmlformats.org/officeDocument/2006/relationships/image" Target="../media/image291.png"/><Relationship Id="rId319" Type="http://schemas.openxmlformats.org/officeDocument/2006/relationships/customXml" Target="../ink/ink1461.xml"/><Relationship Id="rId526" Type="http://schemas.openxmlformats.org/officeDocument/2006/relationships/image" Target="../media/image441.png"/><Relationship Id="rId733" Type="http://schemas.openxmlformats.org/officeDocument/2006/relationships/customXml" Target="../ink/ink1669.xml"/><Relationship Id="rId165" Type="http://schemas.openxmlformats.org/officeDocument/2006/relationships/image" Target="../media/image263.png"/><Relationship Id="rId372" Type="http://schemas.openxmlformats.org/officeDocument/2006/relationships/image" Target="../media/image366.png"/><Relationship Id="rId677" Type="http://schemas.openxmlformats.org/officeDocument/2006/relationships/customXml" Target="../ink/ink1641.xml"/><Relationship Id="rId800" Type="http://schemas.openxmlformats.org/officeDocument/2006/relationships/image" Target="../media/image577.png"/><Relationship Id="rId232" Type="http://schemas.openxmlformats.org/officeDocument/2006/relationships/image" Target="../media/image296.png"/><Relationship Id="rId27" Type="http://schemas.openxmlformats.org/officeDocument/2006/relationships/image" Target="../media/image195.png"/><Relationship Id="rId537" Type="http://schemas.openxmlformats.org/officeDocument/2006/relationships/customXml" Target="../ink/ink1571.xml"/><Relationship Id="rId744" Type="http://schemas.openxmlformats.org/officeDocument/2006/relationships/image" Target="../media/image549.png"/><Relationship Id="rId80" Type="http://schemas.openxmlformats.org/officeDocument/2006/relationships/customXml" Target="../ink/ink1341.xml"/><Relationship Id="rId176" Type="http://schemas.openxmlformats.org/officeDocument/2006/relationships/customXml" Target="../ink/ink1389.xml"/><Relationship Id="rId383" Type="http://schemas.openxmlformats.org/officeDocument/2006/relationships/customXml" Target="../ink/ink1493.xml"/><Relationship Id="rId590" Type="http://schemas.openxmlformats.org/officeDocument/2006/relationships/image" Target="../media/image473.png"/><Relationship Id="rId604" Type="http://schemas.openxmlformats.org/officeDocument/2006/relationships/image" Target="../media/image479.png"/><Relationship Id="rId811" Type="http://schemas.openxmlformats.org/officeDocument/2006/relationships/customXml" Target="../ink/ink1708.xml"/><Relationship Id="rId243" Type="http://schemas.openxmlformats.org/officeDocument/2006/relationships/customXml" Target="../ink/ink1423.xml"/><Relationship Id="rId450" Type="http://schemas.openxmlformats.org/officeDocument/2006/relationships/image" Target="../media/image403.png"/><Relationship Id="rId688" Type="http://schemas.openxmlformats.org/officeDocument/2006/relationships/image" Target="../media/image521.png"/><Relationship Id="rId38" Type="http://schemas.openxmlformats.org/officeDocument/2006/relationships/customXml" Target="../ink/ink1320.xml"/><Relationship Id="rId103" Type="http://schemas.openxmlformats.org/officeDocument/2006/relationships/image" Target="../media/image233.png"/><Relationship Id="rId310" Type="http://schemas.openxmlformats.org/officeDocument/2006/relationships/image" Target="../media/image335.png"/><Relationship Id="rId548" Type="http://schemas.openxmlformats.org/officeDocument/2006/relationships/image" Target="../media/image452.png"/><Relationship Id="rId755" Type="http://schemas.openxmlformats.org/officeDocument/2006/relationships/customXml" Target="../ink/ink1680.xml"/><Relationship Id="rId91" Type="http://schemas.openxmlformats.org/officeDocument/2006/relationships/image" Target="../media/image227.png"/><Relationship Id="rId187" Type="http://schemas.openxmlformats.org/officeDocument/2006/relationships/image" Target="../media/image274.png"/><Relationship Id="rId394" Type="http://schemas.openxmlformats.org/officeDocument/2006/relationships/customXml" Target="../ink/ink1499.xml"/><Relationship Id="rId408" Type="http://schemas.openxmlformats.org/officeDocument/2006/relationships/customXml" Target="../ink/ink1506.xml"/><Relationship Id="rId615" Type="http://schemas.openxmlformats.org/officeDocument/2006/relationships/customXml" Target="../ink/ink1610.xml"/><Relationship Id="rId822" Type="http://schemas.openxmlformats.org/officeDocument/2006/relationships/image" Target="../media/image588.png"/><Relationship Id="rId254" Type="http://schemas.openxmlformats.org/officeDocument/2006/relationships/image" Target="../media/image307.png"/><Relationship Id="rId699" Type="http://schemas.openxmlformats.org/officeDocument/2006/relationships/customXml" Target="../ink/ink1652.xml"/><Relationship Id="rId49" Type="http://schemas.openxmlformats.org/officeDocument/2006/relationships/image" Target="../media/image206.png"/><Relationship Id="rId114" Type="http://schemas.openxmlformats.org/officeDocument/2006/relationships/customXml" Target="../ink/ink1358.xml"/><Relationship Id="rId461" Type="http://schemas.openxmlformats.org/officeDocument/2006/relationships/customXml" Target="../ink/ink1533.xml"/><Relationship Id="rId559" Type="http://schemas.openxmlformats.org/officeDocument/2006/relationships/customXml" Target="../ink/ink1582.xml"/><Relationship Id="rId766" Type="http://schemas.openxmlformats.org/officeDocument/2006/relationships/image" Target="../media/image560.png"/><Relationship Id="rId198" Type="http://schemas.openxmlformats.org/officeDocument/2006/relationships/customXml" Target="../ink/ink1400.xml"/><Relationship Id="rId321" Type="http://schemas.openxmlformats.org/officeDocument/2006/relationships/customXml" Target="../ink/ink1462.xml"/><Relationship Id="rId419" Type="http://schemas.openxmlformats.org/officeDocument/2006/relationships/image" Target="../media/image388.png"/><Relationship Id="rId626" Type="http://schemas.openxmlformats.org/officeDocument/2006/relationships/image" Target="../media/image490.png"/><Relationship Id="rId265" Type="http://schemas.openxmlformats.org/officeDocument/2006/relationships/customXml" Target="../ink/ink1434.xml"/><Relationship Id="rId472" Type="http://schemas.openxmlformats.org/officeDocument/2006/relationships/image" Target="../media/image414.png"/><Relationship Id="rId125" Type="http://schemas.openxmlformats.org/officeDocument/2006/relationships/image" Target="../media/image244.png"/><Relationship Id="rId332" Type="http://schemas.openxmlformats.org/officeDocument/2006/relationships/image" Target="../media/image346.png"/><Relationship Id="rId777" Type="http://schemas.openxmlformats.org/officeDocument/2006/relationships/customXml" Target="../ink/ink1691.xml"/><Relationship Id="rId637" Type="http://schemas.openxmlformats.org/officeDocument/2006/relationships/customXml" Target="../ink/ink1621.xml"/><Relationship Id="rId276" Type="http://schemas.openxmlformats.org/officeDocument/2006/relationships/image" Target="../media/image318.png"/><Relationship Id="rId483" Type="http://schemas.openxmlformats.org/officeDocument/2006/relationships/customXml" Target="../ink/ink1544.xml"/><Relationship Id="rId690" Type="http://schemas.openxmlformats.org/officeDocument/2006/relationships/image" Target="../media/image522.png"/><Relationship Id="rId704" Type="http://schemas.openxmlformats.org/officeDocument/2006/relationships/image" Target="../media/image529.png"/><Relationship Id="rId40" Type="http://schemas.openxmlformats.org/officeDocument/2006/relationships/customXml" Target="../ink/ink1321.xml"/><Relationship Id="rId136" Type="http://schemas.openxmlformats.org/officeDocument/2006/relationships/customXml" Target="../ink/ink1369.xml"/><Relationship Id="rId343" Type="http://schemas.openxmlformats.org/officeDocument/2006/relationships/customXml" Target="../ink/ink1473.xml"/><Relationship Id="rId550" Type="http://schemas.openxmlformats.org/officeDocument/2006/relationships/image" Target="../media/image453.png"/><Relationship Id="rId788" Type="http://schemas.openxmlformats.org/officeDocument/2006/relationships/image" Target="../media/image571.png"/><Relationship Id="rId203" Type="http://schemas.openxmlformats.org/officeDocument/2006/relationships/image" Target="../media/image282.png"/><Relationship Id="rId648" Type="http://schemas.openxmlformats.org/officeDocument/2006/relationships/image" Target="../media/image501.png"/><Relationship Id="rId287" Type="http://schemas.openxmlformats.org/officeDocument/2006/relationships/customXml" Target="../ink/ink1445.xml"/><Relationship Id="rId410" Type="http://schemas.openxmlformats.org/officeDocument/2006/relationships/customXml" Target="../ink/ink1507.xml"/><Relationship Id="rId494" Type="http://schemas.openxmlformats.org/officeDocument/2006/relationships/image" Target="../media/image425.png"/><Relationship Id="rId508" Type="http://schemas.openxmlformats.org/officeDocument/2006/relationships/image" Target="../media/image432.png"/><Relationship Id="rId715" Type="http://schemas.openxmlformats.org/officeDocument/2006/relationships/customXml" Target="../ink/ink1660.xml"/><Relationship Id="rId147" Type="http://schemas.openxmlformats.org/officeDocument/2006/relationships/image" Target="../media/image255.png"/><Relationship Id="rId354" Type="http://schemas.openxmlformats.org/officeDocument/2006/relationships/image" Target="../media/image357.png"/><Relationship Id="rId799" Type="http://schemas.openxmlformats.org/officeDocument/2006/relationships/customXml" Target="../ink/ink1702.xml"/><Relationship Id="rId51" Type="http://schemas.openxmlformats.org/officeDocument/2006/relationships/image" Target="../media/image207.png"/><Relationship Id="rId561" Type="http://schemas.openxmlformats.org/officeDocument/2006/relationships/customXml" Target="../ink/ink1583.xml"/><Relationship Id="rId659" Type="http://schemas.openxmlformats.org/officeDocument/2006/relationships/customXml" Target="../ink/ink1632.xml"/><Relationship Id="rId214" Type="http://schemas.openxmlformats.org/officeDocument/2006/relationships/customXml" Target="../ink/ink1408.xml"/><Relationship Id="rId298" Type="http://schemas.openxmlformats.org/officeDocument/2006/relationships/image" Target="../media/image329.png"/><Relationship Id="rId421" Type="http://schemas.openxmlformats.org/officeDocument/2006/relationships/image" Target="../media/image389.png"/><Relationship Id="rId519" Type="http://schemas.openxmlformats.org/officeDocument/2006/relationships/customXml" Target="../ink/ink1562.xml"/><Relationship Id="rId158" Type="http://schemas.openxmlformats.org/officeDocument/2006/relationships/customXml" Target="../ink/ink1380.xml"/><Relationship Id="rId726" Type="http://schemas.openxmlformats.org/officeDocument/2006/relationships/image" Target="../media/image540.png"/><Relationship Id="rId62" Type="http://schemas.openxmlformats.org/officeDocument/2006/relationships/customXml" Target="../ink/ink1332.xml"/><Relationship Id="rId365" Type="http://schemas.openxmlformats.org/officeDocument/2006/relationships/customXml" Target="../ink/ink1484.xml"/><Relationship Id="rId572" Type="http://schemas.openxmlformats.org/officeDocument/2006/relationships/image" Target="../media/image464.png"/><Relationship Id="rId225" Type="http://schemas.openxmlformats.org/officeDocument/2006/relationships/customXml" Target="../ink/ink1414.xml"/><Relationship Id="rId432" Type="http://schemas.openxmlformats.org/officeDocument/2006/relationships/customXml" Target="../ink/ink1518.xml"/><Relationship Id="rId737" Type="http://schemas.openxmlformats.org/officeDocument/2006/relationships/customXml" Target="../ink/ink1671.xml"/><Relationship Id="rId73" Type="http://schemas.openxmlformats.org/officeDocument/2006/relationships/image" Target="../media/image218.png"/><Relationship Id="rId169" Type="http://schemas.openxmlformats.org/officeDocument/2006/relationships/image" Target="../media/image265.png"/><Relationship Id="rId376" Type="http://schemas.openxmlformats.org/officeDocument/2006/relationships/image" Target="../media/image367.png"/><Relationship Id="rId583" Type="http://schemas.openxmlformats.org/officeDocument/2006/relationships/customXml" Target="../ink/ink1594.xml"/><Relationship Id="rId790" Type="http://schemas.openxmlformats.org/officeDocument/2006/relationships/image" Target="../media/image572.png"/><Relationship Id="rId804" Type="http://schemas.openxmlformats.org/officeDocument/2006/relationships/image" Target="../media/image579.png"/><Relationship Id="rId4" Type="http://schemas.openxmlformats.org/officeDocument/2006/relationships/customXml" Target="../ink/ink1303.xml"/><Relationship Id="rId236" Type="http://schemas.openxmlformats.org/officeDocument/2006/relationships/image" Target="../media/image298.png"/><Relationship Id="rId443" Type="http://schemas.openxmlformats.org/officeDocument/2006/relationships/customXml" Target="../ink/ink1524.xml"/><Relationship Id="rId650" Type="http://schemas.openxmlformats.org/officeDocument/2006/relationships/image" Target="../media/image502.png"/><Relationship Id="rId303" Type="http://schemas.openxmlformats.org/officeDocument/2006/relationships/customXml" Target="../ink/ink1453.xml"/><Relationship Id="rId748" Type="http://schemas.openxmlformats.org/officeDocument/2006/relationships/image" Target="../media/image551.png"/><Relationship Id="rId84" Type="http://schemas.openxmlformats.org/officeDocument/2006/relationships/customXml" Target="../ink/ink1343.xml"/><Relationship Id="rId387" Type="http://schemas.openxmlformats.org/officeDocument/2006/relationships/customXml" Target="../ink/ink1495.xml"/><Relationship Id="rId510" Type="http://schemas.openxmlformats.org/officeDocument/2006/relationships/image" Target="../media/image433.png"/><Relationship Id="rId594" Type="http://schemas.openxmlformats.org/officeDocument/2006/relationships/image" Target="../media/image475.png"/><Relationship Id="rId608" Type="http://schemas.openxmlformats.org/officeDocument/2006/relationships/image" Target="../media/image481.png"/><Relationship Id="rId815" Type="http://schemas.openxmlformats.org/officeDocument/2006/relationships/customXml" Target="../ink/ink1710.xml"/><Relationship Id="rId247" Type="http://schemas.openxmlformats.org/officeDocument/2006/relationships/customXml" Target="../ink/ink1425.xml"/><Relationship Id="rId107" Type="http://schemas.openxmlformats.org/officeDocument/2006/relationships/image" Target="../media/image235.png"/><Relationship Id="rId454" Type="http://schemas.openxmlformats.org/officeDocument/2006/relationships/image" Target="../media/image405.png"/><Relationship Id="rId661" Type="http://schemas.openxmlformats.org/officeDocument/2006/relationships/customXml" Target="../ink/ink1633.xml"/><Relationship Id="rId759" Type="http://schemas.openxmlformats.org/officeDocument/2006/relationships/customXml" Target="../ink/ink1682.xml"/><Relationship Id="rId11" Type="http://schemas.openxmlformats.org/officeDocument/2006/relationships/image" Target="../media/image187.png"/><Relationship Id="rId314" Type="http://schemas.openxmlformats.org/officeDocument/2006/relationships/image" Target="../media/image337.png"/><Relationship Id="rId398" Type="http://schemas.openxmlformats.org/officeDocument/2006/relationships/customXml" Target="../ink/ink1501.xml"/><Relationship Id="rId521" Type="http://schemas.openxmlformats.org/officeDocument/2006/relationships/customXml" Target="../ink/ink1563.xml"/><Relationship Id="rId619" Type="http://schemas.openxmlformats.org/officeDocument/2006/relationships/customXml" Target="../ink/ink1612.xml"/><Relationship Id="rId95" Type="http://schemas.openxmlformats.org/officeDocument/2006/relationships/image" Target="../media/image229.png"/><Relationship Id="rId160" Type="http://schemas.openxmlformats.org/officeDocument/2006/relationships/customXml" Target="../ink/ink1381.xml"/><Relationship Id="rId826" Type="http://schemas.openxmlformats.org/officeDocument/2006/relationships/image" Target="../media/image590.png"/><Relationship Id="rId258" Type="http://schemas.openxmlformats.org/officeDocument/2006/relationships/image" Target="../media/image309.png"/><Relationship Id="rId465" Type="http://schemas.openxmlformats.org/officeDocument/2006/relationships/customXml" Target="../ink/ink1535.xml"/><Relationship Id="rId672" Type="http://schemas.openxmlformats.org/officeDocument/2006/relationships/image" Target="../media/image513.png"/><Relationship Id="rId22" Type="http://schemas.openxmlformats.org/officeDocument/2006/relationships/customXml" Target="../ink/ink1312.xml"/><Relationship Id="rId118" Type="http://schemas.openxmlformats.org/officeDocument/2006/relationships/customXml" Target="../ink/ink1360.xml"/><Relationship Id="rId325" Type="http://schemas.openxmlformats.org/officeDocument/2006/relationships/customXml" Target="../ink/ink1464.xml"/><Relationship Id="rId532" Type="http://schemas.openxmlformats.org/officeDocument/2006/relationships/image" Target="../media/image444.png"/><Relationship Id="rId171" Type="http://schemas.openxmlformats.org/officeDocument/2006/relationships/image" Target="../media/image266.png"/><Relationship Id="rId269" Type="http://schemas.openxmlformats.org/officeDocument/2006/relationships/customXml" Target="../ink/ink1436.xml"/><Relationship Id="rId476" Type="http://schemas.openxmlformats.org/officeDocument/2006/relationships/image" Target="../media/image416.png"/><Relationship Id="rId683" Type="http://schemas.openxmlformats.org/officeDocument/2006/relationships/customXml" Target="../ink/ink1644.xml"/><Relationship Id="rId33" Type="http://schemas.openxmlformats.org/officeDocument/2006/relationships/image" Target="../media/image198.png"/><Relationship Id="rId129" Type="http://schemas.openxmlformats.org/officeDocument/2006/relationships/image" Target="../media/image246.png"/><Relationship Id="rId336" Type="http://schemas.openxmlformats.org/officeDocument/2006/relationships/image" Target="../media/image348.png"/><Relationship Id="rId543" Type="http://schemas.openxmlformats.org/officeDocument/2006/relationships/customXml" Target="../ink/ink1574.xml"/><Relationship Id="rId182" Type="http://schemas.openxmlformats.org/officeDocument/2006/relationships/customXml" Target="../ink/ink1392.xml"/><Relationship Id="rId403" Type="http://schemas.openxmlformats.org/officeDocument/2006/relationships/image" Target="../media/image380.png"/><Relationship Id="rId750" Type="http://schemas.openxmlformats.org/officeDocument/2006/relationships/image" Target="../media/image552.png"/><Relationship Id="rId487" Type="http://schemas.openxmlformats.org/officeDocument/2006/relationships/customXml" Target="../ink/ink1546.xml"/><Relationship Id="rId610" Type="http://schemas.openxmlformats.org/officeDocument/2006/relationships/image" Target="../media/image482.png"/><Relationship Id="rId694" Type="http://schemas.openxmlformats.org/officeDocument/2006/relationships/image" Target="../media/image524.png"/><Relationship Id="rId708" Type="http://schemas.openxmlformats.org/officeDocument/2006/relationships/image" Target="../media/image531.png"/><Relationship Id="rId347" Type="http://schemas.openxmlformats.org/officeDocument/2006/relationships/customXml" Target="../ink/ink1475.xml"/><Relationship Id="rId44" Type="http://schemas.openxmlformats.org/officeDocument/2006/relationships/customXml" Target="../ink/ink1323.xml"/><Relationship Id="rId554" Type="http://schemas.openxmlformats.org/officeDocument/2006/relationships/image" Target="../media/image455.png"/><Relationship Id="rId761" Type="http://schemas.openxmlformats.org/officeDocument/2006/relationships/customXml" Target="../ink/ink1683.xml"/></Relationships>
</file>

<file path=ppt/slides/_rels/slide11.xml.rels><?xml version="1.0" encoding="UTF-8" standalone="yes"?>
<Relationships xmlns="http://schemas.openxmlformats.org/package/2006/relationships"><Relationship Id="rId117" Type="http://schemas.openxmlformats.org/officeDocument/2006/relationships/customXml" Target="../ink/ink1773.xml"/><Relationship Id="rId21" Type="http://schemas.openxmlformats.org/officeDocument/2006/relationships/customXml" Target="../ink/ink1725.xml"/><Relationship Id="rId63" Type="http://schemas.openxmlformats.org/officeDocument/2006/relationships/customXml" Target="../ink/ink1746.xml"/><Relationship Id="rId159" Type="http://schemas.openxmlformats.org/officeDocument/2006/relationships/customXml" Target="../ink/ink1794.xml"/><Relationship Id="rId170" Type="http://schemas.openxmlformats.org/officeDocument/2006/relationships/image" Target="../media/image670.png"/><Relationship Id="rId226" Type="http://schemas.openxmlformats.org/officeDocument/2006/relationships/image" Target="../media/image698.png"/><Relationship Id="rId268" Type="http://schemas.openxmlformats.org/officeDocument/2006/relationships/image" Target="../media/image719.png"/><Relationship Id="rId32" Type="http://schemas.openxmlformats.org/officeDocument/2006/relationships/image" Target="../media/image601.png"/><Relationship Id="rId74" Type="http://schemas.openxmlformats.org/officeDocument/2006/relationships/image" Target="../media/image622.png"/><Relationship Id="rId128" Type="http://schemas.openxmlformats.org/officeDocument/2006/relationships/image" Target="../media/image649.png"/><Relationship Id="rId5" Type="http://schemas.openxmlformats.org/officeDocument/2006/relationships/customXml" Target="../ink/ink1717.xml"/><Relationship Id="rId181" Type="http://schemas.openxmlformats.org/officeDocument/2006/relationships/customXml" Target="../ink/ink1805.xml"/><Relationship Id="rId237" Type="http://schemas.openxmlformats.org/officeDocument/2006/relationships/customXml" Target="../ink/ink1833.xml"/><Relationship Id="rId279" Type="http://schemas.openxmlformats.org/officeDocument/2006/relationships/customXml" Target="../ink/ink1854.xml"/><Relationship Id="rId43" Type="http://schemas.openxmlformats.org/officeDocument/2006/relationships/customXml" Target="../ink/ink1736.xml"/><Relationship Id="rId139" Type="http://schemas.openxmlformats.org/officeDocument/2006/relationships/customXml" Target="../ink/ink1784.xml"/><Relationship Id="rId290" Type="http://schemas.openxmlformats.org/officeDocument/2006/relationships/image" Target="../media/image730.png"/><Relationship Id="rId85" Type="http://schemas.openxmlformats.org/officeDocument/2006/relationships/customXml" Target="../ink/ink1757.xml"/><Relationship Id="rId150" Type="http://schemas.openxmlformats.org/officeDocument/2006/relationships/image" Target="../media/image660.png"/><Relationship Id="rId192" Type="http://schemas.openxmlformats.org/officeDocument/2006/relationships/image" Target="../media/image681.png"/><Relationship Id="rId206" Type="http://schemas.openxmlformats.org/officeDocument/2006/relationships/image" Target="../media/image688.png"/><Relationship Id="rId248" Type="http://schemas.openxmlformats.org/officeDocument/2006/relationships/image" Target="../media/image709.png"/><Relationship Id="rId12" Type="http://schemas.openxmlformats.org/officeDocument/2006/relationships/image" Target="../media/image591.png"/><Relationship Id="rId108" Type="http://schemas.openxmlformats.org/officeDocument/2006/relationships/image" Target="../media/image639.png"/><Relationship Id="rId54" Type="http://schemas.openxmlformats.org/officeDocument/2006/relationships/image" Target="../media/image612.png"/><Relationship Id="rId75" Type="http://schemas.openxmlformats.org/officeDocument/2006/relationships/customXml" Target="../ink/ink1752.xml"/><Relationship Id="rId96" Type="http://schemas.openxmlformats.org/officeDocument/2006/relationships/image" Target="../media/image633.png"/><Relationship Id="rId140" Type="http://schemas.openxmlformats.org/officeDocument/2006/relationships/image" Target="../media/image655.png"/><Relationship Id="rId161" Type="http://schemas.openxmlformats.org/officeDocument/2006/relationships/customXml" Target="../ink/ink1795.xml"/><Relationship Id="rId182" Type="http://schemas.openxmlformats.org/officeDocument/2006/relationships/image" Target="../media/image676.png"/><Relationship Id="rId217" Type="http://schemas.openxmlformats.org/officeDocument/2006/relationships/customXml" Target="../ink/ink1823.xml"/><Relationship Id="rId6" Type="http://schemas.openxmlformats.org/officeDocument/2006/relationships/image" Target="../media/image5880.png"/><Relationship Id="rId238" Type="http://schemas.openxmlformats.org/officeDocument/2006/relationships/image" Target="../media/image704.png"/><Relationship Id="rId259" Type="http://schemas.openxmlformats.org/officeDocument/2006/relationships/customXml" Target="../ink/ink1844.xml"/><Relationship Id="rId23" Type="http://schemas.openxmlformats.org/officeDocument/2006/relationships/customXml" Target="../ink/ink1726.xml"/><Relationship Id="rId119" Type="http://schemas.openxmlformats.org/officeDocument/2006/relationships/customXml" Target="../ink/ink1774.xml"/><Relationship Id="rId270" Type="http://schemas.openxmlformats.org/officeDocument/2006/relationships/image" Target="../media/image720.png"/><Relationship Id="rId291" Type="http://schemas.openxmlformats.org/officeDocument/2006/relationships/customXml" Target="../ink/ink1860.xml"/><Relationship Id="rId44" Type="http://schemas.openxmlformats.org/officeDocument/2006/relationships/image" Target="../media/image607.png"/><Relationship Id="rId65" Type="http://schemas.openxmlformats.org/officeDocument/2006/relationships/customXml" Target="../ink/ink1747.xml"/><Relationship Id="rId86" Type="http://schemas.openxmlformats.org/officeDocument/2006/relationships/image" Target="../media/image628.png"/><Relationship Id="rId130" Type="http://schemas.openxmlformats.org/officeDocument/2006/relationships/image" Target="../media/image650.png"/><Relationship Id="rId151" Type="http://schemas.openxmlformats.org/officeDocument/2006/relationships/customXml" Target="../ink/ink1790.xml"/><Relationship Id="rId172" Type="http://schemas.openxmlformats.org/officeDocument/2006/relationships/image" Target="../media/image671.png"/><Relationship Id="rId193" Type="http://schemas.openxmlformats.org/officeDocument/2006/relationships/customXml" Target="../ink/ink1811.xml"/><Relationship Id="rId207" Type="http://schemas.openxmlformats.org/officeDocument/2006/relationships/customXml" Target="../ink/ink1818.xml"/><Relationship Id="rId228" Type="http://schemas.openxmlformats.org/officeDocument/2006/relationships/image" Target="../media/image699.png"/><Relationship Id="rId249" Type="http://schemas.openxmlformats.org/officeDocument/2006/relationships/customXml" Target="../ink/ink1839.xml"/><Relationship Id="rId13" Type="http://schemas.openxmlformats.org/officeDocument/2006/relationships/customXml" Target="../ink/ink1721.xml"/><Relationship Id="rId109" Type="http://schemas.openxmlformats.org/officeDocument/2006/relationships/customXml" Target="../ink/ink1769.xml"/><Relationship Id="rId260" Type="http://schemas.openxmlformats.org/officeDocument/2006/relationships/image" Target="../media/image715.png"/><Relationship Id="rId281" Type="http://schemas.openxmlformats.org/officeDocument/2006/relationships/customXml" Target="../ink/ink1855.xml"/><Relationship Id="rId34" Type="http://schemas.openxmlformats.org/officeDocument/2006/relationships/image" Target="../media/image602.png"/><Relationship Id="rId55" Type="http://schemas.openxmlformats.org/officeDocument/2006/relationships/customXml" Target="../ink/ink1742.xml"/><Relationship Id="rId76" Type="http://schemas.openxmlformats.org/officeDocument/2006/relationships/image" Target="../media/image623.png"/><Relationship Id="rId97" Type="http://schemas.openxmlformats.org/officeDocument/2006/relationships/customXml" Target="../ink/ink1763.xml"/><Relationship Id="rId120" Type="http://schemas.openxmlformats.org/officeDocument/2006/relationships/image" Target="../media/image645.png"/><Relationship Id="rId141" Type="http://schemas.openxmlformats.org/officeDocument/2006/relationships/customXml" Target="../ink/ink1785.xml"/><Relationship Id="rId7" Type="http://schemas.openxmlformats.org/officeDocument/2006/relationships/customXml" Target="../ink/ink1718.xml"/><Relationship Id="rId162" Type="http://schemas.openxmlformats.org/officeDocument/2006/relationships/image" Target="../media/image666.png"/><Relationship Id="rId183" Type="http://schemas.openxmlformats.org/officeDocument/2006/relationships/customXml" Target="../ink/ink1806.xml"/><Relationship Id="rId218" Type="http://schemas.openxmlformats.org/officeDocument/2006/relationships/image" Target="../media/image694.png"/><Relationship Id="rId239" Type="http://schemas.openxmlformats.org/officeDocument/2006/relationships/customXml" Target="../ink/ink1834.xml"/><Relationship Id="rId250" Type="http://schemas.openxmlformats.org/officeDocument/2006/relationships/image" Target="../media/image710.png"/><Relationship Id="rId271" Type="http://schemas.openxmlformats.org/officeDocument/2006/relationships/customXml" Target="../ink/ink1850.xml"/><Relationship Id="rId292" Type="http://schemas.openxmlformats.org/officeDocument/2006/relationships/image" Target="../media/image731.png"/><Relationship Id="rId24" Type="http://schemas.openxmlformats.org/officeDocument/2006/relationships/image" Target="../media/image597.png"/><Relationship Id="rId45" Type="http://schemas.openxmlformats.org/officeDocument/2006/relationships/customXml" Target="../ink/ink1737.xml"/><Relationship Id="rId66" Type="http://schemas.openxmlformats.org/officeDocument/2006/relationships/image" Target="../media/image618.png"/><Relationship Id="rId87" Type="http://schemas.openxmlformats.org/officeDocument/2006/relationships/customXml" Target="../ink/ink1758.xml"/><Relationship Id="rId110" Type="http://schemas.openxmlformats.org/officeDocument/2006/relationships/image" Target="../media/image640.png"/><Relationship Id="rId131" Type="http://schemas.openxmlformats.org/officeDocument/2006/relationships/customXml" Target="../ink/ink1780.xml"/><Relationship Id="rId152" Type="http://schemas.openxmlformats.org/officeDocument/2006/relationships/image" Target="../media/image661.png"/><Relationship Id="rId173" Type="http://schemas.openxmlformats.org/officeDocument/2006/relationships/customXml" Target="../ink/ink1801.xml"/><Relationship Id="rId194" Type="http://schemas.openxmlformats.org/officeDocument/2006/relationships/image" Target="../media/image682.png"/><Relationship Id="rId208" Type="http://schemas.openxmlformats.org/officeDocument/2006/relationships/image" Target="../media/image689.png"/><Relationship Id="rId229" Type="http://schemas.openxmlformats.org/officeDocument/2006/relationships/customXml" Target="../ink/ink1829.xml"/><Relationship Id="rId240" Type="http://schemas.openxmlformats.org/officeDocument/2006/relationships/image" Target="../media/image705.png"/><Relationship Id="rId261" Type="http://schemas.openxmlformats.org/officeDocument/2006/relationships/customXml" Target="../ink/ink1845.xml"/><Relationship Id="rId14" Type="http://schemas.openxmlformats.org/officeDocument/2006/relationships/image" Target="../media/image592.png"/><Relationship Id="rId35" Type="http://schemas.openxmlformats.org/officeDocument/2006/relationships/customXml" Target="../ink/ink1732.xml"/><Relationship Id="rId56" Type="http://schemas.openxmlformats.org/officeDocument/2006/relationships/image" Target="../media/image613.png"/><Relationship Id="rId77" Type="http://schemas.openxmlformats.org/officeDocument/2006/relationships/customXml" Target="../ink/ink1753.xml"/><Relationship Id="rId100" Type="http://schemas.openxmlformats.org/officeDocument/2006/relationships/image" Target="../media/image635.png"/><Relationship Id="rId282" Type="http://schemas.openxmlformats.org/officeDocument/2006/relationships/image" Target="../media/image726.png"/><Relationship Id="rId8" Type="http://schemas.openxmlformats.org/officeDocument/2006/relationships/image" Target="../media/image5890.png"/><Relationship Id="rId98" Type="http://schemas.openxmlformats.org/officeDocument/2006/relationships/image" Target="../media/image634.png"/><Relationship Id="rId121" Type="http://schemas.openxmlformats.org/officeDocument/2006/relationships/customXml" Target="../ink/ink1775.xml"/><Relationship Id="rId142" Type="http://schemas.openxmlformats.org/officeDocument/2006/relationships/image" Target="../media/image656.png"/><Relationship Id="rId163" Type="http://schemas.openxmlformats.org/officeDocument/2006/relationships/customXml" Target="../ink/ink1796.xml"/><Relationship Id="rId184" Type="http://schemas.openxmlformats.org/officeDocument/2006/relationships/image" Target="../media/image677.png"/><Relationship Id="rId219" Type="http://schemas.openxmlformats.org/officeDocument/2006/relationships/customXml" Target="../ink/ink1824.xml"/><Relationship Id="rId230" Type="http://schemas.openxmlformats.org/officeDocument/2006/relationships/image" Target="../media/image700.png"/><Relationship Id="rId251" Type="http://schemas.openxmlformats.org/officeDocument/2006/relationships/customXml" Target="../ink/ink1840.xml"/><Relationship Id="rId25" Type="http://schemas.openxmlformats.org/officeDocument/2006/relationships/customXml" Target="../ink/ink1727.xml"/><Relationship Id="rId46" Type="http://schemas.openxmlformats.org/officeDocument/2006/relationships/image" Target="../media/image608.png"/><Relationship Id="rId67" Type="http://schemas.openxmlformats.org/officeDocument/2006/relationships/customXml" Target="../ink/ink1748.xml"/><Relationship Id="rId272" Type="http://schemas.openxmlformats.org/officeDocument/2006/relationships/image" Target="../media/image721.png"/><Relationship Id="rId293" Type="http://schemas.openxmlformats.org/officeDocument/2006/relationships/customXml" Target="../ink/ink1861.xml"/><Relationship Id="rId88" Type="http://schemas.openxmlformats.org/officeDocument/2006/relationships/image" Target="../media/image629.png"/><Relationship Id="rId111" Type="http://schemas.openxmlformats.org/officeDocument/2006/relationships/customXml" Target="../ink/ink1770.xml"/><Relationship Id="rId132" Type="http://schemas.openxmlformats.org/officeDocument/2006/relationships/image" Target="../media/image651.png"/><Relationship Id="rId153" Type="http://schemas.openxmlformats.org/officeDocument/2006/relationships/customXml" Target="../ink/ink1791.xml"/><Relationship Id="rId174" Type="http://schemas.openxmlformats.org/officeDocument/2006/relationships/image" Target="../media/image672.png"/><Relationship Id="rId195" Type="http://schemas.openxmlformats.org/officeDocument/2006/relationships/customXml" Target="../ink/ink1812.xml"/><Relationship Id="rId209" Type="http://schemas.openxmlformats.org/officeDocument/2006/relationships/customXml" Target="../ink/ink1819.xml"/><Relationship Id="rId220" Type="http://schemas.openxmlformats.org/officeDocument/2006/relationships/image" Target="../media/image695.png"/><Relationship Id="rId241" Type="http://schemas.openxmlformats.org/officeDocument/2006/relationships/customXml" Target="../ink/ink1835.xml"/><Relationship Id="rId15" Type="http://schemas.openxmlformats.org/officeDocument/2006/relationships/customXml" Target="../ink/ink1722.xml"/><Relationship Id="rId36" Type="http://schemas.openxmlformats.org/officeDocument/2006/relationships/image" Target="../media/image603.png"/><Relationship Id="rId57" Type="http://schemas.openxmlformats.org/officeDocument/2006/relationships/customXml" Target="../ink/ink1743.xml"/><Relationship Id="rId262" Type="http://schemas.openxmlformats.org/officeDocument/2006/relationships/image" Target="../media/image716.png"/><Relationship Id="rId283" Type="http://schemas.openxmlformats.org/officeDocument/2006/relationships/customXml" Target="../ink/ink1856.xml"/><Relationship Id="rId78" Type="http://schemas.openxmlformats.org/officeDocument/2006/relationships/image" Target="../media/image624.png"/><Relationship Id="rId99" Type="http://schemas.openxmlformats.org/officeDocument/2006/relationships/customXml" Target="../ink/ink1764.xml"/><Relationship Id="rId101" Type="http://schemas.openxmlformats.org/officeDocument/2006/relationships/customXml" Target="../ink/ink1765.xml"/><Relationship Id="rId122" Type="http://schemas.openxmlformats.org/officeDocument/2006/relationships/image" Target="../media/image646.png"/><Relationship Id="rId143" Type="http://schemas.openxmlformats.org/officeDocument/2006/relationships/customXml" Target="../ink/ink1786.xml"/><Relationship Id="rId164" Type="http://schemas.openxmlformats.org/officeDocument/2006/relationships/image" Target="../media/image667.png"/><Relationship Id="rId185" Type="http://schemas.openxmlformats.org/officeDocument/2006/relationships/customXml" Target="../ink/ink1807.xml"/><Relationship Id="rId9" Type="http://schemas.openxmlformats.org/officeDocument/2006/relationships/customXml" Target="../ink/ink1719.xml"/><Relationship Id="rId210" Type="http://schemas.openxmlformats.org/officeDocument/2006/relationships/image" Target="../media/image690.png"/><Relationship Id="rId26" Type="http://schemas.openxmlformats.org/officeDocument/2006/relationships/image" Target="../media/image598.png"/><Relationship Id="rId231" Type="http://schemas.openxmlformats.org/officeDocument/2006/relationships/customXml" Target="../ink/ink1830.xml"/><Relationship Id="rId252" Type="http://schemas.openxmlformats.org/officeDocument/2006/relationships/image" Target="../media/image711.png"/><Relationship Id="rId273" Type="http://schemas.openxmlformats.org/officeDocument/2006/relationships/customXml" Target="../ink/ink1851.xml"/><Relationship Id="rId294" Type="http://schemas.openxmlformats.org/officeDocument/2006/relationships/image" Target="../media/image732.png"/><Relationship Id="rId47" Type="http://schemas.openxmlformats.org/officeDocument/2006/relationships/customXml" Target="../ink/ink1738.xml"/><Relationship Id="rId68" Type="http://schemas.openxmlformats.org/officeDocument/2006/relationships/image" Target="../media/image619.png"/><Relationship Id="rId89" Type="http://schemas.openxmlformats.org/officeDocument/2006/relationships/customXml" Target="../ink/ink1759.xml"/><Relationship Id="rId112" Type="http://schemas.openxmlformats.org/officeDocument/2006/relationships/image" Target="../media/image641.png"/><Relationship Id="rId133" Type="http://schemas.openxmlformats.org/officeDocument/2006/relationships/customXml" Target="../ink/ink1781.xml"/><Relationship Id="rId154" Type="http://schemas.openxmlformats.org/officeDocument/2006/relationships/image" Target="../media/image662.png"/><Relationship Id="rId175" Type="http://schemas.openxmlformats.org/officeDocument/2006/relationships/customXml" Target="../ink/ink1802.xml"/><Relationship Id="rId196" Type="http://schemas.openxmlformats.org/officeDocument/2006/relationships/image" Target="../media/image683.png"/><Relationship Id="rId200" Type="http://schemas.openxmlformats.org/officeDocument/2006/relationships/image" Target="../media/image685.png"/><Relationship Id="rId16" Type="http://schemas.openxmlformats.org/officeDocument/2006/relationships/image" Target="../media/image593.png"/><Relationship Id="rId221" Type="http://schemas.openxmlformats.org/officeDocument/2006/relationships/customXml" Target="../ink/ink1825.xml"/><Relationship Id="rId242" Type="http://schemas.openxmlformats.org/officeDocument/2006/relationships/image" Target="../media/image706.png"/><Relationship Id="rId263" Type="http://schemas.openxmlformats.org/officeDocument/2006/relationships/customXml" Target="../ink/ink1846.xml"/><Relationship Id="rId284" Type="http://schemas.openxmlformats.org/officeDocument/2006/relationships/image" Target="../media/image727.png"/><Relationship Id="rId37" Type="http://schemas.openxmlformats.org/officeDocument/2006/relationships/customXml" Target="../ink/ink1733.xml"/><Relationship Id="rId58" Type="http://schemas.openxmlformats.org/officeDocument/2006/relationships/image" Target="../media/image614.png"/><Relationship Id="rId79" Type="http://schemas.openxmlformats.org/officeDocument/2006/relationships/customXml" Target="../ink/ink1754.xml"/><Relationship Id="rId102" Type="http://schemas.openxmlformats.org/officeDocument/2006/relationships/image" Target="../media/image636.png"/><Relationship Id="rId123" Type="http://schemas.openxmlformats.org/officeDocument/2006/relationships/customXml" Target="../ink/ink1776.xml"/><Relationship Id="rId144" Type="http://schemas.openxmlformats.org/officeDocument/2006/relationships/image" Target="../media/image657.png"/><Relationship Id="rId90" Type="http://schemas.openxmlformats.org/officeDocument/2006/relationships/image" Target="../media/image630.png"/><Relationship Id="rId165" Type="http://schemas.openxmlformats.org/officeDocument/2006/relationships/customXml" Target="../ink/ink1797.xml"/><Relationship Id="rId186" Type="http://schemas.openxmlformats.org/officeDocument/2006/relationships/image" Target="../media/image678.png"/><Relationship Id="rId211" Type="http://schemas.openxmlformats.org/officeDocument/2006/relationships/customXml" Target="../ink/ink1820.xml"/><Relationship Id="rId232" Type="http://schemas.openxmlformats.org/officeDocument/2006/relationships/image" Target="../media/image701.png"/><Relationship Id="rId253" Type="http://schemas.openxmlformats.org/officeDocument/2006/relationships/customXml" Target="../ink/ink1841.xml"/><Relationship Id="rId274" Type="http://schemas.openxmlformats.org/officeDocument/2006/relationships/image" Target="../media/image722.png"/><Relationship Id="rId295" Type="http://schemas.openxmlformats.org/officeDocument/2006/relationships/customXml" Target="../ink/ink1862.xml"/><Relationship Id="rId27" Type="http://schemas.openxmlformats.org/officeDocument/2006/relationships/customXml" Target="../ink/ink1728.xml"/><Relationship Id="rId48" Type="http://schemas.openxmlformats.org/officeDocument/2006/relationships/image" Target="../media/image609.png"/><Relationship Id="rId69" Type="http://schemas.openxmlformats.org/officeDocument/2006/relationships/customXml" Target="../ink/ink1749.xml"/><Relationship Id="rId113" Type="http://schemas.openxmlformats.org/officeDocument/2006/relationships/customXml" Target="../ink/ink1771.xml"/><Relationship Id="rId134" Type="http://schemas.openxmlformats.org/officeDocument/2006/relationships/image" Target="../media/image652.png"/><Relationship Id="rId80" Type="http://schemas.openxmlformats.org/officeDocument/2006/relationships/image" Target="../media/image625.png"/><Relationship Id="rId155" Type="http://schemas.openxmlformats.org/officeDocument/2006/relationships/customXml" Target="../ink/ink1792.xml"/><Relationship Id="rId176" Type="http://schemas.openxmlformats.org/officeDocument/2006/relationships/image" Target="../media/image673.png"/><Relationship Id="rId197" Type="http://schemas.openxmlformats.org/officeDocument/2006/relationships/customXml" Target="../ink/ink1813.xml"/><Relationship Id="rId201" Type="http://schemas.openxmlformats.org/officeDocument/2006/relationships/customXml" Target="../ink/ink1815.xml"/><Relationship Id="rId222" Type="http://schemas.openxmlformats.org/officeDocument/2006/relationships/image" Target="../media/image696.png"/><Relationship Id="rId243" Type="http://schemas.openxmlformats.org/officeDocument/2006/relationships/customXml" Target="../ink/ink1836.xml"/><Relationship Id="rId264" Type="http://schemas.openxmlformats.org/officeDocument/2006/relationships/image" Target="../media/image717.png"/><Relationship Id="rId285" Type="http://schemas.openxmlformats.org/officeDocument/2006/relationships/customXml" Target="../ink/ink1857.xml"/><Relationship Id="rId17" Type="http://schemas.openxmlformats.org/officeDocument/2006/relationships/customXml" Target="../ink/ink1723.xml"/><Relationship Id="rId38" Type="http://schemas.openxmlformats.org/officeDocument/2006/relationships/image" Target="../media/image604.png"/><Relationship Id="rId59" Type="http://schemas.openxmlformats.org/officeDocument/2006/relationships/customXml" Target="../ink/ink1744.xml"/><Relationship Id="rId103" Type="http://schemas.openxmlformats.org/officeDocument/2006/relationships/customXml" Target="../ink/ink1766.xml"/><Relationship Id="rId124" Type="http://schemas.openxmlformats.org/officeDocument/2006/relationships/image" Target="../media/image647.png"/><Relationship Id="rId70" Type="http://schemas.openxmlformats.org/officeDocument/2006/relationships/image" Target="../media/image620.png"/><Relationship Id="rId91" Type="http://schemas.openxmlformats.org/officeDocument/2006/relationships/customXml" Target="../ink/ink1760.xml"/><Relationship Id="rId145" Type="http://schemas.openxmlformats.org/officeDocument/2006/relationships/customXml" Target="../ink/ink1787.xml"/><Relationship Id="rId166" Type="http://schemas.openxmlformats.org/officeDocument/2006/relationships/image" Target="../media/image668.png"/><Relationship Id="rId187" Type="http://schemas.openxmlformats.org/officeDocument/2006/relationships/customXml" Target="../ink/ink1808.xml"/><Relationship Id="rId1" Type="http://schemas.openxmlformats.org/officeDocument/2006/relationships/slideLayout" Target="../slideLayouts/slideLayout7.xml"/><Relationship Id="rId212" Type="http://schemas.openxmlformats.org/officeDocument/2006/relationships/image" Target="../media/image691.png"/><Relationship Id="rId233" Type="http://schemas.openxmlformats.org/officeDocument/2006/relationships/customXml" Target="../ink/ink1831.xml"/><Relationship Id="rId254" Type="http://schemas.openxmlformats.org/officeDocument/2006/relationships/image" Target="../media/image712.png"/><Relationship Id="rId28" Type="http://schemas.openxmlformats.org/officeDocument/2006/relationships/image" Target="../media/image599.png"/><Relationship Id="rId49" Type="http://schemas.openxmlformats.org/officeDocument/2006/relationships/customXml" Target="../ink/ink1739.xml"/><Relationship Id="rId114" Type="http://schemas.openxmlformats.org/officeDocument/2006/relationships/image" Target="../media/image642.png"/><Relationship Id="rId275" Type="http://schemas.openxmlformats.org/officeDocument/2006/relationships/customXml" Target="../ink/ink1852.xml"/><Relationship Id="rId296" Type="http://schemas.openxmlformats.org/officeDocument/2006/relationships/image" Target="../media/image733.png"/><Relationship Id="rId60" Type="http://schemas.openxmlformats.org/officeDocument/2006/relationships/image" Target="../media/image615.png"/><Relationship Id="rId81" Type="http://schemas.openxmlformats.org/officeDocument/2006/relationships/customXml" Target="../ink/ink1755.xml"/><Relationship Id="rId135" Type="http://schemas.openxmlformats.org/officeDocument/2006/relationships/customXml" Target="../ink/ink1782.xml"/><Relationship Id="rId156" Type="http://schemas.openxmlformats.org/officeDocument/2006/relationships/image" Target="../media/image663.png"/><Relationship Id="rId177" Type="http://schemas.openxmlformats.org/officeDocument/2006/relationships/customXml" Target="../ink/ink1803.xml"/><Relationship Id="rId198" Type="http://schemas.openxmlformats.org/officeDocument/2006/relationships/image" Target="../media/image684.png"/><Relationship Id="rId202" Type="http://schemas.openxmlformats.org/officeDocument/2006/relationships/image" Target="../media/image686.png"/><Relationship Id="rId223" Type="http://schemas.openxmlformats.org/officeDocument/2006/relationships/customXml" Target="../ink/ink1826.xml"/><Relationship Id="rId244" Type="http://schemas.openxmlformats.org/officeDocument/2006/relationships/image" Target="../media/image707.png"/><Relationship Id="rId18" Type="http://schemas.openxmlformats.org/officeDocument/2006/relationships/image" Target="../media/image594.png"/><Relationship Id="rId39" Type="http://schemas.openxmlformats.org/officeDocument/2006/relationships/customXml" Target="../ink/ink1734.xml"/><Relationship Id="rId265" Type="http://schemas.openxmlformats.org/officeDocument/2006/relationships/customXml" Target="../ink/ink1847.xml"/><Relationship Id="rId286" Type="http://schemas.openxmlformats.org/officeDocument/2006/relationships/image" Target="../media/image728.png"/><Relationship Id="rId50" Type="http://schemas.openxmlformats.org/officeDocument/2006/relationships/image" Target="../media/image610.png"/><Relationship Id="rId104" Type="http://schemas.openxmlformats.org/officeDocument/2006/relationships/image" Target="../media/image637.png"/><Relationship Id="rId125" Type="http://schemas.openxmlformats.org/officeDocument/2006/relationships/customXml" Target="../ink/ink1777.xml"/><Relationship Id="rId146" Type="http://schemas.openxmlformats.org/officeDocument/2006/relationships/image" Target="../media/image658.png"/><Relationship Id="rId167" Type="http://schemas.openxmlformats.org/officeDocument/2006/relationships/customXml" Target="../ink/ink1798.xml"/><Relationship Id="rId188" Type="http://schemas.openxmlformats.org/officeDocument/2006/relationships/image" Target="../media/image679.png"/><Relationship Id="rId71" Type="http://schemas.openxmlformats.org/officeDocument/2006/relationships/customXml" Target="../ink/ink1750.xml"/><Relationship Id="rId92" Type="http://schemas.openxmlformats.org/officeDocument/2006/relationships/image" Target="../media/image631.png"/><Relationship Id="rId213" Type="http://schemas.openxmlformats.org/officeDocument/2006/relationships/customXml" Target="../ink/ink1821.xml"/><Relationship Id="rId234" Type="http://schemas.openxmlformats.org/officeDocument/2006/relationships/image" Target="../media/image702.png"/><Relationship Id="rId2" Type="http://schemas.openxmlformats.org/officeDocument/2006/relationships/notesSlide" Target="../notesSlides/notesSlide9.xml"/><Relationship Id="rId29" Type="http://schemas.openxmlformats.org/officeDocument/2006/relationships/customXml" Target="../ink/ink1729.xml"/><Relationship Id="rId255" Type="http://schemas.openxmlformats.org/officeDocument/2006/relationships/customXml" Target="../ink/ink1842.xml"/><Relationship Id="rId276" Type="http://schemas.openxmlformats.org/officeDocument/2006/relationships/image" Target="../media/image723.png"/><Relationship Id="rId297" Type="http://schemas.openxmlformats.org/officeDocument/2006/relationships/customXml" Target="../ink/ink1863.xml"/><Relationship Id="rId40" Type="http://schemas.openxmlformats.org/officeDocument/2006/relationships/image" Target="../media/image605.png"/><Relationship Id="rId115" Type="http://schemas.openxmlformats.org/officeDocument/2006/relationships/customXml" Target="../ink/ink1772.xml"/><Relationship Id="rId136" Type="http://schemas.openxmlformats.org/officeDocument/2006/relationships/image" Target="../media/image653.png"/><Relationship Id="rId157" Type="http://schemas.openxmlformats.org/officeDocument/2006/relationships/customXml" Target="../ink/ink1793.xml"/><Relationship Id="rId178" Type="http://schemas.openxmlformats.org/officeDocument/2006/relationships/image" Target="../media/image674.png"/><Relationship Id="rId61" Type="http://schemas.openxmlformats.org/officeDocument/2006/relationships/customXml" Target="../ink/ink1745.xml"/><Relationship Id="rId82" Type="http://schemas.openxmlformats.org/officeDocument/2006/relationships/image" Target="../media/image626.png"/><Relationship Id="rId199" Type="http://schemas.openxmlformats.org/officeDocument/2006/relationships/customXml" Target="../ink/ink1814.xml"/><Relationship Id="rId203" Type="http://schemas.openxmlformats.org/officeDocument/2006/relationships/customXml" Target="../ink/ink1816.xml"/><Relationship Id="rId19" Type="http://schemas.openxmlformats.org/officeDocument/2006/relationships/customXml" Target="../ink/ink1724.xml"/><Relationship Id="rId224" Type="http://schemas.openxmlformats.org/officeDocument/2006/relationships/image" Target="../media/image697.png"/><Relationship Id="rId245" Type="http://schemas.openxmlformats.org/officeDocument/2006/relationships/customXml" Target="../ink/ink1837.xml"/><Relationship Id="rId266" Type="http://schemas.openxmlformats.org/officeDocument/2006/relationships/image" Target="../media/image718.png"/><Relationship Id="rId287" Type="http://schemas.openxmlformats.org/officeDocument/2006/relationships/customXml" Target="../ink/ink1858.xml"/><Relationship Id="rId30" Type="http://schemas.openxmlformats.org/officeDocument/2006/relationships/image" Target="../media/image600.png"/><Relationship Id="rId105" Type="http://schemas.openxmlformats.org/officeDocument/2006/relationships/customXml" Target="../ink/ink1767.xml"/><Relationship Id="rId126" Type="http://schemas.openxmlformats.org/officeDocument/2006/relationships/image" Target="../media/image648.png"/><Relationship Id="rId147" Type="http://schemas.openxmlformats.org/officeDocument/2006/relationships/customXml" Target="../ink/ink1788.xml"/><Relationship Id="rId168" Type="http://schemas.openxmlformats.org/officeDocument/2006/relationships/image" Target="../media/image669.png"/><Relationship Id="rId51" Type="http://schemas.openxmlformats.org/officeDocument/2006/relationships/customXml" Target="../ink/ink1740.xml"/><Relationship Id="rId72" Type="http://schemas.openxmlformats.org/officeDocument/2006/relationships/image" Target="../media/image621.png"/><Relationship Id="rId93" Type="http://schemas.openxmlformats.org/officeDocument/2006/relationships/customXml" Target="../ink/ink1761.xml"/><Relationship Id="rId189" Type="http://schemas.openxmlformats.org/officeDocument/2006/relationships/customXml" Target="../ink/ink1809.xml"/><Relationship Id="rId3" Type="http://schemas.openxmlformats.org/officeDocument/2006/relationships/customXml" Target="../ink/ink1716.xml"/><Relationship Id="rId214" Type="http://schemas.openxmlformats.org/officeDocument/2006/relationships/image" Target="../media/image692.png"/><Relationship Id="rId235" Type="http://schemas.openxmlformats.org/officeDocument/2006/relationships/customXml" Target="../ink/ink1832.xml"/><Relationship Id="rId256" Type="http://schemas.openxmlformats.org/officeDocument/2006/relationships/image" Target="../media/image713.png"/><Relationship Id="rId277" Type="http://schemas.openxmlformats.org/officeDocument/2006/relationships/customXml" Target="../ink/ink1853.xml"/><Relationship Id="rId298" Type="http://schemas.openxmlformats.org/officeDocument/2006/relationships/image" Target="../media/image734.png"/><Relationship Id="rId116" Type="http://schemas.openxmlformats.org/officeDocument/2006/relationships/image" Target="../media/image643.png"/><Relationship Id="rId137" Type="http://schemas.openxmlformats.org/officeDocument/2006/relationships/customXml" Target="../ink/ink1783.xml"/><Relationship Id="rId158" Type="http://schemas.openxmlformats.org/officeDocument/2006/relationships/image" Target="../media/image664.png"/><Relationship Id="rId20" Type="http://schemas.openxmlformats.org/officeDocument/2006/relationships/image" Target="../media/image595.png"/><Relationship Id="rId41" Type="http://schemas.openxmlformats.org/officeDocument/2006/relationships/customXml" Target="../ink/ink1735.xml"/><Relationship Id="rId62" Type="http://schemas.openxmlformats.org/officeDocument/2006/relationships/image" Target="../media/image616.png"/><Relationship Id="rId83" Type="http://schemas.openxmlformats.org/officeDocument/2006/relationships/customXml" Target="../ink/ink1756.xml"/><Relationship Id="rId179" Type="http://schemas.openxmlformats.org/officeDocument/2006/relationships/customXml" Target="../ink/ink1804.xml"/><Relationship Id="rId190" Type="http://schemas.openxmlformats.org/officeDocument/2006/relationships/image" Target="../media/image680.png"/><Relationship Id="rId204" Type="http://schemas.openxmlformats.org/officeDocument/2006/relationships/image" Target="../media/image687.png"/><Relationship Id="rId225" Type="http://schemas.openxmlformats.org/officeDocument/2006/relationships/customXml" Target="../ink/ink1827.xml"/><Relationship Id="rId246" Type="http://schemas.openxmlformats.org/officeDocument/2006/relationships/image" Target="../media/image708.png"/><Relationship Id="rId267" Type="http://schemas.openxmlformats.org/officeDocument/2006/relationships/customXml" Target="../ink/ink1848.xml"/><Relationship Id="rId288" Type="http://schemas.openxmlformats.org/officeDocument/2006/relationships/image" Target="../media/image729.png"/><Relationship Id="rId106" Type="http://schemas.openxmlformats.org/officeDocument/2006/relationships/image" Target="../media/image638.png"/><Relationship Id="rId127" Type="http://schemas.openxmlformats.org/officeDocument/2006/relationships/customXml" Target="../ink/ink1778.xml"/><Relationship Id="rId10" Type="http://schemas.openxmlformats.org/officeDocument/2006/relationships/image" Target="../media/image5900.png"/><Relationship Id="rId31" Type="http://schemas.openxmlformats.org/officeDocument/2006/relationships/customXml" Target="../ink/ink1730.xml"/><Relationship Id="rId52" Type="http://schemas.openxmlformats.org/officeDocument/2006/relationships/image" Target="../media/image611.png"/><Relationship Id="rId73" Type="http://schemas.openxmlformats.org/officeDocument/2006/relationships/customXml" Target="../ink/ink1751.xml"/><Relationship Id="rId94" Type="http://schemas.openxmlformats.org/officeDocument/2006/relationships/image" Target="../media/image632.png"/><Relationship Id="rId148" Type="http://schemas.openxmlformats.org/officeDocument/2006/relationships/image" Target="../media/image659.png"/><Relationship Id="rId169" Type="http://schemas.openxmlformats.org/officeDocument/2006/relationships/customXml" Target="../ink/ink1799.xml"/><Relationship Id="rId4" Type="http://schemas.openxmlformats.org/officeDocument/2006/relationships/image" Target="../media/image5870.png"/><Relationship Id="rId180" Type="http://schemas.openxmlformats.org/officeDocument/2006/relationships/image" Target="../media/image675.png"/><Relationship Id="rId215" Type="http://schemas.openxmlformats.org/officeDocument/2006/relationships/customXml" Target="../ink/ink1822.xml"/><Relationship Id="rId236" Type="http://schemas.openxmlformats.org/officeDocument/2006/relationships/image" Target="../media/image703.png"/><Relationship Id="rId257" Type="http://schemas.openxmlformats.org/officeDocument/2006/relationships/customXml" Target="../ink/ink1843.xml"/><Relationship Id="rId278" Type="http://schemas.openxmlformats.org/officeDocument/2006/relationships/image" Target="../media/image724.png"/><Relationship Id="rId42" Type="http://schemas.openxmlformats.org/officeDocument/2006/relationships/image" Target="../media/image606.png"/><Relationship Id="rId84" Type="http://schemas.openxmlformats.org/officeDocument/2006/relationships/image" Target="../media/image627.png"/><Relationship Id="rId138" Type="http://schemas.openxmlformats.org/officeDocument/2006/relationships/image" Target="../media/image654.png"/><Relationship Id="rId191" Type="http://schemas.openxmlformats.org/officeDocument/2006/relationships/customXml" Target="../ink/ink1810.xml"/><Relationship Id="rId205" Type="http://schemas.openxmlformats.org/officeDocument/2006/relationships/customXml" Target="../ink/ink1817.xml"/><Relationship Id="rId247" Type="http://schemas.openxmlformats.org/officeDocument/2006/relationships/customXml" Target="../ink/ink1838.xml"/><Relationship Id="rId107" Type="http://schemas.openxmlformats.org/officeDocument/2006/relationships/customXml" Target="../ink/ink1768.xml"/><Relationship Id="rId289" Type="http://schemas.openxmlformats.org/officeDocument/2006/relationships/customXml" Target="../ink/ink1859.xml"/><Relationship Id="rId11" Type="http://schemas.openxmlformats.org/officeDocument/2006/relationships/customXml" Target="../ink/ink1720.xml"/><Relationship Id="rId53" Type="http://schemas.openxmlformats.org/officeDocument/2006/relationships/customXml" Target="../ink/ink1741.xml"/><Relationship Id="rId149" Type="http://schemas.openxmlformats.org/officeDocument/2006/relationships/customXml" Target="../ink/ink1789.xml"/><Relationship Id="rId95" Type="http://schemas.openxmlformats.org/officeDocument/2006/relationships/customXml" Target="../ink/ink1762.xml"/><Relationship Id="rId160" Type="http://schemas.openxmlformats.org/officeDocument/2006/relationships/image" Target="../media/image665.png"/><Relationship Id="rId216" Type="http://schemas.openxmlformats.org/officeDocument/2006/relationships/image" Target="../media/image693.png"/><Relationship Id="rId258" Type="http://schemas.openxmlformats.org/officeDocument/2006/relationships/image" Target="../media/image714.png"/><Relationship Id="rId22" Type="http://schemas.openxmlformats.org/officeDocument/2006/relationships/image" Target="../media/image596.png"/><Relationship Id="rId64" Type="http://schemas.openxmlformats.org/officeDocument/2006/relationships/image" Target="../media/image617.png"/><Relationship Id="rId118" Type="http://schemas.openxmlformats.org/officeDocument/2006/relationships/image" Target="../media/image644.png"/><Relationship Id="rId171" Type="http://schemas.openxmlformats.org/officeDocument/2006/relationships/customXml" Target="../ink/ink1800.xml"/><Relationship Id="rId227" Type="http://schemas.openxmlformats.org/officeDocument/2006/relationships/customXml" Target="../ink/ink1828.xml"/><Relationship Id="rId269" Type="http://schemas.openxmlformats.org/officeDocument/2006/relationships/customXml" Target="../ink/ink1849.xml"/><Relationship Id="rId33" Type="http://schemas.openxmlformats.org/officeDocument/2006/relationships/customXml" Target="../ink/ink1731.xml"/><Relationship Id="rId129" Type="http://schemas.openxmlformats.org/officeDocument/2006/relationships/customXml" Target="../ink/ink1779.xml"/><Relationship Id="rId280" Type="http://schemas.openxmlformats.org/officeDocument/2006/relationships/image" Target="../media/image725.png"/></Relationships>
</file>

<file path=ppt/slides/_rels/slide12.xml.rels><?xml version="1.0" encoding="UTF-8" standalone="yes"?>
<Relationships xmlns="http://schemas.openxmlformats.org/package/2006/relationships"><Relationship Id="rId117" Type="http://schemas.openxmlformats.org/officeDocument/2006/relationships/customXml" Target="../ink/ink1921.xml"/><Relationship Id="rId671" Type="http://schemas.openxmlformats.org/officeDocument/2006/relationships/image" Target="../media/image1061.png"/><Relationship Id="rId21" Type="http://schemas.openxmlformats.org/officeDocument/2006/relationships/customXml" Target="../ink/ink1873.xml"/><Relationship Id="rId324" Type="http://schemas.openxmlformats.org/officeDocument/2006/relationships/image" Target="../media/image886.png"/><Relationship Id="rId531" Type="http://schemas.openxmlformats.org/officeDocument/2006/relationships/image" Target="../media/image989.png"/><Relationship Id="rId629" Type="http://schemas.openxmlformats.org/officeDocument/2006/relationships/image" Target="../media/image1038.png"/><Relationship Id="rId170" Type="http://schemas.openxmlformats.org/officeDocument/2006/relationships/image" Target="../media/image811.png"/><Relationship Id="rId268" Type="http://schemas.openxmlformats.org/officeDocument/2006/relationships/image" Target="../media/image859.png"/><Relationship Id="rId475" Type="http://schemas.openxmlformats.org/officeDocument/2006/relationships/image" Target="../media/image960.png"/><Relationship Id="rId682" Type="http://schemas.openxmlformats.org/officeDocument/2006/relationships/customXml" Target="../ink/ink2204.xml"/><Relationship Id="rId32" Type="http://schemas.openxmlformats.org/officeDocument/2006/relationships/image" Target="../media/image744.png"/><Relationship Id="rId128" Type="http://schemas.openxmlformats.org/officeDocument/2006/relationships/image" Target="../media/image790.png"/><Relationship Id="rId335" Type="http://schemas.openxmlformats.org/officeDocument/2006/relationships/customXml" Target="../ink/ink2030.xml"/><Relationship Id="rId542" Type="http://schemas.openxmlformats.org/officeDocument/2006/relationships/customXml" Target="../ink/ink2134.xml"/><Relationship Id="rId181" Type="http://schemas.openxmlformats.org/officeDocument/2006/relationships/customXml" Target="../ink/ink1953.xml"/><Relationship Id="rId402" Type="http://schemas.openxmlformats.org/officeDocument/2006/relationships/image" Target="../media/image924.png"/><Relationship Id="rId279" Type="http://schemas.openxmlformats.org/officeDocument/2006/relationships/customXml" Target="../ink/ink2002.xml"/><Relationship Id="rId486" Type="http://schemas.openxmlformats.org/officeDocument/2006/relationships/customXml" Target="../ink/ink2106.xml"/><Relationship Id="rId693" Type="http://schemas.openxmlformats.org/officeDocument/2006/relationships/image" Target="../media/image1072.png"/><Relationship Id="rId43" Type="http://schemas.openxmlformats.org/officeDocument/2006/relationships/customXml" Target="../ink/ink1884.xml"/><Relationship Id="rId139" Type="http://schemas.openxmlformats.org/officeDocument/2006/relationships/customXml" Target="../ink/ink1932.xml"/><Relationship Id="rId346" Type="http://schemas.openxmlformats.org/officeDocument/2006/relationships/image" Target="../media/image897.png"/><Relationship Id="rId553" Type="http://schemas.openxmlformats.org/officeDocument/2006/relationships/image" Target="../media/image1000.png"/><Relationship Id="rId192" Type="http://schemas.openxmlformats.org/officeDocument/2006/relationships/image" Target="../media/image822.png"/><Relationship Id="rId206" Type="http://schemas.openxmlformats.org/officeDocument/2006/relationships/image" Target="../media/image32.png"/><Relationship Id="rId413" Type="http://schemas.openxmlformats.org/officeDocument/2006/relationships/customXml" Target="../ink/ink2069.xml"/><Relationship Id="rId497" Type="http://schemas.openxmlformats.org/officeDocument/2006/relationships/image" Target="../media/image971.png"/><Relationship Id="rId620" Type="http://schemas.openxmlformats.org/officeDocument/2006/relationships/customXml" Target="../ink/ink2173.xml"/><Relationship Id="rId357" Type="http://schemas.openxmlformats.org/officeDocument/2006/relationships/customXml" Target="../ink/ink2041.xml"/><Relationship Id="rId54" Type="http://schemas.openxmlformats.org/officeDocument/2006/relationships/image" Target="../media/image755.png"/><Relationship Id="rId217" Type="http://schemas.openxmlformats.org/officeDocument/2006/relationships/customXml" Target="../ink/ink1971.xml"/><Relationship Id="rId564" Type="http://schemas.openxmlformats.org/officeDocument/2006/relationships/customXml" Target="../ink/ink2145.xml"/><Relationship Id="rId424" Type="http://schemas.openxmlformats.org/officeDocument/2006/relationships/image" Target="../media/image935.png"/><Relationship Id="rId631" Type="http://schemas.openxmlformats.org/officeDocument/2006/relationships/image" Target="../media/image1039.png"/><Relationship Id="rId270" Type="http://schemas.openxmlformats.org/officeDocument/2006/relationships/image" Target="../media/image860.png"/><Relationship Id="rId65" Type="http://schemas.openxmlformats.org/officeDocument/2006/relationships/customXml" Target="../ink/ink1895.xml"/><Relationship Id="rId130" Type="http://schemas.openxmlformats.org/officeDocument/2006/relationships/image" Target="../media/image791.png"/><Relationship Id="rId368" Type="http://schemas.openxmlformats.org/officeDocument/2006/relationships/image" Target="../media/image908.png"/><Relationship Id="rId575" Type="http://schemas.openxmlformats.org/officeDocument/2006/relationships/image" Target="../media/image1011.png"/><Relationship Id="rId228" Type="http://schemas.openxmlformats.org/officeDocument/2006/relationships/image" Target="../media/image839.png"/><Relationship Id="rId435" Type="http://schemas.openxmlformats.org/officeDocument/2006/relationships/customXml" Target="../ink/ink2080.xml"/><Relationship Id="rId642" Type="http://schemas.openxmlformats.org/officeDocument/2006/relationships/customXml" Target="../ink/ink2184.xml"/><Relationship Id="rId281" Type="http://schemas.openxmlformats.org/officeDocument/2006/relationships/customXml" Target="../ink/ink2003.xml"/><Relationship Id="rId502" Type="http://schemas.openxmlformats.org/officeDocument/2006/relationships/customXml" Target="../ink/ink2114.xml"/><Relationship Id="rId76" Type="http://schemas.openxmlformats.org/officeDocument/2006/relationships/image" Target="../media/image766.png"/><Relationship Id="rId141" Type="http://schemas.openxmlformats.org/officeDocument/2006/relationships/customXml" Target="../ink/ink1933.xml"/><Relationship Id="rId379" Type="http://schemas.openxmlformats.org/officeDocument/2006/relationships/customXml" Target="../ink/ink2052.xml"/><Relationship Id="rId586" Type="http://schemas.openxmlformats.org/officeDocument/2006/relationships/customXml" Target="../ink/ink2156.xml"/><Relationship Id="rId7" Type="http://schemas.openxmlformats.org/officeDocument/2006/relationships/customXml" Target="../ink/ink1866.xml"/><Relationship Id="rId239" Type="http://schemas.openxmlformats.org/officeDocument/2006/relationships/customXml" Target="../ink/ink1982.xml"/><Relationship Id="rId446" Type="http://schemas.openxmlformats.org/officeDocument/2006/relationships/customXml" Target="../ink/ink2086.xml"/><Relationship Id="rId653" Type="http://schemas.openxmlformats.org/officeDocument/2006/relationships/image" Target="../media/image1051.png"/><Relationship Id="rId292" Type="http://schemas.openxmlformats.org/officeDocument/2006/relationships/image" Target="../media/image870.png"/><Relationship Id="rId306" Type="http://schemas.openxmlformats.org/officeDocument/2006/relationships/image" Target="../media/image877.png"/><Relationship Id="rId87" Type="http://schemas.openxmlformats.org/officeDocument/2006/relationships/customXml" Target="../ink/ink1906.xml"/><Relationship Id="rId513" Type="http://schemas.openxmlformats.org/officeDocument/2006/relationships/image" Target="../media/image979.png"/><Relationship Id="rId597" Type="http://schemas.openxmlformats.org/officeDocument/2006/relationships/image" Target="../media/image1022.png"/><Relationship Id="rId152" Type="http://schemas.openxmlformats.org/officeDocument/2006/relationships/image" Target="../media/image802.png"/><Relationship Id="rId457" Type="http://schemas.openxmlformats.org/officeDocument/2006/relationships/image" Target="../media/image952.png"/><Relationship Id="rId664" Type="http://schemas.openxmlformats.org/officeDocument/2006/relationships/customXml" Target="../ink/ink2195.xml"/><Relationship Id="rId14" Type="http://schemas.openxmlformats.org/officeDocument/2006/relationships/image" Target="../media/image735.png"/><Relationship Id="rId317" Type="http://schemas.openxmlformats.org/officeDocument/2006/relationships/customXml" Target="../ink/ink2021.xml"/><Relationship Id="rId524" Type="http://schemas.openxmlformats.org/officeDocument/2006/relationships/customXml" Target="../ink/ink2125.xml"/><Relationship Id="rId98" Type="http://schemas.openxmlformats.org/officeDocument/2006/relationships/image" Target="../media/image776.png"/><Relationship Id="rId163" Type="http://schemas.openxmlformats.org/officeDocument/2006/relationships/customXml" Target="../ink/ink1944.xml"/><Relationship Id="rId370" Type="http://schemas.openxmlformats.org/officeDocument/2006/relationships/image" Target="../media/image909.png"/><Relationship Id="rId230" Type="http://schemas.openxmlformats.org/officeDocument/2006/relationships/image" Target="../media/image840.png"/><Relationship Id="rId468" Type="http://schemas.openxmlformats.org/officeDocument/2006/relationships/customXml" Target="../ink/ink2097.xml"/><Relationship Id="rId675" Type="http://schemas.openxmlformats.org/officeDocument/2006/relationships/image" Target="../media/image1063.png"/><Relationship Id="rId25" Type="http://schemas.openxmlformats.org/officeDocument/2006/relationships/customXml" Target="../ink/ink1875.xml"/><Relationship Id="rId328" Type="http://schemas.openxmlformats.org/officeDocument/2006/relationships/image" Target="../media/image888.png"/><Relationship Id="rId535" Type="http://schemas.openxmlformats.org/officeDocument/2006/relationships/image" Target="../media/image991.png"/><Relationship Id="rId174" Type="http://schemas.openxmlformats.org/officeDocument/2006/relationships/image" Target="../media/image813.png"/><Relationship Id="rId381" Type="http://schemas.openxmlformats.org/officeDocument/2006/relationships/customXml" Target="../ink/ink2053.xml"/><Relationship Id="rId602" Type="http://schemas.openxmlformats.org/officeDocument/2006/relationships/customXml" Target="../ink/ink2164.xml"/><Relationship Id="rId241" Type="http://schemas.openxmlformats.org/officeDocument/2006/relationships/customXml" Target="../ink/ink1983.xml"/><Relationship Id="rId479" Type="http://schemas.openxmlformats.org/officeDocument/2006/relationships/image" Target="../media/image962.png"/><Relationship Id="rId686" Type="http://schemas.openxmlformats.org/officeDocument/2006/relationships/customXml" Target="../ink/ink2206.xml"/><Relationship Id="rId36" Type="http://schemas.openxmlformats.org/officeDocument/2006/relationships/image" Target="../media/image746.png"/><Relationship Id="rId339" Type="http://schemas.openxmlformats.org/officeDocument/2006/relationships/customXml" Target="../ink/ink2032.xml"/><Relationship Id="rId546" Type="http://schemas.openxmlformats.org/officeDocument/2006/relationships/customXml" Target="../ink/ink2136.xml"/><Relationship Id="rId101" Type="http://schemas.openxmlformats.org/officeDocument/2006/relationships/customXml" Target="../ink/ink1913.xml"/><Relationship Id="rId185" Type="http://schemas.openxmlformats.org/officeDocument/2006/relationships/customXml" Target="../ink/ink1955.xml"/><Relationship Id="rId406" Type="http://schemas.openxmlformats.org/officeDocument/2006/relationships/image" Target="../media/image926.png"/><Relationship Id="rId392" Type="http://schemas.openxmlformats.org/officeDocument/2006/relationships/image" Target="../media/image919.png"/><Relationship Id="rId613" Type="http://schemas.openxmlformats.org/officeDocument/2006/relationships/image" Target="../media/image1030.png"/><Relationship Id="rId697" Type="http://schemas.openxmlformats.org/officeDocument/2006/relationships/image" Target="../media/image1074.png"/><Relationship Id="rId252" Type="http://schemas.openxmlformats.org/officeDocument/2006/relationships/image" Target="../media/image851.png"/><Relationship Id="rId47" Type="http://schemas.openxmlformats.org/officeDocument/2006/relationships/customXml" Target="../ink/ink1886.xml"/><Relationship Id="rId112" Type="http://schemas.openxmlformats.org/officeDocument/2006/relationships/image" Target="../media/image782.png"/><Relationship Id="rId557" Type="http://schemas.openxmlformats.org/officeDocument/2006/relationships/image" Target="../media/image1002.png"/><Relationship Id="rId196" Type="http://schemas.openxmlformats.org/officeDocument/2006/relationships/image" Target="../media/image824.png"/><Relationship Id="rId417" Type="http://schemas.openxmlformats.org/officeDocument/2006/relationships/customXml" Target="../ink/ink2071.xml"/><Relationship Id="rId624" Type="http://schemas.openxmlformats.org/officeDocument/2006/relationships/customXml" Target="../ink/ink2175.xml"/><Relationship Id="rId263" Type="http://schemas.openxmlformats.org/officeDocument/2006/relationships/customXml" Target="../ink/ink1994.xml"/><Relationship Id="rId470" Type="http://schemas.openxmlformats.org/officeDocument/2006/relationships/customXml" Target="../ink/ink2098.xml"/><Relationship Id="rId58" Type="http://schemas.openxmlformats.org/officeDocument/2006/relationships/image" Target="../media/image757.png"/><Relationship Id="rId123" Type="http://schemas.openxmlformats.org/officeDocument/2006/relationships/customXml" Target="../ink/ink1924.xml"/><Relationship Id="rId330" Type="http://schemas.openxmlformats.org/officeDocument/2006/relationships/image" Target="../media/image889.png"/><Relationship Id="rId568" Type="http://schemas.openxmlformats.org/officeDocument/2006/relationships/customXml" Target="../ink/ink2147.xml"/><Relationship Id="rId428" Type="http://schemas.openxmlformats.org/officeDocument/2006/relationships/image" Target="../media/image937.png"/><Relationship Id="rId635" Type="http://schemas.openxmlformats.org/officeDocument/2006/relationships/image" Target="../media/image1041.png"/><Relationship Id="rId274" Type="http://schemas.openxmlformats.org/officeDocument/2006/relationships/image" Target="../media/image862.png"/><Relationship Id="rId481" Type="http://schemas.openxmlformats.org/officeDocument/2006/relationships/image" Target="../media/image963.png"/><Relationship Id="rId69" Type="http://schemas.openxmlformats.org/officeDocument/2006/relationships/customXml" Target="../ink/ink1897.xml"/><Relationship Id="rId134" Type="http://schemas.openxmlformats.org/officeDocument/2006/relationships/image" Target="../media/image793.png"/><Relationship Id="rId579" Type="http://schemas.openxmlformats.org/officeDocument/2006/relationships/image" Target="../media/image1013.png"/><Relationship Id="rId341" Type="http://schemas.openxmlformats.org/officeDocument/2006/relationships/customXml" Target="../ink/ink2033.xml"/><Relationship Id="rId439" Type="http://schemas.openxmlformats.org/officeDocument/2006/relationships/customXml" Target="../ink/ink2082.xml"/><Relationship Id="rId646" Type="http://schemas.openxmlformats.org/officeDocument/2006/relationships/customXml" Target="../ink/ink2186.xml"/><Relationship Id="rId201" Type="http://schemas.openxmlformats.org/officeDocument/2006/relationships/customXml" Target="../ink/ink1963.xml"/><Relationship Id="rId285" Type="http://schemas.openxmlformats.org/officeDocument/2006/relationships/customXml" Target="../ink/ink2005.xml"/><Relationship Id="rId506" Type="http://schemas.openxmlformats.org/officeDocument/2006/relationships/customXml" Target="../ink/ink2116.xml"/><Relationship Id="rId492" Type="http://schemas.openxmlformats.org/officeDocument/2006/relationships/customXml" Target="../ink/ink2109.xml"/><Relationship Id="rId145" Type="http://schemas.openxmlformats.org/officeDocument/2006/relationships/customXml" Target="../ink/ink1935.xml"/><Relationship Id="rId352" Type="http://schemas.openxmlformats.org/officeDocument/2006/relationships/image" Target="../media/image900.png"/><Relationship Id="rId212" Type="http://schemas.openxmlformats.org/officeDocument/2006/relationships/image" Target="../media/image831.png"/><Relationship Id="rId657" Type="http://schemas.openxmlformats.org/officeDocument/2006/relationships/image" Target="../media/image1053.png"/><Relationship Id="rId296" Type="http://schemas.openxmlformats.org/officeDocument/2006/relationships/image" Target="../media/image872.png"/><Relationship Id="rId517" Type="http://schemas.openxmlformats.org/officeDocument/2006/relationships/image" Target="../media/image981.png"/><Relationship Id="rId60" Type="http://schemas.openxmlformats.org/officeDocument/2006/relationships/image" Target="../media/image758.png"/><Relationship Id="rId156" Type="http://schemas.openxmlformats.org/officeDocument/2006/relationships/image" Target="../media/image804.png"/><Relationship Id="rId363" Type="http://schemas.openxmlformats.org/officeDocument/2006/relationships/customXml" Target="../ink/ink2044.xml"/><Relationship Id="rId570" Type="http://schemas.openxmlformats.org/officeDocument/2006/relationships/customXml" Target="../ink/ink2148.xml"/><Relationship Id="rId223" Type="http://schemas.openxmlformats.org/officeDocument/2006/relationships/customXml" Target="../ink/ink1974.xml"/><Relationship Id="rId430" Type="http://schemas.openxmlformats.org/officeDocument/2006/relationships/image" Target="../media/image938.png"/><Relationship Id="rId668" Type="http://schemas.openxmlformats.org/officeDocument/2006/relationships/customXml" Target="../ink/ink2197.xml"/><Relationship Id="rId18" Type="http://schemas.openxmlformats.org/officeDocument/2006/relationships/image" Target="../media/image737.png"/><Relationship Id="rId265" Type="http://schemas.openxmlformats.org/officeDocument/2006/relationships/customXml" Target="../ink/ink1995.xml"/><Relationship Id="rId472" Type="http://schemas.openxmlformats.org/officeDocument/2006/relationships/customXml" Target="../ink/ink2099.xml"/><Relationship Id="rId528" Type="http://schemas.openxmlformats.org/officeDocument/2006/relationships/customXml" Target="../ink/ink2127.xml"/><Relationship Id="rId125" Type="http://schemas.openxmlformats.org/officeDocument/2006/relationships/customXml" Target="../ink/ink1925.xml"/><Relationship Id="rId167" Type="http://schemas.openxmlformats.org/officeDocument/2006/relationships/customXml" Target="../ink/ink1946.xml"/><Relationship Id="rId332" Type="http://schemas.openxmlformats.org/officeDocument/2006/relationships/image" Target="../media/image890.png"/><Relationship Id="rId374" Type="http://schemas.openxmlformats.org/officeDocument/2006/relationships/image" Target="../media/image911.png"/><Relationship Id="rId581" Type="http://schemas.openxmlformats.org/officeDocument/2006/relationships/image" Target="../media/image1014.png"/><Relationship Id="rId71" Type="http://schemas.openxmlformats.org/officeDocument/2006/relationships/customXml" Target="../ink/ink1898.xml"/><Relationship Id="rId234" Type="http://schemas.openxmlformats.org/officeDocument/2006/relationships/image" Target="../media/image842.png"/><Relationship Id="rId637" Type="http://schemas.openxmlformats.org/officeDocument/2006/relationships/image" Target="../media/image1042.png"/><Relationship Id="rId679" Type="http://schemas.openxmlformats.org/officeDocument/2006/relationships/image" Target="../media/image1065.png"/><Relationship Id="rId2" Type="http://schemas.openxmlformats.org/officeDocument/2006/relationships/notesSlide" Target="../notesSlides/notesSlide10.xml"/><Relationship Id="rId29" Type="http://schemas.openxmlformats.org/officeDocument/2006/relationships/customXml" Target="../ink/ink1877.xml"/><Relationship Id="rId276" Type="http://schemas.openxmlformats.org/officeDocument/2006/relationships/image" Target="../media/image863.png"/><Relationship Id="rId441" Type="http://schemas.openxmlformats.org/officeDocument/2006/relationships/customXml" Target="../ink/ink2083.xml"/><Relationship Id="rId483" Type="http://schemas.openxmlformats.org/officeDocument/2006/relationships/image" Target="../media/image964.png"/><Relationship Id="rId539" Type="http://schemas.openxmlformats.org/officeDocument/2006/relationships/image" Target="../media/image993.png"/><Relationship Id="rId690" Type="http://schemas.openxmlformats.org/officeDocument/2006/relationships/customXml" Target="../ink/ink2208.xml"/><Relationship Id="rId40" Type="http://schemas.openxmlformats.org/officeDocument/2006/relationships/image" Target="../media/image748.png"/><Relationship Id="rId136" Type="http://schemas.openxmlformats.org/officeDocument/2006/relationships/image" Target="../media/image794.png"/><Relationship Id="rId178" Type="http://schemas.openxmlformats.org/officeDocument/2006/relationships/image" Target="../media/image815.png"/><Relationship Id="rId301" Type="http://schemas.openxmlformats.org/officeDocument/2006/relationships/customXml" Target="../ink/ink2013.xml"/><Relationship Id="rId343" Type="http://schemas.openxmlformats.org/officeDocument/2006/relationships/customXml" Target="../ink/ink2034.xml"/><Relationship Id="rId550" Type="http://schemas.openxmlformats.org/officeDocument/2006/relationships/customXml" Target="../ink/ink2138.xml"/><Relationship Id="rId82" Type="http://schemas.openxmlformats.org/officeDocument/2006/relationships/image" Target="../media/image768.png"/><Relationship Id="rId203" Type="http://schemas.openxmlformats.org/officeDocument/2006/relationships/customXml" Target="../ink/ink1964.xml"/><Relationship Id="rId385" Type="http://schemas.openxmlformats.org/officeDocument/2006/relationships/customXml" Target="../ink/ink2055.xml"/><Relationship Id="rId592" Type="http://schemas.openxmlformats.org/officeDocument/2006/relationships/customXml" Target="../ink/ink2159.xml"/><Relationship Id="rId606" Type="http://schemas.openxmlformats.org/officeDocument/2006/relationships/customXml" Target="../ink/ink2166.xml"/><Relationship Id="rId648" Type="http://schemas.openxmlformats.org/officeDocument/2006/relationships/customXml" Target="../ink/ink2187.xml"/><Relationship Id="rId245" Type="http://schemas.openxmlformats.org/officeDocument/2006/relationships/customXml" Target="../ink/ink1985.xml"/><Relationship Id="rId287" Type="http://schemas.openxmlformats.org/officeDocument/2006/relationships/customXml" Target="../ink/ink2006.xml"/><Relationship Id="rId410" Type="http://schemas.openxmlformats.org/officeDocument/2006/relationships/image" Target="../media/image928.png"/><Relationship Id="rId452" Type="http://schemas.openxmlformats.org/officeDocument/2006/relationships/customXml" Target="../ink/ink2089.xml"/><Relationship Id="rId494" Type="http://schemas.openxmlformats.org/officeDocument/2006/relationships/customXml" Target="../ink/ink2110.xml"/><Relationship Id="rId508" Type="http://schemas.openxmlformats.org/officeDocument/2006/relationships/customXml" Target="../ink/ink2117.xml"/><Relationship Id="rId105" Type="http://schemas.openxmlformats.org/officeDocument/2006/relationships/customXml" Target="../ink/ink1915.xml"/><Relationship Id="rId147" Type="http://schemas.openxmlformats.org/officeDocument/2006/relationships/customXml" Target="../ink/ink1936.xml"/><Relationship Id="rId312" Type="http://schemas.openxmlformats.org/officeDocument/2006/relationships/image" Target="../media/image880.png"/><Relationship Id="rId354" Type="http://schemas.openxmlformats.org/officeDocument/2006/relationships/image" Target="../media/image901.png"/><Relationship Id="rId51" Type="http://schemas.openxmlformats.org/officeDocument/2006/relationships/customXml" Target="../ink/ink1888.xml"/><Relationship Id="rId93" Type="http://schemas.openxmlformats.org/officeDocument/2006/relationships/customXml" Target="../ink/ink1909.xml"/><Relationship Id="rId189" Type="http://schemas.openxmlformats.org/officeDocument/2006/relationships/customXml" Target="../ink/ink1957.xml"/><Relationship Id="rId396" Type="http://schemas.openxmlformats.org/officeDocument/2006/relationships/image" Target="../media/image921.png"/><Relationship Id="rId561" Type="http://schemas.openxmlformats.org/officeDocument/2006/relationships/image" Target="../media/image1004.png"/><Relationship Id="rId617" Type="http://schemas.openxmlformats.org/officeDocument/2006/relationships/image" Target="../media/image1032.png"/><Relationship Id="rId659" Type="http://schemas.openxmlformats.org/officeDocument/2006/relationships/image" Target="../media/image1054.png"/><Relationship Id="rId214" Type="http://schemas.openxmlformats.org/officeDocument/2006/relationships/image" Target="../media/image832.png"/><Relationship Id="rId256" Type="http://schemas.openxmlformats.org/officeDocument/2006/relationships/image" Target="../media/image853.png"/><Relationship Id="rId298" Type="http://schemas.openxmlformats.org/officeDocument/2006/relationships/image" Target="../media/image873.png"/><Relationship Id="rId421" Type="http://schemas.openxmlformats.org/officeDocument/2006/relationships/customXml" Target="../ink/ink2073.xml"/><Relationship Id="rId463" Type="http://schemas.openxmlformats.org/officeDocument/2006/relationships/image" Target="../media/image955.png"/><Relationship Id="rId519" Type="http://schemas.openxmlformats.org/officeDocument/2006/relationships/image" Target="../media/image983.png"/><Relationship Id="rId670" Type="http://schemas.openxmlformats.org/officeDocument/2006/relationships/customXml" Target="../ink/ink2198.xml"/><Relationship Id="rId116" Type="http://schemas.openxmlformats.org/officeDocument/2006/relationships/image" Target="../media/image784.png"/><Relationship Id="rId158" Type="http://schemas.openxmlformats.org/officeDocument/2006/relationships/image" Target="../media/image805.png"/><Relationship Id="rId323" Type="http://schemas.openxmlformats.org/officeDocument/2006/relationships/customXml" Target="../ink/ink2024.xml"/><Relationship Id="rId530" Type="http://schemas.openxmlformats.org/officeDocument/2006/relationships/customXml" Target="../ink/ink2128.xml"/><Relationship Id="rId20" Type="http://schemas.openxmlformats.org/officeDocument/2006/relationships/image" Target="../media/image738.png"/><Relationship Id="rId62" Type="http://schemas.openxmlformats.org/officeDocument/2006/relationships/image" Target="../media/image759.png"/><Relationship Id="rId365" Type="http://schemas.openxmlformats.org/officeDocument/2006/relationships/customXml" Target="../ink/ink2045.xml"/><Relationship Id="rId572" Type="http://schemas.openxmlformats.org/officeDocument/2006/relationships/customXml" Target="../ink/ink2149.xml"/><Relationship Id="rId628" Type="http://schemas.openxmlformats.org/officeDocument/2006/relationships/customXml" Target="../ink/ink2177.xml"/><Relationship Id="rId225" Type="http://schemas.openxmlformats.org/officeDocument/2006/relationships/customXml" Target="../ink/ink1975.xml"/><Relationship Id="rId267" Type="http://schemas.openxmlformats.org/officeDocument/2006/relationships/customXml" Target="../ink/ink1996.xml"/><Relationship Id="rId432" Type="http://schemas.openxmlformats.org/officeDocument/2006/relationships/image" Target="../media/image939.png"/><Relationship Id="rId474" Type="http://schemas.openxmlformats.org/officeDocument/2006/relationships/customXml" Target="../ink/ink2100.xml"/><Relationship Id="rId127" Type="http://schemas.openxmlformats.org/officeDocument/2006/relationships/customXml" Target="../ink/ink1926.xml"/><Relationship Id="rId681" Type="http://schemas.openxmlformats.org/officeDocument/2006/relationships/image" Target="../media/image1066.png"/><Relationship Id="rId31" Type="http://schemas.openxmlformats.org/officeDocument/2006/relationships/customXml" Target="../ink/ink1878.xml"/><Relationship Id="rId73" Type="http://schemas.openxmlformats.org/officeDocument/2006/relationships/customXml" Target="../ink/ink1899.xml"/><Relationship Id="rId169" Type="http://schemas.openxmlformats.org/officeDocument/2006/relationships/customXml" Target="../ink/ink1947.xml"/><Relationship Id="rId334" Type="http://schemas.openxmlformats.org/officeDocument/2006/relationships/image" Target="../media/image891.png"/><Relationship Id="rId376" Type="http://schemas.openxmlformats.org/officeDocument/2006/relationships/image" Target="../media/image912.png"/><Relationship Id="rId541" Type="http://schemas.openxmlformats.org/officeDocument/2006/relationships/image" Target="../media/image994.png"/><Relationship Id="rId583" Type="http://schemas.openxmlformats.org/officeDocument/2006/relationships/image" Target="../media/image1015.png"/><Relationship Id="rId639" Type="http://schemas.openxmlformats.org/officeDocument/2006/relationships/image" Target="../media/image1043.png"/><Relationship Id="rId4" Type="http://schemas.openxmlformats.org/officeDocument/2006/relationships/image" Target="../media/image7300.png"/><Relationship Id="rId180" Type="http://schemas.openxmlformats.org/officeDocument/2006/relationships/image" Target="../media/image816.png"/><Relationship Id="rId236" Type="http://schemas.openxmlformats.org/officeDocument/2006/relationships/image" Target="../media/image843.png"/><Relationship Id="rId278" Type="http://schemas.openxmlformats.org/officeDocument/2006/relationships/image" Target="../media/image396.png"/><Relationship Id="rId401" Type="http://schemas.openxmlformats.org/officeDocument/2006/relationships/customXml" Target="../ink/ink2063.xml"/><Relationship Id="rId443" Type="http://schemas.openxmlformats.org/officeDocument/2006/relationships/customXml" Target="../ink/ink2084.xml"/><Relationship Id="rId650" Type="http://schemas.openxmlformats.org/officeDocument/2006/relationships/customXml" Target="../ink/ink2188.xml"/><Relationship Id="rId303" Type="http://schemas.openxmlformats.org/officeDocument/2006/relationships/customXml" Target="../ink/ink2014.xml"/><Relationship Id="rId485" Type="http://schemas.openxmlformats.org/officeDocument/2006/relationships/image" Target="../media/image965.png"/><Relationship Id="rId692" Type="http://schemas.openxmlformats.org/officeDocument/2006/relationships/customXml" Target="../ink/ink2209.xml"/><Relationship Id="rId42" Type="http://schemas.openxmlformats.org/officeDocument/2006/relationships/image" Target="../media/image749.png"/><Relationship Id="rId84" Type="http://schemas.openxmlformats.org/officeDocument/2006/relationships/image" Target="../media/image769.png"/><Relationship Id="rId138" Type="http://schemas.openxmlformats.org/officeDocument/2006/relationships/image" Target="../media/image795.png"/><Relationship Id="rId345" Type="http://schemas.openxmlformats.org/officeDocument/2006/relationships/customXml" Target="../ink/ink2035.xml"/><Relationship Id="rId387" Type="http://schemas.openxmlformats.org/officeDocument/2006/relationships/customXml" Target="../ink/ink2056.xml"/><Relationship Id="rId510" Type="http://schemas.openxmlformats.org/officeDocument/2006/relationships/customXml" Target="../ink/ink2118.xml"/><Relationship Id="rId552" Type="http://schemas.openxmlformats.org/officeDocument/2006/relationships/customXml" Target="../ink/ink2139.xml"/><Relationship Id="rId594" Type="http://schemas.openxmlformats.org/officeDocument/2006/relationships/customXml" Target="../ink/ink2160.xml"/><Relationship Id="rId608" Type="http://schemas.openxmlformats.org/officeDocument/2006/relationships/customXml" Target="../ink/ink2167.xml"/><Relationship Id="rId191" Type="http://schemas.openxmlformats.org/officeDocument/2006/relationships/customXml" Target="../ink/ink1958.xml"/><Relationship Id="rId205" Type="http://schemas.openxmlformats.org/officeDocument/2006/relationships/customXml" Target="../ink/ink1965.xml"/><Relationship Id="rId247" Type="http://schemas.openxmlformats.org/officeDocument/2006/relationships/customXml" Target="../ink/ink1986.xml"/><Relationship Id="rId412" Type="http://schemas.openxmlformats.org/officeDocument/2006/relationships/image" Target="../media/image929.png"/><Relationship Id="rId107" Type="http://schemas.openxmlformats.org/officeDocument/2006/relationships/customXml" Target="../ink/ink1916.xml"/><Relationship Id="rId289" Type="http://schemas.openxmlformats.org/officeDocument/2006/relationships/customXml" Target="../ink/ink2007.xml"/><Relationship Id="rId454" Type="http://schemas.openxmlformats.org/officeDocument/2006/relationships/customXml" Target="../ink/ink2090.xml"/><Relationship Id="rId496" Type="http://schemas.openxmlformats.org/officeDocument/2006/relationships/customXml" Target="../ink/ink2111.xml"/><Relationship Id="rId661" Type="http://schemas.openxmlformats.org/officeDocument/2006/relationships/image" Target="../media/image1055.png"/><Relationship Id="rId11" Type="http://schemas.openxmlformats.org/officeDocument/2006/relationships/customXml" Target="../ink/ink1868.xml"/><Relationship Id="rId53" Type="http://schemas.openxmlformats.org/officeDocument/2006/relationships/customXml" Target="../ink/ink1889.xml"/><Relationship Id="rId149" Type="http://schemas.openxmlformats.org/officeDocument/2006/relationships/customXml" Target="../ink/ink1937.xml"/><Relationship Id="rId314" Type="http://schemas.openxmlformats.org/officeDocument/2006/relationships/image" Target="../media/image881.png"/><Relationship Id="rId356" Type="http://schemas.openxmlformats.org/officeDocument/2006/relationships/image" Target="../media/image902.png"/><Relationship Id="rId398" Type="http://schemas.openxmlformats.org/officeDocument/2006/relationships/image" Target="../media/image922.png"/><Relationship Id="rId521" Type="http://schemas.openxmlformats.org/officeDocument/2006/relationships/image" Target="../media/image984.png"/><Relationship Id="rId563" Type="http://schemas.openxmlformats.org/officeDocument/2006/relationships/image" Target="../media/image1005.png"/><Relationship Id="rId619" Type="http://schemas.openxmlformats.org/officeDocument/2006/relationships/image" Target="../media/image1033.png"/><Relationship Id="rId95" Type="http://schemas.openxmlformats.org/officeDocument/2006/relationships/customXml" Target="../ink/ink1910.xml"/><Relationship Id="rId160" Type="http://schemas.openxmlformats.org/officeDocument/2006/relationships/image" Target="../media/image806.png"/><Relationship Id="rId216" Type="http://schemas.openxmlformats.org/officeDocument/2006/relationships/image" Target="../media/image833.png"/><Relationship Id="rId423" Type="http://schemas.openxmlformats.org/officeDocument/2006/relationships/customXml" Target="../ink/ink2074.xml"/><Relationship Id="rId258" Type="http://schemas.openxmlformats.org/officeDocument/2006/relationships/image" Target="../media/image854.png"/><Relationship Id="rId465" Type="http://schemas.openxmlformats.org/officeDocument/2006/relationships/image" Target="../media/image956.png"/><Relationship Id="rId630" Type="http://schemas.openxmlformats.org/officeDocument/2006/relationships/customXml" Target="../ink/ink2178.xml"/><Relationship Id="rId672" Type="http://schemas.openxmlformats.org/officeDocument/2006/relationships/customXml" Target="../ink/ink2199.xml"/><Relationship Id="rId22" Type="http://schemas.openxmlformats.org/officeDocument/2006/relationships/image" Target="../media/image739.png"/><Relationship Id="rId64" Type="http://schemas.openxmlformats.org/officeDocument/2006/relationships/image" Target="../media/image760.png"/><Relationship Id="rId118" Type="http://schemas.openxmlformats.org/officeDocument/2006/relationships/image" Target="../media/image785.png"/><Relationship Id="rId325" Type="http://schemas.openxmlformats.org/officeDocument/2006/relationships/customXml" Target="../ink/ink2025.xml"/><Relationship Id="rId367" Type="http://schemas.openxmlformats.org/officeDocument/2006/relationships/customXml" Target="../ink/ink2046.xml"/><Relationship Id="rId532" Type="http://schemas.openxmlformats.org/officeDocument/2006/relationships/customXml" Target="../ink/ink2129.xml"/><Relationship Id="rId574" Type="http://schemas.openxmlformats.org/officeDocument/2006/relationships/customXml" Target="../ink/ink2150.xml"/><Relationship Id="rId171" Type="http://schemas.openxmlformats.org/officeDocument/2006/relationships/customXml" Target="../ink/ink1948.xml"/><Relationship Id="rId227" Type="http://schemas.openxmlformats.org/officeDocument/2006/relationships/customXml" Target="../ink/ink1976.xml"/><Relationship Id="rId269" Type="http://schemas.openxmlformats.org/officeDocument/2006/relationships/customXml" Target="../ink/ink1997.xml"/><Relationship Id="rId434" Type="http://schemas.openxmlformats.org/officeDocument/2006/relationships/image" Target="../media/image940.png"/><Relationship Id="rId476" Type="http://schemas.openxmlformats.org/officeDocument/2006/relationships/customXml" Target="../ink/ink2101.xml"/><Relationship Id="rId641" Type="http://schemas.openxmlformats.org/officeDocument/2006/relationships/image" Target="../media/image1044.png"/><Relationship Id="rId683" Type="http://schemas.openxmlformats.org/officeDocument/2006/relationships/image" Target="../media/image1067.png"/><Relationship Id="rId33" Type="http://schemas.openxmlformats.org/officeDocument/2006/relationships/customXml" Target="../ink/ink1879.xml"/><Relationship Id="rId129" Type="http://schemas.openxmlformats.org/officeDocument/2006/relationships/customXml" Target="../ink/ink1927.xml"/><Relationship Id="rId280" Type="http://schemas.openxmlformats.org/officeDocument/2006/relationships/image" Target="../media/image864.png"/><Relationship Id="rId336" Type="http://schemas.openxmlformats.org/officeDocument/2006/relationships/image" Target="../media/image892.png"/><Relationship Id="rId501" Type="http://schemas.openxmlformats.org/officeDocument/2006/relationships/image" Target="../media/image973.png"/><Relationship Id="rId543" Type="http://schemas.openxmlformats.org/officeDocument/2006/relationships/image" Target="../media/image995.png"/><Relationship Id="rId75" Type="http://schemas.openxmlformats.org/officeDocument/2006/relationships/customXml" Target="../ink/ink1900.xml"/><Relationship Id="rId140" Type="http://schemas.openxmlformats.org/officeDocument/2006/relationships/image" Target="../media/image796.png"/><Relationship Id="rId182" Type="http://schemas.openxmlformats.org/officeDocument/2006/relationships/image" Target="../media/image817.png"/><Relationship Id="rId378" Type="http://schemas.openxmlformats.org/officeDocument/2006/relationships/image" Target="../media/image913.png"/><Relationship Id="rId403" Type="http://schemas.openxmlformats.org/officeDocument/2006/relationships/customXml" Target="../ink/ink2064.xml"/><Relationship Id="rId585" Type="http://schemas.openxmlformats.org/officeDocument/2006/relationships/image" Target="../media/image1016.png"/><Relationship Id="rId6" Type="http://schemas.openxmlformats.org/officeDocument/2006/relationships/image" Target="../media/image7310.png"/><Relationship Id="rId238" Type="http://schemas.openxmlformats.org/officeDocument/2006/relationships/image" Target="../media/image844.png"/><Relationship Id="rId445" Type="http://schemas.openxmlformats.org/officeDocument/2006/relationships/image" Target="../media/image946.png"/><Relationship Id="rId487" Type="http://schemas.openxmlformats.org/officeDocument/2006/relationships/image" Target="../media/image966.png"/><Relationship Id="rId610" Type="http://schemas.openxmlformats.org/officeDocument/2006/relationships/customXml" Target="../ink/ink2168.xml"/><Relationship Id="rId652" Type="http://schemas.openxmlformats.org/officeDocument/2006/relationships/customXml" Target="../ink/ink2189.xml"/><Relationship Id="rId694" Type="http://schemas.openxmlformats.org/officeDocument/2006/relationships/customXml" Target="../ink/ink2210.xml"/><Relationship Id="rId291" Type="http://schemas.openxmlformats.org/officeDocument/2006/relationships/customXml" Target="../ink/ink2008.xml"/><Relationship Id="rId305" Type="http://schemas.openxmlformats.org/officeDocument/2006/relationships/customXml" Target="../ink/ink2015.xml"/><Relationship Id="rId347" Type="http://schemas.openxmlformats.org/officeDocument/2006/relationships/customXml" Target="../ink/ink2036.xml"/><Relationship Id="rId512" Type="http://schemas.openxmlformats.org/officeDocument/2006/relationships/customXml" Target="../ink/ink2119.xml"/><Relationship Id="rId44" Type="http://schemas.openxmlformats.org/officeDocument/2006/relationships/image" Target="../media/image750.png"/><Relationship Id="rId86" Type="http://schemas.openxmlformats.org/officeDocument/2006/relationships/image" Target="../media/image770.png"/><Relationship Id="rId151" Type="http://schemas.openxmlformats.org/officeDocument/2006/relationships/customXml" Target="../ink/ink1938.xml"/><Relationship Id="rId389" Type="http://schemas.openxmlformats.org/officeDocument/2006/relationships/customXml" Target="../ink/ink2057.xml"/><Relationship Id="rId554" Type="http://schemas.openxmlformats.org/officeDocument/2006/relationships/customXml" Target="../ink/ink2140.xml"/><Relationship Id="rId596" Type="http://schemas.openxmlformats.org/officeDocument/2006/relationships/customXml" Target="../ink/ink2161.xml"/><Relationship Id="rId193" Type="http://schemas.openxmlformats.org/officeDocument/2006/relationships/customXml" Target="../ink/ink1959.xml"/><Relationship Id="rId207" Type="http://schemas.openxmlformats.org/officeDocument/2006/relationships/customXml" Target="../ink/ink1966.xml"/><Relationship Id="rId249" Type="http://schemas.openxmlformats.org/officeDocument/2006/relationships/customXml" Target="../ink/ink1987.xml"/><Relationship Id="rId414" Type="http://schemas.openxmlformats.org/officeDocument/2006/relationships/image" Target="../media/image930.png"/><Relationship Id="rId456" Type="http://schemas.openxmlformats.org/officeDocument/2006/relationships/customXml" Target="../ink/ink2091.xml"/><Relationship Id="rId498" Type="http://schemas.openxmlformats.org/officeDocument/2006/relationships/customXml" Target="../ink/ink2112.xml"/><Relationship Id="rId621" Type="http://schemas.openxmlformats.org/officeDocument/2006/relationships/image" Target="../media/image1034.png"/><Relationship Id="rId663" Type="http://schemas.openxmlformats.org/officeDocument/2006/relationships/image" Target="../media/image1056.png"/><Relationship Id="rId13" Type="http://schemas.openxmlformats.org/officeDocument/2006/relationships/customXml" Target="../ink/ink1869.xml"/><Relationship Id="rId109" Type="http://schemas.openxmlformats.org/officeDocument/2006/relationships/customXml" Target="../ink/ink1917.xml"/><Relationship Id="rId260" Type="http://schemas.openxmlformats.org/officeDocument/2006/relationships/image" Target="../media/image855.png"/><Relationship Id="rId316" Type="http://schemas.openxmlformats.org/officeDocument/2006/relationships/image" Target="../media/image882.png"/><Relationship Id="rId523" Type="http://schemas.openxmlformats.org/officeDocument/2006/relationships/image" Target="../media/image985.png"/><Relationship Id="rId55" Type="http://schemas.openxmlformats.org/officeDocument/2006/relationships/customXml" Target="../ink/ink1890.xml"/><Relationship Id="rId97" Type="http://schemas.openxmlformats.org/officeDocument/2006/relationships/customXml" Target="../ink/ink1911.xml"/><Relationship Id="rId120" Type="http://schemas.openxmlformats.org/officeDocument/2006/relationships/image" Target="../media/image786.png"/><Relationship Id="rId358" Type="http://schemas.openxmlformats.org/officeDocument/2006/relationships/image" Target="../media/image903.png"/><Relationship Id="rId565" Type="http://schemas.openxmlformats.org/officeDocument/2006/relationships/image" Target="../media/image1006.png"/><Relationship Id="rId162" Type="http://schemas.openxmlformats.org/officeDocument/2006/relationships/image" Target="../media/image807.png"/><Relationship Id="rId218" Type="http://schemas.openxmlformats.org/officeDocument/2006/relationships/image" Target="../media/image834.png"/><Relationship Id="rId425" Type="http://schemas.openxmlformats.org/officeDocument/2006/relationships/customXml" Target="../ink/ink2075.xml"/><Relationship Id="rId467" Type="http://schemas.openxmlformats.org/officeDocument/2006/relationships/image" Target="../media/image30.png"/><Relationship Id="rId632" Type="http://schemas.openxmlformats.org/officeDocument/2006/relationships/customXml" Target="../ink/ink2179.xml"/><Relationship Id="rId271" Type="http://schemas.openxmlformats.org/officeDocument/2006/relationships/customXml" Target="../ink/ink1998.xml"/><Relationship Id="rId674" Type="http://schemas.openxmlformats.org/officeDocument/2006/relationships/customXml" Target="../ink/ink2200.xml"/><Relationship Id="rId24" Type="http://schemas.openxmlformats.org/officeDocument/2006/relationships/image" Target="../media/image740.png"/><Relationship Id="rId66" Type="http://schemas.openxmlformats.org/officeDocument/2006/relationships/image" Target="../media/image761.png"/><Relationship Id="rId131" Type="http://schemas.openxmlformats.org/officeDocument/2006/relationships/customXml" Target="../ink/ink1928.xml"/><Relationship Id="rId327" Type="http://schemas.openxmlformats.org/officeDocument/2006/relationships/customXml" Target="../ink/ink2026.xml"/><Relationship Id="rId369" Type="http://schemas.openxmlformats.org/officeDocument/2006/relationships/customXml" Target="../ink/ink2047.xml"/><Relationship Id="rId534" Type="http://schemas.openxmlformats.org/officeDocument/2006/relationships/customXml" Target="../ink/ink2130.xml"/><Relationship Id="rId576" Type="http://schemas.openxmlformats.org/officeDocument/2006/relationships/customXml" Target="../ink/ink2151.xml"/><Relationship Id="rId173" Type="http://schemas.openxmlformats.org/officeDocument/2006/relationships/customXml" Target="../ink/ink1949.xml"/><Relationship Id="rId229" Type="http://schemas.openxmlformats.org/officeDocument/2006/relationships/customXml" Target="../ink/ink1977.xml"/><Relationship Id="rId380" Type="http://schemas.openxmlformats.org/officeDocument/2006/relationships/image" Target="../media/image261.png"/><Relationship Id="rId436" Type="http://schemas.openxmlformats.org/officeDocument/2006/relationships/image" Target="../media/image941.png"/><Relationship Id="rId601" Type="http://schemas.openxmlformats.org/officeDocument/2006/relationships/image" Target="../media/image1024.png"/><Relationship Id="rId643" Type="http://schemas.openxmlformats.org/officeDocument/2006/relationships/image" Target="../media/image1045.png"/><Relationship Id="rId240" Type="http://schemas.openxmlformats.org/officeDocument/2006/relationships/image" Target="../media/image845.png"/><Relationship Id="rId478" Type="http://schemas.openxmlformats.org/officeDocument/2006/relationships/customXml" Target="../ink/ink2102.xml"/><Relationship Id="rId685" Type="http://schemas.openxmlformats.org/officeDocument/2006/relationships/image" Target="../media/image1068.png"/><Relationship Id="rId35" Type="http://schemas.openxmlformats.org/officeDocument/2006/relationships/customXml" Target="../ink/ink1880.xml"/><Relationship Id="rId77" Type="http://schemas.openxmlformats.org/officeDocument/2006/relationships/customXml" Target="../ink/ink1901.xml"/><Relationship Id="rId100" Type="http://schemas.openxmlformats.org/officeDocument/2006/relationships/image" Target="../media/image777.png"/><Relationship Id="rId282" Type="http://schemas.openxmlformats.org/officeDocument/2006/relationships/image" Target="../media/image865.png"/><Relationship Id="rId338" Type="http://schemas.openxmlformats.org/officeDocument/2006/relationships/image" Target="../media/image893.png"/><Relationship Id="rId503" Type="http://schemas.openxmlformats.org/officeDocument/2006/relationships/image" Target="../media/image974.png"/><Relationship Id="rId545" Type="http://schemas.openxmlformats.org/officeDocument/2006/relationships/image" Target="../media/image996.png"/><Relationship Id="rId587" Type="http://schemas.openxmlformats.org/officeDocument/2006/relationships/image" Target="../media/image1017.png"/><Relationship Id="rId8" Type="http://schemas.openxmlformats.org/officeDocument/2006/relationships/image" Target="../media/image7320.png"/><Relationship Id="rId142" Type="http://schemas.openxmlformats.org/officeDocument/2006/relationships/image" Target="../media/image797.png"/><Relationship Id="rId184" Type="http://schemas.openxmlformats.org/officeDocument/2006/relationships/image" Target="../media/image818.png"/><Relationship Id="rId391" Type="http://schemas.openxmlformats.org/officeDocument/2006/relationships/customXml" Target="../ink/ink2058.xml"/><Relationship Id="rId405" Type="http://schemas.openxmlformats.org/officeDocument/2006/relationships/customXml" Target="../ink/ink2065.xml"/><Relationship Id="rId447" Type="http://schemas.openxmlformats.org/officeDocument/2006/relationships/image" Target="../media/image947.png"/><Relationship Id="rId612" Type="http://schemas.openxmlformats.org/officeDocument/2006/relationships/customXml" Target="../ink/ink2169.xml"/><Relationship Id="rId251" Type="http://schemas.openxmlformats.org/officeDocument/2006/relationships/customXml" Target="../ink/ink1988.xml"/><Relationship Id="rId489" Type="http://schemas.openxmlformats.org/officeDocument/2006/relationships/image" Target="../media/image967.png"/><Relationship Id="rId654" Type="http://schemas.openxmlformats.org/officeDocument/2006/relationships/customXml" Target="../ink/ink2190.xml"/><Relationship Id="rId696" Type="http://schemas.openxmlformats.org/officeDocument/2006/relationships/customXml" Target="../ink/ink2211.xml"/><Relationship Id="rId46" Type="http://schemas.openxmlformats.org/officeDocument/2006/relationships/image" Target="../media/image751.png"/><Relationship Id="rId293" Type="http://schemas.openxmlformats.org/officeDocument/2006/relationships/customXml" Target="../ink/ink2009.xml"/><Relationship Id="rId307" Type="http://schemas.openxmlformats.org/officeDocument/2006/relationships/customXml" Target="../ink/ink2016.xml"/><Relationship Id="rId349" Type="http://schemas.openxmlformats.org/officeDocument/2006/relationships/customXml" Target="../ink/ink2037.xml"/><Relationship Id="rId514" Type="http://schemas.openxmlformats.org/officeDocument/2006/relationships/customXml" Target="../ink/ink2120.xml"/><Relationship Id="rId556" Type="http://schemas.openxmlformats.org/officeDocument/2006/relationships/customXml" Target="../ink/ink2141.xml"/><Relationship Id="rId88" Type="http://schemas.openxmlformats.org/officeDocument/2006/relationships/image" Target="../media/image771.png"/><Relationship Id="rId111" Type="http://schemas.openxmlformats.org/officeDocument/2006/relationships/customXml" Target="../ink/ink1918.xml"/><Relationship Id="rId153" Type="http://schemas.openxmlformats.org/officeDocument/2006/relationships/customXml" Target="../ink/ink1939.xml"/><Relationship Id="rId195" Type="http://schemas.openxmlformats.org/officeDocument/2006/relationships/customXml" Target="../ink/ink1960.xml"/><Relationship Id="rId209" Type="http://schemas.openxmlformats.org/officeDocument/2006/relationships/customXml" Target="../ink/ink1967.xml"/><Relationship Id="rId360" Type="http://schemas.openxmlformats.org/officeDocument/2006/relationships/image" Target="../media/image904.png"/><Relationship Id="rId416" Type="http://schemas.openxmlformats.org/officeDocument/2006/relationships/image" Target="../media/image931.png"/><Relationship Id="rId598" Type="http://schemas.openxmlformats.org/officeDocument/2006/relationships/customXml" Target="../ink/ink2162.xml"/><Relationship Id="rId220" Type="http://schemas.openxmlformats.org/officeDocument/2006/relationships/image" Target="../media/image835.png"/><Relationship Id="rId458" Type="http://schemas.openxmlformats.org/officeDocument/2006/relationships/customXml" Target="../ink/ink2092.xml"/><Relationship Id="rId623" Type="http://schemas.openxmlformats.org/officeDocument/2006/relationships/image" Target="../media/image1035.png"/><Relationship Id="rId665" Type="http://schemas.openxmlformats.org/officeDocument/2006/relationships/image" Target="../media/image1057.png"/><Relationship Id="rId15" Type="http://schemas.openxmlformats.org/officeDocument/2006/relationships/customXml" Target="../ink/ink1870.xml"/><Relationship Id="rId57" Type="http://schemas.openxmlformats.org/officeDocument/2006/relationships/customXml" Target="../ink/ink1891.xml"/><Relationship Id="rId262" Type="http://schemas.openxmlformats.org/officeDocument/2006/relationships/image" Target="../media/image856.png"/><Relationship Id="rId318" Type="http://schemas.openxmlformats.org/officeDocument/2006/relationships/image" Target="../media/image883.png"/><Relationship Id="rId525" Type="http://schemas.openxmlformats.org/officeDocument/2006/relationships/image" Target="../media/image986.png"/><Relationship Id="rId567" Type="http://schemas.openxmlformats.org/officeDocument/2006/relationships/image" Target="../media/image1007.png"/><Relationship Id="rId99" Type="http://schemas.openxmlformats.org/officeDocument/2006/relationships/customXml" Target="../ink/ink1912.xml"/><Relationship Id="rId122" Type="http://schemas.openxmlformats.org/officeDocument/2006/relationships/image" Target="../media/image787.png"/><Relationship Id="rId164" Type="http://schemas.openxmlformats.org/officeDocument/2006/relationships/image" Target="../media/image808.png"/><Relationship Id="rId371" Type="http://schemas.openxmlformats.org/officeDocument/2006/relationships/customXml" Target="../ink/ink2048.xml"/><Relationship Id="rId427" Type="http://schemas.openxmlformats.org/officeDocument/2006/relationships/customXml" Target="../ink/ink2076.xml"/><Relationship Id="rId469" Type="http://schemas.openxmlformats.org/officeDocument/2006/relationships/image" Target="../media/image957.png"/><Relationship Id="rId634" Type="http://schemas.openxmlformats.org/officeDocument/2006/relationships/customXml" Target="../ink/ink2180.xml"/><Relationship Id="rId676" Type="http://schemas.openxmlformats.org/officeDocument/2006/relationships/customXml" Target="../ink/ink2201.xml"/><Relationship Id="rId26" Type="http://schemas.openxmlformats.org/officeDocument/2006/relationships/image" Target="../media/image741.png"/><Relationship Id="rId231" Type="http://schemas.openxmlformats.org/officeDocument/2006/relationships/customXml" Target="../ink/ink1978.xml"/><Relationship Id="rId273" Type="http://schemas.openxmlformats.org/officeDocument/2006/relationships/customXml" Target="../ink/ink1999.xml"/><Relationship Id="rId329" Type="http://schemas.openxmlformats.org/officeDocument/2006/relationships/customXml" Target="../ink/ink2027.xml"/><Relationship Id="rId480" Type="http://schemas.openxmlformats.org/officeDocument/2006/relationships/customXml" Target="../ink/ink2103.xml"/><Relationship Id="rId536" Type="http://schemas.openxmlformats.org/officeDocument/2006/relationships/customXml" Target="../ink/ink2131.xml"/><Relationship Id="rId68" Type="http://schemas.openxmlformats.org/officeDocument/2006/relationships/image" Target="../media/image762.png"/><Relationship Id="rId133" Type="http://schemas.openxmlformats.org/officeDocument/2006/relationships/customXml" Target="../ink/ink1929.xml"/><Relationship Id="rId175" Type="http://schemas.openxmlformats.org/officeDocument/2006/relationships/customXml" Target="../ink/ink1950.xml"/><Relationship Id="rId340" Type="http://schemas.openxmlformats.org/officeDocument/2006/relationships/image" Target="../media/image894.png"/><Relationship Id="rId578" Type="http://schemas.openxmlformats.org/officeDocument/2006/relationships/customXml" Target="../ink/ink2152.xml"/><Relationship Id="rId200" Type="http://schemas.openxmlformats.org/officeDocument/2006/relationships/image" Target="../media/image826.png"/><Relationship Id="rId382" Type="http://schemas.openxmlformats.org/officeDocument/2006/relationships/image" Target="../media/image914.png"/><Relationship Id="rId438" Type="http://schemas.openxmlformats.org/officeDocument/2006/relationships/image" Target="../media/image942.png"/><Relationship Id="rId603" Type="http://schemas.openxmlformats.org/officeDocument/2006/relationships/image" Target="../media/image1025.png"/><Relationship Id="rId645" Type="http://schemas.openxmlformats.org/officeDocument/2006/relationships/image" Target="../media/image1047.png"/><Relationship Id="rId687" Type="http://schemas.openxmlformats.org/officeDocument/2006/relationships/image" Target="../media/image1069.png"/><Relationship Id="rId242" Type="http://schemas.openxmlformats.org/officeDocument/2006/relationships/image" Target="../media/image846.png"/><Relationship Id="rId284" Type="http://schemas.openxmlformats.org/officeDocument/2006/relationships/image" Target="../media/image866.png"/><Relationship Id="rId491" Type="http://schemas.openxmlformats.org/officeDocument/2006/relationships/image" Target="../media/image968.png"/><Relationship Id="rId505" Type="http://schemas.openxmlformats.org/officeDocument/2006/relationships/image" Target="../media/image975.png"/><Relationship Id="rId37" Type="http://schemas.openxmlformats.org/officeDocument/2006/relationships/customXml" Target="../ink/ink1881.xml"/><Relationship Id="rId79" Type="http://schemas.openxmlformats.org/officeDocument/2006/relationships/customXml" Target="../ink/ink1902.xml"/><Relationship Id="rId102" Type="http://schemas.openxmlformats.org/officeDocument/2006/relationships/image" Target="../media/image778.png"/><Relationship Id="rId144" Type="http://schemas.openxmlformats.org/officeDocument/2006/relationships/image" Target="../media/image798.png"/><Relationship Id="rId547" Type="http://schemas.openxmlformats.org/officeDocument/2006/relationships/image" Target="../media/image997.png"/><Relationship Id="rId589" Type="http://schemas.openxmlformats.org/officeDocument/2006/relationships/image" Target="../media/image1018.png"/><Relationship Id="rId90" Type="http://schemas.openxmlformats.org/officeDocument/2006/relationships/image" Target="../media/image772.png"/><Relationship Id="rId186" Type="http://schemas.openxmlformats.org/officeDocument/2006/relationships/image" Target="../media/image819.png"/><Relationship Id="rId351" Type="http://schemas.openxmlformats.org/officeDocument/2006/relationships/customXml" Target="../ink/ink2038.xml"/><Relationship Id="rId393" Type="http://schemas.openxmlformats.org/officeDocument/2006/relationships/customXml" Target="../ink/ink2059.xml"/><Relationship Id="rId407" Type="http://schemas.openxmlformats.org/officeDocument/2006/relationships/customXml" Target="../ink/ink2066.xml"/><Relationship Id="rId449" Type="http://schemas.openxmlformats.org/officeDocument/2006/relationships/image" Target="../media/image948.png"/><Relationship Id="rId614" Type="http://schemas.openxmlformats.org/officeDocument/2006/relationships/customXml" Target="../ink/ink2170.xml"/><Relationship Id="rId656" Type="http://schemas.openxmlformats.org/officeDocument/2006/relationships/customXml" Target="../ink/ink2191.xml"/><Relationship Id="rId211" Type="http://schemas.openxmlformats.org/officeDocument/2006/relationships/customXml" Target="../ink/ink1968.xml"/><Relationship Id="rId253" Type="http://schemas.openxmlformats.org/officeDocument/2006/relationships/customXml" Target="../ink/ink1989.xml"/><Relationship Id="rId295" Type="http://schemas.openxmlformats.org/officeDocument/2006/relationships/customXml" Target="../ink/ink2010.xml"/><Relationship Id="rId309" Type="http://schemas.openxmlformats.org/officeDocument/2006/relationships/customXml" Target="../ink/ink2017.xml"/><Relationship Id="rId460" Type="http://schemas.openxmlformats.org/officeDocument/2006/relationships/customXml" Target="../ink/ink2093.xml"/><Relationship Id="rId516" Type="http://schemas.openxmlformats.org/officeDocument/2006/relationships/customXml" Target="../ink/ink2121.xml"/><Relationship Id="rId698" Type="http://schemas.openxmlformats.org/officeDocument/2006/relationships/customXml" Target="../ink/ink2212.xml"/><Relationship Id="rId48" Type="http://schemas.openxmlformats.org/officeDocument/2006/relationships/image" Target="../media/image752.png"/><Relationship Id="rId113" Type="http://schemas.openxmlformats.org/officeDocument/2006/relationships/customXml" Target="../ink/ink1919.xml"/><Relationship Id="rId320" Type="http://schemas.openxmlformats.org/officeDocument/2006/relationships/image" Target="../media/image884.png"/><Relationship Id="rId558" Type="http://schemas.openxmlformats.org/officeDocument/2006/relationships/customXml" Target="../ink/ink2142.xml"/><Relationship Id="rId155" Type="http://schemas.openxmlformats.org/officeDocument/2006/relationships/customXml" Target="../ink/ink1940.xml"/><Relationship Id="rId197" Type="http://schemas.openxmlformats.org/officeDocument/2006/relationships/customXml" Target="../ink/ink1961.xml"/><Relationship Id="rId362" Type="http://schemas.openxmlformats.org/officeDocument/2006/relationships/image" Target="../media/image905.png"/><Relationship Id="rId418" Type="http://schemas.openxmlformats.org/officeDocument/2006/relationships/image" Target="../media/image932.png"/><Relationship Id="rId625" Type="http://schemas.openxmlformats.org/officeDocument/2006/relationships/image" Target="../media/image1036.png"/><Relationship Id="rId222" Type="http://schemas.openxmlformats.org/officeDocument/2006/relationships/image" Target="../media/image836.png"/><Relationship Id="rId264" Type="http://schemas.openxmlformats.org/officeDocument/2006/relationships/image" Target="../media/image857.png"/><Relationship Id="rId471" Type="http://schemas.openxmlformats.org/officeDocument/2006/relationships/image" Target="../media/image958.png"/><Relationship Id="rId667" Type="http://schemas.openxmlformats.org/officeDocument/2006/relationships/image" Target="../media/image1058.png"/><Relationship Id="rId17" Type="http://schemas.openxmlformats.org/officeDocument/2006/relationships/customXml" Target="../ink/ink1871.xml"/><Relationship Id="rId59" Type="http://schemas.openxmlformats.org/officeDocument/2006/relationships/customXml" Target="../ink/ink1892.xml"/><Relationship Id="rId124" Type="http://schemas.openxmlformats.org/officeDocument/2006/relationships/image" Target="../media/image788.png"/><Relationship Id="rId527" Type="http://schemas.openxmlformats.org/officeDocument/2006/relationships/image" Target="../media/image987.png"/><Relationship Id="rId569" Type="http://schemas.openxmlformats.org/officeDocument/2006/relationships/image" Target="../media/image1008.png"/><Relationship Id="rId70" Type="http://schemas.openxmlformats.org/officeDocument/2006/relationships/image" Target="../media/image763.png"/><Relationship Id="rId166" Type="http://schemas.openxmlformats.org/officeDocument/2006/relationships/image" Target="../media/image809.png"/><Relationship Id="rId331" Type="http://schemas.openxmlformats.org/officeDocument/2006/relationships/customXml" Target="../ink/ink2028.xml"/><Relationship Id="rId373" Type="http://schemas.openxmlformats.org/officeDocument/2006/relationships/customXml" Target="../ink/ink2049.xml"/><Relationship Id="rId429" Type="http://schemas.openxmlformats.org/officeDocument/2006/relationships/customXml" Target="../ink/ink2077.xml"/><Relationship Id="rId580" Type="http://schemas.openxmlformats.org/officeDocument/2006/relationships/customXml" Target="../ink/ink2153.xml"/><Relationship Id="rId636" Type="http://schemas.openxmlformats.org/officeDocument/2006/relationships/customXml" Target="../ink/ink2181.xml"/><Relationship Id="rId1" Type="http://schemas.openxmlformats.org/officeDocument/2006/relationships/slideLayout" Target="../slideLayouts/slideLayout7.xml"/><Relationship Id="rId233" Type="http://schemas.openxmlformats.org/officeDocument/2006/relationships/customXml" Target="../ink/ink1979.xml"/><Relationship Id="rId440" Type="http://schemas.openxmlformats.org/officeDocument/2006/relationships/image" Target="../media/image943.png"/><Relationship Id="rId678" Type="http://schemas.openxmlformats.org/officeDocument/2006/relationships/customXml" Target="../ink/ink2202.xml"/><Relationship Id="rId28" Type="http://schemas.openxmlformats.org/officeDocument/2006/relationships/image" Target="../media/image742.png"/><Relationship Id="rId275" Type="http://schemas.openxmlformats.org/officeDocument/2006/relationships/customXml" Target="../ink/ink2000.xml"/><Relationship Id="rId300" Type="http://schemas.openxmlformats.org/officeDocument/2006/relationships/image" Target="../media/image874.png"/><Relationship Id="rId482" Type="http://schemas.openxmlformats.org/officeDocument/2006/relationships/customXml" Target="../ink/ink2104.xml"/><Relationship Id="rId538" Type="http://schemas.openxmlformats.org/officeDocument/2006/relationships/customXml" Target="../ink/ink2132.xml"/><Relationship Id="rId81" Type="http://schemas.openxmlformats.org/officeDocument/2006/relationships/customXml" Target="../ink/ink1903.xml"/><Relationship Id="rId135" Type="http://schemas.openxmlformats.org/officeDocument/2006/relationships/customXml" Target="../ink/ink1930.xml"/><Relationship Id="rId177" Type="http://schemas.openxmlformats.org/officeDocument/2006/relationships/customXml" Target="../ink/ink1951.xml"/><Relationship Id="rId342" Type="http://schemas.openxmlformats.org/officeDocument/2006/relationships/image" Target="../media/image895.png"/><Relationship Id="rId384" Type="http://schemas.openxmlformats.org/officeDocument/2006/relationships/image" Target="../media/image915.png"/><Relationship Id="rId591" Type="http://schemas.openxmlformats.org/officeDocument/2006/relationships/image" Target="../media/image1019.png"/><Relationship Id="rId605" Type="http://schemas.openxmlformats.org/officeDocument/2006/relationships/image" Target="../media/image1026.png"/><Relationship Id="rId202" Type="http://schemas.openxmlformats.org/officeDocument/2006/relationships/image" Target="../media/image827.png"/><Relationship Id="rId244" Type="http://schemas.openxmlformats.org/officeDocument/2006/relationships/image" Target="../media/image847.png"/><Relationship Id="rId647" Type="http://schemas.openxmlformats.org/officeDocument/2006/relationships/image" Target="../media/image1048.png"/><Relationship Id="rId689" Type="http://schemas.openxmlformats.org/officeDocument/2006/relationships/image" Target="../media/image1070.png"/><Relationship Id="rId39" Type="http://schemas.openxmlformats.org/officeDocument/2006/relationships/customXml" Target="../ink/ink1882.xml"/><Relationship Id="rId286" Type="http://schemas.openxmlformats.org/officeDocument/2006/relationships/image" Target="../media/image867.png"/><Relationship Id="rId451" Type="http://schemas.openxmlformats.org/officeDocument/2006/relationships/image" Target="../media/image949.png"/><Relationship Id="rId493" Type="http://schemas.openxmlformats.org/officeDocument/2006/relationships/image" Target="../media/image969.png"/><Relationship Id="rId507" Type="http://schemas.openxmlformats.org/officeDocument/2006/relationships/image" Target="../media/image976.png"/><Relationship Id="rId549" Type="http://schemas.openxmlformats.org/officeDocument/2006/relationships/image" Target="../media/image998.png"/><Relationship Id="rId50" Type="http://schemas.openxmlformats.org/officeDocument/2006/relationships/image" Target="../media/image753.png"/><Relationship Id="rId104" Type="http://schemas.openxmlformats.org/officeDocument/2006/relationships/image" Target="../media/image779.png"/><Relationship Id="rId146" Type="http://schemas.openxmlformats.org/officeDocument/2006/relationships/image" Target="../media/image799.png"/><Relationship Id="rId188" Type="http://schemas.openxmlformats.org/officeDocument/2006/relationships/image" Target="../media/image820.png"/><Relationship Id="rId311" Type="http://schemas.openxmlformats.org/officeDocument/2006/relationships/customXml" Target="../ink/ink2018.xml"/><Relationship Id="rId353" Type="http://schemas.openxmlformats.org/officeDocument/2006/relationships/customXml" Target="../ink/ink2039.xml"/><Relationship Id="rId395" Type="http://schemas.openxmlformats.org/officeDocument/2006/relationships/customXml" Target="../ink/ink2060.xml"/><Relationship Id="rId409" Type="http://schemas.openxmlformats.org/officeDocument/2006/relationships/customXml" Target="../ink/ink2067.xml"/><Relationship Id="rId560" Type="http://schemas.openxmlformats.org/officeDocument/2006/relationships/customXml" Target="../ink/ink2143.xml"/><Relationship Id="rId92" Type="http://schemas.openxmlformats.org/officeDocument/2006/relationships/image" Target="../media/image773.png"/><Relationship Id="rId213" Type="http://schemas.openxmlformats.org/officeDocument/2006/relationships/customXml" Target="../ink/ink1969.xml"/><Relationship Id="rId420" Type="http://schemas.openxmlformats.org/officeDocument/2006/relationships/image" Target="../media/image933.png"/><Relationship Id="rId616" Type="http://schemas.openxmlformats.org/officeDocument/2006/relationships/customXml" Target="../ink/ink2171.xml"/><Relationship Id="rId658" Type="http://schemas.openxmlformats.org/officeDocument/2006/relationships/customXml" Target="../ink/ink2192.xml"/><Relationship Id="rId255" Type="http://schemas.openxmlformats.org/officeDocument/2006/relationships/customXml" Target="../ink/ink1990.xml"/><Relationship Id="rId297" Type="http://schemas.openxmlformats.org/officeDocument/2006/relationships/customXml" Target="../ink/ink2011.xml"/><Relationship Id="rId462" Type="http://schemas.openxmlformats.org/officeDocument/2006/relationships/customXml" Target="../ink/ink2094.xml"/><Relationship Id="rId518" Type="http://schemas.openxmlformats.org/officeDocument/2006/relationships/customXml" Target="../ink/ink2122.xml"/><Relationship Id="rId115" Type="http://schemas.openxmlformats.org/officeDocument/2006/relationships/customXml" Target="../ink/ink1920.xml"/><Relationship Id="rId157" Type="http://schemas.openxmlformats.org/officeDocument/2006/relationships/customXml" Target="../ink/ink1941.xml"/><Relationship Id="rId322" Type="http://schemas.openxmlformats.org/officeDocument/2006/relationships/image" Target="../media/image885.png"/><Relationship Id="rId364" Type="http://schemas.openxmlformats.org/officeDocument/2006/relationships/image" Target="../media/image906.png"/><Relationship Id="rId61" Type="http://schemas.openxmlformats.org/officeDocument/2006/relationships/customXml" Target="../ink/ink1893.xml"/><Relationship Id="rId199" Type="http://schemas.openxmlformats.org/officeDocument/2006/relationships/customXml" Target="../ink/ink1962.xml"/><Relationship Id="rId571" Type="http://schemas.openxmlformats.org/officeDocument/2006/relationships/image" Target="../media/image1009.png"/><Relationship Id="rId627" Type="http://schemas.openxmlformats.org/officeDocument/2006/relationships/image" Target="../media/image1037.png"/><Relationship Id="rId669" Type="http://schemas.openxmlformats.org/officeDocument/2006/relationships/image" Target="../media/image1059.png"/><Relationship Id="rId19" Type="http://schemas.openxmlformats.org/officeDocument/2006/relationships/customXml" Target="../ink/ink1872.xml"/><Relationship Id="rId224" Type="http://schemas.openxmlformats.org/officeDocument/2006/relationships/image" Target="../media/image837.png"/><Relationship Id="rId266" Type="http://schemas.openxmlformats.org/officeDocument/2006/relationships/image" Target="../media/image858.png"/><Relationship Id="rId431" Type="http://schemas.openxmlformats.org/officeDocument/2006/relationships/customXml" Target="../ink/ink2078.xml"/><Relationship Id="rId473" Type="http://schemas.openxmlformats.org/officeDocument/2006/relationships/image" Target="../media/image959.png"/><Relationship Id="rId529" Type="http://schemas.openxmlformats.org/officeDocument/2006/relationships/image" Target="../media/image988.png"/><Relationship Id="rId680" Type="http://schemas.openxmlformats.org/officeDocument/2006/relationships/customXml" Target="../ink/ink2203.xml"/><Relationship Id="rId30" Type="http://schemas.openxmlformats.org/officeDocument/2006/relationships/image" Target="../media/image743.png"/><Relationship Id="rId126" Type="http://schemas.openxmlformats.org/officeDocument/2006/relationships/image" Target="../media/image789.png"/><Relationship Id="rId168" Type="http://schemas.openxmlformats.org/officeDocument/2006/relationships/image" Target="../media/image810.png"/><Relationship Id="rId333" Type="http://schemas.openxmlformats.org/officeDocument/2006/relationships/customXml" Target="../ink/ink2029.xml"/><Relationship Id="rId540" Type="http://schemas.openxmlformats.org/officeDocument/2006/relationships/customXml" Target="../ink/ink2133.xml"/><Relationship Id="rId72" Type="http://schemas.openxmlformats.org/officeDocument/2006/relationships/image" Target="../media/image764.png"/><Relationship Id="rId375" Type="http://schemas.openxmlformats.org/officeDocument/2006/relationships/customXml" Target="../ink/ink2050.xml"/><Relationship Id="rId582" Type="http://schemas.openxmlformats.org/officeDocument/2006/relationships/customXml" Target="../ink/ink2154.xml"/><Relationship Id="rId638" Type="http://schemas.openxmlformats.org/officeDocument/2006/relationships/customXml" Target="../ink/ink2182.xml"/><Relationship Id="rId3" Type="http://schemas.openxmlformats.org/officeDocument/2006/relationships/customXml" Target="../ink/ink1864.xml"/><Relationship Id="rId235" Type="http://schemas.openxmlformats.org/officeDocument/2006/relationships/customXml" Target="../ink/ink1980.xml"/><Relationship Id="rId277" Type="http://schemas.openxmlformats.org/officeDocument/2006/relationships/customXml" Target="../ink/ink2001.xml"/><Relationship Id="rId400" Type="http://schemas.openxmlformats.org/officeDocument/2006/relationships/image" Target="../media/image923.png"/><Relationship Id="rId442" Type="http://schemas.openxmlformats.org/officeDocument/2006/relationships/image" Target="../media/image944.png"/><Relationship Id="rId484" Type="http://schemas.openxmlformats.org/officeDocument/2006/relationships/customXml" Target="../ink/ink2105.xml"/><Relationship Id="rId137" Type="http://schemas.openxmlformats.org/officeDocument/2006/relationships/customXml" Target="../ink/ink1931.xml"/><Relationship Id="rId302" Type="http://schemas.openxmlformats.org/officeDocument/2006/relationships/image" Target="../media/image875.png"/><Relationship Id="rId344" Type="http://schemas.openxmlformats.org/officeDocument/2006/relationships/image" Target="../media/image896.png"/><Relationship Id="rId691" Type="http://schemas.openxmlformats.org/officeDocument/2006/relationships/image" Target="../media/image1071.png"/><Relationship Id="rId41" Type="http://schemas.openxmlformats.org/officeDocument/2006/relationships/customXml" Target="../ink/ink1883.xml"/><Relationship Id="rId83" Type="http://schemas.openxmlformats.org/officeDocument/2006/relationships/customXml" Target="../ink/ink1904.xml"/><Relationship Id="rId179" Type="http://schemas.openxmlformats.org/officeDocument/2006/relationships/customXml" Target="../ink/ink1952.xml"/><Relationship Id="rId386" Type="http://schemas.openxmlformats.org/officeDocument/2006/relationships/image" Target="../media/image916.png"/><Relationship Id="rId551" Type="http://schemas.openxmlformats.org/officeDocument/2006/relationships/image" Target="../media/image999.png"/><Relationship Id="rId593" Type="http://schemas.openxmlformats.org/officeDocument/2006/relationships/image" Target="../media/image1020.png"/><Relationship Id="rId607" Type="http://schemas.openxmlformats.org/officeDocument/2006/relationships/image" Target="../media/image1027.png"/><Relationship Id="rId649" Type="http://schemas.openxmlformats.org/officeDocument/2006/relationships/image" Target="../media/image1049.png"/><Relationship Id="rId190" Type="http://schemas.openxmlformats.org/officeDocument/2006/relationships/image" Target="../media/image821.png"/><Relationship Id="rId204" Type="http://schemas.openxmlformats.org/officeDocument/2006/relationships/image" Target="../media/image828.png"/><Relationship Id="rId246" Type="http://schemas.openxmlformats.org/officeDocument/2006/relationships/image" Target="../media/image848.png"/><Relationship Id="rId288" Type="http://schemas.openxmlformats.org/officeDocument/2006/relationships/image" Target="../media/image868.png"/><Relationship Id="rId411" Type="http://schemas.openxmlformats.org/officeDocument/2006/relationships/customXml" Target="../ink/ink2068.xml"/><Relationship Id="rId453" Type="http://schemas.openxmlformats.org/officeDocument/2006/relationships/image" Target="../media/image950.png"/><Relationship Id="rId509" Type="http://schemas.openxmlformats.org/officeDocument/2006/relationships/image" Target="../media/image977.png"/><Relationship Id="rId660" Type="http://schemas.openxmlformats.org/officeDocument/2006/relationships/customXml" Target="../ink/ink2193.xml"/><Relationship Id="rId106" Type="http://schemas.openxmlformats.org/officeDocument/2006/relationships/image" Target="../media/image323.png"/><Relationship Id="rId313" Type="http://schemas.openxmlformats.org/officeDocument/2006/relationships/customXml" Target="../ink/ink2019.xml"/><Relationship Id="rId495" Type="http://schemas.openxmlformats.org/officeDocument/2006/relationships/image" Target="../media/image970.png"/><Relationship Id="rId10" Type="http://schemas.openxmlformats.org/officeDocument/2006/relationships/image" Target="../media/image7330.png"/><Relationship Id="rId52" Type="http://schemas.openxmlformats.org/officeDocument/2006/relationships/image" Target="../media/image754.png"/><Relationship Id="rId94" Type="http://schemas.openxmlformats.org/officeDocument/2006/relationships/image" Target="../media/image774.png"/><Relationship Id="rId148" Type="http://schemas.openxmlformats.org/officeDocument/2006/relationships/image" Target="../media/image800.png"/><Relationship Id="rId355" Type="http://schemas.openxmlformats.org/officeDocument/2006/relationships/customXml" Target="../ink/ink2040.xml"/><Relationship Id="rId397" Type="http://schemas.openxmlformats.org/officeDocument/2006/relationships/customXml" Target="../ink/ink2061.xml"/><Relationship Id="rId520" Type="http://schemas.openxmlformats.org/officeDocument/2006/relationships/customXml" Target="../ink/ink2123.xml"/><Relationship Id="rId562" Type="http://schemas.openxmlformats.org/officeDocument/2006/relationships/customXml" Target="../ink/ink2144.xml"/><Relationship Id="rId618" Type="http://schemas.openxmlformats.org/officeDocument/2006/relationships/customXml" Target="../ink/ink2172.xml"/><Relationship Id="rId215" Type="http://schemas.openxmlformats.org/officeDocument/2006/relationships/customXml" Target="../ink/ink1970.xml"/><Relationship Id="rId257" Type="http://schemas.openxmlformats.org/officeDocument/2006/relationships/customXml" Target="../ink/ink1991.xml"/><Relationship Id="rId422" Type="http://schemas.openxmlformats.org/officeDocument/2006/relationships/image" Target="../media/image934.png"/><Relationship Id="rId464" Type="http://schemas.openxmlformats.org/officeDocument/2006/relationships/customXml" Target="../ink/ink2095.xml"/><Relationship Id="rId299" Type="http://schemas.openxmlformats.org/officeDocument/2006/relationships/customXml" Target="../ink/ink2012.xml"/><Relationship Id="rId63" Type="http://schemas.openxmlformats.org/officeDocument/2006/relationships/customXml" Target="../ink/ink1894.xml"/><Relationship Id="rId159" Type="http://schemas.openxmlformats.org/officeDocument/2006/relationships/customXml" Target="../ink/ink1942.xml"/><Relationship Id="rId366" Type="http://schemas.openxmlformats.org/officeDocument/2006/relationships/image" Target="../media/image907.png"/><Relationship Id="rId573" Type="http://schemas.openxmlformats.org/officeDocument/2006/relationships/image" Target="../media/image1010.png"/><Relationship Id="rId226" Type="http://schemas.openxmlformats.org/officeDocument/2006/relationships/image" Target="../media/image838.png"/><Relationship Id="rId433" Type="http://schemas.openxmlformats.org/officeDocument/2006/relationships/customXml" Target="../ink/ink2079.xml"/><Relationship Id="rId640" Type="http://schemas.openxmlformats.org/officeDocument/2006/relationships/customXml" Target="../ink/ink2183.xml"/><Relationship Id="rId74" Type="http://schemas.openxmlformats.org/officeDocument/2006/relationships/image" Target="../media/image765.png"/><Relationship Id="rId377" Type="http://schemas.openxmlformats.org/officeDocument/2006/relationships/customXml" Target="../ink/ink2051.xml"/><Relationship Id="rId500" Type="http://schemas.openxmlformats.org/officeDocument/2006/relationships/customXml" Target="../ink/ink2113.xml"/><Relationship Id="rId584" Type="http://schemas.openxmlformats.org/officeDocument/2006/relationships/customXml" Target="../ink/ink2155.xml"/><Relationship Id="rId5" Type="http://schemas.openxmlformats.org/officeDocument/2006/relationships/customXml" Target="../ink/ink1865.xml"/><Relationship Id="rId237" Type="http://schemas.openxmlformats.org/officeDocument/2006/relationships/customXml" Target="../ink/ink1981.xml"/><Relationship Id="rId444" Type="http://schemas.openxmlformats.org/officeDocument/2006/relationships/customXml" Target="../ink/ink2085.xml"/><Relationship Id="rId651" Type="http://schemas.openxmlformats.org/officeDocument/2006/relationships/image" Target="../media/image1050.png"/><Relationship Id="rId290" Type="http://schemas.openxmlformats.org/officeDocument/2006/relationships/image" Target="../media/image869.png"/><Relationship Id="rId304" Type="http://schemas.openxmlformats.org/officeDocument/2006/relationships/image" Target="../media/image876.png"/><Relationship Id="rId388" Type="http://schemas.openxmlformats.org/officeDocument/2006/relationships/image" Target="../media/image917.png"/><Relationship Id="rId511" Type="http://schemas.openxmlformats.org/officeDocument/2006/relationships/image" Target="../media/image978.png"/><Relationship Id="rId609" Type="http://schemas.openxmlformats.org/officeDocument/2006/relationships/image" Target="../media/image1028.png"/><Relationship Id="rId85" Type="http://schemas.openxmlformats.org/officeDocument/2006/relationships/customXml" Target="../ink/ink1905.xml"/><Relationship Id="rId150" Type="http://schemas.openxmlformats.org/officeDocument/2006/relationships/image" Target="../media/image801.png"/><Relationship Id="rId595" Type="http://schemas.openxmlformats.org/officeDocument/2006/relationships/image" Target="../media/image1021.png"/><Relationship Id="rId248" Type="http://schemas.openxmlformats.org/officeDocument/2006/relationships/image" Target="../media/image849.png"/><Relationship Id="rId455" Type="http://schemas.openxmlformats.org/officeDocument/2006/relationships/image" Target="../media/image951.png"/><Relationship Id="rId662" Type="http://schemas.openxmlformats.org/officeDocument/2006/relationships/customXml" Target="../ink/ink2194.xml"/><Relationship Id="rId12" Type="http://schemas.openxmlformats.org/officeDocument/2006/relationships/image" Target="../media/image7340.png"/><Relationship Id="rId108" Type="http://schemas.openxmlformats.org/officeDocument/2006/relationships/image" Target="../media/image780.png"/><Relationship Id="rId315" Type="http://schemas.openxmlformats.org/officeDocument/2006/relationships/customXml" Target="../ink/ink2020.xml"/><Relationship Id="rId522" Type="http://schemas.openxmlformats.org/officeDocument/2006/relationships/customXml" Target="../ink/ink2124.xml"/><Relationship Id="rId96" Type="http://schemas.openxmlformats.org/officeDocument/2006/relationships/image" Target="../media/image775.png"/><Relationship Id="rId161" Type="http://schemas.openxmlformats.org/officeDocument/2006/relationships/customXml" Target="../ink/ink1943.xml"/><Relationship Id="rId399" Type="http://schemas.openxmlformats.org/officeDocument/2006/relationships/customXml" Target="../ink/ink2062.xml"/><Relationship Id="rId259" Type="http://schemas.openxmlformats.org/officeDocument/2006/relationships/customXml" Target="../ink/ink1992.xml"/><Relationship Id="rId466" Type="http://schemas.openxmlformats.org/officeDocument/2006/relationships/customXml" Target="../ink/ink2096.xml"/><Relationship Id="rId673" Type="http://schemas.openxmlformats.org/officeDocument/2006/relationships/image" Target="../media/image1062.png"/><Relationship Id="rId23" Type="http://schemas.openxmlformats.org/officeDocument/2006/relationships/customXml" Target="../ink/ink1874.xml"/><Relationship Id="rId119" Type="http://schemas.openxmlformats.org/officeDocument/2006/relationships/customXml" Target="../ink/ink1922.xml"/><Relationship Id="rId326" Type="http://schemas.openxmlformats.org/officeDocument/2006/relationships/image" Target="../media/image887.png"/><Relationship Id="rId533" Type="http://schemas.openxmlformats.org/officeDocument/2006/relationships/image" Target="../media/image990.png"/><Relationship Id="rId172" Type="http://schemas.openxmlformats.org/officeDocument/2006/relationships/image" Target="../media/image812.png"/><Relationship Id="rId477" Type="http://schemas.openxmlformats.org/officeDocument/2006/relationships/image" Target="../media/image961.png"/><Relationship Id="rId600" Type="http://schemas.openxmlformats.org/officeDocument/2006/relationships/customXml" Target="../ink/ink2163.xml"/><Relationship Id="rId684" Type="http://schemas.openxmlformats.org/officeDocument/2006/relationships/customXml" Target="../ink/ink2205.xml"/><Relationship Id="rId337" Type="http://schemas.openxmlformats.org/officeDocument/2006/relationships/customXml" Target="../ink/ink2031.xml"/><Relationship Id="rId34" Type="http://schemas.openxmlformats.org/officeDocument/2006/relationships/image" Target="../media/image745.png"/><Relationship Id="rId544" Type="http://schemas.openxmlformats.org/officeDocument/2006/relationships/customXml" Target="../ink/ink2135.xml"/><Relationship Id="rId183" Type="http://schemas.openxmlformats.org/officeDocument/2006/relationships/customXml" Target="../ink/ink1954.xml"/><Relationship Id="rId390" Type="http://schemas.openxmlformats.org/officeDocument/2006/relationships/image" Target="../media/image918.png"/><Relationship Id="rId404" Type="http://schemas.openxmlformats.org/officeDocument/2006/relationships/image" Target="../media/image925.png"/><Relationship Id="rId611" Type="http://schemas.openxmlformats.org/officeDocument/2006/relationships/image" Target="../media/image1029.png"/><Relationship Id="rId250" Type="http://schemas.openxmlformats.org/officeDocument/2006/relationships/image" Target="../media/image850.png"/><Relationship Id="rId488" Type="http://schemas.openxmlformats.org/officeDocument/2006/relationships/customXml" Target="../ink/ink2107.xml"/><Relationship Id="rId695" Type="http://schemas.openxmlformats.org/officeDocument/2006/relationships/image" Target="../media/image1073.png"/><Relationship Id="rId45" Type="http://schemas.openxmlformats.org/officeDocument/2006/relationships/customXml" Target="../ink/ink1885.xml"/><Relationship Id="rId110" Type="http://schemas.openxmlformats.org/officeDocument/2006/relationships/image" Target="../media/image781.png"/><Relationship Id="rId348" Type="http://schemas.openxmlformats.org/officeDocument/2006/relationships/image" Target="../media/image898.png"/><Relationship Id="rId555" Type="http://schemas.openxmlformats.org/officeDocument/2006/relationships/image" Target="../media/image1001.png"/><Relationship Id="rId194" Type="http://schemas.openxmlformats.org/officeDocument/2006/relationships/image" Target="../media/image823.png"/><Relationship Id="rId208" Type="http://schemas.openxmlformats.org/officeDocument/2006/relationships/image" Target="../media/image829.png"/><Relationship Id="rId415" Type="http://schemas.openxmlformats.org/officeDocument/2006/relationships/customXml" Target="../ink/ink2070.xml"/><Relationship Id="rId622" Type="http://schemas.openxmlformats.org/officeDocument/2006/relationships/customXml" Target="../ink/ink2174.xml"/><Relationship Id="rId261" Type="http://schemas.openxmlformats.org/officeDocument/2006/relationships/customXml" Target="../ink/ink1993.xml"/><Relationship Id="rId499" Type="http://schemas.openxmlformats.org/officeDocument/2006/relationships/image" Target="../media/image972.png"/><Relationship Id="rId56" Type="http://schemas.openxmlformats.org/officeDocument/2006/relationships/image" Target="../media/image756.png"/><Relationship Id="rId359" Type="http://schemas.openxmlformats.org/officeDocument/2006/relationships/customXml" Target="../ink/ink2042.xml"/><Relationship Id="rId566" Type="http://schemas.openxmlformats.org/officeDocument/2006/relationships/customXml" Target="../ink/ink2146.xml"/><Relationship Id="rId121" Type="http://schemas.openxmlformats.org/officeDocument/2006/relationships/customXml" Target="../ink/ink1923.xml"/><Relationship Id="rId219" Type="http://schemas.openxmlformats.org/officeDocument/2006/relationships/customXml" Target="../ink/ink1972.xml"/><Relationship Id="rId426" Type="http://schemas.openxmlformats.org/officeDocument/2006/relationships/image" Target="../media/image936.png"/><Relationship Id="rId633" Type="http://schemas.openxmlformats.org/officeDocument/2006/relationships/image" Target="../media/image1040.png"/><Relationship Id="rId67" Type="http://schemas.openxmlformats.org/officeDocument/2006/relationships/customXml" Target="../ink/ink1896.xml"/><Relationship Id="rId272" Type="http://schemas.openxmlformats.org/officeDocument/2006/relationships/image" Target="../media/image861.png"/><Relationship Id="rId577" Type="http://schemas.openxmlformats.org/officeDocument/2006/relationships/image" Target="../media/image1012.png"/><Relationship Id="rId132" Type="http://schemas.openxmlformats.org/officeDocument/2006/relationships/image" Target="../media/image792.png"/><Relationship Id="rId437" Type="http://schemas.openxmlformats.org/officeDocument/2006/relationships/customXml" Target="../ink/ink2081.xml"/><Relationship Id="rId644" Type="http://schemas.openxmlformats.org/officeDocument/2006/relationships/customXml" Target="../ink/ink2185.xml"/><Relationship Id="rId283" Type="http://schemas.openxmlformats.org/officeDocument/2006/relationships/customXml" Target="../ink/ink2004.xml"/><Relationship Id="rId490" Type="http://schemas.openxmlformats.org/officeDocument/2006/relationships/customXml" Target="../ink/ink2108.xml"/><Relationship Id="rId504" Type="http://schemas.openxmlformats.org/officeDocument/2006/relationships/customXml" Target="../ink/ink2115.xml"/><Relationship Id="rId78" Type="http://schemas.openxmlformats.org/officeDocument/2006/relationships/image" Target="../media/image767.png"/><Relationship Id="rId143" Type="http://schemas.openxmlformats.org/officeDocument/2006/relationships/customXml" Target="../ink/ink1934.xml"/><Relationship Id="rId350" Type="http://schemas.openxmlformats.org/officeDocument/2006/relationships/image" Target="../media/image899.png"/><Relationship Id="rId588" Type="http://schemas.openxmlformats.org/officeDocument/2006/relationships/customXml" Target="../ink/ink2157.xml"/><Relationship Id="rId9" Type="http://schemas.openxmlformats.org/officeDocument/2006/relationships/customXml" Target="../ink/ink1867.xml"/><Relationship Id="rId210" Type="http://schemas.openxmlformats.org/officeDocument/2006/relationships/image" Target="../media/image830.png"/><Relationship Id="rId448" Type="http://schemas.openxmlformats.org/officeDocument/2006/relationships/customXml" Target="../ink/ink2087.xml"/><Relationship Id="rId655" Type="http://schemas.openxmlformats.org/officeDocument/2006/relationships/image" Target="../media/image1052.png"/><Relationship Id="rId294" Type="http://schemas.openxmlformats.org/officeDocument/2006/relationships/image" Target="../media/image871.png"/><Relationship Id="rId308" Type="http://schemas.openxmlformats.org/officeDocument/2006/relationships/image" Target="../media/image878.png"/><Relationship Id="rId515" Type="http://schemas.openxmlformats.org/officeDocument/2006/relationships/image" Target="../media/image980.png"/><Relationship Id="rId89" Type="http://schemas.openxmlformats.org/officeDocument/2006/relationships/customXml" Target="../ink/ink1907.xml"/><Relationship Id="rId154" Type="http://schemas.openxmlformats.org/officeDocument/2006/relationships/image" Target="../media/image803.png"/><Relationship Id="rId361" Type="http://schemas.openxmlformats.org/officeDocument/2006/relationships/customXml" Target="../ink/ink2043.xml"/><Relationship Id="rId599" Type="http://schemas.openxmlformats.org/officeDocument/2006/relationships/image" Target="../media/image1023.png"/><Relationship Id="rId459" Type="http://schemas.openxmlformats.org/officeDocument/2006/relationships/image" Target="../media/image953.png"/><Relationship Id="rId666" Type="http://schemas.openxmlformats.org/officeDocument/2006/relationships/customXml" Target="../ink/ink2196.xml"/><Relationship Id="rId16" Type="http://schemas.openxmlformats.org/officeDocument/2006/relationships/image" Target="../media/image736.png"/><Relationship Id="rId221" Type="http://schemas.openxmlformats.org/officeDocument/2006/relationships/customXml" Target="../ink/ink1973.xml"/><Relationship Id="rId319" Type="http://schemas.openxmlformats.org/officeDocument/2006/relationships/customXml" Target="../ink/ink2022.xml"/><Relationship Id="rId526" Type="http://schemas.openxmlformats.org/officeDocument/2006/relationships/customXml" Target="../ink/ink2126.xml"/><Relationship Id="rId165" Type="http://schemas.openxmlformats.org/officeDocument/2006/relationships/customXml" Target="../ink/ink1945.xml"/><Relationship Id="rId372" Type="http://schemas.openxmlformats.org/officeDocument/2006/relationships/image" Target="../media/image910.png"/><Relationship Id="rId677" Type="http://schemas.openxmlformats.org/officeDocument/2006/relationships/image" Target="../media/image1064.png"/><Relationship Id="rId232" Type="http://schemas.openxmlformats.org/officeDocument/2006/relationships/image" Target="../media/image841.png"/><Relationship Id="rId27" Type="http://schemas.openxmlformats.org/officeDocument/2006/relationships/customXml" Target="../ink/ink1876.xml"/><Relationship Id="rId537" Type="http://schemas.openxmlformats.org/officeDocument/2006/relationships/image" Target="../media/image992.png"/><Relationship Id="rId80" Type="http://schemas.openxmlformats.org/officeDocument/2006/relationships/image" Target="../media/image39.png"/><Relationship Id="rId176" Type="http://schemas.openxmlformats.org/officeDocument/2006/relationships/image" Target="../media/image814.png"/><Relationship Id="rId383" Type="http://schemas.openxmlformats.org/officeDocument/2006/relationships/customXml" Target="../ink/ink2054.xml"/><Relationship Id="rId590" Type="http://schemas.openxmlformats.org/officeDocument/2006/relationships/customXml" Target="../ink/ink2158.xml"/><Relationship Id="rId604" Type="http://schemas.openxmlformats.org/officeDocument/2006/relationships/customXml" Target="../ink/ink2165.xml"/><Relationship Id="rId243" Type="http://schemas.openxmlformats.org/officeDocument/2006/relationships/customXml" Target="../ink/ink1984.xml"/><Relationship Id="rId450" Type="http://schemas.openxmlformats.org/officeDocument/2006/relationships/customXml" Target="../ink/ink2088.xml"/><Relationship Id="rId688" Type="http://schemas.openxmlformats.org/officeDocument/2006/relationships/customXml" Target="../ink/ink2207.xml"/><Relationship Id="rId38" Type="http://schemas.openxmlformats.org/officeDocument/2006/relationships/image" Target="../media/image747.png"/><Relationship Id="rId103" Type="http://schemas.openxmlformats.org/officeDocument/2006/relationships/customXml" Target="../ink/ink1914.xml"/><Relationship Id="rId310" Type="http://schemas.openxmlformats.org/officeDocument/2006/relationships/image" Target="../media/image879.png"/><Relationship Id="rId548" Type="http://schemas.openxmlformats.org/officeDocument/2006/relationships/customXml" Target="../ink/ink2137.xml"/><Relationship Id="rId91" Type="http://schemas.openxmlformats.org/officeDocument/2006/relationships/customXml" Target="../ink/ink1908.xml"/><Relationship Id="rId187" Type="http://schemas.openxmlformats.org/officeDocument/2006/relationships/customXml" Target="../ink/ink1956.xml"/><Relationship Id="rId394" Type="http://schemas.openxmlformats.org/officeDocument/2006/relationships/image" Target="../media/image920.png"/><Relationship Id="rId408" Type="http://schemas.openxmlformats.org/officeDocument/2006/relationships/image" Target="../media/image927.png"/><Relationship Id="rId615" Type="http://schemas.openxmlformats.org/officeDocument/2006/relationships/image" Target="../media/image1031.png"/><Relationship Id="rId254" Type="http://schemas.openxmlformats.org/officeDocument/2006/relationships/image" Target="../media/image852.png"/><Relationship Id="rId699" Type="http://schemas.openxmlformats.org/officeDocument/2006/relationships/image" Target="../media/image1075.png"/><Relationship Id="rId49" Type="http://schemas.openxmlformats.org/officeDocument/2006/relationships/customXml" Target="../ink/ink1887.xml"/><Relationship Id="rId114" Type="http://schemas.openxmlformats.org/officeDocument/2006/relationships/image" Target="../media/image783.png"/><Relationship Id="rId461" Type="http://schemas.openxmlformats.org/officeDocument/2006/relationships/image" Target="../media/image954.png"/><Relationship Id="rId559" Type="http://schemas.openxmlformats.org/officeDocument/2006/relationships/image" Target="../media/image1003.png"/><Relationship Id="rId198" Type="http://schemas.openxmlformats.org/officeDocument/2006/relationships/image" Target="../media/image825.png"/><Relationship Id="rId321" Type="http://schemas.openxmlformats.org/officeDocument/2006/relationships/customXml" Target="../ink/ink2023.xml"/><Relationship Id="rId419" Type="http://schemas.openxmlformats.org/officeDocument/2006/relationships/customXml" Target="../ink/ink2072.xml"/><Relationship Id="rId626" Type="http://schemas.openxmlformats.org/officeDocument/2006/relationships/customXml" Target="../ink/ink2176.xml"/></Relationships>
</file>

<file path=ppt/slides/_rels/slide13.xml.rels><?xml version="1.0" encoding="UTF-8" standalone="yes"?>
<Relationships xmlns="http://schemas.openxmlformats.org/package/2006/relationships"><Relationship Id="rId117" Type="http://schemas.openxmlformats.org/officeDocument/2006/relationships/customXml" Target="../ink/ink2267.xml"/><Relationship Id="rId299" Type="http://schemas.openxmlformats.org/officeDocument/2006/relationships/customXml" Target="../ink/ink2358.xml"/><Relationship Id="rId21" Type="http://schemas.openxmlformats.org/officeDocument/2006/relationships/customXml" Target="../ink/ink2219.xml"/><Relationship Id="rId63" Type="http://schemas.openxmlformats.org/officeDocument/2006/relationships/customXml" Target="../ink/ink2240.xml"/><Relationship Id="rId159" Type="http://schemas.openxmlformats.org/officeDocument/2006/relationships/customXml" Target="../ink/ink2288.xml"/><Relationship Id="rId170" Type="http://schemas.openxmlformats.org/officeDocument/2006/relationships/image" Target="../media/image1144.png"/><Relationship Id="rId226" Type="http://schemas.openxmlformats.org/officeDocument/2006/relationships/image" Target="../media/image1172.png"/><Relationship Id="rId268" Type="http://schemas.openxmlformats.org/officeDocument/2006/relationships/image" Target="../media/image1193.png"/><Relationship Id="rId32" Type="http://schemas.openxmlformats.org/officeDocument/2006/relationships/image" Target="../media/image10740.png"/><Relationship Id="rId74" Type="http://schemas.openxmlformats.org/officeDocument/2006/relationships/image" Target="../media/image1095.png"/><Relationship Id="rId128" Type="http://schemas.openxmlformats.org/officeDocument/2006/relationships/image" Target="../media/image1123.png"/><Relationship Id="rId5" Type="http://schemas.openxmlformats.org/officeDocument/2006/relationships/image" Target="NULL"/><Relationship Id="rId181" Type="http://schemas.openxmlformats.org/officeDocument/2006/relationships/customXml" Target="../ink/ink2299.xml"/><Relationship Id="rId237" Type="http://schemas.openxmlformats.org/officeDocument/2006/relationships/customXml" Target="../ink/ink2327.xml"/><Relationship Id="rId279" Type="http://schemas.openxmlformats.org/officeDocument/2006/relationships/customXml" Target="../ink/ink2348.xml"/><Relationship Id="rId43" Type="http://schemas.openxmlformats.org/officeDocument/2006/relationships/customXml" Target="../ink/ink2230.xml"/><Relationship Id="rId139" Type="http://schemas.openxmlformats.org/officeDocument/2006/relationships/customXml" Target="../ink/ink2278.xml"/><Relationship Id="rId290" Type="http://schemas.openxmlformats.org/officeDocument/2006/relationships/image" Target="../media/image1204.png"/><Relationship Id="rId304" Type="http://schemas.openxmlformats.org/officeDocument/2006/relationships/image" Target="../media/image1211.png"/><Relationship Id="rId85" Type="http://schemas.openxmlformats.org/officeDocument/2006/relationships/customXml" Target="../ink/ink2251.xml"/><Relationship Id="rId150" Type="http://schemas.openxmlformats.org/officeDocument/2006/relationships/image" Target="../media/image1134.png"/><Relationship Id="rId192" Type="http://schemas.openxmlformats.org/officeDocument/2006/relationships/image" Target="../media/image1155.png"/><Relationship Id="rId206" Type="http://schemas.openxmlformats.org/officeDocument/2006/relationships/image" Target="../media/image1162.png"/><Relationship Id="rId248" Type="http://schemas.openxmlformats.org/officeDocument/2006/relationships/image" Target="../media/image1183.png"/><Relationship Id="rId12" Type="http://schemas.openxmlformats.org/officeDocument/2006/relationships/image" Target="../media/image10640.png"/><Relationship Id="rId108" Type="http://schemas.openxmlformats.org/officeDocument/2006/relationships/image" Target="../media/image1112.png"/><Relationship Id="rId54" Type="http://schemas.openxmlformats.org/officeDocument/2006/relationships/image" Target="../media/image1085.png"/><Relationship Id="rId96" Type="http://schemas.openxmlformats.org/officeDocument/2006/relationships/image" Target="../media/image1106.png"/><Relationship Id="rId161" Type="http://schemas.openxmlformats.org/officeDocument/2006/relationships/customXml" Target="../ink/ink2289.xml"/><Relationship Id="rId217" Type="http://schemas.openxmlformats.org/officeDocument/2006/relationships/customXml" Target="../ink/ink2317.xml"/><Relationship Id="rId259" Type="http://schemas.openxmlformats.org/officeDocument/2006/relationships/customXml" Target="../ink/ink2338.xml"/><Relationship Id="rId23" Type="http://schemas.openxmlformats.org/officeDocument/2006/relationships/customXml" Target="../ink/ink2220.xml"/><Relationship Id="rId119" Type="http://schemas.openxmlformats.org/officeDocument/2006/relationships/customXml" Target="../ink/ink2268.xml"/><Relationship Id="rId270" Type="http://schemas.openxmlformats.org/officeDocument/2006/relationships/image" Target="../media/image1194.png"/><Relationship Id="rId65" Type="http://schemas.openxmlformats.org/officeDocument/2006/relationships/customXml" Target="../ink/ink2241.xml"/><Relationship Id="rId130" Type="http://schemas.openxmlformats.org/officeDocument/2006/relationships/image" Target="../media/image1124.png"/><Relationship Id="rId172" Type="http://schemas.openxmlformats.org/officeDocument/2006/relationships/image" Target="../media/image1145.png"/><Relationship Id="rId193" Type="http://schemas.openxmlformats.org/officeDocument/2006/relationships/customXml" Target="../ink/ink2305.xml"/><Relationship Id="rId207" Type="http://schemas.openxmlformats.org/officeDocument/2006/relationships/customXml" Target="../ink/ink2312.xml"/><Relationship Id="rId228" Type="http://schemas.openxmlformats.org/officeDocument/2006/relationships/image" Target="../media/image1173.png"/><Relationship Id="rId249" Type="http://schemas.openxmlformats.org/officeDocument/2006/relationships/customXml" Target="../ink/ink2333.xml"/><Relationship Id="rId13" Type="http://schemas.openxmlformats.org/officeDocument/2006/relationships/customXml" Target="../ink/ink2215.xml"/><Relationship Id="rId109" Type="http://schemas.openxmlformats.org/officeDocument/2006/relationships/customXml" Target="../ink/ink2263.xml"/><Relationship Id="rId260" Type="http://schemas.openxmlformats.org/officeDocument/2006/relationships/image" Target="../media/image1189.png"/><Relationship Id="rId281" Type="http://schemas.openxmlformats.org/officeDocument/2006/relationships/customXml" Target="../ink/ink2349.xml"/><Relationship Id="rId34" Type="http://schemas.openxmlformats.org/officeDocument/2006/relationships/image" Target="../media/image10750.png"/><Relationship Id="rId55" Type="http://schemas.openxmlformats.org/officeDocument/2006/relationships/customXml" Target="../ink/ink2236.xml"/><Relationship Id="rId76" Type="http://schemas.openxmlformats.org/officeDocument/2006/relationships/image" Target="../media/image1096.png"/><Relationship Id="rId97" Type="http://schemas.openxmlformats.org/officeDocument/2006/relationships/customXml" Target="../ink/ink2257.xml"/><Relationship Id="rId120" Type="http://schemas.openxmlformats.org/officeDocument/2006/relationships/image" Target="../media/image1118.png"/><Relationship Id="rId141" Type="http://schemas.openxmlformats.org/officeDocument/2006/relationships/customXml" Target="../ink/ink2279.xml"/><Relationship Id="rId7" Type="http://schemas.openxmlformats.org/officeDocument/2006/relationships/image" Target="NULL"/><Relationship Id="rId162" Type="http://schemas.openxmlformats.org/officeDocument/2006/relationships/image" Target="../media/image1140.png"/><Relationship Id="rId183" Type="http://schemas.openxmlformats.org/officeDocument/2006/relationships/customXml" Target="../ink/ink2300.xml"/><Relationship Id="rId218" Type="http://schemas.openxmlformats.org/officeDocument/2006/relationships/image" Target="../media/image1168.png"/><Relationship Id="rId239" Type="http://schemas.openxmlformats.org/officeDocument/2006/relationships/customXml" Target="../ink/ink2328.xml"/><Relationship Id="rId250" Type="http://schemas.openxmlformats.org/officeDocument/2006/relationships/image" Target="../media/image1184.png"/><Relationship Id="rId271" Type="http://schemas.openxmlformats.org/officeDocument/2006/relationships/customXml" Target="../ink/ink2344.xml"/><Relationship Id="rId292" Type="http://schemas.openxmlformats.org/officeDocument/2006/relationships/image" Target="../media/image1205.png"/><Relationship Id="rId306" Type="http://schemas.openxmlformats.org/officeDocument/2006/relationships/image" Target="../media/image1212.png"/><Relationship Id="rId24" Type="http://schemas.openxmlformats.org/officeDocument/2006/relationships/image" Target="../media/image10700.png"/><Relationship Id="rId45" Type="http://schemas.openxmlformats.org/officeDocument/2006/relationships/customXml" Target="../ink/ink2231.xml"/><Relationship Id="rId66" Type="http://schemas.openxmlformats.org/officeDocument/2006/relationships/image" Target="../media/image1091.png"/><Relationship Id="rId87" Type="http://schemas.openxmlformats.org/officeDocument/2006/relationships/customXml" Target="../ink/ink2252.xml"/><Relationship Id="rId110" Type="http://schemas.openxmlformats.org/officeDocument/2006/relationships/image" Target="../media/image1113.png"/><Relationship Id="rId131" Type="http://schemas.openxmlformats.org/officeDocument/2006/relationships/customXml" Target="../ink/ink2274.xml"/><Relationship Id="rId152" Type="http://schemas.openxmlformats.org/officeDocument/2006/relationships/image" Target="../media/image1135.png"/><Relationship Id="rId173" Type="http://schemas.openxmlformats.org/officeDocument/2006/relationships/customXml" Target="../ink/ink2295.xml"/><Relationship Id="rId194" Type="http://schemas.openxmlformats.org/officeDocument/2006/relationships/image" Target="../media/image1156.png"/><Relationship Id="rId208" Type="http://schemas.openxmlformats.org/officeDocument/2006/relationships/image" Target="../media/image1163.png"/><Relationship Id="rId229" Type="http://schemas.openxmlformats.org/officeDocument/2006/relationships/customXml" Target="../ink/ink2323.xml"/><Relationship Id="rId240" Type="http://schemas.openxmlformats.org/officeDocument/2006/relationships/image" Target="../media/image1179.png"/><Relationship Id="rId261" Type="http://schemas.openxmlformats.org/officeDocument/2006/relationships/customXml" Target="../ink/ink2339.xml"/><Relationship Id="rId14" Type="http://schemas.openxmlformats.org/officeDocument/2006/relationships/image" Target="../media/image10650.png"/><Relationship Id="rId35" Type="http://schemas.openxmlformats.org/officeDocument/2006/relationships/customXml" Target="../ink/ink2226.xml"/><Relationship Id="rId56" Type="http://schemas.openxmlformats.org/officeDocument/2006/relationships/image" Target="../media/image1086.png"/><Relationship Id="rId77" Type="http://schemas.openxmlformats.org/officeDocument/2006/relationships/customXml" Target="../ink/ink2247.xml"/><Relationship Id="rId100" Type="http://schemas.openxmlformats.org/officeDocument/2006/relationships/image" Target="../media/image1108.png"/><Relationship Id="rId282" Type="http://schemas.openxmlformats.org/officeDocument/2006/relationships/image" Target="../media/image1200.png"/><Relationship Id="rId8" Type="http://schemas.openxmlformats.org/officeDocument/2006/relationships/image" Target="NULL"/><Relationship Id="rId98" Type="http://schemas.openxmlformats.org/officeDocument/2006/relationships/image" Target="../media/image1107.png"/><Relationship Id="rId121" Type="http://schemas.openxmlformats.org/officeDocument/2006/relationships/customXml" Target="../ink/ink2269.xml"/><Relationship Id="rId142" Type="http://schemas.openxmlformats.org/officeDocument/2006/relationships/image" Target="../media/image1130.png"/><Relationship Id="rId163" Type="http://schemas.openxmlformats.org/officeDocument/2006/relationships/customXml" Target="../ink/ink2290.xml"/><Relationship Id="rId184" Type="http://schemas.openxmlformats.org/officeDocument/2006/relationships/image" Target="../media/image1151.png"/><Relationship Id="rId219" Type="http://schemas.openxmlformats.org/officeDocument/2006/relationships/customXml" Target="../ink/ink2318.xml"/><Relationship Id="rId230" Type="http://schemas.openxmlformats.org/officeDocument/2006/relationships/image" Target="../media/image1174.png"/><Relationship Id="rId251" Type="http://schemas.openxmlformats.org/officeDocument/2006/relationships/customXml" Target="../ink/ink2334.xml"/><Relationship Id="rId25" Type="http://schemas.openxmlformats.org/officeDocument/2006/relationships/customXml" Target="../ink/ink2221.xml"/><Relationship Id="rId46" Type="http://schemas.openxmlformats.org/officeDocument/2006/relationships/image" Target="../media/image1081.png"/><Relationship Id="rId67" Type="http://schemas.openxmlformats.org/officeDocument/2006/relationships/customXml" Target="../ink/ink2242.xml"/><Relationship Id="rId272" Type="http://schemas.openxmlformats.org/officeDocument/2006/relationships/image" Target="../media/image1195.png"/><Relationship Id="rId293" Type="http://schemas.openxmlformats.org/officeDocument/2006/relationships/customXml" Target="../ink/ink2355.xml"/><Relationship Id="rId307" Type="http://schemas.openxmlformats.org/officeDocument/2006/relationships/customXml" Target="../ink/ink2362.xml"/><Relationship Id="rId88" Type="http://schemas.openxmlformats.org/officeDocument/2006/relationships/image" Target="../media/image1102.png"/><Relationship Id="rId111" Type="http://schemas.openxmlformats.org/officeDocument/2006/relationships/customXml" Target="../ink/ink2264.xml"/><Relationship Id="rId132" Type="http://schemas.openxmlformats.org/officeDocument/2006/relationships/image" Target="../media/image1125.png"/><Relationship Id="rId153" Type="http://schemas.openxmlformats.org/officeDocument/2006/relationships/customXml" Target="../ink/ink2285.xml"/><Relationship Id="rId174" Type="http://schemas.openxmlformats.org/officeDocument/2006/relationships/image" Target="../media/image1146.png"/><Relationship Id="rId195" Type="http://schemas.openxmlformats.org/officeDocument/2006/relationships/customXml" Target="../ink/ink2306.xml"/><Relationship Id="rId209" Type="http://schemas.openxmlformats.org/officeDocument/2006/relationships/customXml" Target="../ink/ink2313.xml"/><Relationship Id="rId220" Type="http://schemas.openxmlformats.org/officeDocument/2006/relationships/image" Target="../media/image1169.png"/><Relationship Id="rId241" Type="http://schemas.openxmlformats.org/officeDocument/2006/relationships/customXml" Target="../ink/ink2329.xml"/><Relationship Id="rId15" Type="http://schemas.openxmlformats.org/officeDocument/2006/relationships/customXml" Target="../ink/ink2216.xml"/><Relationship Id="rId36" Type="http://schemas.openxmlformats.org/officeDocument/2006/relationships/image" Target="../media/image1076.png"/><Relationship Id="rId57" Type="http://schemas.openxmlformats.org/officeDocument/2006/relationships/customXml" Target="../ink/ink2237.xml"/><Relationship Id="rId262" Type="http://schemas.openxmlformats.org/officeDocument/2006/relationships/image" Target="../media/image1190.png"/><Relationship Id="rId283" Type="http://schemas.openxmlformats.org/officeDocument/2006/relationships/customXml" Target="../ink/ink2350.xml"/><Relationship Id="rId78" Type="http://schemas.openxmlformats.org/officeDocument/2006/relationships/image" Target="../media/image1097.png"/><Relationship Id="rId99" Type="http://schemas.openxmlformats.org/officeDocument/2006/relationships/customXml" Target="../ink/ink2258.xml"/><Relationship Id="rId101" Type="http://schemas.openxmlformats.org/officeDocument/2006/relationships/customXml" Target="../ink/ink2259.xml"/><Relationship Id="rId122" Type="http://schemas.openxmlformats.org/officeDocument/2006/relationships/image" Target="../media/image1119.png"/><Relationship Id="rId143" Type="http://schemas.openxmlformats.org/officeDocument/2006/relationships/customXml" Target="../ink/ink2280.xml"/><Relationship Id="rId164" Type="http://schemas.openxmlformats.org/officeDocument/2006/relationships/image" Target="../media/image1141.png"/><Relationship Id="rId185" Type="http://schemas.openxmlformats.org/officeDocument/2006/relationships/customXml" Target="../ink/ink2301.xml"/><Relationship Id="rId9" Type="http://schemas.openxmlformats.org/officeDocument/2006/relationships/customXml" Target="../ink/ink2213.xml"/><Relationship Id="rId210" Type="http://schemas.openxmlformats.org/officeDocument/2006/relationships/image" Target="../media/image1164.png"/><Relationship Id="rId26" Type="http://schemas.openxmlformats.org/officeDocument/2006/relationships/image" Target="../media/image10710.png"/><Relationship Id="rId231" Type="http://schemas.openxmlformats.org/officeDocument/2006/relationships/customXml" Target="../ink/ink2324.xml"/><Relationship Id="rId252" Type="http://schemas.openxmlformats.org/officeDocument/2006/relationships/image" Target="../media/image1185.png"/><Relationship Id="rId273" Type="http://schemas.openxmlformats.org/officeDocument/2006/relationships/customXml" Target="../ink/ink2345.xml"/><Relationship Id="rId294" Type="http://schemas.openxmlformats.org/officeDocument/2006/relationships/image" Target="../media/image1206.png"/><Relationship Id="rId308" Type="http://schemas.openxmlformats.org/officeDocument/2006/relationships/image" Target="../media/image1213.png"/><Relationship Id="rId47" Type="http://schemas.openxmlformats.org/officeDocument/2006/relationships/customXml" Target="../ink/ink2232.xml"/><Relationship Id="rId68" Type="http://schemas.openxmlformats.org/officeDocument/2006/relationships/image" Target="../media/image1092.png"/><Relationship Id="rId89" Type="http://schemas.openxmlformats.org/officeDocument/2006/relationships/customXml" Target="../ink/ink2253.xml"/><Relationship Id="rId112" Type="http://schemas.openxmlformats.org/officeDocument/2006/relationships/image" Target="../media/image1114.png"/><Relationship Id="rId133" Type="http://schemas.openxmlformats.org/officeDocument/2006/relationships/customXml" Target="../ink/ink2275.xml"/><Relationship Id="rId154" Type="http://schemas.openxmlformats.org/officeDocument/2006/relationships/image" Target="../media/image1136.png"/><Relationship Id="rId175" Type="http://schemas.openxmlformats.org/officeDocument/2006/relationships/customXml" Target="../ink/ink2296.xml"/><Relationship Id="rId196" Type="http://schemas.openxmlformats.org/officeDocument/2006/relationships/image" Target="../media/image1157.png"/><Relationship Id="rId200" Type="http://schemas.openxmlformats.org/officeDocument/2006/relationships/image" Target="../media/image1159.png"/><Relationship Id="rId16" Type="http://schemas.openxmlformats.org/officeDocument/2006/relationships/image" Target="../media/image10660.png"/><Relationship Id="rId221" Type="http://schemas.openxmlformats.org/officeDocument/2006/relationships/customXml" Target="../ink/ink2319.xml"/><Relationship Id="rId242" Type="http://schemas.openxmlformats.org/officeDocument/2006/relationships/image" Target="../media/image1180.png"/><Relationship Id="rId263" Type="http://schemas.openxmlformats.org/officeDocument/2006/relationships/customXml" Target="../ink/ink2340.xml"/><Relationship Id="rId284" Type="http://schemas.openxmlformats.org/officeDocument/2006/relationships/image" Target="../media/image1201.png"/><Relationship Id="rId37" Type="http://schemas.openxmlformats.org/officeDocument/2006/relationships/customXml" Target="../ink/ink2227.xml"/><Relationship Id="rId58" Type="http://schemas.openxmlformats.org/officeDocument/2006/relationships/image" Target="../media/image1087.png"/><Relationship Id="rId79" Type="http://schemas.openxmlformats.org/officeDocument/2006/relationships/customXml" Target="../ink/ink2248.xml"/><Relationship Id="rId102" Type="http://schemas.openxmlformats.org/officeDocument/2006/relationships/image" Target="../media/image1109.png"/><Relationship Id="rId123" Type="http://schemas.openxmlformats.org/officeDocument/2006/relationships/customXml" Target="../ink/ink2270.xml"/><Relationship Id="rId144" Type="http://schemas.openxmlformats.org/officeDocument/2006/relationships/image" Target="../media/image1131.png"/><Relationship Id="rId90" Type="http://schemas.openxmlformats.org/officeDocument/2006/relationships/image" Target="../media/image1103.png"/><Relationship Id="rId165" Type="http://schemas.openxmlformats.org/officeDocument/2006/relationships/customXml" Target="../ink/ink2291.xml"/><Relationship Id="rId186" Type="http://schemas.openxmlformats.org/officeDocument/2006/relationships/image" Target="../media/image1152.png"/><Relationship Id="rId211" Type="http://schemas.openxmlformats.org/officeDocument/2006/relationships/customXml" Target="../ink/ink2314.xml"/><Relationship Id="rId232" Type="http://schemas.openxmlformats.org/officeDocument/2006/relationships/image" Target="../media/image1175.png"/><Relationship Id="rId253" Type="http://schemas.openxmlformats.org/officeDocument/2006/relationships/customXml" Target="../ink/ink2335.xml"/><Relationship Id="rId274" Type="http://schemas.openxmlformats.org/officeDocument/2006/relationships/image" Target="../media/image1196.png"/><Relationship Id="rId295" Type="http://schemas.openxmlformats.org/officeDocument/2006/relationships/customXml" Target="../ink/ink2356.xml"/><Relationship Id="rId309" Type="http://schemas.openxmlformats.org/officeDocument/2006/relationships/customXml" Target="../ink/ink2363.xml"/><Relationship Id="rId27" Type="http://schemas.openxmlformats.org/officeDocument/2006/relationships/customXml" Target="../ink/ink2222.xml"/><Relationship Id="rId48" Type="http://schemas.openxmlformats.org/officeDocument/2006/relationships/image" Target="../media/image1082.png"/><Relationship Id="rId69" Type="http://schemas.openxmlformats.org/officeDocument/2006/relationships/customXml" Target="../ink/ink2243.xml"/><Relationship Id="rId113" Type="http://schemas.openxmlformats.org/officeDocument/2006/relationships/customXml" Target="../ink/ink2265.xml"/><Relationship Id="rId134" Type="http://schemas.openxmlformats.org/officeDocument/2006/relationships/image" Target="../media/image1126.png"/><Relationship Id="rId80" Type="http://schemas.openxmlformats.org/officeDocument/2006/relationships/image" Target="../media/image1098.png"/><Relationship Id="rId155" Type="http://schemas.openxmlformats.org/officeDocument/2006/relationships/customXml" Target="../ink/ink2286.xml"/><Relationship Id="rId176" Type="http://schemas.openxmlformats.org/officeDocument/2006/relationships/image" Target="../media/image1147.png"/><Relationship Id="rId197" Type="http://schemas.openxmlformats.org/officeDocument/2006/relationships/customXml" Target="../ink/ink2307.xml"/><Relationship Id="rId201" Type="http://schemas.openxmlformats.org/officeDocument/2006/relationships/customXml" Target="../ink/ink2309.xml"/><Relationship Id="rId222" Type="http://schemas.openxmlformats.org/officeDocument/2006/relationships/image" Target="../media/image1170.png"/><Relationship Id="rId243" Type="http://schemas.openxmlformats.org/officeDocument/2006/relationships/customXml" Target="../ink/ink2330.xml"/><Relationship Id="rId264" Type="http://schemas.openxmlformats.org/officeDocument/2006/relationships/image" Target="../media/image1191.png"/><Relationship Id="rId285" Type="http://schemas.openxmlformats.org/officeDocument/2006/relationships/customXml" Target="../ink/ink2351.xml"/><Relationship Id="rId17" Type="http://schemas.openxmlformats.org/officeDocument/2006/relationships/customXml" Target="../ink/ink2217.xml"/><Relationship Id="rId38" Type="http://schemas.openxmlformats.org/officeDocument/2006/relationships/image" Target="../media/image1077.png"/><Relationship Id="rId59" Type="http://schemas.openxmlformats.org/officeDocument/2006/relationships/customXml" Target="../ink/ink2238.xml"/><Relationship Id="rId103" Type="http://schemas.openxmlformats.org/officeDocument/2006/relationships/customXml" Target="../ink/ink2260.xml"/><Relationship Id="rId124" Type="http://schemas.openxmlformats.org/officeDocument/2006/relationships/image" Target="../media/image1120.png"/><Relationship Id="rId310" Type="http://schemas.openxmlformats.org/officeDocument/2006/relationships/image" Target="../media/image1214.png"/><Relationship Id="rId70" Type="http://schemas.openxmlformats.org/officeDocument/2006/relationships/image" Target="../media/image1093.png"/><Relationship Id="rId91" Type="http://schemas.openxmlformats.org/officeDocument/2006/relationships/customXml" Target="../ink/ink2254.xml"/><Relationship Id="rId145" Type="http://schemas.openxmlformats.org/officeDocument/2006/relationships/customXml" Target="../ink/ink2281.xml"/><Relationship Id="rId166" Type="http://schemas.openxmlformats.org/officeDocument/2006/relationships/image" Target="../media/image1142.png"/><Relationship Id="rId187" Type="http://schemas.openxmlformats.org/officeDocument/2006/relationships/customXml" Target="../ink/ink2302.xml"/><Relationship Id="rId1" Type="http://schemas.openxmlformats.org/officeDocument/2006/relationships/slideLayout" Target="../slideLayouts/slideLayout7.xml"/><Relationship Id="rId212" Type="http://schemas.openxmlformats.org/officeDocument/2006/relationships/image" Target="../media/image1165.png"/><Relationship Id="rId233" Type="http://schemas.openxmlformats.org/officeDocument/2006/relationships/customXml" Target="../ink/ink2325.xml"/><Relationship Id="rId254" Type="http://schemas.openxmlformats.org/officeDocument/2006/relationships/image" Target="../media/image1186.png"/><Relationship Id="rId28" Type="http://schemas.openxmlformats.org/officeDocument/2006/relationships/image" Target="../media/image10720.png"/><Relationship Id="rId49" Type="http://schemas.openxmlformats.org/officeDocument/2006/relationships/customXml" Target="../ink/ink2233.xml"/><Relationship Id="rId114" Type="http://schemas.openxmlformats.org/officeDocument/2006/relationships/image" Target="../media/image1115.png"/><Relationship Id="rId275" Type="http://schemas.openxmlformats.org/officeDocument/2006/relationships/customXml" Target="../ink/ink2346.xml"/><Relationship Id="rId296" Type="http://schemas.openxmlformats.org/officeDocument/2006/relationships/image" Target="../media/image1207.png"/><Relationship Id="rId300" Type="http://schemas.openxmlformats.org/officeDocument/2006/relationships/image" Target="../media/image1209.png"/><Relationship Id="rId60" Type="http://schemas.openxmlformats.org/officeDocument/2006/relationships/image" Target="../media/image1088.png"/><Relationship Id="rId81" Type="http://schemas.openxmlformats.org/officeDocument/2006/relationships/customXml" Target="../ink/ink2249.xml"/><Relationship Id="rId135" Type="http://schemas.openxmlformats.org/officeDocument/2006/relationships/customXml" Target="../ink/ink2276.xml"/><Relationship Id="rId156" Type="http://schemas.openxmlformats.org/officeDocument/2006/relationships/image" Target="../media/image1137.png"/><Relationship Id="rId177" Type="http://schemas.openxmlformats.org/officeDocument/2006/relationships/customXml" Target="../ink/ink2297.xml"/><Relationship Id="rId198" Type="http://schemas.openxmlformats.org/officeDocument/2006/relationships/image" Target="../media/image1158.png"/><Relationship Id="rId202" Type="http://schemas.openxmlformats.org/officeDocument/2006/relationships/image" Target="../media/image1160.png"/><Relationship Id="rId223" Type="http://schemas.openxmlformats.org/officeDocument/2006/relationships/customXml" Target="../ink/ink2320.xml"/><Relationship Id="rId244" Type="http://schemas.openxmlformats.org/officeDocument/2006/relationships/image" Target="../media/image1181.png"/><Relationship Id="rId18" Type="http://schemas.openxmlformats.org/officeDocument/2006/relationships/image" Target="../media/image10670.png"/><Relationship Id="rId39" Type="http://schemas.openxmlformats.org/officeDocument/2006/relationships/customXml" Target="../ink/ink2228.xml"/><Relationship Id="rId265" Type="http://schemas.openxmlformats.org/officeDocument/2006/relationships/customXml" Target="../ink/ink2341.xml"/><Relationship Id="rId286" Type="http://schemas.openxmlformats.org/officeDocument/2006/relationships/image" Target="../media/image1202.png"/><Relationship Id="rId50" Type="http://schemas.openxmlformats.org/officeDocument/2006/relationships/image" Target="../media/image1083.png"/><Relationship Id="rId104" Type="http://schemas.openxmlformats.org/officeDocument/2006/relationships/image" Target="../media/image1110.png"/><Relationship Id="rId125" Type="http://schemas.openxmlformats.org/officeDocument/2006/relationships/customXml" Target="../ink/ink2271.xml"/><Relationship Id="rId146" Type="http://schemas.openxmlformats.org/officeDocument/2006/relationships/image" Target="../media/image1132.png"/><Relationship Id="rId167" Type="http://schemas.openxmlformats.org/officeDocument/2006/relationships/customXml" Target="../ink/ink2292.xml"/><Relationship Id="rId188" Type="http://schemas.openxmlformats.org/officeDocument/2006/relationships/image" Target="../media/image1153.png"/><Relationship Id="rId311" Type="http://schemas.openxmlformats.org/officeDocument/2006/relationships/customXml" Target="../ink/ink2364.xml"/><Relationship Id="rId71" Type="http://schemas.openxmlformats.org/officeDocument/2006/relationships/customXml" Target="../ink/ink2244.xml"/><Relationship Id="rId92" Type="http://schemas.openxmlformats.org/officeDocument/2006/relationships/image" Target="../media/image1104.png"/><Relationship Id="rId213" Type="http://schemas.openxmlformats.org/officeDocument/2006/relationships/customXml" Target="../ink/ink2315.xml"/><Relationship Id="rId234" Type="http://schemas.openxmlformats.org/officeDocument/2006/relationships/image" Target="../media/image1176.png"/><Relationship Id="rId2" Type="http://schemas.openxmlformats.org/officeDocument/2006/relationships/notesSlide" Target="../notesSlides/notesSlide11.xml"/><Relationship Id="rId29" Type="http://schemas.openxmlformats.org/officeDocument/2006/relationships/customXml" Target="../ink/ink2223.xml"/><Relationship Id="rId255" Type="http://schemas.openxmlformats.org/officeDocument/2006/relationships/customXml" Target="../ink/ink2336.xml"/><Relationship Id="rId276" Type="http://schemas.openxmlformats.org/officeDocument/2006/relationships/image" Target="../media/image1197.png"/><Relationship Id="rId297" Type="http://schemas.openxmlformats.org/officeDocument/2006/relationships/customXml" Target="../ink/ink2357.xml"/><Relationship Id="rId40" Type="http://schemas.openxmlformats.org/officeDocument/2006/relationships/image" Target="../media/image1078.png"/><Relationship Id="rId115" Type="http://schemas.openxmlformats.org/officeDocument/2006/relationships/customXml" Target="../ink/ink2266.xml"/><Relationship Id="rId136" Type="http://schemas.openxmlformats.org/officeDocument/2006/relationships/image" Target="../media/image1127.png"/><Relationship Id="rId157" Type="http://schemas.openxmlformats.org/officeDocument/2006/relationships/customXml" Target="../ink/ink2287.xml"/><Relationship Id="rId178" Type="http://schemas.openxmlformats.org/officeDocument/2006/relationships/image" Target="../media/image1148.png"/><Relationship Id="rId301" Type="http://schemas.openxmlformats.org/officeDocument/2006/relationships/customXml" Target="../ink/ink2359.xml"/><Relationship Id="rId61" Type="http://schemas.openxmlformats.org/officeDocument/2006/relationships/customXml" Target="../ink/ink2239.xml"/><Relationship Id="rId82" Type="http://schemas.openxmlformats.org/officeDocument/2006/relationships/image" Target="../media/image1099.png"/><Relationship Id="rId199" Type="http://schemas.openxmlformats.org/officeDocument/2006/relationships/customXml" Target="../ink/ink2308.xml"/><Relationship Id="rId203" Type="http://schemas.openxmlformats.org/officeDocument/2006/relationships/customXml" Target="../ink/ink2310.xml"/><Relationship Id="rId19" Type="http://schemas.openxmlformats.org/officeDocument/2006/relationships/customXml" Target="../ink/ink2218.xml"/><Relationship Id="rId224" Type="http://schemas.openxmlformats.org/officeDocument/2006/relationships/image" Target="../media/image1171.png"/><Relationship Id="rId245" Type="http://schemas.openxmlformats.org/officeDocument/2006/relationships/customXml" Target="../ink/ink2331.xml"/><Relationship Id="rId266" Type="http://schemas.openxmlformats.org/officeDocument/2006/relationships/image" Target="../media/image1192.png"/><Relationship Id="rId287" Type="http://schemas.openxmlformats.org/officeDocument/2006/relationships/customXml" Target="../ink/ink2352.xml"/><Relationship Id="rId30" Type="http://schemas.openxmlformats.org/officeDocument/2006/relationships/image" Target="../media/image10730.png"/><Relationship Id="rId105" Type="http://schemas.openxmlformats.org/officeDocument/2006/relationships/customXml" Target="../ink/ink2261.xml"/><Relationship Id="rId126" Type="http://schemas.openxmlformats.org/officeDocument/2006/relationships/image" Target="../media/image1122.png"/><Relationship Id="rId147" Type="http://schemas.openxmlformats.org/officeDocument/2006/relationships/customXml" Target="../ink/ink2282.xml"/><Relationship Id="rId168" Type="http://schemas.openxmlformats.org/officeDocument/2006/relationships/image" Target="../media/image1143.png"/><Relationship Id="rId312" Type="http://schemas.openxmlformats.org/officeDocument/2006/relationships/image" Target="../media/image1215.png"/><Relationship Id="rId51" Type="http://schemas.openxmlformats.org/officeDocument/2006/relationships/customXml" Target="../ink/ink2234.xml"/><Relationship Id="rId72" Type="http://schemas.openxmlformats.org/officeDocument/2006/relationships/image" Target="../media/image1094.png"/><Relationship Id="rId93" Type="http://schemas.openxmlformats.org/officeDocument/2006/relationships/customXml" Target="../ink/ink2255.xml"/><Relationship Id="rId189" Type="http://schemas.openxmlformats.org/officeDocument/2006/relationships/customXml" Target="../ink/ink2303.xml"/><Relationship Id="rId3" Type="http://schemas.openxmlformats.org/officeDocument/2006/relationships/image" Target="NULL"/><Relationship Id="rId214" Type="http://schemas.openxmlformats.org/officeDocument/2006/relationships/image" Target="../media/image1166.png"/><Relationship Id="rId235" Type="http://schemas.openxmlformats.org/officeDocument/2006/relationships/customXml" Target="../ink/ink2326.xml"/><Relationship Id="rId256" Type="http://schemas.openxmlformats.org/officeDocument/2006/relationships/image" Target="../media/image1187.png"/><Relationship Id="rId277" Type="http://schemas.openxmlformats.org/officeDocument/2006/relationships/customXml" Target="../ink/ink2347.xml"/><Relationship Id="rId298" Type="http://schemas.openxmlformats.org/officeDocument/2006/relationships/image" Target="../media/image1208.png"/><Relationship Id="rId116" Type="http://schemas.openxmlformats.org/officeDocument/2006/relationships/image" Target="../media/image1116.png"/><Relationship Id="rId137" Type="http://schemas.openxmlformats.org/officeDocument/2006/relationships/customXml" Target="../ink/ink2277.xml"/><Relationship Id="rId158" Type="http://schemas.openxmlformats.org/officeDocument/2006/relationships/image" Target="../media/image1138.png"/><Relationship Id="rId302" Type="http://schemas.openxmlformats.org/officeDocument/2006/relationships/image" Target="../media/image1210.png"/><Relationship Id="rId20" Type="http://schemas.openxmlformats.org/officeDocument/2006/relationships/image" Target="../media/image10680.png"/><Relationship Id="rId41" Type="http://schemas.openxmlformats.org/officeDocument/2006/relationships/customXml" Target="../ink/ink2229.xml"/><Relationship Id="rId62" Type="http://schemas.openxmlformats.org/officeDocument/2006/relationships/image" Target="../media/image1089.png"/><Relationship Id="rId83" Type="http://schemas.openxmlformats.org/officeDocument/2006/relationships/customXml" Target="../ink/ink2250.xml"/><Relationship Id="rId179" Type="http://schemas.openxmlformats.org/officeDocument/2006/relationships/customXml" Target="../ink/ink2298.xml"/><Relationship Id="rId190" Type="http://schemas.openxmlformats.org/officeDocument/2006/relationships/image" Target="../media/image1154.png"/><Relationship Id="rId204" Type="http://schemas.openxmlformats.org/officeDocument/2006/relationships/image" Target="../media/image1161.png"/><Relationship Id="rId225" Type="http://schemas.openxmlformats.org/officeDocument/2006/relationships/customXml" Target="../ink/ink2321.xml"/><Relationship Id="rId246" Type="http://schemas.openxmlformats.org/officeDocument/2006/relationships/image" Target="../media/image1182.png"/><Relationship Id="rId267" Type="http://schemas.openxmlformats.org/officeDocument/2006/relationships/customXml" Target="../ink/ink2342.xml"/><Relationship Id="rId288" Type="http://schemas.openxmlformats.org/officeDocument/2006/relationships/image" Target="../media/image1203.png"/><Relationship Id="rId106" Type="http://schemas.openxmlformats.org/officeDocument/2006/relationships/image" Target="../media/image1111.png"/><Relationship Id="rId127" Type="http://schemas.openxmlformats.org/officeDocument/2006/relationships/customXml" Target="../ink/ink2272.xml"/><Relationship Id="rId313" Type="http://schemas.openxmlformats.org/officeDocument/2006/relationships/customXml" Target="../ink/ink2365.xml"/><Relationship Id="rId10" Type="http://schemas.openxmlformats.org/officeDocument/2006/relationships/image" Target="../media/image112.png"/><Relationship Id="rId31" Type="http://schemas.openxmlformats.org/officeDocument/2006/relationships/customXml" Target="../ink/ink2224.xml"/><Relationship Id="rId52" Type="http://schemas.openxmlformats.org/officeDocument/2006/relationships/image" Target="../media/image1084.png"/><Relationship Id="rId73" Type="http://schemas.openxmlformats.org/officeDocument/2006/relationships/customXml" Target="../ink/ink2245.xml"/><Relationship Id="rId94" Type="http://schemas.openxmlformats.org/officeDocument/2006/relationships/image" Target="../media/image1105.png"/><Relationship Id="rId148" Type="http://schemas.openxmlformats.org/officeDocument/2006/relationships/image" Target="../media/image1133.png"/><Relationship Id="rId169" Type="http://schemas.openxmlformats.org/officeDocument/2006/relationships/customXml" Target="../ink/ink2293.xml"/><Relationship Id="rId4" Type="http://schemas.openxmlformats.org/officeDocument/2006/relationships/image" Target="NULL"/><Relationship Id="rId180" Type="http://schemas.openxmlformats.org/officeDocument/2006/relationships/image" Target="../media/image1149.png"/><Relationship Id="rId215" Type="http://schemas.openxmlformats.org/officeDocument/2006/relationships/customXml" Target="../ink/ink2316.xml"/><Relationship Id="rId236" Type="http://schemas.openxmlformats.org/officeDocument/2006/relationships/image" Target="../media/image1177.png"/><Relationship Id="rId257" Type="http://schemas.openxmlformats.org/officeDocument/2006/relationships/customXml" Target="../ink/ink2337.xml"/><Relationship Id="rId278" Type="http://schemas.openxmlformats.org/officeDocument/2006/relationships/image" Target="../media/image1198.png"/><Relationship Id="rId303" Type="http://schemas.openxmlformats.org/officeDocument/2006/relationships/customXml" Target="../ink/ink2360.xml"/><Relationship Id="rId42" Type="http://schemas.openxmlformats.org/officeDocument/2006/relationships/image" Target="../media/image1079.png"/><Relationship Id="rId84" Type="http://schemas.openxmlformats.org/officeDocument/2006/relationships/image" Target="../media/image1100.png"/><Relationship Id="rId138" Type="http://schemas.openxmlformats.org/officeDocument/2006/relationships/image" Target="../media/image1128.png"/><Relationship Id="rId191" Type="http://schemas.openxmlformats.org/officeDocument/2006/relationships/customXml" Target="../ink/ink2304.xml"/><Relationship Id="rId205" Type="http://schemas.openxmlformats.org/officeDocument/2006/relationships/customXml" Target="../ink/ink2311.xml"/><Relationship Id="rId247" Type="http://schemas.openxmlformats.org/officeDocument/2006/relationships/customXml" Target="../ink/ink2332.xml"/><Relationship Id="rId107" Type="http://schemas.openxmlformats.org/officeDocument/2006/relationships/customXml" Target="../ink/ink2262.xml"/><Relationship Id="rId289" Type="http://schemas.openxmlformats.org/officeDocument/2006/relationships/customXml" Target="../ink/ink2353.xml"/><Relationship Id="rId11" Type="http://schemas.openxmlformats.org/officeDocument/2006/relationships/customXml" Target="../ink/ink2214.xml"/><Relationship Id="rId53" Type="http://schemas.openxmlformats.org/officeDocument/2006/relationships/customXml" Target="../ink/ink2235.xml"/><Relationship Id="rId149" Type="http://schemas.openxmlformats.org/officeDocument/2006/relationships/customXml" Target="../ink/ink2283.xml"/><Relationship Id="rId314" Type="http://schemas.openxmlformats.org/officeDocument/2006/relationships/image" Target="../media/image1216.png"/><Relationship Id="rId95" Type="http://schemas.openxmlformats.org/officeDocument/2006/relationships/customXml" Target="../ink/ink2256.xml"/><Relationship Id="rId160" Type="http://schemas.openxmlformats.org/officeDocument/2006/relationships/image" Target="../media/image1139.png"/><Relationship Id="rId216" Type="http://schemas.openxmlformats.org/officeDocument/2006/relationships/image" Target="../media/image1167.png"/><Relationship Id="rId258" Type="http://schemas.openxmlformats.org/officeDocument/2006/relationships/image" Target="../media/image1188.png"/><Relationship Id="rId22" Type="http://schemas.openxmlformats.org/officeDocument/2006/relationships/image" Target="../media/image10690.png"/><Relationship Id="rId64" Type="http://schemas.openxmlformats.org/officeDocument/2006/relationships/image" Target="../media/image1090.png"/><Relationship Id="rId118" Type="http://schemas.openxmlformats.org/officeDocument/2006/relationships/image" Target="../media/image1117.png"/><Relationship Id="rId171" Type="http://schemas.openxmlformats.org/officeDocument/2006/relationships/customXml" Target="../ink/ink2294.xml"/><Relationship Id="rId227" Type="http://schemas.openxmlformats.org/officeDocument/2006/relationships/customXml" Target="../ink/ink2322.xml"/><Relationship Id="rId269" Type="http://schemas.openxmlformats.org/officeDocument/2006/relationships/customXml" Target="../ink/ink2343.xml"/><Relationship Id="rId33" Type="http://schemas.openxmlformats.org/officeDocument/2006/relationships/customXml" Target="../ink/ink2225.xml"/><Relationship Id="rId129" Type="http://schemas.openxmlformats.org/officeDocument/2006/relationships/customXml" Target="../ink/ink2273.xml"/><Relationship Id="rId280" Type="http://schemas.openxmlformats.org/officeDocument/2006/relationships/image" Target="../media/image1199.png"/><Relationship Id="rId75" Type="http://schemas.openxmlformats.org/officeDocument/2006/relationships/customXml" Target="../ink/ink2246.xml"/><Relationship Id="rId140" Type="http://schemas.openxmlformats.org/officeDocument/2006/relationships/image" Target="../media/image1129.png"/><Relationship Id="rId182" Type="http://schemas.openxmlformats.org/officeDocument/2006/relationships/image" Target="../media/image1150.png"/><Relationship Id="rId6" Type="http://schemas.openxmlformats.org/officeDocument/2006/relationships/image" Target="NULL"/><Relationship Id="rId238" Type="http://schemas.openxmlformats.org/officeDocument/2006/relationships/image" Target="../media/image1178.png"/><Relationship Id="rId291" Type="http://schemas.openxmlformats.org/officeDocument/2006/relationships/customXml" Target="../ink/ink2354.xml"/><Relationship Id="rId305" Type="http://schemas.openxmlformats.org/officeDocument/2006/relationships/customXml" Target="../ink/ink2361.xml"/><Relationship Id="rId44" Type="http://schemas.openxmlformats.org/officeDocument/2006/relationships/image" Target="../media/image1080.png"/><Relationship Id="rId86" Type="http://schemas.openxmlformats.org/officeDocument/2006/relationships/image" Target="../media/image1101.png"/><Relationship Id="rId151" Type="http://schemas.openxmlformats.org/officeDocument/2006/relationships/customXml" Target="../ink/ink2284.xml"/></Relationships>
</file>

<file path=ppt/slides/_rels/slide14.xml.rels><?xml version="1.0" encoding="UTF-8" standalone="yes"?>
<Relationships xmlns="http://schemas.openxmlformats.org/package/2006/relationships"><Relationship Id="rId117" Type="http://schemas.openxmlformats.org/officeDocument/2006/relationships/customXml" Target="../ink/ink2423.xml"/><Relationship Id="rId21" Type="http://schemas.openxmlformats.org/officeDocument/2006/relationships/customXml" Target="../ink/ink2375.xml"/><Relationship Id="rId42" Type="http://schemas.openxmlformats.org/officeDocument/2006/relationships/image" Target="../media/image1230.png"/><Relationship Id="rId63" Type="http://schemas.openxmlformats.org/officeDocument/2006/relationships/customXml" Target="../ink/ink2396.xml"/><Relationship Id="rId84" Type="http://schemas.openxmlformats.org/officeDocument/2006/relationships/image" Target="../media/image1251.png"/><Relationship Id="rId138" Type="http://schemas.openxmlformats.org/officeDocument/2006/relationships/image" Target="../media/image1277.png"/><Relationship Id="rId159" Type="http://schemas.openxmlformats.org/officeDocument/2006/relationships/customXml" Target="../ink/ink2444.xml"/><Relationship Id="rId170" Type="http://schemas.openxmlformats.org/officeDocument/2006/relationships/image" Target="../media/image1293.png"/><Relationship Id="rId191" Type="http://schemas.openxmlformats.org/officeDocument/2006/relationships/customXml" Target="../ink/ink2460.xml"/><Relationship Id="rId205" Type="http://schemas.openxmlformats.org/officeDocument/2006/relationships/image" Target="../media/image1311.png"/><Relationship Id="rId226" Type="http://schemas.openxmlformats.org/officeDocument/2006/relationships/customXml" Target="../ink/ink2478.xml"/><Relationship Id="rId247" Type="http://schemas.openxmlformats.org/officeDocument/2006/relationships/image" Target="../media/image1332.png"/><Relationship Id="rId107" Type="http://schemas.openxmlformats.org/officeDocument/2006/relationships/customXml" Target="../ink/ink2418.xml"/><Relationship Id="rId11" Type="http://schemas.openxmlformats.org/officeDocument/2006/relationships/customXml" Target="../ink/ink2370.xml"/><Relationship Id="rId32" Type="http://schemas.openxmlformats.org/officeDocument/2006/relationships/image" Target="../media/image1225.png"/><Relationship Id="rId53" Type="http://schemas.openxmlformats.org/officeDocument/2006/relationships/customXml" Target="../ink/ink2391.xml"/><Relationship Id="rId74" Type="http://schemas.openxmlformats.org/officeDocument/2006/relationships/image" Target="../media/image1246.png"/><Relationship Id="rId128" Type="http://schemas.openxmlformats.org/officeDocument/2006/relationships/image" Target="../media/image1272.png"/><Relationship Id="rId149" Type="http://schemas.openxmlformats.org/officeDocument/2006/relationships/customXml" Target="../ink/ink2439.xml"/><Relationship Id="rId5" Type="http://schemas.openxmlformats.org/officeDocument/2006/relationships/customXml" Target="../ink/ink2367.xml"/><Relationship Id="rId95" Type="http://schemas.openxmlformats.org/officeDocument/2006/relationships/customXml" Target="../ink/ink2412.xml"/><Relationship Id="rId160" Type="http://schemas.openxmlformats.org/officeDocument/2006/relationships/image" Target="../media/image1288.png"/><Relationship Id="rId181" Type="http://schemas.openxmlformats.org/officeDocument/2006/relationships/customXml" Target="../ink/ink2455.xml"/><Relationship Id="rId216" Type="http://schemas.openxmlformats.org/officeDocument/2006/relationships/customXml" Target="../ink/ink2473.xml"/><Relationship Id="rId237" Type="http://schemas.openxmlformats.org/officeDocument/2006/relationships/image" Target="../media/image1327.png"/><Relationship Id="rId22" Type="http://schemas.openxmlformats.org/officeDocument/2006/relationships/image" Target="../media/image1220.png"/><Relationship Id="rId43" Type="http://schemas.openxmlformats.org/officeDocument/2006/relationships/customXml" Target="../ink/ink2386.xml"/><Relationship Id="rId64" Type="http://schemas.openxmlformats.org/officeDocument/2006/relationships/image" Target="../media/image1241.png"/><Relationship Id="rId118" Type="http://schemas.openxmlformats.org/officeDocument/2006/relationships/image" Target="../media/image1268.png"/><Relationship Id="rId139" Type="http://schemas.openxmlformats.org/officeDocument/2006/relationships/customXml" Target="../ink/ink2434.xml"/><Relationship Id="rId85" Type="http://schemas.openxmlformats.org/officeDocument/2006/relationships/customXml" Target="../ink/ink2407.xml"/><Relationship Id="rId150" Type="http://schemas.openxmlformats.org/officeDocument/2006/relationships/image" Target="../media/image1283.png"/><Relationship Id="rId171" Type="http://schemas.openxmlformats.org/officeDocument/2006/relationships/customXml" Target="../ink/ink2450.xml"/><Relationship Id="rId192" Type="http://schemas.openxmlformats.org/officeDocument/2006/relationships/image" Target="../media/image1305.png"/><Relationship Id="rId206" Type="http://schemas.openxmlformats.org/officeDocument/2006/relationships/customXml" Target="../ink/ink2468.xml"/><Relationship Id="rId227" Type="http://schemas.openxmlformats.org/officeDocument/2006/relationships/image" Target="../media/image1322.png"/><Relationship Id="rId248" Type="http://schemas.openxmlformats.org/officeDocument/2006/relationships/customXml" Target="../ink/ink2489.xml"/><Relationship Id="rId12" Type="http://schemas.openxmlformats.org/officeDocument/2006/relationships/image" Target="../media/image12150.png"/><Relationship Id="rId33" Type="http://schemas.openxmlformats.org/officeDocument/2006/relationships/customXml" Target="../ink/ink2381.xml"/><Relationship Id="rId108" Type="http://schemas.openxmlformats.org/officeDocument/2006/relationships/image" Target="../media/image1263.png"/><Relationship Id="rId129" Type="http://schemas.openxmlformats.org/officeDocument/2006/relationships/customXml" Target="../ink/ink2429.xml"/><Relationship Id="rId54" Type="http://schemas.openxmlformats.org/officeDocument/2006/relationships/image" Target="../media/image1236.png"/><Relationship Id="rId75" Type="http://schemas.openxmlformats.org/officeDocument/2006/relationships/customXml" Target="../ink/ink2402.xml"/><Relationship Id="rId96" Type="http://schemas.openxmlformats.org/officeDocument/2006/relationships/image" Target="../media/image1257.png"/><Relationship Id="rId140" Type="http://schemas.openxmlformats.org/officeDocument/2006/relationships/image" Target="../media/image1278.png"/><Relationship Id="rId161" Type="http://schemas.openxmlformats.org/officeDocument/2006/relationships/customXml" Target="../ink/ink2445.xml"/><Relationship Id="rId182" Type="http://schemas.openxmlformats.org/officeDocument/2006/relationships/image" Target="../media/image1299.png"/><Relationship Id="rId217" Type="http://schemas.openxmlformats.org/officeDocument/2006/relationships/image" Target="../media/image1317.png"/><Relationship Id="rId6" Type="http://schemas.openxmlformats.org/officeDocument/2006/relationships/image" Target="../media/image12120.png"/><Relationship Id="rId238" Type="http://schemas.openxmlformats.org/officeDocument/2006/relationships/customXml" Target="../ink/ink2484.xml"/><Relationship Id="rId23" Type="http://schemas.openxmlformats.org/officeDocument/2006/relationships/customXml" Target="../ink/ink2376.xml"/><Relationship Id="rId119" Type="http://schemas.openxmlformats.org/officeDocument/2006/relationships/customXml" Target="../ink/ink2424.xml"/><Relationship Id="rId44" Type="http://schemas.openxmlformats.org/officeDocument/2006/relationships/image" Target="../media/image1231.png"/><Relationship Id="rId65" Type="http://schemas.openxmlformats.org/officeDocument/2006/relationships/customXml" Target="../ink/ink2397.xml"/><Relationship Id="rId86" Type="http://schemas.openxmlformats.org/officeDocument/2006/relationships/image" Target="../media/image1252.png"/><Relationship Id="rId130" Type="http://schemas.openxmlformats.org/officeDocument/2006/relationships/image" Target="../media/image1273.png"/><Relationship Id="rId151" Type="http://schemas.openxmlformats.org/officeDocument/2006/relationships/customXml" Target="../ink/ink2440.xml"/><Relationship Id="rId172" Type="http://schemas.openxmlformats.org/officeDocument/2006/relationships/image" Target="../media/image1294.png"/><Relationship Id="rId193" Type="http://schemas.openxmlformats.org/officeDocument/2006/relationships/customXml" Target="../ink/ink2461.xml"/><Relationship Id="rId207" Type="http://schemas.openxmlformats.org/officeDocument/2006/relationships/image" Target="../media/image1312.png"/><Relationship Id="rId228" Type="http://schemas.openxmlformats.org/officeDocument/2006/relationships/customXml" Target="../ink/ink2479.xml"/><Relationship Id="rId249" Type="http://schemas.openxmlformats.org/officeDocument/2006/relationships/image" Target="../media/image1334.png"/><Relationship Id="rId13" Type="http://schemas.openxmlformats.org/officeDocument/2006/relationships/customXml" Target="../ink/ink2371.xml"/><Relationship Id="rId109" Type="http://schemas.openxmlformats.org/officeDocument/2006/relationships/customXml" Target="../ink/ink2419.xml"/><Relationship Id="rId34" Type="http://schemas.openxmlformats.org/officeDocument/2006/relationships/image" Target="../media/image1226.png"/><Relationship Id="rId55" Type="http://schemas.openxmlformats.org/officeDocument/2006/relationships/customXml" Target="../ink/ink2392.xml"/><Relationship Id="rId76" Type="http://schemas.openxmlformats.org/officeDocument/2006/relationships/image" Target="../media/image1247.png"/><Relationship Id="rId97" Type="http://schemas.openxmlformats.org/officeDocument/2006/relationships/customXml" Target="../ink/ink2413.xml"/><Relationship Id="rId120" Type="http://schemas.openxmlformats.org/officeDocument/2006/relationships/image" Target="../media/image1269.png"/><Relationship Id="rId141" Type="http://schemas.openxmlformats.org/officeDocument/2006/relationships/customXml" Target="../ink/ink2435.xml"/><Relationship Id="rId7" Type="http://schemas.openxmlformats.org/officeDocument/2006/relationships/customXml" Target="../ink/ink2368.xml"/><Relationship Id="rId162" Type="http://schemas.openxmlformats.org/officeDocument/2006/relationships/image" Target="../media/image1289.png"/><Relationship Id="rId183" Type="http://schemas.openxmlformats.org/officeDocument/2006/relationships/customXml" Target="../ink/ink2456.xml"/><Relationship Id="rId218" Type="http://schemas.openxmlformats.org/officeDocument/2006/relationships/customXml" Target="../ink/ink2474.xml"/><Relationship Id="rId239" Type="http://schemas.openxmlformats.org/officeDocument/2006/relationships/image" Target="../media/image1328.png"/><Relationship Id="rId250" Type="http://schemas.openxmlformats.org/officeDocument/2006/relationships/customXml" Target="../ink/ink2490.xml"/><Relationship Id="rId24" Type="http://schemas.openxmlformats.org/officeDocument/2006/relationships/image" Target="../media/image1221.png"/><Relationship Id="rId45" Type="http://schemas.openxmlformats.org/officeDocument/2006/relationships/customXml" Target="../ink/ink2387.xml"/><Relationship Id="rId66" Type="http://schemas.openxmlformats.org/officeDocument/2006/relationships/image" Target="../media/image1242.png"/><Relationship Id="rId87" Type="http://schemas.openxmlformats.org/officeDocument/2006/relationships/customXml" Target="../ink/ink2408.xml"/><Relationship Id="rId110" Type="http://schemas.openxmlformats.org/officeDocument/2006/relationships/image" Target="../media/image1264.png"/><Relationship Id="rId131" Type="http://schemas.openxmlformats.org/officeDocument/2006/relationships/customXml" Target="../ink/ink2430.xml"/><Relationship Id="rId152" Type="http://schemas.openxmlformats.org/officeDocument/2006/relationships/image" Target="../media/image1284.png"/><Relationship Id="rId173" Type="http://schemas.openxmlformats.org/officeDocument/2006/relationships/customXml" Target="../ink/ink2451.xml"/><Relationship Id="rId194" Type="http://schemas.openxmlformats.org/officeDocument/2006/relationships/image" Target="../media/image1306.png"/><Relationship Id="rId208" Type="http://schemas.openxmlformats.org/officeDocument/2006/relationships/customXml" Target="../ink/ink2469.xml"/><Relationship Id="rId229" Type="http://schemas.openxmlformats.org/officeDocument/2006/relationships/image" Target="../media/image1323.png"/><Relationship Id="rId240" Type="http://schemas.openxmlformats.org/officeDocument/2006/relationships/customXml" Target="../ink/ink2485.xml"/><Relationship Id="rId14" Type="http://schemas.openxmlformats.org/officeDocument/2006/relationships/image" Target="../media/image12160.png"/><Relationship Id="rId35" Type="http://schemas.openxmlformats.org/officeDocument/2006/relationships/customXml" Target="../ink/ink2382.xml"/><Relationship Id="rId56" Type="http://schemas.openxmlformats.org/officeDocument/2006/relationships/image" Target="../media/image1237.png"/><Relationship Id="rId77" Type="http://schemas.openxmlformats.org/officeDocument/2006/relationships/customXml" Target="../ink/ink2403.xml"/><Relationship Id="rId100" Type="http://schemas.openxmlformats.org/officeDocument/2006/relationships/image" Target="../media/image1259.png"/><Relationship Id="rId8" Type="http://schemas.openxmlformats.org/officeDocument/2006/relationships/image" Target="../media/image12130.png"/><Relationship Id="rId98" Type="http://schemas.openxmlformats.org/officeDocument/2006/relationships/image" Target="../media/image1258.png"/><Relationship Id="rId121" Type="http://schemas.openxmlformats.org/officeDocument/2006/relationships/customXml" Target="../ink/ink2425.xml"/><Relationship Id="rId142" Type="http://schemas.openxmlformats.org/officeDocument/2006/relationships/image" Target="../media/image1279.png"/><Relationship Id="rId163" Type="http://schemas.openxmlformats.org/officeDocument/2006/relationships/customXml" Target="../ink/ink2446.xml"/><Relationship Id="rId184" Type="http://schemas.openxmlformats.org/officeDocument/2006/relationships/image" Target="../media/image1301.png"/><Relationship Id="rId219" Type="http://schemas.openxmlformats.org/officeDocument/2006/relationships/image" Target="../media/image1318.png"/><Relationship Id="rId230" Type="http://schemas.openxmlformats.org/officeDocument/2006/relationships/customXml" Target="../ink/ink2480.xml"/><Relationship Id="rId251" Type="http://schemas.openxmlformats.org/officeDocument/2006/relationships/image" Target="../media/image1335.png"/><Relationship Id="rId25" Type="http://schemas.openxmlformats.org/officeDocument/2006/relationships/customXml" Target="../ink/ink2377.xml"/><Relationship Id="rId46" Type="http://schemas.openxmlformats.org/officeDocument/2006/relationships/image" Target="../media/image1232.png"/><Relationship Id="rId67" Type="http://schemas.openxmlformats.org/officeDocument/2006/relationships/customXml" Target="../ink/ink2398.xml"/><Relationship Id="rId88" Type="http://schemas.openxmlformats.org/officeDocument/2006/relationships/image" Target="../media/image1253.png"/><Relationship Id="rId111" Type="http://schemas.openxmlformats.org/officeDocument/2006/relationships/customXml" Target="../ink/ink2420.xml"/><Relationship Id="rId132" Type="http://schemas.openxmlformats.org/officeDocument/2006/relationships/image" Target="../media/image1274.png"/><Relationship Id="rId153" Type="http://schemas.openxmlformats.org/officeDocument/2006/relationships/customXml" Target="../ink/ink2441.xml"/><Relationship Id="rId174" Type="http://schemas.openxmlformats.org/officeDocument/2006/relationships/image" Target="../media/image1295.png"/><Relationship Id="rId195" Type="http://schemas.openxmlformats.org/officeDocument/2006/relationships/customXml" Target="../ink/ink2462.xml"/><Relationship Id="rId209" Type="http://schemas.openxmlformats.org/officeDocument/2006/relationships/image" Target="../media/image1313.png"/><Relationship Id="rId220" Type="http://schemas.openxmlformats.org/officeDocument/2006/relationships/customXml" Target="../ink/ink2475.xml"/><Relationship Id="rId241" Type="http://schemas.openxmlformats.org/officeDocument/2006/relationships/image" Target="../media/image1329.png"/><Relationship Id="rId15" Type="http://schemas.openxmlformats.org/officeDocument/2006/relationships/customXml" Target="../ink/ink2372.xml"/><Relationship Id="rId36" Type="http://schemas.openxmlformats.org/officeDocument/2006/relationships/image" Target="../media/image1227.png"/><Relationship Id="rId57" Type="http://schemas.openxmlformats.org/officeDocument/2006/relationships/customXml" Target="../ink/ink2393.xml"/><Relationship Id="rId78" Type="http://schemas.openxmlformats.org/officeDocument/2006/relationships/image" Target="../media/image1248.png"/><Relationship Id="rId99" Type="http://schemas.openxmlformats.org/officeDocument/2006/relationships/customXml" Target="../ink/ink2414.xml"/><Relationship Id="rId101" Type="http://schemas.openxmlformats.org/officeDocument/2006/relationships/customXml" Target="../ink/ink2415.xml"/><Relationship Id="rId122" Type="http://schemas.openxmlformats.org/officeDocument/2006/relationships/image" Target="../media/image1270.png"/><Relationship Id="rId143" Type="http://schemas.openxmlformats.org/officeDocument/2006/relationships/customXml" Target="../ink/ink2436.xml"/><Relationship Id="rId164" Type="http://schemas.openxmlformats.org/officeDocument/2006/relationships/image" Target="../media/image1290.png"/><Relationship Id="rId185" Type="http://schemas.openxmlformats.org/officeDocument/2006/relationships/customXml" Target="../ink/ink2457.xml"/><Relationship Id="rId9" Type="http://schemas.openxmlformats.org/officeDocument/2006/relationships/customXml" Target="../ink/ink2369.xml"/><Relationship Id="rId210" Type="http://schemas.openxmlformats.org/officeDocument/2006/relationships/customXml" Target="../ink/ink2470.xml"/><Relationship Id="rId26" Type="http://schemas.openxmlformats.org/officeDocument/2006/relationships/image" Target="../media/image1222.png"/><Relationship Id="rId231" Type="http://schemas.openxmlformats.org/officeDocument/2006/relationships/image" Target="../media/image1324.png"/><Relationship Id="rId252" Type="http://schemas.openxmlformats.org/officeDocument/2006/relationships/customXml" Target="../ink/ink2491.xml"/><Relationship Id="rId47" Type="http://schemas.openxmlformats.org/officeDocument/2006/relationships/customXml" Target="../ink/ink2388.xml"/><Relationship Id="rId68" Type="http://schemas.openxmlformats.org/officeDocument/2006/relationships/image" Target="../media/image1243.png"/><Relationship Id="rId89" Type="http://schemas.openxmlformats.org/officeDocument/2006/relationships/customXml" Target="../ink/ink2409.xml"/><Relationship Id="rId112" Type="http://schemas.openxmlformats.org/officeDocument/2006/relationships/image" Target="../media/image1265.png"/><Relationship Id="rId133" Type="http://schemas.openxmlformats.org/officeDocument/2006/relationships/customXml" Target="../ink/ink2431.xml"/><Relationship Id="rId154" Type="http://schemas.openxmlformats.org/officeDocument/2006/relationships/image" Target="../media/image1285.png"/><Relationship Id="rId175" Type="http://schemas.openxmlformats.org/officeDocument/2006/relationships/customXml" Target="../ink/ink2452.xml"/><Relationship Id="rId196" Type="http://schemas.openxmlformats.org/officeDocument/2006/relationships/image" Target="../media/image1307.png"/><Relationship Id="rId200" Type="http://schemas.openxmlformats.org/officeDocument/2006/relationships/customXml" Target="../ink/ink2465.xml"/><Relationship Id="rId16" Type="http://schemas.openxmlformats.org/officeDocument/2006/relationships/image" Target="../media/image1217.png"/><Relationship Id="rId221" Type="http://schemas.openxmlformats.org/officeDocument/2006/relationships/image" Target="../media/image1319.png"/><Relationship Id="rId242" Type="http://schemas.openxmlformats.org/officeDocument/2006/relationships/customXml" Target="../ink/ink2486.xml"/><Relationship Id="rId37" Type="http://schemas.openxmlformats.org/officeDocument/2006/relationships/customXml" Target="../ink/ink2383.xml"/><Relationship Id="rId58" Type="http://schemas.openxmlformats.org/officeDocument/2006/relationships/image" Target="../media/image1238.png"/><Relationship Id="rId79" Type="http://schemas.openxmlformats.org/officeDocument/2006/relationships/customXml" Target="../ink/ink2404.xml"/><Relationship Id="rId102" Type="http://schemas.openxmlformats.org/officeDocument/2006/relationships/image" Target="../media/image1260.png"/><Relationship Id="rId123" Type="http://schemas.openxmlformats.org/officeDocument/2006/relationships/customXml" Target="../ink/ink2426.xml"/><Relationship Id="rId144" Type="http://schemas.openxmlformats.org/officeDocument/2006/relationships/image" Target="../media/image1280.png"/><Relationship Id="rId90" Type="http://schemas.openxmlformats.org/officeDocument/2006/relationships/image" Target="../media/image1254.png"/><Relationship Id="rId165" Type="http://schemas.openxmlformats.org/officeDocument/2006/relationships/customXml" Target="../ink/ink2447.xml"/><Relationship Id="rId186" Type="http://schemas.openxmlformats.org/officeDocument/2006/relationships/image" Target="../media/image1302.png"/><Relationship Id="rId211" Type="http://schemas.openxmlformats.org/officeDocument/2006/relationships/image" Target="../media/image1314.png"/><Relationship Id="rId232" Type="http://schemas.openxmlformats.org/officeDocument/2006/relationships/customXml" Target="../ink/ink2481.xml"/><Relationship Id="rId253" Type="http://schemas.openxmlformats.org/officeDocument/2006/relationships/image" Target="../media/image1337.png"/><Relationship Id="rId27" Type="http://schemas.openxmlformats.org/officeDocument/2006/relationships/customXml" Target="../ink/ink2378.xml"/><Relationship Id="rId48" Type="http://schemas.openxmlformats.org/officeDocument/2006/relationships/image" Target="../media/image1233.png"/><Relationship Id="rId69" Type="http://schemas.openxmlformats.org/officeDocument/2006/relationships/customXml" Target="../ink/ink2399.xml"/><Relationship Id="rId113" Type="http://schemas.openxmlformats.org/officeDocument/2006/relationships/customXml" Target="../ink/ink2421.xml"/><Relationship Id="rId134" Type="http://schemas.openxmlformats.org/officeDocument/2006/relationships/image" Target="../media/image1275.png"/><Relationship Id="rId80" Type="http://schemas.openxmlformats.org/officeDocument/2006/relationships/image" Target="../media/image1249.png"/><Relationship Id="rId155" Type="http://schemas.openxmlformats.org/officeDocument/2006/relationships/customXml" Target="../ink/ink2442.xml"/><Relationship Id="rId176" Type="http://schemas.openxmlformats.org/officeDocument/2006/relationships/image" Target="../media/image1296.png"/><Relationship Id="rId197" Type="http://schemas.openxmlformats.org/officeDocument/2006/relationships/customXml" Target="../ink/ink2463.xml"/><Relationship Id="rId201" Type="http://schemas.openxmlformats.org/officeDocument/2006/relationships/image" Target="../media/image1309.png"/><Relationship Id="rId222" Type="http://schemas.openxmlformats.org/officeDocument/2006/relationships/customXml" Target="../ink/ink2476.xml"/><Relationship Id="rId243" Type="http://schemas.openxmlformats.org/officeDocument/2006/relationships/image" Target="../media/image1330.png"/><Relationship Id="rId17" Type="http://schemas.openxmlformats.org/officeDocument/2006/relationships/customXml" Target="../ink/ink2373.xml"/><Relationship Id="rId38" Type="http://schemas.openxmlformats.org/officeDocument/2006/relationships/image" Target="../media/image1228.png"/><Relationship Id="rId59" Type="http://schemas.openxmlformats.org/officeDocument/2006/relationships/customXml" Target="../ink/ink2394.xml"/><Relationship Id="rId103" Type="http://schemas.openxmlformats.org/officeDocument/2006/relationships/customXml" Target="../ink/ink2416.xml"/><Relationship Id="rId124" Type="http://schemas.openxmlformats.org/officeDocument/2006/relationships/image" Target="../media/image112.png"/><Relationship Id="rId70" Type="http://schemas.openxmlformats.org/officeDocument/2006/relationships/image" Target="../media/image1244.png"/><Relationship Id="rId91" Type="http://schemas.openxmlformats.org/officeDocument/2006/relationships/customXml" Target="../ink/ink2410.xml"/><Relationship Id="rId145" Type="http://schemas.openxmlformats.org/officeDocument/2006/relationships/customXml" Target="../ink/ink2437.xml"/><Relationship Id="rId166" Type="http://schemas.openxmlformats.org/officeDocument/2006/relationships/image" Target="../media/image1291.png"/><Relationship Id="rId187" Type="http://schemas.openxmlformats.org/officeDocument/2006/relationships/customXml" Target="../ink/ink2458.xml"/><Relationship Id="rId1" Type="http://schemas.openxmlformats.org/officeDocument/2006/relationships/slideLayout" Target="../slideLayouts/slideLayout7.xml"/><Relationship Id="rId212" Type="http://schemas.openxmlformats.org/officeDocument/2006/relationships/customXml" Target="../ink/ink2471.xml"/><Relationship Id="rId233" Type="http://schemas.openxmlformats.org/officeDocument/2006/relationships/image" Target="../media/image1325.png"/><Relationship Id="rId254" Type="http://schemas.openxmlformats.org/officeDocument/2006/relationships/customXml" Target="../ink/ink2492.xml"/><Relationship Id="rId28" Type="http://schemas.openxmlformats.org/officeDocument/2006/relationships/image" Target="../media/image1223.png"/><Relationship Id="rId49" Type="http://schemas.openxmlformats.org/officeDocument/2006/relationships/customXml" Target="../ink/ink2389.xml"/><Relationship Id="rId114" Type="http://schemas.openxmlformats.org/officeDocument/2006/relationships/image" Target="../media/image1266.png"/><Relationship Id="rId60" Type="http://schemas.openxmlformats.org/officeDocument/2006/relationships/image" Target="../media/image1239.png"/><Relationship Id="rId81" Type="http://schemas.openxmlformats.org/officeDocument/2006/relationships/customXml" Target="../ink/ink2405.xml"/><Relationship Id="rId135" Type="http://schemas.openxmlformats.org/officeDocument/2006/relationships/customXml" Target="../ink/ink2432.xml"/><Relationship Id="rId156" Type="http://schemas.openxmlformats.org/officeDocument/2006/relationships/image" Target="../media/image1286.png"/><Relationship Id="rId177" Type="http://schemas.openxmlformats.org/officeDocument/2006/relationships/customXml" Target="../ink/ink2453.xml"/><Relationship Id="rId198" Type="http://schemas.openxmlformats.org/officeDocument/2006/relationships/image" Target="../media/image1308.png"/><Relationship Id="rId202" Type="http://schemas.openxmlformats.org/officeDocument/2006/relationships/customXml" Target="../ink/ink2466.xml"/><Relationship Id="rId223" Type="http://schemas.openxmlformats.org/officeDocument/2006/relationships/image" Target="../media/image1320.png"/><Relationship Id="rId244" Type="http://schemas.openxmlformats.org/officeDocument/2006/relationships/customXml" Target="../ink/ink2487.xml"/><Relationship Id="rId18" Type="http://schemas.openxmlformats.org/officeDocument/2006/relationships/image" Target="../media/image1218.png"/><Relationship Id="rId39" Type="http://schemas.openxmlformats.org/officeDocument/2006/relationships/customXml" Target="../ink/ink2384.xml"/><Relationship Id="rId50" Type="http://schemas.openxmlformats.org/officeDocument/2006/relationships/image" Target="../media/image1234.png"/><Relationship Id="rId104" Type="http://schemas.openxmlformats.org/officeDocument/2006/relationships/image" Target="../media/image1261.png"/><Relationship Id="rId125" Type="http://schemas.openxmlformats.org/officeDocument/2006/relationships/customXml" Target="../ink/ink2427.xml"/><Relationship Id="rId146" Type="http://schemas.openxmlformats.org/officeDocument/2006/relationships/image" Target="../media/image1281.png"/><Relationship Id="rId167" Type="http://schemas.openxmlformats.org/officeDocument/2006/relationships/customXml" Target="../ink/ink2448.xml"/><Relationship Id="rId188" Type="http://schemas.openxmlformats.org/officeDocument/2006/relationships/image" Target="../media/image1303.png"/><Relationship Id="rId71" Type="http://schemas.openxmlformats.org/officeDocument/2006/relationships/customXml" Target="../ink/ink2400.xml"/><Relationship Id="rId92" Type="http://schemas.openxmlformats.org/officeDocument/2006/relationships/image" Target="../media/image1255.png"/><Relationship Id="rId213" Type="http://schemas.openxmlformats.org/officeDocument/2006/relationships/image" Target="../media/image1315.png"/><Relationship Id="rId234" Type="http://schemas.openxmlformats.org/officeDocument/2006/relationships/customXml" Target="../ink/ink2482.xml"/><Relationship Id="rId2" Type="http://schemas.openxmlformats.org/officeDocument/2006/relationships/notesSlide" Target="../notesSlides/notesSlide12.xml"/><Relationship Id="rId29" Type="http://schemas.openxmlformats.org/officeDocument/2006/relationships/customXml" Target="../ink/ink2379.xml"/><Relationship Id="rId255" Type="http://schemas.openxmlformats.org/officeDocument/2006/relationships/image" Target="../media/image1338.png"/><Relationship Id="rId40" Type="http://schemas.openxmlformats.org/officeDocument/2006/relationships/image" Target="../media/image1229.png"/><Relationship Id="rId115" Type="http://schemas.openxmlformats.org/officeDocument/2006/relationships/customXml" Target="../ink/ink2422.xml"/><Relationship Id="rId136" Type="http://schemas.openxmlformats.org/officeDocument/2006/relationships/image" Target="../media/image1276.png"/><Relationship Id="rId157" Type="http://schemas.openxmlformats.org/officeDocument/2006/relationships/customXml" Target="../ink/ink2443.xml"/><Relationship Id="rId178" Type="http://schemas.openxmlformats.org/officeDocument/2006/relationships/image" Target="../media/image1297.png"/><Relationship Id="rId61" Type="http://schemas.openxmlformats.org/officeDocument/2006/relationships/customXml" Target="../ink/ink2395.xml"/><Relationship Id="rId82" Type="http://schemas.openxmlformats.org/officeDocument/2006/relationships/image" Target="../media/image1250.png"/><Relationship Id="rId199" Type="http://schemas.openxmlformats.org/officeDocument/2006/relationships/customXml" Target="../ink/ink2464.xml"/><Relationship Id="rId203" Type="http://schemas.openxmlformats.org/officeDocument/2006/relationships/image" Target="../media/image1310.png"/><Relationship Id="rId19" Type="http://schemas.openxmlformats.org/officeDocument/2006/relationships/customXml" Target="../ink/ink2374.xml"/><Relationship Id="rId224" Type="http://schemas.openxmlformats.org/officeDocument/2006/relationships/customXml" Target="../ink/ink2477.xml"/><Relationship Id="rId245" Type="http://schemas.openxmlformats.org/officeDocument/2006/relationships/image" Target="../media/image1331.png"/><Relationship Id="rId30" Type="http://schemas.openxmlformats.org/officeDocument/2006/relationships/image" Target="../media/image1224.png"/><Relationship Id="rId105" Type="http://schemas.openxmlformats.org/officeDocument/2006/relationships/customXml" Target="../ink/ink2417.xml"/><Relationship Id="rId126" Type="http://schemas.openxmlformats.org/officeDocument/2006/relationships/image" Target="../media/image1271.png"/><Relationship Id="rId147" Type="http://schemas.openxmlformats.org/officeDocument/2006/relationships/customXml" Target="../ink/ink2438.xml"/><Relationship Id="rId168" Type="http://schemas.openxmlformats.org/officeDocument/2006/relationships/image" Target="../media/image1292.png"/><Relationship Id="rId51" Type="http://schemas.openxmlformats.org/officeDocument/2006/relationships/customXml" Target="../ink/ink2390.xml"/><Relationship Id="rId72" Type="http://schemas.openxmlformats.org/officeDocument/2006/relationships/image" Target="../media/image1245.png"/><Relationship Id="rId93" Type="http://schemas.openxmlformats.org/officeDocument/2006/relationships/customXml" Target="../ink/ink2411.xml"/><Relationship Id="rId189" Type="http://schemas.openxmlformats.org/officeDocument/2006/relationships/customXml" Target="../ink/ink2459.xml"/><Relationship Id="rId3" Type="http://schemas.openxmlformats.org/officeDocument/2006/relationships/customXml" Target="../ink/ink2366.xml"/><Relationship Id="rId214" Type="http://schemas.openxmlformats.org/officeDocument/2006/relationships/customXml" Target="../ink/ink2472.xml"/><Relationship Id="rId235" Type="http://schemas.openxmlformats.org/officeDocument/2006/relationships/image" Target="../media/image1326.png"/><Relationship Id="rId256" Type="http://schemas.openxmlformats.org/officeDocument/2006/relationships/customXml" Target="../ink/ink2493.xml"/><Relationship Id="rId116" Type="http://schemas.openxmlformats.org/officeDocument/2006/relationships/image" Target="../media/image1267.png"/><Relationship Id="rId137" Type="http://schemas.openxmlformats.org/officeDocument/2006/relationships/customXml" Target="../ink/ink2433.xml"/><Relationship Id="rId158" Type="http://schemas.openxmlformats.org/officeDocument/2006/relationships/image" Target="../media/image1287.png"/><Relationship Id="rId20" Type="http://schemas.openxmlformats.org/officeDocument/2006/relationships/image" Target="../media/image1219.png"/><Relationship Id="rId41" Type="http://schemas.openxmlformats.org/officeDocument/2006/relationships/customXml" Target="../ink/ink2385.xml"/><Relationship Id="rId62" Type="http://schemas.openxmlformats.org/officeDocument/2006/relationships/image" Target="../media/image1240.png"/><Relationship Id="rId83" Type="http://schemas.openxmlformats.org/officeDocument/2006/relationships/customXml" Target="../ink/ink2406.xml"/><Relationship Id="rId179" Type="http://schemas.openxmlformats.org/officeDocument/2006/relationships/customXml" Target="../ink/ink2454.xml"/><Relationship Id="rId190" Type="http://schemas.openxmlformats.org/officeDocument/2006/relationships/image" Target="../media/image1304.png"/><Relationship Id="rId204" Type="http://schemas.openxmlformats.org/officeDocument/2006/relationships/customXml" Target="../ink/ink2467.xml"/><Relationship Id="rId225" Type="http://schemas.openxmlformats.org/officeDocument/2006/relationships/image" Target="../media/image1321.png"/><Relationship Id="rId246" Type="http://schemas.openxmlformats.org/officeDocument/2006/relationships/customXml" Target="../ink/ink2488.xml"/><Relationship Id="rId106" Type="http://schemas.openxmlformats.org/officeDocument/2006/relationships/image" Target="../media/image1262.png"/><Relationship Id="rId127" Type="http://schemas.openxmlformats.org/officeDocument/2006/relationships/customXml" Target="../ink/ink2428.xml"/><Relationship Id="rId10" Type="http://schemas.openxmlformats.org/officeDocument/2006/relationships/image" Target="../media/image12140.png"/><Relationship Id="rId31" Type="http://schemas.openxmlformats.org/officeDocument/2006/relationships/customXml" Target="../ink/ink2380.xml"/><Relationship Id="rId52" Type="http://schemas.openxmlformats.org/officeDocument/2006/relationships/image" Target="../media/image1235.png"/><Relationship Id="rId73" Type="http://schemas.openxmlformats.org/officeDocument/2006/relationships/customXml" Target="../ink/ink2401.xml"/><Relationship Id="rId94" Type="http://schemas.openxmlformats.org/officeDocument/2006/relationships/image" Target="../media/image1256.png"/><Relationship Id="rId148" Type="http://schemas.openxmlformats.org/officeDocument/2006/relationships/image" Target="../media/image1282.png"/><Relationship Id="rId169" Type="http://schemas.openxmlformats.org/officeDocument/2006/relationships/customXml" Target="../ink/ink2449.xml"/><Relationship Id="rId4" Type="http://schemas.openxmlformats.org/officeDocument/2006/relationships/image" Target="../media/image12110.png"/><Relationship Id="rId180" Type="http://schemas.openxmlformats.org/officeDocument/2006/relationships/image" Target="../media/image1298.png"/><Relationship Id="rId215" Type="http://schemas.openxmlformats.org/officeDocument/2006/relationships/image" Target="../media/image1316.png"/><Relationship Id="rId236" Type="http://schemas.openxmlformats.org/officeDocument/2006/relationships/customXml" Target="../ink/ink2483.xml"/><Relationship Id="rId257" Type="http://schemas.openxmlformats.org/officeDocument/2006/relationships/image" Target="../media/image133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769" Type="http://schemas.openxmlformats.org/officeDocument/2006/relationships/customXml" Target="../ink/ink2508.xml"/><Relationship Id="rId976" Type="http://schemas.openxmlformats.org/officeDocument/2006/relationships/image" Target="../media/image1423.png"/><Relationship Id="rId1399" Type="http://schemas.openxmlformats.org/officeDocument/2006/relationships/customXml" Target="../ink/ink2823.xml"/><Relationship Id="rId1161" Type="http://schemas.openxmlformats.org/officeDocument/2006/relationships/customXml" Target="../ink/ink2704.xml"/><Relationship Id="rId1259" Type="http://schemas.openxmlformats.org/officeDocument/2006/relationships/customXml" Target="../ink/ink2753.xml"/><Relationship Id="rId1466" Type="http://schemas.openxmlformats.org/officeDocument/2006/relationships/image" Target="../media/image1669.png"/><Relationship Id="rId836" Type="http://schemas.openxmlformats.org/officeDocument/2006/relationships/image" Target="../media/image1351.png"/><Relationship Id="rId1021" Type="http://schemas.openxmlformats.org/officeDocument/2006/relationships/customXml" Target="../ink/ink2634.xml"/><Relationship Id="rId1119" Type="http://schemas.openxmlformats.org/officeDocument/2006/relationships/customXml" Target="../ink/ink2683.xml"/><Relationship Id="rId903" Type="http://schemas.openxmlformats.org/officeDocument/2006/relationships/customXml" Target="../ink/ink2575.xml"/><Relationship Id="rId1326" Type="http://schemas.openxmlformats.org/officeDocument/2006/relationships/image" Target="../media/image1598.png"/><Relationship Id="rId987" Type="http://schemas.openxmlformats.org/officeDocument/2006/relationships/customXml" Target="../ink/ink2617.xml"/><Relationship Id="rId1172" Type="http://schemas.openxmlformats.org/officeDocument/2006/relationships/image" Target="../media/image1521.png"/><Relationship Id="rId847" Type="http://schemas.openxmlformats.org/officeDocument/2006/relationships/customXml" Target="../ink/ink2547.xml"/><Relationship Id="rId1032" Type="http://schemas.openxmlformats.org/officeDocument/2006/relationships/image" Target="../media/image1451.png"/><Relationship Id="rId1477" Type="http://schemas.openxmlformats.org/officeDocument/2006/relationships/customXml" Target="../ink/ink2862.xml"/><Relationship Id="rId914" Type="http://schemas.openxmlformats.org/officeDocument/2006/relationships/image" Target="../media/image1391.png"/><Relationship Id="rId1337" Type="http://schemas.openxmlformats.org/officeDocument/2006/relationships/customXml" Target="../ink/ink2792.xml"/><Relationship Id="rId760" Type="http://schemas.openxmlformats.org/officeDocument/2006/relationships/image" Target="../media/image557.png"/><Relationship Id="rId998" Type="http://schemas.openxmlformats.org/officeDocument/2006/relationships/image" Target="../media/image1434.png"/><Relationship Id="rId1183" Type="http://schemas.openxmlformats.org/officeDocument/2006/relationships/customXml" Target="../ink/ink2715.xml"/><Relationship Id="rId1390" Type="http://schemas.openxmlformats.org/officeDocument/2006/relationships/image" Target="../media/image1630.png"/><Relationship Id="rId1404" Type="http://schemas.openxmlformats.org/officeDocument/2006/relationships/image" Target="../media/image1637.png"/><Relationship Id="rId858" Type="http://schemas.openxmlformats.org/officeDocument/2006/relationships/image" Target="../media/image1362.png"/><Relationship Id="rId1043" Type="http://schemas.openxmlformats.org/officeDocument/2006/relationships/customXml" Target="../ink/ink2645.xml"/><Relationship Id="rId1488" Type="http://schemas.openxmlformats.org/officeDocument/2006/relationships/image" Target="../media/image1680.png"/><Relationship Id="rId925" Type="http://schemas.openxmlformats.org/officeDocument/2006/relationships/customXml" Target="../ink/ink2586.xml"/><Relationship Id="rId1250" Type="http://schemas.openxmlformats.org/officeDocument/2006/relationships/image" Target="../media/image1560.png"/><Relationship Id="rId1348" Type="http://schemas.openxmlformats.org/officeDocument/2006/relationships/image" Target="../media/image1609.png"/><Relationship Id="rId1110" Type="http://schemas.openxmlformats.org/officeDocument/2006/relationships/image" Target="../media/image1490.png"/><Relationship Id="rId1194" Type="http://schemas.openxmlformats.org/officeDocument/2006/relationships/image" Target="../media/image1532.png"/><Relationship Id="rId1208" Type="http://schemas.openxmlformats.org/officeDocument/2006/relationships/image" Target="../media/image1539.png"/><Relationship Id="rId1415" Type="http://schemas.openxmlformats.org/officeDocument/2006/relationships/customXml" Target="../ink/ink2831.xml"/><Relationship Id="rId771" Type="http://schemas.openxmlformats.org/officeDocument/2006/relationships/customXml" Target="../ink/ink2509.xml"/><Relationship Id="rId869" Type="http://schemas.openxmlformats.org/officeDocument/2006/relationships/customXml" Target="../ink/ink2558.xml"/><Relationship Id="rId1054" Type="http://schemas.openxmlformats.org/officeDocument/2006/relationships/image" Target="../media/image1462.png"/><Relationship Id="rId1261" Type="http://schemas.openxmlformats.org/officeDocument/2006/relationships/customXml" Target="../ink/ink2754.xml"/><Relationship Id="rId1359" Type="http://schemas.openxmlformats.org/officeDocument/2006/relationships/customXml" Target="../ink/ink2803.xml"/><Relationship Id="rId936" Type="http://schemas.openxmlformats.org/officeDocument/2006/relationships/image" Target="../media/image1402.png"/><Relationship Id="rId1121" Type="http://schemas.openxmlformats.org/officeDocument/2006/relationships/customXml" Target="../ink/ink2684.xml"/><Relationship Id="rId1219" Type="http://schemas.openxmlformats.org/officeDocument/2006/relationships/customXml" Target="../ink/ink2733.xml"/><Relationship Id="rId782" Type="http://schemas.openxmlformats.org/officeDocument/2006/relationships/image" Target="../media/image568.png"/><Relationship Id="rId1426" Type="http://schemas.openxmlformats.org/officeDocument/2006/relationships/image" Target="../media/image1649.png"/><Relationship Id="rId1065" Type="http://schemas.openxmlformats.org/officeDocument/2006/relationships/customXml" Target="../ink/ink2656.xml"/><Relationship Id="rId1272" Type="http://schemas.openxmlformats.org/officeDocument/2006/relationships/image" Target="../media/image1571.png"/><Relationship Id="rId947" Type="http://schemas.openxmlformats.org/officeDocument/2006/relationships/customXml" Target="../ink/ink2597.xml"/><Relationship Id="rId1132" Type="http://schemas.openxmlformats.org/officeDocument/2006/relationships/image" Target="../media/image1501.png"/><Relationship Id="rId793" Type="http://schemas.openxmlformats.org/officeDocument/2006/relationships/customXml" Target="../ink/ink2520.xml"/><Relationship Id="rId807" Type="http://schemas.openxmlformats.org/officeDocument/2006/relationships/customXml" Target="../ink/ink2527.xml"/><Relationship Id="rId1437" Type="http://schemas.openxmlformats.org/officeDocument/2006/relationships/customXml" Target="../ink/ink2842.xml"/><Relationship Id="rId1076" Type="http://schemas.openxmlformats.org/officeDocument/2006/relationships/image" Target="../media/image1473.png"/><Relationship Id="rId1283" Type="http://schemas.openxmlformats.org/officeDocument/2006/relationships/customXml" Target="../ink/ink2765.xml"/><Relationship Id="rId1490" Type="http://schemas.openxmlformats.org/officeDocument/2006/relationships/image" Target="../media/image1681.png"/><Relationship Id="rId860" Type="http://schemas.openxmlformats.org/officeDocument/2006/relationships/image" Target="../media/image1363.png"/><Relationship Id="rId958" Type="http://schemas.openxmlformats.org/officeDocument/2006/relationships/image" Target="../media/image1414.png"/><Relationship Id="rId1143" Type="http://schemas.openxmlformats.org/officeDocument/2006/relationships/customXml" Target="../ink/ink2695.xml"/><Relationship Id="rId818" Type="http://schemas.openxmlformats.org/officeDocument/2006/relationships/image" Target="../media/image1342.png"/><Relationship Id="rId1350" Type="http://schemas.openxmlformats.org/officeDocument/2006/relationships/image" Target="../media/image1610.png"/><Relationship Id="rId1448" Type="http://schemas.openxmlformats.org/officeDocument/2006/relationships/image" Target="../media/image1660.png"/><Relationship Id="rId1003" Type="http://schemas.openxmlformats.org/officeDocument/2006/relationships/customXml" Target="../ink/ink2625.xml"/><Relationship Id="rId1087" Type="http://schemas.openxmlformats.org/officeDocument/2006/relationships/customXml" Target="../ink/ink2667.xml"/><Relationship Id="rId1210" Type="http://schemas.openxmlformats.org/officeDocument/2006/relationships/image" Target="../media/image1540.png"/><Relationship Id="rId1294" Type="http://schemas.openxmlformats.org/officeDocument/2006/relationships/image" Target="../media/image1582.png"/><Relationship Id="rId1308" Type="http://schemas.openxmlformats.org/officeDocument/2006/relationships/image" Target="../media/image1589.png"/><Relationship Id="rId871" Type="http://schemas.openxmlformats.org/officeDocument/2006/relationships/customXml" Target="../ink/ink2559.xml"/><Relationship Id="rId969" Type="http://schemas.openxmlformats.org/officeDocument/2006/relationships/customXml" Target="../ink/ink2608.xml"/><Relationship Id="rId1154" Type="http://schemas.openxmlformats.org/officeDocument/2006/relationships/image" Target="../media/image1512.png"/><Relationship Id="rId1361" Type="http://schemas.openxmlformats.org/officeDocument/2006/relationships/customXml" Target="../ink/ink2804.xml"/><Relationship Id="rId1459" Type="http://schemas.openxmlformats.org/officeDocument/2006/relationships/customXml" Target="../ink/ink2853.xml"/><Relationship Id="rId829" Type="http://schemas.openxmlformats.org/officeDocument/2006/relationships/customXml" Target="../ink/ink2538.xml"/><Relationship Id="rId1014" Type="http://schemas.openxmlformats.org/officeDocument/2006/relationships/image" Target="../media/image1442.png"/><Relationship Id="rId1221" Type="http://schemas.openxmlformats.org/officeDocument/2006/relationships/customXml" Target="../ink/ink2734.xml"/><Relationship Id="rId882" Type="http://schemas.openxmlformats.org/officeDocument/2006/relationships/image" Target="../media/image1374.png"/><Relationship Id="rId1098" Type="http://schemas.openxmlformats.org/officeDocument/2006/relationships/image" Target="../media/image1484.png"/><Relationship Id="rId1319" Type="http://schemas.openxmlformats.org/officeDocument/2006/relationships/customXml" Target="../ink/ink2783.xml"/><Relationship Id="rId742" Type="http://schemas.openxmlformats.org/officeDocument/2006/relationships/image" Target="../media/image548.png"/><Relationship Id="rId1165" Type="http://schemas.openxmlformats.org/officeDocument/2006/relationships/customXml" Target="../ink/ink2706.xml"/><Relationship Id="rId1372" Type="http://schemas.openxmlformats.org/officeDocument/2006/relationships/image" Target="../media/image1621.png"/><Relationship Id="rId1025" Type="http://schemas.openxmlformats.org/officeDocument/2006/relationships/customXml" Target="../ink/ink2636.xml"/><Relationship Id="rId1232" Type="http://schemas.openxmlformats.org/officeDocument/2006/relationships/image" Target="../media/image1551.png"/><Relationship Id="rId893" Type="http://schemas.openxmlformats.org/officeDocument/2006/relationships/customXml" Target="../ink/ink2570.xml"/><Relationship Id="rId907" Type="http://schemas.openxmlformats.org/officeDocument/2006/relationships/customXml" Target="../ink/ink2577.xml"/><Relationship Id="rId753" Type="http://schemas.openxmlformats.org/officeDocument/2006/relationships/customXml" Target="../ink/ink2500.xml"/><Relationship Id="rId1176" Type="http://schemas.openxmlformats.org/officeDocument/2006/relationships/image" Target="../media/image1523.png"/><Relationship Id="rId1383" Type="http://schemas.openxmlformats.org/officeDocument/2006/relationships/customXml" Target="../ink/ink2815.xml"/><Relationship Id="rId960" Type="http://schemas.openxmlformats.org/officeDocument/2006/relationships/image" Target="../media/image1415.png"/><Relationship Id="rId1036" Type="http://schemas.openxmlformats.org/officeDocument/2006/relationships/image" Target="../media/image1453.png"/><Relationship Id="rId1243" Type="http://schemas.openxmlformats.org/officeDocument/2006/relationships/customXml" Target="../ink/ink2745.xml"/><Relationship Id="rId820" Type="http://schemas.openxmlformats.org/officeDocument/2006/relationships/image" Target="../media/image1343.png"/><Relationship Id="rId918" Type="http://schemas.openxmlformats.org/officeDocument/2006/relationships/image" Target="../media/image1393.png"/><Relationship Id="rId1450" Type="http://schemas.openxmlformats.org/officeDocument/2006/relationships/image" Target="../media/image1661.png"/><Relationship Id="rId1103" Type="http://schemas.openxmlformats.org/officeDocument/2006/relationships/customXml" Target="../ink/ink2675.xml"/><Relationship Id="rId1187" Type="http://schemas.openxmlformats.org/officeDocument/2006/relationships/customXml" Target="../ink/ink2717.xml"/><Relationship Id="rId1310" Type="http://schemas.openxmlformats.org/officeDocument/2006/relationships/image" Target="../media/image1590.png"/><Relationship Id="rId1408" Type="http://schemas.openxmlformats.org/officeDocument/2006/relationships/image" Target="../media/image1640.png"/><Relationship Id="rId764" Type="http://schemas.openxmlformats.org/officeDocument/2006/relationships/image" Target="../media/image559.png"/><Relationship Id="rId971" Type="http://schemas.openxmlformats.org/officeDocument/2006/relationships/customXml" Target="../ink/ink2609.xml"/><Relationship Id="rId1394" Type="http://schemas.openxmlformats.org/officeDocument/2006/relationships/image" Target="../media/image1632.png"/><Relationship Id="rId831" Type="http://schemas.openxmlformats.org/officeDocument/2006/relationships/customXml" Target="../ink/ink2539.xml"/><Relationship Id="rId1047" Type="http://schemas.openxmlformats.org/officeDocument/2006/relationships/customXml" Target="../ink/ink2647.xml"/><Relationship Id="rId1254" Type="http://schemas.openxmlformats.org/officeDocument/2006/relationships/image" Target="../media/image1562.png"/><Relationship Id="rId1461" Type="http://schemas.openxmlformats.org/officeDocument/2006/relationships/customXml" Target="../ink/ink2854.xml"/><Relationship Id="rId929" Type="http://schemas.openxmlformats.org/officeDocument/2006/relationships/customXml" Target="../ink/ink2588.xml"/><Relationship Id="rId1114" Type="http://schemas.openxmlformats.org/officeDocument/2006/relationships/image" Target="../media/image1492.png"/><Relationship Id="rId1321" Type="http://schemas.openxmlformats.org/officeDocument/2006/relationships/customXml" Target="../ink/ink2784.xml"/><Relationship Id="rId775" Type="http://schemas.openxmlformats.org/officeDocument/2006/relationships/customXml" Target="../ink/ink2511.xml"/><Relationship Id="rId982" Type="http://schemas.openxmlformats.org/officeDocument/2006/relationships/image" Target="../media/image1426.png"/><Relationship Id="rId1198" Type="http://schemas.openxmlformats.org/officeDocument/2006/relationships/image" Target="../media/image1534.png"/><Relationship Id="rId1419" Type="http://schemas.openxmlformats.org/officeDocument/2006/relationships/customXml" Target="../ink/ink2833.xml"/><Relationship Id="rId842" Type="http://schemas.openxmlformats.org/officeDocument/2006/relationships/image" Target="../media/image1354.png"/><Relationship Id="rId1058" Type="http://schemas.openxmlformats.org/officeDocument/2006/relationships/image" Target="../media/image1464.png"/><Relationship Id="rId1265" Type="http://schemas.openxmlformats.org/officeDocument/2006/relationships/customXml" Target="../ink/ink2756.xml"/><Relationship Id="rId1472" Type="http://schemas.openxmlformats.org/officeDocument/2006/relationships/image" Target="../media/image1672.png"/><Relationship Id="rId1125" Type="http://schemas.openxmlformats.org/officeDocument/2006/relationships/customXml" Target="../ink/ink2686.xml"/><Relationship Id="rId1332" Type="http://schemas.openxmlformats.org/officeDocument/2006/relationships/image" Target="../media/image1601.png"/><Relationship Id="rId786" Type="http://schemas.openxmlformats.org/officeDocument/2006/relationships/image" Target="../media/image570.png"/><Relationship Id="rId993" Type="http://schemas.openxmlformats.org/officeDocument/2006/relationships/customXml" Target="../ink/ink2620.xml"/><Relationship Id="rId1069" Type="http://schemas.openxmlformats.org/officeDocument/2006/relationships/customXml" Target="../ink/ink2658.xml"/><Relationship Id="rId1276" Type="http://schemas.openxmlformats.org/officeDocument/2006/relationships/image" Target="../media/image1573.png"/><Relationship Id="rId1483" Type="http://schemas.openxmlformats.org/officeDocument/2006/relationships/customXml" Target="../ink/ink2865.xml"/><Relationship Id="rId853" Type="http://schemas.openxmlformats.org/officeDocument/2006/relationships/customXml" Target="../ink/ink2550.xml"/><Relationship Id="rId1136" Type="http://schemas.openxmlformats.org/officeDocument/2006/relationships/image" Target="../media/image1503.png"/><Relationship Id="rId797" Type="http://schemas.openxmlformats.org/officeDocument/2006/relationships/customXml" Target="../ink/ink2522.xml"/><Relationship Id="rId920" Type="http://schemas.openxmlformats.org/officeDocument/2006/relationships/image" Target="../media/image1394.png"/><Relationship Id="rId1343" Type="http://schemas.openxmlformats.org/officeDocument/2006/relationships/customXml" Target="../ink/ink2795.xml"/><Relationship Id="rId1203" Type="http://schemas.openxmlformats.org/officeDocument/2006/relationships/customXml" Target="../ink/ink2725.xml"/><Relationship Id="rId1287" Type="http://schemas.openxmlformats.org/officeDocument/2006/relationships/customXml" Target="../ink/ink2767.xml"/><Relationship Id="rId1410" Type="http://schemas.openxmlformats.org/officeDocument/2006/relationships/image" Target="../media/image1641.png"/><Relationship Id="rId864" Type="http://schemas.openxmlformats.org/officeDocument/2006/relationships/image" Target="../media/image1365.png"/><Relationship Id="rId1494" Type="http://schemas.openxmlformats.org/officeDocument/2006/relationships/image" Target="../media/image1683.png"/><Relationship Id="rId931" Type="http://schemas.openxmlformats.org/officeDocument/2006/relationships/customXml" Target="../ink/ink2589.xml"/><Relationship Id="rId1147" Type="http://schemas.openxmlformats.org/officeDocument/2006/relationships/customXml" Target="../ink/ink2697.xml"/><Relationship Id="rId1354" Type="http://schemas.openxmlformats.org/officeDocument/2006/relationships/image" Target="../media/image1612.png"/><Relationship Id="rId1007" Type="http://schemas.openxmlformats.org/officeDocument/2006/relationships/customXml" Target="../ink/ink2627.xml"/><Relationship Id="rId1214" Type="http://schemas.openxmlformats.org/officeDocument/2006/relationships/image" Target="../media/image1542.png"/><Relationship Id="rId1421" Type="http://schemas.openxmlformats.org/officeDocument/2006/relationships/customXml" Target="../ink/ink2834.xml"/><Relationship Id="rId875" Type="http://schemas.openxmlformats.org/officeDocument/2006/relationships/customXml" Target="../ink/ink2561.xml"/><Relationship Id="rId1060" Type="http://schemas.openxmlformats.org/officeDocument/2006/relationships/image" Target="../media/image1465.png"/><Relationship Id="rId1298" Type="http://schemas.openxmlformats.org/officeDocument/2006/relationships/image" Target="../media/image1584.png"/><Relationship Id="rId942" Type="http://schemas.openxmlformats.org/officeDocument/2006/relationships/image" Target="../media/image1405.png"/><Relationship Id="rId1158" Type="http://schemas.openxmlformats.org/officeDocument/2006/relationships/image" Target="../media/image1514.png"/><Relationship Id="rId1365" Type="http://schemas.openxmlformats.org/officeDocument/2006/relationships/customXml" Target="../ink/ink2806.xml"/><Relationship Id="rId1018" Type="http://schemas.openxmlformats.org/officeDocument/2006/relationships/image" Target="../media/image1444.png"/><Relationship Id="rId1225" Type="http://schemas.openxmlformats.org/officeDocument/2006/relationships/customXml" Target="../ink/ink2736.xml"/><Relationship Id="rId1432" Type="http://schemas.openxmlformats.org/officeDocument/2006/relationships/image" Target="../media/image1652.png"/><Relationship Id="rId802" Type="http://schemas.openxmlformats.org/officeDocument/2006/relationships/image" Target="../media/image578.png"/><Relationship Id="rId886" Type="http://schemas.openxmlformats.org/officeDocument/2006/relationships/image" Target="../media/image1376.png"/><Relationship Id="rId2" Type="http://schemas.openxmlformats.org/officeDocument/2006/relationships/customXml" Target="../ink/ink2494.xml"/><Relationship Id="rId746" Type="http://schemas.openxmlformats.org/officeDocument/2006/relationships/image" Target="../media/image550.png"/><Relationship Id="rId1071" Type="http://schemas.openxmlformats.org/officeDocument/2006/relationships/customXml" Target="../ink/ink2659.xml"/><Relationship Id="rId1169" Type="http://schemas.openxmlformats.org/officeDocument/2006/relationships/customXml" Target="../ink/ink2708.xml"/><Relationship Id="rId1376" Type="http://schemas.openxmlformats.org/officeDocument/2006/relationships/image" Target="../media/image1623.png"/><Relationship Id="rId953" Type="http://schemas.openxmlformats.org/officeDocument/2006/relationships/customXml" Target="../ink/ink2600.xml"/><Relationship Id="rId1029" Type="http://schemas.openxmlformats.org/officeDocument/2006/relationships/customXml" Target="../ink/ink2638.xml"/><Relationship Id="rId1236" Type="http://schemas.openxmlformats.org/officeDocument/2006/relationships/image" Target="../media/image1553.png"/><Relationship Id="rId813" Type="http://schemas.openxmlformats.org/officeDocument/2006/relationships/customXml" Target="../ink/ink2530.xml"/><Relationship Id="rId1443" Type="http://schemas.openxmlformats.org/officeDocument/2006/relationships/customXml" Target="../ink/ink2845.xml"/><Relationship Id="rId897" Type="http://schemas.openxmlformats.org/officeDocument/2006/relationships/customXml" Target="../ink/ink2572.xml"/><Relationship Id="rId1082" Type="http://schemas.openxmlformats.org/officeDocument/2006/relationships/image" Target="../media/image1476.png"/><Relationship Id="rId1303" Type="http://schemas.openxmlformats.org/officeDocument/2006/relationships/customXml" Target="../ink/ink2775.xml"/><Relationship Id="rId757" Type="http://schemas.openxmlformats.org/officeDocument/2006/relationships/customXml" Target="../ink/ink2502.xml"/><Relationship Id="rId964" Type="http://schemas.openxmlformats.org/officeDocument/2006/relationships/image" Target="../media/image1417.png"/><Relationship Id="rId1387" Type="http://schemas.openxmlformats.org/officeDocument/2006/relationships/customXml" Target="../ink/ink2817.xml"/><Relationship Id="rId824" Type="http://schemas.openxmlformats.org/officeDocument/2006/relationships/image" Target="../media/image1345.png"/><Relationship Id="rId1247" Type="http://schemas.openxmlformats.org/officeDocument/2006/relationships/customXml" Target="../ink/ink2747.xml"/><Relationship Id="rId1454" Type="http://schemas.openxmlformats.org/officeDocument/2006/relationships/image" Target="../media/image1663.png"/><Relationship Id="rId1093" Type="http://schemas.openxmlformats.org/officeDocument/2006/relationships/customXml" Target="../ink/ink2670.xml"/><Relationship Id="rId1107" Type="http://schemas.openxmlformats.org/officeDocument/2006/relationships/customXml" Target="../ink/ink2677.xml"/><Relationship Id="rId1314" Type="http://schemas.openxmlformats.org/officeDocument/2006/relationships/image" Target="../media/image1592.png"/><Relationship Id="rId768" Type="http://schemas.openxmlformats.org/officeDocument/2006/relationships/image" Target="../media/image561.png"/><Relationship Id="rId975" Type="http://schemas.openxmlformats.org/officeDocument/2006/relationships/customXml" Target="../ink/ink2611.xml"/><Relationship Id="rId1160" Type="http://schemas.openxmlformats.org/officeDocument/2006/relationships/image" Target="../media/image1515.png"/><Relationship Id="rId1398" Type="http://schemas.openxmlformats.org/officeDocument/2006/relationships/image" Target="../media/image1634.png"/><Relationship Id="rId835" Type="http://schemas.openxmlformats.org/officeDocument/2006/relationships/customXml" Target="../ink/ink2541.xml"/><Relationship Id="rId1258" Type="http://schemas.openxmlformats.org/officeDocument/2006/relationships/image" Target="../media/image1564.png"/><Relationship Id="rId1465" Type="http://schemas.openxmlformats.org/officeDocument/2006/relationships/customXml" Target="../ink/ink2856.xml"/><Relationship Id="rId1020" Type="http://schemas.openxmlformats.org/officeDocument/2006/relationships/image" Target="../media/image1445.png"/><Relationship Id="rId1118" Type="http://schemas.openxmlformats.org/officeDocument/2006/relationships/image" Target="../media/image1494.png"/><Relationship Id="rId1325" Type="http://schemas.openxmlformats.org/officeDocument/2006/relationships/customXml" Target="../ink/ink2786.xml"/><Relationship Id="rId779" Type="http://schemas.openxmlformats.org/officeDocument/2006/relationships/customXml" Target="../ink/ink2513.xml"/><Relationship Id="rId902" Type="http://schemas.openxmlformats.org/officeDocument/2006/relationships/image" Target="../media/image1384.png"/><Relationship Id="rId986" Type="http://schemas.openxmlformats.org/officeDocument/2006/relationships/image" Target="../media/image1428.png"/><Relationship Id="rId790" Type="http://schemas.openxmlformats.org/officeDocument/2006/relationships/image" Target="../media/image572.png"/><Relationship Id="rId804" Type="http://schemas.openxmlformats.org/officeDocument/2006/relationships/image" Target="../media/image579.png"/><Relationship Id="rId1171" Type="http://schemas.openxmlformats.org/officeDocument/2006/relationships/customXml" Target="../ink/ink2709.xml"/><Relationship Id="rId1227" Type="http://schemas.openxmlformats.org/officeDocument/2006/relationships/customXml" Target="../ink/ink2737.xml"/><Relationship Id="rId1269" Type="http://schemas.openxmlformats.org/officeDocument/2006/relationships/customXml" Target="../ink/ink2758.xml"/><Relationship Id="rId1434" Type="http://schemas.openxmlformats.org/officeDocument/2006/relationships/image" Target="../media/image1653.png"/><Relationship Id="rId1476" Type="http://schemas.openxmlformats.org/officeDocument/2006/relationships/image" Target="../media/image1674.png"/><Relationship Id="rId846" Type="http://schemas.openxmlformats.org/officeDocument/2006/relationships/image" Target="../media/image1356.png"/><Relationship Id="rId888" Type="http://schemas.openxmlformats.org/officeDocument/2006/relationships/image" Target="../media/image1377.png"/><Relationship Id="rId1031" Type="http://schemas.openxmlformats.org/officeDocument/2006/relationships/customXml" Target="../ink/ink2639.xml"/><Relationship Id="rId1073" Type="http://schemas.openxmlformats.org/officeDocument/2006/relationships/customXml" Target="../ink/ink2660.xml"/><Relationship Id="rId1129" Type="http://schemas.openxmlformats.org/officeDocument/2006/relationships/customXml" Target="../ink/ink2688.xml"/><Relationship Id="rId1280" Type="http://schemas.openxmlformats.org/officeDocument/2006/relationships/image" Target="../media/image1575.png"/><Relationship Id="rId748" Type="http://schemas.openxmlformats.org/officeDocument/2006/relationships/image" Target="../media/image551.png"/><Relationship Id="rId913" Type="http://schemas.openxmlformats.org/officeDocument/2006/relationships/customXml" Target="../ink/ink2580.xml"/><Relationship Id="rId955" Type="http://schemas.openxmlformats.org/officeDocument/2006/relationships/customXml" Target="../ink/ink2601.xml"/><Relationship Id="rId1140" Type="http://schemas.openxmlformats.org/officeDocument/2006/relationships/image" Target="../media/image1505.png"/><Relationship Id="rId1336" Type="http://schemas.openxmlformats.org/officeDocument/2006/relationships/image" Target="../media/image1603.png"/><Relationship Id="rId1378" Type="http://schemas.openxmlformats.org/officeDocument/2006/relationships/image" Target="../media/image1624.png"/><Relationship Id="rId815" Type="http://schemas.openxmlformats.org/officeDocument/2006/relationships/customXml" Target="../ink/ink2531.xml"/><Relationship Id="rId997" Type="http://schemas.openxmlformats.org/officeDocument/2006/relationships/customXml" Target="../ink/ink2622.xml"/><Relationship Id="rId1182" Type="http://schemas.openxmlformats.org/officeDocument/2006/relationships/image" Target="../media/image1526.png"/><Relationship Id="rId1238" Type="http://schemas.openxmlformats.org/officeDocument/2006/relationships/image" Target="../media/image1554.png"/><Relationship Id="rId1403" Type="http://schemas.openxmlformats.org/officeDocument/2006/relationships/customXml" Target="../ink/ink2825.xml"/><Relationship Id="rId1445" Type="http://schemas.openxmlformats.org/officeDocument/2006/relationships/customXml" Target="../ink/ink2846.xml"/><Relationship Id="rId857" Type="http://schemas.openxmlformats.org/officeDocument/2006/relationships/customXml" Target="../ink/ink2552.xml"/><Relationship Id="rId899" Type="http://schemas.openxmlformats.org/officeDocument/2006/relationships/customXml" Target="../ink/ink2573.xml"/><Relationship Id="rId1000" Type="http://schemas.openxmlformats.org/officeDocument/2006/relationships/image" Target="../media/image1435.png"/><Relationship Id="rId1042" Type="http://schemas.openxmlformats.org/officeDocument/2006/relationships/image" Target="../media/image1456.png"/><Relationship Id="rId1084" Type="http://schemas.openxmlformats.org/officeDocument/2006/relationships/image" Target="../media/image1477.png"/><Relationship Id="rId1305" Type="http://schemas.openxmlformats.org/officeDocument/2006/relationships/customXml" Target="../ink/ink2776.xml"/><Relationship Id="rId1487" Type="http://schemas.openxmlformats.org/officeDocument/2006/relationships/customXml" Target="../ink/ink2867.xml"/><Relationship Id="rId759" Type="http://schemas.openxmlformats.org/officeDocument/2006/relationships/customXml" Target="../ink/ink2503.xml"/><Relationship Id="rId924" Type="http://schemas.openxmlformats.org/officeDocument/2006/relationships/image" Target="../media/image1396.png"/><Relationship Id="rId966" Type="http://schemas.openxmlformats.org/officeDocument/2006/relationships/image" Target="../media/image1418.png"/><Relationship Id="rId1291" Type="http://schemas.openxmlformats.org/officeDocument/2006/relationships/customXml" Target="../ink/ink2769.xml"/><Relationship Id="rId1347" Type="http://schemas.openxmlformats.org/officeDocument/2006/relationships/customXml" Target="../ink/ink2797.xml"/><Relationship Id="rId1389" Type="http://schemas.openxmlformats.org/officeDocument/2006/relationships/customXml" Target="../ink/ink2818.xml"/><Relationship Id="rId770" Type="http://schemas.openxmlformats.org/officeDocument/2006/relationships/image" Target="../media/image562.png"/><Relationship Id="rId1151" Type="http://schemas.openxmlformats.org/officeDocument/2006/relationships/customXml" Target="../ink/ink2699.xml"/><Relationship Id="rId1193" Type="http://schemas.openxmlformats.org/officeDocument/2006/relationships/customXml" Target="../ink/ink2720.xml"/><Relationship Id="rId1207" Type="http://schemas.openxmlformats.org/officeDocument/2006/relationships/customXml" Target="../ink/ink2727.xml"/><Relationship Id="rId1249" Type="http://schemas.openxmlformats.org/officeDocument/2006/relationships/customXml" Target="../ink/ink2748.xml"/><Relationship Id="rId1414" Type="http://schemas.openxmlformats.org/officeDocument/2006/relationships/image" Target="../media/image1643.png"/><Relationship Id="rId826" Type="http://schemas.openxmlformats.org/officeDocument/2006/relationships/image" Target="../media/image1346.png"/><Relationship Id="rId868" Type="http://schemas.openxmlformats.org/officeDocument/2006/relationships/image" Target="../media/image1367.png"/><Relationship Id="rId1011" Type="http://schemas.openxmlformats.org/officeDocument/2006/relationships/customXml" Target="../ink/ink2629.xml"/><Relationship Id="rId1053" Type="http://schemas.openxmlformats.org/officeDocument/2006/relationships/customXml" Target="../ink/ink2650.xml"/><Relationship Id="rId1109" Type="http://schemas.openxmlformats.org/officeDocument/2006/relationships/customXml" Target="../ink/ink2678.xml"/><Relationship Id="rId1260" Type="http://schemas.openxmlformats.org/officeDocument/2006/relationships/image" Target="../media/image1565.png"/><Relationship Id="rId1456" Type="http://schemas.openxmlformats.org/officeDocument/2006/relationships/image" Target="../media/image1664.png"/><Relationship Id="rId1498" Type="http://schemas.openxmlformats.org/officeDocument/2006/relationships/image" Target="../media/image1685.png"/><Relationship Id="rId935" Type="http://schemas.openxmlformats.org/officeDocument/2006/relationships/customXml" Target="../ink/ink2591.xml"/><Relationship Id="rId1095" Type="http://schemas.openxmlformats.org/officeDocument/2006/relationships/customXml" Target="../ink/ink2671.xml"/><Relationship Id="rId1316" Type="http://schemas.openxmlformats.org/officeDocument/2006/relationships/image" Target="../media/image1593.png"/><Relationship Id="rId1358" Type="http://schemas.openxmlformats.org/officeDocument/2006/relationships/image" Target="../media/image1614.png"/><Relationship Id="rId977" Type="http://schemas.openxmlformats.org/officeDocument/2006/relationships/customXml" Target="../ink/ink2612.xml"/><Relationship Id="rId1120" Type="http://schemas.openxmlformats.org/officeDocument/2006/relationships/image" Target="../media/image1495.png"/><Relationship Id="rId1162" Type="http://schemas.openxmlformats.org/officeDocument/2006/relationships/image" Target="../media/image1516.png"/><Relationship Id="rId1218" Type="http://schemas.openxmlformats.org/officeDocument/2006/relationships/image" Target="../media/image1544.png"/><Relationship Id="rId1425" Type="http://schemas.openxmlformats.org/officeDocument/2006/relationships/customXml" Target="../ink/ink2836.xml"/><Relationship Id="rId781" Type="http://schemas.openxmlformats.org/officeDocument/2006/relationships/customXml" Target="../ink/ink2514.xml"/><Relationship Id="rId837" Type="http://schemas.openxmlformats.org/officeDocument/2006/relationships/customXml" Target="../ink/ink2542.xml"/><Relationship Id="rId879" Type="http://schemas.openxmlformats.org/officeDocument/2006/relationships/customXml" Target="../ink/ink2563.xml"/><Relationship Id="rId1022" Type="http://schemas.openxmlformats.org/officeDocument/2006/relationships/image" Target="../media/image1446.png"/><Relationship Id="rId1467" Type="http://schemas.openxmlformats.org/officeDocument/2006/relationships/customXml" Target="../ink/ink2857.xml"/><Relationship Id="rId890" Type="http://schemas.openxmlformats.org/officeDocument/2006/relationships/image" Target="../media/image1378.png"/><Relationship Id="rId904" Type="http://schemas.openxmlformats.org/officeDocument/2006/relationships/image" Target="../media/image1385.png"/><Relationship Id="rId1064" Type="http://schemas.openxmlformats.org/officeDocument/2006/relationships/image" Target="../media/image1467.png"/><Relationship Id="rId1271" Type="http://schemas.openxmlformats.org/officeDocument/2006/relationships/customXml" Target="../ink/ink2759.xml"/><Relationship Id="rId1327" Type="http://schemas.openxmlformats.org/officeDocument/2006/relationships/customXml" Target="../ink/ink2787.xml"/><Relationship Id="rId1369" Type="http://schemas.openxmlformats.org/officeDocument/2006/relationships/customXml" Target="../ink/ink2808.xml"/><Relationship Id="rId946" Type="http://schemas.openxmlformats.org/officeDocument/2006/relationships/image" Target="../media/image1407.png"/><Relationship Id="rId988" Type="http://schemas.openxmlformats.org/officeDocument/2006/relationships/image" Target="../media/image1429.png"/><Relationship Id="rId1131" Type="http://schemas.openxmlformats.org/officeDocument/2006/relationships/customXml" Target="../ink/ink2689.xml"/><Relationship Id="rId1173" Type="http://schemas.openxmlformats.org/officeDocument/2006/relationships/customXml" Target="../ink/ink2710.xml"/><Relationship Id="rId1229" Type="http://schemas.openxmlformats.org/officeDocument/2006/relationships/customXml" Target="../ink/ink2738.xml"/><Relationship Id="rId1380" Type="http://schemas.openxmlformats.org/officeDocument/2006/relationships/image" Target="../media/image1625.png"/><Relationship Id="rId750" Type="http://schemas.openxmlformats.org/officeDocument/2006/relationships/image" Target="../media/image552.png"/><Relationship Id="rId792" Type="http://schemas.openxmlformats.org/officeDocument/2006/relationships/image" Target="../media/image573.png"/><Relationship Id="rId806" Type="http://schemas.openxmlformats.org/officeDocument/2006/relationships/image" Target="../media/image580.png"/><Relationship Id="rId848" Type="http://schemas.openxmlformats.org/officeDocument/2006/relationships/image" Target="../media/image1357.png"/><Relationship Id="rId1033" Type="http://schemas.openxmlformats.org/officeDocument/2006/relationships/customXml" Target="../ink/ink2640.xml"/><Relationship Id="rId1436" Type="http://schemas.openxmlformats.org/officeDocument/2006/relationships/image" Target="../media/image1654.png"/><Relationship Id="rId1478" Type="http://schemas.openxmlformats.org/officeDocument/2006/relationships/image" Target="../media/image1675.png"/><Relationship Id="rId915" Type="http://schemas.openxmlformats.org/officeDocument/2006/relationships/customXml" Target="../ink/ink2581.xml"/><Relationship Id="rId1075" Type="http://schemas.openxmlformats.org/officeDocument/2006/relationships/customXml" Target="../ink/ink2661.xml"/><Relationship Id="rId1240" Type="http://schemas.openxmlformats.org/officeDocument/2006/relationships/image" Target="../media/image1555.png"/><Relationship Id="rId1282" Type="http://schemas.openxmlformats.org/officeDocument/2006/relationships/image" Target="../media/image1576.png"/><Relationship Id="rId1338" Type="http://schemas.openxmlformats.org/officeDocument/2006/relationships/image" Target="../media/image1604.png"/><Relationship Id="rId957" Type="http://schemas.openxmlformats.org/officeDocument/2006/relationships/customXml" Target="../ink/ink2602.xml"/><Relationship Id="rId999" Type="http://schemas.openxmlformats.org/officeDocument/2006/relationships/customXml" Target="../ink/ink2623.xml"/><Relationship Id="rId1100" Type="http://schemas.openxmlformats.org/officeDocument/2006/relationships/image" Target="../media/image1485.png"/><Relationship Id="rId1142" Type="http://schemas.openxmlformats.org/officeDocument/2006/relationships/image" Target="../media/image1506.png"/><Relationship Id="rId1184" Type="http://schemas.openxmlformats.org/officeDocument/2006/relationships/image" Target="../media/image1527.png"/><Relationship Id="rId1405" Type="http://schemas.openxmlformats.org/officeDocument/2006/relationships/customXml" Target="../ink/ink2826.xml"/><Relationship Id="rId761" Type="http://schemas.openxmlformats.org/officeDocument/2006/relationships/customXml" Target="../ink/ink2504.xml"/><Relationship Id="rId817" Type="http://schemas.openxmlformats.org/officeDocument/2006/relationships/customXml" Target="../ink/ink2532.xml"/><Relationship Id="rId859" Type="http://schemas.openxmlformats.org/officeDocument/2006/relationships/customXml" Target="../ink/ink2553.xml"/><Relationship Id="rId1002" Type="http://schemas.openxmlformats.org/officeDocument/2006/relationships/image" Target="../media/image1436.png"/><Relationship Id="rId1391" Type="http://schemas.openxmlformats.org/officeDocument/2006/relationships/customXml" Target="../ink/ink2819.xml"/><Relationship Id="rId1447" Type="http://schemas.openxmlformats.org/officeDocument/2006/relationships/customXml" Target="../ink/ink2847.xml"/><Relationship Id="rId1489" Type="http://schemas.openxmlformats.org/officeDocument/2006/relationships/customXml" Target="../ink/ink2868.xml"/><Relationship Id="rId870" Type="http://schemas.openxmlformats.org/officeDocument/2006/relationships/image" Target="../media/image1368.png"/><Relationship Id="rId1044" Type="http://schemas.openxmlformats.org/officeDocument/2006/relationships/image" Target="../media/image1457.png"/><Relationship Id="rId1086" Type="http://schemas.openxmlformats.org/officeDocument/2006/relationships/image" Target="../media/image1478.png"/><Relationship Id="rId1251" Type="http://schemas.openxmlformats.org/officeDocument/2006/relationships/customXml" Target="../ink/ink2749.xml"/><Relationship Id="rId1293" Type="http://schemas.openxmlformats.org/officeDocument/2006/relationships/customXml" Target="../ink/ink2770.xml"/><Relationship Id="rId1307" Type="http://schemas.openxmlformats.org/officeDocument/2006/relationships/customXml" Target="../ink/ink2777.xml"/><Relationship Id="rId1349" Type="http://schemas.openxmlformats.org/officeDocument/2006/relationships/customXml" Target="../ink/ink2798.xml"/><Relationship Id="rId926" Type="http://schemas.openxmlformats.org/officeDocument/2006/relationships/image" Target="../media/image1397.png"/><Relationship Id="rId968" Type="http://schemas.openxmlformats.org/officeDocument/2006/relationships/image" Target="../media/image1419.png"/><Relationship Id="rId1111" Type="http://schemas.openxmlformats.org/officeDocument/2006/relationships/customXml" Target="../ink/ink2679.xml"/><Relationship Id="rId1153" Type="http://schemas.openxmlformats.org/officeDocument/2006/relationships/customXml" Target="../ink/ink2700.xml"/><Relationship Id="rId772" Type="http://schemas.openxmlformats.org/officeDocument/2006/relationships/image" Target="../media/image563.png"/><Relationship Id="rId828" Type="http://schemas.openxmlformats.org/officeDocument/2006/relationships/image" Target="../media/image1347.png"/><Relationship Id="rId1013" Type="http://schemas.openxmlformats.org/officeDocument/2006/relationships/customXml" Target="../ink/ink2630.xml"/><Relationship Id="rId1195" Type="http://schemas.openxmlformats.org/officeDocument/2006/relationships/customXml" Target="../ink/ink2721.xml"/><Relationship Id="rId1209" Type="http://schemas.openxmlformats.org/officeDocument/2006/relationships/customXml" Target="../ink/ink2728.xml"/><Relationship Id="rId1360" Type="http://schemas.openxmlformats.org/officeDocument/2006/relationships/image" Target="../media/image1615.png"/><Relationship Id="rId1416" Type="http://schemas.openxmlformats.org/officeDocument/2006/relationships/image" Target="../media/image1644.png"/><Relationship Id="rId1458" Type="http://schemas.openxmlformats.org/officeDocument/2006/relationships/image" Target="../media/image1665.png"/><Relationship Id="rId1055" Type="http://schemas.openxmlformats.org/officeDocument/2006/relationships/customXml" Target="../ink/ink2651.xml"/><Relationship Id="rId1097" Type="http://schemas.openxmlformats.org/officeDocument/2006/relationships/customXml" Target="../ink/ink2672.xml"/><Relationship Id="rId1220" Type="http://schemas.openxmlformats.org/officeDocument/2006/relationships/image" Target="../media/image1545.png"/><Relationship Id="rId1262" Type="http://schemas.openxmlformats.org/officeDocument/2006/relationships/image" Target="../media/image1566.png"/><Relationship Id="rId1318" Type="http://schemas.openxmlformats.org/officeDocument/2006/relationships/image" Target="../media/image1594.png"/><Relationship Id="rId881" Type="http://schemas.openxmlformats.org/officeDocument/2006/relationships/customXml" Target="../ink/ink2564.xml"/><Relationship Id="rId937" Type="http://schemas.openxmlformats.org/officeDocument/2006/relationships/customXml" Target="../ink/ink2592.xml"/><Relationship Id="rId979" Type="http://schemas.openxmlformats.org/officeDocument/2006/relationships/customXml" Target="../ink/ink2613.xml"/><Relationship Id="rId1122" Type="http://schemas.openxmlformats.org/officeDocument/2006/relationships/image" Target="../media/image1496.png"/><Relationship Id="rId783" Type="http://schemas.openxmlformats.org/officeDocument/2006/relationships/customXml" Target="../ink/ink2515.xml"/><Relationship Id="rId839" Type="http://schemas.openxmlformats.org/officeDocument/2006/relationships/customXml" Target="../ink/ink2543.xml"/><Relationship Id="rId990" Type="http://schemas.openxmlformats.org/officeDocument/2006/relationships/image" Target="../media/image1430.png"/><Relationship Id="rId1164" Type="http://schemas.openxmlformats.org/officeDocument/2006/relationships/image" Target="../media/image1517.png"/><Relationship Id="rId1371" Type="http://schemas.openxmlformats.org/officeDocument/2006/relationships/customXml" Target="../ink/ink2809.xml"/><Relationship Id="rId1427" Type="http://schemas.openxmlformats.org/officeDocument/2006/relationships/customXml" Target="../ink/ink2837.xml"/><Relationship Id="rId1469" Type="http://schemas.openxmlformats.org/officeDocument/2006/relationships/customXml" Target="../ink/ink2858.xml"/><Relationship Id="rId1024" Type="http://schemas.openxmlformats.org/officeDocument/2006/relationships/image" Target="../media/image1447.png"/><Relationship Id="rId1066" Type="http://schemas.openxmlformats.org/officeDocument/2006/relationships/image" Target="../media/image1468.png"/><Relationship Id="rId1231" Type="http://schemas.openxmlformats.org/officeDocument/2006/relationships/customXml" Target="../ink/ink2739.xml"/><Relationship Id="rId1273" Type="http://schemas.openxmlformats.org/officeDocument/2006/relationships/customXml" Target="../ink/ink2760.xml"/><Relationship Id="rId1480" Type="http://schemas.openxmlformats.org/officeDocument/2006/relationships/image" Target="../media/image1676.png"/><Relationship Id="rId850" Type="http://schemas.openxmlformats.org/officeDocument/2006/relationships/image" Target="../media/image1358.png"/><Relationship Id="rId892" Type="http://schemas.openxmlformats.org/officeDocument/2006/relationships/image" Target="../media/image1379.png"/><Relationship Id="rId906" Type="http://schemas.openxmlformats.org/officeDocument/2006/relationships/image" Target="../media/image1386.png"/><Relationship Id="rId948" Type="http://schemas.openxmlformats.org/officeDocument/2006/relationships/image" Target="../media/image1408.png"/><Relationship Id="rId1133" Type="http://schemas.openxmlformats.org/officeDocument/2006/relationships/customXml" Target="../ink/ink2690.xml"/><Relationship Id="rId1329" Type="http://schemas.openxmlformats.org/officeDocument/2006/relationships/customXml" Target="../ink/ink2788.xml"/><Relationship Id="rId752" Type="http://schemas.openxmlformats.org/officeDocument/2006/relationships/image" Target="../media/image553.png"/><Relationship Id="rId808" Type="http://schemas.openxmlformats.org/officeDocument/2006/relationships/image" Target="../media/image581.png"/><Relationship Id="rId1175" Type="http://schemas.openxmlformats.org/officeDocument/2006/relationships/customXml" Target="../ink/ink2711.xml"/><Relationship Id="rId1340" Type="http://schemas.openxmlformats.org/officeDocument/2006/relationships/image" Target="../media/image1605.png"/><Relationship Id="rId1382" Type="http://schemas.openxmlformats.org/officeDocument/2006/relationships/image" Target="../media/image1626.png"/><Relationship Id="rId1438" Type="http://schemas.openxmlformats.org/officeDocument/2006/relationships/image" Target="../media/image1655.png"/><Relationship Id="rId794" Type="http://schemas.openxmlformats.org/officeDocument/2006/relationships/image" Target="../media/image574.png"/><Relationship Id="rId1035" Type="http://schemas.openxmlformats.org/officeDocument/2006/relationships/customXml" Target="../ink/ink2641.xml"/><Relationship Id="rId1077" Type="http://schemas.openxmlformats.org/officeDocument/2006/relationships/customXml" Target="../ink/ink2662.xml"/><Relationship Id="rId1200" Type="http://schemas.openxmlformats.org/officeDocument/2006/relationships/image" Target="../media/image1535.png"/><Relationship Id="rId1242" Type="http://schemas.openxmlformats.org/officeDocument/2006/relationships/image" Target="../media/image1556.png"/><Relationship Id="rId861" Type="http://schemas.openxmlformats.org/officeDocument/2006/relationships/customXml" Target="../ink/ink2554.xml"/><Relationship Id="rId917" Type="http://schemas.openxmlformats.org/officeDocument/2006/relationships/customXml" Target="../ink/ink2582.xml"/><Relationship Id="rId959" Type="http://schemas.openxmlformats.org/officeDocument/2006/relationships/customXml" Target="../ink/ink2603.xml"/><Relationship Id="rId1102" Type="http://schemas.openxmlformats.org/officeDocument/2006/relationships/image" Target="../media/image1486.png"/><Relationship Id="rId1284" Type="http://schemas.openxmlformats.org/officeDocument/2006/relationships/image" Target="../media/image1577.png"/><Relationship Id="rId1491" Type="http://schemas.openxmlformats.org/officeDocument/2006/relationships/customXml" Target="../ink/ink2869.xml"/><Relationship Id="rId763" Type="http://schemas.openxmlformats.org/officeDocument/2006/relationships/customXml" Target="../ink/ink2505.xml"/><Relationship Id="rId1144" Type="http://schemas.openxmlformats.org/officeDocument/2006/relationships/image" Target="../media/image1507.png"/><Relationship Id="rId1186" Type="http://schemas.openxmlformats.org/officeDocument/2006/relationships/image" Target="../media/image1528.png"/><Relationship Id="rId1351" Type="http://schemas.openxmlformats.org/officeDocument/2006/relationships/customXml" Target="../ink/ink2799.xml"/><Relationship Id="rId1393" Type="http://schemas.openxmlformats.org/officeDocument/2006/relationships/customXml" Target="../ink/ink2820.xml"/><Relationship Id="rId1407" Type="http://schemas.openxmlformats.org/officeDocument/2006/relationships/customXml" Target="../ink/ink2827.xml"/><Relationship Id="rId1449" Type="http://schemas.openxmlformats.org/officeDocument/2006/relationships/customXml" Target="../ink/ink2848.xml"/><Relationship Id="rId819" Type="http://schemas.openxmlformats.org/officeDocument/2006/relationships/customXml" Target="../ink/ink2533.xml"/><Relationship Id="rId970" Type="http://schemas.openxmlformats.org/officeDocument/2006/relationships/image" Target="../media/image1420.png"/><Relationship Id="rId1004" Type="http://schemas.openxmlformats.org/officeDocument/2006/relationships/image" Target="../media/image1437.png"/><Relationship Id="rId1046" Type="http://schemas.openxmlformats.org/officeDocument/2006/relationships/image" Target="../media/image1458.png"/><Relationship Id="rId1211" Type="http://schemas.openxmlformats.org/officeDocument/2006/relationships/customXml" Target="../ink/ink2729.xml"/><Relationship Id="rId1253" Type="http://schemas.openxmlformats.org/officeDocument/2006/relationships/customXml" Target="../ink/ink2750.xml"/><Relationship Id="rId830" Type="http://schemas.openxmlformats.org/officeDocument/2006/relationships/image" Target="../media/image1348.png"/><Relationship Id="rId872" Type="http://schemas.openxmlformats.org/officeDocument/2006/relationships/image" Target="../media/image1369.png"/><Relationship Id="rId928" Type="http://schemas.openxmlformats.org/officeDocument/2006/relationships/image" Target="../media/image1398.png"/><Relationship Id="rId1088" Type="http://schemas.openxmlformats.org/officeDocument/2006/relationships/image" Target="../media/image1479.png"/><Relationship Id="rId1295" Type="http://schemas.openxmlformats.org/officeDocument/2006/relationships/customXml" Target="../ink/ink2771.xml"/><Relationship Id="rId1309" Type="http://schemas.openxmlformats.org/officeDocument/2006/relationships/customXml" Target="../ink/ink2778.xml"/><Relationship Id="rId1460" Type="http://schemas.openxmlformats.org/officeDocument/2006/relationships/image" Target="../media/image1666.png"/><Relationship Id="rId1113" Type="http://schemas.openxmlformats.org/officeDocument/2006/relationships/customXml" Target="../ink/ink2680.xml"/><Relationship Id="rId1155" Type="http://schemas.openxmlformats.org/officeDocument/2006/relationships/customXml" Target="../ink/ink2701.xml"/><Relationship Id="rId1197" Type="http://schemas.openxmlformats.org/officeDocument/2006/relationships/customXml" Target="../ink/ink2722.xml"/><Relationship Id="rId1320" Type="http://schemas.openxmlformats.org/officeDocument/2006/relationships/image" Target="../media/image1595.png"/><Relationship Id="rId1362" Type="http://schemas.openxmlformats.org/officeDocument/2006/relationships/image" Target="../media/image1616.png"/><Relationship Id="rId1418" Type="http://schemas.openxmlformats.org/officeDocument/2006/relationships/image" Target="../media/image1645.png"/><Relationship Id="rId774" Type="http://schemas.openxmlformats.org/officeDocument/2006/relationships/image" Target="../media/image564.png"/><Relationship Id="rId981" Type="http://schemas.openxmlformats.org/officeDocument/2006/relationships/customXml" Target="../ink/ink2614.xml"/><Relationship Id="rId1015" Type="http://schemas.openxmlformats.org/officeDocument/2006/relationships/customXml" Target="../ink/ink2631.xml"/><Relationship Id="rId1057" Type="http://schemas.openxmlformats.org/officeDocument/2006/relationships/customXml" Target="../ink/ink2652.xml"/><Relationship Id="rId1222" Type="http://schemas.openxmlformats.org/officeDocument/2006/relationships/image" Target="../media/image1546.png"/><Relationship Id="rId841" Type="http://schemas.openxmlformats.org/officeDocument/2006/relationships/customXml" Target="../ink/ink2544.xml"/><Relationship Id="rId883" Type="http://schemas.openxmlformats.org/officeDocument/2006/relationships/customXml" Target="../ink/ink2565.xml"/><Relationship Id="rId1099" Type="http://schemas.openxmlformats.org/officeDocument/2006/relationships/customXml" Target="../ink/ink2673.xml"/><Relationship Id="rId1264" Type="http://schemas.openxmlformats.org/officeDocument/2006/relationships/image" Target="../media/image1567.png"/><Relationship Id="rId1471" Type="http://schemas.openxmlformats.org/officeDocument/2006/relationships/customXml" Target="../ink/ink2859.xml"/><Relationship Id="rId939" Type="http://schemas.openxmlformats.org/officeDocument/2006/relationships/customXml" Target="../ink/ink2593.xml"/><Relationship Id="rId1124" Type="http://schemas.openxmlformats.org/officeDocument/2006/relationships/image" Target="../media/image1497.png"/><Relationship Id="rId1166" Type="http://schemas.openxmlformats.org/officeDocument/2006/relationships/image" Target="../media/image1518.png"/><Relationship Id="rId1331" Type="http://schemas.openxmlformats.org/officeDocument/2006/relationships/customXml" Target="../ink/ink2789.xml"/><Relationship Id="rId1373" Type="http://schemas.openxmlformats.org/officeDocument/2006/relationships/customXml" Target="../ink/ink2810.xml"/><Relationship Id="rId743" Type="http://schemas.openxmlformats.org/officeDocument/2006/relationships/customXml" Target="../ink/ink2495.xml"/><Relationship Id="rId785" Type="http://schemas.openxmlformats.org/officeDocument/2006/relationships/customXml" Target="../ink/ink2516.xml"/><Relationship Id="rId950" Type="http://schemas.openxmlformats.org/officeDocument/2006/relationships/image" Target="../media/image1409.png"/><Relationship Id="rId992" Type="http://schemas.openxmlformats.org/officeDocument/2006/relationships/image" Target="../media/image1431.png"/><Relationship Id="rId1026" Type="http://schemas.openxmlformats.org/officeDocument/2006/relationships/image" Target="../media/image1448.png"/><Relationship Id="rId1429" Type="http://schemas.openxmlformats.org/officeDocument/2006/relationships/customXml" Target="../ink/ink2838.xml"/><Relationship Id="rId810" Type="http://schemas.openxmlformats.org/officeDocument/2006/relationships/image" Target="../media/image582.png"/><Relationship Id="rId852" Type="http://schemas.openxmlformats.org/officeDocument/2006/relationships/image" Target="../media/image1359.png"/><Relationship Id="rId908" Type="http://schemas.openxmlformats.org/officeDocument/2006/relationships/image" Target="../media/image1387.png"/><Relationship Id="rId1068" Type="http://schemas.openxmlformats.org/officeDocument/2006/relationships/image" Target="../media/image1469.png"/><Relationship Id="rId1233" Type="http://schemas.openxmlformats.org/officeDocument/2006/relationships/customXml" Target="../ink/ink2740.xml"/><Relationship Id="rId1275" Type="http://schemas.openxmlformats.org/officeDocument/2006/relationships/customXml" Target="../ink/ink2761.xml"/><Relationship Id="rId1440" Type="http://schemas.openxmlformats.org/officeDocument/2006/relationships/image" Target="../media/image1656.png"/><Relationship Id="rId1482" Type="http://schemas.openxmlformats.org/officeDocument/2006/relationships/image" Target="../media/image1677.png"/><Relationship Id="rId894" Type="http://schemas.openxmlformats.org/officeDocument/2006/relationships/image" Target="../media/image1380.png"/><Relationship Id="rId1135" Type="http://schemas.openxmlformats.org/officeDocument/2006/relationships/customXml" Target="../ink/ink2691.xml"/><Relationship Id="rId1177" Type="http://schemas.openxmlformats.org/officeDocument/2006/relationships/customXml" Target="../ink/ink2712.xml"/><Relationship Id="rId1300" Type="http://schemas.openxmlformats.org/officeDocument/2006/relationships/image" Target="../media/image1585.png"/><Relationship Id="rId1342" Type="http://schemas.openxmlformats.org/officeDocument/2006/relationships/image" Target="../media/image1606.png"/><Relationship Id="rId754" Type="http://schemas.openxmlformats.org/officeDocument/2006/relationships/image" Target="../media/image554.png"/><Relationship Id="rId796" Type="http://schemas.openxmlformats.org/officeDocument/2006/relationships/image" Target="../media/image575.png"/><Relationship Id="rId961" Type="http://schemas.openxmlformats.org/officeDocument/2006/relationships/customXml" Target="../ink/ink2604.xml"/><Relationship Id="rId1202" Type="http://schemas.openxmlformats.org/officeDocument/2006/relationships/image" Target="../media/image1536.png"/><Relationship Id="rId1384" Type="http://schemas.openxmlformats.org/officeDocument/2006/relationships/image" Target="../media/image1627.png"/><Relationship Id="rId821" Type="http://schemas.openxmlformats.org/officeDocument/2006/relationships/customXml" Target="../ink/ink2534.xml"/><Relationship Id="rId863" Type="http://schemas.openxmlformats.org/officeDocument/2006/relationships/customXml" Target="../ink/ink2555.xml"/><Relationship Id="rId1037" Type="http://schemas.openxmlformats.org/officeDocument/2006/relationships/customXml" Target="../ink/ink2642.xml"/><Relationship Id="rId1079" Type="http://schemas.openxmlformats.org/officeDocument/2006/relationships/customXml" Target="../ink/ink2663.xml"/><Relationship Id="rId1244" Type="http://schemas.openxmlformats.org/officeDocument/2006/relationships/image" Target="../media/image1557.png"/><Relationship Id="rId1286" Type="http://schemas.openxmlformats.org/officeDocument/2006/relationships/image" Target="../media/image1578.png"/><Relationship Id="rId1451" Type="http://schemas.openxmlformats.org/officeDocument/2006/relationships/customXml" Target="../ink/ink2849.xml"/><Relationship Id="rId1493" Type="http://schemas.openxmlformats.org/officeDocument/2006/relationships/customXml" Target="../ink/ink2870.xml"/><Relationship Id="rId919" Type="http://schemas.openxmlformats.org/officeDocument/2006/relationships/customXml" Target="../ink/ink2583.xml"/><Relationship Id="rId1090" Type="http://schemas.openxmlformats.org/officeDocument/2006/relationships/image" Target="../media/image1480.png"/><Relationship Id="rId1104" Type="http://schemas.openxmlformats.org/officeDocument/2006/relationships/image" Target="../media/image1487.png"/><Relationship Id="rId1146" Type="http://schemas.openxmlformats.org/officeDocument/2006/relationships/image" Target="../media/image1508.png"/><Relationship Id="rId1311" Type="http://schemas.openxmlformats.org/officeDocument/2006/relationships/customXml" Target="../ink/ink2779.xml"/><Relationship Id="rId765" Type="http://schemas.openxmlformats.org/officeDocument/2006/relationships/customXml" Target="../ink/ink2506.xml"/><Relationship Id="rId930" Type="http://schemas.openxmlformats.org/officeDocument/2006/relationships/image" Target="../media/image1399.png"/><Relationship Id="rId972" Type="http://schemas.openxmlformats.org/officeDocument/2006/relationships/image" Target="../media/image1421.png"/><Relationship Id="rId1006" Type="http://schemas.openxmlformats.org/officeDocument/2006/relationships/image" Target="../media/image1438.png"/><Relationship Id="rId1188" Type="http://schemas.openxmlformats.org/officeDocument/2006/relationships/image" Target="../media/image1529.png"/><Relationship Id="rId1353" Type="http://schemas.openxmlformats.org/officeDocument/2006/relationships/customXml" Target="../ink/ink2800.xml"/><Relationship Id="rId1395" Type="http://schemas.openxmlformats.org/officeDocument/2006/relationships/customXml" Target="../ink/ink2821.xml"/><Relationship Id="rId1409" Type="http://schemas.openxmlformats.org/officeDocument/2006/relationships/customXml" Target="../ink/ink2828.xml"/><Relationship Id="rId832" Type="http://schemas.openxmlformats.org/officeDocument/2006/relationships/image" Target="../media/image1349.png"/><Relationship Id="rId1048" Type="http://schemas.openxmlformats.org/officeDocument/2006/relationships/image" Target="../media/image1459.png"/><Relationship Id="rId1213" Type="http://schemas.openxmlformats.org/officeDocument/2006/relationships/customXml" Target="../ink/ink2730.xml"/><Relationship Id="rId1255" Type="http://schemas.openxmlformats.org/officeDocument/2006/relationships/customXml" Target="../ink/ink2751.xml"/><Relationship Id="rId1297" Type="http://schemas.openxmlformats.org/officeDocument/2006/relationships/customXml" Target="../ink/ink2772.xml"/><Relationship Id="rId1420" Type="http://schemas.openxmlformats.org/officeDocument/2006/relationships/image" Target="../media/image1646.png"/><Relationship Id="rId1462" Type="http://schemas.openxmlformats.org/officeDocument/2006/relationships/image" Target="../media/image1667.png"/><Relationship Id="rId874" Type="http://schemas.openxmlformats.org/officeDocument/2006/relationships/image" Target="../media/image1370.png"/><Relationship Id="rId1115" Type="http://schemas.openxmlformats.org/officeDocument/2006/relationships/customXml" Target="../ink/ink2681.xml"/><Relationship Id="rId1322" Type="http://schemas.openxmlformats.org/officeDocument/2006/relationships/image" Target="../media/image1596.png"/><Relationship Id="rId776" Type="http://schemas.openxmlformats.org/officeDocument/2006/relationships/image" Target="../media/image565.png"/><Relationship Id="rId941" Type="http://schemas.openxmlformats.org/officeDocument/2006/relationships/customXml" Target="../ink/ink2594.xml"/><Relationship Id="rId983" Type="http://schemas.openxmlformats.org/officeDocument/2006/relationships/customXml" Target="../ink/ink2615.xml"/><Relationship Id="rId1157" Type="http://schemas.openxmlformats.org/officeDocument/2006/relationships/customXml" Target="../ink/ink2702.xml"/><Relationship Id="rId1199" Type="http://schemas.openxmlformats.org/officeDocument/2006/relationships/customXml" Target="../ink/ink2723.xml"/><Relationship Id="rId1364" Type="http://schemas.openxmlformats.org/officeDocument/2006/relationships/image" Target="../media/image1617.png"/><Relationship Id="rId801" Type="http://schemas.openxmlformats.org/officeDocument/2006/relationships/customXml" Target="../ink/ink2524.xml"/><Relationship Id="rId1017" Type="http://schemas.openxmlformats.org/officeDocument/2006/relationships/customXml" Target="../ink/ink2632.xml"/><Relationship Id="rId1059" Type="http://schemas.openxmlformats.org/officeDocument/2006/relationships/customXml" Target="../ink/ink2653.xml"/><Relationship Id="rId1224" Type="http://schemas.openxmlformats.org/officeDocument/2006/relationships/image" Target="../media/image1547.png"/><Relationship Id="rId1266" Type="http://schemas.openxmlformats.org/officeDocument/2006/relationships/image" Target="../media/image1568.png"/><Relationship Id="rId1431" Type="http://schemas.openxmlformats.org/officeDocument/2006/relationships/customXml" Target="../ink/ink2839.xml"/><Relationship Id="rId1473" Type="http://schemas.openxmlformats.org/officeDocument/2006/relationships/customXml" Target="../ink/ink2860.xml"/><Relationship Id="rId1" Type="http://schemas.openxmlformats.org/officeDocument/2006/relationships/slideLayout" Target="../slideLayouts/slideLayout7.xml"/><Relationship Id="rId843" Type="http://schemas.openxmlformats.org/officeDocument/2006/relationships/customXml" Target="../ink/ink2545.xml"/><Relationship Id="rId885" Type="http://schemas.openxmlformats.org/officeDocument/2006/relationships/customXml" Target="../ink/ink2566.xml"/><Relationship Id="rId1070" Type="http://schemas.openxmlformats.org/officeDocument/2006/relationships/image" Target="../media/image1470.png"/><Relationship Id="rId1126" Type="http://schemas.openxmlformats.org/officeDocument/2006/relationships/image" Target="../media/image1498.png"/><Relationship Id="rId745" Type="http://schemas.openxmlformats.org/officeDocument/2006/relationships/customXml" Target="../ink/ink2496.xml"/><Relationship Id="rId910" Type="http://schemas.openxmlformats.org/officeDocument/2006/relationships/image" Target="../media/image1389.png"/><Relationship Id="rId952" Type="http://schemas.openxmlformats.org/officeDocument/2006/relationships/image" Target="../media/image1410.png"/><Relationship Id="rId1168" Type="http://schemas.openxmlformats.org/officeDocument/2006/relationships/image" Target="../media/image1519.png"/><Relationship Id="rId1333" Type="http://schemas.openxmlformats.org/officeDocument/2006/relationships/customXml" Target="../ink/ink2790.xml"/><Relationship Id="rId1375" Type="http://schemas.openxmlformats.org/officeDocument/2006/relationships/customXml" Target="../ink/ink2811.xml"/><Relationship Id="rId787" Type="http://schemas.openxmlformats.org/officeDocument/2006/relationships/customXml" Target="../ink/ink2517.xml"/><Relationship Id="rId812" Type="http://schemas.openxmlformats.org/officeDocument/2006/relationships/image" Target="../media/image583.png"/><Relationship Id="rId994" Type="http://schemas.openxmlformats.org/officeDocument/2006/relationships/image" Target="../media/image1432.png"/><Relationship Id="rId1028" Type="http://schemas.openxmlformats.org/officeDocument/2006/relationships/image" Target="../media/image1449.png"/><Relationship Id="rId1235" Type="http://schemas.openxmlformats.org/officeDocument/2006/relationships/customXml" Target="../ink/ink2741.xml"/><Relationship Id="rId1400" Type="http://schemas.openxmlformats.org/officeDocument/2006/relationships/image" Target="../media/image1635.png"/><Relationship Id="rId1442" Type="http://schemas.openxmlformats.org/officeDocument/2006/relationships/image" Target="../media/image1657.png"/><Relationship Id="rId854" Type="http://schemas.openxmlformats.org/officeDocument/2006/relationships/image" Target="../media/image1360.png"/><Relationship Id="rId896" Type="http://schemas.openxmlformats.org/officeDocument/2006/relationships/image" Target="../media/image1381.png"/><Relationship Id="rId1081" Type="http://schemas.openxmlformats.org/officeDocument/2006/relationships/customXml" Target="../ink/ink2664.xml"/><Relationship Id="rId1277" Type="http://schemas.openxmlformats.org/officeDocument/2006/relationships/customXml" Target="../ink/ink2762.xml"/><Relationship Id="rId1302" Type="http://schemas.openxmlformats.org/officeDocument/2006/relationships/image" Target="../media/image1586.png"/><Relationship Id="rId1484" Type="http://schemas.openxmlformats.org/officeDocument/2006/relationships/image" Target="../media/image1678.png"/><Relationship Id="rId756" Type="http://schemas.openxmlformats.org/officeDocument/2006/relationships/image" Target="../media/image555.png"/><Relationship Id="rId921" Type="http://schemas.openxmlformats.org/officeDocument/2006/relationships/customXml" Target="../ink/ink2584.xml"/><Relationship Id="rId1137" Type="http://schemas.openxmlformats.org/officeDocument/2006/relationships/customXml" Target="../ink/ink2692.xml"/><Relationship Id="rId1179" Type="http://schemas.openxmlformats.org/officeDocument/2006/relationships/customXml" Target="../ink/ink2713.xml"/><Relationship Id="rId1344" Type="http://schemas.openxmlformats.org/officeDocument/2006/relationships/image" Target="../media/image1607.png"/><Relationship Id="rId1386" Type="http://schemas.openxmlformats.org/officeDocument/2006/relationships/image" Target="../media/image1628.png"/><Relationship Id="rId798" Type="http://schemas.openxmlformats.org/officeDocument/2006/relationships/image" Target="../media/image576.png"/><Relationship Id="rId963" Type="http://schemas.openxmlformats.org/officeDocument/2006/relationships/customXml" Target="../ink/ink2605.xml"/><Relationship Id="rId1039" Type="http://schemas.openxmlformats.org/officeDocument/2006/relationships/customXml" Target="../ink/ink2643.xml"/><Relationship Id="rId1190" Type="http://schemas.openxmlformats.org/officeDocument/2006/relationships/image" Target="../media/image1530.png"/><Relationship Id="rId1204" Type="http://schemas.openxmlformats.org/officeDocument/2006/relationships/image" Target="../media/image1537.png"/><Relationship Id="rId1246" Type="http://schemas.openxmlformats.org/officeDocument/2006/relationships/image" Target="../media/image1558.png"/><Relationship Id="rId1411" Type="http://schemas.openxmlformats.org/officeDocument/2006/relationships/customXml" Target="../ink/ink2829.xml"/><Relationship Id="rId823" Type="http://schemas.openxmlformats.org/officeDocument/2006/relationships/customXml" Target="../ink/ink2535.xml"/><Relationship Id="rId865" Type="http://schemas.openxmlformats.org/officeDocument/2006/relationships/customXml" Target="../ink/ink2556.xml"/><Relationship Id="rId1050" Type="http://schemas.openxmlformats.org/officeDocument/2006/relationships/image" Target="../media/image1460.png"/><Relationship Id="rId1288" Type="http://schemas.openxmlformats.org/officeDocument/2006/relationships/image" Target="../media/image1579.png"/><Relationship Id="rId1453" Type="http://schemas.openxmlformats.org/officeDocument/2006/relationships/customXml" Target="../ink/ink2850.xml"/><Relationship Id="rId1495" Type="http://schemas.openxmlformats.org/officeDocument/2006/relationships/customXml" Target="../ink/ink2871.xml"/><Relationship Id="rId932" Type="http://schemas.openxmlformats.org/officeDocument/2006/relationships/image" Target="../media/image1400.png"/><Relationship Id="rId1092" Type="http://schemas.openxmlformats.org/officeDocument/2006/relationships/image" Target="../media/image1481.png"/><Relationship Id="rId1106" Type="http://schemas.openxmlformats.org/officeDocument/2006/relationships/image" Target="../media/image1488.png"/><Relationship Id="rId1148" Type="http://schemas.openxmlformats.org/officeDocument/2006/relationships/image" Target="../media/image1509.png"/><Relationship Id="rId1313" Type="http://schemas.openxmlformats.org/officeDocument/2006/relationships/customXml" Target="../ink/ink2780.xml"/><Relationship Id="rId1355" Type="http://schemas.openxmlformats.org/officeDocument/2006/relationships/customXml" Target="../ink/ink2801.xml"/><Relationship Id="rId1397" Type="http://schemas.openxmlformats.org/officeDocument/2006/relationships/customXml" Target="../ink/ink2822.xml"/><Relationship Id="rId767" Type="http://schemas.openxmlformats.org/officeDocument/2006/relationships/customXml" Target="../ink/ink2507.xml"/><Relationship Id="rId974" Type="http://schemas.openxmlformats.org/officeDocument/2006/relationships/image" Target="../media/image1422.png"/><Relationship Id="rId1008" Type="http://schemas.openxmlformats.org/officeDocument/2006/relationships/image" Target="../media/image1439.png"/><Relationship Id="rId1215" Type="http://schemas.openxmlformats.org/officeDocument/2006/relationships/customXml" Target="../ink/ink2731.xml"/><Relationship Id="rId1422" Type="http://schemas.openxmlformats.org/officeDocument/2006/relationships/image" Target="../media/image1647.png"/><Relationship Id="rId834" Type="http://schemas.openxmlformats.org/officeDocument/2006/relationships/image" Target="../media/image1350.png"/><Relationship Id="rId876" Type="http://schemas.openxmlformats.org/officeDocument/2006/relationships/image" Target="../media/image1371.png"/><Relationship Id="rId1257" Type="http://schemas.openxmlformats.org/officeDocument/2006/relationships/customXml" Target="../ink/ink2752.xml"/><Relationship Id="rId1299" Type="http://schemas.openxmlformats.org/officeDocument/2006/relationships/customXml" Target="../ink/ink2773.xml"/><Relationship Id="rId1464" Type="http://schemas.openxmlformats.org/officeDocument/2006/relationships/image" Target="../media/image1668.png"/><Relationship Id="rId901" Type="http://schemas.openxmlformats.org/officeDocument/2006/relationships/customXml" Target="../ink/ink2574.xml"/><Relationship Id="rId1061" Type="http://schemas.openxmlformats.org/officeDocument/2006/relationships/customXml" Target="../ink/ink2654.xml"/><Relationship Id="rId1117" Type="http://schemas.openxmlformats.org/officeDocument/2006/relationships/customXml" Target="../ink/ink2682.xml"/><Relationship Id="rId1159" Type="http://schemas.openxmlformats.org/officeDocument/2006/relationships/customXml" Target="../ink/ink2703.xml"/><Relationship Id="rId1324" Type="http://schemas.openxmlformats.org/officeDocument/2006/relationships/image" Target="../media/image1597.png"/><Relationship Id="rId1366" Type="http://schemas.openxmlformats.org/officeDocument/2006/relationships/image" Target="../media/image1618.png"/><Relationship Id="rId778" Type="http://schemas.openxmlformats.org/officeDocument/2006/relationships/image" Target="../media/image566.png"/><Relationship Id="rId943" Type="http://schemas.openxmlformats.org/officeDocument/2006/relationships/customXml" Target="../ink/ink2595.xml"/><Relationship Id="rId985" Type="http://schemas.openxmlformats.org/officeDocument/2006/relationships/customXml" Target="../ink/ink2616.xml"/><Relationship Id="rId1019" Type="http://schemas.openxmlformats.org/officeDocument/2006/relationships/customXml" Target="../ink/ink2633.xml"/><Relationship Id="rId1170" Type="http://schemas.openxmlformats.org/officeDocument/2006/relationships/image" Target="../media/image1520.png"/><Relationship Id="rId803" Type="http://schemas.openxmlformats.org/officeDocument/2006/relationships/customXml" Target="../ink/ink2525.xml"/><Relationship Id="rId845" Type="http://schemas.openxmlformats.org/officeDocument/2006/relationships/customXml" Target="../ink/ink2546.xml"/><Relationship Id="rId1030" Type="http://schemas.openxmlformats.org/officeDocument/2006/relationships/image" Target="../media/image1450.png"/><Relationship Id="rId1226" Type="http://schemas.openxmlformats.org/officeDocument/2006/relationships/image" Target="../media/image1548.png"/><Relationship Id="rId1268" Type="http://schemas.openxmlformats.org/officeDocument/2006/relationships/image" Target="../media/image1569.png"/><Relationship Id="rId1433" Type="http://schemas.openxmlformats.org/officeDocument/2006/relationships/customXml" Target="../ink/ink2840.xml"/><Relationship Id="rId1475" Type="http://schemas.openxmlformats.org/officeDocument/2006/relationships/customXml" Target="../ink/ink2861.xml"/><Relationship Id="rId887" Type="http://schemas.openxmlformats.org/officeDocument/2006/relationships/customXml" Target="../ink/ink2567.xml"/><Relationship Id="rId1072" Type="http://schemas.openxmlformats.org/officeDocument/2006/relationships/image" Target="../media/image1471.png"/><Relationship Id="rId1128" Type="http://schemas.openxmlformats.org/officeDocument/2006/relationships/image" Target="../media/image1499.png"/><Relationship Id="rId1335" Type="http://schemas.openxmlformats.org/officeDocument/2006/relationships/customXml" Target="../ink/ink2791.xml"/><Relationship Id="rId747" Type="http://schemas.openxmlformats.org/officeDocument/2006/relationships/customXml" Target="../ink/ink2497.xml"/><Relationship Id="rId789" Type="http://schemas.openxmlformats.org/officeDocument/2006/relationships/customXml" Target="../ink/ink2518.xml"/><Relationship Id="rId912" Type="http://schemas.openxmlformats.org/officeDocument/2006/relationships/image" Target="../media/image1390.png"/><Relationship Id="rId954" Type="http://schemas.openxmlformats.org/officeDocument/2006/relationships/image" Target="../media/image1411.png"/><Relationship Id="rId996" Type="http://schemas.openxmlformats.org/officeDocument/2006/relationships/image" Target="../media/image1433.png"/><Relationship Id="rId1377" Type="http://schemas.openxmlformats.org/officeDocument/2006/relationships/customXml" Target="../ink/ink2812.xml"/><Relationship Id="rId814" Type="http://schemas.openxmlformats.org/officeDocument/2006/relationships/image" Target="../media/image1340.png"/><Relationship Id="rId856" Type="http://schemas.openxmlformats.org/officeDocument/2006/relationships/image" Target="../media/image1361.png"/><Relationship Id="rId1181" Type="http://schemas.openxmlformats.org/officeDocument/2006/relationships/customXml" Target="../ink/ink2714.xml"/><Relationship Id="rId1237" Type="http://schemas.openxmlformats.org/officeDocument/2006/relationships/customXml" Target="../ink/ink2742.xml"/><Relationship Id="rId1279" Type="http://schemas.openxmlformats.org/officeDocument/2006/relationships/customXml" Target="../ink/ink2763.xml"/><Relationship Id="rId1402" Type="http://schemas.openxmlformats.org/officeDocument/2006/relationships/image" Target="../media/image1636.png"/><Relationship Id="rId1444" Type="http://schemas.openxmlformats.org/officeDocument/2006/relationships/image" Target="../media/image1658.png"/><Relationship Id="rId1486" Type="http://schemas.openxmlformats.org/officeDocument/2006/relationships/image" Target="../media/image1679.png"/><Relationship Id="rId898" Type="http://schemas.openxmlformats.org/officeDocument/2006/relationships/image" Target="../media/image1382.png"/><Relationship Id="rId1041" Type="http://schemas.openxmlformats.org/officeDocument/2006/relationships/customXml" Target="../ink/ink2644.xml"/><Relationship Id="rId1083" Type="http://schemas.openxmlformats.org/officeDocument/2006/relationships/customXml" Target="../ink/ink2665.xml"/><Relationship Id="rId1139" Type="http://schemas.openxmlformats.org/officeDocument/2006/relationships/customXml" Target="../ink/ink2693.xml"/><Relationship Id="rId1290" Type="http://schemas.openxmlformats.org/officeDocument/2006/relationships/image" Target="../media/image1580.png"/><Relationship Id="rId1304" Type="http://schemas.openxmlformats.org/officeDocument/2006/relationships/image" Target="../media/image1587.png"/><Relationship Id="rId1346" Type="http://schemas.openxmlformats.org/officeDocument/2006/relationships/image" Target="../media/image1608.png"/><Relationship Id="rId758" Type="http://schemas.openxmlformats.org/officeDocument/2006/relationships/image" Target="../media/image556.png"/><Relationship Id="rId923" Type="http://schemas.openxmlformats.org/officeDocument/2006/relationships/customXml" Target="../ink/ink2585.xml"/><Relationship Id="rId965" Type="http://schemas.openxmlformats.org/officeDocument/2006/relationships/customXml" Target="../ink/ink2606.xml"/><Relationship Id="rId1150" Type="http://schemas.openxmlformats.org/officeDocument/2006/relationships/image" Target="../media/image1510.png"/><Relationship Id="rId1388" Type="http://schemas.openxmlformats.org/officeDocument/2006/relationships/image" Target="../media/image1629.png"/><Relationship Id="rId825" Type="http://schemas.openxmlformats.org/officeDocument/2006/relationships/customXml" Target="../ink/ink2536.xml"/><Relationship Id="rId1192" Type="http://schemas.openxmlformats.org/officeDocument/2006/relationships/image" Target="../media/image1531.png"/><Relationship Id="rId1206" Type="http://schemas.openxmlformats.org/officeDocument/2006/relationships/image" Target="../media/image1538.png"/><Relationship Id="rId1248" Type="http://schemas.openxmlformats.org/officeDocument/2006/relationships/image" Target="../media/image1559.png"/><Relationship Id="rId1413" Type="http://schemas.openxmlformats.org/officeDocument/2006/relationships/customXml" Target="../ink/ink2830.xml"/><Relationship Id="rId1455" Type="http://schemas.openxmlformats.org/officeDocument/2006/relationships/customXml" Target="../ink/ink2851.xml"/><Relationship Id="rId867" Type="http://schemas.openxmlformats.org/officeDocument/2006/relationships/customXml" Target="../ink/ink2557.xml"/><Relationship Id="rId1010" Type="http://schemas.openxmlformats.org/officeDocument/2006/relationships/image" Target="../media/image1440.png"/><Relationship Id="rId1052" Type="http://schemas.openxmlformats.org/officeDocument/2006/relationships/image" Target="../media/image1461.png"/><Relationship Id="rId1094" Type="http://schemas.openxmlformats.org/officeDocument/2006/relationships/image" Target="../media/image1482.png"/><Relationship Id="rId1108" Type="http://schemas.openxmlformats.org/officeDocument/2006/relationships/image" Target="../media/image1489.png"/><Relationship Id="rId1315" Type="http://schemas.openxmlformats.org/officeDocument/2006/relationships/customXml" Target="../ink/ink2781.xml"/><Relationship Id="rId1497" Type="http://schemas.openxmlformats.org/officeDocument/2006/relationships/customXml" Target="../ink/ink2872.xml"/><Relationship Id="rId934" Type="http://schemas.openxmlformats.org/officeDocument/2006/relationships/image" Target="../media/image1401.png"/><Relationship Id="rId1357" Type="http://schemas.openxmlformats.org/officeDocument/2006/relationships/customXml" Target="../ink/ink2802.xml"/><Relationship Id="rId780" Type="http://schemas.openxmlformats.org/officeDocument/2006/relationships/image" Target="../media/image567.png"/><Relationship Id="rId1217" Type="http://schemas.openxmlformats.org/officeDocument/2006/relationships/customXml" Target="../ink/ink2732.xml"/><Relationship Id="rId1424" Type="http://schemas.openxmlformats.org/officeDocument/2006/relationships/image" Target="../media/image1648.png"/><Relationship Id="rId878" Type="http://schemas.openxmlformats.org/officeDocument/2006/relationships/image" Target="../media/image1372.png"/><Relationship Id="rId1063" Type="http://schemas.openxmlformats.org/officeDocument/2006/relationships/customXml" Target="../ink/ink2655.xml"/><Relationship Id="rId1270" Type="http://schemas.openxmlformats.org/officeDocument/2006/relationships/image" Target="../media/image1570.png"/><Relationship Id="rId945" Type="http://schemas.openxmlformats.org/officeDocument/2006/relationships/customXml" Target="../ink/ink2596.xml"/><Relationship Id="rId1368" Type="http://schemas.openxmlformats.org/officeDocument/2006/relationships/image" Target="../media/image1619.png"/><Relationship Id="rId805" Type="http://schemas.openxmlformats.org/officeDocument/2006/relationships/customXml" Target="../ink/ink2526.xml"/><Relationship Id="rId1130" Type="http://schemas.openxmlformats.org/officeDocument/2006/relationships/image" Target="../media/image1500.png"/><Relationship Id="rId1228" Type="http://schemas.openxmlformats.org/officeDocument/2006/relationships/image" Target="../media/image1549.png"/><Relationship Id="rId1435" Type="http://schemas.openxmlformats.org/officeDocument/2006/relationships/customXml" Target="../ink/ink2841.xml"/><Relationship Id="rId791" Type="http://schemas.openxmlformats.org/officeDocument/2006/relationships/customXml" Target="../ink/ink2519.xml"/><Relationship Id="rId889" Type="http://schemas.openxmlformats.org/officeDocument/2006/relationships/customXml" Target="../ink/ink2568.xml"/><Relationship Id="rId1074" Type="http://schemas.openxmlformats.org/officeDocument/2006/relationships/image" Target="../media/image1472.png"/><Relationship Id="rId749" Type="http://schemas.openxmlformats.org/officeDocument/2006/relationships/customXml" Target="../ink/ink2498.xml"/><Relationship Id="rId1281" Type="http://schemas.openxmlformats.org/officeDocument/2006/relationships/customXml" Target="../ink/ink2764.xml"/><Relationship Id="rId1379" Type="http://schemas.openxmlformats.org/officeDocument/2006/relationships/customXml" Target="../ink/ink2813.xml"/><Relationship Id="rId956" Type="http://schemas.openxmlformats.org/officeDocument/2006/relationships/image" Target="../media/image1412.png"/><Relationship Id="rId1141" Type="http://schemas.openxmlformats.org/officeDocument/2006/relationships/customXml" Target="../ink/ink2694.xml"/><Relationship Id="rId1239" Type="http://schemas.openxmlformats.org/officeDocument/2006/relationships/customXml" Target="../ink/ink2743.xml"/><Relationship Id="rId816" Type="http://schemas.openxmlformats.org/officeDocument/2006/relationships/image" Target="../media/image1341.png"/><Relationship Id="rId1001" Type="http://schemas.openxmlformats.org/officeDocument/2006/relationships/customXml" Target="../ink/ink2624.xml"/><Relationship Id="rId1446" Type="http://schemas.openxmlformats.org/officeDocument/2006/relationships/image" Target="../media/image1659.png"/><Relationship Id="rId1085" Type="http://schemas.openxmlformats.org/officeDocument/2006/relationships/customXml" Target="../ink/ink2666.xml"/><Relationship Id="rId1292" Type="http://schemas.openxmlformats.org/officeDocument/2006/relationships/image" Target="../media/image1581.png"/><Relationship Id="rId1306" Type="http://schemas.openxmlformats.org/officeDocument/2006/relationships/image" Target="../media/image1588.png"/><Relationship Id="rId967" Type="http://schemas.openxmlformats.org/officeDocument/2006/relationships/customXml" Target="../ink/ink2607.xml"/><Relationship Id="rId1152" Type="http://schemas.openxmlformats.org/officeDocument/2006/relationships/image" Target="../media/image1511.png"/><Relationship Id="rId827" Type="http://schemas.openxmlformats.org/officeDocument/2006/relationships/customXml" Target="../ink/ink2537.xml"/><Relationship Id="rId1012" Type="http://schemas.openxmlformats.org/officeDocument/2006/relationships/image" Target="../media/image1441.png"/><Relationship Id="rId1457" Type="http://schemas.openxmlformats.org/officeDocument/2006/relationships/customXml" Target="../ink/ink2852.xml"/><Relationship Id="rId880" Type="http://schemas.openxmlformats.org/officeDocument/2006/relationships/image" Target="../media/image1373.png"/><Relationship Id="rId1096" Type="http://schemas.openxmlformats.org/officeDocument/2006/relationships/image" Target="../media/image1483.png"/><Relationship Id="rId1317" Type="http://schemas.openxmlformats.org/officeDocument/2006/relationships/customXml" Target="../ink/ink2782.xml"/><Relationship Id="rId978" Type="http://schemas.openxmlformats.org/officeDocument/2006/relationships/image" Target="../media/image1424.png"/><Relationship Id="rId1163" Type="http://schemas.openxmlformats.org/officeDocument/2006/relationships/customXml" Target="../ink/ink2705.xml"/><Relationship Id="rId1370" Type="http://schemas.openxmlformats.org/officeDocument/2006/relationships/image" Target="../media/image1620.png"/><Relationship Id="rId838" Type="http://schemas.openxmlformats.org/officeDocument/2006/relationships/image" Target="../media/image1352.png"/><Relationship Id="rId1023" Type="http://schemas.openxmlformats.org/officeDocument/2006/relationships/customXml" Target="../ink/ink2635.xml"/><Relationship Id="rId1468" Type="http://schemas.openxmlformats.org/officeDocument/2006/relationships/image" Target="../media/image1670.png"/><Relationship Id="rId1230" Type="http://schemas.openxmlformats.org/officeDocument/2006/relationships/image" Target="../media/image1550.png"/><Relationship Id="rId1328" Type="http://schemas.openxmlformats.org/officeDocument/2006/relationships/image" Target="../media/image1599.png"/><Relationship Id="rId891" Type="http://schemas.openxmlformats.org/officeDocument/2006/relationships/customXml" Target="../ink/ink2569.xml"/><Relationship Id="rId905" Type="http://schemas.openxmlformats.org/officeDocument/2006/relationships/customXml" Target="../ink/ink2576.xml"/><Relationship Id="rId989" Type="http://schemas.openxmlformats.org/officeDocument/2006/relationships/customXml" Target="../ink/ink2618.xml"/><Relationship Id="rId751" Type="http://schemas.openxmlformats.org/officeDocument/2006/relationships/customXml" Target="../ink/ink2499.xml"/><Relationship Id="rId849" Type="http://schemas.openxmlformats.org/officeDocument/2006/relationships/customXml" Target="../ink/ink2548.xml"/><Relationship Id="rId1174" Type="http://schemas.openxmlformats.org/officeDocument/2006/relationships/image" Target="../media/image1522.png"/><Relationship Id="rId1381" Type="http://schemas.openxmlformats.org/officeDocument/2006/relationships/customXml" Target="../ink/ink2814.xml"/><Relationship Id="rId1479" Type="http://schemas.openxmlformats.org/officeDocument/2006/relationships/customXml" Target="../ink/ink2863.xml"/><Relationship Id="rId1034" Type="http://schemas.openxmlformats.org/officeDocument/2006/relationships/image" Target="../media/image1452.png"/><Relationship Id="rId1241" Type="http://schemas.openxmlformats.org/officeDocument/2006/relationships/customXml" Target="../ink/ink2744.xml"/><Relationship Id="rId1339" Type="http://schemas.openxmlformats.org/officeDocument/2006/relationships/customXml" Target="../ink/ink2793.xml"/><Relationship Id="rId916" Type="http://schemas.openxmlformats.org/officeDocument/2006/relationships/image" Target="../media/image1392.png"/><Relationship Id="rId1101" Type="http://schemas.openxmlformats.org/officeDocument/2006/relationships/customXml" Target="../ink/ink2674.xml"/><Relationship Id="rId762" Type="http://schemas.openxmlformats.org/officeDocument/2006/relationships/image" Target="../media/image558.png"/><Relationship Id="rId1185" Type="http://schemas.openxmlformats.org/officeDocument/2006/relationships/customXml" Target="../ink/ink2716.xml"/><Relationship Id="rId1392" Type="http://schemas.openxmlformats.org/officeDocument/2006/relationships/image" Target="../media/image1631.png"/><Relationship Id="rId1406" Type="http://schemas.openxmlformats.org/officeDocument/2006/relationships/image" Target="../media/image1638.png"/><Relationship Id="rId1045" Type="http://schemas.openxmlformats.org/officeDocument/2006/relationships/customXml" Target="../ink/ink2646.xml"/><Relationship Id="rId1252" Type="http://schemas.openxmlformats.org/officeDocument/2006/relationships/image" Target="../media/image1561.png"/><Relationship Id="rId927" Type="http://schemas.openxmlformats.org/officeDocument/2006/relationships/customXml" Target="../ink/ink2587.xml"/><Relationship Id="rId1112" Type="http://schemas.openxmlformats.org/officeDocument/2006/relationships/image" Target="../media/image1491.png"/><Relationship Id="rId773" Type="http://schemas.openxmlformats.org/officeDocument/2006/relationships/customXml" Target="../ink/ink2510.xml"/><Relationship Id="rId1196" Type="http://schemas.openxmlformats.org/officeDocument/2006/relationships/image" Target="../media/image1533.png"/><Relationship Id="rId1417" Type="http://schemas.openxmlformats.org/officeDocument/2006/relationships/customXml" Target="../ink/ink2832.xml"/><Relationship Id="rId980" Type="http://schemas.openxmlformats.org/officeDocument/2006/relationships/image" Target="../media/image1425.png"/><Relationship Id="rId1056" Type="http://schemas.openxmlformats.org/officeDocument/2006/relationships/image" Target="../media/image1463.png"/><Relationship Id="rId1263" Type="http://schemas.openxmlformats.org/officeDocument/2006/relationships/customXml" Target="../ink/ink2755.xml"/><Relationship Id="rId840" Type="http://schemas.openxmlformats.org/officeDocument/2006/relationships/image" Target="../media/image1353.png"/><Relationship Id="rId938" Type="http://schemas.openxmlformats.org/officeDocument/2006/relationships/image" Target="../media/image1403.png"/><Relationship Id="rId1470" Type="http://schemas.openxmlformats.org/officeDocument/2006/relationships/image" Target="../media/image1671.png"/><Relationship Id="rId1123" Type="http://schemas.openxmlformats.org/officeDocument/2006/relationships/customXml" Target="../ink/ink2685.xml"/><Relationship Id="rId1330" Type="http://schemas.openxmlformats.org/officeDocument/2006/relationships/image" Target="../media/image1600.png"/><Relationship Id="rId1428" Type="http://schemas.openxmlformats.org/officeDocument/2006/relationships/image" Target="../media/image1650.png"/><Relationship Id="rId784" Type="http://schemas.openxmlformats.org/officeDocument/2006/relationships/image" Target="../media/image569.png"/><Relationship Id="rId991" Type="http://schemas.openxmlformats.org/officeDocument/2006/relationships/customXml" Target="../ink/ink2619.xml"/><Relationship Id="rId1067" Type="http://schemas.openxmlformats.org/officeDocument/2006/relationships/customXml" Target="../ink/ink2657.xml"/><Relationship Id="rId851" Type="http://schemas.openxmlformats.org/officeDocument/2006/relationships/customXml" Target="../ink/ink2549.xml"/><Relationship Id="rId1274" Type="http://schemas.openxmlformats.org/officeDocument/2006/relationships/image" Target="../media/image1572.png"/><Relationship Id="rId1481" Type="http://schemas.openxmlformats.org/officeDocument/2006/relationships/customXml" Target="../ink/ink2864.xml"/><Relationship Id="rId949" Type="http://schemas.openxmlformats.org/officeDocument/2006/relationships/customXml" Target="../ink/ink2598.xml"/><Relationship Id="rId1134" Type="http://schemas.openxmlformats.org/officeDocument/2006/relationships/image" Target="../media/image1502.png"/><Relationship Id="rId1341" Type="http://schemas.openxmlformats.org/officeDocument/2006/relationships/customXml" Target="../ink/ink2794.xml"/><Relationship Id="rId795" Type="http://schemas.openxmlformats.org/officeDocument/2006/relationships/customXml" Target="../ink/ink2521.xml"/><Relationship Id="rId809" Type="http://schemas.openxmlformats.org/officeDocument/2006/relationships/customXml" Target="../ink/ink2528.xml"/><Relationship Id="rId1201" Type="http://schemas.openxmlformats.org/officeDocument/2006/relationships/customXml" Target="../ink/ink2724.xml"/><Relationship Id="rId1439" Type="http://schemas.openxmlformats.org/officeDocument/2006/relationships/customXml" Target="../ink/ink2843.xml"/><Relationship Id="rId862" Type="http://schemas.openxmlformats.org/officeDocument/2006/relationships/image" Target="../media/image1364.png"/><Relationship Id="rId1078" Type="http://schemas.openxmlformats.org/officeDocument/2006/relationships/image" Target="../media/image1474.png"/><Relationship Id="rId1285" Type="http://schemas.openxmlformats.org/officeDocument/2006/relationships/customXml" Target="../ink/ink2766.xml"/><Relationship Id="rId1492" Type="http://schemas.openxmlformats.org/officeDocument/2006/relationships/image" Target="../media/image1682.png"/><Relationship Id="rId1145" Type="http://schemas.openxmlformats.org/officeDocument/2006/relationships/customXml" Target="../ink/ink2696.xml"/><Relationship Id="rId1352" Type="http://schemas.openxmlformats.org/officeDocument/2006/relationships/image" Target="../media/image1611.png"/><Relationship Id="rId1005" Type="http://schemas.openxmlformats.org/officeDocument/2006/relationships/customXml" Target="../ink/ink2626.xml"/><Relationship Id="rId1212" Type="http://schemas.openxmlformats.org/officeDocument/2006/relationships/image" Target="../media/image1541.png"/><Relationship Id="rId873" Type="http://schemas.openxmlformats.org/officeDocument/2006/relationships/customXml" Target="../ink/ink2560.xml"/><Relationship Id="rId1089" Type="http://schemas.openxmlformats.org/officeDocument/2006/relationships/customXml" Target="../ink/ink2668.xml"/><Relationship Id="rId1296" Type="http://schemas.openxmlformats.org/officeDocument/2006/relationships/image" Target="../media/image1583.png"/><Relationship Id="rId1156" Type="http://schemas.openxmlformats.org/officeDocument/2006/relationships/image" Target="../media/image1513.png"/><Relationship Id="rId1363" Type="http://schemas.openxmlformats.org/officeDocument/2006/relationships/customXml" Target="../ink/ink2805.xml"/><Relationship Id="rId940" Type="http://schemas.openxmlformats.org/officeDocument/2006/relationships/image" Target="../media/image1404.png"/><Relationship Id="rId1016" Type="http://schemas.openxmlformats.org/officeDocument/2006/relationships/image" Target="../media/image1443.png"/><Relationship Id="rId800" Type="http://schemas.openxmlformats.org/officeDocument/2006/relationships/image" Target="../media/image577.png"/><Relationship Id="rId1223" Type="http://schemas.openxmlformats.org/officeDocument/2006/relationships/customXml" Target="../ink/ink2735.xml"/><Relationship Id="rId1430" Type="http://schemas.openxmlformats.org/officeDocument/2006/relationships/image" Target="../media/image1651.png"/><Relationship Id="rId884" Type="http://schemas.openxmlformats.org/officeDocument/2006/relationships/image" Target="../media/image1375.png"/><Relationship Id="rId744" Type="http://schemas.openxmlformats.org/officeDocument/2006/relationships/image" Target="../media/image549.png"/><Relationship Id="rId951" Type="http://schemas.openxmlformats.org/officeDocument/2006/relationships/customXml" Target="../ink/ink2599.xml"/><Relationship Id="rId1167" Type="http://schemas.openxmlformats.org/officeDocument/2006/relationships/customXml" Target="../ink/ink2707.xml"/><Relationship Id="rId1374" Type="http://schemas.openxmlformats.org/officeDocument/2006/relationships/image" Target="../media/image1622.png"/><Relationship Id="rId811" Type="http://schemas.openxmlformats.org/officeDocument/2006/relationships/customXml" Target="../ink/ink2529.xml"/><Relationship Id="rId1027" Type="http://schemas.openxmlformats.org/officeDocument/2006/relationships/customXml" Target="../ink/ink2637.xml"/><Relationship Id="rId1234" Type="http://schemas.openxmlformats.org/officeDocument/2006/relationships/image" Target="../media/image1552.png"/><Relationship Id="rId1441" Type="http://schemas.openxmlformats.org/officeDocument/2006/relationships/customXml" Target="../ink/ink2844.xml"/><Relationship Id="rId895" Type="http://schemas.openxmlformats.org/officeDocument/2006/relationships/customXml" Target="../ink/ink2571.xml"/><Relationship Id="rId909" Type="http://schemas.openxmlformats.org/officeDocument/2006/relationships/customXml" Target="../ink/ink2578.xml"/><Relationship Id="rId1080" Type="http://schemas.openxmlformats.org/officeDocument/2006/relationships/image" Target="../media/image1475.png"/><Relationship Id="rId1301" Type="http://schemas.openxmlformats.org/officeDocument/2006/relationships/customXml" Target="../ink/ink2774.xml"/><Relationship Id="rId755" Type="http://schemas.openxmlformats.org/officeDocument/2006/relationships/customXml" Target="../ink/ink2501.xml"/><Relationship Id="rId962" Type="http://schemas.openxmlformats.org/officeDocument/2006/relationships/image" Target="../media/image1416.png"/><Relationship Id="rId1178" Type="http://schemas.openxmlformats.org/officeDocument/2006/relationships/image" Target="../media/image1524.png"/><Relationship Id="rId1385" Type="http://schemas.openxmlformats.org/officeDocument/2006/relationships/customXml" Target="../ink/ink2816.xml"/><Relationship Id="rId822" Type="http://schemas.openxmlformats.org/officeDocument/2006/relationships/image" Target="../media/image1344.png"/><Relationship Id="rId1038" Type="http://schemas.openxmlformats.org/officeDocument/2006/relationships/image" Target="../media/image1454.png"/><Relationship Id="rId1245" Type="http://schemas.openxmlformats.org/officeDocument/2006/relationships/customXml" Target="../ink/ink2746.xml"/><Relationship Id="rId1452" Type="http://schemas.openxmlformats.org/officeDocument/2006/relationships/image" Target="../media/image1662.png"/><Relationship Id="rId1091" Type="http://schemas.openxmlformats.org/officeDocument/2006/relationships/customXml" Target="../ink/ink2669.xml"/><Relationship Id="rId1105" Type="http://schemas.openxmlformats.org/officeDocument/2006/relationships/customXml" Target="../ink/ink2676.xml"/><Relationship Id="rId1312" Type="http://schemas.openxmlformats.org/officeDocument/2006/relationships/image" Target="../media/image1591.png"/><Relationship Id="rId766" Type="http://schemas.openxmlformats.org/officeDocument/2006/relationships/image" Target="../media/image560.png"/><Relationship Id="rId1189" Type="http://schemas.openxmlformats.org/officeDocument/2006/relationships/customXml" Target="../ink/ink2718.xml"/><Relationship Id="rId1396" Type="http://schemas.openxmlformats.org/officeDocument/2006/relationships/image" Target="../media/image1633.png"/><Relationship Id="rId973" Type="http://schemas.openxmlformats.org/officeDocument/2006/relationships/customXml" Target="../ink/ink2610.xml"/><Relationship Id="rId1049" Type="http://schemas.openxmlformats.org/officeDocument/2006/relationships/customXml" Target="../ink/ink2648.xml"/><Relationship Id="rId1256" Type="http://schemas.openxmlformats.org/officeDocument/2006/relationships/image" Target="../media/image1563.png"/><Relationship Id="rId833" Type="http://schemas.openxmlformats.org/officeDocument/2006/relationships/customXml" Target="../ink/ink2540.xml"/><Relationship Id="rId1116" Type="http://schemas.openxmlformats.org/officeDocument/2006/relationships/image" Target="../media/image1493.png"/><Relationship Id="rId1463" Type="http://schemas.openxmlformats.org/officeDocument/2006/relationships/customXml" Target="../ink/ink2855.xml"/><Relationship Id="rId900" Type="http://schemas.openxmlformats.org/officeDocument/2006/relationships/image" Target="../media/image1383.png"/><Relationship Id="rId1323" Type="http://schemas.openxmlformats.org/officeDocument/2006/relationships/customXml" Target="../ink/ink2785.xml"/><Relationship Id="rId777" Type="http://schemas.openxmlformats.org/officeDocument/2006/relationships/customXml" Target="../ink/ink2512.xml"/><Relationship Id="rId984" Type="http://schemas.openxmlformats.org/officeDocument/2006/relationships/image" Target="../media/image1427.png"/><Relationship Id="rId844" Type="http://schemas.openxmlformats.org/officeDocument/2006/relationships/image" Target="../media/image1355.png"/><Relationship Id="rId1267" Type="http://schemas.openxmlformats.org/officeDocument/2006/relationships/customXml" Target="../ink/ink2757.xml"/><Relationship Id="rId1474" Type="http://schemas.openxmlformats.org/officeDocument/2006/relationships/image" Target="../media/image1673.png"/><Relationship Id="rId911" Type="http://schemas.openxmlformats.org/officeDocument/2006/relationships/customXml" Target="../ink/ink2579.xml"/><Relationship Id="rId1127" Type="http://schemas.openxmlformats.org/officeDocument/2006/relationships/customXml" Target="../ink/ink2687.xml"/><Relationship Id="rId1334" Type="http://schemas.openxmlformats.org/officeDocument/2006/relationships/image" Target="../media/image1602.png"/><Relationship Id="rId788" Type="http://schemas.openxmlformats.org/officeDocument/2006/relationships/image" Target="../media/image571.png"/><Relationship Id="rId995" Type="http://schemas.openxmlformats.org/officeDocument/2006/relationships/customXml" Target="../ink/ink2621.xml"/><Relationship Id="rId1180" Type="http://schemas.openxmlformats.org/officeDocument/2006/relationships/image" Target="../media/image1525.png"/><Relationship Id="rId1401" Type="http://schemas.openxmlformats.org/officeDocument/2006/relationships/customXml" Target="../ink/ink2824.xml"/><Relationship Id="rId855" Type="http://schemas.openxmlformats.org/officeDocument/2006/relationships/customXml" Target="../ink/ink2551.xml"/><Relationship Id="rId1040" Type="http://schemas.openxmlformats.org/officeDocument/2006/relationships/image" Target="../media/image1455.png"/><Relationship Id="rId1278" Type="http://schemas.openxmlformats.org/officeDocument/2006/relationships/image" Target="../media/image1574.png"/><Relationship Id="rId1485" Type="http://schemas.openxmlformats.org/officeDocument/2006/relationships/customXml" Target="../ink/ink2866.xml"/><Relationship Id="rId922" Type="http://schemas.openxmlformats.org/officeDocument/2006/relationships/image" Target="../media/image1395.png"/><Relationship Id="rId1138" Type="http://schemas.openxmlformats.org/officeDocument/2006/relationships/image" Target="../media/image1504.png"/><Relationship Id="rId1345" Type="http://schemas.openxmlformats.org/officeDocument/2006/relationships/customXml" Target="../ink/ink2796.xml"/><Relationship Id="rId799" Type="http://schemas.openxmlformats.org/officeDocument/2006/relationships/customXml" Target="../ink/ink2523.xml"/><Relationship Id="rId1191" Type="http://schemas.openxmlformats.org/officeDocument/2006/relationships/customXml" Target="../ink/ink2719.xml"/><Relationship Id="rId1205" Type="http://schemas.openxmlformats.org/officeDocument/2006/relationships/customXml" Target="../ink/ink2726.xml"/><Relationship Id="rId866" Type="http://schemas.openxmlformats.org/officeDocument/2006/relationships/image" Target="../media/image1366.png"/><Relationship Id="rId1289" Type="http://schemas.openxmlformats.org/officeDocument/2006/relationships/customXml" Target="../ink/ink2768.xml"/><Relationship Id="rId1412" Type="http://schemas.openxmlformats.org/officeDocument/2006/relationships/image" Target="../media/image1642.png"/><Relationship Id="rId1496" Type="http://schemas.openxmlformats.org/officeDocument/2006/relationships/image" Target="../media/image1684.png"/><Relationship Id="rId1051" Type="http://schemas.openxmlformats.org/officeDocument/2006/relationships/customXml" Target="../ink/ink2649.xml"/><Relationship Id="rId1149" Type="http://schemas.openxmlformats.org/officeDocument/2006/relationships/customXml" Target="../ink/ink2698.xml"/><Relationship Id="rId1356" Type="http://schemas.openxmlformats.org/officeDocument/2006/relationships/image" Target="../media/image1613.png"/><Relationship Id="rId933" Type="http://schemas.openxmlformats.org/officeDocument/2006/relationships/customXml" Target="../ink/ink2590.xml"/><Relationship Id="rId1009" Type="http://schemas.openxmlformats.org/officeDocument/2006/relationships/customXml" Target="../ink/ink2628.xml"/><Relationship Id="rId1216" Type="http://schemas.openxmlformats.org/officeDocument/2006/relationships/image" Target="../media/image1543.png"/><Relationship Id="rId1423" Type="http://schemas.openxmlformats.org/officeDocument/2006/relationships/customXml" Target="../ink/ink2835.xml"/><Relationship Id="rId877" Type="http://schemas.openxmlformats.org/officeDocument/2006/relationships/customXml" Target="../ink/ink2562.xml"/><Relationship Id="rId1062" Type="http://schemas.openxmlformats.org/officeDocument/2006/relationships/image" Target="../media/image1466.png"/><Relationship Id="rId944" Type="http://schemas.openxmlformats.org/officeDocument/2006/relationships/image" Target="../media/image1406.png"/><Relationship Id="rId1367" Type="http://schemas.openxmlformats.org/officeDocument/2006/relationships/customXml" Target="../ink/ink2807.xml"/></Relationships>
</file>

<file path=ppt/slides/_rels/slide17.xml.rels><?xml version="1.0" encoding="UTF-8" standalone="yes"?>
<Relationships xmlns="http://schemas.openxmlformats.org/package/2006/relationships"><Relationship Id="rId769" Type="http://schemas.openxmlformats.org/officeDocument/2006/relationships/customXml" Target="../ink/ink2887.xml"/><Relationship Id="rId976" Type="http://schemas.openxmlformats.org/officeDocument/2006/relationships/image" Target="../media/image1748.png"/><Relationship Id="rId1161" Type="http://schemas.openxmlformats.org/officeDocument/2006/relationships/customXml" Target="../ink/ink3083.xml"/><Relationship Id="rId1259" Type="http://schemas.openxmlformats.org/officeDocument/2006/relationships/customXml" Target="../ink/ink3132.xml"/><Relationship Id="rId836" Type="http://schemas.openxmlformats.org/officeDocument/2006/relationships/image" Target="../media/image1351.png"/><Relationship Id="rId1021" Type="http://schemas.openxmlformats.org/officeDocument/2006/relationships/customXml" Target="../ink/ink3013.xml"/><Relationship Id="rId1119" Type="http://schemas.openxmlformats.org/officeDocument/2006/relationships/customXml" Target="../ink/ink3062.xml"/><Relationship Id="rId903" Type="http://schemas.openxmlformats.org/officeDocument/2006/relationships/customXml" Target="../ink/ink2954.xml"/><Relationship Id="rId987" Type="http://schemas.openxmlformats.org/officeDocument/2006/relationships/customXml" Target="../ink/ink2996.xml"/><Relationship Id="rId1172" Type="http://schemas.openxmlformats.org/officeDocument/2006/relationships/image" Target="../media/image1846.png"/><Relationship Id="rId847" Type="http://schemas.openxmlformats.org/officeDocument/2006/relationships/customXml" Target="../ink/ink2926.xml"/><Relationship Id="rId1032" Type="http://schemas.openxmlformats.org/officeDocument/2006/relationships/image" Target="../media/image1776.png"/><Relationship Id="rId914" Type="http://schemas.openxmlformats.org/officeDocument/2006/relationships/image" Target="../media/image1717.png"/><Relationship Id="rId760" Type="http://schemas.openxmlformats.org/officeDocument/2006/relationships/image" Target="../media/image557.png"/><Relationship Id="rId998" Type="http://schemas.openxmlformats.org/officeDocument/2006/relationships/image" Target="../media/image1759.png"/><Relationship Id="rId1183" Type="http://schemas.openxmlformats.org/officeDocument/2006/relationships/customXml" Target="../ink/ink3094.xml"/><Relationship Id="rId858" Type="http://schemas.openxmlformats.org/officeDocument/2006/relationships/image" Target="../media/image1689.png"/><Relationship Id="rId1043" Type="http://schemas.openxmlformats.org/officeDocument/2006/relationships/customXml" Target="../ink/ink3024.xml"/><Relationship Id="rId925" Type="http://schemas.openxmlformats.org/officeDocument/2006/relationships/customXml" Target="../ink/ink2965.xml"/><Relationship Id="rId1250" Type="http://schemas.openxmlformats.org/officeDocument/2006/relationships/image" Target="../media/image1885.png"/><Relationship Id="rId967" Type="http://schemas.openxmlformats.org/officeDocument/2006/relationships/customXml" Target="../ink/ink2986.xml"/><Relationship Id="rId1110" Type="http://schemas.openxmlformats.org/officeDocument/2006/relationships/image" Target="../media/image1815.png"/><Relationship Id="rId1152" Type="http://schemas.openxmlformats.org/officeDocument/2006/relationships/image" Target="../media/image1836.png"/><Relationship Id="rId1194" Type="http://schemas.openxmlformats.org/officeDocument/2006/relationships/image" Target="../media/image1857.png"/><Relationship Id="rId1208" Type="http://schemas.openxmlformats.org/officeDocument/2006/relationships/image" Target="../media/image1864.png"/><Relationship Id="rId771" Type="http://schemas.openxmlformats.org/officeDocument/2006/relationships/customXml" Target="../ink/ink2888.xml"/><Relationship Id="rId827" Type="http://schemas.openxmlformats.org/officeDocument/2006/relationships/customXml" Target="../ink/ink2916.xml"/><Relationship Id="rId869" Type="http://schemas.openxmlformats.org/officeDocument/2006/relationships/customXml" Target="../ink/ink2937.xml"/><Relationship Id="rId1012" Type="http://schemas.openxmlformats.org/officeDocument/2006/relationships/image" Target="../media/image1766.png"/><Relationship Id="rId880" Type="http://schemas.openxmlformats.org/officeDocument/2006/relationships/image" Target="../media/image1700.png"/><Relationship Id="rId1054" Type="http://schemas.openxmlformats.org/officeDocument/2006/relationships/image" Target="../media/image1787.png"/><Relationship Id="rId1096" Type="http://schemas.openxmlformats.org/officeDocument/2006/relationships/image" Target="../media/image1808.png"/><Relationship Id="rId1261" Type="http://schemas.openxmlformats.org/officeDocument/2006/relationships/customXml" Target="../ink/ink3133.xml"/><Relationship Id="rId936" Type="http://schemas.openxmlformats.org/officeDocument/2006/relationships/image" Target="../media/image1728.png"/><Relationship Id="rId978" Type="http://schemas.openxmlformats.org/officeDocument/2006/relationships/image" Target="../media/image1749.png"/><Relationship Id="rId1121" Type="http://schemas.openxmlformats.org/officeDocument/2006/relationships/customXml" Target="../ink/ink3063.xml"/><Relationship Id="rId1163" Type="http://schemas.openxmlformats.org/officeDocument/2006/relationships/customXml" Target="../ink/ink3084.xml"/><Relationship Id="rId1219" Type="http://schemas.openxmlformats.org/officeDocument/2006/relationships/customXml" Target="../ink/ink3112.xml"/><Relationship Id="rId782" Type="http://schemas.openxmlformats.org/officeDocument/2006/relationships/image" Target="../media/image568.png"/><Relationship Id="rId838" Type="http://schemas.openxmlformats.org/officeDocument/2006/relationships/image" Target="../media/image1352.png"/><Relationship Id="rId1023" Type="http://schemas.openxmlformats.org/officeDocument/2006/relationships/customXml" Target="../ink/ink3014.xml"/><Relationship Id="rId1065" Type="http://schemas.openxmlformats.org/officeDocument/2006/relationships/customXml" Target="../ink/ink3035.xml"/><Relationship Id="rId1230" Type="http://schemas.openxmlformats.org/officeDocument/2006/relationships/image" Target="../media/image1875.png"/><Relationship Id="rId1272" Type="http://schemas.openxmlformats.org/officeDocument/2006/relationships/image" Target="../media/image1896.png"/><Relationship Id="rId891" Type="http://schemas.openxmlformats.org/officeDocument/2006/relationships/customXml" Target="../ink/ink2948.xml"/><Relationship Id="rId905" Type="http://schemas.openxmlformats.org/officeDocument/2006/relationships/customXml" Target="../ink/ink2955.xml"/><Relationship Id="rId947" Type="http://schemas.openxmlformats.org/officeDocument/2006/relationships/customXml" Target="../ink/ink2976.xml"/><Relationship Id="rId989" Type="http://schemas.openxmlformats.org/officeDocument/2006/relationships/customXml" Target="../ink/ink2997.xml"/><Relationship Id="rId1132" Type="http://schemas.openxmlformats.org/officeDocument/2006/relationships/image" Target="../media/image1826.png"/><Relationship Id="rId751" Type="http://schemas.openxmlformats.org/officeDocument/2006/relationships/customXml" Target="../ink/ink2878.xml"/><Relationship Id="rId793" Type="http://schemas.openxmlformats.org/officeDocument/2006/relationships/customXml" Target="../ink/ink2899.xml"/><Relationship Id="rId807" Type="http://schemas.openxmlformats.org/officeDocument/2006/relationships/customXml" Target="../ink/ink2906.xml"/><Relationship Id="rId849" Type="http://schemas.openxmlformats.org/officeDocument/2006/relationships/customXml" Target="../ink/ink2927.xml"/><Relationship Id="rId1174" Type="http://schemas.openxmlformats.org/officeDocument/2006/relationships/image" Target="../media/image1847.png"/><Relationship Id="rId1034" Type="http://schemas.openxmlformats.org/officeDocument/2006/relationships/image" Target="../media/image1777.png"/><Relationship Id="rId1076" Type="http://schemas.openxmlformats.org/officeDocument/2006/relationships/image" Target="../media/image1798.png"/><Relationship Id="rId1241" Type="http://schemas.openxmlformats.org/officeDocument/2006/relationships/customXml" Target="../ink/ink3123.xml"/><Relationship Id="rId1283" Type="http://schemas.openxmlformats.org/officeDocument/2006/relationships/customXml" Target="../ink/ink3144.xml"/><Relationship Id="rId860" Type="http://schemas.openxmlformats.org/officeDocument/2006/relationships/image" Target="../media/image1690.png"/><Relationship Id="rId916" Type="http://schemas.openxmlformats.org/officeDocument/2006/relationships/image" Target="../media/image1718.png"/><Relationship Id="rId958" Type="http://schemas.openxmlformats.org/officeDocument/2006/relationships/image" Target="../media/image1739.png"/><Relationship Id="rId1101" Type="http://schemas.openxmlformats.org/officeDocument/2006/relationships/customXml" Target="../ink/ink3053.xml"/><Relationship Id="rId1143" Type="http://schemas.openxmlformats.org/officeDocument/2006/relationships/customXml" Target="../ink/ink3074.xml"/><Relationship Id="rId762" Type="http://schemas.openxmlformats.org/officeDocument/2006/relationships/image" Target="../media/image558.png"/><Relationship Id="rId818" Type="http://schemas.openxmlformats.org/officeDocument/2006/relationships/image" Target="../media/image1342.png"/><Relationship Id="rId1185" Type="http://schemas.openxmlformats.org/officeDocument/2006/relationships/customXml" Target="../ink/ink3095.xml"/><Relationship Id="rId1003" Type="http://schemas.openxmlformats.org/officeDocument/2006/relationships/customXml" Target="../ink/ink3004.xml"/><Relationship Id="rId1045" Type="http://schemas.openxmlformats.org/officeDocument/2006/relationships/customXml" Target="../ink/ink3025.xml"/><Relationship Id="rId1087" Type="http://schemas.openxmlformats.org/officeDocument/2006/relationships/customXml" Target="../ink/ink3046.xml"/><Relationship Id="rId1210" Type="http://schemas.openxmlformats.org/officeDocument/2006/relationships/image" Target="../media/image1865.png"/><Relationship Id="rId1252" Type="http://schemas.openxmlformats.org/officeDocument/2006/relationships/image" Target="../media/image1886.png"/><Relationship Id="rId871" Type="http://schemas.openxmlformats.org/officeDocument/2006/relationships/customXml" Target="../ink/ink2938.xml"/><Relationship Id="rId927" Type="http://schemas.openxmlformats.org/officeDocument/2006/relationships/customXml" Target="../ink/ink2966.xml"/><Relationship Id="rId969" Type="http://schemas.openxmlformats.org/officeDocument/2006/relationships/customXml" Target="../ink/ink2987.xml"/><Relationship Id="rId1112" Type="http://schemas.openxmlformats.org/officeDocument/2006/relationships/image" Target="../media/image1816.png"/><Relationship Id="rId773" Type="http://schemas.openxmlformats.org/officeDocument/2006/relationships/customXml" Target="../ink/ink2889.xml"/><Relationship Id="rId1154" Type="http://schemas.openxmlformats.org/officeDocument/2006/relationships/image" Target="../media/image1837.png"/><Relationship Id="rId1196" Type="http://schemas.openxmlformats.org/officeDocument/2006/relationships/image" Target="../media/image1858.png"/><Relationship Id="rId829" Type="http://schemas.openxmlformats.org/officeDocument/2006/relationships/customXml" Target="../ink/ink2917.xml"/><Relationship Id="rId980" Type="http://schemas.openxmlformats.org/officeDocument/2006/relationships/image" Target="../media/image1750.png"/><Relationship Id="rId1014" Type="http://schemas.openxmlformats.org/officeDocument/2006/relationships/image" Target="../media/image1767.png"/><Relationship Id="rId1056" Type="http://schemas.openxmlformats.org/officeDocument/2006/relationships/image" Target="../media/image1788.png"/><Relationship Id="rId1221" Type="http://schemas.openxmlformats.org/officeDocument/2006/relationships/customXml" Target="../ink/ink3113.xml"/><Relationship Id="rId1263" Type="http://schemas.openxmlformats.org/officeDocument/2006/relationships/customXml" Target="../ink/ink3134.xml"/><Relationship Id="rId840" Type="http://schemas.openxmlformats.org/officeDocument/2006/relationships/image" Target="../media/image1353.png"/><Relationship Id="rId882" Type="http://schemas.openxmlformats.org/officeDocument/2006/relationships/image" Target="../media/image1701.png"/><Relationship Id="rId938" Type="http://schemas.openxmlformats.org/officeDocument/2006/relationships/image" Target="../media/image1729.png"/><Relationship Id="rId1098" Type="http://schemas.openxmlformats.org/officeDocument/2006/relationships/image" Target="../media/image1809.png"/><Relationship Id="rId742" Type="http://schemas.openxmlformats.org/officeDocument/2006/relationships/image" Target="../media/image548.png"/><Relationship Id="rId1123" Type="http://schemas.openxmlformats.org/officeDocument/2006/relationships/customXml" Target="../ink/ink3064.xml"/><Relationship Id="rId1165" Type="http://schemas.openxmlformats.org/officeDocument/2006/relationships/customXml" Target="../ink/ink3085.xml"/><Relationship Id="rId784" Type="http://schemas.openxmlformats.org/officeDocument/2006/relationships/image" Target="../media/image569.png"/><Relationship Id="rId991" Type="http://schemas.openxmlformats.org/officeDocument/2006/relationships/customXml" Target="../ink/ink2998.xml"/><Relationship Id="rId1025" Type="http://schemas.openxmlformats.org/officeDocument/2006/relationships/customXml" Target="../ink/ink3015.xml"/><Relationship Id="rId1067" Type="http://schemas.openxmlformats.org/officeDocument/2006/relationships/customXml" Target="../ink/ink3036.xml"/><Relationship Id="rId1232" Type="http://schemas.openxmlformats.org/officeDocument/2006/relationships/image" Target="../media/image1876.png"/><Relationship Id="rId851" Type="http://schemas.openxmlformats.org/officeDocument/2006/relationships/customXml" Target="../ink/ink2928.xml"/><Relationship Id="rId893" Type="http://schemas.openxmlformats.org/officeDocument/2006/relationships/customXml" Target="../ink/ink2949.xml"/><Relationship Id="rId907" Type="http://schemas.openxmlformats.org/officeDocument/2006/relationships/customXml" Target="../ink/ink2956.xml"/><Relationship Id="rId1274" Type="http://schemas.openxmlformats.org/officeDocument/2006/relationships/image" Target="../media/image1897.png"/><Relationship Id="rId753" Type="http://schemas.openxmlformats.org/officeDocument/2006/relationships/customXml" Target="../ink/ink2879.xml"/><Relationship Id="rId949" Type="http://schemas.openxmlformats.org/officeDocument/2006/relationships/customXml" Target="../ink/ink2977.xml"/><Relationship Id="rId1134" Type="http://schemas.openxmlformats.org/officeDocument/2006/relationships/image" Target="../media/image1827.png"/><Relationship Id="rId1176" Type="http://schemas.openxmlformats.org/officeDocument/2006/relationships/image" Target="../media/image1848.png"/><Relationship Id="rId795" Type="http://schemas.openxmlformats.org/officeDocument/2006/relationships/customXml" Target="../ink/ink2900.xml"/><Relationship Id="rId809" Type="http://schemas.openxmlformats.org/officeDocument/2006/relationships/customXml" Target="../ink/ink2907.xml"/><Relationship Id="rId960" Type="http://schemas.openxmlformats.org/officeDocument/2006/relationships/image" Target="../media/image1740.png"/><Relationship Id="rId1036" Type="http://schemas.openxmlformats.org/officeDocument/2006/relationships/image" Target="../media/image1778.png"/><Relationship Id="rId1201" Type="http://schemas.openxmlformats.org/officeDocument/2006/relationships/customXml" Target="../ink/ink3103.xml"/><Relationship Id="rId1243" Type="http://schemas.openxmlformats.org/officeDocument/2006/relationships/customXml" Target="../ink/ink3124.xml"/><Relationship Id="rId820" Type="http://schemas.openxmlformats.org/officeDocument/2006/relationships/image" Target="../media/image1343.png"/><Relationship Id="rId862" Type="http://schemas.openxmlformats.org/officeDocument/2006/relationships/image" Target="../media/image1691.png"/><Relationship Id="rId918" Type="http://schemas.openxmlformats.org/officeDocument/2006/relationships/image" Target="../media/image1719.png"/><Relationship Id="rId1078" Type="http://schemas.openxmlformats.org/officeDocument/2006/relationships/image" Target="../media/image1799.png"/><Relationship Id="rId1285" Type="http://schemas.openxmlformats.org/officeDocument/2006/relationships/customXml" Target="../ink/ink3145.xml"/><Relationship Id="rId1103" Type="http://schemas.openxmlformats.org/officeDocument/2006/relationships/customXml" Target="../ink/ink3054.xml"/><Relationship Id="rId1145" Type="http://schemas.openxmlformats.org/officeDocument/2006/relationships/customXml" Target="../ink/ink3075.xml"/><Relationship Id="rId1187" Type="http://schemas.openxmlformats.org/officeDocument/2006/relationships/customXml" Target="../ink/ink3096.xml"/><Relationship Id="rId764" Type="http://schemas.openxmlformats.org/officeDocument/2006/relationships/image" Target="../media/image559.png"/><Relationship Id="rId971" Type="http://schemas.openxmlformats.org/officeDocument/2006/relationships/customXml" Target="../ink/ink2988.xml"/><Relationship Id="rId1005" Type="http://schemas.openxmlformats.org/officeDocument/2006/relationships/customXml" Target="../ink/ink3005.xml"/><Relationship Id="rId1212" Type="http://schemas.openxmlformats.org/officeDocument/2006/relationships/image" Target="../media/image1866.png"/><Relationship Id="rId831" Type="http://schemas.openxmlformats.org/officeDocument/2006/relationships/customXml" Target="../ink/ink2918.xml"/><Relationship Id="rId873" Type="http://schemas.openxmlformats.org/officeDocument/2006/relationships/customXml" Target="../ink/ink2939.xml"/><Relationship Id="rId1047" Type="http://schemas.openxmlformats.org/officeDocument/2006/relationships/customXml" Target="../ink/ink3026.xml"/><Relationship Id="rId1089" Type="http://schemas.openxmlformats.org/officeDocument/2006/relationships/customXml" Target="../ink/ink3047.xml"/><Relationship Id="rId1254" Type="http://schemas.openxmlformats.org/officeDocument/2006/relationships/image" Target="../media/image1887.png"/><Relationship Id="rId929" Type="http://schemas.openxmlformats.org/officeDocument/2006/relationships/customXml" Target="../ink/ink2967.xml"/><Relationship Id="rId1114" Type="http://schemas.openxmlformats.org/officeDocument/2006/relationships/image" Target="../media/image1817.png"/><Relationship Id="rId1156" Type="http://schemas.openxmlformats.org/officeDocument/2006/relationships/image" Target="../media/image1838.png"/><Relationship Id="rId775" Type="http://schemas.openxmlformats.org/officeDocument/2006/relationships/customXml" Target="../ink/ink2890.xml"/><Relationship Id="rId940" Type="http://schemas.openxmlformats.org/officeDocument/2006/relationships/image" Target="../media/image1730.png"/><Relationship Id="rId982" Type="http://schemas.openxmlformats.org/officeDocument/2006/relationships/image" Target="../media/image1751.png"/><Relationship Id="rId1016" Type="http://schemas.openxmlformats.org/officeDocument/2006/relationships/image" Target="../media/image1768.png"/><Relationship Id="rId1198" Type="http://schemas.openxmlformats.org/officeDocument/2006/relationships/image" Target="../media/image1859.png"/><Relationship Id="rId800" Type="http://schemas.openxmlformats.org/officeDocument/2006/relationships/image" Target="../media/image577.png"/><Relationship Id="rId842" Type="http://schemas.openxmlformats.org/officeDocument/2006/relationships/image" Target="../media/image1354.png"/><Relationship Id="rId1058" Type="http://schemas.openxmlformats.org/officeDocument/2006/relationships/image" Target="../media/image1789.png"/><Relationship Id="rId1223" Type="http://schemas.openxmlformats.org/officeDocument/2006/relationships/customXml" Target="../ink/ink3114.xml"/><Relationship Id="rId1265" Type="http://schemas.openxmlformats.org/officeDocument/2006/relationships/customXml" Target="../ink/ink3135.xml"/><Relationship Id="rId884" Type="http://schemas.openxmlformats.org/officeDocument/2006/relationships/image" Target="../media/image1702.png"/><Relationship Id="rId1125" Type="http://schemas.openxmlformats.org/officeDocument/2006/relationships/customXml" Target="../ink/ink3065.xml"/><Relationship Id="rId744" Type="http://schemas.openxmlformats.org/officeDocument/2006/relationships/image" Target="../media/image549.png"/><Relationship Id="rId786" Type="http://schemas.openxmlformats.org/officeDocument/2006/relationships/image" Target="../media/image570.png"/><Relationship Id="rId951" Type="http://schemas.openxmlformats.org/officeDocument/2006/relationships/customXml" Target="../ink/ink2978.xml"/><Relationship Id="rId993" Type="http://schemas.openxmlformats.org/officeDocument/2006/relationships/customXml" Target="../ink/ink2999.xml"/><Relationship Id="rId1167" Type="http://schemas.openxmlformats.org/officeDocument/2006/relationships/customXml" Target="../ink/ink3086.xml"/><Relationship Id="rId811" Type="http://schemas.openxmlformats.org/officeDocument/2006/relationships/customXml" Target="../ink/ink2908.xml"/><Relationship Id="rId1027" Type="http://schemas.openxmlformats.org/officeDocument/2006/relationships/customXml" Target="../ink/ink3016.xml"/><Relationship Id="rId1069" Type="http://schemas.openxmlformats.org/officeDocument/2006/relationships/customXml" Target="../ink/ink3037.xml"/><Relationship Id="rId1234" Type="http://schemas.openxmlformats.org/officeDocument/2006/relationships/image" Target="../media/image1877.png"/><Relationship Id="rId1276" Type="http://schemas.openxmlformats.org/officeDocument/2006/relationships/image" Target="../media/image1898.png"/><Relationship Id="rId853" Type="http://schemas.openxmlformats.org/officeDocument/2006/relationships/customXml" Target="../ink/ink2929.xml"/><Relationship Id="rId895" Type="http://schemas.openxmlformats.org/officeDocument/2006/relationships/customXml" Target="../ink/ink2950.xml"/><Relationship Id="rId909" Type="http://schemas.openxmlformats.org/officeDocument/2006/relationships/customXml" Target="../ink/ink2957.xml"/><Relationship Id="rId1080" Type="http://schemas.openxmlformats.org/officeDocument/2006/relationships/image" Target="../media/image1800.png"/><Relationship Id="rId1136" Type="http://schemas.openxmlformats.org/officeDocument/2006/relationships/image" Target="../media/image1828.png"/><Relationship Id="rId755" Type="http://schemas.openxmlformats.org/officeDocument/2006/relationships/customXml" Target="../ink/ink2880.xml"/><Relationship Id="rId797" Type="http://schemas.openxmlformats.org/officeDocument/2006/relationships/customXml" Target="../ink/ink2901.xml"/><Relationship Id="rId920" Type="http://schemas.openxmlformats.org/officeDocument/2006/relationships/image" Target="../media/image1720.png"/><Relationship Id="rId962" Type="http://schemas.openxmlformats.org/officeDocument/2006/relationships/image" Target="../media/image1741.png"/><Relationship Id="rId1178" Type="http://schemas.openxmlformats.org/officeDocument/2006/relationships/image" Target="../media/image1849.png"/><Relationship Id="rId822" Type="http://schemas.openxmlformats.org/officeDocument/2006/relationships/image" Target="../media/image1344.png"/><Relationship Id="rId1038" Type="http://schemas.openxmlformats.org/officeDocument/2006/relationships/image" Target="../media/image1779.png"/><Relationship Id="rId1203" Type="http://schemas.openxmlformats.org/officeDocument/2006/relationships/customXml" Target="../ink/ink3104.xml"/><Relationship Id="rId1245" Type="http://schemas.openxmlformats.org/officeDocument/2006/relationships/customXml" Target="../ink/ink3125.xml"/><Relationship Id="rId1287" Type="http://schemas.openxmlformats.org/officeDocument/2006/relationships/customXml" Target="../ink/ink3146.xml"/><Relationship Id="rId864" Type="http://schemas.openxmlformats.org/officeDocument/2006/relationships/image" Target="../media/image1692.png"/><Relationship Id="rId1091" Type="http://schemas.openxmlformats.org/officeDocument/2006/relationships/customXml" Target="../ink/ink3048.xml"/><Relationship Id="rId1105" Type="http://schemas.openxmlformats.org/officeDocument/2006/relationships/customXml" Target="../ink/ink3055.xml"/><Relationship Id="rId766" Type="http://schemas.openxmlformats.org/officeDocument/2006/relationships/image" Target="../media/image560.png"/><Relationship Id="rId931" Type="http://schemas.openxmlformats.org/officeDocument/2006/relationships/customXml" Target="../ink/ink2968.xml"/><Relationship Id="rId1147" Type="http://schemas.openxmlformats.org/officeDocument/2006/relationships/customXml" Target="../ink/ink3076.xml"/><Relationship Id="rId1189" Type="http://schemas.openxmlformats.org/officeDocument/2006/relationships/customXml" Target="../ink/ink3097.xml"/><Relationship Id="rId973" Type="http://schemas.openxmlformats.org/officeDocument/2006/relationships/customXml" Target="../ink/ink2989.xml"/><Relationship Id="rId1007" Type="http://schemas.openxmlformats.org/officeDocument/2006/relationships/customXml" Target="../ink/ink3006.xml"/><Relationship Id="rId1049" Type="http://schemas.openxmlformats.org/officeDocument/2006/relationships/customXml" Target="../ink/ink3027.xml"/><Relationship Id="rId1214" Type="http://schemas.openxmlformats.org/officeDocument/2006/relationships/image" Target="../media/image1867.png"/><Relationship Id="rId1256" Type="http://schemas.openxmlformats.org/officeDocument/2006/relationships/image" Target="../media/image1888.png"/><Relationship Id="rId833" Type="http://schemas.openxmlformats.org/officeDocument/2006/relationships/customXml" Target="../ink/ink2919.xml"/><Relationship Id="rId875" Type="http://schemas.openxmlformats.org/officeDocument/2006/relationships/customXml" Target="../ink/ink2940.xml"/><Relationship Id="rId1060" Type="http://schemas.openxmlformats.org/officeDocument/2006/relationships/image" Target="../media/image1790.png"/><Relationship Id="rId1116" Type="http://schemas.openxmlformats.org/officeDocument/2006/relationships/image" Target="../media/image1818.png"/><Relationship Id="rId900" Type="http://schemas.openxmlformats.org/officeDocument/2006/relationships/image" Target="../media/image1710.png"/><Relationship Id="rId942" Type="http://schemas.openxmlformats.org/officeDocument/2006/relationships/image" Target="../media/image1731.png"/><Relationship Id="rId1158" Type="http://schemas.openxmlformats.org/officeDocument/2006/relationships/image" Target="../media/image1839.png"/><Relationship Id="rId777" Type="http://schemas.openxmlformats.org/officeDocument/2006/relationships/customXml" Target="../ink/ink2891.xml"/><Relationship Id="rId984" Type="http://schemas.openxmlformats.org/officeDocument/2006/relationships/image" Target="../media/image1752.png"/><Relationship Id="rId1018" Type="http://schemas.openxmlformats.org/officeDocument/2006/relationships/image" Target="../media/image1769.png"/><Relationship Id="rId1225" Type="http://schemas.openxmlformats.org/officeDocument/2006/relationships/customXml" Target="../ink/ink3115.xml"/><Relationship Id="rId802" Type="http://schemas.openxmlformats.org/officeDocument/2006/relationships/image" Target="../media/image578.png"/><Relationship Id="rId844" Type="http://schemas.openxmlformats.org/officeDocument/2006/relationships/image" Target="../media/image1355.png"/><Relationship Id="rId886" Type="http://schemas.openxmlformats.org/officeDocument/2006/relationships/image" Target="../media/image1703.png"/><Relationship Id="rId1267" Type="http://schemas.openxmlformats.org/officeDocument/2006/relationships/customXml" Target="../ink/ink3136.xml"/><Relationship Id="rId2" Type="http://schemas.openxmlformats.org/officeDocument/2006/relationships/customXml" Target="../ink/ink2873.xml"/><Relationship Id="rId746" Type="http://schemas.openxmlformats.org/officeDocument/2006/relationships/image" Target="../media/image550.png"/><Relationship Id="rId911" Type="http://schemas.openxmlformats.org/officeDocument/2006/relationships/customXml" Target="../ink/ink2958.xml"/><Relationship Id="rId1071" Type="http://schemas.openxmlformats.org/officeDocument/2006/relationships/customXml" Target="../ink/ink3038.xml"/><Relationship Id="rId1127" Type="http://schemas.openxmlformats.org/officeDocument/2006/relationships/customXml" Target="../ink/ink3066.xml"/><Relationship Id="rId1169" Type="http://schemas.openxmlformats.org/officeDocument/2006/relationships/customXml" Target="../ink/ink3087.xml"/><Relationship Id="rId788" Type="http://schemas.openxmlformats.org/officeDocument/2006/relationships/image" Target="../media/image571.png"/><Relationship Id="rId953" Type="http://schemas.openxmlformats.org/officeDocument/2006/relationships/customXml" Target="../ink/ink2979.xml"/><Relationship Id="rId995" Type="http://schemas.openxmlformats.org/officeDocument/2006/relationships/customXml" Target="../ink/ink3000.xml"/><Relationship Id="rId1029" Type="http://schemas.openxmlformats.org/officeDocument/2006/relationships/customXml" Target="../ink/ink3017.xml"/><Relationship Id="rId1180" Type="http://schemas.openxmlformats.org/officeDocument/2006/relationships/image" Target="../media/image1850.png"/><Relationship Id="rId1236" Type="http://schemas.openxmlformats.org/officeDocument/2006/relationships/image" Target="../media/image1878.png"/><Relationship Id="rId813" Type="http://schemas.openxmlformats.org/officeDocument/2006/relationships/customXml" Target="../ink/ink2909.xml"/><Relationship Id="rId855" Type="http://schemas.openxmlformats.org/officeDocument/2006/relationships/customXml" Target="../ink/ink2930.xml"/><Relationship Id="rId1040" Type="http://schemas.openxmlformats.org/officeDocument/2006/relationships/image" Target="../media/image1780.png"/><Relationship Id="rId1278" Type="http://schemas.openxmlformats.org/officeDocument/2006/relationships/image" Target="../media/image1899.png"/><Relationship Id="rId897" Type="http://schemas.openxmlformats.org/officeDocument/2006/relationships/customXml" Target="../ink/ink2951.xml"/><Relationship Id="rId922" Type="http://schemas.openxmlformats.org/officeDocument/2006/relationships/image" Target="../media/image1721.png"/><Relationship Id="rId1082" Type="http://schemas.openxmlformats.org/officeDocument/2006/relationships/image" Target="../media/image1801.png"/><Relationship Id="rId1138" Type="http://schemas.openxmlformats.org/officeDocument/2006/relationships/image" Target="../media/image1829.png"/><Relationship Id="rId757" Type="http://schemas.openxmlformats.org/officeDocument/2006/relationships/customXml" Target="../ink/ink2881.xml"/><Relationship Id="rId799" Type="http://schemas.openxmlformats.org/officeDocument/2006/relationships/customXml" Target="../ink/ink2902.xml"/><Relationship Id="rId964" Type="http://schemas.openxmlformats.org/officeDocument/2006/relationships/image" Target="../media/image1742.png"/><Relationship Id="rId1191" Type="http://schemas.openxmlformats.org/officeDocument/2006/relationships/customXml" Target="../ink/ink3098.xml"/><Relationship Id="rId1205" Type="http://schemas.openxmlformats.org/officeDocument/2006/relationships/customXml" Target="../ink/ink3105.xml"/><Relationship Id="rId824" Type="http://schemas.openxmlformats.org/officeDocument/2006/relationships/image" Target="../media/image1345.png"/><Relationship Id="rId866" Type="http://schemas.openxmlformats.org/officeDocument/2006/relationships/image" Target="../media/image1693.png"/><Relationship Id="rId1247" Type="http://schemas.openxmlformats.org/officeDocument/2006/relationships/customXml" Target="../ink/ink3126.xml"/><Relationship Id="rId1289" Type="http://schemas.openxmlformats.org/officeDocument/2006/relationships/customXml" Target="../ink/ink3147.xml"/><Relationship Id="rId1051" Type="http://schemas.openxmlformats.org/officeDocument/2006/relationships/customXml" Target="../ink/ink3028.xml"/><Relationship Id="rId1093" Type="http://schemas.openxmlformats.org/officeDocument/2006/relationships/customXml" Target="../ink/ink3049.xml"/><Relationship Id="rId1107" Type="http://schemas.openxmlformats.org/officeDocument/2006/relationships/customXml" Target="../ink/ink3056.xml"/><Relationship Id="rId1149" Type="http://schemas.openxmlformats.org/officeDocument/2006/relationships/customXml" Target="../ink/ink3077.xml"/><Relationship Id="rId768" Type="http://schemas.openxmlformats.org/officeDocument/2006/relationships/image" Target="../media/image561.png"/><Relationship Id="rId933" Type="http://schemas.openxmlformats.org/officeDocument/2006/relationships/customXml" Target="../ink/ink2969.xml"/><Relationship Id="rId975" Type="http://schemas.openxmlformats.org/officeDocument/2006/relationships/customXml" Target="../ink/ink2990.xml"/><Relationship Id="rId1009" Type="http://schemas.openxmlformats.org/officeDocument/2006/relationships/customXml" Target="../ink/ink3007.xml"/><Relationship Id="rId1160" Type="http://schemas.openxmlformats.org/officeDocument/2006/relationships/image" Target="../media/image1840.png"/><Relationship Id="rId835" Type="http://schemas.openxmlformats.org/officeDocument/2006/relationships/customXml" Target="../ink/ink2920.xml"/><Relationship Id="rId1216" Type="http://schemas.openxmlformats.org/officeDocument/2006/relationships/image" Target="../media/image1868.png"/><Relationship Id="rId1258" Type="http://schemas.openxmlformats.org/officeDocument/2006/relationships/image" Target="../media/image1889.png"/><Relationship Id="rId877" Type="http://schemas.openxmlformats.org/officeDocument/2006/relationships/customXml" Target="../ink/ink2941.xml"/><Relationship Id="rId1020" Type="http://schemas.openxmlformats.org/officeDocument/2006/relationships/image" Target="../media/image1770.png"/><Relationship Id="rId1062" Type="http://schemas.openxmlformats.org/officeDocument/2006/relationships/image" Target="../media/image1791.png"/><Relationship Id="rId1118" Type="http://schemas.openxmlformats.org/officeDocument/2006/relationships/image" Target="../media/image1819.png"/><Relationship Id="rId779" Type="http://schemas.openxmlformats.org/officeDocument/2006/relationships/customXml" Target="../ink/ink2892.xml"/><Relationship Id="rId902" Type="http://schemas.openxmlformats.org/officeDocument/2006/relationships/image" Target="../media/image1711.png"/><Relationship Id="rId944" Type="http://schemas.openxmlformats.org/officeDocument/2006/relationships/image" Target="../media/image1732.png"/><Relationship Id="rId986" Type="http://schemas.openxmlformats.org/officeDocument/2006/relationships/image" Target="../media/image1753.png"/><Relationship Id="rId790" Type="http://schemas.openxmlformats.org/officeDocument/2006/relationships/image" Target="../media/image572.png"/><Relationship Id="rId804" Type="http://schemas.openxmlformats.org/officeDocument/2006/relationships/image" Target="../media/image579.png"/><Relationship Id="rId1171" Type="http://schemas.openxmlformats.org/officeDocument/2006/relationships/customXml" Target="../ink/ink3088.xml"/><Relationship Id="rId1227" Type="http://schemas.openxmlformats.org/officeDocument/2006/relationships/customXml" Target="../ink/ink3116.xml"/><Relationship Id="rId1269" Type="http://schemas.openxmlformats.org/officeDocument/2006/relationships/customXml" Target="../ink/ink3137.xml"/><Relationship Id="rId846" Type="http://schemas.openxmlformats.org/officeDocument/2006/relationships/image" Target="../media/image1356.png"/><Relationship Id="rId888" Type="http://schemas.openxmlformats.org/officeDocument/2006/relationships/image" Target="../media/image1704.png"/><Relationship Id="rId1031" Type="http://schemas.openxmlformats.org/officeDocument/2006/relationships/customXml" Target="../ink/ink3018.xml"/><Relationship Id="rId1073" Type="http://schemas.openxmlformats.org/officeDocument/2006/relationships/customXml" Target="../ink/ink3039.xml"/><Relationship Id="rId1129" Type="http://schemas.openxmlformats.org/officeDocument/2006/relationships/customXml" Target="../ink/ink3067.xml"/><Relationship Id="rId1280" Type="http://schemas.openxmlformats.org/officeDocument/2006/relationships/image" Target="../media/image1900.png"/><Relationship Id="rId748" Type="http://schemas.openxmlformats.org/officeDocument/2006/relationships/image" Target="../media/image551.png"/><Relationship Id="rId913" Type="http://schemas.openxmlformats.org/officeDocument/2006/relationships/customXml" Target="../ink/ink2959.xml"/><Relationship Id="rId955" Type="http://schemas.openxmlformats.org/officeDocument/2006/relationships/customXml" Target="../ink/ink2980.xml"/><Relationship Id="rId1140" Type="http://schemas.openxmlformats.org/officeDocument/2006/relationships/image" Target="../media/image1830.png"/><Relationship Id="rId815" Type="http://schemas.openxmlformats.org/officeDocument/2006/relationships/customXml" Target="../ink/ink2910.xml"/><Relationship Id="rId997" Type="http://schemas.openxmlformats.org/officeDocument/2006/relationships/customXml" Target="../ink/ink3001.xml"/><Relationship Id="rId1182" Type="http://schemas.openxmlformats.org/officeDocument/2006/relationships/image" Target="../media/image1851.png"/><Relationship Id="rId1238" Type="http://schemas.openxmlformats.org/officeDocument/2006/relationships/image" Target="../media/image1879.png"/><Relationship Id="rId857" Type="http://schemas.openxmlformats.org/officeDocument/2006/relationships/customXml" Target="../ink/ink2931.xml"/><Relationship Id="rId899" Type="http://schemas.openxmlformats.org/officeDocument/2006/relationships/customXml" Target="../ink/ink2952.xml"/><Relationship Id="rId1000" Type="http://schemas.openxmlformats.org/officeDocument/2006/relationships/image" Target="../media/image1760.png"/><Relationship Id="rId1042" Type="http://schemas.openxmlformats.org/officeDocument/2006/relationships/image" Target="../media/image1781.png"/><Relationship Id="rId1084" Type="http://schemas.openxmlformats.org/officeDocument/2006/relationships/image" Target="../media/image1802.png"/><Relationship Id="rId759" Type="http://schemas.openxmlformats.org/officeDocument/2006/relationships/customXml" Target="../ink/ink2882.xml"/><Relationship Id="rId924" Type="http://schemas.openxmlformats.org/officeDocument/2006/relationships/image" Target="../media/image1722.png"/><Relationship Id="rId966" Type="http://schemas.openxmlformats.org/officeDocument/2006/relationships/image" Target="../media/image1743.png"/><Relationship Id="rId770" Type="http://schemas.openxmlformats.org/officeDocument/2006/relationships/image" Target="../media/image562.png"/><Relationship Id="rId1151" Type="http://schemas.openxmlformats.org/officeDocument/2006/relationships/customXml" Target="../ink/ink3078.xml"/><Relationship Id="rId1193" Type="http://schemas.openxmlformats.org/officeDocument/2006/relationships/customXml" Target="../ink/ink3099.xml"/><Relationship Id="rId1207" Type="http://schemas.openxmlformats.org/officeDocument/2006/relationships/customXml" Target="../ink/ink3106.xml"/><Relationship Id="rId1249" Type="http://schemas.openxmlformats.org/officeDocument/2006/relationships/customXml" Target="../ink/ink3127.xml"/><Relationship Id="rId826" Type="http://schemas.openxmlformats.org/officeDocument/2006/relationships/image" Target="../media/image1346.png"/><Relationship Id="rId868" Type="http://schemas.openxmlformats.org/officeDocument/2006/relationships/image" Target="../media/image1694.png"/><Relationship Id="rId1011" Type="http://schemas.openxmlformats.org/officeDocument/2006/relationships/customXml" Target="../ink/ink3008.xml"/><Relationship Id="rId1053" Type="http://schemas.openxmlformats.org/officeDocument/2006/relationships/customXml" Target="../ink/ink3029.xml"/><Relationship Id="rId1109" Type="http://schemas.openxmlformats.org/officeDocument/2006/relationships/customXml" Target="../ink/ink3057.xml"/><Relationship Id="rId1260" Type="http://schemas.openxmlformats.org/officeDocument/2006/relationships/image" Target="../media/image1890.png"/><Relationship Id="rId935" Type="http://schemas.openxmlformats.org/officeDocument/2006/relationships/customXml" Target="../ink/ink2970.xml"/><Relationship Id="rId1095" Type="http://schemas.openxmlformats.org/officeDocument/2006/relationships/customXml" Target="../ink/ink3050.xml"/><Relationship Id="rId977" Type="http://schemas.openxmlformats.org/officeDocument/2006/relationships/customXml" Target="../ink/ink2991.xml"/><Relationship Id="rId1120" Type="http://schemas.openxmlformats.org/officeDocument/2006/relationships/image" Target="../media/image1820.png"/><Relationship Id="rId1162" Type="http://schemas.openxmlformats.org/officeDocument/2006/relationships/image" Target="../media/image1841.png"/><Relationship Id="rId1218" Type="http://schemas.openxmlformats.org/officeDocument/2006/relationships/image" Target="../media/image1869.png"/><Relationship Id="rId781" Type="http://schemas.openxmlformats.org/officeDocument/2006/relationships/customXml" Target="../ink/ink2893.xml"/><Relationship Id="rId837" Type="http://schemas.openxmlformats.org/officeDocument/2006/relationships/customXml" Target="../ink/ink2921.xml"/><Relationship Id="rId879" Type="http://schemas.openxmlformats.org/officeDocument/2006/relationships/customXml" Target="../ink/ink2942.xml"/><Relationship Id="rId1022" Type="http://schemas.openxmlformats.org/officeDocument/2006/relationships/image" Target="../media/image1771.png"/><Relationship Id="rId890" Type="http://schemas.openxmlformats.org/officeDocument/2006/relationships/image" Target="../media/image1705.png"/><Relationship Id="rId904" Type="http://schemas.openxmlformats.org/officeDocument/2006/relationships/image" Target="../media/image1712.png"/><Relationship Id="rId1064" Type="http://schemas.openxmlformats.org/officeDocument/2006/relationships/image" Target="../media/image1792.png"/><Relationship Id="rId1271" Type="http://schemas.openxmlformats.org/officeDocument/2006/relationships/customXml" Target="../ink/ink3138.xml"/><Relationship Id="rId946" Type="http://schemas.openxmlformats.org/officeDocument/2006/relationships/image" Target="../media/image1733.png"/><Relationship Id="rId988" Type="http://schemas.openxmlformats.org/officeDocument/2006/relationships/image" Target="../media/image1754.png"/><Relationship Id="rId1131" Type="http://schemas.openxmlformats.org/officeDocument/2006/relationships/customXml" Target="../ink/ink3068.xml"/><Relationship Id="rId1173" Type="http://schemas.openxmlformats.org/officeDocument/2006/relationships/customXml" Target="../ink/ink3089.xml"/><Relationship Id="rId1229" Type="http://schemas.openxmlformats.org/officeDocument/2006/relationships/customXml" Target="../ink/ink3117.xml"/><Relationship Id="rId750" Type="http://schemas.openxmlformats.org/officeDocument/2006/relationships/image" Target="../media/image552.png"/><Relationship Id="rId792" Type="http://schemas.openxmlformats.org/officeDocument/2006/relationships/image" Target="../media/image573.png"/><Relationship Id="rId806" Type="http://schemas.openxmlformats.org/officeDocument/2006/relationships/image" Target="../media/image580.png"/><Relationship Id="rId848" Type="http://schemas.openxmlformats.org/officeDocument/2006/relationships/image" Target="../media/image1357.png"/><Relationship Id="rId1033" Type="http://schemas.openxmlformats.org/officeDocument/2006/relationships/customXml" Target="../ink/ink3019.xml"/><Relationship Id="rId915" Type="http://schemas.openxmlformats.org/officeDocument/2006/relationships/customXml" Target="../ink/ink2960.xml"/><Relationship Id="rId1075" Type="http://schemas.openxmlformats.org/officeDocument/2006/relationships/customXml" Target="../ink/ink3040.xml"/><Relationship Id="rId1240" Type="http://schemas.openxmlformats.org/officeDocument/2006/relationships/image" Target="../media/image1880.png"/><Relationship Id="rId1282" Type="http://schemas.openxmlformats.org/officeDocument/2006/relationships/image" Target="../media/image1901.png"/><Relationship Id="rId957" Type="http://schemas.openxmlformats.org/officeDocument/2006/relationships/customXml" Target="../ink/ink2981.xml"/><Relationship Id="rId999" Type="http://schemas.openxmlformats.org/officeDocument/2006/relationships/customXml" Target="../ink/ink3002.xml"/><Relationship Id="rId1100" Type="http://schemas.openxmlformats.org/officeDocument/2006/relationships/image" Target="../media/image1810.png"/><Relationship Id="rId1142" Type="http://schemas.openxmlformats.org/officeDocument/2006/relationships/image" Target="../media/image1831.png"/><Relationship Id="rId1184" Type="http://schemas.openxmlformats.org/officeDocument/2006/relationships/image" Target="../media/image1852.png"/><Relationship Id="rId761" Type="http://schemas.openxmlformats.org/officeDocument/2006/relationships/customXml" Target="../ink/ink2883.xml"/><Relationship Id="rId817" Type="http://schemas.openxmlformats.org/officeDocument/2006/relationships/customXml" Target="../ink/ink2911.xml"/><Relationship Id="rId859" Type="http://schemas.openxmlformats.org/officeDocument/2006/relationships/customXml" Target="../ink/ink2932.xml"/><Relationship Id="rId1002" Type="http://schemas.openxmlformats.org/officeDocument/2006/relationships/image" Target="../media/image1761.png"/><Relationship Id="rId870" Type="http://schemas.openxmlformats.org/officeDocument/2006/relationships/image" Target="../media/image1695.png"/><Relationship Id="rId1044" Type="http://schemas.openxmlformats.org/officeDocument/2006/relationships/image" Target="../media/image1782.png"/><Relationship Id="rId1086" Type="http://schemas.openxmlformats.org/officeDocument/2006/relationships/image" Target="../media/image1803.png"/><Relationship Id="rId1251" Type="http://schemas.openxmlformats.org/officeDocument/2006/relationships/customXml" Target="../ink/ink3128.xml"/><Relationship Id="rId926" Type="http://schemas.openxmlformats.org/officeDocument/2006/relationships/image" Target="../media/image1723.png"/><Relationship Id="rId968" Type="http://schemas.openxmlformats.org/officeDocument/2006/relationships/image" Target="../media/image1744.png"/><Relationship Id="rId1111" Type="http://schemas.openxmlformats.org/officeDocument/2006/relationships/customXml" Target="../ink/ink3058.xml"/><Relationship Id="rId1153" Type="http://schemas.openxmlformats.org/officeDocument/2006/relationships/customXml" Target="../ink/ink3079.xml"/><Relationship Id="rId772" Type="http://schemas.openxmlformats.org/officeDocument/2006/relationships/image" Target="../media/image563.png"/><Relationship Id="rId828" Type="http://schemas.openxmlformats.org/officeDocument/2006/relationships/image" Target="../media/image1347.png"/><Relationship Id="rId1013" Type="http://schemas.openxmlformats.org/officeDocument/2006/relationships/customXml" Target="../ink/ink3009.xml"/><Relationship Id="rId1195" Type="http://schemas.openxmlformats.org/officeDocument/2006/relationships/customXml" Target="../ink/ink3100.xml"/><Relationship Id="rId1209" Type="http://schemas.openxmlformats.org/officeDocument/2006/relationships/customXml" Target="../ink/ink3107.xml"/><Relationship Id="rId1055" Type="http://schemas.openxmlformats.org/officeDocument/2006/relationships/customXml" Target="../ink/ink3030.xml"/><Relationship Id="rId1097" Type="http://schemas.openxmlformats.org/officeDocument/2006/relationships/customXml" Target="../ink/ink3051.xml"/><Relationship Id="rId1220" Type="http://schemas.openxmlformats.org/officeDocument/2006/relationships/image" Target="../media/image1870.png"/><Relationship Id="rId1262" Type="http://schemas.openxmlformats.org/officeDocument/2006/relationships/image" Target="../media/image1891.png"/><Relationship Id="rId881" Type="http://schemas.openxmlformats.org/officeDocument/2006/relationships/customXml" Target="../ink/ink2943.xml"/><Relationship Id="rId937" Type="http://schemas.openxmlformats.org/officeDocument/2006/relationships/customXml" Target="../ink/ink2971.xml"/><Relationship Id="rId979" Type="http://schemas.openxmlformats.org/officeDocument/2006/relationships/customXml" Target="../ink/ink2992.xml"/><Relationship Id="rId1122" Type="http://schemas.openxmlformats.org/officeDocument/2006/relationships/image" Target="../media/image1821.png"/><Relationship Id="rId783" Type="http://schemas.openxmlformats.org/officeDocument/2006/relationships/customXml" Target="../ink/ink2894.xml"/><Relationship Id="rId839" Type="http://schemas.openxmlformats.org/officeDocument/2006/relationships/customXml" Target="../ink/ink2922.xml"/><Relationship Id="rId990" Type="http://schemas.openxmlformats.org/officeDocument/2006/relationships/image" Target="../media/image1755.png"/><Relationship Id="rId1164" Type="http://schemas.openxmlformats.org/officeDocument/2006/relationships/image" Target="../media/image1842.png"/><Relationship Id="rId1024" Type="http://schemas.openxmlformats.org/officeDocument/2006/relationships/image" Target="../media/image1772.png"/><Relationship Id="rId1066" Type="http://schemas.openxmlformats.org/officeDocument/2006/relationships/image" Target="../media/image1793.png"/><Relationship Id="rId1231" Type="http://schemas.openxmlformats.org/officeDocument/2006/relationships/customXml" Target="../ink/ink3118.xml"/><Relationship Id="rId1273" Type="http://schemas.openxmlformats.org/officeDocument/2006/relationships/customXml" Target="../ink/ink3139.xml"/><Relationship Id="rId850" Type="http://schemas.openxmlformats.org/officeDocument/2006/relationships/image" Target="../media/image1358.png"/><Relationship Id="rId892" Type="http://schemas.openxmlformats.org/officeDocument/2006/relationships/image" Target="../media/image1706.png"/><Relationship Id="rId906" Type="http://schemas.openxmlformats.org/officeDocument/2006/relationships/image" Target="../media/image1713.png"/><Relationship Id="rId948" Type="http://schemas.openxmlformats.org/officeDocument/2006/relationships/image" Target="../media/image1734.png"/><Relationship Id="rId1133" Type="http://schemas.openxmlformats.org/officeDocument/2006/relationships/customXml" Target="../ink/ink3069.xml"/><Relationship Id="rId752" Type="http://schemas.openxmlformats.org/officeDocument/2006/relationships/image" Target="../media/image553.png"/><Relationship Id="rId808" Type="http://schemas.openxmlformats.org/officeDocument/2006/relationships/image" Target="../media/image581.png"/><Relationship Id="rId1175" Type="http://schemas.openxmlformats.org/officeDocument/2006/relationships/customXml" Target="../ink/ink3090.xml"/><Relationship Id="rId794" Type="http://schemas.openxmlformats.org/officeDocument/2006/relationships/image" Target="../media/image574.png"/><Relationship Id="rId1035" Type="http://schemas.openxmlformats.org/officeDocument/2006/relationships/customXml" Target="../ink/ink3020.xml"/><Relationship Id="rId1077" Type="http://schemas.openxmlformats.org/officeDocument/2006/relationships/customXml" Target="../ink/ink3041.xml"/><Relationship Id="rId1200" Type="http://schemas.openxmlformats.org/officeDocument/2006/relationships/image" Target="../media/image1860.png"/><Relationship Id="rId1242" Type="http://schemas.openxmlformats.org/officeDocument/2006/relationships/image" Target="../media/image1881.png"/><Relationship Id="rId861" Type="http://schemas.openxmlformats.org/officeDocument/2006/relationships/customXml" Target="../ink/ink2933.xml"/><Relationship Id="rId917" Type="http://schemas.openxmlformats.org/officeDocument/2006/relationships/customXml" Target="../ink/ink2961.xml"/><Relationship Id="rId959" Type="http://schemas.openxmlformats.org/officeDocument/2006/relationships/customXml" Target="../ink/ink2982.xml"/><Relationship Id="rId1102" Type="http://schemas.openxmlformats.org/officeDocument/2006/relationships/image" Target="../media/image1811.png"/><Relationship Id="rId1284" Type="http://schemas.openxmlformats.org/officeDocument/2006/relationships/image" Target="../media/image1902.png"/><Relationship Id="rId763" Type="http://schemas.openxmlformats.org/officeDocument/2006/relationships/customXml" Target="../ink/ink2884.xml"/><Relationship Id="rId1144" Type="http://schemas.openxmlformats.org/officeDocument/2006/relationships/image" Target="../media/image1832.png"/><Relationship Id="rId1186" Type="http://schemas.openxmlformats.org/officeDocument/2006/relationships/image" Target="../media/image1853.png"/><Relationship Id="rId819" Type="http://schemas.openxmlformats.org/officeDocument/2006/relationships/customXml" Target="../ink/ink2912.xml"/><Relationship Id="rId970" Type="http://schemas.openxmlformats.org/officeDocument/2006/relationships/image" Target="../media/image1745.png"/><Relationship Id="rId1004" Type="http://schemas.openxmlformats.org/officeDocument/2006/relationships/image" Target="../media/image1762.png"/><Relationship Id="rId1046" Type="http://schemas.openxmlformats.org/officeDocument/2006/relationships/image" Target="../media/image1783.png"/><Relationship Id="rId1211" Type="http://schemas.openxmlformats.org/officeDocument/2006/relationships/customXml" Target="../ink/ink3108.xml"/><Relationship Id="rId1253" Type="http://schemas.openxmlformats.org/officeDocument/2006/relationships/customXml" Target="../ink/ink3129.xml"/><Relationship Id="rId830" Type="http://schemas.openxmlformats.org/officeDocument/2006/relationships/image" Target="../media/image1348.png"/><Relationship Id="rId872" Type="http://schemas.openxmlformats.org/officeDocument/2006/relationships/image" Target="../media/image1696.png"/><Relationship Id="rId928" Type="http://schemas.openxmlformats.org/officeDocument/2006/relationships/image" Target="../media/image1724.png"/><Relationship Id="rId1088" Type="http://schemas.openxmlformats.org/officeDocument/2006/relationships/image" Target="../media/image1804.png"/><Relationship Id="rId1113" Type="http://schemas.openxmlformats.org/officeDocument/2006/relationships/customXml" Target="../ink/ink3059.xml"/><Relationship Id="rId1155" Type="http://schemas.openxmlformats.org/officeDocument/2006/relationships/customXml" Target="../ink/ink3080.xml"/><Relationship Id="rId1197" Type="http://schemas.openxmlformats.org/officeDocument/2006/relationships/customXml" Target="../ink/ink3101.xml"/><Relationship Id="rId774" Type="http://schemas.openxmlformats.org/officeDocument/2006/relationships/image" Target="../media/image564.png"/><Relationship Id="rId981" Type="http://schemas.openxmlformats.org/officeDocument/2006/relationships/customXml" Target="../ink/ink2993.xml"/><Relationship Id="rId1015" Type="http://schemas.openxmlformats.org/officeDocument/2006/relationships/customXml" Target="../ink/ink3010.xml"/><Relationship Id="rId1057" Type="http://schemas.openxmlformats.org/officeDocument/2006/relationships/customXml" Target="../ink/ink3031.xml"/><Relationship Id="rId1222" Type="http://schemas.openxmlformats.org/officeDocument/2006/relationships/image" Target="../media/image1871.png"/><Relationship Id="rId841" Type="http://schemas.openxmlformats.org/officeDocument/2006/relationships/customXml" Target="../ink/ink2923.xml"/><Relationship Id="rId883" Type="http://schemas.openxmlformats.org/officeDocument/2006/relationships/customXml" Target="../ink/ink2944.xml"/><Relationship Id="rId1099" Type="http://schemas.openxmlformats.org/officeDocument/2006/relationships/customXml" Target="../ink/ink3052.xml"/><Relationship Id="rId1264" Type="http://schemas.openxmlformats.org/officeDocument/2006/relationships/image" Target="../media/image1892.png"/><Relationship Id="rId939" Type="http://schemas.openxmlformats.org/officeDocument/2006/relationships/customXml" Target="../ink/ink2972.xml"/><Relationship Id="rId1124" Type="http://schemas.openxmlformats.org/officeDocument/2006/relationships/image" Target="../media/image1822.png"/><Relationship Id="rId1166" Type="http://schemas.openxmlformats.org/officeDocument/2006/relationships/image" Target="../media/image1843.png"/><Relationship Id="rId743" Type="http://schemas.openxmlformats.org/officeDocument/2006/relationships/customXml" Target="../ink/ink2874.xml"/><Relationship Id="rId785" Type="http://schemas.openxmlformats.org/officeDocument/2006/relationships/customXml" Target="../ink/ink2895.xml"/><Relationship Id="rId950" Type="http://schemas.openxmlformats.org/officeDocument/2006/relationships/image" Target="../media/image1735.png"/><Relationship Id="rId992" Type="http://schemas.openxmlformats.org/officeDocument/2006/relationships/image" Target="../media/image1756.png"/><Relationship Id="rId1026" Type="http://schemas.openxmlformats.org/officeDocument/2006/relationships/image" Target="../media/image1773.png"/><Relationship Id="rId810" Type="http://schemas.openxmlformats.org/officeDocument/2006/relationships/image" Target="../media/image582.png"/><Relationship Id="rId852" Type="http://schemas.openxmlformats.org/officeDocument/2006/relationships/image" Target="../media/image1686.png"/><Relationship Id="rId908" Type="http://schemas.openxmlformats.org/officeDocument/2006/relationships/image" Target="../media/image1714.png"/><Relationship Id="rId1068" Type="http://schemas.openxmlformats.org/officeDocument/2006/relationships/image" Target="../media/image1794.png"/><Relationship Id="rId1233" Type="http://schemas.openxmlformats.org/officeDocument/2006/relationships/customXml" Target="../ink/ink3119.xml"/><Relationship Id="rId1275" Type="http://schemas.openxmlformats.org/officeDocument/2006/relationships/customXml" Target="../ink/ink3140.xml"/><Relationship Id="rId894" Type="http://schemas.openxmlformats.org/officeDocument/2006/relationships/image" Target="../media/image1707.png"/><Relationship Id="rId1135" Type="http://schemas.openxmlformats.org/officeDocument/2006/relationships/customXml" Target="../ink/ink3070.xml"/><Relationship Id="rId1177" Type="http://schemas.openxmlformats.org/officeDocument/2006/relationships/customXml" Target="../ink/ink3091.xml"/><Relationship Id="rId754" Type="http://schemas.openxmlformats.org/officeDocument/2006/relationships/image" Target="../media/image554.png"/><Relationship Id="rId796" Type="http://schemas.openxmlformats.org/officeDocument/2006/relationships/image" Target="../media/image575.png"/><Relationship Id="rId961" Type="http://schemas.openxmlformats.org/officeDocument/2006/relationships/customXml" Target="../ink/ink2983.xml"/><Relationship Id="rId1202" Type="http://schemas.openxmlformats.org/officeDocument/2006/relationships/image" Target="../media/image1861.png"/><Relationship Id="rId821" Type="http://schemas.openxmlformats.org/officeDocument/2006/relationships/customXml" Target="../ink/ink2913.xml"/><Relationship Id="rId863" Type="http://schemas.openxmlformats.org/officeDocument/2006/relationships/customXml" Target="../ink/ink2934.xml"/><Relationship Id="rId1037" Type="http://schemas.openxmlformats.org/officeDocument/2006/relationships/customXml" Target="../ink/ink3021.xml"/><Relationship Id="rId1079" Type="http://schemas.openxmlformats.org/officeDocument/2006/relationships/customXml" Target="../ink/ink3042.xml"/><Relationship Id="rId1244" Type="http://schemas.openxmlformats.org/officeDocument/2006/relationships/image" Target="../media/image1882.png"/><Relationship Id="rId1286" Type="http://schemas.openxmlformats.org/officeDocument/2006/relationships/image" Target="../media/image1903.png"/><Relationship Id="rId919" Type="http://schemas.openxmlformats.org/officeDocument/2006/relationships/customXml" Target="../ink/ink2962.xml"/><Relationship Id="rId1090" Type="http://schemas.openxmlformats.org/officeDocument/2006/relationships/image" Target="../media/image1805.png"/><Relationship Id="rId1104" Type="http://schemas.openxmlformats.org/officeDocument/2006/relationships/image" Target="../media/image1812.png"/><Relationship Id="rId1146" Type="http://schemas.openxmlformats.org/officeDocument/2006/relationships/image" Target="../media/image1833.png"/><Relationship Id="rId765" Type="http://schemas.openxmlformats.org/officeDocument/2006/relationships/customXml" Target="../ink/ink2885.xml"/><Relationship Id="rId930" Type="http://schemas.openxmlformats.org/officeDocument/2006/relationships/image" Target="../media/image1725.png"/><Relationship Id="rId972" Type="http://schemas.openxmlformats.org/officeDocument/2006/relationships/image" Target="../media/image1746.png"/><Relationship Id="rId1006" Type="http://schemas.openxmlformats.org/officeDocument/2006/relationships/image" Target="../media/image1763.png"/><Relationship Id="rId1188" Type="http://schemas.openxmlformats.org/officeDocument/2006/relationships/image" Target="../media/image1854.png"/><Relationship Id="rId832" Type="http://schemas.openxmlformats.org/officeDocument/2006/relationships/image" Target="../media/image1349.png"/><Relationship Id="rId1048" Type="http://schemas.openxmlformats.org/officeDocument/2006/relationships/image" Target="../media/image1784.png"/><Relationship Id="rId1213" Type="http://schemas.openxmlformats.org/officeDocument/2006/relationships/customXml" Target="../ink/ink3109.xml"/><Relationship Id="rId1255" Type="http://schemas.openxmlformats.org/officeDocument/2006/relationships/customXml" Target="../ink/ink3130.xml"/><Relationship Id="rId874" Type="http://schemas.openxmlformats.org/officeDocument/2006/relationships/image" Target="../media/image1697.png"/><Relationship Id="rId1115" Type="http://schemas.openxmlformats.org/officeDocument/2006/relationships/customXml" Target="../ink/ink3060.xml"/><Relationship Id="rId776" Type="http://schemas.openxmlformats.org/officeDocument/2006/relationships/image" Target="../media/image565.png"/><Relationship Id="rId941" Type="http://schemas.openxmlformats.org/officeDocument/2006/relationships/customXml" Target="../ink/ink2973.xml"/><Relationship Id="rId983" Type="http://schemas.openxmlformats.org/officeDocument/2006/relationships/customXml" Target="../ink/ink2994.xml"/><Relationship Id="rId1157" Type="http://schemas.openxmlformats.org/officeDocument/2006/relationships/customXml" Target="../ink/ink3081.xml"/><Relationship Id="rId1199" Type="http://schemas.openxmlformats.org/officeDocument/2006/relationships/customXml" Target="../ink/ink3102.xml"/><Relationship Id="rId801" Type="http://schemas.openxmlformats.org/officeDocument/2006/relationships/customXml" Target="../ink/ink2903.xml"/><Relationship Id="rId1017" Type="http://schemas.openxmlformats.org/officeDocument/2006/relationships/customXml" Target="../ink/ink3011.xml"/><Relationship Id="rId1059" Type="http://schemas.openxmlformats.org/officeDocument/2006/relationships/customXml" Target="../ink/ink3032.xml"/><Relationship Id="rId1224" Type="http://schemas.openxmlformats.org/officeDocument/2006/relationships/image" Target="../media/image1872.png"/><Relationship Id="rId1266" Type="http://schemas.openxmlformats.org/officeDocument/2006/relationships/image" Target="../media/image1893.png"/><Relationship Id="rId1" Type="http://schemas.openxmlformats.org/officeDocument/2006/relationships/slideLayout" Target="../slideLayouts/slideLayout7.xml"/><Relationship Id="rId843" Type="http://schemas.openxmlformats.org/officeDocument/2006/relationships/customXml" Target="../ink/ink2924.xml"/><Relationship Id="rId885" Type="http://schemas.openxmlformats.org/officeDocument/2006/relationships/customXml" Target="../ink/ink2945.xml"/><Relationship Id="rId1070" Type="http://schemas.openxmlformats.org/officeDocument/2006/relationships/image" Target="../media/image1795.png"/><Relationship Id="rId1126" Type="http://schemas.openxmlformats.org/officeDocument/2006/relationships/image" Target="../media/image1823.png"/><Relationship Id="rId745" Type="http://schemas.openxmlformats.org/officeDocument/2006/relationships/customXml" Target="../ink/ink2875.xml"/><Relationship Id="rId910" Type="http://schemas.openxmlformats.org/officeDocument/2006/relationships/image" Target="../media/image1715.png"/><Relationship Id="rId952" Type="http://schemas.openxmlformats.org/officeDocument/2006/relationships/image" Target="../media/image1736.png"/><Relationship Id="rId1168" Type="http://schemas.openxmlformats.org/officeDocument/2006/relationships/image" Target="../media/image1844.png"/><Relationship Id="rId787" Type="http://schemas.openxmlformats.org/officeDocument/2006/relationships/customXml" Target="../ink/ink2896.xml"/><Relationship Id="rId812" Type="http://schemas.openxmlformats.org/officeDocument/2006/relationships/image" Target="../media/image583.png"/><Relationship Id="rId994" Type="http://schemas.openxmlformats.org/officeDocument/2006/relationships/image" Target="../media/image1757.png"/><Relationship Id="rId1028" Type="http://schemas.openxmlformats.org/officeDocument/2006/relationships/image" Target="../media/image1774.png"/><Relationship Id="rId1235" Type="http://schemas.openxmlformats.org/officeDocument/2006/relationships/customXml" Target="../ink/ink3120.xml"/><Relationship Id="rId854" Type="http://schemas.openxmlformats.org/officeDocument/2006/relationships/image" Target="../media/image1687.png"/><Relationship Id="rId896" Type="http://schemas.openxmlformats.org/officeDocument/2006/relationships/image" Target="../media/image1708.png"/><Relationship Id="rId1081" Type="http://schemas.openxmlformats.org/officeDocument/2006/relationships/customXml" Target="../ink/ink3043.xml"/><Relationship Id="rId1277" Type="http://schemas.openxmlformats.org/officeDocument/2006/relationships/customXml" Target="../ink/ink3141.xml"/><Relationship Id="rId756" Type="http://schemas.openxmlformats.org/officeDocument/2006/relationships/image" Target="../media/image555.png"/><Relationship Id="rId921" Type="http://schemas.openxmlformats.org/officeDocument/2006/relationships/customXml" Target="../ink/ink2963.xml"/><Relationship Id="rId1137" Type="http://schemas.openxmlformats.org/officeDocument/2006/relationships/customXml" Target="../ink/ink3071.xml"/><Relationship Id="rId1179" Type="http://schemas.openxmlformats.org/officeDocument/2006/relationships/customXml" Target="../ink/ink3092.xml"/><Relationship Id="rId798" Type="http://schemas.openxmlformats.org/officeDocument/2006/relationships/image" Target="../media/image576.png"/><Relationship Id="rId963" Type="http://schemas.openxmlformats.org/officeDocument/2006/relationships/customXml" Target="../ink/ink2984.xml"/><Relationship Id="rId1039" Type="http://schemas.openxmlformats.org/officeDocument/2006/relationships/customXml" Target="../ink/ink3022.xml"/><Relationship Id="rId1190" Type="http://schemas.openxmlformats.org/officeDocument/2006/relationships/image" Target="../media/image1855.png"/><Relationship Id="rId1204" Type="http://schemas.openxmlformats.org/officeDocument/2006/relationships/image" Target="../media/image1862.png"/><Relationship Id="rId1246" Type="http://schemas.openxmlformats.org/officeDocument/2006/relationships/image" Target="../media/image1883.png"/><Relationship Id="rId823" Type="http://schemas.openxmlformats.org/officeDocument/2006/relationships/customXml" Target="../ink/ink2914.xml"/><Relationship Id="rId865" Type="http://schemas.openxmlformats.org/officeDocument/2006/relationships/customXml" Target="../ink/ink2935.xml"/><Relationship Id="rId1050" Type="http://schemas.openxmlformats.org/officeDocument/2006/relationships/image" Target="../media/image1785.png"/><Relationship Id="rId1288" Type="http://schemas.openxmlformats.org/officeDocument/2006/relationships/image" Target="../media/image1904.png"/><Relationship Id="rId932" Type="http://schemas.openxmlformats.org/officeDocument/2006/relationships/image" Target="../media/image1726.png"/><Relationship Id="rId1092" Type="http://schemas.openxmlformats.org/officeDocument/2006/relationships/image" Target="../media/image1806.png"/><Relationship Id="rId1106" Type="http://schemas.openxmlformats.org/officeDocument/2006/relationships/image" Target="../media/image1813.png"/><Relationship Id="rId1148" Type="http://schemas.openxmlformats.org/officeDocument/2006/relationships/image" Target="../media/image1834.png"/><Relationship Id="rId767" Type="http://schemas.openxmlformats.org/officeDocument/2006/relationships/customXml" Target="../ink/ink2886.xml"/><Relationship Id="rId974" Type="http://schemas.openxmlformats.org/officeDocument/2006/relationships/image" Target="../media/image1747.png"/><Relationship Id="rId1008" Type="http://schemas.openxmlformats.org/officeDocument/2006/relationships/image" Target="../media/image1764.png"/><Relationship Id="rId1215" Type="http://schemas.openxmlformats.org/officeDocument/2006/relationships/customXml" Target="../ink/ink3110.xml"/><Relationship Id="rId834" Type="http://schemas.openxmlformats.org/officeDocument/2006/relationships/image" Target="../media/image1350.png"/><Relationship Id="rId876" Type="http://schemas.openxmlformats.org/officeDocument/2006/relationships/image" Target="../media/image1698.png"/><Relationship Id="rId1257" Type="http://schemas.openxmlformats.org/officeDocument/2006/relationships/customXml" Target="../ink/ink3131.xml"/><Relationship Id="rId901" Type="http://schemas.openxmlformats.org/officeDocument/2006/relationships/customXml" Target="../ink/ink2953.xml"/><Relationship Id="rId1061" Type="http://schemas.openxmlformats.org/officeDocument/2006/relationships/customXml" Target="../ink/ink3033.xml"/><Relationship Id="rId1117" Type="http://schemas.openxmlformats.org/officeDocument/2006/relationships/customXml" Target="../ink/ink3061.xml"/><Relationship Id="rId1159" Type="http://schemas.openxmlformats.org/officeDocument/2006/relationships/customXml" Target="../ink/ink3082.xml"/><Relationship Id="rId778" Type="http://schemas.openxmlformats.org/officeDocument/2006/relationships/image" Target="../media/image566.png"/><Relationship Id="rId943" Type="http://schemas.openxmlformats.org/officeDocument/2006/relationships/customXml" Target="../ink/ink2974.xml"/><Relationship Id="rId985" Type="http://schemas.openxmlformats.org/officeDocument/2006/relationships/customXml" Target="../ink/ink2995.xml"/><Relationship Id="rId1019" Type="http://schemas.openxmlformats.org/officeDocument/2006/relationships/customXml" Target="../ink/ink3012.xml"/><Relationship Id="rId1170" Type="http://schemas.openxmlformats.org/officeDocument/2006/relationships/image" Target="../media/image1845.png"/><Relationship Id="rId803" Type="http://schemas.openxmlformats.org/officeDocument/2006/relationships/customXml" Target="../ink/ink2904.xml"/><Relationship Id="rId845" Type="http://schemas.openxmlformats.org/officeDocument/2006/relationships/customXml" Target="../ink/ink2925.xml"/><Relationship Id="rId1030" Type="http://schemas.openxmlformats.org/officeDocument/2006/relationships/image" Target="../media/image1775.png"/><Relationship Id="rId1226" Type="http://schemas.openxmlformats.org/officeDocument/2006/relationships/image" Target="../media/image1873.png"/><Relationship Id="rId1268" Type="http://schemas.openxmlformats.org/officeDocument/2006/relationships/image" Target="../media/image1894.png"/><Relationship Id="rId887" Type="http://schemas.openxmlformats.org/officeDocument/2006/relationships/customXml" Target="../ink/ink2946.xml"/><Relationship Id="rId1072" Type="http://schemas.openxmlformats.org/officeDocument/2006/relationships/image" Target="../media/image1796.png"/><Relationship Id="rId1128" Type="http://schemas.openxmlformats.org/officeDocument/2006/relationships/image" Target="../media/image1824.png"/><Relationship Id="rId747" Type="http://schemas.openxmlformats.org/officeDocument/2006/relationships/customXml" Target="../ink/ink2876.xml"/><Relationship Id="rId789" Type="http://schemas.openxmlformats.org/officeDocument/2006/relationships/customXml" Target="../ink/ink2897.xml"/><Relationship Id="rId912" Type="http://schemas.openxmlformats.org/officeDocument/2006/relationships/image" Target="../media/image1716.png"/><Relationship Id="rId954" Type="http://schemas.openxmlformats.org/officeDocument/2006/relationships/image" Target="../media/image1737.png"/><Relationship Id="rId996" Type="http://schemas.openxmlformats.org/officeDocument/2006/relationships/image" Target="../media/image1758.png"/><Relationship Id="rId814" Type="http://schemas.openxmlformats.org/officeDocument/2006/relationships/image" Target="../media/image1340.png"/><Relationship Id="rId856" Type="http://schemas.openxmlformats.org/officeDocument/2006/relationships/image" Target="../media/image1688.png"/><Relationship Id="rId1181" Type="http://schemas.openxmlformats.org/officeDocument/2006/relationships/customXml" Target="../ink/ink3093.xml"/><Relationship Id="rId1237" Type="http://schemas.openxmlformats.org/officeDocument/2006/relationships/customXml" Target="../ink/ink3121.xml"/><Relationship Id="rId1279" Type="http://schemas.openxmlformats.org/officeDocument/2006/relationships/customXml" Target="../ink/ink3142.xml"/><Relationship Id="rId898" Type="http://schemas.openxmlformats.org/officeDocument/2006/relationships/image" Target="../media/image1709.png"/><Relationship Id="rId1041" Type="http://schemas.openxmlformats.org/officeDocument/2006/relationships/customXml" Target="../ink/ink3023.xml"/><Relationship Id="rId1083" Type="http://schemas.openxmlformats.org/officeDocument/2006/relationships/customXml" Target="../ink/ink3044.xml"/><Relationship Id="rId1139" Type="http://schemas.openxmlformats.org/officeDocument/2006/relationships/customXml" Target="../ink/ink3072.xml"/><Relationship Id="rId1290" Type="http://schemas.openxmlformats.org/officeDocument/2006/relationships/image" Target="../media/image1905.png"/><Relationship Id="rId758" Type="http://schemas.openxmlformats.org/officeDocument/2006/relationships/image" Target="../media/image556.png"/><Relationship Id="rId923" Type="http://schemas.openxmlformats.org/officeDocument/2006/relationships/customXml" Target="../ink/ink2964.xml"/><Relationship Id="rId965" Type="http://schemas.openxmlformats.org/officeDocument/2006/relationships/customXml" Target="../ink/ink2985.xml"/><Relationship Id="rId1150" Type="http://schemas.openxmlformats.org/officeDocument/2006/relationships/image" Target="../media/image1835.png"/><Relationship Id="rId825" Type="http://schemas.openxmlformats.org/officeDocument/2006/relationships/customXml" Target="../ink/ink2915.xml"/><Relationship Id="rId1192" Type="http://schemas.openxmlformats.org/officeDocument/2006/relationships/image" Target="../media/image1856.png"/><Relationship Id="rId1206" Type="http://schemas.openxmlformats.org/officeDocument/2006/relationships/image" Target="../media/image1863.png"/><Relationship Id="rId1248" Type="http://schemas.openxmlformats.org/officeDocument/2006/relationships/image" Target="../media/image1884.png"/><Relationship Id="rId867" Type="http://schemas.openxmlformats.org/officeDocument/2006/relationships/customXml" Target="../ink/ink2936.xml"/><Relationship Id="rId1010" Type="http://schemas.openxmlformats.org/officeDocument/2006/relationships/image" Target="../media/image1765.png"/><Relationship Id="rId1052" Type="http://schemas.openxmlformats.org/officeDocument/2006/relationships/image" Target="../media/image1786.png"/><Relationship Id="rId1094" Type="http://schemas.openxmlformats.org/officeDocument/2006/relationships/image" Target="../media/image1807.png"/><Relationship Id="rId1108" Type="http://schemas.openxmlformats.org/officeDocument/2006/relationships/image" Target="../media/image1814.png"/><Relationship Id="rId934" Type="http://schemas.openxmlformats.org/officeDocument/2006/relationships/image" Target="../media/image1727.png"/><Relationship Id="rId780" Type="http://schemas.openxmlformats.org/officeDocument/2006/relationships/image" Target="../media/image567.png"/><Relationship Id="rId1217" Type="http://schemas.openxmlformats.org/officeDocument/2006/relationships/customXml" Target="../ink/ink3111.xml"/><Relationship Id="rId878" Type="http://schemas.openxmlformats.org/officeDocument/2006/relationships/image" Target="../media/image1699.png"/><Relationship Id="rId1063" Type="http://schemas.openxmlformats.org/officeDocument/2006/relationships/customXml" Target="../ink/ink3034.xml"/><Relationship Id="rId1270" Type="http://schemas.openxmlformats.org/officeDocument/2006/relationships/image" Target="../media/image1895.png"/><Relationship Id="rId945" Type="http://schemas.openxmlformats.org/officeDocument/2006/relationships/customXml" Target="../ink/ink2975.xml"/><Relationship Id="rId805" Type="http://schemas.openxmlformats.org/officeDocument/2006/relationships/customXml" Target="../ink/ink2905.xml"/><Relationship Id="rId1130" Type="http://schemas.openxmlformats.org/officeDocument/2006/relationships/image" Target="../media/image1825.png"/><Relationship Id="rId1228" Type="http://schemas.openxmlformats.org/officeDocument/2006/relationships/image" Target="../media/image1874.png"/><Relationship Id="rId791" Type="http://schemas.openxmlformats.org/officeDocument/2006/relationships/customXml" Target="../ink/ink2898.xml"/><Relationship Id="rId889" Type="http://schemas.openxmlformats.org/officeDocument/2006/relationships/customXml" Target="../ink/ink2947.xml"/><Relationship Id="rId1074" Type="http://schemas.openxmlformats.org/officeDocument/2006/relationships/image" Target="../media/image1797.png"/><Relationship Id="rId749" Type="http://schemas.openxmlformats.org/officeDocument/2006/relationships/customXml" Target="../ink/ink2877.xml"/><Relationship Id="rId1281" Type="http://schemas.openxmlformats.org/officeDocument/2006/relationships/customXml" Target="../ink/ink3143.xml"/><Relationship Id="rId956" Type="http://schemas.openxmlformats.org/officeDocument/2006/relationships/image" Target="../media/image1738.png"/><Relationship Id="rId1141" Type="http://schemas.openxmlformats.org/officeDocument/2006/relationships/customXml" Target="../ink/ink3073.xml"/><Relationship Id="rId1239" Type="http://schemas.openxmlformats.org/officeDocument/2006/relationships/customXml" Target="../ink/ink3122.xml"/><Relationship Id="rId816" Type="http://schemas.openxmlformats.org/officeDocument/2006/relationships/image" Target="../media/image1341.png"/><Relationship Id="rId1001" Type="http://schemas.openxmlformats.org/officeDocument/2006/relationships/customXml" Target="../ink/ink3003.xml"/><Relationship Id="rId1085" Type="http://schemas.openxmlformats.org/officeDocument/2006/relationships/customXml" Target="../ink/ink3045.xml"/></Relationships>
</file>

<file path=ppt/slides/_rels/slide18.xml.rels><?xml version="1.0" encoding="UTF-8" standalone="yes"?>
<Relationships xmlns="http://schemas.openxmlformats.org/package/2006/relationships"><Relationship Id="rId13" Type="http://schemas.openxmlformats.org/officeDocument/2006/relationships/customXml" Target="../ink/ink3153.xml"/><Relationship Id="rId18" Type="http://schemas.openxmlformats.org/officeDocument/2006/relationships/image" Target="../media/image1912.png"/><Relationship Id="rId26" Type="http://schemas.openxmlformats.org/officeDocument/2006/relationships/image" Target="../media/image1916.png"/><Relationship Id="rId39" Type="http://schemas.openxmlformats.org/officeDocument/2006/relationships/customXml" Target="../ink/ink3166.xml"/><Relationship Id="rId21" Type="http://schemas.openxmlformats.org/officeDocument/2006/relationships/customXml" Target="../ink/ink3157.xml"/><Relationship Id="rId34" Type="http://schemas.openxmlformats.org/officeDocument/2006/relationships/image" Target="../media/image1920.png"/><Relationship Id="rId42" Type="http://schemas.openxmlformats.org/officeDocument/2006/relationships/image" Target="../media/image1924.png"/><Relationship Id="rId47" Type="http://schemas.openxmlformats.org/officeDocument/2006/relationships/customXml" Target="../ink/ink3170.xml"/><Relationship Id="rId50" Type="http://schemas.openxmlformats.org/officeDocument/2006/relationships/image" Target="../media/image1928.png"/><Relationship Id="rId55" Type="http://schemas.openxmlformats.org/officeDocument/2006/relationships/customXml" Target="../ink/ink3174.xml"/><Relationship Id="rId63" Type="http://schemas.openxmlformats.org/officeDocument/2006/relationships/customXml" Target="../ink/ink3178.xml"/><Relationship Id="rId7" Type="http://schemas.openxmlformats.org/officeDocument/2006/relationships/customXml" Target="../ink/ink3150.xml"/><Relationship Id="rId2" Type="http://schemas.openxmlformats.org/officeDocument/2006/relationships/notesSlide" Target="../notesSlides/notesSlide13.xml"/><Relationship Id="rId16" Type="http://schemas.openxmlformats.org/officeDocument/2006/relationships/image" Target="../media/image1911.png"/><Relationship Id="rId29" Type="http://schemas.openxmlformats.org/officeDocument/2006/relationships/customXml" Target="../ink/ink3161.xml"/><Relationship Id="rId11" Type="http://schemas.openxmlformats.org/officeDocument/2006/relationships/customXml" Target="../ink/ink3152.xml"/><Relationship Id="rId24" Type="http://schemas.openxmlformats.org/officeDocument/2006/relationships/image" Target="../media/image1915.png"/><Relationship Id="rId32" Type="http://schemas.openxmlformats.org/officeDocument/2006/relationships/image" Target="../media/image1919.png"/><Relationship Id="rId37" Type="http://schemas.openxmlformats.org/officeDocument/2006/relationships/customXml" Target="../ink/ink3165.xml"/><Relationship Id="rId40" Type="http://schemas.openxmlformats.org/officeDocument/2006/relationships/image" Target="../media/image1923.png"/><Relationship Id="rId45" Type="http://schemas.openxmlformats.org/officeDocument/2006/relationships/customXml" Target="../ink/ink3169.xml"/><Relationship Id="rId53" Type="http://schemas.openxmlformats.org/officeDocument/2006/relationships/customXml" Target="../ink/ink3173.xml"/><Relationship Id="rId58" Type="http://schemas.openxmlformats.org/officeDocument/2006/relationships/image" Target="../media/image1932.png"/><Relationship Id="rId5" Type="http://schemas.openxmlformats.org/officeDocument/2006/relationships/customXml" Target="../ink/ink3149.xml"/><Relationship Id="rId61" Type="http://schemas.openxmlformats.org/officeDocument/2006/relationships/customXml" Target="../ink/ink3177.xml"/><Relationship Id="rId19" Type="http://schemas.openxmlformats.org/officeDocument/2006/relationships/customXml" Target="../ink/ink3156.xml"/><Relationship Id="rId14" Type="http://schemas.openxmlformats.org/officeDocument/2006/relationships/image" Target="../media/image1910.png"/><Relationship Id="rId22" Type="http://schemas.openxmlformats.org/officeDocument/2006/relationships/image" Target="../media/image1914.png"/><Relationship Id="rId27" Type="http://schemas.openxmlformats.org/officeDocument/2006/relationships/customXml" Target="../ink/ink3160.xml"/><Relationship Id="rId30" Type="http://schemas.openxmlformats.org/officeDocument/2006/relationships/image" Target="../media/image1918.png"/><Relationship Id="rId35" Type="http://schemas.openxmlformats.org/officeDocument/2006/relationships/customXml" Target="../ink/ink3164.xml"/><Relationship Id="rId43" Type="http://schemas.openxmlformats.org/officeDocument/2006/relationships/customXml" Target="../ink/ink3168.xml"/><Relationship Id="rId48" Type="http://schemas.openxmlformats.org/officeDocument/2006/relationships/image" Target="../media/image1927.png"/><Relationship Id="rId56" Type="http://schemas.openxmlformats.org/officeDocument/2006/relationships/image" Target="../media/image1931.png"/><Relationship Id="rId64" Type="http://schemas.openxmlformats.org/officeDocument/2006/relationships/image" Target="../media/image1935.png"/><Relationship Id="rId8" Type="http://schemas.openxmlformats.org/officeDocument/2006/relationships/image" Target="../media/image1907.png"/><Relationship Id="rId51" Type="http://schemas.openxmlformats.org/officeDocument/2006/relationships/customXml" Target="../ink/ink3172.xml"/><Relationship Id="rId3" Type="http://schemas.openxmlformats.org/officeDocument/2006/relationships/customXml" Target="../ink/ink3148.xml"/><Relationship Id="rId12" Type="http://schemas.openxmlformats.org/officeDocument/2006/relationships/image" Target="../media/image1909.png"/><Relationship Id="rId17" Type="http://schemas.openxmlformats.org/officeDocument/2006/relationships/customXml" Target="../ink/ink3155.xml"/><Relationship Id="rId25" Type="http://schemas.openxmlformats.org/officeDocument/2006/relationships/customXml" Target="../ink/ink3159.xml"/><Relationship Id="rId33" Type="http://schemas.openxmlformats.org/officeDocument/2006/relationships/customXml" Target="../ink/ink3163.xml"/><Relationship Id="rId38" Type="http://schemas.openxmlformats.org/officeDocument/2006/relationships/image" Target="../media/image1922.png"/><Relationship Id="rId46" Type="http://schemas.openxmlformats.org/officeDocument/2006/relationships/image" Target="../media/image1926.png"/><Relationship Id="rId59" Type="http://schemas.openxmlformats.org/officeDocument/2006/relationships/customXml" Target="../ink/ink3176.xml"/><Relationship Id="rId20" Type="http://schemas.openxmlformats.org/officeDocument/2006/relationships/image" Target="../media/image1913.png"/><Relationship Id="rId41" Type="http://schemas.openxmlformats.org/officeDocument/2006/relationships/customXml" Target="../ink/ink3167.xml"/><Relationship Id="rId54" Type="http://schemas.openxmlformats.org/officeDocument/2006/relationships/image" Target="../media/image1930.png"/><Relationship Id="rId62" Type="http://schemas.openxmlformats.org/officeDocument/2006/relationships/image" Target="../media/image1934.png"/><Relationship Id="rId1" Type="http://schemas.openxmlformats.org/officeDocument/2006/relationships/slideLayout" Target="../slideLayouts/slideLayout7.xml"/><Relationship Id="rId6" Type="http://schemas.openxmlformats.org/officeDocument/2006/relationships/image" Target="../media/image1906.png"/><Relationship Id="rId15" Type="http://schemas.openxmlformats.org/officeDocument/2006/relationships/customXml" Target="../ink/ink3154.xml"/><Relationship Id="rId23" Type="http://schemas.openxmlformats.org/officeDocument/2006/relationships/customXml" Target="../ink/ink3158.xml"/><Relationship Id="rId28" Type="http://schemas.openxmlformats.org/officeDocument/2006/relationships/image" Target="../media/image1917.png"/><Relationship Id="rId36" Type="http://schemas.openxmlformats.org/officeDocument/2006/relationships/image" Target="../media/image1921.png"/><Relationship Id="rId49" Type="http://schemas.openxmlformats.org/officeDocument/2006/relationships/customXml" Target="../ink/ink3171.xml"/><Relationship Id="rId57" Type="http://schemas.openxmlformats.org/officeDocument/2006/relationships/customXml" Target="../ink/ink3175.xml"/><Relationship Id="rId10" Type="http://schemas.openxmlformats.org/officeDocument/2006/relationships/image" Target="../media/image1908.png"/><Relationship Id="rId31" Type="http://schemas.openxmlformats.org/officeDocument/2006/relationships/customXml" Target="../ink/ink3162.xml"/><Relationship Id="rId44" Type="http://schemas.openxmlformats.org/officeDocument/2006/relationships/image" Target="../media/image1925.png"/><Relationship Id="rId52" Type="http://schemas.openxmlformats.org/officeDocument/2006/relationships/image" Target="../media/image1929.png"/><Relationship Id="rId60" Type="http://schemas.openxmlformats.org/officeDocument/2006/relationships/image" Target="../media/image1933.png"/><Relationship Id="rId4" Type="http://schemas.openxmlformats.org/officeDocument/2006/relationships/image" Target="../media/image13320.png"/><Relationship Id="rId9" Type="http://schemas.openxmlformats.org/officeDocument/2006/relationships/customXml" Target="../ink/ink3151.xml"/></Relationships>
</file>

<file path=ppt/slides/_rels/slide19.xml.rels><?xml version="1.0" encoding="UTF-8" standalone="yes"?>
<Relationships xmlns="http://schemas.openxmlformats.org/package/2006/relationships"><Relationship Id="rId8" Type="http://schemas.openxmlformats.org/officeDocument/2006/relationships/customXml" Target="../ink/ink3181.xml"/><Relationship Id="rId3" Type="http://schemas.openxmlformats.org/officeDocument/2006/relationships/image" Target="NULL"/><Relationship Id="rId7" Type="http://schemas.openxmlformats.org/officeDocument/2006/relationships/image" Target="../media/image193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customXml" Target="../ink/ink3180.xml"/><Relationship Id="rId5" Type="http://schemas.openxmlformats.org/officeDocument/2006/relationships/image" Target="../media/image1936.png"/><Relationship Id="rId4" Type="http://schemas.openxmlformats.org/officeDocument/2006/relationships/customXml" Target="../ink/ink3179.xml"/><Relationship Id="rId9" Type="http://schemas.openxmlformats.org/officeDocument/2006/relationships/image" Target="../media/image1938.png"/></Relationships>
</file>

<file path=ppt/slides/_rels/slide2.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customXml" Target="../ink/ink17.xml"/><Relationship Id="rId4" Type="http://schemas.openxmlformats.org/officeDocument/2006/relationships/image" Target="../media/image2144.png"/></Relationships>
</file>

<file path=ppt/slides/_rels/slide20.xml.rels><?xml version="1.0" encoding="UTF-8" standalone="yes"?>
<Relationships xmlns="http://schemas.openxmlformats.org/package/2006/relationships"><Relationship Id="rId117" Type="http://schemas.openxmlformats.org/officeDocument/2006/relationships/customXml" Target="../ink/ink3239.xml"/><Relationship Id="rId21" Type="http://schemas.openxmlformats.org/officeDocument/2006/relationships/customXml" Target="../ink/ink3191.xml"/><Relationship Id="rId42" Type="http://schemas.openxmlformats.org/officeDocument/2006/relationships/image" Target="../media/image1958.png"/><Relationship Id="rId63" Type="http://schemas.openxmlformats.org/officeDocument/2006/relationships/customXml" Target="../ink/ink3212.xml"/><Relationship Id="rId84" Type="http://schemas.openxmlformats.org/officeDocument/2006/relationships/image" Target="../media/image1979.png"/><Relationship Id="rId138" Type="http://schemas.openxmlformats.org/officeDocument/2006/relationships/image" Target="../media/image2006.png"/><Relationship Id="rId159" Type="http://schemas.openxmlformats.org/officeDocument/2006/relationships/customXml" Target="../ink/ink3260.xml"/><Relationship Id="rId107" Type="http://schemas.openxmlformats.org/officeDocument/2006/relationships/customXml" Target="../ink/ink3234.xml"/><Relationship Id="rId11" Type="http://schemas.openxmlformats.org/officeDocument/2006/relationships/customXml" Target="../ink/ink3186.xml"/><Relationship Id="rId32" Type="http://schemas.openxmlformats.org/officeDocument/2006/relationships/image" Target="../media/image1953.png"/><Relationship Id="rId53" Type="http://schemas.openxmlformats.org/officeDocument/2006/relationships/customXml" Target="../ink/ink3207.xml"/><Relationship Id="rId74" Type="http://schemas.openxmlformats.org/officeDocument/2006/relationships/image" Target="../media/image1974.png"/><Relationship Id="rId128" Type="http://schemas.openxmlformats.org/officeDocument/2006/relationships/image" Target="../media/image2001.png"/><Relationship Id="rId149" Type="http://schemas.openxmlformats.org/officeDocument/2006/relationships/customXml" Target="../ink/ink3255.xml"/><Relationship Id="rId5" Type="http://schemas.openxmlformats.org/officeDocument/2006/relationships/customXml" Target="../ink/ink3183.xml"/><Relationship Id="rId95" Type="http://schemas.openxmlformats.org/officeDocument/2006/relationships/customXml" Target="../ink/ink3228.xml"/><Relationship Id="rId160" Type="http://schemas.openxmlformats.org/officeDocument/2006/relationships/image" Target="../media/image2017.png"/><Relationship Id="rId22" Type="http://schemas.openxmlformats.org/officeDocument/2006/relationships/image" Target="../media/image1948.png"/><Relationship Id="rId43" Type="http://schemas.openxmlformats.org/officeDocument/2006/relationships/customXml" Target="../ink/ink3202.xml"/><Relationship Id="rId64" Type="http://schemas.openxmlformats.org/officeDocument/2006/relationships/image" Target="../media/image1969.png"/><Relationship Id="rId118" Type="http://schemas.openxmlformats.org/officeDocument/2006/relationships/image" Target="../media/image1996.png"/><Relationship Id="rId139" Type="http://schemas.openxmlformats.org/officeDocument/2006/relationships/customXml" Target="../ink/ink3250.xml"/><Relationship Id="rId85" Type="http://schemas.openxmlformats.org/officeDocument/2006/relationships/customXml" Target="../ink/ink3223.xml"/><Relationship Id="rId150" Type="http://schemas.openxmlformats.org/officeDocument/2006/relationships/image" Target="../media/image2012.png"/><Relationship Id="rId12" Type="http://schemas.openxmlformats.org/officeDocument/2006/relationships/image" Target="../media/image1943.png"/><Relationship Id="rId17" Type="http://schemas.openxmlformats.org/officeDocument/2006/relationships/customXml" Target="../ink/ink3189.xml"/><Relationship Id="rId33" Type="http://schemas.openxmlformats.org/officeDocument/2006/relationships/customXml" Target="../ink/ink3197.xml"/><Relationship Id="rId38" Type="http://schemas.openxmlformats.org/officeDocument/2006/relationships/image" Target="../media/image1956.png"/><Relationship Id="rId59" Type="http://schemas.openxmlformats.org/officeDocument/2006/relationships/customXml" Target="../ink/ink3210.xml"/><Relationship Id="rId103" Type="http://schemas.openxmlformats.org/officeDocument/2006/relationships/customXml" Target="../ink/ink3232.xml"/><Relationship Id="rId108" Type="http://schemas.openxmlformats.org/officeDocument/2006/relationships/image" Target="../media/image1991.png"/><Relationship Id="rId124" Type="http://schemas.openxmlformats.org/officeDocument/2006/relationships/image" Target="../media/image1999.png"/><Relationship Id="rId129" Type="http://schemas.openxmlformats.org/officeDocument/2006/relationships/customXml" Target="../ink/ink3245.xml"/><Relationship Id="rId54" Type="http://schemas.openxmlformats.org/officeDocument/2006/relationships/image" Target="../media/image1964.png"/><Relationship Id="rId70" Type="http://schemas.openxmlformats.org/officeDocument/2006/relationships/image" Target="../media/image1972.png"/><Relationship Id="rId75" Type="http://schemas.openxmlformats.org/officeDocument/2006/relationships/customXml" Target="../ink/ink3218.xml"/><Relationship Id="rId91" Type="http://schemas.openxmlformats.org/officeDocument/2006/relationships/customXml" Target="../ink/ink3226.xml"/><Relationship Id="rId96" Type="http://schemas.openxmlformats.org/officeDocument/2006/relationships/image" Target="../media/image1985.png"/><Relationship Id="rId140" Type="http://schemas.openxmlformats.org/officeDocument/2006/relationships/image" Target="../media/image2007.png"/><Relationship Id="rId145" Type="http://schemas.openxmlformats.org/officeDocument/2006/relationships/customXml" Target="../ink/ink3253.xml"/><Relationship Id="rId161" Type="http://schemas.openxmlformats.org/officeDocument/2006/relationships/customXml" Target="../ink/ink3261.xml"/><Relationship Id="rId1" Type="http://schemas.openxmlformats.org/officeDocument/2006/relationships/slideLayout" Target="../slideLayouts/slideLayout7.xml"/><Relationship Id="rId6" Type="http://schemas.openxmlformats.org/officeDocument/2006/relationships/image" Target="../media/image1940.png"/><Relationship Id="rId23" Type="http://schemas.openxmlformats.org/officeDocument/2006/relationships/customXml" Target="../ink/ink3192.xml"/><Relationship Id="rId28" Type="http://schemas.openxmlformats.org/officeDocument/2006/relationships/image" Target="../media/image1951.png"/><Relationship Id="rId49" Type="http://schemas.openxmlformats.org/officeDocument/2006/relationships/customXml" Target="../ink/ink3205.xml"/><Relationship Id="rId114" Type="http://schemas.openxmlformats.org/officeDocument/2006/relationships/image" Target="../media/image1994.png"/><Relationship Id="rId119" Type="http://schemas.openxmlformats.org/officeDocument/2006/relationships/customXml" Target="../ink/ink3240.xml"/><Relationship Id="rId44" Type="http://schemas.openxmlformats.org/officeDocument/2006/relationships/image" Target="../media/image1959.png"/><Relationship Id="rId60" Type="http://schemas.openxmlformats.org/officeDocument/2006/relationships/image" Target="../media/image1967.png"/><Relationship Id="rId65" Type="http://schemas.openxmlformats.org/officeDocument/2006/relationships/customXml" Target="../ink/ink3213.xml"/><Relationship Id="rId81" Type="http://schemas.openxmlformats.org/officeDocument/2006/relationships/customXml" Target="../ink/ink3221.xml"/><Relationship Id="rId86" Type="http://schemas.openxmlformats.org/officeDocument/2006/relationships/image" Target="../media/image1980.png"/><Relationship Id="rId130" Type="http://schemas.openxmlformats.org/officeDocument/2006/relationships/image" Target="../media/image2002.png"/><Relationship Id="rId135" Type="http://schemas.openxmlformats.org/officeDocument/2006/relationships/customXml" Target="../ink/ink3248.xml"/><Relationship Id="rId151" Type="http://schemas.openxmlformats.org/officeDocument/2006/relationships/customXml" Target="../ink/ink3256.xml"/><Relationship Id="rId156" Type="http://schemas.openxmlformats.org/officeDocument/2006/relationships/image" Target="../media/image2015.png"/><Relationship Id="rId13" Type="http://schemas.openxmlformats.org/officeDocument/2006/relationships/customXml" Target="../ink/ink3187.xml"/><Relationship Id="rId18" Type="http://schemas.openxmlformats.org/officeDocument/2006/relationships/image" Target="../media/image1946.png"/><Relationship Id="rId39" Type="http://schemas.openxmlformats.org/officeDocument/2006/relationships/customXml" Target="../ink/ink3200.xml"/><Relationship Id="rId109" Type="http://schemas.openxmlformats.org/officeDocument/2006/relationships/customXml" Target="../ink/ink3235.xml"/><Relationship Id="rId34" Type="http://schemas.openxmlformats.org/officeDocument/2006/relationships/image" Target="../media/image1954.png"/><Relationship Id="rId50" Type="http://schemas.openxmlformats.org/officeDocument/2006/relationships/image" Target="../media/image1962.png"/><Relationship Id="rId55" Type="http://schemas.openxmlformats.org/officeDocument/2006/relationships/customXml" Target="../ink/ink3208.xml"/><Relationship Id="rId76" Type="http://schemas.openxmlformats.org/officeDocument/2006/relationships/image" Target="../media/image1975.png"/><Relationship Id="rId97" Type="http://schemas.openxmlformats.org/officeDocument/2006/relationships/customXml" Target="../ink/ink3229.xml"/><Relationship Id="rId104" Type="http://schemas.openxmlformats.org/officeDocument/2006/relationships/image" Target="../media/image1989.png"/><Relationship Id="rId120" Type="http://schemas.openxmlformats.org/officeDocument/2006/relationships/image" Target="../media/image1997.png"/><Relationship Id="rId125" Type="http://schemas.openxmlformats.org/officeDocument/2006/relationships/customXml" Target="../ink/ink3243.xml"/><Relationship Id="rId141" Type="http://schemas.openxmlformats.org/officeDocument/2006/relationships/customXml" Target="../ink/ink3251.xml"/><Relationship Id="rId146" Type="http://schemas.openxmlformats.org/officeDocument/2006/relationships/image" Target="../media/image2010.png"/><Relationship Id="rId7" Type="http://schemas.openxmlformats.org/officeDocument/2006/relationships/customXml" Target="../ink/ink3184.xml"/><Relationship Id="rId71" Type="http://schemas.openxmlformats.org/officeDocument/2006/relationships/customXml" Target="../ink/ink3216.xml"/><Relationship Id="rId92" Type="http://schemas.openxmlformats.org/officeDocument/2006/relationships/image" Target="../media/image1983.png"/><Relationship Id="rId162" Type="http://schemas.openxmlformats.org/officeDocument/2006/relationships/image" Target="../media/image2018.png"/><Relationship Id="rId2" Type="http://schemas.openxmlformats.org/officeDocument/2006/relationships/notesSlide" Target="../notesSlides/notesSlide15.xml"/><Relationship Id="rId29" Type="http://schemas.openxmlformats.org/officeDocument/2006/relationships/customXml" Target="../ink/ink3195.xml"/><Relationship Id="rId24" Type="http://schemas.openxmlformats.org/officeDocument/2006/relationships/image" Target="../media/image1949.png"/><Relationship Id="rId40" Type="http://schemas.openxmlformats.org/officeDocument/2006/relationships/image" Target="../media/image1957.png"/><Relationship Id="rId45" Type="http://schemas.openxmlformats.org/officeDocument/2006/relationships/customXml" Target="../ink/ink3203.xml"/><Relationship Id="rId66" Type="http://schemas.openxmlformats.org/officeDocument/2006/relationships/image" Target="../media/image1970.png"/><Relationship Id="rId87" Type="http://schemas.openxmlformats.org/officeDocument/2006/relationships/customXml" Target="../ink/ink3224.xml"/><Relationship Id="rId110" Type="http://schemas.openxmlformats.org/officeDocument/2006/relationships/image" Target="../media/image1992.png"/><Relationship Id="rId115" Type="http://schemas.openxmlformats.org/officeDocument/2006/relationships/customXml" Target="../ink/ink3238.xml"/><Relationship Id="rId131" Type="http://schemas.openxmlformats.org/officeDocument/2006/relationships/customXml" Target="../ink/ink3246.xml"/><Relationship Id="rId136" Type="http://schemas.openxmlformats.org/officeDocument/2006/relationships/image" Target="../media/image2005.png"/><Relationship Id="rId157" Type="http://schemas.openxmlformats.org/officeDocument/2006/relationships/customXml" Target="../ink/ink3259.xml"/><Relationship Id="rId61" Type="http://schemas.openxmlformats.org/officeDocument/2006/relationships/customXml" Target="../ink/ink3211.xml"/><Relationship Id="rId82" Type="http://schemas.openxmlformats.org/officeDocument/2006/relationships/image" Target="../media/image1978.png"/><Relationship Id="rId152" Type="http://schemas.openxmlformats.org/officeDocument/2006/relationships/image" Target="../media/image2013.png"/><Relationship Id="rId19" Type="http://schemas.openxmlformats.org/officeDocument/2006/relationships/customXml" Target="../ink/ink3190.xml"/><Relationship Id="rId14" Type="http://schemas.openxmlformats.org/officeDocument/2006/relationships/image" Target="../media/image1944.png"/><Relationship Id="rId30" Type="http://schemas.openxmlformats.org/officeDocument/2006/relationships/image" Target="../media/image1952.png"/><Relationship Id="rId35" Type="http://schemas.openxmlformats.org/officeDocument/2006/relationships/customXml" Target="../ink/ink3198.xml"/><Relationship Id="rId56" Type="http://schemas.openxmlformats.org/officeDocument/2006/relationships/image" Target="../media/image1965.png"/><Relationship Id="rId77" Type="http://schemas.openxmlformats.org/officeDocument/2006/relationships/customXml" Target="../ink/ink3219.xml"/><Relationship Id="rId100" Type="http://schemas.openxmlformats.org/officeDocument/2006/relationships/image" Target="../media/image1987.png"/><Relationship Id="rId105" Type="http://schemas.openxmlformats.org/officeDocument/2006/relationships/customXml" Target="../ink/ink3233.xml"/><Relationship Id="rId126" Type="http://schemas.openxmlformats.org/officeDocument/2006/relationships/image" Target="../media/image2000.png"/><Relationship Id="rId147" Type="http://schemas.openxmlformats.org/officeDocument/2006/relationships/customXml" Target="../ink/ink3254.xml"/><Relationship Id="rId8" Type="http://schemas.openxmlformats.org/officeDocument/2006/relationships/image" Target="../media/image1941.png"/><Relationship Id="rId51" Type="http://schemas.openxmlformats.org/officeDocument/2006/relationships/customXml" Target="../ink/ink3206.xml"/><Relationship Id="rId72" Type="http://schemas.openxmlformats.org/officeDocument/2006/relationships/image" Target="../media/image1973.png"/><Relationship Id="rId93" Type="http://schemas.openxmlformats.org/officeDocument/2006/relationships/customXml" Target="../ink/ink3227.xml"/><Relationship Id="rId98" Type="http://schemas.openxmlformats.org/officeDocument/2006/relationships/image" Target="../media/image1986.png"/><Relationship Id="rId121" Type="http://schemas.openxmlformats.org/officeDocument/2006/relationships/customXml" Target="../ink/ink3241.xml"/><Relationship Id="rId142" Type="http://schemas.openxmlformats.org/officeDocument/2006/relationships/image" Target="../media/image2008.png"/><Relationship Id="rId3" Type="http://schemas.openxmlformats.org/officeDocument/2006/relationships/customXml" Target="../ink/ink3182.xml"/><Relationship Id="rId25" Type="http://schemas.openxmlformats.org/officeDocument/2006/relationships/customXml" Target="../ink/ink3193.xml"/><Relationship Id="rId46" Type="http://schemas.openxmlformats.org/officeDocument/2006/relationships/image" Target="../media/image1960.png"/><Relationship Id="rId67" Type="http://schemas.openxmlformats.org/officeDocument/2006/relationships/customXml" Target="../ink/ink3214.xml"/><Relationship Id="rId116" Type="http://schemas.openxmlformats.org/officeDocument/2006/relationships/image" Target="../media/image1995.png"/><Relationship Id="rId137" Type="http://schemas.openxmlformats.org/officeDocument/2006/relationships/customXml" Target="../ink/ink3249.xml"/><Relationship Id="rId158" Type="http://schemas.openxmlformats.org/officeDocument/2006/relationships/image" Target="../media/image2016.png"/><Relationship Id="rId20" Type="http://schemas.openxmlformats.org/officeDocument/2006/relationships/image" Target="../media/image1947.png"/><Relationship Id="rId41" Type="http://schemas.openxmlformats.org/officeDocument/2006/relationships/customXml" Target="../ink/ink3201.xml"/><Relationship Id="rId62" Type="http://schemas.openxmlformats.org/officeDocument/2006/relationships/image" Target="../media/image1968.png"/><Relationship Id="rId83" Type="http://schemas.openxmlformats.org/officeDocument/2006/relationships/customXml" Target="../ink/ink3222.xml"/><Relationship Id="rId88" Type="http://schemas.openxmlformats.org/officeDocument/2006/relationships/image" Target="../media/image1981.png"/><Relationship Id="rId111" Type="http://schemas.openxmlformats.org/officeDocument/2006/relationships/customXml" Target="../ink/ink3236.xml"/><Relationship Id="rId132" Type="http://schemas.openxmlformats.org/officeDocument/2006/relationships/image" Target="../media/image2003.png"/><Relationship Id="rId153" Type="http://schemas.openxmlformats.org/officeDocument/2006/relationships/customXml" Target="../ink/ink3257.xml"/><Relationship Id="rId15" Type="http://schemas.openxmlformats.org/officeDocument/2006/relationships/customXml" Target="../ink/ink3188.xml"/><Relationship Id="rId36" Type="http://schemas.openxmlformats.org/officeDocument/2006/relationships/image" Target="../media/image1955.png"/><Relationship Id="rId57" Type="http://schemas.openxmlformats.org/officeDocument/2006/relationships/customXml" Target="../ink/ink3209.xml"/><Relationship Id="rId106" Type="http://schemas.openxmlformats.org/officeDocument/2006/relationships/image" Target="../media/image1990.png"/><Relationship Id="rId127" Type="http://schemas.openxmlformats.org/officeDocument/2006/relationships/customXml" Target="../ink/ink3244.xml"/><Relationship Id="rId10" Type="http://schemas.openxmlformats.org/officeDocument/2006/relationships/image" Target="../media/image1942.png"/><Relationship Id="rId31" Type="http://schemas.openxmlformats.org/officeDocument/2006/relationships/customXml" Target="../ink/ink3196.xml"/><Relationship Id="rId52" Type="http://schemas.openxmlformats.org/officeDocument/2006/relationships/image" Target="../media/image1963.png"/><Relationship Id="rId73" Type="http://schemas.openxmlformats.org/officeDocument/2006/relationships/customXml" Target="../ink/ink3217.xml"/><Relationship Id="rId78" Type="http://schemas.openxmlformats.org/officeDocument/2006/relationships/image" Target="../media/image1976.png"/><Relationship Id="rId94" Type="http://schemas.openxmlformats.org/officeDocument/2006/relationships/image" Target="../media/image1984.png"/><Relationship Id="rId99" Type="http://schemas.openxmlformats.org/officeDocument/2006/relationships/customXml" Target="../ink/ink3230.xml"/><Relationship Id="rId101" Type="http://schemas.openxmlformats.org/officeDocument/2006/relationships/customXml" Target="../ink/ink3231.xml"/><Relationship Id="rId122" Type="http://schemas.openxmlformats.org/officeDocument/2006/relationships/image" Target="../media/image1998.png"/><Relationship Id="rId143" Type="http://schemas.openxmlformats.org/officeDocument/2006/relationships/customXml" Target="../ink/ink3252.xml"/><Relationship Id="rId148" Type="http://schemas.openxmlformats.org/officeDocument/2006/relationships/image" Target="../media/image2011.png"/><Relationship Id="rId4" Type="http://schemas.openxmlformats.org/officeDocument/2006/relationships/image" Target="../media/image1939.png"/><Relationship Id="rId9" Type="http://schemas.openxmlformats.org/officeDocument/2006/relationships/customXml" Target="../ink/ink3185.xml"/><Relationship Id="rId26" Type="http://schemas.openxmlformats.org/officeDocument/2006/relationships/image" Target="../media/image1950.png"/><Relationship Id="rId47" Type="http://schemas.openxmlformats.org/officeDocument/2006/relationships/customXml" Target="../ink/ink3204.xml"/><Relationship Id="rId68" Type="http://schemas.openxmlformats.org/officeDocument/2006/relationships/image" Target="../media/image1971.png"/><Relationship Id="rId89" Type="http://schemas.openxmlformats.org/officeDocument/2006/relationships/customXml" Target="../ink/ink3225.xml"/><Relationship Id="rId112" Type="http://schemas.openxmlformats.org/officeDocument/2006/relationships/image" Target="../media/image1993.png"/><Relationship Id="rId133" Type="http://schemas.openxmlformats.org/officeDocument/2006/relationships/customXml" Target="../ink/ink3247.xml"/><Relationship Id="rId154" Type="http://schemas.openxmlformats.org/officeDocument/2006/relationships/image" Target="../media/image2014.png"/><Relationship Id="rId16" Type="http://schemas.openxmlformats.org/officeDocument/2006/relationships/image" Target="../media/image1945.png"/><Relationship Id="rId37" Type="http://schemas.openxmlformats.org/officeDocument/2006/relationships/customXml" Target="../ink/ink3199.xml"/><Relationship Id="rId58" Type="http://schemas.openxmlformats.org/officeDocument/2006/relationships/image" Target="../media/image1966.png"/><Relationship Id="rId79" Type="http://schemas.openxmlformats.org/officeDocument/2006/relationships/customXml" Target="../ink/ink3220.xml"/><Relationship Id="rId102" Type="http://schemas.openxmlformats.org/officeDocument/2006/relationships/image" Target="../media/image1988.png"/><Relationship Id="rId123" Type="http://schemas.openxmlformats.org/officeDocument/2006/relationships/customXml" Target="../ink/ink3242.xml"/><Relationship Id="rId144" Type="http://schemas.openxmlformats.org/officeDocument/2006/relationships/image" Target="../media/image2009.png"/><Relationship Id="rId90" Type="http://schemas.openxmlformats.org/officeDocument/2006/relationships/image" Target="../media/image1982.png"/><Relationship Id="rId27" Type="http://schemas.openxmlformats.org/officeDocument/2006/relationships/customXml" Target="../ink/ink3194.xml"/><Relationship Id="rId48" Type="http://schemas.openxmlformats.org/officeDocument/2006/relationships/image" Target="../media/image1961.png"/><Relationship Id="rId69" Type="http://schemas.openxmlformats.org/officeDocument/2006/relationships/customXml" Target="../ink/ink3215.xml"/><Relationship Id="rId113" Type="http://schemas.openxmlformats.org/officeDocument/2006/relationships/customXml" Target="../ink/ink3237.xml"/><Relationship Id="rId134" Type="http://schemas.openxmlformats.org/officeDocument/2006/relationships/image" Target="../media/image2004.png"/><Relationship Id="rId80" Type="http://schemas.openxmlformats.org/officeDocument/2006/relationships/image" Target="../media/image1977.png"/><Relationship Id="rId155" Type="http://schemas.openxmlformats.org/officeDocument/2006/relationships/customXml" Target="../ink/ink3258.xml"/></Relationships>
</file>

<file path=ppt/slides/_rels/slide21.xml.rels><?xml version="1.0" encoding="UTF-8" standalone="yes"?>
<Relationships xmlns="http://schemas.openxmlformats.org/package/2006/relationships"><Relationship Id="rId26" Type="http://schemas.openxmlformats.org/officeDocument/2006/relationships/image" Target="../media/image2030.png"/><Relationship Id="rId21" Type="http://schemas.openxmlformats.org/officeDocument/2006/relationships/customXml" Target="../ink/ink3271.xml"/><Relationship Id="rId42" Type="http://schemas.openxmlformats.org/officeDocument/2006/relationships/image" Target="../media/image2038.png"/><Relationship Id="rId47" Type="http://schemas.openxmlformats.org/officeDocument/2006/relationships/customXml" Target="../ink/ink3284.xml"/><Relationship Id="rId63" Type="http://schemas.openxmlformats.org/officeDocument/2006/relationships/customXml" Target="../ink/ink3292.xml"/><Relationship Id="rId68" Type="http://schemas.openxmlformats.org/officeDocument/2006/relationships/image" Target="../media/image2051.png"/><Relationship Id="rId84" Type="http://schemas.openxmlformats.org/officeDocument/2006/relationships/image" Target="../media/image2059.png"/><Relationship Id="rId89" Type="http://schemas.openxmlformats.org/officeDocument/2006/relationships/customXml" Target="../ink/ink3305.xml"/><Relationship Id="rId112" Type="http://schemas.openxmlformats.org/officeDocument/2006/relationships/image" Target="../media/image2073.png"/><Relationship Id="rId16" Type="http://schemas.openxmlformats.org/officeDocument/2006/relationships/image" Target="../media/image2025.png"/><Relationship Id="rId107" Type="http://schemas.openxmlformats.org/officeDocument/2006/relationships/customXml" Target="../ink/ink3314.xml"/><Relationship Id="rId11" Type="http://schemas.openxmlformats.org/officeDocument/2006/relationships/customXml" Target="../ink/ink3266.xml"/><Relationship Id="rId32" Type="http://schemas.openxmlformats.org/officeDocument/2006/relationships/image" Target="../media/image2033.png"/><Relationship Id="rId37" Type="http://schemas.openxmlformats.org/officeDocument/2006/relationships/customXml" Target="../ink/ink3279.xml"/><Relationship Id="rId53" Type="http://schemas.openxmlformats.org/officeDocument/2006/relationships/customXml" Target="../ink/ink3287.xml"/><Relationship Id="rId58" Type="http://schemas.openxmlformats.org/officeDocument/2006/relationships/image" Target="../media/image2046.png"/><Relationship Id="rId74" Type="http://schemas.openxmlformats.org/officeDocument/2006/relationships/image" Target="../media/image2054.png"/><Relationship Id="rId79" Type="http://schemas.openxmlformats.org/officeDocument/2006/relationships/customXml" Target="../ink/ink3300.xml"/><Relationship Id="rId102" Type="http://schemas.openxmlformats.org/officeDocument/2006/relationships/image" Target="../media/image2068.png"/><Relationship Id="rId5" Type="http://schemas.openxmlformats.org/officeDocument/2006/relationships/customXml" Target="../ink/ink3263.xml"/><Relationship Id="rId90" Type="http://schemas.openxmlformats.org/officeDocument/2006/relationships/image" Target="../media/image2062.png"/><Relationship Id="rId95" Type="http://schemas.openxmlformats.org/officeDocument/2006/relationships/customXml" Target="../ink/ink3308.xml"/><Relationship Id="rId22" Type="http://schemas.openxmlformats.org/officeDocument/2006/relationships/image" Target="../media/image2028.png"/><Relationship Id="rId27" Type="http://schemas.openxmlformats.org/officeDocument/2006/relationships/customXml" Target="../ink/ink3274.xml"/><Relationship Id="rId43" Type="http://schemas.openxmlformats.org/officeDocument/2006/relationships/customXml" Target="../ink/ink3282.xml"/><Relationship Id="rId48" Type="http://schemas.openxmlformats.org/officeDocument/2006/relationships/image" Target="../media/image2041.png"/><Relationship Id="rId64" Type="http://schemas.openxmlformats.org/officeDocument/2006/relationships/image" Target="../media/image2049.png"/><Relationship Id="rId69" Type="http://schemas.openxmlformats.org/officeDocument/2006/relationships/customXml" Target="../ink/ink3295.xml"/><Relationship Id="rId80" Type="http://schemas.openxmlformats.org/officeDocument/2006/relationships/image" Target="../media/image2057.png"/><Relationship Id="rId85" Type="http://schemas.openxmlformats.org/officeDocument/2006/relationships/customXml" Target="../ink/ink3303.xml"/><Relationship Id="rId12" Type="http://schemas.openxmlformats.org/officeDocument/2006/relationships/image" Target="../media/image2023.png"/><Relationship Id="rId17" Type="http://schemas.openxmlformats.org/officeDocument/2006/relationships/customXml" Target="../ink/ink3269.xml"/><Relationship Id="rId33" Type="http://schemas.openxmlformats.org/officeDocument/2006/relationships/customXml" Target="../ink/ink3277.xml"/><Relationship Id="rId38" Type="http://schemas.openxmlformats.org/officeDocument/2006/relationships/image" Target="../media/image2036.png"/><Relationship Id="rId59" Type="http://schemas.openxmlformats.org/officeDocument/2006/relationships/customXml" Target="../ink/ink3290.xml"/><Relationship Id="rId103" Type="http://schemas.openxmlformats.org/officeDocument/2006/relationships/customXml" Target="../ink/ink3312.xml"/><Relationship Id="rId108" Type="http://schemas.openxmlformats.org/officeDocument/2006/relationships/image" Target="../media/image2071.png"/><Relationship Id="rId54" Type="http://schemas.openxmlformats.org/officeDocument/2006/relationships/image" Target="../media/image2044.png"/><Relationship Id="rId70" Type="http://schemas.openxmlformats.org/officeDocument/2006/relationships/image" Target="../media/image2052.png"/><Relationship Id="rId75" Type="http://schemas.openxmlformats.org/officeDocument/2006/relationships/customXml" Target="../ink/ink3298.xml"/><Relationship Id="rId91" Type="http://schemas.openxmlformats.org/officeDocument/2006/relationships/customXml" Target="../ink/ink3306.xml"/><Relationship Id="rId96" Type="http://schemas.openxmlformats.org/officeDocument/2006/relationships/image" Target="../media/image2065.png"/><Relationship Id="rId1" Type="http://schemas.openxmlformats.org/officeDocument/2006/relationships/slideLayout" Target="../slideLayouts/slideLayout7.xml"/><Relationship Id="rId6" Type="http://schemas.openxmlformats.org/officeDocument/2006/relationships/image" Target="../media/image2020.png"/><Relationship Id="rId15" Type="http://schemas.openxmlformats.org/officeDocument/2006/relationships/customXml" Target="../ink/ink3268.xml"/><Relationship Id="rId23" Type="http://schemas.openxmlformats.org/officeDocument/2006/relationships/customXml" Target="../ink/ink3272.xml"/><Relationship Id="rId28" Type="http://schemas.openxmlformats.org/officeDocument/2006/relationships/image" Target="../media/image2031.png"/><Relationship Id="rId36" Type="http://schemas.openxmlformats.org/officeDocument/2006/relationships/image" Target="../media/image2035.png"/><Relationship Id="rId49" Type="http://schemas.openxmlformats.org/officeDocument/2006/relationships/customXml" Target="../ink/ink3285.xml"/><Relationship Id="rId57" Type="http://schemas.openxmlformats.org/officeDocument/2006/relationships/customXml" Target="../ink/ink3289.xml"/><Relationship Id="rId106" Type="http://schemas.openxmlformats.org/officeDocument/2006/relationships/image" Target="../media/image2070.png"/><Relationship Id="rId10" Type="http://schemas.openxmlformats.org/officeDocument/2006/relationships/image" Target="../media/image2022.png"/><Relationship Id="rId31" Type="http://schemas.openxmlformats.org/officeDocument/2006/relationships/customXml" Target="../ink/ink3276.xml"/><Relationship Id="rId44" Type="http://schemas.openxmlformats.org/officeDocument/2006/relationships/image" Target="../media/image2039.png"/><Relationship Id="rId52" Type="http://schemas.openxmlformats.org/officeDocument/2006/relationships/image" Target="../media/image2043.png"/><Relationship Id="rId60" Type="http://schemas.openxmlformats.org/officeDocument/2006/relationships/image" Target="../media/image2047.png"/><Relationship Id="rId65" Type="http://schemas.openxmlformats.org/officeDocument/2006/relationships/customXml" Target="../ink/ink3293.xml"/><Relationship Id="rId73" Type="http://schemas.openxmlformats.org/officeDocument/2006/relationships/customXml" Target="../ink/ink3297.xml"/><Relationship Id="rId78" Type="http://schemas.openxmlformats.org/officeDocument/2006/relationships/image" Target="../media/image2056.png"/><Relationship Id="rId81" Type="http://schemas.openxmlformats.org/officeDocument/2006/relationships/customXml" Target="../ink/ink3301.xml"/><Relationship Id="rId86" Type="http://schemas.openxmlformats.org/officeDocument/2006/relationships/image" Target="../media/image2060.png"/><Relationship Id="rId94" Type="http://schemas.openxmlformats.org/officeDocument/2006/relationships/image" Target="../media/image2064.png"/><Relationship Id="rId99" Type="http://schemas.openxmlformats.org/officeDocument/2006/relationships/customXml" Target="../ink/ink3310.xml"/><Relationship Id="rId101" Type="http://schemas.openxmlformats.org/officeDocument/2006/relationships/customXml" Target="../ink/ink3311.xml"/><Relationship Id="rId4" Type="http://schemas.openxmlformats.org/officeDocument/2006/relationships/image" Target="../media/image2019.png"/><Relationship Id="rId9" Type="http://schemas.openxmlformats.org/officeDocument/2006/relationships/customXml" Target="../ink/ink3265.xml"/><Relationship Id="rId13" Type="http://schemas.openxmlformats.org/officeDocument/2006/relationships/customXml" Target="../ink/ink3267.xml"/><Relationship Id="rId18" Type="http://schemas.openxmlformats.org/officeDocument/2006/relationships/image" Target="../media/image2026.png"/><Relationship Id="rId39" Type="http://schemas.openxmlformats.org/officeDocument/2006/relationships/customXml" Target="../ink/ink3280.xml"/><Relationship Id="rId109" Type="http://schemas.openxmlformats.org/officeDocument/2006/relationships/customXml" Target="../ink/ink3315.xml"/><Relationship Id="rId34" Type="http://schemas.openxmlformats.org/officeDocument/2006/relationships/image" Target="../media/image2034.png"/><Relationship Id="rId50" Type="http://schemas.openxmlformats.org/officeDocument/2006/relationships/image" Target="../media/image2042.png"/><Relationship Id="rId55" Type="http://schemas.openxmlformats.org/officeDocument/2006/relationships/customXml" Target="../ink/ink3288.xml"/><Relationship Id="rId76" Type="http://schemas.openxmlformats.org/officeDocument/2006/relationships/image" Target="../media/image2055.png"/><Relationship Id="rId97" Type="http://schemas.openxmlformats.org/officeDocument/2006/relationships/customXml" Target="../ink/ink3309.xml"/><Relationship Id="rId104" Type="http://schemas.openxmlformats.org/officeDocument/2006/relationships/image" Target="../media/image2069.png"/><Relationship Id="rId7" Type="http://schemas.openxmlformats.org/officeDocument/2006/relationships/customXml" Target="../ink/ink3264.xml"/><Relationship Id="rId71" Type="http://schemas.openxmlformats.org/officeDocument/2006/relationships/customXml" Target="../ink/ink3296.xml"/><Relationship Id="rId92" Type="http://schemas.openxmlformats.org/officeDocument/2006/relationships/image" Target="../media/image2063.png"/><Relationship Id="rId2" Type="http://schemas.openxmlformats.org/officeDocument/2006/relationships/notesSlide" Target="../notesSlides/notesSlide16.xml"/><Relationship Id="rId29" Type="http://schemas.openxmlformats.org/officeDocument/2006/relationships/customXml" Target="../ink/ink3275.xml"/><Relationship Id="rId24" Type="http://schemas.openxmlformats.org/officeDocument/2006/relationships/image" Target="../media/image2029.png"/><Relationship Id="rId40" Type="http://schemas.openxmlformats.org/officeDocument/2006/relationships/image" Target="../media/image2037.png"/><Relationship Id="rId45" Type="http://schemas.openxmlformats.org/officeDocument/2006/relationships/customXml" Target="../ink/ink3283.xml"/><Relationship Id="rId66" Type="http://schemas.openxmlformats.org/officeDocument/2006/relationships/image" Target="../media/image2050.png"/><Relationship Id="rId87" Type="http://schemas.openxmlformats.org/officeDocument/2006/relationships/customXml" Target="../ink/ink3304.xml"/><Relationship Id="rId110" Type="http://schemas.openxmlformats.org/officeDocument/2006/relationships/image" Target="../media/image2072.png"/><Relationship Id="rId61" Type="http://schemas.openxmlformats.org/officeDocument/2006/relationships/customXml" Target="../ink/ink3291.xml"/><Relationship Id="rId82" Type="http://schemas.openxmlformats.org/officeDocument/2006/relationships/image" Target="../media/image2058.png"/><Relationship Id="rId19" Type="http://schemas.openxmlformats.org/officeDocument/2006/relationships/customXml" Target="../ink/ink3270.xml"/><Relationship Id="rId14" Type="http://schemas.openxmlformats.org/officeDocument/2006/relationships/image" Target="../media/image2024.png"/><Relationship Id="rId30" Type="http://schemas.openxmlformats.org/officeDocument/2006/relationships/image" Target="../media/image2032.png"/><Relationship Id="rId35" Type="http://schemas.openxmlformats.org/officeDocument/2006/relationships/customXml" Target="../ink/ink3278.xml"/><Relationship Id="rId56" Type="http://schemas.openxmlformats.org/officeDocument/2006/relationships/image" Target="../media/image2045.png"/><Relationship Id="rId77" Type="http://schemas.openxmlformats.org/officeDocument/2006/relationships/customXml" Target="../ink/ink3299.xml"/><Relationship Id="rId100" Type="http://schemas.openxmlformats.org/officeDocument/2006/relationships/image" Target="../media/image2067.png"/><Relationship Id="rId105" Type="http://schemas.openxmlformats.org/officeDocument/2006/relationships/customXml" Target="../ink/ink3313.xml"/><Relationship Id="rId8" Type="http://schemas.openxmlformats.org/officeDocument/2006/relationships/image" Target="../media/image2021.png"/><Relationship Id="rId51" Type="http://schemas.openxmlformats.org/officeDocument/2006/relationships/customXml" Target="../ink/ink3286.xml"/><Relationship Id="rId72" Type="http://schemas.openxmlformats.org/officeDocument/2006/relationships/image" Target="../media/image2053.png"/><Relationship Id="rId93" Type="http://schemas.openxmlformats.org/officeDocument/2006/relationships/customXml" Target="../ink/ink3307.xml"/><Relationship Id="rId98" Type="http://schemas.openxmlformats.org/officeDocument/2006/relationships/image" Target="../media/image2066.png"/><Relationship Id="rId3" Type="http://schemas.openxmlformats.org/officeDocument/2006/relationships/customXml" Target="../ink/ink3262.xml"/><Relationship Id="rId25" Type="http://schemas.openxmlformats.org/officeDocument/2006/relationships/customXml" Target="../ink/ink3273.xml"/><Relationship Id="rId46" Type="http://schemas.openxmlformats.org/officeDocument/2006/relationships/image" Target="../media/image2040.png"/><Relationship Id="rId67" Type="http://schemas.openxmlformats.org/officeDocument/2006/relationships/customXml" Target="../ink/ink3294.xml"/><Relationship Id="rId20" Type="http://schemas.openxmlformats.org/officeDocument/2006/relationships/image" Target="../media/image2027.png"/><Relationship Id="rId41" Type="http://schemas.openxmlformats.org/officeDocument/2006/relationships/customXml" Target="../ink/ink3281.xml"/><Relationship Id="rId62" Type="http://schemas.openxmlformats.org/officeDocument/2006/relationships/image" Target="../media/image2048.png"/><Relationship Id="rId83" Type="http://schemas.openxmlformats.org/officeDocument/2006/relationships/customXml" Target="../ink/ink3302.xml"/><Relationship Id="rId88" Type="http://schemas.openxmlformats.org/officeDocument/2006/relationships/image" Target="../media/image2061.png"/><Relationship Id="rId111" Type="http://schemas.openxmlformats.org/officeDocument/2006/relationships/customXml" Target="../ink/ink3316.xml"/></Relationships>
</file>

<file path=ppt/slides/_rels/slide22.xml.rels><?xml version="1.0" encoding="UTF-8" standalone="yes"?>
<Relationships xmlns="http://schemas.openxmlformats.org/package/2006/relationships"><Relationship Id="rId13" Type="http://schemas.openxmlformats.org/officeDocument/2006/relationships/customXml" Target="../ink/ink3322.xml"/><Relationship Id="rId18" Type="http://schemas.openxmlformats.org/officeDocument/2006/relationships/image" Target="../media/image2081.png"/><Relationship Id="rId26" Type="http://schemas.openxmlformats.org/officeDocument/2006/relationships/image" Target="../media/image2085.png"/><Relationship Id="rId39" Type="http://schemas.openxmlformats.org/officeDocument/2006/relationships/customXml" Target="../ink/ink3335.xml"/><Relationship Id="rId21" Type="http://schemas.openxmlformats.org/officeDocument/2006/relationships/customXml" Target="../ink/ink3326.xml"/><Relationship Id="rId34" Type="http://schemas.openxmlformats.org/officeDocument/2006/relationships/image" Target="../media/image2089.png"/><Relationship Id="rId42" Type="http://schemas.openxmlformats.org/officeDocument/2006/relationships/image" Target="../media/image2093.png"/><Relationship Id="rId47" Type="http://schemas.openxmlformats.org/officeDocument/2006/relationships/customXml" Target="../ink/ink3339.xml"/><Relationship Id="rId50" Type="http://schemas.openxmlformats.org/officeDocument/2006/relationships/image" Target="../media/image2097.png"/><Relationship Id="rId7" Type="http://schemas.openxmlformats.org/officeDocument/2006/relationships/customXml" Target="../ink/ink3319.xml"/><Relationship Id="rId2" Type="http://schemas.openxmlformats.org/officeDocument/2006/relationships/notesSlide" Target="../notesSlides/notesSlide17.xml"/><Relationship Id="rId16" Type="http://schemas.openxmlformats.org/officeDocument/2006/relationships/image" Target="../media/image2080.png"/><Relationship Id="rId29" Type="http://schemas.openxmlformats.org/officeDocument/2006/relationships/customXml" Target="../ink/ink3330.xml"/><Relationship Id="rId11" Type="http://schemas.openxmlformats.org/officeDocument/2006/relationships/customXml" Target="../ink/ink3321.xml"/><Relationship Id="rId24" Type="http://schemas.openxmlformats.org/officeDocument/2006/relationships/image" Target="../media/image2084.png"/><Relationship Id="rId32" Type="http://schemas.openxmlformats.org/officeDocument/2006/relationships/image" Target="../media/image2088.png"/><Relationship Id="rId37" Type="http://schemas.openxmlformats.org/officeDocument/2006/relationships/customXml" Target="../ink/ink3334.xml"/><Relationship Id="rId40" Type="http://schemas.openxmlformats.org/officeDocument/2006/relationships/image" Target="../media/image2092.png"/><Relationship Id="rId45" Type="http://schemas.openxmlformats.org/officeDocument/2006/relationships/customXml" Target="../ink/ink3338.xml"/><Relationship Id="rId5" Type="http://schemas.openxmlformats.org/officeDocument/2006/relationships/customXml" Target="../ink/ink3318.xml"/><Relationship Id="rId15" Type="http://schemas.openxmlformats.org/officeDocument/2006/relationships/customXml" Target="../ink/ink3323.xml"/><Relationship Id="rId23" Type="http://schemas.openxmlformats.org/officeDocument/2006/relationships/customXml" Target="../ink/ink3327.xml"/><Relationship Id="rId28" Type="http://schemas.openxmlformats.org/officeDocument/2006/relationships/image" Target="../media/image2086.png"/><Relationship Id="rId36" Type="http://schemas.openxmlformats.org/officeDocument/2006/relationships/image" Target="../media/image2090.png"/><Relationship Id="rId49" Type="http://schemas.openxmlformats.org/officeDocument/2006/relationships/customXml" Target="../ink/ink3340.xml"/><Relationship Id="rId10" Type="http://schemas.openxmlformats.org/officeDocument/2006/relationships/image" Target="../media/image2077.png"/><Relationship Id="rId19" Type="http://schemas.openxmlformats.org/officeDocument/2006/relationships/customXml" Target="../ink/ink3325.xml"/><Relationship Id="rId31" Type="http://schemas.openxmlformats.org/officeDocument/2006/relationships/customXml" Target="../ink/ink3331.xml"/><Relationship Id="rId44" Type="http://schemas.openxmlformats.org/officeDocument/2006/relationships/image" Target="../media/image2094.png"/><Relationship Id="rId52" Type="http://schemas.openxmlformats.org/officeDocument/2006/relationships/image" Target="../media/image2098.png"/><Relationship Id="rId4" Type="http://schemas.openxmlformats.org/officeDocument/2006/relationships/image" Target="../media/image2074.png"/><Relationship Id="rId9" Type="http://schemas.openxmlformats.org/officeDocument/2006/relationships/customXml" Target="../ink/ink3320.xml"/><Relationship Id="rId14" Type="http://schemas.openxmlformats.org/officeDocument/2006/relationships/image" Target="../media/image2079.png"/><Relationship Id="rId22" Type="http://schemas.openxmlformats.org/officeDocument/2006/relationships/image" Target="../media/image2083.png"/><Relationship Id="rId27" Type="http://schemas.openxmlformats.org/officeDocument/2006/relationships/customXml" Target="../ink/ink3329.xml"/><Relationship Id="rId30" Type="http://schemas.openxmlformats.org/officeDocument/2006/relationships/image" Target="../media/image2087.png"/><Relationship Id="rId35" Type="http://schemas.openxmlformats.org/officeDocument/2006/relationships/customXml" Target="../ink/ink3333.xml"/><Relationship Id="rId43" Type="http://schemas.openxmlformats.org/officeDocument/2006/relationships/customXml" Target="../ink/ink3337.xml"/><Relationship Id="rId48" Type="http://schemas.openxmlformats.org/officeDocument/2006/relationships/image" Target="../media/image2096.png"/><Relationship Id="rId8" Type="http://schemas.openxmlformats.org/officeDocument/2006/relationships/image" Target="../media/image2076.png"/><Relationship Id="rId51" Type="http://schemas.openxmlformats.org/officeDocument/2006/relationships/customXml" Target="../ink/ink3341.xml"/><Relationship Id="rId3" Type="http://schemas.openxmlformats.org/officeDocument/2006/relationships/customXml" Target="../ink/ink3317.xml"/><Relationship Id="rId12" Type="http://schemas.openxmlformats.org/officeDocument/2006/relationships/image" Target="../media/image2078.png"/><Relationship Id="rId17" Type="http://schemas.openxmlformats.org/officeDocument/2006/relationships/customXml" Target="../ink/ink3324.xml"/><Relationship Id="rId25" Type="http://schemas.openxmlformats.org/officeDocument/2006/relationships/customXml" Target="../ink/ink3328.xml"/><Relationship Id="rId33" Type="http://schemas.openxmlformats.org/officeDocument/2006/relationships/customXml" Target="../ink/ink3332.xml"/><Relationship Id="rId38" Type="http://schemas.openxmlformats.org/officeDocument/2006/relationships/image" Target="../media/image2091.png"/><Relationship Id="rId46" Type="http://schemas.openxmlformats.org/officeDocument/2006/relationships/image" Target="../media/image2095.png"/><Relationship Id="rId20" Type="http://schemas.openxmlformats.org/officeDocument/2006/relationships/image" Target="../media/image2082.png"/><Relationship Id="rId41" Type="http://schemas.openxmlformats.org/officeDocument/2006/relationships/customXml" Target="../ink/ink3336.xml"/><Relationship Id="rId1" Type="http://schemas.openxmlformats.org/officeDocument/2006/relationships/slideLayout" Target="../slideLayouts/slideLayout7.xml"/><Relationship Id="rId6" Type="http://schemas.openxmlformats.org/officeDocument/2006/relationships/image" Target="../media/image2075.png"/></Relationships>
</file>

<file path=ppt/slides/_rels/slide23.xml.rels><?xml version="1.0" encoding="UTF-8" standalone="yes"?>
<Relationships xmlns="http://schemas.openxmlformats.org/package/2006/relationships"><Relationship Id="rId13" Type="http://schemas.openxmlformats.org/officeDocument/2006/relationships/customXml" Target="../ink/ink3346.xml"/><Relationship Id="rId18" Type="http://schemas.openxmlformats.org/officeDocument/2006/relationships/image" Target="../media/image2106.png"/><Relationship Id="rId26" Type="http://schemas.openxmlformats.org/officeDocument/2006/relationships/image" Target="../media/image2110.png"/><Relationship Id="rId39" Type="http://schemas.openxmlformats.org/officeDocument/2006/relationships/customXml" Target="../ink/ink3359.xml"/><Relationship Id="rId21" Type="http://schemas.openxmlformats.org/officeDocument/2006/relationships/customXml" Target="../ink/ink3350.xml"/><Relationship Id="rId34" Type="http://schemas.openxmlformats.org/officeDocument/2006/relationships/image" Target="../media/image2114.png"/><Relationship Id="rId7" Type="http://schemas.openxmlformats.org/officeDocument/2006/relationships/customXml" Target="../ink/ink3343.xml"/><Relationship Id="rId12" Type="http://schemas.openxmlformats.org/officeDocument/2006/relationships/image" Target="../media/image2103.png"/><Relationship Id="rId17" Type="http://schemas.openxmlformats.org/officeDocument/2006/relationships/customXml" Target="../ink/ink3348.xml"/><Relationship Id="rId25" Type="http://schemas.openxmlformats.org/officeDocument/2006/relationships/customXml" Target="../ink/ink3352.xml"/><Relationship Id="rId33" Type="http://schemas.openxmlformats.org/officeDocument/2006/relationships/customXml" Target="../ink/ink3356.xml"/><Relationship Id="rId38" Type="http://schemas.openxmlformats.org/officeDocument/2006/relationships/image" Target="../media/image2116.png"/><Relationship Id="rId2" Type="http://schemas.openxmlformats.org/officeDocument/2006/relationships/notesSlide" Target="../notesSlides/notesSlide18.xml"/><Relationship Id="rId16" Type="http://schemas.openxmlformats.org/officeDocument/2006/relationships/image" Target="../media/image2105.png"/><Relationship Id="rId20" Type="http://schemas.openxmlformats.org/officeDocument/2006/relationships/image" Target="../media/image2107.png"/><Relationship Id="rId29" Type="http://schemas.openxmlformats.org/officeDocument/2006/relationships/customXml" Target="../ink/ink3354.xml"/><Relationship Id="rId1" Type="http://schemas.openxmlformats.org/officeDocument/2006/relationships/slideLayout" Target="../slideLayouts/slideLayout7.xml"/><Relationship Id="rId6" Type="http://schemas.openxmlformats.org/officeDocument/2006/relationships/image" Target="../media/image2100.png"/><Relationship Id="rId11" Type="http://schemas.openxmlformats.org/officeDocument/2006/relationships/customXml" Target="../ink/ink3345.xml"/><Relationship Id="rId24" Type="http://schemas.openxmlformats.org/officeDocument/2006/relationships/image" Target="../media/image2109.png"/><Relationship Id="rId32" Type="http://schemas.openxmlformats.org/officeDocument/2006/relationships/image" Target="../media/image2113.png"/><Relationship Id="rId37" Type="http://schemas.openxmlformats.org/officeDocument/2006/relationships/customXml" Target="../ink/ink3358.xml"/><Relationship Id="rId40" Type="http://schemas.openxmlformats.org/officeDocument/2006/relationships/image" Target="../media/image2117.png"/><Relationship Id="rId5" Type="http://schemas.openxmlformats.org/officeDocument/2006/relationships/customXml" Target="../ink/ink3342.xml"/><Relationship Id="rId15" Type="http://schemas.openxmlformats.org/officeDocument/2006/relationships/customXml" Target="../ink/ink3347.xml"/><Relationship Id="rId23" Type="http://schemas.openxmlformats.org/officeDocument/2006/relationships/customXml" Target="../ink/ink3351.xml"/><Relationship Id="rId28" Type="http://schemas.openxmlformats.org/officeDocument/2006/relationships/image" Target="../media/image2111.png"/><Relationship Id="rId36" Type="http://schemas.openxmlformats.org/officeDocument/2006/relationships/image" Target="../media/image2115.png"/><Relationship Id="rId10" Type="http://schemas.openxmlformats.org/officeDocument/2006/relationships/image" Target="../media/image2102.png"/><Relationship Id="rId19" Type="http://schemas.openxmlformats.org/officeDocument/2006/relationships/customXml" Target="../ink/ink3349.xml"/><Relationship Id="rId31" Type="http://schemas.openxmlformats.org/officeDocument/2006/relationships/customXml" Target="../ink/ink3355.xml"/><Relationship Id="rId4" Type="http://schemas.openxmlformats.org/officeDocument/2006/relationships/image" Target="../media/image7600.png"/><Relationship Id="rId9" Type="http://schemas.openxmlformats.org/officeDocument/2006/relationships/customXml" Target="../ink/ink3344.xml"/><Relationship Id="rId14" Type="http://schemas.openxmlformats.org/officeDocument/2006/relationships/image" Target="../media/image2104.png"/><Relationship Id="rId22" Type="http://schemas.openxmlformats.org/officeDocument/2006/relationships/image" Target="../media/image2108.png"/><Relationship Id="rId27" Type="http://schemas.openxmlformats.org/officeDocument/2006/relationships/customXml" Target="../ink/ink3353.xml"/><Relationship Id="rId30" Type="http://schemas.openxmlformats.org/officeDocument/2006/relationships/image" Target="../media/image2112.png"/><Relationship Id="rId35" Type="http://schemas.openxmlformats.org/officeDocument/2006/relationships/customXml" Target="../ink/ink3357.xml"/><Relationship Id="rId8" Type="http://schemas.openxmlformats.org/officeDocument/2006/relationships/image" Target="../media/image2101.png"/><Relationship Id="rId3" Type="http://schemas.openxmlformats.org/officeDocument/2006/relationships/image" Target="../media/image2099.png"/></Relationships>
</file>

<file path=ppt/slides/_rels/slide24.xml.rels><?xml version="1.0" encoding="UTF-8" standalone="yes"?>
<Relationships xmlns="http://schemas.openxmlformats.org/package/2006/relationships"><Relationship Id="rId26" Type="http://schemas.openxmlformats.org/officeDocument/2006/relationships/customXml" Target="../ink/ink3371.xml"/><Relationship Id="rId117" Type="http://schemas.openxmlformats.org/officeDocument/2006/relationships/image" Target="../media/image3209.png"/><Relationship Id="rId21" Type="http://schemas.openxmlformats.org/officeDocument/2006/relationships/image" Target="../media/image2126.png"/><Relationship Id="rId42" Type="http://schemas.openxmlformats.org/officeDocument/2006/relationships/customXml" Target="../ink/ink3379.xml"/><Relationship Id="rId47" Type="http://schemas.openxmlformats.org/officeDocument/2006/relationships/image" Target="../media/image2139.png"/><Relationship Id="rId63" Type="http://schemas.openxmlformats.org/officeDocument/2006/relationships/image" Target="../media/image3182.png"/><Relationship Id="rId68" Type="http://schemas.openxmlformats.org/officeDocument/2006/relationships/customXml" Target="../ink/ink3392.xml"/><Relationship Id="rId84" Type="http://schemas.openxmlformats.org/officeDocument/2006/relationships/customXml" Target="../ink/ink3400.xml"/><Relationship Id="rId89" Type="http://schemas.openxmlformats.org/officeDocument/2006/relationships/image" Target="../media/image3195.png"/><Relationship Id="rId112" Type="http://schemas.openxmlformats.org/officeDocument/2006/relationships/customXml" Target="../ink/ink3414.xml"/><Relationship Id="rId16" Type="http://schemas.openxmlformats.org/officeDocument/2006/relationships/customXml" Target="../ink/ink3366.xml"/><Relationship Id="rId107" Type="http://schemas.openxmlformats.org/officeDocument/2006/relationships/image" Target="../media/image3204.png"/><Relationship Id="rId11" Type="http://schemas.openxmlformats.org/officeDocument/2006/relationships/image" Target="../media/image2121.png"/><Relationship Id="rId32" Type="http://schemas.openxmlformats.org/officeDocument/2006/relationships/customXml" Target="../ink/ink3374.xml"/><Relationship Id="rId37" Type="http://schemas.openxmlformats.org/officeDocument/2006/relationships/image" Target="../media/image2134.png"/><Relationship Id="rId53" Type="http://schemas.openxmlformats.org/officeDocument/2006/relationships/image" Target="../media/image2142.png"/><Relationship Id="rId58" Type="http://schemas.openxmlformats.org/officeDocument/2006/relationships/customXml" Target="../ink/ink3387.xml"/><Relationship Id="rId74" Type="http://schemas.openxmlformats.org/officeDocument/2006/relationships/customXml" Target="../ink/ink3395.xml"/><Relationship Id="rId79" Type="http://schemas.openxmlformats.org/officeDocument/2006/relationships/image" Target="../media/image3190.png"/><Relationship Id="rId102" Type="http://schemas.openxmlformats.org/officeDocument/2006/relationships/customXml" Target="../ink/ink3409.xml"/><Relationship Id="rId123" Type="http://schemas.openxmlformats.org/officeDocument/2006/relationships/image" Target="../media/image3212.png"/><Relationship Id="rId5" Type="http://schemas.openxmlformats.org/officeDocument/2006/relationships/image" Target="../media/image2118.png"/><Relationship Id="rId90" Type="http://schemas.openxmlformats.org/officeDocument/2006/relationships/customXml" Target="../ink/ink3403.xml"/><Relationship Id="rId95" Type="http://schemas.openxmlformats.org/officeDocument/2006/relationships/image" Target="../media/image3198.png"/><Relationship Id="rId22" Type="http://schemas.openxmlformats.org/officeDocument/2006/relationships/customXml" Target="../ink/ink3369.xml"/><Relationship Id="rId27" Type="http://schemas.openxmlformats.org/officeDocument/2006/relationships/image" Target="../media/image2129.png"/><Relationship Id="rId43" Type="http://schemas.openxmlformats.org/officeDocument/2006/relationships/image" Target="../media/image2137.png"/><Relationship Id="rId48" Type="http://schemas.openxmlformats.org/officeDocument/2006/relationships/customXml" Target="../ink/ink3382.xml"/><Relationship Id="rId64" Type="http://schemas.openxmlformats.org/officeDocument/2006/relationships/customXml" Target="../ink/ink3390.xml"/><Relationship Id="rId69" Type="http://schemas.openxmlformats.org/officeDocument/2006/relationships/image" Target="../media/image3185.png"/><Relationship Id="rId113" Type="http://schemas.openxmlformats.org/officeDocument/2006/relationships/image" Target="../media/image3207.png"/><Relationship Id="rId118" Type="http://schemas.openxmlformats.org/officeDocument/2006/relationships/customXml" Target="../ink/ink3417.xml"/><Relationship Id="rId80" Type="http://schemas.openxmlformats.org/officeDocument/2006/relationships/customXml" Target="../ink/ink3398.xml"/><Relationship Id="rId85" Type="http://schemas.openxmlformats.org/officeDocument/2006/relationships/image" Target="../media/image3193.png"/><Relationship Id="rId12" Type="http://schemas.openxmlformats.org/officeDocument/2006/relationships/customXml" Target="../ink/ink3364.xml"/><Relationship Id="rId17" Type="http://schemas.openxmlformats.org/officeDocument/2006/relationships/image" Target="../media/image2124.png"/><Relationship Id="rId33" Type="http://schemas.openxmlformats.org/officeDocument/2006/relationships/image" Target="../media/image2132.png"/><Relationship Id="rId38" Type="http://schemas.openxmlformats.org/officeDocument/2006/relationships/customXml" Target="../ink/ink3377.xml"/><Relationship Id="rId59" Type="http://schemas.openxmlformats.org/officeDocument/2006/relationships/image" Target="../media/image3180.png"/><Relationship Id="rId103" Type="http://schemas.openxmlformats.org/officeDocument/2006/relationships/image" Target="../media/image3202.png"/><Relationship Id="rId108" Type="http://schemas.openxmlformats.org/officeDocument/2006/relationships/customXml" Target="../ink/ink3412.xml"/><Relationship Id="rId124" Type="http://schemas.openxmlformats.org/officeDocument/2006/relationships/customXml" Target="../ink/ink3420.xml"/><Relationship Id="rId54" Type="http://schemas.openxmlformats.org/officeDocument/2006/relationships/customXml" Target="../ink/ink3385.xml"/><Relationship Id="rId70" Type="http://schemas.openxmlformats.org/officeDocument/2006/relationships/customXml" Target="../ink/ink3393.xml"/><Relationship Id="rId75" Type="http://schemas.openxmlformats.org/officeDocument/2006/relationships/image" Target="../media/image3188.png"/><Relationship Id="rId91" Type="http://schemas.openxmlformats.org/officeDocument/2006/relationships/image" Target="../media/image3196.png"/><Relationship Id="rId96" Type="http://schemas.openxmlformats.org/officeDocument/2006/relationships/customXml" Target="../ink/ink3406.xml"/><Relationship Id="rId1" Type="http://schemas.openxmlformats.org/officeDocument/2006/relationships/slideLayout" Target="../slideLayouts/slideLayout7.xml"/><Relationship Id="rId6" Type="http://schemas.openxmlformats.org/officeDocument/2006/relationships/customXml" Target="../ink/ink3361.xml"/><Relationship Id="rId23" Type="http://schemas.openxmlformats.org/officeDocument/2006/relationships/image" Target="../media/image2127.png"/><Relationship Id="rId28" Type="http://schemas.openxmlformats.org/officeDocument/2006/relationships/customXml" Target="../ink/ink3372.xml"/><Relationship Id="rId49" Type="http://schemas.openxmlformats.org/officeDocument/2006/relationships/image" Target="../media/image2140.png"/><Relationship Id="rId114" Type="http://schemas.openxmlformats.org/officeDocument/2006/relationships/customXml" Target="../ink/ink3415.xml"/><Relationship Id="rId119" Type="http://schemas.openxmlformats.org/officeDocument/2006/relationships/image" Target="../media/image3210.png"/><Relationship Id="rId44" Type="http://schemas.openxmlformats.org/officeDocument/2006/relationships/customXml" Target="../ink/ink3380.xml"/><Relationship Id="rId60" Type="http://schemas.openxmlformats.org/officeDocument/2006/relationships/customXml" Target="../ink/ink3388.xml"/><Relationship Id="rId65" Type="http://schemas.openxmlformats.org/officeDocument/2006/relationships/image" Target="../media/image3183.png"/><Relationship Id="rId81" Type="http://schemas.openxmlformats.org/officeDocument/2006/relationships/image" Target="../media/image3191.png"/><Relationship Id="rId86" Type="http://schemas.openxmlformats.org/officeDocument/2006/relationships/customXml" Target="../ink/ink3401.xml"/><Relationship Id="rId13" Type="http://schemas.openxmlformats.org/officeDocument/2006/relationships/image" Target="../media/image2122.png"/><Relationship Id="rId18" Type="http://schemas.openxmlformats.org/officeDocument/2006/relationships/customXml" Target="../ink/ink3367.xml"/><Relationship Id="rId39" Type="http://schemas.openxmlformats.org/officeDocument/2006/relationships/image" Target="../media/image2135.png"/><Relationship Id="rId109" Type="http://schemas.openxmlformats.org/officeDocument/2006/relationships/image" Target="../media/image3205.png"/><Relationship Id="rId34" Type="http://schemas.openxmlformats.org/officeDocument/2006/relationships/customXml" Target="../ink/ink3375.xml"/><Relationship Id="rId50" Type="http://schemas.openxmlformats.org/officeDocument/2006/relationships/customXml" Target="../ink/ink3383.xml"/><Relationship Id="rId55" Type="http://schemas.openxmlformats.org/officeDocument/2006/relationships/image" Target="../media/image2143.png"/><Relationship Id="rId76" Type="http://schemas.openxmlformats.org/officeDocument/2006/relationships/customXml" Target="../ink/ink3396.xml"/><Relationship Id="rId97" Type="http://schemas.openxmlformats.org/officeDocument/2006/relationships/image" Target="../media/image3199.png"/><Relationship Id="rId104" Type="http://schemas.openxmlformats.org/officeDocument/2006/relationships/customXml" Target="../ink/ink3410.xml"/><Relationship Id="rId120" Type="http://schemas.openxmlformats.org/officeDocument/2006/relationships/customXml" Target="../ink/ink3418.xml"/><Relationship Id="rId125" Type="http://schemas.openxmlformats.org/officeDocument/2006/relationships/image" Target="../media/image3213.png"/><Relationship Id="rId7" Type="http://schemas.openxmlformats.org/officeDocument/2006/relationships/image" Target="../media/image2119.png"/><Relationship Id="rId71" Type="http://schemas.openxmlformats.org/officeDocument/2006/relationships/image" Target="../media/image3186.png"/><Relationship Id="rId92" Type="http://schemas.openxmlformats.org/officeDocument/2006/relationships/customXml" Target="../ink/ink3404.xml"/><Relationship Id="rId2" Type="http://schemas.openxmlformats.org/officeDocument/2006/relationships/notesSlide" Target="../notesSlides/notesSlide19.xml"/><Relationship Id="rId29" Type="http://schemas.openxmlformats.org/officeDocument/2006/relationships/image" Target="../media/image2130.png"/><Relationship Id="rId24" Type="http://schemas.openxmlformats.org/officeDocument/2006/relationships/customXml" Target="../ink/ink3370.xml"/><Relationship Id="rId40" Type="http://schemas.openxmlformats.org/officeDocument/2006/relationships/customXml" Target="../ink/ink3378.xml"/><Relationship Id="rId45" Type="http://schemas.openxmlformats.org/officeDocument/2006/relationships/image" Target="../media/image2138.png"/><Relationship Id="rId66" Type="http://schemas.openxmlformats.org/officeDocument/2006/relationships/customXml" Target="../ink/ink3391.xml"/><Relationship Id="rId87" Type="http://schemas.openxmlformats.org/officeDocument/2006/relationships/image" Target="../media/image3194.png"/><Relationship Id="rId110" Type="http://schemas.openxmlformats.org/officeDocument/2006/relationships/customXml" Target="../ink/ink3413.xml"/><Relationship Id="rId115" Type="http://schemas.openxmlformats.org/officeDocument/2006/relationships/image" Target="../media/image3208.png"/><Relationship Id="rId61" Type="http://schemas.openxmlformats.org/officeDocument/2006/relationships/image" Target="../media/image3181.png"/><Relationship Id="rId82" Type="http://schemas.openxmlformats.org/officeDocument/2006/relationships/customXml" Target="../ink/ink3399.xml"/><Relationship Id="rId19" Type="http://schemas.openxmlformats.org/officeDocument/2006/relationships/image" Target="../media/image2125.png"/><Relationship Id="rId14" Type="http://schemas.openxmlformats.org/officeDocument/2006/relationships/customXml" Target="../ink/ink3365.xml"/><Relationship Id="rId30" Type="http://schemas.openxmlformats.org/officeDocument/2006/relationships/customXml" Target="../ink/ink3373.xml"/><Relationship Id="rId35" Type="http://schemas.openxmlformats.org/officeDocument/2006/relationships/image" Target="../media/image2133.png"/><Relationship Id="rId56" Type="http://schemas.openxmlformats.org/officeDocument/2006/relationships/customXml" Target="../ink/ink3386.xml"/><Relationship Id="rId77" Type="http://schemas.openxmlformats.org/officeDocument/2006/relationships/image" Target="../media/image3189.png"/><Relationship Id="rId100" Type="http://schemas.openxmlformats.org/officeDocument/2006/relationships/customXml" Target="../ink/ink3408.xml"/><Relationship Id="rId105" Type="http://schemas.openxmlformats.org/officeDocument/2006/relationships/image" Target="../media/image3203.png"/><Relationship Id="rId126" Type="http://schemas.openxmlformats.org/officeDocument/2006/relationships/customXml" Target="../ink/ink3421.xml"/><Relationship Id="rId8" Type="http://schemas.openxmlformats.org/officeDocument/2006/relationships/customXml" Target="../ink/ink3362.xml"/><Relationship Id="rId51" Type="http://schemas.openxmlformats.org/officeDocument/2006/relationships/image" Target="../media/image2141.png"/><Relationship Id="rId72" Type="http://schemas.openxmlformats.org/officeDocument/2006/relationships/customXml" Target="../ink/ink3394.xml"/><Relationship Id="rId93" Type="http://schemas.openxmlformats.org/officeDocument/2006/relationships/image" Target="../media/image3197.png"/><Relationship Id="rId98" Type="http://schemas.openxmlformats.org/officeDocument/2006/relationships/customXml" Target="../ink/ink3407.xml"/><Relationship Id="rId121" Type="http://schemas.openxmlformats.org/officeDocument/2006/relationships/image" Target="../media/image3211.png"/><Relationship Id="rId3" Type="http://schemas.openxmlformats.org/officeDocument/2006/relationships/image" Target="NULL"/><Relationship Id="rId25" Type="http://schemas.openxmlformats.org/officeDocument/2006/relationships/image" Target="../media/image2128.png"/><Relationship Id="rId46" Type="http://schemas.openxmlformats.org/officeDocument/2006/relationships/customXml" Target="../ink/ink3381.xml"/><Relationship Id="rId67" Type="http://schemas.openxmlformats.org/officeDocument/2006/relationships/image" Target="../media/image3184.png"/><Relationship Id="rId116" Type="http://schemas.openxmlformats.org/officeDocument/2006/relationships/customXml" Target="../ink/ink3416.xml"/><Relationship Id="rId20" Type="http://schemas.openxmlformats.org/officeDocument/2006/relationships/customXml" Target="../ink/ink3368.xml"/><Relationship Id="rId41" Type="http://schemas.openxmlformats.org/officeDocument/2006/relationships/image" Target="../media/image2136.png"/><Relationship Id="rId62" Type="http://schemas.openxmlformats.org/officeDocument/2006/relationships/customXml" Target="../ink/ink3389.xml"/><Relationship Id="rId83" Type="http://schemas.openxmlformats.org/officeDocument/2006/relationships/image" Target="../media/image3192.png"/><Relationship Id="rId88" Type="http://schemas.openxmlformats.org/officeDocument/2006/relationships/customXml" Target="../ink/ink3402.xml"/><Relationship Id="rId111" Type="http://schemas.openxmlformats.org/officeDocument/2006/relationships/image" Target="../media/image3206.png"/><Relationship Id="rId15" Type="http://schemas.openxmlformats.org/officeDocument/2006/relationships/image" Target="../media/image2123.png"/><Relationship Id="rId36" Type="http://schemas.openxmlformats.org/officeDocument/2006/relationships/customXml" Target="../ink/ink3376.xml"/><Relationship Id="rId57" Type="http://schemas.openxmlformats.org/officeDocument/2006/relationships/image" Target="../media/image3179.png"/><Relationship Id="rId106" Type="http://schemas.openxmlformats.org/officeDocument/2006/relationships/customXml" Target="../ink/ink3411.xml"/><Relationship Id="rId127" Type="http://schemas.openxmlformats.org/officeDocument/2006/relationships/image" Target="../media/image3214.png"/><Relationship Id="rId10" Type="http://schemas.openxmlformats.org/officeDocument/2006/relationships/customXml" Target="../ink/ink3363.xml"/><Relationship Id="rId31" Type="http://schemas.openxmlformats.org/officeDocument/2006/relationships/image" Target="../media/image2131.png"/><Relationship Id="rId52" Type="http://schemas.openxmlformats.org/officeDocument/2006/relationships/customXml" Target="../ink/ink3384.xml"/><Relationship Id="rId73" Type="http://schemas.openxmlformats.org/officeDocument/2006/relationships/image" Target="../media/image3187.png"/><Relationship Id="rId78" Type="http://schemas.openxmlformats.org/officeDocument/2006/relationships/customXml" Target="../ink/ink3397.xml"/><Relationship Id="rId94" Type="http://schemas.openxmlformats.org/officeDocument/2006/relationships/customXml" Target="../ink/ink3405.xml"/><Relationship Id="rId99" Type="http://schemas.openxmlformats.org/officeDocument/2006/relationships/image" Target="../media/image3200.png"/><Relationship Id="rId101" Type="http://schemas.openxmlformats.org/officeDocument/2006/relationships/image" Target="../media/image3201.png"/><Relationship Id="rId122" Type="http://schemas.openxmlformats.org/officeDocument/2006/relationships/customXml" Target="../ink/ink3419.xml"/><Relationship Id="rId4" Type="http://schemas.openxmlformats.org/officeDocument/2006/relationships/customXml" Target="../ink/ink3360.xml"/><Relationship Id="rId9" Type="http://schemas.openxmlformats.org/officeDocument/2006/relationships/image" Target="../media/image2120.png"/></Relationships>
</file>

<file path=ppt/slides/_rels/slide25.xml.rels><?xml version="1.0" encoding="UTF-8" standalone="yes"?>
<Relationships xmlns="http://schemas.openxmlformats.org/package/2006/relationships"><Relationship Id="rId117" Type="http://schemas.openxmlformats.org/officeDocument/2006/relationships/customXml" Target="../ink/ink3479.xml"/><Relationship Id="rId21" Type="http://schemas.openxmlformats.org/officeDocument/2006/relationships/customXml" Target="../ink/ink3431.xml"/><Relationship Id="rId324" Type="http://schemas.openxmlformats.org/officeDocument/2006/relationships/image" Target="../media/image3375.png"/><Relationship Id="rId531" Type="http://schemas.openxmlformats.org/officeDocument/2006/relationships/customXml" Target="../ink/ink3686.xml"/><Relationship Id="rId170" Type="http://schemas.openxmlformats.org/officeDocument/2006/relationships/image" Target="../media/image3298.png"/><Relationship Id="rId268" Type="http://schemas.openxmlformats.org/officeDocument/2006/relationships/image" Target="../media/image3347.png"/><Relationship Id="rId475" Type="http://schemas.openxmlformats.org/officeDocument/2006/relationships/customXml" Target="../ink/ink3658.xml"/><Relationship Id="rId32" Type="http://schemas.openxmlformats.org/officeDocument/2006/relationships/image" Target="../media/image3229.png"/><Relationship Id="rId128" Type="http://schemas.openxmlformats.org/officeDocument/2006/relationships/image" Target="../media/image3277.png"/><Relationship Id="rId335" Type="http://schemas.openxmlformats.org/officeDocument/2006/relationships/customXml" Target="../ink/ink3588.xml"/><Relationship Id="rId181" Type="http://schemas.openxmlformats.org/officeDocument/2006/relationships/customXml" Target="../ink/ink3511.xml"/><Relationship Id="rId402" Type="http://schemas.openxmlformats.org/officeDocument/2006/relationships/image" Target="../media/image3414.png"/><Relationship Id="rId279" Type="http://schemas.openxmlformats.org/officeDocument/2006/relationships/customXml" Target="../ink/ink3560.xml"/><Relationship Id="rId486" Type="http://schemas.openxmlformats.org/officeDocument/2006/relationships/image" Target="../media/image3456.png"/><Relationship Id="rId43" Type="http://schemas.openxmlformats.org/officeDocument/2006/relationships/customXml" Target="../ink/ink3442.xml"/><Relationship Id="rId139" Type="http://schemas.openxmlformats.org/officeDocument/2006/relationships/customXml" Target="../ink/ink3490.xml"/><Relationship Id="rId290" Type="http://schemas.openxmlformats.org/officeDocument/2006/relationships/image" Target="../media/image3358.png"/><Relationship Id="rId304" Type="http://schemas.openxmlformats.org/officeDocument/2006/relationships/image" Target="../media/image3365.png"/><Relationship Id="rId346" Type="http://schemas.openxmlformats.org/officeDocument/2006/relationships/image" Target="../media/image3386.png"/><Relationship Id="rId388" Type="http://schemas.openxmlformats.org/officeDocument/2006/relationships/image" Target="../media/image3407.png"/><Relationship Id="rId511" Type="http://schemas.openxmlformats.org/officeDocument/2006/relationships/customXml" Target="../ink/ink3676.xml"/><Relationship Id="rId85" Type="http://schemas.openxmlformats.org/officeDocument/2006/relationships/customXml" Target="../ink/ink3463.xml"/><Relationship Id="rId150" Type="http://schemas.openxmlformats.org/officeDocument/2006/relationships/image" Target="../media/image3288.png"/><Relationship Id="rId192" Type="http://schemas.openxmlformats.org/officeDocument/2006/relationships/image" Target="../media/image3309.png"/><Relationship Id="rId206" Type="http://schemas.openxmlformats.org/officeDocument/2006/relationships/image" Target="../media/image3316.png"/><Relationship Id="rId413" Type="http://schemas.openxmlformats.org/officeDocument/2006/relationships/customXml" Target="../ink/ink3627.xml"/><Relationship Id="rId248" Type="http://schemas.openxmlformats.org/officeDocument/2006/relationships/image" Target="../media/image3337.png"/><Relationship Id="rId455" Type="http://schemas.openxmlformats.org/officeDocument/2006/relationships/customXml" Target="../ink/ink3648.xml"/><Relationship Id="rId497" Type="http://schemas.openxmlformats.org/officeDocument/2006/relationships/customXml" Target="../ink/ink3669.xml"/><Relationship Id="rId12" Type="http://schemas.openxmlformats.org/officeDocument/2006/relationships/image" Target="../media/image3219.png"/><Relationship Id="rId108" Type="http://schemas.openxmlformats.org/officeDocument/2006/relationships/image" Target="../media/image3267.png"/><Relationship Id="rId315" Type="http://schemas.openxmlformats.org/officeDocument/2006/relationships/customXml" Target="../ink/ink3578.xml"/><Relationship Id="rId357" Type="http://schemas.openxmlformats.org/officeDocument/2006/relationships/customXml" Target="../ink/ink3599.xml"/><Relationship Id="rId522" Type="http://schemas.openxmlformats.org/officeDocument/2006/relationships/image" Target="../media/image3473.png"/><Relationship Id="rId54" Type="http://schemas.openxmlformats.org/officeDocument/2006/relationships/image" Target="../media/image3240.png"/><Relationship Id="rId96" Type="http://schemas.openxmlformats.org/officeDocument/2006/relationships/image" Target="../media/image3261.png"/><Relationship Id="rId161" Type="http://schemas.openxmlformats.org/officeDocument/2006/relationships/customXml" Target="../ink/ink3501.xml"/><Relationship Id="rId217" Type="http://schemas.openxmlformats.org/officeDocument/2006/relationships/customXml" Target="../ink/ink3529.xml"/><Relationship Id="rId399" Type="http://schemas.openxmlformats.org/officeDocument/2006/relationships/customXml" Target="../ink/ink3620.xml"/><Relationship Id="rId259" Type="http://schemas.openxmlformats.org/officeDocument/2006/relationships/customXml" Target="../ink/ink3550.xml"/><Relationship Id="rId424" Type="http://schemas.openxmlformats.org/officeDocument/2006/relationships/image" Target="../media/image3425.png"/><Relationship Id="rId466" Type="http://schemas.openxmlformats.org/officeDocument/2006/relationships/image" Target="../media/image3446.png"/><Relationship Id="rId23" Type="http://schemas.openxmlformats.org/officeDocument/2006/relationships/customXml" Target="../ink/ink3432.xml"/><Relationship Id="rId119" Type="http://schemas.openxmlformats.org/officeDocument/2006/relationships/customXml" Target="../ink/ink3480.xml"/><Relationship Id="rId270" Type="http://schemas.openxmlformats.org/officeDocument/2006/relationships/image" Target="../media/image3348.png"/><Relationship Id="rId326" Type="http://schemas.openxmlformats.org/officeDocument/2006/relationships/image" Target="../media/image3376.png"/><Relationship Id="rId533" Type="http://schemas.openxmlformats.org/officeDocument/2006/relationships/customXml" Target="../ink/ink3687.xml"/><Relationship Id="rId65" Type="http://schemas.openxmlformats.org/officeDocument/2006/relationships/customXml" Target="../ink/ink3453.xml"/><Relationship Id="rId130" Type="http://schemas.openxmlformats.org/officeDocument/2006/relationships/image" Target="../media/image3278.png"/><Relationship Id="rId368" Type="http://schemas.openxmlformats.org/officeDocument/2006/relationships/image" Target="../media/image3397.png"/><Relationship Id="rId172" Type="http://schemas.openxmlformats.org/officeDocument/2006/relationships/image" Target="../media/image3299.png"/><Relationship Id="rId228" Type="http://schemas.openxmlformats.org/officeDocument/2006/relationships/image" Target="../media/image3327.png"/><Relationship Id="rId435" Type="http://schemas.openxmlformats.org/officeDocument/2006/relationships/customXml" Target="../ink/ink3638.xml"/><Relationship Id="rId477" Type="http://schemas.openxmlformats.org/officeDocument/2006/relationships/customXml" Target="../ink/ink3659.xml"/><Relationship Id="rId281" Type="http://schemas.openxmlformats.org/officeDocument/2006/relationships/customXml" Target="../ink/ink3561.xml"/><Relationship Id="rId337" Type="http://schemas.openxmlformats.org/officeDocument/2006/relationships/customXml" Target="../ink/ink3589.xml"/><Relationship Id="rId502" Type="http://schemas.openxmlformats.org/officeDocument/2006/relationships/image" Target="../media/image3464.png"/><Relationship Id="rId34" Type="http://schemas.openxmlformats.org/officeDocument/2006/relationships/image" Target="../media/image3230.png"/><Relationship Id="rId76" Type="http://schemas.openxmlformats.org/officeDocument/2006/relationships/image" Target="../media/image3251.png"/><Relationship Id="rId141" Type="http://schemas.openxmlformats.org/officeDocument/2006/relationships/customXml" Target="../ink/ink3491.xml"/><Relationship Id="rId379" Type="http://schemas.openxmlformats.org/officeDocument/2006/relationships/customXml" Target="../ink/ink3610.xml"/><Relationship Id="rId7" Type="http://schemas.openxmlformats.org/officeDocument/2006/relationships/customXml" Target="../ink/ink3424.xml"/><Relationship Id="rId183" Type="http://schemas.openxmlformats.org/officeDocument/2006/relationships/customXml" Target="../ink/ink3512.xml"/><Relationship Id="rId239" Type="http://schemas.openxmlformats.org/officeDocument/2006/relationships/customXml" Target="../ink/ink3540.xml"/><Relationship Id="rId390" Type="http://schemas.openxmlformats.org/officeDocument/2006/relationships/image" Target="../media/image3408.png"/><Relationship Id="rId404" Type="http://schemas.openxmlformats.org/officeDocument/2006/relationships/image" Target="../media/image3415.png"/><Relationship Id="rId446" Type="http://schemas.openxmlformats.org/officeDocument/2006/relationships/image" Target="../media/image3436.png"/><Relationship Id="rId250" Type="http://schemas.openxmlformats.org/officeDocument/2006/relationships/image" Target="../media/image3338.png"/><Relationship Id="rId292" Type="http://schemas.openxmlformats.org/officeDocument/2006/relationships/image" Target="../media/image3359.png"/><Relationship Id="rId306" Type="http://schemas.openxmlformats.org/officeDocument/2006/relationships/image" Target="../media/image3366.png"/><Relationship Id="rId488" Type="http://schemas.openxmlformats.org/officeDocument/2006/relationships/image" Target="../media/image3457.png"/><Relationship Id="rId45" Type="http://schemas.openxmlformats.org/officeDocument/2006/relationships/customXml" Target="../ink/ink3443.xml"/><Relationship Id="rId87" Type="http://schemas.openxmlformats.org/officeDocument/2006/relationships/customXml" Target="../ink/ink3464.xml"/><Relationship Id="rId110" Type="http://schemas.openxmlformats.org/officeDocument/2006/relationships/image" Target="../media/image3268.png"/><Relationship Id="rId348" Type="http://schemas.openxmlformats.org/officeDocument/2006/relationships/image" Target="../media/image3387.png"/><Relationship Id="rId513" Type="http://schemas.openxmlformats.org/officeDocument/2006/relationships/customXml" Target="../ink/ink3677.xml"/><Relationship Id="rId152" Type="http://schemas.openxmlformats.org/officeDocument/2006/relationships/image" Target="../media/image3289.png"/><Relationship Id="rId194" Type="http://schemas.openxmlformats.org/officeDocument/2006/relationships/image" Target="../media/image3310.png"/><Relationship Id="rId208" Type="http://schemas.openxmlformats.org/officeDocument/2006/relationships/image" Target="../media/image3317.png"/><Relationship Id="rId415" Type="http://schemas.openxmlformats.org/officeDocument/2006/relationships/customXml" Target="../ink/ink3628.xml"/><Relationship Id="rId457" Type="http://schemas.openxmlformats.org/officeDocument/2006/relationships/customXml" Target="../ink/ink3649.xml"/><Relationship Id="rId261" Type="http://schemas.openxmlformats.org/officeDocument/2006/relationships/customXml" Target="../ink/ink3551.xml"/><Relationship Id="rId499" Type="http://schemas.openxmlformats.org/officeDocument/2006/relationships/customXml" Target="../ink/ink3670.xml"/><Relationship Id="rId14" Type="http://schemas.openxmlformats.org/officeDocument/2006/relationships/image" Target="../media/image3220.png"/><Relationship Id="rId56" Type="http://schemas.openxmlformats.org/officeDocument/2006/relationships/image" Target="../media/image3241.png"/><Relationship Id="rId317" Type="http://schemas.openxmlformats.org/officeDocument/2006/relationships/customXml" Target="../ink/ink3579.xml"/><Relationship Id="rId359" Type="http://schemas.openxmlformats.org/officeDocument/2006/relationships/customXml" Target="../ink/ink3600.xml"/><Relationship Id="rId524" Type="http://schemas.openxmlformats.org/officeDocument/2006/relationships/image" Target="../media/image3474.png"/><Relationship Id="rId98" Type="http://schemas.openxmlformats.org/officeDocument/2006/relationships/image" Target="../media/image3262.png"/><Relationship Id="rId121" Type="http://schemas.openxmlformats.org/officeDocument/2006/relationships/customXml" Target="../ink/ink3481.xml"/><Relationship Id="rId163" Type="http://schemas.openxmlformats.org/officeDocument/2006/relationships/customXml" Target="../ink/ink3502.xml"/><Relationship Id="rId219" Type="http://schemas.openxmlformats.org/officeDocument/2006/relationships/customXml" Target="../ink/ink3530.xml"/><Relationship Id="rId370" Type="http://schemas.openxmlformats.org/officeDocument/2006/relationships/image" Target="../media/image3398.png"/><Relationship Id="rId426" Type="http://schemas.openxmlformats.org/officeDocument/2006/relationships/image" Target="../media/image3426.png"/><Relationship Id="rId230" Type="http://schemas.openxmlformats.org/officeDocument/2006/relationships/image" Target="../media/image3328.png"/><Relationship Id="rId468" Type="http://schemas.openxmlformats.org/officeDocument/2006/relationships/image" Target="../media/image3447.png"/><Relationship Id="rId25" Type="http://schemas.openxmlformats.org/officeDocument/2006/relationships/customXml" Target="../ink/ink3433.xml"/><Relationship Id="rId67" Type="http://schemas.openxmlformats.org/officeDocument/2006/relationships/customXml" Target="../ink/ink3454.xml"/><Relationship Id="rId272" Type="http://schemas.openxmlformats.org/officeDocument/2006/relationships/image" Target="../media/image3349.png"/><Relationship Id="rId328" Type="http://schemas.openxmlformats.org/officeDocument/2006/relationships/image" Target="../media/image3377.png"/><Relationship Id="rId535" Type="http://schemas.openxmlformats.org/officeDocument/2006/relationships/customXml" Target="../ink/ink3688.xml"/><Relationship Id="rId132" Type="http://schemas.openxmlformats.org/officeDocument/2006/relationships/image" Target="../media/image3279.png"/><Relationship Id="rId174" Type="http://schemas.openxmlformats.org/officeDocument/2006/relationships/image" Target="../media/image3300.png"/><Relationship Id="rId381" Type="http://schemas.openxmlformats.org/officeDocument/2006/relationships/customXml" Target="../ink/ink3611.xml"/><Relationship Id="rId241" Type="http://schemas.openxmlformats.org/officeDocument/2006/relationships/customXml" Target="../ink/ink3541.xml"/><Relationship Id="rId437" Type="http://schemas.openxmlformats.org/officeDocument/2006/relationships/customXml" Target="../ink/ink3639.xml"/><Relationship Id="rId479" Type="http://schemas.openxmlformats.org/officeDocument/2006/relationships/customXml" Target="../ink/ink3660.xml"/><Relationship Id="rId36" Type="http://schemas.openxmlformats.org/officeDocument/2006/relationships/image" Target="../media/image3231.png"/><Relationship Id="rId283" Type="http://schemas.openxmlformats.org/officeDocument/2006/relationships/customXml" Target="../ink/ink3562.xml"/><Relationship Id="rId339" Type="http://schemas.openxmlformats.org/officeDocument/2006/relationships/customXml" Target="../ink/ink3590.xml"/><Relationship Id="rId490" Type="http://schemas.openxmlformats.org/officeDocument/2006/relationships/image" Target="../media/image3458.png"/><Relationship Id="rId504" Type="http://schemas.openxmlformats.org/officeDocument/2006/relationships/image" Target="../media/image3465.png"/><Relationship Id="rId78" Type="http://schemas.openxmlformats.org/officeDocument/2006/relationships/image" Target="../media/image3252.png"/><Relationship Id="rId101" Type="http://schemas.openxmlformats.org/officeDocument/2006/relationships/customXml" Target="../ink/ink3471.xml"/><Relationship Id="rId143" Type="http://schemas.openxmlformats.org/officeDocument/2006/relationships/customXml" Target="../ink/ink3492.xml"/><Relationship Id="rId185" Type="http://schemas.openxmlformats.org/officeDocument/2006/relationships/customXml" Target="../ink/ink3513.xml"/><Relationship Id="rId350" Type="http://schemas.openxmlformats.org/officeDocument/2006/relationships/image" Target="../media/image3388.png"/><Relationship Id="rId406" Type="http://schemas.openxmlformats.org/officeDocument/2006/relationships/image" Target="../media/image3416.png"/><Relationship Id="rId9" Type="http://schemas.openxmlformats.org/officeDocument/2006/relationships/customXml" Target="../ink/ink3425.xml"/><Relationship Id="rId210" Type="http://schemas.openxmlformats.org/officeDocument/2006/relationships/image" Target="../media/image3318.png"/><Relationship Id="rId392" Type="http://schemas.openxmlformats.org/officeDocument/2006/relationships/image" Target="../media/image3409.png"/><Relationship Id="rId448" Type="http://schemas.openxmlformats.org/officeDocument/2006/relationships/image" Target="../media/image3437.png"/><Relationship Id="rId252" Type="http://schemas.openxmlformats.org/officeDocument/2006/relationships/image" Target="../media/image3339.png"/><Relationship Id="rId294" Type="http://schemas.openxmlformats.org/officeDocument/2006/relationships/image" Target="../media/image3360.png"/><Relationship Id="rId308" Type="http://schemas.openxmlformats.org/officeDocument/2006/relationships/image" Target="../media/image3367.png"/><Relationship Id="rId515" Type="http://schemas.openxmlformats.org/officeDocument/2006/relationships/customXml" Target="../ink/ink3678.xml"/><Relationship Id="rId47" Type="http://schemas.openxmlformats.org/officeDocument/2006/relationships/customXml" Target="../ink/ink3444.xml"/><Relationship Id="rId89" Type="http://schemas.openxmlformats.org/officeDocument/2006/relationships/customXml" Target="../ink/ink3465.xml"/><Relationship Id="rId112" Type="http://schemas.openxmlformats.org/officeDocument/2006/relationships/image" Target="../media/image3269.png"/><Relationship Id="rId154" Type="http://schemas.openxmlformats.org/officeDocument/2006/relationships/image" Target="../media/image3290.png"/><Relationship Id="rId361" Type="http://schemas.openxmlformats.org/officeDocument/2006/relationships/customXml" Target="../ink/ink3601.xml"/><Relationship Id="rId196" Type="http://schemas.openxmlformats.org/officeDocument/2006/relationships/image" Target="../media/image3311.png"/><Relationship Id="rId417" Type="http://schemas.openxmlformats.org/officeDocument/2006/relationships/customXml" Target="../ink/ink3629.xml"/><Relationship Id="rId459" Type="http://schemas.openxmlformats.org/officeDocument/2006/relationships/customXml" Target="../ink/ink3650.xml"/><Relationship Id="rId16" Type="http://schemas.openxmlformats.org/officeDocument/2006/relationships/image" Target="../media/image3221.png"/><Relationship Id="rId221" Type="http://schemas.openxmlformats.org/officeDocument/2006/relationships/customXml" Target="../ink/ink3531.xml"/><Relationship Id="rId263" Type="http://schemas.openxmlformats.org/officeDocument/2006/relationships/customXml" Target="../ink/ink3552.xml"/><Relationship Id="rId319" Type="http://schemas.openxmlformats.org/officeDocument/2006/relationships/customXml" Target="../ink/ink3580.xml"/><Relationship Id="rId470" Type="http://schemas.openxmlformats.org/officeDocument/2006/relationships/image" Target="../media/image3448.png"/><Relationship Id="rId526" Type="http://schemas.openxmlformats.org/officeDocument/2006/relationships/image" Target="../media/image3475.png"/><Relationship Id="rId58" Type="http://schemas.openxmlformats.org/officeDocument/2006/relationships/image" Target="../media/image3242.png"/><Relationship Id="rId123" Type="http://schemas.openxmlformats.org/officeDocument/2006/relationships/customXml" Target="../ink/ink3482.xml"/><Relationship Id="rId330" Type="http://schemas.openxmlformats.org/officeDocument/2006/relationships/image" Target="../media/image3378.png"/><Relationship Id="rId165" Type="http://schemas.openxmlformats.org/officeDocument/2006/relationships/customXml" Target="../ink/ink3503.xml"/><Relationship Id="rId372" Type="http://schemas.openxmlformats.org/officeDocument/2006/relationships/image" Target="../media/image3399.png"/><Relationship Id="rId428" Type="http://schemas.openxmlformats.org/officeDocument/2006/relationships/image" Target="../media/image3427.png"/><Relationship Id="rId232" Type="http://schemas.openxmlformats.org/officeDocument/2006/relationships/image" Target="../media/image3329.png"/><Relationship Id="rId274" Type="http://schemas.openxmlformats.org/officeDocument/2006/relationships/image" Target="../media/image3350.png"/><Relationship Id="rId481" Type="http://schemas.openxmlformats.org/officeDocument/2006/relationships/customXml" Target="../ink/ink3661.xml"/><Relationship Id="rId27" Type="http://schemas.openxmlformats.org/officeDocument/2006/relationships/customXml" Target="../ink/ink3434.xml"/><Relationship Id="rId69" Type="http://schemas.openxmlformats.org/officeDocument/2006/relationships/customXml" Target="../ink/ink3455.xml"/><Relationship Id="rId134" Type="http://schemas.openxmlformats.org/officeDocument/2006/relationships/image" Target="../media/image3280.png"/><Relationship Id="rId537" Type="http://schemas.openxmlformats.org/officeDocument/2006/relationships/customXml" Target="../ink/ink3689.xml"/><Relationship Id="rId80" Type="http://schemas.openxmlformats.org/officeDocument/2006/relationships/image" Target="../media/image3253.png"/><Relationship Id="rId176" Type="http://schemas.openxmlformats.org/officeDocument/2006/relationships/image" Target="../media/image3301.png"/><Relationship Id="rId341" Type="http://schemas.openxmlformats.org/officeDocument/2006/relationships/customXml" Target="../ink/ink3591.xml"/><Relationship Id="rId383" Type="http://schemas.openxmlformats.org/officeDocument/2006/relationships/customXml" Target="../ink/ink3612.xml"/><Relationship Id="rId439" Type="http://schemas.openxmlformats.org/officeDocument/2006/relationships/customXml" Target="../ink/ink3640.xml"/><Relationship Id="rId201" Type="http://schemas.openxmlformats.org/officeDocument/2006/relationships/customXml" Target="../ink/ink3521.xml"/><Relationship Id="rId243" Type="http://schemas.openxmlformats.org/officeDocument/2006/relationships/customXml" Target="../ink/ink3542.xml"/><Relationship Id="rId285" Type="http://schemas.openxmlformats.org/officeDocument/2006/relationships/customXml" Target="../ink/ink3563.xml"/><Relationship Id="rId450" Type="http://schemas.openxmlformats.org/officeDocument/2006/relationships/image" Target="../media/image3438.png"/><Relationship Id="rId506" Type="http://schemas.openxmlformats.org/officeDocument/2006/relationships/image" Target="../media/image3466.png"/><Relationship Id="rId38" Type="http://schemas.openxmlformats.org/officeDocument/2006/relationships/image" Target="../media/image3232.png"/><Relationship Id="rId103" Type="http://schemas.openxmlformats.org/officeDocument/2006/relationships/customXml" Target="../ink/ink3472.xml"/><Relationship Id="rId310" Type="http://schemas.openxmlformats.org/officeDocument/2006/relationships/image" Target="../media/image3368.png"/><Relationship Id="rId492" Type="http://schemas.openxmlformats.org/officeDocument/2006/relationships/image" Target="../media/image3459.png"/><Relationship Id="rId91" Type="http://schemas.openxmlformats.org/officeDocument/2006/relationships/customXml" Target="../ink/ink3466.xml"/><Relationship Id="rId145" Type="http://schemas.openxmlformats.org/officeDocument/2006/relationships/customXml" Target="../ink/ink3493.xml"/><Relationship Id="rId187" Type="http://schemas.openxmlformats.org/officeDocument/2006/relationships/customXml" Target="../ink/ink3514.xml"/><Relationship Id="rId352" Type="http://schemas.openxmlformats.org/officeDocument/2006/relationships/image" Target="../media/image3389.png"/><Relationship Id="rId394" Type="http://schemas.openxmlformats.org/officeDocument/2006/relationships/image" Target="../media/image3410.png"/><Relationship Id="rId408" Type="http://schemas.openxmlformats.org/officeDocument/2006/relationships/image" Target="../media/image3417.png"/><Relationship Id="rId212" Type="http://schemas.openxmlformats.org/officeDocument/2006/relationships/image" Target="../media/image3319.png"/><Relationship Id="rId254" Type="http://schemas.openxmlformats.org/officeDocument/2006/relationships/image" Target="../media/image3340.png"/><Relationship Id="rId49" Type="http://schemas.openxmlformats.org/officeDocument/2006/relationships/customXml" Target="../ink/ink3445.xml"/><Relationship Id="rId114" Type="http://schemas.openxmlformats.org/officeDocument/2006/relationships/image" Target="../media/image3270.png"/><Relationship Id="rId296" Type="http://schemas.openxmlformats.org/officeDocument/2006/relationships/image" Target="../media/image3361.png"/><Relationship Id="rId461" Type="http://schemas.openxmlformats.org/officeDocument/2006/relationships/customXml" Target="../ink/ink3651.xml"/><Relationship Id="rId517" Type="http://schemas.openxmlformats.org/officeDocument/2006/relationships/customXml" Target="../ink/ink3679.xml"/><Relationship Id="rId60" Type="http://schemas.openxmlformats.org/officeDocument/2006/relationships/image" Target="../media/image3243.png"/><Relationship Id="rId156" Type="http://schemas.openxmlformats.org/officeDocument/2006/relationships/image" Target="../media/image3291.png"/><Relationship Id="rId198" Type="http://schemas.openxmlformats.org/officeDocument/2006/relationships/image" Target="../media/image3312.png"/><Relationship Id="rId321" Type="http://schemas.openxmlformats.org/officeDocument/2006/relationships/customXml" Target="../ink/ink3581.xml"/><Relationship Id="rId363" Type="http://schemas.openxmlformats.org/officeDocument/2006/relationships/customXml" Target="../ink/ink3602.xml"/><Relationship Id="rId419" Type="http://schemas.openxmlformats.org/officeDocument/2006/relationships/customXml" Target="../ink/ink3630.xml"/><Relationship Id="rId223" Type="http://schemas.openxmlformats.org/officeDocument/2006/relationships/customXml" Target="../ink/ink3532.xml"/><Relationship Id="rId430" Type="http://schemas.openxmlformats.org/officeDocument/2006/relationships/image" Target="../media/image3428.png"/><Relationship Id="rId18" Type="http://schemas.openxmlformats.org/officeDocument/2006/relationships/image" Target="../media/image3222.png"/><Relationship Id="rId265" Type="http://schemas.openxmlformats.org/officeDocument/2006/relationships/customXml" Target="../ink/ink3553.xml"/><Relationship Id="rId472" Type="http://schemas.openxmlformats.org/officeDocument/2006/relationships/image" Target="../media/image3449.png"/><Relationship Id="rId528" Type="http://schemas.openxmlformats.org/officeDocument/2006/relationships/image" Target="../media/image3476.png"/><Relationship Id="rId125" Type="http://schemas.openxmlformats.org/officeDocument/2006/relationships/customXml" Target="../ink/ink3483.xml"/><Relationship Id="rId167" Type="http://schemas.openxmlformats.org/officeDocument/2006/relationships/customXml" Target="../ink/ink3504.xml"/><Relationship Id="rId332" Type="http://schemas.openxmlformats.org/officeDocument/2006/relationships/image" Target="../media/image3379.png"/><Relationship Id="rId374" Type="http://schemas.openxmlformats.org/officeDocument/2006/relationships/image" Target="../media/image3400.png"/><Relationship Id="rId71" Type="http://schemas.openxmlformats.org/officeDocument/2006/relationships/customXml" Target="../ink/ink3456.xml"/><Relationship Id="rId234" Type="http://schemas.openxmlformats.org/officeDocument/2006/relationships/image" Target="../media/image3330.png"/><Relationship Id="rId2" Type="http://schemas.openxmlformats.org/officeDocument/2006/relationships/notesSlide" Target="../notesSlides/notesSlide20.xml"/><Relationship Id="rId29" Type="http://schemas.openxmlformats.org/officeDocument/2006/relationships/customXml" Target="../ink/ink3435.xml"/><Relationship Id="rId276" Type="http://schemas.openxmlformats.org/officeDocument/2006/relationships/image" Target="../media/image3351.png"/><Relationship Id="rId441" Type="http://schemas.openxmlformats.org/officeDocument/2006/relationships/customXml" Target="../ink/ink3641.xml"/><Relationship Id="rId483" Type="http://schemas.openxmlformats.org/officeDocument/2006/relationships/customXml" Target="../ink/ink3662.xml"/><Relationship Id="rId40" Type="http://schemas.openxmlformats.org/officeDocument/2006/relationships/image" Target="../media/image3233.png"/><Relationship Id="rId136" Type="http://schemas.openxmlformats.org/officeDocument/2006/relationships/image" Target="../media/image3281.png"/><Relationship Id="rId178" Type="http://schemas.openxmlformats.org/officeDocument/2006/relationships/image" Target="../media/image3302.png"/><Relationship Id="rId301" Type="http://schemas.openxmlformats.org/officeDocument/2006/relationships/customXml" Target="../ink/ink3571.xml"/><Relationship Id="rId343" Type="http://schemas.openxmlformats.org/officeDocument/2006/relationships/customXml" Target="../ink/ink3592.xml"/><Relationship Id="rId82" Type="http://schemas.openxmlformats.org/officeDocument/2006/relationships/image" Target="../media/image3254.png"/><Relationship Id="rId203" Type="http://schemas.openxmlformats.org/officeDocument/2006/relationships/customXml" Target="../ink/ink3522.xml"/><Relationship Id="rId385" Type="http://schemas.openxmlformats.org/officeDocument/2006/relationships/customXml" Target="../ink/ink3613.xml"/><Relationship Id="rId245" Type="http://schemas.openxmlformats.org/officeDocument/2006/relationships/customXml" Target="../ink/ink3543.xml"/><Relationship Id="rId287" Type="http://schemas.openxmlformats.org/officeDocument/2006/relationships/customXml" Target="../ink/ink3564.xml"/><Relationship Id="rId410" Type="http://schemas.openxmlformats.org/officeDocument/2006/relationships/image" Target="../media/image3418.png"/><Relationship Id="rId452" Type="http://schemas.openxmlformats.org/officeDocument/2006/relationships/image" Target="../media/image3439.png"/><Relationship Id="rId494" Type="http://schemas.openxmlformats.org/officeDocument/2006/relationships/image" Target="../media/image3460.png"/><Relationship Id="rId508" Type="http://schemas.openxmlformats.org/officeDocument/2006/relationships/image" Target="../media/image3467.png"/><Relationship Id="rId105" Type="http://schemas.openxmlformats.org/officeDocument/2006/relationships/customXml" Target="../ink/ink3473.xml"/><Relationship Id="rId147" Type="http://schemas.openxmlformats.org/officeDocument/2006/relationships/customXml" Target="../ink/ink3494.xml"/><Relationship Id="rId312" Type="http://schemas.openxmlformats.org/officeDocument/2006/relationships/image" Target="../media/image3369.png"/><Relationship Id="rId354" Type="http://schemas.openxmlformats.org/officeDocument/2006/relationships/image" Target="../media/image3390.png"/><Relationship Id="rId51" Type="http://schemas.openxmlformats.org/officeDocument/2006/relationships/customXml" Target="../ink/ink3446.xml"/><Relationship Id="rId93" Type="http://schemas.openxmlformats.org/officeDocument/2006/relationships/customXml" Target="../ink/ink3467.xml"/><Relationship Id="rId189" Type="http://schemas.openxmlformats.org/officeDocument/2006/relationships/customXml" Target="../ink/ink3515.xml"/><Relationship Id="rId396" Type="http://schemas.openxmlformats.org/officeDocument/2006/relationships/image" Target="../media/image3411.png"/><Relationship Id="rId214" Type="http://schemas.openxmlformats.org/officeDocument/2006/relationships/image" Target="../media/image3320.png"/><Relationship Id="rId256" Type="http://schemas.openxmlformats.org/officeDocument/2006/relationships/image" Target="../media/image3341.png"/><Relationship Id="rId298" Type="http://schemas.openxmlformats.org/officeDocument/2006/relationships/image" Target="../media/image3362.png"/><Relationship Id="rId421" Type="http://schemas.openxmlformats.org/officeDocument/2006/relationships/customXml" Target="../ink/ink3631.xml"/><Relationship Id="rId463" Type="http://schemas.openxmlformats.org/officeDocument/2006/relationships/customXml" Target="../ink/ink3652.xml"/><Relationship Id="rId519" Type="http://schemas.openxmlformats.org/officeDocument/2006/relationships/customXml" Target="../ink/ink3680.xml"/><Relationship Id="rId116" Type="http://schemas.openxmlformats.org/officeDocument/2006/relationships/image" Target="../media/image3271.png"/><Relationship Id="rId158" Type="http://schemas.openxmlformats.org/officeDocument/2006/relationships/image" Target="../media/image3292.png"/><Relationship Id="rId323" Type="http://schemas.openxmlformats.org/officeDocument/2006/relationships/customXml" Target="../ink/ink3582.xml"/><Relationship Id="rId530" Type="http://schemas.openxmlformats.org/officeDocument/2006/relationships/image" Target="../media/image3477.png"/><Relationship Id="rId20" Type="http://schemas.openxmlformats.org/officeDocument/2006/relationships/image" Target="../media/image3223.png"/><Relationship Id="rId62" Type="http://schemas.openxmlformats.org/officeDocument/2006/relationships/image" Target="../media/image3244.png"/><Relationship Id="rId365" Type="http://schemas.openxmlformats.org/officeDocument/2006/relationships/customXml" Target="../ink/ink3603.xml"/><Relationship Id="rId225" Type="http://schemas.openxmlformats.org/officeDocument/2006/relationships/customXml" Target="../ink/ink3533.xml"/><Relationship Id="rId267" Type="http://schemas.openxmlformats.org/officeDocument/2006/relationships/customXml" Target="../ink/ink3554.xml"/><Relationship Id="rId432" Type="http://schemas.openxmlformats.org/officeDocument/2006/relationships/image" Target="../media/image3429.png"/><Relationship Id="rId474" Type="http://schemas.openxmlformats.org/officeDocument/2006/relationships/image" Target="../media/image3450.png"/><Relationship Id="rId127" Type="http://schemas.openxmlformats.org/officeDocument/2006/relationships/customXml" Target="../ink/ink3484.xml"/><Relationship Id="rId31" Type="http://schemas.openxmlformats.org/officeDocument/2006/relationships/customXml" Target="../ink/ink3436.xml"/><Relationship Id="rId73" Type="http://schemas.openxmlformats.org/officeDocument/2006/relationships/customXml" Target="../ink/ink3457.xml"/><Relationship Id="rId169" Type="http://schemas.openxmlformats.org/officeDocument/2006/relationships/customXml" Target="../ink/ink3505.xml"/><Relationship Id="rId334" Type="http://schemas.openxmlformats.org/officeDocument/2006/relationships/image" Target="../media/image3380.png"/><Relationship Id="rId376" Type="http://schemas.openxmlformats.org/officeDocument/2006/relationships/image" Target="../media/image3401.png"/><Relationship Id="rId4" Type="http://schemas.openxmlformats.org/officeDocument/2006/relationships/image" Target="../media/image3215.png"/><Relationship Id="rId180" Type="http://schemas.openxmlformats.org/officeDocument/2006/relationships/image" Target="../media/image3303.png"/><Relationship Id="rId236" Type="http://schemas.openxmlformats.org/officeDocument/2006/relationships/image" Target="../media/image3331.png"/><Relationship Id="rId278" Type="http://schemas.openxmlformats.org/officeDocument/2006/relationships/image" Target="../media/image3352.png"/><Relationship Id="rId401" Type="http://schemas.openxmlformats.org/officeDocument/2006/relationships/customXml" Target="../ink/ink3621.xml"/><Relationship Id="rId443" Type="http://schemas.openxmlformats.org/officeDocument/2006/relationships/customXml" Target="../ink/ink3642.xml"/><Relationship Id="rId303" Type="http://schemas.openxmlformats.org/officeDocument/2006/relationships/customXml" Target="../ink/ink3572.xml"/><Relationship Id="rId485" Type="http://schemas.openxmlformats.org/officeDocument/2006/relationships/customXml" Target="../ink/ink3663.xml"/><Relationship Id="rId42" Type="http://schemas.openxmlformats.org/officeDocument/2006/relationships/image" Target="../media/image3234.png"/><Relationship Id="rId84" Type="http://schemas.openxmlformats.org/officeDocument/2006/relationships/image" Target="../media/image3255.png"/><Relationship Id="rId138" Type="http://schemas.openxmlformats.org/officeDocument/2006/relationships/image" Target="../media/image3282.png"/><Relationship Id="rId345" Type="http://schemas.openxmlformats.org/officeDocument/2006/relationships/customXml" Target="../ink/ink3593.xml"/><Relationship Id="rId387" Type="http://schemas.openxmlformats.org/officeDocument/2006/relationships/customXml" Target="../ink/ink3614.xml"/><Relationship Id="rId510" Type="http://schemas.openxmlformats.org/officeDocument/2006/relationships/image" Target="../media/image2031.png"/><Relationship Id="rId191" Type="http://schemas.openxmlformats.org/officeDocument/2006/relationships/customXml" Target="../ink/ink3516.xml"/><Relationship Id="rId205" Type="http://schemas.openxmlformats.org/officeDocument/2006/relationships/customXml" Target="../ink/ink3523.xml"/><Relationship Id="rId247" Type="http://schemas.openxmlformats.org/officeDocument/2006/relationships/customXml" Target="../ink/ink3544.xml"/><Relationship Id="rId412" Type="http://schemas.openxmlformats.org/officeDocument/2006/relationships/image" Target="../media/image3419.png"/><Relationship Id="rId107" Type="http://schemas.openxmlformats.org/officeDocument/2006/relationships/customXml" Target="../ink/ink3474.xml"/><Relationship Id="rId289" Type="http://schemas.openxmlformats.org/officeDocument/2006/relationships/customXml" Target="../ink/ink3565.xml"/><Relationship Id="rId454" Type="http://schemas.openxmlformats.org/officeDocument/2006/relationships/image" Target="../media/image3440.png"/><Relationship Id="rId496" Type="http://schemas.openxmlformats.org/officeDocument/2006/relationships/image" Target="../media/image3461.png"/><Relationship Id="rId11" Type="http://schemas.openxmlformats.org/officeDocument/2006/relationships/customXml" Target="../ink/ink3426.xml"/><Relationship Id="rId53" Type="http://schemas.openxmlformats.org/officeDocument/2006/relationships/customXml" Target="../ink/ink3447.xml"/><Relationship Id="rId149" Type="http://schemas.openxmlformats.org/officeDocument/2006/relationships/customXml" Target="../ink/ink3495.xml"/><Relationship Id="rId314" Type="http://schemas.openxmlformats.org/officeDocument/2006/relationships/image" Target="../media/image3370.png"/><Relationship Id="rId356" Type="http://schemas.openxmlformats.org/officeDocument/2006/relationships/image" Target="../media/image3391.png"/><Relationship Id="rId398" Type="http://schemas.openxmlformats.org/officeDocument/2006/relationships/image" Target="../media/image3412.png"/><Relationship Id="rId521" Type="http://schemas.openxmlformats.org/officeDocument/2006/relationships/customXml" Target="../ink/ink3681.xml"/><Relationship Id="rId95" Type="http://schemas.openxmlformats.org/officeDocument/2006/relationships/customXml" Target="../ink/ink3468.xml"/><Relationship Id="rId160" Type="http://schemas.openxmlformats.org/officeDocument/2006/relationships/image" Target="../media/image3293.png"/><Relationship Id="rId216" Type="http://schemas.openxmlformats.org/officeDocument/2006/relationships/image" Target="../media/image3321.png"/><Relationship Id="rId423" Type="http://schemas.openxmlformats.org/officeDocument/2006/relationships/customXml" Target="../ink/ink3632.xml"/><Relationship Id="rId258" Type="http://schemas.openxmlformats.org/officeDocument/2006/relationships/image" Target="../media/image3342.png"/><Relationship Id="rId465" Type="http://schemas.openxmlformats.org/officeDocument/2006/relationships/customXml" Target="../ink/ink3653.xml"/><Relationship Id="rId22" Type="http://schemas.openxmlformats.org/officeDocument/2006/relationships/image" Target="../media/image3224.png"/><Relationship Id="rId64" Type="http://schemas.openxmlformats.org/officeDocument/2006/relationships/image" Target="../media/image3245.png"/><Relationship Id="rId118" Type="http://schemas.openxmlformats.org/officeDocument/2006/relationships/image" Target="../media/image3272.png"/><Relationship Id="rId325" Type="http://schemas.openxmlformats.org/officeDocument/2006/relationships/customXml" Target="../ink/ink3583.xml"/><Relationship Id="rId367" Type="http://schemas.openxmlformats.org/officeDocument/2006/relationships/customXml" Target="../ink/ink3604.xml"/><Relationship Id="rId532" Type="http://schemas.openxmlformats.org/officeDocument/2006/relationships/image" Target="../media/image3478.png"/><Relationship Id="rId171" Type="http://schemas.openxmlformats.org/officeDocument/2006/relationships/customXml" Target="../ink/ink3506.xml"/><Relationship Id="rId227" Type="http://schemas.openxmlformats.org/officeDocument/2006/relationships/customXml" Target="../ink/ink3534.xml"/><Relationship Id="rId269" Type="http://schemas.openxmlformats.org/officeDocument/2006/relationships/customXml" Target="../ink/ink3555.xml"/><Relationship Id="rId434" Type="http://schemas.openxmlformats.org/officeDocument/2006/relationships/image" Target="../media/image3430.png"/><Relationship Id="rId476" Type="http://schemas.openxmlformats.org/officeDocument/2006/relationships/image" Target="../media/image3451.png"/><Relationship Id="rId33" Type="http://schemas.openxmlformats.org/officeDocument/2006/relationships/customXml" Target="../ink/ink3437.xml"/><Relationship Id="rId129" Type="http://schemas.openxmlformats.org/officeDocument/2006/relationships/customXml" Target="../ink/ink3485.xml"/><Relationship Id="rId280" Type="http://schemas.openxmlformats.org/officeDocument/2006/relationships/image" Target="../media/image3353.png"/><Relationship Id="rId336" Type="http://schemas.openxmlformats.org/officeDocument/2006/relationships/image" Target="../media/image3381.png"/><Relationship Id="rId501" Type="http://schemas.openxmlformats.org/officeDocument/2006/relationships/customXml" Target="../ink/ink3671.xml"/><Relationship Id="rId75" Type="http://schemas.openxmlformats.org/officeDocument/2006/relationships/customXml" Target="../ink/ink3458.xml"/><Relationship Id="rId140" Type="http://schemas.openxmlformats.org/officeDocument/2006/relationships/image" Target="../media/image3283.png"/><Relationship Id="rId182" Type="http://schemas.openxmlformats.org/officeDocument/2006/relationships/image" Target="../media/image3304.png"/><Relationship Id="rId378" Type="http://schemas.openxmlformats.org/officeDocument/2006/relationships/image" Target="../media/image3402.png"/><Relationship Id="rId403" Type="http://schemas.openxmlformats.org/officeDocument/2006/relationships/customXml" Target="../ink/ink3622.xml"/><Relationship Id="rId6" Type="http://schemas.openxmlformats.org/officeDocument/2006/relationships/image" Target="../media/image3216.png"/><Relationship Id="rId238" Type="http://schemas.openxmlformats.org/officeDocument/2006/relationships/image" Target="../media/image3332.png"/><Relationship Id="rId445" Type="http://schemas.openxmlformats.org/officeDocument/2006/relationships/customXml" Target="../ink/ink3643.xml"/><Relationship Id="rId487" Type="http://schemas.openxmlformats.org/officeDocument/2006/relationships/customXml" Target="../ink/ink3664.xml"/><Relationship Id="rId291" Type="http://schemas.openxmlformats.org/officeDocument/2006/relationships/customXml" Target="../ink/ink3566.xml"/><Relationship Id="rId305" Type="http://schemas.openxmlformats.org/officeDocument/2006/relationships/customXml" Target="../ink/ink3573.xml"/><Relationship Id="rId347" Type="http://schemas.openxmlformats.org/officeDocument/2006/relationships/customXml" Target="../ink/ink3594.xml"/><Relationship Id="rId512" Type="http://schemas.openxmlformats.org/officeDocument/2006/relationships/image" Target="../media/image3468.png"/><Relationship Id="rId44" Type="http://schemas.openxmlformats.org/officeDocument/2006/relationships/image" Target="../media/image3235.png"/><Relationship Id="rId86" Type="http://schemas.openxmlformats.org/officeDocument/2006/relationships/image" Target="../media/image3256.png"/><Relationship Id="rId151" Type="http://schemas.openxmlformats.org/officeDocument/2006/relationships/customXml" Target="../ink/ink3496.xml"/><Relationship Id="rId389" Type="http://schemas.openxmlformats.org/officeDocument/2006/relationships/customXml" Target="../ink/ink3615.xml"/><Relationship Id="rId193" Type="http://schemas.openxmlformats.org/officeDocument/2006/relationships/customXml" Target="../ink/ink3517.xml"/><Relationship Id="rId207" Type="http://schemas.openxmlformats.org/officeDocument/2006/relationships/customXml" Target="../ink/ink3524.xml"/><Relationship Id="rId249" Type="http://schemas.openxmlformats.org/officeDocument/2006/relationships/customXml" Target="../ink/ink3545.xml"/><Relationship Id="rId414" Type="http://schemas.openxmlformats.org/officeDocument/2006/relationships/image" Target="../media/image3420.png"/><Relationship Id="rId456" Type="http://schemas.openxmlformats.org/officeDocument/2006/relationships/image" Target="../media/image3441.png"/><Relationship Id="rId498" Type="http://schemas.openxmlformats.org/officeDocument/2006/relationships/image" Target="../media/image3462.png"/><Relationship Id="rId13" Type="http://schemas.openxmlformats.org/officeDocument/2006/relationships/customXml" Target="../ink/ink3427.xml"/><Relationship Id="rId109" Type="http://schemas.openxmlformats.org/officeDocument/2006/relationships/customXml" Target="../ink/ink3475.xml"/><Relationship Id="rId260" Type="http://schemas.openxmlformats.org/officeDocument/2006/relationships/image" Target="../media/image3343.png"/><Relationship Id="rId316" Type="http://schemas.openxmlformats.org/officeDocument/2006/relationships/image" Target="../media/image3371.png"/><Relationship Id="rId523" Type="http://schemas.openxmlformats.org/officeDocument/2006/relationships/customXml" Target="../ink/ink3682.xml"/><Relationship Id="rId55" Type="http://schemas.openxmlformats.org/officeDocument/2006/relationships/customXml" Target="../ink/ink3448.xml"/><Relationship Id="rId97" Type="http://schemas.openxmlformats.org/officeDocument/2006/relationships/customXml" Target="../ink/ink3469.xml"/><Relationship Id="rId120" Type="http://schemas.openxmlformats.org/officeDocument/2006/relationships/image" Target="../media/image3273.png"/><Relationship Id="rId358" Type="http://schemas.openxmlformats.org/officeDocument/2006/relationships/image" Target="../media/image3392.png"/><Relationship Id="rId162" Type="http://schemas.openxmlformats.org/officeDocument/2006/relationships/image" Target="../media/image3294.png"/><Relationship Id="rId218" Type="http://schemas.openxmlformats.org/officeDocument/2006/relationships/image" Target="../media/image3322.png"/><Relationship Id="rId425" Type="http://schemas.openxmlformats.org/officeDocument/2006/relationships/customXml" Target="../ink/ink3633.xml"/><Relationship Id="rId467" Type="http://schemas.openxmlformats.org/officeDocument/2006/relationships/customXml" Target="../ink/ink3654.xml"/><Relationship Id="rId271" Type="http://schemas.openxmlformats.org/officeDocument/2006/relationships/customXml" Target="../ink/ink3556.xml"/><Relationship Id="rId24" Type="http://schemas.openxmlformats.org/officeDocument/2006/relationships/image" Target="../media/image3225.png"/><Relationship Id="rId66" Type="http://schemas.openxmlformats.org/officeDocument/2006/relationships/image" Target="../media/image3246.png"/><Relationship Id="rId131" Type="http://schemas.openxmlformats.org/officeDocument/2006/relationships/customXml" Target="../ink/ink3486.xml"/><Relationship Id="rId327" Type="http://schemas.openxmlformats.org/officeDocument/2006/relationships/customXml" Target="../ink/ink3584.xml"/><Relationship Id="rId369" Type="http://schemas.openxmlformats.org/officeDocument/2006/relationships/customXml" Target="../ink/ink3605.xml"/><Relationship Id="rId534" Type="http://schemas.openxmlformats.org/officeDocument/2006/relationships/image" Target="../media/image3479.png"/><Relationship Id="rId173" Type="http://schemas.openxmlformats.org/officeDocument/2006/relationships/customXml" Target="../ink/ink3507.xml"/><Relationship Id="rId229" Type="http://schemas.openxmlformats.org/officeDocument/2006/relationships/customXml" Target="../ink/ink3535.xml"/><Relationship Id="rId380" Type="http://schemas.openxmlformats.org/officeDocument/2006/relationships/image" Target="../media/image3403.png"/><Relationship Id="rId436" Type="http://schemas.openxmlformats.org/officeDocument/2006/relationships/image" Target="../media/image3431.png"/><Relationship Id="rId240" Type="http://schemas.openxmlformats.org/officeDocument/2006/relationships/image" Target="../media/image3333.png"/><Relationship Id="rId478" Type="http://schemas.openxmlformats.org/officeDocument/2006/relationships/image" Target="../media/image3452.png"/><Relationship Id="rId35" Type="http://schemas.openxmlformats.org/officeDocument/2006/relationships/customXml" Target="../ink/ink3438.xml"/><Relationship Id="rId77" Type="http://schemas.openxmlformats.org/officeDocument/2006/relationships/customXml" Target="../ink/ink3459.xml"/><Relationship Id="rId100" Type="http://schemas.openxmlformats.org/officeDocument/2006/relationships/image" Target="../media/image3263.png"/><Relationship Id="rId282" Type="http://schemas.openxmlformats.org/officeDocument/2006/relationships/image" Target="../media/image3354.png"/><Relationship Id="rId338" Type="http://schemas.openxmlformats.org/officeDocument/2006/relationships/image" Target="../media/image3382.png"/><Relationship Id="rId503" Type="http://schemas.openxmlformats.org/officeDocument/2006/relationships/customXml" Target="../ink/ink3672.xml"/><Relationship Id="rId8" Type="http://schemas.openxmlformats.org/officeDocument/2006/relationships/image" Target="../media/image3217.png"/><Relationship Id="rId142" Type="http://schemas.openxmlformats.org/officeDocument/2006/relationships/image" Target="../media/image3284.png"/><Relationship Id="rId184" Type="http://schemas.openxmlformats.org/officeDocument/2006/relationships/image" Target="../media/image3305.png"/><Relationship Id="rId391" Type="http://schemas.openxmlformats.org/officeDocument/2006/relationships/customXml" Target="../ink/ink3616.xml"/><Relationship Id="rId405" Type="http://schemas.openxmlformats.org/officeDocument/2006/relationships/customXml" Target="../ink/ink3623.xml"/><Relationship Id="rId447" Type="http://schemas.openxmlformats.org/officeDocument/2006/relationships/customXml" Target="../ink/ink3644.xml"/><Relationship Id="rId251" Type="http://schemas.openxmlformats.org/officeDocument/2006/relationships/customXml" Target="../ink/ink3546.xml"/><Relationship Id="rId489" Type="http://schemas.openxmlformats.org/officeDocument/2006/relationships/customXml" Target="../ink/ink3665.xml"/><Relationship Id="rId46" Type="http://schemas.openxmlformats.org/officeDocument/2006/relationships/image" Target="../media/image3236.png"/><Relationship Id="rId293" Type="http://schemas.openxmlformats.org/officeDocument/2006/relationships/customXml" Target="../ink/ink3567.xml"/><Relationship Id="rId307" Type="http://schemas.openxmlformats.org/officeDocument/2006/relationships/customXml" Target="../ink/ink3574.xml"/><Relationship Id="rId349" Type="http://schemas.openxmlformats.org/officeDocument/2006/relationships/customXml" Target="../ink/ink3595.xml"/><Relationship Id="rId514" Type="http://schemas.openxmlformats.org/officeDocument/2006/relationships/image" Target="../media/image3469.png"/><Relationship Id="rId88" Type="http://schemas.openxmlformats.org/officeDocument/2006/relationships/image" Target="../media/image3257.png"/><Relationship Id="rId111" Type="http://schemas.openxmlformats.org/officeDocument/2006/relationships/customXml" Target="../ink/ink3476.xml"/><Relationship Id="rId153" Type="http://schemas.openxmlformats.org/officeDocument/2006/relationships/customXml" Target="../ink/ink3497.xml"/><Relationship Id="rId195" Type="http://schemas.openxmlformats.org/officeDocument/2006/relationships/customXml" Target="../ink/ink3518.xml"/><Relationship Id="rId209" Type="http://schemas.openxmlformats.org/officeDocument/2006/relationships/customXml" Target="../ink/ink3525.xml"/><Relationship Id="rId360" Type="http://schemas.openxmlformats.org/officeDocument/2006/relationships/image" Target="../media/image3393.png"/><Relationship Id="rId416" Type="http://schemas.openxmlformats.org/officeDocument/2006/relationships/image" Target="../media/image3421.png"/><Relationship Id="rId220" Type="http://schemas.openxmlformats.org/officeDocument/2006/relationships/image" Target="../media/image3323.png"/><Relationship Id="rId458" Type="http://schemas.openxmlformats.org/officeDocument/2006/relationships/image" Target="../media/image3442.png"/><Relationship Id="rId15" Type="http://schemas.openxmlformats.org/officeDocument/2006/relationships/customXml" Target="../ink/ink3428.xml"/><Relationship Id="rId57" Type="http://schemas.openxmlformats.org/officeDocument/2006/relationships/customXml" Target="../ink/ink3449.xml"/><Relationship Id="rId262" Type="http://schemas.openxmlformats.org/officeDocument/2006/relationships/image" Target="../media/image3344.png"/><Relationship Id="rId318" Type="http://schemas.openxmlformats.org/officeDocument/2006/relationships/image" Target="../media/image3372.png"/><Relationship Id="rId525" Type="http://schemas.openxmlformats.org/officeDocument/2006/relationships/customXml" Target="../ink/ink3683.xml"/><Relationship Id="rId99" Type="http://schemas.openxmlformats.org/officeDocument/2006/relationships/customXml" Target="../ink/ink3470.xml"/><Relationship Id="rId122" Type="http://schemas.openxmlformats.org/officeDocument/2006/relationships/image" Target="../media/image3274.png"/><Relationship Id="rId164" Type="http://schemas.openxmlformats.org/officeDocument/2006/relationships/image" Target="../media/image3295.png"/><Relationship Id="rId371" Type="http://schemas.openxmlformats.org/officeDocument/2006/relationships/customXml" Target="../ink/ink3606.xml"/><Relationship Id="rId427" Type="http://schemas.openxmlformats.org/officeDocument/2006/relationships/customXml" Target="../ink/ink3634.xml"/><Relationship Id="rId469" Type="http://schemas.openxmlformats.org/officeDocument/2006/relationships/customXml" Target="../ink/ink3655.xml"/><Relationship Id="rId26" Type="http://schemas.openxmlformats.org/officeDocument/2006/relationships/image" Target="../media/image3226.png"/><Relationship Id="rId231" Type="http://schemas.openxmlformats.org/officeDocument/2006/relationships/customXml" Target="../ink/ink3536.xml"/><Relationship Id="rId273" Type="http://schemas.openxmlformats.org/officeDocument/2006/relationships/customXml" Target="../ink/ink3557.xml"/><Relationship Id="rId329" Type="http://schemas.openxmlformats.org/officeDocument/2006/relationships/customXml" Target="../ink/ink3585.xml"/><Relationship Id="rId480" Type="http://schemas.openxmlformats.org/officeDocument/2006/relationships/image" Target="../media/image3453.png"/><Relationship Id="rId536" Type="http://schemas.openxmlformats.org/officeDocument/2006/relationships/image" Target="../media/image3480.png"/><Relationship Id="rId68" Type="http://schemas.openxmlformats.org/officeDocument/2006/relationships/image" Target="../media/image3247.png"/><Relationship Id="rId133" Type="http://schemas.openxmlformats.org/officeDocument/2006/relationships/customXml" Target="../ink/ink3487.xml"/><Relationship Id="rId175" Type="http://schemas.openxmlformats.org/officeDocument/2006/relationships/customXml" Target="../ink/ink3508.xml"/><Relationship Id="rId340" Type="http://schemas.openxmlformats.org/officeDocument/2006/relationships/image" Target="../media/image3383.png"/><Relationship Id="rId200" Type="http://schemas.openxmlformats.org/officeDocument/2006/relationships/image" Target="../media/image3313.png"/><Relationship Id="rId382" Type="http://schemas.openxmlformats.org/officeDocument/2006/relationships/image" Target="../media/image3404.png"/><Relationship Id="rId438" Type="http://schemas.openxmlformats.org/officeDocument/2006/relationships/image" Target="../media/image3432.png"/><Relationship Id="rId242" Type="http://schemas.openxmlformats.org/officeDocument/2006/relationships/image" Target="../media/image3334.png"/><Relationship Id="rId284" Type="http://schemas.openxmlformats.org/officeDocument/2006/relationships/image" Target="../media/image3355.png"/><Relationship Id="rId491" Type="http://schemas.openxmlformats.org/officeDocument/2006/relationships/customXml" Target="../ink/ink3666.xml"/><Relationship Id="rId505" Type="http://schemas.openxmlformats.org/officeDocument/2006/relationships/customXml" Target="../ink/ink3673.xml"/><Relationship Id="rId37" Type="http://schemas.openxmlformats.org/officeDocument/2006/relationships/customXml" Target="../ink/ink3439.xml"/><Relationship Id="rId79" Type="http://schemas.openxmlformats.org/officeDocument/2006/relationships/customXml" Target="../ink/ink3460.xml"/><Relationship Id="rId102" Type="http://schemas.openxmlformats.org/officeDocument/2006/relationships/image" Target="../media/image3264.png"/><Relationship Id="rId144" Type="http://schemas.openxmlformats.org/officeDocument/2006/relationships/image" Target="../media/image3285.png"/><Relationship Id="rId90" Type="http://schemas.openxmlformats.org/officeDocument/2006/relationships/image" Target="../media/image3258.png"/><Relationship Id="rId186" Type="http://schemas.openxmlformats.org/officeDocument/2006/relationships/image" Target="../media/image3306.png"/><Relationship Id="rId351" Type="http://schemas.openxmlformats.org/officeDocument/2006/relationships/customXml" Target="../ink/ink3596.xml"/><Relationship Id="rId393" Type="http://schemas.openxmlformats.org/officeDocument/2006/relationships/customXml" Target="../ink/ink3617.xml"/><Relationship Id="rId407" Type="http://schemas.openxmlformats.org/officeDocument/2006/relationships/customXml" Target="../ink/ink3624.xml"/><Relationship Id="rId449" Type="http://schemas.openxmlformats.org/officeDocument/2006/relationships/customXml" Target="../ink/ink3645.xml"/><Relationship Id="rId211" Type="http://schemas.openxmlformats.org/officeDocument/2006/relationships/customXml" Target="../ink/ink3526.xml"/><Relationship Id="rId253" Type="http://schemas.openxmlformats.org/officeDocument/2006/relationships/customXml" Target="../ink/ink3547.xml"/><Relationship Id="rId295" Type="http://schemas.openxmlformats.org/officeDocument/2006/relationships/customXml" Target="../ink/ink3568.xml"/><Relationship Id="rId309" Type="http://schemas.openxmlformats.org/officeDocument/2006/relationships/customXml" Target="../ink/ink3575.xml"/><Relationship Id="rId460" Type="http://schemas.openxmlformats.org/officeDocument/2006/relationships/image" Target="../media/image3443.png"/><Relationship Id="rId516" Type="http://schemas.openxmlformats.org/officeDocument/2006/relationships/image" Target="../media/image3470.png"/><Relationship Id="rId48" Type="http://schemas.openxmlformats.org/officeDocument/2006/relationships/image" Target="../media/image3237.png"/><Relationship Id="rId113" Type="http://schemas.openxmlformats.org/officeDocument/2006/relationships/customXml" Target="../ink/ink3477.xml"/><Relationship Id="rId320" Type="http://schemas.openxmlformats.org/officeDocument/2006/relationships/image" Target="../media/image3373.png"/><Relationship Id="rId155" Type="http://schemas.openxmlformats.org/officeDocument/2006/relationships/customXml" Target="../ink/ink3498.xml"/><Relationship Id="rId197" Type="http://schemas.openxmlformats.org/officeDocument/2006/relationships/customXml" Target="../ink/ink3519.xml"/><Relationship Id="rId362" Type="http://schemas.openxmlformats.org/officeDocument/2006/relationships/image" Target="../media/image3394.png"/><Relationship Id="rId418" Type="http://schemas.openxmlformats.org/officeDocument/2006/relationships/image" Target="../media/image3422.png"/><Relationship Id="rId222" Type="http://schemas.openxmlformats.org/officeDocument/2006/relationships/image" Target="../media/image3324.png"/><Relationship Id="rId264" Type="http://schemas.openxmlformats.org/officeDocument/2006/relationships/image" Target="../media/image3345.png"/><Relationship Id="rId471" Type="http://schemas.openxmlformats.org/officeDocument/2006/relationships/customXml" Target="../ink/ink3656.xml"/><Relationship Id="rId17" Type="http://schemas.openxmlformats.org/officeDocument/2006/relationships/customXml" Target="../ink/ink3429.xml"/><Relationship Id="rId59" Type="http://schemas.openxmlformats.org/officeDocument/2006/relationships/customXml" Target="../ink/ink3450.xml"/><Relationship Id="rId124" Type="http://schemas.openxmlformats.org/officeDocument/2006/relationships/image" Target="../media/image3275.png"/><Relationship Id="rId527" Type="http://schemas.openxmlformats.org/officeDocument/2006/relationships/customXml" Target="../ink/ink3684.xml"/><Relationship Id="rId70" Type="http://schemas.openxmlformats.org/officeDocument/2006/relationships/image" Target="../media/image3248.png"/><Relationship Id="rId166" Type="http://schemas.openxmlformats.org/officeDocument/2006/relationships/image" Target="../media/image3296.png"/><Relationship Id="rId331" Type="http://schemas.openxmlformats.org/officeDocument/2006/relationships/customXml" Target="../ink/ink3586.xml"/><Relationship Id="rId373" Type="http://schemas.openxmlformats.org/officeDocument/2006/relationships/customXml" Target="../ink/ink3607.xml"/><Relationship Id="rId429" Type="http://schemas.openxmlformats.org/officeDocument/2006/relationships/customXml" Target="../ink/ink3635.xml"/><Relationship Id="rId1" Type="http://schemas.openxmlformats.org/officeDocument/2006/relationships/slideLayout" Target="../slideLayouts/slideLayout7.xml"/><Relationship Id="rId233" Type="http://schemas.openxmlformats.org/officeDocument/2006/relationships/customXml" Target="../ink/ink3537.xml"/><Relationship Id="rId440" Type="http://schemas.openxmlformats.org/officeDocument/2006/relationships/image" Target="../media/image3433.png"/><Relationship Id="rId28" Type="http://schemas.openxmlformats.org/officeDocument/2006/relationships/image" Target="../media/image3227.png"/><Relationship Id="rId275" Type="http://schemas.openxmlformats.org/officeDocument/2006/relationships/customXml" Target="../ink/ink3558.xml"/><Relationship Id="rId300" Type="http://schemas.openxmlformats.org/officeDocument/2006/relationships/image" Target="../media/image3363.png"/><Relationship Id="rId482" Type="http://schemas.openxmlformats.org/officeDocument/2006/relationships/image" Target="../media/image3454.png"/><Relationship Id="rId538" Type="http://schemas.openxmlformats.org/officeDocument/2006/relationships/image" Target="../media/image3481.png"/><Relationship Id="rId81" Type="http://schemas.openxmlformats.org/officeDocument/2006/relationships/customXml" Target="../ink/ink3461.xml"/><Relationship Id="rId135" Type="http://schemas.openxmlformats.org/officeDocument/2006/relationships/customXml" Target="../ink/ink3488.xml"/><Relationship Id="rId177" Type="http://schemas.openxmlformats.org/officeDocument/2006/relationships/customXml" Target="../ink/ink3509.xml"/><Relationship Id="rId342" Type="http://schemas.openxmlformats.org/officeDocument/2006/relationships/image" Target="../media/image3384.png"/><Relationship Id="rId384" Type="http://schemas.openxmlformats.org/officeDocument/2006/relationships/image" Target="../media/image3405.png"/><Relationship Id="rId202" Type="http://schemas.openxmlformats.org/officeDocument/2006/relationships/image" Target="../media/image3314.png"/><Relationship Id="rId244" Type="http://schemas.openxmlformats.org/officeDocument/2006/relationships/image" Target="../media/image3335.png"/><Relationship Id="rId39" Type="http://schemas.openxmlformats.org/officeDocument/2006/relationships/customXml" Target="../ink/ink3440.xml"/><Relationship Id="rId286" Type="http://schemas.openxmlformats.org/officeDocument/2006/relationships/image" Target="../media/image3356.png"/><Relationship Id="rId451" Type="http://schemas.openxmlformats.org/officeDocument/2006/relationships/customXml" Target="../ink/ink3646.xml"/><Relationship Id="rId493" Type="http://schemas.openxmlformats.org/officeDocument/2006/relationships/customXml" Target="../ink/ink3667.xml"/><Relationship Id="rId507" Type="http://schemas.openxmlformats.org/officeDocument/2006/relationships/customXml" Target="../ink/ink3674.xml"/><Relationship Id="rId50" Type="http://schemas.openxmlformats.org/officeDocument/2006/relationships/image" Target="../media/image3238.png"/><Relationship Id="rId104" Type="http://schemas.openxmlformats.org/officeDocument/2006/relationships/image" Target="../media/image3265.png"/><Relationship Id="rId146" Type="http://schemas.openxmlformats.org/officeDocument/2006/relationships/image" Target="../media/image3286.png"/><Relationship Id="rId188" Type="http://schemas.openxmlformats.org/officeDocument/2006/relationships/image" Target="../media/image3307.png"/><Relationship Id="rId311" Type="http://schemas.openxmlformats.org/officeDocument/2006/relationships/customXml" Target="../ink/ink3576.xml"/><Relationship Id="rId353" Type="http://schemas.openxmlformats.org/officeDocument/2006/relationships/customXml" Target="../ink/ink3597.xml"/><Relationship Id="rId395" Type="http://schemas.openxmlformats.org/officeDocument/2006/relationships/customXml" Target="../ink/ink3618.xml"/><Relationship Id="rId409" Type="http://schemas.openxmlformats.org/officeDocument/2006/relationships/customXml" Target="../ink/ink3625.xml"/><Relationship Id="rId92" Type="http://schemas.openxmlformats.org/officeDocument/2006/relationships/image" Target="../media/image3259.png"/><Relationship Id="rId213" Type="http://schemas.openxmlformats.org/officeDocument/2006/relationships/customXml" Target="../ink/ink3527.xml"/><Relationship Id="rId420" Type="http://schemas.openxmlformats.org/officeDocument/2006/relationships/image" Target="../media/image3423.png"/><Relationship Id="rId255" Type="http://schemas.openxmlformats.org/officeDocument/2006/relationships/customXml" Target="../ink/ink3548.xml"/><Relationship Id="rId297" Type="http://schemas.openxmlformats.org/officeDocument/2006/relationships/customXml" Target="../ink/ink3569.xml"/><Relationship Id="rId462" Type="http://schemas.openxmlformats.org/officeDocument/2006/relationships/image" Target="../media/image3444.png"/><Relationship Id="rId518" Type="http://schemas.openxmlformats.org/officeDocument/2006/relationships/image" Target="../media/image3471.png"/><Relationship Id="rId115" Type="http://schemas.openxmlformats.org/officeDocument/2006/relationships/customXml" Target="../ink/ink3478.xml"/><Relationship Id="rId157" Type="http://schemas.openxmlformats.org/officeDocument/2006/relationships/customXml" Target="../ink/ink3499.xml"/><Relationship Id="rId322" Type="http://schemas.openxmlformats.org/officeDocument/2006/relationships/image" Target="../media/image3374.png"/><Relationship Id="rId364" Type="http://schemas.openxmlformats.org/officeDocument/2006/relationships/image" Target="../media/image3395.png"/><Relationship Id="rId61" Type="http://schemas.openxmlformats.org/officeDocument/2006/relationships/customXml" Target="../ink/ink3451.xml"/><Relationship Id="rId199" Type="http://schemas.openxmlformats.org/officeDocument/2006/relationships/customXml" Target="../ink/ink3520.xml"/><Relationship Id="rId19" Type="http://schemas.openxmlformats.org/officeDocument/2006/relationships/customXml" Target="../ink/ink3430.xml"/><Relationship Id="rId224" Type="http://schemas.openxmlformats.org/officeDocument/2006/relationships/image" Target="../media/image3325.png"/><Relationship Id="rId266" Type="http://schemas.openxmlformats.org/officeDocument/2006/relationships/image" Target="../media/image3346.png"/><Relationship Id="rId431" Type="http://schemas.openxmlformats.org/officeDocument/2006/relationships/customXml" Target="../ink/ink3636.xml"/><Relationship Id="rId473" Type="http://schemas.openxmlformats.org/officeDocument/2006/relationships/customXml" Target="../ink/ink3657.xml"/><Relationship Id="rId529" Type="http://schemas.openxmlformats.org/officeDocument/2006/relationships/customXml" Target="../ink/ink3685.xml"/><Relationship Id="rId30" Type="http://schemas.openxmlformats.org/officeDocument/2006/relationships/image" Target="../media/image3228.png"/><Relationship Id="rId126" Type="http://schemas.openxmlformats.org/officeDocument/2006/relationships/image" Target="../media/image3276.png"/><Relationship Id="rId168" Type="http://schemas.openxmlformats.org/officeDocument/2006/relationships/image" Target="../media/image3297.png"/><Relationship Id="rId333" Type="http://schemas.openxmlformats.org/officeDocument/2006/relationships/customXml" Target="../ink/ink3587.xml"/><Relationship Id="rId72" Type="http://schemas.openxmlformats.org/officeDocument/2006/relationships/image" Target="../media/image3249.png"/><Relationship Id="rId375" Type="http://schemas.openxmlformats.org/officeDocument/2006/relationships/customXml" Target="../ink/ink3608.xml"/><Relationship Id="rId3" Type="http://schemas.openxmlformats.org/officeDocument/2006/relationships/customXml" Target="../ink/ink3422.xml"/><Relationship Id="rId235" Type="http://schemas.openxmlformats.org/officeDocument/2006/relationships/customXml" Target="../ink/ink3538.xml"/><Relationship Id="rId277" Type="http://schemas.openxmlformats.org/officeDocument/2006/relationships/customXml" Target="../ink/ink3559.xml"/><Relationship Id="rId400" Type="http://schemas.openxmlformats.org/officeDocument/2006/relationships/image" Target="../media/image3413.png"/><Relationship Id="rId442" Type="http://schemas.openxmlformats.org/officeDocument/2006/relationships/image" Target="../media/image3434.png"/><Relationship Id="rId484" Type="http://schemas.openxmlformats.org/officeDocument/2006/relationships/image" Target="../media/image3455.png"/><Relationship Id="rId137" Type="http://schemas.openxmlformats.org/officeDocument/2006/relationships/customXml" Target="../ink/ink3489.xml"/><Relationship Id="rId302" Type="http://schemas.openxmlformats.org/officeDocument/2006/relationships/image" Target="../media/image3364.png"/><Relationship Id="rId344" Type="http://schemas.openxmlformats.org/officeDocument/2006/relationships/image" Target="../media/image3385.png"/><Relationship Id="rId41" Type="http://schemas.openxmlformats.org/officeDocument/2006/relationships/customXml" Target="../ink/ink3441.xml"/><Relationship Id="rId83" Type="http://schemas.openxmlformats.org/officeDocument/2006/relationships/customXml" Target="../ink/ink3462.xml"/><Relationship Id="rId179" Type="http://schemas.openxmlformats.org/officeDocument/2006/relationships/customXml" Target="../ink/ink3510.xml"/><Relationship Id="rId386" Type="http://schemas.openxmlformats.org/officeDocument/2006/relationships/image" Target="../media/image3406.png"/><Relationship Id="rId190" Type="http://schemas.openxmlformats.org/officeDocument/2006/relationships/image" Target="../media/image3308.png"/><Relationship Id="rId204" Type="http://schemas.openxmlformats.org/officeDocument/2006/relationships/image" Target="../media/image3315.png"/><Relationship Id="rId246" Type="http://schemas.openxmlformats.org/officeDocument/2006/relationships/image" Target="../media/image3336.png"/><Relationship Id="rId288" Type="http://schemas.openxmlformats.org/officeDocument/2006/relationships/image" Target="../media/image3357.png"/><Relationship Id="rId411" Type="http://schemas.openxmlformats.org/officeDocument/2006/relationships/customXml" Target="../ink/ink3626.xml"/><Relationship Id="rId453" Type="http://schemas.openxmlformats.org/officeDocument/2006/relationships/customXml" Target="../ink/ink3647.xml"/><Relationship Id="rId509" Type="http://schemas.openxmlformats.org/officeDocument/2006/relationships/customXml" Target="../ink/ink3675.xml"/><Relationship Id="rId106" Type="http://schemas.openxmlformats.org/officeDocument/2006/relationships/image" Target="../media/image3266.png"/><Relationship Id="rId313" Type="http://schemas.openxmlformats.org/officeDocument/2006/relationships/customXml" Target="../ink/ink3577.xml"/><Relationship Id="rId495" Type="http://schemas.openxmlformats.org/officeDocument/2006/relationships/customXml" Target="../ink/ink3668.xml"/><Relationship Id="rId10" Type="http://schemas.openxmlformats.org/officeDocument/2006/relationships/image" Target="../media/image3218.png"/><Relationship Id="rId52" Type="http://schemas.openxmlformats.org/officeDocument/2006/relationships/image" Target="../media/image3239.png"/><Relationship Id="rId94" Type="http://schemas.openxmlformats.org/officeDocument/2006/relationships/image" Target="../media/image3260.png"/><Relationship Id="rId148" Type="http://schemas.openxmlformats.org/officeDocument/2006/relationships/image" Target="../media/image3287.png"/><Relationship Id="rId355" Type="http://schemas.openxmlformats.org/officeDocument/2006/relationships/customXml" Target="../ink/ink3598.xml"/><Relationship Id="rId397" Type="http://schemas.openxmlformats.org/officeDocument/2006/relationships/customXml" Target="../ink/ink3619.xml"/><Relationship Id="rId520" Type="http://schemas.openxmlformats.org/officeDocument/2006/relationships/image" Target="../media/image3472.png"/><Relationship Id="rId215" Type="http://schemas.openxmlformats.org/officeDocument/2006/relationships/customXml" Target="../ink/ink3528.xml"/><Relationship Id="rId257" Type="http://schemas.openxmlformats.org/officeDocument/2006/relationships/customXml" Target="../ink/ink3549.xml"/><Relationship Id="rId422" Type="http://schemas.openxmlformats.org/officeDocument/2006/relationships/image" Target="../media/image3424.png"/><Relationship Id="rId464" Type="http://schemas.openxmlformats.org/officeDocument/2006/relationships/image" Target="../media/image3445.png"/><Relationship Id="rId299" Type="http://schemas.openxmlformats.org/officeDocument/2006/relationships/customXml" Target="../ink/ink3570.xml"/><Relationship Id="rId63" Type="http://schemas.openxmlformats.org/officeDocument/2006/relationships/customXml" Target="../ink/ink3452.xml"/><Relationship Id="rId159" Type="http://schemas.openxmlformats.org/officeDocument/2006/relationships/customXml" Target="../ink/ink3500.xml"/><Relationship Id="rId366" Type="http://schemas.openxmlformats.org/officeDocument/2006/relationships/image" Target="../media/image3396.png"/><Relationship Id="rId226" Type="http://schemas.openxmlformats.org/officeDocument/2006/relationships/image" Target="../media/image3326.png"/><Relationship Id="rId433" Type="http://schemas.openxmlformats.org/officeDocument/2006/relationships/customXml" Target="../ink/ink3637.xml"/><Relationship Id="rId74" Type="http://schemas.openxmlformats.org/officeDocument/2006/relationships/image" Target="../media/image3250.png"/><Relationship Id="rId377" Type="http://schemas.openxmlformats.org/officeDocument/2006/relationships/customXml" Target="../ink/ink3609.xml"/><Relationship Id="rId500" Type="http://schemas.openxmlformats.org/officeDocument/2006/relationships/image" Target="../media/image3463.png"/><Relationship Id="rId5" Type="http://schemas.openxmlformats.org/officeDocument/2006/relationships/customXml" Target="../ink/ink3423.xml"/><Relationship Id="rId237" Type="http://schemas.openxmlformats.org/officeDocument/2006/relationships/customXml" Target="../ink/ink3539.xml"/><Relationship Id="rId444" Type="http://schemas.openxmlformats.org/officeDocument/2006/relationships/image" Target="../media/image3435.png"/></Relationships>
</file>

<file path=ppt/slides/_rels/slide26.xml.rels><?xml version="1.0" encoding="UTF-8" standalone="yes"?>
<Relationships xmlns="http://schemas.openxmlformats.org/package/2006/relationships"><Relationship Id="rId26" Type="http://schemas.openxmlformats.org/officeDocument/2006/relationships/image" Target="../media/image3493.png"/><Relationship Id="rId21" Type="http://schemas.openxmlformats.org/officeDocument/2006/relationships/customXml" Target="../ink/ink3699.xml"/><Relationship Id="rId42" Type="http://schemas.openxmlformats.org/officeDocument/2006/relationships/image" Target="../media/image3501.png"/><Relationship Id="rId47" Type="http://schemas.openxmlformats.org/officeDocument/2006/relationships/customXml" Target="../ink/ink3712.xml"/><Relationship Id="rId63" Type="http://schemas.openxmlformats.org/officeDocument/2006/relationships/image" Target="../media/image3511.png"/><Relationship Id="rId68" Type="http://schemas.openxmlformats.org/officeDocument/2006/relationships/customXml" Target="../ink/ink3723.xml"/><Relationship Id="rId84" Type="http://schemas.openxmlformats.org/officeDocument/2006/relationships/customXml" Target="../ink/ink3731.xml"/><Relationship Id="rId89" Type="http://schemas.openxmlformats.org/officeDocument/2006/relationships/image" Target="../media/image3524.png"/><Relationship Id="rId16" Type="http://schemas.openxmlformats.org/officeDocument/2006/relationships/image" Target="../media/image3488.png"/><Relationship Id="rId11" Type="http://schemas.openxmlformats.org/officeDocument/2006/relationships/customXml" Target="../ink/ink3694.xml"/><Relationship Id="rId32" Type="http://schemas.openxmlformats.org/officeDocument/2006/relationships/image" Target="../media/image3496.png"/><Relationship Id="rId37" Type="http://schemas.openxmlformats.org/officeDocument/2006/relationships/customXml" Target="../ink/ink3707.xml"/><Relationship Id="rId53" Type="http://schemas.openxmlformats.org/officeDocument/2006/relationships/image" Target="../media/image3506.png"/><Relationship Id="rId58" Type="http://schemas.openxmlformats.org/officeDocument/2006/relationships/customXml" Target="../ink/ink3718.xml"/><Relationship Id="rId74" Type="http://schemas.openxmlformats.org/officeDocument/2006/relationships/customXml" Target="../ink/ink3726.xml"/><Relationship Id="rId79" Type="http://schemas.openxmlformats.org/officeDocument/2006/relationships/image" Target="../media/image3519.png"/><Relationship Id="rId5" Type="http://schemas.openxmlformats.org/officeDocument/2006/relationships/customXml" Target="../ink/ink3691.xml"/><Relationship Id="rId90" Type="http://schemas.openxmlformats.org/officeDocument/2006/relationships/customXml" Target="../ink/ink3734.xml"/><Relationship Id="rId22" Type="http://schemas.openxmlformats.org/officeDocument/2006/relationships/image" Target="../media/image3491.png"/><Relationship Id="rId27" Type="http://schemas.openxmlformats.org/officeDocument/2006/relationships/customXml" Target="../ink/ink3702.xml"/><Relationship Id="rId43" Type="http://schemas.openxmlformats.org/officeDocument/2006/relationships/customXml" Target="../ink/ink3710.xml"/><Relationship Id="rId48" Type="http://schemas.openxmlformats.org/officeDocument/2006/relationships/image" Target="../media/image3504.png"/><Relationship Id="rId64" Type="http://schemas.openxmlformats.org/officeDocument/2006/relationships/customXml" Target="../ink/ink3721.xml"/><Relationship Id="rId69" Type="http://schemas.openxmlformats.org/officeDocument/2006/relationships/image" Target="../media/image3514.png"/><Relationship Id="rId8" Type="http://schemas.openxmlformats.org/officeDocument/2006/relationships/image" Target="../media/image3484.png"/><Relationship Id="rId51" Type="http://schemas.openxmlformats.org/officeDocument/2006/relationships/image" Target="../media/image3505.png"/><Relationship Id="rId72" Type="http://schemas.openxmlformats.org/officeDocument/2006/relationships/customXml" Target="../ink/ink3725.xml"/><Relationship Id="rId80" Type="http://schemas.openxmlformats.org/officeDocument/2006/relationships/customXml" Target="../ink/ink3729.xml"/><Relationship Id="rId85" Type="http://schemas.openxmlformats.org/officeDocument/2006/relationships/image" Target="../media/image3522.png"/><Relationship Id="rId93" Type="http://schemas.openxmlformats.org/officeDocument/2006/relationships/image" Target="../media/image3526.png"/><Relationship Id="rId3" Type="http://schemas.openxmlformats.org/officeDocument/2006/relationships/customXml" Target="../ink/ink3690.xml"/><Relationship Id="rId12" Type="http://schemas.openxmlformats.org/officeDocument/2006/relationships/image" Target="../media/image3486.png"/><Relationship Id="rId17" Type="http://schemas.openxmlformats.org/officeDocument/2006/relationships/customXml" Target="../ink/ink3697.xml"/><Relationship Id="rId25" Type="http://schemas.openxmlformats.org/officeDocument/2006/relationships/customXml" Target="../ink/ink3701.xml"/><Relationship Id="rId33" Type="http://schemas.openxmlformats.org/officeDocument/2006/relationships/customXml" Target="../ink/ink3705.xml"/><Relationship Id="rId38" Type="http://schemas.openxmlformats.org/officeDocument/2006/relationships/image" Target="../media/image3499.png"/><Relationship Id="rId46" Type="http://schemas.openxmlformats.org/officeDocument/2006/relationships/image" Target="../media/image3503.png"/><Relationship Id="rId59" Type="http://schemas.openxmlformats.org/officeDocument/2006/relationships/image" Target="../media/image3509.png"/><Relationship Id="rId67" Type="http://schemas.openxmlformats.org/officeDocument/2006/relationships/image" Target="../media/image3513.png"/><Relationship Id="rId20" Type="http://schemas.openxmlformats.org/officeDocument/2006/relationships/image" Target="../media/image3490.png"/><Relationship Id="rId41" Type="http://schemas.openxmlformats.org/officeDocument/2006/relationships/customXml" Target="../ink/ink3709.xml"/><Relationship Id="rId54" Type="http://schemas.openxmlformats.org/officeDocument/2006/relationships/customXml" Target="../ink/ink3716.xml"/><Relationship Id="rId62" Type="http://schemas.openxmlformats.org/officeDocument/2006/relationships/customXml" Target="../ink/ink3720.xml"/><Relationship Id="rId70" Type="http://schemas.openxmlformats.org/officeDocument/2006/relationships/customXml" Target="../ink/ink3724.xml"/><Relationship Id="rId75" Type="http://schemas.openxmlformats.org/officeDocument/2006/relationships/image" Target="../media/image3517.png"/><Relationship Id="rId83" Type="http://schemas.openxmlformats.org/officeDocument/2006/relationships/image" Target="../media/image3521.png"/><Relationship Id="rId88" Type="http://schemas.openxmlformats.org/officeDocument/2006/relationships/customXml" Target="../ink/ink3733.xml"/><Relationship Id="rId91" Type="http://schemas.openxmlformats.org/officeDocument/2006/relationships/image" Target="../media/image3525.png"/><Relationship Id="rId1" Type="http://schemas.openxmlformats.org/officeDocument/2006/relationships/slideLayout" Target="../slideLayouts/slideLayout7.xml"/><Relationship Id="rId6" Type="http://schemas.openxmlformats.org/officeDocument/2006/relationships/image" Target="../media/image3483.png"/><Relationship Id="rId15" Type="http://schemas.openxmlformats.org/officeDocument/2006/relationships/customXml" Target="../ink/ink3696.xml"/><Relationship Id="rId23" Type="http://schemas.openxmlformats.org/officeDocument/2006/relationships/customXml" Target="../ink/ink3700.xml"/><Relationship Id="rId28" Type="http://schemas.openxmlformats.org/officeDocument/2006/relationships/image" Target="../media/image3494.png"/><Relationship Id="rId36" Type="http://schemas.openxmlformats.org/officeDocument/2006/relationships/image" Target="../media/image3498.png"/><Relationship Id="rId49" Type="http://schemas.openxmlformats.org/officeDocument/2006/relationships/customXml" Target="../ink/ink3713.xml"/><Relationship Id="rId57" Type="http://schemas.openxmlformats.org/officeDocument/2006/relationships/image" Target="../media/image3508.png"/><Relationship Id="rId10" Type="http://schemas.openxmlformats.org/officeDocument/2006/relationships/image" Target="../media/image3485.png"/><Relationship Id="rId31" Type="http://schemas.openxmlformats.org/officeDocument/2006/relationships/customXml" Target="../ink/ink3704.xml"/><Relationship Id="rId44" Type="http://schemas.openxmlformats.org/officeDocument/2006/relationships/image" Target="../media/image3502.png"/><Relationship Id="rId52" Type="http://schemas.openxmlformats.org/officeDocument/2006/relationships/customXml" Target="../ink/ink3715.xml"/><Relationship Id="rId60" Type="http://schemas.openxmlformats.org/officeDocument/2006/relationships/customXml" Target="../ink/ink3719.xml"/><Relationship Id="rId65" Type="http://schemas.openxmlformats.org/officeDocument/2006/relationships/image" Target="../media/image3512.png"/><Relationship Id="rId73" Type="http://schemas.openxmlformats.org/officeDocument/2006/relationships/image" Target="../media/image3516.png"/><Relationship Id="rId78" Type="http://schemas.openxmlformats.org/officeDocument/2006/relationships/customXml" Target="../ink/ink3728.xml"/><Relationship Id="rId81" Type="http://schemas.openxmlformats.org/officeDocument/2006/relationships/image" Target="../media/image3520.png"/><Relationship Id="rId86" Type="http://schemas.openxmlformats.org/officeDocument/2006/relationships/customXml" Target="../ink/ink3732.xml"/><Relationship Id="rId4" Type="http://schemas.openxmlformats.org/officeDocument/2006/relationships/image" Target="../media/image3482.png"/><Relationship Id="rId9" Type="http://schemas.openxmlformats.org/officeDocument/2006/relationships/customXml" Target="../ink/ink3693.xml"/><Relationship Id="rId13" Type="http://schemas.openxmlformats.org/officeDocument/2006/relationships/customXml" Target="../ink/ink3695.xml"/><Relationship Id="rId18" Type="http://schemas.openxmlformats.org/officeDocument/2006/relationships/image" Target="../media/image3489.png"/><Relationship Id="rId39" Type="http://schemas.openxmlformats.org/officeDocument/2006/relationships/customXml" Target="../ink/ink3708.xml"/><Relationship Id="rId34" Type="http://schemas.openxmlformats.org/officeDocument/2006/relationships/image" Target="../media/image3497.png"/><Relationship Id="rId50" Type="http://schemas.openxmlformats.org/officeDocument/2006/relationships/customXml" Target="../ink/ink3714.xml"/><Relationship Id="rId55" Type="http://schemas.openxmlformats.org/officeDocument/2006/relationships/image" Target="../media/image3507.png"/><Relationship Id="rId76" Type="http://schemas.openxmlformats.org/officeDocument/2006/relationships/customXml" Target="../ink/ink3727.xml"/><Relationship Id="rId7" Type="http://schemas.openxmlformats.org/officeDocument/2006/relationships/customXml" Target="../ink/ink3692.xml"/><Relationship Id="rId71" Type="http://schemas.openxmlformats.org/officeDocument/2006/relationships/image" Target="../media/image3515.png"/><Relationship Id="rId92" Type="http://schemas.openxmlformats.org/officeDocument/2006/relationships/customXml" Target="../ink/ink3735.xml"/><Relationship Id="rId2" Type="http://schemas.openxmlformats.org/officeDocument/2006/relationships/notesSlide" Target="../notesSlides/notesSlide21.xml"/><Relationship Id="rId29" Type="http://schemas.openxmlformats.org/officeDocument/2006/relationships/customXml" Target="../ink/ink3703.xml"/><Relationship Id="rId24" Type="http://schemas.openxmlformats.org/officeDocument/2006/relationships/image" Target="../media/image3492.png"/><Relationship Id="rId40" Type="http://schemas.openxmlformats.org/officeDocument/2006/relationships/image" Target="../media/image3500.png"/><Relationship Id="rId45" Type="http://schemas.openxmlformats.org/officeDocument/2006/relationships/customXml" Target="../ink/ink3711.xml"/><Relationship Id="rId66" Type="http://schemas.openxmlformats.org/officeDocument/2006/relationships/customXml" Target="../ink/ink3722.xml"/><Relationship Id="rId87" Type="http://schemas.openxmlformats.org/officeDocument/2006/relationships/image" Target="../media/image3523.png"/><Relationship Id="rId61" Type="http://schemas.openxmlformats.org/officeDocument/2006/relationships/image" Target="../media/image3510.png"/><Relationship Id="rId82" Type="http://schemas.openxmlformats.org/officeDocument/2006/relationships/customXml" Target="../ink/ink3730.xml"/><Relationship Id="rId19" Type="http://schemas.openxmlformats.org/officeDocument/2006/relationships/customXml" Target="../ink/ink3698.xml"/><Relationship Id="rId14" Type="http://schemas.openxmlformats.org/officeDocument/2006/relationships/image" Target="../media/image3487.png"/><Relationship Id="rId30" Type="http://schemas.openxmlformats.org/officeDocument/2006/relationships/image" Target="../media/image3495.png"/><Relationship Id="rId35" Type="http://schemas.openxmlformats.org/officeDocument/2006/relationships/customXml" Target="../ink/ink3706.xml"/><Relationship Id="rId56" Type="http://schemas.openxmlformats.org/officeDocument/2006/relationships/customXml" Target="../ink/ink3717.xml"/><Relationship Id="rId77" Type="http://schemas.openxmlformats.org/officeDocument/2006/relationships/image" Target="../media/image3518.png"/></Relationships>
</file>

<file path=ppt/slides/_rels/slide27.xml.rels><?xml version="1.0" encoding="UTF-8" standalone="yes"?>
<Relationships xmlns="http://schemas.openxmlformats.org/package/2006/relationships"><Relationship Id="rId117" Type="http://schemas.openxmlformats.org/officeDocument/2006/relationships/customXml" Target="../ink/ink3793.xml"/><Relationship Id="rId21" Type="http://schemas.openxmlformats.org/officeDocument/2006/relationships/customXml" Target="../ink/ink3745.xml"/><Relationship Id="rId63" Type="http://schemas.openxmlformats.org/officeDocument/2006/relationships/customXml" Target="../ink/ink3766.xml"/><Relationship Id="rId159" Type="http://schemas.openxmlformats.org/officeDocument/2006/relationships/customXml" Target="../ink/ink3814.xml"/><Relationship Id="rId170" Type="http://schemas.openxmlformats.org/officeDocument/2006/relationships/image" Target="../media/image3609.png"/><Relationship Id="rId226" Type="http://schemas.openxmlformats.org/officeDocument/2006/relationships/image" Target="../media/image3637.png"/><Relationship Id="rId268" Type="http://schemas.openxmlformats.org/officeDocument/2006/relationships/image" Target="../media/image3658.png"/><Relationship Id="rId32" Type="http://schemas.openxmlformats.org/officeDocument/2006/relationships/image" Target="../media/image3541.png"/><Relationship Id="rId74" Type="http://schemas.openxmlformats.org/officeDocument/2006/relationships/image" Target="../media/image3562.png"/><Relationship Id="rId128" Type="http://schemas.openxmlformats.org/officeDocument/2006/relationships/image" Target="../media/image3589.png"/><Relationship Id="rId5" Type="http://schemas.openxmlformats.org/officeDocument/2006/relationships/customXml" Target="../ink/ink3737.xml"/><Relationship Id="rId181" Type="http://schemas.openxmlformats.org/officeDocument/2006/relationships/customXml" Target="../ink/ink3825.xml"/><Relationship Id="rId237" Type="http://schemas.openxmlformats.org/officeDocument/2006/relationships/customXml" Target="../ink/ink3853.xml"/><Relationship Id="rId279" Type="http://schemas.openxmlformats.org/officeDocument/2006/relationships/customXml" Target="../ink/ink3874.xml"/><Relationship Id="rId22" Type="http://schemas.openxmlformats.org/officeDocument/2006/relationships/image" Target="../media/image3536.png"/><Relationship Id="rId43" Type="http://schemas.openxmlformats.org/officeDocument/2006/relationships/customXml" Target="../ink/ink3756.xml"/><Relationship Id="rId64" Type="http://schemas.openxmlformats.org/officeDocument/2006/relationships/image" Target="../media/image3557.png"/><Relationship Id="rId118" Type="http://schemas.openxmlformats.org/officeDocument/2006/relationships/image" Target="../media/image3584.png"/><Relationship Id="rId139" Type="http://schemas.openxmlformats.org/officeDocument/2006/relationships/customXml" Target="../ink/ink3804.xml"/><Relationship Id="rId85" Type="http://schemas.openxmlformats.org/officeDocument/2006/relationships/customXml" Target="../ink/ink3777.xml"/><Relationship Id="rId150" Type="http://schemas.openxmlformats.org/officeDocument/2006/relationships/image" Target="../media/image3600.png"/><Relationship Id="rId171" Type="http://schemas.openxmlformats.org/officeDocument/2006/relationships/customXml" Target="../ink/ink3820.xml"/><Relationship Id="rId192" Type="http://schemas.openxmlformats.org/officeDocument/2006/relationships/image" Target="../media/image3620.png"/><Relationship Id="rId206" Type="http://schemas.openxmlformats.org/officeDocument/2006/relationships/image" Target="../media/image3627.png"/><Relationship Id="rId227" Type="http://schemas.openxmlformats.org/officeDocument/2006/relationships/customXml" Target="../ink/ink3848.xml"/><Relationship Id="rId248" Type="http://schemas.openxmlformats.org/officeDocument/2006/relationships/image" Target="../media/image3648.png"/><Relationship Id="rId269" Type="http://schemas.openxmlformats.org/officeDocument/2006/relationships/customXml" Target="../ink/ink3869.xml"/><Relationship Id="rId12" Type="http://schemas.openxmlformats.org/officeDocument/2006/relationships/image" Target="../media/image3531.png"/><Relationship Id="rId33" Type="http://schemas.openxmlformats.org/officeDocument/2006/relationships/customXml" Target="../ink/ink3751.xml"/><Relationship Id="rId108" Type="http://schemas.openxmlformats.org/officeDocument/2006/relationships/image" Target="../media/image3579.png"/><Relationship Id="rId129" Type="http://schemas.openxmlformats.org/officeDocument/2006/relationships/customXml" Target="../ink/ink3799.xml"/><Relationship Id="rId280" Type="http://schemas.openxmlformats.org/officeDocument/2006/relationships/image" Target="../media/image3664.png"/><Relationship Id="rId54" Type="http://schemas.openxmlformats.org/officeDocument/2006/relationships/image" Target="../media/image3552.png"/><Relationship Id="rId75" Type="http://schemas.openxmlformats.org/officeDocument/2006/relationships/customXml" Target="../ink/ink3772.xml"/><Relationship Id="rId96" Type="http://schemas.openxmlformats.org/officeDocument/2006/relationships/image" Target="../media/image3573.png"/><Relationship Id="rId140" Type="http://schemas.openxmlformats.org/officeDocument/2006/relationships/image" Target="../media/image3595.png"/><Relationship Id="rId161" Type="http://schemas.openxmlformats.org/officeDocument/2006/relationships/customXml" Target="../ink/ink3815.xml"/><Relationship Id="rId182" Type="http://schemas.openxmlformats.org/officeDocument/2006/relationships/image" Target="../media/image3615.png"/><Relationship Id="rId217" Type="http://schemas.openxmlformats.org/officeDocument/2006/relationships/customXml" Target="../ink/ink3843.xml"/><Relationship Id="rId6" Type="http://schemas.openxmlformats.org/officeDocument/2006/relationships/image" Target="../media/image3528.png"/><Relationship Id="rId238" Type="http://schemas.openxmlformats.org/officeDocument/2006/relationships/image" Target="../media/image3643.png"/><Relationship Id="rId259" Type="http://schemas.openxmlformats.org/officeDocument/2006/relationships/customXml" Target="../ink/ink3864.xml"/><Relationship Id="rId23" Type="http://schemas.openxmlformats.org/officeDocument/2006/relationships/customXml" Target="../ink/ink3746.xml"/><Relationship Id="rId119" Type="http://schemas.openxmlformats.org/officeDocument/2006/relationships/customXml" Target="../ink/ink3794.xml"/><Relationship Id="rId270" Type="http://schemas.openxmlformats.org/officeDocument/2006/relationships/image" Target="../media/image3659.png"/><Relationship Id="rId44" Type="http://schemas.openxmlformats.org/officeDocument/2006/relationships/image" Target="../media/image3547.png"/><Relationship Id="rId65" Type="http://schemas.openxmlformats.org/officeDocument/2006/relationships/customXml" Target="../ink/ink3767.xml"/><Relationship Id="rId86" Type="http://schemas.openxmlformats.org/officeDocument/2006/relationships/image" Target="../media/image3568.png"/><Relationship Id="rId130" Type="http://schemas.openxmlformats.org/officeDocument/2006/relationships/image" Target="../media/image3590.png"/><Relationship Id="rId151" Type="http://schemas.openxmlformats.org/officeDocument/2006/relationships/customXml" Target="../ink/ink3810.xml"/><Relationship Id="rId172" Type="http://schemas.openxmlformats.org/officeDocument/2006/relationships/image" Target="../media/image3610.png"/><Relationship Id="rId193" Type="http://schemas.openxmlformats.org/officeDocument/2006/relationships/customXml" Target="../ink/ink3831.xml"/><Relationship Id="rId207" Type="http://schemas.openxmlformats.org/officeDocument/2006/relationships/customXml" Target="../ink/ink3838.xml"/><Relationship Id="rId228" Type="http://schemas.openxmlformats.org/officeDocument/2006/relationships/image" Target="../media/image3638.png"/><Relationship Id="rId249" Type="http://schemas.openxmlformats.org/officeDocument/2006/relationships/customXml" Target="../ink/ink3859.xml"/><Relationship Id="rId13" Type="http://schemas.openxmlformats.org/officeDocument/2006/relationships/customXml" Target="../ink/ink3741.xml"/><Relationship Id="rId109" Type="http://schemas.openxmlformats.org/officeDocument/2006/relationships/customXml" Target="../ink/ink3789.xml"/><Relationship Id="rId260" Type="http://schemas.openxmlformats.org/officeDocument/2006/relationships/image" Target="../media/image3654.png"/><Relationship Id="rId281" Type="http://schemas.openxmlformats.org/officeDocument/2006/relationships/customXml" Target="../ink/ink3875.xml"/><Relationship Id="rId34" Type="http://schemas.openxmlformats.org/officeDocument/2006/relationships/image" Target="../media/image3542.png"/><Relationship Id="rId55" Type="http://schemas.openxmlformats.org/officeDocument/2006/relationships/customXml" Target="../ink/ink3762.xml"/><Relationship Id="rId76" Type="http://schemas.openxmlformats.org/officeDocument/2006/relationships/image" Target="../media/image3563.png"/><Relationship Id="rId97" Type="http://schemas.openxmlformats.org/officeDocument/2006/relationships/customXml" Target="../ink/ink3783.xml"/><Relationship Id="rId120" Type="http://schemas.openxmlformats.org/officeDocument/2006/relationships/image" Target="../media/image3585.png"/><Relationship Id="rId141" Type="http://schemas.openxmlformats.org/officeDocument/2006/relationships/customXml" Target="../ink/ink3805.xml"/><Relationship Id="rId7" Type="http://schemas.openxmlformats.org/officeDocument/2006/relationships/customXml" Target="../ink/ink3738.xml"/><Relationship Id="rId162" Type="http://schemas.openxmlformats.org/officeDocument/2006/relationships/image" Target="../media/image3605.png"/><Relationship Id="rId183" Type="http://schemas.openxmlformats.org/officeDocument/2006/relationships/customXml" Target="../ink/ink3826.xml"/><Relationship Id="rId218" Type="http://schemas.openxmlformats.org/officeDocument/2006/relationships/image" Target="../media/image3633.png"/><Relationship Id="rId239" Type="http://schemas.openxmlformats.org/officeDocument/2006/relationships/customXml" Target="../ink/ink3854.xml"/><Relationship Id="rId250" Type="http://schemas.openxmlformats.org/officeDocument/2006/relationships/image" Target="../media/image3649.png"/><Relationship Id="rId271" Type="http://schemas.openxmlformats.org/officeDocument/2006/relationships/customXml" Target="../ink/ink3870.xml"/><Relationship Id="rId24" Type="http://schemas.openxmlformats.org/officeDocument/2006/relationships/image" Target="../media/image3537.png"/><Relationship Id="rId45" Type="http://schemas.openxmlformats.org/officeDocument/2006/relationships/customXml" Target="../ink/ink3757.xml"/><Relationship Id="rId66" Type="http://schemas.openxmlformats.org/officeDocument/2006/relationships/image" Target="../media/image3558.png"/><Relationship Id="rId87" Type="http://schemas.openxmlformats.org/officeDocument/2006/relationships/customXml" Target="../ink/ink3778.xml"/><Relationship Id="rId110" Type="http://schemas.openxmlformats.org/officeDocument/2006/relationships/image" Target="../media/image3580.png"/><Relationship Id="rId131" Type="http://schemas.openxmlformats.org/officeDocument/2006/relationships/customXml" Target="../ink/ink3800.xml"/><Relationship Id="rId152" Type="http://schemas.openxmlformats.org/officeDocument/2006/relationships/image" Target="../media/image3601.png"/><Relationship Id="rId173" Type="http://schemas.openxmlformats.org/officeDocument/2006/relationships/customXml" Target="../ink/ink3821.xml"/><Relationship Id="rId194" Type="http://schemas.openxmlformats.org/officeDocument/2006/relationships/image" Target="../media/image3621.png"/><Relationship Id="rId208" Type="http://schemas.openxmlformats.org/officeDocument/2006/relationships/image" Target="../media/image3628.png"/><Relationship Id="rId229" Type="http://schemas.openxmlformats.org/officeDocument/2006/relationships/customXml" Target="../ink/ink3849.xml"/><Relationship Id="rId240" Type="http://schemas.openxmlformats.org/officeDocument/2006/relationships/image" Target="../media/image3644.png"/><Relationship Id="rId261" Type="http://schemas.openxmlformats.org/officeDocument/2006/relationships/customXml" Target="../ink/ink3865.xml"/><Relationship Id="rId14" Type="http://schemas.openxmlformats.org/officeDocument/2006/relationships/image" Target="../media/image3532.png"/><Relationship Id="rId35" Type="http://schemas.openxmlformats.org/officeDocument/2006/relationships/customXml" Target="../ink/ink3752.xml"/><Relationship Id="rId56" Type="http://schemas.openxmlformats.org/officeDocument/2006/relationships/image" Target="../media/image3553.png"/><Relationship Id="rId77" Type="http://schemas.openxmlformats.org/officeDocument/2006/relationships/customXml" Target="../ink/ink3773.xml"/><Relationship Id="rId100" Type="http://schemas.openxmlformats.org/officeDocument/2006/relationships/image" Target="../media/image3575.png"/><Relationship Id="rId282" Type="http://schemas.openxmlformats.org/officeDocument/2006/relationships/image" Target="../media/image3665.png"/><Relationship Id="rId8" Type="http://schemas.openxmlformats.org/officeDocument/2006/relationships/image" Target="../media/image3529.png"/><Relationship Id="rId98" Type="http://schemas.openxmlformats.org/officeDocument/2006/relationships/image" Target="../media/image3574.png"/><Relationship Id="rId121" Type="http://schemas.openxmlformats.org/officeDocument/2006/relationships/customXml" Target="../ink/ink3795.xml"/><Relationship Id="rId142" Type="http://schemas.openxmlformats.org/officeDocument/2006/relationships/image" Target="../media/image3596.png"/><Relationship Id="rId163" Type="http://schemas.openxmlformats.org/officeDocument/2006/relationships/customXml" Target="../ink/ink3816.xml"/><Relationship Id="rId184" Type="http://schemas.openxmlformats.org/officeDocument/2006/relationships/image" Target="../media/image3616.png"/><Relationship Id="rId219" Type="http://schemas.openxmlformats.org/officeDocument/2006/relationships/customXml" Target="../ink/ink3844.xml"/><Relationship Id="rId230" Type="http://schemas.openxmlformats.org/officeDocument/2006/relationships/image" Target="../media/image3639.png"/><Relationship Id="rId251" Type="http://schemas.openxmlformats.org/officeDocument/2006/relationships/customXml" Target="../ink/ink3860.xml"/><Relationship Id="rId25" Type="http://schemas.openxmlformats.org/officeDocument/2006/relationships/customXml" Target="../ink/ink3747.xml"/><Relationship Id="rId46" Type="http://schemas.openxmlformats.org/officeDocument/2006/relationships/image" Target="../media/image3548.png"/><Relationship Id="rId67" Type="http://schemas.openxmlformats.org/officeDocument/2006/relationships/customXml" Target="../ink/ink3768.xml"/><Relationship Id="rId272" Type="http://schemas.openxmlformats.org/officeDocument/2006/relationships/image" Target="../media/image3660.png"/><Relationship Id="rId88" Type="http://schemas.openxmlformats.org/officeDocument/2006/relationships/image" Target="../media/image3569.png"/><Relationship Id="rId111" Type="http://schemas.openxmlformats.org/officeDocument/2006/relationships/customXml" Target="../ink/ink3790.xml"/><Relationship Id="rId132" Type="http://schemas.openxmlformats.org/officeDocument/2006/relationships/image" Target="../media/image3591.png"/><Relationship Id="rId153" Type="http://schemas.openxmlformats.org/officeDocument/2006/relationships/customXml" Target="../ink/ink3811.xml"/><Relationship Id="rId174" Type="http://schemas.openxmlformats.org/officeDocument/2006/relationships/image" Target="../media/image3611.png"/><Relationship Id="rId195" Type="http://schemas.openxmlformats.org/officeDocument/2006/relationships/customXml" Target="../ink/ink3832.xml"/><Relationship Id="rId209" Type="http://schemas.openxmlformats.org/officeDocument/2006/relationships/customXml" Target="../ink/ink3839.xml"/><Relationship Id="rId220" Type="http://schemas.openxmlformats.org/officeDocument/2006/relationships/image" Target="../media/image3634.png"/><Relationship Id="rId241" Type="http://schemas.openxmlformats.org/officeDocument/2006/relationships/customXml" Target="../ink/ink3855.xml"/><Relationship Id="rId15" Type="http://schemas.openxmlformats.org/officeDocument/2006/relationships/customXml" Target="../ink/ink3742.xml"/><Relationship Id="rId36" Type="http://schemas.openxmlformats.org/officeDocument/2006/relationships/image" Target="../media/image3543.png"/><Relationship Id="rId57" Type="http://schemas.openxmlformats.org/officeDocument/2006/relationships/customXml" Target="../ink/ink3763.xml"/><Relationship Id="rId262" Type="http://schemas.openxmlformats.org/officeDocument/2006/relationships/image" Target="../media/image3655.png"/><Relationship Id="rId78" Type="http://schemas.openxmlformats.org/officeDocument/2006/relationships/image" Target="../media/image3564.png"/><Relationship Id="rId99" Type="http://schemas.openxmlformats.org/officeDocument/2006/relationships/customXml" Target="../ink/ink3784.xml"/><Relationship Id="rId101" Type="http://schemas.openxmlformats.org/officeDocument/2006/relationships/customXml" Target="../ink/ink3785.xml"/><Relationship Id="rId122" Type="http://schemas.openxmlformats.org/officeDocument/2006/relationships/image" Target="../media/image3586.png"/><Relationship Id="rId143" Type="http://schemas.openxmlformats.org/officeDocument/2006/relationships/customXml" Target="../ink/ink3806.xml"/><Relationship Id="rId164" Type="http://schemas.openxmlformats.org/officeDocument/2006/relationships/image" Target="../media/image3606.png"/><Relationship Id="rId185" Type="http://schemas.openxmlformats.org/officeDocument/2006/relationships/customXml" Target="../ink/ink3827.xml"/><Relationship Id="rId9" Type="http://schemas.openxmlformats.org/officeDocument/2006/relationships/customXml" Target="../ink/ink3739.xml"/><Relationship Id="rId210" Type="http://schemas.openxmlformats.org/officeDocument/2006/relationships/image" Target="../media/image3629.png"/><Relationship Id="rId26" Type="http://schemas.openxmlformats.org/officeDocument/2006/relationships/image" Target="../media/image3538.png"/><Relationship Id="rId231" Type="http://schemas.openxmlformats.org/officeDocument/2006/relationships/customXml" Target="../ink/ink3850.xml"/><Relationship Id="rId252" Type="http://schemas.openxmlformats.org/officeDocument/2006/relationships/image" Target="../media/image3650.png"/><Relationship Id="rId273" Type="http://schemas.openxmlformats.org/officeDocument/2006/relationships/customXml" Target="../ink/ink3871.xml"/><Relationship Id="rId47" Type="http://schemas.openxmlformats.org/officeDocument/2006/relationships/customXml" Target="../ink/ink3758.xml"/><Relationship Id="rId68" Type="http://schemas.openxmlformats.org/officeDocument/2006/relationships/image" Target="../media/image3559.png"/><Relationship Id="rId89" Type="http://schemas.openxmlformats.org/officeDocument/2006/relationships/customXml" Target="../ink/ink3779.xml"/><Relationship Id="rId112" Type="http://schemas.openxmlformats.org/officeDocument/2006/relationships/image" Target="../media/image3581.png"/><Relationship Id="rId133" Type="http://schemas.openxmlformats.org/officeDocument/2006/relationships/customXml" Target="../ink/ink3801.xml"/><Relationship Id="rId154" Type="http://schemas.openxmlformats.org/officeDocument/2006/relationships/image" Target="../media/image3503.png"/><Relationship Id="rId175" Type="http://schemas.openxmlformats.org/officeDocument/2006/relationships/customXml" Target="../ink/ink3822.xml"/><Relationship Id="rId196" Type="http://schemas.openxmlformats.org/officeDocument/2006/relationships/image" Target="../media/image3622.png"/><Relationship Id="rId200" Type="http://schemas.openxmlformats.org/officeDocument/2006/relationships/image" Target="../media/image3624.png"/><Relationship Id="rId16" Type="http://schemas.openxmlformats.org/officeDocument/2006/relationships/image" Target="../media/image3533.png"/><Relationship Id="rId221" Type="http://schemas.openxmlformats.org/officeDocument/2006/relationships/customXml" Target="../ink/ink3845.xml"/><Relationship Id="rId242" Type="http://schemas.openxmlformats.org/officeDocument/2006/relationships/image" Target="../media/image3645.png"/><Relationship Id="rId263" Type="http://schemas.openxmlformats.org/officeDocument/2006/relationships/customXml" Target="../ink/ink3866.xml"/><Relationship Id="rId37" Type="http://schemas.openxmlformats.org/officeDocument/2006/relationships/customXml" Target="../ink/ink3753.xml"/><Relationship Id="rId58" Type="http://schemas.openxmlformats.org/officeDocument/2006/relationships/image" Target="../media/image3554.png"/><Relationship Id="rId79" Type="http://schemas.openxmlformats.org/officeDocument/2006/relationships/customXml" Target="../ink/ink3774.xml"/><Relationship Id="rId102" Type="http://schemas.openxmlformats.org/officeDocument/2006/relationships/image" Target="../media/image3576.png"/><Relationship Id="rId123" Type="http://schemas.openxmlformats.org/officeDocument/2006/relationships/customXml" Target="../ink/ink3796.xml"/><Relationship Id="rId144" Type="http://schemas.openxmlformats.org/officeDocument/2006/relationships/image" Target="../media/image3597.png"/><Relationship Id="rId90" Type="http://schemas.openxmlformats.org/officeDocument/2006/relationships/image" Target="../media/image3570.png"/><Relationship Id="rId165" Type="http://schemas.openxmlformats.org/officeDocument/2006/relationships/customXml" Target="../ink/ink3817.xml"/><Relationship Id="rId186" Type="http://schemas.openxmlformats.org/officeDocument/2006/relationships/image" Target="../media/image3617.png"/><Relationship Id="rId211" Type="http://schemas.openxmlformats.org/officeDocument/2006/relationships/customXml" Target="../ink/ink3840.xml"/><Relationship Id="rId232" Type="http://schemas.openxmlformats.org/officeDocument/2006/relationships/image" Target="../media/image3640.png"/><Relationship Id="rId253" Type="http://schemas.openxmlformats.org/officeDocument/2006/relationships/customXml" Target="../ink/ink3861.xml"/><Relationship Id="rId274" Type="http://schemas.openxmlformats.org/officeDocument/2006/relationships/image" Target="../media/image3661.png"/><Relationship Id="rId27" Type="http://schemas.openxmlformats.org/officeDocument/2006/relationships/customXml" Target="../ink/ink3748.xml"/><Relationship Id="rId48" Type="http://schemas.openxmlformats.org/officeDocument/2006/relationships/image" Target="../media/image3549.png"/><Relationship Id="rId69" Type="http://schemas.openxmlformats.org/officeDocument/2006/relationships/customXml" Target="../ink/ink3769.xml"/><Relationship Id="rId113" Type="http://schemas.openxmlformats.org/officeDocument/2006/relationships/customXml" Target="../ink/ink3791.xml"/><Relationship Id="rId134" Type="http://schemas.openxmlformats.org/officeDocument/2006/relationships/image" Target="../media/image3592.png"/><Relationship Id="rId80" Type="http://schemas.openxmlformats.org/officeDocument/2006/relationships/image" Target="../media/image3565.png"/><Relationship Id="rId155" Type="http://schemas.openxmlformats.org/officeDocument/2006/relationships/customXml" Target="../ink/ink3812.xml"/><Relationship Id="rId176" Type="http://schemas.openxmlformats.org/officeDocument/2006/relationships/image" Target="../media/image3612.png"/><Relationship Id="rId197" Type="http://schemas.openxmlformats.org/officeDocument/2006/relationships/customXml" Target="../ink/ink3833.xml"/><Relationship Id="rId201" Type="http://schemas.openxmlformats.org/officeDocument/2006/relationships/customXml" Target="../ink/ink3835.xml"/><Relationship Id="rId222" Type="http://schemas.openxmlformats.org/officeDocument/2006/relationships/image" Target="../media/image3635.png"/><Relationship Id="rId243" Type="http://schemas.openxmlformats.org/officeDocument/2006/relationships/customXml" Target="../ink/ink3856.xml"/><Relationship Id="rId264" Type="http://schemas.openxmlformats.org/officeDocument/2006/relationships/image" Target="../media/image3656.png"/><Relationship Id="rId17" Type="http://schemas.openxmlformats.org/officeDocument/2006/relationships/customXml" Target="../ink/ink3743.xml"/><Relationship Id="rId38" Type="http://schemas.openxmlformats.org/officeDocument/2006/relationships/image" Target="../media/image3544.png"/><Relationship Id="rId59" Type="http://schemas.openxmlformats.org/officeDocument/2006/relationships/customXml" Target="../ink/ink3764.xml"/><Relationship Id="rId103" Type="http://schemas.openxmlformats.org/officeDocument/2006/relationships/customXml" Target="../ink/ink3786.xml"/><Relationship Id="rId124" Type="http://schemas.openxmlformats.org/officeDocument/2006/relationships/image" Target="../media/image3587.png"/><Relationship Id="rId70" Type="http://schemas.openxmlformats.org/officeDocument/2006/relationships/image" Target="../media/image3560.png"/><Relationship Id="rId91" Type="http://schemas.openxmlformats.org/officeDocument/2006/relationships/customXml" Target="../ink/ink3780.xml"/><Relationship Id="rId145" Type="http://schemas.openxmlformats.org/officeDocument/2006/relationships/customXml" Target="../ink/ink3807.xml"/><Relationship Id="rId166" Type="http://schemas.openxmlformats.org/officeDocument/2006/relationships/image" Target="../media/image3607.png"/><Relationship Id="rId187" Type="http://schemas.openxmlformats.org/officeDocument/2006/relationships/customXml" Target="../ink/ink3828.xml"/><Relationship Id="rId1" Type="http://schemas.openxmlformats.org/officeDocument/2006/relationships/slideLayout" Target="../slideLayouts/slideLayout7.xml"/><Relationship Id="rId212" Type="http://schemas.openxmlformats.org/officeDocument/2006/relationships/image" Target="../media/image3630.png"/><Relationship Id="rId233" Type="http://schemas.openxmlformats.org/officeDocument/2006/relationships/customXml" Target="../ink/ink3851.xml"/><Relationship Id="rId254" Type="http://schemas.openxmlformats.org/officeDocument/2006/relationships/image" Target="../media/image3651.png"/><Relationship Id="rId28" Type="http://schemas.openxmlformats.org/officeDocument/2006/relationships/image" Target="../media/image3539.png"/><Relationship Id="rId49" Type="http://schemas.openxmlformats.org/officeDocument/2006/relationships/customXml" Target="../ink/ink3759.xml"/><Relationship Id="rId114" Type="http://schemas.openxmlformats.org/officeDocument/2006/relationships/image" Target="../media/image3582.png"/><Relationship Id="rId275" Type="http://schemas.openxmlformats.org/officeDocument/2006/relationships/customXml" Target="../ink/ink3872.xml"/><Relationship Id="rId60" Type="http://schemas.openxmlformats.org/officeDocument/2006/relationships/image" Target="../media/image3555.png"/><Relationship Id="rId81" Type="http://schemas.openxmlformats.org/officeDocument/2006/relationships/customXml" Target="../ink/ink3775.xml"/><Relationship Id="rId135" Type="http://schemas.openxmlformats.org/officeDocument/2006/relationships/customXml" Target="../ink/ink3802.xml"/><Relationship Id="rId156" Type="http://schemas.openxmlformats.org/officeDocument/2006/relationships/image" Target="../media/image3602.png"/><Relationship Id="rId177" Type="http://schemas.openxmlformats.org/officeDocument/2006/relationships/customXml" Target="../ink/ink3823.xml"/><Relationship Id="rId198" Type="http://schemas.openxmlformats.org/officeDocument/2006/relationships/image" Target="../media/image3623.png"/><Relationship Id="rId202" Type="http://schemas.openxmlformats.org/officeDocument/2006/relationships/image" Target="../media/image3625.png"/><Relationship Id="rId223" Type="http://schemas.openxmlformats.org/officeDocument/2006/relationships/customXml" Target="../ink/ink3846.xml"/><Relationship Id="rId244" Type="http://schemas.openxmlformats.org/officeDocument/2006/relationships/image" Target="../media/image3646.png"/><Relationship Id="rId18" Type="http://schemas.openxmlformats.org/officeDocument/2006/relationships/image" Target="../media/image3534.png"/><Relationship Id="rId39" Type="http://schemas.openxmlformats.org/officeDocument/2006/relationships/customXml" Target="../ink/ink3754.xml"/><Relationship Id="rId265" Type="http://schemas.openxmlformats.org/officeDocument/2006/relationships/customXml" Target="../ink/ink3867.xml"/><Relationship Id="rId50" Type="http://schemas.openxmlformats.org/officeDocument/2006/relationships/image" Target="../media/image3550.png"/><Relationship Id="rId104" Type="http://schemas.openxmlformats.org/officeDocument/2006/relationships/image" Target="../media/image3577.png"/><Relationship Id="rId125" Type="http://schemas.openxmlformats.org/officeDocument/2006/relationships/customXml" Target="../ink/ink3797.xml"/><Relationship Id="rId146" Type="http://schemas.openxmlformats.org/officeDocument/2006/relationships/image" Target="../media/image3598.png"/><Relationship Id="rId167" Type="http://schemas.openxmlformats.org/officeDocument/2006/relationships/customXml" Target="../ink/ink3818.xml"/><Relationship Id="rId188" Type="http://schemas.openxmlformats.org/officeDocument/2006/relationships/image" Target="../media/image3618.png"/><Relationship Id="rId71" Type="http://schemas.openxmlformats.org/officeDocument/2006/relationships/customXml" Target="../ink/ink3770.xml"/><Relationship Id="rId92" Type="http://schemas.openxmlformats.org/officeDocument/2006/relationships/image" Target="../media/image3571.png"/><Relationship Id="rId213" Type="http://schemas.openxmlformats.org/officeDocument/2006/relationships/customXml" Target="../ink/ink3841.xml"/><Relationship Id="rId234" Type="http://schemas.openxmlformats.org/officeDocument/2006/relationships/image" Target="../media/image3641.png"/><Relationship Id="rId2" Type="http://schemas.openxmlformats.org/officeDocument/2006/relationships/notesSlide" Target="../notesSlides/notesSlide22.xml"/><Relationship Id="rId29" Type="http://schemas.openxmlformats.org/officeDocument/2006/relationships/customXml" Target="../ink/ink3749.xml"/><Relationship Id="rId255" Type="http://schemas.openxmlformats.org/officeDocument/2006/relationships/customXml" Target="../ink/ink3862.xml"/><Relationship Id="rId276" Type="http://schemas.openxmlformats.org/officeDocument/2006/relationships/image" Target="../media/image3662.png"/><Relationship Id="rId40" Type="http://schemas.openxmlformats.org/officeDocument/2006/relationships/image" Target="../media/image3545.png"/><Relationship Id="rId115" Type="http://schemas.openxmlformats.org/officeDocument/2006/relationships/customXml" Target="../ink/ink3792.xml"/><Relationship Id="rId136" Type="http://schemas.openxmlformats.org/officeDocument/2006/relationships/image" Target="../media/image3593.png"/><Relationship Id="rId157" Type="http://schemas.openxmlformats.org/officeDocument/2006/relationships/customXml" Target="../ink/ink3813.xml"/><Relationship Id="rId178" Type="http://schemas.openxmlformats.org/officeDocument/2006/relationships/image" Target="../media/image3613.png"/><Relationship Id="rId61" Type="http://schemas.openxmlformats.org/officeDocument/2006/relationships/customXml" Target="../ink/ink3765.xml"/><Relationship Id="rId82" Type="http://schemas.openxmlformats.org/officeDocument/2006/relationships/image" Target="../media/image3566.png"/><Relationship Id="rId199" Type="http://schemas.openxmlformats.org/officeDocument/2006/relationships/customXml" Target="../ink/ink3834.xml"/><Relationship Id="rId203" Type="http://schemas.openxmlformats.org/officeDocument/2006/relationships/customXml" Target="../ink/ink3836.xml"/><Relationship Id="rId19" Type="http://schemas.openxmlformats.org/officeDocument/2006/relationships/customXml" Target="../ink/ink3744.xml"/><Relationship Id="rId224" Type="http://schemas.openxmlformats.org/officeDocument/2006/relationships/image" Target="../media/image3636.png"/><Relationship Id="rId245" Type="http://schemas.openxmlformats.org/officeDocument/2006/relationships/customXml" Target="../ink/ink3857.xml"/><Relationship Id="rId266" Type="http://schemas.openxmlformats.org/officeDocument/2006/relationships/image" Target="../media/image3657.png"/><Relationship Id="rId30" Type="http://schemas.openxmlformats.org/officeDocument/2006/relationships/image" Target="../media/image3540.png"/><Relationship Id="rId105" Type="http://schemas.openxmlformats.org/officeDocument/2006/relationships/customXml" Target="../ink/ink3787.xml"/><Relationship Id="rId126" Type="http://schemas.openxmlformats.org/officeDocument/2006/relationships/image" Target="../media/image3588.png"/><Relationship Id="rId147" Type="http://schemas.openxmlformats.org/officeDocument/2006/relationships/customXml" Target="../ink/ink3808.xml"/><Relationship Id="rId168" Type="http://schemas.openxmlformats.org/officeDocument/2006/relationships/image" Target="../media/image3608.png"/><Relationship Id="rId51" Type="http://schemas.openxmlformats.org/officeDocument/2006/relationships/customXml" Target="../ink/ink3760.xml"/><Relationship Id="rId72" Type="http://schemas.openxmlformats.org/officeDocument/2006/relationships/image" Target="../media/image3561.png"/><Relationship Id="rId93" Type="http://schemas.openxmlformats.org/officeDocument/2006/relationships/customXml" Target="../ink/ink3781.xml"/><Relationship Id="rId189" Type="http://schemas.openxmlformats.org/officeDocument/2006/relationships/customXml" Target="../ink/ink3829.xml"/><Relationship Id="rId3" Type="http://schemas.openxmlformats.org/officeDocument/2006/relationships/customXml" Target="../ink/ink3736.xml"/><Relationship Id="rId214" Type="http://schemas.openxmlformats.org/officeDocument/2006/relationships/image" Target="../media/image3631.png"/><Relationship Id="rId235" Type="http://schemas.openxmlformats.org/officeDocument/2006/relationships/customXml" Target="../ink/ink3852.xml"/><Relationship Id="rId256" Type="http://schemas.openxmlformats.org/officeDocument/2006/relationships/image" Target="../media/image3652.png"/><Relationship Id="rId277" Type="http://schemas.openxmlformats.org/officeDocument/2006/relationships/customXml" Target="../ink/ink3873.xml"/><Relationship Id="rId116" Type="http://schemas.openxmlformats.org/officeDocument/2006/relationships/image" Target="../media/image3583.png"/><Relationship Id="rId137" Type="http://schemas.openxmlformats.org/officeDocument/2006/relationships/customXml" Target="../ink/ink3803.xml"/><Relationship Id="rId158" Type="http://schemas.openxmlformats.org/officeDocument/2006/relationships/image" Target="../media/image3603.png"/><Relationship Id="rId20" Type="http://schemas.openxmlformats.org/officeDocument/2006/relationships/image" Target="../media/image3535.png"/><Relationship Id="rId41" Type="http://schemas.openxmlformats.org/officeDocument/2006/relationships/customXml" Target="../ink/ink3755.xml"/><Relationship Id="rId62" Type="http://schemas.openxmlformats.org/officeDocument/2006/relationships/image" Target="../media/image3556.png"/><Relationship Id="rId83" Type="http://schemas.openxmlformats.org/officeDocument/2006/relationships/customXml" Target="../ink/ink3776.xml"/><Relationship Id="rId179" Type="http://schemas.openxmlformats.org/officeDocument/2006/relationships/customXml" Target="../ink/ink3824.xml"/><Relationship Id="rId190" Type="http://schemas.openxmlformats.org/officeDocument/2006/relationships/image" Target="../media/image3619.png"/><Relationship Id="rId204" Type="http://schemas.openxmlformats.org/officeDocument/2006/relationships/image" Target="../media/image3626.png"/><Relationship Id="rId225" Type="http://schemas.openxmlformats.org/officeDocument/2006/relationships/customXml" Target="../ink/ink3847.xml"/><Relationship Id="rId246" Type="http://schemas.openxmlformats.org/officeDocument/2006/relationships/image" Target="../media/image3647.png"/><Relationship Id="rId267" Type="http://schemas.openxmlformats.org/officeDocument/2006/relationships/customXml" Target="../ink/ink3868.xml"/><Relationship Id="rId106" Type="http://schemas.openxmlformats.org/officeDocument/2006/relationships/image" Target="../media/image3578.png"/><Relationship Id="rId127" Type="http://schemas.openxmlformats.org/officeDocument/2006/relationships/customXml" Target="../ink/ink3798.xml"/><Relationship Id="rId10" Type="http://schemas.openxmlformats.org/officeDocument/2006/relationships/image" Target="../media/image3530.png"/><Relationship Id="rId31" Type="http://schemas.openxmlformats.org/officeDocument/2006/relationships/customXml" Target="../ink/ink3750.xml"/><Relationship Id="rId52" Type="http://schemas.openxmlformats.org/officeDocument/2006/relationships/image" Target="../media/image3551.png"/><Relationship Id="rId73" Type="http://schemas.openxmlformats.org/officeDocument/2006/relationships/customXml" Target="../ink/ink3771.xml"/><Relationship Id="rId94" Type="http://schemas.openxmlformats.org/officeDocument/2006/relationships/image" Target="../media/image3572.png"/><Relationship Id="rId148" Type="http://schemas.openxmlformats.org/officeDocument/2006/relationships/image" Target="../media/image3599.png"/><Relationship Id="rId169" Type="http://schemas.openxmlformats.org/officeDocument/2006/relationships/customXml" Target="../ink/ink3819.xml"/><Relationship Id="rId4" Type="http://schemas.openxmlformats.org/officeDocument/2006/relationships/image" Target="../media/image3527.png"/><Relationship Id="rId180" Type="http://schemas.openxmlformats.org/officeDocument/2006/relationships/image" Target="../media/image3614.png"/><Relationship Id="rId215" Type="http://schemas.openxmlformats.org/officeDocument/2006/relationships/customXml" Target="../ink/ink3842.xml"/><Relationship Id="rId236" Type="http://schemas.openxmlformats.org/officeDocument/2006/relationships/image" Target="../media/image3642.png"/><Relationship Id="rId257" Type="http://schemas.openxmlformats.org/officeDocument/2006/relationships/customXml" Target="../ink/ink3863.xml"/><Relationship Id="rId278" Type="http://schemas.openxmlformats.org/officeDocument/2006/relationships/image" Target="../media/image3663.png"/><Relationship Id="rId42" Type="http://schemas.openxmlformats.org/officeDocument/2006/relationships/image" Target="../media/image3546.png"/><Relationship Id="rId84" Type="http://schemas.openxmlformats.org/officeDocument/2006/relationships/image" Target="../media/image3567.png"/><Relationship Id="rId138" Type="http://schemas.openxmlformats.org/officeDocument/2006/relationships/image" Target="../media/image3594.png"/><Relationship Id="rId191" Type="http://schemas.openxmlformats.org/officeDocument/2006/relationships/customXml" Target="../ink/ink3830.xml"/><Relationship Id="rId205" Type="http://schemas.openxmlformats.org/officeDocument/2006/relationships/customXml" Target="../ink/ink3837.xml"/><Relationship Id="rId247" Type="http://schemas.openxmlformats.org/officeDocument/2006/relationships/customXml" Target="../ink/ink3858.xml"/><Relationship Id="rId107" Type="http://schemas.openxmlformats.org/officeDocument/2006/relationships/customXml" Target="../ink/ink3788.xml"/><Relationship Id="rId11" Type="http://schemas.openxmlformats.org/officeDocument/2006/relationships/customXml" Target="../ink/ink3740.xml"/><Relationship Id="rId53" Type="http://schemas.openxmlformats.org/officeDocument/2006/relationships/customXml" Target="../ink/ink3761.xml"/><Relationship Id="rId149" Type="http://schemas.openxmlformats.org/officeDocument/2006/relationships/customXml" Target="../ink/ink3809.xml"/><Relationship Id="rId95" Type="http://schemas.openxmlformats.org/officeDocument/2006/relationships/customXml" Target="../ink/ink3782.xml"/><Relationship Id="rId160" Type="http://schemas.openxmlformats.org/officeDocument/2006/relationships/image" Target="../media/image3604.png"/><Relationship Id="rId216" Type="http://schemas.openxmlformats.org/officeDocument/2006/relationships/image" Target="../media/image3632.png"/><Relationship Id="rId258" Type="http://schemas.openxmlformats.org/officeDocument/2006/relationships/image" Target="../media/image365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17" Type="http://schemas.openxmlformats.org/officeDocument/2006/relationships/image" Target="../media/image3723.png"/><Relationship Id="rId671" Type="http://schemas.openxmlformats.org/officeDocument/2006/relationships/image" Target="../media/image4000.png"/><Relationship Id="rId769" Type="http://schemas.openxmlformats.org/officeDocument/2006/relationships/image" Target="../media/image4049.png"/><Relationship Id="rId21" Type="http://schemas.openxmlformats.org/officeDocument/2006/relationships/image" Target="../media/image3675.png"/><Relationship Id="rId324" Type="http://schemas.openxmlformats.org/officeDocument/2006/relationships/customXml" Target="../ink/ink4037.xml"/><Relationship Id="rId531" Type="http://schemas.openxmlformats.org/officeDocument/2006/relationships/image" Target="../media/image3930.png"/><Relationship Id="rId629" Type="http://schemas.openxmlformats.org/officeDocument/2006/relationships/image" Target="../media/image3979.png"/><Relationship Id="rId170" Type="http://schemas.openxmlformats.org/officeDocument/2006/relationships/customXml" Target="../ink/ink3960.xml"/><Relationship Id="rId836" Type="http://schemas.openxmlformats.org/officeDocument/2006/relationships/customXml" Target="../ink/ink4293.xml"/><Relationship Id="rId268" Type="http://schemas.openxmlformats.org/officeDocument/2006/relationships/customXml" Target="../ink/ink4009.xml"/><Relationship Id="rId475" Type="http://schemas.openxmlformats.org/officeDocument/2006/relationships/image" Target="../media/image3902.png"/><Relationship Id="rId682" Type="http://schemas.openxmlformats.org/officeDocument/2006/relationships/customXml" Target="../ink/ink4216.xml"/><Relationship Id="rId903" Type="http://schemas.openxmlformats.org/officeDocument/2006/relationships/image" Target="../media/image4116.png"/><Relationship Id="rId32" Type="http://schemas.openxmlformats.org/officeDocument/2006/relationships/customXml" Target="../ink/ink3891.xml"/><Relationship Id="rId128" Type="http://schemas.openxmlformats.org/officeDocument/2006/relationships/customXml" Target="../ink/ink3939.xml"/><Relationship Id="rId335" Type="http://schemas.openxmlformats.org/officeDocument/2006/relationships/image" Target="../media/image3832.png"/><Relationship Id="rId542" Type="http://schemas.openxmlformats.org/officeDocument/2006/relationships/customXml" Target="../ink/ink4146.xml"/><Relationship Id="rId181" Type="http://schemas.openxmlformats.org/officeDocument/2006/relationships/image" Target="../media/image3755.png"/><Relationship Id="rId402" Type="http://schemas.openxmlformats.org/officeDocument/2006/relationships/customXml" Target="../ink/ink4076.xml"/><Relationship Id="rId847" Type="http://schemas.openxmlformats.org/officeDocument/2006/relationships/image" Target="../media/image4088.png"/><Relationship Id="rId279" Type="http://schemas.openxmlformats.org/officeDocument/2006/relationships/image" Target="../media/image3804.png"/><Relationship Id="rId486" Type="http://schemas.openxmlformats.org/officeDocument/2006/relationships/customXml" Target="../ink/ink4118.xml"/><Relationship Id="rId693" Type="http://schemas.openxmlformats.org/officeDocument/2006/relationships/image" Target="../media/image4011.png"/><Relationship Id="rId707" Type="http://schemas.openxmlformats.org/officeDocument/2006/relationships/image" Target="../media/image4018.png"/><Relationship Id="rId43" Type="http://schemas.openxmlformats.org/officeDocument/2006/relationships/image" Target="../media/image3686.png"/><Relationship Id="rId139" Type="http://schemas.openxmlformats.org/officeDocument/2006/relationships/image" Target="../media/image3734.png"/><Relationship Id="rId346" Type="http://schemas.openxmlformats.org/officeDocument/2006/relationships/customXml" Target="../ink/ink4048.xml"/><Relationship Id="rId553" Type="http://schemas.openxmlformats.org/officeDocument/2006/relationships/image" Target="../media/image3941.png"/><Relationship Id="rId760" Type="http://schemas.openxmlformats.org/officeDocument/2006/relationships/customXml" Target="../ink/ink4255.xml"/><Relationship Id="rId192" Type="http://schemas.openxmlformats.org/officeDocument/2006/relationships/customXml" Target="../ink/ink3971.xml"/><Relationship Id="rId206" Type="http://schemas.openxmlformats.org/officeDocument/2006/relationships/customXml" Target="../ink/ink3978.xml"/><Relationship Id="rId413" Type="http://schemas.openxmlformats.org/officeDocument/2006/relationships/image" Target="../media/image3871.png"/><Relationship Id="rId858" Type="http://schemas.openxmlformats.org/officeDocument/2006/relationships/customXml" Target="../ink/ink4304.xml"/><Relationship Id="rId497" Type="http://schemas.openxmlformats.org/officeDocument/2006/relationships/image" Target="../media/image3913.png"/><Relationship Id="rId620" Type="http://schemas.openxmlformats.org/officeDocument/2006/relationships/customXml" Target="../ink/ink4185.xml"/><Relationship Id="rId718" Type="http://schemas.openxmlformats.org/officeDocument/2006/relationships/customXml" Target="../ink/ink4234.xml"/><Relationship Id="rId357" Type="http://schemas.openxmlformats.org/officeDocument/2006/relationships/image" Target="../media/image3843.png"/><Relationship Id="rId54" Type="http://schemas.openxmlformats.org/officeDocument/2006/relationships/customXml" Target="../ink/ink3902.xml"/><Relationship Id="rId217" Type="http://schemas.openxmlformats.org/officeDocument/2006/relationships/image" Target="../media/image3773.png"/><Relationship Id="rId564" Type="http://schemas.openxmlformats.org/officeDocument/2006/relationships/customXml" Target="../ink/ink4157.xml"/><Relationship Id="rId771" Type="http://schemas.openxmlformats.org/officeDocument/2006/relationships/image" Target="../media/image4050.png"/><Relationship Id="rId869" Type="http://schemas.openxmlformats.org/officeDocument/2006/relationships/image" Target="../media/image4099.png"/><Relationship Id="rId424" Type="http://schemas.openxmlformats.org/officeDocument/2006/relationships/customXml" Target="../ink/ink4087.xml"/><Relationship Id="rId631" Type="http://schemas.openxmlformats.org/officeDocument/2006/relationships/image" Target="../media/image3980.png"/><Relationship Id="rId729" Type="http://schemas.openxmlformats.org/officeDocument/2006/relationships/image" Target="../media/image4029.png"/><Relationship Id="rId270" Type="http://schemas.openxmlformats.org/officeDocument/2006/relationships/customXml" Target="../ink/ink4010.xml"/><Relationship Id="rId65" Type="http://schemas.openxmlformats.org/officeDocument/2006/relationships/image" Target="../media/image3697.png"/><Relationship Id="rId130" Type="http://schemas.openxmlformats.org/officeDocument/2006/relationships/customXml" Target="../ink/ink3940.xml"/><Relationship Id="rId368" Type="http://schemas.openxmlformats.org/officeDocument/2006/relationships/customXml" Target="../ink/ink4059.xml"/><Relationship Id="rId575" Type="http://schemas.openxmlformats.org/officeDocument/2006/relationships/image" Target="../media/image3952.png"/><Relationship Id="rId782" Type="http://schemas.openxmlformats.org/officeDocument/2006/relationships/customXml" Target="../ink/ink4266.xml"/><Relationship Id="rId228" Type="http://schemas.openxmlformats.org/officeDocument/2006/relationships/customXml" Target="../ink/ink3989.xml"/><Relationship Id="rId435" Type="http://schemas.openxmlformats.org/officeDocument/2006/relationships/image" Target="../media/image3882.png"/><Relationship Id="rId642" Type="http://schemas.openxmlformats.org/officeDocument/2006/relationships/customXml" Target="../ink/ink4196.xml"/><Relationship Id="rId281" Type="http://schemas.openxmlformats.org/officeDocument/2006/relationships/image" Target="../media/image3805.png"/><Relationship Id="rId502" Type="http://schemas.openxmlformats.org/officeDocument/2006/relationships/customXml" Target="../ink/ink4126.xml"/><Relationship Id="rId76" Type="http://schemas.openxmlformats.org/officeDocument/2006/relationships/customXml" Target="../ink/ink3913.xml"/><Relationship Id="rId141" Type="http://schemas.openxmlformats.org/officeDocument/2006/relationships/image" Target="../media/image3735.png"/><Relationship Id="rId379" Type="http://schemas.openxmlformats.org/officeDocument/2006/relationships/image" Target="../media/image3854.png"/><Relationship Id="rId586" Type="http://schemas.openxmlformats.org/officeDocument/2006/relationships/customXml" Target="../ink/ink4168.xml"/><Relationship Id="rId793" Type="http://schemas.openxmlformats.org/officeDocument/2006/relationships/image" Target="../media/image4061.png"/><Relationship Id="rId807" Type="http://schemas.openxmlformats.org/officeDocument/2006/relationships/image" Target="../media/image4068.png"/><Relationship Id="rId7" Type="http://schemas.openxmlformats.org/officeDocument/2006/relationships/image" Target="../media/image3668.png"/><Relationship Id="rId239" Type="http://schemas.openxmlformats.org/officeDocument/2006/relationships/image" Target="../media/image3784.png"/><Relationship Id="rId446" Type="http://schemas.openxmlformats.org/officeDocument/2006/relationships/customXml" Target="../ink/ink4098.xml"/><Relationship Id="rId653" Type="http://schemas.openxmlformats.org/officeDocument/2006/relationships/image" Target="../media/image3991.png"/><Relationship Id="rId292" Type="http://schemas.openxmlformats.org/officeDocument/2006/relationships/customXml" Target="../ink/ink4021.xml"/><Relationship Id="rId306" Type="http://schemas.openxmlformats.org/officeDocument/2006/relationships/customXml" Target="../ink/ink4028.xml"/><Relationship Id="rId860" Type="http://schemas.openxmlformats.org/officeDocument/2006/relationships/customXml" Target="../ink/ink4305.xml"/><Relationship Id="rId87" Type="http://schemas.openxmlformats.org/officeDocument/2006/relationships/image" Target="../media/image3708.png"/><Relationship Id="rId513" Type="http://schemas.openxmlformats.org/officeDocument/2006/relationships/image" Target="../media/image3921.png"/><Relationship Id="rId597" Type="http://schemas.openxmlformats.org/officeDocument/2006/relationships/image" Target="../media/image3963.png"/><Relationship Id="rId720" Type="http://schemas.openxmlformats.org/officeDocument/2006/relationships/customXml" Target="../ink/ink4235.xml"/><Relationship Id="rId818" Type="http://schemas.openxmlformats.org/officeDocument/2006/relationships/customXml" Target="../ink/ink4284.xml"/><Relationship Id="rId152" Type="http://schemas.openxmlformats.org/officeDocument/2006/relationships/customXml" Target="../ink/ink3951.xml"/><Relationship Id="rId457" Type="http://schemas.openxmlformats.org/officeDocument/2006/relationships/image" Target="../media/image3893.png"/><Relationship Id="rId664" Type="http://schemas.openxmlformats.org/officeDocument/2006/relationships/customXml" Target="../ink/ink4207.xml"/><Relationship Id="rId871" Type="http://schemas.openxmlformats.org/officeDocument/2006/relationships/image" Target="../media/image4100.png"/><Relationship Id="rId14" Type="http://schemas.openxmlformats.org/officeDocument/2006/relationships/customXml" Target="../ink/ink3882.xml"/><Relationship Id="rId317" Type="http://schemas.openxmlformats.org/officeDocument/2006/relationships/image" Target="../media/image3823.png"/><Relationship Id="rId524" Type="http://schemas.openxmlformats.org/officeDocument/2006/relationships/customXml" Target="../ink/ink4137.xml"/><Relationship Id="rId731" Type="http://schemas.openxmlformats.org/officeDocument/2006/relationships/image" Target="../media/image4030.png"/><Relationship Id="rId98" Type="http://schemas.openxmlformats.org/officeDocument/2006/relationships/customXml" Target="../ink/ink3924.xml"/><Relationship Id="rId163" Type="http://schemas.openxmlformats.org/officeDocument/2006/relationships/image" Target="../media/image3746.png"/><Relationship Id="rId370" Type="http://schemas.openxmlformats.org/officeDocument/2006/relationships/customXml" Target="../ink/ink4060.xml"/><Relationship Id="rId829" Type="http://schemas.openxmlformats.org/officeDocument/2006/relationships/image" Target="../media/image4079.png"/><Relationship Id="rId230" Type="http://schemas.openxmlformats.org/officeDocument/2006/relationships/customXml" Target="../ink/ink3990.xml"/><Relationship Id="rId468" Type="http://schemas.openxmlformats.org/officeDocument/2006/relationships/customXml" Target="../ink/ink4109.xml"/><Relationship Id="rId675" Type="http://schemas.openxmlformats.org/officeDocument/2006/relationships/image" Target="../media/image4002.png"/><Relationship Id="rId882" Type="http://schemas.openxmlformats.org/officeDocument/2006/relationships/customXml" Target="../ink/ink4316.xml"/><Relationship Id="rId25" Type="http://schemas.openxmlformats.org/officeDocument/2006/relationships/image" Target="../media/image3677.png"/><Relationship Id="rId328" Type="http://schemas.openxmlformats.org/officeDocument/2006/relationships/customXml" Target="../ink/ink4039.xml"/><Relationship Id="rId535" Type="http://schemas.openxmlformats.org/officeDocument/2006/relationships/image" Target="../media/image3932.png"/><Relationship Id="rId742" Type="http://schemas.openxmlformats.org/officeDocument/2006/relationships/customXml" Target="../ink/ink4246.xml"/><Relationship Id="rId174" Type="http://schemas.openxmlformats.org/officeDocument/2006/relationships/customXml" Target="../ink/ink3962.xml"/><Relationship Id="rId381" Type="http://schemas.openxmlformats.org/officeDocument/2006/relationships/image" Target="../media/image3855.png"/><Relationship Id="rId602" Type="http://schemas.openxmlformats.org/officeDocument/2006/relationships/customXml" Target="../ink/ink4176.xml"/><Relationship Id="rId241" Type="http://schemas.openxmlformats.org/officeDocument/2006/relationships/image" Target="../media/image3785.png"/><Relationship Id="rId479" Type="http://schemas.openxmlformats.org/officeDocument/2006/relationships/image" Target="../media/image3904.png"/><Relationship Id="rId686" Type="http://schemas.openxmlformats.org/officeDocument/2006/relationships/customXml" Target="../ink/ink4218.xml"/><Relationship Id="rId893" Type="http://schemas.openxmlformats.org/officeDocument/2006/relationships/image" Target="../media/image4111.png"/><Relationship Id="rId907" Type="http://schemas.openxmlformats.org/officeDocument/2006/relationships/image" Target="../media/image4118.png"/><Relationship Id="rId36" Type="http://schemas.openxmlformats.org/officeDocument/2006/relationships/customXml" Target="../ink/ink3893.xml"/><Relationship Id="rId339" Type="http://schemas.openxmlformats.org/officeDocument/2006/relationships/image" Target="../media/image3834.png"/><Relationship Id="rId546" Type="http://schemas.openxmlformats.org/officeDocument/2006/relationships/customXml" Target="../ink/ink4148.xml"/><Relationship Id="rId753" Type="http://schemas.openxmlformats.org/officeDocument/2006/relationships/image" Target="../media/image4041.png"/><Relationship Id="rId101" Type="http://schemas.openxmlformats.org/officeDocument/2006/relationships/image" Target="../media/image3715.png"/><Relationship Id="rId185" Type="http://schemas.openxmlformats.org/officeDocument/2006/relationships/image" Target="../media/image3757.png"/><Relationship Id="rId406" Type="http://schemas.openxmlformats.org/officeDocument/2006/relationships/customXml" Target="../ink/ink4078.xml"/><Relationship Id="rId392" Type="http://schemas.openxmlformats.org/officeDocument/2006/relationships/customXml" Target="../ink/ink4071.xml"/><Relationship Id="rId613" Type="http://schemas.openxmlformats.org/officeDocument/2006/relationships/image" Target="../media/image3971.png"/><Relationship Id="rId697" Type="http://schemas.openxmlformats.org/officeDocument/2006/relationships/image" Target="../media/image4013.png"/><Relationship Id="rId820" Type="http://schemas.openxmlformats.org/officeDocument/2006/relationships/customXml" Target="../ink/ink4285.xml"/><Relationship Id="rId252" Type="http://schemas.openxmlformats.org/officeDocument/2006/relationships/customXml" Target="../ink/ink4001.xml"/><Relationship Id="rId47" Type="http://schemas.openxmlformats.org/officeDocument/2006/relationships/image" Target="../media/image3688.png"/><Relationship Id="rId112" Type="http://schemas.openxmlformats.org/officeDocument/2006/relationships/customXml" Target="../ink/ink3931.xml"/><Relationship Id="rId557" Type="http://schemas.openxmlformats.org/officeDocument/2006/relationships/image" Target="../media/image3943.png"/><Relationship Id="rId764" Type="http://schemas.openxmlformats.org/officeDocument/2006/relationships/customXml" Target="../ink/ink4257.xml"/><Relationship Id="rId196" Type="http://schemas.openxmlformats.org/officeDocument/2006/relationships/customXml" Target="../ink/ink3973.xml"/><Relationship Id="rId417" Type="http://schemas.openxmlformats.org/officeDocument/2006/relationships/image" Target="../media/image3873.png"/><Relationship Id="rId624" Type="http://schemas.openxmlformats.org/officeDocument/2006/relationships/customXml" Target="../ink/ink4187.xml"/><Relationship Id="rId831" Type="http://schemas.openxmlformats.org/officeDocument/2006/relationships/image" Target="../media/image4080.png"/><Relationship Id="rId263" Type="http://schemas.openxmlformats.org/officeDocument/2006/relationships/image" Target="../media/image3796.png"/><Relationship Id="rId470" Type="http://schemas.openxmlformats.org/officeDocument/2006/relationships/customXml" Target="../ink/ink4110.xml"/><Relationship Id="rId58" Type="http://schemas.openxmlformats.org/officeDocument/2006/relationships/customXml" Target="../ink/ink3904.xml"/><Relationship Id="rId123" Type="http://schemas.openxmlformats.org/officeDocument/2006/relationships/image" Target="../media/image3726.png"/><Relationship Id="rId330" Type="http://schemas.openxmlformats.org/officeDocument/2006/relationships/customXml" Target="../ink/ink4040.xml"/><Relationship Id="rId568" Type="http://schemas.openxmlformats.org/officeDocument/2006/relationships/customXml" Target="../ink/ink4159.xml"/><Relationship Id="rId775" Type="http://schemas.openxmlformats.org/officeDocument/2006/relationships/image" Target="../media/image4052.png"/><Relationship Id="rId428" Type="http://schemas.openxmlformats.org/officeDocument/2006/relationships/customXml" Target="../ink/ink4089.xml"/><Relationship Id="rId635" Type="http://schemas.openxmlformats.org/officeDocument/2006/relationships/image" Target="../media/image3982.png"/><Relationship Id="rId842" Type="http://schemas.openxmlformats.org/officeDocument/2006/relationships/customXml" Target="../ink/ink4296.xml"/><Relationship Id="rId274" Type="http://schemas.openxmlformats.org/officeDocument/2006/relationships/customXml" Target="../ink/ink4012.xml"/><Relationship Id="rId481" Type="http://schemas.openxmlformats.org/officeDocument/2006/relationships/image" Target="../media/image3905.png"/><Relationship Id="rId702" Type="http://schemas.openxmlformats.org/officeDocument/2006/relationships/customXml" Target="../ink/ink4226.xml"/><Relationship Id="rId69" Type="http://schemas.openxmlformats.org/officeDocument/2006/relationships/image" Target="../media/image3699.png"/><Relationship Id="rId134" Type="http://schemas.openxmlformats.org/officeDocument/2006/relationships/customXml" Target="../ink/ink3942.xml"/><Relationship Id="rId579" Type="http://schemas.openxmlformats.org/officeDocument/2006/relationships/image" Target="../media/image3954.png"/><Relationship Id="rId786" Type="http://schemas.openxmlformats.org/officeDocument/2006/relationships/customXml" Target="../ink/ink4268.xml"/><Relationship Id="rId341" Type="http://schemas.openxmlformats.org/officeDocument/2006/relationships/image" Target="../media/image3835.png"/><Relationship Id="rId439" Type="http://schemas.openxmlformats.org/officeDocument/2006/relationships/image" Target="../media/image3884.png"/><Relationship Id="rId646" Type="http://schemas.openxmlformats.org/officeDocument/2006/relationships/customXml" Target="../ink/ink4198.xml"/><Relationship Id="rId201" Type="http://schemas.openxmlformats.org/officeDocument/2006/relationships/image" Target="../media/image3765.png"/><Relationship Id="rId285" Type="http://schemas.openxmlformats.org/officeDocument/2006/relationships/image" Target="../media/image3807.png"/><Relationship Id="rId506" Type="http://schemas.openxmlformats.org/officeDocument/2006/relationships/customXml" Target="../ink/ink4128.xml"/><Relationship Id="rId853" Type="http://schemas.openxmlformats.org/officeDocument/2006/relationships/image" Target="../media/image4091.png"/><Relationship Id="rId492" Type="http://schemas.openxmlformats.org/officeDocument/2006/relationships/customXml" Target="../ink/ink4121.xml"/><Relationship Id="rId713" Type="http://schemas.openxmlformats.org/officeDocument/2006/relationships/image" Target="../media/image4021.png"/><Relationship Id="rId797" Type="http://schemas.openxmlformats.org/officeDocument/2006/relationships/image" Target="../media/image4063.png"/><Relationship Id="rId145" Type="http://schemas.openxmlformats.org/officeDocument/2006/relationships/image" Target="../media/image3737.png"/><Relationship Id="rId352" Type="http://schemas.openxmlformats.org/officeDocument/2006/relationships/customXml" Target="../ink/ink4051.xml"/><Relationship Id="rId212" Type="http://schemas.openxmlformats.org/officeDocument/2006/relationships/customXml" Target="../ink/ink3981.xml"/><Relationship Id="rId657" Type="http://schemas.openxmlformats.org/officeDocument/2006/relationships/image" Target="../media/image3993.png"/><Relationship Id="rId864" Type="http://schemas.openxmlformats.org/officeDocument/2006/relationships/customXml" Target="../ink/ink4307.xml"/><Relationship Id="rId296" Type="http://schemas.openxmlformats.org/officeDocument/2006/relationships/customXml" Target="../ink/ink4023.xml"/><Relationship Id="rId517" Type="http://schemas.openxmlformats.org/officeDocument/2006/relationships/image" Target="../media/image3923.png"/><Relationship Id="rId724" Type="http://schemas.openxmlformats.org/officeDocument/2006/relationships/customXml" Target="../ink/ink4237.xml"/><Relationship Id="rId60" Type="http://schemas.openxmlformats.org/officeDocument/2006/relationships/customXml" Target="../ink/ink3905.xml"/><Relationship Id="rId156" Type="http://schemas.openxmlformats.org/officeDocument/2006/relationships/customXml" Target="../ink/ink3953.xml"/><Relationship Id="rId363" Type="http://schemas.openxmlformats.org/officeDocument/2006/relationships/image" Target="../media/image3846.png"/><Relationship Id="rId570" Type="http://schemas.openxmlformats.org/officeDocument/2006/relationships/customXml" Target="../ink/ink4160.xml"/><Relationship Id="rId223" Type="http://schemas.openxmlformats.org/officeDocument/2006/relationships/image" Target="../media/image3776.png"/><Relationship Id="rId430" Type="http://schemas.openxmlformats.org/officeDocument/2006/relationships/customXml" Target="../ink/ink4090.xml"/><Relationship Id="rId668" Type="http://schemas.openxmlformats.org/officeDocument/2006/relationships/customXml" Target="../ink/ink4209.xml"/><Relationship Id="rId875" Type="http://schemas.openxmlformats.org/officeDocument/2006/relationships/image" Target="../media/image4102.png"/><Relationship Id="rId18" Type="http://schemas.openxmlformats.org/officeDocument/2006/relationships/customXml" Target="../ink/ink3884.xml"/><Relationship Id="rId528" Type="http://schemas.openxmlformats.org/officeDocument/2006/relationships/customXml" Target="../ink/ink4139.xml"/><Relationship Id="rId735" Type="http://schemas.openxmlformats.org/officeDocument/2006/relationships/image" Target="../media/image4032.png"/><Relationship Id="rId167" Type="http://schemas.openxmlformats.org/officeDocument/2006/relationships/image" Target="../media/image3748.png"/><Relationship Id="rId374" Type="http://schemas.openxmlformats.org/officeDocument/2006/relationships/customXml" Target="../ink/ink4062.xml"/><Relationship Id="rId581" Type="http://schemas.openxmlformats.org/officeDocument/2006/relationships/image" Target="../media/image3955.png"/><Relationship Id="rId71" Type="http://schemas.openxmlformats.org/officeDocument/2006/relationships/image" Target="../media/image3700.png"/><Relationship Id="rId234" Type="http://schemas.openxmlformats.org/officeDocument/2006/relationships/customXml" Target="../ink/ink3992.xml"/><Relationship Id="rId679" Type="http://schemas.openxmlformats.org/officeDocument/2006/relationships/image" Target="../media/image4004.png"/><Relationship Id="rId802" Type="http://schemas.openxmlformats.org/officeDocument/2006/relationships/customXml" Target="../ink/ink4276.xml"/><Relationship Id="rId886" Type="http://schemas.openxmlformats.org/officeDocument/2006/relationships/customXml" Target="../ink/ink4318.xml"/><Relationship Id="rId2" Type="http://schemas.openxmlformats.org/officeDocument/2006/relationships/customXml" Target="../ink/ink3876.xml"/><Relationship Id="rId29" Type="http://schemas.openxmlformats.org/officeDocument/2006/relationships/image" Target="../media/image3679.png"/><Relationship Id="rId441" Type="http://schemas.openxmlformats.org/officeDocument/2006/relationships/image" Target="../media/image3885.png"/><Relationship Id="rId539" Type="http://schemas.openxmlformats.org/officeDocument/2006/relationships/image" Target="../media/image3934.png"/><Relationship Id="rId746" Type="http://schemas.openxmlformats.org/officeDocument/2006/relationships/customXml" Target="../ink/ink4248.xml"/><Relationship Id="rId178" Type="http://schemas.openxmlformats.org/officeDocument/2006/relationships/customXml" Target="../ink/ink3964.xml"/><Relationship Id="rId301" Type="http://schemas.openxmlformats.org/officeDocument/2006/relationships/image" Target="../media/image3815.png"/><Relationship Id="rId82" Type="http://schemas.openxmlformats.org/officeDocument/2006/relationships/customXml" Target="../ink/ink3916.xml"/><Relationship Id="rId385" Type="http://schemas.openxmlformats.org/officeDocument/2006/relationships/image" Target="../media/image3857.png"/><Relationship Id="rId592" Type="http://schemas.openxmlformats.org/officeDocument/2006/relationships/customXml" Target="../ink/ink4171.xml"/><Relationship Id="rId606" Type="http://schemas.openxmlformats.org/officeDocument/2006/relationships/customXml" Target="../ink/ink4178.xml"/><Relationship Id="rId813" Type="http://schemas.openxmlformats.org/officeDocument/2006/relationships/image" Target="../media/image4071.png"/><Relationship Id="rId245" Type="http://schemas.openxmlformats.org/officeDocument/2006/relationships/image" Target="../media/image3787.png"/><Relationship Id="rId452" Type="http://schemas.openxmlformats.org/officeDocument/2006/relationships/customXml" Target="../ink/ink4101.xml"/><Relationship Id="rId897" Type="http://schemas.openxmlformats.org/officeDocument/2006/relationships/image" Target="../media/image4113.png"/><Relationship Id="rId105" Type="http://schemas.openxmlformats.org/officeDocument/2006/relationships/image" Target="../media/image3717.png"/><Relationship Id="rId312" Type="http://schemas.openxmlformats.org/officeDocument/2006/relationships/customXml" Target="../ink/ink4031.xml"/><Relationship Id="rId757" Type="http://schemas.openxmlformats.org/officeDocument/2006/relationships/image" Target="../media/image4043.png"/><Relationship Id="rId93" Type="http://schemas.openxmlformats.org/officeDocument/2006/relationships/image" Target="../media/image3711.png"/><Relationship Id="rId189" Type="http://schemas.openxmlformats.org/officeDocument/2006/relationships/image" Target="../media/image3759.png"/><Relationship Id="rId396" Type="http://schemas.openxmlformats.org/officeDocument/2006/relationships/customXml" Target="../ink/ink4073.xml"/><Relationship Id="rId617" Type="http://schemas.openxmlformats.org/officeDocument/2006/relationships/image" Target="../media/image3973.png"/><Relationship Id="rId824" Type="http://schemas.openxmlformats.org/officeDocument/2006/relationships/customXml" Target="../ink/ink4287.xml"/><Relationship Id="rId256" Type="http://schemas.openxmlformats.org/officeDocument/2006/relationships/customXml" Target="../ink/ink4003.xml"/><Relationship Id="rId463" Type="http://schemas.openxmlformats.org/officeDocument/2006/relationships/image" Target="../media/image3896.png"/><Relationship Id="rId670" Type="http://schemas.openxmlformats.org/officeDocument/2006/relationships/customXml" Target="../ink/ink4210.xml"/><Relationship Id="rId116" Type="http://schemas.openxmlformats.org/officeDocument/2006/relationships/customXml" Target="../ink/ink3933.xml"/><Relationship Id="rId323" Type="http://schemas.openxmlformats.org/officeDocument/2006/relationships/image" Target="../media/image3826.png"/><Relationship Id="rId530" Type="http://schemas.openxmlformats.org/officeDocument/2006/relationships/customXml" Target="../ink/ink4140.xml"/><Relationship Id="rId768" Type="http://schemas.openxmlformats.org/officeDocument/2006/relationships/customXml" Target="../ink/ink4259.xml"/><Relationship Id="rId20" Type="http://schemas.openxmlformats.org/officeDocument/2006/relationships/customXml" Target="../ink/ink3885.xml"/><Relationship Id="rId628" Type="http://schemas.openxmlformats.org/officeDocument/2006/relationships/customXml" Target="../ink/ink4189.xml"/><Relationship Id="rId835" Type="http://schemas.openxmlformats.org/officeDocument/2006/relationships/image" Target="../media/image4082.png"/><Relationship Id="rId267" Type="http://schemas.openxmlformats.org/officeDocument/2006/relationships/image" Target="../media/image3798.png"/><Relationship Id="rId474" Type="http://schemas.openxmlformats.org/officeDocument/2006/relationships/customXml" Target="../ink/ink4112.xml"/><Relationship Id="rId127" Type="http://schemas.openxmlformats.org/officeDocument/2006/relationships/image" Target="../media/image3728.png"/><Relationship Id="rId681" Type="http://schemas.openxmlformats.org/officeDocument/2006/relationships/image" Target="../media/image4005.png"/><Relationship Id="rId779" Type="http://schemas.openxmlformats.org/officeDocument/2006/relationships/image" Target="../media/image4054.png"/><Relationship Id="rId902" Type="http://schemas.openxmlformats.org/officeDocument/2006/relationships/customXml" Target="../ink/ink4326.xml"/><Relationship Id="rId31" Type="http://schemas.openxmlformats.org/officeDocument/2006/relationships/image" Target="../media/image3680.png"/><Relationship Id="rId334" Type="http://schemas.openxmlformats.org/officeDocument/2006/relationships/customXml" Target="../ink/ink4042.xml"/><Relationship Id="rId541" Type="http://schemas.openxmlformats.org/officeDocument/2006/relationships/image" Target="../media/image3935.png"/><Relationship Id="rId639" Type="http://schemas.openxmlformats.org/officeDocument/2006/relationships/image" Target="../media/image3984.png"/><Relationship Id="rId180" Type="http://schemas.openxmlformats.org/officeDocument/2006/relationships/customXml" Target="../ink/ink3965.xml"/><Relationship Id="rId278" Type="http://schemas.openxmlformats.org/officeDocument/2006/relationships/customXml" Target="../ink/ink4014.xml"/><Relationship Id="rId401" Type="http://schemas.openxmlformats.org/officeDocument/2006/relationships/image" Target="../media/image3865.png"/><Relationship Id="rId846" Type="http://schemas.openxmlformats.org/officeDocument/2006/relationships/customXml" Target="../ink/ink4298.xml"/><Relationship Id="rId485" Type="http://schemas.openxmlformats.org/officeDocument/2006/relationships/image" Target="../media/image3907.png"/><Relationship Id="rId692" Type="http://schemas.openxmlformats.org/officeDocument/2006/relationships/customXml" Target="../ink/ink4221.xml"/><Relationship Id="rId706" Type="http://schemas.openxmlformats.org/officeDocument/2006/relationships/customXml" Target="../ink/ink4228.xml"/><Relationship Id="rId42" Type="http://schemas.openxmlformats.org/officeDocument/2006/relationships/customXml" Target="../ink/ink3896.xml"/><Relationship Id="rId138" Type="http://schemas.openxmlformats.org/officeDocument/2006/relationships/customXml" Target="../ink/ink3944.xml"/><Relationship Id="rId345" Type="http://schemas.openxmlformats.org/officeDocument/2006/relationships/image" Target="../media/image3837.png"/><Relationship Id="rId552" Type="http://schemas.openxmlformats.org/officeDocument/2006/relationships/customXml" Target="../ink/ink4151.xml"/><Relationship Id="rId191" Type="http://schemas.openxmlformats.org/officeDocument/2006/relationships/image" Target="../media/image3760.png"/><Relationship Id="rId205" Type="http://schemas.openxmlformats.org/officeDocument/2006/relationships/image" Target="../media/image3767.png"/><Relationship Id="rId412" Type="http://schemas.openxmlformats.org/officeDocument/2006/relationships/customXml" Target="../ink/ink4081.xml"/><Relationship Id="rId857" Type="http://schemas.openxmlformats.org/officeDocument/2006/relationships/image" Target="../media/image4093.png"/><Relationship Id="rId289" Type="http://schemas.openxmlformats.org/officeDocument/2006/relationships/image" Target="../media/image3809.png"/><Relationship Id="rId496" Type="http://schemas.openxmlformats.org/officeDocument/2006/relationships/customXml" Target="../ink/ink4123.xml"/><Relationship Id="rId717" Type="http://schemas.openxmlformats.org/officeDocument/2006/relationships/image" Target="../media/image4023.png"/><Relationship Id="rId53" Type="http://schemas.openxmlformats.org/officeDocument/2006/relationships/image" Target="../media/image3691.png"/><Relationship Id="rId149" Type="http://schemas.openxmlformats.org/officeDocument/2006/relationships/image" Target="../media/image3739.png"/><Relationship Id="rId356" Type="http://schemas.openxmlformats.org/officeDocument/2006/relationships/customXml" Target="../ink/ink4053.xml"/><Relationship Id="rId563" Type="http://schemas.openxmlformats.org/officeDocument/2006/relationships/image" Target="../media/image3946.png"/><Relationship Id="rId770" Type="http://schemas.openxmlformats.org/officeDocument/2006/relationships/customXml" Target="../ink/ink4260.xml"/><Relationship Id="rId216" Type="http://schemas.openxmlformats.org/officeDocument/2006/relationships/customXml" Target="../ink/ink3983.xml"/><Relationship Id="rId423" Type="http://schemas.openxmlformats.org/officeDocument/2006/relationships/image" Target="../media/image3876.png"/><Relationship Id="rId868" Type="http://schemas.openxmlformats.org/officeDocument/2006/relationships/customXml" Target="../ink/ink4309.xml"/><Relationship Id="rId630" Type="http://schemas.openxmlformats.org/officeDocument/2006/relationships/customXml" Target="../ink/ink4190.xml"/><Relationship Id="rId728" Type="http://schemas.openxmlformats.org/officeDocument/2006/relationships/customXml" Target="../ink/ink4239.xml"/><Relationship Id="rId64" Type="http://schemas.openxmlformats.org/officeDocument/2006/relationships/customXml" Target="../ink/ink3907.xml"/><Relationship Id="rId367" Type="http://schemas.openxmlformats.org/officeDocument/2006/relationships/image" Target="../media/image3848.png"/><Relationship Id="rId574" Type="http://schemas.openxmlformats.org/officeDocument/2006/relationships/customXml" Target="../ink/ink4162.xml"/><Relationship Id="rId227" Type="http://schemas.openxmlformats.org/officeDocument/2006/relationships/image" Target="../media/image3778.png"/><Relationship Id="rId781" Type="http://schemas.openxmlformats.org/officeDocument/2006/relationships/image" Target="../media/image4055.png"/><Relationship Id="rId879" Type="http://schemas.openxmlformats.org/officeDocument/2006/relationships/image" Target="../media/image4104.png"/><Relationship Id="rId434" Type="http://schemas.openxmlformats.org/officeDocument/2006/relationships/customXml" Target="../ink/ink4092.xml"/><Relationship Id="rId641" Type="http://schemas.openxmlformats.org/officeDocument/2006/relationships/image" Target="../media/image3985.png"/><Relationship Id="rId739" Type="http://schemas.openxmlformats.org/officeDocument/2006/relationships/image" Target="../media/image4034.png"/><Relationship Id="rId280" Type="http://schemas.openxmlformats.org/officeDocument/2006/relationships/customXml" Target="../ink/ink4015.xml"/><Relationship Id="rId501" Type="http://schemas.openxmlformats.org/officeDocument/2006/relationships/image" Target="../media/image3915.png"/><Relationship Id="rId75" Type="http://schemas.openxmlformats.org/officeDocument/2006/relationships/image" Target="../media/image3702.png"/><Relationship Id="rId140" Type="http://schemas.openxmlformats.org/officeDocument/2006/relationships/customXml" Target="../ink/ink3945.xml"/><Relationship Id="rId378" Type="http://schemas.openxmlformats.org/officeDocument/2006/relationships/customXml" Target="../ink/ink4064.xml"/><Relationship Id="rId585" Type="http://schemas.openxmlformats.org/officeDocument/2006/relationships/image" Target="../media/image3957.png"/><Relationship Id="rId792" Type="http://schemas.openxmlformats.org/officeDocument/2006/relationships/customXml" Target="../ink/ink4271.xml"/><Relationship Id="rId806" Type="http://schemas.openxmlformats.org/officeDocument/2006/relationships/customXml" Target="../ink/ink4278.xml"/><Relationship Id="rId6" Type="http://schemas.openxmlformats.org/officeDocument/2006/relationships/customXml" Target="../ink/ink3878.xml"/><Relationship Id="rId238" Type="http://schemas.openxmlformats.org/officeDocument/2006/relationships/customXml" Target="../ink/ink3994.xml"/><Relationship Id="rId445" Type="http://schemas.openxmlformats.org/officeDocument/2006/relationships/image" Target="../media/image3887.png"/><Relationship Id="rId652" Type="http://schemas.openxmlformats.org/officeDocument/2006/relationships/customXml" Target="../ink/ink4201.xml"/><Relationship Id="rId291" Type="http://schemas.openxmlformats.org/officeDocument/2006/relationships/image" Target="../media/image3810.png"/><Relationship Id="rId305" Type="http://schemas.openxmlformats.org/officeDocument/2006/relationships/image" Target="../media/image3817.png"/><Relationship Id="rId512" Type="http://schemas.openxmlformats.org/officeDocument/2006/relationships/customXml" Target="../ink/ink4131.xml"/><Relationship Id="rId86" Type="http://schemas.openxmlformats.org/officeDocument/2006/relationships/customXml" Target="../ink/ink3918.xml"/><Relationship Id="rId151" Type="http://schemas.openxmlformats.org/officeDocument/2006/relationships/image" Target="../media/image3740.png"/><Relationship Id="rId389" Type="http://schemas.openxmlformats.org/officeDocument/2006/relationships/image" Target="../media/image3859.png"/><Relationship Id="rId596" Type="http://schemas.openxmlformats.org/officeDocument/2006/relationships/customXml" Target="../ink/ink4173.xml"/><Relationship Id="rId817" Type="http://schemas.openxmlformats.org/officeDocument/2006/relationships/image" Target="../media/image4073.png"/><Relationship Id="rId249" Type="http://schemas.openxmlformats.org/officeDocument/2006/relationships/image" Target="../media/image3789.png"/><Relationship Id="rId456" Type="http://schemas.openxmlformats.org/officeDocument/2006/relationships/customXml" Target="../ink/ink4103.xml"/><Relationship Id="rId663" Type="http://schemas.openxmlformats.org/officeDocument/2006/relationships/image" Target="../media/image3996.png"/><Relationship Id="rId870" Type="http://schemas.openxmlformats.org/officeDocument/2006/relationships/customXml" Target="../ink/ink4310.xml"/><Relationship Id="rId13" Type="http://schemas.openxmlformats.org/officeDocument/2006/relationships/image" Target="../media/image3671.png"/><Relationship Id="rId109" Type="http://schemas.openxmlformats.org/officeDocument/2006/relationships/image" Target="../media/image3719.png"/><Relationship Id="rId316" Type="http://schemas.openxmlformats.org/officeDocument/2006/relationships/customXml" Target="../ink/ink4033.xml"/><Relationship Id="rId523" Type="http://schemas.openxmlformats.org/officeDocument/2006/relationships/image" Target="../media/image3926.png"/><Relationship Id="rId97" Type="http://schemas.openxmlformats.org/officeDocument/2006/relationships/image" Target="../media/image3713.png"/><Relationship Id="rId730" Type="http://schemas.openxmlformats.org/officeDocument/2006/relationships/customXml" Target="../ink/ink4240.xml"/><Relationship Id="rId828" Type="http://schemas.openxmlformats.org/officeDocument/2006/relationships/customXml" Target="../ink/ink4289.xml"/><Relationship Id="rId162" Type="http://schemas.openxmlformats.org/officeDocument/2006/relationships/customXml" Target="../ink/ink3956.xml"/><Relationship Id="rId467" Type="http://schemas.openxmlformats.org/officeDocument/2006/relationships/image" Target="../media/image3898.png"/><Relationship Id="rId674" Type="http://schemas.openxmlformats.org/officeDocument/2006/relationships/customXml" Target="../ink/ink4212.xml"/><Relationship Id="rId881" Type="http://schemas.openxmlformats.org/officeDocument/2006/relationships/image" Target="../media/image4105.png"/><Relationship Id="rId24" Type="http://schemas.openxmlformats.org/officeDocument/2006/relationships/customXml" Target="../ink/ink3887.xml"/><Relationship Id="rId327" Type="http://schemas.openxmlformats.org/officeDocument/2006/relationships/image" Target="../media/image3828.png"/><Relationship Id="rId534" Type="http://schemas.openxmlformats.org/officeDocument/2006/relationships/customXml" Target="../ink/ink4142.xml"/><Relationship Id="rId741" Type="http://schemas.openxmlformats.org/officeDocument/2006/relationships/image" Target="../media/image4035.png"/><Relationship Id="rId839" Type="http://schemas.openxmlformats.org/officeDocument/2006/relationships/image" Target="../media/image4084.png"/><Relationship Id="rId173" Type="http://schemas.openxmlformats.org/officeDocument/2006/relationships/image" Target="../media/image3751.png"/><Relationship Id="rId380" Type="http://schemas.openxmlformats.org/officeDocument/2006/relationships/customXml" Target="../ink/ink4065.xml"/><Relationship Id="rId601" Type="http://schemas.openxmlformats.org/officeDocument/2006/relationships/image" Target="../media/image3965.png"/><Relationship Id="rId240" Type="http://schemas.openxmlformats.org/officeDocument/2006/relationships/customXml" Target="../ink/ink3995.xml"/><Relationship Id="rId478" Type="http://schemas.openxmlformats.org/officeDocument/2006/relationships/customXml" Target="../ink/ink4114.xml"/><Relationship Id="rId685" Type="http://schemas.openxmlformats.org/officeDocument/2006/relationships/image" Target="../media/image4007.png"/><Relationship Id="rId892" Type="http://schemas.openxmlformats.org/officeDocument/2006/relationships/customXml" Target="../ink/ink4321.xml"/><Relationship Id="rId906" Type="http://schemas.openxmlformats.org/officeDocument/2006/relationships/customXml" Target="../ink/ink4328.xml"/><Relationship Id="rId35" Type="http://schemas.openxmlformats.org/officeDocument/2006/relationships/image" Target="../media/image3682.png"/><Relationship Id="rId100" Type="http://schemas.openxmlformats.org/officeDocument/2006/relationships/customXml" Target="../ink/ink3925.xml"/><Relationship Id="rId338" Type="http://schemas.openxmlformats.org/officeDocument/2006/relationships/customXml" Target="../ink/ink4044.xml"/><Relationship Id="rId545" Type="http://schemas.openxmlformats.org/officeDocument/2006/relationships/image" Target="../media/image3937.png"/><Relationship Id="rId752" Type="http://schemas.openxmlformats.org/officeDocument/2006/relationships/customXml" Target="../ink/ink4251.xml"/><Relationship Id="rId184" Type="http://schemas.openxmlformats.org/officeDocument/2006/relationships/customXml" Target="../ink/ink3967.xml"/><Relationship Id="rId391" Type="http://schemas.openxmlformats.org/officeDocument/2006/relationships/image" Target="../media/image3860.png"/><Relationship Id="rId405" Type="http://schemas.openxmlformats.org/officeDocument/2006/relationships/image" Target="../media/image3867.png"/><Relationship Id="rId612" Type="http://schemas.openxmlformats.org/officeDocument/2006/relationships/customXml" Target="../ink/ink4181.xml"/><Relationship Id="rId251" Type="http://schemas.openxmlformats.org/officeDocument/2006/relationships/image" Target="../media/image3790.png"/><Relationship Id="rId489" Type="http://schemas.openxmlformats.org/officeDocument/2006/relationships/image" Target="../media/image3909.png"/><Relationship Id="rId696" Type="http://schemas.openxmlformats.org/officeDocument/2006/relationships/customXml" Target="../ink/ink4223.xml"/><Relationship Id="rId46" Type="http://schemas.openxmlformats.org/officeDocument/2006/relationships/customXml" Target="../ink/ink3898.xml"/><Relationship Id="rId349" Type="http://schemas.openxmlformats.org/officeDocument/2006/relationships/image" Target="../media/image3839.png"/><Relationship Id="rId556" Type="http://schemas.openxmlformats.org/officeDocument/2006/relationships/customXml" Target="../ink/ink4153.xml"/><Relationship Id="rId763" Type="http://schemas.openxmlformats.org/officeDocument/2006/relationships/image" Target="../media/image4046.png"/><Relationship Id="rId111" Type="http://schemas.openxmlformats.org/officeDocument/2006/relationships/image" Target="../media/image3720.png"/><Relationship Id="rId195" Type="http://schemas.openxmlformats.org/officeDocument/2006/relationships/image" Target="../media/image3762.png"/><Relationship Id="rId209" Type="http://schemas.openxmlformats.org/officeDocument/2006/relationships/image" Target="../media/image3769.png"/><Relationship Id="rId416" Type="http://schemas.openxmlformats.org/officeDocument/2006/relationships/customXml" Target="../ink/ink4083.xml"/><Relationship Id="rId623" Type="http://schemas.openxmlformats.org/officeDocument/2006/relationships/image" Target="../media/image3976.png"/><Relationship Id="rId830" Type="http://schemas.openxmlformats.org/officeDocument/2006/relationships/customXml" Target="../ink/ink4290.xml"/><Relationship Id="rId57" Type="http://schemas.openxmlformats.org/officeDocument/2006/relationships/image" Target="../media/image3693.png"/><Relationship Id="rId262" Type="http://schemas.openxmlformats.org/officeDocument/2006/relationships/customXml" Target="../ink/ink4006.xml"/><Relationship Id="rId567" Type="http://schemas.openxmlformats.org/officeDocument/2006/relationships/image" Target="../media/image3948.png"/><Relationship Id="rId122" Type="http://schemas.openxmlformats.org/officeDocument/2006/relationships/customXml" Target="../ink/ink3936.xml"/><Relationship Id="rId774" Type="http://schemas.openxmlformats.org/officeDocument/2006/relationships/customXml" Target="../ink/ink4262.xml"/><Relationship Id="rId427" Type="http://schemas.openxmlformats.org/officeDocument/2006/relationships/image" Target="../media/image3878.png"/><Relationship Id="rId634" Type="http://schemas.openxmlformats.org/officeDocument/2006/relationships/customXml" Target="../ink/ink4192.xml"/><Relationship Id="rId841" Type="http://schemas.openxmlformats.org/officeDocument/2006/relationships/image" Target="../media/image4085.png"/><Relationship Id="rId273" Type="http://schemas.openxmlformats.org/officeDocument/2006/relationships/image" Target="../media/image3801.png"/><Relationship Id="rId480" Type="http://schemas.openxmlformats.org/officeDocument/2006/relationships/customXml" Target="../ink/ink4115.xml"/><Relationship Id="rId701" Type="http://schemas.openxmlformats.org/officeDocument/2006/relationships/image" Target="../media/image4015.png"/><Relationship Id="rId68" Type="http://schemas.openxmlformats.org/officeDocument/2006/relationships/customXml" Target="../ink/ink3909.xml"/><Relationship Id="rId133" Type="http://schemas.openxmlformats.org/officeDocument/2006/relationships/image" Target="../media/image3731.png"/><Relationship Id="rId340" Type="http://schemas.openxmlformats.org/officeDocument/2006/relationships/customXml" Target="../ink/ink4045.xml"/><Relationship Id="rId578" Type="http://schemas.openxmlformats.org/officeDocument/2006/relationships/customXml" Target="../ink/ink4164.xml"/><Relationship Id="rId785" Type="http://schemas.openxmlformats.org/officeDocument/2006/relationships/image" Target="../media/image4057.png"/><Relationship Id="rId200" Type="http://schemas.openxmlformats.org/officeDocument/2006/relationships/customXml" Target="../ink/ink3975.xml"/><Relationship Id="rId438" Type="http://schemas.openxmlformats.org/officeDocument/2006/relationships/customXml" Target="../ink/ink4094.xml"/><Relationship Id="rId645" Type="http://schemas.openxmlformats.org/officeDocument/2006/relationships/image" Target="../media/image3987.png"/><Relationship Id="rId852" Type="http://schemas.openxmlformats.org/officeDocument/2006/relationships/customXml" Target="../ink/ink4301.xml"/><Relationship Id="rId284" Type="http://schemas.openxmlformats.org/officeDocument/2006/relationships/customXml" Target="../ink/ink4017.xml"/><Relationship Id="rId491" Type="http://schemas.openxmlformats.org/officeDocument/2006/relationships/image" Target="../media/image3910.png"/><Relationship Id="rId505" Type="http://schemas.openxmlformats.org/officeDocument/2006/relationships/image" Target="../media/image3917.png"/><Relationship Id="rId712" Type="http://schemas.openxmlformats.org/officeDocument/2006/relationships/customXml" Target="../ink/ink4231.xml"/><Relationship Id="rId37" Type="http://schemas.openxmlformats.org/officeDocument/2006/relationships/image" Target="../media/image3683.png"/><Relationship Id="rId79" Type="http://schemas.openxmlformats.org/officeDocument/2006/relationships/image" Target="../media/image3704.png"/><Relationship Id="rId102" Type="http://schemas.openxmlformats.org/officeDocument/2006/relationships/customXml" Target="../ink/ink3926.xml"/><Relationship Id="rId144" Type="http://schemas.openxmlformats.org/officeDocument/2006/relationships/customXml" Target="../ink/ink3947.xml"/><Relationship Id="rId547" Type="http://schemas.openxmlformats.org/officeDocument/2006/relationships/image" Target="../media/image3938.png"/><Relationship Id="rId589" Type="http://schemas.openxmlformats.org/officeDocument/2006/relationships/image" Target="../media/image3959.png"/><Relationship Id="rId754" Type="http://schemas.openxmlformats.org/officeDocument/2006/relationships/customXml" Target="../ink/ink4252.xml"/><Relationship Id="rId796" Type="http://schemas.openxmlformats.org/officeDocument/2006/relationships/customXml" Target="../ink/ink4273.xml"/><Relationship Id="rId90" Type="http://schemas.openxmlformats.org/officeDocument/2006/relationships/customXml" Target="../ink/ink3920.xml"/><Relationship Id="rId186" Type="http://schemas.openxmlformats.org/officeDocument/2006/relationships/customXml" Target="../ink/ink3968.xml"/><Relationship Id="rId351" Type="http://schemas.openxmlformats.org/officeDocument/2006/relationships/image" Target="../media/image3840.png"/><Relationship Id="rId393" Type="http://schemas.openxmlformats.org/officeDocument/2006/relationships/image" Target="../media/image3861.png"/><Relationship Id="rId407" Type="http://schemas.openxmlformats.org/officeDocument/2006/relationships/image" Target="../media/image3868.png"/><Relationship Id="rId449" Type="http://schemas.openxmlformats.org/officeDocument/2006/relationships/image" Target="../media/image3889.png"/><Relationship Id="rId614" Type="http://schemas.openxmlformats.org/officeDocument/2006/relationships/customXml" Target="../ink/ink4182.xml"/><Relationship Id="rId656" Type="http://schemas.openxmlformats.org/officeDocument/2006/relationships/customXml" Target="../ink/ink4203.xml"/><Relationship Id="rId821" Type="http://schemas.openxmlformats.org/officeDocument/2006/relationships/image" Target="../media/image4075.png"/><Relationship Id="rId863" Type="http://schemas.openxmlformats.org/officeDocument/2006/relationships/image" Target="../media/image4096.png"/><Relationship Id="rId211" Type="http://schemas.openxmlformats.org/officeDocument/2006/relationships/image" Target="../media/image3770.png"/><Relationship Id="rId253" Type="http://schemas.openxmlformats.org/officeDocument/2006/relationships/image" Target="../media/image3791.png"/><Relationship Id="rId295" Type="http://schemas.openxmlformats.org/officeDocument/2006/relationships/image" Target="../media/image3812.png"/><Relationship Id="rId309" Type="http://schemas.openxmlformats.org/officeDocument/2006/relationships/image" Target="../media/image3819.png"/><Relationship Id="rId460" Type="http://schemas.openxmlformats.org/officeDocument/2006/relationships/customXml" Target="../ink/ink4105.xml"/><Relationship Id="rId516" Type="http://schemas.openxmlformats.org/officeDocument/2006/relationships/customXml" Target="../ink/ink4133.xml"/><Relationship Id="rId698" Type="http://schemas.openxmlformats.org/officeDocument/2006/relationships/customXml" Target="../ink/ink4224.xml"/><Relationship Id="rId48" Type="http://schemas.openxmlformats.org/officeDocument/2006/relationships/customXml" Target="../ink/ink3899.xml"/><Relationship Id="rId113" Type="http://schemas.openxmlformats.org/officeDocument/2006/relationships/image" Target="../media/image3721.png"/><Relationship Id="rId320" Type="http://schemas.openxmlformats.org/officeDocument/2006/relationships/customXml" Target="../ink/ink4035.xml"/><Relationship Id="rId558" Type="http://schemas.openxmlformats.org/officeDocument/2006/relationships/customXml" Target="../ink/ink4154.xml"/><Relationship Id="rId723" Type="http://schemas.openxmlformats.org/officeDocument/2006/relationships/image" Target="../media/image4026.png"/><Relationship Id="rId765" Type="http://schemas.openxmlformats.org/officeDocument/2006/relationships/image" Target="../media/image4047.png"/><Relationship Id="rId155" Type="http://schemas.openxmlformats.org/officeDocument/2006/relationships/image" Target="../media/image3742.png"/><Relationship Id="rId197" Type="http://schemas.openxmlformats.org/officeDocument/2006/relationships/image" Target="../media/image3763.png"/><Relationship Id="rId362" Type="http://schemas.openxmlformats.org/officeDocument/2006/relationships/customXml" Target="../ink/ink4056.xml"/><Relationship Id="rId418" Type="http://schemas.openxmlformats.org/officeDocument/2006/relationships/customXml" Target="../ink/ink4084.xml"/><Relationship Id="rId625" Type="http://schemas.openxmlformats.org/officeDocument/2006/relationships/image" Target="../media/image3977.png"/><Relationship Id="rId832" Type="http://schemas.openxmlformats.org/officeDocument/2006/relationships/customXml" Target="../ink/ink4291.xml"/><Relationship Id="rId222" Type="http://schemas.openxmlformats.org/officeDocument/2006/relationships/customXml" Target="../ink/ink3986.xml"/><Relationship Id="rId264" Type="http://schemas.openxmlformats.org/officeDocument/2006/relationships/customXml" Target="../ink/ink4007.xml"/><Relationship Id="rId471" Type="http://schemas.openxmlformats.org/officeDocument/2006/relationships/image" Target="../media/image3900.png"/><Relationship Id="rId667" Type="http://schemas.openxmlformats.org/officeDocument/2006/relationships/image" Target="../media/image3998.png"/><Relationship Id="rId874" Type="http://schemas.openxmlformats.org/officeDocument/2006/relationships/customXml" Target="../ink/ink4312.xml"/><Relationship Id="rId17" Type="http://schemas.openxmlformats.org/officeDocument/2006/relationships/image" Target="../media/image3673.png"/><Relationship Id="rId59" Type="http://schemas.openxmlformats.org/officeDocument/2006/relationships/image" Target="../media/image3694.png"/><Relationship Id="rId124" Type="http://schemas.openxmlformats.org/officeDocument/2006/relationships/customXml" Target="../ink/ink3937.xml"/><Relationship Id="rId527" Type="http://schemas.openxmlformats.org/officeDocument/2006/relationships/image" Target="../media/image3928.png"/><Relationship Id="rId569" Type="http://schemas.openxmlformats.org/officeDocument/2006/relationships/image" Target="../media/image3949.png"/><Relationship Id="rId734" Type="http://schemas.openxmlformats.org/officeDocument/2006/relationships/customXml" Target="../ink/ink4242.xml"/><Relationship Id="rId776" Type="http://schemas.openxmlformats.org/officeDocument/2006/relationships/customXml" Target="../ink/ink4263.xml"/><Relationship Id="rId70" Type="http://schemas.openxmlformats.org/officeDocument/2006/relationships/customXml" Target="../ink/ink3910.xml"/><Relationship Id="rId166" Type="http://schemas.openxmlformats.org/officeDocument/2006/relationships/customXml" Target="../ink/ink3958.xml"/><Relationship Id="rId331" Type="http://schemas.openxmlformats.org/officeDocument/2006/relationships/image" Target="../media/image3830.png"/><Relationship Id="rId373" Type="http://schemas.openxmlformats.org/officeDocument/2006/relationships/image" Target="../media/image3851.png"/><Relationship Id="rId429" Type="http://schemas.openxmlformats.org/officeDocument/2006/relationships/image" Target="../media/image3879.png"/><Relationship Id="rId580" Type="http://schemas.openxmlformats.org/officeDocument/2006/relationships/customXml" Target="../ink/ink4165.xml"/><Relationship Id="rId636" Type="http://schemas.openxmlformats.org/officeDocument/2006/relationships/customXml" Target="../ink/ink4193.xml"/><Relationship Id="rId801" Type="http://schemas.openxmlformats.org/officeDocument/2006/relationships/image" Target="../media/image4065.png"/><Relationship Id="rId1" Type="http://schemas.openxmlformats.org/officeDocument/2006/relationships/slideLayout" Target="../slideLayouts/slideLayout7.xml"/><Relationship Id="rId233" Type="http://schemas.openxmlformats.org/officeDocument/2006/relationships/image" Target="../media/image3781.png"/><Relationship Id="rId440" Type="http://schemas.openxmlformats.org/officeDocument/2006/relationships/customXml" Target="../ink/ink4095.xml"/><Relationship Id="rId678" Type="http://schemas.openxmlformats.org/officeDocument/2006/relationships/customXml" Target="../ink/ink4214.xml"/><Relationship Id="rId843" Type="http://schemas.openxmlformats.org/officeDocument/2006/relationships/image" Target="../media/image4086.png"/><Relationship Id="rId885" Type="http://schemas.openxmlformats.org/officeDocument/2006/relationships/image" Target="../media/image4107.png"/><Relationship Id="rId28" Type="http://schemas.openxmlformats.org/officeDocument/2006/relationships/customXml" Target="../ink/ink3889.xml"/><Relationship Id="rId275" Type="http://schemas.openxmlformats.org/officeDocument/2006/relationships/image" Target="../media/image3802.png"/><Relationship Id="rId300" Type="http://schemas.openxmlformats.org/officeDocument/2006/relationships/customXml" Target="../ink/ink4025.xml"/><Relationship Id="rId482" Type="http://schemas.openxmlformats.org/officeDocument/2006/relationships/customXml" Target="../ink/ink4116.xml"/><Relationship Id="rId538" Type="http://schemas.openxmlformats.org/officeDocument/2006/relationships/customXml" Target="../ink/ink4144.xml"/><Relationship Id="rId703" Type="http://schemas.openxmlformats.org/officeDocument/2006/relationships/image" Target="../media/image4016.png"/><Relationship Id="rId745" Type="http://schemas.openxmlformats.org/officeDocument/2006/relationships/image" Target="../media/image4037.png"/><Relationship Id="rId910" Type="http://schemas.openxmlformats.org/officeDocument/2006/relationships/customXml" Target="../ink/ink4330.xml"/><Relationship Id="rId81" Type="http://schemas.openxmlformats.org/officeDocument/2006/relationships/image" Target="../media/image3705.png"/><Relationship Id="rId135" Type="http://schemas.openxmlformats.org/officeDocument/2006/relationships/image" Target="../media/image3732.png"/><Relationship Id="rId177" Type="http://schemas.openxmlformats.org/officeDocument/2006/relationships/image" Target="../media/image3753.png"/><Relationship Id="rId342" Type="http://schemas.openxmlformats.org/officeDocument/2006/relationships/customXml" Target="../ink/ink4046.xml"/><Relationship Id="rId384" Type="http://schemas.openxmlformats.org/officeDocument/2006/relationships/customXml" Target="../ink/ink4067.xml"/><Relationship Id="rId591" Type="http://schemas.openxmlformats.org/officeDocument/2006/relationships/image" Target="../media/image3960.png"/><Relationship Id="rId605" Type="http://schemas.openxmlformats.org/officeDocument/2006/relationships/image" Target="../media/image3967.png"/><Relationship Id="rId787" Type="http://schemas.openxmlformats.org/officeDocument/2006/relationships/image" Target="../media/image4058.png"/><Relationship Id="rId812" Type="http://schemas.openxmlformats.org/officeDocument/2006/relationships/customXml" Target="../ink/ink4281.xml"/><Relationship Id="rId202" Type="http://schemas.openxmlformats.org/officeDocument/2006/relationships/customXml" Target="../ink/ink3976.xml"/><Relationship Id="rId244" Type="http://schemas.openxmlformats.org/officeDocument/2006/relationships/customXml" Target="../ink/ink3997.xml"/><Relationship Id="rId647" Type="http://schemas.openxmlformats.org/officeDocument/2006/relationships/image" Target="../media/image3988.png"/><Relationship Id="rId689" Type="http://schemas.openxmlformats.org/officeDocument/2006/relationships/image" Target="../media/image4009.png"/><Relationship Id="rId854" Type="http://schemas.openxmlformats.org/officeDocument/2006/relationships/customXml" Target="../ink/ink4302.xml"/><Relationship Id="rId896" Type="http://schemas.openxmlformats.org/officeDocument/2006/relationships/customXml" Target="../ink/ink4323.xml"/><Relationship Id="rId39" Type="http://schemas.openxmlformats.org/officeDocument/2006/relationships/image" Target="../media/image3684.png"/><Relationship Id="rId286" Type="http://schemas.openxmlformats.org/officeDocument/2006/relationships/customXml" Target="../ink/ink4018.xml"/><Relationship Id="rId451" Type="http://schemas.openxmlformats.org/officeDocument/2006/relationships/image" Target="../media/image3890.png"/><Relationship Id="rId493" Type="http://schemas.openxmlformats.org/officeDocument/2006/relationships/image" Target="../media/image3911.png"/><Relationship Id="rId507" Type="http://schemas.openxmlformats.org/officeDocument/2006/relationships/image" Target="../media/image3918.png"/><Relationship Id="rId549" Type="http://schemas.openxmlformats.org/officeDocument/2006/relationships/image" Target="../media/image3939.png"/><Relationship Id="rId714" Type="http://schemas.openxmlformats.org/officeDocument/2006/relationships/customXml" Target="../ink/ink4232.xml"/><Relationship Id="rId756" Type="http://schemas.openxmlformats.org/officeDocument/2006/relationships/customXml" Target="../ink/ink4253.xml"/><Relationship Id="rId50" Type="http://schemas.openxmlformats.org/officeDocument/2006/relationships/customXml" Target="../ink/ink3900.xml"/><Relationship Id="rId104" Type="http://schemas.openxmlformats.org/officeDocument/2006/relationships/customXml" Target="../ink/ink3927.xml"/><Relationship Id="rId146" Type="http://schemas.openxmlformats.org/officeDocument/2006/relationships/customXml" Target="../ink/ink3948.xml"/><Relationship Id="rId188" Type="http://schemas.openxmlformats.org/officeDocument/2006/relationships/customXml" Target="../ink/ink3969.xml"/><Relationship Id="rId311" Type="http://schemas.openxmlformats.org/officeDocument/2006/relationships/image" Target="../media/image3820.png"/><Relationship Id="rId353" Type="http://schemas.openxmlformats.org/officeDocument/2006/relationships/image" Target="../media/image3841.png"/><Relationship Id="rId395" Type="http://schemas.openxmlformats.org/officeDocument/2006/relationships/image" Target="../media/image3862.png"/><Relationship Id="rId409" Type="http://schemas.openxmlformats.org/officeDocument/2006/relationships/image" Target="../media/image3869.png"/><Relationship Id="rId560" Type="http://schemas.openxmlformats.org/officeDocument/2006/relationships/customXml" Target="../ink/ink4155.xml"/><Relationship Id="rId798" Type="http://schemas.openxmlformats.org/officeDocument/2006/relationships/customXml" Target="../ink/ink4274.xml"/><Relationship Id="rId92" Type="http://schemas.openxmlformats.org/officeDocument/2006/relationships/customXml" Target="../ink/ink3921.xml"/><Relationship Id="rId213" Type="http://schemas.openxmlformats.org/officeDocument/2006/relationships/image" Target="../media/image3771.png"/><Relationship Id="rId420" Type="http://schemas.openxmlformats.org/officeDocument/2006/relationships/customXml" Target="../ink/ink4085.xml"/><Relationship Id="rId616" Type="http://schemas.openxmlformats.org/officeDocument/2006/relationships/customXml" Target="../ink/ink4183.xml"/><Relationship Id="rId658" Type="http://schemas.openxmlformats.org/officeDocument/2006/relationships/customXml" Target="../ink/ink4204.xml"/><Relationship Id="rId823" Type="http://schemas.openxmlformats.org/officeDocument/2006/relationships/image" Target="../media/image4076.png"/><Relationship Id="rId865" Type="http://schemas.openxmlformats.org/officeDocument/2006/relationships/image" Target="../media/image4097.png"/><Relationship Id="rId255" Type="http://schemas.openxmlformats.org/officeDocument/2006/relationships/image" Target="../media/image3792.png"/><Relationship Id="rId297" Type="http://schemas.openxmlformats.org/officeDocument/2006/relationships/image" Target="../media/image3813.png"/><Relationship Id="rId462" Type="http://schemas.openxmlformats.org/officeDocument/2006/relationships/customXml" Target="../ink/ink4106.xml"/><Relationship Id="rId518" Type="http://schemas.openxmlformats.org/officeDocument/2006/relationships/customXml" Target="../ink/ink4134.xml"/><Relationship Id="rId725" Type="http://schemas.openxmlformats.org/officeDocument/2006/relationships/image" Target="../media/image4027.png"/><Relationship Id="rId115" Type="http://schemas.openxmlformats.org/officeDocument/2006/relationships/image" Target="../media/image3722.png"/><Relationship Id="rId157" Type="http://schemas.openxmlformats.org/officeDocument/2006/relationships/image" Target="../media/image3743.png"/><Relationship Id="rId322" Type="http://schemas.openxmlformats.org/officeDocument/2006/relationships/customXml" Target="../ink/ink4036.xml"/><Relationship Id="rId364" Type="http://schemas.openxmlformats.org/officeDocument/2006/relationships/customXml" Target="../ink/ink4057.xml"/><Relationship Id="rId767" Type="http://schemas.openxmlformats.org/officeDocument/2006/relationships/image" Target="../media/image4048.png"/><Relationship Id="rId61" Type="http://schemas.openxmlformats.org/officeDocument/2006/relationships/image" Target="../media/image3695.png"/><Relationship Id="rId199" Type="http://schemas.openxmlformats.org/officeDocument/2006/relationships/image" Target="../media/image3764.png"/><Relationship Id="rId571" Type="http://schemas.openxmlformats.org/officeDocument/2006/relationships/image" Target="../media/image3950.png"/><Relationship Id="rId627" Type="http://schemas.openxmlformats.org/officeDocument/2006/relationships/image" Target="../media/image3978.png"/><Relationship Id="rId669" Type="http://schemas.openxmlformats.org/officeDocument/2006/relationships/image" Target="../media/image3999.png"/><Relationship Id="rId834" Type="http://schemas.openxmlformats.org/officeDocument/2006/relationships/customXml" Target="../ink/ink4292.xml"/><Relationship Id="rId876" Type="http://schemas.openxmlformats.org/officeDocument/2006/relationships/customXml" Target="../ink/ink4313.xml"/><Relationship Id="rId19" Type="http://schemas.openxmlformats.org/officeDocument/2006/relationships/image" Target="../media/image3674.png"/><Relationship Id="rId224" Type="http://schemas.openxmlformats.org/officeDocument/2006/relationships/customXml" Target="../ink/ink3987.xml"/><Relationship Id="rId266" Type="http://schemas.openxmlformats.org/officeDocument/2006/relationships/customXml" Target="../ink/ink4008.xml"/><Relationship Id="rId431" Type="http://schemas.openxmlformats.org/officeDocument/2006/relationships/image" Target="../media/image3880.png"/><Relationship Id="rId473" Type="http://schemas.openxmlformats.org/officeDocument/2006/relationships/image" Target="../media/image3901.png"/><Relationship Id="rId529" Type="http://schemas.openxmlformats.org/officeDocument/2006/relationships/image" Target="../media/image3929.png"/><Relationship Id="rId680" Type="http://schemas.openxmlformats.org/officeDocument/2006/relationships/customXml" Target="../ink/ink4215.xml"/><Relationship Id="rId736" Type="http://schemas.openxmlformats.org/officeDocument/2006/relationships/customXml" Target="../ink/ink4243.xml"/><Relationship Id="rId901" Type="http://schemas.openxmlformats.org/officeDocument/2006/relationships/image" Target="../media/image4115.png"/><Relationship Id="rId30" Type="http://schemas.openxmlformats.org/officeDocument/2006/relationships/customXml" Target="../ink/ink3890.xml"/><Relationship Id="rId126" Type="http://schemas.openxmlformats.org/officeDocument/2006/relationships/customXml" Target="../ink/ink3938.xml"/><Relationship Id="rId168" Type="http://schemas.openxmlformats.org/officeDocument/2006/relationships/customXml" Target="../ink/ink3959.xml"/><Relationship Id="rId333" Type="http://schemas.openxmlformats.org/officeDocument/2006/relationships/image" Target="../media/image3831.png"/><Relationship Id="rId540" Type="http://schemas.openxmlformats.org/officeDocument/2006/relationships/customXml" Target="../ink/ink4145.xml"/><Relationship Id="rId778" Type="http://schemas.openxmlformats.org/officeDocument/2006/relationships/customXml" Target="../ink/ink4264.xml"/><Relationship Id="rId72" Type="http://schemas.openxmlformats.org/officeDocument/2006/relationships/customXml" Target="../ink/ink3911.xml"/><Relationship Id="rId375" Type="http://schemas.openxmlformats.org/officeDocument/2006/relationships/image" Target="../media/image3852.png"/><Relationship Id="rId582" Type="http://schemas.openxmlformats.org/officeDocument/2006/relationships/customXml" Target="../ink/ink4166.xml"/><Relationship Id="rId638" Type="http://schemas.openxmlformats.org/officeDocument/2006/relationships/customXml" Target="../ink/ink4194.xml"/><Relationship Id="rId803" Type="http://schemas.openxmlformats.org/officeDocument/2006/relationships/image" Target="../media/image4066.png"/><Relationship Id="rId845" Type="http://schemas.openxmlformats.org/officeDocument/2006/relationships/image" Target="../media/image4087.png"/><Relationship Id="rId3" Type="http://schemas.openxmlformats.org/officeDocument/2006/relationships/image" Target="../media/image3666.png"/><Relationship Id="rId235" Type="http://schemas.openxmlformats.org/officeDocument/2006/relationships/image" Target="../media/image3782.png"/><Relationship Id="rId277" Type="http://schemas.openxmlformats.org/officeDocument/2006/relationships/image" Target="../media/image3803.png"/><Relationship Id="rId400" Type="http://schemas.openxmlformats.org/officeDocument/2006/relationships/customXml" Target="../ink/ink4075.xml"/><Relationship Id="rId442" Type="http://schemas.openxmlformats.org/officeDocument/2006/relationships/customXml" Target="../ink/ink4096.xml"/><Relationship Id="rId484" Type="http://schemas.openxmlformats.org/officeDocument/2006/relationships/customXml" Target="../ink/ink4117.xml"/><Relationship Id="rId705" Type="http://schemas.openxmlformats.org/officeDocument/2006/relationships/image" Target="../media/image4017.png"/><Relationship Id="rId887" Type="http://schemas.openxmlformats.org/officeDocument/2006/relationships/image" Target="../media/image4108.png"/><Relationship Id="rId137" Type="http://schemas.openxmlformats.org/officeDocument/2006/relationships/image" Target="../media/image3733.png"/><Relationship Id="rId302" Type="http://schemas.openxmlformats.org/officeDocument/2006/relationships/customXml" Target="../ink/ink4026.xml"/><Relationship Id="rId344" Type="http://schemas.openxmlformats.org/officeDocument/2006/relationships/customXml" Target="../ink/ink4047.xml"/><Relationship Id="rId691" Type="http://schemas.openxmlformats.org/officeDocument/2006/relationships/image" Target="../media/image4010.png"/><Relationship Id="rId747" Type="http://schemas.openxmlformats.org/officeDocument/2006/relationships/image" Target="../media/image4038.png"/><Relationship Id="rId789" Type="http://schemas.openxmlformats.org/officeDocument/2006/relationships/image" Target="../media/image4059.png"/><Relationship Id="rId41" Type="http://schemas.openxmlformats.org/officeDocument/2006/relationships/image" Target="../media/image3685.png"/><Relationship Id="rId83" Type="http://schemas.openxmlformats.org/officeDocument/2006/relationships/image" Target="../media/image3706.png"/><Relationship Id="rId179" Type="http://schemas.openxmlformats.org/officeDocument/2006/relationships/image" Target="../media/image3754.png"/><Relationship Id="rId386" Type="http://schemas.openxmlformats.org/officeDocument/2006/relationships/customXml" Target="../ink/ink4068.xml"/><Relationship Id="rId551" Type="http://schemas.openxmlformats.org/officeDocument/2006/relationships/image" Target="../media/image3940.png"/><Relationship Id="rId593" Type="http://schemas.openxmlformats.org/officeDocument/2006/relationships/image" Target="../media/image3961.png"/><Relationship Id="rId607" Type="http://schemas.openxmlformats.org/officeDocument/2006/relationships/image" Target="../media/image3968.png"/><Relationship Id="rId649" Type="http://schemas.openxmlformats.org/officeDocument/2006/relationships/image" Target="../media/image3989.png"/><Relationship Id="rId814" Type="http://schemas.openxmlformats.org/officeDocument/2006/relationships/customXml" Target="../ink/ink4282.xml"/><Relationship Id="rId856" Type="http://schemas.openxmlformats.org/officeDocument/2006/relationships/customXml" Target="../ink/ink4303.xml"/><Relationship Id="rId190" Type="http://schemas.openxmlformats.org/officeDocument/2006/relationships/customXml" Target="../ink/ink3970.xml"/><Relationship Id="rId204" Type="http://schemas.openxmlformats.org/officeDocument/2006/relationships/customXml" Target="../ink/ink3977.xml"/><Relationship Id="rId246" Type="http://schemas.openxmlformats.org/officeDocument/2006/relationships/customXml" Target="../ink/ink3998.xml"/><Relationship Id="rId288" Type="http://schemas.openxmlformats.org/officeDocument/2006/relationships/customXml" Target="../ink/ink4019.xml"/><Relationship Id="rId411" Type="http://schemas.openxmlformats.org/officeDocument/2006/relationships/image" Target="../media/image3870.png"/><Relationship Id="rId453" Type="http://schemas.openxmlformats.org/officeDocument/2006/relationships/image" Target="../media/image3891.png"/><Relationship Id="rId509" Type="http://schemas.openxmlformats.org/officeDocument/2006/relationships/image" Target="../media/image3919.png"/><Relationship Id="rId660" Type="http://schemas.openxmlformats.org/officeDocument/2006/relationships/customXml" Target="../ink/ink4205.xml"/><Relationship Id="rId898" Type="http://schemas.openxmlformats.org/officeDocument/2006/relationships/customXml" Target="../ink/ink4324.xml"/><Relationship Id="rId106" Type="http://schemas.openxmlformats.org/officeDocument/2006/relationships/customXml" Target="../ink/ink3928.xml"/><Relationship Id="rId313" Type="http://schemas.openxmlformats.org/officeDocument/2006/relationships/image" Target="../media/image3821.png"/><Relationship Id="rId495" Type="http://schemas.openxmlformats.org/officeDocument/2006/relationships/image" Target="../media/image3912.png"/><Relationship Id="rId716" Type="http://schemas.openxmlformats.org/officeDocument/2006/relationships/customXml" Target="../ink/ink4233.xml"/><Relationship Id="rId758" Type="http://schemas.openxmlformats.org/officeDocument/2006/relationships/customXml" Target="../ink/ink4254.xml"/><Relationship Id="rId10" Type="http://schemas.openxmlformats.org/officeDocument/2006/relationships/customXml" Target="../ink/ink3880.xml"/><Relationship Id="rId52" Type="http://schemas.openxmlformats.org/officeDocument/2006/relationships/customXml" Target="../ink/ink3901.xml"/><Relationship Id="rId94" Type="http://schemas.openxmlformats.org/officeDocument/2006/relationships/customXml" Target="../ink/ink3922.xml"/><Relationship Id="rId148" Type="http://schemas.openxmlformats.org/officeDocument/2006/relationships/customXml" Target="../ink/ink3949.xml"/><Relationship Id="rId355" Type="http://schemas.openxmlformats.org/officeDocument/2006/relationships/image" Target="../media/image3842.png"/><Relationship Id="rId397" Type="http://schemas.openxmlformats.org/officeDocument/2006/relationships/image" Target="../media/image3863.png"/><Relationship Id="rId520" Type="http://schemas.openxmlformats.org/officeDocument/2006/relationships/customXml" Target="../ink/ink4135.xml"/><Relationship Id="rId562" Type="http://schemas.openxmlformats.org/officeDocument/2006/relationships/customXml" Target="../ink/ink4156.xml"/><Relationship Id="rId618" Type="http://schemas.openxmlformats.org/officeDocument/2006/relationships/customXml" Target="../ink/ink4184.xml"/><Relationship Id="rId825" Type="http://schemas.openxmlformats.org/officeDocument/2006/relationships/image" Target="../media/image4077.png"/><Relationship Id="rId215" Type="http://schemas.openxmlformats.org/officeDocument/2006/relationships/image" Target="../media/image3772.png"/><Relationship Id="rId257" Type="http://schemas.openxmlformats.org/officeDocument/2006/relationships/image" Target="../media/image3793.png"/><Relationship Id="rId422" Type="http://schemas.openxmlformats.org/officeDocument/2006/relationships/customXml" Target="../ink/ink4086.xml"/><Relationship Id="rId464" Type="http://schemas.openxmlformats.org/officeDocument/2006/relationships/customXml" Target="../ink/ink4107.xml"/><Relationship Id="rId867" Type="http://schemas.openxmlformats.org/officeDocument/2006/relationships/image" Target="../media/image4098.png"/><Relationship Id="rId299" Type="http://schemas.openxmlformats.org/officeDocument/2006/relationships/image" Target="../media/image3814.png"/><Relationship Id="rId727" Type="http://schemas.openxmlformats.org/officeDocument/2006/relationships/image" Target="../media/image4028.png"/><Relationship Id="rId63" Type="http://schemas.openxmlformats.org/officeDocument/2006/relationships/image" Target="../media/image3696.png"/><Relationship Id="rId159" Type="http://schemas.openxmlformats.org/officeDocument/2006/relationships/image" Target="../media/image3744.png"/><Relationship Id="rId366" Type="http://schemas.openxmlformats.org/officeDocument/2006/relationships/customXml" Target="../ink/ink4058.xml"/><Relationship Id="rId573" Type="http://schemas.openxmlformats.org/officeDocument/2006/relationships/image" Target="../media/image3951.png"/><Relationship Id="rId780" Type="http://schemas.openxmlformats.org/officeDocument/2006/relationships/customXml" Target="../ink/ink4265.xml"/><Relationship Id="rId226" Type="http://schemas.openxmlformats.org/officeDocument/2006/relationships/customXml" Target="../ink/ink3988.xml"/><Relationship Id="rId433" Type="http://schemas.openxmlformats.org/officeDocument/2006/relationships/image" Target="../media/image3881.png"/><Relationship Id="rId878" Type="http://schemas.openxmlformats.org/officeDocument/2006/relationships/customXml" Target="../ink/ink4314.xml"/><Relationship Id="rId640" Type="http://schemas.openxmlformats.org/officeDocument/2006/relationships/customXml" Target="../ink/ink4195.xml"/><Relationship Id="rId738" Type="http://schemas.openxmlformats.org/officeDocument/2006/relationships/customXml" Target="../ink/ink4244.xml"/><Relationship Id="rId74" Type="http://schemas.openxmlformats.org/officeDocument/2006/relationships/customXml" Target="../ink/ink3912.xml"/><Relationship Id="rId377" Type="http://schemas.openxmlformats.org/officeDocument/2006/relationships/image" Target="../media/image3853.png"/><Relationship Id="rId500" Type="http://schemas.openxmlformats.org/officeDocument/2006/relationships/customXml" Target="../ink/ink4125.xml"/><Relationship Id="rId584" Type="http://schemas.openxmlformats.org/officeDocument/2006/relationships/customXml" Target="../ink/ink4167.xml"/><Relationship Id="rId805" Type="http://schemas.openxmlformats.org/officeDocument/2006/relationships/image" Target="../media/image4067.png"/><Relationship Id="rId5" Type="http://schemas.openxmlformats.org/officeDocument/2006/relationships/image" Target="../media/image3667.png"/><Relationship Id="rId237" Type="http://schemas.openxmlformats.org/officeDocument/2006/relationships/image" Target="../media/image3783.png"/><Relationship Id="rId791" Type="http://schemas.openxmlformats.org/officeDocument/2006/relationships/image" Target="../media/image4060.png"/><Relationship Id="rId889" Type="http://schemas.openxmlformats.org/officeDocument/2006/relationships/image" Target="../media/image4109.png"/><Relationship Id="rId444" Type="http://schemas.openxmlformats.org/officeDocument/2006/relationships/customXml" Target="../ink/ink4097.xml"/><Relationship Id="rId651" Type="http://schemas.openxmlformats.org/officeDocument/2006/relationships/image" Target="../media/image3990.png"/><Relationship Id="rId749" Type="http://schemas.openxmlformats.org/officeDocument/2006/relationships/image" Target="../media/image4039.png"/><Relationship Id="rId290" Type="http://schemas.openxmlformats.org/officeDocument/2006/relationships/customXml" Target="../ink/ink4020.xml"/><Relationship Id="rId304" Type="http://schemas.openxmlformats.org/officeDocument/2006/relationships/customXml" Target="../ink/ink4027.xml"/><Relationship Id="rId388" Type="http://schemas.openxmlformats.org/officeDocument/2006/relationships/customXml" Target="../ink/ink4069.xml"/><Relationship Id="rId511" Type="http://schemas.openxmlformats.org/officeDocument/2006/relationships/image" Target="../media/image3920.png"/><Relationship Id="rId609" Type="http://schemas.openxmlformats.org/officeDocument/2006/relationships/image" Target="../media/image3969.png"/><Relationship Id="rId85" Type="http://schemas.openxmlformats.org/officeDocument/2006/relationships/image" Target="../media/image3707.png"/><Relationship Id="rId150" Type="http://schemas.openxmlformats.org/officeDocument/2006/relationships/customXml" Target="../ink/ink3950.xml"/><Relationship Id="rId595" Type="http://schemas.openxmlformats.org/officeDocument/2006/relationships/image" Target="../media/image3962.png"/><Relationship Id="rId816" Type="http://schemas.openxmlformats.org/officeDocument/2006/relationships/customXml" Target="../ink/ink4283.xml"/><Relationship Id="rId248" Type="http://schemas.openxmlformats.org/officeDocument/2006/relationships/customXml" Target="../ink/ink3999.xml"/><Relationship Id="rId455" Type="http://schemas.openxmlformats.org/officeDocument/2006/relationships/image" Target="../media/image3892.png"/><Relationship Id="rId662" Type="http://schemas.openxmlformats.org/officeDocument/2006/relationships/customXml" Target="../ink/ink4206.xml"/><Relationship Id="rId12" Type="http://schemas.openxmlformats.org/officeDocument/2006/relationships/customXml" Target="../ink/ink3881.xml"/><Relationship Id="rId108" Type="http://schemas.openxmlformats.org/officeDocument/2006/relationships/customXml" Target="../ink/ink3929.xml"/><Relationship Id="rId315" Type="http://schemas.openxmlformats.org/officeDocument/2006/relationships/image" Target="../media/image3822.png"/><Relationship Id="rId522" Type="http://schemas.openxmlformats.org/officeDocument/2006/relationships/customXml" Target="../ink/ink4136.xml"/><Relationship Id="rId96" Type="http://schemas.openxmlformats.org/officeDocument/2006/relationships/customXml" Target="../ink/ink3923.xml"/><Relationship Id="rId161" Type="http://schemas.openxmlformats.org/officeDocument/2006/relationships/image" Target="../media/image3745.png"/><Relationship Id="rId399" Type="http://schemas.openxmlformats.org/officeDocument/2006/relationships/image" Target="../media/image3864.png"/><Relationship Id="rId827" Type="http://schemas.openxmlformats.org/officeDocument/2006/relationships/image" Target="../media/image4078.png"/><Relationship Id="rId259" Type="http://schemas.openxmlformats.org/officeDocument/2006/relationships/image" Target="../media/image3794.png"/><Relationship Id="rId466" Type="http://schemas.openxmlformats.org/officeDocument/2006/relationships/customXml" Target="../ink/ink4108.xml"/><Relationship Id="rId673" Type="http://schemas.openxmlformats.org/officeDocument/2006/relationships/image" Target="../media/image4001.png"/><Relationship Id="rId880" Type="http://schemas.openxmlformats.org/officeDocument/2006/relationships/customXml" Target="../ink/ink4315.xml"/><Relationship Id="rId23" Type="http://schemas.openxmlformats.org/officeDocument/2006/relationships/image" Target="../media/image3676.png"/><Relationship Id="rId119" Type="http://schemas.openxmlformats.org/officeDocument/2006/relationships/image" Target="../media/image3724.png"/><Relationship Id="rId326" Type="http://schemas.openxmlformats.org/officeDocument/2006/relationships/customXml" Target="../ink/ink4038.xml"/><Relationship Id="rId533" Type="http://schemas.openxmlformats.org/officeDocument/2006/relationships/image" Target="../media/image3931.png"/><Relationship Id="rId740" Type="http://schemas.openxmlformats.org/officeDocument/2006/relationships/customXml" Target="../ink/ink4245.xml"/><Relationship Id="rId838" Type="http://schemas.openxmlformats.org/officeDocument/2006/relationships/customXml" Target="../ink/ink4294.xml"/><Relationship Id="rId172" Type="http://schemas.openxmlformats.org/officeDocument/2006/relationships/customXml" Target="../ink/ink3961.xml"/><Relationship Id="rId477" Type="http://schemas.openxmlformats.org/officeDocument/2006/relationships/image" Target="../media/image3903.png"/><Relationship Id="rId600" Type="http://schemas.openxmlformats.org/officeDocument/2006/relationships/customXml" Target="../ink/ink4175.xml"/><Relationship Id="rId684" Type="http://schemas.openxmlformats.org/officeDocument/2006/relationships/customXml" Target="../ink/ink4217.xml"/><Relationship Id="rId337" Type="http://schemas.openxmlformats.org/officeDocument/2006/relationships/image" Target="../media/image3833.png"/><Relationship Id="rId891" Type="http://schemas.openxmlformats.org/officeDocument/2006/relationships/image" Target="../media/image4110.png"/><Relationship Id="rId905" Type="http://schemas.openxmlformats.org/officeDocument/2006/relationships/image" Target="../media/image4117.png"/><Relationship Id="rId34" Type="http://schemas.openxmlformats.org/officeDocument/2006/relationships/customXml" Target="../ink/ink3892.xml"/><Relationship Id="rId544" Type="http://schemas.openxmlformats.org/officeDocument/2006/relationships/customXml" Target="../ink/ink4147.xml"/><Relationship Id="rId751" Type="http://schemas.openxmlformats.org/officeDocument/2006/relationships/image" Target="../media/image4040.png"/><Relationship Id="rId849" Type="http://schemas.openxmlformats.org/officeDocument/2006/relationships/image" Target="../media/image4089.png"/><Relationship Id="rId183" Type="http://schemas.openxmlformats.org/officeDocument/2006/relationships/image" Target="../media/image3756.png"/><Relationship Id="rId390" Type="http://schemas.openxmlformats.org/officeDocument/2006/relationships/customXml" Target="../ink/ink4070.xml"/><Relationship Id="rId404" Type="http://schemas.openxmlformats.org/officeDocument/2006/relationships/customXml" Target="../ink/ink4077.xml"/><Relationship Id="rId611" Type="http://schemas.openxmlformats.org/officeDocument/2006/relationships/image" Target="../media/image3970.png"/><Relationship Id="rId250" Type="http://schemas.openxmlformats.org/officeDocument/2006/relationships/customXml" Target="../ink/ink4000.xml"/><Relationship Id="rId488" Type="http://schemas.openxmlformats.org/officeDocument/2006/relationships/customXml" Target="../ink/ink4119.xml"/><Relationship Id="rId695" Type="http://schemas.openxmlformats.org/officeDocument/2006/relationships/image" Target="../media/image4012.png"/><Relationship Id="rId709" Type="http://schemas.openxmlformats.org/officeDocument/2006/relationships/image" Target="../media/image4019.png"/><Relationship Id="rId45" Type="http://schemas.openxmlformats.org/officeDocument/2006/relationships/image" Target="../media/image3687.png"/><Relationship Id="rId110" Type="http://schemas.openxmlformats.org/officeDocument/2006/relationships/customXml" Target="../ink/ink3930.xml"/><Relationship Id="rId348" Type="http://schemas.openxmlformats.org/officeDocument/2006/relationships/customXml" Target="../ink/ink4049.xml"/><Relationship Id="rId555" Type="http://schemas.openxmlformats.org/officeDocument/2006/relationships/image" Target="../media/image3942.png"/><Relationship Id="rId762" Type="http://schemas.openxmlformats.org/officeDocument/2006/relationships/customXml" Target="../ink/ink4256.xml"/><Relationship Id="rId194" Type="http://schemas.openxmlformats.org/officeDocument/2006/relationships/customXml" Target="../ink/ink3972.xml"/><Relationship Id="rId208" Type="http://schemas.openxmlformats.org/officeDocument/2006/relationships/customXml" Target="../ink/ink3979.xml"/><Relationship Id="rId415" Type="http://schemas.openxmlformats.org/officeDocument/2006/relationships/image" Target="../media/image3872.png"/><Relationship Id="rId622" Type="http://schemas.openxmlformats.org/officeDocument/2006/relationships/customXml" Target="../ink/ink4186.xml"/><Relationship Id="rId261" Type="http://schemas.openxmlformats.org/officeDocument/2006/relationships/image" Target="../media/image3795.png"/><Relationship Id="rId499" Type="http://schemas.openxmlformats.org/officeDocument/2006/relationships/image" Target="../media/image3914.png"/><Relationship Id="rId56" Type="http://schemas.openxmlformats.org/officeDocument/2006/relationships/customXml" Target="../ink/ink3903.xml"/><Relationship Id="rId359" Type="http://schemas.openxmlformats.org/officeDocument/2006/relationships/image" Target="../media/image3844.png"/><Relationship Id="rId566" Type="http://schemas.openxmlformats.org/officeDocument/2006/relationships/customXml" Target="../ink/ink4158.xml"/><Relationship Id="rId773" Type="http://schemas.openxmlformats.org/officeDocument/2006/relationships/image" Target="../media/image4051.png"/><Relationship Id="rId121" Type="http://schemas.openxmlformats.org/officeDocument/2006/relationships/image" Target="../media/image3725.png"/><Relationship Id="rId219" Type="http://schemas.openxmlformats.org/officeDocument/2006/relationships/image" Target="../media/image3774.png"/><Relationship Id="rId426" Type="http://schemas.openxmlformats.org/officeDocument/2006/relationships/customXml" Target="../ink/ink4088.xml"/><Relationship Id="rId633" Type="http://schemas.openxmlformats.org/officeDocument/2006/relationships/image" Target="../media/image3981.png"/><Relationship Id="rId840" Type="http://schemas.openxmlformats.org/officeDocument/2006/relationships/customXml" Target="../ink/ink4295.xml"/><Relationship Id="rId67" Type="http://schemas.openxmlformats.org/officeDocument/2006/relationships/image" Target="../media/image3698.png"/><Relationship Id="rId272" Type="http://schemas.openxmlformats.org/officeDocument/2006/relationships/customXml" Target="../ink/ink4011.xml"/><Relationship Id="rId577" Type="http://schemas.openxmlformats.org/officeDocument/2006/relationships/image" Target="../media/image3953.png"/><Relationship Id="rId700" Type="http://schemas.openxmlformats.org/officeDocument/2006/relationships/customXml" Target="../ink/ink4225.xml"/><Relationship Id="rId132" Type="http://schemas.openxmlformats.org/officeDocument/2006/relationships/customXml" Target="../ink/ink3941.xml"/><Relationship Id="rId784" Type="http://schemas.openxmlformats.org/officeDocument/2006/relationships/customXml" Target="../ink/ink4267.xml"/><Relationship Id="rId437" Type="http://schemas.openxmlformats.org/officeDocument/2006/relationships/image" Target="../media/image3883.png"/><Relationship Id="rId644" Type="http://schemas.openxmlformats.org/officeDocument/2006/relationships/customXml" Target="../ink/ink4197.xml"/><Relationship Id="rId851" Type="http://schemas.openxmlformats.org/officeDocument/2006/relationships/image" Target="../media/image4090.png"/><Relationship Id="rId283" Type="http://schemas.openxmlformats.org/officeDocument/2006/relationships/image" Target="../media/image3806.png"/><Relationship Id="rId490" Type="http://schemas.openxmlformats.org/officeDocument/2006/relationships/customXml" Target="../ink/ink4120.xml"/><Relationship Id="rId504" Type="http://schemas.openxmlformats.org/officeDocument/2006/relationships/customXml" Target="../ink/ink4127.xml"/><Relationship Id="rId711" Type="http://schemas.openxmlformats.org/officeDocument/2006/relationships/image" Target="../media/image4020.png"/><Relationship Id="rId78" Type="http://schemas.openxmlformats.org/officeDocument/2006/relationships/customXml" Target="../ink/ink3914.xml"/><Relationship Id="rId143" Type="http://schemas.openxmlformats.org/officeDocument/2006/relationships/image" Target="../media/image3736.png"/><Relationship Id="rId350" Type="http://schemas.openxmlformats.org/officeDocument/2006/relationships/customXml" Target="../ink/ink4050.xml"/><Relationship Id="rId588" Type="http://schemas.openxmlformats.org/officeDocument/2006/relationships/customXml" Target="../ink/ink4169.xml"/><Relationship Id="rId795" Type="http://schemas.openxmlformats.org/officeDocument/2006/relationships/image" Target="../media/image4062.png"/><Relationship Id="rId809" Type="http://schemas.openxmlformats.org/officeDocument/2006/relationships/image" Target="../media/image4069.png"/><Relationship Id="rId9" Type="http://schemas.openxmlformats.org/officeDocument/2006/relationships/image" Target="../media/image3669.png"/><Relationship Id="rId210" Type="http://schemas.openxmlformats.org/officeDocument/2006/relationships/customXml" Target="../ink/ink3980.xml"/><Relationship Id="rId448" Type="http://schemas.openxmlformats.org/officeDocument/2006/relationships/customXml" Target="../ink/ink4099.xml"/><Relationship Id="rId655" Type="http://schemas.openxmlformats.org/officeDocument/2006/relationships/image" Target="../media/image3992.png"/><Relationship Id="rId862" Type="http://schemas.openxmlformats.org/officeDocument/2006/relationships/customXml" Target="../ink/ink4306.xml"/><Relationship Id="rId294" Type="http://schemas.openxmlformats.org/officeDocument/2006/relationships/customXml" Target="../ink/ink4022.xml"/><Relationship Id="rId308" Type="http://schemas.openxmlformats.org/officeDocument/2006/relationships/customXml" Target="../ink/ink4029.xml"/><Relationship Id="rId515" Type="http://schemas.openxmlformats.org/officeDocument/2006/relationships/image" Target="../media/image3922.png"/><Relationship Id="rId722" Type="http://schemas.openxmlformats.org/officeDocument/2006/relationships/customXml" Target="../ink/ink4236.xml"/><Relationship Id="rId89" Type="http://schemas.openxmlformats.org/officeDocument/2006/relationships/image" Target="../media/image3709.png"/><Relationship Id="rId154" Type="http://schemas.openxmlformats.org/officeDocument/2006/relationships/customXml" Target="../ink/ink3952.xml"/><Relationship Id="rId361" Type="http://schemas.openxmlformats.org/officeDocument/2006/relationships/image" Target="../media/image3845.png"/><Relationship Id="rId599" Type="http://schemas.openxmlformats.org/officeDocument/2006/relationships/image" Target="../media/image3964.png"/><Relationship Id="rId459" Type="http://schemas.openxmlformats.org/officeDocument/2006/relationships/image" Target="../media/image3894.png"/><Relationship Id="rId666" Type="http://schemas.openxmlformats.org/officeDocument/2006/relationships/customXml" Target="../ink/ink4208.xml"/><Relationship Id="rId873" Type="http://schemas.openxmlformats.org/officeDocument/2006/relationships/image" Target="../media/image4101.png"/><Relationship Id="rId16" Type="http://schemas.openxmlformats.org/officeDocument/2006/relationships/customXml" Target="../ink/ink3883.xml"/><Relationship Id="rId221" Type="http://schemas.openxmlformats.org/officeDocument/2006/relationships/image" Target="../media/image3775.png"/><Relationship Id="rId319" Type="http://schemas.openxmlformats.org/officeDocument/2006/relationships/image" Target="../media/image3824.png"/><Relationship Id="rId526" Type="http://schemas.openxmlformats.org/officeDocument/2006/relationships/customXml" Target="../ink/ink4138.xml"/><Relationship Id="rId733" Type="http://schemas.openxmlformats.org/officeDocument/2006/relationships/image" Target="../media/image4031.png"/><Relationship Id="rId165" Type="http://schemas.openxmlformats.org/officeDocument/2006/relationships/image" Target="../media/image3747.png"/><Relationship Id="rId372" Type="http://schemas.openxmlformats.org/officeDocument/2006/relationships/customXml" Target="../ink/ink4061.xml"/><Relationship Id="rId677" Type="http://schemas.openxmlformats.org/officeDocument/2006/relationships/image" Target="../media/image4003.png"/><Relationship Id="rId800" Type="http://schemas.openxmlformats.org/officeDocument/2006/relationships/customXml" Target="../ink/ink4275.xml"/><Relationship Id="rId232" Type="http://schemas.openxmlformats.org/officeDocument/2006/relationships/customXml" Target="../ink/ink3991.xml"/><Relationship Id="rId884" Type="http://schemas.openxmlformats.org/officeDocument/2006/relationships/customXml" Target="../ink/ink4317.xml"/><Relationship Id="rId27" Type="http://schemas.openxmlformats.org/officeDocument/2006/relationships/image" Target="../media/image3678.png"/><Relationship Id="rId537" Type="http://schemas.openxmlformats.org/officeDocument/2006/relationships/image" Target="../media/image3933.png"/><Relationship Id="rId744" Type="http://schemas.openxmlformats.org/officeDocument/2006/relationships/customXml" Target="../ink/ink4247.xml"/><Relationship Id="rId80" Type="http://schemas.openxmlformats.org/officeDocument/2006/relationships/customXml" Target="../ink/ink3915.xml"/><Relationship Id="rId176" Type="http://schemas.openxmlformats.org/officeDocument/2006/relationships/customXml" Target="../ink/ink3963.xml"/><Relationship Id="rId383" Type="http://schemas.openxmlformats.org/officeDocument/2006/relationships/image" Target="../media/image3856.png"/><Relationship Id="rId590" Type="http://schemas.openxmlformats.org/officeDocument/2006/relationships/customXml" Target="../ink/ink4170.xml"/><Relationship Id="rId604" Type="http://schemas.openxmlformats.org/officeDocument/2006/relationships/customXml" Target="../ink/ink4177.xml"/><Relationship Id="rId811" Type="http://schemas.openxmlformats.org/officeDocument/2006/relationships/image" Target="../media/image4070.png"/><Relationship Id="rId243" Type="http://schemas.openxmlformats.org/officeDocument/2006/relationships/image" Target="../media/image3786.png"/><Relationship Id="rId450" Type="http://schemas.openxmlformats.org/officeDocument/2006/relationships/customXml" Target="../ink/ink4100.xml"/><Relationship Id="rId688" Type="http://schemas.openxmlformats.org/officeDocument/2006/relationships/customXml" Target="../ink/ink4219.xml"/><Relationship Id="rId895" Type="http://schemas.openxmlformats.org/officeDocument/2006/relationships/image" Target="../media/image4112.png"/><Relationship Id="rId909" Type="http://schemas.openxmlformats.org/officeDocument/2006/relationships/image" Target="../media/image4119.png"/><Relationship Id="rId38" Type="http://schemas.openxmlformats.org/officeDocument/2006/relationships/customXml" Target="../ink/ink3894.xml"/><Relationship Id="rId103" Type="http://schemas.openxmlformats.org/officeDocument/2006/relationships/image" Target="../media/image3716.png"/><Relationship Id="rId310" Type="http://schemas.openxmlformats.org/officeDocument/2006/relationships/customXml" Target="../ink/ink4030.xml"/><Relationship Id="rId548" Type="http://schemas.openxmlformats.org/officeDocument/2006/relationships/customXml" Target="../ink/ink4149.xml"/><Relationship Id="rId755" Type="http://schemas.openxmlformats.org/officeDocument/2006/relationships/image" Target="../media/image4042.png"/><Relationship Id="rId91" Type="http://schemas.openxmlformats.org/officeDocument/2006/relationships/image" Target="../media/image3710.png"/><Relationship Id="rId187" Type="http://schemas.openxmlformats.org/officeDocument/2006/relationships/image" Target="../media/image3758.png"/><Relationship Id="rId394" Type="http://schemas.openxmlformats.org/officeDocument/2006/relationships/customXml" Target="../ink/ink4072.xml"/><Relationship Id="rId408" Type="http://schemas.openxmlformats.org/officeDocument/2006/relationships/customXml" Target="../ink/ink4079.xml"/><Relationship Id="rId615" Type="http://schemas.openxmlformats.org/officeDocument/2006/relationships/image" Target="../media/image3972.png"/><Relationship Id="rId822" Type="http://schemas.openxmlformats.org/officeDocument/2006/relationships/customXml" Target="../ink/ink4286.xml"/><Relationship Id="rId254" Type="http://schemas.openxmlformats.org/officeDocument/2006/relationships/customXml" Target="../ink/ink4002.xml"/><Relationship Id="rId699" Type="http://schemas.openxmlformats.org/officeDocument/2006/relationships/image" Target="../media/image4014.png"/><Relationship Id="rId49" Type="http://schemas.openxmlformats.org/officeDocument/2006/relationships/image" Target="../media/image3689.png"/><Relationship Id="rId114" Type="http://schemas.openxmlformats.org/officeDocument/2006/relationships/customXml" Target="../ink/ink3932.xml"/><Relationship Id="rId461" Type="http://schemas.openxmlformats.org/officeDocument/2006/relationships/image" Target="../media/image3895.png"/><Relationship Id="rId559" Type="http://schemas.openxmlformats.org/officeDocument/2006/relationships/image" Target="../media/image3944.png"/><Relationship Id="rId766" Type="http://schemas.openxmlformats.org/officeDocument/2006/relationships/customXml" Target="../ink/ink4258.xml"/><Relationship Id="rId198" Type="http://schemas.openxmlformats.org/officeDocument/2006/relationships/customXml" Target="../ink/ink3974.xml"/><Relationship Id="rId321" Type="http://schemas.openxmlformats.org/officeDocument/2006/relationships/image" Target="../media/image3825.png"/><Relationship Id="rId419" Type="http://schemas.openxmlformats.org/officeDocument/2006/relationships/image" Target="../media/image3874.png"/><Relationship Id="rId626" Type="http://schemas.openxmlformats.org/officeDocument/2006/relationships/customXml" Target="../ink/ink4188.xml"/><Relationship Id="rId833" Type="http://schemas.openxmlformats.org/officeDocument/2006/relationships/image" Target="../media/image4081.png"/><Relationship Id="rId265" Type="http://schemas.openxmlformats.org/officeDocument/2006/relationships/image" Target="../media/image3797.png"/><Relationship Id="rId472" Type="http://schemas.openxmlformats.org/officeDocument/2006/relationships/customXml" Target="../ink/ink4111.xml"/><Relationship Id="rId900" Type="http://schemas.openxmlformats.org/officeDocument/2006/relationships/customXml" Target="../ink/ink4325.xml"/><Relationship Id="rId125" Type="http://schemas.openxmlformats.org/officeDocument/2006/relationships/image" Target="../media/image3727.png"/><Relationship Id="rId332" Type="http://schemas.openxmlformats.org/officeDocument/2006/relationships/customXml" Target="../ink/ink4041.xml"/><Relationship Id="rId777" Type="http://schemas.openxmlformats.org/officeDocument/2006/relationships/image" Target="../media/image4053.png"/><Relationship Id="rId637" Type="http://schemas.openxmlformats.org/officeDocument/2006/relationships/image" Target="../media/image3983.png"/><Relationship Id="rId844" Type="http://schemas.openxmlformats.org/officeDocument/2006/relationships/customXml" Target="../ink/ink4297.xml"/><Relationship Id="rId276" Type="http://schemas.openxmlformats.org/officeDocument/2006/relationships/customXml" Target="../ink/ink4013.xml"/><Relationship Id="rId483" Type="http://schemas.openxmlformats.org/officeDocument/2006/relationships/image" Target="../media/image3906.png"/><Relationship Id="rId690" Type="http://schemas.openxmlformats.org/officeDocument/2006/relationships/customXml" Target="../ink/ink4220.xml"/><Relationship Id="rId704" Type="http://schemas.openxmlformats.org/officeDocument/2006/relationships/customXml" Target="../ink/ink4227.xml"/><Relationship Id="rId911" Type="http://schemas.openxmlformats.org/officeDocument/2006/relationships/image" Target="../media/image4120.png"/><Relationship Id="rId40" Type="http://schemas.openxmlformats.org/officeDocument/2006/relationships/customXml" Target="../ink/ink3895.xml"/><Relationship Id="rId136" Type="http://schemas.openxmlformats.org/officeDocument/2006/relationships/customXml" Target="../ink/ink3943.xml"/><Relationship Id="rId343" Type="http://schemas.openxmlformats.org/officeDocument/2006/relationships/image" Target="../media/image3836.png"/><Relationship Id="rId550" Type="http://schemas.openxmlformats.org/officeDocument/2006/relationships/customXml" Target="../ink/ink4150.xml"/><Relationship Id="rId788" Type="http://schemas.openxmlformats.org/officeDocument/2006/relationships/customXml" Target="../ink/ink4269.xml"/><Relationship Id="rId203" Type="http://schemas.openxmlformats.org/officeDocument/2006/relationships/image" Target="../media/image3766.png"/><Relationship Id="rId648" Type="http://schemas.openxmlformats.org/officeDocument/2006/relationships/customXml" Target="../ink/ink4199.xml"/><Relationship Id="rId855" Type="http://schemas.openxmlformats.org/officeDocument/2006/relationships/image" Target="../media/image4092.png"/><Relationship Id="rId287" Type="http://schemas.openxmlformats.org/officeDocument/2006/relationships/image" Target="../media/image3808.png"/><Relationship Id="rId410" Type="http://schemas.openxmlformats.org/officeDocument/2006/relationships/customXml" Target="../ink/ink4080.xml"/><Relationship Id="rId494" Type="http://schemas.openxmlformats.org/officeDocument/2006/relationships/customXml" Target="../ink/ink4122.xml"/><Relationship Id="rId508" Type="http://schemas.openxmlformats.org/officeDocument/2006/relationships/customXml" Target="../ink/ink4129.xml"/><Relationship Id="rId715" Type="http://schemas.openxmlformats.org/officeDocument/2006/relationships/image" Target="../media/image4022.png"/><Relationship Id="rId147" Type="http://schemas.openxmlformats.org/officeDocument/2006/relationships/image" Target="../media/image3738.png"/><Relationship Id="rId354" Type="http://schemas.openxmlformats.org/officeDocument/2006/relationships/customXml" Target="../ink/ink4052.xml"/><Relationship Id="rId799" Type="http://schemas.openxmlformats.org/officeDocument/2006/relationships/image" Target="../media/image4064.png"/><Relationship Id="rId51" Type="http://schemas.openxmlformats.org/officeDocument/2006/relationships/image" Target="../media/image3690.png"/><Relationship Id="rId561" Type="http://schemas.openxmlformats.org/officeDocument/2006/relationships/image" Target="../media/image3945.png"/><Relationship Id="rId659" Type="http://schemas.openxmlformats.org/officeDocument/2006/relationships/image" Target="../media/image3994.png"/><Relationship Id="rId866" Type="http://schemas.openxmlformats.org/officeDocument/2006/relationships/customXml" Target="../ink/ink4308.xml"/><Relationship Id="rId214" Type="http://schemas.openxmlformats.org/officeDocument/2006/relationships/customXml" Target="../ink/ink3982.xml"/><Relationship Id="rId298" Type="http://schemas.openxmlformats.org/officeDocument/2006/relationships/customXml" Target="../ink/ink4024.xml"/><Relationship Id="rId421" Type="http://schemas.openxmlformats.org/officeDocument/2006/relationships/image" Target="../media/image3875.png"/><Relationship Id="rId519" Type="http://schemas.openxmlformats.org/officeDocument/2006/relationships/image" Target="../media/image3924.png"/><Relationship Id="rId158" Type="http://schemas.openxmlformats.org/officeDocument/2006/relationships/customXml" Target="../ink/ink3954.xml"/><Relationship Id="rId726" Type="http://schemas.openxmlformats.org/officeDocument/2006/relationships/customXml" Target="../ink/ink4238.xml"/><Relationship Id="rId62" Type="http://schemas.openxmlformats.org/officeDocument/2006/relationships/customXml" Target="../ink/ink3906.xml"/><Relationship Id="rId365" Type="http://schemas.openxmlformats.org/officeDocument/2006/relationships/image" Target="../media/image3847.png"/><Relationship Id="rId572" Type="http://schemas.openxmlformats.org/officeDocument/2006/relationships/customXml" Target="../ink/ink4161.xml"/><Relationship Id="rId225" Type="http://schemas.openxmlformats.org/officeDocument/2006/relationships/image" Target="../media/image3777.png"/><Relationship Id="rId432" Type="http://schemas.openxmlformats.org/officeDocument/2006/relationships/customXml" Target="../ink/ink4091.xml"/><Relationship Id="rId877" Type="http://schemas.openxmlformats.org/officeDocument/2006/relationships/image" Target="../media/image4103.png"/><Relationship Id="rId737" Type="http://schemas.openxmlformats.org/officeDocument/2006/relationships/image" Target="../media/image4033.png"/><Relationship Id="rId73" Type="http://schemas.openxmlformats.org/officeDocument/2006/relationships/image" Target="../media/image3701.png"/><Relationship Id="rId169" Type="http://schemas.openxmlformats.org/officeDocument/2006/relationships/image" Target="../media/image3749.png"/><Relationship Id="rId376" Type="http://schemas.openxmlformats.org/officeDocument/2006/relationships/customXml" Target="../ink/ink4063.xml"/><Relationship Id="rId583" Type="http://schemas.openxmlformats.org/officeDocument/2006/relationships/image" Target="../media/image3956.png"/><Relationship Id="rId790" Type="http://schemas.openxmlformats.org/officeDocument/2006/relationships/customXml" Target="../ink/ink4270.xml"/><Relationship Id="rId804" Type="http://schemas.openxmlformats.org/officeDocument/2006/relationships/customXml" Target="../ink/ink4277.xml"/><Relationship Id="rId4" Type="http://schemas.openxmlformats.org/officeDocument/2006/relationships/customXml" Target="../ink/ink3877.xml"/><Relationship Id="rId236" Type="http://schemas.openxmlformats.org/officeDocument/2006/relationships/customXml" Target="../ink/ink3993.xml"/><Relationship Id="rId443" Type="http://schemas.openxmlformats.org/officeDocument/2006/relationships/image" Target="../media/image3886.png"/><Relationship Id="rId650" Type="http://schemas.openxmlformats.org/officeDocument/2006/relationships/customXml" Target="../ink/ink4200.xml"/><Relationship Id="rId888" Type="http://schemas.openxmlformats.org/officeDocument/2006/relationships/customXml" Target="../ink/ink4319.xml"/><Relationship Id="rId303" Type="http://schemas.openxmlformats.org/officeDocument/2006/relationships/image" Target="../media/image3816.png"/><Relationship Id="rId748" Type="http://schemas.openxmlformats.org/officeDocument/2006/relationships/customXml" Target="../ink/ink4249.xml"/><Relationship Id="rId84" Type="http://schemas.openxmlformats.org/officeDocument/2006/relationships/customXml" Target="../ink/ink3917.xml"/><Relationship Id="rId387" Type="http://schemas.openxmlformats.org/officeDocument/2006/relationships/image" Target="../media/image3858.png"/><Relationship Id="rId510" Type="http://schemas.openxmlformats.org/officeDocument/2006/relationships/customXml" Target="../ink/ink4130.xml"/><Relationship Id="rId594" Type="http://schemas.openxmlformats.org/officeDocument/2006/relationships/customXml" Target="../ink/ink4172.xml"/><Relationship Id="rId608" Type="http://schemas.openxmlformats.org/officeDocument/2006/relationships/customXml" Target="../ink/ink4179.xml"/><Relationship Id="rId815" Type="http://schemas.openxmlformats.org/officeDocument/2006/relationships/image" Target="../media/image4072.png"/><Relationship Id="rId247" Type="http://schemas.openxmlformats.org/officeDocument/2006/relationships/image" Target="../media/image3788.png"/><Relationship Id="rId899" Type="http://schemas.openxmlformats.org/officeDocument/2006/relationships/image" Target="../media/image4114.png"/><Relationship Id="rId107" Type="http://schemas.openxmlformats.org/officeDocument/2006/relationships/image" Target="../media/image3718.png"/><Relationship Id="rId454" Type="http://schemas.openxmlformats.org/officeDocument/2006/relationships/customXml" Target="../ink/ink4102.xml"/><Relationship Id="rId661" Type="http://schemas.openxmlformats.org/officeDocument/2006/relationships/image" Target="../media/image3995.png"/><Relationship Id="rId759" Type="http://schemas.openxmlformats.org/officeDocument/2006/relationships/image" Target="../media/image4044.png"/><Relationship Id="rId11" Type="http://schemas.openxmlformats.org/officeDocument/2006/relationships/image" Target="../media/image3670.png"/><Relationship Id="rId314" Type="http://schemas.openxmlformats.org/officeDocument/2006/relationships/customXml" Target="../ink/ink4032.xml"/><Relationship Id="rId398" Type="http://schemas.openxmlformats.org/officeDocument/2006/relationships/customXml" Target="../ink/ink4074.xml"/><Relationship Id="rId521" Type="http://schemas.openxmlformats.org/officeDocument/2006/relationships/image" Target="../media/image3925.png"/><Relationship Id="rId619" Type="http://schemas.openxmlformats.org/officeDocument/2006/relationships/image" Target="../media/image3974.png"/><Relationship Id="rId95" Type="http://schemas.openxmlformats.org/officeDocument/2006/relationships/image" Target="../media/image3712.png"/><Relationship Id="rId160" Type="http://schemas.openxmlformats.org/officeDocument/2006/relationships/customXml" Target="../ink/ink3955.xml"/><Relationship Id="rId826" Type="http://schemas.openxmlformats.org/officeDocument/2006/relationships/customXml" Target="../ink/ink4288.xml"/><Relationship Id="rId258" Type="http://schemas.openxmlformats.org/officeDocument/2006/relationships/customXml" Target="../ink/ink4004.xml"/><Relationship Id="rId465" Type="http://schemas.openxmlformats.org/officeDocument/2006/relationships/image" Target="../media/image3897.png"/><Relationship Id="rId672" Type="http://schemas.openxmlformats.org/officeDocument/2006/relationships/customXml" Target="../ink/ink4211.xml"/><Relationship Id="rId22" Type="http://schemas.openxmlformats.org/officeDocument/2006/relationships/customXml" Target="../ink/ink3886.xml"/><Relationship Id="rId118" Type="http://schemas.openxmlformats.org/officeDocument/2006/relationships/customXml" Target="../ink/ink3934.xml"/><Relationship Id="rId325" Type="http://schemas.openxmlformats.org/officeDocument/2006/relationships/image" Target="../media/image3827.png"/><Relationship Id="rId532" Type="http://schemas.openxmlformats.org/officeDocument/2006/relationships/customXml" Target="../ink/ink4141.xml"/><Relationship Id="rId171" Type="http://schemas.openxmlformats.org/officeDocument/2006/relationships/image" Target="../media/image3750.png"/><Relationship Id="rId837" Type="http://schemas.openxmlformats.org/officeDocument/2006/relationships/image" Target="../media/image4083.png"/><Relationship Id="rId269" Type="http://schemas.openxmlformats.org/officeDocument/2006/relationships/image" Target="../media/image3799.png"/><Relationship Id="rId476" Type="http://schemas.openxmlformats.org/officeDocument/2006/relationships/customXml" Target="../ink/ink4113.xml"/><Relationship Id="rId683" Type="http://schemas.openxmlformats.org/officeDocument/2006/relationships/image" Target="../media/image4006.png"/><Relationship Id="rId890" Type="http://schemas.openxmlformats.org/officeDocument/2006/relationships/customXml" Target="../ink/ink4320.xml"/><Relationship Id="rId904" Type="http://schemas.openxmlformats.org/officeDocument/2006/relationships/customXml" Target="../ink/ink4327.xml"/><Relationship Id="rId33" Type="http://schemas.openxmlformats.org/officeDocument/2006/relationships/image" Target="../media/image3681.png"/><Relationship Id="rId129" Type="http://schemas.openxmlformats.org/officeDocument/2006/relationships/image" Target="../media/image3729.png"/><Relationship Id="rId336" Type="http://schemas.openxmlformats.org/officeDocument/2006/relationships/customXml" Target="../ink/ink4043.xml"/><Relationship Id="rId543" Type="http://schemas.openxmlformats.org/officeDocument/2006/relationships/image" Target="../media/image3936.png"/><Relationship Id="rId182" Type="http://schemas.openxmlformats.org/officeDocument/2006/relationships/customXml" Target="../ink/ink3966.xml"/><Relationship Id="rId403" Type="http://schemas.openxmlformats.org/officeDocument/2006/relationships/image" Target="../media/image3866.png"/><Relationship Id="rId750" Type="http://schemas.openxmlformats.org/officeDocument/2006/relationships/customXml" Target="../ink/ink4250.xml"/><Relationship Id="rId848" Type="http://schemas.openxmlformats.org/officeDocument/2006/relationships/customXml" Target="../ink/ink4299.xml"/><Relationship Id="rId487" Type="http://schemas.openxmlformats.org/officeDocument/2006/relationships/image" Target="../media/image3908.png"/><Relationship Id="rId610" Type="http://schemas.openxmlformats.org/officeDocument/2006/relationships/customXml" Target="../ink/ink4180.xml"/><Relationship Id="rId694" Type="http://schemas.openxmlformats.org/officeDocument/2006/relationships/customXml" Target="../ink/ink4222.xml"/><Relationship Id="rId708" Type="http://schemas.openxmlformats.org/officeDocument/2006/relationships/customXml" Target="../ink/ink4229.xml"/><Relationship Id="rId347" Type="http://schemas.openxmlformats.org/officeDocument/2006/relationships/image" Target="../media/image3838.png"/><Relationship Id="rId44" Type="http://schemas.openxmlformats.org/officeDocument/2006/relationships/customXml" Target="../ink/ink3897.xml"/><Relationship Id="rId554" Type="http://schemas.openxmlformats.org/officeDocument/2006/relationships/customXml" Target="../ink/ink4152.xml"/><Relationship Id="rId761" Type="http://schemas.openxmlformats.org/officeDocument/2006/relationships/image" Target="../media/image4045.png"/><Relationship Id="rId859" Type="http://schemas.openxmlformats.org/officeDocument/2006/relationships/image" Target="../media/image4094.png"/><Relationship Id="rId193" Type="http://schemas.openxmlformats.org/officeDocument/2006/relationships/image" Target="../media/image3761.png"/><Relationship Id="rId207" Type="http://schemas.openxmlformats.org/officeDocument/2006/relationships/image" Target="../media/image3768.png"/><Relationship Id="rId414" Type="http://schemas.openxmlformats.org/officeDocument/2006/relationships/customXml" Target="../ink/ink4082.xml"/><Relationship Id="rId498" Type="http://schemas.openxmlformats.org/officeDocument/2006/relationships/customXml" Target="../ink/ink4124.xml"/><Relationship Id="rId621" Type="http://schemas.openxmlformats.org/officeDocument/2006/relationships/image" Target="../media/image3975.png"/><Relationship Id="rId260" Type="http://schemas.openxmlformats.org/officeDocument/2006/relationships/customXml" Target="../ink/ink4005.xml"/><Relationship Id="rId719" Type="http://schemas.openxmlformats.org/officeDocument/2006/relationships/image" Target="../media/image4024.png"/><Relationship Id="rId55" Type="http://schemas.openxmlformats.org/officeDocument/2006/relationships/image" Target="../media/image3692.png"/><Relationship Id="rId120" Type="http://schemas.openxmlformats.org/officeDocument/2006/relationships/customXml" Target="../ink/ink3935.xml"/><Relationship Id="rId358" Type="http://schemas.openxmlformats.org/officeDocument/2006/relationships/customXml" Target="../ink/ink4054.xml"/><Relationship Id="rId565" Type="http://schemas.openxmlformats.org/officeDocument/2006/relationships/image" Target="../media/image3947.png"/><Relationship Id="rId772" Type="http://schemas.openxmlformats.org/officeDocument/2006/relationships/customXml" Target="../ink/ink4261.xml"/><Relationship Id="rId218" Type="http://schemas.openxmlformats.org/officeDocument/2006/relationships/customXml" Target="../ink/ink3984.xml"/><Relationship Id="rId425" Type="http://schemas.openxmlformats.org/officeDocument/2006/relationships/image" Target="../media/image3877.png"/><Relationship Id="rId632" Type="http://schemas.openxmlformats.org/officeDocument/2006/relationships/customXml" Target="../ink/ink4191.xml"/><Relationship Id="rId271" Type="http://schemas.openxmlformats.org/officeDocument/2006/relationships/image" Target="../media/image3800.png"/><Relationship Id="rId66" Type="http://schemas.openxmlformats.org/officeDocument/2006/relationships/customXml" Target="../ink/ink3908.xml"/><Relationship Id="rId131" Type="http://schemas.openxmlformats.org/officeDocument/2006/relationships/image" Target="../media/image3730.png"/><Relationship Id="rId369" Type="http://schemas.openxmlformats.org/officeDocument/2006/relationships/image" Target="../media/image3849.png"/><Relationship Id="rId576" Type="http://schemas.openxmlformats.org/officeDocument/2006/relationships/customXml" Target="../ink/ink4163.xml"/><Relationship Id="rId783" Type="http://schemas.openxmlformats.org/officeDocument/2006/relationships/image" Target="../media/image4056.png"/><Relationship Id="rId229" Type="http://schemas.openxmlformats.org/officeDocument/2006/relationships/image" Target="../media/image3779.png"/><Relationship Id="rId436" Type="http://schemas.openxmlformats.org/officeDocument/2006/relationships/customXml" Target="../ink/ink4093.xml"/><Relationship Id="rId643" Type="http://schemas.openxmlformats.org/officeDocument/2006/relationships/image" Target="../media/image3986.png"/><Relationship Id="rId850" Type="http://schemas.openxmlformats.org/officeDocument/2006/relationships/customXml" Target="../ink/ink4300.xml"/><Relationship Id="rId77" Type="http://schemas.openxmlformats.org/officeDocument/2006/relationships/image" Target="../media/image3703.png"/><Relationship Id="rId282" Type="http://schemas.openxmlformats.org/officeDocument/2006/relationships/customXml" Target="../ink/ink4016.xml"/><Relationship Id="rId503" Type="http://schemas.openxmlformats.org/officeDocument/2006/relationships/image" Target="../media/image3916.png"/><Relationship Id="rId587" Type="http://schemas.openxmlformats.org/officeDocument/2006/relationships/image" Target="../media/image3958.png"/><Relationship Id="rId710" Type="http://schemas.openxmlformats.org/officeDocument/2006/relationships/customXml" Target="../ink/ink4230.xml"/><Relationship Id="rId808" Type="http://schemas.openxmlformats.org/officeDocument/2006/relationships/customXml" Target="../ink/ink4279.xml"/><Relationship Id="rId8" Type="http://schemas.openxmlformats.org/officeDocument/2006/relationships/customXml" Target="../ink/ink3879.xml"/><Relationship Id="rId142" Type="http://schemas.openxmlformats.org/officeDocument/2006/relationships/customXml" Target="../ink/ink3946.xml"/><Relationship Id="rId447" Type="http://schemas.openxmlformats.org/officeDocument/2006/relationships/image" Target="../media/image3888.png"/><Relationship Id="rId794" Type="http://schemas.openxmlformats.org/officeDocument/2006/relationships/customXml" Target="../ink/ink4272.xml"/><Relationship Id="rId654" Type="http://schemas.openxmlformats.org/officeDocument/2006/relationships/customXml" Target="../ink/ink4202.xml"/><Relationship Id="rId861" Type="http://schemas.openxmlformats.org/officeDocument/2006/relationships/image" Target="../media/image4095.png"/><Relationship Id="rId293" Type="http://schemas.openxmlformats.org/officeDocument/2006/relationships/image" Target="../media/image3811.png"/><Relationship Id="rId307" Type="http://schemas.openxmlformats.org/officeDocument/2006/relationships/image" Target="../media/image3818.png"/><Relationship Id="rId514" Type="http://schemas.openxmlformats.org/officeDocument/2006/relationships/customXml" Target="../ink/ink4132.xml"/><Relationship Id="rId721" Type="http://schemas.openxmlformats.org/officeDocument/2006/relationships/image" Target="../media/image4025.png"/><Relationship Id="rId88" Type="http://schemas.openxmlformats.org/officeDocument/2006/relationships/customXml" Target="../ink/ink3919.xml"/><Relationship Id="rId153" Type="http://schemas.openxmlformats.org/officeDocument/2006/relationships/image" Target="../media/image3741.png"/><Relationship Id="rId360" Type="http://schemas.openxmlformats.org/officeDocument/2006/relationships/customXml" Target="../ink/ink4055.xml"/><Relationship Id="rId598" Type="http://schemas.openxmlformats.org/officeDocument/2006/relationships/customXml" Target="../ink/ink4174.xml"/><Relationship Id="rId819" Type="http://schemas.openxmlformats.org/officeDocument/2006/relationships/image" Target="../media/image4074.png"/><Relationship Id="rId220" Type="http://schemas.openxmlformats.org/officeDocument/2006/relationships/customXml" Target="../ink/ink3985.xml"/><Relationship Id="rId458" Type="http://schemas.openxmlformats.org/officeDocument/2006/relationships/customXml" Target="../ink/ink4104.xml"/><Relationship Id="rId665" Type="http://schemas.openxmlformats.org/officeDocument/2006/relationships/image" Target="../media/image3997.png"/><Relationship Id="rId872" Type="http://schemas.openxmlformats.org/officeDocument/2006/relationships/customXml" Target="../ink/ink4311.xml"/><Relationship Id="rId15" Type="http://schemas.openxmlformats.org/officeDocument/2006/relationships/image" Target="../media/image3672.png"/><Relationship Id="rId318" Type="http://schemas.openxmlformats.org/officeDocument/2006/relationships/customXml" Target="../ink/ink4034.xml"/><Relationship Id="rId525" Type="http://schemas.openxmlformats.org/officeDocument/2006/relationships/image" Target="../media/image3927.png"/><Relationship Id="rId732" Type="http://schemas.openxmlformats.org/officeDocument/2006/relationships/customXml" Target="../ink/ink4241.xml"/><Relationship Id="rId99" Type="http://schemas.openxmlformats.org/officeDocument/2006/relationships/image" Target="../media/image3714.png"/><Relationship Id="rId164" Type="http://schemas.openxmlformats.org/officeDocument/2006/relationships/customXml" Target="../ink/ink3957.xml"/><Relationship Id="rId371" Type="http://schemas.openxmlformats.org/officeDocument/2006/relationships/image" Target="../media/image3850.png"/><Relationship Id="rId469" Type="http://schemas.openxmlformats.org/officeDocument/2006/relationships/image" Target="../media/image3899.png"/><Relationship Id="rId676" Type="http://schemas.openxmlformats.org/officeDocument/2006/relationships/customXml" Target="../ink/ink4213.xml"/><Relationship Id="rId883" Type="http://schemas.openxmlformats.org/officeDocument/2006/relationships/image" Target="../media/image4106.png"/><Relationship Id="rId26" Type="http://schemas.openxmlformats.org/officeDocument/2006/relationships/customXml" Target="../ink/ink3888.xml"/><Relationship Id="rId231" Type="http://schemas.openxmlformats.org/officeDocument/2006/relationships/image" Target="../media/image3780.png"/><Relationship Id="rId329" Type="http://schemas.openxmlformats.org/officeDocument/2006/relationships/image" Target="../media/image3829.png"/><Relationship Id="rId536" Type="http://schemas.openxmlformats.org/officeDocument/2006/relationships/customXml" Target="../ink/ink4143.xml"/><Relationship Id="rId175" Type="http://schemas.openxmlformats.org/officeDocument/2006/relationships/image" Target="../media/image3752.png"/><Relationship Id="rId743" Type="http://schemas.openxmlformats.org/officeDocument/2006/relationships/image" Target="../media/image4036.png"/><Relationship Id="rId382" Type="http://schemas.openxmlformats.org/officeDocument/2006/relationships/customXml" Target="../ink/ink4066.xml"/><Relationship Id="rId603" Type="http://schemas.openxmlformats.org/officeDocument/2006/relationships/image" Target="../media/image3966.png"/><Relationship Id="rId687" Type="http://schemas.openxmlformats.org/officeDocument/2006/relationships/image" Target="../media/image4008.png"/><Relationship Id="rId810" Type="http://schemas.openxmlformats.org/officeDocument/2006/relationships/customXml" Target="../ink/ink4280.xml"/><Relationship Id="rId908" Type="http://schemas.openxmlformats.org/officeDocument/2006/relationships/customXml" Target="../ink/ink4329.xml"/><Relationship Id="rId242" Type="http://schemas.openxmlformats.org/officeDocument/2006/relationships/customXml" Target="../ink/ink3996.xml"/><Relationship Id="rId894" Type="http://schemas.openxmlformats.org/officeDocument/2006/relationships/customXml" Target="../ink/ink4322.xml"/></Relationships>
</file>

<file path=ppt/slides/_rels/slide3.xml.rels><?xml version="1.0" encoding="UTF-8" standalone="yes"?>
<Relationships xmlns="http://schemas.openxmlformats.org/package/2006/relationships"><Relationship Id="rId117" Type="http://schemas.openxmlformats.org/officeDocument/2006/relationships/customXml" Target="../ink/ink75.xml"/><Relationship Id="rId21" Type="http://schemas.openxmlformats.org/officeDocument/2006/relationships/customXml" Target="../ink/ink27.xml"/><Relationship Id="rId42" Type="http://schemas.openxmlformats.org/officeDocument/2006/relationships/image" Target="../media/image2163.png"/><Relationship Id="rId63" Type="http://schemas.openxmlformats.org/officeDocument/2006/relationships/customXml" Target="../ink/ink48.xml"/><Relationship Id="rId84" Type="http://schemas.openxmlformats.org/officeDocument/2006/relationships/image" Target="../media/image2184.png"/><Relationship Id="rId138" Type="http://schemas.openxmlformats.org/officeDocument/2006/relationships/image" Target="../media/image2211.png"/><Relationship Id="rId159" Type="http://schemas.openxmlformats.org/officeDocument/2006/relationships/customXml" Target="../ink/ink96.xml"/><Relationship Id="rId170" Type="http://schemas.openxmlformats.org/officeDocument/2006/relationships/image" Target="../media/image2227.png"/><Relationship Id="rId191" Type="http://schemas.openxmlformats.org/officeDocument/2006/relationships/customXml" Target="../ink/ink112.xml"/><Relationship Id="rId205" Type="http://schemas.openxmlformats.org/officeDocument/2006/relationships/customXml" Target="../ink/ink119.xml"/><Relationship Id="rId226" Type="http://schemas.openxmlformats.org/officeDocument/2006/relationships/image" Target="../media/image2255.png"/><Relationship Id="rId107" Type="http://schemas.openxmlformats.org/officeDocument/2006/relationships/customXml" Target="../ink/ink70.xml"/><Relationship Id="rId11" Type="http://schemas.openxmlformats.org/officeDocument/2006/relationships/customXml" Target="../ink/ink22.xml"/><Relationship Id="rId32" Type="http://schemas.openxmlformats.org/officeDocument/2006/relationships/image" Target="../media/image2158.png"/><Relationship Id="rId53" Type="http://schemas.openxmlformats.org/officeDocument/2006/relationships/customXml" Target="../ink/ink43.xml"/><Relationship Id="rId74" Type="http://schemas.openxmlformats.org/officeDocument/2006/relationships/image" Target="../media/image2179.png"/><Relationship Id="rId128" Type="http://schemas.openxmlformats.org/officeDocument/2006/relationships/image" Target="../media/image2206.png"/><Relationship Id="rId149" Type="http://schemas.openxmlformats.org/officeDocument/2006/relationships/customXml" Target="../ink/ink91.xml"/><Relationship Id="rId5" Type="http://schemas.openxmlformats.org/officeDocument/2006/relationships/customXml" Target="../ink/ink19.xml"/><Relationship Id="rId95" Type="http://schemas.openxmlformats.org/officeDocument/2006/relationships/customXml" Target="../ink/ink64.xml"/><Relationship Id="rId160" Type="http://schemas.openxmlformats.org/officeDocument/2006/relationships/image" Target="../media/image2222.png"/><Relationship Id="rId181" Type="http://schemas.openxmlformats.org/officeDocument/2006/relationships/customXml" Target="../ink/ink107.xml"/><Relationship Id="rId216" Type="http://schemas.openxmlformats.org/officeDocument/2006/relationships/image" Target="../media/image2250.png"/><Relationship Id="rId237" Type="http://schemas.openxmlformats.org/officeDocument/2006/relationships/customXml" Target="../ink/ink135.xml"/><Relationship Id="rId22" Type="http://schemas.openxmlformats.org/officeDocument/2006/relationships/image" Target="../media/image2153.png"/><Relationship Id="rId43" Type="http://schemas.openxmlformats.org/officeDocument/2006/relationships/customXml" Target="../ink/ink38.xml"/><Relationship Id="rId64" Type="http://schemas.openxmlformats.org/officeDocument/2006/relationships/image" Target="../media/image2174.png"/><Relationship Id="rId118" Type="http://schemas.openxmlformats.org/officeDocument/2006/relationships/image" Target="../media/image2201.png"/><Relationship Id="rId139" Type="http://schemas.openxmlformats.org/officeDocument/2006/relationships/customXml" Target="../ink/ink86.xml"/><Relationship Id="rId85" Type="http://schemas.openxmlformats.org/officeDocument/2006/relationships/customXml" Target="../ink/ink59.xml"/><Relationship Id="rId150" Type="http://schemas.openxmlformats.org/officeDocument/2006/relationships/image" Target="../media/image2217.png"/><Relationship Id="rId171" Type="http://schemas.openxmlformats.org/officeDocument/2006/relationships/customXml" Target="../ink/ink102.xml"/><Relationship Id="rId192" Type="http://schemas.openxmlformats.org/officeDocument/2006/relationships/image" Target="../media/image2238.png"/><Relationship Id="rId206" Type="http://schemas.openxmlformats.org/officeDocument/2006/relationships/image" Target="../media/image2245.png"/><Relationship Id="rId227" Type="http://schemas.openxmlformats.org/officeDocument/2006/relationships/customXml" Target="../ink/ink130.xml"/><Relationship Id="rId12" Type="http://schemas.openxmlformats.org/officeDocument/2006/relationships/image" Target="../media/image2148.png"/><Relationship Id="rId33" Type="http://schemas.openxmlformats.org/officeDocument/2006/relationships/customXml" Target="../ink/ink33.xml"/><Relationship Id="rId108" Type="http://schemas.openxmlformats.org/officeDocument/2006/relationships/image" Target="../media/image2196.png"/><Relationship Id="rId129" Type="http://schemas.openxmlformats.org/officeDocument/2006/relationships/customXml" Target="../ink/ink81.xml"/><Relationship Id="rId54" Type="http://schemas.openxmlformats.org/officeDocument/2006/relationships/image" Target="../media/image2169.png"/><Relationship Id="rId75" Type="http://schemas.openxmlformats.org/officeDocument/2006/relationships/customXml" Target="../ink/ink54.xml"/><Relationship Id="rId96" Type="http://schemas.openxmlformats.org/officeDocument/2006/relationships/image" Target="../media/image2190.png"/><Relationship Id="rId140" Type="http://schemas.openxmlformats.org/officeDocument/2006/relationships/image" Target="../media/image2212.png"/><Relationship Id="rId161" Type="http://schemas.openxmlformats.org/officeDocument/2006/relationships/customXml" Target="../ink/ink97.xml"/><Relationship Id="rId182" Type="http://schemas.openxmlformats.org/officeDocument/2006/relationships/image" Target="../media/image2233.png"/><Relationship Id="rId217" Type="http://schemas.openxmlformats.org/officeDocument/2006/relationships/customXml" Target="../ink/ink125.xml"/><Relationship Id="rId6" Type="http://schemas.openxmlformats.org/officeDocument/2006/relationships/image" Target="../media/image1121.png"/><Relationship Id="rId238" Type="http://schemas.openxmlformats.org/officeDocument/2006/relationships/image" Target="../media/image2261.png"/><Relationship Id="rId23" Type="http://schemas.openxmlformats.org/officeDocument/2006/relationships/customXml" Target="../ink/ink28.xml"/><Relationship Id="rId119" Type="http://schemas.openxmlformats.org/officeDocument/2006/relationships/customXml" Target="../ink/ink76.xml"/><Relationship Id="rId44" Type="http://schemas.openxmlformats.org/officeDocument/2006/relationships/image" Target="../media/image2164.png"/><Relationship Id="rId65" Type="http://schemas.openxmlformats.org/officeDocument/2006/relationships/customXml" Target="../ink/ink49.xml"/><Relationship Id="rId86" Type="http://schemas.openxmlformats.org/officeDocument/2006/relationships/image" Target="../media/image2185.png"/><Relationship Id="rId130" Type="http://schemas.openxmlformats.org/officeDocument/2006/relationships/image" Target="../media/image2207.png"/><Relationship Id="rId151" Type="http://schemas.openxmlformats.org/officeDocument/2006/relationships/customXml" Target="../ink/ink92.xml"/><Relationship Id="rId172" Type="http://schemas.openxmlformats.org/officeDocument/2006/relationships/image" Target="../media/image2228.png"/><Relationship Id="rId193" Type="http://schemas.openxmlformats.org/officeDocument/2006/relationships/customXml" Target="../ink/ink113.xml"/><Relationship Id="rId207" Type="http://schemas.openxmlformats.org/officeDocument/2006/relationships/customXml" Target="../ink/ink120.xml"/><Relationship Id="rId228" Type="http://schemas.openxmlformats.org/officeDocument/2006/relationships/image" Target="../media/image2256.png"/><Relationship Id="rId13" Type="http://schemas.openxmlformats.org/officeDocument/2006/relationships/customXml" Target="../ink/ink23.xml"/><Relationship Id="rId109" Type="http://schemas.openxmlformats.org/officeDocument/2006/relationships/customXml" Target="../ink/ink71.xml"/><Relationship Id="rId34" Type="http://schemas.openxmlformats.org/officeDocument/2006/relationships/image" Target="../media/image2159.png"/><Relationship Id="rId55" Type="http://schemas.openxmlformats.org/officeDocument/2006/relationships/customXml" Target="../ink/ink44.xml"/><Relationship Id="rId76" Type="http://schemas.openxmlformats.org/officeDocument/2006/relationships/image" Target="../media/image2180.png"/><Relationship Id="rId97" Type="http://schemas.openxmlformats.org/officeDocument/2006/relationships/customXml" Target="../ink/ink65.xml"/><Relationship Id="rId120" Type="http://schemas.openxmlformats.org/officeDocument/2006/relationships/image" Target="../media/image2202.png"/><Relationship Id="rId141" Type="http://schemas.openxmlformats.org/officeDocument/2006/relationships/customXml" Target="../ink/ink87.xml"/><Relationship Id="rId7" Type="http://schemas.openxmlformats.org/officeDocument/2006/relationships/customXml" Target="../ink/ink20.xml"/><Relationship Id="rId162" Type="http://schemas.openxmlformats.org/officeDocument/2006/relationships/image" Target="../media/image2223.png"/><Relationship Id="rId183" Type="http://schemas.openxmlformats.org/officeDocument/2006/relationships/customXml" Target="../ink/ink108.xml"/><Relationship Id="rId218" Type="http://schemas.openxmlformats.org/officeDocument/2006/relationships/image" Target="../media/image2251.png"/><Relationship Id="rId239" Type="http://schemas.openxmlformats.org/officeDocument/2006/relationships/customXml" Target="../ink/ink136.xml"/><Relationship Id="rId24" Type="http://schemas.openxmlformats.org/officeDocument/2006/relationships/image" Target="../media/image2154.png"/><Relationship Id="rId45" Type="http://schemas.openxmlformats.org/officeDocument/2006/relationships/customXml" Target="../ink/ink39.xml"/><Relationship Id="rId66" Type="http://schemas.openxmlformats.org/officeDocument/2006/relationships/image" Target="../media/image2175.png"/><Relationship Id="rId87" Type="http://schemas.openxmlformats.org/officeDocument/2006/relationships/customXml" Target="../ink/ink60.xml"/><Relationship Id="rId110" Type="http://schemas.openxmlformats.org/officeDocument/2006/relationships/image" Target="../media/image2197.png"/><Relationship Id="rId131" Type="http://schemas.openxmlformats.org/officeDocument/2006/relationships/customXml" Target="../ink/ink82.xml"/><Relationship Id="rId152" Type="http://schemas.openxmlformats.org/officeDocument/2006/relationships/image" Target="../media/image2218.png"/><Relationship Id="rId173" Type="http://schemas.openxmlformats.org/officeDocument/2006/relationships/customXml" Target="../ink/ink103.xml"/><Relationship Id="rId194" Type="http://schemas.openxmlformats.org/officeDocument/2006/relationships/image" Target="../media/image2239.png"/><Relationship Id="rId208" Type="http://schemas.openxmlformats.org/officeDocument/2006/relationships/image" Target="../media/image2246.png"/><Relationship Id="rId229" Type="http://schemas.openxmlformats.org/officeDocument/2006/relationships/customXml" Target="../ink/ink131.xml"/><Relationship Id="rId240" Type="http://schemas.openxmlformats.org/officeDocument/2006/relationships/image" Target="../media/image2262.png"/><Relationship Id="rId14" Type="http://schemas.openxmlformats.org/officeDocument/2006/relationships/image" Target="../media/image2149.png"/><Relationship Id="rId35" Type="http://schemas.openxmlformats.org/officeDocument/2006/relationships/customXml" Target="../ink/ink34.xml"/><Relationship Id="rId56" Type="http://schemas.openxmlformats.org/officeDocument/2006/relationships/image" Target="../media/image2170.png"/><Relationship Id="rId77" Type="http://schemas.openxmlformats.org/officeDocument/2006/relationships/customXml" Target="../ink/ink55.xml"/><Relationship Id="rId100" Type="http://schemas.openxmlformats.org/officeDocument/2006/relationships/image" Target="../media/image2192.png"/><Relationship Id="rId8" Type="http://schemas.openxmlformats.org/officeDocument/2006/relationships/image" Target="../media/image2146.png"/><Relationship Id="rId98" Type="http://schemas.openxmlformats.org/officeDocument/2006/relationships/image" Target="../media/image2191.png"/><Relationship Id="rId121" Type="http://schemas.openxmlformats.org/officeDocument/2006/relationships/customXml" Target="../ink/ink77.xml"/><Relationship Id="rId142" Type="http://schemas.openxmlformats.org/officeDocument/2006/relationships/image" Target="../media/image2213.png"/><Relationship Id="rId163" Type="http://schemas.openxmlformats.org/officeDocument/2006/relationships/customXml" Target="../ink/ink98.xml"/><Relationship Id="rId184" Type="http://schemas.openxmlformats.org/officeDocument/2006/relationships/image" Target="../media/image2234.png"/><Relationship Id="rId219" Type="http://schemas.openxmlformats.org/officeDocument/2006/relationships/customXml" Target="../ink/ink126.xml"/><Relationship Id="rId230" Type="http://schemas.openxmlformats.org/officeDocument/2006/relationships/image" Target="../media/image2257.png"/><Relationship Id="rId25" Type="http://schemas.openxmlformats.org/officeDocument/2006/relationships/customXml" Target="../ink/ink29.xml"/><Relationship Id="rId46" Type="http://schemas.openxmlformats.org/officeDocument/2006/relationships/image" Target="../media/image2165.png"/><Relationship Id="rId67" Type="http://schemas.openxmlformats.org/officeDocument/2006/relationships/customXml" Target="../ink/ink50.xml"/><Relationship Id="rId88" Type="http://schemas.openxmlformats.org/officeDocument/2006/relationships/image" Target="../media/image2186.png"/><Relationship Id="rId111" Type="http://schemas.openxmlformats.org/officeDocument/2006/relationships/customXml" Target="../ink/ink72.xml"/><Relationship Id="rId132" Type="http://schemas.openxmlformats.org/officeDocument/2006/relationships/image" Target="../media/image2208.png"/><Relationship Id="rId153" Type="http://schemas.openxmlformats.org/officeDocument/2006/relationships/customXml" Target="../ink/ink93.xml"/><Relationship Id="rId174" Type="http://schemas.openxmlformats.org/officeDocument/2006/relationships/image" Target="../media/image2229.png"/><Relationship Id="rId195" Type="http://schemas.openxmlformats.org/officeDocument/2006/relationships/customXml" Target="../ink/ink114.xml"/><Relationship Id="rId209" Type="http://schemas.openxmlformats.org/officeDocument/2006/relationships/customXml" Target="../ink/ink121.xml"/><Relationship Id="rId220" Type="http://schemas.openxmlformats.org/officeDocument/2006/relationships/image" Target="../media/image2252.png"/><Relationship Id="rId241" Type="http://schemas.openxmlformats.org/officeDocument/2006/relationships/customXml" Target="../ink/ink137.xml"/><Relationship Id="rId15" Type="http://schemas.openxmlformats.org/officeDocument/2006/relationships/customXml" Target="../ink/ink24.xml"/><Relationship Id="rId36" Type="http://schemas.openxmlformats.org/officeDocument/2006/relationships/image" Target="../media/image2160.png"/><Relationship Id="rId57" Type="http://schemas.openxmlformats.org/officeDocument/2006/relationships/customXml" Target="../ink/ink45.xml"/><Relationship Id="rId10" Type="http://schemas.openxmlformats.org/officeDocument/2006/relationships/image" Target="../media/image2147.png"/><Relationship Id="rId31" Type="http://schemas.openxmlformats.org/officeDocument/2006/relationships/customXml" Target="../ink/ink32.xml"/><Relationship Id="rId52" Type="http://schemas.openxmlformats.org/officeDocument/2006/relationships/image" Target="../media/image2168.png"/><Relationship Id="rId73" Type="http://schemas.openxmlformats.org/officeDocument/2006/relationships/customXml" Target="../ink/ink53.xml"/><Relationship Id="rId78" Type="http://schemas.openxmlformats.org/officeDocument/2006/relationships/image" Target="../media/image2181.png"/><Relationship Id="rId94" Type="http://schemas.openxmlformats.org/officeDocument/2006/relationships/image" Target="../media/image2189.png"/><Relationship Id="rId99" Type="http://schemas.openxmlformats.org/officeDocument/2006/relationships/customXml" Target="../ink/ink66.xml"/><Relationship Id="rId101" Type="http://schemas.openxmlformats.org/officeDocument/2006/relationships/customXml" Target="../ink/ink67.xml"/><Relationship Id="rId122" Type="http://schemas.openxmlformats.org/officeDocument/2006/relationships/image" Target="../media/image2203.png"/><Relationship Id="rId143" Type="http://schemas.openxmlformats.org/officeDocument/2006/relationships/customXml" Target="../ink/ink88.xml"/><Relationship Id="rId148" Type="http://schemas.openxmlformats.org/officeDocument/2006/relationships/image" Target="../media/image2216.png"/><Relationship Id="rId164" Type="http://schemas.openxmlformats.org/officeDocument/2006/relationships/image" Target="../media/image2224.png"/><Relationship Id="rId169" Type="http://schemas.openxmlformats.org/officeDocument/2006/relationships/customXml" Target="../ink/ink101.xml"/><Relationship Id="rId185" Type="http://schemas.openxmlformats.org/officeDocument/2006/relationships/customXml" Target="../ink/ink109.xml"/><Relationship Id="rId4" Type="http://schemas.openxmlformats.org/officeDocument/2006/relationships/image" Target="../media/image2145.png"/><Relationship Id="rId9" Type="http://schemas.openxmlformats.org/officeDocument/2006/relationships/customXml" Target="../ink/ink21.xml"/><Relationship Id="rId180" Type="http://schemas.openxmlformats.org/officeDocument/2006/relationships/image" Target="../media/image2232.png"/><Relationship Id="rId210" Type="http://schemas.openxmlformats.org/officeDocument/2006/relationships/image" Target="../media/image2247.png"/><Relationship Id="rId215" Type="http://schemas.openxmlformats.org/officeDocument/2006/relationships/customXml" Target="../ink/ink124.xml"/><Relationship Id="rId236" Type="http://schemas.openxmlformats.org/officeDocument/2006/relationships/image" Target="../media/image2260.png"/><Relationship Id="rId26" Type="http://schemas.openxmlformats.org/officeDocument/2006/relationships/image" Target="../media/image2155.png"/><Relationship Id="rId231" Type="http://schemas.openxmlformats.org/officeDocument/2006/relationships/customXml" Target="../ink/ink132.xml"/><Relationship Id="rId47" Type="http://schemas.openxmlformats.org/officeDocument/2006/relationships/customXml" Target="../ink/ink40.xml"/><Relationship Id="rId68" Type="http://schemas.openxmlformats.org/officeDocument/2006/relationships/image" Target="../media/image2176.png"/><Relationship Id="rId89" Type="http://schemas.openxmlformats.org/officeDocument/2006/relationships/customXml" Target="../ink/ink61.xml"/><Relationship Id="rId112" Type="http://schemas.openxmlformats.org/officeDocument/2006/relationships/image" Target="../media/image2198.png"/><Relationship Id="rId133" Type="http://schemas.openxmlformats.org/officeDocument/2006/relationships/customXml" Target="../ink/ink83.xml"/><Relationship Id="rId154" Type="http://schemas.openxmlformats.org/officeDocument/2006/relationships/image" Target="../media/image2219.png"/><Relationship Id="rId175" Type="http://schemas.openxmlformats.org/officeDocument/2006/relationships/customXml" Target="../ink/ink104.xml"/><Relationship Id="rId196" Type="http://schemas.openxmlformats.org/officeDocument/2006/relationships/image" Target="../media/image2240.png"/><Relationship Id="rId200" Type="http://schemas.openxmlformats.org/officeDocument/2006/relationships/image" Target="../media/image2242.png"/><Relationship Id="rId16" Type="http://schemas.openxmlformats.org/officeDocument/2006/relationships/image" Target="../media/image2150.png"/><Relationship Id="rId221" Type="http://schemas.openxmlformats.org/officeDocument/2006/relationships/customXml" Target="../ink/ink127.xml"/><Relationship Id="rId242" Type="http://schemas.openxmlformats.org/officeDocument/2006/relationships/image" Target="../media/image14.png"/><Relationship Id="rId37" Type="http://schemas.openxmlformats.org/officeDocument/2006/relationships/customXml" Target="../ink/ink35.xml"/><Relationship Id="rId58" Type="http://schemas.openxmlformats.org/officeDocument/2006/relationships/image" Target="../media/image2171.png"/><Relationship Id="rId79" Type="http://schemas.openxmlformats.org/officeDocument/2006/relationships/customXml" Target="../ink/ink56.xml"/><Relationship Id="rId102" Type="http://schemas.openxmlformats.org/officeDocument/2006/relationships/image" Target="../media/image2193.png"/><Relationship Id="rId123" Type="http://schemas.openxmlformats.org/officeDocument/2006/relationships/customXml" Target="../ink/ink78.xml"/><Relationship Id="rId144" Type="http://schemas.openxmlformats.org/officeDocument/2006/relationships/image" Target="../media/image2214.png"/><Relationship Id="rId90" Type="http://schemas.openxmlformats.org/officeDocument/2006/relationships/image" Target="../media/image2187.png"/><Relationship Id="rId165" Type="http://schemas.openxmlformats.org/officeDocument/2006/relationships/customXml" Target="../ink/ink99.xml"/><Relationship Id="rId186" Type="http://schemas.openxmlformats.org/officeDocument/2006/relationships/image" Target="../media/image2235.png"/><Relationship Id="rId211" Type="http://schemas.openxmlformats.org/officeDocument/2006/relationships/customXml" Target="../ink/ink122.xml"/><Relationship Id="rId232" Type="http://schemas.openxmlformats.org/officeDocument/2006/relationships/image" Target="../media/image2258.png"/><Relationship Id="rId27" Type="http://schemas.openxmlformats.org/officeDocument/2006/relationships/customXml" Target="../ink/ink30.xml"/><Relationship Id="rId48" Type="http://schemas.openxmlformats.org/officeDocument/2006/relationships/image" Target="../media/image2166.png"/><Relationship Id="rId69" Type="http://schemas.openxmlformats.org/officeDocument/2006/relationships/customXml" Target="../ink/ink51.xml"/><Relationship Id="rId113" Type="http://schemas.openxmlformats.org/officeDocument/2006/relationships/customXml" Target="../ink/ink73.xml"/><Relationship Id="rId134" Type="http://schemas.openxmlformats.org/officeDocument/2006/relationships/image" Target="../media/image2209.png"/><Relationship Id="rId80" Type="http://schemas.openxmlformats.org/officeDocument/2006/relationships/image" Target="../media/image2182.png"/><Relationship Id="rId155" Type="http://schemas.openxmlformats.org/officeDocument/2006/relationships/customXml" Target="../ink/ink94.xml"/><Relationship Id="rId176" Type="http://schemas.openxmlformats.org/officeDocument/2006/relationships/image" Target="../media/image2230.png"/><Relationship Id="rId197" Type="http://schemas.openxmlformats.org/officeDocument/2006/relationships/customXml" Target="../ink/ink115.xml"/><Relationship Id="rId201" Type="http://schemas.openxmlformats.org/officeDocument/2006/relationships/customXml" Target="../ink/ink117.xml"/><Relationship Id="rId222" Type="http://schemas.openxmlformats.org/officeDocument/2006/relationships/image" Target="../media/image2253.png"/><Relationship Id="rId243" Type="http://schemas.openxmlformats.org/officeDocument/2006/relationships/customXml" Target="../ink/ink138.xml"/><Relationship Id="rId17" Type="http://schemas.openxmlformats.org/officeDocument/2006/relationships/customXml" Target="../ink/ink25.xml"/><Relationship Id="rId38" Type="http://schemas.openxmlformats.org/officeDocument/2006/relationships/image" Target="../media/image2161.png"/><Relationship Id="rId59" Type="http://schemas.openxmlformats.org/officeDocument/2006/relationships/customXml" Target="../ink/ink46.xml"/><Relationship Id="rId103" Type="http://schemas.openxmlformats.org/officeDocument/2006/relationships/customXml" Target="../ink/ink68.xml"/><Relationship Id="rId124" Type="http://schemas.openxmlformats.org/officeDocument/2006/relationships/image" Target="../media/image2204.png"/><Relationship Id="rId70" Type="http://schemas.openxmlformats.org/officeDocument/2006/relationships/image" Target="../media/image2177.png"/><Relationship Id="rId91" Type="http://schemas.openxmlformats.org/officeDocument/2006/relationships/customXml" Target="../ink/ink62.xml"/><Relationship Id="rId145" Type="http://schemas.openxmlformats.org/officeDocument/2006/relationships/customXml" Target="../ink/ink89.xml"/><Relationship Id="rId166" Type="http://schemas.openxmlformats.org/officeDocument/2006/relationships/image" Target="../media/image2225.png"/><Relationship Id="rId187" Type="http://schemas.openxmlformats.org/officeDocument/2006/relationships/customXml" Target="../ink/ink110.xml"/><Relationship Id="rId1" Type="http://schemas.openxmlformats.org/officeDocument/2006/relationships/slideLayout" Target="../slideLayouts/slideLayout7.xml"/><Relationship Id="rId212" Type="http://schemas.openxmlformats.org/officeDocument/2006/relationships/image" Target="../media/image2248.png"/><Relationship Id="rId233" Type="http://schemas.openxmlformats.org/officeDocument/2006/relationships/customXml" Target="../ink/ink133.xml"/><Relationship Id="rId28" Type="http://schemas.openxmlformats.org/officeDocument/2006/relationships/image" Target="../media/image2156.png"/><Relationship Id="rId49" Type="http://schemas.openxmlformats.org/officeDocument/2006/relationships/customXml" Target="../ink/ink41.xml"/><Relationship Id="rId114" Type="http://schemas.openxmlformats.org/officeDocument/2006/relationships/image" Target="../media/image2199.png"/><Relationship Id="rId60" Type="http://schemas.openxmlformats.org/officeDocument/2006/relationships/image" Target="../media/image2172.png"/><Relationship Id="rId81" Type="http://schemas.openxmlformats.org/officeDocument/2006/relationships/customXml" Target="../ink/ink57.xml"/><Relationship Id="rId135" Type="http://schemas.openxmlformats.org/officeDocument/2006/relationships/customXml" Target="../ink/ink84.xml"/><Relationship Id="rId156" Type="http://schemas.openxmlformats.org/officeDocument/2006/relationships/image" Target="../media/image2220.png"/><Relationship Id="rId177" Type="http://schemas.openxmlformats.org/officeDocument/2006/relationships/customXml" Target="../ink/ink105.xml"/><Relationship Id="rId198" Type="http://schemas.openxmlformats.org/officeDocument/2006/relationships/image" Target="../media/image2241.png"/><Relationship Id="rId202" Type="http://schemas.openxmlformats.org/officeDocument/2006/relationships/image" Target="../media/image2243.png"/><Relationship Id="rId223" Type="http://schemas.openxmlformats.org/officeDocument/2006/relationships/customXml" Target="../ink/ink128.xml"/><Relationship Id="rId244" Type="http://schemas.openxmlformats.org/officeDocument/2006/relationships/image" Target="../media/image15.png"/><Relationship Id="rId18" Type="http://schemas.openxmlformats.org/officeDocument/2006/relationships/image" Target="../media/image2151.png"/><Relationship Id="rId39" Type="http://schemas.openxmlformats.org/officeDocument/2006/relationships/customXml" Target="../ink/ink36.xml"/><Relationship Id="rId50" Type="http://schemas.openxmlformats.org/officeDocument/2006/relationships/image" Target="../media/image2167.png"/><Relationship Id="rId104" Type="http://schemas.openxmlformats.org/officeDocument/2006/relationships/image" Target="../media/image2194.png"/><Relationship Id="rId125" Type="http://schemas.openxmlformats.org/officeDocument/2006/relationships/customXml" Target="../ink/ink79.xml"/><Relationship Id="rId146" Type="http://schemas.openxmlformats.org/officeDocument/2006/relationships/image" Target="../media/image2215.png"/><Relationship Id="rId167" Type="http://schemas.openxmlformats.org/officeDocument/2006/relationships/customXml" Target="../ink/ink100.xml"/><Relationship Id="rId188" Type="http://schemas.openxmlformats.org/officeDocument/2006/relationships/image" Target="../media/image2236.png"/><Relationship Id="rId71" Type="http://schemas.openxmlformats.org/officeDocument/2006/relationships/customXml" Target="../ink/ink52.xml"/><Relationship Id="rId92" Type="http://schemas.openxmlformats.org/officeDocument/2006/relationships/image" Target="../media/image2188.png"/><Relationship Id="rId213" Type="http://schemas.openxmlformats.org/officeDocument/2006/relationships/customXml" Target="../ink/ink123.xml"/><Relationship Id="rId234" Type="http://schemas.openxmlformats.org/officeDocument/2006/relationships/image" Target="../media/image2259.png"/><Relationship Id="rId2" Type="http://schemas.openxmlformats.org/officeDocument/2006/relationships/notesSlide" Target="../notesSlides/notesSlide3.xml"/><Relationship Id="rId29" Type="http://schemas.openxmlformats.org/officeDocument/2006/relationships/customXml" Target="../ink/ink31.xml"/><Relationship Id="rId40" Type="http://schemas.openxmlformats.org/officeDocument/2006/relationships/image" Target="../media/image2162.png"/><Relationship Id="rId115" Type="http://schemas.openxmlformats.org/officeDocument/2006/relationships/customXml" Target="../ink/ink74.xml"/><Relationship Id="rId136" Type="http://schemas.openxmlformats.org/officeDocument/2006/relationships/image" Target="../media/image2210.png"/><Relationship Id="rId157" Type="http://schemas.openxmlformats.org/officeDocument/2006/relationships/customXml" Target="../ink/ink95.xml"/><Relationship Id="rId178" Type="http://schemas.openxmlformats.org/officeDocument/2006/relationships/image" Target="../media/image2231.png"/><Relationship Id="rId61" Type="http://schemas.openxmlformats.org/officeDocument/2006/relationships/customXml" Target="../ink/ink47.xml"/><Relationship Id="rId82" Type="http://schemas.openxmlformats.org/officeDocument/2006/relationships/image" Target="../media/image2183.png"/><Relationship Id="rId199" Type="http://schemas.openxmlformats.org/officeDocument/2006/relationships/customXml" Target="../ink/ink116.xml"/><Relationship Id="rId203" Type="http://schemas.openxmlformats.org/officeDocument/2006/relationships/customXml" Target="../ink/ink118.xml"/><Relationship Id="rId19" Type="http://schemas.openxmlformats.org/officeDocument/2006/relationships/customXml" Target="../ink/ink26.xml"/><Relationship Id="rId224" Type="http://schemas.openxmlformats.org/officeDocument/2006/relationships/image" Target="../media/image2254.png"/><Relationship Id="rId245" Type="http://schemas.openxmlformats.org/officeDocument/2006/relationships/customXml" Target="../ink/ink139.xml"/><Relationship Id="rId30" Type="http://schemas.openxmlformats.org/officeDocument/2006/relationships/image" Target="../media/image2157.png"/><Relationship Id="rId105" Type="http://schemas.openxmlformats.org/officeDocument/2006/relationships/customXml" Target="../ink/ink69.xml"/><Relationship Id="rId126" Type="http://schemas.openxmlformats.org/officeDocument/2006/relationships/image" Target="../media/image2205.png"/><Relationship Id="rId147" Type="http://schemas.openxmlformats.org/officeDocument/2006/relationships/customXml" Target="../ink/ink90.xml"/><Relationship Id="rId168" Type="http://schemas.openxmlformats.org/officeDocument/2006/relationships/image" Target="../media/image2226.png"/><Relationship Id="rId51" Type="http://schemas.openxmlformats.org/officeDocument/2006/relationships/customXml" Target="../ink/ink42.xml"/><Relationship Id="rId72" Type="http://schemas.openxmlformats.org/officeDocument/2006/relationships/image" Target="../media/image2178.png"/><Relationship Id="rId93" Type="http://schemas.openxmlformats.org/officeDocument/2006/relationships/customXml" Target="../ink/ink63.xml"/><Relationship Id="rId189" Type="http://schemas.openxmlformats.org/officeDocument/2006/relationships/customXml" Target="../ink/ink111.xml"/><Relationship Id="rId3" Type="http://schemas.openxmlformats.org/officeDocument/2006/relationships/customXml" Target="../ink/ink18.xml"/><Relationship Id="rId214" Type="http://schemas.openxmlformats.org/officeDocument/2006/relationships/image" Target="../media/image2249.png"/><Relationship Id="rId235" Type="http://schemas.openxmlformats.org/officeDocument/2006/relationships/customXml" Target="../ink/ink134.xml"/><Relationship Id="rId116" Type="http://schemas.openxmlformats.org/officeDocument/2006/relationships/image" Target="../media/image2200.png"/><Relationship Id="rId137" Type="http://schemas.openxmlformats.org/officeDocument/2006/relationships/customXml" Target="../ink/ink85.xml"/><Relationship Id="rId158" Type="http://schemas.openxmlformats.org/officeDocument/2006/relationships/image" Target="../media/image2221.png"/><Relationship Id="rId20" Type="http://schemas.openxmlformats.org/officeDocument/2006/relationships/image" Target="../media/image2152.png"/><Relationship Id="rId41" Type="http://schemas.openxmlformats.org/officeDocument/2006/relationships/customXml" Target="../ink/ink37.xml"/><Relationship Id="rId62" Type="http://schemas.openxmlformats.org/officeDocument/2006/relationships/image" Target="../media/image2173.png"/><Relationship Id="rId83" Type="http://schemas.openxmlformats.org/officeDocument/2006/relationships/customXml" Target="../ink/ink58.xml"/><Relationship Id="rId179" Type="http://schemas.openxmlformats.org/officeDocument/2006/relationships/customXml" Target="../ink/ink106.xml"/><Relationship Id="rId190" Type="http://schemas.openxmlformats.org/officeDocument/2006/relationships/image" Target="../media/image2237.png"/><Relationship Id="rId204" Type="http://schemas.openxmlformats.org/officeDocument/2006/relationships/image" Target="../media/image2244.png"/><Relationship Id="rId225" Type="http://schemas.openxmlformats.org/officeDocument/2006/relationships/customXml" Target="../ink/ink129.xml"/><Relationship Id="rId246" Type="http://schemas.openxmlformats.org/officeDocument/2006/relationships/image" Target="../media/image16.png"/><Relationship Id="rId106" Type="http://schemas.openxmlformats.org/officeDocument/2006/relationships/image" Target="../media/image2195.png"/><Relationship Id="rId127" Type="http://schemas.openxmlformats.org/officeDocument/2006/relationships/customXml" Target="../ink/ink80.xml"/></Relationships>
</file>

<file path=ppt/slides/_rels/slide30.xml.rels><?xml version="1.0" encoding="UTF-8" standalone="yes"?>
<Relationships xmlns="http://schemas.openxmlformats.org/package/2006/relationships"><Relationship Id="rId117" Type="http://schemas.openxmlformats.org/officeDocument/2006/relationships/customXml" Target="../ink/ink4388.xml"/><Relationship Id="rId21" Type="http://schemas.openxmlformats.org/officeDocument/2006/relationships/customXml" Target="../ink/ink4340.xml"/><Relationship Id="rId63" Type="http://schemas.openxmlformats.org/officeDocument/2006/relationships/customXml" Target="../ink/ink4361.xml"/><Relationship Id="rId159" Type="http://schemas.openxmlformats.org/officeDocument/2006/relationships/customXml" Target="../ink/ink4409.xml"/><Relationship Id="rId170" Type="http://schemas.openxmlformats.org/officeDocument/2006/relationships/image" Target="../media/image4204.png"/><Relationship Id="rId226" Type="http://schemas.openxmlformats.org/officeDocument/2006/relationships/image" Target="../media/image4232.png"/><Relationship Id="rId268" Type="http://schemas.openxmlformats.org/officeDocument/2006/relationships/image" Target="../media/image4253.png"/><Relationship Id="rId32" Type="http://schemas.openxmlformats.org/officeDocument/2006/relationships/image" Target="../media/image4135.png"/><Relationship Id="rId74" Type="http://schemas.openxmlformats.org/officeDocument/2006/relationships/image" Target="../media/image4156.png"/><Relationship Id="rId128" Type="http://schemas.openxmlformats.org/officeDocument/2006/relationships/image" Target="../media/image4183.png"/><Relationship Id="rId5" Type="http://schemas.openxmlformats.org/officeDocument/2006/relationships/customXml" Target="../ink/ink4332.xml"/><Relationship Id="rId181" Type="http://schemas.openxmlformats.org/officeDocument/2006/relationships/customXml" Target="../ink/ink4420.xml"/><Relationship Id="rId237" Type="http://schemas.openxmlformats.org/officeDocument/2006/relationships/customXml" Target="../ink/ink4448.xml"/><Relationship Id="rId258" Type="http://schemas.openxmlformats.org/officeDocument/2006/relationships/image" Target="../media/image4248.png"/><Relationship Id="rId22" Type="http://schemas.openxmlformats.org/officeDocument/2006/relationships/image" Target="../media/image4130.png"/><Relationship Id="rId43" Type="http://schemas.openxmlformats.org/officeDocument/2006/relationships/customXml" Target="../ink/ink4351.xml"/><Relationship Id="rId64" Type="http://schemas.openxmlformats.org/officeDocument/2006/relationships/image" Target="../media/image4151.png"/><Relationship Id="rId118" Type="http://schemas.openxmlformats.org/officeDocument/2006/relationships/image" Target="../media/image4178.png"/><Relationship Id="rId139" Type="http://schemas.openxmlformats.org/officeDocument/2006/relationships/customXml" Target="../ink/ink4399.xml"/><Relationship Id="rId85" Type="http://schemas.openxmlformats.org/officeDocument/2006/relationships/customXml" Target="../ink/ink4372.xml"/><Relationship Id="rId150" Type="http://schemas.openxmlformats.org/officeDocument/2006/relationships/image" Target="../media/image4194.png"/><Relationship Id="rId171" Type="http://schemas.openxmlformats.org/officeDocument/2006/relationships/customXml" Target="../ink/ink4415.xml"/><Relationship Id="rId192" Type="http://schemas.openxmlformats.org/officeDocument/2006/relationships/image" Target="../media/image4215.png"/><Relationship Id="rId206" Type="http://schemas.openxmlformats.org/officeDocument/2006/relationships/image" Target="../media/image4222.png"/><Relationship Id="rId227" Type="http://schemas.openxmlformats.org/officeDocument/2006/relationships/customXml" Target="../ink/ink4443.xml"/><Relationship Id="rId248" Type="http://schemas.openxmlformats.org/officeDocument/2006/relationships/image" Target="../media/image4243.png"/><Relationship Id="rId269" Type="http://schemas.openxmlformats.org/officeDocument/2006/relationships/customXml" Target="../ink/ink4464.xml"/><Relationship Id="rId12" Type="http://schemas.openxmlformats.org/officeDocument/2006/relationships/image" Target="../media/image4125.png"/><Relationship Id="rId33" Type="http://schemas.openxmlformats.org/officeDocument/2006/relationships/customXml" Target="../ink/ink4346.xml"/><Relationship Id="rId108" Type="http://schemas.openxmlformats.org/officeDocument/2006/relationships/image" Target="../media/image4173.png"/><Relationship Id="rId129" Type="http://schemas.openxmlformats.org/officeDocument/2006/relationships/customXml" Target="../ink/ink4394.xml"/><Relationship Id="rId54" Type="http://schemas.openxmlformats.org/officeDocument/2006/relationships/image" Target="../media/image4146.png"/><Relationship Id="rId75" Type="http://schemas.openxmlformats.org/officeDocument/2006/relationships/customXml" Target="../ink/ink4367.xml"/><Relationship Id="rId96" Type="http://schemas.openxmlformats.org/officeDocument/2006/relationships/image" Target="../media/image4167.png"/><Relationship Id="rId140" Type="http://schemas.openxmlformats.org/officeDocument/2006/relationships/image" Target="../media/image4189.png"/><Relationship Id="rId161" Type="http://schemas.openxmlformats.org/officeDocument/2006/relationships/customXml" Target="../ink/ink4410.xml"/><Relationship Id="rId182" Type="http://schemas.openxmlformats.org/officeDocument/2006/relationships/image" Target="../media/image4210.png"/><Relationship Id="rId217" Type="http://schemas.openxmlformats.org/officeDocument/2006/relationships/customXml" Target="../ink/ink4438.xml"/><Relationship Id="rId6" Type="http://schemas.openxmlformats.org/officeDocument/2006/relationships/image" Target="../media/image4122.png"/><Relationship Id="rId238" Type="http://schemas.openxmlformats.org/officeDocument/2006/relationships/image" Target="../media/image4238.png"/><Relationship Id="rId259" Type="http://schemas.openxmlformats.org/officeDocument/2006/relationships/customXml" Target="../ink/ink4459.xml"/><Relationship Id="rId23" Type="http://schemas.openxmlformats.org/officeDocument/2006/relationships/customXml" Target="../ink/ink4341.xml"/><Relationship Id="rId119" Type="http://schemas.openxmlformats.org/officeDocument/2006/relationships/customXml" Target="../ink/ink4389.xml"/><Relationship Id="rId270" Type="http://schemas.openxmlformats.org/officeDocument/2006/relationships/image" Target="../media/image4254.png"/><Relationship Id="rId44" Type="http://schemas.openxmlformats.org/officeDocument/2006/relationships/image" Target="../media/image4141.png"/><Relationship Id="rId65" Type="http://schemas.openxmlformats.org/officeDocument/2006/relationships/customXml" Target="../ink/ink4362.xml"/><Relationship Id="rId86" Type="http://schemas.openxmlformats.org/officeDocument/2006/relationships/image" Target="../media/image4162.png"/><Relationship Id="rId130" Type="http://schemas.openxmlformats.org/officeDocument/2006/relationships/image" Target="../media/image4184.png"/><Relationship Id="rId151" Type="http://schemas.openxmlformats.org/officeDocument/2006/relationships/customXml" Target="../ink/ink4405.xml"/><Relationship Id="rId172" Type="http://schemas.openxmlformats.org/officeDocument/2006/relationships/image" Target="../media/image4205.png"/><Relationship Id="rId193" Type="http://schemas.openxmlformats.org/officeDocument/2006/relationships/customXml" Target="../ink/ink4426.xml"/><Relationship Id="rId207" Type="http://schemas.openxmlformats.org/officeDocument/2006/relationships/customXml" Target="../ink/ink4433.xml"/><Relationship Id="rId228" Type="http://schemas.openxmlformats.org/officeDocument/2006/relationships/image" Target="../media/image4233.png"/><Relationship Id="rId249" Type="http://schemas.openxmlformats.org/officeDocument/2006/relationships/customXml" Target="../ink/ink4454.xml"/><Relationship Id="rId13" Type="http://schemas.openxmlformats.org/officeDocument/2006/relationships/customXml" Target="../ink/ink4336.xml"/><Relationship Id="rId109" Type="http://schemas.openxmlformats.org/officeDocument/2006/relationships/customXml" Target="../ink/ink4384.xml"/><Relationship Id="rId260" Type="http://schemas.openxmlformats.org/officeDocument/2006/relationships/image" Target="../media/image4249.png"/><Relationship Id="rId34" Type="http://schemas.openxmlformats.org/officeDocument/2006/relationships/image" Target="../media/image4136.png"/><Relationship Id="rId55" Type="http://schemas.openxmlformats.org/officeDocument/2006/relationships/customXml" Target="../ink/ink4357.xml"/><Relationship Id="rId76" Type="http://schemas.openxmlformats.org/officeDocument/2006/relationships/image" Target="../media/image4157.png"/><Relationship Id="rId97" Type="http://schemas.openxmlformats.org/officeDocument/2006/relationships/customXml" Target="../ink/ink4378.xml"/><Relationship Id="rId120" Type="http://schemas.openxmlformats.org/officeDocument/2006/relationships/image" Target="../media/image4179.png"/><Relationship Id="rId141" Type="http://schemas.openxmlformats.org/officeDocument/2006/relationships/customXml" Target="../ink/ink4400.xml"/><Relationship Id="rId7" Type="http://schemas.openxmlformats.org/officeDocument/2006/relationships/customXml" Target="../ink/ink4333.xml"/><Relationship Id="rId162" Type="http://schemas.openxmlformats.org/officeDocument/2006/relationships/image" Target="../media/image4200.png"/><Relationship Id="rId183" Type="http://schemas.openxmlformats.org/officeDocument/2006/relationships/customXml" Target="../ink/ink4421.xml"/><Relationship Id="rId218" Type="http://schemas.openxmlformats.org/officeDocument/2006/relationships/image" Target="../media/image4228.png"/><Relationship Id="rId239" Type="http://schemas.openxmlformats.org/officeDocument/2006/relationships/customXml" Target="../ink/ink4449.xml"/><Relationship Id="rId250" Type="http://schemas.openxmlformats.org/officeDocument/2006/relationships/image" Target="../media/image4244.png"/><Relationship Id="rId271" Type="http://schemas.openxmlformats.org/officeDocument/2006/relationships/customXml" Target="../ink/ink4465.xml"/><Relationship Id="rId24" Type="http://schemas.openxmlformats.org/officeDocument/2006/relationships/image" Target="../media/image4131.png"/><Relationship Id="rId45" Type="http://schemas.openxmlformats.org/officeDocument/2006/relationships/customXml" Target="../ink/ink4352.xml"/><Relationship Id="rId66" Type="http://schemas.openxmlformats.org/officeDocument/2006/relationships/image" Target="../media/image4152.png"/><Relationship Id="rId87" Type="http://schemas.openxmlformats.org/officeDocument/2006/relationships/customXml" Target="../ink/ink4373.xml"/><Relationship Id="rId110" Type="http://schemas.openxmlformats.org/officeDocument/2006/relationships/image" Target="../media/image4174.png"/><Relationship Id="rId131" Type="http://schemas.openxmlformats.org/officeDocument/2006/relationships/customXml" Target="../ink/ink4395.xml"/><Relationship Id="rId152" Type="http://schemas.openxmlformats.org/officeDocument/2006/relationships/image" Target="../media/image4195.png"/><Relationship Id="rId173" Type="http://schemas.openxmlformats.org/officeDocument/2006/relationships/customXml" Target="../ink/ink4416.xml"/><Relationship Id="rId194" Type="http://schemas.openxmlformats.org/officeDocument/2006/relationships/image" Target="../media/image4216.png"/><Relationship Id="rId208" Type="http://schemas.openxmlformats.org/officeDocument/2006/relationships/image" Target="../media/image4223.png"/><Relationship Id="rId229" Type="http://schemas.openxmlformats.org/officeDocument/2006/relationships/customXml" Target="../ink/ink4444.xml"/><Relationship Id="rId240" Type="http://schemas.openxmlformats.org/officeDocument/2006/relationships/image" Target="../media/image4239.png"/><Relationship Id="rId261" Type="http://schemas.openxmlformats.org/officeDocument/2006/relationships/customXml" Target="../ink/ink4460.xml"/><Relationship Id="rId14" Type="http://schemas.openxmlformats.org/officeDocument/2006/relationships/image" Target="../media/image4126.png"/><Relationship Id="rId35" Type="http://schemas.openxmlformats.org/officeDocument/2006/relationships/customXml" Target="../ink/ink4347.xml"/><Relationship Id="rId56" Type="http://schemas.openxmlformats.org/officeDocument/2006/relationships/image" Target="../media/image4147.png"/><Relationship Id="rId77" Type="http://schemas.openxmlformats.org/officeDocument/2006/relationships/customXml" Target="../ink/ink4368.xml"/><Relationship Id="rId100" Type="http://schemas.openxmlformats.org/officeDocument/2006/relationships/image" Target="../media/image4169.png"/><Relationship Id="rId8" Type="http://schemas.openxmlformats.org/officeDocument/2006/relationships/image" Target="../media/image4123.png"/><Relationship Id="rId98" Type="http://schemas.openxmlformats.org/officeDocument/2006/relationships/image" Target="../media/image4168.png"/><Relationship Id="rId121" Type="http://schemas.openxmlformats.org/officeDocument/2006/relationships/customXml" Target="../ink/ink4390.xml"/><Relationship Id="rId142" Type="http://schemas.openxmlformats.org/officeDocument/2006/relationships/image" Target="../media/image4190.png"/><Relationship Id="rId163" Type="http://schemas.openxmlformats.org/officeDocument/2006/relationships/customXml" Target="../ink/ink4411.xml"/><Relationship Id="rId184" Type="http://schemas.openxmlformats.org/officeDocument/2006/relationships/image" Target="../media/image4211.png"/><Relationship Id="rId219" Type="http://schemas.openxmlformats.org/officeDocument/2006/relationships/customXml" Target="../ink/ink4439.xml"/><Relationship Id="rId230" Type="http://schemas.openxmlformats.org/officeDocument/2006/relationships/image" Target="../media/image4234.png"/><Relationship Id="rId251" Type="http://schemas.openxmlformats.org/officeDocument/2006/relationships/customXml" Target="../ink/ink4455.xml"/><Relationship Id="rId25" Type="http://schemas.openxmlformats.org/officeDocument/2006/relationships/customXml" Target="../ink/ink4342.xml"/><Relationship Id="rId46" Type="http://schemas.openxmlformats.org/officeDocument/2006/relationships/image" Target="../media/image4142.png"/><Relationship Id="rId67" Type="http://schemas.openxmlformats.org/officeDocument/2006/relationships/customXml" Target="../ink/ink4363.xml"/><Relationship Id="rId272" Type="http://schemas.openxmlformats.org/officeDocument/2006/relationships/image" Target="../media/image4255.png"/><Relationship Id="rId88" Type="http://schemas.openxmlformats.org/officeDocument/2006/relationships/image" Target="../media/image4163.png"/><Relationship Id="rId111" Type="http://schemas.openxmlformats.org/officeDocument/2006/relationships/customXml" Target="../ink/ink4385.xml"/><Relationship Id="rId132" Type="http://schemas.openxmlformats.org/officeDocument/2006/relationships/image" Target="../media/image4185.png"/><Relationship Id="rId153" Type="http://schemas.openxmlformats.org/officeDocument/2006/relationships/customXml" Target="../ink/ink4406.xml"/><Relationship Id="rId174" Type="http://schemas.openxmlformats.org/officeDocument/2006/relationships/image" Target="../media/image4206.png"/><Relationship Id="rId195" Type="http://schemas.openxmlformats.org/officeDocument/2006/relationships/customXml" Target="../ink/ink4427.xml"/><Relationship Id="rId209" Type="http://schemas.openxmlformats.org/officeDocument/2006/relationships/customXml" Target="../ink/ink4434.xml"/><Relationship Id="rId220" Type="http://schemas.openxmlformats.org/officeDocument/2006/relationships/image" Target="../media/image4229.png"/><Relationship Id="rId241" Type="http://schemas.openxmlformats.org/officeDocument/2006/relationships/customXml" Target="../ink/ink4450.xml"/><Relationship Id="rId15" Type="http://schemas.openxmlformats.org/officeDocument/2006/relationships/customXml" Target="../ink/ink4337.xml"/><Relationship Id="rId36" Type="http://schemas.openxmlformats.org/officeDocument/2006/relationships/image" Target="../media/image4137.png"/><Relationship Id="rId57" Type="http://schemas.openxmlformats.org/officeDocument/2006/relationships/customXml" Target="../ink/ink4358.xml"/><Relationship Id="rId262" Type="http://schemas.openxmlformats.org/officeDocument/2006/relationships/image" Target="../media/image4250.png"/><Relationship Id="rId78" Type="http://schemas.openxmlformats.org/officeDocument/2006/relationships/image" Target="../media/image4158.png"/><Relationship Id="rId99" Type="http://schemas.openxmlformats.org/officeDocument/2006/relationships/customXml" Target="../ink/ink4379.xml"/><Relationship Id="rId101" Type="http://schemas.openxmlformats.org/officeDocument/2006/relationships/customXml" Target="../ink/ink4380.xml"/><Relationship Id="rId122" Type="http://schemas.openxmlformats.org/officeDocument/2006/relationships/image" Target="../media/image4180.png"/><Relationship Id="rId143" Type="http://schemas.openxmlformats.org/officeDocument/2006/relationships/customXml" Target="../ink/ink4401.xml"/><Relationship Id="rId164" Type="http://schemas.openxmlformats.org/officeDocument/2006/relationships/image" Target="../media/image4201.png"/><Relationship Id="rId185" Type="http://schemas.openxmlformats.org/officeDocument/2006/relationships/customXml" Target="../ink/ink4422.xml"/><Relationship Id="rId9" Type="http://schemas.openxmlformats.org/officeDocument/2006/relationships/customXml" Target="../ink/ink4334.xml"/><Relationship Id="rId210" Type="http://schemas.openxmlformats.org/officeDocument/2006/relationships/image" Target="../media/image4224.png"/><Relationship Id="rId26" Type="http://schemas.openxmlformats.org/officeDocument/2006/relationships/image" Target="../media/image4132.png"/><Relationship Id="rId231" Type="http://schemas.openxmlformats.org/officeDocument/2006/relationships/customXml" Target="../ink/ink4445.xml"/><Relationship Id="rId252" Type="http://schemas.openxmlformats.org/officeDocument/2006/relationships/image" Target="../media/image4245.png"/><Relationship Id="rId273" Type="http://schemas.openxmlformats.org/officeDocument/2006/relationships/customXml" Target="../ink/ink4466.xml"/><Relationship Id="rId47" Type="http://schemas.openxmlformats.org/officeDocument/2006/relationships/customXml" Target="../ink/ink4353.xml"/><Relationship Id="rId68" Type="http://schemas.openxmlformats.org/officeDocument/2006/relationships/image" Target="../media/image4153.png"/><Relationship Id="rId89" Type="http://schemas.openxmlformats.org/officeDocument/2006/relationships/customXml" Target="../ink/ink4374.xml"/><Relationship Id="rId112" Type="http://schemas.openxmlformats.org/officeDocument/2006/relationships/image" Target="../media/image4175.png"/><Relationship Id="rId133" Type="http://schemas.openxmlformats.org/officeDocument/2006/relationships/customXml" Target="../ink/ink4396.xml"/><Relationship Id="rId154" Type="http://schemas.openxmlformats.org/officeDocument/2006/relationships/image" Target="../media/image4196.png"/><Relationship Id="rId175" Type="http://schemas.openxmlformats.org/officeDocument/2006/relationships/customXml" Target="../ink/ink4417.xml"/><Relationship Id="rId196" Type="http://schemas.openxmlformats.org/officeDocument/2006/relationships/image" Target="../media/image4217.png"/><Relationship Id="rId200" Type="http://schemas.openxmlformats.org/officeDocument/2006/relationships/image" Target="../media/image4219.png"/><Relationship Id="rId16" Type="http://schemas.openxmlformats.org/officeDocument/2006/relationships/image" Target="../media/image4127.png"/><Relationship Id="rId221" Type="http://schemas.openxmlformats.org/officeDocument/2006/relationships/customXml" Target="../ink/ink4440.xml"/><Relationship Id="rId242" Type="http://schemas.openxmlformats.org/officeDocument/2006/relationships/image" Target="../media/image4240.png"/><Relationship Id="rId263" Type="http://schemas.openxmlformats.org/officeDocument/2006/relationships/customXml" Target="../ink/ink4461.xml"/><Relationship Id="rId37" Type="http://schemas.openxmlformats.org/officeDocument/2006/relationships/customXml" Target="../ink/ink4348.xml"/><Relationship Id="rId58" Type="http://schemas.openxmlformats.org/officeDocument/2006/relationships/image" Target="../media/image4148.png"/><Relationship Id="rId79" Type="http://schemas.openxmlformats.org/officeDocument/2006/relationships/customXml" Target="../ink/ink4369.xml"/><Relationship Id="rId102" Type="http://schemas.openxmlformats.org/officeDocument/2006/relationships/image" Target="../media/image4170.png"/><Relationship Id="rId123" Type="http://schemas.openxmlformats.org/officeDocument/2006/relationships/customXml" Target="../ink/ink4391.xml"/><Relationship Id="rId144" Type="http://schemas.openxmlformats.org/officeDocument/2006/relationships/image" Target="../media/image4191.png"/><Relationship Id="rId90" Type="http://schemas.openxmlformats.org/officeDocument/2006/relationships/image" Target="../media/image4164.png"/><Relationship Id="rId165" Type="http://schemas.openxmlformats.org/officeDocument/2006/relationships/customXml" Target="../ink/ink4412.xml"/><Relationship Id="rId186" Type="http://schemas.openxmlformats.org/officeDocument/2006/relationships/image" Target="../media/image4212.png"/><Relationship Id="rId211" Type="http://schemas.openxmlformats.org/officeDocument/2006/relationships/customXml" Target="../ink/ink4435.xml"/><Relationship Id="rId232" Type="http://schemas.openxmlformats.org/officeDocument/2006/relationships/image" Target="../media/image4235.png"/><Relationship Id="rId253" Type="http://schemas.openxmlformats.org/officeDocument/2006/relationships/customXml" Target="../ink/ink4456.xml"/><Relationship Id="rId274" Type="http://schemas.openxmlformats.org/officeDocument/2006/relationships/image" Target="../media/image4256.png"/><Relationship Id="rId27" Type="http://schemas.openxmlformats.org/officeDocument/2006/relationships/customXml" Target="../ink/ink4343.xml"/><Relationship Id="rId48" Type="http://schemas.openxmlformats.org/officeDocument/2006/relationships/image" Target="../media/image4143.png"/><Relationship Id="rId69" Type="http://schemas.openxmlformats.org/officeDocument/2006/relationships/customXml" Target="../ink/ink4364.xml"/><Relationship Id="rId113" Type="http://schemas.openxmlformats.org/officeDocument/2006/relationships/customXml" Target="../ink/ink4386.xml"/><Relationship Id="rId134" Type="http://schemas.openxmlformats.org/officeDocument/2006/relationships/image" Target="../media/image4186.png"/><Relationship Id="rId80" Type="http://schemas.openxmlformats.org/officeDocument/2006/relationships/image" Target="../media/image4159.png"/><Relationship Id="rId155" Type="http://schemas.openxmlformats.org/officeDocument/2006/relationships/customXml" Target="../ink/ink4407.xml"/><Relationship Id="rId176" Type="http://schemas.openxmlformats.org/officeDocument/2006/relationships/image" Target="../media/image4207.png"/><Relationship Id="rId197" Type="http://schemas.openxmlformats.org/officeDocument/2006/relationships/customXml" Target="../ink/ink4428.xml"/><Relationship Id="rId201" Type="http://schemas.openxmlformats.org/officeDocument/2006/relationships/customXml" Target="../ink/ink4430.xml"/><Relationship Id="rId222" Type="http://schemas.openxmlformats.org/officeDocument/2006/relationships/image" Target="../media/image4230.png"/><Relationship Id="rId243" Type="http://schemas.openxmlformats.org/officeDocument/2006/relationships/customXml" Target="../ink/ink4451.xml"/><Relationship Id="rId264" Type="http://schemas.openxmlformats.org/officeDocument/2006/relationships/image" Target="../media/image4251.png"/><Relationship Id="rId17" Type="http://schemas.openxmlformats.org/officeDocument/2006/relationships/customXml" Target="../ink/ink4338.xml"/><Relationship Id="rId38" Type="http://schemas.openxmlformats.org/officeDocument/2006/relationships/image" Target="../media/image4138.png"/><Relationship Id="rId59" Type="http://schemas.openxmlformats.org/officeDocument/2006/relationships/customXml" Target="../ink/ink4359.xml"/><Relationship Id="rId103" Type="http://schemas.openxmlformats.org/officeDocument/2006/relationships/customXml" Target="../ink/ink4381.xml"/><Relationship Id="rId124" Type="http://schemas.openxmlformats.org/officeDocument/2006/relationships/image" Target="../media/image4181.png"/><Relationship Id="rId70" Type="http://schemas.openxmlformats.org/officeDocument/2006/relationships/image" Target="../media/image4154.png"/><Relationship Id="rId91" Type="http://schemas.openxmlformats.org/officeDocument/2006/relationships/customXml" Target="../ink/ink4375.xml"/><Relationship Id="rId145" Type="http://schemas.openxmlformats.org/officeDocument/2006/relationships/customXml" Target="../ink/ink4402.xml"/><Relationship Id="rId166" Type="http://schemas.openxmlformats.org/officeDocument/2006/relationships/image" Target="../media/image4202.png"/><Relationship Id="rId187" Type="http://schemas.openxmlformats.org/officeDocument/2006/relationships/customXml" Target="../ink/ink4423.xml"/><Relationship Id="rId1" Type="http://schemas.openxmlformats.org/officeDocument/2006/relationships/slideLayout" Target="../slideLayouts/slideLayout7.xml"/><Relationship Id="rId212" Type="http://schemas.openxmlformats.org/officeDocument/2006/relationships/image" Target="../media/image4225.png"/><Relationship Id="rId233" Type="http://schemas.openxmlformats.org/officeDocument/2006/relationships/customXml" Target="../ink/ink4446.xml"/><Relationship Id="rId254" Type="http://schemas.openxmlformats.org/officeDocument/2006/relationships/image" Target="../media/image4246.png"/><Relationship Id="rId28" Type="http://schemas.openxmlformats.org/officeDocument/2006/relationships/image" Target="../media/image4133.png"/><Relationship Id="rId49" Type="http://schemas.openxmlformats.org/officeDocument/2006/relationships/customXml" Target="../ink/ink4354.xml"/><Relationship Id="rId114" Type="http://schemas.openxmlformats.org/officeDocument/2006/relationships/image" Target="../media/image4176.png"/><Relationship Id="rId275" Type="http://schemas.openxmlformats.org/officeDocument/2006/relationships/customXml" Target="../ink/ink4467.xml"/><Relationship Id="rId60" Type="http://schemas.openxmlformats.org/officeDocument/2006/relationships/image" Target="../media/image4149.png"/><Relationship Id="rId81" Type="http://schemas.openxmlformats.org/officeDocument/2006/relationships/customXml" Target="../ink/ink4370.xml"/><Relationship Id="rId135" Type="http://schemas.openxmlformats.org/officeDocument/2006/relationships/customXml" Target="../ink/ink4397.xml"/><Relationship Id="rId156" Type="http://schemas.openxmlformats.org/officeDocument/2006/relationships/image" Target="../media/image4197.png"/><Relationship Id="rId177" Type="http://schemas.openxmlformats.org/officeDocument/2006/relationships/customXml" Target="../ink/ink4418.xml"/><Relationship Id="rId198" Type="http://schemas.openxmlformats.org/officeDocument/2006/relationships/image" Target="../media/image4218.png"/><Relationship Id="rId202" Type="http://schemas.openxmlformats.org/officeDocument/2006/relationships/image" Target="../media/image4220.png"/><Relationship Id="rId223" Type="http://schemas.openxmlformats.org/officeDocument/2006/relationships/customXml" Target="../ink/ink4441.xml"/><Relationship Id="rId244" Type="http://schemas.openxmlformats.org/officeDocument/2006/relationships/image" Target="../media/image4241.png"/><Relationship Id="rId18" Type="http://schemas.openxmlformats.org/officeDocument/2006/relationships/image" Target="../media/image4128.png"/><Relationship Id="rId39" Type="http://schemas.openxmlformats.org/officeDocument/2006/relationships/customXml" Target="../ink/ink4349.xml"/><Relationship Id="rId265" Type="http://schemas.openxmlformats.org/officeDocument/2006/relationships/customXml" Target="../ink/ink4462.xml"/><Relationship Id="rId50" Type="http://schemas.openxmlformats.org/officeDocument/2006/relationships/image" Target="../media/image4144.png"/><Relationship Id="rId104" Type="http://schemas.openxmlformats.org/officeDocument/2006/relationships/image" Target="../media/image4171.png"/><Relationship Id="rId125" Type="http://schemas.openxmlformats.org/officeDocument/2006/relationships/customXml" Target="../ink/ink4392.xml"/><Relationship Id="rId146" Type="http://schemas.openxmlformats.org/officeDocument/2006/relationships/image" Target="../media/image4192.png"/><Relationship Id="rId167" Type="http://schemas.openxmlformats.org/officeDocument/2006/relationships/customXml" Target="../ink/ink4413.xml"/><Relationship Id="rId188" Type="http://schemas.openxmlformats.org/officeDocument/2006/relationships/image" Target="../media/image4213.png"/><Relationship Id="rId71" Type="http://schemas.openxmlformats.org/officeDocument/2006/relationships/customXml" Target="../ink/ink4365.xml"/><Relationship Id="rId92" Type="http://schemas.openxmlformats.org/officeDocument/2006/relationships/image" Target="../media/image4165.png"/><Relationship Id="rId213" Type="http://schemas.openxmlformats.org/officeDocument/2006/relationships/customXml" Target="../ink/ink4436.xml"/><Relationship Id="rId234" Type="http://schemas.openxmlformats.org/officeDocument/2006/relationships/image" Target="../media/image4236.png"/><Relationship Id="rId2" Type="http://schemas.openxmlformats.org/officeDocument/2006/relationships/notesSlide" Target="../notesSlides/notesSlide24.xml"/><Relationship Id="rId29" Type="http://schemas.openxmlformats.org/officeDocument/2006/relationships/customXml" Target="../ink/ink4344.xml"/><Relationship Id="rId255" Type="http://schemas.openxmlformats.org/officeDocument/2006/relationships/customXml" Target="../ink/ink4457.xml"/><Relationship Id="rId276" Type="http://schemas.openxmlformats.org/officeDocument/2006/relationships/image" Target="../media/image4257.png"/><Relationship Id="rId40" Type="http://schemas.openxmlformats.org/officeDocument/2006/relationships/image" Target="../media/image4139.png"/><Relationship Id="rId115" Type="http://schemas.openxmlformats.org/officeDocument/2006/relationships/customXml" Target="../ink/ink4387.xml"/><Relationship Id="rId136" Type="http://schemas.openxmlformats.org/officeDocument/2006/relationships/image" Target="../media/image4187.png"/><Relationship Id="rId157" Type="http://schemas.openxmlformats.org/officeDocument/2006/relationships/customXml" Target="../ink/ink4408.xml"/><Relationship Id="rId178" Type="http://schemas.openxmlformats.org/officeDocument/2006/relationships/image" Target="../media/image4208.png"/><Relationship Id="rId61" Type="http://schemas.openxmlformats.org/officeDocument/2006/relationships/customXml" Target="../ink/ink4360.xml"/><Relationship Id="rId82" Type="http://schemas.openxmlformats.org/officeDocument/2006/relationships/image" Target="../media/image4160.png"/><Relationship Id="rId199" Type="http://schemas.openxmlformats.org/officeDocument/2006/relationships/customXml" Target="../ink/ink4429.xml"/><Relationship Id="rId203" Type="http://schemas.openxmlformats.org/officeDocument/2006/relationships/customXml" Target="../ink/ink4431.xml"/><Relationship Id="rId19" Type="http://schemas.openxmlformats.org/officeDocument/2006/relationships/customXml" Target="../ink/ink4339.xml"/><Relationship Id="rId224" Type="http://schemas.openxmlformats.org/officeDocument/2006/relationships/image" Target="../media/image4231.png"/><Relationship Id="rId245" Type="http://schemas.openxmlformats.org/officeDocument/2006/relationships/customXml" Target="../ink/ink4452.xml"/><Relationship Id="rId266" Type="http://schemas.openxmlformats.org/officeDocument/2006/relationships/image" Target="../media/image4252.png"/><Relationship Id="rId30" Type="http://schemas.openxmlformats.org/officeDocument/2006/relationships/image" Target="../media/image4134.png"/><Relationship Id="rId105" Type="http://schemas.openxmlformats.org/officeDocument/2006/relationships/customXml" Target="../ink/ink4382.xml"/><Relationship Id="rId126" Type="http://schemas.openxmlformats.org/officeDocument/2006/relationships/image" Target="../media/image4182.png"/><Relationship Id="rId147" Type="http://schemas.openxmlformats.org/officeDocument/2006/relationships/customXml" Target="../ink/ink4403.xml"/><Relationship Id="rId168" Type="http://schemas.openxmlformats.org/officeDocument/2006/relationships/image" Target="../media/image4203.png"/><Relationship Id="rId51" Type="http://schemas.openxmlformats.org/officeDocument/2006/relationships/customXml" Target="../ink/ink4355.xml"/><Relationship Id="rId72" Type="http://schemas.openxmlformats.org/officeDocument/2006/relationships/image" Target="../media/image4155.png"/><Relationship Id="rId93" Type="http://schemas.openxmlformats.org/officeDocument/2006/relationships/customXml" Target="../ink/ink4376.xml"/><Relationship Id="rId189" Type="http://schemas.openxmlformats.org/officeDocument/2006/relationships/customXml" Target="../ink/ink4424.xml"/><Relationship Id="rId3" Type="http://schemas.openxmlformats.org/officeDocument/2006/relationships/customXml" Target="../ink/ink4331.xml"/><Relationship Id="rId214" Type="http://schemas.openxmlformats.org/officeDocument/2006/relationships/image" Target="../media/image4226.png"/><Relationship Id="rId235" Type="http://schemas.openxmlformats.org/officeDocument/2006/relationships/customXml" Target="../ink/ink4447.xml"/><Relationship Id="rId256" Type="http://schemas.openxmlformats.org/officeDocument/2006/relationships/image" Target="../media/image4247.png"/><Relationship Id="rId277" Type="http://schemas.openxmlformats.org/officeDocument/2006/relationships/customXml" Target="../ink/ink4468.xml"/><Relationship Id="rId116" Type="http://schemas.openxmlformats.org/officeDocument/2006/relationships/image" Target="../media/image4177.png"/><Relationship Id="rId137" Type="http://schemas.openxmlformats.org/officeDocument/2006/relationships/customXml" Target="../ink/ink4398.xml"/><Relationship Id="rId158" Type="http://schemas.openxmlformats.org/officeDocument/2006/relationships/image" Target="../media/image4198.png"/><Relationship Id="rId20" Type="http://schemas.openxmlformats.org/officeDocument/2006/relationships/image" Target="../media/image4129.png"/><Relationship Id="rId41" Type="http://schemas.openxmlformats.org/officeDocument/2006/relationships/customXml" Target="../ink/ink4350.xml"/><Relationship Id="rId62" Type="http://schemas.openxmlformats.org/officeDocument/2006/relationships/image" Target="../media/image4150.png"/><Relationship Id="rId83" Type="http://schemas.openxmlformats.org/officeDocument/2006/relationships/customXml" Target="../ink/ink4371.xml"/><Relationship Id="rId179" Type="http://schemas.openxmlformats.org/officeDocument/2006/relationships/customXml" Target="../ink/ink4419.xml"/><Relationship Id="rId190" Type="http://schemas.openxmlformats.org/officeDocument/2006/relationships/image" Target="../media/image4214.png"/><Relationship Id="rId204" Type="http://schemas.openxmlformats.org/officeDocument/2006/relationships/image" Target="../media/image4221.png"/><Relationship Id="rId225" Type="http://schemas.openxmlformats.org/officeDocument/2006/relationships/customXml" Target="../ink/ink4442.xml"/><Relationship Id="rId246" Type="http://schemas.openxmlformats.org/officeDocument/2006/relationships/image" Target="../media/image4242.png"/><Relationship Id="rId267" Type="http://schemas.openxmlformats.org/officeDocument/2006/relationships/customXml" Target="../ink/ink4463.xml"/><Relationship Id="rId106" Type="http://schemas.openxmlformats.org/officeDocument/2006/relationships/image" Target="../media/image4172.png"/><Relationship Id="rId127" Type="http://schemas.openxmlformats.org/officeDocument/2006/relationships/customXml" Target="../ink/ink4393.xml"/><Relationship Id="rId10" Type="http://schemas.openxmlformats.org/officeDocument/2006/relationships/image" Target="../media/image4124.png"/><Relationship Id="rId31" Type="http://schemas.openxmlformats.org/officeDocument/2006/relationships/customXml" Target="../ink/ink4345.xml"/><Relationship Id="rId52" Type="http://schemas.openxmlformats.org/officeDocument/2006/relationships/image" Target="../media/image4145.png"/><Relationship Id="rId73" Type="http://schemas.openxmlformats.org/officeDocument/2006/relationships/customXml" Target="../ink/ink4366.xml"/><Relationship Id="rId94" Type="http://schemas.openxmlformats.org/officeDocument/2006/relationships/image" Target="../media/image4166.png"/><Relationship Id="rId148" Type="http://schemas.openxmlformats.org/officeDocument/2006/relationships/image" Target="../media/image4193.png"/><Relationship Id="rId169" Type="http://schemas.openxmlformats.org/officeDocument/2006/relationships/customXml" Target="../ink/ink4414.xml"/><Relationship Id="rId4" Type="http://schemas.openxmlformats.org/officeDocument/2006/relationships/image" Target="../media/image4121.png"/><Relationship Id="rId180" Type="http://schemas.openxmlformats.org/officeDocument/2006/relationships/image" Target="../media/image4209.png"/><Relationship Id="rId215" Type="http://schemas.openxmlformats.org/officeDocument/2006/relationships/customXml" Target="../ink/ink4437.xml"/><Relationship Id="rId236" Type="http://schemas.openxmlformats.org/officeDocument/2006/relationships/image" Target="../media/image4237.png"/><Relationship Id="rId257" Type="http://schemas.openxmlformats.org/officeDocument/2006/relationships/customXml" Target="../ink/ink4458.xml"/><Relationship Id="rId278" Type="http://schemas.openxmlformats.org/officeDocument/2006/relationships/image" Target="../media/image4258.png"/><Relationship Id="rId42" Type="http://schemas.openxmlformats.org/officeDocument/2006/relationships/image" Target="../media/image4140.png"/><Relationship Id="rId84" Type="http://schemas.openxmlformats.org/officeDocument/2006/relationships/image" Target="../media/image4161.png"/><Relationship Id="rId138" Type="http://schemas.openxmlformats.org/officeDocument/2006/relationships/image" Target="../media/image4188.png"/><Relationship Id="rId191" Type="http://schemas.openxmlformats.org/officeDocument/2006/relationships/customXml" Target="../ink/ink4425.xml"/><Relationship Id="rId205" Type="http://schemas.openxmlformats.org/officeDocument/2006/relationships/customXml" Target="../ink/ink4432.xml"/><Relationship Id="rId247" Type="http://schemas.openxmlformats.org/officeDocument/2006/relationships/customXml" Target="../ink/ink4453.xml"/><Relationship Id="rId107" Type="http://schemas.openxmlformats.org/officeDocument/2006/relationships/customXml" Target="../ink/ink4383.xml"/><Relationship Id="rId11" Type="http://schemas.openxmlformats.org/officeDocument/2006/relationships/customXml" Target="../ink/ink4335.xml"/><Relationship Id="rId53" Type="http://schemas.openxmlformats.org/officeDocument/2006/relationships/customXml" Target="../ink/ink4356.xml"/><Relationship Id="rId149" Type="http://schemas.openxmlformats.org/officeDocument/2006/relationships/customXml" Target="../ink/ink4404.xml"/><Relationship Id="rId95" Type="http://schemas.openxmlformats.org/officeDocument/2006/relationships/customXml" Target="../ink/ink4377.xml"/><Relationship Id="rId160" Type="http://schemas.openxmlformats.org/officeDocument/2006/relationships/image" Target="../media/image4199.png"/><Relationship Id="rId216" Type="http://schemas.openxmlformats.org/officeDocument/2006/relationships/image" Target="../media/image42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17" Type="http://schemas.openxmlformats.org/officeDocument/2006/relationships/image" Target="../media/image2317.png"/><Relationship Id="rId21" Type="http://schemas.openxmlformats.org/officeDocument/2006/relationships/customXml" Target="../ink/ink148.xml"/><Relationship Id="rId324" Type="http://schemas.openxmlformats.org/officeDocument/2006/relationships/customXml" Target="../ink/ink300.xml"/><Relationship Id="rId531" Type="http://schemas.openxmlformats.org/officeDocument/2006/relationships/customXml" Target="../ink/ink404.xml"/><Relationship Id="rId170" Type="http://schemas.openxmlformats.org/officeDocument/2006/relationships/customXml" Target="../ink/ink223.xml"/><Relationship Id="rId268" Type="http://schemas.openxmlformats.org/officeDocument/2006/relationships/customXml" Target="../ink/ink272.xml"/><Relationship Id="rId475" Type="http://schemas.openxmlformats.org/officeDocument/2006/relationships/image" Target="../media/image2493.png"/><Relationship Id="rId32" Type="http://schemas.openxmlformats.org/officeDocument/2006/relationships/image" Target="../media/image2276.png"/><Relationship Id="rId128" Type="http://schemas.openxmlformats.org/officeDocument/2006/relationships/customXml" Target="../ink/ink202.xml"/><Relationship Id="rId335" Type="http://schemas.openxmlformats.org/officeDocument/2006/relationships/image" Target="../media/image2424.png"/><Relationship Id="rId542" Type="http://schemas.openxmlformats.org/officeDocument/2006/relationships/image" Target="../media/image2525.png"/><Relationship Id="rId181" Type="http://schemas.openxmlformats.org/officeDocument/2006/relationships/image" Target="../media/image2348.png"/><Relationship Id="rId402" Type="http://schemas.openxmlformats.org/officeDocument/2006/relationships/customXml" Target="../ink/ink339.xml"/><Relationship Id="rId279" Type="http://schemas.openxmlformats.org/officeDocument/2006/relationships/image" Target="../media/image2397.png"/><Relationship Id="rId486" Type="http://schemas.openxmlformats.org/officeDocument/2006/relationships/image" Target="../media/image2498.png"/><Relationship Id="rId43" Type="http://schemas.openxmlformats.org/officeDocument/2006/relationships/customXml" Target="../ink/ink159.xml"/><Relationship Id="rId139" Type="http://schemas.openxmlformats.org/officeDocument/2006/relationships/image" Target="../media/image2328.png"/><Relationship Id="rId346" Type="http://schemas.openxmlformats.org/officeDocument/2006/relationships/customXml" Target="../ink/ink311.xml"/><Relationship Id="rId553" Type="http://schemas.openxmlformats.org/officeDocument/2006/relationships/customXml" Target="../ink/ink415.xml"/><Relationship Id="rId192" Type="http://schemas.openxmlformats.org/officeDocument/2006/relationships/customXml" Target="../ink/ink234.xml"/><Relationship Id="rId206" Type="http://schemas.openxmlformats.org/officeDocument/2006/relationships/customXml" Target="../ink/ink241.xml"/><Relationship Id="rId413" Type="http://schemas.openxmlformats.org/officeDocument/2006/relationships/image" Target="../media/image2462.png"/><Relationship Id="rId497" Type="http://schemas.openxmlformats.org/officeDocument/2006/relationships/customXml" Target="../ink/ink387.xml"/><Relationship Id="rId357" Type="http://schemas.openxmlformats.org/officeDocument/2006/relationships/image" Target="../media/image2435.png"/><Relationship Id="rId54" Type="http://schemas.openxmlformats.org/officeDocument/2006/relationships/customXml" Target="../ink/ink165.xml"/><Relationship Id="rId217" Type="http://schemas.openxmlformats.org/officeDocument/2006/relationships/image" Target="../media/image2366.png"/><Relationship Id="rId564" Type="http://schemas.openxmlformats.org/officeDocument/2006/relationships/image" Target="../media/image2536.png"/><Relationship Id="rId424" Type="http://schemas.openxmlformats.org/officeDocument/2006/relationships/customXml" Target="../ink/ink350.xml"/><Relationship Id="rId270" Type="http://schemas.openxmlformats.org/officeDocument/2006/relationships/customXml" Target="../ink/ink273.xml"/><Relationship Id="rId65" Type="http://schemas.openxmlformats.org/officeDocument/2006/relationships/image" Target="../media/image2291.png"/><Relationship Id="rId130" Type="http://schemas.openxmlformats.org/officeDocument/2006/relationships/customXml" Target="../ink/ink203.xml"/><Relationship Id="rId368" Type="http://schemas.openxmlformats.org/officeDocument/2006/relationships/customXml" Target="../ink/ink322.xml"/><Relationship Id="rId172" Type="http://schemas.openxmlformats.org/officeDocument/2006/relationships/customXml" Target="../ink/ink224.xml"/><Relationship Id="rId228" Type="http://schemas.openxmlformats.org/officeDocument/2006/relationships/customXml" Target="../ink/ink252.xml"/><Relationship Id="rId435" Type="http://schemas.openxmlformats.org/officeDocument/2006/relationships/image" Target="../media/image2473.png"/><Relationship Id="rId477" Type="http://schemas.openxmlformats.org/officeDocument/2006/relationships/image" Target="../media/image2494.png"/><Relationship Id="rId281" Type="http://schemas.openxmlformats.org/officeDocument/2006/relationships/image" Target="../media/image2398.png"/><Relationship Id="rId337" Type="http://schemas.openxmlformats.org/officeDocument/2006/relationships/image" Target="../media/image2425.png"/><Relationship Id="rId502" Type="http://schemas.openxmlformats.org/officeDocument/2006/relationships/image" Target="../media/image1333.png"/><Relationship Id="rId34" Type="http://schemas.openxmlformats.org/officeDocument/2006/relationships/image" Target="../media/image2277.png"/><Relationship Id="rId76" Type="http://schemas.openxmlformats.org/officeDocument/2006/relationships/customXml" Target="../ink/ink176.xml"/><Relationship Id="rId141" Type="http://schemas.openxmlformats.org/officeDocument/2006/relationships/image" Target="../media/image2329.png"/><Relationship Id="rId379" Type="http://schemas.openxmlformats.org/officeDocument/2006/relationships/image" Target="../media/image2445.png"/><Relationship Id="rId544" Type="http://schemas.openxmlformats.org/officeDocument/2006/relationships/image" Target="../media/image2526.png"/><Relationship Id="rId7" Type="http://schemas.openxmlformats.org/officeDocument/2006/relationships/customXml" Target="../ink/ink141.xml"/><Relationship Id="rId183" Type="http://schemas.openxmlformats.org/officeDocument/2006/relationships/image" Target="../media/image2349.png"/><Relationship Id="rId239" Type="http://schemas.openxmlformats.org/officeDocument/2006/relationships/image" Target="../media/image2377.png"/><Relationship Id="rId390" Type="http://schemas.openxmlformats.org/officeDocument/2006/relationships/customXml" Target="../ink/ink333.xml"/><Relationship Id="rId404" Type="http://schemas.openxmlformats.org/officeDocument/2006/relationships/customXml" Target="../ink/ink340.xml"/><Relationship Id="rId446" Type="http://schemas.openxmlformats.org/officeDocument/2006/relationships/customXml" Target="../ink/ink361.xml"/><Relationship Id="rId250" Type="http://schemas.openxmlformats.org/officeDocument/2006/relationships/customXml" Target="../ink/ink263.xml"/><Relationship Id="rId292" Type="http://schemas.openxmlformats.org/officeDocument/2006/relationships/customXml" Target="../ink/ink284.xml"/><Relationship Id="rId306" Type="http://schemas.openxmlformats.org/officeDocument/2006/relationships/customXml" Target="../ink/ink291.xml"/><Relationship Id="rId488" Type="http://schemas.openxmlformats.org/officeDocument/2006/relationships/image" Target="../media/image2499.png"/><Relationship Id="rId45" Type="http://schemas.openxmlformats.org/officeDocument/2006/relationships/customXml" Target="../ink/ink160.xml"/><Relationship Id="rId87" Type="http://schemas.openxmlformats.org/officeDocument/2006/relationships/image" Target="../media/image2302.png"/><Relationship Id="rId110" Type="http://schemas.openxmlformats.org/officeDocument/2006/relationships/customXml" Target="../ink/ink193.xml"/><Relationship Id="rId348" Type="http://schemas.openxmlformats.org/officeDocument/2006/relationships/customXml" Target="../ink/ink312.xml"/><Relationship Id="rId513" Type="http://schemas.openxmlformats.org/officeDocument/2006/relationships/customXml" Target="../ink/ink395.xml"/><Relationship Id="rId555" Type="http://schemas.openxmlformats.org/officeDocument/2006/relationships/customXml" Target="../ink/ink416.xml"/><Relationship Id="rId152" Type="http://schemas.openxmlformats.org/officeDocument/2006/relationships/customXml" Target="../ink/ink214.xml"/><Relationship Id="rId194" Type="http://schemas.openxmlformats.org/officeDocument/2006/relationships/customXml" Target="../ink/ink235.xml"/><Relationship Id="rId208" Type="http://schemas.openxmlformats.org/officeDocument/2006/relationships/customXml" Target="../ink/ink242.xml"/><Relationship Id="rId415" Type="http://schemas.openxmlformats.org/officeDocument/2006/relationships/image" Target="../media/image2463.png"/><Relationship Id="rId457" Type="http://schemas.openxmlformats.org/officeDocument/2006/relationships/image" Target="../media/image2484.png"/><Relationship Id="rId261" Type="http://schemas.openxmlformats.org/officeDocument/2006/relationships/image" Target="../media/image2388.png"/><Relationship Id="rId499" Type="http://schemas.openxmlformats.org/officeDocument/2006/relationships/customXml" Target="../ink/ink388.xml"/><Relationship Id="rId14" Type="http://schemas.openxmlformats.org/officeDocument/2006/relationships/image" Target="../media/image2267.png"/><Relationship Id="rId56" Type="http://schemas.openxmlformats.org/officeDocument/2006/relationships/customXml" Target="../ink/ink166.xml"/><Relationship Id="rId317" Type="http://schemas.openxmlformats.org/officeDocument/2006/relationships/image" Target="../media/image2416.png"/><Relationship Id="rId359" Type="http://schemas.openxmlformats.org/officeDocument/2006/relationships/image" Target="../media/image2436.png"/><Relationship Id="rId524" Type="http://schemas.openxmlformats.org/officeDocument/2006/relationships/image" Target="../media/image2516.png"/><Relationship Id="rId566" Type="http://schemas.openxmlformats.org/officeDocument/2006/relationships/image" Target="../media/image2537.png"/><Relationship Id="rId98" Type="http://schemas.openxmlformats.org/officeDocument/2006/relationships/customXml" Target="../ink/ink187.xml"/><Relationship Id="rId121" Type="http://schemas.openxmlformats.org/officeDocument/2006/relationships/image" Target="../media/image2319.png"/><Relationship Id="rId163" Type="http://schemas.openxmlformats.org/officeDocument/2006/relationships/image" Target="../media/image2340.png"/><Relationship Id="rId219" Type="http://schemas.openxmlformats.org/officeDocument/2006/relationships/image" Target="../media/image2367.png"/><Relationship Id="rId370" Type="http://schemas.openxmlformats.org/officeDocument/2006/relationships/customXml" Target="../ink/ink323.xml"/><Relationship Id="rId426" Type="http://schemas.openxmlformats.org/officeDocument/2006/relationships/customXml" Target="../ink/ink351.xml"/><Relationship Id="rId230" Type="http://schemas.openxmlformats.org/officeDocument/2006/relationships/customXml" Target="../ink/ink253.xml"/><Relationship Id="rId468" Type="http://schemas.openxmlformats.org/officeDocument/2006/relationships/customXml" Target="../ink/ink372.xml"/><Relationship Id="rId25" Type="http://schemas.openxmlformats.org/officeDocument/2006/relationships/customXml" Target="../ink/ink150.xml"/><Relationship Id="rId67" Type="http://schemas.openxmlformats.org/officeDocument/2006/relationships/image" Target="../media/image2292.png"/><Relationship Id="rId272" Type="http://schemas.openxmlformats.org/officeDocument/2006/relationships/customXml" Target="../ink/ink274.xml"/><Relationship Id="rId328" Type="http://schemas.openxmlformats.org/officeDocument/2006/relationships/customXml" Target="../ink/ink302.xml"/><Relationship Id="rId535" Type="http://schemas.openxmlformats.org/officeDocument/2006/relationships/customXml" Target="../ink/ink406.xml"/><Relationship Id="rId132" Type="http://schemas.openxmlformats.org/officeDocument/2006/relationships/customXml" Target="../ink/ink204.xml"/><Relationship Id="rId174" Type="http://schemas.openxmlformats.org/officeDocument/2006/relationships/customXml" Target="../ink/ink225.xml"/><Relationship Id="rId381" Type="http://schemas.openxmlformats.org/officeDocument/2006/relationships/image" Target="../media/image2446.png"/><Relationship Id="rId241" Type="http://schemas.openxmlformats.org/officeDocument/2006/relationships/image" Target="../media/image2378.png"/><Relationship Id="rId437" Type="http://schemas.openxmlformats.org/officeDocument/2006/relationships/image" Target="../media/image2474.png"/><Relationship Id="rId479" Type="http://schemas.openxmlformats.org/officeDocument/2006/relationships/customXml" Target="../ink/ink378.xml"/><Relationship Id="rId36" Type="http://schemas.openxmlformats.org/officeDocument/2006/relationships/image" Target="../media/image2278.png"/><Relationship Id="rId283" Type="http://schemas.openxmlformats.org/officeDocument/2006/relationships/image" Target="../media/image2399.png"/><Relationship Id="rId339" Type="http://schemas.openxmlformats.org/officeDocument/2006/relationships/image" Target="../media/image2426.png"/><Relationship Id="rId490" Type="http://schemas.openxmlformats.org/officeDocument/2006/relationships/image" Target="../media/image2500.png"/><Relationship Id="rId504" Type="http://schemas.openxmlformats.org/officeDocument/2006/relationships/image" Target="../media/image2506.png"/><Relationship Id="rId546" Type="http://schemas.openxmlformats.org/officeDocument/2006/relationships/image" Target="../media/image2527.png"/><Relationship Id="rId78" Type="http://schemas.openxmlformats.org/officeDocument/2006/relationships/customXml" Target="../ink/ink177.xml"/><Relationship Id="rId101" Type="http://schemas.openxmlformats.org/officeDocument/2006/relationships/image" Target="../media/image2309.png"/><Relationship Id="rId143" Type="http://schemas.openxmlformats.org/officeDocument/2006/relationships/image" Target="../media/image2330.png"/><Relationship Id="rId185" Type="http://schemas.openxmlformats.org/officeDocument/2006/relationships/image" Target="../media/image2350.png"/><Relationship Id="rId350" Type="http://schemas.openxmlformats.org/officeDocument/2006/relationships/customXml" Target="../ink/ink313.xml"/><Relationship Id="rId406" Type="http://schemas.openxmlformats.org/officeDocument/2006/relationships/customXml" Target="../ink/ink341.xml"/><Relationship Id="rId9" Type="http://schemas.openxmlformats.org/officeDocument/2006/relationships/customXml" Target="../ink/ink142.xml"/><Relationship Id="rId210" Type="http://schemas.openxmlformats.org/officeDocument/2006/relationships/customXml" Target="../ink/ink243.xml"/><Relationship Id="rId392" Type="http://schemas.openxmlformats.org/officeDocument/2006/relationships/customXml" Target="../ink/ink334.xml"/><Relationship Id="rId448" Type="http://schemas.openxmlformats.org/officeDocument/2006/relationships/customXml" Target="../ink/ink362.xml"/><Relationship Id="rId252" Type="http://schemas.openxmlformats.org/officeDocument/2006/relationships/customXml" Target="../ink/ink264.xml"/><Relationship Id="rId294" Type="http://schemas.openxmlformats.org/officeDocument/2006/relationships/customXml" Target="../ink/ink285.xml"/><Relationship Id="rId308" Type="http://schemas.openxmlformats.org/officeDocument/2006/relationships/customXml" Target="../ink/ink292.xml"/><Relationship Id="rId515" Type="http://schemas.openxmlformats.org/officeDocument/2006/relationships/customXml" Target="../ink/ink396.xml"/><Relationship Id="rId47" Type="http://schemas.openxmlformats.org/officeDocument/2006/relationships/customXml" Target="../ink/ink161.xml"/><Relationship Id="rId89" Type="http://schemas.openxmlformats.org/officeDocument/2006/relationships/image" Target="../media/image2303.png"/><Relationship Id="rId112" Type="http://schemas.openxmlformats.org/officeDocument/2006/relationships/customXml" Target="../ink/ink194.xml"/><Relationship Id="rId154" Type="http://schemas.openxmlformats.org/officeDocument/2006/relationships/customXml" Target="../ink/ink215.xml"/><Relationship Id="rId361" Type="http://schemas.openxmlformats.org/officeDocument/2006/relationships/image" Target="../media/image2437.png"/><Relationship Id="rId557" Type="http://schemas.openxmlformats.org/officeDocument/2006/relationships/customXml" Target="../ink/ink417.xml"/><Relationship Id="rId196" Type="http://schemas.openxmlformats.org/officeDocument/2006/relationships/customXml" Target="../ink/ink236.xml"/><Relationship Id="rId417" Type="http://schemas.openxmlformats.org/officeDocument/2006/relationships/image" Target="../media/image2464.png"/><Relationship Id="rId459" Type="http://schemas.openxmlformats.org/officeDocument/2006/relationships/image" Target="../media/image2485.png"/><Relationship Id="rId16" Type="http://schemas.openxmlformats.org/officeDocument/2006/relationships/image" Target="../media/image2268.png"/><Relationship Id="rId221" Type="http://schemas.openxmlformats.org/officeDocument/2006/relationships/image" Target="../media/image2368.png"/><Relationship Id="rId263" Type="http://schemas.openxmlformats.org/officeDocument/2006/relationships/image" Target="../media/image2389.png"/><Relationship Id="rId319" Type="http://schemas.openxmlformats.org/officeDocument/2006/relationships/image" Target="../media/image2417.png"/><Relationship Id="rId470" Type="http://schemas.openxmlformats.org/officeDocument/2006/relationships/customXml" Target="../ink/ink373.xml"/><Relationship Id="rId526" Type="http://schemas.openxmlformats.org/officeDocument/2006/relationships/image" Target="../media/image2517.png"/><Relationship Id="rId58" Type="http://schemas.openxmlformats.org/officeDocument/2006/relationships/customXml" Target="../ink/ink167.xml"/><Relationship Id="rId123" Type="http://schemas.openxmlformats.org/officeDocument/2006/relationships/image" Target="../media/image2320.png"/><Relationship Id="rId330" Type="http://schemas.openxmlformats.org/officeDocument/2006/relationships/customXml" Target="../ink/ink303.xml"/><Relationship Id="rId165" Type="http://schemas.openxmlformats.org/officeDocument/2006/relationships/image" Target="../media/image2341.png"/><Relationship Id="rId372" Type="http://schemas.openxmlformats.org/officeDocument/2006/relationships/customXml" Target="../ink/ink324.xml"/><Relationship Id="rId428" Type="http://schemas.openxmlformats.org/officeDocument/2006/relationships/customXml" Target="../ink/ink352.xml"/><Relationship Id="rId232" Type="http://schemas.openxmlformats.org/officeDocument/2006/relationships/customXml" Target="../ink/ink254.xml"/><Relationship Id="rId274" Type="http://schemas.openxmlformats.org/officeDocument/2006/relationships/customXml" Target="../ink/ink275.xml"/><Relationship Id="rId481" Type="http://schemas.openxmlformats.org/officeDocument/2006/relationships/customXml" Target="../ink/ink379.xml"/><Relationship Id="rId27" Type="http://schemas.openxmlformats.org/officeDocument/2006/relationships/customXml" Target="../ink/ink151.xml"/><Relationship Id="rId69" Type="http://schemas.openxmlformats.org/officeDocument/2006/relationships/image" Target="../media/image2293.png"/><Relationship Id="rId134" Type="http://schemas.openxmlformats.org/officeDocument/2006/relationships/customXml" Target="../ink/ink205.xml"/><Relationship Id="rId537" Type="http://schemas.openxmlformats.org/officeDocument/2006/relationships/customXml" Target="../ink/ink407.xml"/><Relationship Id="rId80" Type="http://schemas.openxmlformats.org/officeDocument/2006/relationships/customXml" Target="../ink/ink178.xml"/><Relationship Id="rId176" Type="http://schemas.openxmlformats.org/officeDocument/2006/relationships/customXml" Target="../ink/ink226.xml"/><Relationship Id="rId341" Type="http://schemas.openxmlformats.org/officeDocument/2006/relationships/image" Target="../media/image2427.png"/><Relationship Id="rId383" Type="http://schemas.openxmlformats.org/officeDocument/2006/relationships/image" Target="../media/image2447.png"/><Relationship Id="rId439" Type="http://schemas.openxmlformats.org/officeDocument/2006/relationships/image" Target="../media/image2475.png"/><Relationship Id="rId201" Type="http://schemas.openxmlformats.org/officeDocument/2006/relationships/image" Target="../media/image2358.png"/><Relationship Id="rId243" Type="http://schemas.openxmlformats.org/officeDocument/2006/relationships/image" Target="../media/image2379.png"/><Relationship Id="rId285" Type="http://schemas.openxmlformats.org/officeDocument/2006/relationships/image" Target="../media/image2400.png"/><Relationship Id="rId450" Type="http://schemas.openxmlformats.org/officeDocument/2006/relationships/customXml" Target="../ink/ink363.xml"/><Relationship Id="rId506" Type="http://schemas.openxmlformats.org/officeDocument/2006/relationships/image" Target="../media/image2507.png"/><Relationship Id="rId38" Type="http://schemas.openxmlformats.org/officeDocument/2006/relationships/image" Target="../media/image2279.png"/><Relationship Id="rId103" Type="http://schemas.openxmlformats.org/officeDocument/2006/relationships/image" Target="../media/image2310.png"/><Relationship Id="rId310" Type="http://schemas.openxmlformats.org/officeDocument/2006/relationships/customXml" Target="../ink/ink293.xml"/><Relationship Id="rId492" Type="http://schemas.openxmlformats.org/officeDocument/2006/relationships/image" Target="../media/image2501.png"/><Relationship Id="rId548" Type="http://schemas.openxmlformats.org/officeDocument/2006/relationships/image" Target="../media/image2528.png"/><Relationship Id="rId91" Type="http://schemas.openxmlformats.org/officeDocument/2006/relationships/image" Target="../media/image2304.png"/><Relationship Id="rId145" Type="http://schemas.openxmlformats.org/officeDocument/2006/relationships/image" Target="../media/image2331.png"/><Relationship Id="rId187" Type="http://schemas.openxmlformats.org/officeDocument/2006/relationships/image" Target="../media/image2351.png"/><Relationship Id="rId352" Type="http://schemas.openxmlformats.org/officeDocument/2006/relationships/customXml" Target="../ink/ink314.xml"/><Relationship Id="rId394" Type="http://schemas.openxmlformats.org/officeDocument/2006/relationships/customXml" Target="../ink/ink335.xml"/><Relationship Id="rId408" Type="http://schemas.openxmlformats.org/officeDocument/2006/relationships/customXml" Target="../ink/ink342.xml"/><Relationship Id="rId212" Type="http://schemas.openxmlformats.org/officeDocument/2006/relationships/customXml" Target="../ink/ink244.xml"/><Relationship Id="rId254" Type="http://schemas.openxmlformats.org/officeDocument/2006/relationships/customXml" Target="../ink/ink265.xml"/><Relationship Id="rId49" Type="http://schemas.openxmlformats.org/officeDocument/2006/relationships/customXml" Target="../ink/ink162.xml"/><Relationship Id="rId114" Type="http://schemas.openxmlformats.org/officeDocument/2006/relationships/customXml" Target="../ink/ink195.xml"/><Relationship Id="rId296" Type="http://schemas.openxmlformats.org/officeDocument/2006/relationships/customXml" Target="../ink/ink286.xml"/><Relationship Id="rId461" Type="http://schemas.openxmlformats.org/officeDocument/2006/relationships/image" Target="../media/image2486.png"/><Relationship Id="rId517" Type="http://schemas.openxmlformats.org/officeDocument/2006/relationships/customXml" Target="../ink/ink397.xml"/><Relationship Id="rId559" Type="http://schemas.openxmlformats.org/officeDocument/2006/relationships/customXml" Target="../ink/ink418.xml"/><Relationship Id="rId60" Type="http://schemas.openxmlformats.org/officeDocument/2006/relationships/customXml" Target="../ink/ink168.xml"/><Relationship Id="rId156" Type="http://schemas.openxmlformats.org/officeDocument/2006/relationships/customXml" Target="../ink/ink216.xml"/><Relationship Id="rId198" Type="http://schemas.openxmlformats.org/officeDocument/2006/relationships/customXml" Target="../ink/ink237.xml"/><Relationship Id="rId321" Type="http://schemas.openxmlformats.org/officeDocument/2006/relationships/image" Target="../media/image2418.png"/><Relationship Id="rId363" Type="http://schemas.openxmlformats.org/officeDocument/2006/relationships/image" Target="../media/image2438.png"/><Relationship Id="rId419" Type="http://schemas.openxmlformats.org/officeDocument/2006/relationships/image" Target="../media/image2465.png"/><Relationship Id="rId223" Type="http://schemas.openxmlformats.org/officeDocument/2006/relationships/image" Target="../media/image2369.png"/><Relationship Id="rId430" Type="http://schemas.openxmlformats.org/officeDocument/2006/relationships/customXml" Target="../ink/ink353.xml"/><Relationship Id="rId18" Type="http://schemas.openxmlformats.org/officeDocument/2006/relationships/image" Target="../media/image2269.png"/><Relationship Id="rId265" Type="http://schemas.openxmlformats.org/officeDocument/2006/relationships/image" Target="../media/image2390.png"/><Relationship Id="rId472" Type="http://schemas.openxmlformats.org/officeDocument/2006/relationships/customXml" Target="../ink/ink374.xml"/><Relationship Id="rId528" Type="http://schemas.openxmlformats.org/officeDocument/2006/relationships/image" Target="../media/image2518.png"/><Relationship Id="rId125" Type="http://schemas.openxmlformats.org/officeDocument/2006/relationships/image" Target="../media/image2321.png"/><Relationship Id="rId167" Type="http://schemas.openxmlformats.org/officeDocument/2006/relationships/image" Target="../media/image2342.png"/><Relationship Id="rId332" Type="http://schemas.openxmlformats.org/officeDocument/2006/relationships/customXml" Target="../ink/ink304.xml"/><Relationship Id="rId374" Type="http://schemas.openxmlformats.org/officeDocument/2006/relationships/customXml" Target="../ink/ink325.xml"/><Relationship Id="rId71" Type="http://schemas.openxmlformats.org/officeDocument/2006/relationships/image" Target="../media/image2294.png"/><Relationship Id="rId234" Type="http://schemas.openxmlformats.org/officeDocument/2006/relationships/customXml" Target="../ink/ink255.xml"/><Relationship Id="rId2" Type="http://schemas.openxmlformats.org/officeDocument/2006/relationships/notesSlide" Target="../notesSlides/notesSlide4.xml"/><Relationship Id="rId29" Type="http://schemas.openxmlformats.org/officeDocument/2006/relationships/customXml" Target="../ink/ink152.xml"/><Relationship Id="rId276" Type="http://schemas.openxmlformats.org/officeDocument/2006/relationships/customXml" Target="../ink/ink276.xml"/><Relationship Id="rId441" Type="http://schemas.openxmlformats.org/officeDocument/2006/relationships/image" Target="../media/image2476.png"/><Relationship Id="rId483" Type="http://schemas.openxmlformats.org/officeDocument/2006/relationships/customXml" Target="../ink/ink380.xml"/><Relationship Id="rId539" Type="http://schemas.openxmlformats.org/officeDocument/2006/relationships/customXml" Target="../ink/ink408.xml"/><Relationship Id="rId40" Type="http://schemas.openxmlformats.org/officeDocument/2006/relationships/image" Target="../media/image2280.png"/><Relationship Id="rId136" Type="http://schemas.openxmlformats.org/officeDocument/2006/relationships/customXml" Target="../ink/ink206.xml"/><Relationship Id="rId178" Type="http://schemas.openxmlformats.org/officeDocument/2006/relationships/customXml" Target="../ink/ink227.xml"/><Relationship Id="rId301" Type="http://schemas.openxmlformats.org/officeDocument/2006/relationships/image" Target="../media/image2408.png"/><Relationship Id="rId343" Type="http://schemas.openxmlformats.org/officeDocument/2006/relationships/image" Target="../media/image2428.png"/><Relationship Id="rId550" Type="http://schemas.openxmlformats.org/officeDocument/2006/relationships/image" Target="../media/image2529.png"/><Relationship Id="rId82" Type="http://schemas.openxmlformats.org/officeDocument/2006/relationships/customXml" Target="../ink/ink179.xml"/><Relationship Id="rId203" Type="http://schemas.openxmlformats.org/officeDocument/2006/relationships/image" Target="../media/image2359.png"/><Relationship Id="rId385" Type="http://schemas.openxmlformats.org/officeDocument/2006/relationships/image" Target="../media/image2448.png"/><Relationship Id="rId245" Type="http://schemas.openxmlformats.org/officeDocument/2006/relationships/image" Target="../media/image2380.png"/><Relationship Id="rId287" Type="http://schemas.openxmlformats.org/officeDocument/2006/relationships/image" Target="../media/image2401.png"/><Relationship Id="rId410" Type="http://schemas.openxmlformats.org/officeDocument/2006/relationships/customXml" Target="../ink/ink343.xml"/><Relationship Id="rId452" Type="http://schemas.openxmlformats.org/officeDocument/2006/relationships/customXml" Target="../ink/ink364.xml"/><Relationship Id="rId494" Type="http://schemas.openxmlformats.org/officeDocument/2006/relationships/image" Target="../media/image2502.png"/><Relationship Id="rId508" Type="http://schemas.openxmlformats.org/officeDocument/2006/relationships/image" Target="../media/image2508.png"/><Relationship Id="rId105" Type="http://schemas.openxmlformats.org/officeDocument/2006/relationships/image" Target="../media/image2311.png"/><Relationship Id="rId147" Type="http://schemas.openxmlformats.org/officeDocument/2006/relationships/image" Target="../media/image2332.png"/><Relationship Id="rId312" Type="http://schemas.openxmlformats.org/officeDocument/2006/relationships/customXml" Target="../ink/ink294.xml"/><Relationship Id="rId354" Type="http://schemas.openxmlformats.org/officeDocument/2006/relationships/customXml" Target="../ink/ink315.xml"/><Relationship Id="rId51" Type="http://schemas.openxmlformats.org/officeDocument/2006/relationships/customXml" Target="../ink/ink163.xml"/><Relationship Id="rId93" Type="http://schemas.openxmlformats.org/officeDocument/2006/relationships/image" Target="../media/image2305.png"/><Relationship Id="rId189" Type="http://schemas.openxmlformats.org/officeDocument/2006/relationships/image" Target="../media/image2352.png"/><Relationship Id="rId396" Type="http://schemas.openxmlformats.org/officeDocument/2006/relationships/customXml" Target="../ink/ink336.xml"/><Relationship Id="rId561" Type="http://schemas.openxmlformats.org/officeDocument/2006/relationships/customXml" Target="../ink/ink419.xml"/><Relationship Id="rId214" Type="http://schemas.openxmlformats.org/officeDocument/2006/relationships/customXml" Target="../ink/ink245.xml"/><Relationship Id="rId256" Type="http://schemas.openxmlformats.org/officeDocument/2006/relationships/customXml" Target="../ink/ink266.xml"/><Relationship Id="rId298" Type="http://schemas.openxmlformats.org/officeDocument/2006/relationships/customXml" Target="../ink/ink287.xml"/><Relationship Id="rId421" Type="http://schemas.openxmlformats.org/officeDocument/2006/relationships/image" Target="../media/image2466.png"/><Relationship Id="rId463" Type="http://schemas.openxmlformats.org/officeDocument/2006/relationships/image" Target="../media/image2487.png"/><Relationship Id="rId519" Type="http://schemas.openxmlformats.org/officeDocument/2006/relationships/customXml" Target="../ink/ink398.xml"/><Relationship Id="rId116" Type="http://schemas.openxmlformats.org/officeDocument/2006/relationships/customXml" Target="../ink/ink196.xml"/><Relationship Id="rId158" Type="http://schemas.openxmlformats.org/officeDocument/2006/relationships/customXml" Target="../ink/ink217.xml"/><Relationship Id="rId323" Type="http://schemas.openxmlformats.org/officeDocument/2006/relationships/image" Target="../media/image1388.png"/><Relationship Id="rId530" Type="http://schemas.openxmlformats.org/officeDocument/2006/relationships/image" Target="../media/image2519.png"/><Relationship Id="rId20" Type="http://schemas.openxmlformats.org/officeDocument/2006/relationships/image" Target="../media/image2270.png"/><Relationship Id="rId62" Type="http://schemas.openxmlformats.org/officeDocument/2006/relationships/customXml" Target="../ink/ink169.xml"/><Relationship Id="rId365" Type="http://schemas.openxmlformats.org/officeDocument/2006/relationships/image" Target="../media/image2439.png"/><Relationship Id="rId225" Type="http://schemas.openxmlformats.org/officeDocument/2006/relationships/image" Target="../media/image2370.png"/><Relationship Id="rId267" Type="http://schemas.openxmlformats.org/officeDocument/2006/relationships/image" Target="../media/image2391.png"/><Relationship Id="rId432" Type="http://schemas.openxmlformats.org/officeDocument/2006/relationships/customXml" Target="../ink/ink354.xml"/><Relationship Id="rId474" Type="http://schemas.openxmlformats.org/officeDocument/2006/relationships/customXml" Target="../ink/ink375.xml"/><Relationship Id="rId127" Type="http://schemas.openxmlformats.org/officeDocument/2006/relationships/image" Target="../media/image2322.png"/><Relationship Id="rId31" Type="http://schemas.openxmlformats.org/officeDocument/2006/relationships/customXml" Target="../ink/ink153.xml"/><Relationship Id="rId73" Type="http://schemas.openxmlformats.org/officeDocument/2006/relationships/image" Target="../media/image2295.png"/><Relationship Id="rId169" Type="http://schemas.openxmlformats.org/officeDocument/2006/relationships/image" Target="../media/image2343.png"/><Relationship Id="rId334" Type="http://schemas.openxmlformats.org/officeDocument/2006/relationships/customXml" Target="../ink/ink305.xml"/><Relationship Id="rId376" Type="http://schemas.openxmlformats.org/officeDocument/2006/relationships/customXml" Target="../ink/ink326.xml"/><Relationship Id="rId541" Type="http://schemas.openxmlformats.org/officeDocument/2006/relationships/customXml" Target="../ink/ink409.xml"/><Relationship Id="rId4" Type="http://schemas.openxmlformats.org/officeDocument/2006/relationships/image" Target="NULL"/><Relationship Id="rId180" Type="http://schemas.openxmlformats.org/officeDocument/2006/relationships/customXml" Target="../ink/ink228.xml"/><Relationship Id="rId236" Type="http://schemas.openxmlformats.org/officeDocument/2006/relationships/customXml" Target="../ink/ink256.xml"/><Relationship Id="rId278" Type="http://schemas.openxmlformats.org/officeDocument/2006/relationships/customXml" Target="../ink/ink277.xml"/><Relationship Id="rId401" Type="http://schemas.openxmlformats.org/officeDocument/2006/relationships/image" Target="../media/image2456.png"/><Relationship Id="rId443" Type="http://schemas.openxmlformats.org/officeDocument/2006/relationships/image" Target="../media/image2477.png"/><Relationship Id="rId303" Type="http://schemas.openxmlformats.org/officeDocument/2006/relationships/image" Target="../media/image2409.png"/><Relationship Id="rId485" Type="http://schemas.openxmlformats.org/officeDocument/2006/relationships/customXml" Target="../ink/ink381.xml"/><Relationship Id="rId42" Type="http://schemas.openxmlformats.org/officeDocument/2006/relationships/image" Target="../media/image1300.png"/><Relationship Id="rId84" Type="http://schemas.openxmlformats.org/officeDocument/2006/relationships/customXml" Target="../ink/ink180.xml"/><Relationship Id="rId138" Type="http://schemas.openxmlformats.org/officeDocument/2006/relationships/customXml" Target="../ink/ink207.xml"/><Relationship Id="rId345" Type="http://schemas.openxmlformats.org/officeDocument/2006/relationships/image" Target="../media/image2429.png"/><Relationship Id="rId387" Type="http://schemas.openxmlformats.org/officeDocument/2006/relationships/image" Target="../media/image2449.png"/><Relationship Id="rId510" Type="http://schemas.openxmlformats.org/officeDocument/2006/relationships/image" Target="../media/image2509.png"/><Relationship Id="rId552" Type="http://schemas.openxmlformats.org/officeDocument/2006/relationships/image" Target="../media/image2530.png"/><Relationship Id="rId191" Type="http://schemas.openxmlformats.org/officeDocument/2006/relationships/image" Target="../media/image2353.png"/><Relationship Id="rId205" Type="http://schemas.openxmlformats.org/officeDocument/2006/relationships/image" Target="../media/image2360.png"/><Relationship Id="rId247" Type="http://schemas.openxmlformats.org/officeDocument/2006/relationships/image" Target="../media/image2381.png"/><Relationship Id="rId412" Type="http://schemas.openxmlformats.org/officeDocument/2006/relationships/customXml" Target="../ink/ink344.xml"/><Relationship Id="rId107" Type="http://schemas.openxmlformats.org/officeDocument/2006/relationships/image" Target="../media/image2312.png"/><Relationship Id="rId289" Type="http://schemas.openxmlformats.org/officeDocument/2006/relationships/image" Target="../media/image2402.png"/><Relationship Id="rId454" Type="http://schemas.openxmlformats.org/officeDocument/2006/relationships/customXml" Target="../ink/ink365.xml"/><Relationship Id="rId496" Type="http://schemas.openxmlformats.org/officeDocument/2006/relationships/image" Target="../media/image2503.png"/><Relationship Id="rId11" Type="http://schemas.openxmlformats.org/officeDocument/2006/relationships/customXml" Target="../ink/ink143.xml"/><Relationship Id="rId53" Type="http://schemas.openxmlformats.org/officeDocument/2006/relationships/customXml" Target="../ink/ink164.xml"/><Relationship Id="rId149" Type="http://schemas.openxmlformats.org/officeDocument/2006/relationships/image" Target="../media/image2333.png"/><Relationship Id="rId314" Type="http://schemas.openxmlformats.org/officeDocument/2006/relationships/customXml" Target="../ink/ink295.xml"/><Relationship Id="rId356" Type="http://schemas.openxmlformats.org/officeDocument/2006/relationships/customXml" Target="../ink/ink316.xml"/><Relationship Id="rId398" Type="http://schemas.openxmlformats.org/officeDocument/2006/relationships/customXml" Target="../ink/ink337.xml"/><Relationship Id="rId521" Type="http://schemas.openxmlformats.org/officeDocument/2006/relationships/customXml" Target="../ink/ink399.xml"/><Relationship Id="rId563" Type="http://schemas.openxmlformats.org/officeDocument/2006/relationships/customXml" Target="../ink/ink420.xml"/><Relationship Id="rId95" Type="http://schemas.openxmlformats.org/officeDocument/2006/relationships/image" Target="../media/image2306.png"/><Relationship Id="rId160" Type="http://schemas.openxmlformats.org/officeDocument/2006/relationships/customXml" Target="../ink/ink218.xml"/><Relationship Id="rId216" Type="http://schemas.openxmlformats.org/officeDocument/2006/relationships/customXml" Target="../ink/ink246.xml"/><Relationship Id="rId423" Type="http://schemas.openxmlformats.org/officeDocument/2006/relationships/image" Target="../media/image2467.png"/><Relationship Id="rId258" Type="http://schemas.openxmlformats.org/officeDocument/2006/relationships/customXml" Target="../ink/ink267.xml"/><Relationship Id="rId465" Type="http://schemas.openxmlformats.org/officeDocument/2006/relationships/image" Target="../media/image2488.png"/><Relationship Id="rId22" Type="http://schemas.openxmlformats.org/officeDocument/2006/relationships/image" Target="../media/image2271.png"/><Relationship Id="rId64" Type="http://schemas.openxmlformats.org/officeDocument/2006/relationships/customXml" Target="../ink/ink170.xml"/><Relationship Id="rId118" Type="http://schemas.openxmlformats.org/officeDocument/2006/relationships/customXml" Target="../ink/ink197.xml"/><Relationship Id="rId325" Type="http://schemas.openxmlformats.org/officeDocument/2006/relationships/image" Target="../media/image2419.png"/><Relationship Id="rId367" Type="http://schemas.openxmlformats.org/officeDocument/2006/relationships/image" Target="../media/image2440.png"/><Relationship Id="rId532" Type="http://schemas.openxmlformats.org/officeDocument/2006/relationships/image" Target="../media/image2520.png"/><Relationship Id="rId171" Type="http://schemas.openxmlformats.org/officeDocument/2006/relationships/image" Target="../media/image2344.png"/><Relationship Id="rId227" Type="http://schemas.openxmlformats.org/officeDocument/2006/relationships/image" Target="../media/image2371.png"/><Relationship Id="rId269" Type="http://schemas.openxmlformats.org/officeDocument/2006/relationships/image" Target="../media/image2392.png"/><Relationship Id="rId434" Type="http://schemas.openxmlformats.org/officeDocument/2006/relationships/customXml" Target="../ink/ink355.xml"/><Relationship Id="rId476" Type="http://schemas.openxmlformats.org/officeDocument/2006/relationships/customXml" Target="../ink/ink376.xml"/><Relationship Id="rId33" Type="http://schemas.openxmlformats.org/officeDocument/2006/relationships/customXml" Target="../ink/ink154.xml"/><Relationship Id="rId129" Type="http://schemas.openxmlformats.org/officeDocument/2006/relationships/image" Target="../media/image2323.png"/><Relationship Id="rId280" Type="http://schemas.openxmlformats.org/officeDocument/2006/relationships/customXml" Target="../ink/ink278.xml"/><Relationship Id="rId336" Type="http://schemas.openxmlformats.org/officeDocument/2006/relationships/customXml" Target="../ink/ink306.xml"/><Relationship Id="rId501" Type="http://schemas.openxmlformats.org/officeDocument/2006/relationships/customXml" Target="../ink/ink389.xml"/><Relationship Id="rId543" Type="http://schemas.openxmlformats.org/officeDocument/2006/relationships/customXml" Target="../ink/ink410.xml"/><Relationship Id="rId75" Type="http://schemas.openxmlformats.org/officeDocument/2006/relationships/image" Target="../media/image2296.png"/><Relationship Id="rId140" Type="http://schemas.openxmlformats.org/officeDocument/2006/relationships/customXml" Target="../ink/ink208.xml"/><Relationship Id="rId182" Type="http://schemas.openxmlformats.org/officeDocument/2006/relationships/customXml" Target="../ink/ink229.xml"/><Relationship Id="rId378" Type="http://schemas.openxmlformats.org/officeDocument/2006/relationships/customXml" Target="../ink/ink327.xml"/><Relationship Id="rId403" Type="http://schemas.openxmlformats.org/officeDocument/2006/relationships/image" Target="../media/image2457.png"/><Relationship Id="rId6" Type="http://schemas.openxmlformats.org/officeDocument/2006/relationships/image" Target="../media/image2263.png"/><Relationship Id="rId238" Type="http://schemas.openxmlformats.org/officeDocument/2006/relationships/customXml" Target="../ink/ink257.xml"/><Relationship Id="rId445" Type="http://schemas.openxmlformats.org/officeDocument/2006/relationships/image" Target="../media/image2478.png"/><Relationship Id="rId487" Type="http://schemas.openxmlformats.org/officeDocument/2006/relationships/customXml" Target="../ink/ink382.xml"/><Relationship Id="rId291" Type="http://schemas.openxmlformats.org/officeDocument/2006/relationships/image" Target="../media/image2403.png"/><Relationship Id="rId305" Type="http://schemas.openxmlformats.org/officeDocument/2006/relationships/image" Target="../media/image2410.png"/><Relationship Id="rId347" Type="http://schemas.openxmlformats.org/officeDocument/2006/relationships/image" Target="../media/image2430.png"/><Relationship Id="rId512" Type="http://schemas.openxmlformats.org/officeDocument/2006/relationships/image" Target="../media/image2510.png"/><Relationship Id="rId44" Type="http://schemas.openxmlformats.org/officeDocument/2006/relationships/image" Target="../media/image2281.png"/><Relationship Id="rId86" Type="http://schemas.openxmlformats.org/officeDocument/2006/relationships/customXml" Target="../ink/ink181.xml"/><Relationship Id="rId151" Type="http://schemas.openxmlformats.org/officeDocument/2006/relationships/image" Target="../media/image2334.png"/><Relationship Id="rId389" Type="http://schemas.openxmlformats.org/officeDocument/2006/relationships/image" Target="../media/image2450.png"/><Relationship Id="rId554" Type="http://schemas.openxmlformats.org/officeDocument/2006/relationships/image" Target="../media/image2531.png"/><Relationship Id="rId193" Type="http://schemas.openxmlformats.org/officeDocument/2006/relationships/image" Target="../media/image2354.png"/><Relationship Id="rId207" Type="http://schemas.openxmlformats.org/officeDocument/2006/relationships/image" Target="../media/image2361.png"/><Relationship Id="rId249" Type="http://schemas.openxmlformats.org/officeDocument/2006/relationships/image" Target="../media/image2382.png"/><Relationship Id="rId414" Type="http://schemas.openxmlformats.org/officeDocument/2006/relationships/customXml" Target="../ink/ink345.xml"/><Relationship Id="rId456" Type="http://schemas.openxmlformats.org/officeDocument/2006/relationships/customXml" Target="../ink/ink366.xml"/><Relationship Id="rId498" Type="http://schemas.openxmlformats.org/officeDocument/2006/relationships/image" Target="../media/image2504.png"/><Relationship Id="rId13" Type="http://schemas.openxmlformats.org/officeDocument/2006/relationships/customXml" Target="../ink/ink144.xml"/><Relationship Id="rId109" Type="http://schemas.openxmlformats.org/officeDocument/2006/relationships/image" Target="../media/image2313.png"/><Relationship Id="rId260" Type="http://schemas.openxmlformats.org/officeDocument/2006/relationships/customXml" Target="../ink/ink268.xml"/><Relationship Id="rId316" Type="http://schemas.openxmlformats.org/officeDocument/2006/relationships/customXml" Target="../ink/ink296.xml"/><Relationship Id="rId523" Type="http://schemas.openxmlformats.org/officeDocument/2006/relationships/customXml" Target="../ink/ink400.xml"/><Relationship Id="rId55" Type="http://schemas.openxmlformats.org/officeDocument/2006/relationships/image" Target="../media/image2286.png"/><Relationship Id="rId97" Type="http://schemas.openxmlformats.org/officeDocument/2006/relationships/image" Target="../media/image2307.png"/><Relationship Id="rId120" Type="http://schemas.openxmlformats.org/officeDocument/2006/relationships/customXml" Target="../ink/ink198.xml"/><Relationship Id="rId358" Type="http://schemas.openxmlformats.org/officeDocument/2006/relationships/customXml" Target="../ink/ink317.xml"/><Relationship Id="rId565" Type="http://schemas.openxmlformats.org/officeDocument/2006/relationships/customXml" Target="../ink/ink421.xml"/><Relationship Id="rId162" Type="http://schemas.openxmlformats.org/officeDocument/2006/relationships/customXml" Target="../ink/ink219.xml"/><Relationship Id="rId218" Type="http://schemas.openxmlformats.org/officeDocument/2006/relationships/customXml" Target="../ink/ink247.xml"/><Relationship Id="rId425" Type="http://schemas.openxmlformats.org/officeDocument/2006/relationships/image" Target="../media/image2468.png"/><Relationship Id="rId467" Type="http://schemas.openxmlformats.org/officeDocument/2006/relationships/image" Target="../media/image2489.png"/><Relationship Id="rId271" Type="http://schemas.openxmlformats.org/officeDocument/2006/relationships/image" Target="../media/image2393.png"/><Relationship Id="rId24" Type="http://schemas.openxmlformats.org/officeDocument/2006/relationships/image" Target="../media/image2272.png"/><Relationship Id="rId66" Type="http://schemas.openxmlformats.org/officeDocument/2006/relationships/customXml" Target="../ink/ink171.xml"/><Relationship Id="rId131" Type="http://schemas.openxmlformats.org/officeDocument/2006/relationships/image" Target="../media/image2324.png"/><Relationship Id="rId327" Type="http://schemas.openxmlformats.org/officeDocument/2006/relationships/image" Target="../media/image2420.png"/><Relationship Id="rId369" Type="http://schemas.openxmlformats.org/officeDocument/2006/relationships/image" Target="../media/image2441.png"/><Relationship Id="rId534" Type="http://schemas.openxmlformats.org/officeDocument/2006/relationships/image" Target="../media/image2521.png"/><Relationship Id="rId173" Type="http://schemas.openxmlformats.org/officeDocument/2006/relationships/image" Target="../media/image2180.png"/><Relationship Id="rId229" Type="http://schemas.openxmlformats.org/officeDocument/2006/relationships/image" Target="../media/image2372.png"/><Relationship Id="rId380" Type="http://schemas.openxmlformats.org/officeDocument/2006/relationships/customXml" Target="../ink/ink328.xml"/><Relationship Id="rId436" Type="http://schemas.openxmlformats.org/officeDocument/2006/relationships/customXml" Target="../ink/ink356.xml"/><Relationship Id="rId240" Type="http://schemas.openxmlformats.org/officeDocument/2006/relationships/customXml" Target="../ink/ink258.xml"/><Relationship Id="rId478" Type="http://schemas.openxmlformats.org/officeDocument/2006/relationships/customXml" Target="../ink/ink377.xml"/><Relationship Id="rId35" Type="http://schemas.openxmlformats.org/officeDocument/2006/relationships/customXml" Target="../ink/ink155.xml"/><Relationship Id="rId77" Type="http://schemas.openxmlformats.org/officeDocument/2006/relationships/image" Target="../media/image2297.png"/><Relationship Id="rId100" Type="http://schemas.openxmlformats.org/officeDocument/2006/relationships/customXml" Target="../ink/ink188.xml"/><Relationship Id="rId282" Type="http://schemas.openxmlformats.org/officeDocument/2006/relationships/customXml" Target="../ink/ink279.xml"/><Relationship Id="rId338" Type="http://schemas.openxmlformats.org/officeDocument/2006/relationships/customXml" Target="../ink/ink307.xml"/><Relationship Id="rId503" Type="http://schemas.openxmlformats.org/officeDocument/2006/relationships/customXml" Target="../ink/ink390.xml"/><Relationship Id="rId545" Type="http://schemas.openxmlformats.org/officeDocument/2006/relationships/customXml" Target="../ink/ink411.xml"/><Relationship Id="rId8" Type="http://schemas.openxmlformats.org/officeDocument/2006/relationships/image" Target="../media/image2264.png"/><Relationship Id="rId142" Type="http://schemas.openxmlformats.org/officeDocument/2006/relationships/customXml" Target="../ink/ink209.xml"/><Relationship Id="rId184" Type="http://schemas.openxmlformats.org/officeDocument/2006/relationships/customXml" Target="../ink/ink230.xml"/><Relationship Id="rId391" Type="http://schemas.openxmlformats.org/officeDocument/2006/relationships/image" Target="../media/image2451.png"/><Relationship Id="rId405" Type="http://schemas.openxmlformats.org/officeDocument/2006/relationships/image" Target="../media/image2458.png"/><Relationship Id="rId447" Type="http://schemas.openxmlformats.org/officeDocument/2006/relationships/image" Target="../media/image2479.png"/><Relationship Id="rId251" Type="http://schemas.openxmlformats.org/officeDocument/2006/relationships/image" Target="../media/image2383.png"/><Relationship Id="rId489" Type="http://schemas.openxmlformats.org/officeDocument/2006/relationships/customXml" Target="../ink/ink383.xml"/><Relationship Id="rId46" Type="http://schemas.openxmlformats.org/officeDocument/2006/relationships/image" Target="../media/image2282.png"/><Relationship Id="rId293" Type="http://schemas.openxmlformats.org/officeDocument/2006/relationships/image" Target="../media/image2404.png"/><Relationship Id="rId307" Type="http://schemas.openxmlformats.org/officeDocument/2006/relationships/image" Target="../media/image2411.png"/><Relationship Id="rId349" Type="http://schemas.openxmlformats.org/officeDocument/2006/relationships/image" Target="../media/image2431.png"/><Relationship Id="rId514" Type="http://schemas.openxmlformats.org/officeDocument/2006/relationships/image" Target="../media/image2511.png"/><Relationship Id="rId556" Type="http://schemas.openxmlformats.org/officeDocument/2006/relationships/image" Target="../media/image2532.png"/><Relationship Id="rId88" Type="http://schemas.openxmlformats.org/officeDocument/2006/relationships/customXml" Target="../ink/ink182.xml"/><Relationship Id="rId111" Type="http://schemas.openxmlformats.org/officeDocument/2006/relationships/image" Target="../media/image2314.png"/><Relationship Id="rId153" Type="http://schemas.openxmlformats.org/officeDocument/2006/relationships/image" Target="../media/image2335.png"/><Relationship Id="rId195" Type="http://schemas.openxmlformats.org/officeDocument/2006/relationships/image" Target="../media/image2355.png"/><Relationship Id="rId209" Type="http://schemas.openxmlformats.org/officeDocument/2006/relationships/image" Target="../media/image2362.png"/><Relationship Id="rId360" Type="http://schemas.openxmlformats.org/officeDocument/2006/relationships/customXml" Target="../ink/ink318.xml"/><Relationship Id="rId416" Type="http://schemas.openxmlformats.org/officeDocument/2006/relationships/customXml" Target="../ink/ink346.xml"/><Relationship Id="rId220" Type="http://schemas.openxmlformats.org/officeDocument/2006/relationships/customXml" Target="../ink/ink248.xml"/><Relationship Id="rId458" Type="http://schemas.openxmlformats.org/officeDocument/2006/relationships/customXml" Target="../ink/ink367.xml"/><Relationship Id="rId15" Type="http://schemas.openxmlformats.org/officeDocument/2006/relationships/customXml" Target="../ink/ink145.xml"/><Relationship Id="rId57" Type="http://schemas.openxmlformats.org/officeDocument/2006/relationships/image" Target="../media/image2287.png"/><Relationship Id="rId262" Type="http://schemas.openxmlformats.org/officeDocument/2006/relationships/customXml" Target="../ink/ink269.xml"/><Relationship Id="rId318" Type="http://schemas.openxmlformats.org/officeDocument/2006/relationships/customXml" Target="../ink/ink297.xml"/><Relationship Id="rId525" Type="http://schemas.openxmlformats.org/officeDocument/2006/relationships/customXml" Target="../ink/ink401.xml"/><Relationship Id="rId99" Type="http://schemas.openxmlformats.org/officeDocument/2006/relationships/image" Target="../media/image2308.png"/><Relationship Id="rId122" Type="http://schemas.openxmlformats.org/officeDocument/2006/relationships/customXml" Target="../ink/ink199.xml"/><Relationship Id="rId164" Type="http://schemas.openxmlformats.org/officeDocument/2006/relationships/customXml" Target="../ink/ink220.xml"/><Relationship Id="rId371" Type="http://schemas.openxmlformats.org/officeDocument/2006/relationships/image" Target="../media/image2442.png"/><Relationship Id="rId427" Type="http://schemas.openxmlformats.org/officeDocument/2006/relationships/image" Target="../media/image2469.png"/><Relationship Id="rId469" Type="http://schemas.openxmlformats.org/officeDocument/2006/relationships/image" Target="../media/image2490.png"/><Relationship Id="rId26" Type="http://schemas.openxmlformats.org/officeDocument/2006/relationships/image" Target="../media/image2273.png"/><Relationship Id="rId231" Type="http://schemas.openxmlformats.org/officeDocument/2006/relationships/image" Target="../media/image2373.png"/><Relationship Id="rId273" Type="http://schemas.openxmlformats.org/officeDocument/2006/relationships/image" Target="../media/image2394.png"/><Relationship Id="rId329" Type="http://schemas.openxmlformats.org/officeDocument/2006/relationships/image" Target="../media/image2421.png"/><Relationship Id="rId480" Type="http://schemas.openxmlformats.org/officeDocument/2006/relationships/image" Target="../media/image2495.png"/><Relationship Id="rId536" Type="http://schemas.openxmlformats.org/officeDocument/2006/relationships/image" Target="../media/image2522.png"/><Relationship Id="rId68" Type="http://schemas.openxmlformats.org/officeDocument/2006/relationships/customXml" Target="../ink/ink172.xml"/><Relationship Id="rId133" Type="http://schemas.openxmlformats.org/officeDocument/2006/relationships/image" Target="../media/image2325.png"/><Relationship Id="rId175" Type="http://schemas.openxmlformats.org/officeDocument/2006/relationships/image" Target="../media/image2345.png"/><Relationship Id="rId340" Type="http://schemas.openxmlformats.org/officeDocument/2006/relationships/customXml" Target="../ink/ink308.xml"/><Relationship Id="rId200" Type="http://schemas.openxmlformats.org/officeDocument/2006/relationships/customXml" Target="../ink/ink238.xml"/><Relationship Id="rId382" Type="http://schemas.openxmlformats.org/officeDocument/2006/relationships/customXml" Target="../ink/ink329.xml"/><Relationship Id="rId438" Type="http://schemas.openxmlformats.org/officeDocument/2006/relationships/customXml" Target="../ink/ink357.xml"/><Relationship Id="rId242" Type="http://schemas.openxmlformats.org/officeDocument/2006/relationships/customXml" Target="../ink/ink259.xml"/><Relationship Id="rId284" Type="http://schemas.openxmlformats.org/officeDocument/2006/relationships/customXml" Target="../ink/ink280.xml"/><Relationship Id="rId491" Type="http://schemas.openxmlformats.org/officeDocument/2006/relationships/customXml" Target="../ink/ink384.xml"/><Relationship Id="rId505" Type="http://schemas.openxmlformats.org/officeDocument/2006/relationships/customXml" Target="../ink/ink391.xml"/><Relationship Id="rId37" Type="http://schemas.openxmlformats.org/officeDocument/2006/relationships/customXml" Target="../ink/ink156.xml"/><Relationship Id="rId79" Type="http://schemas.openxmlformats.org/officeDocument/2006/relationships/image" Target="../media/image2298.png"/><Relationship Id="rId102" Type="http://schemas.openxmlformats.org/officeDocument/2006/relationships/customXml" Target="../ink/ink189.xml"/><Relationship Id="rId144" Type="http://schemas.openxmlformats.org/officeDocument/2006/relationships/customXml" Target="../ink/ink210.xml"/><Relationship Id="rId547" Type="http://schemas.openxmlformats.org/officeDocument/2006/relationships/customXml" Target="../ink/ink412.xml"/><Relationship Id="rId90" Type="http://schemas.openxmlformats.org/officeDocument/2006/relationships/customXml" Target="../ink/ink183.xml"/><Relationship Id="rId186" Type="http://schemas.openxmlformats.org/officeDocument/2006/relationships/customXml" Target="../ink/ink231.xml"/><Relationship Id="rId351" Type="http://schemas.openxmlformats.org/officeDocument/2006/relationships/image" Target="../media/image2432.png"/><Relationship Id="rId393" Type="http://schemas.openxmlformats.org/officeDocument/2006/relationships/image" Target="../media/image2452.png"/><Relationship Id="rId407" Type="http://schemas.openxmlformats.org/officeDocument/2006/relationships/image" Target="../media/image2459.png"/><Relationship Id="rId449" Type="http://schemas.openxmlformats.org/officeDocument/2006/relationships/image" Target="../media/image2480.png"/><Relationship Id="rId211" Type="http://schemas.openxmlformats.org/officeDocument/2006/relationships/image" Target="../media/image2363.png"/><Relationship Id="rId253" Type="http://schemas.openxmlformats.org/officeDocument/2006/relationships/image" Target="../media/image2384.png"/><Relationship Id="rId295" Type="http://schemas.openxmlformats.org/officeDocument/2006/relationships/image" Target="../media/image2405.png"/><Relationship Id="rId309" Type="http://schemas.openxmlformats.org/officeDocument/2006/relationships/image" Target="../media/image2412.png"/><Relationship Id="rId460" Type="http://schemas.openxmlformats.org/officeDocument/2006/relationships/customXml" Target="../ink/ink368.xml"/><Relationship Id="rId516" Type="http://schemas.openxmlformats.org/officeDocument/2006/relationships/image" Target="../media/image2512.png"/><Relationship Id="rId48" Type="http://schemas.openxmlformats.org/officeDocument/2006/relationships/image" Target="../media/image2283.png"/><Relationship Id="rId113" Type="http://schemas.openxmlformats.org/officeDocument/2006/relationships/image" Target="../media/image2315.png"/><Relationship Id="rId320" Type="http://schemas.openxmlformats.org/officeDocument/2006/relationships/customXml" Target="../ink/ink298.xml"/><Relationship Id="rId558" Type="http://schemas.openxmlformats.org/officeDocument/2006/relationships/image" Target="../media/image2533.png"/><Relationship Id="rId155" Type="http://schemas.openxmlformats.org/officeDocument/2006/relationships/image" Target="../media/image2336.png"/><Relationship Id="rId197" Type="http://schemas.openxmlformats.org/officeDocument/2006/relationships/image" Target="../media/image2356.png"/><Relationship Id="rId362" Type="http://schemas.openxmlformats.org/officeDocument/2006/relationships/customXml" Target="../ink/ink319.xml"/><Relationship Id="rId418" Type="http://schemas.openxmlformats.org/officeDocument/2006/relationships/customXml" Target="../ink/ink347.xml"/><Relationship Id="rId222" Type="http://schemas.openxmlformats.org/officeDocument/2006/relationships/customXml" Target="../ink/ink249.xml"/><Relationship Id="rId264" Type="http://schemas.openxmlformats.org/officeDocument/2006/relationships/customXml" Target="../ink/ink270.xml"/><Relationship Id="rId471" Type="http://schemas.openxmlformats.org/officeDocument/2006/relationships/image" Target="../media/image2491.png"/><Relationship Id="rId17" Type="http://schemas.openxmlformats.org/officeDocument/2006/relationships/customXml" Target="../ink/ink146.xml"/><Relationship Id="rId59" Type="http://schemas.openxmlformats.org/officeDocument/2006/relationships/image" Target="../media/image2288.png"/><Relationship Id="rId124" Type="http://schemas.openxmlformats.org/officeDocument/2006/relationships/customXml" Target="../ink/ink200.xml"/><Relationship Id="rId527" Type="http://schemas.openxmlformats.org/officeDocument/2006/relationships/customXml" Target="../ink/ink402.xml"/><Relationship Id="rId70" Type="http://schemas.openxmlformats.org/officeDocument/2006/relationships/customXml" Target="../ink/ink173.xml"/><Relationship Id="rId166" Type="http://schemas.openxmlformats.org/officeDocument/2006/relationships/customXml" Target="../ink/ink221.xml"/><Relationship Id="rId331" Type="http://schemas.openxmlformats.org/officeDocument/2006/relationships/image" Target="../media/image2422.png"/><Relationship Id="rId373" Type="http://schemas.openxmlformats.org/officeDocument/2006/relationships/image" Target="../media/image1413.png"/><Relationship Id="rId429" Type="http://schemas.openxmlformats.org/officeDocument/2006/relationships/image" Target="../media/image2470.png"/><Relationship Id="rId1" Type="http://schemas.openxmlformats.org/officeDocument/2006/relationships/slideLayout" Target="../slideLayouts/slideLayout7.xml"/><Relationship Id="rId233" Type="http://schemas.openxmlformats.org/officeDocument/2006/relationships/image" Target="../media/image2374.png"/><Relationship Id="rId440" Type="http://schemas.openxmlformats.org/officeDocument/2006/relationships/customXml" Target="../ink/ink358.xml"/><Relationship Id="rId28" Type="http://schemas.openxmlformats.org/officeDocument/2006/relationships/image" Target="../media/image2274.png"/><Relationship Id="rId275" Type="http://schemas.openxmlformats.org/officeDocument/2006/relationships/image" Target="../media/image2395.png"/><Relationship Id="rId300" Type="http://schemas.openxmlformats.org/officeDocument/2006/relationships/customXml" Target="../ink/ink288.xml"/><Relationship Id="rId482" Type="http://schemas.openxmlformats.org/officeDocument/2006/relationships/image" Target="../media/image2496.png"/><Relationship Id="rId538" Type="http://schemas.openxmlformats.org/officeDocument/2006/relationships/image" Target="../media/image2523.png"/><Relationship Id="rId81" Type="http://schemas.openxmlformats.org/officeDocument/2006/relationships/image" Target="../media/image2299.png"/><Relationship Id="rId135" Type="http://schemas.openxmlformats.org/officeDocument/2006/relationships/image" Target="../media/image2326.png"/><Relationship Id="rId177" Type="http://schemas.openxmlformats.org/officeDocument/2006/relationships/image" Target="../media/image2346.png"/><Relationship Id="rId342" Type="http://schemas.openxmlformats.org/officeDocument/2006/relationships/customXml" Target="../ink/ink309.xml"/><Relationship Id="rId384" Type="http://schemas.openxmlformats.org/officeDocument/2006/relationships/customXml" Target="../ink/ink330.xml"/><Relationship Id="rId202" Type="http://schemas.openxmlformats.org/officeDocument/2006/relationships/customXml" Target="../ink/ink239.xml"/><Relationship Id="rId244" Type="http://schemas.openxmlformats.org/officeDocument/2006/relationships/customXml" Target="../ink/ink260.xml"/><Relationship Id="rId39" Type="http://schemas.openxmlformats.org/officeDocument/2006/relationships/customXml" Target="../ink/ink157.xml"/><Relationship Id="rId286" Type="http://schemas.openxmlformats.org/officeDocument/2006/relationships/customXml" Target="../ink/ink281.xml"/><Relationship Id="rId451" Type="http://schemas.openxmlformats.org/officeDocument/2006/relationships/image" Target="../media/image2481.png"/><Relationship Id="rId493" Type="http://schemas.openxmlformats.org/officeDocument/2006/relationships/customXml" Target="../ink/ink385.xml"/><Relationship Id="rId507" Type="http://schemas.openxmlformats.org/officeDocument/2006/relationships/customXml" Target="../ink/ink392.xml"/><Relationship Id="rId549" Type="http://schemas.openxmlformats.org/officeDocument/2006/relationships/customXml" Target="../ink/ink413.xml"/><Relationship Id="rId50" Type="http://schemas.openxmlformats.org/officeDocument/2006/relationships/image" Target="../media/image2284.png"/><Relationship Id="rId104" Type="http://schemas.openxmlformats.org/officeDocument/2006/relationships/customXml" Target="../ink/ink190.xml"/><Relationship Id="rId146" Type="http://schemas.openxmlformats.org/officeDocument/2006/relationships/customXml" Target="../ink/ink211.xml"/><Relationship Id="rId188" Type="http://schemas.openxmlformats.org/officeDocument/2006/relationships/customXml" Target="../ink/ink232.xml"/><Relationship Id="rId311" Type="http://schemas.openxmlformats.org/officeDocument/2006/relationships/image" Target="../media/image2413.png"/><Relationship Id="rId353" Type="http://schemas.openxmlformats.org/officeDocument/2006/relationships/image" Target="../media/image2433.png"/><Relationship Id="rId395" Type="http://schemas.openxmlformats.org/officeDocument/2006/relationships/image" Target="../media/image2453.png"/><Relationship Id="rId409" Type="http://schemas.openxmlformats.org/officeDocument/2006/relationships/image" Target="../media/image2460.png"/><Relationship Id="rId560" Type="http://schemas.openxmlformats.org/officeDocument/2006/relationships/image" Target="../media/image2534.png"/><Relationship Id="rId92" Type="http://schemas.openxmlformats.org/officeDocument/2006/relationships/customXml" Target="../ink/ink184.xml"/><Relationship Id="rId213" Type="http://schemas.openxmlformats.org/officeDocument/2006/relationships/image" Target="../media/image2364.png"/><Relationship Id="rId420" Type="http://schemas.openxmlformats.org/officeDocument/2006/relationships/customXml" Target="../ink/ink348.xml"/><Relationship Id="rId255" Type="http://schemas.openxmlformats.org/officeDocument/2006/relationships/image" Target="../media/image2385.png"/><Relationship Id="rId297" Type="http://schemas.openxmlformats.org/officeDocument/2006/relationships/image" Target="../media/image2406.png"/><Relationship Id="rId462" Type="http://schemas.openxmlformats.org/officeDocument/2006/relationships/customXml" Target="../ink/ink369.xml"/><Relationship Id="rId518" Type="http://schemas.openxmlformats.org/officeDocument/2006/relationships/image" Target="../media/image2513.png"/><Relationship Id="rId115" Type="http://schemas.openxmlformats.org/officeDocument/2006/relationships/image" Target="../media/image2316.png"/><Relationship Id="rId157" Type="http://schemas.openxmlformats.org/officeDocument/2006/relationships/image" Target="../media/image2337.png"/><Relationship Id="rId322" Type="http://schemas.openxmlformats.org/officeDocument/2006/relationships/customXml" Target="../ink/ink299.xml"/><Relationship Id="rId364" Type="http://schemas.openxmlformats.org/officeDocument/2006/relationships/customXml" Target="../ink/ink320.xml"/><Relationship Id="rId61" Type="http://schemas.openxmlformats.org/officeDocument/2006/relationships/image" Target="../media/image2289.png"/><Relationship Id="rId199" Type="http://schemas.openxmlformats.org/officeDocument/2006/relationships/image" Target="../media/image2357.png"/><Relationship Id="rId19" Type="http://schemas.openxmlformats.org/officeDocument/2006/relationships/customXml" Target="../ink/ink147.xml"/><Relationship Id="rId224" Type="http://schemas.openxmlformats.org/officeDocument/2006/relationships/customXml" Target="../ink/ink250.xml"/><Relationship Id="rId266" Type="http://schemas.openxmlformats.org/officeDocument/2006/relationships/customXml" Target="../ink/ink271.xml"/><Relationship Id="rId431" Type="http://schemas.openxmlformats.org/officeDocument/2006/relationships/image" Target="../media/image2471.png"/><Relationship Id="rId473" Type="http://schemas.openxmlformats.org/officeDocument/2006/relationships/image" Target="../media/image2492.png"/><Relationship Id="rId529" Type="http://schemas.openxmlformats.org/officeDocument/2006/relationships/customXml" Target="../ink/ink403.xml"/><Relationship Id="rId30" Type="http://schemas.openxmlformats.org/officeDocument/2006/relationships/image" Target="../media/image2275.png"/><Relationship Id="rId126" Type="http://schemas.openxmlformats.org/officeDocument/2006/relationships/customXml" Target="../ink/ink201.xml"/><Relationship Id="rId168" Type="http://schemas.openxmlformats.org/officeDocument/2006/relationships/customXml" Target="../ink/ink222.xml"/><Relationship Id="rId333" Type="http://schemas.openxmlformats.org/officeDocument/2006/relationships/image" Target="../media/image2423.png"/><Relationship Id="rId540" Type="http://schemas.openxmlformats.org/officeDocument/2006/relationships/image" Target="../media/image2524.png"/><Relationship Id="rId72" Type="http://schemas.openxmlformats.org/officeDocument/2006/relationships/customXml" Target="../ink/ink174.xml"/><Relationship Id="rId375" Type="http://schemas.openxmlformats.org/officeDocument/2006/relationships/image" Target="../media/image2443.png"/><Relationship Id="rId235" Type="http://schemas.openxmlformats.org/officeDocument/2006/relationships/image" Target="../media/image2375.png"/><Relationship Id="rId277" Type="http://schemas.openxmlformats.org/officeDocument/2006/relationships/image" Target="../media/image2396.png"/><Relationship Id="rId400" Type="http://schemas.openxmlformats.org/officeDocument/2006/relationships/customXml" Target="../ink/ink338.xml"/><Relationship Id="rId442" Type="http://schemas.openxmlformats.org/officeDocument/2006/relationships/customXml" Target="../ink/ink359.xml"/><Relationship Id="rId484" Type="http://schemas.openxmlformats.org/officeDocument/2006/relationships/image" Target="../media/image2497.png"/><Relationship Id="rId137" Type="http://schemas.openxmlformats.org/officeDocument/2006/relationships/image" Target="../media/image2327.png"/><Relationship Id="rId302" Type="http://schemas.openxmlformats.org/officeDocument/2006/relationships/customXml" Target="../ink/ink289.xml"/><Relationship Id="rId344" Type="http://schemas.openxmlformats.org/officeDocument/2006/relationships/customXml" Target="../ink/ink310.xml"/><Relationship Id="rId41" Type="http://schemas.openxmlformats.org/officeDocument/2006/relationships/customXml" Target="../ink/ink158.xml"/><Relationship Id="rId83" Type="http://schemas.openxmlformats.org/officeDocument/2006/relationships/image" Target="../media/image2300.png"/><Relationship Id="rId179" Type="http://schemas.openxmlformats.org/officeDocument/2006/relationships/image" Target="../media/image2347.png"/><Relationship Id="rId386" Type="http://schemas.openxmlformats.org/officeDocument/2006/relationships/customXml" Target="../ink/ink331.xml"/><Relationship Id="rId551" Type="http://schemas.openxmlformats.org/officeDocument/2006/relationships/customXml" Target="../ink/ink414.xml"/><Relationship Id="rId190" Type="http://schemas.openxmlformats.org/officeDocument/2006/relationships/customXml" Target="../ink/ink233.xml"/><Relationship Id="rId204" Type="http://schemas.openxmlformats.org/officeDocument/2006/relationships/customXml" Target="../ink/ink240.xml"/><Relationship Id="rId246" Type="http://schemas.openxmlformats.org/officeDocument/2006/relationships/customXml" Target="../ink/ink261.xml"/><Relationship Id="rId288" Type="http://schemas.openxmlformats.org/officeDocument/2006/relationships/customXml" Target="../ink/ink282.xml"/><Relationship Id="rId411" Type="http://schemas.openxmlformats.org/officeDocument/2006/relationships/image" Target="../media/image2461.png"/><Relationship Id="rId453" Type="http://schemas.openxmlformats.org/officeDocument/2006/relationships/image" Target="../media/image2482.png"/><Relationship Id="rId509" Type="http://schemas.openxmlformats.org/officeDocument/2006/relationships/customXml" Target="../ink/ink393.xml"/><Relationship Id="rId106" Type="http://schemas.openxmlformats.org/officeDocument/2006/relationships/customXml" Target="../ink/ink191.xml"/><Relationship Id="rId313" Type="http://schemas.openxmlformats.org/officeDocument/2006/relationships/image" Target="../media/image2414.png"/><Relationship Id="rId495" Type="http://schemas.openxmlformats.org/officeDocument/2006/relationships/customXml" Target="../ink/ink386.xml"/><Relationship Id="rId10" Type="http://schemas.openxmlformats.org/officeDocument/2006/relationships/image" Target="../media/image2265.png"/><Relationship Id="rId52" Type="http://schemas.openxmlformats.org/officeDocument/2006/relationships/image" Target="../media/image2285.png"/><Relationship Id="rId94" Type="http://schemas.openxmlformats.org/officeDocument/2006/relationships/customXml" Target="../ink/ink185.xml"/><Relationship Id="rId148" Type="http://schemas.openxmlformats.org/officeDocument/2006/relationships/customXml" Target="../ink/ink212.xml"/><Relationship Id="rId355" Type="http://schemas.openxmlformats.org/officeDocument/2006/relationships/image" Target="../media/image2434.png"/><Relationship Id="rId397" Type="http://schemas.openxmlformats.org/officeDocument/2006/relationships/image" Target="../media/image2454.png"/><Relationship Id="rId520" Type="http://schemas.openxmlformats.org/officeDocument/2006/relationships/image" Target="../media/image2514.png"/><Relationship Id="rId562" Type="http://schemas.openxmlformats.org/officeDocument/2006/relationships/image" Target="../media/image2535.png"/><Relationship Id="rId215" Type="http://schemas.openxmlformats.org/officeDocument/2006/relationships/image" Target="../media/image2365.png"/><Relationship Id="rId257" Type="http://schemas.openxmlformats.org/officeDocument/2006/relationships/image" Target="../media/image2386.png"/><Relationship Id="rId422" Type="http://schemas.openxmlformats.org/officeDocument/2006/relationships/customXml" Target="../ink/ink349.xml"/><Relationship Id="rId464" Type="http://schemas.openxmlformats.org/officeDocument/2006/relationships/customXml" Target="../ink/ink370.xml"/><Relationship Id="rId299" Type="http://schemas.openxmlformats.org/officeDocument/2006/relationships/image" Target="../media/image2407.png"/><Relationship Id="rId63" Type="http://schemas.openxmlformats.org/officeDocument/2006/relationships/image" Target="../media/image2290.png"/><Relationship Id="rId159" Type="http://schemas.openxmlformats.org/officeDocument/2006/relationships/image" Target="../media/image2338.png"/><Relationship Id="rId366" Type="http://schemas.openxmlformats.org/officeDocument/2006/relationships/customXml" Target="../ink/ink321.xml"/><Relationship Id="rId226" Type="http://schemas.openxmlformats.org/officeDocument/2006/relationships/customXml" Target="../ink/ink251.xml"/><Relationship Id="rId433" Type="http://schemas.openxmlformats.org/officeDocument/2006/relationships/image" Target="../media/image2472.png"/><Relationship Id="rId74" Type="http://schemas.openxmlformats.org/officeDocument/2006/relationships/customXml" Target="../ink/ink175.xml"/><Relationship Id="rId377" Type="http://schemas.openxmlformats.org/officeDocument/2006/relationships/image" Target="../media/image2444.png"/><Relationship Id="rId500" Type="http://schemas.openxmlformats.org/officeDocument/2006/relationships/image" Target="../media/image2505.png"/><Relationship Id="rId5" Type="http://schemas.openxmlformats.org/officeDocument/2006/relationships/customXml" Target="../ink/ink140.xml"/><Relationship Id="rId237" Type="http://schemas.openxmlformats.org/officeDocument/2006/relationships/image" Target="../media/image2376.png"/><Relationship Id="rId444" Type="http://schemas.openxmlformats.org/officeDocument/2006/relationships/customXml" Target="../ink/ink360.xml"/><Relationship Id="rId290" Type="http://schemas.openxmlformats.org/officeDocument/2006/relationships/customXml" Target="../ink/ink283.xml"/><Relationship Id="rId304" Type="http://schemas.openxmlformats.org/officeDocument/2006/relationships/customXml" Target="../ink/ink290.xml"/><Relationship Id="rId388" Type="http://schemas.openxmlformats.org/officeDocument/2006/relationships/customXml" Target="../ink/ink332.xml"/><Relationship Id="rId511" Type="http://schemas.openxmlformats.org/officeDocument/2006/relationships/customXml" Target="../ink/ink394.xml"/><Relationship Id="rId85" Type="http://schemas.openxmlformats.org/officeDocument/2006/relationships/image" Target="../media/image2301.png"/><Relationship Id="rId150" Type="http://schemas.openxmlformats.org/officeDocument/2006/relationships/customXml" Target="../ink/ink213.xml"/><Relationship Id="rId248" Type="http://schemas.openxmlformats.org/officeDocument/2006/relationships/customXml" Target="../ink/ink262.xml"/><Relationship Id="rId455" Type="http://schemas.openxmlformats.org/officeDocument/2006/relationships/image" Target="../media/image2483.png"/><Relationship Id="rId12" Type="http://schemas.openxmlformats.org/officeDocument/2006/relationships/image" Target="../media/image2266.png"/><Relationship Id="rId108" Type="http://schemas.openxmlformats.org/officeDocument/2006/relationships/customXml" Target="../ink/ink192.xml"/><Relationship Id="rId315" Type="http://schemas.openxmlformats.org/officeDocument/2006/relationships/image" Target="../media/image2415.png"/><Relationship Id="rId522" Type="http://schemas.openxmlformats.org/officeDocument/2006/relationships/image" Target="../media/image2515.png"/><Relationship Id="rId96" Type="http://schemas.openxmlformats.org/officeDocument/2006/relationships/customXml" Target="../ink/ink186.xml"/><Relationship Id="rId161" Type="http://schemas.openxmlformats.org/officeDocument/2006/relationships/image" Target="../media/image2339.png"/><Relationship Id="rId399" Type="http://schemas.openxmlformats.org/officeDocument/2006/relationships/image" Target="../media/image2455.png"/><Relationship Id="rId259" Type="http://schemas.openxmlformats.org/officeDocument/2006/relationships/image" Target="../media/image2387.png"/><Relationship Id="rId466" Type="http://schemas.openxmlformats.org/officeDocument/2006/relationships/customXml" Target="../ink/ink371.xml"/><Relationship Id="rId23" Type="http://schemas.openxmlformats.org/officeDocument/2006/relationships/customXml" Target="../ink/ink149.xml"/><Relationship Id="rId119" Type="http://schemas.openxmlformats.org/officeDocument/2006/relationships/image" Target="../media/image2318.png"/><Relationship Id="rId326" Type="http://schemas.openxmlformats.org/officeDocument/2006/relationships/customXml" Target="../ink/ink301.xml"/><Relationship Id="rId533" Type="http://schemas.openxmlformats.org/officeDocument/2006/relationships/customXml" Target="../ink/ink405.xml"/></Relationships>
</file>

<file path=ppt/slides/_rels/slide5.xml.rels><?xml version="1.0" encoding="UTF-8" standalone="yes"?>
<Relationships xmlns="http://schemas.openxmlformats.org/package/2006/relationships"><Relationship Id="rId117" Type="http://schemas.openxmlformats.org/officeDocument/2006/relationships/customXml" Target="../ink/ink479.xml"/><Relationship Id="rId21" Type="http://schemas.openxmlformats.org/officeDocument/2006/relationships/customXml" Target="../ink/ink431.xml"/><Relationship Id="rId324" Type="http://schemas.openxmlformats.org/officeDocument/2006/relationships/customXml" Target="../ink/ink583.xml"/><Relationship Id="rId531" Type="http://schemas.openxmlformats.org/officeDocument/2006/relationships/customXml" Target="../ink/ink688.xml"/><Relationship Id="rId170" Type="http://schemas.openxmlformats.org/officeDocument/2006/relationships/customXml" Target="../ink/ink506.xml"/><Relationship Id="rId268" Type="http://schemas.openxmlformats.org/officeDocument/2006/relationships/customXml" Target="../ink/ink555.xml"/><Relationship Id="rId475" Type="http://schemas.openxmlformats.org/officeDocument/2006/relationships/customXml" Target="../ink/ink660.xml"/><Relationship Id="rId32" Type="http://schemas.openxmlformats.org/officeDocument/2006/relationships/image" Target="../media/image2551.png"/><Relationship Id="rId128" Type="http://schemas.openxmlformats.org/officeDocument/2006/relationships/image" Target="../media/image2596.png"/><Relationship Id="rId335" Type="http://schemas.openxmlformats.org/officeDocument/2006/relationships/image" Target="../media/image2697.png"/><Relationship Id="rId542" Type="http://schemas.openxmlformats.org/officeDocument/2006/relationships/image" Target="../media/image33.png"/><Relationship Id="rId181" Type="http://schemas.openxmlformats.org/officeDocument/2006/relationships/image" Target="../media/image2622.png"/><Relationship Id="rId402" Type="http://schemas.openxmlformats.org/officeDocument/2006/relationships/customXml" Target="../ink/ink622.xml"/><Relationship Id="rId279" Type="http://schemas.openxmlformats.org/officeDocument/2006/relationships/image" Target="../media/image2669.png"/><Relationship Id="rId486" Type="http://schemas.openxmlformats.org/officeDocument/2006/relationships/image" Target="../media/image2770.png"/><Relationship Id="rId43" Type="http://schemas.openxmlformats.org/officeDocument/2006/relationships/customXml" Target="../ink/ink442.xml"/><Relationship Id="rId139" Type="http://schemas.openxmlformats.org/officeDocument/2006/relationships/customXml" Target="../ink/ink490.xml"/><Relationship Id="rId346" Type="http://schemas.openxmlformats.org/officeDocument/2006/relationships/customXml" Target="../ink/ink594.xml"/><Relationship Id="rId553" Type="http://schemas.openxmlformats.org/officeDocument/2006/relationships/customXml" Target="../ink/ink699.xml"/><Relationship Id="rId192" Type="http://schemas.openxmlformats.org/officeDocument/2006/relationships/customXml" Target="../ink/ink517.xml"/><Relationship Id="rId206" Type="http://schemas.openxmlformats.org/officeDocument/2006/relationships/customXml" Target="../ink/ink524.xml"/><Relationship Id="rId413" Type="http://schemas.openxmlformats.org/officeDocument/2006/relationships/image" Target="../media/image2736.png"/><Relationship Id="rId497" Type="http://schemas.openxmlformats.org/officeDocument/2006/relationships/customXml" Target="../ink/ink671.xml"/><Relationship Id="rId357" Type="http://schemas.openxmlformats.org/officeDocument/2006/relationships/image" Target="../media/image2708.png"/><Relationship Id="rId54" Type="http://schemas.openxmlformats.org/officeDocument/2006/relationships/image" Target="../media/image2561.png"/><Relationship Id="rId217" Type="http://schemas.openxmlformats.org/officeDocument/2006/relationships/image" Target="../media/image2640.png"/><Relationship Id="rId259" Type="http://schemas.openxmlformats.org/officeDocument/2006/relationships/image" Target="../media/image1060.png"/><Relationship Id="rId424" Type="http://schemas.openxmlformats.org/officeDocument/2006/relationships/image" Target="../media/image2741.png"/><Relationship Id="rId466" Type="http://schemas.openxmlformats.org/officeDocument/2006/relationships/image" Target="../media/image2760.png"/><Relationship Id="rId23" Type="http://schemas.openxmlformats.org/officeDocument/2006/relationships/customXml" Target="../ink/ink432.xml"/><Relationship Id="rId119" Type="http://schemas.openxmlformats.org/officeDocument/2006/relationships/customXml" Target="../ink/ink480.xml"/><Relationship Id="rId270" Type="http://schemas.openxmlformats.org/officeDocument/2006/relationships/customXml" Target="../ink/ink556.xml"/><Relationship Id="rId326" Type="http://schemas.openxmlformats.org/officeDocument/2006/relationships/customXml" Target="../ink/ink584.xml"/><Relationship Id="rId533" Type="http://schemas.openxmlformats.org/officeDocument/2006/relationships/customXml" Target="../ink/ink689.xml"/><Relationship Id="rId65" Type="http://schemas.openxmlformats.org/officeDocument/2006/relationships/customXml" Target="../ink/ink453.xml"/><Relationship Id="rId130" Type="http://schemas.openxmlformats.org/officeDocument/2006/relationships/image" Target="../media/image2597.png"/><Relationship Id="rId368" Type="http://schemas.openxmlformats.org/officeDocument/2006/relationships/customXml" Target="../ink/ink605.xml"/><Relationship Id="rId172" Type="http://schemas.openxmlformats.org/officeDocument/2006/relationships/customXml" Target="../ink/ink507.xml"/><Relationship Id="rId228" Type="http://schemas.openxmlformats.org/officeDocument/2006/relationships/customXml" Target="../ink/ink535.xml"/><Relationship Id="rId435" Type="http://schemas.openxmlformats.org/officeDocument/2006/relationships/customXml" Target="../ink/ink639.xml"/><Relationship Id="rId477" Type="http://schemas.openxmlformats.org/officeDocument/2006/relationships/customXml" Target="../ink/ink661.xml"/><Relationship Id="rId281" Type="http://schemas.openxmlformats.org/officeDocument/2006/relationships/image" Target="../media/image2670.png"/><Relationship Id="rId337" Type="http://schemas.openxmlformats.org/officeDocument/2006/relationships/image" Target="../media/image2698.png"/><Relationship Id="rId502" Type="http://schemas.openxmlformats.org/officeDocument/2006/relationships/image" Target="../media/image2778.png"/><Relationship Id="rId34" Type="http://schemas.openxmlformats.org/officeDocument/2006/relationships/image" Target="../media/image2552.png"/><Relationship Id="rId76" Type="http://schemas.openxmlformats.org/officeDocument/2006/relationships/image" Target="../media/image2572.png"/><Relationship Id="rId141" Type="http://schemas.openxmlformats.org/officeDocument/2006/relationships/customXml" Target="../ink/ink491.xml"/><Relationship Id="rId379" Type="http://schemas.openxmlformats.org/officeDocument/2006/relationships/image" Target="../media/image2719.png"/><Relationship Id="rId544" Type="http://schemas.openxmlformats.org/officeDocument/2006/relationships/image" Target="../media/image34.png"/><Relationship Id="rId7" Type="http://schemas.openxmlformats.org/officeDocument/2006/relationships/customXml" Target="../ink/ink424.xml"/><Relationship Id="rId183" Type="http://schemas.openxmlformats.org/officeDocument/2006/relationships/image" Target="../media/image2623.png"/><Relationship Id="rId239" Type="http://schemas.openxmlformats.org/officeDocument/2006/relationships/image" Target="../media/image2650.png"/><Relationship Id="rId390" Type="http://schemas.openxmlformats.org/officeDocument/2006/relationships/customXml" Target="../ink/ink616.xml"/><Relationship Id="rId404" Type="http://schemas.openxmlformats.org/officeDocument/2006/relationships/customXml" Target="../ink/ink623.xml"/><Relationship Id="rId446" Type="http://schemas.openxmlformats.org/officeDocument/2006/relationships/customXml" Target="../ink/ink645.xml"/><Relationship Id="rId250" Type="http://schemas.openxmlformats.org/officeDocument/2006/relationships/customXml" Target="../ink/ink546.xml"/><Relationship Id="rId292" Type="http://schemas.openxmlformats.org/officeDocument/2006/relationships/customXml" Target="../ink/ink567.xml"/><Relationship Id="rId306" Type="http://schemas.openxmlformats.org/officeDocument/2006/relationships/customXml" Target="../ink/ink574.xml"/><Relationship Id="rId488" Type="http://schemas.openxmlformats.org/officeDocument/2006/relationships/image" Target="../media/image2771.png"/><Relationship Id="rId45" Type="http://schemas.openxmlformats.org/officeDocument/2006/relationships/customXml" Target="../ink/ink443.xml"/><Relationship Id="rId87" Type="http://schemas.openxmlformats.org/officeDocument/2006/relationships/customXml" Target="../ink/ink464.xml"/><Relationship Id="rId110" Type="http://schemas.openxmlformats.org/officeDocument/2006/relationships/image" Target="../media/image2587.png"/><Relationship Id="rId348" Type="http://schemas.openxmlformats.org/officeDocument/2006/relationships/customXml" Target="../ink/ink595.xml"/><Relationship Id="rId513" Type="http://schemas.openxmlformats.org/officeDocument/2006/relationships/customXml" Target="../ink/ink679.xml"/><Relationship Id="rId555" Type="http://schemas.openxmlformats.org/officeDocument/2006/relationships/customXml" Target="../ink/ink700.xml"/><Relationship Id="rId152" Type="http://schemas.openxmlformats.org/officeDocument/2006/relationships/image" Target="../media/image2608.png"/><Relationship Id="rId194" Type="http://schemas.openxmlformats.org/officeDocument/2006/relationships/customXml" Target="../ink/ink518.xml"/><Relationship Id="rId208" Type="http://schemas.openxmlformats.org/officeDocument/2006/relationships/customXml" Target="../ink/ink525.xml"/><Relationship Id="rId415" Type="http://schemas.openxmlformats.org/officeDocument/2006/relationships/customXml" Target="../ink/ink629.xml"/><Relationship Id="rId457" Type="http://schemas.openxmlformats.org/officeDocument/2006/relationships/image" Target="../media/image2756.png"/><Relationship Id="rId261" Type="http://schemas.openxmlformats.org/officeDocument/2006/relationships/image" Target="../media/image2660.png"/><Relationship Id="rId499" Type="http://schemas.openxmlformats.org/officeDocument/2006/relationships/customXml" Target="../ink/ink672.xml"/><Relationship Id="rId14" Type="http://schemas.openxmlformats.org/officeDocument/2006/relationships/image" Target="../media/image2543.png"/><Relationship Id="rId56" Type="http://schemas.openxmlformats.org/officeDocument/2006/relationships/image" Target="../media/image2562.png"/><Relationship Id="rId317" Type="http://schemas.openxmlformats.org/officeDocument/2006/relationships/image" Target="../media/image2688.png"/><Relationship Id="rId359" Type="http://schemas.openxmlformats.org/officeDocument/2006/relationships/image" Target="../media/image2709.png"/><Relationship Id="rId524" Type="http://schemas.openxmlformats.org/officeDocument/2006/relationships/image" Target="../media/image24.png"/><Relationship Id="rId98" Type="http://schemas.openxmlformats.org/officeDocument/2006/relationships/image" Target="../media/image2582.png"/><Relationship Id="rId121" Type="http://schemas.openxmlformats.org/officeDocument/2006/relationships/customXml" Target="../ink/ink481.xml"/><Relationship Id="rId163" Type="http://schemas.openxmlformats.org/officeDocument/2006/relationships/customXml" Target="../ink/ink502.xml"/><Relationship Id="rId219" Type="http://schemas.openxmlformats.org/officeDocument/2006/relationships/image" Target="../media/image2641.png"/><Relationship Id="rId370" Type="http://schemas.openxmlformats.org/officeDocument/2006/relationships/customXml" Target="../ink/ink606.xml"/><Relationship Id="rId426" Type="http://schemas.openxmlformats.org/officeDocument/2006/relationships/image" Target="../media/image2742.png"/><Relationship Id="rId230" Type="http://schemas.openxmlformats.org/officeDocument/2006/relationships/customXml" Target="../ink/ink536.xml"/><Relationship Id="rId468" Type="http://schemas.openxmlformats.org/officeDocument/2006/relationships/image" Target="../media/image2761.png"/><Relationship Id="rId25" Type="http://schemas.openxmlformats.org/officeDocument/2006/relationships/customXml" Target="../ink/ink433.xml"/><Relationship Id="rId67" Type="http://schemas.openxmlformats.org/officeDocument/2006/relationships/customXml" Target="../ink/ink454.xml"/><Relationship Id="rId272" Type="http://schemas.openxmlformats.org/officeDocument/2006/relationships/customXml" Target="../ink/ink557.xml"/><Relationship Id="rId328" Type="http://schemas.openxmlformats.org/officeDocument/2006/relationships/customXml" Target="../ink/ink585.xml"/><Relationship Id="rId535" Type="http://schemas.openxmlformats.org/officeDocument/2006/relationships/customXml" Target="../ink/ink690.xml"/><Relationship Id="rId132" Type="http://schemas.openxmlformats.org/officeDocument/2006/relationships/image" Target="../media/image2598.png"/><Relationship Id="rId174" Type="http://schemas.openxmlformats.org/officeDocument/2006/relationships/customXml" Target="../ink/ink508.xml"/><Relationship Id="rId381" Type="http://schemas.openxmlformats.org/officeDocument/2006/relationships/image" Target="../media/image2720.png"/><Relationship Id="rId241" Type="http://schemas.openxmlformats.org/officeDocument/2006/relationships/image" Target="../media/image2651.png"/><Relationship Id="rId437" Type="http://schemas.openxmlformats.org/officeDocument/2006/relationships/image" Target="../media/image2747.png"/><Relationship Id="rId479" Type="http://schemas.openxmlformats.org/officeDocument/2006/relationships/customXml" Target="../ink/ink662.xml"/><Relationship Id="rId36" Type="http://schemas.openxmlformats.org/officeDocument/2006/relationships/image" Target="../media/image2553.png"/><Relationship Id="rId283" Type="http://schemas.openxmlformats.org/officeDocument/2006/relationships/image" Target="../media/image2671.png"/><Relationship Id="rId339" Type="http://schemas.openxmlformats.org/officeDocument/2006/relationships/image" Target="../media/image2699.png"/><Relationship Id="rId490" Type="http://schemas.openxmlformats.org/officeDocument/2006/relationships/image" Target="../media/image2772.png"/><Relationship Id="rId504" Type="http://schemas.openxmlformats.org/officeDocument/2006/relationships/image" Target="../media/image2779.png"/><Relationship Id="rId546" Type="http://schemas.openxmlformats.org/officeDocument/2006/relationships/image" Target="../media/image35.png"/><Relationship Id="rId78" Type="http://schemas.openxmlformats.org/officeDocument/2006/relationships/image" Target="../media/image2573.png"/><Relationship Id="rId101" Type="http://schemas.openxmlformats.org/officeDocument/2006/relationships/customXml" Target="../ink/ink471.xml"/><Relationship Id="rId143" Type="http://schemas.openxmlformats.org/officeDocument/2006/relationships/customXml" Target="../ink/ink492.xml"/><Relationship Id="rId185" Type="http://schemas.openxmlformats.org/officeDocument/2006/relationships/image" Target="../media/image2624.png"/><Relationship Id="rId350" Type="http://schemas.openxmlformats.org/officeDocument/2006/relationships/customXml" Target="../ink/ink596.xml"/><Relationship Id="rId406" Type="http://schemas.openxmlformats.org/officeDocument/2006/relationships/customXml" Target="../ink/ink624.xml"/><Relationship Id="rId9" Type="http://schemas.openxmlformats.org/officeDocument/2006/relationships/customXml" Target="../ink/ink425.xml"/><Relationship Id="rId210" Type="http://schemas.openxmlformats.org/officeDocument/2006/relationships/customXml" Target="../ink/ink526.xml"/><Relationship Id="rId392" Type="http://schemas.openxmlformats.org/officeDocument/2006/relationships/customXml" Target="../ink/ink617.xml"/><Relationship Id="rId448" Type="http://schemas.openxmlformats.org/officeDocument/2006/relationships/customXml" Target="../ink/ink646.xml"/><Relationship Id="rId252" Type="http://schemas.openxmlformats.org/officeDocument/2006/relationships/customXml" Target="../ink/ink547.xml"/><Relationship Id="rId294" Type="http://schemas.openxmlformats.org/officeDocument/2006/relationships/customXml" Target="../ink/ink568.xml"/><Relationship Id="rId308" Type="http://schemas.openxmlformats.org/officeDocument/2006/relationships/customXml" Target="../ink/ink575.xml"/><Relationship Id="rId515" Type="http://schemas.openxmlformats.org/officeDocument/2006/relationships/customXml" Target="../ink/ink680.xml"/><Relationship Id="rId47" Type="http://schemas.openxmlformats.org/officeDocument/2006/relationships/customXml" Target="../ink/ink444.xml"/><Relationship Id="rId89" Type="http://schemas.openxmlformats.org/officeDocument/2006/relationships/customXml" Target="../ink/ink465.xml"/><Relationship Id="rId112" Type="http://schemas.openxmlformats.org/officeDocument/2006/relationships/image" Target="../media/image2588.png"/><Relationship Id="rId154" Type="http://schemas.openxmlformats.org/officeDocument/2006/relationships/image" Target="../media/image2609.png"/><Relationship Id="rId361" Type="http://schemas.openxmlformats.org/officeDocument/2006/relationships/image" Target="../media/image2710.png"/><Relationship Id="rId557" Type="http://schemas.openxmlformats.org/officeDocument/2006/relationships/customXml" Target="../ink/ink701.xml"/><Relationship Id="rId196" Type="http://schemas.openxmlformats.org/officeDocument/2006/relationships/customXml" Target="../ink/ink519.xml"/><Relationship Id="rId417" Type="http://schemas.openxmlformats.org/officeDocument/2006/relationships/customXml" Target="../ink/ink630.xml"/><Relationship Id="rId459" Type="http://schemas.openxmlformats.org/officeDocument/2006/relationships/customXml" Target="../ink/ink652.xml"/><Relationship Id="rId16" Type="http://schemas.openxmlformats.org/officeDocument/2006/relationships/image" Target="../media/image2544.png"/><Relationship Id="rId221" Type="http://schemas.openxmlformats.org/officeDocument/2006/relationships/image" Target="../media/image2642.png"/><Relationship Id="rId263" Type="http://schemas.openxmlformats.org/officeDocument/2006/relationships/image" Target="../media/image2661.png"/><Relationship Id="rId319" Type="http://schemas.openxmlformats.org/officeDocument/2006/relationships/image" Target="../media/image2689.png"/><Relationship Id="rId470" Type="http://schemas.openxmlformats.org/officeDocument/2006/relationships/image" Target="../media/image2762.png"/><Relationship Id="rId526" Type="http://schemas.openxmlformats.org/officeDocument/2006/relationships/image" Target="../media/image25.png"/><Relationship Id="rId58" Type="http://schemas.openxmlformats.org/officeDocument/2006/relationships/image" Target="../media/image2563.png"/><Relationship Id="rId123" Type="http://schemas.openxmlformats.org/officeDocument/2006/relationships/customXml" Target="../ink/ink482.xml"/><Relationship Id="rId330" Type="http://schemas.openxmlformats.org/officeDocument/2006/relationships/customXml" Target="../ink/ink586.xml"/><Relationship Id="rId165" Type="http://schemas.openxmlformats.org/officeDocument/2006/relationships/customXml" Target="../ink/ink503.xml"/><Relationship Id="rId372" Type="http://schemas.openxmlformats.org/officeDocument/2006/relationships/customXml" Target="../ink/ink607.xml"/><Relationship Id="rId428" Type="http://schemas.openxmlformats.org/officeDocument/2006/relationships/image" Target="../media/image2743.png"/><Relationship Id="rId232" Type="http://schemas.openxmlformats.org/officeDocument/2006/relationships/customXml" Target="../ink/ink537.xml"/><Relationship Id="rId274" Type="http://schemas.openxmlformats.org/officeDocument/2006/relationships/customXml" Target="../ink/ink558.xml"/><Relationship Id="rId481" Type="http://schemas.openxmlformats.org/officeDocument/2006/relationships/customXml" Target="../ink/ink663.xml"/><Relationship Id="rId27" Type="http://schemas.openxmlformats.org/officeDocument/2006/relationships/customXml" Target="../ink/ink434.xml"/><Relationship Id="rId69" Type="http://schemas.openxmlformats.org/officeDocument/2006/relationships/customXml" Target="../ink/ink455.xml"/><Relationship Id="rId134" Type="http://schemas.openxmlformats.org/officeDocument/2006/relationships/image" Target="../media/image2599.png"/><Relationship Id="rId537" Type="http://schemas.openxmlformats.org/officeDocument/2006/relationships/customXml" Target="../ink/ink691.xml"/><Relationship Id="rId80" Type="http://schemas.openxmlformats.org/officeDocument/2006/relationships/image" Target="../media/image2574.png"/><Relationship Id="rId176" Type="http://schemas.openxmlformats.org/officeDocument/2006/relationships/customXml" Target="../ink/ink509.xml"/><Relationship Id="rId341" Type="http://schemas.openxmlformats.org/officeDocument/2006/relationships/image" Target="../media/image2700.png"/><Relationship Id="rId383" Type="http://schemas.openxmlformats.org/officeDocument/2006/relationships/image" Target="../media/image2721.png"/><Relationship Id="rId439" Type="http://schemas.openxmlformats.org/officeDocument/2006/relationships/image" Target="../media/image2748.png"/><Relationship Id="rId201" Type="http://schemas.openxmlformats.org/officeDocument/2006/relationships/image" Target="../media/image2632.png"/><Relationship Id="rId243" Type="http://schemas.openxmlformats.org/officeDocument/2006/relationships/image" Target="../media/image2652.png"/><Relationship Id="rId285" Type="http://schemas.openxmlformats.org/officeDocument/2006/relationships/image" Target="../media/image2672.png"/><Relationship Id="rId450" Type="http://schemas.openxmlformats.org/officeDocument/2006/relationships/customXml" Target="../ink/ink647.xml"/><Relationship Id="rId506" Type="http://schemas.openxmlformats.org/officeDocument/2006/relationships/image" Target="../media/image2780.png"/><Relationship Id="rId38" Type="http://schemas.openxmlformats.org/officeDocument/2006/relationships/image" Target="../media/image2554.png"/><Relationship Id="rId103" Type="http://schemas.openxmlformats.org/officeDocument/2006/relationships/customXml" Target="../ink/ink472.xml"/><Relationship Id="rId310" Type="http://schemas.openxmlformats.org/officeDocument/2006/relationships/customXml" Target="../ink/ink576.xml"/><Relationship Id="rId492" Type="http://schemas.openxmlformats.org/officeDocument/2006/relationships/image" Target="../media/image2773.png"/><Relationship Id="rId548" Type="http://schemas.openxmlformats.org/officeDocument/2006/relationships/image" Target="../media/image36.png"/><Relationship Id="rId91" Type="http://schemas.openxmlformats.org/officeDocument/2006/relationships/customXml" Target="../ink/ink466.xml"/><Relationship Id="rId145" Type="http://schemas.openxmlformats.org/officeDocument/2006/relationships/customXml" Target="../ink/ink493.xml"/><Relationship Id="rId187" Type="http://schemas.openxmlformats.org/officeDocument/2006/relationships/image" Target="../media/image2625.png"/><Relationship Id="rId352" Type="http://schemas.openxmlformats.org/officeDocument/2006/relationships/customXml" Target="../ink/ink597.xml"/><Relationship Id="rId394" Type="http://schemas.openxmlformats.org/officeDocument/2006/relationships/customXml" Target="../ink/ink618.xml"/><Relationship Id="rId408" Type="http://schemas.openxmlformats.org/officeDocument/2006/relationships/customXml" Target="../ink/ink625.xml"/><Relationship Id="rId212" Type="http://schemas.openxmlformats.org/officeDocument/2006/relationships/customXml" Target="../ink/ink527.xml"/><Relationship Id="rId254" Type="http://schemas.openxmlformats.org/officeDocument/2006/relationships/customXml" Target="../ink/ink548.xml"/><Relationship Id="rId49" Type="http://schemas.openxmlformats.org/officeDocument/2006/relationships/customXml" Target="../ink/ink445.xml"/><Relationship Id="rId114" Type="http://schemas.openxmlformats.org/officeDocument/2006/relationships/image" Target="../media/image2589.png"/><Relationship Id="rId296" Type="http://schemas.openxmlformats.org/officeDocument/2006/relationships/customXml" Target="../ink/ink569.xml"/><Relationship Id="rId461" Type="http://schemas.openxmlformats.org/officeDocument/2006/relationships/customXml" Target="../ink/ink653.xml"/><Relationship Id="rId517" Type="http://schemas.openxmlformats.org/officeDocument/2006/relationships/customXml" Target="../ink/ink681.xml"/><Relationship Id="rId60" Type="http://schemas.openxmlformats.org/officeDocument/2006/relationships/image" Target="../media/image2564.png"/><Relationship Id="rId156" Type="http://schemas.openxmlformats.org/officeDocument/2006/relationships/image" Target="../media/image2610.png"/><Relationship Id="rId198" Type="http://schemas.openxmlformats.org/officeDocument/2006/relationships/customXml" Target="../ink/ink520.xml"/><Relationship Id="rId321" Type="http://schemas.openxmlformats.org/officeDocument/2006/relationships/image" Target="../media/image2690.png"/><Relationship Id="rId363" Type="http://schemas.openxmlformats.org/officeDocument/2006/relationships/image" Target="../media/image2711.png"/><Relationship Id="rId419" Type="http://schemas.openxmlformats.org/officeDocument/2006/relationships/customXml" Target="../ink/ink631.xml"/><Relationship Id="rId223" Type="http://schemas.openxmlformats.org/officeDocument/2006/relationships/image" Target="../media/image2643.png"/><Relationship Id="rId430" Type="http://schemas.openxmlformats.org/officeDocument/2006/relationships/image" Target="../media/image2744.png"/><Relationship Id="rId18" Type="http://schemas.openxmlformats.org/officeDocument/2006/relationships/image" Target="../media/image1388.png"/><Relationship Id="rId265" Type="http://schemas.openxmlformats.org/officeDocument/2006/relationships/image" Target="../media/image2662.png"/><Relationship Id="rId472" Type="http://schemas.openxmlformats.org/officeDocument/2006/relationships/image" Target="../media/image2763.png"/><Relationship Id="rId528" Type="http://schemas.openxmlformats.org/officeDocument/2006/relationships/image" Target="../media/image26.png"/><Relationship Id="rId125" Type="http://schemas.openxmlformats.org/officeDocument/2006/relationships/customXml" Target="../ink/ink483.xml"/><Relationship Id="rId167" Type="http://schemas.openxmlformats.org/officeDocument/2006/relationships/customXml" Target="../ink/ink504.xml"/><Relationship Id="rId332" Type="http://schemas.openxmlformats.org/officeDocument/2006/relationships/customXml" Target="../ink/ink587.xml"/><Relationship Id="rId374" Type="http://schemas.openxmlformats.org/officeDocument/2006/relationships/customXml" Target="../ink/ink608.xml"/><Relationship Id="rId71" Type="http://schemas.openxmlformats.org/officeDocument/2006/relationships/customXml" Target="../ink/ink456.xml"/><Relationship Id="rId234" Type="http://schemas.openxmlformats.org/officeDocument/2006/relationships/customXml" Target="../ink/ink538.xml"/><Relationship Id="rId2" Type="http://schemas.openxmlformats.org/officeDocument/2006/relationships/notesSlide" Target="../notesSlides/notesSlide5.xml"/><Relationship Id="rId29" Type="http://schemas.openxmlformats.org/officeDocument/2006/relationships/customXml" Target="../ink/ink435.xml"/><Relationship Id="rId276" Type="http://schemas.openxmlformats.org/officeDocument/2006/relationships/customXml" Target="../ink/ink559.xml"/><Relationship Id="rId441" Type="http://schemas.openxmlformats.org/officeDocument/2006/relationships/image" Target="../media/image2749.png"/><Relationship Id="rId483" Type="http://schemas.openxmlformats.org/officeDocument/2006/relationships/customXml" Target="../ink/ink664.xml"/><Relationship Id="rId539" Type="http://schemas.openxmlformats.org/officeDocument/2006/relationships/customXml" Target="../ink/ink692.xml"/><Relationship Id="rId40" Type="http://schemas.openxmlformats.org/officeDocument/2006/relationships/image" Target="../media/image2555.png"/><Relationship Id="rId136" Type="http://schemas.openxmlformats.org/officeDocument/2006/relationships/image" Target="../media/image2600.png"/><Relationship Id="rId178" Type="http://schemas.openxmlformats.org/officeDocument/2006/relationships/customXml" Target="../ink/ink510.xml"/><Relationship Id="rId301" Type="http://schemas.openxmlformats.org/officeDocument/2006/relationships/image" Target="../media/image2680.png"/><Relationship Id="rId343" Type="http://schemas.openxmlformats.org/officeDocument/2006/relationships/image" Target="../media/image2701.png"/><Relationship Id="rId550" Type="http://schemas.openxmlformats.org/officeDocument/2006/relationships/image" Target="../media/image37.png"/><Relationship Id="rId82" Type="http://schemas.openxmlformats.org/officeDocument/2006/relationships/image" Target="../media/image2575.png"/><Relationship Id="rId203" Type="http://schemas.openxmlformats.org/officeDocument/2006/relationships/image" Target="../media/image2633.png"/><Relationship Id="rId385" Type="http://schemas.openxmlformats.org/officeDocument/2006/relationships/image" Target="../media/image2722.png"/><Relationship Id="rId245" Type="http://schemas.openxmlformats.org/officeDocument/2006/relationships/image" Target="../media/image2653.png"/><Relationship Id="rId287" Type="http://schemas.openxmlformats.org/officeDocument/2006/relationships/image" Target="../media/image2673.png"/><Relationship Id="rId410" Type="http://schemas.openxmlformats.org/officeDocument/2006/relationships/customXml" Target="../ink/ink626.xml"/><Relationship Id="rId452" Type="http://schemas.openxmlformats.org/officeDocument/2006/relationships/customXml" Target="../ink/ink648.xml"/><Relationship Id="rId494" Type="http://schemas.openxmlformats.org/officeDocument/2006/relationships/image" Target="../media/image2774.png"/><Relationship Id="rId508" Type="http://schemas.openxmlformats.org/officeDocument/2006/relationships/image" Target="../media/image2781.png"/><Relationship Id="rId105" Type="http://schemas.openxmlformats.org/officeDocument/2006/relationships/customXml" Target="../ink/ink473.xml"/><Relationship Id="rId147" Type="http://schemas.openxmlformats.org/officeDocument/2006/relationships/customXml" Target="../ink/ink494.xml"/><Relationship Id="rId312" Type="http://schemas.openxmlformats.org/officeDocument/2006/relationships/customXml" Target="../ink/ink577.xml"/><Relationship Id="rId354" Type="http://schemas.openxmlformats.org/officeDocument/2006/relationships/customXml" Target="../ink/ink598.xml"/><Relationship Id="rId51" Type="http://schemas.openxmlformats.org/officeDocument/2006/relationships/customXml" Target="../ink/ink446.xml"/><Relationship Id="rId93" Type="http://schemas.openxmlformats.org/officeDocument/2006/relationships/customXml" Target="../ink/ink467.xml"/><Relationship Id="rId189" Type="http://schemas.openxmlformats.org/officeDocument/2006/relationships/image" Target="../media/image2626.png"/><Relationship Id="rId396" Type="http://schemas.openxmlformats.org/officeDocument/2006/relationships/customXml" Target="../ink/ink619.xml"/><Relationship Id="rId214" Type="http://schemas.openxmlformats.org/officeDocument/2006/relationships/customXml" Target="../ink/ink528.xml"/><Relationship Id="rId256" Type="http://schemas.openxmlformats.org/officeDocument/2006/relationships/customXml" Target="../ink/ink549.xml"/><Relationship Id="rId298" Type="http://schemas.openxmlformats.org/officeDocument/2006/relationships/customXml" Target="../ink/ink570.xml"/><Relationship Id="rId421" Type="http://schemas.openxmlformats.org/officeDocument/2006/relationships/customXml" Target="../ink/ink632.xml"/><Relationship Id="rId463" Type="http://schemas.openxmlformats.org/officeDocument/2006/relationships/customXml" Target="../ink/ink654.xml"/><Relationship Id="rId519" Type="http://schemas.openxmlformats.org/officeDocument/2006/relationships/customXml" Target="../ink/ink682.xml"/><Relationship Id="rId116" Type="http://schemas.openxmlformats.org/officeDocument/2006/relationships/image" Target="../media/image2590.png"/><Relationship Id="rId158" Type="http://schemas.openxmlformats.org/officeDocument/2006/relationships/image" Target="../media/image2611.png"/><Relationship Id="rId323" Type="http://schemas.openxmlformats.org/officeDocument/2006/relationships/image" Target="../media/image2691.png"/><Relationship Id="rId530" Type="http://schemas.openxmlformats.org/officeDocument/2006/relationships/image" Target="../media/image27.png"/><Relationship Id="rId20" Type="http://schemas.openxmlformats.org/officeDocument/2006/relationships/image" Target="../media/image2545.png"/><Relationship Id="rId62" Type="http://schemas.openxmlformats.org/officeDocument/2006/relationships/image" Target="../media/image2565.png"/><Relationship Id="rId365" Type="http://schemas.openxmlformats.org/officeDocument/2006/relationships/image" Target="../media/image2712.png"/><Relationship Id="rId225" Type="http://schemas.openxmlformats.org/officeDocument/2006/relationships/image" Target="../media/image2644.png"/><Relationship Id="rId267" Type="http://schemas.openxmlformats.org/officeDocument/2006/relationships/image" Target="../media/image2663.png"/><Relationship Id="rId432" Type="http://schemas.openxmlformats.org/officeDocument/2006/relationships/image" Target="../media/image2745.png"/><Relationship Id="rId474" Type="http://schemas.openxmlformats.org/officeDocument/2006/relationships/image" Target="../media/image2764.png"/><Relationship Id="rId127" Type="http://schemas.openxmlformats.org/officeDocument/2006/relationships/customXml" Target="../ink/ink484.xml"/><Relationship Id="rId31" Type="http://schemas.openxmlformats.org/officeDocument/2006/relationships/customXml" Target="../ink/ink436.xml"/><Relationship Id="rId73" Type="http://schemas.openxmlformats.org/officeDocument/2006/relationships/customXml" Target="../ink/ink457.xml"/><Relationship Id="rId169" Type="http://schemas.openxmlformats.org/officeDocument/2006/relationships/customXml" Target="../ink/ink505.xml"/><Relationship Id="rId334" Type="http://schemas.openxmlformats.org/officeDocument/2006/relationships/customXml" Target="../ink/ink588.xml"/><Relationship Id="rId376" Type="http://schemas.openxmlformats.org/officeDocument/2006/relationships/customXml" Target="../ink/ink609.xml"/><Relationship Id="rId541" Type="http://schemas.openxmlformats.org/officeDocument/2006/relationships/customXml" Target="../ink/ink693.xml"/><Relationship Id="rId4" Type="http://schemas.openxmlformats.org/officeDocument/2006/relationships/image" Target="../media/image2538.png"/><Relationship Id="rId180" Type="http://schemas.openxmlformats.org/officeDocument/2006/relationships/customXml" Target="../ink/ink511.xml"/><Relationship Id="rId236" Type="http://schemas.openxmlformats.org/officeDocument/2006/relationships/customXml" Target="../ink/ink539.xml"/><Relationship Id="rId278" Type="http://schemas.openxmlformats.org/officeDocument/2006/relationships/customXml" Target="../ink/ink560.xml"/><Relationship Id="rId401" Type="http://schemas.openxmlformats.org/officeDocument/2006/relationships/image" Target="../media/image2730.png"/><Relationship Id="rId443" Type="http://schemas.openxmlformats.org/officeDocument/2006/relationships/image" Target="../media/image2750.png"/><Relationship Id="rId303" Type="http://schemas.openxmlformats.org/officeDocument/2006/relationships/image" Target="../media/image2681.png"/><Relationship Id="rId485" Type="http://schemas.openxmlformats.org/officeDocument/2006/relationships/customXml" Target="../ink/ink665.xml"/><Relationship Id="rId42" Type="http://schemas.openxmlformats.org/officeDocument/2006/relationships/image" Target="../media/image2556.png"/><Relationship Id="rId84" Type="http://schemas.openxmlformats.org/officeDocument/2006/relationships/image" Target="../media/image2576.png"/><Relationship Id="rId138" Type="http://schemas.openxmlformats.org/officeDocument/2006/relationships/image" Target="../media/image2601.png"/><Relationship Id="rId345" Type="http://schemas.openxmlformats.org/officeDocument/2006/relationships/image" Target="../media/image2702.png"/><Relationship Id="rId387" Type="http://schemas.openxmlformats.org/officeDocument/2006/relationships/image" Target="../media/image2723.png"/><Relationship Id="rId510" Type="http://schemas.openxmlformats.org/officeDocument/2006/relationships/image" Target="../media/image17.png"/><Relationship Id="rId552" Type="http://schemas.openxmlformats.org/officeDocument/2006/relationships/image" Target="../media/image38.png"/><Relationship Id="rId191" Type="http://schemas.openxmlformats.org/officeDocument/2006/relationships/image" Target="../media/image2627.png"/><Relationship Id="rId205" Type="http://schemas.openxmlformats.org/officeDocument/2006/relationships/image" Target="../media/image2634.png"/><Relationship Id="rId247" Type="http://schemas.openxmlformats.org/officeDocument/2006/relationships/image" Target="../media/image2654.png"/><Relationship Id="rId412" Type="http://schemas.openxmlformats.org/officeDocument/2006/relationships/customXml" Target="../ink/ink627.xml"/><Relationship Id="rId107" Type="http://schemas.openxmlformats.org/officeDocument/2006/relationships/customXml" Target="../ink/ink474.xml"/><Relationship Id="rId289" Type="http://schemas.openxmlformats.org/officeDocument/2006/relationships/image" Target="../media/image2674.png"/><Relationship Id="rId454" Type="http://schemas.openxmlformats.org/officeDocument/2006/relationships/customXml" Target="../ink/ink649.xml"/><Relationship Id="rId496" Type="http://schemas.openxmlformats.org/officeDocument/2006/relationships/image" Target="../media/image2775.png"/><Relationship Id="rId11" Type="http://schemas.openxmlformats.org/officeDocument/2006/relationships/customXml" Target="../ink/ink426.xml"/><Relationship Id="rId53" Type="http://schemas.openxmlformats.org/officeDocument/2006/relationships/customXml" Target="../ink/ink447.xml"/><Relationship Id="rId149" Type="http://schemas.openxmlformats.org/officeDocument/2006/relationships/customXml" Target="../ink/ink495.xml"/><Relationship Id="rId314" Type="http://schemas.openxmlformats.org/officeDocument/2006/relationships/customXml" Target="../ink/ink578.xml"/><Relationship Id="rId356" Type="http://schemas.openxmlformats.org/officeDocument/2006/relationships/customXml" Target="../ink/ink599.xml"/><Relationship Id="rId398" Type="http://schemas.openxmlformats.org/officeDocument/2006/relationships/customXml" Target="../ink/ink620.xml"/><Relationship Id="rId521" Type="http://schemas.openxmlformats.org/officeDocument/2006/relationships/customXml" Target="../ink/ink683.xml"/><Relationship Id="rId95" Type="http://schemas.openxmlformats.org/officeDocument/2006/relationships/customXml" Target="../ink/ink468.xml"/><Relationship Id="rId160" Type="http://schemas.openxmlformats.org/officeDocument/2006/relationships/image" Target="../media/image2612.png"/><Relationship Id="rId216" Type="http://schemas.openxmlformats.org/officeDocument/2006/relationships/customXml" Target="../ink/ink529.xml"/><Relationship Id="rId423" Type="http://schemas.openxmlformats.org/officeDocument/2006/relationships/customXml" Target="../ink/ink633.xml"/><Relationship Id="rId258" Type="http://schemas.openxmlformats.org/officeDocument/2006/relationships/customXml" Target="../ink/ink550.xml"/><Relationship Id="rId465" Type="http://schemas.openxmlformats.org/officeDocument/2006/relationships/customXml" Target="../ink/ink655.xml"/><Relationship Id="rId22" Type="http://schemas.openxmlformats.org/officeDocument/2006/relationships/image" Target="../media/image2546.png"/><Relationship Id="rId64" Type="http://schemas.openxmlformats.org/officeDocument/2006/relationships/image" Target="../media/image2566.png"/><Relationship Id="rId118" Type="http://schemas.openxmlformats.org/officeDocument/2006/relationships/image" Target="../media/image2591.png"/><Relationship Id="rId325" Type="http://schemas.openxmlformats.org/officeDocument/2006/relationships/image" Target="../media/image2692.png"/><Relationship Id="rId367" Type="http://schemas.openxmlformats.org/officeDocument/2006/relationships/image" Target="../media/image2713.png"/><Relationship Id="rId532" Type="http://schemas.openxmlformats.org/officeDocument/2006/relationships/image" Target="../media/image28.png"/><Relationship Id="rId171" Type="http://schemas.openxmlformats.org/officeDocument/2006/relationships/image" Target="../media/image2617.png"/><Relationship Id="rId227" Type="http://schemas.openxmlformats.org/officeDocument/2006/relationships/image" Target="../media/image2645.png"/><Relationship Id="rId269" Type="http://schemas.openxmlformats.org/officeDocument/2006/relationships/image" Target="../media/image2664.png"/><Relationship Id="rId434" Type="http://schemas.openxmlformats.org/officeDocument/2006/relationships/image" Target="../media/image2746.png"/><Relationship Id="rId476" Type="http://schemas.openxmlformats.org/officeDocument/2006/relationships/image" Target="../media/image2765.png"/><Relationship Id="rId33" Type="http://schemas.openxmlformats.org/officeDocument/2006/relationships/customXml" Target="../ink/ink437.xml"/><Relationship Id="rId129" Type="http://schemas.openxmlformats.org/officeDocument/2006/relationships/customXml" Target="../ink/ink485.xml"/><Relationship Id="rId280" Type="http://schemas.openxmlformats.org/officeDocument/2006/relationships/customXml" Target="../ink/ink561.xml"/><Relationship Id="rId336" Type="http://schemas.openxmlformats.org/officeDocument/2006/relationships/customXml" Target="../ink/ink589.xml"/><Relationship Id="rId501" Type="http://schemas.openxmlformats.org/officeDocument/2006/relationships/customXml" Target="../ink/ink673.xml"/><Relationship Id="rId543" Type="http://schemas.openxmlformats.org/officeDocument/2006/relationships/customXml" Target="../ink/ink694.xml"/><Relationship Id="rId75" Type="http://schemas.openxmlformats.org/officeDocument/2006/relationships/customXml" Target="../ink/ink458.xml"/><Relationship Id="rId140" Type="http://schemas.openxmlformats.org/officeDocument/2006/relationships/image" Target="../media/image2602.png"/><Relationship Id="rId182" Type="http://schemas.openxmlformats.org/officeDocument/2006/relationships/customXml" Target="../ink/ink512.xml"/><Relationship Id="rId378" Type="http://schemas.openxmlformats.org/officeDocument/2006/relationships/customXml" Target="../ink/ink610.xml"/><Relationship Id="rId403" Type="http://schemas.openxmlformats.org/officeDocument/2006/relationships/image" Target="../media/image2731.png"/><Relationship Id="rId6" Type="http://schemas.openxmlformats.org/officeDocument/2006/relationships/image" Target="../media/image2539.png"/><Relationship Id="rId238" Type="http://schemas.openxmlformats.org/officeDocument/2006/relationships/customXml" Target="../ink/ink540.xml"/><Relationship Id="rId445" Type="http://schemas.openxmlformats.org/officeDocument/2006/relationships/image" Target="../media/image2751.png"/><Relationship Id="rId487" Type="http://schemas.openxmlformats.org/officeDocument/2006/relationships/customXml" Target="../ink/ink666.xml"/><Relationship Id="rId291" Type="http://schemas.openxmlformats.org/officeDocument/2006/relationships/image" Target="../media/image2675.png"/><Relationship Id="rId305" Type="http://schemas.openxmlformats.org/officeDocument/2006/relationships/image" Target="../media/image2682.png"/><Relationship Id="rId347" Type="http://schemas.openxmlformats.org/officeDocument/2006/relationships/image" Target="../media/image2703.png"/><Relationship Id="rId512" Type="http://schemas.openxmlformats.org/officeDocument/2006/relationships/image" Target="../media/image18.png"/><Relationship Id="rId44" Type="http://schemas.openxmlformats.org/officeDocument/2006/relationships/image" Target="../media/image2557.png"/><Relationship Id="rId86" Type="http://schemas.openxmlformats.org/officeDocument/2006/relationships/image" Target="../media/image2577.png"/><Relationship Id="rId151" Type="http://schemas.openxmlformats.org/officeDocument/2006/relationships/customXml" Target="../ink/ink496.xml"/><Relationship Id="rId389" Type="http://schemas.openxmlformats.org/officeDocument/2006/relationships/image" Target="../media/image2724.png"/><Relationship Id="rId554" Type="http://schemas.openxmlformats.org/officeDocument/2006/relationships/image" Target="../media/image39.png"/><Relationship Id="rId193" Type="http://schemas.openxmlformats.org/officeDocument/2006/relationships/image" Target="../media/image2628.png"/><Relationship Id="rId207" Type="http://schemas.openxmlformats.org/officeDocument/2006/relationships/image" Target="../media/image2635.png"/><Relationship Id="rId249" Type="http://schemas.openxmlformats.org/officeDocument/2006/relationships/image" Target="../media/image2655.png"/><Relationship Id="rId414" Type="http://schemas.openxmlformats.org/officeDocument/2006/relationships/customXml" Target="../ink/ink628.xml"/><Relationship Id="rId456" Type="http://schemas.openxmlformats.org/officeDocument/2006/relationships/customXml" Target="../ink/ink650.xml"/><Relationship Id="rId498" Type="http://schemas.openxmlformats.org/officeDocument/2006/relationships/image" Target="../media/image2776.png"/><Relationship Id="rId13" Type="http://schemas.openxmlformats.org/officeDocument/2006/relationships/customXml" Target="../ink/ink427.xml"/><Relationship Id="rId109" Type="http://schemas.openxmlformats.org/officeDocument/2006/relationships/customXml" Target="../ink/ink475.xml"/><Relationship Id="rId260" Type="http://schemas.openxmlformats.org/officeDocument/2006/relationships/customXml" Target="../ink/ink551.xml"/><Relationship Id="rId316" Type="http://schemas.openxmlformats.org/officeDocument/2006/relationships/customXml" Target="../ink/ink579.xml"/><Relationship Id="rId523" Type="http://schemas.openxmlformats.org/officeDocument/2006/relationships/customXml" Target="../ink/ink684.xml"/><Relationship Id="rId55" Type="http://schemas.openxmlformats.org/officeDocument/2006/relationships/customXml" Target="../ink/ink448.xml"/><Relationship Id="rId97" Type="http://schemas.openxmlformats.org/officeDocument/2006/relationships/customXml" Target="../ink/ink469.xml"/><Relationship Id="rId120" Type="http://schemas.openxmlformats.org/officeDocument/2006/relationships/image" Target="../media/image2592.png"/><Relationship Id="rId358" Type="http://schemas.openxmlformats.org/officeDocument/2006/relationships/customXml" Target="../ink/ink600.xml"/><Relationship Id="rId162" Type="http://schemas.openxmlformats.org/officeDocument/2006/relationships/image" Target="../media/image2613.png"/><Relationship Id="rId218" Type="http://schemas.openxmlformats.org/officeDocument/2006/relationships/customXml" Target="../ink/ink530.xml"/><Relationship Id="rId425" Type="http://schemas.openxmlformats.org/officeDocument/2006/relationships/customXml" Target="../ink/ink634.xml"/><Relationship Id="rId467" Type="http://schemas.openxmlformats.org/officeDocument/2006/relationships/customXml" Target="../ink/ink656.xml"/><Relationship Id="rId271" Type="http://schemas.openxmlformats.org/officeDocument/2006/relationships/image" Target="../media/image2665.png"/><Relationship Id="rId24" Type="http://schemas.openxmlformats.org/officeDocument/2006/relationships/image" Target="../media/image2547.png"/><Relationship Id="rId66" Type="http://schemas.openxmlformats.org/officeDocument/2006/relationships/image" Target="../media/image2567.png"/><Relationship Id="rId131" Type="http://schemas.openxmlformats.org/officeDocument/2006/relationships/customXml" Target="../ink/ink486.xml"/><Relationship Id="rId327" Type="http://schemas.openxmlformats.org/officeDocument/2006/relationships/image" Target="../media/image2693.png"/><Relationship Id="rId369" Type="http://schemas.openxmlformats.org/officeDocument/2006/relationships/image" Target="../media/image2714.png"/><Relationship Id="rId534" Type="http://schemas.openxmlformats.org/officeDocument/2006/relationships/image" Target="../media/image29.png"/><Relationship Id="rId173" Type="http://schemas.openxmlformats.org/officeDocument/2006/relationships/image" Target="../media/image2618.png"/><Relationship Id="rId229" Type="http://schemas.openxmlformats.org/officeDocument/2006/relationships/image" Target="../media/image2646.png"/><Relationship Id="rId380" Type="http://schemas.openxmlformats.org/officeDocument/2006/relationships/customXml" Target="../ink/ink611.xml"/><Relationship Id="rId436" Type="http://schemas.openxmlformats.org/officeDocument/2006/relationships/customXml" Target="../ink/ink640.xml"/><Relationship Id="rId240" Type="http://schemas.openxmlformats.org/officeDocument/2006/relationships/customXml" Target="../ink/ink541.xml"/><Relationship Id="rId478" Type="http://schemas.openxmlformats.org/officeDocument/2006/relationships/image" Target="../media/image2766.png"/><Relationship Id="rId35" Type="http://schemas.openxmlformats.org/officeDocument/2006/relationships/customXml" Target="../ink/ink438.xml"/><Relationship Id="rId77" Type="http://schemas.openxmlformats.org/officeDocument/2006/relationships/customXml" Target="../ink/ink459.xml"/><Relationship Id="rId100" Type="http://schemas.openxmlformats.org/officeDocument/2006/relationships/image" Target="../media/image2583.png"/><Relationship Id="rId282" Type="http://schemas.openxmlformats.org/officeDocument/2006/relationships/customXml" Target="../ink/ink562.xml"/><Relationship Id="rId338" Type="http://schemas.openxmlformats.org/officeDocument/2006/relationships/customXml" Target="../ink/ink590.xml"/><Relationship Id="rId503" Type="http://schemas.openxmlformats.org/officeDocument/2006/relationships/customXml" Target="../ink/ink674.xml"/><Relationship Id="rId545" Type="http://schemas.openxmlformats.org/officeDocument/2006/relationships/customXml" Target="../ink/ink695.xml"/><Relationship Id="rId8" Type="http://schemas.openxmlformats.org/officeDocument/2006/relationships/image" Target="../media/image2540.png"/><Relationship Id="rId142" Type="http://schemas.openxmlformats.org/officeDocument/2006/relationships/image" Target="../media/image2603.png"/><Relationship Id="rId184" Type="http://schemas.openxmlformats.org/officeDocument/2006/relationships/customXml" Target="../ink/ink513.xml"/><Relationship Id="rId391" Type="http://schemas.openxmlformats.org/officeDocument/2006/relationships/image" Target="../media/image2725.png"/><Relationship Id="rId405" Type="http://schemas.openxmlformats.org/officeDocument/2006/relationships/image" Target="../media/image2732.png"/><Relationship Id="rId447" Type="http://schemas.openxmlformats.org/officeDocument/2006/relationships/image" Target="../media/image2752.png"/><Relationship Id="rId251" Type="http://schemas.openxmlformats.org/officeDocument/2006/relationships/image" Target="../media/image2656.png"/><Relationship Id="rId489" Type="http://schemas.openxmlformats.org/officeDocument/2006/relationships/customXml" Target="../ink/ink667.xml"/><Relationship Id="rId46" Type="http://schemas.openxmlformats.org/officeDocument/2006/relationships/image" Target="../media/image2558.png"/><Relationship Id="rId293" Type="http://schemas.openxmlformats.org/officeDocument/2006/relationships/image" Target="../media/image2676.png"/><Relationship Id="rId307" Type="http://schemas.openxmlformats.org/officeDocument/2006/relationships/image" Target="../media/image2683.png"/><Relationship Id="rId349" Type="http://schemas.openxmlformats.org/officeDocument/2006/relationships/image" Target="../media/image2704.png"/><Relationship Id="rId514" Type="http://schemas.openxmlformats.org/officeDocument/2006/relationships/image" Target="../media/image19.png"/><Relationship Id="rId556" Type="http://schemas.openxmlformats.org/officeDocument/2006/relationships/image" Target="../media/image40.png"/><Relationship Id="rId88" Type="http://schemas.openxmlformats.org/officeDocument/2006/relationships/image" Target="../media/image2578.png"/><Relationship Id="rId111" Type="http://schemas.openxmlformats.org/officeDocument/2006/relationships/customXml" Target="../ink/ink476.xml"/><Relationship Id="rId153" Type="http://schemas.openxmlformats.org/officeDocument/2006/relationships/customXml" Target="../ink/ink497.xml"/><Relationship Id="rId195" Type="http://schemas.openxmlformats.org/officeDocument/2006/relationships/image" Target="../media/image2629.png"/><Relationship Id="rId209" Type="http://schemas.openxmlformats.org/officeDocument/2006/relationships/image" Target="../media/image2636.png"/><Relationship Id="rId360" Type="http://schemas.openxmlformats.org/officeDocument/2006/relationships/customXml" Target="../ink/ink601.xml"/><Relationship Id="rId416" Type="http://schemas.openxmlformats.org/officeDocument/2006/relationships/image" Target="../media/image2737.png"/><Relationship Id="rId220" Type="http://schemas.openxmlformats.org/officeDocument/2006/relationships/customXml" Target="../ink/ink531.xml"/><Relationship Id="rId458" Type="http://schemas.openxmlformats.org/officeDocument/2006/relationships/customXml" Target="../ink/ink651.xml"/><Relationship Id="rId15" Type="http://schemas.openxmlformats.org/officeDocument/2006/relationships/customXml" Target="../ink/ink428.xml"/><Relationship Id="rId57" Type="http://schemas.openxmlformats.org/officeDocument/2006/relationships/customXml" Target="../ink/ink449.xml"/><Relationship Id="rId262" Type="http://schemas.openxmlformats.org/officeDocument/2006/relationships/customXml" Target="../ink/ink552.xml"/><Relationship Id="rId318" Type="http://schemas.openxmlformats.org/officeDocument/2006/relationships/customXml" Target="../ink/ink580.xml"/><Relationship Id="rId525" Type="http://schemas.openxmlformats.org/officeDocument/2006/relationships/customXml" Target="../ink/ink685.xml"/><Relationship Id="rId99" Type="http://schemas.openxmlformats.org/officeDocument/2006/relationships/customXml" Target="../ink/ink470.xml"/><Relationship Id="rId122" Type="http://schemas.openxmlformats.org/officeDocument/2006/relationships/image" Target="../media/image2593.png"/><Relationship Id="rId164" Type="http://schemas.openxmlformats.org/officeDocument/2006/relationships/image" Target="../media/image2614.png"/><Relationship Id="rId371" Type="http://schemas.openxmlformats.org/officeDocument/2006/relationships/image" Target="../media/image2715.png"/><Relationship Id="rId427" Type="http://schemas.openxmlformats.org/officeDocument/2006/relationships/customXml" Target="../ink/ink635.xml"/><Relationship Id="rId469" Type="http://schemas.openxmlformats.org/officeDocument/2006/relationships/customXml" Target="../ink/ink657.xml"/><Relationship Id="rId26" Type="http://schemas.openxmlformats.org/officeDocument/2006/relationships/image" Target="../media/image2548.png"/><Relationship Id="rId231" Type="http://schemas.openxmlformats.org/officeDocument/2006/relationships/image" Target="../media/image2647.png"/><Relationship Id="rId273" Type="http://schemas.openxmlformats.org/officeDocument/2006/relationships/image" Target="../media/image2666.png"/><Relationship Id="rId329" Type="http://schemas.openxmlformats.org/officeDocument/2006/relationships/image" Target="../media/image2694.png"/><Relationship Id="rId480" Type="http://schemas.openxmlformats.org/officeDocument/2006/relationships/image" Target="../media/image2767.png"/><Relationship Id="rId536" Type="http://schemas.openxmlformats.org/officeDocument/2006/relationships/image" Target="../media/image30.png"/><Relationship Id="rId68" Type="http://schemas.openxmlformats.org/officeDocument/2006/relationships/image" Target="../media/image2568.png"/><Relationship Id="rId133" Type="http://schemas.openxmlformats.org/officeDocument/2006/relationships/customXml" Target="../ink/ink487.xml"/><Relationship Id="rId175" Type="http://schemas.openxmlformats.org/officeDocument/2006/relationships/image" Target="../media/image2619.png"/><Relationship Id="rId340" Type="http://schemas.openxmlformats.org/officeDocument/2006/relationships/customXml" Target="../ink/ink591.xml"/><Relationship Id="rId200" Type="http://schemas.openxmlformats.org/officeDocument/2006/relationships/customXml" Target="../ink/ink521.xml"/><Relationship Id="rId382" Type="http://schemas.openxmlformats.org/officeDocument/2006/relationships/customXml" Target="../ink/ink612.xml"/><Relationship Id="rId438" Type="http://schemas.openxmlformats.org/officeDocument/2006/relationships/customXml" Target="../ink/ink641.xml"/><Relationship Id="rId242" Type="http://schemas.openxmlformats.org/officeDocument/2006/relationships/customXml" Target="../ink/ink542.xml"/><Relationship Id="rId284" Type="http://schemas.openxmlformats.org/officeDocument/2006/relationships/customXml" Target="../ink/ink563.xml"/><Relationship Id="rId491" Type="http://schemas.openxmlformats.org/officeDocument/2006/relationships/customXml" Target="../ink/ink668.xml"/><Relationship Id="rId505" Type="http://schemas.openxmlformats.org/officeDocument/2006/relationships/customXml" Target="../ink/ink675.xml"/><Relationship Id="rId37" Type="http://schemas.openxmlformats.org/officeDocument/2006/relationships/customXml" Target="../ink/ink439.xml"/><Relationship Id="rId79" Type="http://schemas.openxmlformats.org/officeDocument/2006/relationships/customXml" Target="../ink/ink460.xml"/><Relationship Id="rId102" Type="http://schemas.openxmlformats.org/officeDocument/2006/relationships/image" Target="../media/image2584.png"/><Relationship Id="rId144" Type="http://schemas.openxmlformats.org/officeDocument/2006/relationships/image" Target="../media/image2604.png"/><Relationship Id="rId547" Type="http://schemas.openxmlformats.org/officeDocument/2006/relationships/customXml" Target="../ink/ink696.xml"/><Relationship Id="rId90" Type="http://schemas.openxmlformats.org/officeDocument/2006/relationships/image" Target="../media/image2579.png"/><Relationship Id="rId186" Type="http://schemas.openxmlformats.org/officeDocument/2006/relationships/customXml" Target="../ink/ink514.xml"/><Relationship Id="rId351" Type="http://schemas.openxmlformats.org/officeDocument/2006/relationships/image" Target="../media/image2705.png"/><Relationship Id="rId393" Type="http://schemas.openxmlformats.org/officeDocument/2006/relationships/image" Target="../media/image2726.png"/><Relationship Id="rId407" Type="http://schemas.openxmlformats.org/officeDocument/2006/relationships/image" Target="../media/image2733.png"/><Relationship Id="rId449" Type="http://schemas.openxmlformats.org/officeDocument/2006/relationships/image" Target="../media/image2753.png"/><Relationship Id="rId211" Type="http://schemas.openxmlformats.org/officeDocument/2006/relationships/image" Target="../media/image2637.png"/><Relationship Id="rId253" Type="http://schemas.openxmlformats.org/officeDocument/2006/relationships/image" Target="../media/image2657.png"/><Relationship Id="rId295" Type="http://schemas.openxmlformats.org/officeDocument/2006/relationships/image" Target="../media/image2677.png"/><Relationship Id="rId309" Type="http://schemas.openxmlformats.org/officeDocument/2006/relationships/image" Target="../media/image2684.png"/><Relationship Id="rId460" Type="http://schemas.openxmlformats.org/officeDocument/2006/relationships/image" Target="../media/image2757.png"/><Relationship Id="rId516" Type="http://schemas.openxmlformats.org/officeDocument/2006/relationships/image" Target="../media/image20.png"/><Relationship Id="rId48" Type="http://schemas.openxmlformats.org/officeDocument/2006/relationships/image" Target="../media/image2559.png"/><Relationship Id="rId113" Type="http://schemas.openxmlformats.org/officeDocument/2006/relationships/customXml" Target="../ink/ink477.xml"/><Relationship Id="rId320" Type="http://schemas.openxmlformats.org/officeDocument/2006/relationships/customXml" Target="../ink/ink581.xml"/><Relationship Id="rId558" Type="http://schemas.openxmlformats.org/officeDocument/2006/relationships/image" Target="../media/image41.png"/><Relationship Id="rId155" Type="http://schemas.openxmlformats.org/officeDocument/2006/relationships/customXml" Target="../ink/ink498.xml"/><Relationship Id="rId197" Type="http://schemas.openxmlformats.org/officeDocument/2006/relationships/image" Target="../media/image2630.png"/><Relationship Id="rId362" Type="http://schemas.openxmlformats.org/officeDocument/2006/relationships/customXml" Target="../ink/ink602.xml"/><Relationship Id="rId418" Type="http://schemas.openxmlformats.org/officeDocument/2006/relationships/image" Target="../media/image2738.png"/><Relationship Id="rId222" Type="http://schemas.openxmlformats.org/officeDocument/2006/relationships/customXml" Target="../ink/ink532.xml"/><Relationship Id="rId264" Type="http://schemas.openxmlformats.org/officeDocument/2006/relationships/customXml" Target="../ink/ink553.xml"/><Relationship Id="rId471" Type="http://schemas.openxmlformats.org/officeDocument/2006/relationships/customXml" Target="../ink/ink658.xml"/><Relationship Id="rId17" Type="http://schemas.openxmlformats.org/officeDocument/2006/relationships/customXml" Target="../ink/ink429.xml"/><Relationship Id="rId59" Type="http://schemas.openxmlformats.org/officeDocument/2006/relationships/customXml" Target="../ink/ink450.xml"/><Relationship Id="rId124" Type="http://schemas.openxmlformats.org/officeDocument/2006/relationships/image" Target="../media/image2594.png"/><Relationship Id="rId527" Type="http://schemas.openxmlformats.org/officeDocument/2006/relationships/customXml" Target="../ink/ink686.xml"/><Relationship Id="rId70" Type="http://schemas.openxmlformats.org/officeDocument/2006/relationships/image" Target="../media/image2569.png"/><Relationship Id="rId166" Type="http://schemas.openxmlformats.org/officeDocument/2006/relationships/image" Target="../media/image2615.png"/><Relationship Id="rId331" Type="http://schemas.openxmlformats.org/officeDocument/2006/relationships/image" Target="../media/image2695.png"/><Relationship Id="rId373" Type="http://schemas.openxmlformats.org/officeDocument/2006/relationships/image" Target="../media/image2716.png"/><Relationship Id="rId429" Type="http://schemas.openxmlformats.org/officeDocument/2006/relationships/customXml" Target="../ink/ink636.xml"/><Relationship Id="rId1" Type="http://schemas.openxmlformats.org/officeDocument/2006/relationships/slideLayout" Target="../slideLayouts/slideLayout7.xml"/><Relationship Id="rId233" Type="http://schemas.openxmlformats.org/officeDocument/2006/relationships/image" Target="../media/image2648.png"/><Relationship Id="rId440" Type="http://schemas.openxmlformats.org/officeDocument/2006/relationships/customXml" Target="../ink/ink642.xml"/><Relationship Id="rId28" Type="http://schemas.openxmlformats.org/officeDocument/2006/relationships/image" Target="../media/image2549.png"/><Relationship Id="rId275" Type="http://schemas.openxmlformats.org/officeDocument/2006/relationships/image" Target="../media/image2667.png"/><Relationship Id="rId300" Type="http://schemas.openxmlformats.org/officeDocument/2006/relationships/customXml" Target="../ink/ink571.xml"/><Relationship Id="rId482" Type="http://schemas.openxmlformats.org/officeDocument/2006/relationships/image" Target="../media/image2768.png"/><Relationship Id="rId538" Type="http://schemas.openxmlformats.org/officeDocument/2006/relationships/image" Target="../media/image31.png"/><Relationship Id="rId81" Type="http://schemas.openxmlformats.org/officeDocument/2006/relationships/customXml" Target="../ink/ink461.xml"/><Relationship Id="rId135" Type="http://schemas.openxmlformats.org/officeDocument/2006/relationships/customXml" Target="../ink/ink488.xml"/><Relationship Id="rId177" Type="http://schemas.openxmlformats.org/officeDocument/2006/relationships/image" Target="../media/image2620.png"/><Relationship Id="rId342" Type="http://schemas.openxmlformats.org/officeDocument/2006/relationships/customXml" Target="../ink/ink592.xml"/><Relationship Id="rId384" Type="http://schemas.openxmlformats.org/officeDocument/2006/relationships/customXml" Target="../ink/ink613.xml"/><Relationship Id="rId202" Type="http://schemas.openxmlformats.org/officeDocument/2006/relationships/customXml" Target="../ink/ink522.xml"/><Relationship Id="rId244" Type="http://schemas.openxmlformats.org/officeDocument/2006/relationships/customXml" Target="../ink/ink543.xml"/><Relationship Id="rId39" Type="http://schemas.openxmlformats.org/officeDocument/2006/relationships/customXml" Target="../ink/ink440.xml"/><Relationship Id="rId286" Type="http://schemas.openxmlformats.org/officeDocument/2006/relationships/customXml" Target="../ink/ink564.xml"/><Relationship Id="rId451" Type="http://schemas.openxmlformats.org/officeDocument/2006/relationships/image" Target="../media/image945.png"/><Relationship Id="rId493" Type="http://schemas.openxmlformats.org/officeDocument/2006/relationships/customXml" Target="../ink/ink669.xml"/><Relationship Id="rId507" Type="http://schemas.openxmlformats.org/officeDocument/2006/relationships/customXml" Target="../ink/ink676.xml"/><Relationship Id="rId549" Type="http://schemas.openxmlformats.org/officeDocument/2006/relationships/customXml" Target="../ink/ink697.xml"/><Relationship Id="rId50" Type="http://schemas.openxmlformats.org/officeDocument/2006/relationships/image" Target="../media/image1413.png"/><Relationship Id="rId104" Type="http://schemas.openxmlformats.org/officeDocument/2006/relationships/image" Target="../media/image2585.png"/><Relationship Id="rId146" Type="http://schemas.openxmlformats.org/officeDocument/2006/relationships/image" Target="../media/image2605.png"/><Relationship Id="rId188" Type="http://schemas.openxmlformats.org/officeDocument/2006/relationships/customXml" Target="../ink/ink515.xml"/><Relationship Id="rId311" Type="http://schemas.openxmlformats.org/officeDocument/2006/relationships/image" Target="../media/image2685.png"/><Relationship Id="rId353" Type="http://schemas.openxmlformats.org/officeDocument/2006/relationships/image" Target="../media/image2706.png"/><Relationship Id="rId395" Type="http://schemas.openxmlformats.org/officeDocument/2006/relationships/image" Target="../media/image2727.png"/><Relationship Id="rId409" Type="http://schemas.openxmlformats.org/officeDocument/2006/relationships/image" Target="../media/image2734.png"/><Relationship Id="rId92" Type="http://schemas.openxmlformats.org/officeDocument/2006/relationships/image" Target="../media/image2580.png"/><Relationship Id="rId213" Type="http://schemas.openxmlformats.org/officeDocument/2006/relationships/image" Target="../media/image2638.png"/><Relationship Id="rId420" Type="http://schemas.openxmlformats.org/officeDocument/2006/relationships/image" Target="../media/image2739.png"/><Relationship Id="rId255" Type="http://schemas.openxmlformats.org/officeDocument/2006/relationships/image" Target="../media/image2658.png"/><Relationship Id="rId297" Type="http://schemas.openxmlformats.org/officeDocument/2006/relationships/image" Target="../media/image2678.png"/><Relationship Id="rId462" Type="http://schemas.openxmlformats.org/officeDocument/2006/relationships/image" Target="../media/image2758.png"/><Relationship Id="rId518" Type="http://schemas.openxmlformats.org/officeDocument/2006/relationships/image" Target="../media/image21.png"/><Relationship Id="rId115" Type="http://schemas.openxmlformats.org/officeDocument/2006/relationships/customXml" Target="../ink/ink478.xml"/><Relationship Id="rId157" Type="http://schemas.openxmlformats.org/officeDocument/2006/relationships/customXml" Target="../ink/ink499.xml"/><Relationship Id="rId322" Type="http://schemas.openxmlformats.org/officeDocument/2006/relationships/customXml" Target="../ink/ink582.xml"/><Relationship Id="rId364" Type="http://schemas.openxmlformats.org/officeDocument/2006/relationships/customXml" Target="../ink/ink603.xml"/><Relationship Id="rId61" Type="http://schemas.openxmlformats.org/officeDocument/2006/relationships/customXml" Target="../ink/ink451.xml"/><Relationship Id="rId199" Type="http://schemas.openxmlformats.org/officeDocument/2006/relationships/image" Target="../media/image2631.png"/><Relationship Id="rId19" Type="http://schemas.openxmlformats.org/officeDocument/2006/relationships/customXml" Target="../ink/ink430.xml"/><Relationship Id="rId224" Type="http://schemas.openxmlformats.org/officeDocument/2006/relationships/customXml" Target="../ink/ink533.xml"/><Relationship Id="rId266" Type="http://schemas.openxmlformats.org/officeDocument/2006/relationships/customXml" Target="../ink/ink554.xml"/><Relationship Id="rId431" Type="http://schemas.openxmlformats.org/officeDocument/2006/relationships/customXml" Target="../ink/ink637.xml"/><Relationship Id="rId473" Type="http://schemas.openxmlformats.org/officeDocument/2006/relationships/customXml" Target="../ink/ink659.xml"/><Relationship Id="rId529" Type="http://schemas.openxmlformats.org/officeDocument/2006/relationships/customXml" Target="../ink/ink687.xml"/><Relationship Id="rId30" Type="http://schemas.openxmlformats.org/officeDocument/2006/relationships/image" Target="../media/image2550.png"/><Relationship Id="rId126" Type="http://schemas.openxmlformats.org/officeDocument/2006/relationships/image" Target="../media/image2595.png"/><Relationship Id="rId168" Type="http://schemas.openxmlformats.org/officeDocument/2006/relationships/image" Target="../media/image2616.png"/><Relationship Id="rId333" Type="http://schemas.openxmlformats.org/officeDocument/2006/relationships/image" Target="../media/image2696.png"/><Relationship Id="rId540" Type="http://schemas.openxmlformats.org/officeDocument/2006/relationships/image" Target="../media/image32.png"/><Relationship Id="rId72" Type="http://schemas.openxmlformats.org/officeDocument/2006/relationships/image" Target="../media/image2570.png"/><Relationship Id="rId375" Type="http://schemas.openxmlformats.org/officeDocument/2006/relationships/image" Target="../media/image2717.png"/><Relationship Id="rId3" Type="http://schemas.openxmlformats.org/officeDocument/2006/relationships/customXml" Target="../ink/ink422.xml"/><Relationship Id="rId235" Type="http://schemas.openxmlformats.org/officeDocument/2006/relationships/image" Target="../media/image2649.png"/><Relationship Id="rId277" Type="http://schemas.openxmlformats.org/officeDocument/2006/relationships/image" Target="../media/image2668.png"/><Relationship Id="rId400" Type="http://schemas.openxmlformats.org/officeDocument/2006/relationships/customXml" Target="../ink/ink621.xml"/><Relationship Id="rId442" Type="http://schemas.openxmlformats.org/officeDocument/2006/relationships/customXml" Target="../ink/ink643.xml"/><Relationship Id="rId484" Type="http://schemas.openxmlformats.org/officeDocument/2006/relationships/image" Target="../media/image2769.png"/><Relationship Id="rId137" Type="http://schemas.openxmlformats.org/officeDocument/2006/relationships/customXml" Target="../ink/ink489.xml"/><Relationship Id="rId302" Type="http://schemas.openxmlformats.org/officeDocument/2006/relationships/customXml" Target="../ink/ink572.xml"/><Relationship Id="rId344" Type="http://schemas.openxmlformats.org/officeDocument/2006/relationships/customXml" Target="../ink/ink593.xml"/><Relationship Id="rId41" Type="http://schemas.openxmlformats.org/officeDocument/2006/relationships/customXml" Target="../ink/ink441.xml"/><Relationship Id="rId83" Type="http://schemas.openxmlformats.org/officeDocument/2006/relationships/customXml" Target="../ink/ink462.xml"/><Relationship Id="rId179" Type="http://schemas.openxmlformats.org/officeDocument/2006/relationships/image" Target="../media/image2621.png"/><Relationship Id="rId386" Type="http://schemas.openxmlformats.org/officeDocument/2006/relationships/customXml" Target="../ink/ink614.xml"/><Relationship Id="rId551" Type="http://schemas.openxmlformats.org/officeDocument/2006/relationships/customXml" Target="../ink/ink698.xml"/><Relationship Id="rId190" Type="http://schemas.openxmlformats.org/officeDocument/2006/relationships/customXml" Target="../ink/ink516.xml"/><Relationship Id="rId204" Type="http://schemas.openxmlformats.org/officeDocument/2006/relationships/customXml" Target="../ink/ink523.xml"/><Relationship Id="rId246" Type="http://schemas.openxmlformats.org/officeDocument/2006/relationships/customXml" Target="../ink/ink544.xml"/><Relationship Id="rId288" Type="http://schemas.openxmlformats.org/officeDocument/2006/relationships/customXml" Target="../ink/ink565.xml"/><Relationship Id="rId411" Type="http://schemas.openxmlformats.org/officeDocument/2006/relationships/image" Target="../media/image2735.png"/><Relationship Id="rId453" Type="http://schemas.openxmlformats.org/officeDocument/2006/relationships/image" Target="../media/image2754.png"/><Relationship Id="rId509" Type="http://schemas.openxmlformats.org/officeDocument/2006/relationships/customXml" Target="../ink/ink677.xml"/><Relationship Id="rId106" Type="http://schemas.openxmlformats.org/officeDocument/2006/relationships/image" Target="../media/image2586.png"/><Relationship Id="rId313" Type="http://schemas.openxmlformats.org/officeDocument/2006/relationships/image" Target="../media/image2686.png"/><Relationship Id="rId495" Type="http://schemas.openxmlformats.org/officeDocument/2006/relationships/customXml" Target="../ink/ink670.xml"/><Relationship Id="rId10" Type="http://schemas.openxmlformats.org/officeDocument/2006/relationships/image" Target="../media/image2541.png"/><Relationship Id="rId52" Type="http://schemas.openxmlformats.org/officeDocument/2006/relationships/image" Target="../media/image2560.png"/><Relationship Id="rId94" Type="http://schemas.openxmlformats.org/officeDocument/2006/relationships/image" Target="../media/image2180.png"/><Relationship Id="rId148" Type="http://schemas.openxmlformats.org/officeDocument/2006/relationships/image" Target="../media/image2606.png"/><Relationship Id="rId355" Type="http://schemas.openxmlformats.org/officeDocument/2006/relationships/image" Target="../media/image2707.png"/><Relationship Id="rId397" Type="http://schemas.openxmlformats.org/officeDocument/2006/relationships/image" Target="../media/image2728.png"/><Relationship Id="rId520" Type="http://schemas.openxmlformats.org/officeDocument/2006/relationships/image" Target="../media/image22.png"/><Relationship Id="rId215" Type="http://schemas.openxmlformats.org/officeDocument/2006/relationships/image" Target="../media/image2639.png"/><Relationship Id="rId257" Type="http://schemas.openxmlformats.org/officeDocument/2006/relationships/image" Target="../media/image2659.png"/><Relationship Id="rId422" Type="http://schemas.openxmlformats.org/officeDocument/2006/relationships/image" Target="../media/image2740.png"/><Relationship Id="rId464" Type="http://schemas.openxmlformats.org/officeDocument/2006/relationships/image" Target="../media/image2759.png"/><Relationship Id="rId299" Type="http://schemas.openxmlformats.org/officeDocument/2006/relationships/image" Target="../media/image2679.png"/><Relationship Id="rId63" Type="http://schemas.openxmlformats.org/officeDocument/2006/relationships/customXml" Target="../ink/ink452.xml"/><Relationship Id="rId159" Type="http://schemas.openxmlformats.org/officeDocument/2006/relationships/customXml" Target="../ink/ink500.xml"/><Relationship Id="rId366" Type="http://schemas.openxmlformats.org/officeDocument/2006/relationships/customXml" Target="../ink/ink604.xml"/><Relationship Id="rId226" Type="http://schemas.openxmlformats.org/officeDocument/2006/relationships/customXml" Target="../ink/ink534.xml"/><Relationship Id="rId433" Type="http://schemas.openxmlformats.org/officeDocument/2006/relationships/customXml" Target="../ink/ink638.xml"/><Relationship Id="rId74" Type="http://schemas.openxmlformats.org/officeDocument/2006/relationships/image" Target="../media/image2571.png"/><Relationship Id="rId377" Type="http://schemas.openxmlformats.org/officeDocument/2006/relationships/image" Target="../media/image2718.png"/><Relationship Id="rId500" Type="http://schemas.openxmlformats.org/officeDocument/2006/relationships/image" Target="../media/image2777.png"/><Relationship Id="rId5" Type="http://schemas.openxmlformats.org/officeDocument/2006/relationships/customXml" Target="../ink/ink423.xml"/><Relationship Id="rId237" Type="http://schemas.openxmlformats.org/officeDocument/2006/relationships/image" Target="../media/image1046.png"/><Relationship Id="rId444" Type="http://schemas.openxmlformats.org/officeDocument/2006/relationships/customXml" Target="../ink/ink644.xml"/><Relationship Id="rId290" Type="http://schemas.openxmlformats.org/officeDocument/2006/relationships/customXml" Target="../ink/ink566.xml"/><Relationship Id="rId304" Type="http://schemas.openxmlformats.org/officeDocument/2006/relationships/customXml" Target="../ink/ink573.xml"/><Relationship Id="rId388" Type="http://schemas.openxmlformats.org/officeDocument/2006/relationships/customXml" Target="../ink/ink615.xml"/><Relationship Id="rId511" Type="http://schemas.openxmlformats.org/officeDocument/2006/relationships/customXml" Target="../ink/ink678.xml"/><Relationship Id="rId85" Type="http://schemas.openxmlformats.org/officeDocument/2006/relationships/customXml" Target="../ink/ink463.xml"/><Relationship Id="rId150" Type="http://schemas.openxmlformats.org/officeDocument/2006/relationships/image" Target="../media/image2607.png"/><Relationship Id="rId248" Type="http://schemas.openxmlformats.org/officeDocument/2006/relationships/customXml" Target="../ink/ink545.xml"/><Relationship Id="rId455" Type="http://schemas.openxmlformats.org/officeDocument/2006/relationships/image" Target="../media/image2755.png"/><Relationship Id="rId12" Type="http://schemas.openxmlformats.org/officeDocument/2006/relationships/image" Target="../media/image2542.png"/><Relationship Id="rId108" Type="http://schemas.openxmlformats.org/officeDocument/2006/relationships/image" Target="../media/image982.png"/><Relationship Id="rId315" Type="http://schemas.openxmlformats.org/officeDocument/2006/relationships/image" Target="../media/image2687.png"/><Relationship Id="rId522" Type="http://schemas.openxmlformats.org/officeDocument/2006/relationships/image" Target="../media/image23.png"/><Relationship Id="rId96" Type="http://schemas.openxmlformats.org/officeDocument/2006/relationships/image" Target="../media/image2581.png"/><Relationship Id="rId161" Type="http://schemas.openxmlformats.org/officeDocument/2006/relationships/customXml" Target="../ink/ink501.xml"/><Relationship Id="rId399" Type="http://schemas.openxmlformats.org/officeDocument/2006/relationships/image" Target="../media/image2729.png"/></Relationships>
</file>

<file path=ppt/slides/_rels/slide6.xml.rels><?xml version="1.0" encoding="UTF-8" standalone="yes"?>
<Relationships xmlns="http://schemas.openxmlformats.org/package/2006/relationships"><Relationship Id="rId117" Type="http://schemas.openxmlformats.org/officeDocument/2006/relationships/image" Target="../media/image2837.png"/><Relationship Id="rId21" Type="http://schemas.openxmlformats.org/officeDocument/2006/relationships/image" Target="../media/image2790.png"/><Relationship Id="rId42" Type="http://schemas.openxmlformats.org/officeDocument/2006/relationships/customXml" Target="../ink/ink721.xml"/><Relationship Id="rId63" Type="http://schemas.openxmlformats.org/officeDocument/2006/relationships/image" Target="../media/image2810.png"/><Relationship Id="rId84" Type="http://schemas.openxmlformats.org/officeDocument/2006/relationships/customXml" Target="../ink/ink742.xml"/><Relationship Id="rId138" Type="http://schemas.openxmlformats.org/officeDocument/2006/relationships/customXml" Target="../ink/ink769.xml"/><Relationship Id="rId16" Type="http://schemas.openxmlformats.org/officeDocument/2006/relationships/customXml" Target="../ink/ink708.xml"/><Relationship Id="rId107" Type="http://schemas.openxmlformats.org/officeDocument/2006/relationships/image" Target="../media/image2832.png"/><Relationship Id="rId11" Type="http://schemas.openxmlformats.org/officeDocument/2006/relationships/image" Target="../media/image2785.png"/><Relationship Id="rId32" Type="http://schemas.openxmlformats.org/officeDocument/2006/relationships/customXml" Target="../ink/ink716.xml"/><Relationship Id="rId37" Type="http://schemas.openxmlformats.org/officeDocument/2006/relationships/image" Target="../media/image2797.png"/><Relationship Id="rId53" Type="http://schemas.openxmlformats.org/officeDocument/2006/relationships/image" Target="../media/image2805.png"/><Relationship Id="rId58" Type="http://schemas.openxmlformats.org/officeDocument/2006/relationships/customXml" Target="../ink/ink729.xml"/><Relationship Id="rId74" Type="http://schemas.openxmlformats.org/officeDocument/2006/relationships/customXml" Target="../ink/ink737.xml"/><Relationship Id="rId79" Type="http://schemas.openxmlformats.org/officeDocument/2006/relationships/image" Target="../media/image2818.png"/><Relationship Id="rId102" Type="http://schemas.openxmlformats.org/officeDocument/2006/relationships/customXml" Target="../ink/ink751.xml"/><Relationship Id="rId123" Type="http://schemas.openxmlformats.org/officeDocument/2006/relationships/image" Target="../media/image2840.png"/><Relationship Id="rId128" Type="http://schemas.openxmlformats.org/officeDocument/2006/relationships/customXml" Target="../ink/ink764.xml"/><Relationship Id="rId5" Type="http://schemas.openxmlformats.org/officeDocument/2006/relationships/image" Target="../media/image2782.png"/><Relationship Id="rId90" Type="http://schemas.openxmlformats.org/officeDocument/2006/relationships/customXml" Target="../ink/ink745.xml"/><Relationship Id="rId95" Type="http://schemas.openxmlformats.org/officeDocument/2006/relationships/image" Target="../media/image2826.png"/><Relationship Id="rId22" Type="http://schemas.openxmlformats.org/officeDocument/2006/relationships/customXml" Target="../ink/ink711.xml"/><Relationship Id="rId27" Type="http://schemas.openxmlformats.org/officeDocument/2006/relationships/image" Target="../media/image2792.png"/><Relationship Id="rId43" Type="http://schemas.openxmlformats.org/officeDocument/2006/relationships/image" Target="../media/image2800.png"/><Relationship Id="rId48" Type="http://schemas.openxmlformats.org/officeDocument/2006/relationships/customXml" Target="../ink/ink724.xml"/><Relationship Id="rId64" Type="http://schemas.openxmlformats.org/officeDocument/2006/relationships/customXml" Target="../ink/ink732.xml"/><Relationship Id="rId69" Type="http://schemas.openxmlformats.org/officeDocument/2006/relationships/image" Target="../media/image2813.png"/><Relationship Id="rId113" Type="http://schemas.openxmlformats.org/officeDocument/2006/relationships/image" Target="../media/image2835.png"/><Relationship Id="rId118" Type="http://schemas.openxmlformats.org/officeDocument/2006/relationships/customXml" Target="../ink/ink759.xml"/><Relationship Id="rId134" Type="http://schemas.openxmlformats.org/officeDocument/2006/relationships/customXml" Target="../ink/ink767.xml"/><Relationship Id="rId139" Type="http://schemas.openxmlformats.org/officeDocument/2006/relationships/image" Target="../media/image48.png"/><Relationship Id="rId80" Type="http://schemas.openxmlformats.org/officeDocument/2006/relationships/customXml" Target="../ink/ink740.xml"/><Relationship Id="rId85" Type="http://schemas.openxmlformats.org/officeDocument/2006/relationships/image" Target="../media/image2821.png"/><Relationship Id="rId12" Type="http://schemas.openxmlformats.org/officeDocument/2006/relationships/customXml" Target="../ink/ink706.xml"/><Relationship Id="rId17" Type="http://schemas.openxmlformats.org/officeDocument/2006/relationships/image" Target="../media/image2788.png"/><Relationship Id="rId33" Type="http://schemas.openxmlformats.org/officeDocument/2006/relationships/image" Target="../media/image2795.png"/><Relationship Id="rId38" Type="http://schemas.openxmlformats.org/officeDocument/2006/relationships/customXml" Target="../ink/ink719.xml"/><Relationship Id="rId59" Type="http://schemas.openxmlformats.org/officeDocument/2006/relationships/image" Target="../media/image2808.png"/><Relationship Id="rId103" Type="http://schemas.openxmlformats.org/officeDocument/2006/relationships/image" Target="../media/image2830.png"/><Relationship Id="rId108" Type="http://schemas.openxmlformats.org/officeDocument/2006/relationships/customXml" Target="../ink/ink754.xml"/><Relationship Id="rId124" Type="http://schemas.openxmlformats.org/officeDocument/2006/relationships/customXml" Target="../ink/ink762.xml"/><Relationship Id="rId129" Type="http://schemas.openxmlformats.org/officeDocument/2006/relationships/image" Target="../media/image43.png"/><Relationship Id="rId54" Type="http://schemas.openxmlformats.org/officeDocument/2006/relationships/customXml" Target="../ink/ink727.xml"/><Relationship Id="rId70" Type="http://schemas.openxmlformats.org/officeDocument/2006/relationships/customXml" Target="../ink/ink735.xml"/><Relationship Id="rId75" Type="http://schemas.openxmlformats.org/officeDocument/2006/relationships/image" Target="../media/image2816.png"/><Relationship Id="rId91" Type="http://schemas.openxmlformats.org/officeDocument/2006/relationships/image" Target="../media/image2824.png"/><Relationship Id="rId96" Type="http://schemas.openxmlformats.org/officeDocument/2006/relationships/customXml" Target="../ink/ink748.xml"/><Relationship Id="rId1" Type="http://schemas.openxmlformats.org/officeDocument/2006/relationships/slideLayout" Target="../slideLayouts/slideLayout7.xml"/><Relationship Id="rId6" Type="http://schemas.openxmlformats.org/officeDocument/2006/relationships/customXml" Target="../ink/ink703.xml"/><Relationship Id="rId23" Type="http://schemas.openxmlformats.org/officeDocument/2006/relationships/image" Target="../media/image2791.png"/><Relationship Id="rId28" Type="http://schemas.openxmlformats.org/officeDocument/2006/relationships/customXml" Target="../ink/ink714.xml"/><Relationship Id="rId49" Type="http://schemas.openxmlformats.org/officeDocument/2006/relationships/image" Target="../media/image2803.png"/><Relationship Id="rId114" Type="http://schemas.openxmlformats.org/officeDocument/2006/relationships/customXml" Target="../ink/ink757.xml"/><Relationship Id="rId119" Type="http://schemas.openxmlformats.org/officeDocument/2006/relationships/image" Target="../media/image2838.png"/><Relationship Id="rId44" Type="http://schemas.openxmlformats.org/officeDocument/2006/relationships/customXml" Target="../ink/ink722.xml"/><Relationship Id="rId60" Type="http://schemas.openxmlformats.org/officeDocument/2006/relationships/customXml" Target="../ink/ink730.xml"/><Relationship Id="rId65" Type="http://schemas.openxmlformats.org/officeDocument/2006/relationships/image" Target="../media/image2811.png"/><Relationship Id="rId81" Type="http://schemas.openxmlformats.org/officeDocument/2006/relationships/image" Target="../media/image2819.png"/><Relationship Id="rId86" Type="http://schemas.openxmlformats.org/officeDocument/2006/relationships/customXml" Target="../ink/ink743.xml"/><Relationship Id="rId130" Type="http://schemas.openxmlformats.org/officeDocument/2006/relationships/customXml" Target="../ink/ink765.xml"/><Relationship Id="rId135" Type="http://schemas.openxmlformats.org/officeDocument/2006/relationships/image" Target="../media/image46.png"/><Relationship Id="rId13" Type="http://schemas.openxmlformats.org/officeDocument/2006/relationships/image" Target="../media/image2786.png"/><Relationship Id="rId18" Type="http://schemas.openxmlformats.org/officeDocument/2006/relationships/customXml" Target="../ink/ink709.xml"/><Relationship Id="rId39" Type="http://schemas.openxmlformats.org/officeDocument/2006/relationships/image" Target="../media/image2798.png"/><Relationship Id="rId109" Type="http://schemas.openxmlformats.org/officeDocument/2006/relationships/image" Target="../media/image2833.png"/><Relationship Id="rId34" Type="http://schemas.openxmlformats.org/officeDocument/2006/relationships/customXml" Target="../ink/ink717.xml"/><Relationship Id="rId50" Type="http://schemas.openxmlformats.org/officeDocument/2006/relationships/customXml" Target="../ink/ink725.xml"/><Relationship Id="rId55" Type="http://schemas.openxmlformats.org/officeDocument/2006/relationships/image" Target="../media/image2806.png"/><Relationship Id="rId76" Type="http://schemas.openxmlformats.org/officeDocument/2006/relationships/customXml" Target="../ink/ink738.xml"/><Relationship Id="rId97" Type="http://schemas.openxmlformats.org/officeDocument/2006/relationships/image" Target="../media/image2827.png"/><Relationship Id="rId104" Type="http://schemas.openxmlformats.org/officeDocument/2006/relationships/customXml" Target="../ink/ink752.xml"/><Relationship Id="rId120" Type="http://schemas.openxmlformats.org/officeDocument/2006/relationships/customXml" Target="../ink/ink760.xml"/><Relationship Id="rId125" Type="http://schemas.openxmlformats.org/officeDocument/2006/relationships/image" Target="../media/image2841.png"/><Relationship Id="rId7" Type="http://schemas.openxmlformats.org/officeDocument/2006/relationships/image" Target="../media/image2783.png"/><Relationship Id="rId71" Type="http://schemas.openxmlformats.org/officeDocument/2006/relationships/image" Target="../media/image2814.png"/><Relationship Id="rId92" Type="http://schemas.openxmlformats.org/officeDocument/2006/relationships/customXml" Target="../ink/ink746.xml"/><Relationship Id="rId2" Type="http://schemas.openxmlformats.org/officeDocument/2006/relationships/notesSlide" Target="../notesSlides/notesSlide6.xml"/><Relationship Id="rId29" Type="http://schemas.openxmlformats.org/officeDocument/2006/relationships/image" Target="../media/image2793.png"/><Relationship Id="rId24" Type="http://schemas.openxmlformats.org/officeDocument/2006/relationships/customXml" Target="../ink/ink712.xml"/><Relationship Id="rId40" Type="http://schemas.openxmlformats.org/officeDocument/2006/relationships/customXml" Target="../ink/ink720.xml"/><Relationship Id="rId45" Type="http://schemas.openxmlformats.org/officeDocument/2006/relationships/image" Target="../media/image2801.png"/><Relationship Id="rId66" Type="http://schemas.openxmlformats.org/officeDocument/2006/relationships/customXml" Target="../ink/ink733.xml"/><Relationship Id="rId87" Type="http://schemas.openxmlformats.org/officeDocument/2006/relationships/image" Target="../media/image2822.png"/><Relationship Id="rId110" Type="http://schemas.openxmlformats.org/officeDocument/2006/relationships/customXml" Target="../ink/ink755.xml"/><Relationship Id="rId115" Type="http://schemas.openxmlformats.org/officeDocument/2006/relationships/image" Target="../media/image2836.png"/><Relationship Id="rId131" Type="http://schemas.openxmlformats.org/officeDocument/2006/relationships/image" Target="../media/image44.png"/><Relationship Id="rId136" Type="http://schemas.openxmlformats.org/officeDocument/2006/relationships/customXml" Target="../ink/ink768.xml"/><Relationship Id="rId61" Type="http://schemas.openxmlformats.org/officeDocument/2006/relationships/image" Target="../media/image2809.png"/><Relationship Id="rId82" Type="http://schemas.openxmlformats.org/officeDocument/2006/relationships/customXml" Target="../ink/ink741.xml"/><Relationship Id="rId19" Type="http://schemas.openxmlformats.org/officeDocument/2006/relationships/image" Target="../media/image2789.png"/><Relationship Id="rId14" Type="http://schemas.openxmlformats.org/officeDocument/2006/relationships/customXml" Target="../ink/ink707.xml"/><Relationship Id="rId30" Type="http://schemas.openxmlformats.org/officeDocument/2006/relationships/customXml" Target="../ink/ink715.xml"/><Relationship Id="rId35" Type="http://schemas.openxmlformats.org/officeDocument/2006/relationships/image" Target="../media/image2796.png"/><Relationship Id="rId56" Type="http://schemas.openxmlformats.org/officeDocument/2006/relationships/customXml" Target="../ink/ink728.xml"/><Relationship Id="rId77" Type="http://schemas.openxmlformats.org/officeDocument/2006/relationships/image" Target="../media/image2817.png"/><Relationship Id="rId100" Type="http://schemas.openxmlformats.org/officeDocument/2006/relationships/customXml" Target="../ink/ink750.xml"/><Relationship Id="rId105" Type="http://schemas.openxmlformats.org/officeDocument/2006/relationships/image" Target="../media/image2831.png"/><Relationship Id="rId126" Type="http://schemas.openxmlformats.org/officeDocument/2006/relationships/customXml" Target="../ink/ink763.xml"/><Relationship Id="rId8" Type="http://schemas.openxmlformats.org/officeDocument/2006/relationships/customXml" Target="../ink/ink704.xml"/><Relationship Id="rId51" Type="http://schemas.openxmlformats.org/officeDocument/2006/relationships/image" Target="../media/image2804.png"/><Relationship Id="rId72" Type="http://schemas.openxmlformats.org/officeDocument/2006/relationships/customXml" Target="../ink/ink736.xml"/><Relationship Id="rId93" Type="http://schemas.openxmlformats.org/officeDocument/2006/relationships/image" Target="../media/image2825.png"/><Relationship Id="rId98" Type="http://schemas.openxmlformats.org/officeDocument/2006/relationships/customXml" Target="../ink/ink749.xml"/><Relationship Id="rId121" Type="http://schemas.openxmlformats.org/officeDocument/2006/relationships/image" Target="../media/image2839.png"/><Relationship Id="rId3" Type="http://schemas.openxmlformats.org/officeDocument/2006/relationships/image" Target="NULL"/><Relationship Id="rId25" Type="http://schemas.openxmlformats.org/officeDocument/2006/relationships/image" Target="../media/image1121.png"/><Relationship Id="rId46" Type="http://schemas.openxmlformats.org/officeDocument/2006/relationships/customXml" Target="../ink/ink723.xml"/><Relationship Id="rId67" Type="http://schemas.openxmlformats.org/officeDocument/2006/relationships/image" Target="../media/image2812.png"/><Relationship Id="rId116" Type="http://schemas.openxmlformats.org/officeDocument/2006/relationships/customXml" Target="../ink/ink758.xml"/><Relationship Id="rId137" Type="http://schemas.openxmlformats.org/officeDocument/2006/relationships/image" Target="../media/image47.png"/><Relationship Id="rId20" Type="http://schemas.openxmlformats.org/officeDocument/2006/relationships/customXml" Target="../ink/ink710.xml"/><Relationship Id="rId41" Type="http://schemas.openxmlformats.org/officeDocument/2006/relationships/image" Target="../media/image2799.png"/><Relationship Id="rId62" Type="http://schemas.openxmlformats.org/officeDocument/2006/relationships/customXml" Target="../ink/ink731.xml"/><Relationship Id="rId83" Type="http://schemas.openxmlformats.org/officeDocument/2006/relationships/image" Target="../media/image2820.png"/><Relationship Id="rId88" Type="http://schemas.openxmlformats.org/officeDocument/2006/relationships/customXml" Target="../ink/ink744.xml"/><Relationship Id="rId111" Type="http://schemas.openxmlformats.org/officeDocument/2006/relationships/image" Target="../media/image2834.png"/><Relationship Id="rId132" Type="http://schemas.openxmlformats.org/officeDocument/2006/relationships/customXml" Target="../ink/ink766.xml"/><Relationship Id="rId15" Type="http://schemas.openxmlformats.org/officeDocument/2006/relationships/image" Target="../media/image2787.png"/><Relationship Id="rId36" Type="http://schemas.openxmlformats.org/officeDocument/2006/relationships/customXml" Target="../ink/ink718.xml"/><Relationship Id="rId57" Type="http://schemas.openxmlformats.org/officeDocument/2006/relationships/image" Target="../media/image2807.png"/><Relationship Id="rId106" Type="http://schemas.openxmlformats.org/officeDocument/2006/relationships/customXml" Target="../ink/ink753.xml"/><Relationship Id="rId127" Type="http://schemas.openxmlformats.org/officeDocument/2006/relationships/image" Target="../media/image42.png"/><Relationship Id="rId10" Type="http://schemas.openxmlformats.org/officeDocument/2006/relationships/customXml" Target="../ink/ink705.xml"/><Relationship Id="rId31" Type="http://schemas.openxmlformats.org/officeDocument/2006/relationships/image" Target="../media/image2794.png"/><Relationship Id="rId52" Type="http://schemas.openxmlformats.org/officeDocument/2006/relationships/customXml" Target="../ink/ink726.xml"/><Relationship Id="rId73" Type="http://schemas.openxmlformats.org/officeDocument/2006/relationships/image" Target="../media/image2815.png"/><Relationship Id="rId78" Type="http://schemas.openxmlformats.org/officeDocument/2006/relationships/customXml" Target="../ink/ink739.xml"/><Relationship Id="rId94" Type="http://schemas.openxmlformats.org/officeDocument/2006/relationships/customXml" Target="../ink/ink747.xml"/><Relationship Id="rId99" Type="http://schemas.openxmlformats.org/officeDocument/2006/relationships/image" Target="../media/image2828.png"/><Relationship Id="rId101" Type="http://schemas.openxmlformats.org/officeDocument/2006/relationships/image" Target="../media/image2829.png"/><Relationship Id="rId122" Type="http://schemas.openxmlformats.org/officeDocument/2006/relationships/customXml" Target="../ink/ink761.xml"/><Relationship Id="rId4" Type="http://schemas.openxmlformats.org/officeDocument/2006/relationships/customXml" Target="../ink/ink702.xml"/><Relationship Id="rId9" Type="http://schemas.openxmlformats.org/officeDocument/2006/relationships/image" Target="../media/image2784.png"/><Relationship Id="rId26" Type="http://schemas.openxmlformats.org/officeDocument/2006/relationships/customXml" Target="../ink/ink713.xml"/><Relationship Id="rId47" Type="http://schemas.openxmlformats.org/officeDocument/2006/relationships/image" Target="../media/image2802.png"/><Relationship Id="rId68" Type="http://schemas.openxmlformats.org/officeDocument/2006/relationships/customXml" Target="../ink/ink734.xml"/><Relationship Id="rId89" Type="http://schemas.openxmlformats.org/officeDocument/2006/relationships/image" Target="../media/image2823.png"/><Relationship Id="rId112" Type="http://schemas.openxmlformats.org/officeDocument/2006/relationships/customXml" Target="../ink/ink756.xml"/><Relationship Id="rId133" Type="http://schemas.openxmlformats.org/officeDocument/2006/relationships/image" Target="../media/image45.png"/></Relationships>
</file>

<file path=ppt/slides/_rels/slide7.xml.rels><?xml version="1.0" encoding="UTF-8" standalone="yes"?>
<Relationships xmlns="http://schemas.openxmlformats.org/package/2006/relationships"><Relationship Id="rId117" Type="http://schemas.openxmlformats.org/officeDocument/2006/relationships/customXml" Target="../ink/ink826.xml"/><Relationship Id="rId671" Type="http://schemas.openxmlformats.org/officeDocument/2006/relationships/image" Target="../media/image3166.png"/><Relationship Id="rId21" Type="http://schemas.openxmlformats.org/officeDocument/2006/relationships/customXml" Target="../ink/ink778.xml"/><Relationship Id="rId324" Type="http://schemas.openxmlformats.org/officeDocument/2006/relationships/customXml" Target="../ink/ink930.xml"/><Relationship Id="rId531" Type="http://schemas.openxmlformats.org/officeDocument/2006/relationships/customXml" Target="../ink/ink1034.xml"/><Relationship Id="rId629" Type="http://schemas.openxmlformats.org/officeDocument/2006/relationships/customXml" Target="../ink/ink1083.xml"/><Relationship Id="rId170" Type="http://schemas.openxmlformats.org/officeDocument/2006/relationships/image" Target="../media/image2922.png"/><Relationship Id="rId268" Type="http://schemas.openxmlformats.org/officeDocument/2006/relationships/image" Target="../media/image2970.png"/><Relationship Id="rId475" Type="http://schemas.openxmlformats.org/officeDocument/2006/relationships/customXml" Target="../ink/ink1006.xml"/><Relationship Id="rId682" Type="http://schemas.openxmlformats.org/officeDocument/2006/relationships/customXml" Target="../ink/ink1110.xml"/><Relationship Id="rId32" Type="http://schemas.openxmlformats.org/officeDocument/2006/relationships/image" Target="../media/image2855.png"/><Relationship Id="rId128" Type="http://schemas.openxmlformats.org/officeDocument/2006/relationships/image" Target="../media/image2902.png"/><Relationship Id="rId335" Type="http://schemas.openxmlformats.org/officeDocument/2006/relationships/image" Target="../media/image3002.png"/><Relationship Id="rId542" Type="http://schemas.openxmlformats.org/officeDocument/2006/relationships/image" Target="../media/image3104.png"/><Relationship Id="rId181" Type="http://schemas.openxmlformats.org/officeDocument/2006/relationships/customXml" Target="../ink/ink858.xml"/><Relationship Id="rId402" Type="http://schemas.openxmlformats.org/officeDocument/2006/relationships/customXml" Target="../ink/ink969.xml"/><Relationship Id="rId279" Type="http://schemas.openxmlformats.org/officeDocument/2006/relationships/customXml" Target="../ink/ink907.xml"/><Relationship Id="rId486" Type="http://schemas.openxmlformats.org/officeDocument/2006/relationships/image" Target="../media/image3077.png"/><Relationship Id="rId693" Type="http://schemas.openxmlformats.org/officeDocument/2006/relationships/image" Target="../media/image3177.png"/><Relationship Id="rId707" Type="http://schemas.openxmlformats.org/officeDocument/2006/relationships/image" Target="../media/image59.png"/><Relationship Id="rId43" Type="http://schemas.openxmlformats.org/officeDocument/2006/relationships/customXml" Target="../ink/ink789.xml"/><Relationship Id="rId139" Type="http://schemas.openxmlformats.org/officeDocument/2006/relationships/customXml" Target="../ink/ink837.xml"/><Relationship Id="rId346" Type="http://schemas.openxmlformats.org/officeDocument/2006/relationships/customXml" Target="../ink/ink941.xml"/><Relationship Id="rId553" Type="http://schemas.openxmlformats.org/officeDocument/2006/relationships/customXml" Target="../ink/ink1045.xml"/><Relationship Id="rId760" Type="http://schemas.openxmlformats.org/officeDocument/2006/relationships/customXml" Target="../ink/ink1149.xml"/><Relationship Id="rId192" Type="http://schemas.openxmlformats.org/officeDocument/2006/relationships/image" Target="../media/image2932.png"/><Relationship Id="rId206" Type="http://schemas.openxmlformats.org/officeDocument/2006/relationships/image" Target="../media/image2939.png"/><Relationship Id="rId413" Type="http://schemas.openxmlformats.org/officeDocument/2006/relationships/image" Target="../media/image3041.png"/><Relationship Id="rId497" Type="http://schemas.openxmlformats.org/officeDocument/2006/relationships/customXml" Target="../ink/ink1017.xml"/><Relationship Id="rId620" Type="http://schemas.openxmlformats.org/officeDocument/2006/relationships/image" Target="../media/image3142.png"/><Relationship Id="rId718" Type="http://schemas.openxmlformats.org/officeDocument/2006/relationships/customXml" Target="../ink/ink1128.xml"/><Relationship Id="rId357" Type="http://schemas.openxmlformats.org/officeDocument/2006/relationships/image" Target="../media/image3013.png"/><Relationship Id="rId54" Type="http://schemas.openxmlformats.org/officeDocument/2006/relationships/image" Target="../media/image2866.png"/><Relationship Id="rId217" Type="http://schemas.openxmlformats.org/officeDocument/2006/relationships/customXml" Target="../ink/ink876.xml"/><Relationship Id="rId564" Type="http://schemas.openxmlformats.org/officeDocument/2006/relationships/image" Target="../media/image3115.png"/><Relationship Id="rId424" Type="http://schemas.openxmlformats.org/officeDocument/2006/relationships/customXml" Target="../ink/ink980.xml"/><Relationship Id="rId631" Type="http://schemas.openxmlformats.org/officeDocument/2006/relationships/customXml" Target="../ink/ink1084.xml"/><Relationship Id="rId729" Type="http://schemas.openxmlformats.org/officeDocument/2006/relationships/image" Target="../media/image70.png"/><Relationship Id="rId270" Type="http://schemas.openxmlformats.org/officeDocument/2006/relationships/image" Target="../media/image2971.png"/><Relationship Id="rId65" Type="http://schemas.openxmlformats.org/officeDocument/2006/relationships/customXml" Target="../ink/ink800.xml"/><Relationship Id="rId130" Type="http://schemas.openxmlformats.org/officeDocument/2006/relationships/image" Target="../media/image2903.png"/><Relationship Id="rId368" Type="http://schemas.openxmlformats.org/officeDocument/2006/relationships/customXml" Target="../ink/ink952.xml"/><Relationship Id="rId575" Type="http://schemas.openxmlformats.org/officeDocument/2006/relationships/customXml" Target="../ink/ink1056.xml"/><Relationship Id="rId228" Type="http://schemas.openxmlformats.org/officeDocument/2006/relationships/image" Target="../media/image2950.png"/><Relationship Id="rId435" Type="http://schemas.openxmlformats.org/officeDocument/2006/relationships/image" Target="../media/image3052.png"/><Relationship Id="rId642" Type="http://schemas.openxmlformats.org/officeDocument/2006/relationships/customXml" Target="../ink/ink1090.xml"/><Relationship Id="rId281" Type="http://schemas.openxmlformats.org/officeDocument/2006/relationships/customXml" Target="../ink/ink908.xml"/><Relationship Id="rId502" Type="http://schemas.openxmlformats.org/officeDocument/2006/relationships/image" Target="../media/image3084.png"/><Relationship Id="rId76" Type="http://schemas.openxmlformats.org/officeDocument/2006/relationships/image" Target="../media/image2876.png"/><Relationship Id="rId141" Type="http://schemas.openxmlformats.org/officeDocument/2006/relationships/customXml" Target="../ink/ink838.xml"/><Relationship Id="rId379" Type="http://schemas.openxmlformats.org/officeDocument/2006/relationships/image" Target="../media/image3024.png"/><Relationship Id="rId586" Type="http://schemas.openxmlformats.org/officeDocument/2006/relationships/image" Target="../media/image3126.png"/><Relationship Id="rId7" Type="http://schemas.openxmlformats.org/officeDocument/2006/relationships/customXml" Target="../ink/ink771.xml"/><Relationship Id="rId239" Type="http://schemas.openxmlformats.org/officeDocument/2006/relationships/customXml" Target="../ink/ink887.xml"/><Relationship Id="rId446" Type="http://schemas.openxmlformats.org/officeDocument/2006/relationships/image" Target="../media/image3057.png"/><Relationship Id="rId653" Type="http://schemas.openxmlformats.org/officeDocument/2006/relationships/image" Target="../media/image3157.png"/><Relationship Id="rId292" Type="http://schemas.openxmlformats.org/officeDocument/2006/relationships/image" Target="../media/image2982.png"/><Relationship Id="rId306" Type="http://schemas.openxmlformats.org/officeDocument/2006/relationships/image" Target="../media/image2989.png"/><Relationship Id="rId87" Type="http://schemas.openxmlformats.org/officeDocument/2006/relationships/customXml" Target="../ink/ink811.xml"/><Relationship Id="rId513" Type="http://schemas.openxmlformats.org/officeDocument/2006/relationships/customXml" Target="../ink/ink1025.xml"/><Relationship Id="rId597" Type="http://schemas.openxmlformats.org/officeDocument/2006/relationships/customXml" Target="../ink/ink1067.xml"/><Relationship Id="rId720" Type="http://schemas.openxmlformats.org/officeDocument/2006/relationships/customXml" Target="../ink/ink1129.xml"/><Relationship Id="rId152" Type="http://schemas.openxmlformats.org/officeDocument/2006/relationships/image" Target="../media/image2914.png"/><Relationship Id="rId457" Type="http://schemas.openxmlformats.org/officeDocument/2006/relationships/customXml" Target="../ink/ink997.xml"/><Relationship Id="rId664" Type="http://schemas.openxmlformats.org/officeDocument/2006/relationships/customXml" Target="../ink/ink1101.xml"/><Relationship Id="rId14" Type="http://schemas.openxmlformats.org/officeDocument/2006/relationships/image" Target="../media/image2846.png"/><Relationship Id="rId317" Type="http://schemas.openxmlformats.org/officeDocument/2006/relationships/customXml" Target="../ink/ink926.xml"/><Relationship Id="rId524" Type="http://schemas.openxmlformats.org/officeDocument/2006/relationships/image" Target="../media/image3095.png"/><Relationship Id="rId731" Type="http://schemas.openxmlformats.org/officeDocument/2006/relationships/image" Target="../media/image71.png"/><Relationship Id="rId98" Type="http://schemas.openxmlformats.org/officeDocument/2006/relationships/image" Target="../media/image2887.png"/><Relationship Id="rId163" Type="http://schemas.openxmlformats.org/officeDocument/2006/relationships/customXml" Target="../ink/ink849.xml"/><Relationship Id="rId370" Type="http://schemas.openxmlformats.org/officeDocument/2006/relationships/customXml" Target="../ink/ink953.xml"/><Relationship Id="rId230" Type="http://schemas.openxmlformats.org/officeDocument/2006/relationships/image" Target="../media/image2951.png"/><Relationship Id="rId468" Type="http://schemas.openxmlformats.org/officeDocument/2006/relationships/image" Target="../media/image3068.png"/><Relationship Id="rId675" Type="http://schemas.openxmlformats.org/officeDocument/2006/relationships/image" Target="../media/image3168.png"/><Relationship Id="rId25" Type="http://schemas.openxmlformats.org/officeDocument/2006/relationships/customXml" Target="../ink/ink780.xml"/><Relationship Id="rId328" Type="http://schemas.openxmlformats.org/officeDocument/2006/relationships/customXml" Target="../ink/ink932.xml"/><Relationship Id="rId535" Type="http://schemas.openxmlformats.org/officeDocument/2006/relationships/customXml" Target="../ink/ink1036.xml"/><Relationship Id="rId742" Type="http://schemas.openxmlformats.org/officeDocument/2006/relationships/customXml" Target="../ink/ink1140.xml"/><Relationship Id="rId174" Type="http://schemas.openxmlformats.org/officeDocument/2006/relationships/image" Target="../media/image2924.png"/><Relationship Id="rId381" Type="http://schemas.openxmlformats.org/officeDocument/2006/relationships/image" Target="../media/image3025.png"/><Relationship Id="rId602" Type="http://schemas.openxmlformats.org/officeDocument/2006/relationships/image" Target="../media/image3134.png"/><Relationship Id="rId241" Type="http://schemas.openxmlformats.org/officeDocument/2006/relationships/customXml" Target="../ink/ink888.xml"/><Relationship Id="rId479" Type="http://schemas.openxmlformats.org/officeDocument/2006/relationships/customXml" Target="../ink/ink1008.xml"/><Relationship Id="rId686" Type="http://schemas.openxmlformats.org/officeDocument/2006/relationships/customXml" Target="../ink/ink1112.xml"/><Relationship Id="rId36" Type="http://schemas.openxmlformats.org/officeDocument/2006/relationships/image" Target="../media/image2857.png"/><Relationship Id="rId339" Type="http://schemas.openxmlformats.org/officeDocument/2006/relationships/image" Target="../media/image3004.png"/><Relationship Id="rId546" Type="http://schemas.openxmlformats.org/officeDocument/2006/relationships/image" Target="../media/image3106.png"/><Relationship Id="rId753" Type="http://schemas.openxmlformats.org/officeDocument/2006/relationships/image" Target="../media/image82.png"/><Relationship Id="rId101" Type="http://schemas.openxmlformats.org/officeDocument/2006/relationships/customXml" Target="../ink/ink818.xml"/><Relationship Id="rId185" Type="http://schemas.openxmlformats.org/officeDocument/2006/relationships/customXml" Target="../ink/ink860.xml"/><Relationship Id="rId406" Type="http://schemas.openxmlformats.org/officeDocument/2006/relationships/customXml" Target="../ink/ink971.xml"/><Relationship Id="rId392" Type="http://schemas.openxmlformats.org/officeDocument/2006/relationships/customXml" Target="../ink/ink964.xml"/><Relationship Id="rId613" Type="http://schemas.openxmlformats.org/officeDocument/2006/relationships/customXml" Target="../ink/ink1075.xml"/><Relationship Id="rId697" Type="http://schemas.openxmlformats.org/officeDocument/2006/relationships/image" Target="../media/image50.png"/><Relationship Id="rId252" Type="http://schemas.openxmlformats.org/officeDocument/2006/relationships/image" Target="../media/image2962.png"/><Relationship Id="rId47" Type="http://schemas.openxmlformats.org/officeDocument/2006/relationships/customXml" Target="../ink/ink791.xml"/><Relationship Id="rId112" Type="http://schemas.openxmlformats.org/officeDocument/2006/relationships/image" Target="../media/image2894.png"/><Relationship Id="rId557" Type="http://schemas.openxmlformats.org/officeDocument/2006/relationships/customXml" Target="../ink/ink1047.xml"/><Relationship Id="rId764" Type="http://schemas.openxmlformats.org/officeDocument/2006/relationships/customXml" Target="../ink/ink1151.xml"/><Relationship Id="rId196" Type="http://schemas.openxmlformats.org/officeDocument/2006/relationships/image" Target="../media/image2934.png"/><Relationship Id="rId417" Type="http://schemas.openxmlformats.org/officeDocument/2006/relationships/image" Target="../media/image3043.png"/><Relationship Id="rId624" Type="http://schemas.openxmlformats.org/officeDocument/2006/relationships/image" Target="../media/image3144.png"/><Relationship Id="rId263" Type="http://schemas.openxmlformats.org/officeDocument/2006/relationships/customXml" Target="../ink/ink899.xml"/><Relationship Id="rId470" Type="http://schemas.openxmlformats.org/officeDocument/2006/relationships/image" Target="../media/image3069.png"/><Relationship Id="rId58" Type="http://schemas.openxmlformats.org/officeDocument/2006/relationships/image" Target="../media/image2868.png"/><Relationship Id="rId123" Type="http://schemas.openxmlformats.org/officeDocument/2006/relationships/customXml" Target="../ink/ink829.xml"/><Relationship Id="rId330" Type="http://schemas.openxmlformats.org/officeDocument/2006/relationships/customXml" Target="../ink/ink933.xml"/><Relationship Id="rId568" Type="http://schemas.openxmlformats.org/officeDocument/2006/relationships/image" Target="../media/image3117.png"/><Relationship Id="rId428" Type="http://schemas.openxmlformats.org/officeDocument/2006/relationships/customXml" Target="../ink/ink982.xml"/><Relationship Id="rId635" Type="http://schemas.openxmlformats.org/officeDocument/2006/relationships/customXml" Target="../ink/ink1086.xml"/><Relationship Id="rId274" Type="http://schemas.openxmlformats.org/officeDocument/2006/relationships/image" Target="../media/image2973.png"/><Relationship Id="rId481" Type="http://schemas.openxmlformats.org/officeDocument/2006/relationships/customXml" Target="../ink/ink1009.xml"/><Relationship Id="rId702" Type="http://schemas.openxmlformats.org/officeDocument/2006/relationships/customXml" Target="../ink/ink1120.xml"/><Relationship Id="rId69" Type="http://schemas.openxmlformats.org/officeDocument/2006/relationships/customXml" Target="../ink/ink802.xml"/><Relationship Id="rId134" Type="http://schemas.openxmlformats.org/officeDocument/2006/relationships/image" Target="../media/image2905.png"/><Relationship Id="rId579" Type="http://schemas.openxmlformats.org/officeDocument/2006/relationships/customXml" Target="../ink/ink1058.xml"/><Relationship Id="rId341" Type="http://schemas.openxmlformats.org/officeDocument/2006/relationships/image" Target="../media/image3005.png"/><Relationship Id="rId439" Type="http://schemas.openxmlformats.org/officeDocument/2006/relationships/image" Target="../media/image3054.png"/><Relationship Id="rId646" Type="http://schemas.openxmlformats.org/officeDocument/2006/relationships/customXml" Target="../ink/ink1092.xml"/><Relationship Id="rId201" Type="http://schemas.openxmlformats.org/officeDocument/2006/relationships/customXml" Target="../ink/ink868.xml"/><Relationship Id="rId285" Type="http://schemas.openxmlformats.org/officeDocument/2006/relationships/customXml" Target="../ink/ink910.xml"/><Relationship Id="rId506" Type="http://schemas.openxmlformats.org/officeDocument/2006/relationships/image" Target="../media/image3086.png"/><Relationship Id="rId492" Type="http://schemas.openxmlformats.org/officeDocument/2006/relationships/image" Target="../media/image3080.png"/><Relationship Id="rId713" Type="http://schemas.openxmlformats.org/officeDocument/2006/relationships/image" Target="../media/image62.png"/><Relationship Id="rId145" Type="http://schemas.openxmlformats.org/officeDocument/2006/relationships/customXml" Target="../ink/ink840.xml"/><Relationship Id="rId352" Type="http://schemas.openxmlformats.org/officeDocument/2006/relationships/customXml" Target="../ink/ink944.xml"/><Relationship Id="rId212" Type="http://schemas.openxmlformats.org/officeDocument/2006/relationships/image" Target="../media/image2942.png"/><Relationship Id="rId657" Type="http://schemas.openxmlformats.org/officeDocument/2006/relationships/image" Target="../media/image3159.png"/><Relationship Id="rId296" Type="http://schemas.openxmlformats.org/officeDocument/2006/relationships/image" Target="../media/image2984.png"/><Relationship Id="rId517" Type="http://schemas.openxmlformats.org/officeDocument/2006/relationships/customXml" Target="../ink/ink1027.xml"/><Relationship Id="rId724" Type="http://schemas.openxmlformats.org/officeDocument/2006/relationships/customXml" Target="../ink/ink1131.xml"/><Relationship Id="rId60" Type="http://schemas.openxmlformats.org/officeDocument/2006/relationships/image" Target="../media/image2869.png"/><Relationship Id="rId156" Type="http://schemas.openxmlformats.org/officeDocument/2006/relationships/image" Target="../media/image2916.png"/><Relationship Id="rId363" Type="http://schemas.openxmlformats.org/officeDocument/2006/relationships/image" Target="../media/image3016.png"/><Relationship Id="rId570" Type="http://schemas.openxmlformats.org/officeDocument/2006/relationships/image" Target="../media/image3118.png"/><Relationship Id="rId223" Type="http://schemas.openxmlformats.org/officeDocument/2006/relationships/customXml" Target="../ink/ink879.xml"/><Relationship Id="rId430" Type="http://schemas.openxmlformats.org/officeDocument/2006/relationships/customXml" Target="../ink/ink983.xml"/><Relationship Id="rId668" Type="http://schemas.openxmlformats.org/officeDocument/2006/relationships/customXml" Target="../ink/ink1103.xml"/><Relationship Id="rId18" Type="http://schemas.openxmlformats.org/officeDocument/2006/relationships/image" Target="../media/image2848.png"/><Relationship Id="rId528" Type="http://schemas.openxmlformats.org/officeDocument/2006/relationships/image" Target="../media/image3097.png"/><Relationship Id="rId735" Type="http://schemas.openxmlformats.org/officeDocument/2006/relationships/image" Target="../media/image73.png"/><Relationship Id="rId167" Type="http://schemas.openxmlformats.org/officeDocument/2006/relationships/customXml" Target="../ink/ink851.xml"/><Relationship Id="rId374" Type="http://schemas.openxmlformats.org/officeDocument/2006/relationships/customXml" Target="../ink/ink955.xml"/><Relationship Id="rId581" Type="http://schemas.openxmlformats.org/officeDocument/2006/relationships/customXml" Target="../ink/ink1059.xml"/><Relationship Id="rId71" Type="http://schemas.openxmlformats.org/officeDocument/2006/relationships/customXml" Target="../ink/ink803.xml"/><Relationship Id="rId234" Type="http://schemas.openxmlformats.org/officeDocument/2006/relationships/image" Target="../media/image2953.png"/><Relationship Id="rId679" Type="http://schemas.openxmlformats.org/officeDocument/2006/relationships/image" Target="../media/image3170.png"/><Relationship Id="rId2" Type="http://schemas.openxmlformats.org/officeDocument/2006/relationships/notesSlide" Target="../notesSlides/notesSlide7.xml"/><Relationship Id="rId29" Type="http://schemas.openxmlformats.org/officeDocument/2006/relationships/customXml" Target="../ink/ink782.xml"/><Relationship Id="rId441" Type="http://schemas.openxmlformats.org/officeDocument/2006/relationships/customXml" Target="../ink/ink989.xml"/><Relationship Id="rId539" Type="http://schemas.openxmlformats.org/officeDocument/2006/relationships/customXml" Target="../ink/ink1038.xml"/><Relationship Id="rId746" Type="http://schemas.openxmlformats.org/officeDocument/2006/relationships/customXml" Target="../ink/ink1142.xml"/><Relationship Id="rId178" Type="http://schemas.openxmlformats.org/officeDocument/2006/relationships/image" Target="../media/image1388.png"/><Relationship Id="rId301" Type="http://schemas.openxmlformats.org/officeDocument/2006/relationships/customXml" Target="../ink/ink918.xml"/><Relationship Id="rId82" Type="http://schemas.openxmlformats.org/officeDocument/2006/relationships/image" Target="../media/image2879.png"/><Relationship Id="rId385" Type="http://schemas.openxmlformats.org/officeDocument/2006/relationships/image" Target="../media/image3027.png"/><Relationship Id="rId592" Type="http://schemas.openxmlformats.org/officeDocument/2006/relationships/image" Target="../media/image3129.png"/><Relationship Id="rId606" Type="http://schemas.openxmlformats.org/officeDocument/2006/relationships/image" Target="../media/image3136.png"/><Relationship Id="rId245" Type="http://schemas.openxmlformats.org/officeDocument/2006/relationships/customXml" Target="../ink/ink890.xml"/><Relationship Id="rId452" Type="http://schemas.openxmlformats.org/officeDocument/2006/relationships/image" Target="../media/image3060.png"/><Relationship Id="rId105" Type="http://schemas.openxmlformats.org/officeDocument/2006/relationships/customXml" Target="../ink/ink820.xml"/><Relationship Id="rId312" Type="http://schemas.openxmlformats.org/officeDocument/2006/relationships/image" Target="../media/image2991.png"/><Relationship Id="rId757" Type="http://schemas.openxmlformats.org/officeDocument/2006/relationships/image" Target="../media/image84.png"/><Relationship Id="rId93" Type="http://schemas.openxmlformats.org/officeDocument/2006/relationships/customXml" Target="../ink/ink814.xml"/><Relationship Id="rId189" Type="http://schemas.openxmlformats.org/officeDocument/2006/relationships/customXml" Target="../ink/ink862.xml"/><Relationship Id="rId396" Type="http://schemas.openxmlformats.org/officeDocument/2006/relationships/customXml" Target="../ink/ink966.xml"/><Relationship Id="rId617" Type="http://schemas.openxmlformats.org/officeDocument/2006/relationships/customXml" Target="../ink/ink1077.xml"/><Relationship Id="rId256" Type="http://schemas.openxmlformats.org/officeDocument/2006/relationships/image" Target="../media/image2964.png"/><Relationship Id="rId463" Type="http://schemas.openxmlformats.org/officeDocument/2006/relationships/customXml" Target="../ink/ink1000.xml"/><Relationship Id="rId670" Type="http://schemas.openxmlformats.org/officeDocument/2006/relationships/customXml" Target="../ink/ink1104.xml"/><Relationship Id="rId116" Type="http://schemas.openxmlformats.org/officeDocument/2006/relationships/image" Target="../media/image2896.png"/><Relationship Id="rId323" Type="http://schemas.openxmlformats.org/officeDocument/2006/relationships/customXml" Target="../ink/ink929.xml"/><Relationship Id="rId530" Type="http://schemas.openxmlformats.org/officeDocument/2006/relationships/image" Target="../media/image3098.png"/><Relationship Id="rId20" Type="http://schemas.openxmlformats.org/officeDocument/2006/relationships/image" Target="../media/image2849.png"/><Relationship Id="rId628" Type="http://schemas.openxmlformats.org/officeDocument/2006/relationships/image" Target="../media/image3146.png"/><Relationship Id="rId267" Type="http://schemas.openxmlformats.org/officeDocument/2006/relationships/customXml" Target="../ink/ink901.xml"/><Relationship Id="rId474" Type="http://schemas.openxmlformats.org/officeDocument/2006/relationships/image" Target="../media/image3071.png"/><Relationship Id="rId127" Type="http://schemas.openxmlformats.org/officeDocument/2006/relationships/customXml" Target="../ink/ink831.xml"/><Relationship Id="rId681" Type="http://schemas.openxmlformats.org/officeDocument/2006/relationships/image" Target="../media/image3171.png"/><Relationship Id="rId31" Type="http://schemas.openxmlformats.org/officeDocument/2006/relationships/customXml" Target="../ink/ink783.xml"/><Relationship Id="rId334" Type="http://schemas.openxmlformats.org/officeDocument/2006/relationships/customXml" Target="../ink/ink935.xml"/><Relationship Id="rId541" Type="http://schemas.openxmlformats.org/officeDocument/2006/relationships/customXml" Target="../ink/ink1039.xml"/><Relationship Id="rId639" Type="http://schemas.openxmlformats.org/officeDocument/2006/relationships/image" Target="../media/image3151.png"/><Relationship Id="rId180" Type="http://schemas.openxmlformats.org/officeDocument/2006/relationships/image" Target="../media/image2926.png"/><Relationship Id="rId278" Type="http://schemas.openxmlformats.org/officeDocument/2006/relationships/image" Target="../media/image2975.png"/><Relationship Id="rId401" Type="http://schemas.openxmlformats.org/officeDocument/2006/relationships/image" Target="../media/image3035.png"/><Relationship Id="rId303" Type="http://schemas.openxmlformats.org/officeDocument/2006/relationships/customXml" Target="../ink/ink919.xml"/><Relationship Id="rId485" Type="http://schemas.openxmlformats.org/officeDocument/2006/relationships/customXml" Target="../ink/ink1011.xml"/><Relationship Id="rId692" Type="http://schemas.openxmlformats.org/officeDocument/2006/relationships/customXml" Target="../ink/ink1115.xml"/><Relationship Id="rId706" Type="http://schemas.openxmlformats.org/officeDocument/2006/relationships/customXml" Target="../ink/ink1122.xml"/><Relationship Id="rId748" Type="http://schemas.openxmlformats.org/officeDocument/2006/relationships/customXml" Target="../ink/ink1143.xml"/><Relationship Id="rId42" Type="http://schemas.openxmlformats.org/officeDocument/2006/relationships/image" Target="../media/image2860.png"/><Relationship Id="rId84" Type="http://schemas.openxmlformats.org/officeDocument/2006/relationships/image" Target="../media/image2880.png"/><Relationship Id="rId138" Type="http://schemas.openxmlformats.org/officeDocument/2006/relationships/image" Target="../media/image2907.png"/><Relationship Id="rId345" Type="http://schemas.openxmlformats.org/officeDocument/2006/relationships/image" Target="../media/image3007.png"/><Relationship Id="rId387" Type="http://schemas.openxmlformats.org/officeDocument/2006/relationships/image" Target="../media/image3028.png"/><Relationship Id="rId510" Type="http://schemas.openxmlformats.org/officeDocument/2006/relationships/image" Target="../media/image3088.png"/><Relationship Id="rId552" Type="http://schemas.openxmlformats.org/officeDocument/2006/relationships/image" Target="../media/image3109.png"/><Relationship Id="rId594" Type="http://schemas.openxmlformats.org/officeDocument/2006/relationships/image" Target="../media/image3130.png"/><Relationship Id="rId608" Type="http://schemas.openxmlformats.org/officeDocument/2006/relationships/image" Target="../media/image3137.png"/><Relationship Id="rId191" Type="http://schemas.openxmlformats.org/officeDocument/2006/relationships/customXml" Target="../ink/ink863.xml"/><Relationship Id="rId205" Type="http://schemas.openxmlformats.org/officeDocument/2006/relationships/customXml" Target="../ink/ink870.xml"/><Relationship Id="rId247" Type="http://schemas.openxmlformats.org/officeDocument/2006/relationships/customXml" Target="../ink/ink891.xml"/><Relationship Id="rId412" Type="http://schemas.openxmlformats.org/officeDocument/2006/relationships/customXml" Target="../ink/ink974.xml"/><Relationship Id="rId107" Type="http://schemas.openxmlformats.org/officeDocument/2006/relationships/customXml" Target="../ink/ink821.xml"/><Relationship Id="rId289" Type="http://schemas.openxmlformats.org/officeDocument/2006/relationships/customXml" Target="../ink/ink912.xml"/><Relationship Id="rId454" Type="http://schemas.openxmlformats.org/officeDocument/2006/relationships/image" Target="../media/image3061.png"/><Relationship Id="rId496" Type="http://schemas.openxmlformats.org/officeDocument/2006/relationships/image" Target="../media/image3082.png"/><Relationship Id="rId661" Type="http://schemas.openxmlformats.org/officeDocument/2006/relationships/image" Target="../media/image3161.png"/><Relationship Id="rId717" Type="http://schemas.openxmlformats.org/officeDocument/2006/relationships/image" Target="../media/image64.png"/><Relationship Id="rId759" Type="http://schemas.openxmlformats.org/officeDocument/2006/relationships/image" Target="../media/image85.png"/><Relationship Id="rId11" Type="http://schemas.openxmlformats.org/officeDocument/2006/relationships/customXml" Target="../ink/ink773.xml"/><Relationship Id="rId53" Type="http://schemas.openxmlformats.org/officeDocument/2006/relationships/customXml" Target="../ink/ink794.xml"/><Relationship Id="rId149" Type="http://schemas.openxmlformats.org/officeDocument/2006/relationships/customXml" Target="../ink/ink842.xml"/><Relationship Id="rId314" Type="http://schemas.openxmlformats.org/officeDocument/2006/relationships/image" Target="../media/image2992.png"/><Relationship Id="rId356" Type="http://schemas.openxmlformats.org/officeDocument/2006/relationships/customXml" Target="../ink/ink946.xml"/><Relationship Id="rId398" Type="http://schemas.openxmlformats.org/officeDocument/2006/relationships/customXml" Target="../ink/ink967.xml"/><Relationship Id="rId521" Type="http://schemas.openxmlformats.org/officeDocument/2006/relationships/customXml" Target="../ink/ink1029.xml"/><Relationship Id="rId563" Type="http://schemas.openxmlformats.org/officeDocument/2006/relationships/customXml" Target="../ink/ink1050.xml"/><Relationship Id="rId619" Type="http://schemas.openxmlformats.org/officeDocument/2006/relationships/customXml" Target="../ink/ink1078.xml"/><Relationship Id="rId95" Type="http://schemas.openxmlformats.org/officeDocument/2006/relationships/customXml" Target="../ink/ink815.xml"/><Relationship Id="rId160" Type="http://schemas.openxmlformats.org/officeDocument/2006/relationships/image" Target="../media/image2918.png"/><Relationship Id="rId216" Type="http://schemas.openxmlformats.org/officeDocument/2006/relationships/image" Target="../media/image2944.png"/><Relationship Id="rId423" Type="http://schemas.openxmlformats.org/officeDocument/2006/relationships/image" Target="../media/image3046.png"/><Relationship Id="rId258" Type="http://schemas.openxmlformats.org/officeDocument/2006/relationships/image" Target="../media/image2965.png"/><Relationship Id="rId465" Type="http://schemas.openxmlformats.org/officeDocument/2006/relationships/customXml" Target="../ink/ink1001.xml"/><Relationship Id="rId630" Type="http://schemas.openxmlformats.org/officeDocument/2006/relationships/image" Target="../media/image3147.png"/><Relationship Id="rId672" Type="http://schemas.openxmlformats.org/officeDocument/2006/relationships/customXml" Target="../ink/ink1105.xml"/><Relationship Id="rId728" Type="http://schemas.openxmlformats.org/officeDocument/2006/relationships/customXml" Target="../ink/ink1133.xml"/><Relationship Id="rId22" Type="http://schemas.openxmlformats.org/officeDocument/2006/relationships/image" Target="../media/image2850.png"/><Relationship Id="rId64" Type="http://schemas.openxmlformats.org/officeDocument/2006/relationships/image" Target="../media/image2871.png"/><Relationship Id="rId118" Type="http://schemas.openxmlformats.org/officeDocument/2006/relationships/image" Target="../media/image2897.png"/><Relationship Id="rId325" Type="http://schemas.openxmlformats.org/officeDocument/2006/relationships/image" Target="../media/image2997.png"/><Relationship Id="rId367" Type="http://schemas.openxmlformats.org/officeDocument/2006/relationships/image" Target="../media/image3018.png"/><Relationship Id="rId532" Type="http://schemas.openxmlformats.org/officeDocument/2006/relationships/image" Target="../media/image3099.png"/><Relationship Id="rId574" Type="http://schemas.openxmlformats.org/officeDocument/2006/relationships/image" Target="../media/image3120.png"/><Relationship Id="rId171" Type="http://schemas.openxmlformats.org/officeDocument/2006/relationships/customXml" Target="../ink/ink853.xml"/><Relationship Id="rId227" Type="http://schemas.openxmlformats.org/officeDocument/2006/relationships/customXml" Target="../ink/ink881.xml"/><Relationship Id="rId269" Type="http://schemas.openxmlformats.org/officeDocument/2006/relationships/customXml" Target="../ink/ink902.xml"/><Relationship Id="rId434" Type="http://schemas.openxmlformats.org/officeDocument/2006/relationships/customXml" Target="../ink/ink985.xml"/><Relationship Id="rId476" Type="http://schemas.openxmlformats.org/officeDocument/2006/relationships/image" Target="../media/image3072.png"/><Relationship Id="rId641" Type="http://schemas.openxmlformats.org/officeDocument/2006/relationships/image" Target="../media/image3152.png"/><Relationship Id="rId683" Type="http://schemas.openxmlformats.org/officeDocument/2006/relationships/image" Target="../media/image3172.png"/><Relationship Id="rId739" Type="http://schemas.openxmlformats.org/officeDocument/2006/relationships/image" Target="../media/image75.png"/><Relationship Id="rId33" Type="http://schemas.openxmlformats.org/officeDocument/2006/relationships/customXml" Target="../ink/ink784.xml"/><Relationship Id="rId129" Type="http://schemas.openxmlformats.org/officeDocument/2006/relationships/customXml" Target="../ink/ink832.xml"/><Relationship Id="rId280" Type="http://schemas.openxmlformats.org/officeDocument/2006/relationships/image" Target="../media/image2976.png"/><Relationship Id="rId336" Type="http://schemas.openxmlformats.org/officeDocument/2006/relationships/customXml" Target="../ink/ink936.xml"/><Relationship Id="rId501" Type="http://schemas.openxmlformats.org/officeDocument/2006/relationships/customXml" Target="../ink/ink1019.xml"/><Relationship Id="rId543" Type="http://schemas.openxmlformats.org/officeDocument/2006/relationships/customXml" Target="../ink/ink1040.xml"/><Relationship Id="rId75" Type="http://schemas.openxmlformats.org/officeDocument/2006/relationships/customXml" Target="../ink/ink805.xml"/><Relationship Id="rId140" Type="http://schemas.openxmlformats.org/officeDocument/2006/relationships/image" Target="../media/image2908.png"/><Relationship Id="rId182" Type="http://schemas.openxmlformats.org/officeDocument/2006/relationships/image" Target="../media/image2927.png"/><Relationship Id="rId378" Type="http://schemas.openxmlformats.org/officeDocument/2006/relationships/customXml" Target="../ink/ink957.xml"/><Relationship Id="rId403" Type="http://schemas.openxmlformats.org/officeDocument/2006/relationships/image" Target="../media/image3036.png"/><Relationship Id="rId585" Type="http://schemas.openxmlformats.org/officeDocument/2006/relationships/customXml" Target="../ink/ink1061.xml"/><Relationship Id="rId750" Type="http://schemas.openxmlformats.org/officeDocument/2006/relationships/customXml" Target="../ink/ink1144.xml"/><Relationship Id="rId6" Type="http://schemas.openxmlformats.org/officeDocument/2006/relationships/image" Target="../media/image2842.png"/><Relationship Id="rId238" Type="http://schemas.openxmlformats.org/officeDocument/2006/relationships/image" Target="../media/image2955.png"/><Relationship Id="rId445" Type="http://schemas.openxmlformats.org/officeDocument/2006/relationships/customXml" Target="../ink/ink991.xml"/><Relationship Id="rId487" Type="http://schemas.openxmlformats.org/officeDocument/2006/relationships/customXml" Target="../ink/ink1012.xml"/><Relationship Id="rId610" Type="http://schemas.openxmlformats.org/officeDocument/2006/relationships/image" Target="../media/image1639.png"/><Relationship Id="rId652" Type="http://schemas.openxmlformats.org/officeDocument/2006/relationships/customXml" Target="../ink/ink1095.xml"/><Relationship Id="rId694" Type="http://schemas.openxmlformats.org/officeDocument/2006/relationships/customXml" Target="../ink/ink1116.xml"/><Relationship Id="rId708" Type="http://schemas.openxmlformats.org/officeDocument/2006/relationships/customXml" Target="../ink/ink1123.xml"/><Relationship Id="rId291" Type="http://schemas.openxmlformats.org/officeDocument/2006/relationships/customXml" Target="../ink/ink913.xml"/><Relationship Id="rId305" Type="http://schemas.openxmlformats.org/officeDocument/2006/relationships/customXml" Target="../ink/ink920.xml"/><Relationship Id="rId347" Type="http://schemas.openxmlformats.org/officeDocument/2006/relationships/image" Target="../media/image3008.png"/><Relationship Id="rId512" Type="http://schemas.openxmlformats.org/officeDocument/2006/relationships/image" Target="../media/image3089.png"/><Relationship Id="rId44" Type="http://schemas.openxmlformats.org/officeDocument/2006/relationships/image" Target="../media/image2861.png"/><Relationship Id="rId86" Type="http://schemas.openxmlformats.org/officeDocument/2006/relationships/image" Target="../media/image2881.png"/><Relationship Id="rId151" Type="http://schemas.openxmlformats.org/officeDocument/2006/relationships/customXml" Target="../ink/ink843.xml"/><Relationship Id="rId389" Type="http://schemas.openxmlformats.org/officeDocument/2006/relationships/image" Target="../media/image3029.png"/><Relationship Id="rId554" Type="http://schemas.openxmlformats.org/officeDocument/2006/relationships/image" Target="../media/image3110.png"/><Relationship Id="rId596" Type="http://schemas.openxmlformats.org/officeDocument/2006/relationships/image" Target="../media/image3131.png"/><Relationship Id="rId761" Type="http://schemas.openxmlformats.org/officeDocument/2006/relationships/image" Target="../media/image86.png"/><Relationship Id="rId193" Type="http://schemas.openxmlformats.org/officeDocument/2006/relationships/customXml" Target="../ink/ink864.xml"/><Relationship Id="rId207" Type="http://schemas.openxmlformats.org/officeDocument/2006/relationships/customXml" Target="../ink/ink871.xml"/><Relationship Id="rId249" Type="http://schemas.openxmlformats.org/officeDocument/2006/relationships/customXml" Target="../ink/ink892.xml"/><Relationship Id="rId414" Type="http://schemas.openxmlformats.org/officeDocument/2006/relationships/customXml" Target="../ink/ink975.xml"/><Relationship Id="rId456" Type="http://schemas.openxmlformats.org/officeDocument/2006/relationships/image" Target="../media/image3062.png"/><Relationship Id="rId498" Type="http://schemas.openxmlformats.org/officeDocument/2006/relationships/image" Target="../media/image3083.png"/><Relationship Id="rId621" Type="http://schemas.openxmlformats.org/officeDocument/2006/relationships/customXml" Target="../ink/ink1079.xml"/><Relationship Id="rId663" Type="http://schemas.openxmlformats.org/officeDocument/2006/relationships/image" Target="../media/image3162.png"/><Relationship Id="rId13" Type="http://schemas.openxmlformats.org/officeDocument/2006/relationships/customXml" Target="../ink/ink774.xml"/><Relationship Id="rId109" Type="http://schemas.openxmlformats.org/officeDocument/2006/relationships/customXml" Target="../ink/ink822.xml"/><Relationship Id="rId260" Type="http://schemas.openxmlformats.org/officeDocument/2006/relationships/image" Target="../media/image2966.png"/><Relationship Id="rId316" Type="http://schemas.openxmlformats.org/officeDocument/2006/relationships/image" Target="../media/image2993.png"/><Relationship Id="rId523" Type="http://schemas.openxmlformats.org/officeDocument/2006/relationships/customXml" Target="../ink/ink1030.xml"/><Relationship Id="rId719" Type="http://schemas.openxmlformats.org/officeDocument/2006/relationships/image" Target="../media/image65.png"/><Relationship Id="rId55" Type="http://schemas.openxmlformats.org/officeDocument/2006/relationships/customXml" Target="../ink/ink795.xml"/><Relationship Id="rId97" Type="http://schemas.openxmlformats.org/officeDocument/2006/relationships/customXml" Target="../ink/ink816.xml"/><Relationship Id="rId120" Type="http://schemas.openxmlformats.org/officeDocument/2006/relationships/image" Target="../media/image2898.png"/><Relationship Id="rId358" Type="http://schemas.openxmlformats.org/officeDocument/2006/relationships/customXml" Target="../ink/ink947.xml"/><Relationship Id="rId565" Type="http://schemas.openxmlformats.org/officeDocument/2006/relationships/customXml" Target="../ink/ink1051.xml"/><Relationship Id="rId730" Type="http://schemas.openxmlformats.org/officeDocument/2006/relationships/customXml" Target="../ink/ink1134.xml"/><Relationship Id="rId162" Type="http://schemas.openxmlformats.org/officeDocument/2006/relationships/image" Target="../media/image2919.png"/><Relationship Id="rId218" Type="http://schemas.openxmlformats.org/officeDocument/2006/relationships/image" Target="../media/image2945.png"/><Relationship Id="rId425" Type="http://schemas.openxmlformats.org/officeDocument/2006/relationships/image" Target="../media/image3047.png"/><Relationship Id="rId467" Type="http://schemas.openxmlformats.org/officeDocument/2006/relationships/customXml" Target="../ink/ink1002.xml"/><Relationship Id="rId632" Type="http://schemas.openxmlformats.org/officeDocument/2006/relationships/image" Target="../media/image3148.png"/><Relationship Id="rId271" Type="http://schemas.openxmlformats.org/officeDocument/2006/relationships/customXml" Target="../ink/ink903.xml"/><Relationship Id="rId674" Type="http://schemas.openxmlformats.org/officeDocument/2006/relationships/customXml" Target="../ink/ink1106.xml"/><Relationship Id="rId24" Type="http://schemas.openxmlformats.org/officeDocument/2006/relationships/image" Target="../media/image2851.png"/><Relationship Id="rId66" Type="http://schemas.openxmlformats.org/officeDocument/2006/relationships/image" Target="../media/image1121.png"/><Relationship Id="rId131" Type="http://schemas.openxmlformats.org/officeDocument/2006/relationships/customXml" Target="../ink/ink833.xml"/><Relationship Id="rId327" Type="http://schemas.openxmlformats.org/officeDocument/2006/relationships/image" Target="../media/image2998.png"/><Relationship Id="rId369" Type="http://schemas.openxmlformats.org/officeDocument/2006/relationships/image" Target="../media/image3019.png"/><Relationship Id="rId534" Type="http://schemas.openxmlformats.org/officeDocument/2006/relationships/image" Target="../media/image3100.png"/><Relationship Id="rId576" Type="http://schemas.openxmlformats.org/officeDocument/2006/relationships/image" Target="../media/image3121.png"/><Relationship Id="rId741" Type="http://schemas.openxmlformats.org/officeDocument/2006/relationships/image" Target="../media/image76.png"/><Relationship Id="rId173" Type="http://schemas.openxmlformats.org/officeDocument/2006/relationships/customXml" Target="../ink/ink854.xml"/><Relationship Id="rId229" Type="http://schemas.openxmlformats.org/officeDocument/2006/relationships/customXml" Target="../ink/ink882.xml"/><Relationship Id="rId380" Type="http://schemas.openxmlformats.org/officeDocument/2006/relationships/customXml" Target="../ink/ink958.xml"/><Relationship Id="rId436" Type="http://schemas.openxmlformats.org/officeDocument/2006/relationships/customXml" Target="../ink/ink986.xml"/><Relationship Id="rId601" Type="http://schemas.openxmlformats.org/officeDocument/2006/relationships/customXml" Target="../ink/ink1069.xml"/><Relationship Id="rId643" Type="http://schemas.openxmlformats.org/officeDocument/2006/relationships/image" Target="../media/image3153.png"/><Relationship Id="rId240" Type="http://schemas.openxmlformats.org/officeDocument/2006/relationships/image" Target="../media/image2956.png"/><Relationship Id="rId478" Type="http://schemas.openxmlformats.org/officeDocument/2006/relationships/image" Target="../media/image3073.png"/><Relationship Id="rId685" Type="http://schemas.openxmlformats.org/officeDocument/2006/relationships/image" Target="../media/image3173.png"/><Relationship Id="rId35" Type="http://schemas.openxmlformats.org/officeDocument/2006/relationships/customXml" Target="../ink/ink785.xml"/><Relationship Id="rId77" Type="http://schemas.openxmlformats.org/officeDocument/2006/relationships/customXml" Target="../ink/ink806.xml"/><Relationship Id="rId100" Type="http://schemas.openxmlformats.org/officeDocument/2006/relationships/image" Target="../media/image2888.png"/><Relationship Id="rId282" Type="http://schemas.openxmlformats.org/officeDocument/2006/relationships/image" Target="../media/image2977.png"/><Relationship Id="rId338" Type="http://schemas.openxmlformats.org/officeDocument/2006/relationships/customXml" Target="../ink/ink937.xml"/><Relationship Id="rId503" Type="http://schemas.openxmlformats.org/officeDocument/2006/relationships/customXml" Target="../ink/ink1020.xml"/><Relationship Id="rId545" Type="http://schemas.openxmlformats.org/officeDocument/2006/relationships/customXml" Target="../ink/ink1041.xml"/><Relationship Id="rId587" Type="http://schemas.openxmlformats.org/officeDocument/2006/relationships/customXml" Target="../ink/ink1062.xml"/><Relationship Id="rId710" Type="http://schemas.openxmlformats.org/officeDocument/2006/relationships/customXml" Target="../ink/ink1124.xml"/><Relationship Id="rId752" Type="http://schemas.openxmlformats.org/officeDocument/2006/relationships/customXml" Target="../ink/ink1145.xml"/><Relationship Id="rId8" Type="http://schemas.openxmlformats.org/officeDocument/2006/relationships/image" Target="../media/image2843.png"/><Relationship Id="rId142" Type="http://schemas.openxmlformats.org/officeDocument/2006/relationships/image" Target="../media/image2909.png"/><Relationship Id="rId184" Type="http://schemas.openxmlformats.org/officeDocument/2006/relationships/image" Target="../media/image2928.png"/><Relationship Id="rId391" Type="http://schemas.openxmlformats.org/officeDocument/2006/relationships/image" Target="../media/image3030.png"/><Relationship Id="rId405" Type="http://schemas.openxmlformats.org/officeDocument/2006/relationships/image" Target="../media/image3037.png"/><Relationship Id="rId447" Type="http://schemas.openxmlformats.org/officeDocument/2006/relationships/customXml" Target="../ink/ink992.xml"/><Relationship Id="rId612" Type="http://schemas.openxmlformats.org/officeDocument/2006/relationships/image" Target="../media/image3138.png"/><Relationship Id="rId251" Type="http://schemas.openxmlformats.org/officeDocument/2006/relationships/customXml" Target="../ink/ink893.xml"/><Relationship Id="rId489" Type="http://schemas.openxmlformats.org/officeDocument/2006/relationships/customXml" Target="../ink/ink1013.xml"/><Relationship Id="rId654" Type="http://schemas.openxmlformats.org/officeDocument/2006/relationships/customXml" Target="../ink/ink1096.xml"/><Relationship Id="rId696" Type="http://schemas.openxmlformats.org/officeDocument/2006/relationships/customXml" Target="../ink/ink1117.xml"/><Relationship Id="rId46" Type="http://schemas.openxmlformats.org/officeDocument/2006/relationships/image" Target="../media/image2862.png"/><Relationship Id="rId293" Type="http://schemas.openxmlformats.org/officeDocument/2006/relationships/customXml" Target="../ink/ink914.xml"/><Relationship Id="rId307" Type="http://schemas.openxmlformats.org/officeDocument/2006/relationships/customXml" Target="../ink/ink921.xml"/><Relationship Id="rId349" Type="http://schemas.openxmlformats.org/officeDocument/2006/relationships/image" Target="../media/image3009.png"/><Relationship Id="rId514" Type="http://schemas.openxmlformats.org/officeDocument/2006/relationships/image" Target="../media/image3090.png"/><Relationship Id="rId556" Type="http://schemas.openxmlformats.org/officeDocument/2006/relationships/image" Target="../media/image3111.png"/><Relationship Id="rId721" Type="http://schemas.openxmlformats.org/officeDocument/2006/relationships/image" Target="../media/image66.png"/><Relationship Id="rId763" Type="http://schemas.openxmlformats.org/officeDocument/2006/relationships/image" Target="../media/image87.png"/><Relationship Id="rId88" Type="http://schemas.openxmlformats.org/officeDocument/2006/relationships/image" Target="../media/image2882.png"/><Relationship Id="rId111" Type="http://schemas.openxmlformats.org/officeDocument/2006/relationships/customXml" Target="../ink/ink823.xml"/><Relationship Id="rId153" Type="http://schemas.openxmlformats.org/officeDocument/2006/relationships/customXml" Target="../ink/ink844.xml"/><Relationship Id="rId195" Type="http://schemas.openxmlformats.org/officeDocument/2006/relationships/customXml" Target="../ink/ink865.xml"/><Relationship Id="rId209" Type="http://schemas.openxmlformats.org/officeDocument/2006/relationships/customXml" Target="../ink/ink872.xml"/><Relationship Id="rId360" Type="http://schemas.openxmlformats.org/officeDocument/2006/relationships/customXml" Target="../ink/ink948.xml"/><Relationship Id="rId416" Type="http://schemas.openxmlformats.org/officeDocument/2006/relationships/customXml" Target="../ink/ink976.xml"/><Relationship Id="rId598" Type="http://schemas.openxmlformats.org/officeDocument/2006/relationships/image" Target="../media/image3132.png"/><Relationship Id="rId220" Type="http://schemas.openxmlformats.org/officeDocument/2006/relationships/image" Target="../media/image2946.png"/><Relationship Id="rId458" Type="http://schemas.openxmlformats.org/officeDocument/2006/relationships/image" Target="../media/image3063.png"/><Relationship Id="rId623" Type="http://schemas.openxmlformats.org/officeDocument/2006/relationships/customXml" Target="../ink/ink1080.xml"/><Relationship Id="rId665" Type="http://schemas.openxmlformats.org/officeDocument/2006/relationships/image" Target="../media/image3163.png"/><Relationship Id="rId15" Type="http://schemas.openxmlformats.org/officeDocument/2006/relationships/customXml" Target="../ink/ink775.xml"/><Relationship Id="rId57" Type="http://schemas.openxmlformats.org/officeDocument/2006/relationships/customXml" Target="../ink/ink796.xml"/><Relationship Id="rId262" Type="http://schemas.openxmlformats.org/officeDocument/2006/relationships/image" Target="../media/image2967.png"/><Relationship Id="rId318" Type="http://schemas.openxmlformats.org/officeDocument/2006/relationships/image" Target="../media/image2994.png"/><Relationship Id="rId525" Type="http://schemas.openxmlformats.org/officeDocument/2006/relationships/customXml" Target="../ink/ink1031.xml"/><Relationship Id="rId567" Type="http://schemas.openxmlformats.org/officeDocument/2006/relationships/customXml" Target="../ink/ink1052.xml"/><Relationship Id="rId732" Type="http://schemas.openxmlformats.org/officeDocument/2006/relationships/customXml" Target="../ink/ink1135.xml"/><Relationship Id="rId99" Type="http://schemas.openxmlformats.org/officeDocument/2006/relationships/customXml" Target="../ink/ink817.xml"/><Relationship Id="rId122" Type="http://schemas.openxmlformats.org/officeDocument/2006/relationships/image" Target="../media/image2899.png"/><Relationship Id="rId164" Type="http://schemas.openxmlformats.org/officeDocument/2006/relationships/image" Target="../media/image2180.png"/><Relationship Id="rId371" Type="http://schemas.openxmlformats.org/officeDocument/2006/relationships/image" Target="../media/image3020.png"/><Relationship Id="rId427" Type="http://schemas.openxmlformats.org/officeDocument/2006/relationships/image" Target="../media/image3048.png"/><Relationship Id="rId469" Type="http://schemas.openxmlformats.org/officeDocument/2006/relationships/customXml" Target="../ink/ink1003.xml"/><Relationship Id="rId634" Type="http://schemas.openxmlformats.org/officeDocument/2006/relationships/image" Target="../media/image3149.png"/><Relationship Id="rId676" Type="http://schemas.openxmlformats.org/officeDocument/2006/relationships/customXml" Target="../ink/ink1107.xml"/><Relationship Id="rId26" Type="http://schemas.openxmlformats.org/officeDocument/2006/relationships/image" Target="../media/image2852.png"/><Relationship Id="rId231" Type="http://schemas.openxmlformats.org/officeDocument/2006/relationships/customXml" Target="../ink/ink883.xml"/><Relationship Id="rId273" Type="http://schemas.openxmlformats.org/officeDocument/2006/relationships/customXml" Target="../ink/ink904.xml"/><Relationship Id="rId329" Type="http://schemas.openxmlformats.org/officeDocument/2006/relationships/image" Target="../media/image2999.png"/><Relationship Id="rId480" Type="http://schemas.openxmlformats.org/officeDocument/2006/relationships/image" Target="../media/image3074.png"/><Relationship Id="rId536" Type="http://schemas.openxmlformats.org/officeDocument/2006/relationships/image" Target="../media/image3101.png"/><Relationship Id="rId701" Type="http://schemas.openxmlformats.org/officeDocument/2006/relationships/image" Target="../media/image52.png"/><Relationship Id="rId68" Type="http://schemas.openxmlformats.org/officeDocument/2006/relationships/image" Target="../media/image2872.png"/><Relationship Id="rId133" Type="http://schemas.openxmlformats.org/officeDocument/2006/relationships/customXml" Target="../ink/ink834.xml"/><Relationship Id="rId175" Type="http://schemas.openxmlformats.org/officeDocument/2006/relationships/customXml" Target="../ink/ink855.xml"/><Relationship Id="rId340" Type="http://schemas.openxmlformats.org/officeDocument/2006/relationships/customXml" Target="../ink/ink938.xml"/><Relationship Id="rId578" Type="http://schemas.openxmlformats.org/officeDocument/2006/relationships/image" Target="../media/image3122.png"/><Relationship Id="rId743" Type="http://schemas.openxmlformats.org/officeDocument/2006/relationships/image" Target="../media/image77.png"/><Relationship Id="rId200" Type="http://schemas.openxmlformats.org/officeDocument/2006/relationships/image" Target="../media/image2936.png"/><Relationship Id="rId382" Type="http://schemas.openxmlformats.org/officeDocument/2006/relationships/customXml" Target="../ink/ink959.xml"/><Relationship Id="rId438" Type="http://schemas.openxmlformats.org/officeDocument/2006/relationships/customXml" Target="../ink/ink987.xml"/><Relationship Id="rId603" Type="http://schemas.openxmlformats.org/officeDocument/2006/relationships/customXml" Target="../ink/ink1070.xml"/><Relationship Id="rId645" Type="http://schemas.openxmlformats.org/officeDocument/2006/relationships/image" Target="../media/image3154.png"/><Relationship Id="rId687" Type="http://schemas.openxmlformats.org/officeDocument/2006/relationships/image" Target="../media/image3174.png"/><Relationship Id="rId242" Type="http://schemas.openxmlformats.org/officeDocument/2006/relationships/image" Target="../media/image2957.png"/><Relationship Id="rId284" Type="http://schemas.openxmlformats.org/officeDocument/2006/relationships/image" Target="../media/image2978.png"/><Relationship Id="rId491" Type="http://schemas.openxmlformats.org/officeDocument/2006/relationships/customXml" Target="../ink/ink1014.xml"/><Relationship Id="rId505" Type="http://schemas.openxmlformats.org/officeDocument/2006/relationships/customXml" Target="../ink/ink1021.xml"/><Relationship Id="rId712" Type="http://schemas.openxmlformats.org/officeDocument/2006/relationships/customXml" Target="../ink/ink1125.xml"/><Relationship Id="rId37" Type="http://schemas.openxmlformats.org/officeDocument/2006/relationships/customXml" Target="../ink/ink786.xml"/><Relationship Id="rId79" Type="http://schemas.openxmlformats.org/officeDocument/2006/relationships/customXml" Target="../ink/ink807.xml"/><Relationship Id="rId102" Type="http://schemas.openxmlformats.org/officeDocument/2006/relationships/image" Target="../media/image2889.png"/><Relationship Id="rId144" Type="http://schemas.openxmlformats.org/officeDocument/2006/relationships/image" Target="../media/image2910.png"/><Relationship Id="rId547" Type="http://schemas.openxmlformats.org/officeDocument/2006/relationships/customXml" Target="../ink/ink1042.xml"/><Relationship Id="rId589" Type="http://schemas.openxmlformats.org/officeDocument/2006/relationships/customXml" Target="../ink/ink1063.xml"/><Relationship Id="rId754" Type="http://schemas.openxmlformats.org/officeDocument/2006/relationships/customXml" Target="../ink/ink1146.xml"/><Relationship Id="rId90" Type="http://schemas.openxmlformats.org/officeDocument/2006/relationships/image" Target="../media/image2883.png"/><Relationship Id="rId186" Type="http://schemas.openxmlformats.org/officeDocument/2006/relationships/image" Target="../media/image2929.png"/><Relationship Id="rId351" Type="http://schemas.openxmlformats.org/officeDocument/2006/relationships/image" Target="../media/image3010.png"/><Relationship Id="rId393" Type="http://schemas.openxmlformats.org/officeDocument/2006/relationships/image" Target="../media/image3031.png"/><Relationship Id="rId407" Type="http://schemas.openxmlformats.org/officeDocument/2006/relationships/image" Target="../media/image3038.png"/><Relationship Id="rId449" Type="http://schemas.openxmlformats.org/officeDocument/2006/relationships/customXml" Target="../ink/ink993.xml"/><Relationship Id="rId614" Type="http://schemas.openxmlformats.org/officeDocument/2006/relationships/image" Target="../media/image3139.png"/><Relationship Id="rId656" Type="http://schemas.openxmlformats.org/officeDocument/2006/relationships/customXml" Target="../ink/ink1097.xml"/><Relationship Id="rId211" Type="http://schemas.openxmlformats.org/officeDocument/2006/relationships/customXml" Target="../ink/ink873.xml"/><Relationship Id="rId253" Type="http://schemas.openxmlformats.org/officeDocument/2006/relationships/customXml" Target="../ink/ink894.xml"/><Relationship Id="rId295" Type="http://schemas.openxmlformats.org/officeDocument/2006/relationships/customXml" Target="../ink/ink915.xml"/><Relationship Id="rId309" Type="http://schemas.openxmlformats.org/officeDocument/2006/relationships/customXml" Target="../ink/ink922.xml"/><Relationship Id="rId460" Type="http://schemas.openxmlformats.org/officeDocument/2006/relationships/image" Target="../media/image3064.png"/><Relationship Id="rId516" Type="http://schemas.openxmlformats.org/officeDocument/2006/relationships/image" Target="../media/image3091.png"/><Relationship Id="rId698" Type="http://schemas.openxmlformats.org/officeDocument/2006/relationships/customXml" Target="../ink/ink1118.xml"/><Relationship Id="rId48" Type="http://schemas.openxmlformats.org/officeDocument/2006/relationships/image" Target="../media/image2863.png"/><Relationship Id="rId113" Type="http://schemas.openxmlformats.org/officeDocument/2006/relationships/customXml" Target="../ink/ink824.xml"/><Relationship Id="rId320" Type="http://schemas.openxmlformats.org/officeDocument/2006/relationships/image" Target="../media/image2995.png"/><Relationship Id="rId558" Type="http://schemas.openxmlformats.org/officeDocument/2006/relationships/image" Target="../media/image3112.png"/><Relationship Id="rId723" Type="http://schemas.openxmlformats.org/officeDocument/2006/relationships/image" Target="../media/image67.png"/><Relationship Id="rId765" Type="http://schemas.openxmlformats.org/officeDocument/2006/relationships/image" Target="../media/image32.png"/><Relationship Id="rId155" Type="http://schemas.openxmlformats.org/officeDocument/2006/relationships/customXml" Target="../ink/ink845.xml"/><Relationship Id="rId197" Type="http://schemas.openxmlformats.org/officeDocument/2006/relationships/customXml" Target="../ink/ink866.xml"/><Relationship Id="rId362" Type="http://schemas.openxmlformats.org/officeDocument/2006/relationships/customXml" Target="../ink/ink949.xml"/><Relationship Id="rId418" Type="http://schemas.openxmlformats.org/officeDocument/2006/relationships/customXml" Target="../ink/ink977.xml"/><Relationship Id="rId625" Type="http://schemas.openxmlformats.org/officeDocument/2006/relationships/customXml" Target="../ink/ink1081.xml"/><Relationship Id="rId222" Type="http://schemas.openxmlformats.org/officeDocument/2006/relationships/image" Target="../media/image2947.png"/><Relationship Id="rId264" Type="http://schemas.openxmlformats.org/officeDocument/2006/relationships/image" Target="../media/image2968.png"/><Relationship Id="rId471" Type="http://schemas.openxmlformats.org/officeDocument/2006/relationships/customXml" Target="../ink/ink1004.xml"/><Relationship Id="rId667" Type="http://schemas.openxmlformats.org/officeDocument/2006/relationships/image" Target="../media/image3164.png"/><Relationship Id="rId17" Type="http://schemas.openxmlformats.org/officeDocument/2006/relationships/customXml" Target="../ink/ink776.xml"/><Relationship Id="rId59" Type="http://schemas.openxmlformats.org/officeDocument/2006/relationships/customXml" Target="../ink/ink797.xml"/><Relationship Id="rId124" Type="http://schemas.openxmlformats.org/officeDocument/2006/relationships/image" Target="../media/image2900.png"/><Relationship Id="rId527" Type="http://schemas.openxmlformats.org/officeDocument/2006/relationships/customXml" Target="../ink/ink1032.xml"/><Relationship Id="rId569" Type="http://schemas.openxmlformats.org/officeDocument/2006/relationships/customXml" Target="../ink/ink1053.xml"/><Relationship Id="rId734" Type="http://schemas.openxmlformats.org/officeDocument/2006/relationships/customXml" Target="../ink/ink1136.xml"/><Relationship Id="rId70" Type="http://schemas.openxmlformats.org/officeDocument/2006/relationships/image" Target="../media/image2873.png"/><Relationship Id="rId166" Type="http://schemas.openxmlformats.org/officeDocument/2006/relationships/image" Target="../media/image2920.png"/><Relationship Id="rId331" Type="http://schemas.openxmlformats.org/officeDocument/2006/relationships/image" Target="../media/image3000.png"/><Relationship Id="rId373" Type="http://schemas.openxmlformats.org/officeDocument/2006/relationships/image" Target="../media/image3021.png"/><Relationship Id="rId429" Type="http://schemas.openxmlformats.org/officeDocument/2006/relationships/image" Target="../media/image3049.png"/><Relationship Id="rId580" Type="http://schemas.openxmlformats.org/officeDocument/2006/relationships/image" Target="../media/image3123.png"/><Relationship Id="rId636" Type="http://schemas.openxmlformats.org/officeDocument/2006/relationships/customXml" Target="../ink/ink1087.xml"/><Relationship Id="rId1" Type="http://schemas.openxmlformats.org/officeDocument/2006/relationships/slideLayout" Target="../slideLayouts/slideLayout7.xml"/><Relationship Id="rId233" Type="http://schemas.openxmlformats.org/officeDocument/2006/relationships/customXml" Target="../ink/ink884.xml"/><Relationship Id="rId440" Type="http://schemas.openxmlformats.org/officeDocument/2006/relationships/customXml" Target="../ink/ink988.xml"/><Relationship Id="rId678" Type="http://schemas.openxmlformats.org/officeDocument/2006/relationships/customXml" Target="../ink/ink1108.xml"/><Relationship Id="rId28" Type="http://schemas.openxmlformats.org/officeDocument/2006/relationships/image" Target="../media/image2853.png"/><Relationship Id="rId275" Type="http://schemas.openxmlformats.org/officeDocument/2006/relationships/customXml" Target="../ink/ink905.xml"/><Relationship Id="rId300" Type="http://schemas.openxmlformats.org/officeDocument/2006/relationships/image" Target="../media/image2986.png"/><Relationship Id="rId482" Type="http://schemas.openxmlformats.org/officeDocument/2006/relationships/image" Target="../media/image3075.png"/><Relationship Id="rId538" Type="http://schemas.openxmlformats.org/officeDocument/2006/relationships/image" Target="../media/image3102.png"/><Relationship Id="rId703" Type="http://schemas.openxmlformats.org/officeDocument/2006/relationships/image" Target="../media/image57.png"/><Relationship Id="rId745" Type="http://schemas.openxmlformats.org/officeDocument/2006/relationships/image" Target="../media/image78.png"/><Relationship Id="rId81" Type="http://schemas.openxmlformats.org/officeDocument/2006/relationships/customXml" Target="../ink/ink808.xml"/><Relationship Id="rId135" Type="http://schemas.openxmlformats.org/officeDocument/2006/relationships/customXml" Target="../ink/ink835.xml"/><Relationship Id="rId177" Type="http://schemas.openxmlformats.org/officeDocument/2006/relationships/customXml" Target="../ink/ink856.xml"/><Relationship Id="rId342" Type="http://schemas.openxmlformats.org/officeDocument/2006/relationships/customXml" Target="../ink/ink939.xml"/><Relationship Id="rId384" Type="http://schemas.openxmlformats.org/officeDocument/2006/relationships/customXml" Target="../ink/ink960.xml"/><Relationship Id="rId591" Type="http://schemas.openxmlformats.org/officeDocument/2006/relationships/customXml" Target="../ink/ink1064.xml"/><Relationship Id="rId605" Type="http://schemas.openxmlformats.org/officeDocument/2006/relationships/customXml" Target="../ink/ink1071.xml"/><Relationship Id="rId202" Type="http://schemas.openxmlformats.org/officeDocument/2006/relationships/image" Target="../media/image2937.png"/><Relationship Id="rId244" Type="http://schemas.openxmlformats.org/officeDocument/2006/relationships/image" Target="../media/image2958.png"/><Relationship Id="rId647" Type="http://schemas.openxmlformats.org/officeDocument/2006/relationships/image" Target="../media/image1336.png"/><Relationship Id="rId689" Type="http://schemas.openxmlformats.org/officeDocument/2006/relationships/image" Target="../media/image3175.png"/><Relationship Id="rId39" Type="http://schemas.openxmlformats.org/officeDocument/2006/relationships/customXml" Target="../ink/ink787.xml"/><Relationship Id="rId286" Type="http://schemas.openxmlformats.org/officeDocument/2006/relationships/image" Target="../media/image2979.png"/><Relationship Id="rId451" Type="http://schemas.openxmlformats.org/officeDocument/2006/relationships/customXml" Target="../ink/ink994.xml"/><Relationship Id="rId493" Type="http://schemas.openxmlformats.org/officeDocument/2006/relationships/customXml" Target="../ink/ink1015.xml"/><Relationship Id="rId507" Type="http://schemas.openxmlformats.org/officeDocument/2006/relationships/customXml" Target="../ink/ink1022.xml"/><Relationship Id="rId549" Type="http://schemas.openxmlformats.org/officeDocument/2006/relationships/customXml" Target="../ink/ink1043.xml"/><Relationship Id="rId714" Type="http://schemas.openxmlformats.org/officeDocument/2006/relationships/customXml" Target="../ink/ink1126.xml"/><Relationship Id="rId756" Type="http://schemas.openxmlformats.org/officeDocument/2006/relationships/customXml" Target="../ink/ink1147.xml"/><Relationship Id="rId50" Type="http://schemas.openxmlformats.org/officeDocument/2006/relationships/image" Target="../media/image2864.png"/><Relationship Id="rId104" Type="http://schemas.openxmlformats.org/officeDocument/2006/relationships/image" Target="../media/image2890.png"/><Relationship Id="rId146" Type="http://schemas.openxmlformats.org/officeDocument/2006/relationships/image" Target="../media/image2911.png"/><Relationship Id="rId188" Type="http://schemas.openxmlformats.org/officeDocument/2006/relationships/image" Target="../media/image2930.png"/><Relationship Id="rId311" Type="http://schemas.openxmlformats.org/officeDocument/2006/relationships/customXml" Target="../ink/ink923.xml"/><Relationship Id="rId353" Type="http://schemas.openxmlformats.org/officeDocument/2006/relationships/image" Target="../media/image3011.png"/><Relationship Id="rId395" Type="http://schemas.openxmlformats.org/officeDocument/2006/relationships/image" Target="../media/image3032.png"/><Relationship Id="rId409" Type="http://schemas.openxmlformats.org/officeDocument/2006/relationships/image" Target="../media/image3039.png"/><Relationship Id="rId560" Type="http://schemas.openxmlformats.org/officeDocument/2006/relationships/image" Target="../media/image3113.png"/><Relationship Id="rId92" Type="http://schemas.openxmlformats.org/officeDocument/2006/relationships/image" Target="../media/image2884.png"/><Relationship Id="rId213" Type="http://schemas.openxmlformats.org/officeDocument/2006/relationships/customXml" Target="../ink/ink874.xml"/><Relationship Id="rId420" Type="http://schemas.openxmlformats.org/officeDocument/2006/relationships/customXml" Target="../ink/ink978.xml"/><Relationship Id="rId616" Type="http://schemas.openxmlformats.org/officeDocument/2006/relationships/image" Target="../media/image3140.png"/><Relationship Id="rId658" Type="http://schemas.openxmlformats.org/officeDocument/2006/relationships/customXml" Target="../ink/ink1098.xml"/><Relationship Id="rId255" Type="http://schemas.openxmlformats.org/officeDocument/2006/relationships/customXml" Target="../ink/ink895.xml"/><Relationship Id="rId297" Type="http://schemas.openxmlformats.org/officeDocument/2006/relationships/customXml" Target="../ink/ink916.xml"/><Relationship Id="rId462" Type="http://schemas.openxmlformats.org/officeDocument/2006/relationships/image" Target="../media/image3065.png"/><Relationship Id="rId518" Type="http://schemas.openxmlformats.org/officeDocument/2006/relationships/image" Target="../media/image3092.png"/><Relationship Id="rId725" Type="http://schemas.openxmlformats.org/officeDocument/2006/relationships/image" Target="../media/image68.png"/><Relationship Id="rId115" Type="http://schemas.openxmlformats.org/officeDocument/2006/relationships/customXml" Target="../ink/ink825.xml"/><Relationship Id="rId157" Type="http://schemas.openxmlformats.org/officeDocument/2006/relationships/customXml" Target="../ink/ink846.xml"/><Relationship Id="rId322" Type="http://schemas.openxmlformats.org/officeDocument/2006/relationships/image" Target="../media/image2996.png"/><Relationship Id="rId364" Type="http://schemas.openxmlformats.org/officeDocument/2006/relationships/customXml" Target="../ink/ink950.xml"/><Relationship Id="rId767" Type="http://schemas.openxmlformats.org/officeDocument/2006/relationships/image" Target="../media/image88.png"/><Relationship Id="rId61" Type="http://schemas.openxmlformats.org/officeDocument/2006/relationships/customXml" Target="../ink/ink798.xml"/><Relationship Id="rId199" Type="http://schemas.openxmlformats.org/officeDocument/2006/relationships/customXml" Target="../ink/ink867.xml"/><Relationship Id="rId571" Type="http://schemas.openxmlformats.org/officeDocument/2006/relationships/customXml" Target="../ink/ink1054.xml"/><Relationship Id="rId627" Type="http://schemas.openxmlformats.org/officeDocument/2006/relationships/customXml" Target="../ink/ink1082.xml"/><Relationship Id="rId669" Type="http://schemas.openxmlformats.org/officeDocument/2006/relationships/image" Target="../media/image3165.png"/><Relationship Id="rId19" Type="http://schemas.openxmlformats.org/officeDocument/2006/relationships/customXml" Target="../ink/ink777.xml"/><Relationship Id="rId224" Type="http://schemas.openxmlformats.org/officeDocument/2006/relationships/image" Target="../media/image2948.png"/><Relationship Id="rId266" Type="http://schemas.openxmlformats.org/officeDocument/2006/relationships/image" Target="../media/image2969.png"/><Relationship Id="rId431" Type="http://schemas.openxmlformats.org/officeDocument/2006/relationships/image" Target="../media/image3050.png"/><Relationship Id="rId473" Type="http://schemas.openxmlformats.org/officeDocument/2006/relationships/customXml" Target="../ink/ink1005.xml"/><Relationship Id="rId529" Type="http://schemas.openxmlformats.org/officeDocument/2006/relationships/customXml" Target="../ink/ink1033.xml"/><Relationship Id="rId680" Type="http://schemas.openxmlformats.org/officeDocument/2006/relationships/customXml" Target="../ink/ink1109.xml"/><Relationship Id="rId736" Type="http://schemas.openxmlformats.org/officeDocument/2006/relationships/customXml" Target="../ink/ink1137.xml"/><Relationship Id="rId30" Type="http://schemas.openxmlformats.org/officeDocument/2006/relationships/image" Target="../media/image2854.png"/><Relationship Id="rId126" Type="http://schemas.openxmlformats.org/officeDocument/2006/relationships/image" Target="../media/image2901.png"/><Relationship Id="rId168" Type="http://schemas.openxmlformats.org/officeDocument/2006/relationships/image" Target="../media/image2921.png"/><Relationship Id="rId333" Type="http://schemas.openxmlformats.org/officeDocument/2006/relationships/image" Target="../media/image3001.png"/><Relationship Id="rId540" Type="http://schemas.openxmlformats.org/officeDocument/2006/relationships/image" Target="../media/image3103.png"/><Relationship Id="rId72" Type="http://schemas.openxmlformats.org/officeDocument/2006/relationships/image" Target="../media/image2874.png"/><Relationship Id="rId375" Type="http://schemas.openxmlformats.org/officeDocument/2006/relationships/image" Target="../media/image3022.png"/><Relationship Id="rId582" Type="http://schemas.openxmlformats.org/officeDocument/2006/relationships/image" Target="../media/image3124.png"/><Relationship Id="rId638" Type="http://schemas.openxmlformats.org/officeDocument/2006/relationships/customXml" Target="../ink/ink1088.xml"/><Relationship Id="rId3" Type="http://schemas.openxmlformats.org/officeDocument/2006/relationships/image" Target="NULL"/><Relationship Id="rId235" Type="http://schemas.openxmlformats.org/officeDocument/2006/relationships/customXml" Target="../ink/ink885.xml"/><Relationship Id="rId277" Type="http://schemas.openxmlformats.org/officeDocument/2006/relationships/customXml" Target="../ink/ink906.xml"/><Relationship Id="rId400" Type="http://schemas.openxmlformats.org/officeDocument/2006/relationships/customXml" Target="../ink/ink968.xml"/><Relationship Id="rId442" Type="http://schemas.openxmlformats.org/officeDocument/2006/relationships/image" Target="../media/image3055.png"/><Relationship Id="rId484" Type="http://schemas.openxmlformats.org/officeDocument/2006/relationships/image" Target="../media/image3076.png"/><Relationship Id="rId705" Type="http://schemas.openxmlformats.org/officeDocument/2006/relationships/image" Target="../media/image58.png"/><Relationship Id="rId137" Type="http://schemas.openxmlformats.org/officeDocument/2006/relationships/customXml" Target="../ink/ink836.xml"/><Relationship Id="rId302" Type="http://schemas.openxmlformats.org/officeDocument/2006/relationships/image" Target="../media/image2987.png"/><Relationship Id="rId344" Type="http://schemas.openxmlformats.org/officeDocument/2006/relationships/customXml" Target="../ink/ink940.xml"/><Relationship Id="rId691" Type="http://schemas.openxmlformats.org/officeDocument/2006/relationships/image" Target="../media/image3176.png"/><Relationship Id="rId747" Type="http://schemas.openxmlformats.org/officeDocument/2006/relationships/image" Target="../media/image79.png"/><Relationship Id="rId41" Type="http://schemas.openxmlformats.org/officeDocument/2006/relationships/customXml" Target="../ink/ink788.xml"/><Relationship Id="rId83" Type="http://schemas.openxmlformats.org/officeDocument/2006/relationships/customXml" Target="../ink/ink809.xml"/><Relationship Id="rId179" Type="http://schemas.openxmlformats.org/officeDocument/2006/relationships/customXml" Target="../ink/ink857.xml"/><Relationship Id="rId386" Type="http://schemas.openxmlformats.org/officeDocument/2006/relationships/customXml" Target="../ink/ink961.xml"/><Relationship Id="rId551" Type="http://schemas.openxmlformats.org/officeDocument/2006/relationships/customXml" Target="../ink/ink1044.xml"/><Relationship Id="rId593" Type="http://schemas.openxmlformats.org/officeDocument/2006/relationships/customXml" Target="../ink/ink1065.xml"/><Relationship Id="rId607" Type="http://schemas.openxmlformats.org/officeDocument/2006/relationships/customXml" Target="../ink/ink1072.xml"/><Relationship Id="rId649" Type="http://schemas.openxmlformats.org/officeDocument/2006/relationships/image" Target="../media/image3155.png"/><Relationship Id="rId190" Type="http://schemas.openxmlformats.org/officeDocument/2006/relationships/image" Target="../media/image2931.png"/><Relationship Id="rId204" Type="http://schemas.openxmlformats.org/officeDocument/2006/relationships/image" Target="../media/image2938.png"/><Relationship Id="rId246" Type="http://schemas.openxmlformats.org/officeDocument/2006/relationships/image" Target="../media/image2959.png"/><Relationship Id="rId288" Type="http://schemas.openxmlformats.org/officeDocument/2006/relationships/image" Target="../media/image2980.png"/><Relationship Id="rId411" Type="http://schemas.openxmlformats.org/officeDocument/2006/relationships/image" Target="../media/image3040.png"/><Relationship Id="rId453" Type="http://schemas.openxmlformats.org/officeDocument/2006/relationships/customXml" Target="../ink/ink995.xml"/><Relationship Id="rId509" Type="http://schemas.openxmlformats.org/officeDocument/2006/relationships/customXml" Target="../ink/ink1023.xml"/><Relationship Id="rId660" Type="http://schemas.openxmlformats.org/officeDocument/2006/relationships/customXml" Target="../ink/ink1099.xml"/><Relationship Id="rId106" Type="http://schemas.openxmlformats.org/officeDocument/2006/relationships/image" Target="../media/image2891.png"/><Relationship Id="rId313" Type="http://schemas.openxmlformats.org/officeDocument/2006/relationships/customXml" Target="../ink/ink924.xml"/><Relationship Id="rId495" Type="http://schemas.openxmlformats.org/officeDocument/2006/relationships/customXml" Target="../ink/ink1016.xml"/><Relationship Id="rId716" Type="http://schemas.openxmlformats.org/officeDocument/2006/relationships/customXml" Target="../ink/ink1127.xml"/><Relationship Id="rId758" Type="http://schemas.openxmlformats.org/officeDocument/2006/relationships/customXml" Target="../ink/ink1148.xml"/><Relationship Id="rId10" Type="http://schemas.openxmlformats.org/officeDocument/2006/relationships/image" Target="../media/image2844.png"/><Relationship Id="rId52" Type="http://schemas.openxmlformats.org/officeDocument/2006/relationships/image" Target="../media/image2865.png"/><Relationship Id="rId94" Type="http://schemas.openxmlformats.org/officeDocument/2006/relationships/image" Target="../media/image2885.png"/><Relationship Id="rId148" Type="http://schemas.openxmlformats.org/officeDocument/2006/relationships/image" Target="../media/image2912.png"/><Relationship Id="rId355" Type="http://schemas.openxmlformats.org/officeDocument/2006/relationships/image" Target="../media/image3012.png"/><Relationship Id="rId397" Type="http://schemas.openxmlformats.org/officeDocument/2006/relationships/image" Target="../media/image3033.png"/><Relationship Id="rId520" Type="http://schemas.openxmlformats.org/officeDocument/2006/relationships/image" Target="../media/image3093.png"/><Relationship Id="rId562" Type="http://schemas.openxmlformats.org/officeDocument/2006/relationships/image" Target="../media/image3114.png"/><Relationship Id="rId618" Type="http://schemas.openxmlformats.org/officeDocument/2006/relationships/image" Target="../media/image3141.png"/><Relationship Id="rId215" Type="http://schemas.openxmlformats.org/officeDocument/2006/relationships/customXml" Target="../ink/ink875.xml"/><Relationship Id="rId257" Type="http://schemas.openxmlformats.org/officeDocument/2006/relationships/customXml" Target="../ink/ink896.xml"/><Relationship Id="rId422" Type="http://schemas.openxmlformats.org/officeDocument/2006/relationships/customXml" Target="../ink/ink979.xml"/><Relationship Id="rId464" Type="http://schemas.openxmlformats.org/officeDocument/2006/relationships/image" Target="../media/image3066.png"/><Relationship Id="rId299" Type="http://schemas.openxmlformats.org/officeDocument/2006/relationships/customXml" Target="../ink/ink917.xml"/><Relationship Id="rId727" Type="http://schemas.openxmlformats.org/officeDocument/2006/relationships/image" Target="../media/image69.png"/><Relationship Id="rId63" Type="http://schemas.openxmlformats.org/officeDocument/2006/relationships/customXml" Target="../ink/ink799.xml"/><Relationship Id="rId159" Type="http://schemas.openxmlformats.org/officeDocument/2006/relationships/customXml" Target="../ink/ink847.xml"/><Relationship Id="rId366" Type="http://schemas.openxmlformats.org/officeDocument/2006/relationships/customXml" Target="../ink/ink951.xml"/><Relationship Id="rId573" Type="http://schemas.openxmlformats.org/officeDocument/2006/relationships/customXml" Target="../ink/ink1055.xml"/><Relationship Id="rId226" Type="http://schemas.openxmlformats.org/officeDocument/2006/relationships/image" Target="../media/image2949.png"/><Relationship Id="rId433" Type="http://schemas.openxmlformats.org/officeDocument/2006/relationships/image" Target="../media/image3051.png"/><Relationship Id="rId640" Type="http://schemas.openxmlformats.org/officeDocument/2006/relationships/customXml" Target="../ink/ink1089.xml"/><Relationship Id="rId738" Type="http://schemas.openxmlformats.org/officeDocument/2006/relationships/customXml" Target="../ink/ink1138.xml"/><Relationship Id="rId74" Type="http://schemas.openxmlformats.org/officeDocument/2006/relationships/image" Target="../media/image2875.png"/><Relationship Id="rId377" Type="http://schemas.openxmlformats.org/officeDocument/2006/relationships/image" Target="../media/image3023.png"/><Relationship Id="rId500" Type="http://schemas.openxmlformats.org/officeDocument/2006/relationships/image" Target="../media/image1413.png"/><Relationship Id="rId584" Type="http://schemas.openxmlformats.org/officeDocument/2006/relationships/image" Target="../media/image3125.png"/><Relationship Id="rId5" Type="http://schemas.openxmlformats.org/officeDocument/2006/relationships/customXml" Target="../ink/ink770.xml"/><Relationship Id="rId237" Type="http://schemas.openxmlformats.org/officeDocument/2006/relationships/customXml" Target="../ink/ink886.xml"/><Relationship Id="rId444" Type="http://schemas.openxmlformats.org/officeDocument/2006/relationships/image" Target="../media/image3056.png"/><Relationship Id="rId651" Type="http://schemas.openxmlformats.org/officeDocument/2006/relationships/image" Target="../media/image3156.png"/><Relationship Id="rId749" Type="http://schemas.openxmlformats.org/officeDocument/2006/relationships/image" Target="../media/image80.png"/><Relationship Id="rId290" Type="http://schemas.openxmlformats.org/officeDocument/2006/relationships/image" Target="../media/image2981.png"/><Relationship Id="rId304" Type="http://schemas.openxmlformats.org/officeDocument/2006/relationships/image" Target="../media/image2988.png"/><Relationship Id="rId388" Type="http://schemas.openxmlformats.org/officeDocument/2006/relationships/customXml" Target="../ink/ink962.xml"/><Relationship Id="rId511" Type="http://schemas.openxmlformats.org/officeDocument/2006/relationships/customXml" Target="../ink/ink1024.xml"/><Relationship Id="rId609" Type="http://schemas.openxmlformats.org/officeDocument/2006/relationships/customXml" Target="../ink/ink1073.xml"/><Relationship Id="rId85" Type="http://schemas.openxmlformats.org/officeDocument/2006/relationships/customXml" Target="../ink/ink810.xml"/><Relationship Id="rId150" Type="http://schemas.openxmlformats.org/officeDocument/2006/relationships/image" Target="../media/image2913.png"/><Relationship Id="rId595" Type="http://schemas.openxmlformats.org/officeDocument/2006/relationships/customXml" Target="../ink/ink1066.xml"/><Relationship Id="rId248" Type="http://schemas.openxmlformats.org/officeDocument/2006/relationships/image" Target="../media/image2960.png"/><Relationship Id="rId455" Type="http://schemas.openxmlformats.org/officeDocument/2006/relationships/customXml" Target="../ink/ink996.xml"/><Relationship Id="rId662" Type="http://schemas.openxmlformats.org/officeDocument/2006/relationships/customXml" Target="../ink/ink1100.xml"/><Relationship Id="rId12" Type="http://schemas.openxmlformats.org/officeDocument/2006/relationships/image" Target="../media/image2845.png"/><Relationship Id="rId108" Type="http://schemas.openxmlformats.org/officeDocument/2006/relationships/image" Target="../media/image2892.png"/><Relationship Id="rId315" Type="http://schemas.openxmlformats.org/officeDocument/2006/relationships/customXml" Target="../ink/ink925.xml"/><Relationship Id="rId522" Type="http://schemas.openxmlformats.org/officeDocument/2006/relationships/image" Target="../media/image3094.png"/><Relationship Id="rId96" Type="http://schemas.openxmlformats.org/officeDocument/2006/relationships/image" Target="../media/image2886.png"/><Relationship Id="rId161" Type="http://schemas.openxmlformats.org/officeDocument/2006/relationships/customXml" Target="../ink/ink848.xml"/><Relationship Id="rId399" Type="http://schemas.openxmlformats.org/officeDocument/2006/relationships/image" Target="../media/image3034.png"/><Relationship Id="rId259" Type="http://schemas.openxmlformats.org/officeDocument/2006/relationships/customXml" Target="../ink/ink897.xml"/><Relationship Id="rId466" Type="http://schemas.openxmlformats.org/officeDocument/2006/relationships/image" Target="../media/image3067.png"/><Relationship Id="rId673" Type="http://schemas.openxmlformats.org/officeDocument/2006/relationships/image" Target="../media/image3167.png"/><Relationship Id="rId23" Type="http://schemas.openxmlformats.org/officeDocument/2006/relationships/customXml" Target="../ink/ink779.xml"/><Relationship Id="rId119" Type="http://schemas.openxmlformats.org/officeDocument/2006/relationships/customXml" Target="../ink/ink827.xml"/><Relationship Id="rId326" Type="http://schemas.openxmlformats.org/officeDocument/2006/relationships/customXml" Target="../ink/ink931.xml"/><Relationship Id="rId533" Type="http://schemas.openxmlformats.org/officeDocument/2006/relationships/customXml" Target="../ink/ink1035.xml"/><Relationship Id="rId740" Type="http://schemas.openxmlformats.org/officeDocument/2006/relationships/customXml" Target="../ink/ink1139.xml"/><Relationship Id="rId172" Type="http://schemas.openxmlformats.org/officeDocument/2006/relationships/image" Target="../media/image2923.png"/><Relationship Id="rId477" Type="http://schemas.openxmlformats.org/officeDocument/2006/relationships/customXml" Target="../ink/ink1007.xml"/><Relationship Id="rId600" Type="http://schemas.openxmlformats.org/officeDocument/2006/relationships/image" Target="../media/image3133.png"/><Relationship Id="rId684" Type="http://schemas.openxmlformats.org/officeDocument/2006/relationships/customXml" Target="../ink/ink1111.xml"/><Relationship Id="rId337" Type="http://schemas.openxmlformats.org/officeDocument/2006/relationships/image" Target="../media/image3003.png"/><Relationship Id="rId34" Type="http://schemas.openxmlformats.org/officeDocument/2006/relationships/image" Target="../media/image2856.png"/><Relationship Id="rId544" Type="http://schemas.openxmlformats.org/officeDocument/2006/relationships/image" Target="../media/image3105.png"/><Relationship Id="rId751" Type="http://schemas.openxmlformats.org/officeDocument/2006/relationships/image" Target="../media/image81.png"/><Relationship Id="rId183" Type="http://schemas.openxmlformats.org/officeDocument/2006/relationships/customXml" Target="../ink/ink859.xml"/><Relationship Id="rId390" Type="http://schemas.openxmlformats.org/officeDocument/2006/relationships/customXml" Target="../ink/ink963.xml"/><Relationship Id="rId404" Type="http://schemas.openxmlformats.org/officeDocument/2006/relationships/customXml" Target="../ink/ink970.xml"/><Relationship Id="rId611" Type="http://schemas.openxmlformats.org/officeDocument/2006/relationships/customXml" Target="../ink/ink1074.xml"/><Relationship Id="rId250" Type="http://schemas.openxmlformats.org/officeDocument/2006/relationships/image" Target="../media/image2961.png"/><Relationship Id="rId488" Type="http://schemas.openxmlformats.org/officeDocument/2006/relationships/image" Target="../media/image3078.png"/><Relationship Id="rId695" Type="http://schemas.openxmlformats.org/officeDocument/2006/relationships/image" Target="../media/image49.png"/><Relationship Id="rId709" Type="http://schemas.openxmlformats.org/officeDocument/2006/relationships/image" Target="../media/image60.png"/><Relationship Id="rId45" Type="http://schemas.openxmlformats.org/officeDocument/2006/relationships/customXml" Target="../ink/ink790.xml"/><Relationship Id="rId110" Type="http://schemas.openxmlformats.org/officeDocument/2006/relationships/image" Target="../media/image2893.png"/><Relationship Id="rId348" Type="http://schemas.openxmlformats.org/officeDocument/2006/relationships/customXml" Target="../ink/ink942.xml"/><Relationship Id="rId555" Type="http://schemas.openxmlformats.org/officeDocument/2006/relationships/customXml" Target="../ink/ink1046.xml"/><Relationship Id="rId762" Type="http://schemas.openxmlformats.org/officeDocument/2006/relationships/customXml" Target="../ink/ink1150.xml"/><Relationship Id="rId194" Type="http://schemas.openxmlformats.org/officeDocument/2006/relationships/image" Target="../media/image2933.png"/><Relationship Id="rId208" Type="http://schemas.openxmlformats.org/officeDocument/2006/relationships/image" Target="../media/image2940.png"/><Relationship Id="rId415" Type="http://schemas.openxmlformats.org/officeDocument/2006/relationships/image" Target="../media/image3042.png"/><Relationship Id="rId622" Type="http://schemas.openxmlformats.org/officeDocument/2006/relationships/image" Target="../media/image3143.png"/><Relationship Id="rId261" Type="http://schemas.openxmlformats.org/officeDocument/2006/relationships/customXml" Target="../ink/ink898.xml"/><Relationship Id="rId499" Type="http://schemas.openxmlformats.org/officeDocument/2006/relationships/customXml" Target="../ink/ink1018.xml"/><Relationship Id="rId56" Type="http://schemas.openxmlformats.org/officeDocument/2006/relationships/image" Target="../media/image2867.png"/><Relationship Id="rId359" Type="http://schemas.openxmlformats.org/officeDocument/2006/relationships/image" Target="../media/image3014.png"/><Relationship Id="rId566" Type="http://schemas.openxmlformats.org/officeDocument/2006/relationships/image" Target="../media/image3116.png"/><Relationship Id="rId121" Type="http://schemas.openxmlformats.org/officeDocument/2006/relationships/customXml" Target="../ink/ink828.xml"/><Relationship Id="rId219" Type="http://schemas.openxmlformats.org/officeDocument/2006/relationships/customXml" Target="../ink/ink877.xml"/><Relationship Id="rId426" Type="http://schemas.openxmlformats.org/officeDocument/2006/relationships/customXml" Target="../ink/ink981.xml"/><Relationship Id="rId633" Type="http://schemas.openxmlformats.org/officeDocument/2006/relationships/customXml" Target="../ink/ink1085.xml"/><Relationship Id="rId67" Type="http://schemas.openxmlformats.org/officeDocument/2006/relationships/customXml" Target="../ink/ink801.xml"/><Relationship Id="rId272" Type="http://schemas.openxmlformats.org/officeDocument/2006/relationships/image" Target="../media/image2972.png"/><Relationship Id="rId577" Type="http://schemas.openxmlformats.org/officeDocument/2006/relationships/customXml" Target="../ink/ink1057.xml"/><Relationship Id="rId700" Type="http://schemas.openxmlformats.org/officeDocument/2006/relationships/customXml" Target="../ink/ink1119.xml"/><Relationship Id="rId132" Type="http://schemas.openxmlformats.org/officeDocument/2006/relationships/image" Target="../media/image2904.png"/><Relationship Id="rId437" Type="http://schemas.openxmlformats.org/officeDocument/2006/relationships/image" Target="../media/image3053.png"/><Relationship Id="rId644" Type="http://schemas.openxmlformats.org/officeDocument/2006/relationships/customXml" Target="../ink/ink1091.xml"/><Relationship Id="rId283" Type="http://schemas.openxmlformats.org/officeDocument/2006/relationships/customXml" Target="../ink/ink909.xml"/><Relationship Id="rId490" Type="http://schemas.openxmlformats.org/officeDocument/2006/relationships/image" Target="../media/image3079.png"/><Relationship Id="rId504" Type="http://schemas.openxmlformats.org/officeDocument/2006/relationships/image" Target="../media/image3085.png"/><Relationship Id="rId711" Type="http://schemas.openxmlformats.org/officeDocument/2006/relationships/image" Target="../media/image61.png"/><Relationship Id="rId78" Type="http://schemas.openxmlformats.org/officeDocument/2006/relationships/image" Target="../media/image2877.png"/><Relationship Id="rId143" Type="http://schemas.openxmlformats.org/officeDocument/2006/relationships/customXml" Target="../ink/ink839.xml"/><Relationship Id="rId350" Type="http://schemas.openxmlformats.org/officeDocument/2006/relationships/customXml" Target="../ink/ink943.xml"/><Relationship Id="rId588" Type="http://schemas.openxmlformats.org/officeDocument/2006/relationships/image" Target="../media/image3127.png"/><Relationship Id="rId9" Type="http://schemas.openxmlformats.org/officeDocument/2006/relationships/customXml" Target="../ink/ink772.xml"/><Relationship Id="rId210" Type="http://schemas.openxmlformats.org/officeDocument/2006/relationships/image" Target="../media/image2941.png"/><Relationship Id="rId448" Type="http://schemas.openxmlformats.org/officeDocument/2006/relationships/image" Target="../media/image3058.png"/><Relationship Id="rId655" Type="http://schemas.openxmlformats.org/officeDocument/2006/relationships/image" Target="../media/image3158.png"/><Relationship Id="rId294" Type="http://schemas.openxmlformats.org/officeDocument/2006/relationships/image" Target="../media/image2983.png"/><Relationship Id="rId308" Type="http://schemas.openxmlformats.org/officeDocument/2006/relationships/image" Target="../media/image2585.png"/><Relationship Id="rId515" Type="http://schemas.openxmlformats.org/officeDocument/2006/relationships/customXml" Target="../ink/ink1026.xml"/><Relationship Id="rId722" Type="http://schemas.openxmlformats.org/officeDocument/2006/relationships/customXml" Target="../ink/ink1130.xml"/><Relationship Id="rId89" Type="http://schemas.openxmlformats.org/officeDocument/2006/relationships/customXml" Target="../ink/ink812.xml"/><Relationship Id="rId154" Type="http://schemas.openxmlformats.org/officeDocument/2006/relationships/image" Target="../media/image2915.png"/><Relationship Id="rId361" Type="http://schemas.openxmlformats.org/officeDocument/2006/relationships/image" Target="../media/image3015.png"/><Relationship Id="rId599" Type="http://schemas.openxmlformats.org/officeDocument/2006/relationships/customXml" Target="../ink/ink1068.xml"/><Relationship Id="rId459" Type="http://schemas.openxmlformats.org/officeDocument/2006/relationships/customXml" Target="../ink/ink998.xml"/><Relationship Id="rId666" Type="http://schemas.openxmlformats.org/officeDocument/2006/relationships/customXml" Target="../ink/ink1102.xml"/><Relationship Id="rId16" Type="http://schemas.openxmlformats.org/officeDocument/2006/relationships/image" Target="../media/image2847.png"/><Relationship Id="rId221" Type="http://schemas.openxmlformats.org/officeDocument/2006/relationships/customXml" Target="../ink/ink878.xml"/><Relationship Id="rId319" Type="http://schemas.openxmlformats.org/officeDocument/2006/relationships/customXml" Target="../ink/ink927.xml"/><Relationship Id="rId526" Type="http://schemas.openxmlformats.org/officeDocument/2006/relationships/image" Target="../media/image3096.png"/><Relationship Id="rId733" Type="http://schemas.openxmlformats.org/officeDocument/2006/relationships/image" Target="../media/image72.png"/><Relationship Id="rId165" Type="http://schemas.openxmlformats.org/officeDocument/2006/relationships/customXml" Target="../ink/ink850.xml"/><Relationship Id="rId372" Type="http://schemas.openxmlformats.org/officeDocument/2006/relationships/customXml" Target="../ink/ink954.xml"/><Relationship Id="rId677" Type="http://schemas.openxmlformats.org/officeDocument/2006/relationships/image" Target="../media/image3169.png"/><Relationship Id="rId232" Type="http://schemas.openxmlformats.org/officeDocument/2006/relationships/image" Target="../media/image2952.png"/><Relationship Id="rId27" Type="http://schemas.openxmlformats.org/officeDocument/2006/relationships/customXml" Target="../ink/ink781.xml"/><Relationship Id="rId537" Type="http://schemas.openxmlformats.org/officeDocument/2006/relationships/customXml" Target="../ink/ink1037.xml"/><Relationship Id="rId744" Type="http://schemas.openxmlformats.org/officeDocument/2006/relationships/customXml" Target="../ink/ink1141.xml"/><Relationship Id="rId80" Type="http://schemas.openxmlformats.org/officeDocument/2006/relationships/image" Target="../media/image2878.png"/><Relationship Id="rId176" Type="http://schemas.openxmlformats.org/officeDocument/2006/relationships/image" Target="../media/image2925.png"/><Relationship Id="rId383" Type="http://schemas.openxmlformats.org/officeDocument/2006/relationships/image" Target="../media/image3026.png"/><Relationship Id="rId590" Type="http://schemas.openxmlformats.org/officeDocument/2006/relationships/image" Target="../media/image3128.png"/><Relationship Id="rId604" Type="http://schemas.openxmlformats.org/officeDocument/2006/relationships/image" Target="../media/image3135.png"/><Relationship Id="rId243" Type="http://schemas.openxmlformats.org/officeDocument/2006/relationships/customXml" Target="../ink/ink889.xml"/><Relationship Id="rId450" Type="http://schemas.openxmlformats.org/officeDocument/2006/relationships/image" Target="../media/image3059.png"/><Relationship Id="rId688" Type="http://schemas.openxmlformats.org/officeDocument/2006/relationships/customXml" Target="../ink/ink1113.xml"/><Relationship Id="rId38" Type="http://schemas.openxmlformats.org/officeDocument/2006/relationships/image" Target="../media/image2858.png"/><Relationship Id="rId103" Type="http://schemas.openxmlformats.org/officeDocument/2006/relationships/customXml" Target="../ink/ink819.xml"/><Relationship Id="rId310" Type="http://schemas.openxmlformats.org/officeDocument/2006/relationships/image" Target="../media/image2990.png"/><Relationship Id="rId548" Type="http://schemas.openxmlformats.org/officeDocument/2006/relationships/image" Target="../media/image3107.png"/><Relationship Id="rId755" Type="http://schemas.openxmlformats.org/officeDocument/2006/relationships/image" Target="../media/image83.png"/><Relationship Id="rId91" Type="http://schemas.openxmlformats.org/officeDocument/2006/relationships/customXml" Target="../ink/ink813.xml"/><Relationship Id="rId187" Type="http://schemas.openxmlformats.org/officeDocument/2006/relationships/customXml" Target="../ink/ink861.xml"/><Relationship Id="rId394" Type="http://schemas.openxmlformats.org/officeDocument/2006/relationships/customXml" Target="../ink/ink965.xml"/><Relationship Id="rId408" Type="http://schemas.openxmlformats.org/officeDocument/2006/relationships/customXml" Target="../ink/ink972.xml"/><Relationship Id="rId615" Type="http://schemas.openxmlformats.org/officeDocument/2006/relationships/customXml" Target="../ink/ink1076.xml"/><Relationship Id="rId254" Type="http://schemas.openxmlformats.org/officeDocument/2006/relationships/image" Target="../media/image2963.png"/><Relationship Id="rId699" Type="http://schemas.openxmlformats.org/officeDocument/2006/relationships/image" Target="../media/image51.png"/><Relationship Id="rId49" Type="http://schemas.openxmlformats.org/officeDocument/2006/relationships/customXml" Target="../ink/ink792.xml"/><Relationship Id="rId114" Type="http://schemas.openxmlformats.org/officeDocument/2006/relationships/image" Target="../media/image2895.png"/><Relationship Id="rId461" Type="http://schemas.openxmlformats.org/officeDocument/2006/relationships/customXml" Target="../ink/ink999.xml"/><Relationship Id="rId559" Type="http://schemas.openxmlformats.org/officeDocument/2006/relationships/customXml" Target="../ink/ink1048.xml"/><Relationship Id="rId766" Type="http://schemas.openxmlformats.org/officeDocument/2006/relationships/customXml" Target="../ink/ink1152.xml"/><Relationship Id="rId198" Type="http://schemas.openxmlformats.org/officeDocument/2006/relationships/image" Target="../media/image2935.png"/><Relationship Id="rId321" Type="http://schemas.openxmlformats.org/officeDocument/2006/relationships/customXml" Target="../ink/ink928.xml"/><Relationship Id="rId419" Type="http://schemas.openxmlformats.org/officeDocument/2006/relationships/image" Target="../media/image3044.png"/><Relationship Id="rId626" Type="http://schemas.openxmlformats.org/officeDocument/2006/relationships/image" Target="../media/image3145.png"/><Relationship Id="rId265" Type="http://schemas.openxmlformats.org/officeDocument/2006/relationships/customXml" Target="../ink/ink900.xml"/><Relationship Id="rId472" Type="http://schemas.openxmlformats.org/officeDocument/2006/relationships/image" Target="../media/image3070.png"/><Relationship Id="rId125" Type="http://schemas.openxmlformats.org/officeDocument/2006/relationships/customXml" Target="../ink/ink830.xml"/><Relationship Id="rId332" Type="http://schemas.openxmlformats.org/officeDocument/2006/relationships/customXml" Target="../ink/ink934.xml"/><Relationship Id="rId637" Type="http://schemas.openxmlformats.org/officeDocument/2006/relationships/image" Target="../media/image3150.png"/><Relationship Id="rId276" Type="http://schemas.openxmlformats.org/officeDocument/2006/relationships/image" Target="../media/image2974.png"/><Relationship Id="rId483" Type="http://schemas.openxmlformats.org/officeDocument/2006/relationships/customXml" Target="../ink/ink1010.xml"/><Relationship Id="rId690" Type="http://schemas.openxmlformats.org/officeDocument/2006/relationships/customXml" Target="../ink/ink1114.xml"/><Relationship Id="rId704" Type="http://schemas.openxmlformats.org/officeDocument/2006/relationships/customXml" Target="../ink/ink1121.xml"/><Relationship Id="rId40" Type="http://schemas.openxmlformats.org/officeDocument/2006/relationships/image" Target="../media/image2859.png"/><Relationship Id="rId136" Type="http://schemas.openxmlformats.org/officeDocument/2006/relationships/image" Target="../media/image2906.png"/><Relationship Id="rId343" Type="http://schemas.openxmlformats.org/officeDocument/2006/relationships/image" Target="../media/image3006.png"/><Relationship Id="rId550" Type="http://schemas.openxmlformats.org/officeDocument/2006/relationships/image" Target="../media/image3108.png"/><Relationship Id="rId203" Type="http://schemas.openxmlformats.org/officeDocument/2006/relationships/customXml" Target="../ink/ink869.xml"/><Relationship Id="rId648" Type="http://schemas.openxmlformats.org/officeDocument/2006/relationships/customXml" Target="../ink/ink1093.xml"/><Relationship Id="rId287" Type="http://schemas.openxmlformats.org/officeDocument/2006/relationships/customXml" Target="../ink/ink911.xml"/><Relationship Id="rId410" Type="http://schemas.openxmlformats.org/officeDocument/2006/relationships/customXml" Target="../ink/ink973.xml"/><Relationship Id="rId494" Type="http://schemas.openxmlformats.org/officeDocument/2006/relationships/image" Target="../media/image3081.png"/><Relationship Id="rId508" Type="http://schemas.openxmlformats.org/officeDocument/2006/relationships/image" Target="../media/image3087.png"/><Relationship Id="rId715" Type="http://schemas.openxmlformats.org/officeDocument/2006/relationships/image" Target="../media/image63.png"/><Relationship Id="rId147" Type="http://schemas.openxmlformats.org/officeDocument/2006/relationships/customXml" Target="../ink/ink841.xml"/><Relationship Id="rId354" Type="http://schemas.openxmlformats.org/officeDocument/2006/relationships/customXml" Target="../ink/ink945.xml"/><Relationship Id="rId51" Type="http://schemas.openxmlformats.org/officeDocument/2006/relationships/customXml" Target="../ink/ink793.xml"/><Relationship Id="rId561" Type="http://schemas.openxmlformats.org/officeDocument/2006/relationships/customXml" Target="../ink/ink1049.xml"/><Relationship Id="rId659" Type="http://schemas.openxmlformats.org/officeDocument/2006/relationships/image" Target="../media/image3160.png"/><Relationship Id="rId214" Type="http://schemas.openxmlformats.org/officeDocument/2006/relationships/image" Target="../media/image2943.png"/><Relationship Id="rId298" Type="http://schemas.openxmlformats.org/officeDocument/2006/relationships/image" Target="../media/image2985.png"/><Relationship Id="rId421" Type="http://schemas.openxmlformats.org/officeDocument/2006/relationships/image" Target="../media/image3045.png"/><Relationship Id="rId519" Type="http://schemas.openxmlformats.org/officeDocument/2006/relationships/customXml" Target="../ink/ink1028.xml"/><Relationship Id="rId158" Type="http://schemas.openxmlformats.org/officeDocument/2006/relationships/image" Target="../media/image2917.png"/><Relationship Id="rId726" Type="http://schemas.openxmlformats.org/officeDocument/2006/relationships/customXml" Target="../ink/ink1132.xml"/><Relationship Id="rId62" Type="http://schemas.openxmlformats.org/officeDocument/2006/relationships/image" Target="../media/image2870.png"/><Relationship Id="rId365" Type="http://schemas.openxmlformats.org/officeDocument/2006/relationships/image" Target="../media/image3017.png"/><Relationship Id="rId572" Type="http://schemas.openxmlformats.org/officeDocument/2006/relationships/image" Target="../media/image3119.png"/><Relationship Id="rId225" Type="http://schemas.openxmlformats.org/officeDocument/2006/relationships/customXml" Target="../ink/ink880.xml"/><Relationship Id="rId432" Type="http://schemas.openxmlformats.org/officeDocument/2006/relationships/customXml" Target="../ink/ink984.xml"/><Relationship Id="rId737" Type="http://schemas.openxmlformats.org/officeDocument/2006/relationships/image" Target="../media/image74.png"/><Relationship Id="rId73" Type="http://schemas.openxmlformats.org/officeDocument/2006/relationships/customXml" Target="../ink/ink804.xml"/><Relationship Id="rId169" Type="http://schemas.openxmlformats.org/officeDocument/2006/relationships/customXml" Target="../ink/ink852.xml"/><Relationship Id="rId376" Type="http://schemas.openxmlformats.org/officeDocument/2006/relationships/customXml" Target="../ink/ink956.xml"/><Relationship Id="rId583" Type="http://schemas.openxmlformats.org/officeDocument/2006/relationships/customXml" Target="../ink/ink1060.xml"/><Relationship Id="rId4" Type="http://schemas.openxmlformats.org/officeDocument/2006/relationships/image" Target="NULL"/><Relationship Id="rId236" Type="http://schemas.openxmlformats.org/officeDocument/2006/relationships/image" Target="../media/image2954.png"/><Relationship Id="rId443" Type="http://schemas.openxmlformats.org/officeDocument/2006/relationships/customXml" Target="../ink/ink990.xml"/><Relationship Id="rId650" Type="http://schemas.openxmlformats.org/officeDocument/2006/relationships/customXml" Target="../ink/ink1094.xml"/></Relationships>
</file>

<file path=ppt/slides/_rels/slide8.xml.rels><?xml version="1.0" encoding="UTF-8" standalone="yes"?>
<Relationships xmlns="http://schemas.openxmlformats.org/package/2006/relationships"><Relationship Id="rId117" Type="http://schemas.openxmlformats.org/officeDocument/2006/relationships/image" Target="../media/image144.png"/><Relationship Id="rId21" Type="http://schemas.openxmlformats.org/officeDocument/2006/relationships/image" Target="../media/image96.png"/><Relationship Id="rId42" Type="http://schemas.openxmlformats.org/officeDocument/2006/relationships/customXml" Target="../ink/ink1172.xml"/><Relationship Id="rId63" Type="http://schemas.openxmlformats.org/officeDocument/2006/relationships/image" Target="../media/image117.png"/><Relationship Id="rId84" Type="http://schemas.openxmlformats.org/officeDocument/2006/relationships/customXml" Target="../ink/ink1193.xml"/><Relationship Id="rId138" Type="http://schemas.openxmlformats.org/officeDocument/2006/relationships/customXml" Target="../ink/ink1225.xml"/><Relationship Id="rId159" Type="http://schemas.openxmlformats.org/officeDocument/2006/relationships/customXml" Target="../ink/ink1246.xml"/><Relationship Id="rId170" Type="http://schemas.openxmlformats.org/officeDocument/2006/relationships/customXml" Target="../ink/ink1257.xml"/><Relationship Id="rId191" Type="http://schemas.openxmlformats.org/officeDocument/2006/relationships/customXml" Target="../ink/ink1271.xml"/><Relationship Id="rId205" Type="http://schemas.openxmlformats.org/officeDocument/2006/relationships/customXml" Target="../ink/ink1278.xml"/><Relationship Id="rId107" Type="http://schemas.openxmlformats.org/officeDocument/2006/relationships/image" Target="../media/image139.png"/><Relationship Id="rId11" Type="http://schemas.openxmlformats.org/officeDocument/2006/relationships/image" Target="../media/image91.png"/><Relationship Id="rId32" Type="http://schemas.openxmlformats.org/officeDocument/2006/relationships/customXml" Target="../ink/ink1167.xml"/><Relationship Id="rId53" Type="http://schemas.openxmlformats.org/officeDocument/2006/relationships/image" Target="../media/image112.png"/><Relationship Id="rId74" Type="http://schemas.openxmlformats.org/officeDocument/2006/relationships/customXml" Target="../ink/ink1188.xml"/><Relationship Id="rId128" Type="http://schemas.openxmlformats.org/officeDocument/2006/relationships/customXml" Target="../ink/ink1215.xml"/><Relationship Id="rId149" Type="http://schemas.openxmlformats.org/officeDocument/2006/relationships/customXml" Target="../ink/ink1236.xml"/><Relationship Id="rId5" Type="http://schemas.openxmlformats.org/officeDocument/2006/relationships/image" Target="../media/image3178.png"/><Relationship Id="rId95" Type="http://schemas.openxmlformats.org/officeDocument/2006/relationships/image" Target="../media/image133.png"/><Relationship Id="rId160" Type="http://schemas.openxmlformats.org/officeDocument/2006/relationships/customXml" Target="../ink/ink1247.xml"/><Relationship Id="rId181" Type="http://schemas.openxmlformats.org/officeDocument/2006/relationships/customXml" Target="../ink/ink1266.xml"/><Relationship Id="rId216" Type="http://schemas.openxmlformats.org/officeDocument/2006/relationships/image" Target="../media/image169.png"/><Relationship Id="rId22" Type="http://schemas.openxmlformats.org/officeDocument/2006/relationships/customXml" Target="../ink/ink1162.xml"/><Relationship Id="rId43" Type="http://schemas.openxmlformats.org/officeDocument/2006/relationships/image" Target="../media/image107.png"/><Relationship Id="rId64" Type="http://schemas.openxmlformats.org/officeDocument/2006/relationships/customXml" Target="../ink/ink1183.xml"/><Relationship Id="rId118" Type="http://schemas.openxmlformats.org/officeDocument/2006/relationships/customXml" Target="../ink/ink1210.xml"/><Relationship Id="rId139" Type="http://schemas.openxmlformats.org/officeDocument/2006/relationships/customXml" Target="../ink/ink1226.xml"/><Relationship Id="rId85" Type="http://schemas.openxmlformats.org/officeDocument/2006/relationships/image" Target="../media/image128.png"/><Relationship Id="rId150" Type="http://schemas.openxmlformats.org/officeDocument/2006/relationships/customXml" Target="../ink/ink1237.xml"/><Relationship Id="rId171" Type="http://schemas.openxmlformats.org/officeDocument/2006/relationships/customXml" Target="../ink/ink1258.xml"/><Relationship Id="rId192" Type="http://schemas.openxmlformats.org/officeDocument/2006/relationships/image" Target="../media/image157.png"/><Relationship Id="rId206" Type="http://schemas.openxmlformats.org/officeDocument/2006/relationships/image" Target="../media/image164.png"/><Relationship Id="rId12" Type="http://schemas.openxmlformats.org/officeDocument/2006/relationships/customXml" Target="../ink/ink1157.xml"/><Relationship Id="rId33" Type="http://schemas.openxmlformats.org/officeDocument/2006/relationships/image" Target="../media/image102.png"/><Relationship Id="rId108" Type="http://schemas.openxmlformats.org/officeDocument/2006/relationships/customXml" Target="../ink/ink1205.xml"/><Relationship Id="rId129" Type="http://schemas.openxmlformats.org/officeDocument/2006/relationships/customXml" Target="../ink/ink1216.xml"/><Relationship Id="rId54" Type="http://schemas.openxmlformats.org/officeDocument/2006/relationships/customXml" Target="../ink/ink1178.xml"/><Relationship Id="rId75" Type="http://schemas.openxmlformats.org/officeDocument/2006/relationships/image" Target="../media/image123.png"/><Relationship Id="rId96" Type="http://schemas.openxmlformats.org/officeDocument/2006/relationships/customXml" Target="../ink/ink1199.xml"/><Relationship Id="rId140" Type="http://schemas.openxmlformats.org/officeDocument/2006/relationships/customXml" Target="../ink/ink1227.xml"/><Relationship Id="rId161" Type="http://schemas.openxmlformats.org/officeDocument/2006/relationships/customXml" Target="../ink/ink1248.xml"/><Relationship Id="rId182" Type="http://schemas.openxmlformats.org/officeDocument/2006/relationships/image" Target="../media/image152.png"/><Relationship Id="rId6" Type="http://schemas.openxmlformats.org/officeDocument/2006/relationships/customXml" Target="../ink/ink1154.xml"/><Relationship Id="rId23" Type="http://schemas.openxmlformats.org/officeDocument/2006/relationships/image" Target="../media/image97.png"/><Relationship Id="rId119" Type="http://schemas.openxmlformats.org/officeDocument/2006/relationships/image" Target="../media/image145.png"/><Relationship Id="rId44" Type="http://schemas.openxmlformats.org/officeDocument/2006/relationships/customXml" Target="../ink/ink1173.xml"/><Relationship Id="rId65" Type="http://schemas.openxmlformats.org/officeDocument/2006/relationships/image" Target="../media/image118.png"/><Relationship Id="rId86" Type="http://schemas.openxmlformats.org/officeDocument/2006/relationships/customXml" Target="../ink/ink1194.xml"/><Relationship Id="rId130" Type="http://schemas.openxmlformats.org/officeDocument/2006/relationships/customXml" Target="../ink/ink1217.xml"/><Relationship Id="rId151" Type="http://schemas.openxmlformats.org/officeDocument/2006/relationships/customXml" Target="../ink/ink1238.xml"/><Relationship Id="rId172" Type="http://schemas.openxmlformats.org/officeDocument/2006/relationships/customXml" Target="../ink/ink1259.xml"/><Relationship Id="rId193" Type="http://schemas.openxmlformats.org/officeDocument/2006/relationships/customXml" Target="../ink/ink1272.xml"/><Relationship Id="rId207" Type="http://schemas.openxmlformats.org/officeDocument/2006/relationships/customXml" Target="../ink/ink1279.xml"/><Relationship Id="rId13" Type="http://schemas.openxmlformats.org/officeDocument/2006/relationships/image" Target="../media/image92.png"/><Relationship Id="rId109" Type="http://schemas.openxmlformats.org/officeDocument/2006/relationships/image" Target="../media/image140.png"/><Relationship Id="rId34" Type="http://schemas.openxmlformats.org/officeDocument/2006/relationships/customXml" Target="../ink/ink1168.xml"/><Relationship Id="rId55" Type="http://schemas.openxmlformats.org/officeDocument/2006/relationships/image" Target="../media/image113.png"/><Relationship Id="rId76" Type="http://schemas.openxmlformats.org/officeDocument/2006/relationships/customXml" Target="../ink/ink1189.xml"/><Relationship Id="rId97" Type="http://schemas.openxmlformats.org/officeDocument/2006/relationships/image" Target="../media/image134.png"/><Relationship Id="rId120" Type="http://schemas.openxmlformats.org/officeDocument/2006/relationships/customXml" Target="../ink/ink1211.xml"/><Relationship Id="rId141" Type="http://schemas.openxmlformats.org/officeDocument/2006/relationships/customXml" Target="../ink/ink1228.xml"/><Relationship Id="rId7" Type="http://schemas.openxmlformats.org/officeDocument/2006/relationships/image" Target="../media/image89.png"/><Relationship Id="rId162" Type="http://schemas.openxmlformats.org/officeDocument/2006/relationships/customXml" Target="../ink/ink1249.xml"/><Relationship Id="rId183" Type="http://schemas.openxmlformats.org/officeDocument/2006/relationships/customXml" Target="../ink/ink1267.xml"/><Relationship Id="rId24" Type="http://schemas.openxmlformats.org/officeDocument/2006/relationships/customXml" Target="../ink/ink1163.xml"/><Relationship Id="rId45" Type="http://schemas.openxmlformats.org/officeDocument/2006/relationships/image" Target="../media/image108.png"/><Relationship Id="rId66" Type="http://schemas.openxmlformats.org/officeDocument/2006/relationships/customXml" Target="../ink/ink1184.xml"/><Relationship Id="rId87" Type="http://schemas.openxmlformats.org/officeDocument/2006/relationships/image" Target="../media/image129.png"/><Relationship Id="rId110" Type="http://schemas.openxmlformats.org/officeDocument/2006/relationships/customXml" Target="../ink/ink1206.xml"/><Relationship Id="rId131" Type="http://schemas.openxmlformats.org/officeDocument/2006/relationships/customXml" Target="../ink/ink1218.xml"/><Relationship Id="rId152" Type="http://schemas.openxmlformats.org/officeDocument/2006/relationships/customXml" Target="../ink/ink1239.xml"/><Relationship Id="rId173" Type="http://schemas.openxmlformats.org/officeDocument/2006/relationships/customXml" Target="../ink/ink1260.xml"/><Relationship Id="rId194" Type="http://schemas.openxmlformats.org/officeDocument/2006/relationships/image" Target="../media/image158.png"/><Relationship Id="rId208" Type="http://schemas.openxmlformats.org/officeDocument/2006/relationships/image" Target="../media/image165.png"/><Relationship Id="rId19" Type="http://schemas.openxmlformats.org/officeDocument/2006/relationships/image" Target="../media/image95.png"/><Relationship Id="rId14" Type="http://schemas.openxmlformats.org/officeDocument/2006/relationships/customXml" Target="../ink/ink1158.xml"/><Relationship Id="rId30" Type="http://schemas.openxmlformats.org/officeDocument/2006/relationships/customXml" Target="../ink/ink1166.xml"/><Relationship Id="rId35" Type="http://schemas.openxmlformats.org/officeDocument/2006/relationships/image" Target="../media/image103.png"/><Relationship Id="rId56" Type="http://schemas.openxmlformats.org/officeDocument/2006/relationships/customXml" Target="../ink/ink1179.xml"/><Relationship Id="rId77" Type="http://schemas.openxmlformats.org/officeDocument/2006/relationships/image" Target="../media/image124.png"/><Relationship Id="rId100" Type="http://schemas.openxmlformats.org/officeDocument/2006/relationships/customXml" Target="../ink/ink1201.xml"/><Relationship Id="rId105" Type="http://schemas.openxmlformats.org/officeDocument/2006/relationships/image" Target="../media/image138.png"/><Relationship Id="rId126" Type="http://schemas.openxmlformats.org/officeDocument/2006/relationships/customXml" Target="../ink/ink1214.xml"/><Relationship Id="rId147" Type="http://schemas.openxmlformats.org/officeDocument/2006/relationships/customXml" Target="../ink/ink1234.xml"/><Relationship Id="rId168" Type="http://schemas.openxmlformats.org/officeDocument/2006/relationships/customXml" Target="../ink/ink1255.xml"/><Relationship Id="rId8" Type="http://schemas.openxmlformats.org/officeDocument/2006/relationships/customXml" Target="../ink/ink1155.xml"/><Relationship Id="rId51" Type="http://schemas.openxmlformats.org/officeDocument/2006/relationships/image" Target="../media/image111.png"/><Relationship Id="rId72" Type="http://schemas.openxmlformats.org/officeDocument/2006/relationships/customXml" Target="../ink/ink1187.xml"/><Relationship Id="rId93" Type="http://schemas.openxmlformats.org/officeDocument/2006/relationships/image" Target="../media/image132.png"/><Relationship Id="rId98" Type="http://schemas.openxmlformats.org/officeDocument/2006/relationships/customXml" Target="../ink/ink1200.xml"/><Relationship Id="rId121" Type="http://schemas.openxmlformats.org/officeDocument/2006/relationships/image" Target="../media/image146.png"/><Relationship Id="rId142" Type="http://schemas.openxmlformats.org/officeDocument/2006/relationships/customXml" Target="../ink/ink1229.xml"/><Relationship Id="rId163" Type="http://schemas.openxmlformats.org/officeDocument/2006/relationships/customXml" Target="../ink/ink1250.xml"/><Relationship Id="rId184" Type="http://schemas.openxmlformats.org/officeDocument/2006/relationships/image" Target="../media/image153.png"/><Relationship Id="rId189" Type="http://schemas.openxmlformats.org/officeDocument/2006/relationships/customXml" Target="../ink/ink1270.xml"/><Relationship Id="rId3" Type="http://schemas.openxmlformats.org/officeDocument/2006/relationships/hyperlink" Target="https://www.youtube.com/watch?v=vDBmYhP91Vs&amp;feature=youtu.be" TargetMode="External"/><Relationship Id="rId214" Type="http://schemas.openxmlformats.org/officeDocument/2006/relationships/image" Target="../media/image168.png"/><Relationship Id="rId25" Type="http://schemas.openxmlformats.org/officeDocument/2006/relationships/image" Target="../media/image98.png"/><Relationship Id="rId46" Type="http://schemas.openxmlformats.org/officeDocument/2006/relationships/customXml" Target="../ink/ink1174.xml"/><Relationship Id="rId67" Type="http://schemas.openxmlformats.org/officeDocument/2006/relationships/image" Target="../media/image119.png"/><Relationship Id="rId116" Type="http://schemas.openxmlformats.org/officeDocument/2006/relationships/customXml" Target="../ink/ink1209.xml"/><Relationship Id="rId137" Type="http://schemas.openxmlformats.org/officeDocument/2006/relationships/customXml" Target="../ink/ink1224.xml"/><Relationship Id="rId158" Type="http://schemas.openxmlformats.org/officeDocument/2006/relationships/customXml" Target="../ink/ink1245.xml"/><Relationship Id="rId20" Type="http://schemas.openxmlformats.org/officeDocument/2006/relationships/customXml" Target="../ink/ink1161.xml"/><Relationship Id="rId41" Type="http://schemas.openxmlformats.org/officeDocument/2006/relationships/image" Target="../media/image106.png"/><Relationship Id="rId62" Type="http://schemas.openxmlformats.org/officeDocument/2006/relationships/customXml" Target="../ink/ink1182.xml"/><Relationship Id="rId83" Type="http://schemas.openxmlformats.org/officeDocument/2006/relationships/image" Target="../media/image127.png"/><Relationship Id="rId88" Type="http://schemas.openxmlformats.org/officeDocument/2006/relationships/customXml" Target="../ink/ink1195.xml"/><Relationship Id="rId111" Type="http://schemas.openxmlformats.org/officeDocument/2006/relationships/image" Target="../media/image141.png"/><Relationship Id="rId132" Type="http://schemas.openxmlformats.org/officeDocument/2006/relationships/customXml" Target="../ink/ink1219.xml"/><Relationship Id="rId153" Type="http://schemas.openxmlformats.org/officeDocument/2006/relationships/customXml" Target="../ink/ink1240.xml"/><Relationship Id="rId174" Type="http://schemas.openxmlformats.org/officeDocument/2006/relationships/customXml" Target="../ink/ink1261.xml"/><Relationship Id="rId179" Type="http://schemas.openxmlformats.org/officeDocument/2006/relationships/customXml" Target="../ink/ink1265.xml"/><Relationship Id="rId195" Type="http://schemas.openxmlformats.org/officeDocument/2006/relationships/customXml" Target="../ink/ink1273.xml"/><Relationship Id="rId209" Type="http://schemas.openxmlformats.org/officeDocument/2006/relationships/customXml" Target="../ink/ink1280.xml"/><Relationship Id="rId190" Type="http://schemas.openxmlformats.org/officeDocument/2006/relationships/image" Target="../media/image156.png"/><Relationship Id="rId204" Type="http://schemas.openxmlformats.org/officeDocument/2006/relationships/image" Target="../media/image163.png"/><Relationship Id="rId15" Type="http://schemas.openxmlformats.org/officeDocument/2006/relationships/image" Target="../media/image93.png"/><Relationship Id="rId36" Type="http://schemas.openxmlformats.org/officeDocument/2006/relationships/customXml" Target="../ink/ink1169.xml"/><Relationship Id="rId57" Type="http://schemas.openxmlformats.org/officeDocument/2006/relationships/image" Target="../media/image114.png"/><Relationship Id="rId106" Type="http://schemas.openxmlformats.org/officeDocument/2006/relationships/customXml" Target="../ink/ink1204.xml"/><Relationship Id="rId127" Type="http://schemas.openxmlformats.org/officeDocument/2006/relationships/image" Target="../media/image149.png"/><Relationship Id="rId10" Type="http://schemas.openxmlformats.org/officeDocument/2006/relationships/customXml" Target="../ink/ink1156.xml"/><Relationship Id="rId31" Type="http://schemas.openxmlformats.org/officeDocument/2006/relationships/image" Target="../media/image101.png"/><Relationship Id="rId52" Type="http://schemas.openxmlformats.org/officeDocument/2006/relationships/customXml" Target="../ink/ink1177.xml"/><Relationship Id="rId73" Type="http://schemas.openxmlformats.org/officeDocument/2006/relationships/image" Target="../media/image122.png"/><Relationship Id="rId78" Type="http://schemas.openxmlformats.org/officeDocument/2006/relationships/customXml" Target="../ink/ink1190.xml"/><Relationship Id="rId94" Type="http://schemas.openxmlformats.org/officeDocument/2006/relationships/customXml" Target="../ink/ink1198.xml"/><Relationship Id="rId99" Type="http://schemas.openxmlformats.org/officeDocument/2006/relationships/image" Target="../media/image135.png"/><Relationship Id="rId101" Type="http://schemas.openxmlformats.org/officeDocument/2006/relationships/image" Target="../media/image136.png"/><Relationship Id="rId122" Type="http://schemas.openxmlformats.org/officeDocument/2006/relationships/customXml" Target="../ink/ink1212.xml"/><Relationship Id="rId143" Type="http://schemas.openxmlformats.org/officeDocument/2006/relationships/customXml" Target="../ink/ink1230.xml"/><Relationship Id="rId148" Type="http://schemas.openxmlformats.org/officeDocument/2006/relationships/customXml" Target="../ink/ink1235.xml"/><Relationship Id="rId164" Type="http://schemas.openxmlformats.org/officeDocument/2006/relationships/customXml" Target="../ink/ink1251.xml"/><Relationship Id="rId169" Type="http://schemas.openxmlformats.org/officeDocument/2006/relationships/customXml" Target="../ink/ink1256.xml"/><Relationship Id="rId185" Type="http://schemas.openxmlformats.org/officeDocument/2006/relationships/customXml" Target="../ink/ink1268.xml"/><Relationship Id="rId4" Type="http://schemas.openxmlformats.org/officeDocument/2006/relationships/customXml" Target="../ink/ink1153.xml"/><Relationship Id="rId9" Type="http://schemas.openxmlformats.org/officeDocument/2006/relationships/image" Target="../media/image90.png"/><Relationship Id="rId180" Type="http://schemas.openxmlformats.org/officeDocument/2006/relationships/image" Target="../media/image151.png"/><Relationship Id="rId210" Type="http://schemas.openxmlformats.org/officeDocument/2006/relationships/image" Target="../media/image166.png"/><Relationship Id="rId215" Type="http://schemas.openxmlformats.org/officeDocument/2006/relationships/customXml" Target="../ink/ink1283.xml"/><Relationship Id="rId26" Type="http://schemas.openxmlformats.org/officeDocument/2006/relationships/customXml" Target="../ink/ink1164.xml"/><Relationship Id="rId47" Type="http://schemas.openxmlformats.org/officeDocument/2006/relationships/image" Target="../media/image109.png"/><Relationship Id="rId68" Type="http://schemas.openxmlformats.org/officeDocument/2006/relationships/customXml" Target="../ink/ink1185.xml"/><Relationship Id="rId89" Type="http://schemas.openxmlformats.org/officeDocument/2006/relationships/image" Target="../media/image130.png"/><Relationship Id="rId112" Type="http://schemas.openxmlformats.org/officeDocument/2006/relationships/customXml" Target="../ink/ink1207.xml"/><Relationship Id="rId133" Type="http://schemas.openxmlformats.org/officeDocument/2006/relationships/customXml" Target="../ink/ink1220.xml"/><Relationship Id="rId154" Type="http://schemas.openxmlformats.org/officeDocument/2006/relationships/customXml" Target="../ink/ink1241.xml"/><Relationship Id="rId175" Type="http://schemas.openxmlformats.org/officeDocument/2006/relationships/customXml" Target="../ink/ink1262.xml"/><Relationship Id="rId196" Type="http://schemas.openxmlformats.org/officeDocument/2006/relationships/image" Target="../media/image159.png"/><Relationship Id="rId200" Type="http://schemas.openxmlformats.org/officeDocument/2006/relationships/image" Target="../media/image161.png"/><Relationship Id="rId16" Type="http://schemas.openxmlformats.org/officeDocument/2006/relationships/customXml" Target="../ink/ink1159.xml"/><Relationship Id="rId37" Type="http://schemas.openxmlformats.org/officeDocument/2006/relationships/image" Target="../media/image104.png"/><Relationship Id="rId58" Type="http://schemas.openxmlformats.org/officeDocument/2006/relationships/customXml" Target="../ink/ink1180.xml"/><Relationship Id="rId79" Type="http://schemas.openxmlformats.org/officeDocument/2006/relationships/image" Target="../media/image125.png"/><Relationship Id="rId102" Type="http://schemas.openxmlformats.org/officeDocument/2006/relationships/customXml" Target="../ink/ink1202.xml"/><Relationship Id="rId123" Type="http://schemas.openxmlformats.org/officeDocument/2006/relationships/image" Target="../media/image147.png"/><Relationship Id="rId144" Type="http://schemas.openxmlformats.org/officeDocument/2006/relationships/customXml" Target="../ink/ink1231.xml"/><Relationship Id="rId90" Type="http://schemas.openxmlformats.org/officeDocument/2006/relationships/customXml" Target="../ink/ink1196.xml"/><Relationship Id="rId165" Type="http://schemas.openxmlformats.org/officeDocument/2006/relationships/customXml" Target="../ink/ink1252.xml"/><Relationship Id="rId186" Type="http://schemas.openxmlformats.org/officeDocument/2006/relationships/image" Target="../media/image154.png"/><Relationship Id="rId211" Type="http://schemas.openxmlformats.org/officeDocument/2006/relationships/customXml" Target="../ink/ink1281.xml"/><Relationship Id="rId27" Type="http://schemas.openxmlformats.org/officeDocument/2006/relationships/image" Target="../media/image99.png"/><Relationship Id="rId48" Type="http://schemas.openxmlformats.org/officeDocument/2006/relationships/customXml" Target="../ink/ink1175.xml"/><Relationship Id="rId69" Type="http://schemas.openxmlformats.org/officeDocument/2006/relationships/image" Target="../media/image120.png"/><Relationship Id="rId113" Type="http://schemas.openxmlformats.org/officeDocument/2006/relationships/image" Target="../media/image142.png"/><Relationship Id="rId134" Type="http://schemas.openxmlformats.org/officeDocument/2006/relationships/customXml" Target="../ink/ink1221.xml"/><Relationship Id="rId80" Type="http://schemas.openxmlformats.org/officeDocument/2006/relationships/customXml" Target="../ink/ink1191.xml"/><Relationship Id="rId155" Type="http://schemas.openxmlformats.org/officeDocument/2006/relationships/customXml" Target="../ink/ink1242.xml"/><Relationship Id="rId176" Type="http://schemas.openxmlformats.org/officeDocument/2006/relationships/customXml" Target="../ink/ink1263.xml"/><Relationship Id="rId197" Type="http://schemas.openxmlformats.org/officeDocument/2006/relationships/customXml" Target="../ink/ink1274.xml"/><Relationship Id="rId201" Type="http://schemas.openxmlformats.org/officeDocument/2006/relationships/customXml" Target="../ink/ink1276.xml"/><Relationship Id="rId17" Type="http://schemas.openxmlformats.org/officeDocument/2006/relationships/image" Target="../media/image94.png"/><Relationship Id="rId38" Type="http://schemas.openxmlformats.org/officeDocument/2006/relationships/customXml" Target="../ink/ink1170.xml"/><Relationship Id="rId59" Type="http://schemas.openxmlformats.org/officeDocument/2006/relationships/image" Target="../media/image115.png"/><Relationship Id="rId103" Type="http://schemas.openxmlformats.org/officeDocument/2006/relationships/image" Target="../media/image137.png"/><Relationship Id="rId124" Type="http://schemas.openxmlformats.org/officeDocument/2006/relationships/customXml" Target="../ink/ink1213.xml"/><Relationship Id="rId70" Type="http://schemas.openxmlformats.org/officeDocument/2006/relationships/customXml" Target="../ink/ink1186.xml"/><Relationship Id="rId91" Type="http://schemas.openxmlformats.org/officeDocument/2006/relationships/image" Target="../media/image131.png"/><Relationship Id="rId145" Type="http://schemas.openxmlformats.org/officeDocument/2006/relationships/customXml" Target="../ink/ink1232.xml"/><Relationship Id="rId166" Type="http://schemas.openxmlformats.org/officeDocument/2006/relationships/customXml" Target="../ink/ink1253.xml"/><Relationship Id="rId187" Type="http://schemas.openxmlformats.org/officeDocument/2006/relationships/customXml" Target="../ink/ink1269.xml"/><Relationship Id="rId1" Type="http://schemas.openxmlformats.org/officeDocument/2006/relationships/slideLayout" Target="../slideLayouts/slideLayout7.xml"/><Relationship Id="rId212" Type="http://schemas.openxmlformats.org/officeDocument/2006/relationships/image" Target="../media/image167.png"/><Relationship Id="rId28" Type="http://schemas.openxmlformats.org/officeDocument/2006/relationships/customXml" Target="../ink/ink1165.xml"/><Relationship Id="rId49" Type="http://schemas.openxmlformats.org/officeDocument/2006/relationships/image" Target="../media/image110.png"/><Relationship Id="rId114" Type="http://schemas.openxmlformats.org/officeDocument/2006/relationships/customXml" Target="../ink/ink1208.xml"/><Relationship Id="rId60" Type="http://schemas.openxmlformats.org/officeDocument/2006/relationships/customXml" Target="../ink/ink1181.xml"/><Relationship Id="rId81" Type="http://schemas.openxmlformats.org/officeDocument/2006/relationships/image" Target="../media/image126.png"/><Relationship Id="rId135" Type="http://schemas.openxmlformats.org/officeDocument/2006/relationships/customXml" Target="../ink/ink1222.xml"/><Relationship Id="rId156" Type="http://schemas.openxmlformats.org/officeDocument/2006/relationships/customXml" Target="../ink/ink1243.xml"/><Relationship Id="rId177" Type="http://schemas.openxmlformats.org/officeDocument/2006/relationships/customXml" Target="../ink/ink1264.xml"/><Relationship Id="rId198" Type="http://schemas.openxmlformats.org/officeDocument/2006/relationships/image" Target="../media/image160.png"/><Relationship Id="rId202" Type="http://schemas.openxmlformats.org/officeDocument/2006/relationships/image" Target="../media/image162.png"/><Relationship Id="rId18" Type="http://schemas.openxmlformats.org/officeDocument/2006/relationships/customXml" Target="../ink/ink1160.xml"/><Relationship Id="rId39" Type="http://schemas.openxmlformats.org/officeDocument/2006/relationships/image" Target="../media/image105.png"/><Relationship Id="rId50" Type="http://schemas.openxmlformats.org/officeDocument/2006/relationships/customXml" Target="../ink/ink1176.xml"/><Relationship Id="rId104" Type="http://schemas.openxmlformats.org/officeDocument/2006/relationships/customXml" Target="../ink/ink1203.xml"/><Relationship Id="rId125" Type="http://schemas.openxmlformats.org/officeDocument/2006/relationships/image" Target="../media/image148.png"/><Relationship Id="rId146" Type="http://schemas.openxmlformats.org/officeDocument/2006/relationships/customXml" Target="../ink/ink1233.xml"/><Relationship Id="rId167" Type="http://schemas.openxmlformats.org/officeDocument/2006/relationships/customXml" Target="../ink/ink1254.xml"/><Relationship Id="rId188" Type="http://schemas.openxmlformats.org/officeDocument/2006/relationships/image" Target="../media/image155.png"/><Relationship Id="rId71" Type="http://schemas.openxmlformats.org/officeDocument/2006/relationships/image" Target="../media/image121.png"/><Relationship Id="rId92" Type="http://schemas.openxmlformats.org/officeDocument/2006/relationships/customXml" Target="../ink/ink1197.xml"/><Relationship Id="rId213" Type="http://schemas.openxmlformats.org/officeDocument/2006/relationships/customXml" Target="../ink/ink1282.xml"/><Relationship Id="rId2" Type="http://schemas.openxmlformats.org/officeDocument/2006/relationships/notesSlide" Target="../notesSlides/notesSlide8.xml"/><Relationship Id="rId29" Type="http://schemas.openxmlformats.org/officeDocument/2006/relationships/image" Target="../media/image100.png"/><Relationship Id="rId40" Type="http://schemas.openxmlformats.org/officeDocument/2006/relationships/customXml" Target="../ink/ink1171.xml"/><Relationship Id="rId115" Type="http://schemas.openxmlformats.org/officeDocument/2006/relationships/image" Target="../media/image143.png"/><Relationship Id="rId136" Type="http://schemas.openxmlformats.org/officeDocument/2006/relationships/customXml" Target="../ink/ink1223.xml"/><Relationship Id="rId157" Type="http://schemas.openxmlformats.org/officeDocument/2006/relationships/customXml" Target="../ink/ink1244.xml"/><Relationship Id="rId178" Type="http://schemas.openxmlformats.org/officeDocument/2006/relationships/image" Target="../media/image150.png"/><Relationship Id="rId61" Type="http://schemas.openxmlformats.org/officeDocument/2006/relationships/image" Target="../media/image116.png"/><Relationship Id="rId82" Type="http://schemas.openxmlformats.org/officeDocument/2006/relationships/customXml" Target="../ink/ink1192.xml"/><Relationship Id="rId199" Type="http://schemas.openxmlformats.org/officeDocument/2006/relationships/customXml" Target="../ink/ink1275.xml"/><Relationship Id="rId203" Type="http://schemas.openxmlformats.org/officeDocument/2006/relationships/customXml" Target="../ink/ink1277.xml"/></Relationships>
</file>

<file path=ppt/slides/_rels/slide9.xml.rels><?xml version="1.0" encoding="UTF-8" standalone="yes"?>
<Relationships xmlns="http://schemas.openxmlformats.org/package/2006/relationships"><Relationship Id="rId13" Type="http://schemas.openxmlformats.org/officeDocument/2006/relationships/image" Target="../media/image170.png"/><Relationship Id="rId18" Type="http://schemas.openxmlformats.org/officeDocument/2006/relationships/customXml" Target="../ink/ink1292.xml"/><Relationship Id="rId26" Type="http://schemas.openxmlformats.org/officeDocument/2006/relationships/customXml" Target="../ink/ink1296.xml"/><Relationship Id="rId21" Type="http://schemas.openxmlformats.org/officeDocument/2006/relationships/image" Target="../media/image174.png"/><Relationship Id="rId34" Type="http://schemas.openxmlformats.org/officeDocument/2006/relationships/customXml" Target="../ink/ink1300.xml"/><Relationship Id="rId7" Type="http://schemas.openxmlformats.org/officeDocument/2006/relationships/image" Target="../media/image16710.png"/><Relationship Id="rId12" Type="http://schemas.openxmlformats.org/officeDocument/2006/relationships/customXml" Target="../ink/ink1289.xml"/><Relationship Id="rId17" Type="http://schemas.openxmlformats.org/officeDocument/2006/relationships/image" Target="../media/image172.png"/><Relationship Id="rId25" Type="http://schemas.openxmlformats.org/officeDocument/2006/relationships/image" Target="../media/image176.png"/><Relationship Id="rId33" Type="http://schemas.openxmlformats.org/officeDocument/2006/relationships/image" Target="../media/image180.png"/><Relationship Id="rId2" Type="http://schemas.openxmlformats.org/officeDocument/2006/relationships/customXml" Target="../ink/ink1284.xml"/><Relationship Id="rId16" Type="http://schemas.openxmlformats.org/officeDocument/2006/relationships/customXml" Target="../ink/ink1291.xml"/><Relationship Id="rId20" Type="http://schemas.openxmlformats.org/officeDocument/2006/relationships/customXml" Target="../ink/ink1293.xml"/><Relationship Id="rId29" Type="http://schemas.openxmlformats.org/officeDocument/2006/relationships/image" Target="../media/image178.png"/><Relationship Id="rId1" Type="http://schemas.openxmlformats.org/officeDocument/2006/relationships/slideLayout" Target="../slideLayouts/slideLayout7.xml"/><Relationship Id="rId6" Type="http://schemas.openxmlformats.org/officeDocument/2006/relationships/customXml" Target="../ink/ink1286.xml"/><Relationship Id="rId11" Type="http://schemas.openxmlformats.org/officeDocument/2006/relationships/image" Target="../media/image16910.png"/><Relationship Id="rId24" Type="http://schemas.openxmlformats.org/officeDocument/2006/relationships/customXml" Target="../ink/ink1295.xml"/><Relationship Id="rId32" Type="http://schemas.openxmlformats.org/officeDocument/2006/relationships/customXml" Target="../ink/ink1299.xml"/><Relationship Id="rId37" Type="http://schemas.openxmlformats.org/officeDocument/2006/relationships/image" Target="../media/image182.png"/><Relationship Id="rId5" Type="http://schemas.openxmlformats.org/officeDocument/2006/relationships/image" Target="../media/image16610.png"/><Relationship Id="rId15" Type="http://schemas.openxmlformats.org/officeDocument/2006/relationships/image" Target="../media/image171.png"/><Relationship Id="rId23" Type="http://schemas.openxmlformats.org/officeDocument/2006/relationships/image" Target="../media/image175.png"/><Relationship Id="rId28" Type="http://schemas.openxmlformats.org/officeDocument/2006/relationships/customXml" Target="../ink/ink1297.xml"/><Relationship Id="rId36" Type="http://schemas.openxmlformats.org/officeDocument/2006/relationships/customXml" Target="../ink/ink1301.xml"/><Relationship Id="rId10" Type="http://schemas.openxmlformats.org/officeDocument/2006/relationships/customXml" Target="../ink/ink1288.xml"/><Relationship Id="rId19" Type="http://schemas.openxmlformats.org/officeDocument/2006/relationships/image" Target="../media/image173.png"/><Relationship Id="rId31" Type="http://schemas.openxmlformats.org/officeDocument/2006/relationships/image" Target="../media/image179.png"/><Relationship Id="rId4" Type="http://schemas.openxmlformats.org/officeDocument/2006/relationships/customXml" Target="../ink/ink1285.xml"/><Relationship Id="rId9" Type="http://schemas.openxmlformats.org/officeDocument/2006/relationships/image" Target="../media/image16810.png"/><Relationship Id="rId14" Type="http://schemas.openxmlformats.org/officeDocument/2006/relationships/customXml" Target="../ink/ink1290.xml"/><Relationship Id="rId22" Type="http://schemas.openxmlformats.org/officeDocument/2006/relationships/customXml" Target="../ink/ink1294.xml"/><Relationship Id="rId27" Type="http://schemas.openxmlformats.org/officeDocument/2006/relationships/image" Target="../media/image177.png"/><Relationship Id="rId30" Type="http://schemas.openxmlformats.org/officeDocument/2006/relationships/customXml" Target="../ink/ink1298.xml"/><Relationship Id="rId35" Type="http://schemas.openxmlformats.org/officeDocument/2006/relationships/image" Target="../media/image181.png"/><Relationship Id="rId8" Type="http://schemas.openxmlformats.org/officeDocument/2006/relationships/customXml" Target="../ink/ink1287.xml"/><Relationship Id="rId3" Type="http://schemas.openxmlformats.org/officeDocument/2006/relationships/image" Target="../media/image165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a:t> </a:t>
            </a:r>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F1D97888-320C-4CCF-9409-5CC2696F9C11}"/>
              </a:ext>
            </a:extLst>
          </p:cNvPr>
          <p:cNvGrpSpPr/>
          <p:nvPr/>
        </p:nvGrpSpPr>
        <p:grpSpPr>
          <a:xfrm>
            <a:off x="11756321" y="797457"/>
            <a:ext cx="133560" cy="122400"/>
            <a:chOff x="11756321" y="797457"/>
            <a:chExt cx="133560" cy="12240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6D08A1C7-8EA4-4F69-A933-D868CD7B435D}"/>
                    </a:ext>
                  </a:extLst>
                </p14:cNvPr>
                <p14:cNvContentPartPr/>
                <p14:nvPr/>
              </p14:nvContentPartPr>
              <p14:xfrm>
                <a:off x="11768561" y="799977"/>
                <a:ext cx="50760" cy="119880"/>
              </p14:xfrm>
            </p:contentPart>
          </mc:Choice>
          <mc:Fallback xmlns="">
            <p:pic>
              <p:nvPicPr>
                <p:cNvPr id="2" name="Freihand 1">
                  <a:extLst>
                    <a:ext uri="{FF2B5EF4-FFF2-40B4-BE49-F238E27FC236}">
                      <a16:creationId xmlns:a16="http://schemas.microsoft.com/office/drawing/2014/main" id="{6D08A1C7-8EA4-4F69-A933-D868CD7B435D}"/>
                    </a:ext>
                  </a:extLst>
                </p:cNvPr>
                <p:cNvPicPr/>
                <p:nvPr/>
              </p:nvPicPr>
              <p:blipFill>
                <a:blip r:embed="rId6"/>
                <a:stretch>
                  <a:fillRect/>
                </a:stretch>
              </p:blipFill>
              <p:spPr>
                <a:xfrm>
                  <a:off x="11764241" y="795657"/>
                  <a:ext cx="594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5BD52EC5-4DEE-4A3D-8223-C1858DE22256}"/>
                    </a:ext>
                  </a:extLst>
                </p14:cNvPr>
                <p14:cNvContentPartPr/>
                <p14:nvPr/>
              </p14:nvContentPartPr>
              <p14:xfrm>
                <a:off x="11756321" y="797457"/>
                <a:ext cx="133560" cy="114480"/>
              </p14:xfrm>
            </p:contentPart>
          </mc:Choice>
          <mc:Fallback xmlns="">
            <p:pic>
              <p:nvPicPr>
                <p:cNvPr id="3" name="Freihand 2">
                  <a:extLst>
                    <a:ext uri="{FF2B5EF4-FFF2-40B4-BE49-F238E27FC236}">
                      <a16:creationId xmlns:a16="http://schemas.microsoft.com/office/drawing/2014/main" id="{5BD52EC5-4DEE-4A3D-8223-C1858DE22256}"/>
                    </a:ext>
                  </a:extLst>
                </p:cNvPr>
                <p:cNvPicPr/>
                <p:nvPr/>
              </p:nvPicPr>
              <p:blipFill>
                <a:blip r:embed="rId8"/>
                <a:stretch>
                  <a:fillRect/>
                </a:stretch>
              </p:blipFill>
              <p:spPr>
                <a:xfrm>
                  <a:off x="11752001" y="793137"/>
                  <a:ext cx="142200" cy="12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50B2D625-FBBE-473A-98A4-6D82F88CE6E1}"/>
                  </a:ext>
                </a:extLst>
              </p14:cNvPr>
              <p14:cNvContentPartPr/>
              <p14:nvPr/>
            </p14:nvContentPartPr>
            <p14:xfrm>
              <a:off x="11730395" y="1435987"/>
              <a:ext cx="57600" cy="45000"/>
            </p14:xfrm>
          </p:contentPart>
        </mc:Choice>
        <mc:Fallback xmlns="">
          <p:pic>
            <p:nvPicPr>
              <p:cNvPr id="6" name="Freihand 5">
                <a:extLst>
                  <a:ext uri="{FF2B5EF4-FFF2-40B4-BE49-F238E27FC236}">
                    <a16:creationId xmlns:a16="http://schemas.microsoft.com/office/drawing/2014/main" id="{50B2D625-FBBE-473A-98A4-6D82F88CE6E1}"/>
                  </a:ext>
                </a:extLst>
              </p:cNvPr>
              <p:cNvPicPr/>
              <p:nvPr/>
            </p:nvPicPr>
            <p:blipFill>
              <a:blip r:embed="rId10"/>
              <a:stretch>
                <a:fillRect/>
              </a:stretch>
            </p:blipFill>
            <p:spPr>
              <a:xfrm>
                <a:off x="11721755" y="1426987"/>
                <a:ext cx="75240" cy="62640"/>
              </a:xfrm>
              <a:prstGeom prst="rect">
                <a:avLst/>
              </a:prstGeom>
            </p:spPr>
          </p:pic>
        </mc:Fallback>
      </mc:AlternateContent>
      <p:grpSp>
        <p:nvGrpSpPr>
          <p:cNvPr id="15" name="Gruppieren 14">
            <a:extLst>
              <a:ext uri="{FF2B5EF4-FFF2-40B4-BE49-F238E27FC236}">
                <a16:creationId xmlns:a16="http://schemas.microsoft.com/office/drawing/2014/main" id="{0EB5E296-0799-4033-ADC2-04B43169173E}"/>
              </a:ext>
            </a:extLst>
          </p:cNvPr>
          <p:cNvGrpSpPr/>
          <p:nvPr/>
        </p:nvGrpSpPr>
        <p:grpSpPr>
          <a:xfrm>
            <a:off x="10697195" y="558667"/>
            <a:ext cx="275400" cy="335880"/>
            <a:chOff x="10697195" y="558667"/>
            <a:chExt cx="275400" cy="33588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2DA9716D-504B-4381-8D04-33D0E0B99455}"/>
                    </a:ext>
                  </a:extLst>
                </p14:cNvPr>
                <p14:cNvContentPartPr/>
                <p14:nvPr/>
              </p14:nvContentPartPr>
              <p14:xfrm>
                <a:off x="10697195" y="558667"/>
                <a:ext cx="275400" cy="335880"/>
              </p14:xfrm>
            </p:contentPart>
          </mc:Choice>
          <mc:Fallback xmlns="">
            <p:pic>
              <p:nvPicPr>
                <p:cNvPr id="9" name="Freihand 8">
                  <a:extLst>
                    <a:ext uri="{FF2B5EF4-FFF2-40B4-BE49-F238E27FC236}">
                      <a16:creationId xmlns:a16="http://schemas.microsoft.com/office/drawing/2014/main" id="{2DA9716D-504B-4381-8D04-33D0E0B99455}"/>
                    </a:ext>
                  </a:extLst>
                </p:cNvPr>
                <p:cNvPicPr/>
                <p:nvPr/>
              </p:nvPicPr>
              <p:blipFill>
                <a:blip r:embed="rId12"/>
                <a:stretch>
                  <a:fillRect/>
                </a:stretch>
              </p:blipFill>
              <p:spPr>
                <a:xfrm>
                  <a:off x="10692875" y="554347"/>
                  <a:ext cx="28404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C7AD1231-F45E-4C61-8B3A-3BE38B1E5AFF}"/>
                    </a:ext>
                  </a:extLst>
                </p14:cNvPr>
                <p14:cNvContentPartPr/>
                <p14:nvPr/>
              </p14:nvContentPartPr>
              <p14:xfrm>
                <a:off x="10729595" y="620587"/>
                <a:ext cx="149760" cy="210600"/>
              </p14:xfrm>
            </p:contentPart>
          </mc:Choice>
          <mc:Fallback xmlns="">
            <p:pic>
              <p:nvPicPr>
                <p:cNvPr id="14" name="Freihand 13">
                  <a:extLst>
                    <a:ext uri="{FF2B5EF4-FFF2-40B4-BE49-F238E27FC236}">
                      <a16:creationId xmlns:a16="http://schemas.microsoft.com/office/drawing/2014/main" id="{C7AD1231-F45E-4C61-8B3A-3BE38B1E5AFF}"/>
                    </a:ext>
                  </a:extLst>
                </p:cNvPr>
                <p:cNvPicPr/>
                <p:nvPr/>
              </p:nvPicPr>
              <p:blipFill>
                <a:blip r:embed="rId14"/>
                <a:stretch>
                  <a:fillRect/>
                </a:stretch>
              </p:blipFill>
              <p:spPr>
                <a:xfrm>
                  <a:off x="10725275" y="616267"/>
                  <a:ext cx="158400" cy="219240"/>
                </a:xfrm>
                <a:prstGeom prst="rect">
                  <a:avLst/>
                </a:prstGeom>
              </p:spPr>
            </p:pic>
          </mc:Fallback>
        </mc:AlternateContent>
      </p:grpSp>
      <p:grpSp>
        <p:nvGrpSpPr>
          <p:cNvPr id="18" name="Gruppieren 17">
            <a:extLst>
              <a:ext uri="{FF2B5EF4-FFF2-40B4-BE49-F238E27FC236}">
                <a16:creationId xmlns:a16="http://schemas.microsoft.com/office/drawing/2014/main" id="{1DF41C3E-2E64-4A04-94BC-D355A9910484}"/>
              </a:ext>
            </a:extLst>
          </p:cNvPr>
          <p:cNvGrpSpPr/>
          <p:nvPr/>
        </p:nvGrpSpPr>
        <p:grpSpPr>
          <a:xfrm>
            <a:off x="10746875" y="1070947"/>
            <a:ext cx="263880" cy="297720"/>
            <a:chOff x="10746875" y="1070947"/>
            <a:chExt cx="263880" cy="297720"/>
          </a:xfrm>
        </p:grpSpPr>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D91A5374-AC4A-4A5F-86C2-C2F5C3669194}"/>
                    </a:ext>
                  </a:extLst>
                </p14:cNvPr>
                <p14:cNvContentPartPr/>
                <p14:nvPr/>
              </p14:nvContentPartPr>
              <p14:xfrm>
                <a:off x="10772075" y="1070947"/>
                <a:ext cx="210600" cy="278280"/>
              </p14:xfrm>
            </p:contentPart>
          </mc:Choice>
          <mc:Fallback xmlns="">
            <p:pic>
              <p:nvPicPr>
                <p:cNvPr id="16" name="Freihand 15">
                  <a:extLst>
                    <a:ext uri="{FF2B5EF4-FFF2-40B4-BE49-F238E27FC236}">
                      <a16:creationId xmlns:a16="http://schemas.microsoft.com/office/drawing/2014/main" id="{D91A5374-AC4A-4A5F-86C2-C2F5C3669194}"/>
                    </a:ext>
                  </a:extLst>
                </p:cNvPr>
                <p:cNvPicPr/>
                <p:nvPr/>
              </p:nvPicPr>
              <p:blipFill>
                <a:blip r:embed="rId16"/>
                <a:stretch>
                  <a:fillRect/>
                </a:stretch>
              </p:blipFill>
              <p:spPr>
                <a:xfrm>
                  <a:off x="10767755" y="1066627"/>
                  <a:ext cx="2192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02C49024-F4EE-4437-AB83-ACD57FA5A15E}"/>
                    </a:ext>
                  </a:extLst>
                </p14:cNvPr>
                <p14:cNvContentPartPr/>
                <p14:nvPr/>
              </p14:nvContentPartPr>
              <p14:xfrm>
                <a:off x="10746875" y="1102987"/>
                <a:ext cx="263880" cy="265680"/>
              </p14:xfrm>
            </p:contentPart>
          </mc:Choice>
          <mc:Fallback xmlns="">
            <p:pic>
              <p:nvPicPr>
                <p:cNvPr id="17" name="Freihand 16">
                  <a:extLst>
                    <a:ext uri="{FF2B5EF4-FFF2-40B4-BE49-F238E27FC236}">
                      <a16:creationId xmlns:a16="http://schemas.microsoft.com/office/drawing/2014/main" id="{02C49024-F4EE-4437-AB83-ACD57FA5A15E}"/>
                    </a:ext>
                  </a:extLst>
                </p:cNvPr>
                <p:cNvPicPr/>
                <p:nvPr/>
              </p:nvPicPr>
              <p:blipFill>
                <a:blip r:embed="rId18"/>
                <a:stretch>
                  <a:fillRect/>
                </a:stretch>
              </p:blipFill>
              <p:spPr>
                <a:xfrm>
                  <a:off x="10742555" y="1098667"/>
                  <a:ext cx="272520" cy="274320"/>
                </a:xfrm>
                <a:prstGeom prst="rect">
                  <a:avLst/>
                </a:prstGeom>
              </p:spPr>
            </p:pic>
          </mc:Fallback>
        </mc:AlternateContent>
      </p:grpSp>
      <p:grpSp>
        <p:nvGrpSpPr>
          <p:cNvPr id="42" name="Gruppieren 41">
            <a:extLst>
              <a:ext uri="{FF2B5EF4-FFF2-40B4-BE49-F238E27FC236}">
                <a16:creationId xmlns:a16="http://schemas.microsoft.com/office/drawing/2014/main" id="{46C6FA37-3F2D-4240-9F1B-8B14F5A2757C}"/>
              </a:ext>
            </a:extLst>
          </p:cNvPr>
          <p:cNvGrpSpPr/>
          <p:nvPr/>
        </p:nvGrpSpPr>
        <p:grpSpPr>
          <a:xfrm>
            <a:off x="11355814" y="323227"/>
            <a:ext cx="205920" cy="185760"/>
            <a:chOff x="11355814" y="323227"/>
            <a:chExt cx="205920" cy="185760"/>
          </a:xfrm>
        </p:grpSpPr>
        <mc:AlternateContent xmlns:mc="http://schemas.openxmlformats.org/markup-compatibility/2006" xmlns:p14="http://schemas.microsoft.com/office/powerpoint/2010/main">
          <mc:Choice Requires="p14">
            <p:contentPart p14:bwMode="auto" r:id="rId19">
              <p14:nvContentPartPr>
                <p14:cNvPr id="22" name="Freihand 21">
                  <a:extLst>
                    <a:ext uri="{FF2B5EF4-FFF2-40B4-BE49-F238E27FC236}">
                      <a16:creationId xmlns:a16="http://schemas.microsoft.com/office/drawing/2014/main" id="{C1495036-E4F1-4CBA-BFD1-AA210248F7A5}"/>
                    </a:ext>
                  </a:extLst>
                </p14:cNvPr>
                <p14:cNvContentPartPr/>
                <p14:nvPr/>
              </p14:nvContentPartPr>
              <p14:xfrm>
                <a:off x="11396134" y="325027"/>
                <a:ext cx="108360" cy="183240"/>
              </p14:xfrm>
            </p:contentPart>
          </mc:Choice>
          <mc:Fallback xmlns="">
            <p:pic>
              <p:nvPicPr>
                <p:cNvPr id="22" name="Freihand 21">
                  <a:extLst>
                    <a:ext uri="{FF2B5EF4-FFF2-40B4-BE49-F238E27FC236}">
                      <a16:creationId xmlns:a16="http://schemas.microsoft.com/office/drawing/2014/main" id="{C1495036-E4F1-4CBA-BFD1-AA210248F7A5}"/>
                    </a:ext>
                  </a:extLst>
                </p:cNvPr>
                <p:cNvPicPr/>
                <p:nvPr/>
              </p:nvPicPr>
              <p:blipFill>
                <a:blip r:embed="rId108"/>
                <a:stretch>
                  <a:fillRect/>
                </a:stretch>
              </p:blipFill>
              <p:spPr>
                <a:xfrm>
                  <a:off x="11391814" y="320707"/>
                  <a:ext cx="1170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9" name="Freihand 38">
                  <a:extLst>
                    <a:ext uri="{FF2B5EF4-FFF2-40B4-BE49-F238E27FC236}">
                      <a16:creationId xmlns:a16="http://schemas.microsoft.com/office/drawing/2014/main" id="{21C04384-8D8C-4237-A5FC-C7226AF2EEC3}"/>
                    </a:ext>
                  </a:extLst>
                </p14:cNvPr>
                <p14:cNvContentPartPr/>
                <p14:nvPr/>
              </p14:nvContentPartPr>
              <p14:xfrm>
                <a:off x="11355814" y="323227"/>
                <a:ext cx="205920" cy="185760"/>
              </p14:xfrm>
            </p:contentPart>
          </mc:Choice>
          <mc:Fallback xmlns="">
            <p:pic>
              <p:nvPicPr>
                <p:cNvPr id="39" name="Freihand 38">
                  <a:extLst>
                    <a:ext uri="{FF2B5EF4-FFF2-40B4-BE49-F238E27FC236}">
                      <a16:creationId xmlns:a16="http://schemas.microsoft.com/office/drawing/2014/main" id="{21C04384-8D8C-4237-A5FC-C7226AF2EEC3}"/>
                    </a:ext>
                  </a:extLst>
                </p:cNvPr>
                <p:cNvPicPr/>
                <p:nvPr/>
              </p:nvPicPr>
              <p:blipFill>
                <a:blip r:embed="rId110"/>
                <a:stretch>
                  <a:fillRect/>
                </a:stretch>
              </p:blipFill>
              <p:spPr>
                <a:xfrm>
                  <a:off x="11351494" y="318907"/>
                  <a:ext cx="214560" cy="194400"/>
                </a:xfrm>
                <a:prstGeom prst="rect">
                  <a:avLst/>
                </a:prstGeom>
              </p:spPr>
            </p:pic>
          </mc:Fallback>
        </mc:AlternateContent>
      </p:grpSp>
      <p:grpSp>
        <p:nvGrpSpPr>
          <p:cNvPr id="45" name="Gruppieren 44">
            <a:extLst>
              <a:ext uri="{FF2B5EF4-FFF2-40B4-BE49-F238E27FC236}">
                <a16:creationId xmlns:a16="http://schemas.microsoft.com/office/drawing/2014/main" id="{EEE7699F-69FC-49BA-8CCB-13EF06F87816}"/>
              </a:ext>
            </a:extLst>
          </p:cNvPr>
          <p:cNvGrpSpPr/>
          <p:nvPr/>
        </p:nvGrpSpPr>
        <p:grpSpPr>
          <a:xfrm>
            <a:off x="11221728" y="1557667"/>
            <a:ext cx="127440" cy="162720"/>
            <a:chOff x="11221728" y="1557667"/>
            <a:chExt cx="127440" cy="162720"/>
          </a:xfrm>
        </p:grpSpPr>
        <mc:AlternateContent xmlns:mc="http://schemas.openxmlformats.org/markup-compatibility/2006" xmlns:p14="http://schemas.microsoft.com/office/powerpoint/2010/main">
          <mc:Choice Requires="p14">
            <p:contentPart p14:bwMode="auto" r:id="rId111">
              <p14:nvContentPartPr>
                <p14:cNvPr id="43" name="Freihand 42">
                  <a:extLst>
                    <a:ext uri="{FF2B5EF4-FFF2-40B4-BE49-F238E27FC236}">
                      <a16:creationId xmlns:a16="http://schemas.microsoft.com/office/drawing/2014/main" id="{9BF2E7FC-6BDC-4305-AF98-581FA8606C5A}"/>
                    </a:ext>
                  </a:extLst>
                </p14:cNvPr>
                <p14:cNvContentPartPr/>
                <p14:nvPr/>
              </p14:nvContentPartPr>
              <p14:xfrm>
                <a:off x="11254128" y="1557667"/>
                <a:ext cx="35280" cy="162720"/>
              </p14:xfrm>
            </p:contentPart>
          </mc:Choice>
          <mc:Fallback xmlns="">
            <p:pic>
              <p:nvPicPr>
                <p:cNvPr id="43" name="Freihand 42">
                  <a:extLst>
                    <a:ext uri="{FF2B5EF4-FFF2-40B4-BE49-F238E27FC236}">
                      <a16:creationId xmlns:a16="http://schemas.microsoft.com/office/drawing/2014/main" id="{9BF2E7FC-6BDC-4305-AF98-581FA8606C5A}"/>
                    </a:ext>
                  </a:extLst>
                </p:cNvPr>
                <p:cNvPicPr/>
                <p:nvPr/>
              </p:nvPicPr>
              <p:blipFill>
                <a:blip r:embed="rId112"/>
                <a:stretch>
                  <a:fillRect/>
                </a:stretch>
              </p:blipFill>
              <p:spPr>
                <a:xfrm>
                  <a:off x="11249808" y="1553347"/>
                  <a:ext cx="439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4" name="Freihand 43">
                  <a:extLst>
                    <a:ext uri="{FF2B5EF4-FFF2-40B4-BE49-F238E27FC236}">
                      <a16:creationId xmlns:a16="http://schemas.microsoft.com/office/drawing/2014/main" id="{D61329BF-1396-4CC4-990F-A6A0EA6DF09F}"/>
                    </a:ext>
                  </a:extLst>
                </p14:cNvPr>
                <p14:cNvContentPartPr/>
                <p14:nvPr/>
              </p14:nvContentPartPr>
              <p14:xfrm>
                <a:off x="11221728" y="1592947"/>
                <a:ext cx="127440" cy="80640"/>
              </p14:xfrm>
            </p:contentPart>
          </mc:Choice>
          <mc:Fallback xmlns="">
            <p:pic>
              <p:nvPicPr>
                <p:cNvPr id="44" name="Freihand 43">
                  <a:extLst>
                    <a:ext uri="{FF2B5EF4-FFF2-40B4-BE49-F238E27FC236}">
                      <a16:creationId xmlns:a16="http://schemas.microsoft.com/office/drawing/2014/main" id="{D61329BF-1396-4CC4-990F-A6A0EA6DF09F}"/>
                    </a:ext>
                  </a:extLst>
                </p:cNvPr>
                <p:cNvPicPr/>
                <p:nvPr/>
              </p:nvPicPr>
              <p:blipFill>
                <a:blip r:embed="rId114"/>
                <a:stretch>
                  <a:fillRect/>
                </a:stretch>
              </p:blipFill>
              <p:spPr>
                <a:xfrm>
                  <a:off x="11217408" y="1588627"/>
                  <a:ext cx="136080" cy="8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5">
            <p14:nvContentPartPr>
              <p14:cNvPr id="46" name="Freihand 45">
                <a:extLst>
                  <a:ext uri="{FF2B5EF4-FFF2-40B4-BE49-F238E27FC236}">
                    <a16:creationId xmlns:a16="http://schemas.microsoft.com/office/drawing/2014/main" id="{59A31C9F-A647-911E-6634-0A4B55FFCF75}"/>
                  </a:ext>
                </a:extLst>
              </p14:cNvPr>
              <p14:cNvContentPartPr/>
              <p14:nvPr/>
            </p14:nvContentPartPr>
            <p14:xfrm>
              <a:off x="7754727" y="870382"/>
              <a:ext cx="29160" cy="35640"/>
            </p14:xfrm>
          </p:contentPart>
        </mc:Choice>
        <mc:Fallback xmlns="">
          <p:pic>
            <p:nvPicPr>
              <p:cNvPr id="46" name="Freihand 45">
                <a:extLst>
                  <a:ext uri="{FF2B5EF4-FFF2-40B4-BE49-F238E27FC236}">
                    <a16:creationId xmlns:a16="http://schemas.microsoft.com/office/drawing/2014/main" id="{59A31C9F-A647-911E-6634-0A4B55FFCF75}"/>
                  </a:ext>
                </a:extLst>
              </p:cNvPr>
              <p:cNvPicPr/>
              <p:nvPr/>
            </p:nvPicPr>
            <p:blipFill>
              <a:blip r:embed="rId116"/>
              <a:stretch>
                <a:fillRect/>
              </a:stretch>
            </p:blipFill>
            <p:spPr>
              <a:xfrm>
                <a:off x="7746087" y="861742"/>
                <a:ext cx="468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47" name="Freihand 46">
                <a:extLst>
                  <a:ext uri="{FF2B5EF4-FFF2-40B4-BE49-F238E27FC236}">
                    <a16:creationId xmlns:a16="http://schemas.microsoft.com/office/drawing/2014/main" id="{90E8EE1E-8648-84B5-C4DE-53D8EF0FD54C}"/>
                  </a:ext>
                </a:extLst>
              </p14:cNvPr>
              <p14:cNvContentPartPr/>
              <p14:nvPr/>
            </p14:nvContentPartPr>
            <p14:xfrm>
              <a:off x="7892607" y="729982"/>
              <a:ext cx="168480" cy="78120"/>
            </p14:xfrm>
          </p:contentPart>
        </mc:Choice>
        <mc:Fallback xmlns="">
          <p:pic>
            <p:nvPicPr>
              <p:cNvPr id="47" name="Freihand 46">
                <a:extLst>
                  <a:ext uri="{FF2B5EF4-FFF2-40B4-BE49-F238E27FC236}">
                    <a16:creationId xmlns:a16="http://schemas.microsoft.com/office/drawing/2014/main" id="{90E8EE1E-8648-84B5-C4DE-53D8EF0FD54C}"/>
                  </a:ext>
                </a:extLst>
              </p:cNvPr>
              <p:cNvPicPr/>
              <p:nvPr/>
            </p:nvPicPr>
            <p:blipFill>
              <a:blip r:embed="rId118"/>
              <a:stretch>
                <a:fillRect/>
              </a:stretch>
            </p:blipFill>
            <p:spPr>
              <a:xfrm>
                <a:off x="7883967" y="721342"/>
                <a:ext cx="186120" cy="95760"/>
              </a:xfrm>
              <a:prstGeom prst="rect">
                <a:avLst/>
              </a:prstGeom>
            </p:spPr>
          </p:pic>
        </mc:Fallback>
      </mc:AlternateContent>
      <p:grpSp>
        <p:nvGrpSpPr>
          <p:cNvPr id="72" name="Gruppieren 71">
            <a:extLst>
              <a:ext uri="{FF2B5EF4-FFF2-40B4-BE49-F238E27FC236}">
                <a16:creationId xmlns:a16="http://schemas.microsoft.com/office/drawing/2014/main" id="{C79DCF83-FF91-8F67-7E36-3256F66036F6}"/>
              </a:ext>
            </a:extLst>
          </p:cNvPr>
          <p:cNvGrpSpPr/>
          <p:nvPr/>
        </p:nvGrpSpPr>
        <p:grpSpPr>
          <a:xfrm>
            <a:off x="8962887" y="609022"/>
            <a:ext cx="276480" cy="299160"/>
            <a:chOff x="8962887" y="609022"/>
            <a:chExt cx="276480" cy="299160"/>
          </a:xfrm>
        </p:grpSpPr>
        <mc:AlternateContent xmlns:mc="http://schemas.openxmlformats.org/markup-compatibility/2006" xmlns:p14="http://schemas.microsoft.com/office/powerpoint/2010/main">
          <mc:Choice Requires="p14">
            <p:contentPart p14:bwMode="auto" r:id="rId119">
              <p14:nvContentPartPr>
                <p14:cNvPr id="52" name="Freihand 51">
                  <a:extLst>
                    <a:ext uri="{FF2B5EF4-FFF2-40B4-BE49-F238E27FC236}">
                      <a16:creationId xmlns:a16="http://schemas.microsoft.com/office/drawing/2014/main" id="{6021A46F-AF50-4696-C692-415D14143128}"/>
                    </a:ext>
                  </a:extLst>
                </p14:cNvPr>
                <p14:cNvContentPartPr/>
                <p14:nvPr/>
              </p14:nvContentPartPr>
              <p14:xfrm>
                <a:off x="8962887" y="609022"/>
                <a:ext cx="215640" cy="299160"/>
              </p14:xfrm>
            </p:contentPart>
          </mc:Choice>
          <mc:Fallback xmlns="">
            <p:pic>
              <p:nvPicPr>
                <p:cNvPr id="52" name="Freihand 51">
                  <a:extLst>
                    <a:ext uri="{FF2B5EF4-FFF2-40B4-BE49-F238E27FC236}">
                      <a16:creationId xmlns:a16="http://schemas.microsoft.com/office/drawing/2014/main" id="{6021A46F-AF50-4696-C692-415D14143128}"/>
                    </a:ext>
                  </a:extLst>
                </p:cNvPr>
                <p:cNvPicPr/>
                <p:nvPr/>
              </p:nvPicPr>
              <p:blipFill>
                <a:blip r:embed="rId120"/>
                <a:stretch>
                  <a:fillRect/>
                </a:stretch>
              </p:blipFill>
              <p:spPr>
                <a:xfrm>
                  <a:off x="8953887" y="600022"/>
                  <a:ext cx="23328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8" name="Freihand 57">
                  <a:extLst>
                    <a:ext uri="{FF2B5EF4-FFF2-40B4-BE49-F238E27FC236}">
                      <a16:creationId xmlns:a16="http://schemas.microsoft.com/office/drawing/2014/main" id="{67815174-BA01-288F-A527-5282BBF21C3B}"/>
                    </a:ext>
                  </a:extLst>
                </p14:cNvPr>
                <p14:cNvContentPartPr/>
                <p14:nvPr/>
              </p14:nvContentPartPr>
              <p14:xfrm>
                <a:off x="8989527" y="640702"/>
                <a:ext cx="249840" cy="199440"/>
              </p14:xfrm>
            </p:contentPart>
          </mc:Choice>
          <mc:Fallback xmlns="">
            <p:pic>
              <p:nvPicPr>
                <p:cNvPr id="58" name="Freihand 57">
                  <a:extLst>
                    <a:ext uri="{FF2B5EF4-FFF2-40B4-BE49-F238E27FC236}">
                      <a16:creationId xmlns:a16="http://schemas.microsoft.com/office/drawing/2014/main" id="{67815174-BA01-288F-A527-5282BBF21C3B}"/>
                    </a:ext>
                  </a:extLst>
                </p:cNvPr>
                <p:cNvPicPr/>
                <p:nvPr/>
              </p:nvPicPr>
              <p:blipFill>
                <a:blip r:embed="rId122"/>
                <a:stretch>
                  <a:fillRect/>
                </a:stretch>
              </p:blipFill>
              <p:spPr>
                <a:xfrm>
                  <a:off x="8980527" y="632062"/>
                  <a:ext cx="267480" cy="21708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A7949B66-6A86-3E8A-08BE-51854424D101}"/>
              </a:ext>
            </a:extLst>
          </p:cNvPr>
          <p:cNvSpPr txBox="1"/>
          <p:nvPr/>
        </p:nvSpPr>
        <p:spPr>
          <a:xfrm>
            <a:off x="-1" y="0"/>
            <a:ext cx="6550429" cy="923330"/>
          </a:xfrm>
          <a:prstGeom prst="rect">
            <a:avLst/>
          </a:prstGeom>
          <a:noFill/>
        </p:spPr>
        <p:txBody>
          <a:bodyPr wrap="square">
            <a:spAutoFit/>
          </a:bodyPr>
          <a:lstStyle/>
          <a:p>
            <a:pPr lvl="0" hangingPunct="0"/>
            <a:r>
              <a:rPr lang="de-DE" sz="1800">
                <a:latin typeface="Times New Roman" pitchFamily="18"/>
                <a:ea typeface="Droid Sans Fallback" pitchFamily="2"/>
                <a:cs typeface="Lohit Hindi" pitchFamily="2"/>
              </a:rPr>
              <a:t>C(Y)=C</a:t>
            </a:r>
            <a:r>
              <a:rPr lang="de-DE" sz="1800" baseline="-33000">
                <a:latin typeface="Times New Roman" pitchFamily="18"/>
                <a:ea typeface="Droid Sans Fallback" pitchFamily="2"/>
                <a:cs typeface="Lohit Hindi" pitchFamily="2"/>
              </a:rPr>
              <a:t>0</a:t>
            </a:r>
            <a:r>
              <a:rPr lang="de-DE" sz="1800">
                <a:latin typeface="Times New Roman" pitchFamily="18"/>
                <a:ea typeface="Droid Sans Fallback" pitchFamily="2"/>
                <a:cs typeface="Lohit Hindi" pitchFamily="2"/>
              </a:rPr>
              <a:t>+c</a:t>
            </a:r>
            <a:r>
              <a:rPr lang="de-DE" sz="1800" baseline="-33000">
                <a:latin typeface="Times New Roman" pitchFamily="18"/>
                <a:ea typeface="Droid Sans Fallback" pitchFamily="2"/>
                <a:cs typeface="Lohit Hindi" pitchFamily="2"/>
              </a:rPr>
              <a:t>y</a:t>
            </a:r>
            <a:r>
              <a:rPr lang="de-DE" sz="1800">
                <a:latin typeface="Times New Roman" pitchFamily="18"/>
                <a:ea typeface="Arial" pitchFamily="34"/>
                <a:cs typeface="Arial" pitchFamily="34"/>
              </a:rPr>
              <a:t>∙Y=50+0,8Y 	I(i)=I</a:t>
            </a:r>
            <a:r>
              <a:rPr lang="de-DE" sz="1800" baseline="-33000">
                <a:latin typeface="Times New Roman" pitchFamily="18"/>
                <a:ea typeface="Arial" pitchFamily="34"/>
                <a:cs typeface="Arial" pitchFamily="34"/>
              </a:rPr>
              <a:t>0</a:t>
            </a:r>
            <a:r>
              <a:rPr lang="de-DE" sz="1800">
                <a:latin typeface="Times New Roman" pitchFamily="18"/>
                <a:ea typeface="Arial" pitchFamily="34"/>
                <a:cs typeface="Arial" pitchFamily="34"/>
              </a:rPr>
              <a:t>+i</a:t>
            </a:r>
            <a:r>
              <a:rPr lang="de-DE" sz="1800" baseline="-33000">
                <a:latin typeface="Times New Roman" pitchFamily="18"/>
                <a:ea typeface="Arial" pitchFamily="34"/>
                <a:cs typeface="Arial" pitchFamily="34"/>
              </a:rPr>
              <a:t>i</a:t>
            </a:r>
            <a:r>
              <a:rPr lang="de-DE" sz="1800">
                <a:latin typeface="Times New Roman" pitchFamily="18"/>
                <a:ea typeface="Arial" pitchFamily="34"/>
                <a:cs typeface="Arial" pitchFamily="34"/>
              </a:rPr>
              <a:t>∙i=30-300i		G=20</a:t>
            </a:r>
          </a:p>
          <a:p>
            <a:pPr lvl="0" hangingPunct="0"/>
            <a:endParaRPr lang="de-DE" sz="1800">
              <a:latin typeface="Times New Roman" pitchFamily="18"/>
              <a:ea typeface="Arial" pitchFamily="34"/>
              <a:cs typeface="Arial" pitchFamily="34"/>
            </a:endParaRPr>
          </a:p>
          <a:p>
            <a:pPr lvl="0" hangingPunct="0"/>
            <a:r>
              <a:rPr lang="de-DE" sz="1800">
                <a:latin typeface="Times New Roman" pitchFamily="18"/>
                <a:ea typeface="Arial Unicode MS" pitchFamily="34"/>
                <a:cs typeface="Arial Unicode MS" pitchFamily="34"/>
              </a:rPr>
              <a:t>L(Y,i)=l</a:t>
            </a:r>
            <a:r>
              <a:rPr lang="de-DE" sz="1800" baseline="-33000">
                <a:latin typeface="Times New Roman" pitchFamily="18"/>
                <a:ea typeface="Arial Unicode MS" pitchFamily="34"/>
                <a:cs typeface="Arial Unicode MS" pitchFamily="34"/>
              </a:rPr>
              <a:t>y</a:t>
            </a:r>
            <a:r>
              <a:rPr lang="de-DE" sz="1800">
                <a:latin typeface="Times New Roman" pitchFamily="18"/>
                <a:ea typeface="Arial" pitchFamily="34"/>
                <a:cs typeface="Arial" pitchFamily="34"/>
              </a:rPr>
              <a:t>∙Y+l</a:t>
            </a:r>
            <a:r>
              <a:rPr lang="de-DE" sz="1800" baseline="-33000">
                <a:latin typeface="Times New Roman" pitchFamily="18"/>
                <a:ea typeface="Arial" pitchFamily="34"/>
                <a:cs typeface="Arial" pitchFamily="34"/>
              </a:rPr>
              <a:t>i</a:t>
            </a:r>
            <a:r>
              <a:rPr lang="de-DE" sz="1800">
                <a:latin typeface="Times New Roman" pitchFamily="18"/>
                <a:ea typeface="Arial" pitchFamily="34"/>
                <a:cs typeface="Arial" pitchFamily="34"/>
              </a:rPr>
              <a:t>∙i=0,5Y – 250i	M=400		p=2 </a:t>
            </a:r>
            <a:endParaRPr lang="de-DE" sz="1800" dirty="0">
              <a:latin typeface="Times New Roman" pitchFamily="18"/>
              <a:ea typeface="Arial" pitchFamily="34"/>
              <a:cs typeface="Arial" pitchFamily="34"/>
            </a:endParaRPr>
          </a:p>
        </p:txBody>
      </p:sp>
      <p:grpSp>
        <p:nvGrpSpPr>
          <p:cNvPr id="9" name="Gruppieren 8">
            <a:extLst>
              <a:ext uri="{FF2B5EF4-FFF2-40B4-BE49-F238E27FC236}">
                <a16:creationId xmlns:a16="http://schemas.microsoft.com/office/drawing/2014/main" id="{A083B174-F9E6-A0F7-1D02-46E9EA88EB29}"/>
              </a:ext>
            </a:extLst>
          </p:cNvPr>
          <p:cNvGrpSpPr/>
          <p:nvPr/>
        </p:nvGrpSpPr>
        <p:grpSpPr>
          <a:xfrm>
            <a:off x="135327" y="1067662"/>
            <a:ext cx="281880" cy="225360"/>
            <a:chOff x="135327" y="1067662"/>
            <a:chExt cx="281880" cy="225360"/>
          </a:xfrm>
        </p:grpSpPr>
        <mc:AlternateContent xmlns:mc="http://schemas.openxmlformats.org/markup-compatibility/2006" xmlns:p14="http://schemas.microsoft.com/office/powerpoint/2010/main">
          <mc:Choice Requires="p14">
            <p:contentPart p14:bwMode="auto" r:id="rId2">
              <p14:nvContentPartPr>
                <p14:cNvPr id="4" name="Freihand 3">
                  <a:extLst>
                    <a:ext uri="{FF2B5EF4-FFF2-40B4-BE49-F238E27FC236}">
                      <a16:creationId xmlns:a16="http://schemas.microsoft.com/office/drawing/2014/main" id="{6BEC6AA0-FF03-5DE6-C068-9E3B426092D0}"/>
                    </a:ext>
                  </a:extLst>
                </p14:cNvPr>
                <p14:cNvContentPartPr/>
                <p14:nvPr/>
              </p14:nvContentPartPr>
              <p14:xfrm>
                <a:off x="198327" y="1108342"/>
                <a:ext cx="8280" cy="169920"/>
              </p14:xfrm>
            </p:contentPart>
          </mc:Choice>
          <mc:Fallback xmlns="">
            <p:pic>
              <p:nvPicPr>
                <p:cNvPr id="4" name="Freihand 3">
                  <a:extLst>
                    <a:ext uri="{FF2B5EF4-FFF2-40B4-BE49-F238E27FC236}">
                      <a16:creationId xmlns:a16="http://schemas.microsoft.com/office/drawing/2014/main" id="{6BEC6AA0-FF03-5DE6-C068-9E3B426092D0}"/>
                    </a:ext>
                  </a:extLst>
                </p:cNvPr>
                <p:cNvPicPr/>
                <p:nvPr/>
              </p:nvPicPr>
              <p:blipFill>
                <a:blip r:embed="rId3"/>
                <a:stretch>
                  <a:fillRect/>
                </a:stretch>
              </p:blipFill>
              <p:spPr>
                <a:xfrm>
                  <a:off x="189327" y="1099342"/>
                  <a:ext cx="259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40207268-150A-4B1C-6047-B439ABE6887D}"/>
                    </a:ext>
                  </a:extLst>
                </p14:cNvPr>
                <p14:cNvContentPartPr/>
                <p14:nvPr/>
              </p14:nvContentPartPr>
              <p14:xfrm>
                <a:off x="135327" y="1244062"/>
                <a:ext cx="143640" cy="48960"/>
              </p14:xfrm>
            </p:contentPart>
          </mc:Choice>
          <mc:Fallback xmlns="">
            <p:pic>
              <p:nvPicPr>
                <p:cNvPr id="5" name="Freihand 4">
                  <a:extLst>
                    <a:ext uri="{FF2B5EF4-FFF2-40B4-BE49-F238E27FC236}">
                      <a16:creationId xmlns:a16="http://schemas.microsoft.com/office/drawing/2014/main" id="{40207268-150A-4B1C-6047-B439ABE6887D}"/>
                    </a:ext>
                  </a:extLst>
                </p:cNvPr>
                <p:cNvPicPr/>
                <p:nvPr/>
              </p:nvPicPr>
              <p:blipFill>
                <a:blip r:embed="rId5"/>
                <a:stretch>
                  <a:fillRect/>
                </a:stretch>
              </p:blipFill>
              <p:spPr>
                <a:xfrm>
                  <a:off x="126687" y="1235062"/>
                  <a:ext cx="1612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CB00B7F1-403B-CF6E-2D45-CDE83AFF6235}"/>
                    </a:ext>
                  </a:extLst>
                </p14:cNvPr>
                <p14:cNvContentPartPr/>
                <p14:nvPr/>
              </p14:nvContentPartPr>
              <p14:xfrm>
                <a:off x="149727" y="1067662"/>
                <a:ext cx="108360" cy="55080"/>
              </p14:xfrm>
            </p:contentPart>
          </mc:Choice>
          <mc:Fallback xmlns="">
            <p:pic>
              <p:nvPicPr>
                <p:cNvPr id="6" name="Freihand 5">
                  <a:extLst>
                    <a:ext uri="{FF2B5EF4-FFF2-40B4-BE49-F238E27FC236}">
                      <a16:creationId xmlns:a16="http://schemas.microsoft.com/office/drawing/2014/main" id="{CB00B7F1-403B-CF6E-2D45-CDE83AFF6235}"/>
                    </a:ext>
                  </a:extLst>
                </p:cNvPr>
                <p:cNvPicPr/>
                <p:nvPr/>
              </p:nvPicPr>
              <p:blipFill>
                <a:blip r:embed="rId7"/>
                <a:stretch>
                  <a:fillRect/>
                </a:stretch>
              </p:blipFill>
              <p:spPr>
                <a:xfrm>
                  <a:off x="141087" y="1058662"/>
                  <a:ext cx="1260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91DE4DFA-F48D-91E2-8075-4E91FB11592B}"/>
                    </a:ext>
                  </a:extLst>
                </p14:cNvPr>
                <p14:cNvContentPartPr/>
                <p14:nvPr/>
              </p14:nvContentPartPr>
              <p14:xfrm>
                <a:off x="343407" y="1079902"/>
                <a:ext cx="73800" cy="187560"/>
              </p14:xfrm>
            </p:contentPart>
          </mc:Choice>
          <mc:Fallback xmlns="">
            <p:pic>
              <p:nvPicPr>
                <p:cNvPr id="7" name="Freihand 6">
                  <a:extLst>
                    <a:ext uri="{FF2B5EF4-FFF2-40B4-BE49-F238E27FC236}">
                      <a16:creationId xmlns:a16="http://schemas.microsoft.com/office/drawing/2014/main" id="{91DE4DFA-F48D-91E2-8075-4E91FB11592B}"/>
                    </a:ext>
                  </a:extLst>
                </p:cNvPr>
                <p:cNvPicPr/>
                <p:nvPr/>
              </p:nvPicPr>
              <p:blipFill>
                <a:blip r:embed="rId9"/>
                <a:stretch>
                  <a:fillRect/>
                </a:stretch>
              </p:blipFill>
              <p:spPr>
                <a:xfrm>
                  <a:off x="334767" y="1071262"/>
                  <a:ext cx="91440" cy="205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9F5014F6-1EF0-3A25-BBC6-CD17B90737A7}"/>
                  </a:ext>
                </a:extLst>
              </p14:cNvPr>
              <p14:cNvContentPartPr/>
              <p14:nvPr/>
            </p14:nvContentPartPr>
            <p14:xfrm>
              <a:off x="574887" y="1178902"/>
              <a:ext cx="9000" cy="79200"/>
            </p14:xfrm>
          </p:contentPart>
        </mc:Choice>
        <mc:Fallback xmlns="">
          <p:pic>
            <p:nvPicPr>
              <p:cNvPr id="8" name="Freihand 7">
                <a:extLst>
                  <a:ext uri="{FF2B5EF4-FFF2-40B4-BE49-F238E27FC236}">
                    <a16:creationId xmlns:a16="http://schemas.microsoft.com/office/drawing/2014/main" id="{9F5014F6-1EF0-3A25-BBC6-CD17B90737A7}"/>
                  </a:ext>
                </a:extLst>
              </p:cNvPr>
              <p:cNvPicPr/>
              <p:nvPr/>
            </p:nvPicPr>
            <p:blipFill>
              <a:blip r:embed="rId11"/>
              <a:stretch>
                <a:fillRect/>
              </a:stretch>
            </p:blipFill>
            <p:spPr>
              <a:xfrm>
                <a:off x="566247" y="1170262"/>
                <a:ext cx="26640" cy="96840"/>
              </a:xfrm>
              <a:prstGeom prst="rect">
                <a:avLst/>
              </a:prstGeom>
            </p:spPr>
          </p:pic>
        </mc:Fallback>
      </mc:AlternateContent>
      <p:grpSp>
        <p:nvGrpSpPr>
          <p:cNvPr id="17" name="Gruppieren 16">
            <a:extLst>
              <a:ext uri="{FF2B5EF4-FFF2-40B4-BE49-F238E27FC236}">
                <a16:creationId xmlns:a16="http://schemas.microsoft.com/office/drawing/2014/main" id="{4A54568E-4488-ED54-1F08-4BA4FBAAF722}"/>
              </a:ext>
            </a:extLst>
          </p:cNvPr>
          <p:cNvGrpSpPr/>
          <p:nvPr/>
        </p:nvGrpSpPr>
        <p:grpSpPr>
          <a:xfrm>
            <a:off x="813207" y="1005022"/>
            <a:ext cx="413640" cy="360720"/>
            <a:chOff x="813207" y="1005022"/>
            <a:chExt cx="413640" cy="360720"/>
          </a:xfrm>
        </p:grpSpPr>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93EAC5F3-A222-B4D4-7807-7F9338D6FF8E}"/>
                    </a:ext>
                  </a:extLst>
                </p14:cNvPr>
                <p14:cNvContentPartPr/>
                <p14:nvPr/>
              </p14:nvContentPartPr>
              <p14:xfrm>
                <a:off x="813207" y="1167022"/>
                <a:ext cx="73080" cy="57240"/>
              </p14:xfrm>
            </p:contentPart>
          </mc:Choice>
          <mc:Fallback xmlns="">
            <p:pic>
              <p:nvPicPr>
                <p:cNvPr id="10" name="Freihand 9">
                  <a:extLst>
                    <a:ext uri="{FF2B5EF4-FFF2-40B4-BE49-F238E27FC236}">
                      <a16:creationId xmlns:a16="http://schemas.microsoft.com/office/drawing/2014/main" id="{93EAC5F3-A222-B4D4-7807-7F9338D6FF8E}"/>
                    </a:ext>
                  </a:extLst>
                </p:cNvPr>
                <p:cNvPicPr/>
                <p:nvPr/>
              </p:nvPicPr>
              <p:blipFill>
                <a:blip r:embed="rId13"/>
                <a:stretch>
                  <a:fillRect/>
                </a:stretch>
              </p:blipFill>
              <p:spPr>
                <a:xfrm>
                  <a:off x="804567" y="1158382"/>
                  <a:ext cx="907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5999ECDF-AF8D-3048-A009-9A1C3B7994B3}"/>
                    </a:ext>
                  </a:extLst>
                </p14:cNvPr>
                <p14:cNvContentPartPr/>
                <p14:nvPr/>
              </p14:nvContentPartPr>
              <p14:xfrm>
                <a:off x="873687" y="1152622"/>
                <a:ext cx="78480" cy="213120"/>
              </p14:xfrm>
            </p:contentPart>
          </mc:Choice>
          <mc:Fallback xmlns="">
            <p:pic>
              <p:nvPicPr>
                <p:cNvPr id="11" name="Freihand 10">
                  <a:extLst>
                    <a:ext uri="{FF2B5EF4-FFF2-40B4-BE49-F238E27FC236}">
                      <a16:creationId xmlns:a16="http://schemas.microsoft.com/office/drawing/2014/main" id="{5999ECDF-AF8D-3048-A009-9A1C3B7994B3}"/>
                    </a:ext>
                  </a:extLst>
                </p:cNvPr>
                <p:cNvPicPr/>
                <p:nvPr/>
              </p:nvPicPr>
              <p:blipFill>
                <a:blip r:embed="rId15"/>
                <a:stretch>
                  <a:fillRect/>
                </a:stretch>
              </p:blipFill>
              <p:spPr>
                <a:xfrm>
                  <a:off x="865047" y="1143982"/>
                  <a:ext cx="9612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494C006E-8B10-C8CA-48B5-FE41D2934CFC}"/>
                    </a:ext>
                  </a:extLst>
                </p14:cNvPr>
                <p14:cNvContentPartPr/>
                <p14:nvPr/>
              </p14:nvContentPartPr>
              <p14:xfrm>
                <a:off x="1127127" y="1023742"/>
                <a:ext cx="16920" cy="97200"/>
              </p14:xfrm>
            </p:contentPart>
          </mc:Choice>
          <mc:Fallback xmlns="">
            <p:pic>
              <p:nvPicPr>
                <p:cNvPr id="12" name="Freihand 11">
                  <a:extLst>
                    <a:ext uri="{FF2B5EF4-FFF2-40B4-BE49-F238E27FC236}">
                      <a16:creationId xmlns:a16="http://schemas.microsoft.com/office/drawing/2014/main" id="{494C006E-8B10-C8CA-48B5-FE41D2934CFC}"/>
                    </a:ext>
                  </a:extLst>
                </p:cNvPr>
                <p:cNvPicPr/>
                <p:nvPr/>
              </p:nvPicPr>
              <p:blipFill>
                <a:blip r:embed="rId17"/>
                <a:stretch>
                  <a:fillRect/>
                </a:stretch>
              </p:blipFill>
              <p:spPr>
                <a:xfrm>
                  <a:off x="1118127" y="1014742"/>
                  <a:ext cx="345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E1DCFABA-A1D7-035D-1440-C6F908E92784}"/>
                    </a:ext>
                  </a:extLst>
                </p14:cNvPr>
                <p14:cNvContentPartPr/>
                <p14:nvPr/>
              </p14:nvContentPartPr>
              <p14:xfrm>
                <a:off x="1050807" y="1005022"/>
                <a:ext cx="176040" cy="148320"/>
              </p14:xfrm>
            </p:contentPart>
          </mc:Choice>
          <mc:Fallback xmlns="">
            <p:pic>
              <p:nvPicPr>
                <p:cNvPr id="13" name="Freihand 12">
                  <a:extLst>
                    <a:ext uri="{FF2B5EF4-FFF2-40B4-BE49-F238E27FC236}">
                      <a16:creationId xmlns:a16="http://schemas.microsoft.com/office/drawing/2014/main" id="{E1DCFABA-A1D7-035D-1440-C6F908E92784}"/>
                    </a:ext>
                  </a:extLst>
                </p:cNvPr>
                <p:cNvPicPr/>
                <p:nvPr/>
              </p:nvPicPr>
              <p:blipFill>
                <a:blip r:embed="rId19"/>
                <a:stretch>
                  <a:fillRect/>
                </a:stretch>
              </p:blipFill>
              <p:spPr>
                <a:xfrm>
                  <a:off x="1042167" y="996022"/>
                  <a:ext cx="193680" cy="165960"/>
                </a:xfrm>
                <a:prstGeom prst="rect">
                  <a:avLst/>
                </a:prstGeom>
              </p:spPr>
            </p:pic>
          </mc:Fallback>
        </mc:AlternateContent>
      </p:grpSp>
      <p:grpSp>
        <p:nvGrpSpPr>
          <p:cNvPr id="16" name="Gruppieren 15">
            <a:extLst>
              <a:ext uri="{FF2B5EF4-FFF2-40B4-BE49-F238E27FC236}">
                <a16:creationId xmlns:a16="http://schemas.microsoft.com/office/drawing/2014/main" id="{65314B37-016C-23DA-0610-8F244A81BA00}"/>
              </a:ext>
            </a:extLst>
          </p:cNvPr>
          <p:cNvGrpSpPr/>
          <p:nvPr/>
        </p:nvGrpSpPr>
        <p:grpSpPr>
          <a:xfrm>
            <a:off x="1367607" y="1186102"/>
            <a:ext cx="171000" cy="67320"/>
            <a:chOff x="1367607" y="1186102"/>
            <a:chExt cx="171000" cy="67320"/>
          </a:xfrm>
        </p:grpSpPr>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5DED5C79-955A-261C-5EE1-80579F2EA505}"/>
                    </a:ext>
                  </a:extLst>
                </p14:cNvPr>
                <p14:cNvContentPartPr/>
                <p14:nvPr/>
              </p14:nvContentPartPr>
              <p14:xfrm>
                <a:off x="1377327" y="1186102"/>
                <a:ext cx="146520" cy="9000"/>
              </p14:xfrm>
            </p:contentPart>
          </mc:Choice>
          <mc:Fallback xmlns="">
            <p:pic>
              <p:nvPicPr>
                <p:cNvPr id="14" name="Freihand 13">
                  <a:extLst>
                    <a:ext uri="{FF2B5EF4-FFF2-40B4-BE49-F238E27FC236}">
                      <a16:creationId xmlns:a16="http://schemas.microsoft.com/office/drawing/2014/main" id="{5DED5C79-955A-261C-5EE1-80579F2EA505}"/>
                    </a:ext>
                  </a:extLst>
                </p:cNvPr>
                <p:cNvPicPr/>
                <p:nvPr/>
              </p:nvPicPr>
              <p:blipFill>
                <a:blip r:embed="rId21"/>
                <a:stretch>
                  <a:fillRect/>
                </a:stretch>
              </p:blipFill>
              <p:spPr>
                <a:xfrm>
                  <a:off x="1368327" y="1177462"/>
                  <a:ext cx="1641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571CCD7D-4CFE-48A4-EE1C-D71AF78F8CB1}"/>
                    </a:ext>
                  </a:extLst>
                </p14:cNvPr>
                <p14:cNvContentPartPr/>
                <p14:nvPr/>
              </p14:nvContentPartPr>
              <p14:xfrm>
                <a:off x="1367607" y="1242622"/>
                <a:ext cx="171000" cy="10800"/>
              </p14:xfrm>
            </p:contentPart>
          </mc:Choice>
          <mc:Fallback xmlns="">
            <p:pic>
              <p:nvPicPr>
                <p:cNvPr id="15" name="Freihand 14">
                  <a:extLst>
                    <a:ext uri="{FF2B5EF4-FFF2-40B4-BE49-F238E27FC236}">
                      <a16:creationId xmlns:a16="http://schemas.microsoft.com/office/drawing/2014/main" id="{571CCD7D-4CFE-48A4-EE1C-D71AF78F8CB1}"/>
                    </a:ext>
                  </a:extLst>
                </p:cNvPr>
                <p:cNvPicPr/>
                <p:nvPr/>
              </p:nvPicPr>
              <p:blipFill>
                <a:blip r:embed="rId23"/>
                <a:stretch>
                  <a:fillRect/>
                </a:stretch>
              </p:blipFill>
              <p:spPr>
                <a:xfrm>
                  <a:off x="1358607" y="1233622"/>
                  <a:ext cx="188640" cy="28440"/>
                </a:xfrm>
                <a:prstGeom prst="rect">
                  <a:avLst/>
                </a:prstGeom>
              </p:spPr>
            </p:pic>
          </mc:Fallback>
        </mc:AlternateContent>
      </p:grpSp>
      <p:grpSp>
        <p:nvGrpSpPr>
          <p:cNvPr id="26" name="Gruppieren 25">
            <a:extLst>
              <a:ext uri="{FF2B5EF4-FFF2-40B4-BE49-F238E27FC236}">
                <a16:creationId xmlns:a16="http://schemas.microsoft.com/office/drawing/2014/main" id="{6A1C4A6C-FAEB-B19A-E6CF-7529AEF1AEF9}"/>
              </a:ext>
            </a:extLst>
          </p:cNvPr>
          <p:cNvGrpSpPr/>
          <p:nvPr/>
        </p:nvGrpSpPr>
        <p:grpSpPr>
          <a:xfrm>
            <a:off x="1702407" y="1073782"/>
            <a:ext cx="822600" cy="169560"/>
            <a:chOff x="1702407" y="1073782"/>
            <a:chExt cx="822600" cy="169560"/>
          </a:xfrm>
        </p:grpSpPr>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09710D5F-E4D3-CE2E-37EB-FFF18EA5D82B}"/>
                    </a:ext>
                  </a:extLst>
                </p14:cNvPr>
                <p14:cNvContentPartPr/>
                <p14:nvPr/>
              </p14:nvContentPartPr>
              <p14:xfrm>
                <a:off x="1702407" y="1112662"/>
                <a:ext cx="133920" cy="130680"/>
              </p14:xfrm>
            </p:contentPart>
          </mc:Choice>
          <mc:Fallback xmlns="">
            <p:pic>
              <p:nvPicPr>
                <p:cNvPr id="18" name="Freihand 17">
                  <a:extLst>
                    <a:ext uri="{FF2B5EF4-FFF2-40B4-BE49-F238E27FC236}">
                      <a16:creationId xmlns:a16="http://schemas.microsoft.com/office/drawing/2014/main" id="{09710D5F-E4D3-CE2E-37EB-FFF18EA5D82B}"/>
                    </a:ext>
                  </a:extLst>
                </p:cNvPr>
                <p:cNvPicPr/>
                <p:nvPr/>
              </p:nvPicPr>
              <p:blipFill>
                <a:blip r:embed="rId25"/>
                <a:stretch>
                  <a:fillRect/>
                </a:stretch>
              </p:blipFill>
              <p:spPr>
                <a:xfrm>
                  <a:off x="1693767" y="1103662"/>
                  <a:ext cx="1515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4AEF4705-3C7B-9A78-4477-F74568A64A08}"/>
                    </a:ext>
                  </a:extLst>
                </p14:cNvPr>
                <p14:cNvContentPartPr/>
                <p14:nvPr/>
              </p14:nvContentPartPr>
              <p14:xfrm>
                <a:off x="1997607" y="1135702"/>
                <a:ext cx="31320" cy="105480"/>
              </p14:xfrm>
            </p:contentPart>
          </mc:Choice>
          <mc:Fallback xmlns="">
            <p:pic>
              <p:nvPicPr>
                <p:cNvPr id="19" name="Freihand 18">
                  <a:extLst>
                    <a:ext uri="{FF2B5EF4-FFF2-40B4-BE49-F238E27FC236}">
                      <a16:creationId xmlns:a16="http://schemas.microsoft.com/office/drawing/2014/main" id="{4AEF4705-3C7B-9A78-4477-F74568A64A08}"/>
                    </a:ext>
                  </a:extLst>
                </p:cNvPr>
                <p:cNvPicPr/>
                <p:nvPr/>
              </p:nvPicPr>
              <p:blipFill>
                <a:blip r:embed="rId27"/>
                <a:stretch>
                  <a:fillRect/>
                </a:stretch>
              </p:blipFill>
              <p:spPr>
                <a:xfrm>
                  <a:off x="1988607" y="1126702"/>
                  <a:ext cx="489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4695F7D4-4A9D-103E-D580-5370AB77DBD1}"/>
                    </a:ext>
                  </a:extLst>
                </p14:cNvPr>
                <p14:cNvContentPartPr/>
                <p14:nvPr/>
              </p14:nvContentPartPr>
              <p14:xfrm>
                <a:off x="1956927" y="1128862"/>
                <a:ext cx="400320" cy="97920"/>
              </p14:xfrm>
            </p:contentPart>
          </mc:Choice>
          <mc:Fallback xmlns="">
            <p:pic>
              <p:nvPicPr>
                <p:cNvPr id="20" name="Freihand 19">
                  <a:extLst>
                    <a:ext uri="{FF2B5EF4-FFF2-40B4-BE49-F238E27FC236}">
                      <a16:creationId xmlns:a16="http://schemas.microsoft.com/office/drawing/2014/main" id="{4695F7D4-4A9D-103E-D580-5370AB77DBD1}"/>
                    </a:ext>
                  </a:extLst>
                </p:cNvPr>
                <p:cNvPicPr/>
                <p:nvPr/>
              </p:nvPicPr>
              <p:blipFill>
                <a:blip r:embed="rId29"/>
                <a:stretch>
                  <a:fillRect/>
                </a:stretch>
              </p:blipFill>
              <p:spPr>
                <a:xfrm>
                  <a:off x="1947927" y="1120222"/>
                  <a:ext cx="4179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D06EA6D4-36A8-F7AB-8174-8C2FA649680E}"/>
                    </a:ext>
                  </a:extLst>
                </p14:cNvPr>
                <p14:cNvContentPartPr/>
                <p14:nvPr/>
              </p14:nvContentPartPr>
              <p14:xfrm>
                <a:off x="2200647" y="1073782"/>
                <a:ext cx="293400" cy="138600"/>
              </p14:xfrm>
            </p:contentPart>
          </mc:Choice>
          <mc:Fallback xmlns="">
            <p:pic>
              <p:nvPicPr>
                <p:cNvPr id="21" name="Freihand 20">
                  <a:extLst>
                    <a:ext uri="{FF2B5EF4-FFF2-40B4-BE49-F238E27FC236}">
                      <a16:creationId xmlns:a16="http://schemas.microsoft.com/office/drawing/2014/main" id="{D06EA6D4-36A8-F7AB-8174-8C2FA649680E}"/>
                    </a:ext>
                  </a:extLst>
                </p:cNvPr>
                <p:cNvPicPr/>
                <p:nvPr/>
              </p:nvPicPr>
              <p:blipFill>
                <a:blip r:embed="rId31"/>
                <a:stretch>
                  <a:fillRect/>
                </a:stretch>
              </p:blipFill>
              <p:spPr>
                <a:xfrm>
                  <a:off x="2192007" y="1064782"/>
                  <a:ext cx="3110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0D806B1D-F155-7223-0724-7322C04E5920}"/>
                    </a:ext>
                  </a:extLst>
                </p14:cNvPr>
                <p14:cNvContentPartPr/>
                <p14:nvPr/>
              </p14:nvContentPartPr>
              <p14:xfrm>
                <a:off x="2421327" y="1183222"/>
                <a:ext cx="103680" cy="5400"/>
              </p14:xfrm>
            </p:contentPart>
          </mc:Choice>
          <mc:Fallback xmlns="">
            <p:pic>
              <p:nvPicPr>
                <p:cNvPr id="22" name="Freihand 21">
                  <a:extLst>
                    <a:ext uri="{FF2B5EF4-FFF2-40B4-BE49-F238E27FC236}">
                      <a16:creationId xmlns:a16="http://schemas.microsoft.com/office/drawing/2014/main" id="{0D806B1D-F155-7223-0724-7322C04E5920}"/>
                    </a:ext>
                  </a:extLst>
                </p:cNvPr>
                <p:cNvPicPr/>
                <p:nvPr/>
              </p:nvPicPr>
              <p:blipFill>
                <a:blip r:embed="rId33"/>
                <a:stretch>
                  <a:fillRect/>
                </a:stretch>
              </p:blipFill>
              <p:spPr>
                <a:xfrm>
                  <a:off x="2412327" y="1174222"/>
                  <a:ext cx="121320" cy="23040"/>
                </a:xfrm>
                <a:prstGeom prst="rect">
                  <a:avLst/>
                </a:prstGeom>
              </p:spPr>
            </p:pic>
          </mc:Fallback>
        </mc:AlternateContent>
      </p:grpSp>
      <p:grpSp>
        <p:nvGrpSpPr>
          <p:cNvPr id="51" name="Gruppieren 50">
            <a:extLst>
              <a:ext uri="{FF2B5EF4-FFF2-40B4-BE49-F238E27FC236}">
                <a16:creationId xmlns:a16="http://schemas.microsoft.com/office/drawing/2014/main" id="{B6C3984E-6B19-6447-F707-5C545080BC65}"/>
              </a:ext>
            </a:extLst>
          </p:cNvPr>
          <p:cNvGrpSpPr/>
          <p:nvPr/>
        </p:nvGrpSpPr>
        <p:grpSpPr>
          <a:xfrm>
            <a:off x="2693127" y="941662"/>
            <a:ext cx="3798360" cy="314640"/>
            <a:chOff x="2693127" y="941662"/>
            <a:chExt cx="3798360" cy="314640"/>
          </a:xfrm>
        </p:grpSpPr>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98DFC43E-4239-FC8E-24F4-6EB0668A8F8C}"/>
                    </a:ext>
                  </a:extLst>
                </p14:cNvPr>
                <p14:cNvContentPartPr/>
                <p14:nvPr/>
              </p14:nvContentPartPr>
              <p14:xfrm>
                <a:off x="2693127" y="1029502"/>
                <a:ext cx="189000" cy="226800"/>
              </p14:xfrm>
            </p:contentPart>
          </mc:Choice>
          <mc:Fallback xmlns="">
            <p:pic>
              <p:nvPicPr>
                <p:cNvPr id="23" name="Freihand 22">
                  <a:extLst>
                    <a:ext uri="{FF2B5EF4-FFF2-40B4-BE49-F238E27FC236}">
                      <a16:creationId xmlns:a16="http://schemas.microsoft.com/office/drawing/2014/main" id="{98DFC43E-4239-FC8E-24F4-6EB0668A8F8C}"/>
                    </a:ext>
                  </a:extLst>
                </p:cNvPr>
                <p:cNvPicPr/>
                <p:nvPr/>
              </p:nvPicPr>
              <p:blipFill>
                <a:blip r:embed="rId35"/>
                <a:stretch>
                  <a:fillRect/>
                </a:stretch>
              </p:blipFill>
              <p:spPr>
                <a:xfrm>
                  <a:off x="2684487" y="1020862"/>
                  <a:ext cx="20664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EEDB9A7A-CBF1-179C-7D4F-D2D883231409}"/>
                    </a:ext>
                  </a:extLst>
                </p14:cNvPr>
                <p14:cNvContentPartPr/>
                <p14:nvPr/>
              </p14:nvContentPartPr>
              <p14:xfrm>
                <a:off x="2999127" y="1132102"/>
                <a:ext cx="115920" cy="45720"/>
              </p14:xfrm>
            </p:contentPart>
          </mc:Choice>
          <mc:Fallback xmlns="">
            <p:pic>
              <p:nvPicPr>
                <p:cNvPr id="24" name="Freihand 23">
                  <a:extLst>
                    <a:ext uri="{FF2B5EF4-FFF2-40B4-BE49-F238E27FC236}">
                      <a16:creationId xmlns:a16="http://schemas.microsoft.com/office/drawing/2014/main" id="{EEDB9A7A-CBF1-179C-7D4F-D2D883231409}"/>
                    </a:ext>
                  </a:extLst>
                </p:cNvPr>
                <p:cNvPicPr/>
                <p:nvPr/>
              </p:nvPicPr>
              <p:blipFill>
                <a:blip r:embed="rId37"/>
                <a:stretch>
                  <a:fillRect/>
                </a:stretch>
              </p:blipFill>
              <p:spPr>
                <a:xfrm>
                  <a:off x="2990127" y="1123102"/>
                  <a:ext cx="1335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Freihand 26">
                  <a:extLst>
                    <a:ext uri="{FF2B5EF4-FFF2-40B4-BE49-F238E27FC236}">
                      <a16:creationId xmlns:a16="http://schemas.microsoft.com/office/drawing/2014/main" id="{2C739072-97D5-8C20-408E-43BC12A0BC07}"/>
                    </a:ext>
                  </a:extLst>
                </p14:cNvPr>
                <p14:cNvContentPartPr/>
                <p14:nvPr/>
              </p14:nvContentPartPr>
              <p14:xfrm>
                <a:off x="3213327" y="1061902"/>
                <a:ext cx="109440" cy="144360"/>
              </p14:xfrm>
            </p:contentPart>
          </mc:Choice>
          <mc:Fallback xmlns="">
            <p:pic>
              <p:nvPicPr>
                <p:cNvPr id="27" name="Freihand 26">
                  <a:extLst>
                    <a:ext uri="{FF2B5EF4-FFF2-40B4-BE49-F238E27FC236}">
                      <a16:creationId xmlns:a16="http://schemas.microsoft.com/office/drawing/2014/main" id="{2C739072-97D5-8C20-408E-43BC12A0BC07}"/>
                    </a:ext>
                  </a:extLst>
                </p:cNvPr>
                <p:cNvPicPr/>
                <p:nvPr/>
              </p:nvPicPr>
              <p:blipFill>
                <a:blip r:embed="rId39"/>
                <a:stretch>
                  <a:fillRect/>
                </a:stretch>
              </p:blipFill>
              <p:spPr>
                <a:xfrm>
                  <a:off x="3204327" y="1052902"/>
                  <a:ext cx="1270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Freihand 27">
                  <a:extLst>
                    <a:ext uri="{FF2B5EF4-FFF2-40B4-BE49-F238E27FC236}">
                      <a16:creationId xmlns:a16="http://schemas.microsoft.com/office/drawing/2014/main" id="{25403B1B-A8DE-8C2F-0549-70762808C9ED}"/>
                    </a:ext>
                  </a:extLst>
                </p14:cNvPr>
                <p14:cNvContentPartPr/>
                <p14:nvPr/>
              </p14:nvContentPartPr>
              <p14:xfrm>
                <a:off x="3266247" y="1046782"/>
                <a:ext cx="81360" cy="14400"/>
              </p14:xfrm>
            </p:contentPart>
          </mc:Choice>
          <mc:Fallback xmlns="">
            <p:pic>
              <p:nvPicPr>
                <p:cNvPr id="28" name="Freihand 27">
                  <a:extLst>
                    <a:ext uri="{FF2B5EF4-FFF2-40B4-BE49-F238E27FC236}">
                      <a16:creationId xmlns:a16="http://schemas.microsoft.com/office/drawing/2014/main" id="{25403B1B-A8DE-8C2F-0549-70762808C9ED}"/>
                    </a:ext>
                  </a:extLst>
                </p:cNvPr>
                <p:cNvPicPr/>
                <p:nvPr/>
              </p:nvPicPr>
              <p:blipFill>
                <a:blip r:embed="rId41"/>
                <a:stretch>
                  <a:fillRect/>
                </a:stretch>
              </p:blipFill>
              <p:spPr>
                <a:xfrm>
                  <a:off x="3257607" y="1038142"/>
                  <a:ext cx="990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Freihand 28">
                  <a:extLst>
                    <a:ext uri="{FF2B5EF4-FFF2-40B4-BE49-F238E27FC236}">
                      <a16:creationId xmlns:a16="http://schemas.microsoft.com/office/drawing/2014/main" id="{1F6E6B95-3ABF-B901-4D6D-281C400D6EDA}"/>
                    </a:ext>
                  </a:extLst>
                </p14:cNvPr>
                <p14:cNvContentPartPr/>
                <p14:nvPr/>
              </p14:nvContentPartPr>
              <p14:xfrm>
                <a:off x="3369207" y="1057942"/>
                <a:ext cx="253800" cy="117720"/>
              </p14:xfrm>
            </p:contentPart>
          </mc:Choice>
          <mc:Fallback xmlns="">
            <p:pic>
              <p:nvPicPr>
                <p:cNvPr id="29" name="Freihand 28">
                  <a:extLst>
                    <a:ext uri="{FF2B5EF4-FFF2-40B4-BE49-F238E27FC236}">
                      <a16:creationId xmlns:a16="http://schemas.microsoft.com/office/drawing/2014/main" id="{1F6E6B95-3ABF-B901-4D6D-281C400D6EDA}"/>
                    </a:ext>
                  </a:extLst>
                </p:cNvPr>
                <p:cNvPicPr/>
                <p:nvPr/>
              </p:nvPicPr>
              <p:blipFill>
                <a:blip r:embed="rId43"/>
                <a:stretch>
                  <a:fillRect/>
                </a:stretch>
              </p:blipFill>
              <p:spPr>
                <a:xfrm>
                  <a:off x="3360567" y="1048942"/>
                  <a:ext cx="2714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Freihand 29">
                  <a:extLst>
                    <a:ext uri="{FF2B5EF4-FFF2-40B4-BE49-F238E27FC236}">
                      <a16:creationId xmlns:a16="http://schemas.microsoft.com/office/drawing/2014/main" id="{FE138157-0A05-6F2E-A095-50BF853418B7}"/>
                    </a:ext>
                  </a:extLst>
                </p14:cNvPr>
                <p14:cNvContentPartPr/>
                <p14:nvPr/>
              </p14:nvContentPartPr>
              <p14:xfrm>
                <a:off x="3572247" y="1019062"/>
                <a:ext cx="291960" cy="118080"/>
              </p14:xfrm>
            </p:contentPart>
          </mc:Choice>
          <mc:Fallback xmlns="">
            <p:pic>
              <p:nvPicPr>
                <p:cNvPr id="30" name="Freihand 29">
                  <a:extLst>
                    <a:ext uri="{FF2B5EF4-FFF2-40B4-BE49-F238E27FC236}">
                      <a16:creationId xmlns:a16="http://schemas.microsoft.com/office/drawing/2014/main" id="{FE138157-0A05-6F2E-A095-50BF853418B7}"/>
                    </a:ext>
                  </a:extLst>
                </p:cNvPr>
                <p:cNvPicPr/>
                <p:nvPr/>
              </p:nvPicPr>
              <p:blipFill>
                <a:blip r:embed="rId45"/>
                <a:stretch>
                  <a:fillRect/>
                </a:stretch>
              </p:blipFill>
              <p:spPr>
                <a:xfrm>
                  <a:off x="3563607" y="1010062"/>
                  <a:ext cx="3096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Freihand 30">
                  <a:extLst>
                    <a:ext uri="{FF2B5EF4-FFF2-40B4-BE49-F238E27FC236}">
                      <a16:creationId xmlns:a16="http://schemas.microsoft.com/office/drawing/2014/main" id="{AC3466F7-421F-E798-AE3D-87B12A5F6230}"/>
                    </a:ext>
                  </a:extLst>
                </p14:cNvPr>
                <p14:cNvContentPartPr/>
                <p14:nvPr/>
              </p14:nvContentPartPr>
              <p14:xfrm>
                <a:off x="3892647" y="1143262"/>
                <a:ext cx="18000" cy="41760"/>
              </p14:xfrm>
            </p:contentPart>
          </mc:Choice>
          <mc:Fallback xmlns="">
            <p:pic>
              <p:nvPicPr>
                <p:cNvPr id="31" name="Freihand 30">
                  <a:extLst>
                    <a:ext uri="{FF2B5EF4-FFF2-40B4-BE49-F238E27FC236}">
                      <a16:creationId xmlns:a16="http://schemas.microsoft.com/office/drawing/2014/main" id="{AC3466F7-421F-E798-AE3D-87B12A5F6230}"/>
                    </a:ext>
                  </a:extLst>
                </p:cNvPr>
                <p:cNvPicPr/>
                <p:nvPr/>
              </p:nvPicPr>
              <p:blipFill>
                <a:blip r:embed="rId47"/>
                <a:stretch>
                  <a:fillRect/>
                </a:stretch>
              </p:blipFill>
              <p:spPr>
                <a:xfrm>
                  <a:off x="3884007" y="1134622"/>
                  <a:ext cx="356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Freihand 31">
                  <a:extLst>
                    <a:ext uri="{FF2B5EF4-FFF2-40B4-BE49-F238E27FC236}">
                      <a16:creationId xmlns:a16="http://schemas.microsoft.com/office/drawing/2014/main" id="{0C923257-0AA1-4100-1832-092D2499DC11}"/>
                    </a:ext>
                  </a:extLst>
                </p14:cNvPr>
                <p14:cNvContentPartPr/>
                <p14:nvPr/>
              </p14:nvContentPartPr>
              <p14:xfrm>
                <a:off x="3973287" y="993502"/>
                <a:ext cx="109800" cy="177120"/>
              </p14:xfrm>
            </p:contentPart>
          </mc:Choice>
          <mc:Fallback xmlns="">
            <p:pic>
              <p:nvPicPr>
                <p:cNvPr id="32" name="Freihand 31">
                  <a:extLst>
                    <a:ext uri="{FF2B5EF4-FFF2-40B4-BE49-F238E27FC236}">
                      <a16:creationId xmlns:a16="http://schemas.microsoft.com/office/drawing/2014/main" id="{0C923257-0AA1-4100-1832-092D2499DC11}"/>
                    </a:ext>
                  </a:extLst>
                </p:cNvPr>
                <p:cNvPicPr/>
                <p:nvPr/>
              </p:nvPicPr>
              <p:blipFill>
                <a:blip r:embed="rId49"/>
                <a:stretch>
                  <a:fillRect/>
                </a:stretch>
              </p:blipFill>
              <p:spPr>
                <a:xfrm>
                  <a:off x="3964287" y="984862"/>
                  <a:ext cx="1274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Freihand 32">
                  <a:extLst>
                    <a:ext uri="{FF2B5EF4-FFF2-40B4-BE49-F238E27FC236}">
                      <a16:creationId xmlns:a16="http://schemas.microsoft.com/office/drawing/2014/main" id="{838BDD8C-1CC9-3BC8-F900-900644A5BBE2}"/>
                    </a:ext>
                  </a:extLst>
                </p14:cNvPr>
                <p14:cNvContentPartPr/>
                <p14:nvPr/>
              </p14:nvContentPartPr>
              <p14:xfrm>
                <a:off x="4145727" y="1021582"/>
                <a:ext cx="108360" cy="175680"/>
              </p14:xfrm>
            </p:contentPart>
          </mc:Choice>
          <mc:Fallback xmlns="">
            <p:pic>
              <p:nvPicPr>
                <p:cNvPr id="33" name="Freihand 32">
                  <a:extLst>
                    <a:ext uri="{FF2B5EF4-FFF2-40B4-BE49-F238E27FC236}">
                      <a16:creationId xmlns:a16="http://schemas.microsoft.com/office/drawing/2014/main" id="{838BDD8C-1CC9-3BC8-F900-900644A5BBE2}"/>
                    </a:ext>
                  </a:extLst>
                </p:cNvPr>
                <p:cNvPicPr/>
                <p:nvPr/>
              </p:nvPicPr>
              <p:blipFill>
                <a:blip r:embed="rId51"/>
                <a:stretch>
                  <a:fillRect/>
                </a:stretch>
              </p:blipFill>
              <p:spPr>
                <a:xfrm>
                  <a:off x="4136727" y="1012942"/>
                  <a:ext cx="1260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Freihand 34">
                  <a:extLst>
                    <a:ext uri="{FF2B5EF4-FFF2-40B4-BE49-F238E27FC236}">
                      <a16:creationId xmlns:a16="http://schemas.microsoft.com/office/drawing/2014/main" id="{CB675875-88E9-30A0-AD34-A869FA43EE9E}"/>
                    </a:ext>
                  </a:extLst>
                </p14:cNvPr>
                <p14:cNvContentPartPr/>
                <p14:nvPr/>
              </p14:nvContentPartPr>
              <p14:xfrm>
                <a:off x="4426887" y="1026982"/>
                <a:ext cx="16920" cy="139680"/>
              </p14:xfrm>
            </p:contentPart>
          </mc:Choice>
          <mc:Fallback xmlns="">
            <p:pic>
              <p:nvPicPr>
                <p:cNvPr id="35" name="Freihand 34">
                  <a:extLst>
                    <a:ext uri="{FF2B5EF4-FFF2-40B4-BE49-F238E27FC236}">
                      <a16:creationId xmlns:a16="http://schemas.microsoft.com/office/drawing/2014/main" id="{CB675875-88E9-30A0-AD34-A869FA43EE9E}"/>
                    </a:ext>
                  </a:extLst>
                </p:cNvPr>
                <p:cNvPicPr/>
                <p:nvPr/>
              </p:nvPicPr>
              <p:blipFill>
                <a:blip r:embed="rId53"/>
                <a:stretch>
                  <a:fillRect/>
                </a:stretch>
              </p:blipFill>
              <p:spPr>
                <a:xfrm>
                  <a:off x="4417887" y="1017982"/>
                  <a:ext cx="345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Freihand 35">
                  <a:extLst>
                    <a:ext uri="{FF2B5EF4-FFF2-40B4-BE49-F238E27FC236}">
                      <a16:creationId xmlns:a16="http://schemas.microsoft.com/office/drawing/2014/main" id="{E4F64BBF-8EF8-0B08-4077-07AE36D64EC9}"/>
                    </a:ext>
                  </a:extLst>
                </p14:cNvPr>
                <p14:cNvContentPartPr/>
                <p14:nvPr/>
              </p14:nvContentPartPr>
              <p14:xfrm>
                <a:off x="4377207" y="1070542"/>
                <a:ext cx="117000" cy="12240"/>
              </p14:xfrm>
            </p:contentPart>
          </mc:Choice>
          <mc:Fallback xmlns="">
            <p:pic>
              <p:nvPicPr>
                <p:cNvPr id="36" name="Freihand 35">
                  <a:extLst>
                    <a:ext uri="{FF2B5EF4-FFF2-40B4-BE49-F238E27FC236}">
                      <a16:creationId xmlns:a16="http://schemas.microsoft.com/office/drawing/2014/main" id="{E4F64BBF-8EF8-0B08-4077-07AE36D64EC9}"/>
                    </a:ext>
                  </a:extLst>
                </p:cNvPr>
                <p:cNvPicPr/>
                <p:nvPr/>
              </p:nvPicPr>
              <p:blipFill>
                <a:blip r:embed="rId55"/>
                <a:stretch>
                  <a:fillRect/>
                </a:stretch>
              </p:blipFill>
              <p:spPr>
                <a:xfrm>
                  <a:off x="4368567" y="1061902"/>
                  <a:ext cx="1346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Freihand 36">
                  <a:extLst>
                    <a:ext uri="{FF2B5EF4-FFF2-40B4-BE49-F238E27FC236}">
                      <a16:creationId xmlns:a16="http://schemas.microsoft.com/office/drawing/2014/main" id="{F9BD710A-A1AC-2AE4-1B11-487EBC77E301}"/>
                    </a:ext>
                  </a:extLst>
                </p14:cNvPr>
                <p14:cNvContentPartPr/>
                <p14:nvPr/>
              </p14:nvContentPartPr>
              <p14:xfrm>
                <a:off x="4566927" y="993502"/>
                <a:ext cx="83880" cy="154800"/>
              </p14:xfrm>
            </p:contentPart>
          </mc:Choice>
          <mc:Fallback xmlns="">
            <p:pic>
              <p:nvPicPr>
                <p:cNvPr id="37" name="Freihand 36">
                  <a:extLst>
                    <a:ext uri="{FF2B5EF4-FFF2-40B4-BE49-F238E27FC236}">
                      <a16:creationId xmlns:a16="http://schemas.microsoft.com/office/drawing/2014/main" id="{F9BD710A-A1AC-2AE4-1B11-487EBC77E301}"/>
                    </a:ext>
                  </a:extLst>
                </p:cNvPr>
                <p:cNvPicPr/>
                <p:nvPr/>
              </p:nvPicPr>
              <p:blipFill>
                <a:blip r:embed="rId57"/>
                <a:stretch>
                  <a:fillRect/>
                </a:stretch>
              </p:blipFill>
              <p:spPr>
                <a:xfrm>
                  <a:off x="4558287" y="984862"/>
                  <a:ext cx="1015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Freihand 37">
                  <a:extLst>
                    <a:ext uri="{FF2B5EF4-FFF2-40B4-BE49-F238E27FC236}">
                      <a16:creationId xmlns:a16="http://schemas.microsoft.com/office/drawing/2014/main" id="{4399CB16-1585-A4AD-4DD4-28F6534FA5D8}"/>
                    </a:ext>
                  </a:extLst>
                </p14:cNvPr>
                <p14:cNvContentPartPr/>
                <p14:nvPr/>
              </p14:nvContentPartPr>
              <p14:xfrm>
                <a:off x="4748727" y="1044982"/>
                <a:ext cx="128880" cy="97200"/>
              </p14:xfrm>
            </p:contentPart>
          </mc:Choice>
          <mc:Fallback xmlns="">
            <p:pic>
              <p:nvPicPr>
                <p:cNvPr id="38" name="Freihand 37">
                  <a:extLst>
                    <a:ext uri="{FF2B5EF4-FFF2-40B4-BE49-F238E27FC236}">
                      <a16:creationId xmlns:a16="http://schemas.microsoft.com/office/drawing/2014/main" id="{4399CB16-1585-A4AD-4DD4-28F6534FA5D8}"/>
                    </a:ext>
                  </a:extLst>
                </p:cNvPr>
                <p:cNvPicPr/>
                <p:nvPr/>
              </p:nvPicPr>
              <p:blipFill>
                <a:blip r:embed="rId59"/>
                <a:stretch>
                  <a:fillRect/>
                </a:stretch>
              </p:blipFill>
              <p:spPr>
                <a:xfrm>
                  <a:off x="4739727" y="1035982"/>
                  <a:ext cx="1465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Freihand 38">
                  <a:extLst>
                    <a:ext uri="{FF2B5EF4-FFF2-40B4-BE49-F238E27FC236}">
                      <a16:creationId xmlns:a16="http://schemas.microsoft.com/office/drawing/2014/main" id="{6FDA716A-58EC-774B-466B-059454F5A48F}"/>
                    </a:ext>
                  </a:extLst>
                </p14:cNvPr>
                <p14:cNvContentPartPr/>
                <p14:nvPr/>
              </p14:nvContentPartPr>
              <p14:xfrm>
                <a:off x="4963287" y="1116622"/>
                <a:ext cx="155160" cy="38880"/>
              </p14:xfrm>
            </p:contentPart>
          </mc:Choice>
          <mc:Fallback xmlns="">
            <p:pic>
              <p:nvPicPr>
                <p:cNvPr id="39" name="Freihand 38">
                  <a:extLst>
                    <a:ext uri="{FF2B5EF4-FFF2-40B4-BE49-F238E27FC236}">
                      <a16:creationId xmlns:a16="http://schemas.microsoft.com/office/drawing/2014/main" id="{6FDA716A-58EC-774B-466B-059454F5A48F}"/>
                    </a:ext>
                  </a:extLst>
                </p:cNvPr>
                <p:cNvPicPr/>
                <p:nvPr/>
              </p:nvPicPr>
              <p:blipFill>
                <a:blip r:embed="rId61"/>
                <a:stretch>
                  <a:fillRect/>
                </a:stretch>
              </p:blipFill>
              <p:spPr>
                <a:xfrm>
                  <a:off x="4954647" y="1107622"/>
                  <a:ext cx="1728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Freihand 39">
                  <a:extLst>
                    <a:ext uri="{FF2B5EF4-FFF2-40B4-BE49-F238E27FC236}">
                      <a16:creationId xmlns:a16="http://schemas.microsoft.com/office/drawing/2014/main" id="{5757C4CD-5D12-300F-FEE9-613F372AFB0F}"/>
                    </a:ext>
                  </a:extLst>
                </p14:cNvPr>
                <p14:cNvContentPartPr/>
                <p14:nvPr/>
              </p14:nvContentPartPr>
              <p14:xfrm>
                <a:off x="5192967" y="983422"/>
                <a:ext cx="109080" cy="187200"/>
              </p14:xfrm>
            </p:contentPart>
          </mc:Choice>
          <mc:Fallback xmlns="">
            <p:pic>
              <p:nvPicPr>
                <p:cNvPr id="40" name="Freihand 39">
                  <a:extLst>
                    <a:ext uri="{FF2B5EF4-FFF2-40B4-BE49-F238E27FC236}">
                      <a16:creationId xmlns:a16="http://schemas.microsoft.com/office/drawing/2014/main" id="{5757C4CD-5D12-300F-FEE9-613F372AFB0F}"/>
                    </a:ext>
                  </a:extLst>
                </p:cNvPr>
                <p:cNvPicPr/>
                <p:nvPr/>
              </p:nvPicPr>
              <p:blipFill>
                <a:blip r:embed="rId63"/>
                <a:stretch>
                  <a:fillRect/>
                </a:stretch>
              </p:blipFill>
              <p:spPr>
                <a:xfrm>
                  <a:off x="5183967" y="974422"/>
                  <a:ext cx="1267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C378FF37-4532-F7B1-8E3A-809C7F4B11F5}"/>
                    </a:ext>
                  </a:extLst>
                </p14:cNvPr>
                <p14:cNvContentPartPr/>
                <p14:nvPr/>
              </p14:nvContentPartPr>
              <p14:xfrm>
                <a:off x="5354247" y="1021582"/>
                <a:ext cx="97560" cy="117000"/>
              </p14:xfrm>
            </p:contentPart>
          </mc:Choice>
          <mc:Fallback xmlns="">
            <p:pic>
              <p:nvPicPr>
                <p:cNvPr id="41" name="Freihand 40">
                  <a:extLst>
                    <a:ext uri="{FF2B5EF4-FFF2-40B4-BE49-F238E27FC236}">
                      <a16:creationId xmlns:a16="http://schemas.microsoft.com/office/drawing/2014/main" id="{C378FF37-4532-F7B1-8E3A-809C7F4B11F5}"/>
                    </a:ext>
                  </a:extLst>
                </p:cNvPr>
                <p:cNvPicPr/>
                <p:nvPr/>
              </p:nvPicPr>
              <p:blipFill>
                <a:blip r:embed="rId65"/>
                <a:stretch>
                  <a:fillRect/>
                </a:stretch>
              </p:blipFill>
              <p:spPr>
                <a:xfrm>
                  <a:off x="5345247" y="1012582"/>
                  <a:ext cx="1152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670F5281-55BD-FAAA-2D94-507F603E48DB}"/>
                    </a:ext>
                  </a:extLst>
                </p14:cNvPr>
                <p14:cNvContentPartPr/>
                <p14:nvPr/>
              </p14:nvContentPartPr>
              <p14:xfrm>
                <a:off x="5519847" y="1010062"/>
                <a:ext cx="85320" cy="96120"/>
              </p14:xfrm>
            </p:contentPart>
          </mc:Choice>
          <mc:Fallback xmlns="">
            <p:pic>
              <p:nvPicPr>
                <p:cNvPr id="42" name="Freihand 41">
                  <a:extLst>
                    <a:ext uri="{FF2B5EF4-FFF2-40B4-BE49-F238E27FC236}">
                      <a16:creationId xmlns:a16="http://schemas.microsoft.com/office/drawing/2014/main" id="{670F5281-55BD-FAAA-2D94-507F603E48DB}"/>
                    </a:ext>
                  </a:extLst>
                </p:cNvPr>
                <p:cNvPicPr/>
                <p:nvPr/>
              </p:nvPicPr>
              <p:blipFill>
                <a:blip r:embed="rId67"/>
                <a:stretch>
                  <a:fillRect/>
                </a:stretch>
              </p:blipFill>
              <p:spPr>
                <a:xfrm>
                  <a:off x="5510847" y="1001062"/>
                  <a:ext cx="1029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Freihand 42">
                  <a:extLst>
                    <a:ext uri="{FF2B5EF4-FFF2-40B4-BE49-F238E27FC236}">
                      <a16:creationId xmlns:a16="http://schemas.microsoft.com/office/drawing/2014/main" id="{36D62974-BCB1-F26A-7446-11047AE7B12F}"/>
                    </a:ext>
                  </a:extLst>
                </p14:cNvPr>
                <p14:cNvContentPartPr/>
                <p14:nvPr/>
              </p14:nvContentPartPr>
              <p14:xfrm>
                <a:off x="5719287" y="941662"/>
                <a:ext cx="93960" cy="183600"/>
              </p14:xfrm>
            </p:contentPart>
          </mc:Choice>
          <mc:Fallback xmlns="">
            <p:pic>
              <p:nvPicPr>
                <p:cNvPr id="43" name="Freihand 42">
                  <a:extLst>
                    <a:ext uri="{FF2B5EF4-FFF2-40B4-BE49-F238E27FC236}">
                      <a16:creationId xmlns:a16="http://schemas.microsoft.com/office/drawing/2014/main" id="{36D62974-BCB1-F26A-7446-11047AE7B12F}"/>
                    </a:ext>
                  </a:extLst>
                </p:cNvPr>
                <p:cNvPicPr/>
                <p:nvPr/>
              </p:nvPicPr>
              <p:blipFill>
                <a:blip r:embed="rId69"/>
                <a:stretch>
                  <a:fillRect/>
                </a:stretch>
              </p:blipFill>
              <p:spPr>
                <a:xfrm>
                  <a:off x="5710287" y="933022"/>
                  <a:ext cx="1116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Freihand 43">
                  <a:extLst>
                    <a:ext uri="{FF2B5EF4-FFF2-40B4-BE49-F238E27FC236}">
                      <a16:creationId xmlns:a16="http://schemas.microsoft.com/office/drawing/2014/main" id="{D631A4C3-E311-EEC1-C134-0819C0A8DB89}"/>
                    </a:ext>
                  </a:extLst>
                </p14:cNvPr>
                <p14:cNvContentPartPr/>
                <p14:nvPr/>
              </p14:nvContentPartPr>
              <p14:xfrm>
                <a:off x="5984607" y="1022662"/>
                <a:ext cx="19800" cy="127440"/>
              </p14:xfrm>
            </p:contentPart>
          </mc:Choice>
          <mc:Fallback xmlns="">
            <p:pic>
              <p:nvPicPr>
                <p:cNvPr id="44" name="Freihand 43">
                  <a:extLst>
                    <a:ext uri="{FF2B5EF4-FFF2-40B4-BE49-F238E27FC236}">
                      <a16:creationId xmlns:a16="http://schemas.microsoft.com/office/drawing/2014/main" id="{D631A4C3-E311-EEC1-C134-0819C0A8DB89}"/>
                    </a:ext>
                  </a:extLst>
                </p:cNvPr>
                <p:cNvPicPr/>
                <p:nvPr/>
              </p:nvPicPr>
              <p:blipFill>
                <a:blip r:embed="rId71"/>
                <a:stretch>
                  <a:fillRect/>
                </a:stretch>
              </p:blipFill>
              <p:spPr>
                <a:xfrm>
                  <a:off x="5975607" y="1014022"/>
                  <a:ext cx="374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Freihand 44">
                  <a:extLst>
                    <a:ext uri="{FF2B5EF4-FFF2-40B4-BE49-F238E27FC236}">
                      <a16:creationId xmlns:a16="http://schemas.microsoft.com/office/drawing/2014/main" id="{9031FC04-9DC9-2994-28BB-95E62FA0E0C8}"/>
                    </a:ext>
                  </a:extLst>
                </p14:cNvPr>
                <p14:cNvContentPartPr/>
                <p14:nvPr/>
              </p14:nvContentPartPr>
              <p14:xfrm>
                <a:off x="5924127" y="1036702"/>
                <a:ext cx="153720" cy="26280"/>
              </p14:xfrm>
            </p:contentPart>
          </mc:Choice>
          <mc:Fallback xmlns="">
            <p:pic>
              <p:nvPicPr>
                <p:cNvPr id="45" name="Freihand 44">
                  <a:extLst>
                    <a:ext uri="{FF2B5EF4-FFF2-40B4-BE49-F238E27FC236}">
                      <a16:creationId xmlns:a16="http://schemas.microsoft.com/office/drawing/2014/main" id="{9031FC04-9DC9-2994-28BB-95E62FA0E0C8}"/>
                    </a:ext>
                  </a:extLst>
                </p:cNvPr>
                <p:cNvPicPr/>
                <p:nvPr/>
              </p:nvPicPr>
              <p:blipFill>
                <a:blip r:embed="rId73"/>
                <a:stretch>
                  <a:fillRect/>
                </a:stretch>
              </p:blipFill>
              <p:spPr>
                <a:xfrm>
                  <a:off x="5915487" y="1027702"/>
                  <a:ext cx="1713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Freihand 45">
                  <a:extLst>
                    <a:ext uri="{FF2B5EF4-FFF2-40B4-BE49-F238E27FC236}">
                      <a16:creationId xmlns:a16="http://schemas.microsoft.com/office/drawing/2014/main" id="{373D6FAE-985F-0BB5-7F82-E1FA48E0A532}"/>
                    </a:ext>
                  </a:extLst>
                </p14:cNvPr>
                <p14:cNvContentPartPr/>
                <p14:nvPr/>
              </p14:nvContentPartPr>
              <p14:xfrm>
                <a:off x="6207807" y="948862"/>
                <a:ext cx="77400" cy="159840"/>
              </p14:xfrm>
            </p:contentPart>
          </mc:Choice>
          <mc:Fallback xmlns="">
            <p:pic>
              <p:nvPicPr>
                <p:cNvPr id="46" name="Freihand 45">
                  <a:extLst>
                    <a:ext uri="{FF2B5EF4-FFF2-40B4-BE49-F238E27FC236}">
                      <a16:creationId xmlns:a16="http://schemas.microsoft.com/office/drawing/2014/main" id="{373D6FAE-985F-0BB5-7F82-E1FA48E0A532}"/>
                    </a:ext>
                  </a:extLst>
                </p:cNvPr>
                <p:cNvPicPr/>
                <p:nvPr/>
              </p:nvPicPr>
              <p:blipFill>
                <a:blip r:embed="rId75"/>
                <a:stretch>
                  <a:fillRect/>
                </a:stretch>
              </p:blipFill>
              <p:spPr>
                <a:xfrm>
                  <a:off x="6198807" y="939862"/>
                  <a:ext cx="950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Freihand 46">
                  <a:extLst>
                    <a:ext uri="{FF2B5EF4-FFF2-40B4-BE49-F238E27FC236}">
                      <a16:creationId xmlns:a16="http://schemas.microsoft.com/office/drawing/2014/main" id="{21B6F190-E411-CB3F-36F4-BD4AB6F66E9D}"/>
                    </a:ext>
                  </a:extLst>
                </p14:cNvPr>
                <p14:cNvContentPartPr/>
                <p14:nvPr/>
              </p14:nvContentPartPr>
              <p14:xfrm>
                <a:off x="6356487" y="965782"/>
                <a:ext cx="135000" cy="93960"/>
              </p14:xfrm>
            </p:contentPart>
          </mc:Choice>
          <mc:Fallback xmlns="">
            <p:pic>
              <p:nvPicPr>
                <p:cNvPr id="47" name="Freihand 46">
                  <a:extLst>
                    <a:ext uri="{FF2B5EF4-FFF2-40B4-BE49-F238E27FC236}">
                      <a16:creationId xmlns:a16="http://schemas.microsoft.com/office/drawing/2014/main" id="{21B6F190-E411-CB3F-36F4-BD4AB6F66E9D}"/>
                    </a:ext>
                  </a:extLst>
                </p:cNvPr>
                <p:cNvPicPr/>
                <p:nvPr/>
              </p:nvPicPr>
              <p:blipFill>
                <a:blip r:embed="rId77"/>
                <a:stretch>
                  <a:fillRect/>
                </a:stretch>
              </p:blipFill>
              <p:spPr>
                <a:xfrm>
                  <a:off x="6347847" y="957142"/>
                  <a:ext cx="152640" cy="111600"/>
                </a:xfrm>
                <a:prstGeom prst="rect">
                  <a:avLst/>
                </a:prstGeom>
              </p:spPr>
            </p:pic>
          </mc:Fallback>
        </mc:AlternateContent>
      </p:grpSp>
      <p:grpSp>
        <p:nvGrpSpPr>
          <p:cNvPr id="50" name="Gruppieren 49">
            <a:extLst>
              <a:ext uri="{FF2B5EF4-FFF2-40B4-BE49-F238E27FC236}">
                <a16:creationId xmlns:a16="http://schemas.microsoft.com/office/drawing/2014/main" id="{59632C2B-9753-BA84-C3CD-FAC2018C0CF5}"/>
              </a:ext>
            </a:extLst>
          </p:cNvPr>
          <p:cNvGrpSpPr/>
          <p:nvPr/>
        </p:nvGrpSpPr>
        <p:grpSpPr>
          <a:xfrm>
            <a:off x="6661407" y="999622"/>
            <a:ext cx="183240" cy="79920"/>
            <a:chOff x="6661407" y="999622"/>
            <a:chExt cx="183240" cy="79920"/>
          </a:xfrm>
        </p:grpSpPr>
        <mc:AlternateContent xmlns:mc="http://schemas.openxmlformats.org/markup-compatibility/2006" xmlns:p14="http://schemas.microsoft.com/office/powerpoint/2010/main">
          <mc:Choice Requires="p14">
            <p:contentPart p14:bwMode="auto" r:id="rId78">
              <p14:nvContentPartPr>
                <p14:cNvPr id="48" name="Freihand 47">
                  <a:extLst>
                    <a:ext uri="{FF2B5EF4-FFF2-40B4-BE49-F238E27FC236}">
                      <a16:creationId xmlns:a16="http://schemas.microsoft.com/office/drawing/2014/main" id="{6A7F6D24-EFBB-B5D1-136A-BD0FC6276F3E}"/>
                    </a:ext>
                  </a:extLst>
                </p14:cNvPr>
                <p14:cNvContentPartPr/>
                <p14:nvPr/>
              </p14:nvContentPartPr>
              <p14:xfrm>
                <a:off x="6661407" y="999622"/>
                <a:ext cx="178920" cy="9000"/>
              </p14:xfrm>
            </p:contentPart>
          </mc:Choice>
          <mc:Fallback xmlns="">
            <p:pic>
              <p:nvPicPr>
                <p:cNvPr id="48" name="Freihand 47">
                  <a:extLst>
                    <a:ext uri="{FF2B5EF4-FFF2-40B4-BE49-F238E27FC236}">
                      <a16:creationId xmlns:a16="http://schemas.microsoft.com/office/drawing/2014/main" id="{6A7F6D24-EFBB-B5D1-136A-BD0FC6276F3E}"/>
                    </a:ext>
                  </a:extLst>
                </p:cNvPr>
                <p:cNvPicPr/>
                <p:nvPr/>
              </p:nvPicPr>
              <p:blipFill>
                <a:blip r:embed="rId79"/>
                <a:stretch>
                  <a:fillRect/>
                </a:stretch>
              </p:blipFill>
              <p:spPr>
                <a:xfrm>
                  <a:off x="6652767" y="990622"/>
                  <a:ext cx="1965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Freihand 48">
                  <a:extLst>
                    <a:ext uri="{FF2B5EF4-FFF2-40B4-BE49-F238E27FC236}">
                      <a16:creationId xmlns:a16="http://schemas.microsoft.com/office/drawing/2014/main" id="{CBF76790-2892-347E-19F4-798B2FF649C5}"/>
                    </a:ext>
                  </a:extLst>
                </p14:cNvPr>
                <p14:cNvContentPartPr/>
                <p14:nvPr/>
              </p14:nvContentPartPr>
              <p14:xfrm>
                <a:off x="6694167" y="1047862"/>
                <a:ext cx="150480" cy="31680"/>
              </p14:xfrm>
            </p:contentPart>
          </mc:Choice>
          <mc:Fallback xmlns="">
            <p:pic>
              <p:nvPicPr>
                <p:cNvPr id="49" name="Freihand 48">
                  <a:extLst>
                    <a:ext uri="{FF2B5EF4-FFF2-40B4-BE49-F238E27FC236}">
                      <a16:creationId xmlns:a16="http://schemas.microsoft.com/office/drawing/2014/main" id="{CBF76790-2892-347E-19F4-798B2FF649C5}"/>
                    </a:ext>
                  </a:extLst>
                </p:cNvPr>
                <p:cNvPicPr/>
                <p:nvPr/>
              </p:nvPicPr>
              <p:blipFill>
                <a:blip r:embed="rId81"/>
                <a:stretch>
                  <a:fillRect/>
                </a:stretch>
              </p:blipFill>
              <p:spPr>
                <a:xfrm>
                  <a:off x="6685167" y="1039222"/>
                  <a:ext cx="168120" cy="49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2">
            <p14:nvContentPartPr>
              <p14:cNvPr id="52" name="Freihand 51">
                <a:extLst>
                  <a:ext uri="{FF2B5EF4-FFF2-40B4-BE49-F238E27FC236}">
                    <a16:creationId xmlns:a16="http://schemas.microsoft.com/office/drawing/2014/main" id="{1AD97A53-CADF-F6FA-437D-2819B88EB3C5}"/>
                  </a:ext>
                </a:extLst>
              </p14:cNvPr>
              <p14:cNvContentPartPr/>
              <p14:nvPr/>
            </p14:nvContentPartPr>
            <p14:xfrm>
              <a:off x="3243567" y="1281502"/>
              <a:ext cx="239040" cy="10080"/>
            </p14:xfrm>
          </p:contentPart>
        </mc:Choice>
        <mc:Fallback xmlns="">
          <p:pic>
            <p:nvPicPr>
              <p:cNvPr id="52" name="Freihand 51">
                <a:extLst>
                  <a:ext uri="{FF2B5EF4-FFF2-40B4-BE49-F238E27FC236}">
                    <a16:creationId xmlns:a16="http://schemas.microsoft.com/office/drawing/2014/main" id="{1AD97A53-CADF-F6FA-437D-2819B88EB3C5}"/>
                  </a:ext>
                </a:extLst>
              </p:cNvPr>
              <p:cNvPicPr/>
              <p:nvPr/>
            </p:nvPicPr>
            <p:blipFill>
              <a:blip r:embed="rId83"/>
              <a:stretch>
                <a:fillRect/>
              </a:stretch>
            </p:blipFill>
            <p:spPr>
              <a:xfrm>
                <a:off x="3234567" y="1272862"/>
                <a:ext cx="2566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Freihand 52">
                <a:extLst>
                  <a:ext uri="{FF2B5EF4-FFF2-40B4-BE49-F238E27FC236}">
                    <a16:creationId xmlns:a16="http://schemas.microsoft.com/office/drawing/2014/main" id="{048BF53E-58FF-7959-9EF5-7D1A7FEA1A72}"/>
                  </a:ext>
                </a:extLst>
              </p14:cNvPr>
              <p14:cNvContentPartPr/>
              <p14:nvPr/>
            </p14:nvContentPartPr>
            <p14:xfrm>
              <a:off x="4600047" y="1325422"/>
              <a:ext cx="159120" cy="24480"/>
            </p14:xfrm>
          </p:contentPart>
        </mc:Choice>
        <mc:Fallback xmlns="">
          <p:pic>
            <p:nvPicPr>
              <p:cNvPr id="53" name="Freihand 52">
                <a:extLst>
                  <a:ext uri="{FF2B5EF4-FFF2-40B4-BE49-F238E27FC236}">
                    <a16:creationId xmlns:a16="http://schemas.microsoft.com/office/drawing/2014/main" id="{048BF53E-58FF-7959-9EF5-7D1A7FEA1A72}"/>
                  </a:ext>
                </a:extLst>
              </p:cNvPr>
              <p:cNvPicPr/>
              <p:nvPr/>
            </p:nvPicPr>
            <p:blipFill>
              <a:blip r:embed="rId85"/>
              <a:stretch>
                <a:fillRect/>
              </a:stretch>
            </p:blipFill>
            <p:spPr>
              <a:xfrm>
                <a:off x="4591407" y="1316782"/>
                <a:ext cx="1767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Freihand 53">
                <a:extLst>
                  <a:ext uri="{FF2B5EF4-FFF2-40B4-BE49-F238E27FC236}">
                    <a16:creationId xmlns:a16="http://schemas.microsoft.com/office/drawing/2014/main" id="{E071CB9C-22F3-50D7-6E51-70514D9F6328}"/>
                  </a:ext>
                </a:extLst>
              </p14:cNvPr>
              <p14:cNvContentPartPr/>
              <p14:nvPr/>
            </p14:nvContentPartPr>
            <p14:xfrm>
              <a:off x="6233367" y="1234702"/>
              <a:ext cx="193680" cy="26280"/>
            </p14:xfrm>
          </p:contentPart>
        </mc:Choice>
        <mc:Fallback xmlns="">
          <p:pic>
            <p:nvPicPr>
              <p:cNvPr id="54" name="Freihand 53">
                <a:extLst>
                  <a:ext uri="{FF2B5EF4-FFF2-40B4-BE49-F238E27FC236}">
                    <a16:creationId xmlns:a16="http://schemas.microsoft.com/office/drawing/2014/main" id="{E071CB9C-22F3-50D7-6E51-70514D9F6328}"/>
                  </a:ext>
                </a:extLst>
              </p:cNvPr>
              <p:cNvPicPr/>
              <p:nvPr/>
            </p:nvPicPr>
            <p:blipFill>
              <a:blip r:embed="rId87"/>
              <a:stretch>
                <a:fillRect/>
              </a:stretch>
            </p:blipFill>
            <p:spPr>
              <a:xfrm>
                <a:off x="6224367" y="1226062"/>
                <a:ext cx="211320" cy="43920"/>
              </a:xfrm>
              <a:prstGeom prst="rect">
                <a:avLst/>
              </a:prstGeom>
            </p:spPr>
          </p:pic>
        </mc:Fallback>
      </mc:AlternateContent>
      <p:grpSp>
        <p:nvGrpSpPr>
          <p:cNvPr id="58" name="Gruppieren 57">
            <a:extLst>
              <a:ext uri="{FF2B5EF4-FFF2-40B4-BE49-F238E27FC236}">
                <a16:creationId xmlns:a16="http://schemas.microsoft.com/office/drawing/2014/main" id="{AC695431-9192-5F52-F7FC-381F5E81185A}"/>
              </a:ext>
            </a:extLst>
          </p:cNvPr>
          <p:cNvGrpSpPr/>
          <p:nvPr/>
        </p:nvGrpSpPr>
        <p:grpSpPr>
          <a:xfrm>
            <a:off x="6995127" y="944542"/>
            <a:ext cx="498960" cy="141120"/>
            <a:chOff x="6995127" y="944542"/>
            <a:chExt cx="498960" cy="141120"/>
          </a:xfrm>
        </p:grpSpPr>
        <mc:AlternateContent xmlns:mc="http://schemas.openxmlformats.org/markup-compatibility/2006" xmlns:p14="http://schemas.microsoft.com/office/powerpoint/2010/main">
          <mc:Choice Requires="p14">
            <p:contentPart p14:bwMode="auto" r:id="rId88">
              <p14:nvContentPartPr>
                <p14:cNvPr id="55" name="Freihand 54">
                  <a:extLst>
                    <a:ext uri="{FF2B5EF4-FFF2-40B4-BE49-F238E27FC236}">
                      <a16:creationId xmlns:a16="http://schemas.microsoft.com/office/drawing/2014/main" id="{FD00DA53-C46D-913B-6D15-CCED0116E979}"/>
                    </a:ext>
                  </a:extLst>
                </p14:cNvPr>
                <p14:cNvContentPartPr/>
                <p14:nvPr/>
              </p14:nvContentPartPr>
              <p14:xfrm>
                <a:off x="6995127" y="944542"/>
                <a:ext cx="170280" cy="141120"/>
              </p14:xfrm>
            </p:contentPart>
          </mc:Choice>
          <mc:Fallback xmlns="">
            <p:pic>
              <p:nvPicPr>
                <p:cNvPr id="55" name="Freihand 54">
                  <a:extLst>
                    <a:ext uri="{FF2B5EF4-FFF2-40B4-BE49-F238E27FC236}">
                      <a16:creationId xmlns:a16="http://schemas.microsoft.com/office/drawing/2014/main" id="{FD00DA53-C46D-913B-6D15-CCED0116E979}"/>
                    </a:ext>
                  </a:extLst>
                </p:cNvPr>
                <p:cNvPicPr/>
                <p:nvPr/>
              </p:nvPicPr>
              <p:blipFill>
                <a:blip r:embed="rId89"/>
                <a:stretch>
                  <a:fillRect/>
                </a:stretch>
              </p:blipFill>
              <p:spPr>
                <a:xfrm>
                  <a:off x="6986487" y="935542"/>
                  <a:ext cx="1879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6" name="Freihand 55">
                  <a:extLst>
                    <a:ext uri="{FF2B5EF4-FFF2-40B4-BE49-F238E27FC236}">
                      <a16:creationId xmlns:a16="http://schemas.microsoft.com/office/drawing/2014/main" id="{AE0D91FA-AD84-BD54-FDF0-31BAC24F9362}"/>
                    </a:ext>
                  </a:extLst>
                </p14:cNvPr>
                <p14:cNvContentPartPr/>
                <p14:nvPr/>
              </p14:nvContentPartPr>
              <p14:xfrm>
                <a:off x="7221927" y="945982"/>
                <a:ext cx="78480" cy="122400"/>
              </p14:xfrm>
            </p:contentPart>
          </mc:Choice>
          <mc:Fallback xmlns="">
            <p:pic>
              <p:nvPicPr>
                <p:cNvPr id="56" name="Freihand 55">
                  <a:extLst>
                    <a:ext uri="{FF2B5EF4-FFF2-40B4-BE49-F238E27FC236}">
                      <a16:creationId xmlns:a16="http://schemas.microsoft.com/office/drawing/2014/main" id="{AE0D91FA-AD84-BD54-FDF0-31BAC24F9362}"/>
                    </a:ext>
                  </a:extLst>
                </p:cNvPr>
                <p:cNvPicPr/>
                <p:nvPr/>
              </p:nvPicPr>
              <p:blipFill>
                <a:blip r:embed="rId91"/>
                <a:stretch>
                  <a:fillRect/>
                </a:stretch>
              </p:blipFill>
              <p:spPr>
                <a:xfrm>
                  <a:off x="7213287" y="937342"/>
                  <a:ext cx="961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7" name="Freihand 56">
                  <a:extLst>
                    <a:ext uri="{FF2B5EF4-FFF2-40B4-BE49-F238E27FC236}">
                      <a16:creationId xmlns:a16="http://schemas.microsoft.com/office/drawing/2014/main" id="{14C72151-0BFC-13EF-797B-41D5A18788AA}"/>
                    </a:ext>
                  </a:extLst>
                </p14:cNvPr>
                <p14:cNvContentPartPr/>
                <p14:nvPr/>
              </p14:nvContentPartPr>
              <p14:xfrm>
                <a:off x="7375287" y="954982"/>
                <a:ext cx="118800" cy="104760"/>
              </p14:xfrm>
            </p:contentPart>
          </mc:Choice>
          <mc:Fallback xmlns="">
            <p:pic>
              <p:nvPicPr>
                <p:cNvPr id="57" name="Freihand 56">
                  <a:extLst>
                    <a:ext uri="{FF2B5EF4-FFF2-40B4-BE49-F238E27FC236}">
                      <a16:creationId xmlns:a16="http://schemas.microsoft.com/office/drawing/2014/main" id="{14C72151-0BFC-13EF-797B-41D5A18788AA}"/>
                    </a:ext>
                  </a:extLst>
                </p:cNvPr>
                <p:cNvPicPr/>
                <p:nvPr/>
              </p:nvPicPr>
              <p:blipFill>
                <a:blip r:embed="rId93"/>
                <a:stretch>
                  <a:fillRect/>
                </a:stretch>
              </p:blipFill>
              <p:spPr>
                <a:xfrm>
                  <a:off x="7366287" y="946342"/>
                  <a:ext cx="136440" cy="122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4">
            <p14:nvContentPartPr>
              <p14:cNvPr id="59" name="Freihand 58">
                <a:extLst>
                  <a:ext uri="{FF2B5EF4-FFF2-40B4-BE49-F238E27FC236}">
                    <a16:creationId xmlns:a16="http://schemas.microsoft.com/office/drawing/2014/main" id="{EDF5D067-11BE-1527-AE25-BAA0639FC106}"/>
                  </a:ext>
                </a:extLst>
              </p14:cNvPr>
              <p14:cNvContentPartPr/>
              <p14:nvPr/>
            </p14:nvContentPartPr>
            <p14:xfrm>
              <a:off x="3852327" y="1263862"/>
              <a:ext cx="313560" cy="28800"/>
            </p14:xfrm>
          </p:contentPart>
        </mc:Choice>
        <mc:Fallback xmlns="">
          <p:pic>
            <p:nvPicPr>
              <p:cNvPr id="59" name="Freihand 58">
                <a:extLst>
                  <a:ext uri="{FF2B5EF4-FFF2-40B4-BE49-F238E27FC236}">
                    <a16:creationId xmlns:a16="http://schemas.microsoft.com/office/drawing/2014/main" id="{EDF5D067-11BE-1527-AE25-BAA0639FC106}"/>
                  </a:ext>
                </a:extLst>
              </p:cNvPr>
              <p:cNvPicPr/>
              <p:nvPr/>
            </p:nvPicPr>
            <p:blipFill>
              <a:blip r:embed="rId95"/>
              <a:stretch>
                <a:fillRect/>
              </a:stretch>
            </p:blipFill>
            <p:spPr>
              <a:xfrm>
                <a:off x="3843687" y="1255222"/>
                <a:ext cx="3312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3" name="Freihand 72">
                <a:extLst>
                  <a:ext uri="{FF2B5EF4-FFF2-40B4-BE49-F238E27FC236}">
                    <a16:creationId xmlns:a16="http://schemas.microsoft.com/office/drawing/2014/main" id="{59D04DA3-B5D9-7873-C656-21A0511AC935}"/>
                  </a:ext>
                </a:extLst>
              </p14:cNvPr>
              <p14:cNvContentPartPr/>
              <p14:nvPr/>
            </p14:nvContentPartPr>
            <p14:xfrm>
              <a:off x="5283327" y="1215982"/>
              <a:ext cx="538200" cy="34560"/>
            </p14:xfrm>
          </p:contentPart>
        </mc:Choice>
        <mc:Fallback xmlns="">
          <p:pic>
            <p:nvPicPr>
              <p:cNvPr id="73" name="Freihand 72">
                <a:extLst>
                  <a:ext uri="{FF2B5EF4-FFF2-40B4-BE49-F238E27FC236}">
                    <a16:creationId xmlns:a16="http://schemas.microsoft.com/office/drawing/2014/main" id="{59D04DA3-B5D9-7873-C656-21A0511AC935}"/>
                  </a:ext>
                </a:extLst>
              </p:cNvPr>
              <p:cNvPicPr/>
              <p:nvPr/>
            </p:nvPicPr>
            <p:blipFill>
              <a:blip r:embed="rId97"/>
              <a:stretch>
                <a:fillRect/>
              </a:stretch>
            </p:blipFill>
            <p:spPr>
              <a:xfrm>
                <a:off x="5274327" y="1206982"/>
                <a:ext cx="555840" cy="52200"/>
              </a:xfrm>
              <a:prstGeom prst="rect">
                <a:avLst/>
              </a:prstGeom>
            </p:spPr>
          </p:pic>
        </mc:Fallback>
      </mc:AlternateContent>
      <p:grpSp>
        <p:nvGrpSpPr>
          <p:cNvPr id="94" name="Gruppieren 93">
            <a:extLst>
              <a:ext uri="{FF2B5EF4-FFF2-40B4-BE49-F238E27FC236}">
                <a16:creationId xmlns:a16="http://schemas.microsoft.com/office/drawing/2014/main" id="{EE04B38C-3C63-9966-3637-6CD140896B1D}"/>
              </a:ext>
            </a:extLst>
          </p:cNvPr>
          <p:cNvGrpSpPr/>
          <p:nvPr/>
        </p:nvGrpSpPr>
        <p:grpSpPr>
          <a:xfrm>
            <a:off x="324327" y="1589302"/>
            <a:ext cx="137520" cy="231120"/>
            <a:chOff x="324327" y="1589302"/>
            <a:chExt cx="137520" cy="231120"/>
          </a:xfrm>
        </p:grpSpPr>
        <mc:AlternateContent xmlns:mc="http://schemas.openxmlformats.org/markup-compatibility/2006" xmlns:p14="http://schemas.microsoft.com/office/powerpoint/2010/main">
          <mc:Choice Requires="p14">
            <p:contentPart p14:bwMode="auto" r:id="rId98">
              <p14:nvContentPartPr>
                <p14:cNvPr id="87" name="Freihand 86">
                  <a:extLst>
                    <a:ext uri="{FF2B5EF4-FFF2-40B4-BE49-F238E27FC236}">
                      <a16:creationId xmlns:a16="http://schemas.microsoft.com/office/drawing/2014/main" id="{E103B9C1-1117-446E-E844-5EA00C25200E}"/>
                    </a:ext>
                  </a:extLst>
                </p14:cNvPr>
                <p14:cNvContentPartPr/>
                <p14:nvPr/>
              </p14:nvContentPartPr>
              <p14:xfrm>
                <a:off x="324327" y="1596862"/>
                <a:ext cx="87120" cy="70560"/>
              </p14:xfrm>
            </p:contentPart>
          </mc:Choice>
          <mc:Fallback xmlns="">
            <p:pic>
              <p:nvPicPr>
                <p:cNvPr id="87" name="Freihand 86">
                  <a:extLst>
                    <a:ext uri="{FF2B5EF4-FFF2-40B4-BE49-F238E27FC236}">
                      <a16:creationId xmlns:a16="http://schemas.microsoft.com/office/drawing/2014/main" id="{E103B9C1-1117-446E-E844-5EA00C25200E}"/>
                    </a:ext>
                  </a:extLst>
                </p:cNvPr>
                <p:cNvPicPr/>
                <p:nvPr/>
              </p:nvPicPr>
              <p:blipFill>
                <a:blip r:embed="rId99"/>
                <a:stretch>
                  <a:fillRect/>
                </a:stretch>
              </p:blipFill>
              <p:spPr>
                <a:xfrm>
                  <a:off x="315327" y="1588222"/>
                  <a:ext cx="1047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8" name="Freihand 87">
                  <a:extLst>
                    <a:ext uri="{FF2B5EF4-FFF2-40B4-BE49-F238E27FC236}">
                      <a16:creationId xmlns:a16="http://schemas.microsoft.com/office/drawing/2014/main" id="{7AE42312-2231-E76C-B4D3-E3CA489AC969}"/>
                    </a:ext>
                  </a:extLst>
                </p14:cNvPr>
                <p14:cNvContentPartPr/>
                <p14:nvPr/>
              </p14:nvContentPartPr>
              <p14:xfrm>
                <a:off x="365007" y="1589302"/>
                <a:ext cx="96840" cy="231120"/>
              </p14:xfrm>
            </p:contentPart>
          </mc:Choice>
          <mc:Fallback xmlns="">
            <p:pic>
              <p:nvPicPr>
                <p:cNvPr id="88" name="Freihand 87">
                  <a:extLst>
                    <a:ext uri="{FF2B5EF4-FFF2-40B4-BE49-F238E27FC236}">
                      <a16:creationId xmlns:a16="http://schemas.microsoft.com/office/drawing/2014/main" id="{7AE42312-2231-E76C-B4D3-E3CA489AC969}"/>
                    </a:ext>
                  </a:extLst>
                </p:cNvPr>
                <p:cNvPicPr/>
                <p:nvPr/>
              </p:nvPicPr>
              <p:blipFill>
                <a:blip r:embed="rId101"/>
                <a:stretch>
                  <a:fillRect/>
                </a:stretch>
              </p:blipFill>
              <p:spPr>
                <a:xfrm>
                  <a:off x="356007" y="1580302"/>
                  <a:ext cx="114480" cy="248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2">
            <p14:nvContentPartPr>
              <p14:cNvPr id="89" name="Freihand 88">
                <a:extLst>
                  <a:ext uri="{FF2B5EF4-FFF2-40B4-BE49-F238E27FC236}">
                    <a16:creationId xmlns:a16="http://schemas.microsoft.com/office/drawing/2014/main" id="{973FF448-0819-BABD-3D44-166A0592639F}"/>
                  </a:ext>
                </a:extLst>
              </p14:cNvPr>
              <p14:cNvContentPartPr/>
              <p14:nvPr/>
            </p14:nvContentPartPr>
            <p14:xfrm>
              <a:off x="636447" y="1616662"/>
              <a:ext cx="145800" cy="49320"/>
            </p14:xfrm>
          </p:contentPart>
        </mc:Choice>
        <mc:Fallback xmlns="">
          <p:pic>
            <p:nvPicPr>
              <p:cNvPr id="89" name="Freihand 88">
                <a:extLst>
                  <a:ext uri="{FF2B5EF4-FFF2-40B4-BE49-F238E27FC236}">
                    <a16:creationId xmlns:a16="http://schemas.microsoft.com/office/drawing/2014/main" id="{973FF448-0819-BABD-3D44-166A0592639F}"/>
                  </a:ext>
                </a:extLst>
              </p:cNvPr>
              <p:cNvPicPr/>
              <p:nvPr/>
            </p:nvPicPr>
            <p:blipFill>
              <a:blip r:embed="rId103"/>
              <a:stretch>
                <a:fillRect/>
              </a:stretch>
            </p:blipFill>
            <p:spPr>
              <a:xfrm>
                <a:off x="627447" y="1607662"/>
                <a:ext cx="163440" cy="66960"/>
              </a:xfrm>
              <a:prstGeom prst="rect">
                <a:avLst/>
              </a:prstGeom>
            </p:spPr>
          </p:pic>
        </mc:Fallback>
      </mc:AlternateContent>
      <p:grpSp>
        <p:nvGrpSpPr>
          <p:cNvPr id="93" name="Gruppieren 92">
            <a:extLst>
              <a:ext uri="{FF2B5EF4-FFF2-40B4-BE49-F238E27FC236}">
                <a16:creationId xmlns:a16="http://schemas.microsoft.com/office/drawing/2014/main" id="{7FF551C1-5F3D-0ADC-8209-328F46DAF577}"/>
              </a:ext>
            </a:extLst>
          </p:cNvPr>
          <p:cNvGrpSpPr/>
          <p:nvPr/>
        </p:nvGrpSpPr>
        <p:grpSpPr>
          <a:xfrm>
            <a:off x="938847" y="1582462"/>
            <a:ext cx="495720" cy="136440"/>
            <a:chOff x="938847" y="1582462"/>
            <a:chExt cx="495720" cy="136440"/>
          </a:xfrm>
        </p:grpSpPr>
        <mc:AlternateContent xmlns:mc="http://schemas.openxmlformats.org/markup-compatibility/2006" xmlns:p14="http://schemas.microsoft.com/office/powerpoint/2010/main">
          <mc:Choice Requires="p14">
            <p:contentPart p14:bwMode="auto" r:id="rId104">
              <p14:nvContentPartPr>
                <p14:cNvPr id="90" name="Freihand 89">
                  <a:extLst>
                    <a:ext uri="{FF2B5EF4-FFF2-40B4-BE49-F238E27FC236}">
                      <a16:creationId xmlns:a16="http://schemas.microsoft.com/office/drawing/2014/main" id="{D4383054-B2A7-88CD-8DF8-61B8E37A3E42}"/>
                    </a:ext>
                  </a:extLst>
                </p14:cNvPr>
                <p14:cNvContentPartPr/>
                <p14:nvPr/>
              </p14:nvContentPartPr>
              <p14:xfrm>
                <a:off x="938847" y="1586062"/>
                <a:ext cx="154440" cy="132840"/>
              </p14:xfrm>
            </p:contentPart>
          </mc:Choice>
          <mc:Fallback xmlns="">
            <p:pic>
              <p:nvPicPr>
                <p:cNvPr id="90" name="Freihand 89">
                  <a:extLst>
                    <a:ext uri="{FF2B5EF4-FFF2-40B4-BE49-F238E27FC236}">
                      <a16:creationId xmlns:a16="http://schemas.microsoft.com/office/drawing/2014/main" id="{D4383054-B2A7-88CD-8DF8-61B8E37A3E42}"/>
                    </a:ext>
                  </a:extLst>
                </p:cNvPr>
                <p:cNvPicPr/>
                <p:nvPr/>
              </p:nvPicPr>
              <p:blipFill>
                <a:blip r:embed="rId105"/>
                <a:stretch>
                  <a:fillRect/>
                </a:stretch>
              </p:blipFill>
              <p:spPr>
                <a:xfrm>
                  <a:off x="929847" y="1577422"/>
                  <a:ext cx="1720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91" name="Freihand 90">
                  <a:extLst>
                    <a:ext uri="{FF2B5EF4-FFF2-40B4-BE49-F238E27FC236}">
                      <a16:creationId xmlns:a16="http://schemas.microsoft.com/office/drawing/2014/main" id="{FFF372E4-5A05-1275-E7B5-76535C486FE6}"/>
                    </a:ext>
                  </a:extLst>
                </p14:cNvPr>
                <p14:cNvContentPartPr/>
                <p14:nvPr/>
              </p14:nvContentPartPr>
              <p14:xfrm>
                <a:off x="1179327" y="1587862"/>
                <a:ext cx="82800" cy="81360"/>
              </p14:xfrm>
            </p:contentPart>
          </mc:Choice>
          <mc:Fallback xmlns="">
            <p:pic>
              <p:nvPicPr>
                <p:cNvPr id="91" name="Freihand 90">
                  <a:extLst>
                    <a:ext uri="{FF2B5EF4-FFF2-40B4-BE49-F238E27FC236}">
                      <a16:creationId xmlns:a16="http://schemas.microsoft.com/office/drawing/2014/main" id="{FFF372E4-5A05-1275-E7B5-76535C486FE6}"/>
                    </a:ext>
                  </a:extLst>
                </p:cNvPr>
                <p:cNvPicPr/>
                <p:nvPr/>
              </p:nvPicPr>
              <p:blipFill>
                <a:blip r:embed="rId107"/>
                <a:stretch>
                  <a:fillRect/>
                </a:stretch>
              </p:blipFill>
              <p:spPr>
                <a:xfrm>
                  <a:off x="1170687" y="1579222"/>
                  <a:ext cx="1004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92" name="Freihand 91">
                  <a:extLst>
                    <a:ext uri="{FF2B5EF4-FFF2-40B4-BE49-F238E27FC236}">
                      <a16:creationId xmlns:a16="http://schemas.microsoft.com/office/drawing/2014/main" id="{414B258C-01A5-B6E7-B1AC-F91001DCE9AD}"/>
                    </a:ext>
                  </a:extLst>
                </p14:cNvPr>
                <p14:cNvContentPartPr/>
                <p14:nvPr/>
              </p14:nvContentPartPr>
              <p14:xfrm>
                <a:off x="1339167" y="1582462"/>
                <a:ext cx="95400" cy="69120"/>
              </p14:xfrm>
            </p:contentPart>
          </mc:Choice>
          <mc:Fallback xmlns="">
            <p:pic>
              <p:nvPicPr>
                <p:cNvPr id="92" name="Freihand 91">
                  <a:extLst>
                    <a:ext uri="{FF2B5EF4-FFF2-40B4-BE49-F238E27FC236}">
                      <a16:creationId xmlns:a16="http://schemas.microsoft.com/office/drawing/2014/main" id="{414B258C-01A5-B6E7-B1AC-F91001DCE9AD}"/>
                    </a:ext>
                  </a:extLst>
                </p:cNvPr>
                <p:cNvPicPr/>
                <p:nvPr/>
              </p:nvPicPr>
              <p:blipFill>
                <a:blip r:embed="rId109"/>
                <a:stretch>
                  <a:fillRect/>
                </a:stretch>
              </p:blipFill>
              <p:spPr>
                <a:xfrm>
                  <a:off x="1330527" y="1573822"/>
                  <a:ext cx="113040" cy="86760"/>
                </a:xfrm>
                <a:prstGeom prst="rect">
                  <a:avLst/>
                </a:prstGeom>
              </p:spPr>
            </p:pic>
          </mc:Fallback>
        </mc:AlternateContent>
      </p:grpSp>
      <p:grpSp>
        <p:nvGrpSpPr>
          <p:cNvPr id="108" name="Gruppieren 107">
            <a:extLst>
              <a:ext uri="{FF2B5EF4-FFF2-40B4-BE49-F238E27FC236}">
                <a16:creationId xmlns:a16="http://schemas.microsoft.com/office/drawing/2014/main" id="{F3A236E9-B721-EC51-303E-0B97375B081C}"/>
              </a:ext>
            </a:extLst>
          </p:cNvPr>
          <p:cNvGrpSpPr/>
          <p:nvPr/>
        </p:nvGrpSpPr>
        <p:grpSpPr>
          <a:xfrm>
            <a:off x="1630047" y="1515502"/>
            <a:ext cx="732600" cy="234720"/>
            <a:chOff x="1630047" y="1515502"/>
            <a:chExt cx="732600" cy="234720"/>
          </a:xfrm>
        </p:grpSpPr>
        <mc:AlternateContent xmlns:mc="http://schemas.openxmlformats.org/markup-compatibility/2006" xmlns:p14="http://schemas.microsoft.com/office/powerpoint/2010/main">
          <mc:Choice Requires="p14">
            <p:contentPart p14:bwMode="auto" r:id="rId110">
              <p14:nvContentPartPr>
                <p14:cNvPr id="95" name="Freihand 94">
                  <a:extLst>
                    <a:ext uri="{FF2B5EF4-FFF2-40B4-BE49-F238E27FC236}">
                      <a16:creationId xmlns:a16="http://schemas.microsoft.com/office/drawing/2014/main" id="{3A25C057-F3C6-E7B9-F4FC-CDACE396A965}"/>
                    </a:ext>
                  </a:extLst>
                </p14:cNvPr>
                <p14:cNvContentPartPr/>
                <p14:nvPr/>
              </p14:nvContentPartPr>
              <p14:xfrm>
                <a:off x="1667847" y="1584622"/>
                <a:ext cx="19440" cy="93600"/>
              </p14:xfrm>
            </p:contentPart>
          </mc:Choice>
          <mc:Fallback xmlns="">
            <p:pic>
              <p:nvPicPr>
                <p:cNvPr id="95" name="Freihand 94">
                  <a:extLst>
                    <a:ext uri="{FF2B5EF4-FFF2-40B4-BE49-F238E27FC236}">
                      <a16:creationId xmlns:a16="http://schemas.microsoft.com/office/drawing/2014/main" id="{3A25C057-F3C6-E7B9-F4FC-CDACE396A965}"/>
                    </a:ext>
                  </a:extLst>
                </p:cNvPr>
                <p:cNvPicPr/>
                <p:nvPr/>
              </p:nvPicPr>
              <p:blipFill>
                <a:blip r:embed="rId111"/>
                <a:stretch>
                  <a:fillRect/>
                </a:stretch>
              </p:blipFill>
              <p:spPr>
                <a:xfrm>
                  <a:off x="1658847" y="1575622"/>
                  <a:ext cx="370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6" name="Freihand 95">
                  <a:extLst>
                    <a:ext uri="{FF2B5EF4-FFF2-40B4-BE49-F238E27FC236}">
                      <a16:creationId xmlns:a16="http://schemas.microsoft.com/office/drawing/2014/main" id="{32FAC285-BBF2-94F8-1E3C-093728F66636}"/>
                    </a:ext>
                  </a:extLst>
                </p14:cNvPr>
                <p14:cNvContentPartPr/>
                <p14:nvPr/>
              </p14:nvContentPartPr>
              <p14:xfrm>
                <a:off x="1630047" y="1629622"/>
                <a:ext cx="136440" cy="5400"/>
              </p14:xfrm>
            </p:contentPart>
          </mc:Choice>
          <mc:Fallback xmlns="">
            <p:pic>
              <p:nvPicPr>
                <p:cNvPr id="96" name="Freihand 95">
                  <a:extLst>
                    <a:ext uri="{FF2B5EF4-FFF2-40B4-BE49-F238E27FC236}">
                      <a16:creationId xmlns:a16="http://schemas.microsoft.com/office/drawing/2014/main" id="{32FAC285-BBF2-94F8-1E3C-093728F66636}"/>
                    </a:ext>
                  </a:extLst>
                </p:cNvPr>
                <p:cNvPicPr/>
                <p:nvPr/>
              </p:nvPicPr>
              <p:blipFill>
                <a:blip r:embed="rId113"/>
                <a:stretch>
                  <a:fillRect/>
                </a:stretch>
              </p:blipFill>
              <p:spPr>
                <a:xfrm>
                  <a:off x="1621407" y="1620622"/>
                  <a:ext cx="1540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7" name="Freihand 96">
                  <a:extLst>
                    <a:ext uri="{FF2B5EF4-FFF2-40B4-BE49-F238E27FC236}">
                      <a16:creationId xmlns:a16="http://schemas.microsoft.com/office/drawing/2014/main" id="{78A51C95-1479-241F-A397-B2C20BC6CF04}"/>
                    </a:ext>
                  </a:extLst>
                </p14:cNvPr>
                <p14:cNvContentPartPr/>
                <p14:nvPr/>
              </p14:nvContentPartPr>
              <p14:xfrm>
                <a:off x="1834167" y="1569142"/>
                <a:ext cx="162360" cy="144360"/>
              </p14:xfrm>
            </p:contentPart>
          </mc:Choice>
          <mc:Fallback xmlns="">
            <p:pic>
              <p:nvPicPr>
                <p:cNvPr id="97" name="Freihand 96">
                  <a:extLst>
                    <a:ext uri="{FF2B5EF4-FFF2-40B4-BE49-F238E27FC236}">
                      <a16:creationId xmlns:a16="http://schemas.microsoft.com/office/drawing/2014/main" id="{78A51C95-1479-241F-A397-B2C20BC6CF04}"/>
                    </a:ext>
                  </a:extLst>
                </p:cNvPr>
                <p:cNvPicPr/>
                <p:nvPr/>
              </p:nvPicPr>
              <p:blipFill>
                <a:blip r:embed="rId115"/>
                <a:stretch>
                  <a:fillRect/>
                </a:stretch>
              </p:blipFill>
              <p:spPr>
                <a:xfrm>
                  <a:off x="1825167" y="1560142"/>
                  <a:ext cx="1800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8" name="Freihand 97">
                  <a:extLst>
                    <a:ext uri="{FF2B5EF4-FFF2-40B4-BE49-F238E27FC236}">
                      <a16:creationId xmlns:a16="http://schemas.microsoft.com/office/drawing/2014/main" id="{3B1F1D1C-AC51-4158-CE34-D349050A506D}"/>
                    </a:ext>
                  </a:extLst>
                </p14:cNvPr>
                <p14:cNvContentPartPr/>
                <p14:nvPr/>
              </p14:nvContentPartPr>
              <p14:xfrm>
                <a:off x="2074647" y="1515502"/>
                <a:ext cx="101880" cy="153360"/>
              </p14:xfrm>
            </p:contentPart>
          </mc:Choice>
          <mc:Fallback xmlns="">
            <p:pic>
              <p:nvPicPr>
                <p:cNvPr id="98" name="Freihand 97">
                  <a:extLst>
                    <a:ext uri="{FF2B5EF4-FFF2-40B4-BE49-F238E27FC236}">
                      <a16:creationId xmlns:a16="http://schemas.microsoft.com/office/drawing/2014/main" id="{3B1F1D1C-AC51-4158-CE34-D349050A506D}"/>
                    </a:ext>
                  </a:extLst>
                </p:cNvPr>
                <p:cNvPicPr/>
                <p:nvPr/>
              </p:nvPicPr>
              <p:blipFill>
                <a:blip r:embed="rId117"/>
                <a:stretch>
                  <a:fillRect/>
                </a:stretch>
              </p:blipFill>
              <p:spPr>
                <a:xfrm>
                  <a:off x="2066007" y="1506502"/>
                  <a:ext cx="1195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9" name="Freihand 98">
                  <a:extLst>
                    <a:ext uri="{FF2B5EF4-FFF2-40B4-BE49-F238E27FC236}">
                      <a16:creationId xmlns:a16="http://schemas.microsoft.com/office/drawing/2014/main" id="{B63CCBD2-7757-6653-C30E-001CE31466FB}"/>
                    </a:ext>
                  </a:extLst>
                </p14:cNvPr>
                <p14:cNvContentPartPr/>
                <p14:nvPr/>
              </p14:nvContentPartPr>
              <p14:xfrm>
                <a:off x="2267247" y="1590742"/>
                <a:ext cx="85320" cy="46800"/>
              </p14:xfrm>
            </p:contentPart>
          </mc:Choice>
          <mc:Fallback xmlns="">
            <p:pic>
              <p:nvPicPr>
                <p:cNvPr id="99" name="Freihand 98">
                  <a:extLst>
                    <a:ext uri="{FF2B5EF4-FFF2-40B4-BE49-F238E27FC236}">
                      <a16:creationId xmlns:a16="http://schemas.microsoft.com/office/drawing/2014/main" id="{B63CCBD2-7757-6653-C30E-001CE31466FB}"/>
                    </a:ext>
                  </a:extLst>
                </p:cNvPr>
                <p:cNvPicPr/>
                <p:nvPr/>
              </p:nvPicPr>
              <p:blipFill>
                <a:blip r:embed="rId119"/>
                <a:stretch>
                  <a:fillRect/>
                </a:stretch>
              </p:blipFill>
              <p:spPr>
                <a:xfrm>
                  <a:off x="2258607" y="1582102"/>
                  <a:ext cx="1029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00" name="Freihand 99">
                  <a:extLst>
                    <a:ext uri="{FF2B5EF4-FFF2-40B4-BE49-F238E27FC236}">
                      <a16:creationId xmlns:a16="http://schemas.microsoft.com/office/drawing/2014/main" id="{616F8F38-FCE9-279E-F844-CFC437F58B3D}"/>
                    </a:ext>
                  </a:extLst>
                </p14:cNvPr>
                <p14:cNvContentPartPr/>
                <p14:nvPr/>
              </p14:nvContentPartPr>
              <p14:xfrm>
                <a:off x="2303607" y="1599022"/>
                <a:ext cx="59040" cy="151200"/>
              </p14:xfrm>
            </p:contentPart>
          </mc:Choice>
          <mc:Fallback xmlns="">
            <p:pic>
              <p:nvPicPr>
                <p:cNvPr id="100" name="Freihand 99">
                  <a:extLst>
                    <a:ext uri="{FF2B5EF4-FFF2-40B4-BE49-F238E27FC236}">
                      <a16:creationId xmlns:a16="http://schemas.microsoft.com/office/drawing/2014/main" id="{616F8F38-FCE9-279E-F844-CFC437F58B3D}"/>
                    </a:ext>
                  </a:extLst>
                </p:cNvPr>
                <p:cNvPicPr/>
                <p:nvPr/>
              </p:nvPicPr>
              <p:blipFill>
                <a:blip r:embed="rId121"/>
                <a:stretch>
                  <a:fillRect/>
                </a:stretch>
              </p:blipFill>
              <p:spPr>
                <a:xfrm>
                  <a:off x="2294607" y="1590022"/>
                  <a:ext cx="76680" cy="168840"/>
                </a:xfrm>
                <a:prstGeom prst="rect">
                  <a:avLst/>
                </a:prstGeom>
              </p:spPr>
            </p:pic>
          </mc:Fallback>
        </mc:AlternateContent>
      </p:grpSp>
      <p:grpSp>
        <p:nvGrpSpPr>
          <p:cNvPr id="107" name="Gruppieren 106">
            <a:extLst>
              <a:ext uri="{FF2B5EF4-FFF2-40B4-BE49-F238E27FC236}">
                <a16:creationId xmlns:a16="http://schemas.microsoft.com/office/drawing/2014/main" id="{C012682A-1B6F-E8BC-9D16-262994752A2F}"/>
              </a:ext>
            </a:extLst>
          </p:cNvPr>
          <p:cNvGrpSpPr/>
          <p:nvPr/>
        </p:nvGrpSpPr>
        <p:grpSpPr>
          <a:xfrm>
            <a:off x="2541927" y="1544302"/>
            <a:ext cx="890640" cy="149400"/>
            <a:chOff x="2541927" y="1544302"/>
            <a:chExt cx="890640" cy="149400"/>
          </a:xfrm>
        </p:grpSpPr>
        <mc:AlternateContent xmlns:mc="http://schemas.openxmlformats.org/markup-compatibility/2006" xmlns:p14="http://schemas.microsoft.com/office/powerpoint/2010/main">
          <mc:Choice Requires="p14">
            <p:contentPart p14:bwMode="auto" r:id="rId122">
              <p14:nvContentPartPr>
                <p14:cNvPr id="101" name="Freihand 100">
                  <a:extLst>
                    <a:ext uri="{FF2B5EF4-FFF2-40B4-BE49-F238E27FC236}">
                      <a16:creationId xmlns:a16="http://schemas.microsoft.com/office/drawing/2014/main" id="{8FE74136-D0A3-221A-90E5-E74C7FF2124B}"/>
                    </a:ext>
                  </a:extLst>
                </p14:cNvPr>
                <p14:cNvContentPartPr/>
                <p14:nvPr/>
              </p14:nvContentPartPr>
              <p14:xfrm>
                <a:off x="2541927" y="1637542"/>
                <a:ext cx="110160" cy="10080"/>
              </p14:xfrm>
            </p:contentPart>
          </mc:Choice>
          <mc:Fallback xmlns="">
            <p:pic>
              <p:nvPicPr>
                <p:cNvPr id="101" name="Freihand 100">
                  <a:extLst>
                    <a:ext uri="{FF2B5EF4-FFF2-40B4-BE49-F238E27FC236}">
                      <a16:creationId xmlns:a16="http://schemas.microsoft.com/office/drawing/2014/main" id="{8FE74136-D0A3-221A-90E5-E74C7FF2124B}"/>
                    </a:ext>
                  </a:extLst>
                </p:cNvPr>
                <p:cNvPicPr/>
                <p:nvPr/>
              </p:nvPicPr>
              <p:blipFill>
                <a:blip r:embed="rId123"/>
                <a:stretch>
                  <a:fillRect/>
                </a:stretch>
              </p:blipFill>
              <p:spPr>
                <a:xfrm>
                  <a:off x="2532927" y="1628902"/>
                  <a:ext cx="1278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02" name="Freihand 101">
                  <a:extLst>
                    <a:ext uri="{FF2B5EF4-FFF2-40B4-BE49-F238E27FC236}">
                      <a16:creationId xmlns:a16="http://schemas.microsoft.com/office/drawing/2014/main" id="{912E4122-27AF-09E0-181C-7FE4BF4FBC71}"/>
                    </a:ext>
                  </a:extLst>
                </p14:cNvPr>
                <p14:cNvContentPartPr/>
                <p14:nvPr/>
              </p14:nvContentPartPr>
              <p14:xfrm>
                <a:off x="2766207" y="1544302"/>
                <a:ext cx="105840" cy="149400"/>
              </p14:xfrm>
            </p:contentPart>
          </mc:Choice>
          <mc:Fallback xmlns="">
            <p:pic>
              <p:nvPicPr>
                <p:cNvPr id="102" name="Freihand 101">
                  <a:extLst>
                    <a:ext uri="{FF2B5EF4-FFF2-40B4-BE49-F238E27FC236}">
                      <a16:creationId xmlns:a16="http://schemas.microsoft.com/office/drawing/2014/main" id="{912E4122-27AF-09E0-181C-7FE4BF4FBC71}"/>
                    </a:ext>
                  </a:extLst>
                </p:cNvPr>
                <p:cNvPicPr/>
                <p:nvPr/>
              </p:nvPicPr>
              <p:blipFill>
                <a:blip r:embed="rId125"/>
                <a:stretch>
                  <a:fillRect/>
                </a:stretch>
              </p:blipFill>
              <p:spPr>
                <a:xfrm>
                  <a:off x="2757567" y="1535302"/>
                  <a:ext cx="1234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03" name="Freihand 102">
                  <a:extLst>
                    <a:ext uri="{FF2B5EF4-FFF2-40B4-BE49-F238E27FC236}">
                      <a16:creationId xmlns:a16="http://schemas.microsoft.com/office/drawing/2014/main" id="{5144B3C1-B6C3-2277-0B88-1028B1E86BE8}"/>
                    </a:ext>
                  </a:extLst>
                </p14:cNvPr>
                <p14:cNvContentPartPr/>
                <p14:nvPr/>
              </p14:nvContentPartPr>
              <p14:xfrm>
                <a:off x="2961327" y="1566622"/>
                <a:ext cx="100800" cy="83880"/>
              </p14:xfrm>
            </p:contentPart>
          </mc:Choice>
          <mc:Fallback xmlns="">
            <p:pic>
              <p:nvPicPr>
                <p:cNvPr id="103" name="Freihand 102">
                  <a:extLst>
                    <a:ext uri="{FF2B5EF4-FFF2-40B4-BE49-F238E27FC236}">
                      <a16:creationId xmlns:a16="http://schemas.microsoft.com/office/drawing/2014/main" id="{5144B3C1-B6C3-2277-0B88-1028B1E86BE8}"/>
                    </a:ext>
                  </a:extLst>
                </p:cNvPr>
                <p:cNvPicPr/>
                <p:nvPr/>
              </p:nvPicPr>
              <p:blipFill>
                <a:blip r:embed="rId127"/>
                <a:stretch>
                  <a:fillRect/>
                </a:stretch>
              </p:blipFill>
              <p:spPr>
                <a:xfrm>
                  <a:off x="2952327" y="1557982"/>
                  <a:ext cx="1184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04" name="Freihand 103">
                  <a:extLst>
                    <a:ext uri="{FF2B5EF4-FFF2-40B4-BE49-F238E27FC236}">
                      <a16:creationId xmlns:a16="http://schemas.microsoft.com/office/drawing/2014/main" id="{A5FB67EA-CAC6-A82C-7F74-C368632E217A}"/>
                    </a:ext>
                  </a:extLst>
                </p14:cNvPr>
                <p14:cNvContentPartPr/>
                <p14:nvPr/>
              </p14:nvContentPartPr>
              <p14:xfrm>
                <a:off x="3122247" y="1554742"/>
                <a:ext cx="114840" cy="93240"/>
              </p14:xfrm>
            </p:contentPart>
          </mc:Choice>
          <mc:Fallback xmlns="">
            <p:pic>
              <p:nvPicPr>
                <p:cNvPr id="104" name="Freihand 103">
                  <a:extLst>
                    <a:ext uri="{FF2B5EF4-FFF2-40B4-BE49-F238E27FC236}">
                      <a16:creationId xmlns:a16="http://schemas.microsoft.com/office/drawing/2014/main" id="{A5FB67EA-CAC6-A82C-7F74-C368632E217A}"/>
                    </a:ext>
                  </a:extLst>
                </p:cNvPr>
                <p:cNvPicPr/>
                <p:nvPr/>
              </p:nvPicPr>
              <p:blipFill>
                <a:blip r:embed="rId129"/>
                <a:stretch>
                  <a:fillRect/>
                </a:stretch>
              </p:blipFill>
              <p:spPr>
                <a:xfrm>
                  <a:off x="3113607" y="1545742"/>
                  <a:ext cx="1324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05" name="Freihand 104">
                  <a:extLst>
                    <a:ext uri="{FF2B5EF4-FFF2-40B4-BE49-F238E27FC236}">
                      <a16:creationId xmlns:a16="http://schemas.microsoft.com/office/drawing/2014/main" id="{B9508282-D57A-1D6E-F528-28C8B77A24BD}"/>
                    </a:ext>
                  </a:extLst>
                </p14:cNvPr>
                <p14:cNvContentPartPr/>
                <p14:nvPr/>
              </p14:nvContentPartPr>
              <p14:xfrm>
                <a:off x="3343287" y="1592182"/>
                <a:ext cx="89280" cy="77040"/>
              </p14:xfrm>
            </p:contentPart>
          </mc:Choice>
          <mc:Fallback xmlns="">
            <p:pic>
              <p:nvPicPr>
                <p:cNvPr id="105" name="Freihand 104">
                  <a:extLst>
                    <a:ext uri="{FF2B5EF4-FFF2-40B4-BE49-F238E27FC236}">
                      <a16:creationId xmlns:a16="http://schemas.microsoft.com/office/drawing/2014/main" id="{B9508282-D57A-1D6E-F528-28C8B77A24BD}"/>
                    </a:ext>
                  </a:extLst>
                </p:cNvPr>
                <p:cNvPicPr/>
                <p:nvPr/>
              </p:nvPicPr>
              <p:blipFill>
                <a:blip r:embed="rId131"/>
                <a:stretch>
                  <a:fillRect/>
                </a:stretch>
              </p:blipFill>
              <p:spPr>
                <a:xfrm>
                  <a:off x="3334287" y="1583182"/>
                  <a:ext cx="106920" cy="94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2">
            <p14:nvContentPartPr>
              <p14:cNvPr id="106" name="Freihand 105">
                <a:extLst>
                  <a:ext uri="{FF2B5EF4-FFF2-40B4-BE49-F238E27FC236}">
                    <a16:creationId xmlns:a16="http://schemas.microsoft.com/office/drawing/2014/main" id="{68AD9EFD-EA22-704E-687C-18E6420378C9}"/>
                  </a:ext>
                </a:extLst>
              </p14:cNvPr>
              <p14:cNvContentPartPr/>
              <p14:nvPr/>
            </p14:nvContentPartPr>
            <p14:xfrm>
              <a:off x="3404127" y="1453942"/>
              <a:ext cx="18360" cy="5040"/>
            </p14:xfrm>
          </p:contentPart>
        </mc:Choice>
        <mc:Fallback xmlns="">
          <p:pic>
            <p:nvPicPr>
              <p:cNvPr id="106" name="Freihand 105">
                <a:extLst>
                  <a:ext uri="{FF2B5EF4-FFF2-40B4-BE49-F238E27FC236}">
                    <a16:creationId xmlns:a16="http://schemas.microsoft.com/office/drawing/2014/main" id="{68AD9EFD-EA22-704E-687C-18E6420378C9}"/>
                  </a:ext>
                </a:extLst>
              </p:cNvPr>
              <p:cNvPicPr/>
              <p:nvPr/>
            </p:nvPicPr>
            <p:blipFill>
              <a:blip r:embed="rId133"/>
              <a:stretch>
                <a:fillRect/>
              </a:stretch>
            </p:blipFill>
            <p:spPr>
              <a:xfrm>
                <a:off x="3395127" y="1445302"/>
                <a:ext cx="36000" cy="22680"/>
              </a:xfrm>
              <a:prstGeom prst="rect">
                <a:avLst/>
              </a:prstGeom>
            </p:spPr>
          </p:pic>
        </mc:Fallback>
      </mc:AlternateContent>
      <p:grpSp>
        <p:nvGrpSpPr>
          <p:cNvPr id="112" name="Gruppieren 111">
            <a:extLst>
              <a:ext uri="{FF2B5EF4-FFF2-40B4-BE49-F238E27FC236}">
                <a16:creationId xmlns:a16="http://schemas.microsoft.com/office/drawing/2014/main" id="{8AE3F9D4-67FF-759F-BA80-FA43D8BF8FB7}"/>
              </a:ext>
            </a:extLst>
          </p:cNvPr>
          <p:cNvGrpSpPr/>
          <p:nvPr/>
        </p:nvGrpSpPr>
        <p:grpSpPr>
          <a:xfrm>
            <a:off x="3678447" y="1574182"/>
            <a:ext cx="300600" cy="126360"/>
            <a:chOff x="3678447" y="1574182"/>
            <a:chExt cx="300600" cy="126360"/>
          </a:xfrm>
        </p:grpSpPr>
        <mc:AlternateContent xmlns:mc="http://schemas.openxmlformats.org/markup-compatibility/2006" xmlns:p14="http://schemas.microsoft.com/office/powerpoint/2010/main">
          <mc:Choice Requires="p14">
            <p:contentPart p14:bwMode="auto" r:id="rId134">
              <p14:nvContentPartPr>
                <p14:cNvPr id="109" name="Freihand 108">
                  <a:extLst>
                    <a:ext uri="{FF2B5EF4-FFF2-40B4-BE49-F238E27FC236}">
                      <a16:creationId xmlns:a16="http://schemas.microsoft.com/office/drawing/2014/main" id="{3FC6943C-9B8F-2E24-012D-41FCC5145BA6}"/>
                    </a:ext>
                  </a:extLst>
                </p14:cNvPr>
                <p14:cNvContentPartPr/>
                <p14:nvPr/>
              </p14:nvContentPartPr>
              <p14:xfrm>
                <a:off x="3678447" y="1622062"/>
                <a:ext cx="124560" cy="12240"/>
              </p14:xfrm>
            </p:contentPart>
          </mc:Choice>
          <mc:Fallback xmlns="">
            <p:pic>
              <p:nvPicPr>
                <p:cNvPr id="109" name="Freihand 108">
                  <a:extLst>
                    <a:ext uri="{FF2B5EF4-FFF2-40B4-BE49-F238E27FC236}">
                      <a16:creationId xmlns:a16="http://schemas.microsoft.com/office/drawing/2014/main" id="{3FC6943C-9B8F-2E24-012D-41FCC5145BA6}"/>
                    </a:ext>
                  </a:extLst>
                </p:cNvPr>
                <p:cNvPicPr/>
                <p:nvPr/>
              </p:nvPicPr>
              <p:blipFill>
                <a:blip r:embed="rId135"/>
                <a:stretch>
                  <a:fillRect/>
                </a:stretch>
              </p:blipFill>
              <p:spPr>
                <a:xfrm>
                  <a:off x="3669807" y="1613422"/>
                  <a:ext cx="1422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10" name="Freihand 109">
                  <a:extLst>
                    <a:ext uri="{FF2B5EF4-FFF2-40B4-BE49-F238E27FC236}">
                      <a16:creationId xmlns:a16="http://schemas.microsoft.com/office/drawing/2014/main" id="{1A4AEC62-58D5-D259-7FA4-D75F8AEFDB17}"/>
                    </a:ext>
                  </a:extLst>
                </p14:cNvPr>
                <p14:cNvContentPartPr/>
                <p14:nvPr/>
              </p14:nvContentPartPr>
              <p14:xfrm>
                <a:off x="3681327" y="1672462"/>
                <a:ext cx="122040" cy="12240"/>
              </p14:xfrm>
            </p:contentPart>
          </mc:Choice>
          <mc:Fallback xmlns="">
            <p:pic>
              <p:nvPicPr>
                <p:cNvPr id="110" name="Freihand 109">
                  <a:extLst>
                    <a:ext uri="{FF2B5EF4-FFF2-40B4-BE49-F238E27FC236}">
                      <a16:creationId xmlns:a16="http://schemas.microsoft.com/office/drawing/2014/main" id="{1A4AEC62-58D5-D259-7FA4-D75F8AEFDB17}"/>
                    </a:ext>
                  </a:extLst>
                </p:cNvPr>
                <p:cNvPicPr/>
                <p:nvPr/>
              </p:nvPicPr>
              <p:blipFill>
                <a:blip r:embed="rId137"/>
                <a:stretch>
                  <a:fillRect/>
                </a:stretch>
              </p:blipFill>
              <p:spPr>
                <a:xfrm>
                  <a:off x="3672327" y="1663462"/>
                  <a:ext cx="1396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11" name="Freihand 110">
                  <a:extLst>
                    <a:ext uri="{FF2B5EF4-FFF2-40B4-BE49-F238E27FC236}">
                      <a16:creationId xmlns:a16="http://schemas.microsoft.com/office/drawing/2014/main" id="{3123A658-4DB5-7D55-EF71-E078E1BBD519}"/>
                    </a:ext>
                  </a:extLst>
                </p14:cNvPr>
                <p14:cNvContentPartPr/>
                <p14:nvPr/>
              </p14:nvContentPartPr>
              <p14:xfrm>
                <a:off x="3846207" y="1574182"/>
                <a:ext cx="132840" cy="126360"/>
              </p14:xfrm>
            </p:contentPart>
          </mc:Choice>
          <mc:Fallback xmlns="">
            <p:pic>
              <p:nvPicPr>
                <p:cNvPr id="111" name="Freihand 110">
                  <a:extLst>
                    <a:ext uri="{FF2B5EF4-FFF2-40B4-BE49-F238E27FC236}">
                      <a16:creationId xmlns:a16="http://schemas.microsoft.com/office/drawing/2014/main" id="{3123A658-4DB5-7D55-EF71-E078E1BBD519}"/>
                    </a:ext>
                  </a:extLst>
                </p:cNvPr>
                <p:cNvPicPr/>
                <p:nvPr/>
              </p:nvPicPr>
              <p:blipFill>
                <a:blip r:embed="rId139"/>
                <a:stretch>
                  <a:fillRect/>
                </a:stretch>
              </p:blipFill>
              <p:spPr>
                <a:xfrm>
                  <a:off x="3837567" y="1565542"/>
                  <a:ext cx="150480" cy="144000"/>
                </a:xfrm>
                <a:prstGeom prst="rect">
                  <a:avLst/>
                </a:prstGeom>
              </p:spPr>
            </p:pic>
          </mc:Fallback>
        </mc:AlternateContent>
      </p:grpSp>
      <p:grpSp>
        <p:nvGrpSpPr>
          <p:cNvPr id="128" name="Gruppieren 127">
            <a:extLst>
              <a:ext uri="{FF2B5EF4-FFF2-40B4-BE49-F238E27FC236}">
                <a16:creationId xmlns:a16="http://schemas.microsoft.com/office/drawing/2014/main" id="{729D8583-EB7D-DA08-BB1B-7069B561EB22}"/>
              </a:ext>
            </a:extLst>
          </p:cNvPr>
          <p:cNvGrpSpPr/>
          <p:nvPr/>
        </p:nvGrpSpPr>
        <p:grpSpPr>
          <a:xfrm>
            <a:off x="296967" y="1794502"/>
            <a:ext cx="2660400" cy="344160"/>
            <a:chOff x="296967" y="1794502"/>
            <a:chExt cx="2660400" cy="344160"/>
          </a:xfrm>
        </p:grpSpPr>
        <mc:AlternateContent xmlns:mc="http://schemas.openxmlformats.org/markup-compatibility/2006" xmlns:p14="http://schemas.microsoft.com/office/powerpoint/2010/main">
          <mc:Choice Requires="p14">
            <p:contentPart p14:bwMode="auto" r:id="rId140">
              <p14:nvContentPartPr>
                <p14:cNvPr id="113" name="Freihand 112">
                  <a:extLst>
                    <a:ext uri="{FF2B5EF4-FFF2-40B4-BE49-F238E27FC236}">
                      <a16:creationId xmlns:a16="http://schemas.microsoft.com/office/drawing/2014/main" id="{A2579401-8173-E812-1C22-C12F0510CB8A}"/>
                    </a:ext>
                  </a:extLst>
                </p14:cNvPr>
                <p14:cNvContentPartPr/>
                <p14:nvPr/>
              </p14:nvContentPartPr>
              <p14:xfrm>
                <a:off x="296967" y="1837342"/>
                <a:ext cx="940320" cy="76680"/>
              </p14:xfrm>
            </p:contentPart>
          </mc:Choice>
          <mc:Fallback xmlns="">
            <p:pic>
              <p:nvPicPr>
                <p:cNvPr id="113" name="Freihand 112">
                  <a:extLst>
                    <a:ext uri="{FF2B5EF4-FFF2-40B4-BE49-F238E27FC236}">
                      <a16:creationId xmlns:a16="http://schemas.microsoft.com/office/drawing/2014/main" id="{A2579401-8173-E812-1C22-C12F0510CB8A}"/>
                    </a:ext>
                  </a:extLst>
                </p:cNvPr>
                <p:cNvPicPr/>
                <p:nvPr/>
              </p:nvPicPr>
              <p:blipFill>
                <a:blip r:embed="rId141"/>
                <a:stretch>
                  <a:fillRect/>
                </a:stretch>
              </p:blipFill>
              <p:spPr>
                <a:xfrm>
                  <a:off x="287967" y="1828342"/>
                  <a:ext cx="9579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4" name="Freihand 113">
                  <a:extLst>
                    <a:ext uri="{FF2B5EF4-FFF2-40B4-BE49-F238E27FC236}">
                      <a16:creationId xmlns:a16="http://schemas.microsoft.com/office/drawing/2014/main" id="{C1D64B7A-4469-C20F-AB2E-1F184B64EA7F}"/>
                    </a:ext>
                  </a:extLst>
                </p14:cNvPr>
                <p14:cNvContentPartPr/>
                <p14:nvPr/>
              </p14:nvContentPartPr>
              <p14:xfrm>
                <a:off x="1336647" y="1794502"/>
                <a:ext cx="1599480" cy="77400"/>
              </p14:xfrm>
            </p:contentPart>
          </mc:Choice>
          <mc:Fallback xmlns="">
            <p:pic>
              <p:nvPicPr>
                <p:cNvPr id="114" name="Freihand 113">
                  <a:extLst>
                    <a:ext uri="{FF2B5EF4-FFF2-40B4-BE49-F238E27FC236}">
                      <a16:creationId xmlns:a16="http://schemas.microsoft.com/office/drawing/2014/main" id="{C1D64B7A-4469-C20F-AB2E-1F184B64EA7F}"/>
                    </a:ext>
                  </a:extLst>
                </p:cNvPr>
                <p:cNvPicPr/>
                <p:nvPr/>
              </p:nvPicPr>
              <p:blipFill>
                <a:blip r:embed="rId143"/>
                <a:stretch>
                  <a:fillRect/>
                </a:stretch>
              </p:blipFill>
              <p:spPr>
                <a:xfrm>
                  <a:off x="1327647" y="1785862"/>
                  <a:ext cx="16171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5" name="Freihand 114">
                  <a:extLst>
                    <a:ext uri="{FF2B5EF4-FFF2-40B4-BE49-F238E27FC236}">
                      <a16:creationId xmlns:a16="http://schemas.microsoft.com/office/drawing/2014/main" id="{C4E2F389-E9C2-5045-EA43-04864F923399}"/>
                    </a:ext>
                  </a:extLst>
                </p14:cNvPr>
                <p14:cNvContentPartPr/>
                <p14:nvPr/>
              </p14:nvContentPartPr>
              <p14:xfrm>
                <a:off x="1001127" y="2056222"/>
                <a:ext cx="19440" cy="56160"/>
              </p14:xfrm>
            </p:contentPart>
          </mc:Choice>
          <mc:Fallback xmlns="">
            <p:pic>
              <p:nvPicPr>
                <p:cNvPr id="115" name="Freihand 114">
                  <a:extLst>
                    <a:ext uri="{FF2B5EF4-FFF2-40B4-BE49-F238E27FC236}">
                      <a16:creationId xmlns:a16="http://schemas.microsoft.com/office/drawing/2014/main" id="{C4E2F389-E9C2-5045-EA43-04864F923399}"/>
                    </a:ext>
                  </a:extLst>
                </p:cNvPr>
                <p:cNvPicPr/>
                <p:nvPr/>
              </p:nvPicPr>
              <p:blipFill>
                <a:blip r:embed="rId145"/>
                <a:stretch>
                  <a:fillRect/>
                </a:stretch>
              </p:blipFill>
              <p:spPr>
                <a:xfrm>
                  <a:off x="992487" y="2047222"/>
                  <a:ext cx="370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6" name="Freihand 115">
                  <a:extLst>
                    <a:ext uri="{FF2B5EF4-FFF2-40B4-BE49-F238E27FC236}">
                      <a16:creationId xmlns:a16="http://schemas.microsoft.com/office/drawing/2014/main" id="{E8296538-0E7F-3028-CBBC-0974E132CCA9}"/>
                    </a:ext>
                  </a:extLst>
                </p14:cNvPr>
                <p14:cNvContentPartPr/>
                <p14:nvPr/>
              </p14:nvContentPartPr>
              <p14:xfrm>
                <a:off x="894927" y="1969462"/>
                <a:ext cx="162720" cy="169200"/>
              </p14:xfrm>
            </p:contentPart>
          </mc:Choice>
          <mc:Fallback xmlns="">
            <p:pic>
              <p:nvPicPr>
                <p:cNvPr id="116" name="Freihand 115">
                  <a:extLst>
                    <a:ext uri="{FF2B5EF4-FFF2-40B4-BE49-F238E27FC236}">
                      <a16:creationId xmlns:a16="http://schemas.microsoft.com/office/drawing/2014/main" id="{E8296538-0E7F-3028-CBBC-0974E132CCA9}"/>
                    </a:ext>
                  </a:extLst>
                </p:cNvPr>
                <p:cNvPicPr/>
                <p:nvPr/>
              </p:nvPicPr>
              <p:blipFill>
                <a:blip r:embed="rId147"/>
                <a:stretch>
                  <a:fillRect/>
                </a:stretch>
              </p:blipFill>
              <p:spPr>
                <a:xfrm>
                  <a:off x="885927" y="1960462"/>
                  <a:ext cx="1803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7" name="Freihand 116">
                  <a:extLst>
                    <a:ext uri="{FF2B5EF4-FFF2-40B4-BE49-F238E27FC236}">
                      <a16:creationId xmlns:a16="http://schemas.microsoft.com/office/drawing/2014/main" id="{EC595BE9-A876-E9D6-ED1B-096C8BB1FDD4}"/>
                    </a:ext>
                  </a:extLst>
                </p14:cNvPr>
                <p14:cNvContentPartPr/>
                <p14:nvPr/>
              </p14:nvContentPartPr>
              <p14:xfrm>
                <a:off x="1120647" y="2049022"/>
                <a:ext cx="105480" cy="69840"/>
              </p14:xfrm>
            </p:contentPart>
          </mc:Choice>
          <mc:Fallback xmlns="">
            <p:pic>
              <p:nvPicPr>
                <p:cNvPr id="117" name="Freihand 116">
                  <a:extLst>
                    <a:ext uri="{FF2B5EF4-FFF2-40B4-BE49-F238E27FC236}">
                      <a16:creationId xmlns:a16="http://schemas.microsoft.com/office/drawing/2014/main" id="{EC595BE9-A876-E9D6-ED1B-096C8BB1FDD4}"/>
                    </a:ext>
                  </a:extLst>
                </p:cNvPr>
                <p:cNvPicPr/>
                <p:nvPr/>
              </p:nvPicPr>
              <p:blipFill>
                <a:blip r:embed="rId149"/>
                <a:stretch>
                  <a:fillRect/>
                </a:stretch>
              </p:blipFill>
              <p:spPr>
                <a:xfrm>
                  <a:off x="1111647" y="2040382"/>
                  <a:ext cx="1231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8" name="Freihand 117">
                  <a:extLst>
                    <a:ext uri="{FF2B5EF4-FFF2-40B4-BE49-F238E27FC236}">
                      <a16:creationId xmlns:a16="http://schemas.microsoft.com/office/drawing/2014/main" id="{8AE08C26-E495-96CB-5170-6CD9BDC39DDA}"/>
                    </a:ext>
                  </a:extLst>
                </p14:cNvPr>
                <p14:cNvContentPartPr/>
                <p14:nvPr/>
              </p14:nvContentPartPr>
              <p14:xfrm>
                <a:off x="1263207" y="1971982"/>
                <a:ext cx="127800" cy="126360"/>
              </p14:xfrm>
            </p:contentPart>
          </mc:Choice>
          <mc:Fallback xmlns="">
            <p:pic>
              <p:nvPicPr>
                <p:cNvPr id="118" name="Freihand 117">
                  <a:extLst>
                    <a:ext uri="{FF2B5EF4-FFF2-40B4-BE49-F238E27FC236}">
                      <a16:creationId xmlns:a16="http://schemas.microsoft.com/office/drawing/2014/main" id="{8AE08C26-E495-96CB-5170-6CD9BDC39DDA}"/>
                    </a:ext>
                  </a:extLst>
                </p:cNvPr>
                <p:cNvPicPr/>
                <p:nvPr/>
              </p:nvPicPr>
              <p:blipFill>
                <a:blip r:embed="rId151"/>
                <a:stretch>
                  <a:fillRect/>
                </a:stretch>
              </p:blipFill>
              <p:spPr>
                <a:xfrm>
                  <a:off x="1254207" y="1963342"/>
                  <a:ext cx="1454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9" name="Freihand 118">
                  <a:extLst>
                    <a:ext uri="{FF2B5EF4-FFF2-40B4-BE49-F238E27FC236}">
                      <a16:creationId xmlns:a16="http://schemas.microsoft.com/office/drawing/2014/main" id="{044600D0-EB78-2AC0-4ABB-C81AD95CA8CE}"/>
                    </a:ext>
                  </a:extLst>
                </p14:cNvPr>
                <p14:cNvContentPartPr/>
                <p14:nvPr/>
              </p14:nvContentPartPr>
              <p14:xfrm>
                <a:off x="1493967" y="2093302"/>
                <a:ext cx="10800" cy="10800"/>
              </p14:xfrm>
            </p:contentPart>
          </mc:Choice>
          <mc:Fallback xmlns="">
            <p:pic>
              <p:nvPicPr>
                <p:cNvPr id="119" name="Freihand 118">
                  <a:extLst>
                    <a:ext uri="{FF2B5EF4-FFF2-40B4-BE49-F238E27FC236}">
                      <a16:creationId xmlns:a16="http://schemas.microsoft.com/office/drawing/2014/main" id="{044600D0-EB78-2AC0-4ABB-C81AD95CA8CE}"/>
                    </a:ext>
                  </a:extLst>
                </p:cNvPr>
                <p:cNvPicPr/>
                <p:nvPr/>
              </p:nvPicPr>
              <p:blipFill>
                <a:blip r:embed="rId153"/>
                <a:stretch>
                  <a:fillRect/>
                </a:stretch>
              </p:blipFill>
              <p:spPr>
                <a:xfrm>
                  <a:off x="1484967" y="2084662"/>
                  <a:ext cx="284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20" name="Freihand 119">
                  <a:extLst>
                    <a:ext uri="{FF2B5EF4-FFF2-40B4-BE49-F238E27FC236}">
                      <a16:creationId xmlns:a16="http://schemas.microsoft.com/office/drawing/2014/main" id="{5F64E5F3-922C-3A91-DE3F-BF4E1558FAB9}"/>
                    </a:ext>
                  </a:extLst>
                </p14:cNvPr>
                <p14:cNvContentPartPr/>
                <p14:nvPr/>
              </p14:nvContentPartPr>
              <p14:xfrm>
                <a:off x="1785567" y="1989622"/>
                <a:ext cx="28800" cy="131040"/>
              </p14:xfrm>
            </p:contentPart>
          </mc:Choice>
          <mc:Fallback xmlns="">
            <p:pic>
              <p:nvPicPr>
                <p:cNvPr id="120" name="Freihand 119">
                  <a:extLst>
                    <a:ext uri="{FF2B5EF4-FFF2-40B4-BE49-F238E27FC236}">
                      <a16:creationId xmlns:a16="http://schemas.microsoft.com/office/drawing/2014/main" id="{5F64E5F3-922C-3A91-DE3F-BF4E1558FAB9}"/>
                    </a:ext>
                  </a:extLst>
                </p:cNvPr>
                <p:cNvPicPr/>
                <p:nvPr/>
              </p:nvPicPr>
              <p:blipFill>
                <a:blip r:embed="rId155"/>
                <a:stretch>
                  <a:fillRect/>
                </a:stretch>
              </p:blipFill>
              <p:spPr>
                <a:xfrm>
                  <a:off x="1776567" y="1980622"/>
                  <a:ext cx="464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21" name="Freihand 120">
                  <a:extLst>
                    <a:ext uri="{FF2B5EF4-FFF2-40B4-BE49-F238E27FC236}">
                      <a16:creationId xmlns:a16="http://schemas.microsoft.com/office/drawing/2014/main" id="{5C62F1C2-1084-3BF7-EA2F-E38B4BFBA6E5}"/>
                    </a:ext>
                  </a:extLst>
                </p14:cNvPr>
                <p14:cNvContentPartPr/>
                <p14:nvPr/>
              </p14:nvContentPartPr>
              <p14:xfrm>
                <a:off x="1704567" y="1945342"/>
                <a:ext cx="212400" cy="173880"/>
              </p14:xfrm>
            </p:contentPart>
          </mc:Choice>
          <mc:Fallback xmlns="">
            <p:pic>
              <p:nvPicPr>
                <p:cNvPr id="121" name="Freihand 120">
                  <a:extLst>
                    <a:ext uri="{FF2B5EF4-FFF2-40B4-BE49-F238E27FC236}">
                      <a16:creationId xmlns:a16="http://schemas.microsoft.com/office/drawing/2014/main" id="{5C62F1C2-1084-3BF7-EA2F-E38B4BFBA6E5}"/>
                    </a:ext>
                  </a:extLst>
                </p:cNvPr>
                <p:cNvPicPr/>
                <p:nvPr/>
              </p:nvPicPr>
              <p:blipFill>
                <a:blip r:embed="rId157"/>
                <a:stretch>
                  <a:fillRect/>
                </a:stretch>
              </p:blipFill>
              <p:spPr>
                <a:xfrm>
                  <a:off x="1695567" y="1936342"/>
                  <a:ext cx="2300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22" name="Freihand 121">
                  <a:extLst>
                    <a:ext uri="{FF2B5EF4-FFF2-40B4-BE49-F238E27FC236}">
                      <a16:creationId xmlns:a16="http://schemas.microsoft.com/office/drawing/2014/main" id="{F158C8BC-3483-9CF1-461A-3651605B56DB}"/>
                    </a:ext>
                  </a:extLst>
                </p14:cNvPr>
                <p14:cNvContentPartPr/>
                <p14:nvPr/>
              </p14:nvContentPartPr>
              <p14:xfrm>
                <a:off x="1974927" y="1916542"/>
                <a:ext cx="128880" cy="181800"/>
              </p14:xfrm>
            </p:contentPart>
          </mc:Choice>
          <mc:Fallback xmlns="">
            <p:pic>
              <p:nvPicPr>
                <p:cNvPr id="122" name="Freihand 121">
                  <a:extLst>
                    <a:ext uri="{FF2B5EF4-FFF2-40B4-BE49-F238E27FC236}">
                      <a16:creationId xmlns:a16="http://schemas.microsoft.com/office/drawing/2014/main" id="{F158C8BC-3483-9CF1-461A-3651605B56DB}"/>
                    </a:ext>
                  </a:extLst>
                </p:cNvPr>
                <p:cNvPicPr/>
                <p:nvPr/>
              </p:nvPicPr>
              <p:blipFill>
                <a:blip r:embed="rId159"/>
                <a:stretch>
                  <a:fillRect/>
                </a:stretch>
              </p:blipFill>
              <p:spPr>
                <a:xfrm>
                  <a:off x="1965927" y="1907542"/>
                  <a:ext cx="1465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23" name="Freihand 122">
                  <a:extLst>
                    <a:ext uri="{FF2B5EF4-FFF2-40B4-BE49-F238E27FC236}">
                      <a16:creationId xmlns:a16="http://schemas.microsoft.com/office/drawing/2014/main" id="{0FD7E8B1-8FC3-CA79-DD78-2A8D01904222}"/>
                    </a:ext>
                  </a:extLst>
                </p14:cNvPr>
                <p14:cNvContentPartPr/>
                <p14:nvPr/>
              </p14:nvContentPartPr>
              <p14:xfrm>
                <a:off x="2183727" y="2000062"/>
                <a:ext cx="76320" cy="15840"/>
              </p14:xfrm>
            </p:contentPart>
          </mc:Choice>
          <mc:Fallback xmlns="">
            <p:pic>
              <p:nvPicPr>
                <p:cNvPr id="123" name="Freihand 122">
                  <a:extLst>
                    <a:ext uri="{FF2B5EF4-FFF2-40B4-BE49-F238E27FC236}">
                      <a16:creationId xmlns:a16="http://schemas.microsoft.com/office/drawing/2014/main" id="{0FD7E8B1-8FC3-CA79-DD78-2A8D01904222}"/>
                    </a:ext>
                  </a:extLst>
                </p:cNvPr>
                <p:cNvPicPr/>
                <p:nvPr/>
              </p:nvPicPr>
              <p:blipFill>
                <a:blip r:embed="rId161"/>
                <a:stretch>
                  <a:fillRect/>
                </a:stretch>
              </p:blipFill>
              <p:spPr>
                <a:xfrm>
                  <a:off x="2175087" y="1991062"/>
                  <a:ext cx="939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24" name="Freihand 123">
                  <a:extLst>
                    <a:ext uri="{FF2B5EF4-FFF2-40B4-BE49-F238E27FC236}">
                      <a16:creationId xmlns:a16="http://schemas.microsoft.com/office/drawing/2014/main" id="{3627E30E-1189-3A70-0093-F73A8946AFC8}"/>
                    </a:ext>
                  </a:extLst>
                </p14:cNvPr>
                <p14:cNvContentPartPr/>
                <p14:nvPr/>
              </p14:nvContentPartPr>
              <p14:xfrm>
                <a:off x="2314767" y="1926622"/>
                <a:ext cx="129960" cy="155520"/>
              </p14:xfrm>
            </p:contentPart>
          </mc:Choice>
          <mc:Fallback xmlns="">
            <p:pic>
              <p:nvPicPr>
                <p:cNvPr id="124" name="Freihand 123">
                  <a:extLst>
                    <a:ext uri="{FF2B5EF4-FFF2-40B4-BE49-F238E27FC236}">
                      <a16:creationId xmlns:a16="http://schemas.microsoft.com/office/drawing/2014/main" id="{3627E30E-1189-3A70-0093-F73A8946AFC8}"/>
                    </a:ext>
                  </a:extLst>
                </p:cNvPr>
                <p:cNvPicPr/>
                <p:nvPr/>
              </p:nvPicPr>
              <p:blipFill>
                <a:blip r:embed="rId163"/>
                <a:stretch>
                  <a:fillRect/>
                </a:stretch>
              </p:blipFill>
              <p:spPr>
                <a:xfrm>
                  <a:off x="2306127" y="1917982"/>
                  <a:ext cx="1476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25" name="Freihand 124">
                  <a:extLst>
                    <a:ext uri="{FF2B5EF4-FFF2-40B4-BE49-F238E27FC236}">
                      <a16:creationId xmlns:a16="http://schemas.microsoft.com/office/drawing/2014/main" id="{E3E58F07-2D30-E3BC-E625-0FA33742C2E0}"/>
                    </a:ext>
                  </a:extLst>
                </p14:cNvPr>
                <p14:cNvContentPartPr/>
                <p14:nvPr/>
              </p14:nvContentPartPr>
              <p14:xfrm>
                <a:off x="2459487" y="1998982"/>
                <a:ext cx="187920" cy="74880"/>
              </p14:xfrm>
            </p:contentPart>
          </mc:Choice>
          <mc:Fallback xmlns="">
            <p:pic>
              <p:nvPicPr>
                <p:cNvPr id="125" name="Freihand 124">
                  <a:extLst>
                    <a:ext uri="{FF2B5EF4-FFF2-40B4-BE49-F238E27FC236}">
                      <a16:creationId xmlns:a16="http://schemas.microsoft.com/office/drawing/2014/main" id="{E3E58F07-2D30-E3BC-E625-0FA33742C2E0}"/>
                    </a:ext>
                  </a:extLst>
                </p:cNvPr>
                <p:cNvPicPr/>
                <p:nvPr/>
              </p:nvPicPr>
              <p:blipFill>
                <a:blip r:embed="rId165"/>
                <a:stretch>
                  <a:fillRect/>
                </a:stretch>
              </p:blipFill>
              <p:spPr>
                <a:xfrm>
                  <a:off x="2450847" y="1989982"/>
                  <a:ext cx="2055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6" name="Freihand 125">
                  <a:extLst>
                    <a:ext uri="{FF2B5EF4-FFF2-40B4-BE49-F238E27FC236}">
                      <a16:creationId xmlns:a16="http://schemas.microsoft.com/office/drawing/2014/main" id="{3A9AF61D-8BBA-26EA-0DA9-4ECCED906408}"/>
                    </a:ext>
                  </a:extLst>
                </p14:cNvPr>
                <p14:cNvContentPartPr/>
                <p14:nvPr/>
              </p14:nvContentPartPr>
              <p14:xfrm>
                <a:off x="2710047" y="1959382"/>
                <a:ext cx="247320" cy="114120"/>
              </p14:xfrm>
            </p:contentPart>
          </mc:Choice>
          <mc:Fallback xmlns="">
            <p:pic>
              <p:nvPicPr>
                <p:cNvPr id="126" name="Freihand 125">
                  <a:extLst>
                    <a:ext uri="{FF2B5EF4-FFF2-40B4-BE49-F238E27FC236}">
                      <a16:creationId xmlns:a16="http://schemas.microsoft.com/office/drawing/2014/main" id="{3A9AF61D-8BBA-26EA-0DA9-4ECCED906408}"/>
                    </a:ext>
                  </a:extLst>
                </p:cNvPr>
                <p:cNvPicPr/>
                <p:nvPr/>
              </p:nvPicPr>
              <p:blipFill>
                <a:blip r:embed="rId167"/>
                <a:stretch>
                  <a:fillRect/>
                </a:stretch>
              </p:blipFill>
              <p:spPr>
                <a:xfrm>
                  <a:off x="2701407" y="1950382"/>
                  <a:ext cx="264960" cy="131760"/>
                </a:xfrm>
                <a:prstGeom prst="rect">
                  <a:avLst/>
                </a:prstGeom>
              </p:spPr>
            </p:pic>
          </mc:Fallback>
        </mc:AlternateContent>
      </p:grpSp>
      <p:grpSp>
        <p:nvGrpSpPr>
          <p:cNvPr id="132" name="Gruppieren 131">
            <a:extLst>
              <a:ext uri="{FF2B5EF4-FFF2-40B4-BE49-F238E27FC236}">
                <a16:creationId xmlns:a16="http://schemas.microsoft.com/office/drawing/2014/main" id="{B67FA5B9-0E05-357C-94C2-A36E83FD712E}"/>
              </a:ext>
            </a:extLst>
          </p:cNvPr>
          <p:cNvGrpSpPr/>
          <p:nvPr/>
        </p:nvGrpSpPr>
        <p:grpSpPr>
          <a:xfrm>
            <a:off x="4238247" y="1575982"/>
            <a:ext cx="466200" cy="216000"/>
            <a:chOff x="4238247" y="1575982"/>
            <a:chExt cx="466200" cy="216000"/>
          </a:xfrm>
        </p:grpSpPr>
        <mc:AlternateContent xmlns:mc="http://schemas.openxmlformats.org/markup-compatibility/2006" xmlns:p14="http://schemas.microsoft.com/office/powerpoint/2010/main">
          <mc:Choice Requires="p14">
            <p:contentPart p14:bwMode="auto" r:id="rId168">
              <p14:nvContentPartPr>
                <p14:cNvPr id="129" name="Freihand 128">
                  <a:extLst>
                    <a:ext uri="{FF2B5EF4-FFF2-40B4-BE49-F238E27FC236}">
                      <a16:creationId xmlns:a16="http://schemas.microsoft.com/office/drawing/2014/main" id="{7FD814B5-CE10-6FA0-BE1D-0AB8D0D55E2F}"/>
                    </a:ext>
                  </a:extLst>
                </p14:cNvPr>
                <p14:cNvContentPartPr/>
                <p14:nvPr/>
              </p14:nvContentPartPr>
              <p14:xfrm>
                <a:off x="4238247" y="1575982"/>
                <a:ext cx="155520" cy="123120"/>
              </p14:xfrm>
            </p:contentPart>
          </mc:Choice>
          <mc:Fallback xmlns="">
            <p:pic>
              <p:nvPicPr>
                <p:cNvPr id="129" name="Freihand 128">
                  <a:extLst>
                    <a:ext uri="{FF2B5EF4-FFF2-40B4-BE49-F238E27FC236}">
                      <a16:creationId xmlns:a16="http://schemas.microsoft.com/office/drawing/2014/main" id="{7FD814B5-CE10-6FA0-BE1D-0AB8D0D55E2F}"/>
                    </a:ext>
                  </a:extLst>
                </p:cNvPr>
                <p:cNvPicPr/>
                <p:nvPr/>
              </p:nvPicPr>
              <p:blipFill>
                <a:blip r:embed="rId169"/>
                <a:stretch>
                  <a:fillRect/>
                </a:stretch>
              </p:blipFill>
              <p:spPr>
                <a:xfrm>
                  <a:off x="4229607" y="1567342"/>
                  <a:ext cx="1731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30" name="Freihand 129">
                  <a:extLst>
                    <a:ext uri="{FF2B5EF4-FFF2-40B4-BE49-F238E27FC236}">
                      <a16:creationId xmlns:a16="http://schemas.microsoft.com/office/drawing/2014/main" id="{61FA85D6-092B-0CF5-8957-1631C929B53E}"/>
                    </a:ext>
                  </a:extLst>
                </p14:cNvPr>
                <p14:cNvContentPartPr/>
                <p14:nvPr/>
              </p14:nvContentPartPr>
              <p14:xfrm>
                <a:off x="4471167" y="1671742"/>
                <a:ext cx="15480" cy="120240"/>
              </p14:xfrm>
            </p:contentPart>
          </mc:Choice>
          <mc:Fallback xmlns="">
            <p:pic>
              <p:nvPicPr>
                <p:cNvPr id="130" name="Freihand 129">
                  <a:extLst>
                    <a:ext uri="{FF2B5EF4-FFF2-40B4-BE49-F238E27FC236}">
                      <a16:creationId xmlns:a16="http://schemas.microsoft.com/office/drawing/2014/main" id="{61FA85D6-092B-0CF5-8957-1631C929B53E}"/>
                    </a:ext>
                  </a:extLst>
                </p:cNvPr>
                <p:cNvPicPr/>
                <p:nvPr/>
              </p:nvPicPr>
              <p:blipFill>
                <a:blip r:embed="rId171"/>
                <a:stretch>
                  <a:fillRect/>
                </a:stretch>
              </p:blipFill>
              <p:spPr>
                <a:xfrm>
                  <a:off x="4462167" y="1663102"/>
                  <a:ext cx="331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31" name="Freihand 130">
                  <a:extLst>
                    <a:ext uri="{FF2B5EF4-FFF2-40B4-BE49-F238E27FC236}">
                      <a16:creationId xmlns:a16="http://schemas.microsoft.com/office/drawing/2014/main" id="{154F91BE-FC07-E662-F01E-BCCF2AF2316E}"/>
                    </a:ext>
                  </a:extLst>
                </p14:cNvPr>
                <p14:cNvContentPartPr/>
                <p14:nvPr/>
              </p14:nvContentPartPr>
              <p14:xfrm>
                <a:off x="4582767" y="1579582"/>
                <a:ext cx="121680" cy="103320"/>
              </p14:xfrm>
            </p:contentPart>
          </mc:Choice>
          <mc:Fallback xmlns="">
            <p:pic>
              <p:nvPicPr>
                <p:cNvPr id="131" name="Freihand 130">
                  <a:extLst>
                    <a:ext uri="{FF2B5EF4-FFF2-40B4-BE49-F238E27FC236}">
                      <a16:creationId xmlns:a16="http://schemas.microsoft.com/office/drawing/2014/main" id="{154F91BE-FC07-E662-F01E-BCCF2AF2316E}"/>
                    </a:ext>
                  </a:extLst>
                </p:cNvPr>
                <p:cNvPicPr/>
                <p:nvPr/>
              </p:nvPicPr>
              <p:blipFill>
                <a:blip r:embed="rId173"/>
                <a:stretch>
                  <a:fillRect/>
                </a:stretch>
              </p:blipFill>
              <p:spPr>
                <a:xfrm>
                  <a:off x="4573767" y="1570942"/>
                  <a:ext cx="139320" cy="120960"/>
                </a:xfrm>
                <a:prstGeom prst="rect">
                  <a:avLst/>
                </a:prstGeom>
              </p:spPr>
            </p:pic>
          </mc:Fallback>
        </mc:AlternateContent>
      </p:grpSp>
      <p:grpSp>
        <p:nvGrpSpPr>
          <p:cNvPr id="136" name="Gruppieren 135">
            <a:extLst>
              <a:ext uri="{FF2B5EF4-FFF2-40B4-BE49-F238E27FC236}">
                <a16:creationId xmlns:a16="http://schemas.microsoft.com/office/drawing/2014/main" id="{190EE1E1-29EB-C5A1-759E-2C06DD083CC6}"/>
              </a:ext>
            </a:extLst>
          </p:cNvPr>
          <p:cNvGrpSpPr/>
          <p:nvPr/>
        </p:nvGrpSpPr>
        <p:grpSpPr>
          <a:xfrm>
            <a:off x="4891647" y="1590382"/>
            <a:ext cx="446760" cy="191160"/>
            <a:chOff x="4891647" y="1590382"/>
            <a:chExt cx="446760" cy="191160"/>
          </a:xfrm>
        </p:grpSpPr>
        <mc:AlternateContent xmlns:mc="http://schemas.openxmlformats.org/markup-compatibility/2006" xmlns:p14="http://schemas.microsoft.com/office/powerpoint/2010/main">
          <mc:Choice Requires="p14">
            <p:contentPart p14:bwMode="auto" r:id="rId174">
              <p14:nvContentPartPr>
                <p14:cNvPr id="133" name="Freihand 132">
                  <a:extLst>
                    <a:ext uri="{FF2B5EF4-FFF2-40B4-BE49-F238E27FC236}">
                      <a16:creationId xmlns:a16="http://schemas.microsoft.com/office/drawing/2014/main" id="{54990E6F-BB92-2D91-0738-FDB160A5522B}"/>
                    </a:ext>
                  </a:extLst>
                </p14:cNvPr>
                <p14:cNvContentPartPr/>
                <p14:nvPr/>
              </p14:nvContentPartPr>
              <p14:xfrm>
                <a:off x="4891647" y="1632142"/>
                <a:ext cx="75600" cy="46440"/>
              </p14:xfrm>
            </p:contentPart>
          </mc:Choice>
          <mc:Fallback xmlns="">
            <p:pic>
              <p:nvPicPr>
                <p:cNvPr id="133" name="Freihand 132">
                  <a:extLst>
                    <a:ext uri="{FF2B5EF4-FFF2-40B4-BE49-F238E27FC236}">
                      <a16:creationId xmlns:a16="http://schemas.microsoft.com/office/drawing/2014/main" id="{54990E6F-BB92-2D91-0738-FDB160A5522B}"/>
                    </a:ext>
                  </a:extLst>
                </p:cNvPr>
                <p:cNvPicPr/>
                <p:nvPr/>
              </p:nvPicPr>
              <p:blipFill>
                <a:blip r:embed="rId175"/>
                <a:stretch>
                  <a:fillRect/>
                </a:stretch>
              </p:blipFill>
              <p:spPr>
                <a:xfrm>
                  <a:off x="4883007" y="1623142"/>
                  <a:ext cx="932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4" name="Freihand 133">
                  <a:extLst>
                    <a:ext uri="{FF2B5EF4-FFF2-40B4-BE49-F238E27FC236}">
                      <a16:creationId xmlns:a16="http://schemas.microsoft.com/office/drawing/2014/main" id="{4D46FDE8-6E71-9994-3711-A1C2E5DE1A9A}"/>
                    </a:ext>
                  </a:extLst>
                </p14:cNvPr>
                <p14:cNvContentPartPr/>
                <p14:nvPr/>
              </p14:nvContentPartPr>
              <p14:xfrm>
                <a:off x="4953207" y="1631422"/>
                <a:ext cx="75600" cy="150120"/>
              </p14:xfrm>
            </p:contentPart>
          </mc:Choice>
          <mc:Fallback xmlns="">
            <p:pic>
              <p:nvPicPr>
                <p:cNvPr id="134" name="Freihand 133">
                  <a:extLst>
                    <a:ext uri="{FF2B5EF4-FFF2-40B4-BE49-F238E27FC236}">
                      <a16:creationId xmlns:a16="http://schemas.microsoft.com/office/drawing/2014/main" id="{4D46FDE8-6E71-9994-3711-A1C2E5DE1A9A}"/>
                    </a:ext>
                  </a:extLst>
                </p:cNvPr>
                <p:cNvPicPr/>
                <p:nvPr/>
              </p:nvPicPr>
              <p:blipFill>
                <a:blip r:embed="rId177"/>
                <a:stretch>
                  <a:fillRect/>
                </a:stretch>
              </p:blipFill>
              <p:spPr>
                <a:xfrm>
                  <a:off x="4944207" y="1622782"/>
                  <a:ext cx="932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5" name="Freihand 134">
                  <a:extLst>
                    <a:ext uri="{FF2B5EF4-FFF2-40B4-BE49-F238E27FC236}">
                      <a16:creationId xmlns:a16="http://schemas.microsoft.com/office/drawing/2014/main" id="{C8EA633F-631D-827D-DD26-ECAC729AC9B9}"/>
                    </a:ext>
                  </a:extLst>
                </p14:cNvPr>
                <p14:cNvContentPartPr/>
                <p14:nvPr/>
              </p14:nvContentPartPr>
              <p14:xfrm>
                <a:off x="5176047" y="1590382"/>
                <a:ext cx="162360" cy="63360"/>
              </p14:xfrm>
            </p:contentPart>
          </mc:Choice>
          <mc:Fallback xmlns="">
            <p:pic>
              <p:nvPicPr>
                <p:cNvPr id="135" name="Freihand 134">
                  <a:extLst>
                    <a:ext uri="{FF2B5EF4-FFF2-40B4-BE49-F238E27FC236}">
                      <a16:creationId xmlns:a16="http://schemas.microsoft.com/office/drawing/2014/main" id="{C8EA633F-631D-827D-DD26-ECAC729AC9B9}"/>
                    </a:ext>
                  </a:extLst>
                </p:cNvPr>
                <p:cNvPicPr/>
                <p:nvPr/>
              </p:nvPicPr>
              <p:blipFill>
                <a:blip r:embed="rId179"/>
                <a:stretch>
                  <a:fillRect/>
                </a:stretch>
              </p:blipFill>
              <p:spPr>
                <a:xfrm>
                  <a:off x="5167047" y="1581382"/>
                  <a:ext cx="180000" cy="81000"/>
                </a:xfrm>
                <a:prstGeom prst="rect">
                  <a:avLst/>
                </a:prstGeom>
              </p:spPr>
            </p:pic>
          </mc:Fallback>
        </mc:AlternateContent>
      </p:grpSp>
      <p:grpSp>
        <p:nvGrpSpPr>
          <p:cNvPr id="146" name="Gruppieren 145">
            <a:extLst>
              <a:ext uri="{FF2B5EF4-FFF2-40B4-BE49-F238E27FC236}">
                <a16:creationId xmlns:a16="http://schemas.microsoft.com/office/drawing/2014/main" id="{59B91876-714B-39BF-2494-A5CE7E5F0719}"/>
              </a:ext>
            </a:extLst>
          </p:cNvPr>
          <p:cNvGrpSpPr/>
          <p:nvPr/>
        </p:nvGrpSpPr>
        <p:grpSpPr>
          <a:xfrm>
            <a:off x="5583207" y="1534582"/>
            <a:ext cx="504000" cy="113040"/>
            <a:chOff x="5583207" y="1534582"/>
            <a:chExt cx="504000" cy="113040"/>
          </a:xfrm>
        </p:grpSpPr>
        <mc:AlternateContent xmlns:mc="http://schemas.openxmlformats.org/markup-compatibility/2006" xmlns:p14="http://schemas.microsoft.com/office/powerpoint/2010/main">
          <mc:Choice Requires="p14">
            <p:contentPart p14:bwMode="auto" r:id="rId180">
              <p14:nvContentPartPr>
                <p14:cNvPr id="137" name="Freihand 136">
                  <a:extLst>
                    <a:ext uri="{FF2B5EF4-FFF2-40B4-BE49-F238E27FC236}">
                      <a16:creationId xmlns:a16="http://schemas.microsoft.com/office/drawing/2014/main" id="{942BB94C-FEA0-D6F0-AA5F-B2FEDB033E4D}"/>
                    </a:ext>
                  </a:extLst>
                </p14:cNvPr>
                <p14:cNvContentPartPr/>
                <p14:nvPr/>
              </p14:nvContentPartPr>
              <p14:xfrm>
                <a:off x="5583207" y="1537462"/>
                <a:ext cx="136440" cy="110160"/>
              </p14:xfrm>
            </p:contentPart>
          </mc:Choice>
          <mc:Fallback xmlns="">
            <p:pic>
              <p:nvPicPr>
                <p:cNvPr id="137" name="Freihand 136">
                  <a:extLst>
                    <a:ext uri="{FF2B5EF4-FFF2-40B4-BE49-F238E27FC236}">
                      <a16:creationId xmlns:a16="http://schemas.microsoft.com/office/drawing/2014/main" id="{942BB94C-FEA0-D6F0-AA5F-B2FEDB033E4D}"/>
                    </a:ext>
                  </a:extLst>
                </p:cNvPr>
                <p:cNvPicPr/>
                <p:nvPr/>
              </p:nvPicPr>
              <p:blipFill>
                <a:blip r:embed="rId181"/>
                <a:stretch>
                  <a:fillRect/>
                </a:stretch>
              </p:blipFill>
              <p:spPr>
                <a:xfrm>
                  <a:off x="5574207" y="1528822"/>
                  <a:ext cx="1540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8" name="Freihand 137">
                  <a:extLst>
                    <a:ext uri="{FF2B5EF4-FFF2-40B4-BE49-F238E27FC236}">
                      <a16:creationId xmlns:a16="http://schemas.microsoft.com/office/drawing/2014/main" id="{E5A94889-B86E-FFAD-961C-85703D45A30B}"/>
                    </a:ext>
                  </a:extLst>
                </p14:cNvPr>
                <p14:cNvContentPartPr/>
                <p14:nvPr/>
              </p14:nvContentPartPr>
              <p14:xfrm>
                <a:off x="5780487" y="1539262"/>
                <a:ext cx="101880" cy="102240"/>
              </p14:xfrm>
            </p:contentPart>
          </mc:Choice>
          <mc:Fallback xmlns="">
            <p:pic>
              <p:nvPicPr>
                <p:cNvPr id="138" name="Freihand 137">
                  <a:extLst>
                    <a:ext uri="{FF2B5EF4-FFF2-40B4-BE49-F238E27FC236}">
                      <a16:creationId xmlns:a16="http://schemas.microsoft.com/office/drawing/2014/main" id="{E5A94889-B86E-FFAD-961C-85703D45A30B}"/>
                    </a:ext>
                  </a:extLst>
                </p:cNvPr>
                <p:cNvPicPr/>
                <p:nvPr/>
              </p:nvPicPr>
              <p:blipFill>
                <a:blip r:embed="rId183"/>
                <a:stretch>
                  <a:fillRect/>
                </a:stretch>
              </p:blipFill>
              <p:spPr>
                <a:xfrm>
                  <a:off x="5771487" y="1530262"/>
                  <a:ext cx="1195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9" name="Freihand 138">
                  <a:extLst>
                    <a:ext uri="{FF2B5EF4-FFF2-40B4-BE49-F238E27FC236}">
                      <a16:creationId xmlns:a16="http://schemas.microsoft.com/office/drawing/2014/main" id="{150C3867-D824-3AB6-CC57-8A950DCBDF74}"/>
                    </a:ext>
                  </a:extLst>
                </p14:cNvPr>
                <p14:cNvContentPartPr/>
                <p14:nvPr/>
              </p14:nvContentPartPr>
              <p14:xfrm>
                <a:off x="5952567" y="1534582"/>
                <a:ext cx="134640" cy="102600"/>
              </p14:xfrm>
            </p:contentPart>
          </mc:Choice>
          <mc:Fallback xmlns="">
            <p:pic>
              <p:nvPicPr>
                <p:cNvPr id="139" name="Freihand 138">
                  <a:extLst>
                    <a:ext uri="{FF2B5EF4-FFF2-40B4-BE49-F238E27FC236}">
                      <a16:creationId xmlns:a16="http://schemas.microsoft.com/office/drawing/2014/main" id="{150C3867-D824-3AB6-CC57-8A950DCBDF74}"/>
                    </a:ext>
                  </a:extLst>
                </p:cNvPr>
                <p:cNvPicPr/>
                <p:nvPr/>
              </p:nvPicPr>
              <p:blipFill>
                <a:blip r:embed="rId185"/>
                <a:stretch>
                  <a:fillRect/>
                </a:stretch>
              </p:blipFill>
              <p:spPr>
                <a:xfrm>
                  <a:off x="5943927" y="1525942"/>
                  <a:ext cx="152280" cy="120240"/>
                </a:xfrm>
                <a:prstGeom prst="rect">
                  <a:avLst/>
                </a:prstGeom>
              </p:spPr>
            </p:pic>
          </mc:Fallback>
        </mc:AlternateContent>
      </p:grpSp>
      <p:grpSp>
        <p:nvGrpSpPr>
          <p:cNvPr id="145" name="Gruppieren 144">
            <a:extLst>
              <a:ext uri="{FF2B5EF4-FFF2-40B4-BE49-F238E27FC236}">
                <a16:creationId xmlns:a16="http://schemas.microsoft.com/office/drawing/2014/main" id="{D8388AE6-6A93-0A75-5DA6-AC76428E476F}"/>
              </a:ext>
            </a:extLst>
          </p:cNvPr>
          <p:cNvGrpSpPr/>
          <p:nvPr/>
        </p:nvGrpSpPr>
        <p:grpSpPr>
          <a:xfrm>
            <a:off x="6272967" y="1412182"/>
            <a:ext cx="963000" cy="238320"/>
            <a:chOff x="6272967" y="1412182"/>
            <a:chExt cx="963000" cy="238320"/>
          </a:xfrm>
        </p:grpSpPr>
        <mc:AlternateContent xmlns:mc="http://schemas.openxmlformats.org/markup-compatibility/2006" xmlns:p14="http://schemas.microsoft.com/office/powerpoint/2010/main">
          <mc:Choice Requires="p14">
            <p:contentPart p14:bwMode="auto" r:id="rId186">
              <p14:nvContentPartPr>
                <p14:cNvPr id="140" name="Freihand 139">
                  <a:extLst>
                    <a:ext uri="{FF2B5EF4-FFF2-40B4-BE49-F238E27FC236}">
                      <a16:creationId xmlns:a16="http://schemas.microsoft.com/office/drawing/2014/main" id="{94F1966A-BDAB-591A-971D-9AC7D1A34637}"/>
                    </a:ext>
                  </a:extLst>
                </p14:cNvPr>
                <p14:cNvContentPartPr/>
                <p14:nvPr/>
              </p14:nvContentPartPr>
              <p14:xfrm>
                <a:off x="6272967" y="1577422"/>
                <a:ext cx="109800" cy="18360"/>
              </p14:xfrm>
            </p:contentPart>
          </mc:Choice>
          <mc:Fallback xmlns="">
            <p:pic>
              <p:nvPicPr>
                <p:cNvPr id="140" name="Freihand 139">
                  <a:extLst>
                    <a:ext uri="{FF2B5EF4-FFF2-40B4-BE49-F238E27FC236}">
                      <a16:creationId xmlns:a16="http://schemas.microsoft.com/office/drawing/2014/main" id="{94F1966A-BDAB-591A-971D-9AC7D1A34637}"/>
                    </a:ext>
                  </a:extLst>
                </p:cNvPr>
                <p:cNvPicPr/>
                <p:nvPr/>
              </p:nvPicPr>
              <p:blipFill>
                <a:blip r:embed="rId187"/>
                <a:stretch>
                  <a:fillRect/>
                </a:stretch>
              </p:blipFill>
              <p:spPr>
                <a:xfrm>
                  <a:off x="6264327" y="1568422"/>
                  <a:ext cx="1274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41" name="Freihand 140">
                  <a:extLst>
                    <a:ext uri="{FF2B5EF4-FFF2-40B4-BE49-F238E27FC236}">
                      <a16:creationId xmlns:a16="http://schemas.microsoft.com/office/drawing/2014/main" id="{BBB4E9E4-7FE9-B5E4-5FFD-976E3AEFF390}"/>
                    </a:ext>
                  </a:extLst>
                </p14:cNvPr>
                <p14:cNvContentPartPr/>
                <p14:nvPr/>
              </p14:nvContentPartPr>
              <p14:xfrm>
                <a:off x="6512007" y="1495342"/>
                <a:ext cx="133200" cy="155160"/>
              </p14:xfrm>
            </p:contentPart>
          </mc:Choice>
          <mc:Fallback xmlns="">
            <p:pic>
              <p:nvPicPr>
                <p:cNvPr id="141" name="Freihand 140">
                  <a:extLst>
                    <a:ext uri="{FF2B5EF4-FFF2-40B4-BE49-F238E27FC236}">
                      <a16:creationId xmlns:a16="http://schemas.microsoft.com/office/drawing/2014/main" id="{BBB4E9E4-7FE9-B5E4-5FFD-976E3AEFF390}"/>
                    </a:ext>
                  </a:extLst>
                </p:cNvPr>
                <p:cNvPicPr/>
                <p:nvPr/>
              </p:nvPicPr>
              <p:blipFill>
                <a:blip r:embed="rId189"/>
                <a:stretch>
                  <a:fillRect/>
                </a:stretch>
              </p:blipFill>
              <p:spPr>
                <a:xfrm>
                  <a:off x="6503007" y="1486342"/>
                  <a:ext cx="1508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42" name="Freihand 141">
                  <a:extLst>
                    <a:ext uri="{FF2B5EF4-FFF2-40B4-BE49-F238E27FC236}">
                      <a16:creationId xmlns:a16="http://schemas.microsoft.com/office/drawing/2014/main" id="{12A9C598-4DDB-BD21-3155-D7347AEA0518}"/>
                    </a:ext>
                  </a:extLst>
                </p14:cNvPr>
                <p14:cNvContentPartPr/>
                <p14:nvPr/>
              </p14:nvContentPartPr>
              <p14:xfrm>
                <a:off x="6731967" y="1524862"/>
                <a:ext cx="110520" cy="98280"/>
              </p14:xfrm>
            </p:contentPart>
          </mc:Choice>
          <mc:Fallback xmlns="">
            <p:pic>
              <p:nvPicPr>
                <p:cNvPr id="142" name="Freihand 141">
                  <a:extLst>
                    <a:ext uri="{FF2B5EF4-FFF2-40B4-BE49-F238E27FC236}">
                      <a16:creationId xmlns:a16="http://schemas.microsoft.com/office/drawing/2014/main" id="{12A9C598-4DDB-BD21-3155-D7347AEA0518}"/>
                    </a:ext>
                  </a:extLst>
                </p:cNvPr>
                <p:cNvPicPr/>
                <p:nvPr/>
              </p:nvPicPr>
              <p:blipFill>
                <a:blip r:embed="rId191"/>
                <a:stretch>
                  <a:fillRect/>
                </a:stretch>
              </p:blipFill>
              <p:spPr>
                <a:xfrm>
                  <a:off x="6722967" y="1516222"/>
                  <a:ext cx="1281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43" name="Freihand 142">
                  <a:extLst>
                    <a:ext uri="{FF2B5EF4-FFF2-40B4-BE49-F238E27FC236}">
                      <a16:creationId xmlns:a16="http://schemas.microsoft.com/office/drawing/2014/main" id="{B18B2497-038E-61CA-D0F1-CEAA915C90A8}"/>
                    </a:ext>
                  </a:extLst>
                </p14:cNvPr>
                <p14:cNvContentPartPr/>
                <p14:nvPr/>
              </p14:nvContentPartPr>
              <p14:xfrm>
                <a:off x="6913047" y="1522702"/>
                <a:ext cx="118440" cy="89280"/>
              </p14:xfrm>
            </p:contentPart>
          </mc:Choice>
          <mc:Fallback xmlns="">
            <p:pic>
              <p:nvPicPr>
                <p:cNvPr id="143" name="Freihand 142">
                  <a:extLst>
                    <a:ext uri="{FF2B5EF4-FFF2-40B4-BE49-F238E27FC236}">
                      <a16:creationId xmlns:a16="http://schemas.microsoft.com/office/drawing/2014/main" id="{B18B2497-038E-61CA-D0F1-CEAA915C90A8}"/>
                    </a:ext>
                  </a:extLst>
                </p:cNvPr>
                <p:cNvPicPr/>
                <p:nvPr/>
              </p:nvPicPr>
              <p:blipFill>
                <a:blip r:embed="rId193"/>
                <a:stretch>
                  <a:fillRect/>
                </a:stretch>
              </p:blipFill>
              <p:spPr>
                <a:xfrm>
                  <a:off x="6904407" y="1514062"/>
                  <a:ext cx="1360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4" name="Freihand 143">
                  <a:extLst>
                    <a:ext uri="{FF2B5EF4-FFF2-40B4-BE49-F238E27FC236}">
                      <a16:creationId xmlns:a16="http://schemas.microsoft.com/office/drawing/2014/main" id="{A9C6851C-029C-7694-5EEA-579FE3666F11}"/>
                    </a:ext>
                  </a:extLst>
                </p14:cNvPr>
                <p14:cNvContentPartPr/>
                <p14:nvPr/>
              </p14:nvContentPartPr>
              <p14:xfrm>
                <a:off x="7160007" y="1412182"/>
                <a:ext cx="75960" cy="204840"/>
              </p14:xfrm>
            </p:contentPart>
          </mc:Choice>
          <mc:Fallback xmlns="">
            <p:pic>
              <p:nvPicPr>
                <p:cNvPr id="144" name="Freihand 143">
                  <a:extLst>
                    <a:ext uri="{FF2B5EF4-FFF2-40B4-BE49-F238E27FC236}">
                      <a16:creationId xmlns:a16="http://schemas.microsoft.com/office/drawing/2014/main" id="{A9C6851C-029C-7694-5EEA-579FE3666F11}"/>
                    </a:ext>
                  </a:extLst>
                </p:cNvPr>
                <p:cNvPicPr/>
                <p:nvPr/>
              </p:nvPicPr>
              <p:blipFill>
                <a:blip r:embed="rId195"/>
                <a:stretch>
                  <a:fillRect/>
                </a:stretch>
              </p:blipFill>
              <p:spPr>
                <a:xfrm>
                  <a:off x="7151367" y="1403542"/>
                  <a:ext cx="93600" cy="222480"/>
                </a:xfrm>
                <a:prstGeom prst="rect">
                  <a:avLst/>
                </a:prstGeom>
              </p:spPr>
            </p:pic>
          </mc:Fallback>
        </mc:AlternateContent>
      </p:grpSp>
      <p:grpSp>
        <p:nvGrpSpPr>
          <p:cNvPr id="183" name="Gruppieren 182">
            <a:extLst>
              <a:ext uri="{FF2B5EF4-FFF2-40B4-BE49-F238E27FC236}">
                <a16:creationId xmlns:a16="http://schemas.microsoft.com/office/drawing/2014/main" id="{E37DE18B-4570-9425-17B7-BD19ECF63F8A}"/>
              </a:ext>
            </a:extLst>
          </p:cNvPr>
          <p:cNvGrpSpPr/>
          <p:nvPr/>
        </p:nvGrpSpPr>
        <p:grpSpPr>
          <a:xfrm>
            <a:off x="108687" y="2277622"/>
            <a:ext cx="504360" cy="250200"/>
            <a:chOff x="108687" y="2277622"/>
            <a:chExt cx="504360" cy="250200"/>
          </a:xfrm>
        </p:grpSpPr>
        <mc:AlternateContent xmlns:mc="http://schemas.openxmlformats.org/markup-compatibility/2006" xmlns:p14="http://schemas.microsoft.com/office/powerpoint/2010/main">
          <mc:Choice Requires="p14">
            <p:contentPart p14:bwMode="auto" r:id="rId196">
              <p14:nvContentPartPr>
                <p14:cNvPr id="180" name="Freihand 179">
                  <a:extLst>
                    <a:ext uri="{FF2B5EF4-FFF2-40B4-BE49-F238E27FC236}">
                      <a16:creationId xmlns:a16="http://schemas.microsoft.com/office/drawing/2014/main" id="{814A21B6-5EB5-5276-B9F2-9DE0340DC939}"/>
                    </a:ext>
                  </a:extLst>
                </p14:cNvPr>
                <p14:cNvContentPartPr/>
                <p14:nvPr/>
              </p14:nvContentPartPr>
              <p14:xfrm>
                <a:off x="108687" y="2304262"/>
                <a:ext cx="182160" cy="223560"/>
              </p14:xfrm>
            </p:contentPart>
          </mc:Choice>
          <mc:Fallback xmlns="">
            <p:pic>
              <p:nvPicPr>
                <p:cNvPr id="180" name="Freihand 179">
                  <a:extLst>
                    <a:ext uri="{FF2B5EF4-FFF2-40B4-BE49-F238E27FC236}">
                      <a16:creationId xmlns:a16="http://schemas.microsoft.com/office/drawing/2014/main" id="{814A21B6-5EB5-5276-B9F2-9DE0340DC939}"/>
                    </a:ext>
                  </a:extLst>
                </p:cNvPr>
                <p:cNvPicPr/>
                <p:nvPr/>
              </p:nvPicPr>
              <p:blipFill>
                <a:blip r:embed="rId197"/>
                <a:stretch>
                  <a:fillRect/>
                </a:stretch>
              </p:blipFill>
              <p:spPr>
                <a:xfrm>
                  <a:off x="100047" y="2295622"/>
                  <a:ext cx="1998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81" name="Freihand 180">
                  <a:extLst>
                    <a:ext uri="{FF2B5EF4-FFF2-40B4-BE49-F238E27FC236}">
                      <a16:creationId xmlns:a16="http://schemas.microsoft.com/office/drawing/2014/main" id="{09C126E4-513D-63A3-CB83-A4BBD195A2A8}"/>
                    </a:ext>
                  </a:extLst>
                </p14:cNvPr>
                <p14:cNvContentPartPr/>
                <p14:nvPr/>
              </p14:nvContentPartPr>
              <p14:xfrm>
                <a:off x="328287" y="2277622"/>
                <a:ext cx="138600" cy="162000"/>
              </p14:xfrm>
            </p:contentPart>
          </mc:Choice>
          <mc:Fallback xmlns="">
            <p:pic>
              <p:nvPicPr>
                <p:cNvPr id="181" name="Freihand 180">
                  <a:extLst>
                    <a:ext uri="{FF2B5EF4-FFF2-40B4-BE49-F238E27FC236}">
                      <a16:creationId xmlns:a16="http://schemas.microsoft.com/office/drawing/2014/main" id="{09C126E4-513D-63A3-CB83-A4BBD195A2A8}"/>
                    </a:ext>
                  </a:extLst>
                </p:cNvPr>
                <p:cNvPicPr/>
                <p:nvPr/>
              </p:nvPicPr>
              <p:blipFill>
                <a:blip r:embed="rId199"/>
                <a:stretch>
                  <a:fillRect/>
                </a:stretch>
              </p:blipFill>
              <p:spPr>
                <a:xfrm>
                  <a:off x="319647" y="2268982"/>
                  <a:ext cx="1562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82" name="Freihand 181">
                  <a:extLst>
                    <a:ext uri="{FF2B5EF4-FFF2-40B4-BE49-F238E27FC236}">
                      <a16:creationId xmlns:a16="http://schemas.microsoft.com/office/drawing/2014/main" id="{C47255B1-3516-5F65-6707-EC0D8DBFF87D}"/>
                    </a:ext>
                  </a:extLst>
                </p14:cNvPr>
                <p14:cNvContentPartPr/>
                <p14:nvPr/>
              </p14:nvContentPartPr>
              <p14:xfrm>
                <a:off x="597207" y="2326942"/>
                <a:ext cx="15840" cy="136080"/>
              </p14:xfrm>
            </p:contentPart>
          </mc:Choice>
          <mc:Fallback xmlns="">
            <p:pic>
              <p:nvPicPr>
                <p:cNvPr id="182" name="Freihand 181">
                  <a:extLst>
                    <a:ext uri="{FF2B5EF4-FFF2-40B4-BE49-F238E27FC236}">
                      <a16:creationId xmlns:a16="http://schemas.microsoft.com/office/drawing/2014/main" id="{C47255B1-3516-5F65-6707-EC0D8DBFF87D}"/>
                    </a:ext>
                  </a:extLst>
                </p:cNvPr>
                <p:cNvPicPr/>
                <p:nvPr/>
              </p:nvPicPr>
              <p:blipFill>
                <a:blip r:embed="rId201"/>
                <a:stretch>
                  <a:fillRect/>
                </a:stretch>
              </p:blipFill>
              <p:spPr>
                <a:xfrm>
                  <a:off x="588207" y="2318302"/>
                  <a:ext cx="33480" cy="153720"/>
                </a:xfrm>
                <a:prstGeom prst="rect">
                  <a:avLst/>
                </a:prstGeom>
              </p:spPr>
            </p:pic>
          </mc:Fallback>
        </mc:AlternateContent>
      </p:grpSp>
      <p:grpSp>
        <p:nvGrpSpPr>
          <p:cNvPr id="198" name="Gruppieren 197">
            <a:extLst>
              <a:ext uri="{FF2B5EF4-FFF2-40B4-BE49-F238E27FC236}">
                <a16:creationId xmlns:a16="http://schemas.microsoft.com/office/drawing/2014/main" id="{C6814160-22AF-D7FB-639B-FA8783B84E26}"/>
              </a:ext>
            </a:extLst>
          </p:cNvPr>
          <p:cNvGrpSpPr/>
          <p:nvPr/>
        </p:nvGrpSpPr>
        <p:grpSpPr>
          <a:xfrm>
            <a:off x="839127" y="2273662"/>
            <a:ext cx="1440000" cy="473040"/>
            <a:chOff x="839127" y="2273662"/>
            <a:chExt cx="1440000" cy="473040"/>
          </a:xfrm>
        </p:grpSpPr>
        <mc:AlternateContent xmlns:mc="http://schemas.openxmlformats.org/markup-compatibility/2006" xmlns:p14="http://schemas.microsoft.com/office/powerpoint/2010/main">
          <mc:Choice Requires="p14">
            <p:contentPart p14:bwMode="auto" r:id="rId202">
              <p14:nvContentPartPr>
                <p14:cNvPr id="184" name="Freihand 183">
                  <a:extLst>
                    <a:ext uri="{FF2B5EF4-FFF2-40B4-BE49-F238E27FC236}">
                      <a16:creationId xmlns:a16="http://schemas.microsoft.com/office/drawing/2014/main" id="{01F43095-4604-CFD6-A4E8-FCCFFFA8CCDB}"/>
                    </a:ext>
                  </a:extLst>
                </p14:cNvPr>
                <p14:cNvContentPartPr/>
                <p14:nvPr/>
              </p14:nvContentPartPr>
              <p14:xfrm>
                <a:off x="901047" y="2273662"/>
                <a:ext cx="167040" cy="110880"/>
              </p14:xfrm>
            </p:contentPart>
          </mc:Choice>
          <mc:Fallback xmlns="">
            <p:pic>
              <p:nvPicPr>
                <p:cNvPr id="184" name="Freihand 183">
                  <a:extLst>
                    <a:ext uri="{FF2B5EF4-FFF2-40B4-BE49-F238E27FC236}">
                      <a16:creationId xmlns:a16="http://schemas.microsoft.com/office/drawing/2014/main" id="{01F43095-4604-CFD6-A4E8-FCCFFFA8CCDB}"/>
                    </a:ext>
                  </a:extLst>
                </p:cNvPr>
                <p:cNvPicPr/>
                <p:nvPr/>
              </p:nvPicPr>
              <p:blipFill>
                <a:blip r:embed="rId203"/>
                <a:stretch>
                  <a:fillRect/>
                </a:stretch>
              </p:blipFill>
              <p:spPr>
                <a:xfrm>
                  <a:off x="892047" y="2264662"/>
                  <a:ext cx="1846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85" name="Freihand 184">
                  <a:extLst>
                    <a:ext uri="{FF2B5EF4-FFF2-40B4-BE49-F238E27FC236}">
                      <a16:creationId xmlns:a16="http://schemas.microsoft.com/office/drawing/2014/main" id="{1F4ABC15-C3BC-CDD3-7265-486B86D0C81B}"/>
                    </a:ext>
                  </a:extLst>
                </p14:cNvPr>
                <p14:cNvContentPartPr/>
                <p14:nvPr/>
              </p14:nvContentPartPr>
              <p14:xfrm>
                <a:off x="839127" y="2428102"/>
                <a:ext cx="266040" cy="66240"/>
              </p14:xfrm>
            </p:contentPart>
          </mc:Choice>
          <mc:Fallback xmlns="">
            <p:pic>
              <p:nvPicPr>
                <p:cNvPr id="185" name="Freihand 184">
                  <a:extLst>
                    <a:ext uri="{FF2B5EF4-FFF2-40B4-BE49-F238E27FC236}">
                      <a16:creationId xmlns:a16="http://schemas.microsoft.com/office/drawing/2014/main" id="{1F4ABC15-C3BC-CDD3-7265-486B86D0C81B}"/>
                    </a:ext>
                  </a:extLst>
                </p:cNvPr>
                <p:cNvPicPr/>
                <p:nvPr/>
              </p:nvPicPr>
              <p:blipFill>
                <a:blip r:embed="rId205"/>
                <a:stretch>
                  <a:fillRect/>
                </a:stretch>
              </p:blipFill>
              <p:spPr>
                <a:xfrm>
                  <a:off x="830127" y="2419462"/>
                  <a:ext cx="2836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86" name="Freihand 185">
                  <a:extLst>
                    <a:ext uri="{FF2B5EF4-FFF2-40B4-BE49-F238E27FC236}">
                      <a16:creationId xmlns:a16="http://schemas.microsoft.com/office/drawing/2014/main" id="{53CA42AF-6A55-3A5E-C47D-08F53FE72802}"/>
                    </a:ext>
                  </a:extLst>
                </p14:cNvPr>
                <p14:cNvContentPartPr/>
                <p14:nvPr/>
              </p14:nvContentPartPr>
              <p14:xfrm>
                <a:off x="954327" y="2580742"/>
                <a:ext cx="15480" cy="165960"/>
              </p14:xfrm>
            </p:contentPart>
          </mc:Choice>
          <mc:Fallback xmlns="">
            <p:pic>
              <p:nvPicPr>
                <p:cNvPr id="186" name="Freihand 185">
                  <a:extLst>
                    <a:ext uri="{FF2B5EF4-FFF2-40B4-BE49-F238E27FC236}">
                      <a16:creationId xmlns:a16="http://schemas.microsoft.com/office/drawing/2014/main" id="{53CA42AF-6A55-3A5E-C47D-08F53FE72802}"/>
                    </a:ext>
                  </a:extLst>
                </p:cNvPr>
                <p:cNvPicPr/>
                <p:nvPr/>
              </p:nvPicPr>
              <p:blipFill>
                <a:blip r:embed="rId207"/>
                <a:stretch>
                  <a:fillRect/>
                </a:stretch>
              </p:blipFill>
              <p:spPr>
                <a:xfrm>
                  <a:off x="945327" y="2572102"/>
                  <a:ext cx="331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87" name="Freihand 186">
                  <a:extLst>
                    <a:ext uri="{FF2B5EF4-FFF2-40B4-BE49-F238E27FC236}">
                      <a16:creationId xmlns:a16="http://schemas.microsoft.com/office/drawing/2014/main" id="{209CBE3C-53A6-E782-D44B-FA957170F7D8}"/>
                    </a:ext>
                  </a:extLst>
                </p14:cNvPr>
                <p14:cNvContentPartPr/>
                <p14:nvPr/>
              </p14:nvContentPartPr>
              <p14:xfrm>
                <a:off x="889887" y="2559142"/>
                <a:ext cx="175320" cy="76680"/>
              </p14:xfrm>
            </p:contentPart>
          </mc:Choice>
          <mc:Fallback xmlns="">
            <p:pic>
              <p:nvPicPr>
                <p:cNvPr id="187" name="Freihand 186">
                  <a:extLst>
                    <a:ext uri="{FF2B5EF4-FFF2-40B4-BE49-F238E27FC236}">
                      <a16:creationId xmlns:a16="http://schemas.microsoft.com/office/drawing/2014/main" id="{209CBE3C-53A6-E782-D44B-FA957170F7D8}"/>
                    </a:ext>
                  </a:extLst>
                </p:cNvPr>
                <p:cNvPicPr/>
                <p:nvPr/>
              </p:nvPicPr>
              <p:blipFill>
                <a:blip r:embed="rId209"/>
                <a:stretch>
                  <a:fillRect/>
                </a:stretch>
              </p:blipFill>
              <p:spPr>
                <a:xfrm>
                  <a:off x="880887" y="2550502"/>
                  <a:ext cx="1929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88" name="Freihand 187">
                  <a:extLst>
                    <a:ext uri="{FF2B5EF4-FFF2-40B4-BE49-F238E27FC236}">
                      <a16:creationId xmlns:a16="http://schemas.microsoft.com/office/drawing/2014/main" id="{3544E6E8-D9E4-58D4-559D-E4672B675119}"/>
                    </a:ext>
                  </a:extLst>
                </p14:cNvPr>
                <p14:cNvContentPartPr/>
                <p14:nvPr/>
              </p14:nvContentPartPr>
              <p14:xfrm>
                <a:off x="1243047" y="2456542"/>
                <a:ext cx="132480" cy="11160"/>
              </p14:xfrm>
            </p:contentPart>
          </mc:Choice>
          <mc:Fallback xmlns="">
            <p:pic>
              <p:nvPicPr>
                <p:cNvPr id="188" name="Freihand 187">
                  <a:extLst>
                    <a:ext uri="{FF2B5EF4-FFF2-40B4-BE49-F238E27FC236}">
                      <a16:creationId xmlns:a16="http://schemas.microsoft.com/office/drawing/2014/main" id="{3544E6E8-D9E4-58D4-559D-E4672B675119}"/>
                    </a:ext>
                  </a:extLst>
                </p:cNvPr>
                <p:cNvPicPr/>
                <p:nvPr/>
              </p:nvPicPr>
              <p:blipFill>
                <a:blip r:embed="rId211"/>
                <a:stretch>
                  <a:fillRect/>
                </a:stretch>
              </p:blipFill>
              <p:spPr>
                <a:xfrm>
                  <a:off x="1234407" y="2447902"/>
                  <a:ext cx="1501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89" name="Freihand 188">
                  <a:extLst>
                    <a:ext uri="{FF2B5EF4-FFF2-40B4-BE49-F238E27FC236}">
                      <a16:creationId xmlns:a16="http://schemas.microsoft.com/office/drawing/2014/main" id="{519FD855-8B2B-FA86-968B-E6AA5A30DF8E}"/>
                    </a:ext>
                  </a:extLst>
                </p14:cNvPr>
                <p14:cNvContentPartPr/>
                <p14:nvPr/>
              </p14:nvContentPartPr>
              <p14:xfrm>
                <a:off x="1268967" y="2510902"/>
                <a:ext cx="122760" cy="32400"/>
              </p14:xfrm>
            </p:contentPart>
          </mc:Choice>
          <mc:Fallback xmlns="">
            <p:pic>
              <p:nvPicPr>
                <p:cNvPr id="189" name="Freihand 188">
                  <a:extLst>
                    <a:ext uri="{FF2B5EF4-FFF2-40B4-BE49-F238E27FC236}">
                      <a16:creationId xmlns:a16="http://schemas.microsoft.com/office/drawing/2014/main" id="{519FD855-8B2B-FA86-968B-E6AA5A30DF8E}"/>
                    </a:ext>
                  </a:extLst>
                </p:cNvPr>
                <p:cNvPicPr/>
                <p:nvPr/>
              </p:nvPicPr>
              <p:blipFill>
                <a:blip r:embed="rId213"/>
                <a:stretch>
                  <a:fillRect/>
                </a:stretch>
              </p:blipFill>
              <p:spPr>
                <a:xfrm>
                  <a:off x="1259967" y="2501902"/>
                  <a:ext cx="1404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91" name="Freihand 190">
                  <a:extLst>
                    <a:ext uri="{FF2B5EF4-FFF2-40B4-BE49-F238E27FC236}">
                      <a16:creationId xmlns:a16="http://schemas.microsoft.com/office/drawing/2014/main" id="{FE1595D8-6125-5175-F64D-86991DFC8175}"/>
                    </a:ext>
                  </a:extLst>
                </p14:cNvPr>
                <p14:cNvContentPartPr/>
                <p14:nvPr/>
              </p14:nvContentPartPr>
              <p14:xfrm>
                <a:off x="1517007" y="2354302"/>
                <a:ext cx="120960" cy="187920"/>
              </p14:xfrm>
            </p:contentPart>
          </mc:Choice>
          <mc:Fallback xmlns="">
            <p:pic>
              <p:nvPicPr>
                <p:cNvPr id="191" name="Freihand 190">
                  <a:extLst>
                    <a:ext uri="{FF2B5EF4-FFF2-40B4-BE49-F238E27FC236}">
                      <a16:creationId xmlns:a16="http://schemas.microsoft.com/office/drawing/2014/main" id="{FE1595D8-6125-5175-F64D-86991DFC8175}"/>
                    </a:ext>
                  </a:extLst>
                </p:cNvPr>
                <p:cNvPicPr/>
                <p:nvPr/>
              </p:nvPicPr>
              <p:blipFill>
                <a:blip r:embed="rId215"/>
                <a:stretch>
                  <a:fillRect/>
                </a:stretch>
              </p:blipFill>
              <p:spPr>
                <a:xfrm>
                  <a:off x="1508367" y="2345302"/>
                  <a:ext cx="1386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92" name="Freihand 191">
                  <a:extLst>
                    <a:ext uri="{FF2B5EF4-FFF2-40B4-BE49-F238E27FC236}">
                      <a16:creationId xmlns:a16="http://schemas.microsoft.com/office/drawing/2014/main" id="{31FA6BC0-1063-0D4B-96EC-F746B82379E8}"/>
                    </a:ext>
                  </a:extLst>
                </p14:cNvPr>
                <p14:cNvContentPartPr/>
                <p14:nvPr/>
              </p14:nvContentPartPr>
              <p14:xfrm>
                <a:off x="1690167" y="2319022"/>
                <a:ext cx="76680" cy="207000"/>
              </p14:xfrm>
            </p:contentPart>
          </mc:Choice>
          <mc:Fallback xmlns="">
            <p:pic>
              <p:nvPicPr>
                <p:cNvPr id="192" name="Freihand 191">
                  <a:extLst>
                    <a:ext uri="{FF2B5EF4-FFF2-40B4-BE49-F238E27FC236}">
                      <a16:creationId xmlns:a16="http://schemas.microsoft.com/office/drawing/2014/main" id="{31FA6BC0-1063-0D4B-96EC-F746B82379E8}"/>
                    </a:ext>
                  </a:extLst>
                </p:cNvPr>
                <p:cNvPicPr/>
                <p:nvPr/>
              </p:nvPicPr>
              <p:blipFill>
                <a:blip r:embed="rId217"/>
                <a:stretch>
                  <a:fillRect/>
                </a:stretch>
              </p:blipFill>
              <p:spPr>
                <a:xfrm>
                  <a:off x="1681167" y="2310022"/>
                  <a:ext cx="943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93" name="Freihand 192">
                  <a:extLst>
                    <a:ext uri="{FF2B5EF4-FFF2-40B4-BE49-F238E27FC236}">
                      <a16:creationId xmlns:a16="http://schemas.microsoft.com/office/drawing/2014/main" id="{264019BD-1940-759F-3E47-D9E00E9DB135}"/>
                    </a:ext>
                  </a:extLst>
                </p14:cNvPr>
                <p14:cNvContentPartPr/>
                <p14:nvPr/>
              </p14:nvContentPartPr>
              <p14:xfrm>
                <a:off x="1841727" y="2363662"/>
                <a:ext cx="95760" cy="189360"/>
              </p14:xfrm>
            </p:contentPart>
          </mc:Choice>
          <mc:Fallback xmlns="">
            <p:pic>
              <p:nvPicPr>
                <p:cNvPr id="193" name="Freihand 192">
                  <a:extLst>
                    <a:ext uri="{FF2B5EF4-FFF2-40B4-BE49-F238E27FC236}">
                      <a16:creationId xmlns:a16="http://schemas.microsoft.com/office/drawing/2014/main" id="{264019BD-1940-759F-3E47-D9E00E9DB135}"/>
                    </a:ext>
                  </a:extLst>
                </p:cNvPr>
                <p:cNvPicPr/>
                <p:nvPr/>
              </p:nvPicPr>
              <p:blipFill>
                <a:blip r:embed="rId219"/>
                <a:stretch>
                  <a:fillRect/>
                </a:stretch>
              </p:blipFill>
              <p:spPr>
                <a:xfrm>
                  <a:off x="1832727" y="2355022"/>
                  <a:ext cx="1134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94" name="Freihand 193">
                  <a:extLst>
                    <a:ext uri="{FF2B5EF4-FFF2-40B4-BE49-F238E27FC236}">
                      <a16:creationId xmlns:a16="http://schemas.microsoft.com/office/drawing/2014/main" id="{1EAFC64E-1409-2CE1-56AC-4DB957EC892C}"/>
                    </a:ext>
                  </a:extLst>
                </p14:cNvPr>
                <p14:cNvContentPartPr/>
                <p14:nvPr/>
              </p14:nvContentPartPr>
              <p14:xfrm>
                <a:off x="1985007" y="2447902"/>
                <a:ext cx="32760" cy="88200"/>
              </p14:xfrm>
            </p:contentPart>
          </mc:Choice>
          <mc:Fallback xmlns="">
            <p:pic>
              <p:nvPicPr>
                <p:cNvPr id="194" name="Freihand 193">
                  <a:extLst>
                    <a:ext uri="{FF2B5EF4-FFF2-40B4-BE49-F238E27FC236}">
                      <a16:creationId xmlns:a16="http://schemas.microsoft.com/office/drawing/2014/main" id="{1EAFC64E-1409-2CE1-56AC-4DB957EC892C}"/>
                    </a:ext>
                  </a:extLst>
                </p:cNvPr>
                <p:cNvPicPr/>
                <p:nvPr/>
              </p:nvPicPr>
              <p:blipFill>
                <a:blip r:embed="rId221"/>
                <a:stretch>
                  <a:fillRect/>
                </a:stretch>
              </p:blipFill>
              <p:spPr>
                <a:xfrm>
                  <a:off x="1976367" y="2438902"/>
                  <a:ext cx="504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95" name="Freihand 194">
                  <a:extLst>
                    <a:ext uri="{FF2B5EF4-FFF2-40B4-BE49-F238E27FC236}">
                      <a16:creationId xmlns:a16="http://schemas.microsoft.com/office/drawing/2014/main" id="{9DA643E3-5C1F-3B54-8072-9BC362E06A8B}"/>
                    </a:ext>
                  </a:extLst>
                </p14:cNvPr>
                <p14:cNvContentPartPr/>
                <p14:nvPr/>
              </p14:nvContentPartPr>
              <p14:xfrm>
                <a:off x="2123607" y="2376982"/>
                <a:ext cx="15480" cy="73800"/>
              </p14:xfrm>
            </p:contentPart>
          </mc:Choice>
          <mc:Fallback xmlns="">
            <p:pic>
              <p:nvPicPr>
                <p:cNvPr id="195" name="Freihand 194">
                  <a:extLst>
                    <a:ext uri="{FF2B5EF4-FFF2-40B4-BE49-F238E27FC236}">
                      <a16:creationId xmlns:a16="http://schemas.microsoft.com/office/drawing/2014/main" id="{9DA643E3-5C1F-3B54-8072-9BC362E06A8B}"/>
                    </a:ext>
                  </a:extLst>
                </p:cNvPr>
                <p:cNvPicPr/>
                <p:nvPr/>
              </p:nvPicPr>
              <p:blipFill>
                <a:blip r:embed="rId223"/>
                <a:stretch>
                  <a:fillRect/>
                </a:stretch>
              </p:blipFill>
              <p:spPr>
                <a:xfrm>
                  <a:off x="2114607" y="2368342"/>
                  <a:ext cx="331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96" name="Freihand 195">
                  <a:extLst>
                    <a:ext uri="{FF2B5EF4-FFF2-40B4-BE49-F238E27FC236}">
                      <a16:creationId xmlns:a16="http://schemas.microsoft.com/office/drawing/2014/main" id="{51878474-8F22-8251-BB80-D62FAD61E00E}"/>
                    </a:ext>
                  </a:extLst>
                </p14:cNvPr>
                <p14:cNvContentPartPr/>
                <p14:nvPr/>
              </p14:nvContentPartPr>
              <p14:xfrm>
                <a:off x="2136207" y="2297062"/>
                <a:ext cx="16200" cy="3960"/>
              </p14:xfrm>
            </p:contentPart>
          </mc:Choice>
          <mc:Fallback xmlns="">
            <p:pic>
              <p:nvPicPr>
                <p:cNvPr id="196" name="Freihand 195">
                  <a:extLst>
                    <a:ext uri="{FF2B5EF4-FFF2-40B4-BE49-F238E27FC236}">
                      <a16:creationId xmlns:a16="http://schemas.microsoft.com/office/drawing/2014/main" id="{51878474-8F22-8251-BB80-D62FAD61E00E}"/>
                    </a:ext>
                  </a:extLst>
                </p:cNvPr>
                <p:cNvPicPr/>
                <p:nvPr/>
              </p:nvPicPr>
              <p:blipFill>
                <a:blip r:embed="rId133"/>
                <a:stretch>
                  <a:fillRect/>
                </a:stretch>
              </p:blipFill>
              <p:spPr>
                <a:xfrm>
                  <a:off x="2127567" y="2288422"/>
                  <a:ext cx="338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97" name="Freihand 196">
                  <a:extLst>
                    <a:ext uri="{FF2B5EF4-FFF2-40B4-BE49-F238E27FC236}">
                      <a16:creationId xmlns:a16="http://schemas.microsoft.com/office/drawing/2014/main" id="{64140BA4-829B-10A8-F830-749D3B8E1C7E}"/>
                    </a:ext>
                  </a:extLst>
                </p14:cNvPr>
                <p14:cNvContentPartPr/>
                <p14:nvPr/>
              </p14:nvContentPartPr>
              <p14:xfrm>
                <a:off x="2190567" y="2304262"/>
                <a:ext cx="88560" cy="238680"/>
              </p14:xfrm>
            </p:contentPart>
          </mc:Choice>
          <mc:Fallback xmlns="">
            <p:pic>
              <p:nvPicPr>
                <p:cNvPr id="197" name="Freihand 196">
                  <a:extLst>
                    <a:ext uri="{FF2B5EF4-FFF2-40B4-BE49-F238E27FC236}">
                      <a16:creationId xmlns:a16="http://schemas.microsoft.com/office/drawing/2014/main" id="{64140BA4-829B-10A8-F830-749D3B8E1C7E}"/>
                    </a:ext>
                  </a:extLst>
                </p:cNvPr>
                <p:cNvPicPr/>
                <p:nvPr/>
              </p:nvPicPr>
              <p:blipFill>
                <a:blip r:embed="rId226"/>
                <a:stretch>
                  <a:fillRect/>
                </a:stretch>
              </p:blipFill>
              <p:spPr>
                <a:xfrm>
                  <a:off x="2181567" y="2295622"/>
                  <a:ext cx="106200" cy="256320"/>
                </a:xfrm>
                <a:prstGeom prst="rect">
                  <a:avLst/>
                </a:prstGeom>
              </p:spPr>
            </p:pic>
          </mc:Fallback>
        </mc:AlternateContent>
      </p:grpSp>
      <p:grpSp>
        <p:nvGrpSpPr>
          <p:cNvPr id="207" name="Gruppieren 206">
            <a:extLst>
              <a:ext uri="{FF2B5EF4-FFF2-40B4-BE49-F238E27FC236}">
                <a16:creationId xmlns:a16="http://schemas.microsoft.com/office/drawing/2014/main" id="{A3B5372D-107E-ED6F-D252-E75C64303298}"/>
              </a:ext>
            </a:extLst>
          </p:cNvPr>
          <p:cNvGrpSpPr/>
          <p:nvPr/>
        </p:nvGrpSpPr>
        <p:grpSpPr>
          <a:xfrm>
            <a:off x="2471007" y="2239102"/>
            <a:ext cx="1159920" cy="254520"/>
            <a:chOff x="2471007" y="2239102"/>
            <a:chExt cx="1159920" cy="254520"/>
          </a:xfrm>
        </p:grpSpPr>
        <mc:AlternateContent xmlns:mc="http://schemas.openxmlformats.org/markup-compatibility/2006" xmlns:p14="http://schemas.microsoft.com/office/powerpoint/2010/main">
          <mc:Choice Requires="p14">
            <p:contentPart p14:bwMode="auto" r:id="rId227">
              <p14:nvContentPartPr>
                <p14:cNvPr id="199" name="Freihand 198">
                  <a:extLst>
                    <a:ext uri="{FF2B5EF4-FFF2-40B4-BE49-F238E27FC236}">
                      <a16:creationId xmlns:a16="http://schemas.microsoft.com/office/drawing/2014/main" id="{4A718679-F50D-241A-CDA5-F3D85AC3DA6E}"/>
                    </a:ext>
                  </a:extLst>
                </p14:cNvPr>
                <p14:cNvContentPartPr/>
                <p14:nvPr/>
              </p14:nvContentPartPr>
              <p14:xfrm>
                <a:off x="2471007" y="2281582"/>
                <a:ext cx="191160" cy="209160"/>
              </p14:xfrm>
            </p:contentPart>
          </mc:Choice>
          <mc:Fallback xmlns="">
            <p:pic>
              <p:nvPicPr>
                <p:cNvPr id="199" name="Freihand 198">
                  <a:extLst>
                    <a:ext uri="{FF2B5EF4-FFF2-40B4-BE49-F238E27FC236}">
                      <a16:creationId xmlns:a16="http://schemas.microsoft.com/office/drawing/2014/main" id="{4A718679-F50D-241A-CDA5-F3D85AC3DA6E}"/>
                    </a:ext>
                  </a:extLst>
                </p:cNvPr>
                <p:cNvPicPr/>
                <p:nvPr/>
              </p:nvPicPr>
              <p:blipFill>
                <a:blip r:embed="rId228"/>
                <a:stretch>
                  <a:fillRect/>
                </a:stretch>
              </p:blipFill>
              <p:spPr>
                <a:xfrm>
                  <a:off x="2462367" y="2272582"/>
                  <a:ext cx="20880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00" name="Freihand 199">
                  <a:extLst>
                    <a:ext uri="{FF2B5EF4-FFF2-40B4-BE49-F238E27FC236}">
                      <a16:creationId xmlns:a16="http://schemas.microsoft.com/office/drawing/2014/main" id="{7DA60BB3-FAA5-BF2B-559A-0C622F8B8EB5}"/>
                    </a:ext>
                  </a:extLst>
                </p14:cNvPr>
                <p14:cNvContentPartPr/>
                <p14:nvPr/>
              </p14:nvContentPartPr>
              <p14:xfrm>
                <a:off x="2752887" y="2252782"/>
                <a:ext cx="165960" cy="240840"/>
              </p14:xfrm>
            </p:contentPart>
          </mc:Choice>
          <mc:Fallback xmlns="">
            <p:pic>
              <p:nvPicPr>
                <p:cNvPr id="200" name="Freihand 199">
                  <a:extLst>
                    <a:ext uri="{FF2B5EF4-FFF2-40B4-BE49-F238E27FC236}">
                      <a16:creationId xmlns:a16="http://schemas.microsoft.com/office/drawing/2014/main" id="{7DA60BB3-FAA5-BF2B-559A-0C622F8B8EB5}"/>
                    </a:ext>
                  </a:extLst>
                </p:cNvPr>
                <p:cNvPicPr/>
                <p:nvPr/>
              </p:nvPicPr>
              <p:blipFill>
                <a:blip r:embed="rId230"/>
                <a:stretch>
                  <a:fillRect/>
                </a:stretch>
              </p:blipFill>
              <p:spPr>
                <a:xfrm>
                  <a:off x="2744247" y="2243782"/>
                  <a:ext cx="18360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01" name="Freihand 200">
                  <a:extLst>
                    <a:ext uri="{FF2B5EF4-FFF2-40B4-BE49-F238E27FC236}">
                      <a16:creationId xmlns:a16="http://schemas.microsoft.com/office/drawing/2014/main" id="{2CAC646C-A11A-A3F5-7EC6-E36DC8FF066B}"/>
                    </a:ext>
                  </a:extLst>
                </p14:cNvPr>
                <p14:cNvContentPartPr/>
                <p14:nvPr/>
              </p14:nvContentPartPr>
              <p14:xfrm>
                <a:off x="3004887" y="2330542"/>
                <a:ext cx="16200" cy="21600"/>
              </p14:xfrm>
            </p:contentPart>
          </mc:Choice>
          <mc:Fallback xmlns="">
            <p:pic>
              <p:nvPicPr>
                <p:cNvPr id="201" name="Freihand 200">
                  <a:extLst>
                    <a:ext uri="{FF2B5EF4-FFF2-40B4-BE49-F238E27FC236}">
                      <a16:creationId xmlns:a16="http://schemas.microsoft.com/office/drawing/2014/main" id="{2CAC646C-A11A-A3F5-7EC6-E36DC8FF066B}"/>
                    </a:ext>
                  </a:extLst>
                </p:cNvPr>
                <p:cNvPicPr/>
                <p:nvPr/>
              </p:nvPicPr>
              <p:blipFill>
                <a:blip r:embed="rId232"/>
                <a:stretch>
                  <a:fillRect/>
                </a:stretch>
              </p:blipFill>
              <p:spPr>
                <a:xfrm>
                  <a:off x="2995887" y="2321902"/>
                  <a:ext cx="338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02" name="Freihand 201">
                  <a:extLst>
                    <a:ext uri="{FF2B5EF4-FFF2-40B4-BE49-F238E27FC236}">
                      <a16:creationId xmlns:a16="http://schemas.microsoft.com/office/drawing/2014/main" id="{D61B4691-A3CF-584B-DAC3-B7E0ABCC0EB3}"/>
                    </a:ext>
                  </a:extLst>
                </p14:cNvPr>
                <p14:cNvContentPartPr/>
                <p14:nvPr/>
              </p14:nvContentPartPr>
              <p14:xfrm>
                <a:off x="2978247" y="2350702"/>
                <a:ext cx="120960" cy="3960"/>
              </p14:xfrm>
            </p:contentPart>
          </mc:Choice>
          <mc:Fallback xmlns="">
            <p:pic>
              <p:nvPicPr>
                <p:cNvPr id="202" name="Freihand 201">
                  <a:extLst>
                    <a:ext uri="{FF2B5EF4-FFF2-40B4-BE49-F238E27FC236}">
                      <a16:creationId xmlns:a16="http://schemas.microsoft.com/office/drawing/2014/main" id="{D61B4691-A3CF-584B-DAC3-B7E0ABCC0EB3}"/>
                    </a:ext>
                  </a:extLst>
                </p:cNvPr>
                <p:cNvPicPr/>
                <p:nvPr/>
              </p:nvPicPr>
              <p:blipFill>
                <a:blip r:embed="rId234"/>
                <a:stretch>
                  <a:fillRect/>
                </a:stretch>
              </p:blipFill>
              <p:spPr>
                <a:xfrm>
                  <a:off x="2969607" y="2342062"/>
                  <a:ext cx="1386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03" name="Freihand 202">
                  <a:extLst>
                    <a:ext uri="{FF2B5EF4-FFF2-40B4-BE49-F238E27FC236}">
                      <a16:creationId xmlns:a16="http://schemas.microsoft.com/office/drawing/2014/main" id="{8661A038-1BC5-A180-80FD-8662191EE838}"/>
                    </a:ext>
                  </a:extLst>
                </p14:cNvPr>
                <p14:cNvContentPartPr/>
                <p14:nvPr/>
              </p14:nvContentPartPr>
              <p14:xfrm>
                <a:off x="3155367" y="2267542"/>
                <a:ext cx="29160" cy="107280"/>
              </p14:xfrm>
            </p:contentPart>
          </mc:Choice>
          <mc:Fallback xmlns="">
            <p:pic>
              <p:nvPicPr>
                <p:cNvPr id="203" name="Freihand 202">
                  <a:extLst>
                    <a:ext uri="{FF2B5EF4-FFF2-40B4-BE49-F238E27FC236}">
                      <a16:creationId xmlns:a16="http://schemas.microsoft.com/office/drawing/2014/main" id="{8661A038-1BC5-A180-80FD-8662191EE838}"/>
                    </a:ext>
                  </a:extLst>
                </p:cNvPr>
                <p:cNvPicPr/>
                <p:nvPr/>
              </p:nvPicPr>
              <p:blipFill>
                <a:blip r:embed="rId236"/>
                <a:stretch>
                  <a:fillRect/>
                </a:stretch>
              </p:blipFill>
              <p:spPr>
                <a:xfrm>
                  <a:off x="3146727" y="2258902"/>
                  <a:ext cx="468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04" name="Freihand 203">
                  <a:extLst>
                    <a:ext uri="{FF2B5EF4-FFF2-40B4-BE49-F238E27FC236}">
                      <a16:creationId xmlns:a16="http://schemas.microsoft.com/office/drawing/2014/main" id="{2C380FCD-6056-5D3E-2D87-F00E11891EBE}"/>
                    </a:ext>
                  </a:extLst>
                </p14:cNvPr>
                <p14:cNvContentPartPr/>
                <p14:nvPr/>
              </p14:nvContentPartPr>
              <p14:xfrm>
                <a:off x="3125847" y="2239102"/>
                <a:ext cx="123120" cy="209520"/>
              </p14:xfrm>
            </p:contentPart>
          </mc:Choice>
          <mc:Fallback xmlns="">
            <p:pic>
              <p:nvPicPr>
                <p:cNvPr id="204" name="Freihand 203">
                  <a:extLst>
                    <a:ext uri="{FF2B5EF4-FFF2-40B4-BE49-F238E27FC236}">
                      <a16:creationId xmlns:a16="http://schemas.microsoft.com/office/drawing/2014/main" id="{2C380FCD-6056-5D3E-2D87-F00E11891EBE}"/>
                    </a:ext>
                  </a:extLst>
                </p:cNvPr>
                <p:cNvPicPr/>
                <p:nvPr/>
              </p:nvPicPr>
              <p:blipFill>
                <a:blip r:embed="rId238"/>
                <a:stretch>
                  <a:fillRect/>
                </a:stretch>
              </p:blipFill>
              <p:spPr>
                <a:xfrm>
                  <a:off x="3117207" y="2230102"/>
                  <a:ext cx="1407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05" name="Freihand 204">
                  <a:extLst>
                    <a:ext uri="{FF2B5EF4-FFF2-40B4-BE49-F238E27FC236}">
                      <a16:creationId xmlns:a16="http://schemas.microsoft.com/office/drawing/2014/main" id="{13E0E4F7-75A6-2DF0-AC4D-1BE798ECB410}"/>
                    </a:ext>
                  </a:extLst>
                </p14:cNvPr>
                <p14:cNvContentPartPr/>
                <p14:nvPr/>
              </p14:nvContentPartPr>
              <p14:xfrm>
                <a:off x="3314487" y="2325862"/>
                <a:ext cx="90360" cy="55080"/>
              </p14:xfrm>
            </p:contentPart>
          </mc:Choice>
          <mc:Fallback xmlns="">
            <p:pic>
              <p:nvPicPr>
                <p:cNvPr id="205" name="Freihand 204">
                  <a:extLst>
                    <a:ext uri="{FF2B5EF4-FFF2-40B4-BE49-F238E27FC236}">
                      <a16:creationId xmlns:a16="http://schemas.microsoft.com/office/drawing/2014/main" id="{13E0E4F7-75A6-2DF0-AC4D-1BE798ECB410}"/>
                    </a:ext>
                  </a:extLst>
                </p:cNvPr>
                <p:cNvPicPr/>
                <p:nvPr/>
              </p:nvPicPr>
              <p:blipFill>
                <a:blip r:embed="rId240"/>
                <a:stretch>
                  <a:fillRect/>
                </a:stretch>
              </p:blipFill>
              <p:spPr>
                <a:xfrm>
                  <a:off x="3305487" y="2317222"/>
                  <a:ext cx="1080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06" name="Freihand 205">
                  <a:extLst>
                    <a:ext uri="{FF2B5EF4-FFF2-40B4-BE49-F238E27FC236}">
                      <a16:creationId xmlns:a16="http://schemas.microsoft.com/office/drawing/2014/main" id="{2500B486-4417-FE60-0B82-727E7D3FC848}"/>
                    </a:ext>
                  </a:extLst>
                </p14:cNvPr>
                <p14:cNvContentPartPr/>
                <p14:nvPr/>
              </p14:nvContentPartPr>
              <p14:xfrm>
                <a:off x="3466047" y="2251342"/>
                <a:ext cx="164880" cy="128520"/>
              </p14:xfrm>
            </p:contentPart>
          </mc:Choice>
          <mc:Fallback xmlns="">
            <p:pic>
              <p:nvPicPr>
                <p:cNvPr id="206" name="Freihand 205">
                  <a:extLst>
                    <a:ext uri="{FF2B5EF4-FFF2-40B4-BE49-F238E27FC236}">
                      <a16:creationId xmlns:a16="http://schemas.microsoft.com/office/drawing/2014/main" id="{2500B486-4417-FE60-0B82-727E7D3FC848}"/>
                    </a:ext>
                  </a:extLst>
                </p:cNvPr>
                <p:cNvPicPr/>
                <p:nvPr/>
              </p:nvPicPr>
              <p:blipFill>
                <a:blip r:embed="rId242"/>
                <a:stretch>
                  <a:fillRect/>
                </a:stretch>
              </p:blipFill>
              <p:spPr>
                <a:xfrm>
                  <a:off x="3457047" y="2242702"/>
                  <a:ext cx="182520" cy="146160"/>
                </a:xfrm>
                <a:prstGeom prst="rect">
                  <a:avLst/>
                </a:prstGeom>
              </p:spPr>
            </p:pic>
          </mc:Fallback>
        </mc:AlternateContent>
      </p:grpSp>
      <p:grpSp>
        <p:nvGrpSpPr>
          <p:cNvPr id="221" name="Gruppieren 220">
            <a:extLst>
              <a:ext uri="{FF2B5EF4-FFF2-40B4-BE49-F238E27FC236}">
                <a16:creationId xmlns:a16="http://schemas.microsoft.com/office/drawing/2014/main" id="{5A1827BA-88B5-8819-0D66-DC805369FC87}"/>
              </a:ext>
            </a:extLst>
          </p:cNvPr>
          <p:cNvGrpSpPr/>
          <p:nvPr/>
        </p:nvGrpSpPr>
        <p:grpSpPr>
          <a:xfrm>
            <a:off x="3870687" y="2272942"/>
            <a:ext cx="317160" cy="165960"/>
            <a:chOff x="3870687" y="2272942"/>
            <a:chExt cx="317160" cy="165960"/>
          </a:xfrm>
        </p:grpSpPr>
        <mc:AlternateContent xmlns:mc="http://schemas.openxmlformats.org/markup-compatibility/2006" xmlns:p14="http://schemas.microsoft.com/office/powerpoint/2010/main">
          <mc:Choice Requires="p14">
            <p:contentPart p14:bwMode="auto" r:id="rId243">
              <p14:nvContentPartPr>
                <p14:cNvPr id="208" name="Freihand 207">
                  <a:extLst>
                    <a:ext uri="{FF2B5EF4-FFF2-40B4-BE49-F238E27FC236}">
                      <a16:creationId xmlns:a16="http://schemas.microsoft.com/office/drawing/2014/main" id="{94090DD9-06B9-DE75-78CA-F75B0381682B}"/>
                    </a:ext>
                  </a:extLst>
                </p14:cNvPr>
                <p14:cNvContentPartPr/>
                <p14:nvPr/>
              </p14:nvContentPartPr>
              <p14:xfrm>
                <a:off x="3870687" y="2328742"/>
                <a:ext cx="140760" cy="8640"/>
              </p14:xfrm>
            </p:contentPart>
          </mc:Choice>
          <mc:Fallback xmlns="">
            <p:pic>
              <p:nvPicPr>
                <p:cNvPr id="208" name="Freihand 207">
                  <a:extLst>
                    <a:ext uri="{FF2B5EF4-FFF2-40B4-BE49-F238E27FC236}">
                      <a16:creationId xmlns:a16="http://schemas.microsoft.com/office/drawing/2014/main" id="{94090DD9-06B9-DE75-78CA-F75B0381682B}"/>
                    </a:ext>
                  </a:extLst>
                </p:cNvPr>
                <p:cNvPicPr/>
                <p:nvPr/>
              </p:nvPicPr>
              <p:blipFill>
                <a:blip r:embed="rId244"/>
                <a:stretch>
                  <a:fillRect/>
                </a:stretch>
              </p:blipFill>
              <p:spPr>
                <a:xfrm>
                  <a:off x="3861687" y="2319742"/>
                  <a:ext cx="1584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09" name="Freihand 208">
                  <a:extLst>
                    <a:ext uri="{FF2B5EF4-FFF2-40B4-BE49-F238E27FC236}">
                      <a16:creationId xmlns:a16="http://schemas.microsoft.com/office/drawing/2014/main" id="{592C60F7-D468-9BE3-A777-18A8B9D53E09}"/>
                    </a:ext>
                  </a:extLst>
                </p14:cNvPr>
                <p14:cNvContentPartPr/>
                <p14:nvPr/>
              </p14:nvContentPartPr>
              <p14:xfrm>
                <a:off x="3877887" y="2354302"/>
                <a:ext cx="147240" cy="30240"/>
              </p14:xfrm>
            </p:contentPart>
          </mc:Choice>
          <mc:Fallback xmlns="">
            <p:pic>
              <p:nvPicPr>
                <p:cNvPr id="209" name="Freihand 208">
                  <a:extLst>
                    <a:ext uri="{FF2B5EF4-FFF2-40B4-BE49-F238E27FC236}">
                      <a16:creationId xmlns:a16="http://schemas.microsoft.com/office/drawing/2014/main" id="{592C60F7-D468-9BE3-A777-18A8B9D53E09}"/>
                    </a:ext>
                  </a:extLst>
                </p:cNvPr>
                <p:cNvPicPr/>
                <p:nvPr/>
              </p:nvPicPr>
              <p:blipFill>
                <a:blip r:embed="rId246"/>
                <a:stretch>
                  <a:fillRect/>
                </a:stretch>
              </p:blipFill>
              <p:spPr>
                <a:xfrm>
                  <a:off x="3868887" y="2345662"/>
                  <a:ext cx="1648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10" name="Freihand 209">
                  <a:extLst>
                    <a:ext uri="{FF2B5EF4-FFF2-40B4-BE49-F238E27FC236}">
                      <a16:creationId xmlns:a16="http://schemas.microsoft.com/office/drawing/2014/main" id="{D5D9AEF2-853C-C8CE-8BF7-0BF3B2388347}"/>
                    </a:ext>
                  </a:extLst>
                </p14:cNvPr>
                <p14:cNvContentPartPr/>
                <p14:nvPr/>
              </p14:nvContentPartPr>
              <p14:xfrm>
                <a:off x="4068687" y="2272942"/>
                <a:ext cx="119160" cy="165960"/>
              </p14:xfrm>
            </p:contentPart>
          </mc:Choice>
          <mc:Fallback xmlns="">
            <p:pic>
              <p:nvPicPr>
                <p:cNvPr id="210" name="Freihand 209">
                  <a:extLst>
                    <a:ext uri="{FF2B5EF4-FFF2-40B4-BE49-F238E27FC236}">
                      <a16:creationId xmlns:a16="http://schemas.microsoft.com/office/drawing/2014/main" id="{D5D9AEF2-853C-C8CE-8BF7-0BF3B2388347}"/>
                    </a:ext>
                  </a:extLst>
                </p:cNvPr>
                <p:cNvPicPr/>
                <p:nvPr/>
              </p:nvPicPr>
              <p:blipFill>
                <a:blip r:embed="rId248"/>
                <a:stretch>
                  <a:fillRect/>
                </a:stretch>
              </p:blipFill>
              <p:spPr>
                <a:xfrm>
                  <a:off x="4060047" y="2263942"/>
                  <a:ext cx="136800" cy="183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9">
            <p14:nvContentPartPr>
              <p14:cNvPr id="216" name="Freihand 215">
                <a:extLst>
                  <a:ext uri="{FF2B5EF4-FFF2-40B4-BE49-F238E27FC236}">
                    <a16:creationId xmlns:a16="http://schemas.microsoft.com/office/drawing/2014/main" id="{74232ECD-0BEC-8280-96E2-18DECD672224}"/>
                  </a:ext>
                </a:extLst>
              </p14:cNvPr>
              <p14:cNvContentPartPr/>
              <p14:nvPr/>
            </p14:nvContentPartPr>
            <p14:xfrm>
              <a:off x="4618767" y="2460862"/>
              <a:ext cx="161640" cy="126360"/>
            </p14:xfrm>
          </p:contentPart>
        </mc:Choice>
        <mc:Fallback xmlns="">
          <p:pic>
            <p:nvPicPr>
              <p:cNvPr id="216" name="Freihand 215">
                <a:extLst>
                  <a:ext uri="{FF2B5EF4-FFF2-40B4-BE49-F238E27FC236}">
                    <a16:creationId xmlns:a16="http://schemas.microsoft.com/office/drawing/2014/main" id="{74232ECD-0BEC-8280-96E2-18DECD672224}"/>
                  </a:ext>
                </a:extLst>
              </p:cNvPr>
              <p:cNvPicPr/>
              <p:nvPr/>
            </p:nvPicPr>
            <p:blipFill>
              <a:blip r:embed="rId250"/>
              <a:stretch>
                <a:fillRect/>
              </a:stretch>
            </p:blipFill>
            <p:spPr>
              <a:xfrm>
                <a:off x="4609767" y="2451862"/>
                <a:ext cx="179280" cy="144000"/>
              </a:xfrm>
              <a:prstGeom prst="rect">
                <a:avLst/>
              </a:prstGeom>
            </p:spPr>
          </p:pic>
        </mc:Fallback>
      </mc:AlternateContent>
      <p:grpSp>
        <p:nvGrpSpPr>
          <p:cNvPr id="220" name="Gruppieren 219">
            <a:extLst>
              <a:ext uri="{FF2B5EF4-FFF2-40B4-BE49-F238E27FC236}">
                <a16:creationId xmlns:a16="http://schemas.microsoft.com/office/drawing/2014/main" id="{A28D3C5D-E2A8-B230-4923-191636751867}"/>
              </a:ext>
            </a:extLst>
          </p:cNvPr>
          <p:cNvGrpSpPr/>
          <p:nvPr/>
        </p:nvGrpSpPr>
        <p:grpSpPr>
          <a:xfrm>
            <a:off x="4389087" y="2118142"/>
            <a:ext cx="870480" cy="271440"/>
            <a:chOff x="4389087" y="2118142"/>
            <a:chExt cx="870480" cy="271440"/>
          </a:xfrm>
        </p:grpSpPr>
        <mc:AlternateContent xmlns:mc="http://schemas.openxmlformats.org/markup-compatibility/2006" xmlns:p14="http://schemas.microsoft.com/office/powerpoint/2010/main">
          <mc:Choice Requires="p14">
            <p:contentPart p14:bwMode="auto" r:id="rId251">
              <p14:nvContentPartPr>
                <p14:cNvPr id="211" name="Freihand 210">
                  <a:extLst>
                    <a:ext uri="{FF2B5EF4-FFF2-40B4-BE49-F238E27FC236}">
                      <a16:creationId xmlns:a16="http://schemas.microsoft.com/office/drawing/2014/main" id="{41257F73-6183-C96B-F39A-379A91469E48}"/>
                    </a:ext>
                  </a:extLst>
                </p14:cNvPr>
                <p14:cNvContentPartPr/>
                <p14:nvPr/>
              </p14:nvContentPartPr>
              <p14:xfrm>
                <a:off x="4446327" y="2123902"/>
                <a:ext cx="44280" cy="142920"/>
              </p14:xfrm>
            </p:contentPart>
          </mc:Choice>
          <mc:Fallback xmlns="">
            <p:pic>
              <p:nvPicPr>
                <p:cNvPr id="211" name="Freihand 210">
                  <a:extLst>
                    <a:ext uri="{FF2B5EF4-FFF2-40B4-BE49-F238E27FC236}">
                      <a16:creationId xmlns:a16="http://schemas.microsoft.com/office/drawing/2014/main" id="{41257F73-6183-C96B-F39A-379A91469E48}"/>
                    </a:ext>
                  </a:extLst>
                </p:cNvPr>
                <p:cNvPicPr/>
                <p:nvPr/>
              </p:nvPicPr>
              <p:blipFill>
                <a:blip r:embed="rId252"/>
                <a:stretch>
                  <a:fillRect/>
                </a:stretch>
              </p:blipFill>
              <p:spPr>
                <a:xfrm>
                  <a:off x="4437687" y="2114902"/>
                  <a:ext cx="619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12" name="Freihand 211">
                  <a:extLst>
                    <a:ext uri="{FF2B5EF4-FFF2-40B4-BE49-F238E27FC236}">
                      <a16:creationId xmlns:a16="http://schemas.microsoft.com/office/drawing/2014/main" id="{A18E29C9-2E7D-D58C-1DC5-23378CBB1159}"/>
                    </a:ext>
                  </a:extLst>
                </p14:cNvPr>
                <p14:cNvContentPartPr/>
                <p14:nvPr/>
              </p14:nvContentPartPr>
              <p14:xfrm>
                <a:off x="4496007" y="2220742"/>
                <a:ext cx="61920" cy="72000"/>
              </p14:xfrm>
            </p:contentPart>
          </mc:Choice>
          <mc:Fallback xmlns="">
            <p:pic>
              <p:nvPicPr>
                <p:cNvPr id="212" name="Freihand 211">
                  <a:extLst>
                    <a:ext uri="{FF2B5EF4-FFF2-40B4-BE49-F238E27FC236}">
                      <a16:creationId xmlns:a16="http://schemas.microsoft.com/office/drawing/2014/main" id="{A18E29C9-2E7D-D58C-1DC5-23378CBB1159}"/>
                    </a:ext>
                  </a:extLst>
                </p:cNvPr>
                <p:cNvPicPr/>
                <p:nvPr/>
              </p:nvPicPr>
              <p:blipFill>
                <a:blip r:embed="rId254"/>
                <a:stretch>
                  <a:fillRect/>
                </a:stretch>
              </p:blipFill>
              <p:spPr>
                <a:xfrm>
                  <a:off x="4487007" y="2212102"/>
                  <a:ext cx="795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13" name="Freihand 212">
                  <a:extLst>
                    <a:ext uri="{FF2B5EF4-FFF2-40B4-BE49-F238E27FC236}">
                      <a16:creationId xmlns:a16="http://schemas.microsoft.com/office/drawing/2014/main" id="{69174558-08BB-45A8-DBA0-9901061D763A}"/>
                    </a:ext>
                  </a:extLst>
                </p14:cNvPr>
                <p14:cNvContentPartPr/>
                <p14:nvPr/>
              </p14:nvContentPartPr>
              <p14:xfrm>
                <a:off x="4621647" y="2141182"/>
                <a:ext cx="97920" cy="130320"/>
              </p14:xfrm>
            </p:contentPart>
          </mc:Choice>
          <mc:Fallback xmlns="">
            <p:pic>
              <p:nvPicPr>
                <p:cNvPr id="213" name="Freihand 212">
                  <a:extLst>
                    <a:ext uri="{FF2B5EF4-FFF2-40B4-BE49-F238E27FC236}">
                      <a16:creationId xmlns:a16="http://schemas.microsoft.com/office/drawing/2014/main" id="{69174558-08BB-45A8-DBA0-9901061D763A}"/>
                    </a:ext>
                  </a:extLst>
                </p:cNvPr>
                <p:cNvPicPr/>
                <p:nvPr/>
              </p:nvPicPr>
              <p:blipFill>
                <a:blip r:embed="rId256"/>
                <a:stretch>
                  <a:fillRect/>
                </a:stretch>
              </p:blipFill>
              <p:spPr>
                <a:xfrm>
                  <a:off x="4613007" y="2132542"/>
                  <a:ext cx="1155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14" name="Freihand 213">
                  <a:extLst>
                    <a:ext uri="{FF2B5EF4-FFF2-40B4-BE49-F238E27FC236}">
                      <a16:creationId xmlns:a16="http://schemas.microsoft.com/office/drawing/2014/main" id="{3CC5D24C-FB8A-C46D-8828-39E16070C751}"/>
                    </a:ext>
                  </a:extLst>
                </p14:cNvPr>
                <p14:cNvContentPartPr/>
                <p14:nvPr/>
              </p14:nvContentPartPr>
              <p14:xfrm>
                <a:off x="4783287" y="2118142"/>
                <a:ext cx="120960" cy="126000"/>
              </p14:xfrm>
            </p:contentPart>
          </mc:Choice>
          <mc:Fallback xmlns="">
            <p:pic>
              <p:nvPicPr>
                <p:cNvPr id="214" name="Freihand 213">
                  <a:extLst>
                    <a:ext uri="{FF2B5EF4-FFF2-40B4-BE49-F238E27FC236}">
                      <a16:creationId xmlns:a16="http://schemas.microsoft.com/office/drawing/2014/main" id="{3CC5D24C-FB8A-C46D-8828-39E16070C751}"/>
                    </a:ext>
                  </a:extLst>
                </p:cNvPr>
                <p:cNvPicPr/>
                <p:nvPr/>
              </p:nvPicPr>
              <p:blipFill>
                <a:blip r:embed="rId258"/>
                <a:stretch>
                  <a:fillRect/>
                </a:stretch>
              </p:blipFill>
              <p:spPr>
                <a:xfrm>
                  <a:off x="4774287" y="2109502"/>
                  <a:ext cx="1386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15" name="Freihand 214">
                  <a:extLst>
                    <a:ext uri="{FF2B5EF4-FFF2-40B4-BE49-F238E27FC236}">
                      <a16:creationId xmlns:a16="http://schemas.microsoft.com/office/drawing/2014/main" id="{BDCAC86C-9342-E945-BF53-52CCB13EC4BF}"/>
                    </a:ext>
                  </a:extLst>
                </p14:cNvPr>
                <p14:cNvContentPartPr/>
                <p14:nvPr/>
              </p14:nvContentPartPr>
              <p14:xfrm>
                <a:off x="4389087" y="2342062"/>
                <a:ext cx="555120" cy="47520"/>
              </p14:xfrm>
            </p:contentPart>
          </mc:Choice>
          <mc:Fallback xmlns="">
            <p:pic>
              <p:nvPicPr>
                <p:cNvPr id="215" name="Freihand 214">
                  <a:extLst>
                    <a:ext uri="{FF2B5EF4-FFF2-40B4-BE49-F238E27FC236}">
                      <a16:creationId xmlns:a16="http://schemas.microsoft.com/office/drawing/2014/main" id="{BDCAC86C-9342-E945-BF53-52CCB13EC4BF}"/>
                    </a:ext>
                  </a:extLst>
                </p:cNvPr>
                <p:cNvPicPr/>
                <p:nvPr/>
              </p:nvPicPr>
              <p:blipFill>
                <a:blip r:embed="rId260"/>
                <a:stretch>
                  <a:fillRect/>
                </a:stretch>
              </p:blipFill>
              <p:spPr>
                <a:xfrm>
                  <a:off x="4380447" y="2333062"/>
                  <a:ext cx="5727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17" name="Freihand 216">
                  <a:extLst>
                    <a:ext uri="{FF2B5EF4-FFF2-40B4-BE49-F238E27FC236}">
                      <a16:creationId xmlns:a16="http://schemas.microsoft.com/office/drawing/2014/main" id="{EA1D4BA1-07F2-45CA-B439-00493E6B3187}"/>
                    </a:ext>
                  </a:extLst>
                </p14:cNvPr>
                <p14:cNvContentPartPr/>
                <p14:nvPr/>
              </p14:nvContentPartPr>
              <p14:xfrm>
                <a:off x="5108367" y="2332702"/>
                <a:ext cx="151200" cy="7560"/>
              </p14:xfrm>
            </p:contentPart>
          </mc:Choice>
          <mc:Fallback xmlns="">
            <p:pic>
              <p:nvPicPr>
                <p:cNvPr id="217" name="Freihand 216">
                  <a:extLst>
                    <a:ext uri="{FF2B5EF4-FFF2-40B4-BE49-F238E27FC236}">
                      <a16:creationId xmlns:a16="http://schemas.microsoft.com/office/drawing/2014/main" id="{EA1D4BA1-07F2-45CA-B439-00493E6B3187}"/>
                    </a:ext>
                  </a:extLst>
                </p:cNvPr>
                <p:cNvPicPr/>
                <p:nvPr/>
              </p:nvPicPr>
              <p:blipFill>
                <a:blip r:embed="rId262"/>
                <a:stretch>
                  <a:fillRect/>
                </a:stretch>
              </p:blipFill>
              <p:spPr>
                <a:xfrm>
                  <a:off x="5099727" y="2324062"/>
                  <a:ext cx="1688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18" name="Freihand 217">
                  <a:extLst>
                    <a:ext uri="{FF2B5EF4-FFF2-40B4-BE49-F238E27FC236}">
                      <a16:creationId xmlns:a16="http://schemas.microsoft.com/office/drawing/2014/main" id="{61F56D53-043C-B22A-E9F3-E10407105671}"/>
                    </a:ext>
                  </a:extLst>
                </p14:cNvPr>
                <p14:cNvContentPartPr/>
                <p14:nvPr/>
              </p14:nvContentPartPr>
              <p14:xfrm>
                <a:off x="5104407" y="2364022"/>
                <a:ext cx="143640" cy="12600"/>
              </p14:xfrm>
            </p:contentPart>
          </mc:Choice>
          <mc:Fallback xmlns="">
            <p:pic>
              <p:nvPicPr>
                <p:cNvPr id="218" name="Freihand 217">
                  <a:extLst>
                    <a:ext uri="{FF2B5EF4-FFF2-40B4-BE49-F238E27FC236}">
                      <a16:creationId xmlns:a16="http://schemas.microsoft.com/office/drawing/2014/main" id="{61F56D53-043C-B22A-E9F3-E10407105671}"/>
                    </a:ext>
                  </a:extLst>
                </p:cNvPr>
                <p:cNvPicPr/>
                <p:nvPr/>
              </p:nvPicPr>
              <p:blipFill>
                <a:blip r:embed="rId264"/>
                <a:stretch>
                  <a:fillRect/>
                </a:stretch>
              </p:blipFill>
              <p:spPr>
                <a:xfrm>
                  <a:off x="5095407" y="2355382"/>
                  <a:ext cx="161280" cy="30240"/>
                </a:xfrm>
                <a:prstGeom prst="rect">
                  <a:avLst/>
                </a:prstGeom>
              </p:spPr>
            </p:pic>
          </mc:Fallback>
        </mc:AlternateContent>
      </p:grpSp>
      <p:grpSp>
        <p:nvGrpSpPr>
          <p:cNvPr id="228" name="Gruppieren 227">
            <a:extLst>
              <a:ext uri="{FF2B5EF4-FFF2-40B4-BE49-F238E27FC236}">
                <a16:creationId xmlns:a16="http://schemas.microsoft.com/office/drawing/2014/main" id="{35F515CC-6F56-848B-69FF-FE012F63FF9E}"/>
              </a:ext>
            </a:extLst>
          </p:cNvPr>
          <p:cNvGrpSpPr/>
          <p:nvPr/>
        </p:nvGrpSpPr>
        <p:grpSpPr>
          <a:xfrm>
            <a:off x="5465127" y="2172862"/>
            <a:ext cx="651600" cy="265320"/>
            <a:chOff x="5465127" y="2172862"/>
            <a:chExt cx="651600" cy="265320"/>
          </a:xfrm>
        </p:grpSpPr>
        <mc:AlternateContent xmlns:mc="http://schemas.openxmlformats.org/markup-compatibility/2006" xmlns:p14="http://schemas.microsoft.com/office/powerpoint/2010/main">
          <mc:Choice Requires="p14">
            <p:contentPart p14:bwMode="auto" r:id="rId265">
              <p14:nvContentPartPr>
                <p14:cNvPr id="222" name="Freihand 221">
                  <a:extLst>
                    <a:ext uri="{FF2B5EF4-FFF2-40B4-BE49-F238E27FC236}">
                      <a16:creationId xmlns:a16="http://schemas.microsoft.com/office/drawing/2014/main" id="{5B1DB376-79DA-301C-7604-56B27D5129DC}"/>
                    </a:ext>
                  </a:extLst>
                </p14:cNvPr>
                <p14:cNvContentPartPr/>
                <p14:nvPr/>
              </p14:nvContentPartPr>
              <p14:xfrm>
                <a:off x="5465127" y="2245222"/>
                <a:ext cx="100800" cy="93240"/>
              </p14:xfrm>
            </p:contentPart>
          </mc:Choice>
          <mc:Fallback xmlns="">
            <p:pic>
              <p:nvPicPr>
                <p:cNvPr id="222" name="Freihand 221">
                  <a:extLst>
                    <a:ext uri="{FF2B5EF4-FFF2-40B4-BE49-F238E27FC236}">
                      <a16:creationId xmlns:a16="http://schemas.microsoft.com/office/drawing/2014/main" id="{5B1DB376-79DA-301C-7604-56B27D5129DC}"/>
                    </a:ext>
                  </a:extLst>
                </p:cNvPr>
                <p:cNvPicPr/>
                <p:nvPr/>
              </p:nvPicPr>
              <p:blipFill>
                <a:blip r:embed="rId266"/>
                <a:stretch>
                  <a:fillRect/>
                </a:stretch>
              </p:blipFill>
              <p:spPr>
                <a:xfrm>
                  <a:off x="5456127" y="2236222"/>
                  <a:ext cx="1184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23" name="Freihand 222">
                  <a:extLst>
                    <a:ext uri="{FF2B5EF4-FFF2-40B4-BE49-F238E27FC236}">
                      <a16:creationId xmlns:a16="http://schemas.microsoft.com/office/drawing/2014/main" id="{79FD07FD-AD1A-FB57-8DB8-899C686234D9}"/>
                    </a:ext>
                  </a:extLst>
                </p14:cNvPr>
                <p14:cNvContentPartPr/>
                <p14:nvPr/>
              </p14:nvContentPartPr>
              <p14:xfrm>
                <a:off x="5642607" y="2326582"/>
                <a:ext cx="20880" cy="84600"/>
              </p14:xfrm>
            </p:contentPart>
          </mc:Choice>
          <mc:Fallback xmlns="">
            <p:pic>
              <p:nvPicPr>
                <p:cNvPr id="223" name="Freihand 222">
                  <a:extLst>
                    <a:ext uri="{FF2B5EF4-FFF2-40B4-BE49-F238E27FC236}">
                      <a16:creationId xmlns:a16="http://schemas.microsoft.com/office/drawing/2014/main" id="{79FD07FD-AD1A-FB57-8DB8-899C686234D9}"/>
                    </a:ext>
                  </a:extLst>
                </p:cNvPr>
                <p:cNvPicPr/>
                <p:nvPr/>
              </p:nvPicPr>
              <p:blipFill>
                <a:blip r:embed="rId268"/>
                <a:stretch>
                  <a:fillRect/>
                </a:stretch>
              </p:blipFill>
              <p:spPr>
                <a:xfrm>
                  <a:off x="5633607" y="2317582"/>
                  <a:ext cx="385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24" name="Freihand 223">
                  <a:extLst>
                    <a:ext uri="{FF2B5EF4-FFF2-40B4-BE49-F238E27FC236}">
                      <a16:creationId xmlns:a16="http://schemas.microsoft.com/office/drawing/2014/main" id="{4383AD1D-84FD-3DFF-6E82-5A8CCF7A2E00}"/>
                    </a:ext>
                  </a:extLst>
                </p14:cNvPr>
                <p14:cNvContentPartPr/>
                <p14:nvPr/>
              </p14:nvContentPartPr>
              <p14:xfrm>
                <a:off x="5715687" y="2172862"/>
                <a:ext cx="135720" cy="175320"/>
              </p14:xfrm>
            </p:contentPart>
          </mc:Choice>
          <mc:Fallback xmlns="">
            <p:pic>
              <p:nvPicPr>
                <p:cNvPr id="224" name="Freihand 223">
                  <a:extLst>
                    <a:ext uri="{FF2B5EF4-FFF2-40B4-BE49-F238E27FC236}">
                      <a16:creationId xmlns:a16="http://schemas.microsoft.com/office/drawing/2014/main" id="{4383AD1D-84FD-3DFF-6E82-5A8CCF7A2E00}"/>
                    </a:ext>
                  </a:extLst>
                </p:cNvPr>
                <p:cNvPicPr/>
                <p:nvPr/>
              </p:nvPicPr>
              <p:blipFill>
                <a:blip r:embed="rId270"/>
                <a:stretch>
                  <a:fillRect/>
                </a:stretch>
              </p:blipFill>
              <p:spPr>
                <a:xfrm>
                  <a:off x="5707047" y="2163862"/>
                  <a:ext cx="1533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26" name="Freihand 225">
                  <a:extLst>
                    <a:ext uri="{FF2B5EF4-FFF2-40B4-BE49-F238E27FC236}">
                      <a16:creationId xmlns:a16="http://schemas.microsoft.com/office/drawing/2014/main" id="{73E664D9-8108-3F66-1D5F-D027EC6B8C95}"/>
                    </a:ext>
                  </a:extLst>
                </p14:cNvPr>
                <p14:cNvContentPartPr/>
                <p14:nvPr/>
              </p14:nvContentPartPr>
              <p14:xfrm>
                <a:off x="5973087" y="2245582"/>
                <a:ext cx="89640" cy="78120"/>
              </p14:xfrm>
            </p:contentPart>
          </mc:Choice>
          <mc:Fallback xmlns="">
            <p:pic>
              <p:nvPicPr>
                <p:cNvPr id="226" name="Freihand 225">
                  <a:extLst>
                    <a:ext uri="{FF2B5EF4-FFF2-40B4-BE49-F238E27FC236}">
                      <a16:creationId xmlns:a16="http://schemas.microsoft.com/office/drawing/2014/main" id="{73E664D9-8108-3F66-1D5F-D027EC6B8C95}"/>
                    </a:ext>
                  </a:extLst>
                </p:cNvPr>
                <p:cNvPicPr/>
                <p:nvPr/>
              </p:nvPicPr>
              <p:blipFill>
                <a:blip r:embed="rId272"/>
                <a:stretch>
                  <a:fillRect/>
                </a:stretch>
              </p:blipFill>
              <p:spPr>
                <a:xfrm>
                  <a:off x="5964447" y="2236582"/>
                  <a:ext cx="1072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27" name="Freihand 226">
                  <a:extLst>
                    <a:ext uri="{FF2B5EF4-FFF2-40B4-BE49-F238E27FC236}">
                      <a16:creationId xmlns:a16="http://schemas.microsoft.com/office/drawing/2014/main" id="{6147CF5B-177F-B749-7B54-EFBF2EC333E2}"/>
                    </a:ext>
                  </a:extLst>
                </p14:cNvPr>
                <p14:cNvContentPartPr/>
                <p14:nvPr/>
              </p14:nvContentPartPr>
              <p14:xfrm>
                <a:off x="6009447" y="2229382"/>
                <a:ext cx="107280" cy="208800"/>
              </p14:xfrm>
            </p:contentPart>
          </mc:Choice>
          <mc:Fallback xmlns="">
            <p:pic>
              <p:nvPicPr>
                <p:cNvPr id="227" name="Freihand 226">
                  <a:extLst>
                    <a:ext uri="{FF2B5EF4-FFF2-40B4-BE49-F238E27FC236}">
                      <a16:creationId xmlns:a16="http://schemas.microsoft.com/office/drawing/2014/main" id="{6147CF5B-177F-B749-7B54-EFBF2EC333E2}"/>
                    </a:ext>
                  </a:extLst>
                </p:cNvPr>
                <p:cNvPicPr/>
                <p:nvPr/>
              </p:nvPicPr>
              <p:blipFill>
                <a:blip r:embed="rId274"/>
                <a:stretch>
                  <a:fillRect/>
                </a:stretch>
              </p:blipFill>
              <p:spPr>
                <a:xfrm>
                  <a:off x="6000447" y="2220742"/>
                  <a:ext cx="124920" cy="226440"/>
                </a:xfrm>
                <a:prstGeom prst="rect">
                  <a:avLst/>
                </a:prstGeom>
              </p:spPr>
            </p:pic>
          </mc:Fallback>
        </mc:AlternateContent>
      </p:grpSp>
      <p:grpSp>
        <p:nvGrpSpPr>
          <p:cNvPr id="235" name="Gruppieren 234">
            <a:extLst>
              <a:ext uri="{FF2B5EF4-FFF2-40B4-BE49-F238E27FC236}">
                <a16:creationId xmlns:a16="http://schemas.microsoft.com/office/drawing/2014/main" id="{3F4D647B-3FFD-022D-88A6-57D0666B3466}"/>
              </a:ext>
            </a:extLst>
          </p:cNvPr>
          <p:cNvGrpSpPr/>
          <p:nvPr/>
        </p:nvGrpSpPr>
        <p:grpSpPr>
          <a:xfrm>
            <a:off x="6289887" y="2148382"/>
            <a:ext cx="815760" cy="198720"/>
            <a:chOff x="6289887" y="2148382"/>
            <a:chExt cx="815760" cy="198720"/>
          </a:xfrm>
        </p:grpSpPr>
        <mc:AlternateContent xmlns:mc="http://schemas.openxmlformats.org/markup-compatibility/2006" xmlns:p14="http://schemas.microsoft.com/office/powerpoint/2010/main">
          <mc:Choice Requires="p14">
            <p:contentPart p14:bwMode="auto" r:id="rId275">
              <p14:nvContentPartPr>
                <p14:cNvPr id="229" name="Freihand 228">
                  <a:extLst>
                    <a:ext uri="{FF2B5EF4-FFF2-40B4-BE49-F238E27FC236}">
                      <a16:creationId xmlns:a16="http://schemas.microsoft.com/office/drawing/2014/main" id="{84DB75BF-80CC-AABD-B29F-A50072BEA516}"/>
                    </a:ext>
                  </a:extLst>
                </p14:cNvPr>
                <p14:cNvContentPartPr/>
                <p14:nvPr/>
              </p14:nvContentPartPr>
              <p14:xfrm>
                <a:off x="6289887" y="2273662"/>
                <a:ext cx="70200" cy="8640"/>
              </p14:xfrm>
            </p:contentPart>
          </mc:Choice>
          <mc:Fallback xmlns="">
            <p:pic>
              <p:nvPicPr>
                <p:cNvPr id="229" name="Freihand 228">
                  <a:extLst>
                    <a:ext uri="{FF2B5EF4-FFF2-40B4-BE49-F238E27FC236}">
                      <a16:creationId xmlns:a16="http://schemas.microsoft.com/office/drawing/2014/main" id="{84DB75BF-80CC-AABD-B29F-A50072BEA516}"/>
                    </a:ext>
                  </a:extLst>
                </p:cNvPr>
                <p:cNvPicPr/>
                <p:nvPr/>
              </p:nvPicPr>
              <p:blipFill>
                <a:blip r:embed="rId276"/>
                <a:stretch>
                  <a:fillRect/>
                </a:stretch>
              </p:blipFill>
              <p:spPr>
                <a:xfrm>
                  <a:off x="6281247" y="2265022"/>
                  <a:ext cx="878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30" name="Freihand 229">
                  <a:extLst>
                    <a:ext uri="{FF2B5EF4-FFF2-40B4-BE49-F238E27FC236}">
                      <a16:creationId xmlns:a16="http://schemas.microsoft.com/office/drawing/2014/main" id="{6DDB9431-0644-14ED-E85F-C5E735AA861B}"/>
                    </a:ext>
                  </a:extLst>
                </p14:cNvPr>
                <p14:cNvContentPartPr/>
                <p14:nvPr/>
              </p14:nvContentPartPr>
              <p14:xfrm>
                <a:off x="6462327" y="2149462"/>
                <a:ext cx="124920" cy="197640"/>
              </p14:xfrm>
            </p:contentPart>
          </mc:Choice>
          <mc:Fallback xmlns="">
            <p:pic>
              <p:nvPicPr>
                <p:cNvPr id="230" name="Freihand 229">
                  <a:extLst>
                    <a:ext uri="{FF2B5EF4-FFF2-40B4-BE49-F238E27FC236}">
                      <a16:creationId xmlns:a16="http://schemas.microsoft.com/office/drawing/2014/main" id="{6DDB9431-0644-14ED-E85F-C5E735AA861B}"/>
                    </a:ext>
                  </a:extLst>
                </p:cNvPr>
                <p:cNvPicPr/>
                <p:nvPr/>
              </p:nvPicPr>
              <p:blipFill>
                <a:blip r:embed="rId278"/>
                <a:stretch>
                  <a:fillRect/>
                </a:stretch>
              </p:blipFill>
              <p:spPr>
                <a:xfrm>
                  <a:off x="6453327" y="2140822"/>
                  <a:ext cx="1425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31" name="Freihand 230">
                  <a:extLst>
                    <a:ext uri="{FF2B5EF4-FFF2-40B4-BE49-F238E27FC236}">
                      <a16:creationId xmlns:a16="http://schemas.microsoft.com/office/drawing/2014/main" id="{1C80CEC8-785C-BDB4-F50B-A3A8D20DFE63}"/>
                    </a:ext>
                  </a:extLst>
                </p14:cNvPr>
                <p14:cNvContentPartPr/>
                <p14:nvPr/>
              </p14:nvContentPartPr>
              <p14:xfrm>
                <a:off x="6645567" y="2172862"/>
                <a:ext cx="107640" cy="168120"/>
              </p14:xfrm>
            </p:contentPart>
          </mc:Choice>
          <mc:Fallback xmlns="">
            <p:pic>
              <p:nvPicPr>
                <p:cNvPr id="231" name="Freihand 230">
                  <a:extLst>
                    <a:ext uri="{FF2B5EF4-FFF2-40B4-BE49-F238E27FC236}">
                      <a16:creationId xmlns:a16="http://schemas.microsoft.com/office/drawing/2014/main" id="{1C80CEC8-785C-BDB4-F50B-A3A8D20DFE63}"/>
                    </a:ext>
                  </a:extLst>
                </p:cNvPr>
                <p:cNvPicPr/>
                <p:nvPr/>
              </p:nvPicPr>
              <p:blipFill>
                <a:blip r:embed="rId280"/>
                <a:stretch>
                  <a:fillRect/>
                </a:stretch>
              </p:blipFill>
              <p:spPr>
                <a:xfrm>
                  <a:off x="6636567" y="2163862"/>
                  <a:ext cx="1252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32" name="Freihand 231">
                  <a:extLst>
                    <a:ext uri="{FF2B5EF4-FFF2-40B4-BE49-F238E27FC236}">
                      <a16:creationId xmlns:a16="http://schemas.microsoft.com/office/drawing/2014/main" id="{25135D7F-A617-CA30-3640-40B5CEA036E7}"/>
                    </a:ext>
                  </a:extLst>
                </p14:cNvPr>
                <p14:cNvContentPartPr/>
                <p14:nvPr/>
              </p14:nvContentPartPr>
              <p14:xfrm>
                <a:off x="6708567" y="2148382"/>
                <a:ext cx="96840" cy="9000"/>
              </p14:xfrm>
            </p:contentPart>
          </mc:Choice>
          <mc:Fallback xmlns="">
            <p:pic>
              <p:nvPicPr>
                <p:cNvPr id="232" name="Freihand 231">
                  <a:extLst>
                    <a:ext uri="{FF2B5EF4-FFF2-40B4-BE49-F238E27FC236}">
                      <a16:creationId xmlns:a16="http://schemas.microsoft.com/office/drawing/2014/main" id="{25135D7F-A617-CA30-3640-40B5CEA036E7}"/>
                    </a:ext>
                  </a:extLst>
                </p:cNvPr>
                <p:cNvPicPr/>
                <p:nvPr/>
              </p:nvPicPr>
              <p:blipFill>
                <a:blip r:embed="rId282"/>
                <a:stretch>
                  <a:fillRect/>
                </a:stretch>
              </p:blipFill>
              <p:spPr>
                <a:xfrm>
                  <a:off x="6699567" y="2139742"/>
                  <a:ext cx="1144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33" name="Freihand 232">
                  <a:extLst>
                    <a:ext uri="{FF2B5EF4-FFF2-40B4-BE49-F238E27FC236}">
                      <a16:creationId xmlns:a16="http://schemas.microsoft.com/office/drawing/2014/main" id="{01724C4D-9F54-A79E-DD3D-4250BDBFE07D}"/>
                    </a:ext>
                  </a:extLst>
                </p14:cNvPr>
                <p14:cNvContentPartPr/>
                <p14:nvPr/>
              </p14:nvContentPartPr>
              <p14:xfrm>
                <a:off x="6827367" y="2150182"/>
                <a:ext cx="278280" cy="165600"/>
              </p14:xfrm>
            </p:contentPart>
          </mc:Choice>
          <mc:Fallback xmlns="">
            <p:pic>
              <p:nvPicPr>
                <p:cNvPr id="233" name="Freihand 232">
                  <a:extLst>
                    <a:ext uri="{FF2B5EF4-FFF2-40B4-BE49-F238E27FC236}">
                      <a16:creationId xmlns:a16="http://schemas.microsoft.com/office/drawing/2014/main" id="{01724C4D-9F54-A79E-DD3D-4250BDBFE07D}"/>
                    </a:ext>
                  </a:extLst>
                </p:cNvPr>
                <p:cNvPicPr/>
                <p:nvPr/>
              </p:nvPicPr>
              <p:blipFill>
                <a:blip r:embed="rId284"/>
                <a:stretch>
                  <a:fillRect/>
                </a:stretch>
              </p:blipFill>
              <p:spPr>
                <a:xfrm>
                  <a:off x="6818727" y="2141182"/>
                  <a:ext cx="295920" cy="183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5">
            <p14:nvContentPartPr>
              <p14:cNvPr id="234" name="Freihand 233">
                <a:extLst>
                  <a:ext uri="{FF2B5EF4-FFF2-40B4-BE49-F238E27FC236}">
                    <a16:creationId xmlns:a16="http://schemas.microsoft.com/office/drawing/2014/main" id="{8EAF6319-FADD-31AC-D248-E5A02B3E41E7}"/>
                  </a:ext>
                </a:extLst>
              </p14:cNvPr>
              <p14:cNvContentPartPr/>
              <p14:nvPr/>
            </p14:nvContentPartPr>
            <p14:xfrm>
              <a:off x="7063887" y="2047222"/>
              <a:ext cx="5400" cy="9720"/>
            </p14:xfrm>
          </p:contentPart>
        </mc:Choice>
        <mc:Fallback xmlns="">
          <p:pic>
            <p:nvPicPr>
              <p:cNvPr id="234" name="Freihand 233">
                <a:extLst>
                  <a:ext uri="{FF2B5EF4-FFF2-40B4-BE49-F238E27FC236}">
                    <a16:creationId xmlns:a16="http://schemas.microsoft.com/office/drawing/2014/main" id="{8EAF6319-FADD-31AC-D248-E5A02B3E41E7}"/>
                  </a:ext>
                </a:extLst>
              </p:cNvPr>
              <p:cNvPicPr/>
              <p:nvPr/>
            </p:nvPicPr>
            <p:blipFill>
              <a:blip r:embed="rId286"/>
              <a:stretch>
                <a:fillRect/>
              </a:stretch>
            </p:blipFill>
            <p:spPr>
              <a:xfrm>
                <a:off x="7055247" y="2038582"/>
                <a:ext cx="23040" cy="27360"/>
              </a:xfrm>
              <a:prstGeom prst="rect">
                <a:avLst/>
              </a:prstGeom>
            </p:spPr>
          </p:pic>
        </mc:Fallback>
      </mc:AlternateContent>
      <p:grpSp>
        <p:nvGrpSpPr>
          <p:cNvPr id="239" name="Gruppieren 238">
            <a:extLst>
              <a:ext uri="{FF2B5EF4-FFF2-40B4-BE49-F238E27FC236}">
                <a16:creationId xmlns:a16="http://schemas.microsoft.com/office/drawing/2014/main" id="{9A18F85E-9D65-CA1E-11A7-174FFEB3773A}"/>
              </a:ext>
            </a:extLst>
          </p:cNvPr>
          <p:cNvGrpSpPr/>
          <p:nvPr/>
        </p:nvGrpSpPr>
        <p:grpSpPr>
          <a:xfrm>
            <a:off x="7337847" y="2171782"/>
            <a:ext cx="269280" cy="180360"/>
            <a:chOff x="7337847" y="2171782"/>
            <a:chExt cx="269280" cy="180360"/>
          </a:xfrm>
        </p:grpSpPr>
        <mc:AlternateContent xmlns:mc="http://schemas.openxmlformats.org/markup-compatibility/2006" xmlns:p14="http://schemas.microsoft.com/office/powerpoint/2010/main">
          <mc:Choice Requires="p14">
            <p:contentPart p14:bwMode="auto" r:id="rId287">
              <p14:nvContentPartPr>
                <p14:cNvPr id="236" name="Freihand 235">
                  <a:extLst>
                    <a:ext uri="{FF2B5EF4-FFF2-40B4-BE49-F238E27FC236}">
                      <a16:creationId xmlns:a16="http://schemas.microsoft.com/office/drawing/2014/main" id="{03CF48A9-15DC-5EF8-3121-25F509AD61E3}"/>
                    </a:ext>
                  </a:extLst>
                </p14:cNvPr>
                <p14:cNvContentPartPr/>
                <p14:nvPr/>
              </p14:nvContentPartPr>
              <p14:xfrm>
                <a:off x="7352967" y="2234782"/>
                <a:ext cx="106560" cy="7560"/>
              </p14:xfrm>
            </p:contentPart>
          </mc:Choice>
          <mc:Fallback xmlns="">
            <p:pic>
              <p:nvPicPr>
                <p:cNvPr id="236" name="Freihand 235">
                  <a:extLst>
                    <a:ext uri="{FF2B5EF4-FFF2-40B4-BE49-F238E27FC236}">
                      <a16:creationId xmlns:a16="http://schemas.microsoft.com/office/drawing/2014/main" id="{03CF48A9-15DC-5EF8-3121-25F509AD61E3}"/>
                    </a:ext>
                  </a:extLst>
                </p:cNvPr>
                <p:cNvPicPr/>
                <p:nvPr/>
              </p:nvPicPr>
              <p:blipFill>
                <a:blip r:embed="rId288"/>
                <a:stretch>
                  <a:fillRect/>
                </a:stretch>
              </p:blipFill>
              <p:spPr>
                <a:xfrm>
                  <a:off x="7343967" y="2225782"/>
                  <a:ext cx="1242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37" name="Freihand 236">
                  <a:extLst>
                    <a:ext uri="{FF2B5EF4-FFF2-40B4-BE49-F238E27FC236}">
                      <a16:creationId xmlns:a16="http://schemas.microsoft.com/office/drawing/2014/main" id="{C05A7CAB-DBE8-7CE5-2EE7-FFA6C05062D8}"/>
                    </a:ext>
                  </a:extLst>
                </p14:cNvPr>
                <p14:cNvContentPartPr/>
                <p14:nvPr/>
              </p14:nvContentPartPr>
              <p14:xfrm>
                <a:off x="7337847" y="2292022"/>
                <a:ext cx="141120" cy="19080"/>
              </p14:xfrm>
            </p:contentPart>
          </mc:Choice>
          <mc:Fallback xmlns="">
            <p:pic>
              <p:nvPicPr>
                <p:cNvPr id="237" name="Freihand 236">
                  <a:extLst>
                    <a:ext uri="{FF2B5EF4-FFF2-40B4-BE49-F238E27FC236}">
                      <a16:creationId xmlns:a16="http://schemas.microsoft.com/office/drawing/2014/main" id="{C05A7CAB-DBE8-7CE5-2EE7-FFA6C05062D8}"/>
                    </a:ext>
                  </a:extLst>
                </p:cNvPr>
                <p:cNvPicPr/>
                <p:nvPr/>
              </p:nvPicPr>
              <p:blipFill>
                <a:blip r:embed="rId290"/>
                <a:stretch>
                  <a:fillRect/>
                </a:stretch>
              </p:blipFill>
              <p:spPr>
                <a:xfrm>
                  <a:off x="7329207" y="2283022"/>
                  <a:ext cx="1587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38" name="Freihand 237">
                  <a:extLst>
                    <a:ext uri="{FF2B5EF4-FFF2-40B4-BE49-F238E27FC236}">
                      <a16:creationId xmlns:a16="http://schemas.microsoft.com/office/drawing/2014/main" id="{1958DB61-5297-FDF3-4400-E5869E6CA71E}"/>
                    </a:ext>
                  </a:extLst>
                </p14:cNvPr>
                <p14:cNvContentPartPr/>
                <p14:nvPr/>
              </p14:nvContentPartPr>
              <p14:xfrm>
                <a:off x="7501647" y="2171782"/>
                <a:ext cx="105480" cy="180360"/>
              </p14:xfrm>
            </p:contentPart>
          </mc:Choice>
          <mc:Fallback xmlns="">
            <p:pic>
              <p:nvPicPr>
                <p:cNvPr id="238" name="Freihand 237">
                  <a:extLst>
                    <a:ext uri="{FF2B5EF4-FFF2-40B4-BE49-F238E27FC236}">
                      <a16:creationId xmlns:a16="http://schemas.microsoft.com/office/drawing/2014/main" id="{1958DB61-5297-FDF3-4400-E5869E6CA71E}"/>
                    </a:ext>
                  </a:extLst>
                </p:cNvPr>
                <p:cNvPicPr/>
                <p:nvPr/>
              </p:nvPicPr>
              <p:blipFill>
                <a:blip r:embed="rId292"/>
                <a:stretch>
                  <a:fillRect/>
                </a:stretch>
              </p:blipFill>
              <p:spPr>
                <a:xfrm>
                  <a:off x="7492647" y="2162782"/>
                  <a:ext cx="123120" cy="198000"/>
                </a:xfrm>
                <a:prstGeom prst="rect">
                  <a:avLst/>
                </a:prstGeom>
              </p:spPr>
            </p:pic>
          </mc:Fallback>
        </mc:AlternateContent>
      </p:grpSp>
      <p:grpSp>
        <p:nvGrpSpPr>
          <p:cNvPr id="265" name="Gruppieren 264">
            <a:extLst>
              <a:ext uri="{FF2B5EF4-FFF2-40B4-BE49-F238E27FC236}">
                <a16:creationId xmlns:a16="http://schemas.microsoft.com/office/drawing/2014/main" id="{3F68E159-6DE8-9FBD-F109-383A2A859D56}"/>
              </a:ext>
            </a:extLst>
          </p:cNvPr>
          <p:cNvGrpSpPr/>
          <p:nvPr/>
        </p:nvGrpSpPr>
        <p:grpSpPr>
          <a:xfrm>
            <a:off x="7367727" y="2494342"/>
            <a:ext cx="303480" cy="189720"/>
            <a:chOff x="7367727" y="2494342"/>
            <a:chExt cx="303480" cy="189720"/>
          </a:xfrm>
        </p:grpSpPr>
        <mc:AlternateContent xmlns:mc="http://schemas.openxmlformats.org/markup-compatibility/2006" xmlns:p14="http://schemas.microsoft.com/office/powerpoint/2010/main">
          <mc:Choice Requires="p14">
            <p:contentPart p14:bwMode="auto" r:id="rId293">
              <p14:nvContentPartPr>
                <p14:cNvPr id="262" name="Freihand 261">
                  <a:extLst>
                    <a:ext uri="{FF2B5EF4-FFF2-40B4-BE49-F238E27FC236}">
                      <a16:creationId xmlns:a16="http://schemas.microsoft.com/office/drawing/2014/main" id="{44CDDA5A-E021-46D5-1A5E-042820B977F6}"/>
                    </a:ext>
                  </a:extLst>
                </p14:cNvPr>
                <p14:cNvContentPartPr/>
                <p14:nvPr/>
              </p14:nvContentPartPr>
              <p14:xfrm>
                <a:off x="7367727" y="2558782"/>
                <a:ext cx="190080" cy="12600"/>
              </p14:xfrm>
            </p:contentPart>
          </mc:Choice>
          <mc:Fallback xmlns="">
            <p:pic>
              <p:nvPicPr>
                <p:cNvPr id="262" name="Freihand 261">
                  <a:extLst>
                    <a:ext uri="{FF2B5EF4-FFF2-40B4-BE49-F238E27FC236}">
                      <a16:creationId xmlns:a16="http://schemas.microsoft.com/office/drawing/2014/main" id="{44CDDA5A-E021-46D5-1A5E-042820B977F6}"/>
                    </a:ext>
                  </a:extLst>
                </p:cNvPr>
                <p:cNvPicPr/>
                <p:nvPr/>
              </p:nvPicPr>
              <p:blipFill>
                <a:blip r:embed="rId294"/>
                <a:stretch>
                  <a:fillRect/>
                </a:stretch>
              </p:blipFill>
              <p:spPr>
                <a:xfrm>
                  <a:off x="7359087" y="2549782"/>
                  <a:ext cx="2077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63" name="Freihand 262">
                  <a:extLst>
                    <a:ext uri="{FF2B5EF4-FFF2-40B4-BE49-F238E27FC236}">
                      <a16:creationId xmlns:a16="http://schemas.microsoft.com/office/drawing/2014/main" id="{915F74E0-2229-1B0E-B4BC-05E9CCAEE0BD}"/>
                    </a:ext>
                  </a:extLst>
                </p14:cNvPr>
                <p14:cNvContentPartPr/>
                <p14:nvPr/>
              </p14:nvContentPartPr>
              <p14:xfrm>
                <a:off x="7406967" y="2590822"/>
                <a:ext cx="182880" cy="17280"/>
              </p14:xfrm>
            </p:contentPart>
          </mc:Choice>
          <mc:Fallback xmlns="">
            <p:pic>
              <p:nvPicPr>
                <p:cNvPr id="263" name="Freihand 262">
                  <a:extLst>
                    <a:ext uri="{FF2B5EF4-FFF2-40B4-BE49-F238E27FC236}">
                      <a16:creationId xmlns:a16="http://schemas.microsoft.com/office/drawing/2014/main" id="{915F74E0-2229-1B0E-B4BC-05E9CCAEE0BD}"/>
                    </a:ext>
                  </a:extLst>
                </p:cNvPr>
                <p:cNvPicPr/>
                <p:nvPr/>
              </p:nvPicPr>
              <p:blipFill>
                <a:blip r:embed="rId296"/>
                <a:stretch>
                  <a:fillRect/>
                </a:stretch>
              </p:blipFill>
              <p:spPr>
                <a:xfrm>
                  <a:off x="7398327" y="2581822"/>
                  <a:ext cx="2005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64" name="Freihand 263">
                  <a:extLst>
                    <a:ext uri="{FF2B5EF4-FFF2-40B4-BE49-F238E27FC236}">
                      <a16:creationId xmlns:a16="http://schemas.microsoft.com/office/drawing/2014/main" id="{5C0A42CD-304B-CC56-5708-C9F49E6F9983}"/>
                    </a:ext>
                  </a:extLst>
                </p14:cNvPr>
                <p14:cNvContentPartPr/>
                <p14:nvPr/>
              </p14:nvContentPartPr>
              <p14:xfrm>
                <a:off x="7587687" y="2494342"/>
                <a:ext cx="83520" cy="189720"/>
              </p14:xfrm>
            </p:contentPart>
          </mc:Choice>
          <mc:Fallback xmlns="">
            <p:pic>
              <p:nvPicPr>
                <p:cNvPr id="264" name="Freihand 263">
                  <a:extLst>
                    <a:ext uri="{FF2B5EF4-FFF2-40B4-BE49-F238E27FC236}">
                      <a16:creationId xmlns:a16="http://schemas.microsoft.com/office/drawing/2014/main" id="{5C0A42CD-304B-CC56-5708-C9F49E6F9983}"/>
                    </a:ext>
                  </a:extLst>
                </p:cNvPr>
                <p:cNvPicPr/>
                <p:nvPr/>
              </p:nvPicPr>
              <p:blipFill>
                <a:blip r:embed="rId298"/>
                <a:stretch>
                  <a:fillRect/>
                </a:stretch>
              </p:blipFill>
              <p:spPr>
                <a:xfrm>
                  <a:off x="7579047" y="2485342"/>
                  <a:ext cx="101160" cy="207360"/>
                </a:xfrm>
                <a:prstGeom prst="rect">
                  <a:avLst/>
                </a:prstGeom>
              </p:spPr>
            </p:pic>
          </mc:Fallback>
        </mc:AlternateContent>
      </p:grpSp>
      <p:sp>
        <p:nvSpPr>
          <p:cNvPr id="281" name="Rechteck 280">
            <a:extLst>
              <a:ext uri="{FF2B5EF4-FFF2-40B4-BE49-F238E27FC236}">
                <a16:creationId xmlns:a16="http://schemas.microsoft.com/office/drawing/2014/main" id="{AC9EA890-52E1-9D4D-61EB-6F0F2C2C71D1}"/>
              </a:ext>
            </a:extLst>
          </p:cNvPr>
          <p:cNvSpPr/>
          <p:nvPr/>
        </p:nvSpPr>
        <p:spPr>
          <a:xfrm>
            <a:off x="8490093" y="4330929"/>
            <a:ext cx="3712984" cy="2510031"/>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99">
            <p14:nvContentPartPr>
              <p14:cNvPr id="240" name="Freihand 239">
                <a:extLst>
                  <a:ext uri="{FF2B5EF4-FFF2-40B4-BE49-F238E27FC236}">
                    <a16:creationId xmlns:a16="http://schemas.microsoft.com/office/drawing/2014/main" id="{B34CBC67-AF29-3F7D-0168-6ACFB4821937}"/>
                  </a:ext>
                </a:extLst>
              </p14:cNvPr>
              <p14:cNvContentPartPr/>
              <p14:nvPr/>
            </p14:nvContentPartPr>
            <p14:xfrm>
              <a:off x="7883967" y="2104102"/>
              <a:ext cx="150480" cy="143640"/>
            </p14:xfrm>
          </p:contentPart>
        </mc:Choice>
        <mc:Fallback xmlns="">
          <p:pic>
            <p:nvPicPr>
              <p:cNvPr id="240" name="Freihand 239">
                <a:extLst>
                  <a:ext uri="{FF2B5EF4-FFF2-40B4-BE49-F238E27FC236}">
                    <a16:creationId xmlns:a16="http://schemas.microsoft.com/office/drawing/2014/main" id="{B34CBC67-AF29-3F7D-0168-6ACFB4821937}"/>
                  </a:ext>
                </a:extLst>
              </p:cNvPr>
              <p:cNvPicPr/>
              <p:nvPr/>
            </p:nvPicPr>
            <p:blipFill>
              <a:blip r:embed="rId300"/>
              <a:stretch>
                <a:fillRect/>
              </a:stretch>
            </p:blipFill>
            <p:spPr>
              <a:xfrm>
                <a:off x="7875327" y="2095462"/>
                <a:ext cx="1681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41" name="Freihand 240">
                <a:extLst>
                  <a:ext uri="{FF2B5EF4-FFF2-40B4-BE49-F238E27FC236}">
                    <a16:creationId xmlns:a16="http://schemas.microsoft.com/office/drawing/2014/main" id="{560A4F3C-B5CB-5617-4A4F-AEB7C1A5392E}"/>
                  </a:ext>
                </a:extLst>
              </p14:cNvPr>
              <p14:cNvContentPartPr/>
              <p14:nvPr/>
            </p14:nvContentPartPr>
            <p14:xfrm>
              <a:off x="8070087" y="2201662"/>
              <a:ext cx="34920" cy="138240"/>
            </p14:xfrm>
          </p:contentPart>
        </mc:Choice>
        <mc:Fallback xmlns="">
          <p:pic>
            <p:nvPicPr>
              <p:cNvPr id="241" name="Freihand 240">
                <a:extLst>
                  <a:ext uri="{FF2B5EF4-FFF2-40B4-BE49-F238E27FC236}">
                    <a16:creationId xmlns:a16="http://schemas.microsoft.com/office/drawing/2014/main" id="{560A4F3C-B5CB-5617-4A4F-AEB7C1A5392E}"/>
                  </a:ext>
                </a:extLst>
              </p:cNvPr>
              <p:cNvPicPr/>
              <p:nvPr/>
            </p:nvPicPr>
            <p:blipFill>
              <a:blip r:embed="rId302"/>
              <a:stretch>
                <a:fillRect/>
              </a:stretch>
            </p:blipFill>
            <p:spPr>
              <a:xfrm>
                <a:off x="8061447" y="2192662"/>
                <a:ext cx="525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42" name="Freihand 241">
                <a:extLst>
                  <a:ext uri="{FF2B5EF4-FFF2-40B4-BE49-F238E27FC236}">
                    <a16:creationId xmlns:a16="http://schemas.microsoft.com/office/drawing/2014/main" id="{95837F27-CAA4-FE64-632E-4378A10C1552}"/>
                  </a:ext>
                </a:extLst>
              </p14:cNvPr>
              <p14:cNvContentPartPr/>
              <p14:nvPr/>
            </p14:nvContentPartPr>
            <p14:xfrm>
              <a:off x="8149647" y="2093662"/>
              <a:ext cx="108000" cy="150480"/>
            </p14:xfrm>
          </p:contentPart>
        </mc:Choice>
        <mc:Fallback xmlns="">
          <p:pic>
            <p:nvPicPr>
              <p:cNvPr id="242" name="Freihand 241">
                <a:extLst>
                  <a:ext uri="{FF2B5EF4-FFF2-40B4-BE49-F238E27FC236}">
                    <a16:creationId xmlns:a16="http://schemas.microsoft.com/office/drawing/2014/main" id="{95837F27-CAA4-FE64-632E-4378A10C1552}"/>
                  </a:ext>
                </a:extLst>
              </p:cNvPr>
              <p:cNvPicPr/>
              <p:nvPr/>
            </p:nvPicPr>
            <p:blipFill>
              <a:blip r:embed="rId304"/>
              <a:stretch>
                <a:fillRect/>
              </a:stretch>
            </p:blipFill>
            <p:spPr>
              <a:xfrm>
                <a:off x="8140647" y="2085022"/>
                <a:ext cx="1256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43" name="Freihand 242">
                <a:extLst>
                  <a:ext uri="{FF2B5EF4-FFF2-40B4-BE49-F238E27FC236}">
                    <a16:creationId xmlns:a16="http://schemas.microsoft.com/office/drawing/2014/main" id="{D752F7F4-1FB2-E75E-5909-1B485263FF6F}"/>
                  </a:ext>
                </a:extLst>
              </p14:cNvPr>
              <p14:cNvContentPartPr/>
              <p14:nvPr/>
            </p14:nvContentPartPr>
            <p14:xfrm>
              <a:off x="8182767" y="2081782"/>
              <a:ext cx="268200" cy="100800"/>
            </p14:xfrm>
          </p:contentPart>
        </mc:Choice>
        <mc:Fallback xmlns="">
          <p:pic>
            <p:nvPicPr>
              <p:cNvPr id="243" name="Freihand 242">
                <a:extLst>
                  <a:ext uri="{FF2B5EF4-FFF2-40B4-BE49-F238E27FC236}">
                    <a16:creationId xmlns:a16="http://schemas.microsoft.com/office/drawing/2014/main" id="{D752F7F4-1FB2-E75E-5909-1B485263FF6F}"/>
                  </a:ext>
                </a:extLst>
              </p:cNvPr>
              <p:cNvPicPr/>
              <p:nvPr/>
            </p:nvPicPr>
            <p:blipFill>
              <a:blip r:embed="rId306"/>
              <a:stretch>
                <a:fillRect/>
              </a:stretch>
            </p:blipFill>
            <p:spPr>
              <a:xfrm>
                <a:off x="8173767" y="2073142"/>
                <a:ext cx="2858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44" name="Freihand 243">
                <a:extLst>
                  <a:ext uri="{FF2B5EF4-FFF2-40B4-BE49-F238E27FC236}">
                    <a16:creationId xmlns:a16="http://schemas.microsoft.com/office/drawing/2014/main" id="{FFF21207-8CED-76E0-3DFE-BFF3973BE92E}"/>
                  </a:ext>
                </a:extLst>
              </p14:cNvPr>
              <p14:cNvContentPartPr/>
              <p14:nvPr/>
            </p14:nvContentPartPr>
            <p14:xfrm>
              <a:off x="8378247" y="2124262"/>
              <a:ext cx="91800" cy="201240"/>
            </p14:xfrm>
          </p:contentPart>
        </mc:Choice>
        <mc:Fallback xmlns="">
          <p:pic>
            <p:nvPicPr>
              <p:cNvPr id="244" name="Freihand 243">
                <a:extLst>
                  <a:ext uri="{FF2B5EF4-FFF2-40B4-BE49-F238E27FC236}">
                    <a16:creationId xmlns:a16="http://schemas.microsoft.com/office/drawing/2014/main" id="{FFF21207-8CED-76E0-3DFE-BFF3973BE92E}"/>
                  </a:ext>
                </a:extLst>
              </p:cNvPr>
              <p:cNvPicPr/>
              <p:nvPr/>
            </p:nvPicPr>
            <p:blipFill>
              <a:blip r:embed="rId308"/>
              <a:stretch>
                <a:fillRect/>
              </a:stretch>
            </p:blipFill>
            <p:spPr>
              <a:xfrm>
                <a:off x="8369247" y="2115622"/>
                <a:ext cx="10944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46" name="Freihand 245">
                <a:extLst>
                  <a:ext uri="{FF2B5EF4-FFF2-40B4-BE49-F238E27FC236}">
                    <a16:creationId xmlns:a16="http://schemas.microsoft.com/office/drawing/2014/main" id="{F5F95D80-4794-0EB0-BFC1-EFA6AD3CC67B}"/>
                  </a:ext>
                </a:extLst>
              </p14:cNvPr>
              <p14:cNvContentPartPr/>
              <p14:nvPr/>
            </p14:nvContentPartPr>
            <p14:xfrm>
              <a:off x="8719887" y="2125342"/>
              <a:ext cx="154800" cy="25200"/>
            </p14:xfrm>
          </p:contentPart>
        </mc:Choice>
        <mc:Fallback xmlns="">
          <p:pic>
            <p:nvPicPr>
              <p:cNvPr id="246" name="Freihand 245">
                <a:extLst>
                  <a:ext uri="{FF2B5EF4-FFF2-40B4-BE49-F238E27FC236}">
                    <a16:creationId xmlns:a16="http://schemas.microsoft.com/office/drawing/2014/main" id="{F5F95D80-4794-0EB0-BFC1-EFA6AD3CC67B}"/>
                  </a:ext>
                </a:extLst>
              </p:cNvPr>
              <p:cNvPicPr/>
              <p:nvPr/>
            </p:nvPicPr>
            <p:blipFill>
              <a:blip r:embed="rId310"/>
              <a:stretch>
                <a:fillRect/>
              </a:stretch>
            </p:blipFill>
            <p:spPr>
              <a:xfrm>
                <a:off x="8710887" y="2116342"/>
                <a:ext cx="1724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47" name="Freihand 246">
                <a:extLst>
                  <a:ext uri="{FF2B5EF4-FFF2-40B4-BE49-F238E27FC236}">
                    <a16:creationId xmlns:a16="http://schemas.microsoft.com/office/drawing/2014/main" id="{3029B8A3-CF8B-2E42-4C58-CB8A5EE1A283}"/>
                  </a:ext>
                </a:extLst>
              </p14:cNvPr>
              <p14:cNvContentPartPr/>
              <p14:nvPr/>
            </p14:nvContentPartPr>
            <p14:xfrm>
              <a:off x="8732847" y="2182582"/>
              <a:ext cx="141120" cy="23040"/>
            </p14:xfrm>
          </p:contentPart>
        </mc:Choice>
        <mc:Fallback xmlns="">
          <p:pic>
            <p:nvPicPr>
              <p:cNvPr id="247" name="Freihand 246">
                <a:extLst>
                  <a:ext uri="{FF2B5EF4-FFF2-40B4-BE49-F238E27FC236}">
                    <a16:creationId xmlns:a16="http://schemas.microsoft.com/office/drawing/2014/main" id="{3029B8A3-CF8B-2E42-4C58-CB8A5EE1A283}"/>
                  </a:ext>
                </a:extLst>
              </p:cNvPr>
              <p:cNvPicPr/>
              <p:nvPr/>
            </p:nvPicPr>
            <p:blipFill>
              <a:blip r:embed="rId312"/>
              <a:stretch>
                <a:fillRect/>
              </a:stretch>
            </p:blipFill>
            <p:spPr>
              <a:xfrm>
                <a:off x="8723847" y="2173582"/>
                <a:ext cx="1587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66" name="Freihand 265">
                <a:extLst>
                  <a:ext uri="{FF2B5EF4-FFF2-40B4-BE49-F238E27FC236}">
                    <a16:creationId xmlns:a16="http://schemas.microsoft.com/office/drawing/2014/main" id="{11960EC5-FDE9-FA09-F94A-5D335869201C}"/>
                  </a:ext>
                </a:extLst>
              </p14:cNvPr>
              <p14:cNvContentPartPr/>
              <p14:nvPr/>
            </p14:nvContentPartPr>
            <p14:xfrm>
              <a:off x="8316327" y="2549062"/>
              <a:ext cx="105120" cy="27720"/>
            </p14:xfrm>
          </p:contentPart>
        </mc:Choice>
        <mc:Fallback xmlns="">
          <p:pic>
            <p:nvPicPr>
              <p:cNvPr id="266" name="Freihand 265">
                <a:extLst>
                  <a:ext uri="{FF2B5EF4-FFF2-40B4-BE49-F238E27FC236}">
                    <a16:creationId xmlns:a16="http://schemas.microsoft.com/office/drawing/2014/main" id="{11960EC5-FDE9-FA09-F94A-5D335869201C}"/>
                  </a:ext>
                </a:extLst>
              </p:cNvPr>
              <p:cNvPicPr/>
              <p:nvPr/>
            </p:nvPicPr>
            <p:blipFill>
              <a:blip r:embed="rId314"/>
              <a:stretch>
                <a:fillRect/>
              </a:stretch>
            </p:blipFill>
            <p:spPr>
              <a:xfrm>
                <a:off x="8307327" y="2540062"/>
                <a:ext cx="1227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67" name="Freihand 266">
                <a:extLst>
                  <a:ext uri="{FF2B5EF4-FFF2-40B4-BE49-F238E27FC236}">
                    <a16:creationId xmlns:a16="http://schemas.microsoft.com/office/drawing/2014/main" id="{240D750A-8956-BA6B-1295-C3841F941722}"/>
                  </a:ext>
                </a:extLst>
              </p14:cNvPr>
              <p14:cNvContentPartPr/>
              <p14:nvPr/>
            </p14:nvContentPartPr>
            <p14:xfrm>
              <a:off x="8375727" y="2525662"/>
              <a:ext cx="104040" cy="209880"/>
            </p14:xfrm>
          </p:contentPart>
        </mc:Choice>
        <mc:Fallback xmlns="">
          <p:pic>
            <p:nvPicPr>
              <p:cNvPr id="267" name="Freihand 266">
                <a:extLst>
                  <a:ext uri="{FF2B5EF4-FFF2-40B4-BE49-F238E27FC236}">
                    <a16:creationId xmlns:a16="http://schemas.microsoft.com/office/drawing/2014/main" id="{240D750A-8956-BA6B-1295-C3841F941722}"/>
                  </a:ext>
                </a:extLst>
              </p:cNvPr>
              <p:cNvPicPr/>
              <p:nvPr/>
            </p:nvPicPr>
            <p:blipFill>
              <a:blip r:embed="rId316"/>
              <a:stretch>
                <a:fillRect/>
              </a:stretch>
            </p:blipFill>
            <p:spPr>
              <a:xfrm>
                <a:off x="8366727" y="2517022"/>
                <a:ext cx="1216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68" name="Freihand 267">
                <a:extLst>
                  <a:ext uri="{FF2B5EF4-FFF2-40B4-BE49-F238E27FC236}">
                    <a16:creationId xmlns:a16="http://schemas.microsoft.com/office/drawing/2014/main" id="{B441E26A-4385-979E-6FAF-D12C21AAB166}"/>
                  </a:ext>
                </a:extLst>
              </p14:cNvPr>
              <p14:cNvContentPartPr/>
              <p14:nvPr/>
            </p14:nvContentPartPr>
            <p14:xfrm>
              <a:off x="8711607" y="2544742"/>
              <a:ext cx="134640" cy="58680"/>
            </p14:xfrm>
          </p:contentPart>
        </mc:Choice>
        <mc:Fallback xmlns="">
          <p:pic>
            <p:nvPicPr>
              <p:cNvPr id="268" name="Freihand 267">
                <a:extLst>
                  <a:ext uri="{FF2B5EF4-FFF2-40B4-BE49-F238E27FC236}">
                    <a16:creationId xmlns:a16="http://schemas.microsoft.com/office/drawing/2014/main" id="{B441E26A-4385-979E-6FAF-D12C21AAB166}"/>
                  </a:ext>
                </a:extLst>
              </p:cNvPr>
              <p:cNvPicPr/>
              <p:nvPr/>
            </p:nvPicPr>
            <p:blipFill>
              <a:blip r:embed="rId318"/>
              <a:stretch>
                <a:fillRect/>
              </a:stretch>
            </p:blipFill>
            <p:spPr>
              <a:xfrm>
                <a:off x="8702607" y="2536102"/>
                <a:ext cx="1522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49" name="Freihand 248">
                <a:extLst>
                  <a:ext uri="{FF2B5EF4-FFF2-40B4-BE49-F238E27FC236}">
                    <a16:creationId xmlns:a16="http://schemas.microsoft.com/office/drawing/2014/main" id="{31A3CC3B-748E-1BFF-B3DF-FFDAA1965FD1}"/>
                  </a:ext>
                </a:extLst>
              </p14:cNvPr>
              <p14:cNvContentPartPr/>
              <p14:nvPr/>
            </p14:nvContentPartPr>
            <p14:xfrm>
              <a:off x="9160167" y="2049382"/>
              <a:ext cx="78480" cy="145800"/>
            </p14:xfrm>
          </p:contentPart>
        </mc:Choice>
        <mc:Fallback xmlns="">
          <p:pic>
            <p:nvPicPr>
              <p:cNvPr id="249" name="Freihand 248">
                <a:extLst>
                  <a:ext uri="{FF2B5EF4-FFF2-40B4-BE49-F238E27FC236}">
                    <a16:creationId xmlns:a16="http://schemas.microsoft.com/office/drawing/2014/main" id="{31A3CC3B-748E-1BFF-B3DF-FFDAA1965FD1}"/>
                  </a:ext>
                </a:extLst>
              </p:cNvPr>
              <p:cNvPicPr/>
              <p:nvPr/>
            </p:nvPicPr>
            <p:blipFill>
              <a:blip r:embed="rId320"/>
              <a:stretch>
                <a:fillRect/>
              </a:stretch>
            </p:blipFill>
            <p:spPr>
              <a:xfrm>
                <a:off x="9151167" y="2040382"/>
                <a:ext cx="961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50" name="Freihand 249">
                <a:extLst>
                  <a:ext uri="{FF2B5EF4-FFF2-40B4-BE49-F238E27FC236}">
                    <a16:creationId xmlns:a16="http://schemas.microsoft.com/office/drawing/2014/main" id="{7C8A8783-731A-5BE9-6B5E-161E928A9229}"/>
                  </a:ext>
                </a:extLst>
              </p14:cNvPr>
              <p14:cNvContentPartPr/>
              <p14:nvPr/>
            </p14:nvContentPartPr>
            <p14:xfrm>
              <a:off x="9322887" y="2078902"/>
              <a:ext cx="105120" cy="74880"/>
            </p14:xfrm>
          </p:contentPart>
        </mc:Choice>
        <mc:Fallback xmlns="">
          <p:pic>
            <p:nvPicPr>
              <p:cNvPr id="250" name="Freihand 249">
                <a:extLst>
                  <a:ext uri="{FF2B5EF4-FFF2-40B4-BE49-F238E27FC236}">
                    <a16:creationId xmlns:a16="http://schemas.microsoft.com/office/drawing/2014/main" id="{7C8A8783-731A-5BE9-6B5E-161E928A9229}"/>
                  </a:ext>
                </a:extLst>
              </p:cNvPr>
              <p:cNvPicPr/>
              <p:nvPr/>
            </p:nvPicPr>
            <p:blipFill>
              <a:blip r:embed="rId322"/>
              <a:stretch>
                <a:fillRect/>
              </a:stretch>
            </p:blipFill>
            <p:spPr>
              <a:xfrm>
                <a:off x="9313887" y="2070262"/>
                <a:ext cx="1227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51" name="Freihand 250">
                <a:extLst>
                  <a:ext uri="{FF2B5EF4-FFF2-40B4-BE49-F238E27FC236}">
                    <a16:creationId xmlns:a16="http://schemas.microsoft.com/office/drawing/2014/main" id="{A7BEF44F-7053-A2B7-5FFD-0EF9010168EB}"/>
                  </a:ext>
                </a:extLst>
              </p14:cNvPr>
              <p14:cNvContentPartPr/>
              <p14:nvPr/>
            </p14:nvContentPartPr>
            <p14:xfrm>
              <a:off x="9464007" y="2073502"/>
              <a:ext cx="96480" cy="74880"/>
            </p14:xfrm>
          </p:contentPart>
        </mc:Choice>
        <mc:Fallback xmlns="">
          <p:pic>
            <p:nvPicPr>
              <p:cNvPr id="251" name="Freihand 250">
                <a:extLst>
                  <a:ext uri="{FF2B5EF4-FFF2-40B4-BE49-F238E27FC236}">
                    <a16:creationId xmlns:a16="http://schemas.microsoft.com/office/drawing/2014/main" id="{A7BEF44F-7053-A2B7-5FFD-0EF9010168EB}"/>
                  </a:ext>
                </a:extLst>
              </p:cNvPr>
              <p:cNvPicPr/>
              <p:nvPr/>
            </p:nvPicPr>
            <p:blipFill>
              <a:blip r:embed="rId324"/>
              <a:stretch>
                <a:fillRect/>
              </a:stretch>
            </p:blipFill>
            <p:spPr>
              <a:xfrm>
                <a:off x="9455367" y="2064502"/>
                <a:ext cx="1141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53" name="Freihand 252">
                <a:extLst>
                  <a:ext uri="{FF2B5EF4-FFF2-40B4-BE49-F238E27FC236}">
                    <a16:creationId xmlns:a16="http://schemas.microsoft.com/office/drawing/2014/main" id="{750F46A4-92A2-30A4-E615-1189BFF40CAE}"/>
                  </a:ext>
                </a:extLst>
              </p14:cNvPr>
              <p14:cNvContentPartPr/>
              <p14:nvPr/>
            </p14:nvContentPartPr>
            <p14:xfrm>
              <a:off x="9802047" y="2056222"/>
              <a:ext cx="18360" cy="137520"/>
            </p14:xfrm>
          </p:contentPart>
        </mc:Choice>
        <mc:Fallback xmlns="">
          <p:pic>
            <p:nvPicPr>
              <p:cNvPr id="253" name="Freihand 252">
                <a:extLst>
                  <a:ext uri="{FF2B5EF4-FFF2-40B4-BE49-F238E27FC236}">
                    <a16:creationId xmlns:a16="http://schemas.microsoft.com/office/drawing/2014/main" id="{750F46A4-92A2-30A4-E615-1189BFF40CAE}"/>
                  </a:ext>
                </a:extLst>
              </p:cNvPr>
              <p:cNvPicPr/>
              <p:nvPr/>
            </p:nvPicPr>
            <p:blipFill>
              <a:blip r:embed="rId326"/>
              <a:stretch>
                <a:fillRect/>
              </a:stretch>
            </p:blipFill>
            <p:spPr>
              <a:xfrm>
                <a:off x="9793047" y="2047222"/>
                <a:ext cx="360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54" name="Freihand 253">
                <a:extLst>
                  <a:ext uri="{FF2B5EF4-FFF2-40B4-BE49-F238E27FC236}">
                    <a16:creationId xmlns:a16="http://schemas.microsoft.com/office/drawing/2014/main" id="{5CED4D6B-7350-434C-0274-F31B57E43A67}"/>
                  </a:ext>
                </a:extLst>
              </p14:cNvPr>
              <p14:cNvContentPartPr/>
              <p14:nvPr/>
            </p14:nvContentPartPr>
            <p14:xfrm>
              <a:off x="9738327" y="2106622"/>
              <a:ext cx="137520" cy="11160"/>
            </p14:xfrm>
          </p:contentPart>
        </mc:Choice>
        <mc:Fallback xmlns="">
          <p:pic>
            <p:nvPicPr>
              <p:cNvPr id="254" name="Freihand 253">
                <a:extLst>
                  <a:ext uri="{FF2B5EF4-FFF2-40B4-BE49-F238E27FC236}">
                    <a16:creationId xmlns:a16="http://schemas.microsoft.com/office/drawing/2014/main" id="{5CED4D6B-7350-434C-0274-F31B57E43A67}"/>
                  </a:ext>
                </a:extLst>
              </p:cNvPr>
              <p:cNvPicPr/>
              <p:nvPr/>
            </p:nvPicPr>
            <p:blipFill>
              <a:blip r:embed="rId328"/>
              <a:stretch>
                <a:fillRect/>
              </a:stretch>
            </p:blipFill>
            <p:spPr>
              <a:xfrm>
                <a:off x="9729687" y="2097982"/>
                <a:ext cx="1551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56" name="Freihand 255">
                <a:extLst>
                  <a:ext uri="{FF2B5EF4-FFF2-40B4-BE49-F238E27FC236}">
                    <a16:creationId xmlns:a16="http://schemas.microsoft.com/office/drawing/2014/main" id="{17DA8F07-7D89-989B-9374-D9FD77ADDC1B}"/>
                  </a:ext>
                </a:extLst>
              </p14:cNvPr>
              <p14:cNvContentPartPr/>
              <p14:nvPr/>
            </p14:nvContentPartPr>
            <p14:xfrm>
              <a:off x="10001847" y="2009782"/>
              <a:ext cx="113760" cy="171360"/>
            </p14:xfrm>
          </p:contentPart>
        </mc:Choice>
        <mc:Fallback xmlns="">
          <p:pic>
            <p:nvPicPr>
              <p:cNvPr id="256" name="Freihand 255">
                <a:extLst>
                  <a:ext uri="{FF2B5EF4-FFF2-40B4-BE49-F238E27FC236}">
                    <a16:creationId xmlns:a16="http://schemas.microsoft.com/office/drawing/2014/main" id="{17DA8F07-7D89-989B-9374-D9FD77ADDC1B}"/>
                  </a:ext>
                </a:extLst>
              </p:cNvPr>
              <p:cNvPicPr/>
              <p:nvPr/>
            </p:nvPicPr>
            <p:blipFill>
              <a:blip r:embed="rId330"/>
              <a:stretch>
                <a:fillRect/>
              </a:stretch>
            </p:blipFill>
            <p:spPr>
              <a:xfrm>
                <a:off x="9992847" y="2000782"/>
                <a:ext cx="1314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57" name="Freihand 256">
                <a:extLst>
                  <a:ext uri="{FF2B5EF4-FFF2-40B4-BE49-F238E27FC236}">
                    <a16:creationId xmlns:a16="http://schemas.microsoft.com/office/drawing/2014/main" id="{174B1E3A-9BFA-A1BE-8B63-784D460826A3}"/>
                  </a:ext>
                </a:extLst>
              </p14:cNvPr>
              <p14:cNvContentPartPr/>
              <p14:nvPr/>
            </p14:nvContentPartPr>
            <p14:xfrm>
              <a:off x="10183287" y="2039662"/>
              <a:ext cx="128520" cy="124920"/>
            </p14:xfrm>
          </p:contentPart>
        </mc:Choice>
        <mc:Fallback xmlns="">
          <p:pic>
            <p:nvPicPr>
              <p:cNvPr id="257" name="Freihand 256">
                <a:extLst>
                  <a:ext uri="{FF2B5EF4-FFF2-40B4-BE49-F238E27FC236}">
                    <a16:creationId xmlns:a16="http://schemas.microsoft.com/office/drawing/2014/main" id="{174B1E3A-9BFA-A1BE-8B63-784D460826A3}"/>
                  </a:ext>
                </a:extLst>
              </p:cNvPr>
              <p:cNvPicPr/>
              <p:nvPr/>
            </p:nvPicPr>
            <p:blipFill>
              <a:blip r:embed="rId332"/>
              <a:stretch>
                <a:fillRect/>
              </a:stretch>
            </p:blipFill>
            <p:spPr>
              <a:xfrm>
                <a:off x="10174287" y="2030662"/>
                <a:ext cx="1461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58" name="Freihand 257">
                <a:extLst>
                  <a:ext uri="{FF2B5EF4-FFF2-40B4-BE49-F238E27FC236}">
                    <a16:creationId xmlns:a16="http://schemas.microsoft.com/office/drawing/2014/main" id="{60D3B31E-C7DC-ECE9-DBB3-5A538BAE8FE4}"/>
                  </a:ext>
                </a:extLst>
              </p14:cNvPr>
              <p14:cNvContentPartPr/>
              <p14:nvPr/>
            </p14:nvContentPartPr>
            <p14:xfrm>
              <a:off x="10228647" y="2022022"/>
              <a:ext cx="117360" cy="17280"/>
            </p14:xfrm>
          </p:contentPart>
        </mc:Choice>
        <mc:Fallback xmlns="">
          <p:pic>
            <p:nvPicPr>
              <p:cNvPr id="258" name="Freihand 257">
                <a:extLst>
                  <a:ext uri="{FF2B5EF4-FFF2-40B4-BE49-F238E27FC236}">
                    <a16:creationId xmlns:a16="http://schemas.microsoft.com/office/drawing/2014/main" id="{60D3B31E-C7DC-ECE9-DBB3-5A538BAE8FE4}"/>
                  </a:ext>
                </a:extLst>
              </p:cNvPr>
              <p:cNvPicPr/>
              <p:nvPr/>
            </p:nvPicPr>
            <p:blipFill>
              <a:blip r:embed="rId334"/>
              <a:stretch>
                <a:fillRect/>
              </a:stretch>
            </p:blipFill>
            <p:spPr>
              <a:xfrm>
                <a:off x="10219647" y="2013382"/>
                <a:ext cx="1350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59" name="Freihand 258">
                <a:extLst>
                  <a:ext uri="{FF2B5EF4-FFF2-40B4-BE49-F238E27FC236}">
                    <a16:creationId xmlns:a16="http://schemas.microsoft.com/office/drawing/2014/main" id="{155EAA7C-8E54-B633-F253-C59945885A5D}"/>
                  </a:ext>
                </a:extLst>
              </p14:cNvPr>
              <p14:cNvContentPartPr/>
              <p14:nvPr/>
            </p14:nvContentPartPr>
            <p14:xfrm>
              <a:off x="10371927" y="2011222"/>
              <a:ext cx="122400" cy="123480"/>
            </p14:xfrm>
          </p:contentPart>
        </mc:Choice>
        <mc:Fallback xmlns="">
          <p:pic>
            <p:nvPicPr>
              <p:cNvPr id="259" name="Freihand 258">
                <a:extLst>
                  <a:ext uri="{FF2B5EF4-FFF2-40B4-BE49-F238E27FC236}">
                    <a16:creationId xmlns:a16="http://schemas.microsoft.com/office/drawing/2014/main" id="{155EAA7C-8E54-B633-F253-C59945885A5D}"/>
                  </a:ext>
                </a:extLst>
              </p:cNvPr>
              <p:cNvPicPr/>
              <p:nvPr/>
            </p:nvPicPr>
            <p:blipFill>
              <a:blip r:embed="rId336"/>
              <a:stretch>
                <a:fillRect/>
              </a:stretch>
            </p:blipFill>
            <p:spPr>
              <a:xfrm>
                <a:off x="10363287" y="2002582"/>
                <a:ext cx="1400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60" name="Freihand 259">
                <a:extLst>
                  <a:ext uri="{FF2B5EF4-FFF2-40B4-BE49-F238E27FC236}">
                    <a16:creationId xmlns:a16="http://schemas.microsoft.com/office/drawing/2014/main" id="{9965087A-A002-F2ED-7BBF-5E4333DB5690}"/>
                  </a:ext>
                </a:extLst>
              </p14:cNvPr>
              <p14:cNvContentPartPr/>
              <p14:nvPr/>
            </p14:nvContentPartPr>
            <p14:xfrm>
              <a:off x="10582887" y="1899262"/>
              <a:ext cx="60840" cy="218520"/>
            </p14:xfrm>
          </p:contentPart>
        </mc:Choice>
        <mc:Fallback xmlns="">
          <p:pic>
            <p:nvPicPr>
              <p:cNvPr id="260" name="Freihand 259">
                <a:extLst>
                  <a:ext uri="{FF2B5EF4-FFF2-40B4-BE49-F238E27FC236}">
                    <a16:creationId xmlns:a16="http://schemas.microsoft.com/office/drawing/2014/main" id="{9965087A-A002-F2ED-7BBF-5E4333DB5690}"/>
                  </a:ext>
                </a:extLst>
              </p:cNvPr>
              <p:cNvPicPr/>
              <p:nvPr/>
            </p:nvPicPr>
            <p:blipFill>
              <a:blip r:embed="rId338"/>
              <a:stretch>
                <a:fillRect/>
              </a:stretch>
            </p:blipFill>
            <p:spPr>
              <a:xfrm>
                <a:off x="10574247" y="1890622"/>
                <a:ext cx="7848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84" name="Freihand 283">
                <a:extLst>
                  <a:ext uri="{FF2B5EF4-FFF2-40B4-BE49-F238E27FC236}">
                    <a16:creationId xmlns:a16="http://schemas.microsoft.com/office/drawing/2014/main" id="{87C4D24C-DE39-FCDE-D860-FE43C1068FC3}"/>
                  </a:ext>
                </a:extLst>
              </p14:cNvPr>
              <p14:cNvContentPartPr/>
              <p14:nvPr/>
            </p14:nvContentPartPr>
            <p14:xfrm>
              <a:off x="11021727" y="2331622"/>
              <a:ext cx="122040" cy="165240"/>
            </p14:xfrm>
          </p:contentPart>
        </mc:Choice>
        <mc:Fallback xmlns="">
          <p:pic>
            <p:nvPicPr>
              <p:cNvPr id="284" name="Freihand 283">
                <a:extLst>
                  <a:ext uri="{FF2B5EF4-FFF2-40B4-BE49-F238E27FC236}">
                    <a16:creationId xmlns:a16="http://schemas.microsoft.com/office/drawing/2014/main" id="{87C4D24C-DE39-FCDE-D860-FE43C1068FC3}"/>
                  </a:ext>
                </a:extLst>
              </p:cNvPr>
              <p:cNvPicPr/>
              <p:nvPr/>
            </p:nvPicPr>
            <p:blipFill>
              <a:blip r:embed="rId340"/>
              <a:stretch>
                <a:fillRect/>
              </a:stretch>
            </p:blipFill>
            <p:spPr>
              <a:xfrm>
                <a:off x="11013087" y="2322982"/>
                <a:ext cx="1396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85" name="Freihand 284">
                <a:extLst>
                  <a:ext uri="{FF2B5EF4-FFF2-40B4-BE49-F238E27FC236}">
                    <a16:creationId xmlns:a16="http://schemas.microsoft.com/office/drawing/2014/main" id="{584F32B9-0484-096A-ECC6-251AE1500968}"/>
                  </a:ext>
                </a:extLst>
              </p14:cNvPr>
              <p14:cNvContentPartPr/>
              <p14:nvPr/>
            </p14:nvContentPartPr>
            <p14:xfrm>
              <a:off x="11204247" y="2371582"/>
              <a:ext cx="55080" cy="16200"/>
            </p14:xfrm>
          </p:contentPart>
        </mc:Choice>
        <mc:Fallback xmlns="">
          <p:pic>
            <p:nvPicPr>
              <p:cNvPr id="285" name="Freihand 284">
                <a:extLst>
                  <a:ext uri="{FF2B5EF4-FFF2-40B4-BE49-F238E27FC236}">
                    <a16:creationId xmlns:a16="http://schemas.microsoft.com/office/drawing/2014/main" id="{584F32B9-0484-096A-ECC6-251AE1500968}"/>
                  </a:ext>
                </a:extLst>
              </p:cNvPr>
              <p:cNvPicPr/>
              <p:nvPr/>
            </p:nvPicPr>
            <p:blipFill>
              <a:blip r:embed="rId342"/>
              <a:stretch>
                <a:fillRect/>
              </a:stretch>
            </p:blipFill>
            <p:spPr>
              <a:xfrm>
                <a:off x="11195247" y="2362582"/>
                <a:ext cx="727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87" name="Freihand 286">
                <a:extLst>
                  <a:ext uri="{FF2B5EF4-FFF2-40B4-BE49-F238E27FC236}">
                    <a16:creationId xmlns:a16="http://schemas.microsoft.com/office/drawing/2014/main" id="{BB83CAC1-4041-0F51-57A7-9E097C664088}"/>
                  </a:ext>
                </a:extLst>
              </p14:cNvPr>
              <p14:cNvContentPartPr/>
              <p14:nvPr/>
            </p14:nvContentPartPr>
            <p14:xfrm>
              <a:off x="10807527" y="2346022"/>
              <a:ext cx="143640" cy="243000"/>
            </p14:xfrm>
          </p:contentPart>
        </mc:Choice>
        <mc:Fallback xmlns="">
          <p:pic>
            <p:nvPicPr>
              <p:cNvPr id="287" name="Freihand 286">
                <a:extLst>
                  <a:ext uri="{FF2B5EF4-FFF2-40B4-BE49-F238E27FC236}">
                    <a16:creationId xmlns:a16="http://schemas.microsoft.com/office/drawing/2014/main" id="{BB83CAC1-4041-0F51-57A7-9E097C664088}"/>
                  </a:ext>
                </a:extLst>
              </p:cNvPr>
              <p:cNvPicPr/>
              <p:nvPr/>
            </p:nvPicPr>
            <p:blipFill>
              <a:blip r:embed="rId344"/>
              <a:stretch>
                <a:fillRect/>
              </a:stretch>
            </p:blipFill>
            <p:spPr>
              <a:xfrm>
                <a:off x="10798527" y="2337382"/>
                <a:ext cx="16128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88" name="Freihand 287">
                <a:extLst>
                  <a:ext uri="{FF2B5EF4-FFF2-40B4-BE49-F238E27FC236}">
                    <a16:creationId xmlns:a16="http://schemas.microsoft.com/office/drawing/2014/main" id="{CA260FF1-E228-646E-9796-4A63BA3273B6}"/>
                  </a:ext>
                </a:extLst>
              </p14:cNvPr>
              <p14:cNvContentPartPr/>
              <p14:nvPr/>
            </p14:nvContentPartPr>
            <p14:xfrm>
              <a:off x="11341767" y="2321902"/>
              <a:ext cx="145440" cy="159120"/>
            </p14:xfrm>
          </p:contentPart>
        </mc:Choice>
        <mc:Fallback xmlns="">
          <p:pic>
            <p:nvPicPr>
              <p:cNvPr id="288" name="Freihand 287">
                <a:extLst>
                  <a:ext uri="{FF2B5EF4-FFF2-40B4-BE49-F238E27FC236}">
                    <a16:creationId xmlns:a16="http://schemas.microsoft.com/office/drawing/2014/main" id="{CA260FF1-E228-646E-9796-4A63BA3273B6}"/>
                  </a:ext>
                </a:extLst>
              </p:cNvPr>
              <p:cNvPicPr/>
              <p:nvPr/>
            </p:nvPicPr>
            <p:blipFill>
              <a:blip r:embed="rId346"/>
              <a:stretch>
                <a:fillRect/>
              </a:stretch>
            </p:blipFill>
            <p:spPr>
              <a:xfrm>
                <a:off x="11333127" y="2313262"/>
                <a:ext cx="1630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89" name="Freihand 288">
                <a:extLst>
                  <a:ext uri="{FF2B5EF4-FFF2-40B4-BE49-F238E27FC236}">
                    <a16:creationId xmlns:a16="http://schemas.microsoft.com/office/drawing/2014/main" id="{E3423801-FEC7-1746-69A7-7BA3C4302FBF}"/>
                  </a:ext>
                </a:extLst>
              </p14:cNvPr>
              <p14:cNvContentPartPr/>
              <p14:nvPr/>
            </p14:nvContentPartPr>
            <p14:xfrm>
              <a:off x="11413767" y="2427742"/>
              <a:ext cx="56520" cy="78480"/>
            </p14:xfrm>
          </p:contentPart>
        </mc:Choice>
        <mc:Fallback xmlns="">
          <p:pic>
            <p:nvPicPr>
              <p:cNvPr id="289" name="Freihand 288">
                <a:extLst>
                  <a:ext uri="{FF2B5EF4-FFF2-40B4-BE49-F238E27FC236}">
                    <a16:creationId xmlns:a16="http://schemas.microsoft.com/office/drawing/2014/main" id="{E3423801-FEC7-1746-69A7-7BA3C4302FBF}"/>
                  </a:ext>
                </a:extLst>
              </p:cNvPr>
              <p:cNvPicPr/>
              <p:nvPr/>
            </p:nvPicPr>
            <p:blipFill>
              <a:blip r:embed="rId348"/>
              <a:stretch>
                <a:fillRect/>
              </a:stretch>
            </p:blipFill>
            <p:spPr>
              <a:xfrm>
                <a:off x="11404767" y="2418742"/>
                <a:ext cx="741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90" name="Freihand 289">
                <a:extLst>
                  <a:ext uri="{FF2B5EF4-FFF2-40B4-BE49-F238E27FC236}">
                    <a16:creationId xmlns:a16="http://schemas.microsoft.com/office/drawing/2014/main" id="{BF97A58E-CB55-6471-9EE6-5D5C17132A80}"/>
                  </a:ext>
                </a:extLst>
              </p14:cNvPr>
              <p14:cNvContentPartPr/>
              <p14:nvPr/>
            </p14:nvContentPartPr>
            <p14:xfrm>
              <a:off x="11486487" y="2379142"/>
              <a:ext cx="382680" cy="124200"/>
            </p14:xfrm>
          </p:contentPart>
        </mc:Choice>
        <mc:Fallback xmlns="">
          <p:pic>
            <p:nvPicPr>
              <p:cNvPr id="290" name="Freihand 289">
                <a:extLst>
                  <a:ext uri="{FF2B5EF4-FFF2-40B4-BE49-F238E27FC236}">
                    <a16:creationId xmlns:a16="http://schemas.microsoft.com/office/drawing/2014/main" id="{BF97A58E-CB55-6471-9EE6-5D5C17132A80}"/>
                  </a:ext>
                </a:extLst>
              </p:cNvPr>
              <p:cNvPicPr/>
              <p:nvPr/>
            </p:nvPicPr>
            <p:blipFill>
              <a:blip r:embed="rId350"/>
              <a:stretch>
                <a:fillRect/>
              </a:stretch>
            </p:blipFill>
            <p:spPr>
              <a:xfrm>
                <a:off x="11477847" y="2370502"/>
                <a:ext cx="4003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92" name="Freihand 291">
                <a:extLst>
                  <a:ext uri="{FF2B5EF4-FFF2-40B4-BE49-F238E27FC236}">
                    <a16:creationId xmlns:a16="http://schemas.microsoft.com/office/drawing/2014/main" id="{AE9A8056-D4BB-DF99-6D5D-A4DCD34B49D5}"/>
                  </a:ext>
                </a:extLst>
              </p14:cNvPr>
              <p14:cNvContentPartPr/>
              <p14:nvPr/>
            </p14:nvContentPartPr>
            <p14:xfrm>
              <a:off x="7907203" y="2171160"/>
              <a:ext cx="3717360" cy="577080"/>
            </p14:xfrm>
          </p:contentPart>
        </mc:Choice>
        <mc:Fallback>
          <p:pic>
            <p:nvPicPr>
              <p:cNvPr id="292" name="Freihand 291">
                <a:extLst>
                  <a:ext uri="{FF2B5EF4-FFF2-40B4-BE49-F238E27FC236}">
                    <a16:creationId xmlns:a16="http://schemas.microsoft.com/office/drawing/2014/main" id="{AE9A8056-D4BB-DF99-6D5D-A4DCD34B49D5}"/>
                  </a:ext>
                </a:extLst>
              </p:cNvPr>
              <p:cNvPicPr/>
              <p:nvPr/>
            </p:nvPicPr>
            <p:blipFill>
              <a:blip r:embed="rId352"/>
              <a:stretch>
                <a:fillRect/>
              </a:stretch>
            </p:blipFill>
            <p:spPr>
              <a:xfrm>
                <a:off x="7898203" y="2162160"/>
                <a:ext cx="3735000" cy="5947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94" name="Freihand 293">
                <a:extLst>
                  <a:ext uri="{FF2B5EF4-FFF2-40B4-BE49-F238E27FC236}">
                    <a16:creationId xmlns:a16="http://schemas.microsoft.com/office/drawing/2014/main" id="{D6F64324-AB37-B09F-559C-F8E9CF0C8912}"/>
                  </a:ext>
                </a:extLst>
              </p14:cNvPr>
              <p14:cNvContentPartPr/>
              <p14:nvPr/>
            </p14:nvContentPartPr>
            <p14:xfrm>
              <a:off x="9571287" y="1287982"/>
              <a:ext cx="271440" cy="417240"/>
            </p14:xfrm>
          </p:contentPart>
        </mc:Choice>
        <mc:Fallback xmlns="">
          <p:pic>
            <p:nvPicPr>
              <p:cNvPr id="294" name="Freihand 293">
                <a:extLst>
                  <a:ext uri="{FF2B5EF4-FFF2-40B4-BE49-F238E27FC236}">
                    <a16:creationId xmlns:a16="http://schemas.microsoft.com/office/drawing/2014/main" id="{D6F64324-AB37-B09F-559C-F8E9CF0C8912}"/>
                  </a:ext>
                </a:extLst>
              </p:cNvPr>
              <p:cNvPicPr/>
              <p:nvPr/>
            </p:nvPicPr>
            <p:blipFill>
              <a:blip r:embed="rId354"/>
              <a:stretch>
                <a:fillRect/>
              </a:stretch>
            </p:blipFill>
            <p:spPr>
              <a:xfrm>
                <a:off x="9562287" y="1278982"/>
                <a:ext cx="289080" cy="434880"/>
              </a:xfrm>
              <a:prstGeom prst="rect">
                <a:avLst/>
              </a:prstGeom>
            </p:spPr>
          </p:pic>
        </mc:Fallback>
      </mc:AlternateContent>
      <p:grpSp>
        <p:nvGrpSpPr>
          <p:cNvPr id="297" name="Gruppieren 296">
            <a:extLst>
              <a:ext uri="{FF2B5EF4-FFF2-40B4-BE49-F238E27FC236}">
                <a16:creationId xmlns:a16="http://schemas.microsoft.com/office/drawing/2014/main" id="{7670B2ED-4415-6C32-3396-D062663B4E8E}"/>
              </a:ext>
            </a:extLst>
          </p:cNvPr>
          <p:cNvGrpSpPr/>
          <p:nvPr/>
        </p:nvGrpSpPr>
        <p:grpSpPr>
          <a:xfrm>
            <a:off x="9161607" y="2339542"/>
            <a:ext cx="1467000" cy="368640"/>
            <a:chOff x="9161607" y="2339542"/>
            <a:chExt cx="1467000" cy="368640"/>
          </a:xfrm>
        </p:grpSpPr>
        <mc:AlternateContent xmlns:mc="http://schemas.openxmlformats.org/markup-compatibility/2006" xmlns:p14="http://schemas.microsoft.com/office/powerpoint/2010/main">
          <mc:Choice Requires="p14">
            <p:contentPart p14:bwMode="auto" r:id="rId355">
              <p14:nvContentPartPr>
                <p14:cNvPr id="269" name="Freihand 268">
                  <a:extLst>
                    <a:ext uri="{FF2B5EF4-FFF2-40B4-BE49-F238E27FC236}">
                      <a16:creationId xmlns:a16="http://schemas.microsoft.com/office/drawing/2014/main" id="{86BD6A7B-99D5-68DA-4A49-B0E920737C52}"/>
                    </a:ext>
                  </a:extLst>
                </p14:cNvPr>
                <p14:cNvContentPartPr/>
                <p14:nvPr/>
              </p14:nvContentPartPr>
              <p14:xfrm>
                <a:off x="9161607" y="2432422"/>
                <a:ext cx="72360" cy="140040"/>
              </p14:xfrm>
            </p:contentPart>
          </mc:Choice>
          <mc:Fallback xmlns="">
            <p:pic>
              <p:nvPicPr>
                <p:cNvPr id="269" name="Freihand 268">
                  <a:extLst>
                    <a:ext uri="{FF2B5EF4-FFF2-40B4-BE49-F238E27FC236}">
                      <a16:creationId xmlns:a16="http://schemas.microsoft.com/office/drawing/2014/main" id="{86BD6A7B-99D5-68DA-4A49-B0E920737C52}"/>
                    </a:ext>
                  </a:extLst>
                </p:cNvPr>
                <p:cNvPicPr/>
                <p:nvPr/>
              </p:nvPicPr>
              <p:blipFill>
                <a:blip r:embed="rId356"/>
                <a:stretch>
                  <a:fillRect/>
                </a:stretch>
              </p:blipFill>
              <p:spPr>
                <a:xfrm>
                  <a:off x="9152967" y="2423782"/>
                  <a:ext cx="900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70" name="Freihand 269">
                  <a:extLst>
                    <a:ext uri="{FF2B5EF4-FFF2-40B4-BE49-F238E27FC236}">
                      <a16:creationId xmlns:a16="http://schemas.microsoft.com/office/drawing/2014/main" id="{D33E3A94-3E1F-5398-92BF-47CB2234A6A4}"/>
                    </a:ext>
                  </a:extLst>
                </p14:cNvPr>
                <p14:cNvContentPartPr/>
                <p14:nvPr/>
              </p14:nvContentPartPr>
              <p14:xfrm>
                <a:off x="9233247" y="2511622"/>
                <a:ext cx="44280" cy="63720"/>
              </p14:xfrm>
            </p:contentPart>
          </mc:Choice>
          <mc:Fallback xmlns="">
            <p:pic>
              <p:nvPicPr>
                <p:cNvPr id="270" name="Freihand 269">
                  <a:extLst>
                    <a:ext uri="{FF2B5EF4-FFF2-40B4-BE49-F238E27FC236}">
                      <a16:creationId xmlns:a16="http://schemas.microsoft.com/office/drawing/2014/main" id="{D33E3A94-3E1F-5398-92BF-47CB2234A6A4}"/>
                    </a:ext>
                  </a:extLst>
                </p:cNvPr>
                <p:cNvPicPr/>
                <p:nvPr/>
              </p:nvPicPr>
              <p:blipFill>
                <a:blip r:embed="rId358"/>
                <a:stretch>
                  <a:fillRect/>
                </a:stretch>
              </p:blipFill>
              <p:spPr>
                <a:xfrm>
                  <a:off x="9224247" y="2502982"/>
                  <a:ext cx="619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71" name="Freihand 270">
                  <a:extLst>
                    <a:ext uri="{FF2B5EF4-FFF2-40B4-BE49-F238E27FC236}">
                      <a16:creationId xmlns:a16="http://schemas.microsoft.com/office/drawing/2014/main" id="{7F35BA2F-0504-F7C1-04A3-F61A5F81F368}"/>
                    </a:ext>
                  </a:extLst>
                </p14:cNvPr>
                <p14:cNvContentPartPr/>
                <p14:nvPr/>
              </p14:nvContentPartPr>
              <p14:xfrm>
                <a:off x="9342687" y="2470942"/>
                <a:ext cx="78480" cy="101880"/>
              </p14:xfrm>
            </p:contentPart>
          </mc:Choice>
          <mc:Fallback xmlns="">
            <p:pic>
              <p:nvPicPr>
                <p:cNvPr id="271" name="Freihand 270">
                  <a:extLst>
                    <a:ext uri="{FF2B5EF4-FFF2-40B4-BE49-F238E27FC236}">
                      <a16:creationId xmlns:a16="http://schemas.microsoft.com/office/drawing/2014/main" id="{7F35BA2F-0504-F7C1-04A3-F61A5F81F368}"/>
                    </a:ext>
                  </a:extLst>
                </p:cNvPr>
                <p:cNvPicPr/>
                <p:nvPr/>
              </p:nvPicPr>
              <p:blipFill>
                <a:blip r:embed="rId360"/>
                <a:stretch>
                  <a:fillRect/>
                </a:stretch>
              </p:blipFill>
              <p:spPr>
                <a:xfrm>
                  <a:off x="9333687" y="2462302"/>
                  <a:ext cx="961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72" name="Freihand 271">
                  <a:extLst>
                    <a:ext uri="{FF2B5EF4-FFF2-40B4-BE49-F238E27FC236}">
                      <a16:creationId xmlns:a16="http://schemas.microsoft.com/office/drawing/2014/main" id="{BAF1D258-1C08-C9B4-958F-A1DCCE478038}"/>
                    </a:ext>
                  </a:extLst>
                </p14:cNvPr>
                <p14:cNvContentPartPr/>
                <p14:nvPr/>
              </p14:nvContentPartPr>
              <p14:xfrm>
                <a:off x="9512967" y="2474182"/>
                <a:ext cx="109800" cy="85680"/>
              </p14:xfrm>
            </p:contentPart>
          </mc:Choice>
          <mc:Fallback xmlns="">
            <p:pic>
              <p:nvPicPr>
                <p:cNvPr id="272" name="Freihand 271">
                  <a:extLst>
                    <a:ext uri="{FF2B5EF4-FFF2-40B4-BE49-F238E27FC236}">
                      <a16:creationId xmlns:a16="http://schemas.microsoft.com/office/drawing/2014/main" id="{BAF1D258-1C08-C9B4-958F-A1DCCE478038}"/>
                    </a:ext>
                  </a:extLst>
                </p:cNvPr>
                <p:cNvPicPr/>
                <p:nvPr/>
              </p:nvPicPr>
              <p:blipFill>
                <a:blip r:embed="rId362"/>
                <a:stretch>
                  <a:fillRect/>
                </a:stretch>
              </p:blipFill>
              <p:spPr>
                <a:xfrm>
                  <a:off x="9503967" y="2465182"/>
                  <a:ext cx="1274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73" name="Freihand 272">
                  <a:extLst>
                    <a:ext uri="{FF2B5EF4-FFF2-40B4-BE49-F238E27FC236}">
                      <a16:creationId xmlns:a16="http://schemas.microsoft.com/office/drawing/2014/main" id="{5C3254B2-B5AF-CDEA-54FE-CC9BD69405EF}"/>
                    </a:ext>
                  </a:extLst>
                </p14:cNvPr>
                <p14:cNvContentPartPr/>
                <p14:nvPr/>
              </p14:nvContentPartPr>
              <p14:xfrm>
                <a:off x="9863247" y="2469502"/>
                <a:ext cx="11520" cy="124560"/>
              </p14:xfrm>
            </p:contentPart>
          </mc:Choice>
          <mc:Fallback xmlns="">
            <p:pic>
              <p:nvPicPr>
                <p:cNvPr id="273" name="Freihand 272">
                  <a:extLst>
                    <a:ext uri="{FF2B5EF4-FFF2-40B4-BE49-F238E27FC236}">
                      <a16:creationId xmlns:a16="http://schemas.microsoft.com/office/drawing/2014/main" id="{5C3254B2-B5AF-CDEA-54FE-CC9BD69405EF}"/>
                    </a:ext>
                  </a:extLst>
                </p:cNvPr>
                <p:cNvPicPr/>
                <p:nvPr/>
              </p:nvPicPr>
              <p:blipFill>
                <a:blip r:embed="rId364"/>
                <a:stretch>
                  <a:fillRect/>
                </a:stretch>
              </p:blipFill>
              <p:spPr>
                <a:xfrm>
                  <a:off x="9854607" y="2460502"/>
                  <a:ext cx="291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74" name="Freihand 273">
                  <a:extLst>
                    <a:ext uri="{FF2B5EF4-FFF2-40B4-BE49-F238E27FC236}">
                      <a16:creationId xmlns:a16="http://schemas.microsoft.com/office/drawing/2014/main" id="{EDC7BD14-483E-0373-59B4-44E26D16492C}"/>
                    </a:ext>
                  </a:extLst>
                </p14:cNvPr>
                <p14:cNvContentPartPr/>
                <p14:nvPr/>
              </p14:nvContentPartPr>
              <p14:xfrm>
                <a:off x="9827607" y="2529982"/>
                <a:ext cx="160920" cy="20880"/>
              </p14:xfrm>
            </p:contentPart>
          </mc:Choice>
          <mc:Fallback xmlns="">
            <p:pic>
              <p:nvPicPr>
                <p:cNvPr id="274" name="Freihand 273">
                  <a:extLst>
                    <a:ext uri="{FF2B5EF4-FFF2-40B4-BE49-F238E27FC236}">
                      <a16:creationId xmlns:a16="http://schemas.microsoft.com/office/drawing/2014/main" id="{EDC7BD14-483E-0373-59B4-44E26D16492C}"/>
                    </a:ext>
                  </a:extLst>
                </p:cNvPr>
                <p:cNvPicPr/>
                <p:nvPr/>
              </p:nvPicPr>
              <p:blipFill>
                <a:blip r:embed="rId366"/>
                <a:stretch>
                  <a:fillRect/>
                </a:stretch>
              </p:blipFill>
              <p:spPr>
                <a:xfrm>
                  <a:off x="9818607" y="2520982"/>
                  <a:ext cx="1785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75" name="Freihand 274">
                  <a:extLst>
                    <a:ext uri="{FF2B5EF4-FFF2-40B4-BE49-F238E27FC236}">
                      <a16:creationId xmlns:a16="http://schemas.microsoft.com/office/drawing/2014/main" id="{EC37ECDE-4A27-8F19-8D9D-64FD92736BF4}"/>
                    </a:ext>
                  </a:extLst>
                </p14:cNvPr>
                <p14:cNvContentPartPr/>
                <p14:nvPr/>
              </p14:nvContentPartPr>
              <p14:xfrm>
                <a:off x="10056207" y="2406862"/>
                <a:ext cx="144360" cy="170640"/>
              </p14:xfrm>
            </p:contentPart>
          </mc:Choice>
          <mc:Fallback xmlns="">
            <p:pic>
              <p:nvPicPr>
                <p:cNvPr id="275" name="Freihand 274">
                  <a:extLst>
                    <a:ext uri="{FF2B5EF4-FFF2-40B4-BE49-F238E27FC236}">
                      <a16:creationId xmlns:a16="http://schemas.microsoft.com/office/drawing/2014/main" id="{EC37ECDE-4A27-8F19-8D9D-64FD92736BF4}"/>
                    </a:ext>
                  </a:extLst>
                </p:cNvPr>
                <p:cNvPicPr/>
                <p:nvPr/>
              </p:nvPicPr>
              <p:blipFill>
                <a:blip r:embed="rId368"/>
                <a:stretch>
                  <a:fillRect/>
                </a:stretch>
              </p:blipFill>
              <p:spPr>
                <a:xfrm>
                  <a:off x="10047207" y="2398222"/>
                  <a:ext cx="1620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76" name="Freihand 275">
                  <a:extLst>
                    <a:ext uri="{FF2B5EF4-FFF2-40B4-BE49-F238E27FC236}">
                      <a16:creationId xmlns:a16="http://schemas.microsoft.com/office/drawing/2014/main" id="{86EA34D8-1D19-02F8-2D09-E628D03641F9}"/>
                    </a:ext>
                  </a:extLst>
                </p14:cNvPr>
                <p14:cNvContentPartPr/>
                <p14:nvPr/>
              </p14:nvContentPartPr>
              <p14:xfrm>
                <a:off x="10248087" y="2421982"/>
                <a:ext cx="83160" cy="134280"/>
              </p14:xfrm>
            </p:contentPart>
          </mc:Choice>
          <mc:Fallback xmlns="">
            <p:pic>
              <p:nvPicPr>
                <p:cNvPr id="276" name="Freihand 275">
                  <a:extLst>
                    <a:ext uri="{FF2B5EF4-FFF2-40B4-BE49-F238E27FC236}">
                      <a16:creationId xmlns:a16="http://schemas.microsoft.com/office/drawing/2014/main" id="{86EA34D8-1D19-02F8-2D09-E628D03641F9}"/>
                    </a:ext>
                  </a:extLst>
                </p:cNvPr>
                <p:cNvPicPr/>
                <p:nvPr/>
              </p:nvPicPr>
              <p:blipFill>
                <a:blip r:embed="rId370"/>
                <a:stretch>
                  <a:fillRect/>
                </a:stretch>
              </p:blipFill>
              <p:spPr>
                <a:xfrm>
                  <a:off x="10239087" y="2412982"/>
                  <a:ext cx="1008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77" name="Freihand 276">
                  <a:extLst>
                    <a:ext uri="{FF2B5EF4-FFF2-40B4-BE49-F238E27FC236}">
                      <a16:creationId xmlns:a16="http://schemas.microsoft.com/office/drawing/2014/main" id="{BB0F1AE0-FC30-6C25-114B-0AC4745F2D28}"/>
                    </a:ext>
                  </a:extLst>
                </p14:cNvPr>
                <p14:cNvContentPartPr/>
                <p14:nvPr/>
              </p14:nvContentPartPr>
              <p14:xfrm>
                <a:off x="10353207" y="2432062"/>
                <a:ext cx="275400" cy="110520"/>
              </p14:xfrm>
            </p:contentPart>
          </mc:Choice>
          <mc:Fallback xmlns="">
            <p:pic>
              <p:nvPicPr>
                <p:cNvPr id="277" name="Freihand 276">
                  <a:extLst>
                    <a:ext uri="{FF2B5EF4-FFF2-40B4-BE49-F238E27FC236}">
                      <a16:creationId xmlns:a16="http://schemas.microsoft.com/office/drawing/2014/main" id="{BB0F1AE0-FC30-6C25-114B-0AC4745F2D28}"/>
                    </a:ext>
                  </a:extLst>
                </p:cNvPr>
                <p:cNvPicPr/>
                <p:nvPr/>
              </p:nvPicPr>
              <p:blipFill>
                <a:blip r:embed="rId372"/>
                <a:stretch>
                  <a:fillRect/>
                </a:stretch>
              </p:blipFill>
              <p:spPr>
                <a:xfrm>
                  <a:off x="10344567" y="2423422"/>
                  <a:ext cx="2930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78" name="Freihand 277">
                  <a:extLst>
                    <a:ext uri="{FF2B5EF4-FFF2-40B4-BE49-F238E27FC236}">
                      <a16:creationId xmlns:a16="http://schemas.microsoft.com/office/drawing/2014/main" id="{6ACED17C-EDC3-A023-41E8-F02B4DBF88FA}"/>
                    </a:ext>
                  </a:extLst>
                </p14:cNvPr>
                <p14:cNvContentPartPr/>
                <p14:nvPr/>
              </p14:nvContentPartPr>
              <p14:xfrm>
                <a:off x="10597287" y="2339542"/>
                <a:ext cx="14400" cy="3600"/>
              </p14:xfrm>
            </p:contentPart>
          </mc:Choice>
          <mc:Fallback xmlns="">
            <p:pic>
              <p:nvPicPr>
                <p:cNvPr id="278" name="Freihand 277">
                  <a:extLst>
                    <a:ext uri="{FF2B5EF4-FFF2-40B4-BE49-F238E27FC236}">
                      <a16:creationId xmlns:a16="http://schemas.microsoft.com/office/drawing/2014/main" id="{6ACED17C-EDC3-A023-41E8-F02B4DBF88FA}"/>
                    </a:ext>
                  </a:extLst>
                </p:cNvPr>
                <p:cNvPicPr/>
                <p:nvPr/>
              </p:nvPicPr>
              <p:blipFill>
                <a:blip r:embed="rId374"/>
                <a:stretch>
                  <a:fillRect/>
                </a:stretch>
              </p:blipFill>
              <p:spPr>
                <a:xfrm>
                  <a:off x="10588647" y="2330542"/>
                  <a:ext cx="320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96" name="Freihand 295">
                  <a:extLst>
                    <a:ext uri="{FF2B5EF4-FFF2-40B4-BE49-F238E27FC236}">
                      <a16:creationId xmlns:a16="http://schemas.microsoft.com/office/drawing/2014/main" id="{FBD2C898-4AFE-5C6F-764A-2F13735AB7BF}"/>
                    </a:ext>
                  </a:extLst>
                </p14:cNvPr>
                <p14:cNvContentPartPr/>
                <p14:nvPr/>
              </p14:nvContentPartPr>
              <p14:xfrm>
                <a:off x="9709527" y="2343502"/>
                <a:ext cx="284040" cy="364680"/>
              </p14:xfrm>
            </p:contentPart>
          </mc:Choice>
          <mc:Fallback xmlns="">
            <p:pic>
              <p:nvPicPr>
                <p:cNvPr id="296" name="Freihand 295">
                  <a:extLst>
                    <a:ext uri="{FF2B5EF4-FFF2-40B4-BE49-F238E27FC236}">
                      <a16:creationId xmlns:a16="http://schemas.microsoft.com/office/drawing/2014/main" id="{FBD2C898-4AFE-5C6F-764A-2F13735AB7BF}"/>
                    </a:ext>
                  </a:extLst>
                </p:cNvPr>
                <p:cNvPicPr/>
                <p:nvPr/>
              </p:nvPicPr>
              <p:blipFill>
                <a:blip r:embed="rId376"/>
                <a:stretch>
                  <a:fillRect/>
                </a:stretch>
              </p:blipFill>
              <p:spPr>
                <a:xfrm>
                  <a:off x="9700527" y="2334862"/>
                  <a:ext cx="301680" cy="382320"/>
                </a:xfrm>
                <a:prstGeom prst="rect">
                  <a:avLst/>
                </a:prstGeom>
              </p:spPr>
            </p:pic>
          </mc:Fallback>
        </mc:AlternateContent>
      </p:grpSp>
      <p:grpSp>
        <p:nvGrpSpPr>
          <p:cNvPr id="317" name="Gruppieren 316">
            <a:extLst>
              <a:ext uri="{FF2B5EF4-FFF2-40B4-BE49-F238E27FC236}">
                <a16:creationId xmlns:a16="http://schemas.microsoft.com/office/drawing/2014/main" id="{9BB9D20C-6329-EDE5-2998-6D3921D10373}"/>
              </a:ext>
            </a:extLst>
          </p:cNvPr>
          <p:cNvGrpSpPr/>
          <p:nvPr/>
        </p:nvGrpSpPr>
        <p:grpSpPr>
          <a:xfrm>
            <a:off x="150807" y="2842462"/>
            <a:ext cx="1334520" cy="264240"/>
            <a:chOff x="150807" y="2842462"/>
            <a:chExt cx="1334520" cy="264240"/>
          </a:xfrm>
        </p:grpSpPr>
        <mc:AlternateContent xmlns:mc="http://schemas.openxmlformats.org/markup-compatibility/2006" xmlns:p14="http://schemas.microsoft.com/office/powerpoint/2010/main">
          <mc:Choice Requires="p14">
            <p:contentPart p14:bwMode="auto" r:id="rId377">
              <p14:nvContentPartPr>
                <p14:cNvPr id="298" name="Freihand 297">
                  <a:extLst>
                    <a:ext uri="{FF2B5EF4-FFF2-40B4-BE49-F238E27FC236}">
                      <a16:creationId xmlns:a16="http://schemas.microsoft.com/office/drawing/2014/main" id="{60A9E4B8-FC14-5603-237C-2E23162ED573}"/>
                    </a:ext>
                  </a:extLst>
                </p14:cNvPr>
                <p14:cNvContentPartPr/>
                <p14:nvPr/>
              </p14:nvContentPartPr>
              <p14:xfrm>
                <a:off x="150807" y="2914462"/>
                <a:ext cx="166680" cy="192240"/>
              </p14:xfrm>
            </p:contentPart>
          </mc:Choice>
          <mc:Fallback xmlns="">
            <p:pic>
              <p:nvPicPr>
                <p:cNvPr id="298" name="Freihand 297">
                  <a:extLst>
                    <a:ext uri="{FF2B5EF4-FFF2-40B4-BE49-F238E27FC236}">
                      <a16:creationId xmlns:a16="http://schemas.microsoft.com/office/drawing/2014/main" id="{60A9E4B8-FC14-5603-237C-2E23162ED573}"/>
                    </a:ext>
                  </a:extLst>
                </p:cNvPr>
                <p:cNvPicPr/>
                <p:nvPr/>
              </p:nvPicPr>
              <p:blipFill>
                <a:blip r:embed="rId378"/>
                <a:stretch>
                  <a:fillRect/>
                </a:stretch>
              </p:blipFill>
              <p:spPr>
                <a:xfrm>
                  <a:off x="141807" y="2905822"/>
                  <a:ext cx="18432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99" name="Freihand 298">
                  <a:extLst>
                    <a:ext uri="{FF2B5EF4-FFF2-40B4-BE49-F238E27FC236}">
                      <a16:creationId xmlns:a16="http://schemas.microsoft.com/office/drawing/2014/main" id="{445842B8-21A8-0CAC-AE27-9D1248C716CC}"/>
                    </a:ext>
                  </a:extLst>
                </p14:cNvPr>
                <p14:cNvContentPartPr/>
                <p14:nvPr/>
              </p14:nvContentPartPr>
              <p14:xfrm>
                <a:off x="388407" y="2967382"/>
                <a:ext cx="78120" cy="90000"/>
              </p14:xfrm>
            </p:contentPart>
          </mc:Choice>
          <mc:Fallback xmlns="">
            <p:pic>
              <p:nvPicPr>
                <p:cNvPr id="299" name="Freihand 298">
                  <a:extLst>
                    <a:ext uri="{FF2B5EF4-FFF2-40B4-BE49-F238E27FC236}">
                      <a16:creationId xmlns:a16="http://schemas.microsoft.com/office/drawing/2014/main" id="{445842B8-21A8-0CAC-AE27-9D1248C716CC}"/>
                    </a:ext>
                  </a:extLst>
                </p:cNvPr>
                <p:cNvPicPr/>
                <p:nvPr/>
              </p:nvPicPr>
              <p:blipFill>
                <a:blip r:embed="rId380"/>
                <a:stretch>
                  <a:fillRect/>
                </a:stretch>
              </p:blipFill>
              <p:spPr>
                <a:xfrm>
                  <a:off x="379407" y="2958742"/>
                  <a:ext cx="957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300" name="Freihand 299">
                  <a:extLst>
                    <a:ext uri="{FF2B5EF4-FFF2-40B4-BE49-F238E27FC236}">
                      <a16:creationId xmlns:a16="http://schemas.microsoft.com/office/drawing/2014/main" id="{4598BA06-FCEC-6F53-1A73-A10B2581C5B1}"/>
                    </a:ext>
                  </a:extLst>
                </p14:cNvPr>
                <p14:cNvContentPartPr/>
                <p14:nvPr/>
              </p14:nvContentPartPr>
              <p14:xfrm>
                <a:off x="502527" y="2947222"/>
                <a:ext cx="87480" cy="102240"/>
              </p14:xfrm>
            </p:contentPart>
          </mc:Choice>
          <mc:Fallback xmlns="">
            <p:pic>
              <p:nvPicPr>
                <p:cNvPr id="300" name="Freihand 299">
                  <a:extLst>
                    <a:ext uri="{FF2B5EF4-FFF2-40B4-BE49-F238E27FC236}">
                      <a16:creationId xmlns:a16="http://schemas.microsoft.com/office/drawing/2014/main" id="{4598BA06-FCEC-6F53-1A73-A10B2581C5B1}"/>
                    </a:ext>
                  </a:extLst>
                </p:cNvPr>
                <p:cNvPicPr/>
                <p:nvPr/>
              </p:nvPicPr>
              <p:blipFill>
                <a:blip r:embed="rId382"/>
                <a:stretch>
                  <a:fillRect/>
                </a:stretch>
              </p:blipFill>
              <p:spPr>
                <a:xfrm>
                  <a:off x="493527" y="2938582"/>
                  <a:ext cx="1051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301" name="Freihand 300">
                  <a:extLst>
                    <a:ext uri="{FF2B5EF4-FFF2-40B4-BE49-F238E27FC236}">
                      <a16:creationId xmlns:a16="http://schemas.microsoft.com/office/drawing/2014/main" id="{689110C3-CB6A-44E3-375E-2A111BA90CED}"/>
                    </a:ext>
                  </a:extLst>
                </p14:cNvPr>
                <p14:cNvContentPartPr/>
                <p14:nvPr/>
              </p14:nvContentPartPr>
              <p14:xfrm>
                <a:off x="614847" y="2961622"/>
                <a:ext cx="291240" cy="64800"/>
              </p14:xfrm>
            </p:contentPart>
          </mc:Choice>
          <mc:Fallback xmlns="">
            <p:pic>
              <p:nvPicPr>
                <p:cNvPr id="301" name="Freihand 300">
                  <a:extLst>
                    <a:ext uri="{FF2B5EF4-FFF2-40B4-BE49-F238E27FC236}">
                      <a16:creationId xmlns:a16="http://schemas.microsoft.com/office/drawing/2014/main" id="{689110C3-CB6A-44E3-375E-2A111BA90CED}"/>
                    </a:ext>
                  </a:extLst>
                </p:cNvPr>
                <p:cNvPicPr/>
                <p:nvPr/>
              </p:nvPicPr>
              <p:blipFill>
                <a:blip r:embed="rId384"/>
                <a:stretch>
                  <a:fillRect/>
                </a:stretch>
              </p:blipFill>
              <p:spPr>
                <a:xfrm>
                  <a:off x="606207" y="2952622"/>
                  <a:ext cx="3088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302" name="Freihand 301">
                  <a:extLst>
                    <a:ext uri="{FF2B5EF4-FFF2-40B4-BE49-F238E27FC236}">
                      <a16:creationId xmlns:a16="http://schemas.microsoft.com/office/drawing/2014/main" id="{8171946F-7940-BC69-8793-958418FDCEE1}"/>
                    </a:ext>
                  </a:extLst>
                </p14:cNvPr>
                <p14:cNvContentPartPr/>
                <p14:nvPr/>
              </p14:nvContentPartPr>
              <p14:xfrm>
                <a:off x="966207" y="2842462"/>
                <a:ext cx="91440" cy="184680"/>
              </p14:xfrm>
            </p:contentPart>
          </mc:Choice>
          <mc:Fallback xmlns="">
            <p:pic>
              <p:nvPicPr>
                <p:cNvPr id="302" name="Freihand 301">
                  <a:extLst>
                    <a:ext uri="{FF2B5EF4-FFF2-40B4-BE49-F238E27FC236}">
                      <a16:creationId xmlns:a16="http://schemas.microsoft.com/office/drawing/2014/main" id="{8171946F-7940-BC69-8793-958418FDCEE1}"/>
                    </a:ext>
                  </a:extLst>
                </p:cNvPr>
                <p:cNvPicPr/>
                <p:nvPr/>
              </p:nvPicPr>
              <p:blipFill>
                <a:blip r:embed="rId386"/>
                <a:stretch>
                  <a:fillRect/>
                </a:stretch>
              </p:blipFill>
              <p:spPr>
                <a:xfrm>
                  <a:off x="957567" y="2833822"/>
                  <a:ext cx="1090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303" name="Freihand 302">
                  <a:extLst>
                    <a:ext uri="{FF2B5EF4-FFF2-40B4-BE49-F238E27FC236}">
                      <a16:creationId xmlns:a16="http://schemas.microsoft.com/office/drawing/2014/main" id="{D01F3EC2-D0D4-2E45-24CE-C922D98B3189}"/>
                    </a:ext>
                  </a:extLst>
                </p14:cNvPr>
                <p14:cNvContentPartPr/>
                <p14:nvPr/>
              </p14:nvContentPartPr>
              <p14:xfrm>
                <a:off x="1113807" y="2937862"/>
                <a:ext cx="224640" cy="80640"/>
              </p14:xfrm>
            </p:contentPart>
          </mc:Choice>
          <mc:Fallback xmlns="">
            <p:pic>
              <p:nvPicPr>
                <p:cNvPr id="303" name="Freihand 302">
                  <a:extLst>
                    <a:ext uri="{FF2B5EF4-FFF2-40B4-BE49-F238E27FC236}">
                      <a16:creationId xmlns:a16="http://schemas.microsoft.com/office/drawing/2014/main" id="{D01F3EC2-D0D4-2E45-24CE-C922D98B3189}"/>
                    </a:ext>
                  </a:extLst>
                </p:cNvPr>
                <p:cNvPicPr/>
                <p:nvPr/>
              </p:nvPicPr>
              <p:blipFill>
                <a:blip r:embed="rId388"/>
                <a:stretch>
                  <a:fillRect/>
                </a:stretch>
              </p:blipFill>
              <p:spPr>
                <a:xfrm>
                  <a:off x="1104807" y="2929222"/>
                  <a:ext cx="2422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304" name="Freihand 303">
                  <a:extLst>
                    <a:ext uri="{FF2B5EF4-FFF2-40B4-BE49-F238E27FC236}">
                      <a16:creationId xmlns:a16="http://schemas.microsoft.com/office/drawing/2014/main" id="{6017582B-F17F-308F-FEC4-CD0B0227D430}"/>
                    </a:ext>
                  </a:extLst>
                </p14:cNvPr>
                <p14:cNvContentPartPr/>
                <p14:nvPr/>
              </p14:nvContentPartPr>
              <p14:xfrm>
                <a:off x="1471647" y="3007702"/>
                <a:ext cx="13680" cy="16200"/>
              </p14:xfrm>
            </p:contentPart>
          </mc:Choice>
          <mc:Fallback xmlns="">
            <p:pic>
              <p:nvPicPr>
                <p:cNvPr id="304" name="Freihand 303">
                  <a:extLst>
                    <a:ext uri="{FF2B5EF4-FFF2-40B4-BE49-F238E27FC236}">
                      <a16:creationId xmlns:a16="http://schemas.microsoft.com/office/drawing/2014/main" id="{6017582B-F17F-308F-FEC4-CD0B0227D430}"/>
                    </a:ext>
                  </a:extLst>
                </p:cNvPr>
                <p:cNvPicPr/>
                <p:nvPr/>
              </p:nvPicPr>
              <p:blipFill>
                <a:blip r:embed="rId153"/>
                <a:stretch>
                  <a:fillRect/>
                </a:stretch>
              </p:blipFill>
              <p:spPr>
                <a:xfrm>
                  <a:off x="1463007" y="2998702"/>
                  <a:ext cx="31320" cy="33840"/>
                </a:xfrm>
                <a:prstGeom prst="rect">
                  <a:avLst/>
                </a:prstGeom>
              </p:spPr>
            </p:pic>
          </mc:Fallback>
        </mc:AlternateContent>
      </p:grpSp>
      <p:grpSp>
        <p:nvGrpSpPr>
          <p:cNvPr id="316" name="Gruppieren 315">
            <a:extLst>
              <a:ext uri="{FF2B5EF4-FFF2-40B4-BE49-F238E27FC236}">
                <a16:creationId xmlns:a16="http://schemas.microsoft.com/office/drawing/2014/main" id="{9010F74F-9671-2599-DCFC-A69B55933150}"/>
              </a:ext>
            </a:extLst>
          </p:cNvPr>
          <p:cNvGrpSpPr/>
          <p:nvPr/>
        </p:nvGrpSpPr>
        <p:grpSpPr>
          <a:xfrm>
            <a:off x="1738047" y="2806462"/>
            <a:ext cx="409680" cy="229680"/>
            <a:chOff x="1738047" y="2806462"/>
            <a:chExt cx="409680" cy="229680"/>
          </a:xfrm>
        </p:grpSpPr>
        <mc:AlternateContent xmlns:mc="http://schemas.openxmlformats.org/markup-compatibility/2006" xmlns:p14="http://schemas.microsoft.com/office/powerpoint/2010/main">
          <mc:Choice Requires="p14">
            <p:contentPart p14:bwMode="auto" r:id="rId390">
              <p14:nvContentPartPr>
                <p14:cNvPr id="305" name="Freihand 304">
                  <a:extLst>
                    <a:ext uri="{FF2B5EF4-FFF2-40B4-BE49-F238E27FC236}">
                      <a16:creationId xmlns:a16="http://schemas.microsoft.com/office/drawing/2014/main" id="{8A1917E1-AFAE-9FFA-19AF-CF1BBA14CCAA}"/>
                    </a:ext>
                  </a:extLst>
                </p14:cNvPr>
                <p14:cNvContentPartPr/>
                <p14:nvPr/>
              </p14:nvContentPartPr>
              <p14:xfrm>
                <a:off x="1738047" y="2806462"/>
                <a:ext cx="165960" cy="229680"/>
              </p14:xfrm>
            </p:contentPart>
          </mc:Choice>
          <mc:Fallback xmlns="">
            <p:pic>
              <p:nvPicPr>
                <p:cNvPr id="305" name="Freihand 304">
                  <a:extLst>
                    <a:ext uri="{FF2B5EF4-FFF2-40B4-BE49-F238E27FC236}">
                      <a16:creationId xmlns:a16="http://schemas.microsoft.com/office/drawing/2014/main" id="{8A1917E1-AFAE-9FFA-19AF-CF1BBA14CCAA}"/>
                    </a:ext>
                  </a:extLst>
                </p:cNvPr>
                <p:cNvPicPr/>
                <p:nvPr/>
              </p:nvPicPr>
              <p:blipFill>
                <a:blip r:embed="rId391"/>
                <a:stretch>
                  <a:fillRect/>
                </a:stretch>
              </p:blipFill>
              <p:spPr>
                <a:xfrm>
                  <a:off x="1729047" y="2797822"/>
                  <a:ext cx="18360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306" name="Freihand 305">
                  <a:extLst>
                    <a:ext uri="{FF2B5EF4-FFF2-40B4-BE49-F238E27FC236}">
                      <a16:creationId xmlns:a16="http://schemas.microsoft.com/office/drawing/2014/main" id="{98C2C482-B999-E6E4-2704-9F2FF5B23020}"/>
                    </a:ext>
                  </a:extLst>
                </p14:cNvPr>
                <p14:cNvContentPartPr/>
                <p14:nvPr/>
              </p14:nvContentPartPr>
              <p14:xfrm>
                <a:off x="1978887" y="2824102"/>
                <a:ext cx="168840" cy="192960"/>
              </p14:xfrm>
            </p:contentPart>
          </mc:Choice>
          <mc:Fallback xmlns="">
            <p:pic>
              <p:nvPicPr>
                <p:cNvPr id="306" name="Freihand 305">
                  <a:extLst>
                    <a:ext uri="{FF2B5EF4-FFF2-40B4-BE49-F238E27FC236}">
                      <a16:creationId xmlns:a16="http://schemas.microsoft.com/office/drawing/2014/main" id="{98C2C482-B999-E6E4-2704-9F2FF5B23020}"/>
                    </a:ext>
                  </a:extLst>
                </p:cNvPr>
                <p:cNvPicPr/>
                <p:nvPr/>
              </p:nvPicPr>
              <p:blipFill>
                <a:blip r:embed="rId393"/>
                <a:stretch>
                  <a:fillRect/>
                </a:stretch>
              </p:blipFill>
              <p:spPr>
                <a:xfrm>
                  <a:off x="1969887" y="2815462"/>
                  <a:ext cx="186480" cy="210600"/>
                </a:xfrm>
                <a:prstGeom prst="rect">
                  <a:avLst/>
                </a:prstGeom>
              </p:spPr>
            </p:pic>
          </mc:Fallback>
        </mc:AlternateContent>
      </p:grpSp>
      <p:grpSp>
        <p:nvGrpSpPr>
          <p:cNvPr id="328" name="Gruppieren 327">
            <a:extLst>
              <a:ext uri="{FF2B5EF4-FFF2-40B4-BE49-F238E27FC236}">
                <a16:creationId xmlns:a16="http://schemas.microsoft.com/office/drawing/2014/main" id="{506DC5BB-63A8-497D-469E-57565E553AE7}"/>
              </a:ext>
            </a:extLst>
          </p:cNvPr>
          <p:cNvGrpSpPr/>
          <p:nvPr/>
        </p:nvGrpSpPr>
        <p:grpSpPr>
          <a:xfrm>
            <a:off x="179247" y="3194542"/>
            <a:ext cx="1911960" cy="299880"/>
            <a:chOff x="179247" y="3194542"/>
            <a:chExt cx="1911960" cy="299880"/>
          </a:xfrm>
        </p:grpSpPr>
        <mc:AlternateContent xmlns:mc="http://schemas.openxmlformats.org/markup-compatibility/2006" xmlns:p14="http://schemas.microsoft.com/office/powerpoint/2010/main">
          <mc:Choice Requires="p14">
            <p:contentPart p14:bwMode="auto" r:id="rId394">
              <p14:nvContentPartPr>
                <p14:cNvPr id="318" name="Freihand 317">
                  <a:extLst>
                    <a:ext uri="{FF2B5EF4-FFF2-40B4-BE49-F238E27FC236}">
                      <a16:creationId xmlns:a16="http://schemas.microsoft.com/office/drawing/2014/main" id="{6568B2B3-E840-D8BA-C4ED-21261CB4181E}"/>
                    </a:ext>
                  </a:extLst>
                </p14:cNvPr>
                <p14:cNvContentPartPr/>
                <p14:nvPr/>
              </p14:nvContentPartPr>
              <p14:xfrm>
                <a:off x="179247" y="3298222"/>
                <a:ext cx="124920" cy="196200"/>
              </p14:xfrm>
            </p:contentPart>
          </mc:Choice>
          <mc:Fallback xmlns="">
            <p:pic>
              <p:nvPicPr>
                <p:cNvPr id="318" name="Freihand 317">
                  <a:extLst>
                    <a:ext uri="{FF2B5EF4-FFF2-40B4-BE49-F238E27FC236}">
                      <a16:creationId xmlns:a16="http://schemas.microsoft.com/office/drawing/2014/main" id="{6568B2B3-E840-D8BA-C4ED-21261CB4181E}"/>
                    </a:ext>
                  </a:extLst>
                </p:cNvPr>
                <p:cNvPicPr/>
                <p:nvPr/>
              </p:nvPicPr>
              <p:blipFill>
                <a:blip r:embed="rId395"/>
                <a:stretch>
                  <a:fillRect/>
                </a:stretch>
              </p:blipFill>
              <p:spPr>
                <a:xfrm>
                  <a:off x="170247" y="3289582"/>
                  <a:ext cx="1425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319" name="Freihand 318">
                  <a:extLst>
                    <a:ext uri="{FF2B5EF4-FFF2-40B4-BE49-F238E27FC236}">
                      <a16:creationId xmlns:a16="http://schemas.microsoft.com/office/drawing/2014/main" id="{8839E7E0-1EE8-AC41-3350-7E6B5999E865}"/>
                    </a:ext>
                  </a:extLst>
                </p14:cNvPr>
                <p14:cNvContentPartPr/>
                <p14:nvPr/>
              </p14:nvContentPartPr>
              <p14:xfrm>
                <a:off x="231447" y="3273742"/>
                <a:ext cx="162000" cy="16920"/>
              </p14:xfrm>
            </p:contentPart>
          </mc:Choice>
          <mc:Fallback xmlns="">
            <p:pic>
              <p:nvPicPr>
                <p:cNvPr id="319" name="Freihand 318">
                  <a:extLst>
                    <a:ext uri="{FF2B5EF4-FFF2-40B4-BE49-F238E27FC236}">
                      <a16:creationId xmlns:a16="http://schemas.microsoft.com/office/drawing/2014/main" id="{8839E7E0-1EE8-AC41-3350-7E6B5999E865}"/>
                    </a:ext>
                  </a:extLst>
                </p:cNvPr>
                <p:cNvPicPr/>
                <p:nvPr/>
              </p:nvPicPr>
              <p:blipFill>
                <a:blip r:embed="rId397"/>
                <a:stretch>
                  <a:fillRect/>
                </a:stretch>
              </p:blipFill>
              <p:spPr>
                <a:xfrm>
                  <a:off x="222447" y="3265102"/>
                  <a:ext cx="1796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320" name="Freihand 319">
                  <a:extLst>
                    <a:ext uri="{FF2B5EF4-FFF2-40B4-BE49-F238E27FC236}">
                      <a16:creationId xmlns:a16="http://schemas.microsoft.com/office/drawing/2014/main" id="{9F8BA36F-573E-DFE3-973A-D801D39E2AED}"/>
                    </a:ext>
                  </a:extLst>
                </p14:cNvPr>
                <p14:cNvContentPartPr/>
                <p14:nvPr/>
              </p14:nvContentPartPr>
              <p14:xfrm>
                <a:off x="430167" y="3273742"/>
                <a:ext cx="145080" cy="153720"/>
              </p14:xfrm>
            </p:contentPart>
          </mc:Choice>
          <mc:Fallback xmlns="">
            <p:pic>
              <p:nvPicPr>
                <p:cNvPr id="320" name="Freihand 319">
                  <a:extLst>
                    <a:ext uri="{FF2B5EF4-FFF2-40B4-BE49-F238E27FC236}">
                      <a16:creationId xmlns:a16="http://schemas.microsoft.com/office/drawing/2014/main" id="{9F8BA36F-573E-DFE3-973A-D801D39E2AED}"/>
                    </a:ext>
                  </a:extLst>
                </p:cNvPr>
                <p:cNvPicPr/>
                <p:nvPr/>
              </p:nvPicPr>
              <p:blipFill>
                <a:blip r:embed="rId399"/>
                <a:stretch>
                  <a:fillRect/>
                </a:stretch>
              </p:blipFill>
              <p:spPr>
                <a:xfrm>
                  <a:off x="421527" y="3265102"/>
                  <a:ext cx="1627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321" name="Freihand 320">
                  <a:extLst>
                    <a:ext uri="{FF2B5EF4-FFF2-40B4-BE49-F238E27FC236}">
                      <a16:creationId xmlns:a16="http://schemas.microsoft.com/office/drawing/2014/main" id="{D85ADD6B-BB49-475D-E8ED-C85004DE3577}"/>
                    </a:ext>
                  </a:extLst>
                </p14:cNvPr>
                <p14:cNvContentPartPr/>
                <p14:nvPr/>
              </p14:nvContentPartPr>
              <p14:xfrm>
                <a:off x="612327" y="3275182"/>
                <a:ext cx="138600" cy="122400"/>
              </p14:xfrm>
            </p:contentPart>
          </mc:Choice>
          <mc:Fallback xmlns="">
            <p:pic>
              <p:nvPicPr>
                <p:cNvPr id="321" name="Freihand 320">
                  <a:extLst>
                    <a:ext uri="{FF2B5EF4-FFF2-40B4-BE49-F238E27FC236}">
                      <a16:creationId xmlns:a16="http://schemas.microsoft.com/office/drawing/2014/main" id="{D85ADD6B-BB49-475D-E8ED-C85004DE3577}"/>
                    </a:ext>
                  </a:extLst>
                </p:cNvPr>
                <p:cNvPicPr/>
                <p:nvPr/>
              </p:nvPicPr>
              <p:blipFill>
                <a:blip r:embed="rId401"/>
                <a:stretch>
                  <a:fillRect/>
                </a:stretch>
              </p:blipFill>
              <p:spPr>
                <a:xfrm>
                  <a:off x="603687" y="3266182"/>
                  <a:ext cx="1562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322" name="Freihand 321">
                  <a:extLst>
                    <a:ext uri="{FF2B5EF4-FFF2-40B4-BE49-F238E27FC236}">
                      <a16:creationId xmlns:a16="http://schemas.microsoft.com/office/drawing/2014/main" id="{7AE23023-C9D0-C69C-95DE-7349060C3430}"/>
                    </a:ext>
                  </a:extLst>
                </p14:cNvPr>
                <p14:cNvContentPartPr/>
                <p14:nvPr/>
              </p14:nvContentPartPr>
              <p14:xfrm>
                <a:off x="900687" y="3363022"/>
                <a:ext cx="139680" cy="25200"/>
              </p14:xfrm>
            </p:contentPart>
          </mc:Choice>
          <mc:Fallback xmlns="">
            <p:pic>
              <p:nvPicPr>
                <p:cNvPr id="322" name="Freihand 321">
                  <a:extLst>
                    <a:ext uri="{FF2B5EF4-FFF2-40B4-BE49-F238E27FC236}">
                      <a16:creationId xmlns:a16="http://schemas.microsoft.com/office/drawing/2014/main" id="{7AE23023-C9D0-C69C-95DE-7349060C3430}"/>
                    </a:ext>
                  </a:extLst>
                </p:cNvPr>
                <p:cNvPicPr/>
                <p:nvPr/>
              </p:nvPicPr>
              <p:blipFill>
                <a:blip r:embed="rId403"/>
                <a:stretch>
                  <a:fillRect/>
                </a:stretch>
              </p:blipFill>
              <p:spPr>
                <a:xfrm>
                  <a:off x="891687" y="3354382"/>
                  <a:ext cx="1573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323" name="Freihand 322">
                  <a:extLst>
                    <a:ext uri="{FF2B5EF4-FFF2-40B4-BE49-F238E27FC236}">
                      <a16:creationId xmlns:a16="http://schemas.microsoft.com/office/drawing/2014/main" id="{F3A93D92-F3AD-9DFF-FAA9-7D48A81079DD}"/>
                    </a:ext>
                  </a:extLst>
                </p14:cNvPr>
                <p14:cNvContentPartPr/>
                <p14:nvPr/>
              </p14:nvContentPartPr>
              <p14:xfrm>
                <a:off x="1167087" y="3246742"/>
                <a:ext cx="141480" cy="171720"/>
              </p14:xfrm>
            </p:contentPart>
          </mc:Choice>
          <mc:Fallback xmlns="">
            <p:pic>
              <p:nvPicPr>
                <p:cNvPr id="323" name="Freihand 322">
                  <a:extLst>
                    <a:ext uri="{FF2B5EF4-FFF2-40B4-BE49-F238E27FC236}">
                      <a16:creationId xmlns:a16="http://schemas.microsoft.com/office/drawing/2014/main" id="{F3A93D92-F3AD-9DFF-FAA9-7D48A81079DD}"/>
                    </a:ext>
                  </a:extLst>
                </p:cNvPr>
                <p:cNvPicPr/>
                <p:nvPr/>
              </p:nvPicPr>
              <p:blipFill>
                <a:blip r:embed="rId405"/>
                <a:stretch>
                  <a:fillRect/>
                </a:stretch>
              </p:blipFill>
              <p:spPr>
                <a:xfrm>
                  <a:off x="1158087" y="3237742"/>
                  <a:ext cx="1591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324" name="Freihand 323">
                  <a:extLst>
                    <a:ext uri="{FF2B5EF4-FFF2-40B4-BE49-F238E27FC236}">
                      <a16:creationId xmlns:a16="http://schemas.microsoft.com/office/drawing/2014/main" id="{2B249EBE-F55A-3B4F-D48A-5D171F4A3F8C}"/>
                    </a:ext>
                  </a:extLst>
                </p14:cNvPr>
                <p14:cNvContentPartPr/>
                <p14:nvPr/>
              </p14:nvContentPartPr>
              <p14:xfrm>
                <a:off x="1411527" y="3243502"/>
                <a:ext cx="176040" cy="153360"/>
              </p14:xfrm>
            </p:contentPart>
          </mc:Choice>
          <mc:Fallback xmlns="">
            <p:pic>
              <p:nvPicPr>
                <p:cNvPr id="324" name="Freihand 323">
                  <a:extLst>
                    <a:ext uri="{FF2B5EF4-FFF2-40B4-BE49-F238E27FC236}">
                      <a16:creationId xmlns:a16="http://schemas.microsoft.com/office/drawing/2014/main" id="{2B249EBE-F55A-3B4F-D48A-5D171F4A3F8C}"/>
                    </a:ext>
                  </a:extLst>
                </p:cNvPr>
                <p:cNvPicPr/>
                <p:nvPr/>
              </p:nvPicPr>
              <p:blipFill>
                <a:blip r:embed="rId407"/>
                <a:stretch>
                  <a:fillRect/>
                </a:stretch>
              </p:blipFill>
              <p:spPr>
                <a:xfrm>
                  <a:off x="1402887" y="3234502"/>
                  <a:ext cx="1936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325" name="Freihand 324">
                  <a:extLst>
                    <a:ext uri="{FF2B5EF4-FFF2-40B4-BE49-F238E27FC236}">
                      <a16:creationId xmlns:a16="http://schemas.microsoft.com/office/drawing/2014/main" id="{8799205D-C048-E7B0-02D3-7E3F1419C46E}"/>
                    </a:ext>
                  </a:extLst>
                </p14:cNvPr>
                <p14:cNvContentPartPr/>
                <p14:nvPr/>
              </p14:nvContentPartPr>
              <p14:xfrm>
                <a:off x="1607007" y="3248902"/>
                <a:ext cx="96120" cy="130320"/>
              </p14:xfrm>
            </p:contentPart>
          </mc:Choice>
          <mc:Fallback xmlns="">
            <p:pic>
              <p:nvPicPr>
                <p:cNvPr id="325" name="Freihand 324">
                  <a:extLst>
                    <a:ext uri="{FF2B5EF4-FFF2-40B4-BE49-F238E27FC236}">
                      <a16:creationId xmlns:a16="http://schemas.microsoft.com/office/drawing/2014/main" id="{8799205D-C048-E7B0-02D3-7E3F1419C46E}"/>
                    </a:ext>
                  </a:extLst>
                </p:cNvPr>
                <p:cNvPicPr/>
                <p:nvPr/>
              </p:nvPicPr>
              <p:blipFill>
                <a:blip r:embed="rId409"/>
                <a:stretch>
                  <a:fillRect/>
                </a:stretch>
              </p:blipFill>
              <p:spPr>
                <a:xfrm>
                  <a:off x="1598367" y="3240262"/>
                  <a:ext cx="1137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326" name="Freihand 325">
                  <a:extLst>
                    <a:ext uri="{FF2B5EF4-FFF2-40B4-BE49-F238E27FC236}">
                      <a16:creationId xmlns:a16="http://schemas.microsoft.com/office/drawing/2014/main" id="{933B6B60-603C-EB99-894F-A6853791ADC2}"/>
                    </a:ext>
                  </a:extLst>
                </p14:cNvPr>
                <p14:cNvContentPartPr/>
                <p14:nvPr/>
              </p14:nvContentPartPr>
              <p14:xfrm>
                <a:off x="1769007" y="3256462"/>
                <a:ext cx="98280" cy="103320"/>
              </p14:xfrm>
            </p:contentPart>
          </mc:Choice>
          <mc:Fallback xmlns="">
            <p:pic>
              <p:nvPicPr>
                <p:cNvPr id="326" name="Freihand 325">
                  <a:extLst>
                    <a:ext uri="{FF2B5EF4-FFF2-40B4-BE49-F238E27FC236}">
                      <a16:creationId xmlns:a16="http://schemas.microsoft.com/office/drawing/2014/main" id="{933B6B60-603C-EB99-894F-A6853791ADC2}"/>
                    </a:ext>
                  </a:extLst>
                </p:cNvPr>
                <p:cNvPicPr/>
                <p:nvPr/>
              </p:nvPicPr>
              <p:blipFill>
                <a:blip r:embed="rId411"/>
                <a:stretch>
                  <a:fillRect/>
                </a:stretch>
              </p:blipFill>
              <p:spPr>
                <a:xfrm>
                  <a:off x="1760007" y="3247462"/>
                  <a:ext cx="1159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327" name="Freihand 326">
                  <a:extLst>
                    <a:ext uri="{FF2B5EF4-FFF2-40B4-BE49-F238E27FC236}">
                      <a16:creationId xmlns:a16="http://schemas.microsoft.com/office/drawing/2014/main" id="{5CDDA733-BB23-FBAF-F512-4312AC6E30E6}"/>
                    </a:ext>
                  </a:extLst>
                </p14:cNvPr>
                <p14:cNvContentPartPr/>
                <p14:nvPr/>
              </p14:nvContentPartPr>
              <p14:xfrm>
                <a:off x="2009847" y="3194542"/>
                <a:ext cx="81360" cy="213480"/>
              </p14:xfrm>
            </p:contentPart>
          </mc:Choice>
          <mc:Fallback xmlns="">
            <p:pic>
              <p:nvPicPr>
                <p:cNvPr id="327" name="Freihand 326">
                  <a:extLst>
                    <a:ext uri="{FF2B5EF4-FFF2-40B4-BE49-F238E27FC236}">
                      <a16:creationId xmlns:a16="http://schemas.microsoft.com/office/drawing/2014/main" id="{5CDDA733-BB23-FBAF-F512-4312AC6E30E6}"/>
                    </a:ext>
                  </a:extLst>
                </p:cNvPr>
                <p:cNvPicPr/>
                <p:nvPr/>
              </p:nvPicPr>
              <p:blipFill>
                <a:blip r:embed="rId413"/>
                <a:stretch>
                  <a:fillRect/>
                </a:stretch>
              </p:blipFill>
              <p:spPr>
                <a:xfrm>
                  <a:off x="2001207" y="3185542"/>
                  <a:ext cx="99000" cy="231120"/>
                </a:xfrm>
                <a:prstGeom prst="rect">
                  <a:avLst/>
                </a:prstGeom>
              </p:spPr>
            </p:pic>
          </mc:Fallback>
        </mc:AlternateContent>
      </p:grpSp>
      <p:grpSp>
        <p:nvGrpSpPr>
          <p:cNvPr id="335" name="Gruppieren 334">
            <a:extLst>
              <a:ext uri="{FF2B5EF4-FFF2-40B4-BE49-F238E27FC236}">
                <a16:creationId xmlns:a16="http://schemas.microsoft.com/office/drawing/2014/main" id="{D4ACAF59-CF64-6115-57B0-8534EC08469E}"/>
              </a:ext>
            </a:extLst>
          </p:cNvPr>
          <p:cNvGrpSpPr/>
          <p:nvPr/>
        </p:nvGrpSpPr>
        <p:grpSpPr>
          <a:xfrm>
            <a:off x="2272647" y="3280582"/>
            <a:ext cx="143640" cy="73440"/>
            <a:chOff x="2272647" y="3280582"/>
            <a:chExt cx="143640" cy="73440"/>
          </a:xfrm>
        </p:grpSpPr>
        <mc:AlternateContent xmlns:mc="http://schemas.openxmlformats.org/markup-compatibility/2006" xmlns:p14="http://schemas.microsoft.com/office/powerpoint/2010/main">
          <mc:Choice Requires="p14">
            <p:contentPart p14:bwMode="auto" r:id="rId414">
              <p14:nvContentPartPr>
                <p14:cNvPr id="329" name="Freihand 328">
                  <a:extLst>
                    <a:ext uri="{FF2B5EF4-FFF2-40B4-BE49-F238E27FC236}">
                      <a16:creationId xmlns:a16="http://schemas.microsoft.com/office/drawing/2014/main" id="{64DF0393-688E-C6AA-84CC-2F2A740CAB6D}"/>
                    </a:ext>
                  </a:extLst>
                </p14:cNvPr>
                <p14:cNvContentPartPr/>
                <p14:nvPr/>
              </p14:nvContentPartPr>
              <p14:xfrm>
                <a:off x="2272647" y="3280582"/>
                <a:ext cx="131040" cy="12240"/>
              </p14:xfrm>
            </p:contentPart>
          </mc:Choice>
          <mc:Fallback xmlns="">
            <p:pic>
              <p:nvPicPr>
                <p:cNvPr id="329" name="Freihand 328">
                  <a:extLst>
                    <a:ext uri="{FF2B5EF4-FFF2-40B4-BE49-F238E27FC236}">
                      <a16:creationId xmlns:a16="http://schemas.microsoft.com/office/drawing/2014/main" id="{64DF0393-688E-C6AA-84CC-2F2A740CAB6D}"/>
                    </a:ext>
                  </a:extLst>
                </p:cNvPr>
                <p:cNvPicPr/>
                <p:nvPr/>
              </p:nvPicPr>
              <p:blipFill>
                <a:blip r:embed="rId415"/>
                <a:stretch>
                  <a:fillRect/>
                </a:stretch>
              </p:blipFill>
              <p:spPr>
                <a:xfrm>
                  <a:off x="2263647" y="3271582"/>
                  <a:ext cx="1486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330" name="Freihand 329">
                  <a:extLst>
                    <a:ext uri="{FF2B5EF4-FFF2-40B4-BE49-F238E27FC236}">
                      <a16:creationId xmlns:a16="http://schemas.microsoft.com/office/drawing/2014/main" id="{634F75AB-90F4-A435-5E73-6CE92154AC9C}"/>
                    </a:ext>
                  </a:extLst>
                </p14:cNvPr>
                <p14:cNvContentPartPr/>
                <p14:nvPr/>
              </p14:nvContentPartPr>
              <p14:xfrm>
                <a:off x="2289927" y="3339262"/>
                <a:ext cx="126360" cy="14760"/>
              </p14:xfrm>
            </p:contentPart>
          </mc:Choice>
          <mc:Fallback xmlns="">
            <p:pic>
              <p:nvPicPr>
                <p:cNvPr id="330" name="Freihand 329">
                  <a:extLst>
                    <a:ext uri="{FF2B5EF4-FFF2-40B4-BE49-F238E27FC236}">
                      <a16:creationId xmlns:a16="http://schemas.microsoft.com/office/drawing/2014/main" id="{634F75AB-90F4-A435-5E73-6CE92154AC9C}"/>
                    </a:ext>
                  </a:extLst>
                </p:cNvPr>
                <p:cNvPicPr/>
                <p:nvPr/>
              </p:nvPicPr>
              <p:blipFill>
                <a:blip r:embed="rId417"/>
                <a:stretch>
                  <a:fillRect/>
                </a:stretch>
              </p:blipFill>
              <p:spPr>
                <a:xfrm>
                  <a:off x="2281287" y="3330622"/>
                  <a:ext cx="144000" cy="32400"/>
                </a:xfrm>
                <a:prstGeom prst="rect">
                  <a:avLst/>
                </a:prstGeom>
              </p:spPr>
            </p:pic>
          </mc:Fallback>
        </mc:AlternateContent>
      </p:grpSp>
      <p:grpSp>
        <p:nvGrpSpPr>
          <p:cNvPr id="342" name="Gruppieren 341">
            <a:extLst>
              <a:ext uri="{FF2B5EF4-FFF2-40B4-BE49-F238E27FC236}">
                <a16:creationId xmlns:a16="http://schemas.microsoft.com/office/drawing/2014/main" id="{E9A88A9A-9644-75E1-1F7D-62B6F6A0C706}"/>
              </a:ext>
            </a:extLst>
          </p:cNvPr>
          <p:cNvGrpSpPr/>
          <p:nvPr/>
        </p:nvGrpSpPr>
        <p:grpSpPr>
          <a:xfrm>
            <a:off x="2634087" y="3174382"/>
            <a:ext cx="1492200" cy="203400"/>
            <a:chOff x="2634087" y="3174382"/>
            <a:chExt cx="1492200" cy="203400"/>
          </a:xfrm>
        </p:grpSpPr>
        <mc:AlternateContent xmlns:mc="http://schemas.openxmlformats.org/markup-compatibility/2006" xmlns:p14="http://schemas.microsoft.com/office/powerpoint/2010/main">
          <mc:Choice Requires="p14">
            <p:contentPart p14:bwMode="auto" r:id="rId418">
              <p14:nvContentPartPr>
                <p14:cNvPr id="331" name="Freihand 330">
                  <a:extLst>
                    <a:ext uri="{FF2B5EF4-FFF2-40B4-BE49-F238E27FC236}">
                      <a16:creationId xmlns:a16="http://schemas.microsoft.com/office/drawing/2014/main" id="{73D10392-E4C7-376D-00EF-06F483681933}"/>
                    </a:ext>
                  </a:extLst>
                </p14:cNvPr>
                <p14:cNvContentPartPr/>
                <p14:nvPr/>
              </p14:nvContentPartPr>
              <p14:xfrm>
                <a:off x="2634087" y="3198862"/>
                <a:ext cx="81720" cy="128520"/>
              </p14:xfrm>
            </p:contentPart>
          </mc:Choice>
          <mc:Fallback xmlns="">
            <p:pic>
              <p:nvPicPr>
                <p:cNvPr id="331" name="Freihand 330">
                  <a:extLst>
                    <a:ext uri="{FF2B5EF4-FFF2-40B4-BE49-F238E27FC236}">
                      <a16:creationId xmlns:a16="http://schemas.microsoft.com/office/drawing/2014/main" id="{73D10392-E4C7-376D-00EF-06F483681933}"/>
                    </a:ext>
                  </a:extLst>
                </p:cNvPr>
                <p:cNvPicPr/>
                <p:nvPr/>
              </p:nvPicPr>
              <p:blipFill>
                <a:blip r:embed="rId419"/>
                <a:stretch>
                  <a:fillRect/>
                </a:stretch>
              </p:blipFill>
              <p:spPr>
                <a:xfrm>
                  <a:off x="2625087" y="3189862"/>
                  <a:ext cx="993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332" name="Freihand 331">
                  <a:extLst>
                    <a:ext uri="{FF2B5EF4-FFF2-40B4-BE49-F238E27FC236}">
                      <a16:creationId xmlns:a16="http://schemas.microsoft.com/office/drawing/2014/main" id="{2525FE82-D7B9-F7ED-A4B4-36AA7A65B92C}"/>
                    </a:ext>
                  </a:extLst>
                </p14:cNvPr>
                <p14:cNvContentPartPr/>
                <p14:nvPr/>
              </p14:nvContentPartPr>
              <p14:xfrm>
                <a:off x="2693487" y="3257182"/>
                <a:ext cx="43560" cy="120600"/>
              </p14:xfrm>
            </p:contentPart>
          </mc:Choice>
          <mc:Fallback xmlns="">
            <p:pic>
              <p:nvPicPr>
                <p:cNvPr id="332" name="Freihand 331">
                  <a:extLst>
                    <a:ext uri="{FF2B5EF4-FFF2-40B4-BE49-F238E27FC236}">
                      <a16:creationId xmlns:a16="http://schemas.microsoft.com/office/drawing/2014/main" id="{2525FE82-D7B9-F7ED-A4B4-36AA7A65B92C}"/>
                    </a:ext>
                  </a:extLst>
                </p:cNvPr>
                <p:cNvPicPr/>
                <p:nvPr/>
              </p:nvPicPr>
              <p:blipFill>
                <a:blip r:embed="rId421"/>
                <a:stretch>
                  <a:fillRect/>
                </a:stretch>
              </p:blipFill>
              <p:spPr>
                <a:xfrm>
                  <a:off x="2684847" y="3248542"/>
                  <a:ext cx="612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333" name="Freihand 332">
                  <a:extLst>
                    <a:ext uri="{FF2B5EF4-FFF2-40B4-BE49-F238E27FC236}">
                      <a16:creationId xmlns:a16="http://schemas.microsoft.com/office/drawing/2014/main" id="{61C515CA-2D74-17FF-0400-47C0A05F61A7}"/>
                    </a:ext>
                  </a:extLst>
                </p14:cNvPr>
                <p14:cNvContentPartPr/>
                <p14:nvPr/>
              </p14:nvContentPartPr>
              <p14:xfrm>
                <a:off x="2803647" y="3236302"/>
                <a:ext cx="315720" cy="121320"/>
              </p14:xfrm>
            </p:contentPart>
          </mc:Choice>
          <mc:Fallback xmlns="">
            <p:pic>
              <p:nvPicPr>
                <p:cNvPr id="333" name="Freihand 332">
                  <a:extLst>
                    <a:ext uri="{FF2B5EF4-FFF2-40B4-BE49-F238E27FC236}">
                      <a16:creationId xmlns:a16="http://schemas.microsoft.com/office/drawing/2014/main" id="{61C515CA-2D74-17FF-0400-47C0A05F61A7}"/>
                    </a:ext>
                  </a:extLst>
                </p:cNvPr>
                <p:cNvPicPr/>
                <p:nvPr/>
              </p:nvPicPr>
              <p:blipFill>
                <a:blip r:embed="rId423"/>
                <a:stretch>
                  <a:fillRect/>
                </a:stretch>
              </p:blipFill>
              <p:spPr>
                <a:xfrm>
                  <a:off x="2795007" y="3227302"/>
                  <a:ext cx="3333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336" name="Freihand 335">
                  <a:extLst>
                    <a:ext uri="{FF2B5EF4-FFF2-40B4-BE49-F238E27FC236}">
                      <a16:creationId xmlns:a16="http://schemas.microsoft.com/office/drawing/2014/main" id="{FE082FA0-7641-DA2F-FDD9-48EBEBC7F1F5}"/>
                    </a:ext>
                  </a:extLst>
                </p14:cNvPr>
                <p14:cNvContentPartPr/>
                <p14:nvPr/>
              </p14:nvContentPartPr>
              <p14:xfrm>
                <a:off x="3319887" y="3216862"/>
                <a:ext cx="20160" cy="108360"/>
              </p14:xfrm>
            </p:contentPart>
          </mc:Choice>
          <mc:Fallback xmlns="">
            <p:pic>
              <p:nvPicPr>
                <p:cNvPr id="336" name="Freihand 335">
                  <a:extLst>
                    <a:ext uri="{FF2B5EF4-FFF2-40B4-BE49-F238E27FC236}">
                      <a16:creationId xmlns:a16="http://schemas.microsoft.com/office/drawing/2014/main" id="{FE082FA0-7641-DA2F-FDD9-48EBEBC7F1F5}"/>
                    </a:ext>
                  </a:extLst>
                </p:cNvPr>
                <p:cNvPicPr/>
                <p:nvPr/>
              </p:nvPicPr>
              <p:blipFill>
                <a:blip r:embed="rId425"/>
                <a:stretch>
                  <a:fillRect/>
                </a:stretch>
              </p:blipFill>
              <p:spPr>
                <a:xfrm>
                  <a:off x="3311247" y="3208222"/>
                  <a:ext cx="378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337" name="Freihand 336">
                  <a:extLst>
                    <a:ext uri="{FF2B5EF4-FFF2-40B4-BE49-F238E27FC236}">
                      <a16:creationId xmlns:a16="http://schemas.microsoft.com/office/drawing/2014/main" id="{81EFF6A3-4A53-38FE-1C2A-6F4793A5F7D1}"/>
                    </a:ext>
                  </a:extLst>
                </p14:cNvPr>
                <p14:cNvContentPartPr/>
                <p14:nvPr/>
              </p14:nvContentPartPr>
              <p14:xfrm>
                <a:off x="3263727" y="3267622"/>
                <a:ext cx="115920" cy="23400"/>
              </p14:xfrm>
            </p:contentPart>
          </mc:Choice>
          <mc:Fallback xmlns="">
            <p:pic>
              <p:nvPicPr>
                <p:cNvPr id="337" name="Freihand 336">
                  <a:extLst>
                    <a:ext uri="{FF2B5EF4-FFF2-40B4-BE49-F238E27FC236}">
                      <a16:creationId xmlns:a16="http://schemas.microsoft.com/office/drawing/2014/main" id="{81EFF6A3-4A53-38FE-1C2A-6F4793A5F7D1}"/>
                    </a:ext>
                  </a:extLst>
                </p:cNvPr>
                <p:cNvPicPr/>
                <p:nvPr/>
              </p:nvPicPr>
              <p:blipFill>
                <a:blip r:embed="rId427"/>
                <a:stretch>
                  <a:fillRect/>
                </a:stretch>
              </p:blipFill>
              <p:spPr>
                <a:xfrm>
                  <a:off x="3255087" y="3258982"/>
                  <a:ext cx="1335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38" name="Freihand 337">
                  <a:extLst>
                    <a:ext uri="{FF2B5EF4-FFF2-40B4-BE49-F238E27FC236}">
                      <a16:creationId xmlns:a16="http://schemas.microsoft.com/office/drawing/2014/main" id="{1D0881FA-9791-DAEB-301F-4E4648B03FA8}"/>
                    </a:ext>
                  </a:extLst>
                </p14:cNvPr>
                <p14:cNvContentPartPr/>
                <p14:nvPr/>
              </p14:nvContentPartPr>
              <p14:xfrm>
                <a:off x="3496287" y="3176182"/>
                <a:ext cx="143280" cy="143640"/>
              </p14:xfrm>
            </p:contentPart>
          </mc:Choice>
          <mc:Fallback xmlns="">
            <p:pic>
              <p:nvPicPr>
                <p:cNvPr id="338" name="Freihand 337">
                  <a:extLst>
                    <a:ext uri="{FF2B5EF4-FFF2-40B4-BE49-F238E27FC236}">
                      <a16:creationId xmlns:a16="http://schemas.microsoft.com/office/drawing/2014/main" id="{1D0881FA-9791-DAEB-301F-4E4648B03FA8}"/>
                    </a:ext>
                  </a:extLst>
                </p:cNvPr>
                <p:cNvPicPr/>
                <p:nvPr/>
              </p:nvPicPr>
              <p:blipFill>
                <a:blip r:embed="rId429"/>
                <a:stretch>
                  <a:fillRect/>
                </a:stretch>
              </p:blipFill>
              <p:spPr>
                <a:xfrm>
                  <a:off x="3487647" y="3167542"/>
                  <a:ext cx="1609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39" name="Freihand 338">
                  <a:extLst>
                    <a:ext uri="{FF2B5EF4-FFF2-40B4-BE49-F238E27FC236}">
                      <a16:creationId xmlns:a16="http://schemas.microsoft.com/office/drawing/2014/main" id="{492FCAC5-7D61-9097-6C77-BF321007AD51}"/>
                    </a:ext>
                  </a:extLst>
                </p14:cNvPr>
                <p14:cNvContentPartPr/>
                <p14:nvPr/>
              </p14:nvContentPartPr>
              <p14:xfrm>
                <a:off x="3692487" y="3174382"/>
                <a:ext cx="93600" cy="101520"/>
              </p14:xfrm>
            </p:contentPart>
          </mc:Choice>
          <mc:Fallback xmlns="">
            <p:pic>
              <p:nvPicPr>
                <p:cNvPr id="339" name="Freihand 338">
                  <a:extLst>
                    <a:ext uri="{FF2B5EF4-FFF2-40B4-BE49-F238E27FC236}">
                      <a16:creationId xmlns:a16="http://schemas.microsoft.com/office/drawing/2014/main" id="{492FCAC5-7D61-9097-6C77-BF321007AD51}"/>
                    </a:ext>
                  </a:extLst>
                </p:cNvPr>
                <p:cNvPicPr/>
                <p:nvPr/>
              </p:nvPicPr>
              <p:blipFill>
                <a:blip r:embed="rId431"/>
                <a:stretch>
                  <a:fillRect/>
                </a:stretch>
              </p:blipFill>
              <p:spPr>
                <a:xfrm>
                  <a:off x="3683847" y="3165382"/>
                  <a:ext cx="1112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340" name="Freihand 339">
                  <a:extLst>
                    <a:ext uri="{FF2B5EF4-FFF2-40B4-BE49-F238E27FC236}">
                      <a16:creationId xmlns:a16="http://schemas.microsoft.com/office/drawing/2014/main" id="{B8D5DEA9-92AC-F54E-35AE-5DC012669BFD}"/>
                    </a:ext>
                  </a:extLst>
                </p14:cNvPr>
                <p14:cNvContentPartPr/>
                <p14:nvPr/>
              </p14:nvContentPartPr>
              <p14:xfrm>
                <a:off x="3857367" y="3186622"/>
                <a:ext cx="268920" cy="95040"/>
              </p14:xfrm>
            </p:contentPart>
          </mc:Choice>
          <mc:Fallback xmlns="">
            <p:pic>
              <p:nvPicPr>
                <p:cNvPr id="340" name="Freihand 339">
                  <a:extLst>
                    <a:ext uri="{FF2B5EF4-FFF2-40B4-BE49-F238E27FC236}">
                      <a16:creationId xmlns:a16="http://schemas.microsoft.com/office/drawing/2014/main" id="{B8D5DEA9-92AC-F54E-35AE-5DC012669BFD}"/>
                    </a:ext>
                  </a:extLst>
                </p:cNvPr>
                <p:cNvPicPr/>
                <p:nvPr/>
              </p:nvPicPr>
              <p:blipFill>
                <a:blip r:embed="rId433"/>
                <a:stretch>
                  <a:fillRect/>
                </a:stretch>
              </p:blipFill>
              <p:spPr>
                <a:xfrm>
                  <a:off x="3848727" y="3177982"/>
                  <a:ext cx="286560" cy="112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4">
            <p14:nvContentPartPr>
              <p14:cNvPr id="341" name="Freihand 340">
                <a:extLst>
                  <a:ext uri="{FF2B5EF4-FFF2-40B4-BE49-F238E27FC236}">
                    <a16:creationId xmlns:a16="http://schemas.microsoft.com/office/drawing/2014/main" id="{D193A4D6-2853-0EE9-4D4F-BED5E5A224DE}"/>
                  </a:ext>
                </a:extLst>
              </p14:cNvPr>
              <p14:cNvContentPartPr/>
              <p14:nvPr/>
            </p14:nvContentPartPr>
            <p14:xfrm>
              <a:off x="4099647" y="3057742"/>
              <a:ext cx="11160" cy="6480"/>
            </p14:xfrm>
          </p:contentPart>
        </mc:Choice>
        <mc:Fallback xmlns="">
          <p:pic>
            <p:nvPicPr>
              <p:cNvPr id="341" name="Freihand 340">
                <a:extLst>
                  <a:ext uri="{FF2B5EF4-FFF2-40B4-BE49-F238E27FC236}">
                    <a16:creationId xmlns:a16="http://schemas.microsoft.com/office/drawing/2014/main" id="{D193A4D6-2853-0EE9-4D4F-BED5E5A224DE}"/>
                  </a:ext>
                </a:extLst>
              </p:cNvPr>
              <p:cNvPicPr/>
              <p:nvPr/>
            </p:nvPicPr>
            <p:blipFill>
              <a:blip r:embed="rId435"/>
              <a:stretch>
                <a:fillRect/>
              </a:stretch>
            </p:blipFill>
            <p:spPr>
              <a:xfrm>
                <a:off x="4091007" y="3048742"/>
                <a:ext cx="288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359" name="Freihand 358">
                <a:extLst>
                  <a:ext uri="{FF2B5EF4-FFF2-40B4-BE49-F238E27FC236}">
                    <a16:creationId xmlns:a16="http://schemas.microsoft.com/office/drawing/2014/main" id="{C3EA7215-C7D1-A3BD-0DEE-5D18AFF2EE44}"/>
                  </a:ext>
                </a:extLst>
              </p14:cNvPr>
              <p14:cNvContentPartPr/>
              <p14:nvPr/>
            </p14:nvContentPartPr>
            <p14:xfrm>
              <a:off x="6618567" y="2996182"/>
              <a:ext cx="16920" cy="2520"/>
            </p14:xfrm>
          </p:contentPart>
        </mc:Choice>
        <mc:Fallback xmlns="">
          <p:pic>
            <p:nvPicPr>
              <p:cNvPr id="359" name="Freihand 358">
                <a:extLst>
                  <a:ext uri="{FF2B5EF4-FFF2-40B4-BE49-F238E27FC236}">
                    <a16:creationId xmlns:a16="http://schemas.microsoft.com/office/drawing/2014/main" id="{C3EA7215-C7D1-A3BD-0DEE-5D18AFF2EE44}"/>
                  </a:ext>
                </a:extLst>
              </p:cNvPr>
              <p:cNvPicPr/>
              <p:nvPr/>
            </p:nvPicPr>
            <p:blipFill>
              <a:blip r:embed="rId133"/>
              <a:stretch>
                <a:fillRect/>
              </a:stretch>
            </p:blipFill>
            <p:spPr>
              <a:xfrm>
                <a:off x="6609927" y="2987542"/>
                <a:ext cx="34560" cy="20160"/>
              </a:xfrm>
              <a:prstGeom prst="rect">
                <a:avLst/>
              </a:prstGeom>
            </p:spPr>
          </p:pic>
        </mc:Fallback>
      </mc:AlternateContent>
      <p:grpSp>
        <p:nvGrpSpPr>
          <p:cNvPr id="364" name="Gruppieren 363">
            <a:extLst>
              <a:ext uri="{FF2B5EF4-FFF2-40B4-BE49-F238E27FC236}">
                <a16:creationId xmlns:a16="http://schemas.microsoft.com/office/drawing/2014/main" id="{A47A0674-72BC-C1F6-EB15-4AE3BFA98285}"/>
              </a:ext>
            </a:extLst>
          </p:cNvPr>
          <p:cNvGrpSpPr/>
          <p:nvPr/>
        </p:nvGrpSpPr>
        <p:grpSpPr>
          <a:xfrm>
            <a:off x="6915927" y="3142342"/>
            <a:ext cx="293040" cy="128160"/>
            <a:chOff x="6915927" y="3142342"/>
            <a:chExt cx="293040" cy="128160"/>
          </a:xfrm>
        </p:grpSpPr>
        <mc:AlternateContent xmlns:mc="http://schemas.openxmlformats.org/markup-compatibility/2006" xmlns:p14="http://schemas.microsoft.com/office/powerpoint/2010/main">
          <mc:Choice Requires="p14">
            <p:contentPart p14:bwMode="auto" r:id="rId437">
              <p14:nvContentPartPr>
                <p14:cNvPr id="361" name="Freihand 360">
                  <a:extLst>
                    <a:ext uri="{FF2B5EF4-FFF2-40B4-BE49-F238E27FC236}">
                      <a16:creationId xmlns:a16="http://schemas.microsoft.com/office/drawing/2014/main" id="{E64EB980-32B9-CEB4-C10A-1EA548D7503B}"/>
                    </a:ext>
                  </a:extLst>
                </p14:cNvPr>
                <p14:cNvContentPartPr/>
                <p14:nvPr/>
              </p14:nvContentPartPr>
              <p14:xfrm>
                <a:off x="6915927" y="3175822"/>
                <a:ext cx="144360" cy="13320"/>
              </p14:xfrm>
            </p:contentPart>
          </mc:Choice>
          <mc:Fallback xmlns="">
            <p:pic>
              <p:nvPicPr>
                <p:cNvPr id="361" name="Freihand 360">
                  <a:extLst>
                    <a:ext uri="{FF2B5EF4-FFF2-40B4-BE49-F238E27FC236}">
                      <a16:creationId xmlns:a16="http://schemas.microsoft.com/office/drawing/2014/main" id="{E64EB980-32B9-CEB4-C10A-1EA548D7503B}"/>
                    </a:ext>
                  </a:extLst>
                </p:cNvPr>
                <p:cNvPicPr/>
                <p:nvPr/>
              </p:nvPicPr>
              <p:blipFill>
                <a:blip r:embed="rId438"/>
                <a:stretch>
                  <a:fillRect/>
                </a:stretch>
              </p:blipFill>
              <p:spPr>
                <a:xfrm>
                  <a:off x="6906927" y="3166822"/>
                  <a:ext cx="1620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62" name="Freihand 361">
                  <a:extLst>
                    <a:ext uri="{FF2B5EF4-FFF2-40B4-BE49-F238E27FC236}">
                      <a16:creationId xmlns:a16="http://schemas.microsoft.com/office/drawing/2014/main" id="{13E0BD7F-88E9-08AF-B105-61A4C6ADAF57}"/>
                    </a:ext>
                  </a:extLst>
                </p14:cNvPr>
                <p14:cNvContentPartPr/>
                <p14:nvPr/>
              </p14:nvContentPartPr>
              <p14:xfrm>
                <a:off x="6926727" y="3234142"/>
                <a:ext cx="132840" cy="13320"/>
              </p14:xfrm>
            </p:contentPart>
          </mc:Choice>
          <mc:Fallback xmlns="">
            <p:pic>
              <p:nvPicPr>
                <p:cNvPr id="362" name="Freihand 361">
                  <a:extLst>
                    <a:ext uri="{FF2B5EF4-FFF2-40B4-BE49-F238E27FC236}">
                      <a16:creationId xmlns:a16="http://schemas.microsoft.com/office/drawing/2014/main" id="{13E0BD7F-88E9-08AF-B105-61A4C6ADAF57}"/>
                    </a:ext>
                  </a:extLst>
                </p:cNvPr>
                <p:cNvPicPr/>
                <p:nvPr/>
              </p:nvPicPr>
              <p:blipFill>
                <a:blip r:embed="rId440"/>
                <a:stretch>
                  <a:fillRect/>
                </a:stretch>
              </p:blipFill>
              <p:spPr>
                <a:xfrm>
                  <a:off x="6918087" y="3225142"/>
                  <a:ext cx="1504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63" name="Freihand 362">
                  <a:extLst>
                    <a:ext uri="{FF2B5EF4-FFF2-40B4-BE49-F238E27FC236}">
                      <a16:creationId xmlns:a16="http://schemas.microsoft.com/office/drawing/2014/main" id="{8D5C73FE-AB78-B5C3-9FD0-41DAC6501206}"/>
                    </a:ext>
                  </a:extLst>
                </p14:cNvPr>
                <p14:cNvContentPartPr/>
                <p14:nvPr/>
              </p14:nvContentPartPr>
              <p14:xfrm>
                <a:off x="7095567" y="3142342"/>
                <a:ext cx="113400" cy="128160"/>
              </p14:xfrm>
            </p:contentPart>
          </mc:Choice>
          <mc:Fallback xmlns="">
            <p:pic>
              <p:nvPicPr>
                <p:cNvPr id="363" name="Freihand 362">
                  <a:extLst>
                    <a:ext uri="{FF2B5EF4-FFF2-40B4-BE49-F238E27FC236}">
                      <a16:creationId xmlns:a16="http://schemas.microsoft.com/office/drawing/2014/main" id="{8D5C73FE-AB78-B5C3-9FD0-41DAC6501206}"/>
                    </a:ext>
                  </a:extLst>
                </p:cNvPr>
                <p:cNvPicPr/>
                <p:nvPr/>
              </p:nvPicPr>
              <p:blipFill>
                <a:blip r:embed="rId442"/>
                <a:stretch>
                  <a:fillRect/>
                </a:stretch>
              </p:blipFill>
              <p:spPr>
                <a:xfrm>
                  <a:off x="7086567" y="3133342"/>
                  <a:ext cx="131040" cy="145800"/>
                </a:xfrm>
                <a:prstGeom prst="rect">
                  <a:avLst/>
                </a:prstGeom>
              </p:spPr>
            </p:pic>
          </mc:Fallback>
        </mc:AlternateContent>
      </p:grpSp>
      <p:grpSp>
        <p:nvGrpSpPr>
          <p:cNvPr id="366" name="Gruppieren 365">
            <a:extLst>
              <a:ext uri="{FF2B5EF4-FFF2-40B4-BE49-F238E27FC236}">
                <a16:creationId xmlns:a16="http://schemas.microsoft.com/office/drawing/2014/main" id="{B85E3C33-0903-6FF7-6499-5CD31552BE3E}"/>
              </a:ext>
            </a:extLst>
          </p:cNvPr>
          <p:cNvGrpSpPr/>
          <p:nvPr/>
        </p:nvGrpSpPr>
        <p:grpSpPr>
          <a:xfrm>
            <a:off x="5800647" y="3096262"/>
            <a:ext cx="875880" cy="218160"/>
            <a:chOff x="5800647" y="3096262"/>
            <a:chExt cx="875880" cy="218160"/>
          </a:xfrm>
        </p:grpSpPr>
        <mc:AlternateContent xmlns:mc="http://schemas.openxmlformats.org/markup-compatibility/2006" xmlns:p14="http://schemas.microsoft.com/office/powerpoint/2010/main">
          <mc:Choice Requires="p14">
            <p:contentPart p14:bwMode="auto" r:id="rId443">
              <p14:nvContentPartPr>
                <p14:cNvPr id="353" name="Freihand 352">
                  <a:extLst>
                    <a:ext uri="{FF2B5EF4-FFF2-40B4-BE49-F238E27FC236}">
                      <a16:creationId xmlns:a16="http://schemas.microsoft.com/office/drawing/2014/main" id="{CD173F2B-E979-5A35-67D4-1EB67B18B176}"/>
                    </a:ext>
                  </a:extLst>
                </p14:cNvPr>
                <p14:cNvContentPartPr/>
                <p14:nvPr/>
              </p14:nvContentPartPr>
              <p14:xfrm>
                <a:off x="5800647" y="3103102"/>
                <a:ext cx="101160" cy="165240"/>
              </p14:xfrm>
            </p:contentPart>
          </mc:Choice>
          <mc:Fallback xmlns="">
            <p:pic>
              <p:nvPicPr>
                <p:cNvPr id="353" name="Freihand 352">
                  <a:extLst>
                    <a:ext uri="{FF2B5EF4-FFF2-40B4-BE49-F238E27FC236}">
                      <a16:creationId xmlns:a16="http://schemas.microsoft.com/office/drawing/2014/main" id="{CD173F2B-E979-5A35-67D4-1EB67B18B176}"/>
                    </a:ext>
                  </a:extLst>
                </p:cNvPr>
                <p:cNvPicPr/>
                <p:nvPr/>
              </p:nvPicPr>
              <p:blipFill>
                <a:blip r:embed="rId444"/>
                <a:stretch>
                  <a:fillRect/>
                </a:stretch>
              </p:blipFill>
              <p:spPr>
                <a:xfrm>
                  <a:off x="5791647" y="3094462"/>
                  <a:ext cx="1188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54" name="Freihand 353">
                  <a:extLst>
                    <a:ext uri="{FF2B5EF4-FFF2-40B4-BE49-F238E27FC236}">
                      <a16:creationId xmlns:a16="http://schemas.microsoft.com/office/drawing/2014/main" id="{CDE76593-DA06-1CA6-43C7-FBF779936913}"/>
                    </a:ext>
                  </a:extLst>
                </p14:cNvPr>
                <p14:cNvContentPartPr/>
                <p14:nvPr/>
              </p14:nvContentPartPr>
              <p14:xfrm>
                <a:off x="6008007" y="3121822"/>
                <a:ext cx="131040" cy="133200"/>
              </p14:xfrm>
            </p:contentPart>
          </mc:Choice>
          <mc:Fallback xmlns="">
            <p:pic>
              <p:nvPicPr>
                <p:cNvPr id="354" name="Freihand 353">
                  <a:extLst>
                    <a:ext uri="{FF2B5EF4-FFF2-40B4-BE49-F238E27FC236}">
                      <a16:creationId xmlns:a16="http://schemas.microsoft.com/office/drawing/2014/main" id="{CDE76593-DA06-1CA6-43C7-FBF779936913}"/>
                    </a:ext>
                  </a:extLst>
                </p:cNvPr>
                <p:cNvPicPr/>
                <p:nvPr/>
              </p:nvPicPr>
              <p:blipFill>
                <a:blip r:embed="rId446"/>
                <a:stretch>
                  <a:fillRect/>
                </a:stretch>
              </p:blipFill>
              <p:spPr>
                <a:xfrm>
                  <a:off x="5999367" y="3112822"/>
                  <a:ext cx="1486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55" name="Freihand 354">
                  <a:extLst>
                    <a:ext uri="{FF2B5EF4-FFF2-40B4-BE49-F238E27FC236}">
                      <a16:creationId xmlns:a16="http://schemas.microsoft.com/office/drawing/2014/main" id="{C87C9775-A524-6834-4EA9-3CE0691B31B6}"/>
                    </a:ext>
                  </a:extLst>
                </p14:cNvPr>
                <p14:cNvContentPartPr/>
                <p14:nvPr/>
              </p14:nvContentPartPr>
              <p14:xfrm>
                <a:off x="6199167" y="3109582"/>
                <a:ext cx="120600" cy="127440"/>
              </p14:xfrm>
            </p:contentPart>
          </mc:Choice>
          <mc:Fallback xmlns="">
            <p:pic>
              <p:nvPicPr>
                <p:cNvPr id="355" name="Freihand 354">
                  <a:extLst>
                    <a:ext uri="{FF2B5EF4-FFF2-40B4-BE49-F238E27FC236}">
                      <a16:creationId xmlns:a16="http://schemas.microsoft.com/office/drawing/2014/main" id="{C87C9775-A524-6834-4EA9-3CE0691B31B6}"/>
                    </a:ext>
                  </a:extLst>
                </p:cNvPr>
                <p:cNvPicPr/>
                <p:nvPr/>
              </p:nvPicPr>
              <p:blipFill>
                <a:blip r:embed="rId448"/>
                <a:stretch>
                  <a:fillRect/>
                </a:stretch>
              </p:blipFill>
              <p:spPr>
                <a:xfrm>
                  <a:off x="6190167" y="3100942"/>
                  <a:ext cx="1382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56" name="Freihand 355">
                  <a:extLst>
                    <a:ext uri="{FF2B5EF4-FFF2-40B4-BE49-F238E27FC236}">
                      <a16:creationId xmlns:a16="http://schemas.microsoft.com/office/drawing/2014/main" id="{8860D4AD-2CBA-DAD9-203C-B0C7D4C26C3F}"/>
                    </a:ext>
                  </a:extLst>
                </p14:cNvPr>
                <p14:cNvContentPartPr/>
                <p14:nvPr/>
              </p14:nvContentPartPr>
              <p14:xfrm>
                <a:off x="6346767" y="3101302"/>
                <a:ext cx="142920" cy="133560"/>
              </p14:xfrm>
            </p:contentPart>
          </mc:Choice>
          <mc:Fallback xmlns="">
            <p:pic>
              <p:nvPicPr>
                <p:cNvPr id="356" name="Freihand 355">
                  <a:extLst>
                    <a:ext uri="{FF2B5EF4-FFF2-40B4-BE49-F238E27FC236}">
                      <a16:creationId xmlns:a16="http://schemas.microsoft.com/office/drawing/2014/main" id="{8860D4AD-2CBA-DAD9-203C-B0C7D4C26C3F}"/>
                    </a:ext>
                  </a:extLst>
                </p:cNvPr>
                <p:cNvPicPr/>
                <p:nvPr/>
              </p:nvPicPr>
              <p:blipFill>
                <a:blip r:embed="rId450"/>
                <a:stretch>
                  <a:fillRect/>
                </a:stretch>
              </p:blipFill>
              <p:spPr>
                <a:xfrm>
                  <a:off x="6338127" y="3092662"/>
                  <a:ext cx="1605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58" name="Freihand 357">
                  <a:extLst>
                    <a:ext uri="{FF2B5EF4-FFF2-40B4-BE49-F238E27FC236}">
                      <a16:creationId xmlns:a16="http://schemas.microsoft.com/office/drawing/2014/main" id="{DA337D59-A2B4-921F-61F4-8F86EB3A9FB4}"/>
                    </a:ext>
                  </a:extLst>
                </p14:cNvPr>
                <p14:cNvContentPartPr/>
                <p14:nvPr/>
              </p14:nvContentPartPr>
              <p14:xfrm>
                <a:off x="6585087" y="3096262"/>
                <a:ext cx="91440" cy="147240"/>
              </p14:xfrm>
            </p:contentPart>
          </mc:Choice>
          <mc:Fallback xmlns="">
            <p:pic>
              <p:nvPicPr>
                <p:cNvPr id="358" name="Freihand 357">
                  <a:extLst>
                    <a:ext uri="{FF2B5EF4-FFF2-40B4-BE49-F238E27FC236}">
                      <a16:creationId xmlns:a16="http://schemas.microsoft.com/office/drawing/2014/main" id="{DA337D59-A2B4-921F-61F4-8F86EB3A9FB4}"/>
                    </a:ext>
                  </a:extLst>
                </p:cNvPr>
                <p:cNvPicPr/>
                <p:nvPr/>
              </p:nvPicPr>
              <p:blipFill>
                <a:blip r:embed="rId452"/>
                <a:stretch>
                  <a:fillRect/>
                </a:stretch>
              </p:blipFill>
              <p:spPr>
                <a:xfrm>
                  <a:off x="6576447" y="3087622"/>
                  <a:ext cx="1090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65" name="Freihand 364">
                  <a:extLst>
                    <a:ext uri="{FF2B5EF4-FFF2-40B4-BE49-F238E27FC236}">
                      <a16:creationId xmlns:a16="http://schemas.microsoft.com/office/drawing/2014/main" id="{91F29BC4-CDE7-0661-8CE4-EACA5DFCF6CE}"/>
                    </a:ext>
                  </a:extLst>
                </p14:cNvPr>
                <p14:cNvContentPartPr/>
                <p14:nvPr/>
              </p14:nvContentPartPr>
              <p14:xfrm>
                <a:off x="6219687" y="3109582"/>
                <a:ext cx="275760" cy="204840"/>
              </p14:xfrm>
            </p:contentPart>
          </mc:Choice>
          <mc:Fallback xmlns="">
            <p:pic>
              <p:nvPicPr>
                <p:cNvPr id="365" name="Freihand 364">
                  <a:extLst>
                    <a:ext uri="{FF2B5EF4-FFF2-40B4-BE49-F238E27FC236}">
                      <a16:creationId xmlns:a16="http://schemas.microsoft.com/office/drawing/2014/main" id="{91F29BC4-CDE7-0661-8CE4-EACA5DFCF6CE}"/>
                    </a:ext>
                  </a:extLst>
                </p:cNvPr>
                <p:cNvPicPr/>
                <p:nvPr/>
              </p:nvPicPr>
              <p:blipFill>
                <a:blip r:embed="rId454"/>
                <a:stretch>
                  <a:fillRect/>
                </a:stretch>
              </p:blipFill>
              <p:spPr>
                <a:xfrm>
                  <a:off x="6211047" y="3100942"/>
                  <a:ext cx="293400" cy="222480"/>
                </a:xfrm>
                <a:prstGeom prst="rect">
                  <a:avLst/>
                </a:prstGeom>
              </p:spPr>
            </p:pic>
          </mc:Fallback>
        </mc:AlternateContent>
      </p:grpSp>
      <p:grpSp>
        <p:nvGrpSpPr>
          <p:cNvPr id="368" name="Gruppieren 367">
            <a:extLst>
              <a:ext uri="{FF2B5EF4-FFF2-40B4-BE49-F238E27FC236}">
                <a16:creationId xmlns:a16="http://schemas.microsoft.com/office/drawing/2014/main" id="{F0F1C474-8BE9-2337-ED13-54BAA74D97C8}"/>
              </a:ext>
            </a:extLst>
          </p:cNvPr>
          <p:cNvGrpSpPr/>
          <p:nvPr/>
        </p:nvGrpSpPr>
        <p:grpSpPr>
          <a:xfrm>
            <a:off x="4304847" y="3121822"/>
            <a:ext cx="1330920" cy="200880"/>
            <a:chOff x="4304847" y="3121822"/>
            <a:chExt cx="1330920" cy="200880"/>
          </a:xfrm>
        </p:grpSpPr>
        <mc:AlternateContent xmlns:mc="http://schemas.openxmlformats.org/markup-compatibility/2006" xmlns:p14="http://schemas.microsoft.com/office/powerpoint/2010/main">
          <mc:Choice Requires="p14">
            <p:contentPart p14:bwMode="auto" r:id="rId455">
              <p14:nvContentPartPr>
                <p14:cNvPr id="343" name="Freihand 342">
                  <a:extLst>
                    <a:ext uri="{FF2B5EF4-FFF2-40B4-BE49-F238E27FC236}">
                      <a16:creationId xmlns:a16="http://schemas.microsoft.com/office/drawing/2014/main" id="{D18EBC65-691C-B752-0C1E-661426A6D35C}"/>
                    </a:ext>
                  </a:extLst>
                </p14:cNvPr>
                <p14:cNvContentPartPr/>
                <p14:nvPr/>
              </p14:nvContentPartPr>
              <p14:xfrm>
                <a:off x="4304847" y="3228382"/>
                <a:ext cx="153000" cy="19440"/>
              </p14:xfrm>
            </p:contentPart>
          </mc:Choice>
          <mc:Fallback xmlns="">
            <p:pic>
              <p:nvPicPr>
                <p:cNvPr id="343" name="Freihand 342">
                  <a:extLst>
                    <a:ext uri="{FF2B5EF4-FFF2-40B4-BE49-F238E27FC236}">
                      <a16:creationId xmlns:a16="http://schemas.microsoft.com/office/drawing/2014/main" id="{D18EBC65-691C-B752-0C1E-661426A6D35C}"/>
                    </a:ext>
                  </a:extLst>
                </p:cNvPr>
                <p:cNvPicPr/>
                <p:nvPr/>
              </p:nvPicPr>
              <p:blipFill>
                <a:blip r:embed="rId456"/>
                <a:stretch>
                  <a:fillRect/>
                </a:stretch>
              </p:blipFill>
              <p:spPr>
                <a:xfrm>
                  <a:off x="4296207" y="3219742"/>
                  <a:ext cx="1706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344" name="Freihand 343">
                  <a:extLst>
                    <a:ext uri="{FF2B5EF4-FFF2-40B4-BE49-F238E27FC236}">
                      <a16:creationId xmlns:a16="http://schemas.microsoft.com/office/drawing/2014/main" id="{F59F3B87-07F0-55C7-8D71-827CAB29B205}"/>
                    </a:ext>
                  </a:extLst>
                </p14:cNvPr>
                <p14:cNvContentPartPr/>
                <p14:nvPr/>
              </p14:nvContentPartPr>
              <p14:xfrm>
                <a:off x="4346967" y="3267622"/>
                <a:ext cx="100440" cy="13320"/>
              </p14:xfrm>
            </p:contentPart>
          </mc:Choice>
          <mc:Fallback xmlns="">
            <p:pic>
              <p:nvPicPr>
                <p:cNvPr id="344" name="Freihand 343">
                  <a:extLst>
                    <a:ext uri="{FF2B5EF4-FFF2-40B4-BE49-F238E27FC236}">
                      <a16:creationId xmlns:a16="http://schemas.microsoft.com/office/drawing/2014/main" id="{F59F3B87-07F0-55C7-8D71-827CAB29B205}"/>
                    </a:ext>
                  </a:extLst>
                </p:cNvPr>
                <p:cNvPicPr/>
                <p:nvPr/>
              </p:nvPicPr>
              <p:blipFill>
                <a:blip r:embed="rId458"/>
                <a:stretch>
                  <a:fillRect/>
                </a:stretch>
              </p:blipFill>
              <p:spPr>
                <a:xfrm>
                  <a:off x="4337967" y="3258982"/>
                  <a:ext cx="1180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345" name="Freihand 344">
                  <a:extLst>
                    <a:ext uri="{FF2B5EF4-FFF2-40B4-BE49-F238E27FC236}">
                      <a16:creationId xmlns:a16="http://schemas.microsoft.com/office/drawing/2014/main" id="{1696A3CC-33AF-5693-E15E-573DF731F48C}"/>
                    </a:ext>
                  </a:extLst>
                </p14:cNvPr>
                <p14:cNvContentPartPr/>
                <p14:nvPr/>
              </p14:nvContentPartPr>
              <p14:xfrm>
                <a:off x="4539207" y="3173302"/>
                <a:ext cx="94680" cy="132840"/>
              </p14:xfrm>
            </p:contentPart>
          </mc:Choice>
          <mc:Fallback xmlns="">
            <p:pic>
              <p:nvPicPr>
                <p:cNvPr id="345" name="Freihand 344">
                  <a:extLst>
                    <a:ext uri="{FF2B5EF4-FFF2-40B4-BE49-F238E27FC236}">
                      <a16:creationId xmlns:a16="http://schemas.microsoft.com/office/drawing/2014/main" id="{1696A3CC-33AF-5693-E15E-573DF731F48C}"/>
                    </a:ext>
                  </a:extLst>
                </p:cNvPr>
                <p:cNvPicPr/>
                <p:nvPr/>
              </p:nvPicPr>
              <p:blipFill>
                <a:blip r:embed="rId460"/>
                <a:stretch>
                  <a:fillRect/>
                </a:stretch>
              </p:blipFill>
              <p:spPr>
                <a:xfrm>
                  <a:off x="4530567" y="3164302"/>
                  <a:ext cx="1123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346" name="Freihand 345">
                  <a:extLst>
                    <a:ext uri="{FF2B5EF4-FFF2-40B4-BE49-F238E27FC236}">
                      <a16:creationId xmlns:a16="http://schemas.microsoft.com/office/drawing/2014/main" id="{95059625-DB77-0EB4-4930-428BC577848B}"/>
                    </a:ext>
                  </a:extLst>
                </p14:cNvPr>
                <p14:cNvContentPartPr/>
                <p14:nvPr/>
              </p14:nvContentPartPr>
              <p14:xfrm>
                <a:off x="4765287" y="3121822"/>
                <a:ext cx="172440" cy="177120"/>
              </p14:xfrm>
            </p:contentPart>
          </mc:Choice>
          <mc:Fallback xmlns="">
            <p:pic>
              <p:nvPicPr>
                <p:cNvPr id="346" name="Freihand 345">
                  <a:extLst>
                    <a:ext uri="{FF2B5EF4-FFF2-40B4-BE49-F238E27FC236}">
                      <a16:creationId xmlns:a16="http://schemas.microsoft.com/office/drawing/2014/main" id="{95059625-DB77-0EB4-4930-428BC577848B}"/>
                    </a:ext>
                  </a:extLst>
                </p:cNvPr>
                <p:cNvPicPr/>
                <p:nvPr/>
              </p:nvPicPr>
              <p:blipFill>
                <a:blip r:embed="rId462"/>
                <a:stretch>
                  <a:fillRect/>
                </a:stretch>
              </p:blipFill>
              <p:spPr>
                <a:xfrm>
                  <a:off x="4756287" y="3112822"/>
                  <a:ext cx="1900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347" name="Freihand 346">
                  <a:extLst>
                    <a:ext uri="{FF2B5EF4-FFF2-40B4-BE49-F238E27FC236}">
                      <a16:creationId xmlns:a16="http://schemas.microsoft.com/office/drawing/2014/main" id="{63692F98-6D0B-43F1-7C96-F3705C1B2DB7}"/>
                    </a:ext>
                  </a:extLst>
                </p14:cNvPr>
                <p14:cNvContentPartPr/>
                <p14:nvPr/>
              </p14:nvContentPartPr>
              <p14:xfrm>
                <a:off x="4995687" y="3149542"/>
                <a:ext cx="116280" cy="130680"/>
              </p14:xfrm>
            </p:contentPart>
          </mc:Choice>
          <mc:Fallback xmlns="">
            <p:pic>
              <p:nvPicPr>
                <p:cNvPr id="347" name="Freihand 346">
                  <a:extLst>
                    <a:ext uri="{FF2B5EF4-FFF2-40B4-BE49-F238E27FC236}">
                      <a16:creationId xmlns:a16="http://schemas.microsoft.com/office/drawing/2014/main" id="{63692F98-6D0B-43F1-7C96-F3705C1B2DB7}"/>
                    </a:ext>
                  </a:extLst>
                </p:cNvPr>
                <p:cNvPicPr/>
                <p:nvPr/>
              </p:nvPicPr>
              <p:blipFill>
                <a:blip r:embed="rId464"/>
                <a:stretch>
                  <a:fillRect/>
                </a:stretch>
              </p:blipFill>
              <p:spPr>
                <a:xfrm>
                  <a:off x="4986687" y="3140542"/>
                  <a:ext cx="1339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48" name="Freihand 347">
                  <a:extLst>
                    <a:ext uri="{FF2B5EF4-FFF2-40B4-BE49-F238E27FC236}">
                      <a16:creationId xmlns:a16="http://schemas.microsoft.com/office/drawing/2014/main" id="{07681726-BFCA-648F-1594-30382DDBD52B}"/>
                    </a:ext>
                  </a:extLst>
                </p14:cNvPr>
                <p14:cNvContentPartPr/>
                <p14:nvPr/>
              </p14:nvContentPartPr>
              <p14:xfrm>
                <a:off x="5174967" y="3150982"/>
                <a:ext cx="131760" cy="100080"/>
              </p14:xfrm>
            </p:contentPart>
          </mc:Choice>
          <mc:Fallback xmlns="">
            <p:pic>
              <p:nvPicPr>
                <p:cNvPr id="348" name="Freihand 347">
                  <a:extLst>
                    <a:ext uri="{FF2B5EF4-FFF2-40B4-BE49-F238E27FC236}">
                      <a16:creationId xmlns:a16="http://schemas.microsoft.com/office/drawing/2014/main" id="{07681726-BFCA-648F-1594-30382DDBD52B}"/>
                    </a:ext>
                  </a:extLst>
                </p:cNvPr>
                <p:cNvPicPr/>
                <p:nvPr/>
              </p:nvPicPr>
              <p:blipFill>
                <a:blip r:embed="rId466"/>
                <a:stretch>
                  <a:fillRect/>
                </a:stretch>
              </p:blipFill>
              <p:spPr>
                <a:xfrm>
                  <a:off x="5165967" y="3142342"/>
                  <a:ext cx="1494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50" name="Freihand 349">
                  <a:extLst>
                    <a:ext uri="{FF2B5EF4-FFF2-40B4-BE49-F238E27FC236}">
                      <a16:creationId xmlns:a16="http://schemas.microsoft.com/office/drawing/2014/main" id="{0879599B-AE7C-EE88-E755-B71D4A6F5D14}"/>
                    </a:ext>
                  </a:extLst>
                </p14:cNvPr>
                <p14:cNvContentPartPr/>
                <p14:nvPr/>
              </p14:nvContentPartPr>
              <p14:xfrm>
                <a:off x="5471247" y="3180502"/>
                <a:ext cx="164520" cy="21600"/>
              </p14:xfrm>
            </p:contentPart>
          </mc:Choice>
          <mc:Fallback xmlns="">
            <p:pic>
              <p:nvPicPr>
                <p:cNvPr id="350" name="Freihand 349">
                  <a:extLst>
                    <a:ext uri="{FF2B5EF4-FFF2-40B4-BE49-F238E27FC236}">
                      <a16:creationId xmlns:a16="http://schemas.microsoft.com/office/drawing/2014/main" id="{0879599B-AE7C-EE88-E755-B71D4A6F5D14}"/>
                    </a:ext>
                  </a:extLst>
                </p:cNvPr>
                <p:cNvPicPr/>
                <p:nvPr/>
              </p:nvPicPr>
              <p:blipFill>
                <a:blip r:embed="rId468"/>
                <a:stretch>
                  <a:fillRect/>
                </a:stretch>
              </p:blipFill>
              <p:spPr>
                <a:xfrm>
                  <a:off x="5462247" y="3171502"/>
                  <a:ext cx="1821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51" name="Freihand 350">
                  <a:extLst>
                    <a:ext uri="{FF2B5EF4-FFF2-40B4-BE49-F238E27FC236}">
                      <a16:creationId xmlns:a16="http://schemas.microsoft.com/office/drawing/2014/main" id="{8A929E32-D760-8ADA-D552-9F6F0965FBA0}"/>
                    </a:ext>
                  </a:extLst>
                </p14:cNvPr>
                <p14:cNvContentPartPr/>
                <p14:nvPr/>
              </p14:nvContentPartPr>
              <p14:xfrm>
                <a:off x="5485647" y="3244942"/>
                <a:ext cx="129960" cy="9720"/>
              </p14:xfrm>
            </p:contentPart>
          </mc:Choice>
          <mc:Fallback xmlns="">
            <p:pic>
              <p:nvPicPr>
                <p:cNvPr id="351" name="Freihand 350">
                  <a:extLst>
                    <a:ext uri="{FF2B5EF4-FFF2-40B4-BE49-F238E27FC236}">
                      <a16:creationId xmlns:a16="http://schemas.microsoft.com/office/drawing/2014/main" id="{8A929E32-D760-8ADA-D552-9F6F0965FBA0}"/>
                    </a:ext>
                  </a:extLst>
                </p:cNvPr>
                <p:cNvPicPr/>
                <p:nvPr/>
              </p:nvPicPr>
              <p:blipFill>
                <a:blip r:embed="rId470"/>
                <a:stretch>
                  <a:fillRect/>
                </a:stretch>
              </p:blipFill>
              <p:spPr>
                <a:xfrm>
                  <a:off x="5476647" y="3235942"/>
                  <a:ext cx="1476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67" name="Freihand 366">
                  <a:extLst>
                    <a:ext uri="{FF2B5EF4-FFF2-40B4-BE49-F238E27FC236}">
                      <a16:creationId xmlns:a16="http://schemas.microsoft.com/office/drawing/2014/main" id="{1DF9304F-6B4A-7744-0963-32BA1ADA5567}"/>
                    </a:ext>
                  </a:extLst>
                </p14:cNvPr>
                <p14:cNvContentPartPr/>
                <p14:nvPr/>
              </p14:nvContentPartPr>
              <p14:xfrm>
                <a:off x="4985247" y="3139822"/>
                <a:ext cx="337680" cy="182880"/>
              </p14:xfrm>
            </p:contentPart>
          </mc:Choice>
          <mc:Fallback xmlns="">
            <p:pic>
              <p:nvPicPr>
                <p:cNvPr id="367" name="Freihand 366">
                  <a:extLst>
                    <a:ext uri="{FF2B5EF4-FFF2-40B4-BE49-F238E27FC236}">
                      <a16:creationId xmlns:a16="http://schemas.microsoft.com/office/drawing/2014/main" id="{1DF9304F-6B4A-7744-0963-32BA1ADA5567}"/>
                    </a:ext>
                  </a:extLst>
                </p:cNvPr>
                <p:cNvPicPr/>
                <p:nvPr/>
              </p:nvPicPr>
              <p:blipFill>
                <a:blip r:embed="rId472"/>
                <a:stretch>
                  <a:fillRect/>
                </a:stretch>
              </p:blipFill>
              <p:spPr>
                <a:xfrm>
                  <a:off x="4976247" y="3130822"/>
                  <a:ext cx="355320" cy="200520"/>
                </a:xfrm>
                <a:prstGeom prst="rect">
                  <a:avLst/>
                </a:prstGeom>
              </p:spPr>
            </p:pic>
          </mc:Fallback>
        </mc:AlternateContent>
      </p:grpSp>
      <p:grpSp>
        <p:nvGrpSpPr>
          <p:cNvPr id="471" name="Gruppieren 470">
            <a:extLst>
              <a:ext uri="{FF2B5EF4-FFF2-40B4-BE49-F238E27FC236}">
                <a16:creationId xmlns:a16="http://schemas.microsoft.com/office/drawing/2014/main" id="{460359D8-9EC5-7EF9-8F4F-02C9E4581551}"/>
              </a:ext>
            </a:extLst>
          </p:cNvPr>
          <p:cNvGrpSpPr/>
          <p:nvPr/>
        </p:nvGrpSpPr>
        <p:grpSpPr>
          <a:xfrm>
            <a:off x="2419527" y="2651302"/>
            <a:ext cx="1270080" cy="338760"/>
            <a:chOff x="2419527" y="2651302"/>
            <a:chExt cx="1270080" cy="338760"/>
          </a:xfrm>
        </p:grpSpPr>
        <mc:AlternateContent xmlns:mc="http://schemas.openxmlformats.org/markup-compatibility/2006" xmlns:p14="http://schemas.microsoft.com/office/powerpoint/2010/main">
          <mc:Choice Requires="p14">
            <p:contentPart p14:bwMode="auto" r:id="rId473">
              <p14:nvContentPartPr>
                <p14:cNvPr id="307" name="Freihand 306">
                  <a:extLst>
                    <a:ext uri="{FF2B5EF4-FFF2-40B4-BE49-F238E27FC236}">
                      <a16:creationId xmlns:a16="http://schemas.microsoft.com/office/drawing/2014/main" id="{CE2CDB79-84EF-B3BC-E378-353E69ECF77C}"/>
                    </a:ext>
                  </a:extLst>
                </p14:cNvPr>
                <p14:cNvContentPartPr/>
                <p14:nvPr/>
              </p14:nvContentPartPr>
              <p14:xfrm>
                <a:off x="2565687" y="2825902"/>
                <a:ext cx="38520" cy="162720"/>
              </p14:xfrm>
            </p:contentPart>
          </mc:Choice>
          <mc:Fallback xmlns="">
            <p:pic>
              <p:nvPicPr>
                <p:cNvPr id="307" name="Freihand 306">
                  <a:extLst>
                    <a:ext uri="{FF2B5EF4-FFF2-40B4-BE49-F238E27FC236}">
                      <a16:creationId xmlns:a16="http://schemas.microsoft.com/office/drawing/2014/main" id="{CE2CDB79-84EF-B3BC-E378-353E69ECF77C}"/>
                    </a:ext>
                  </a:extLst>
                </p:cNvPr>
                <p:cNvPicPr/>
                <p:nvPr/>
              </p:nvPicPr>
              <p:blipFill>
                <a:blip r:embed="rId474"/>
                <a:stretch>
                  <a:fillRect/>
                </a:stretch>
              </p:blipFill>
              <p:spPr>
                <a:xfrm>
                  <a:off x="2556687" y="2817262"/>
                  <a:ext cx="561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08" name="Freihand 307">
                  <a:extLst>
                    <a:ext uri="{FF2B5EF4-FFF2-40B4-BE49-F238E27FC236}">
                      <a16:creationId xmlns:a16="http://schemas.microsoft.com/office/drawing/2014/main" id="{3D3B666E-69DC-85D0-58EE-3FB13039F1BF}"/>
                    </a:ext>
                  </a:extLst>
                </p14:cNvPr>
                <p14:cNvContentPartPr/>
                <p14:nvPr/>
              </p14:nvContentPartPr>
              <p14:xfrm>
                <a:off x="2678367" y="2818342"/>
                <a:ext cx="114480" cy="171720"/>
              </p14:xfrm>
            </p:contentPart>
          </mc:Choice>
          <mc:Fallback xmlns="">
            <p:pic>
              <p:nvPicPr>
                <p:cNvPr id="308" name="Freihand 307">
                  <a:extLst>
                    <a:ext uri="{FF2B5EF4-FFF2-40B4-BE49-F238E27FC236}">
                      <a16:creationId xmlns:a16="http://schemas.microsoft.com/office/drawing/2014/main" id="{3D3B666E-69DC-85D0-58EE-3FB13039F1BF}"/>
                    </a:ext>
                  </a:extLst>
                </p:cNvPr>
                <p:cNvPicPr/>
                <p:nvPr/>
              </p:nvPicPr>
              <p:blipFill>
                <a:blip r:embed="rId476"/>
                <a:stretch>
                  <a:fillRect/>
                </a:stretch>
              </p:blipFill>
              <p:spPr>
                <a:xfrm>
                  <a:off x="2669727" y="2809342"/>
                  <a:ext cx="1321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09" name="Freihand 308">
                  <a:extLst>
                    <a:ext uri="{FF2B5EF4-FFF2-40B4-BE49-F238E27FC236}">
                      <a16:creationId xmlns:a16="http://schemas.microsoft.com/office/drawing/2014/main" id="{785061CD-BE8E-A205-688B-6AEB4C4FCDAF}"/>
                    </a:ext>
                  </a:extLst>
                </p14:cNvPr>
                <p14:cNvContentPartPr/>
                <p14:nvPr/>
              </p14:nvContentPartPr>
              <p14:xfrm>
                <a:off x="2909847" y="2878462"/>
                <a:ext cx="188640" cy="27360"/>
              </p14:xfrm>
            </p:contentPart>
          </mc:Choice>
          <mc:Fallback xmlns="">
            <p:pic>
              <p:nvPicPr>
                <p:cNvPr id="309" name="Freihand 308">
                  <a:extLst>
                    <a:ext uri="{FF2B5EF4-FFF2-40B4-BE49-F238E27FC236}">
                      <a16:creationId xmlns:a16="http://schemas.microsoft.com/office/drawing/2014/main" id="{785061CD-BE8E-A205-688B-6AEB4C4FCDAF}"/>
                    </a:ext>
                  </a:extLst>
                </p:cNvPr>
                <p:cNvPicPr/>
                <p:nvPr/>
              </p:nvPicPr>
              <p:blipFill>
                <a:blip r:embed="rId478"/>
                <a:stretch>
                  <a:fillRect/>
                </a:stretch>
              </p:blipFill>
              <p:spPr>
                <a:xfrm>
                  <a:off x="2900847" y="2869822"/>
                  <a:ext cx="2062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10" name="Freihand 309">
                  <a:extLst>
                    <a:ext uri="{FF2B5EF4-FFF2-40B4-BE49-F238E27FC236}">
                      <a16:creationId xmlns:a16="http://schemas.microsoft.com/office/drawing/2014/main" id="{58E9FA27-B2E1-D85D-5D3A-8337FEA43E91}"/>
                    </a:ext>
                  </a:extLst>
                </p14:cNvPr>
                <p14:cNvContentPartPr/>
                <p14:nvPr/>
              </p14:nvContentPartPr>
              <p14:xfrm>
                <a:off x="2942247" y="2930302"/>
                <a:ext cx="168480" cy="26280"/>
              </p14:xfrm>
            </p:contentPart>
          </mc:Choice>
          <mc:Fallback xmlns="">
            <p:pic>
              <p:nvPicPr>
                <p:cNvPr id="310" name="Freihand 309">
                  <a:extLst>
                    <a:ext uri="{FF2B5EF4-FFF2-40B4-BE49-F238E27FC236}">
                      <a16:creationId xmlns:a16="http://schemas.microsoft.com/office/drawing/2014/main" id="{58E9FA27-B2E1-D85D-5D3A-8337FEA43E91}"/>
                    </a:ext>
                  </a:extLst>
                </p:cNvPr>
                <p:cNvPicPr/>
                <p:nvPr/>
              </p:nvPicPr>
              <p:blipFill>
                <a:blip r:embed="rId480"/>
                <a:stretch>
                  <a:fillRect/>
                </a:stretch>
              </p:blipFill>
              <p:spPr>
                <a:xfrm>
                  <a:off x="2933607" y="2921302"/>
                  <a:ext cx="1861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11" name="Freihand 310">
                  <a:extLst>
                    <a:ext uri="{FF2B5EF4-FFF2-40B4-BE49-F238E27FC236}">
                      <a16:creationId xmlns:a16="http://schemas.microsoft.com/office/drawing/2014/main" id="{4B26A0E2-F03E-8404-E3FC-35D2442D8E5E}"/>
                    </a:ext>
                  </a:extLst>
                </p14:cNvPr>
                <p14:cNvContentPartPr/>
                <p14:nvPr/>
              </p14:nvContentPartPr>
              <p14:xfrm>
                <a:off x="3215487" y="2800702"/>
                <a:ext cx="137160" cy="149400"/>
              </p14:xfrm>
            </p:contentPart>
          </mc:Choice>
          <mc:Fallback xmlns="">
            <p:pic>
              <p:nvPicPr>
                <p:cNvPr id="311" name="Freihand 310">
                  <a:extLst>
                    <a:ext uri="{FF2B5EF4-FFF2-40B4-BE49-F238E27FC236}">
                      <a16:creationId xmlns:a16="http://schemas.microsoft.com/office/drawing/2014/main" id="{4B26A0E2-F03E-8404-E3FC-35D2442D8E5E}"/>
                    </a:ext>
                  </a:extLst>
                </p:cNvPr>
                <p:cNvPicPr/>
                <p:nvPr/>
              </p:nvPicPr>
              <p:blipFill>
                <a:blip r:embed="rId482"/>
                <a:stretch>
                  <a:fillRect/>
                </a:stretch>
              </p:blipFill>
              <p:spPr>
                <a:xfrm>
                  <a:off x="3206847" y="2791702"/>
                  <a:ext cx="1548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12" name="Freihand 311">
                  <a:extLst>
                    <a:ext uri="{FF2B5EF4-FFF2-40B4-BE49-F238E27FC236}">
                      <a16:creationId xmlns:a16="http://schemas.microsoft.com/office/drawing/2014/main" id="{132DAE2C-ACCE-7FEB-1439-2D5F9F2646E6}"/>
                    </a:ext>
                  </a:extLst>
                </p14:cNvPr>
                <p14:cNvContentPartPr/>
                <p14:nvPr/>
              </p14:nvContentPartPr>
              <p14:xfrm>
                <a:off x="3431487" y="2776582"/>
                <a:ext cx="108360" cy="144360"/>
              </p14:xfrm>
            </p:contentPart>
          </mc:Choice>
          <mc:Fallback xmlns="">
            <p:pic>
              <p:nvPicPr>
                <p:cNvPr id="312" name="Freihand 311">
                  <a:extLst>
                    <a:ext uri="{FF2B5EF4-FFF2-40B4-BE49-F238E27FC236}">
                      <a16:creationId xmlns:a16="http://schemas.microsoft.com/office/drawing/2014/main" id="{132DAE2C-ACCE-7FEB-1439-2D5F9F2646E6}"/>
                    </a:ext>
                  </a:extLst>
                </p:cNvPr>
                <p:cNvPicPr/>
                <p:nvPr/>
              </p:nvPicPr>
              <p:blipFill>
                <a:blip r:embed="rId484"/>
                <a:stretch>
                  <a:fillRect/>
                </a:stretch>
              </p:blipFill>
              <p:spPr>
                <a:xfrm>
                  <a:off x="3422487" y="2767582"/>
                  <a:ext cx="1260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13" name="Freihand 312">
                  <a:extLst>
                    <a:ext uri="{FF2B5EF4-FFF2-40B4-BE49-F238E27FC236}">
                      <a16:creationId xmlns:a16="http://schemas.microsoft.com/office/drawing/2014/main" id="{3CE0FD9E-6EB3-E045-108C-64DD54AD26E7}"/>
                    </a:ext>
                  </a:extLst>
                </p14:cNvPr>
                <p14:cNvContentPartPr/>
                <p14:nvPr/>
              </p14:nvContentPartPr>
              <p14:xfrm>
                <a:off x="3593847" y="2677942"/>
                <a:ext cx="65520" cy="102960"/>
              </p14:xfrm>
            </p:contentPart>
          </mc:Choice>
          <mc:Fallback xmlns="">
            <p:pic>
              <p:nvPicPr>
                <p:cNvPr id="313" name="Freihand 312">
                  <a:extLst>
                    <a:ext uri="{FF2B5EF4-FFF2-40B4-BE49-F238E27FC236}">
                      <a16:creationId xmlns:a16="http://schemas.microsoft.com/office/drawing/2014/main" id="{3CE0FD9E-6EB3-E045-108C-64DD54AD26E7}"/>
                    </a:ext>
                  </a:extLst>
                </p:cNvPr>
                <p:cNvPicPr/>
                <p:nvPr/>
              </p:nvPicPr>
              <p:blipFill>
                <a:blip r:embed="rId486"/>
                <a:stretch>
                  <a:fillRect/>
                </a:stretch>
              </p:blipFill>
              <p:spPr>
                <a:xfrm>
                  <a:off x="3584847" y="2668942"/>
                  <a:ext cx="831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14" name="Freihand 313">
                  <a:extLst>
                    <a:ext uri="{FF2B5EF4-FFF2-40B4-BE49-F238E27FC236}">
                      <a16:creationId xmlns:a16="http://schemas.microsoft.com/office/drawing/2014/main" id="{25E98522-A276-853C-C8F1-B25D568B4176}"/>
                    </a:ext>
                  </a:extLst>
                </p14:cNvPr>
                <p14:cNvContentPartPr/>
                <p14:nvPr/>
              </p14:nvContentPartPr>
              <p14:xfrm>
                <a:off x="2419527" y="2704942"/>
                <a:ext cx="123120" cy="81720"/>
              </p14:xfrm>
            </p:contentPart>
          </mc:Choice>
          <mc:Fallback xmlns="">
            <p:pic>
              <p:nvPicPr>
                <p:cNvPr id="314" name="Freihand 313">
                  <a:extLst>
                    <a:ext uri="{FF2B5EF4-FFF2-40B4-BE49-F238E27FC236}">
                      <a16:creationId xmlns:a16="http://schemas.microsoft.com/office/drawing/2014/main" id="{25E98522-A276-853C-C8F1-B25D568B4176}"/>
                    </a:ext>
                  </a:extLst>
                </p:cNvPr>
                <p:cNvPicPr/>
                <p:nvPr/>
              </p:nvPicPr>
              <p:blipFill>
                <a:blip r:embed="rId488"/>
                <a:stretch>
                  <a:fillRect/>
                </a:stretch>
              </p:blipFill>
              <p:spPr>
                <a:xfrm>
                  <a:off x="2410887" y="2695942"/>
                  <a:ext cx="1407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467" name="Freihand 466">
                  <a:extLst>
                    <a:ext uri="{FF2B5EF4-FFF2-40B4-BE49-F238E27FC236}">
                      <a16:creationId xmlns:a16="http://schemas.microsoft.com/office/drawing/2014/main" id="{D19845A0-C998-58D0-9C28-55D445ED5F4D}"/>
                    </a:ext>
                  </a:extLst>
                </p14:cNvPr>
                <p14:cNvContentPartPr/>
                <p14:nvPr/>
              </p14:nvContentPartPr>
              <p14:xfrm>
                <a:off x="2432127" y="2666062"/>
                <a:ext cx="12960" cy="158760"/>
              </p14:xfrm>
            </p:contentPart>
          </mc:Choice>
          <mc:Fallback xmlns="">
            <p:pic>
              <p:nvPicPr>
                <p:cNvPr id="467" name="Freihand 466">
                  <a:extLst>
                    <a:ext uri="{FF2B5EF4-FFF2-40B4-BE49-F238E27FC236}">
                      <a16:creationId xmlns:a16="http://schemas.microsoft.com/office/drawing/2014/main" id="{D19845A0-C998-58D0-9C28-55D445ED5F4D}"/>
                    </a:ext>
                  </a:extLst>
                </p:cNvPr>
                <p:cNvPicPr/>
                <p:nvPr/>
              </p:nvPicPr>
              <p:blipFill>
                <a:blip r:embed="rId490"/>
                <a:stretch>
                  <a:fillRect/>
                </a:stretch>
              </p:blipFill>
              <p:spPr>
                <a:xfrm>
                  <a:off x="2423487" y="2657062"/>
                  <a:ext cx="306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468" name="Freihand 467">
                  <a:extLst>
                    <a:ext uri="{FF2B5EF4-FFF2-40B4-BE49-F238E27FC236}">
                      <a16:creationId xmlns:a16="http://schemas.microsoft.com/office/drawing/2014/main" id="{99AB85B3-6EB4-60F0-CC4B-E1163F6CB4F3}"/>
                    </a:ext>
                  </a:extLst>
                </p14:cNvPr>
                <p14:cNvContentPartPr/>
                <p14:nvPr/>
              </p14:nvContentPartPr>
              <p14:xfrm>
                <a:off x="2521767" y="2671102"/>
                <a:ext cx="33120" cy="138240"/>
              </p14:xfrm>
            </p:contentPart>
          </mc:Choice>
          <mc:Fallback xmlns="">
            <p:pic>
              <p:nvPicPr>
                <p:cNvPr id="468" name="Freihand 467">
                  <a:extLst>
                    <a:ext uri="{FF2B5EF4-FFF2-40B4-BE49-F238E27FC236}">
                      <a16:creationId xmlns:a16="http://schemas.microsoft.com/office/drawing/2014/main" id="{99AB85B3-6EB4-60F0-CC4B-E1163F6CB4F3}"/>
                    </a:ext>
                  </a:extLst>
                </p:cNvPr>
                <p:cNvPicPr/>
                <p:nvPr/>
              </p:nvPicPr>
              <p:blipFill>
                <a:blip r:embed="rId492"/>
                <a:stretch>
                  <a:fillRect/>
                </a:stretch>
              </p:blipFill>
              <p:spPr>
                <a:xfrm>
                  <a:off x="2513127" y="2662462"/>
                  <a:ext cx="507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470" name="Freihand 469">
                  <a:extLst>
                    <a:ext uri="{FF2B5EF4-FFF2-40B4-BE49-F238E27FC236}">
                      <a16:creationId xmlns:a16="http://schemas.microsoft.com/office/drawing/2014/main" id="{6BB5DB22-294D-FCCC-DEAE-DAD36A047AA8}"/>
                    </a:ext>
                  </a:extLst>
                </p14:cNvPr>
                <p14:cNvContentPartPr/>
                <p14:nvPr/>
              </p14:nvContentPartPr>
              <p14:xfrm>
                <a:off x="3650007" y="2651302"/>
                <a:ext cx="39600" cy="145440"/>
              </p14:xfrm>
            </p:contentPart>
          </mc:Choice>
          <mc:Fallback xmlns="">
            <p:pic>
              <p:nvPicPr>
                <p:cNvPr id="470" name="Freihand 469">
                  <a:extLst>
                    <a:ext uri="{FF2B5EF4-FFF2-40B4-BE49-F238E27FC236}">
                      <a16:creationId xmlns:a16="http://schemas.microsoft.com/office/drawing/2014/main" id="{6BB5DB22-294D-FCCC-DEAE-DAD36A047AA8}"/>
                    </a:ext>
                  </a:extLst>
                </p:cNvPr>
                <p:cNvPicPr/>
                <p:nvPr/>
              </p:nvPicPr>
              <p:blipFill>
                <a:blip r:embed="rId494"/>
                <a:stretch>
                  <a:fillRect/>
                </a:stretch>
              </p:blipFill>
              <p:spPr>
                <a:xfrm>
                  <a:off x="3641367" y="2642662"/>
                  <a:ext cx="57240" cy="163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5">
            <p14:nvContentPartPr>
              <p14:cNvPr id="473" name="Freihand 472">
                <a:extLst>
                  <a:ext uri="{FF2B5EF4-FFF2-40B4-BE49-F238E27FC236}">
                    <a16:creationId xmlns:a16="http://schemas.microsoft.com/office/drawing/2014/main" id="{1497969B-926E-D571-8B7A-C08D04A35D8F}"/>
                  </a:ext>
                </a:extLst>
              </p14:cNvPr>
              <p14:cNvContentPartPr/>
              <p14:nvPr/>
            </p14:nvContentPartPr>
            <p14:xfrm>
              <a:off x="8287527" y="2723302"/>
              <a:ext cx="236160" cy="99000"/>
            </p14:xfrm>
          </p:contentPart>
        </mc:Choice>
        <mc:Fallback xmlns="">
          <p:pic>
            <p:nvPicPr>
              <p:cNvPr id="473" name="Freihand 472">
                <a:extLst>
                  <a:ext uri="{FF2B5EF4-FFF2-40B4-BE49-F238E27FC236}">
                    <a16:creationId xmlns:a16="http://schemas.microsoft.com/office/drawing/2014/main" id="{1497969B-926E-D571-8B7A-C08D04A35D8F}"/>
                  </a:ext>
                </a:extLst>
              </p:cNvPr>
              <p:cNvPicPr/>
              <p:nvPr/>
            </p:nvPicPr>
            <p:blipFill>
              <a:blip r:embed="rId496"/>
              <a:stretch>
                <a:fillRect/>
              </a:stretch>
            </p:blipFill>
            <p:spPr>
              <a:xfrm>
                <a:off x="8278527" y="2714662"/>
                <a:ext cx="253800" cy="116640"/>
              </a:xfrm>
              <a:prstGeom prst="rect">
                <a:avLst/>
              </a:prstGeom>
            </p:spPr>
          </p:pic>
        </mc:Fallback>
      </mc:AlternateContent>
      <p:grpSp>
        <p:nvGrpSpPr>
          <p:cNvPr id="487" name="Gruppieren 486">
            <a:extLst>
              <a:ext uri="{FF2B5EF4-FFF2-40B4-BE49-F238E27FC236}">
                <a16:creationId xmlns:a16="http://schemas.microsoft.com/office/drawing/2014/main" id="{2B280AAA-3B05-79A1-73A0-038A5211CF50}"/>
              </a:ext>
            </a:extLst>
          </p:cNvPr>
          <p:cNvGrpSpPr/>
          <p:nvPr/>
        </p:nvGrpSpPr>
        <p:grpSpPr>
          <a:xfrm>
            <a:off x="7577247" y="726022"/>
            <a:ext cx="4555800" cy="1153080"/>
            <a:chOff x="7577247" y="726022"/>
            <a:chExt cx="4555800" cy="1153080"/>
          </a:xfrm>
        </p:grpSpPr>
        <mc:AlternateContent xmlns:mc="http://schemas.openxmlformats.org/markup-compatibility/2006" xmlns:p14="http://schemas.microsoft.com/office/powerpoint/2010/main">
          <mc:Choice Requires="p14">
            <p:contentPart p14:bwMode="auto" r:id="rId497">
              <p14:nvContentPartPr>
                <p14:cNvPr id="60" name="Freihand 59">
                  <a:extLst>
                    <a:ext uri="{FF2B5EF4-FFF2-40B4-BE49-F238E27FC236}">
                      <a16:creationId xmlns:a16="http://schemas.microsoft.com/office/drawing/2014/main" id="{638DEE4F-CE7E-90F4-56C4-479195B46A38}"/>
                    </a:ext>
                  </a:extLst>
                </p14:cNvPr>
                <p14:cNvContentPartPr/>
                <p14:nvPr/>
              </p14:nvContentPartPr>
              <p14:xfrm>
                <a:off x="7742487" y="961102"/>
                <a:ext cx="12960" cy="92160"/>
              </p14:xfrm>
            </p:contentPart>
          </mc:Choice>
          <mc:Fallback xmlns="">
            <p:pic>
              <p:nvPicPr>
                <p:cNvPr id="60" name="Freihand 59">
                  <a:extLst>
                    <a:ext uri="{FF2B5EF4-FFF2-40B4-BE49-F238E27FC236}">
                      <a16:creationId xmlns:a16="http://schemas.microsoft.com/office/drawing/2014/main" id="{638DEE4F-CE7E-90F4-56C4-479195B46A38}"/>
                    </a:ext>
                  </a:extLst>
                </p:cNvPr>
                <p:cNvPicPr/>
                <p:nvPr/>
              </p:nvPicPr>
              <p:blipFill>
                <a:blip r:embed="rId498"/>
                <a:stretch>
                  <a:fillRect/>
                </a:stretch>
              </p:blipFill>
              <p:spPr>
                <a:xfrm>
                  <a:off x="7733487" y="952102"/>
                  <a:ext cx="306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61" name="Freihand 60">
                  <a:extLst>
                    <a:ext uri="{FF2B5EF4-FFF2-40B4-BE49-F238E27FC236}">
                      <a16:creationId xmlns:a16="http://schemas.microsoft.com/office/drawing/2014/main" id="{70E68B85-E2F9-2998-FDB9-BA49DCCC3DFF}"/>
                    </a:ext>
                  </a:extLst>
                </p14:cNvPr>
                <p14:cNvContentPartPr/>
                <p14:nvPr/>
              </p14:nvContentPartPr>
              <p14:xfrm>
                <a:off x="7658967" y="990622"/>
                <a:ext cx="142200" cy="38160"/>
              </p14:xfrm>
            </p:contentPart>
          </mc:Choice>
          <mc:Fallback xmlns="">
            <p:pic>
              <p:nvPicPr>
                <p:cNvPr id="61" name="Freihand 60">
                  <a:extLst>
                    <a:ext uri="{FF2B5EF4-FFF2-40B4-BE49-F238E27FC236}">
                      <a16:creationId xmlns:a16="http://schemas.microsoft.com/office/drawing/2014/main" id="{70E68B85-E2F9-2998-FDB9-BA49DCCC3DFF}"/>
                    </a:ext>
                  </a:extLst>
                </p:cNvPr>
                <p:cNvPicPr/>
                <p:nvPr/>
              </p:nvPicPr>
              <p:blipFill>
                <a:blip r:embed="rId500"/>
                <a:stretch>
                  <a:fillRect/>
                </a:stretch>
              </p:blipFill>
              <p:spPr>
                <a:xfrm>
                  <a:off x="7649967" y="981982"/>
                  <a:ext cx="1598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62" name="Freihand 61">
                  <a:extLst>
                    <a:ext uri="{FF2B5EF4-FFF2-40B4-BE49-F238E27FC236}">
                      <a16:creationId xmlns:a16="http://schemas.microsoft.com/office/drawing/2014/main" id="{D680482A-BD37-B5F7-E260-DE0D193DF881}"/>
                    </a:ext>
                  </a:extLst>
                </p14:cNvPr>
                <p14:cNvContentPartPr/>
                <p14:nvPr/>
              </p14:nvContentPartPr>
              <p14:xfrm>
                <a:off x="7952727" y="934822"/>
                <a:ext cx="177120" cy="172440"/>
              </p14:xfrm>
            </p:contentPart>
          </mc:Choice>
          <mc:Fallback xmlns="">
            <p:pic>
              <p:nvPicPr>
                <p:cNvPr id="62" name="Freihand 61">
                  <a:extLst>
                    <a:ext uri="{FF2B5EF4-FFF2-40B4-BE49-F238E27FC236}">
                      <a16:creationId xmlns:a16="http://schemas.microsoft.com/office/drawing/2014/main" id="{D680482A-BD37-B5F7-E260-DE0D193DF881}"/>
                    </a:ext>
                  </a:extLst>
                </p:cNvPr>
                <p:cNvPicPr/>
                <p:nvPr/>
              </p:nvPicPr>
              <p:blipFill>
                <a:blip r:embed="rId502"/>
                <a:stretch>
                  <a:fillRect/>
                </a:stretch>
              </p:blipFill>
              <p:spPr>
                <a:xfrm>
                  <a:off x="7943727" y="925822"/>
                  <a:ext cx="1947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63" name="Freihand 62">
                  <a:extLst>
                    <a:ext uri="{FF2B5EF4-FFF2-40B4-BE49-F238E27FC236}">
                      <a16:creationId xmlns:a16="http://schemas.microsoft.com/office/drawing/2014/main" id="{D33C8D93-965F-AE12-F1CB-BD370BC83A15}"/>
                    </a:ext>
                  </a:extLst>
                </p14:cNvPr>
                <p14:cNvContentPartPr/>
                <p14:nvPr/>
              </p14:nvContentPartPr>
              <p14:xfrm>
                <a:off x="8192847" y="924382"/>
                <a:ext cx="102240" cy="138960"/>
              </p14:xfrm>
            </p:contentPart>
          </mc:Choice>
          <mc:Fallback xmlns="">
            <p:pic>
              <p:nvPicPr>
                <p:cNvPr id="63" name="Freihand 62">
                  <a:extLst>
                    <a:ext uri="{FF2B5EF4-FFF2-40B4-BE49-F238E27FC236}">
                      <a16:creationId xmlns:a16="http://schemas.microsoft.com/office/drawing/2014/main" id="{D33C8D93-965F-AE12-F1CB-BD370BC83A15}"/>
                    </a:ext>
                  </a:extLst>
                </p:cNvPr>
                <p:cNvPicPr/>
                <p:nvPr/>
              </p:nvPicPr>
              <p:blipFill>
                <a:blip r:embed="rId504"/>
                <a:stretch>
                  <a:fillRect/>
                </a:stretch>
              </p:blipFill>
              <p:spPr>
                <a:xfrm>
                  <a:off x="8183847" y="915382"/>
                  <a:ext cx="1198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64" name="Freihand 63">
                  <a:extLst>
                    <a:ext uri="{FF2B5EF4-FFF2-40B4-BE49-F238E27FC236}">
                      <a16:creationId xmlns:a16="http://schemas.microsoft.com/office/drawing/2014/main" id="{7B693775-1970-2640-E83D-ED5D3439862D}"/>
                    </a:ext>
                  </a:extLst>
                </p14:cNvPr>
                <p14:cNvContentPartPr/>
                <p14:nvPr/>
              </p14:nvContentPartPr>
              <p14:xfrm>
                <a:off x="8380407" y="971542"/>
                <a:ext cx="84600" cy="163440"/>
              </p14:xfrm>
            </p:contentPart>
          </mc:Choice>
          <mc:Fallback xmlns="">
            <p:pic>
              <p:nvPicPr>
                <p:cNvPr id="64" name="Freihand 63">
                  <a:extLst>
                    <a:ext uri="{FF2B5EF4-FFF2-40B4-BE49-F238E27FC236}">
                      <a16:creationId xmlns:a16="http://schemas.microsoft.com/office/drawing/2014/main" id="{7B693775-1970-2640-E83D-ED5D3439862D}"/>
                    </a:ext>
                  </a:extLst>
                </p:cNvPr>
                <p:cNvPicPr/>
                <p:nvPr/>
              </p:nvPicPr>
              <p:blipFill>
                <a:blip r:embed="rId506"/>
                <a:stretch>
                  <a:fillRect/>
                </a:stretch>
              </p:blipFill>
              <p:spPr>
                <a:xfrm>
                  <a:off x="8371407" y="962902"/>
                  <a:ext cx="1022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67" name="Freihand 66">
                  <a:extLst>
                    <a:ext uri="{FF2B5EF4-FFF2-40B4-BE49-F238E27FC236}">
                      <a16:creationId xmlns:a16="http://schemas.microsoft.com/office/drawing/2014/main" id="{F157CE0A-B926-8A5F-E3B7-5D3BEABF6501}"/>
                    </a:ext>
                  </a:extLst>
                </p14:cNvPr>
                <p14:cNvContentPartPr/>
                <p14:nvPr/>
              </p14:nvContentPartPr>
              <p14:xfrm>
                <a:off x="8623767" y="1004662"/>
                <a:ext cx="113400" cy="12240"/>
              </p14:xfrm>
            </p:contentPart>
          </mc:Choice>
          <mc:Fallback xmlns="">
            <p:pic>
              <p:nvPicPr>
                <p:cNvPr id="67" name="Freihand 66">
                  <a:extLst>
                    <a:ext uri="{FF2B5EF4-FFF2-40B4-BE49-F238E27FC236}">
                      <a16:creationId xmlns:a16="http://schemas.microsoft.com/office/drawing/2014/main" id="{F157CE0A-B926-8A5F-E3B7-5D3BEABF6501}"/>
                    </a:ext>
                  </a:extLst>
                </p:cNvPr>
                <p:cNvPicPr/>
                <p:nvPr/>
              </p:nvPicPr>
              <p:blipFill>
                <a:blip r:embed="rId508"/>
                <a:stretch>
                  <a:fillRect/>
                </a:stretch>
              </p:blipFill>
              <p:spPr>
                <a:xfrm>
                  <a:off x="8615127" y="995662"/>
                  <a:ext cx="1310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68" name="Freihand 67">
                  <a:extLst>
                    <a:ext uri="{FF2B5EF4-FFF2-40B4-BE49-F238E27FC236}">
                      <a16:creationId xmlns:a16="http://schemas.microsoft.com/office/drawing/2014/main" id="{9F7864FA-C211-DABF-E671-3B64D92F1E68}"/>
                    </a:ext>
                  </a:extLst>
                </p14:cNvPr>
                <p14:cNvContentPartPr/>
                <p14:nvPr/>
              </p14:nvContentPartPr>
              <p14:xfrm>
                <a:off x="8876847" y="929782"/>
                <a:ext cx="63720" cy="120600"/>
              </p14:xfrm>
            </p:contentPart>
          </mc:Choice>
          <mc:Fallback xmlns="">
            <p:pic>
              <p:nvPicPr>
                <p:cNvPr id="68" name="Freihand 67">
                  <a:extLst>
                    <a:ext uri="{FF2B5EF4-FFF2-40B4-BE49-F238E27FC236}">
                      <a16:creationId xmlns:a16="http://schemas.microsoft.com/office/drawing/2014/main" id="{9F7864FA-C211-DABF-E671-3B64D92F1E68}"/>
                    </a:ext>
                  </a:extLst>
                </p:cNvPr>
                <p:cNvPicPr/>
                <p:nvPr/>
              </p:nvPicPr>
              <p:blipFill>
                <a:blip r:embed="rId510"/>
                <a:stretch>
                  <a:fillRect/>
                </a:stretch>
              </p:blipFill>
              <p:spPr>
                <a:xfrm>
                  <a:off x="8868207" y="920782"/>
                  <a:ext cx="813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69" name="Freihand 68">
                  <a:extLst>
                    <a:ext uri="{FF2B5EF4-FFF2-40B4-BE49-F238E27FC236}">
                      <a16:creationId xmlns:a16="http://schemas.microsoft.com/office/drawing/2014/main" id="{A8340BBF-8895-3D1C-FCE2-7B9A62D3F9D4}"/>
                    </a:ext>
                  </a:extLst>
                </p14:cNvPr>
                <p14:cNvContentPartPr/>
                <p14:nvPr/>
              </p14:nvContentPartPr>
              <p14:xfrm>
                <a:off x="9012927" y="958942"/>
                <a:ext cx="76680" cy="71280"/>
              </p14:xfrm>
            </p:contentPart>
          </mc:Choice>
          <mc:Fallback xmlns="">
            <p:pic>
              <p:nvPicPr>
                <p:cNvPr id="69" name="Freihand 68">
                  <a:extLst>
                    <a:ext uri="{FF2B5EF4-FFF2-40B4-BE49-F238E27FC236}">
                      <a16:creationId xmlns:a16="http://schemas.microsoft.com/office/drawing/2014/main" id="{A8340BBF-8895-3D1C-FCE2-7B9A62D3F9D4}"/>
                    </a:ext>
                  </a:extLst>
                </p:cNvPr>
                <p:cNvPicPr/>
                <p:nvPr/>
              </p:nvPicPr>
              <p:blipFill>
                <a:blip r:embed="rId512"/>
                <a:stretch>
                  <a:fillRect/>
                </a:stretch>
              </p:blipFill>
              <p:spPr>
                <a:xfrm>
                  <a:off x="9003927" y="949942"/>
                  <a:ext cx="943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70" name="Freihand 69">
                  <a:extLst>
                    <a:ext uri="{FF2B5EF4-FFF2-40B4-BE49-F238E27FC236}">
                      <a16:creationId xmlns:a16="http://schemas.microsoft.com/office/drawing/2014/main" id="{FBC894F6-4406-F3F5-FF57-2972D5A9EB3D}"/>
                    </a:ext>
                  </a:extLst>
                </p14:cNvPr>
                <p14:cNvContentPartPr/>
                <p14:nvPr/>
              </p14:nvContentPartPr>
              <p14:xfrm>
                <a:off x="9177087" y="955342"/>
                <a:ext cx="70560" cy="55440"/>
              </p14:xfrm>
            </p:contentPart>
          </mc:Choice>
          <mc:Fallback xmlns="">
            <p:pic>
              <p:nvPicPr>
                <p:cNvPr id="70" name="Freihand 69">
                  <a:extLst>
                    <a:ext uri="{FF2B5EF4-FFF2-40B4-BE49-F238E27FC236}">
                      <a16:creationId xmlns:a16="http://schemas.microsoft.com/office/drawing/2014/main" id="{FBC894F6-4406-F3F5-FF57-2972D5A9EB3D}"/>
                    </a:ext>
                  </a:extLst>
                </p:cNvPr>
                <p:cNvPicPr/>
                <p:nvPr/>
              </p:nvPicPr>
              <p:blipFill>
                <a:blip r:embed="rId514"/>
                <a:stretch>
                  <a:fillRect/>
                </a:stretch>
              </p:blipFill>
              <p:spPr>
                <a:xfrm>
                  <a:off x="9168087" y="946702"/>
                  <a:ext cx="882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71" name="Freihand 70">
                  <a:extLst>
                    <a:ext uri="{FF2B5EF4-FFF2-40B4-BE49-F238E27FC236}">
                      <a16:creationId xmlns:a16="http://schemas.microsoft.com/office/drawing/2014/main" id="{B2CA43B4-FDB7-9BCC-F934-1F4E600456D2}"/>
                    </a:ext>
                  </a:extLst>
                </p14:cNvPr>
                <p14:cNvContentPartPr/>
                <p14:nvPr/>
              </p14:nvContentPartPr>
              <p14:xfrm>
                <a:off x="9335487" y="868942"/>
                <a:ext cx="61920" cy="172080"/>
              </p14:xfrm>
            </p:contentPart>
          </mc:Choice>
          <mc:Fallback xmlns="">
            <p:pic>
              <p:nvPicPr>
                <p:cNvPr id="71" name="Freihand 70">
                  <a:extLst>
                    <a:ext uri="{FF2B5EF4-FFF2-40B4-BE49-F238E27FC236}">
                      <a16:creationId xmlns:a16="http://schemas.microsoft.com/office/drawing/2014/main" id="{B2CA43B4-FDB7-9BCC-F934-1F4E600456D2}"/>
                    </a:ext>
                  </a:extLst>
                </p:cNvPr>
                <p:cNvPicPr/>
                <p:nvPr/>
              </p:nvPicPr>
              <p:blipFill>
                <a:blip r:embed="rId516"/>
                <a:stretch>
                  <a:fillRect/>
                </a:stretch>
              </p:blipFill>
              <p:spPr>
                <a:xfrm>
                  <a:off x="9326487" y="859942"/>
                  <a:ext cx="795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74" name="Freihand 73">
                  <a:extLst>
                    <a:ext uri="{FF2B5EF4-FFF2-40B4-BE49-F238E27FC236}">
                      <a16:creationId xmlns:a16="http://schemas.microsoft.com/office/drawing/2014/main" id="{A07AC13A-EEA0-4A10-936A-D66F3131A3FF}"/>
                    </a:ext>
                  </a:extLst>
                </p14:cNvPr>
                <p14:cNvContentPartPr/>
                <p14:nvPr/>
              </p14:nvContentPartPr>
              <p14:xfrm>
                <a:off x="9825447" y="890902"/>
                <a:ext cx="143640" cy="175320"/>
              </p14:xfrm>
            </p:contentPart>
          </mc:Choice>
          <mc:Fallback xmlns="">
            <p:pic>
              <p:nvPicPr>
                <p:cNvPr id="74" name="Freihand 73">
                  <a:extLst>
                    <a:ext uri="{FF2B5EF4-FFF2-40B4-BE49-F238E27FC236}">
                      <a16:creationId xmlns:a16="http://schemas.microsoft.com/office/drawing/2014/main" id="{A07AC13A-EEA0-4A10-936A-D66F3131A3FF}"/>
                    </a:ext>
                  </a:extLst>
                </p:cNvPr>
                <p:cNvPicPr/>
                <p:nvPr/>
              </p:nvPicPr>
              <p:blipFill>
                <a:blip r:embed="rId518"/>
                <a:stretch>
                  <a:fillRect/>
                </a:stretch>
              </p:blipFill>
              <p:spPr>
                <a:xfrm>
                  <a:off x="9816807" y="881902"/>
                  <a:ext cx="1612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75" name="Freihand 74">
                  <a:extLst>
                    <a:ext uri="{FF2B5EF4-FFF2-40B4-BE49-F238E27FC236}">
                      <a16:creationId xmlns:a16="http://schemas.microsoft.com/office/drawing/2014/main" id="{AAE0FADB-6EC9-5827-8278-C137780CD056}"/>
                    </a:ext>
                  </a:extLst>
                </p14:cNvPr>
                <p14:cNvContentPartPr/>
                <p14:nvPr/>
              </p14:nvContentPartPr>
              <p14:xfrm>
                <a:off x="10037127" y="929782"/>
                <a:ext cx="194040" cy="142560"/>
              </p14:xfrm>
            </p:contentPart>
          </mc:Choice>
          <mc:Fallback xmlns="">
            <p:pic>
              <p:nvPicPr>
                <p:cNvPr id="75" name="Freihand 74">
                  <a:extLst>
                    <a:ext uri="{FF2B5EF4-FFF2-40B4-BE49-F238E27FC236}">
                      <a16:creationId xmlns:a16="http://schemas.microsoft.com/office/drawing/2014/main" id="{AAE0FADB-6EC9-5827-8278-C137780CD056}"/>
                    </a:ext>
                  </a:extLst>
                </p:cNvPr>
                <p:cNvPicPr/>
                <p:nvPr/>
              </p:nvPicPr>
              <p:blipFill>
                <a:blip r:embed="rId520"/>
                <a:stretch>
                  <a:fillRect/>
                </a:stretch>
              </p:blipFill>
              <p:spPr>
                <a:xfrm>
                  <a:off x="10028127" y="921142"/>
                  <a:ext cx="2116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76" name="Freihand 75">
                  <a:extLst>
                    <a:ext uri="{FF2B5EF4-FFF2-40B4-BE49-F238E27FC236}">
                      <a16:creationId xmlns:a16="http://schemas.microsoft.com/office/drawing/2014/main" id="{9F154095-1B67-A133-3755-F98ED98F0BC4}"/>
                    </a:ext>
                  </a:extLst>
                </p14:cNvPr>
                <p14:cNvContentPartPr/>
                <p14:nvPr/>
              </p14:nvContentPartPr>
              <p14:xfrm>
                <a:off x="10312527" y="944902"/>
                <a:ext cx="22680" cy="100800"/>
              </p14:xfrm>
            </p:contentPart>
          </mc:Choice>
          <mc:Fallback xmlns="">
            <p:pic>
              <p:nvPicPr>
                <p:cNvPr id="76" name="Freihand 75">
                  <a:extLst>
                    <a:ext uri="{FF2B5EF4-FFF2-40B4-BE49-F238E27FC236}">
                      <a16:creationId xmlns:a16="http://schemas.microsoft.com/office/drawing/2014/main" id="{9F154095-1B67-A133-3755-F98ED98F0BC4}"/>
                    </a:ext>
                  </a:extLst>
                </p:cNvPr>
                <p:cNvPicPr/>
                <p:nvPr/>
              </p:nvPicPr>
              <p:blipFill>
                <a:blip r:embed="rId522"/>
                <a:stretch>
                  <a:fillRect/>
                </a:stretch>
              </p:blipFill>
              <p:spPr>
                <a:xfrm>
                  <a:off x="10303887" y="935902"/>
                  <a:ext cx="403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77" name="Freihand 76">
                  <a:extLst>
                    <a:ext uri="{FF2B5EF4-FFF2-40B4-BE49-F238E27FC236}">
                      <a16:creationId xmlns:a16="http://schemas.microsoft.com/office/drawing/2014/main" id="{9B0EDB11-F080-2E47-4B91-956E0390E892}"/>
                    </a:ext>
                  </a:extLst>
                </p14:cNvPr>
                <p14:cNvContentPartPr/>
                <p14:nvPr/>
              </p14:nvContentPartPr>
              <p14:xfrm>
                <a:off x="10566327" y="953902"/>
                <a:ext cx="106200" cy="80280"/>
              </p14:xfrm>
            </p:contentPart>
          </mc:Choice>
          <mc:Fallback xmlns="">
            <p:pic>
              <p:nvPicPr>
                <p:cNvPr id="77" name="Freihand 76">
                  <a:extLst>
                    <a:ext uri="{FF2B5EF4-FFF2-40B4-BE49-F238E27FC236}">
                      <a16:creationId xmlns:a16="http://schemas.microsoft.com/office/drawing/2014/main" id="{9B0EDB11-F080-2E47-4B91-956E0390E892}"/>
                    </a:ext>
                  </a:extLst>
                </p:cNvPr>
                <p:cNvPicPr/>
                <p:nvPr/>
              </p:nvPicPr>
              <p:blipFill>
                <a:blip r:embed="rId524"/>
                <a:stretch>
                  <a:fillRect/>
                </a:stretch>
              </p:blipFill>
              <p:spPr>
                <a:xfrm>
                  <a:off x="10557687" y="945262"/>
                  <a:ext cx="1238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78" name="Freihand 77">
                  <a:extLst>
                    <a:ext uri="{FF2B5EF4-FFF2-40B4-BE49-F238E27FC236}">
                      <a16:creationId xmlns:a16="http://schemas.microsoft.com/office/drawing/2014/main" id="{985B722E-08E3-4EC3-292C-664C5CD2800C}"/>
                    </a:ext>
                  </a:extLst>
                </p14:cNvPr>
                <p14:cNvContentPartPr/>
                <p14:nvPr/>
              </p14:nvContentPartPr>
              <p14:xfrm>
                <a:off x="10613847" y="938422"/>
                <a:ext cx="116280" cy="240120"/>
              </p14:xfrm>
            </p:contentPart>
          </mc:Choice>
          <mc:Fallback xmlns="">
            <p:pic>
              <p:nvPicPr>
                <p:cNvPr id="78" name="Freihand 77">
                  <a:extLst>
                    <a:ext uri="{FF2B5EF4-FFF2-40B4-BE49-F238E27FC236}">
                      <a16:creationId xmlns:a16="http://schemas.microsoft.com/office/drawing/2014/main" id="{985B722E-08E3-4EC3-292C-664C5CD2800C}"/>
                    </a:ext>
                  </a:extLst>
                </p:cNvPr>
                <p:cNvPicPr/>
                <p:nvPr/>
              </p:nvPicPr>
              <p:blipFill>
                <a:blip r:embed="rId526"/>
                <a:stretch>
                  <a:fillRect/>
                </a:stretch>
              </p:blipFill>
              <p:spPr>
                <a:xfrm>
                  <a:off x="10605207" y="929782"/>
                  <a:ext cx="13392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79" name="Freihand 78">
                  <a:extLst>
                    <a:ext uri="{FF2B5EF4-FFF2-40B4-BE49-F238E27FC236}">
                      <a16:creationId xmlns:a16="http://schemas.microsoft.com/office/drawing/2014/main" id="{088548F9-31CF-EE34-7C51-87A00F84B615}"/>
                    </a:ext>
                  </a:extLst>
                </p14:cNvPr>
                <p14:cNvContentPartPr/>
                <p14:nvPr/>
              </p14:nvContentPartPr>
              <p14:xfrm>
                <a:off x="10853247" y="977302"/>
                <a:ext cx="176400" cy="65520"/>
              </p14:xfrm>
            </p:contentPart>
          </mc:Choice>
          <mc:Fallback xmlns="">
            <p:pic>
              <p:nvPicPr>
                <p:cNvPr id="79" name="Freihand 78">
                  <a:extLst>
                    <a:ext uri="{FF2B5EF4-FFF2-40B4-BE49-F238E27FC236}">
                      <a16:creationId xmlns:a16="http://schemas.microsoft.com/office/drawing/2014/main" id="{088548F9-31CF-EE34-7C51-87A00F84B615}"/>
                    </a:ext>
                  </a:extLst>
                </p:cNvPr>
                <p:cNvPicPr/>
                <p:nvPr/>
              </p:nvPicPr>
              <p:blipFill>
                <a:blip r:embed="rId528"/>
                <a:stretch>
                  <a:fillRect/>
                </a:stretch>
              </p:blipFill>
              <p:spPr>
                <a:xfrm>
                  <a:off x="10844607" y="968302"/>
                  <a:ext cx="1940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80" name="Freihand 79">
                  <a:extLst>
                    <a:ext uri="{FF2B5EF4-FFF2-40B4-BE49-F238E27FC236}">
                      <a16:creationId xmlns:a16="http://schemas.microsoft.com/office/drawing/2014/main" id="{AB6C54B3-D807-28FD-5CC9-254730B56361}"/>
                    </a:ext>
                  </a:extLst>
                </p14:cNvPr>
                <p14:cNvContentPartPr/>
                <p14:nvPr/>
              </p14:nvContentPartPr>
              <p14:xfrm>
                <a:off x="11116407" y="948862"/>
                <a:ext cx="141120" cy="186480"/>
              </p14:xfrm>
            </p:contentPart>
          </mc:Choice>
          <mc:Fallback xmlns="">
            <p:pic>
              <p:nvPicPr>
                <p:cNvPr id="80" name="Freihand 79">
                  <a:extLst>
                    <a:ext uri="{FF2B5EF4-FFF2-40B4-BE49-F238E27FC236}">
                      <a16:creationId xmlns:a16="http://schemas.microsoft.com/office/drawing/2014/main" id="{AB6C54B3-D807-28FD-5CC9-254730B56361}"/>
                    </a:ext>
                  </a:extLst>
                </p:cNvPr>
                <p:cNvPicPr/>
                <p:nvPr/>
              </p:nvPicPr>
              <p:blipFill>
                <a:blip r:embed="rId530"/>
                <a:stretch>
                  <a:fillRect/>
                </a:stretch>
              </p:blipFill>
              <p:spPr>
                <a:xfrm>
                  <a:off x="11107767" y="940222"/>
                  <a:ext cx="1587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81" name="Freihand 80">
                  <a:extLst>
                    <a:ext uri="{FF2B5EF4-FFF2-40B4-BE49-F238E27FC236}">
                      <a16:creationId xmlns:a16="http://schemas.microsoft.com/office/drawing/2014/main" id="{CF381E76-09FF-64AC-06C0-3B703733124F}"/>
                    </a:ext>
                  </a:extLst>
                </p14:cNvPr>
                <p14:cNvContentPartPr/>
                <p14:nvPr/>
              </p14:nvContentPartPr>
              <p14:xfrm>
                <a:off x="11357607" y="830782"/>
                <a:ext cx="30240" cy="111960"/>
              </p14:xfrm>
            </p:contentPart>
          </mc:Choice>
          <mc:Fallback xmlns="">
            <p:pic>
              <p:nvPicPr>
                <p:cNvPr id="81" name="Freihand 80">
                  <a:extLst>
                    <a:ext uri="{FF2B5EF4-FFF2-40B4-BE49-F238E27FC236}">
                      <a16:creationId xmlns:a16="http://schemas.microsoft.com/office/drawing/2014/main" id="{CF381E76-09FF-64AC-06C0-3B703733124F}"/>
                    </a:ext>
                  </a:extLst>
                </p:cNvPr>
                <p:cNvPicPr/>
                <p:nvPr/>
              </p:nvPicPr>
              <p:blipFill>
                <a:blip r:embed="rId532"/>
                <a:stretch>
                  <a:fillRect/>
                </a:stretch>
              </p:blipFill>
              <p:spPr>
                <a:xfrm>
                  <a:off x="11348607" y="821782"/>
                  <a:ext cx="478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82" name="Freihand 81">
                  <a:extLst>
                    <a:ext uri="{FF2B5EF4-FFF2-40B4-BE49-F238E27FC236}">
                      <a16:creationId xmlns:a16="http://schemas.microsoft.com/office/drawing/2014/main" id="{A730A718-D487-7AD4-7F34-F69736714698}"/>
                    </a:ext>
                  </a:extLst>
                </p14:cNvPr>
                <p14:cNvContentPartPr/>
                <p14:nvPr/>
              </p14:nvContentPartPr>
              <p14:xfrm>
                <a:off x="11287767" y="782902"/>
                <a:ext cx="163440" cy="165600"/>
              </p14:xfrm>
            </p:contentPart>
          </mc:Choice>
          <mc:Fallback xmlns="">
            <p:pic>
              <p:nvPicPr>
                <p:cNvPr id="82" name="Freihand 81">
                  <a:extLst>
                    <a:ext uri="{FF2B5EF4-FFF2-40B4-BE49-F238E27FC236}">
                      <a16:creationId xmlns:a16="http://schemas.microsoft.com/office/drawing/2014/main" id="{A730A718-D487-7AD4-7F34-F69736714698}"/>
                    </a:ext>
                  </a:extLst>
                </p:cNvPr>
                <p:cNvPicPr/>
                <p:nvPr/>
              </p:nvPicPr>
              <p:blipFill>
                <a:blip r:embed="rId534"/>
                <a:stretch>
                  <a:fillRect/>
                </a:stretch>
              </p:blipFill>
              <p:spPr>
                <a:xfrm>
                  <a:off x="11279127" y="774262"/>
                  <a:ext cx="1810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83" name="Freihand 82">
                  <a:extLst>
                    <a:ext uri="{FF2B5EF4-FFF2-40B4-BE49-F238E27FC236}">
                      <a16:creationId xmlns:a16="http://schemas.microsoft.com/office/drawing/2014/main" id="{68493C26-99A7-1112-FB51-A394B7E48EFE}"/>
                    </a:ext>
                  </a:extLst>
                </p14:cNvPr>
                <p14:cNvContentPartPr/>
                <p14:nvPr/>
              </p14:nvContentPartPr>
              <p14:xfrm>
                <a:off x="11523567" y="726022"/>
                <a:ext cx="108720" cy="88560"/>
              </p14:xfrm>
            </p:contentPart>
          </mc:Choice>
          <mc:Fallback xmlns="">
            <p:pic>
              <p:nvPicPr>
                <p:cNvPr id="83" name="Freihand 82">
                  <a:extLst>
                    <a:ext uri="{FF2B5EF4-FFF2-40B4-BE49-F238E27FC236}">
                      <a16:creationId xmlns:a16="http://schemas.microsoft.com/office/drawing/2014/main" id="{68493C26-99A7-1112-FB51-A394B7E48EFE}"/>
                    </a:ext>
                  </a:extLst>
                </p:cNvPr>
                <p:cNvPicPr/>
                <p:nvPr/>
              </p:nvPicPr>
              <p:blipFill>
                <a:blip r:embed="rId536"/>
                <a:stretch>
                  <a:fillRect/>
                </a:stretch>
              </p:blipFill>
              <p:spPr>
                <a:xfrm>
                  <a:off x="11514927" y="717022"/>
                  <a:ext cx="1263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84" name="Freihand 83">
                  <a:extLst>
                    <a:ext uri="{FF2B5EF4-FFF2-40B4-BE49-F238E27FC236}">
                      <a16:creationId xmlns:a16="http://schemas.microsoft.com/office/drawing/2014/main" id="{10549059-EAB1-7A86-33B7-E8C978BE3CD8}"/>
                    </a:ext>
                  </a:extLst>
                </p14:cNvPr>
                <p14:cNvContentPartPr/>
                <p14:nvPr/>
              </p14:nvContentPartPr>
              <p14:xfrm>
                <a:off x="10477767" y="808822"/>
                <a:ext cx="95040" cy="79200"/>
              </p14:xfrm>
            </p:contentPart>
          </mc:Choice>
          <mc:Fallback xmlns="">
            <p:pic>
              <p:nvPicPr>
                <p:cNvPr id="84" name="Freihand 83">
                  <a:extLst>
                    <a:ext uri="{FF2B5EF4-FFF2-40B4-BE49-F238E27FC236}">
                      <a16:creationId xmlns:a16="http://schemas.microsoft.com/office/drawing/2014/main" id="{10549059-EAB1-7A86-33B7-E8C978BE3CD8}"/>
                    </a:ext>
                  </a:extLst>
                </p:cNvPr>
                <p:cNvPicPr/>
                <p:nvPr/>
              </p:nvPicPr>
              <p:blipFill>
                <a:blip r:embed="rId538"/>
                <a:stretch>
                  <a:fillRect/>
                </a:stretch>
              </p:blipFill>
              <p:spPr>
                <a:xfrm>
                  <a:off x="10469127" y="800182"/>
                  <a:ext cx="1126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147" name="Freihand 146">
                  <a:extLst>
                    <a:ext uri="{FF2B5EF4-FFF2-40B4-BE49-F238E27FC236}">
                      <a16:creationId xmlns:a16="http://schemas.microsoft.com/office/drawing/2014/main" id="{29DF7055-229E-3E4E-3A80-D4951ABCC310}"/>
                    </a:ext>
                  </a:extLst>
                </p14:cNvPr>
                <p14:cNvContentPartPr/>
                <p14:nvPr/>
              </p14:nvContentPartPr>
              <p14:xfrm>
                <a:off x="7594527" y="1569142"/>
                <a:ext cx="89640" cy="13680"/>
              </p14:xfrm>
            </p:contentPart>
          </mc:Choice>
          <mc:Fallback xmlns="">
            <p:pic>
              <p:nvPicPr>
                <p:cNvPr id="147" name="Freihand 146">
                  <a:extLst>
                    <a:ext uri="{FF2B5EF4-FFF2-40B4-BE49-F238E27FC236}">
                      <a16:creationId xmlns:a16="http://schemas.microsoft.com/office/drawing/2014/main" id="{29DF7055-229E-3E4E-3A80-D4951ABCC310}"/>
                    </a:ext>
                  </a:extLst>
                </p:cNvPr>
                <p:cNvPicPr/>
                <p:nvPr/>
              </p:nvPicPr>
              <p:blipFill>
                <a:blip r:embed="rId540"/>
                <a:stretch>
                  <a:fillRect/>
                </a:stretch>
              </p:blipFill>
              <p:spPr>
                <a:xfrm>
                  <a:off x="7585527" y="1560142"/>
                  <a:ext cx="1072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148" name="Freihand 147">
                  <a:extLst>
                    <a:ext uri="{FF2B5EF4-FFF2-40B4-BE49-F238E27FC236}">
                      <a16:creationId xmlns:a16="http://schemas.microsoft.com/office/drawing/2014/main" id="{61181C45-4A6B-CC32-42D4-6FF7992C21BE}"/>
                    </a:ext>
                  </a:extLst>
                </p14:cNvPr>
                <p14:cNvContentPartPr/>
                <p14:nvPr/>
              </p14:nvContentPartPr>
              <p14:xfrm>
                <a:off x="7577247" y="1614502"/>
                <a:ext cx="168480" cy="27720"/>
              </p14:xfrm>
            </p:contentPart>
          </mc:Choice>
          <mc:Fallback xmlns="">
            <p:pic>
              <p:nvPicPr>
                <p:cNvPr id="148" name="Freihand 147">
                  <a:extLst>
                    <a:ext uri="{FF2B5EF4-FFF2-40B4-BE49-F238E27FC236}">
                      <a16:creationId xmlns:a16="http://schemas.microsoft.com/office/drawing/2014/main" id="{61181C45-4A6B-CC32-42D4-6FF7992C21BE}"/>
                    </a:ext>
                  </a:extLst>
                </p:cNvPr>
                <p:cNvPicPr/>
                <p:nvPr/>
              </p:nvPicPr>
              <p:blipFill>
                <a:blip r:embed="rId542"/>
                <a:stretch>
                  <a:fillRect/>
                </a:stretch>
              </p:blipFill>
              <p:spPr>
                <a:xfrm>
                  <a:off x="7568607" y="1605502"/>
                  <a:ext cx="1861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149" name="Freihand 148">
                  <a:extLst>
                    <a:ext uri="{FF2B5EF4-FFF2-40B4-BE49-F238E27FC236}">
                      <a16:creationId xmlns:a16="http://schemas.microsoft.com/office/drawing/2014/main" id="{4AA660F5-CF8F-136E-8AA5-E92A37D77E97}"/>
                    </a:ext>
                  </a:extLst>
                </p14:cNvPr>
                <p14:cNvContentPartPr/>
                <p14:nvPr/>
              </p14:nvContentPartPr>
              <p14:xfrm>
                <a:off x="7807647" y="1503982"/>
                <a:ext cx="133920" cy="144360"/>
              </p14:xfrm>
            </p:contentPart>
          </mc:Choice>
          <mc:Fallback xmlns="">
            <p:pic>
              <p:nvPicPr>
                <p:cNvPr id="149" name="Freihand 148">
                  <a:extLst>
                    <a:ext uri="{FF2B5EF4-FFF2-40B4-BE49-F238E27FC236}">
                      <a16:creationId xmlns:a16="http://schemas.microsoft.com/office/drawing/2014/main" id="{4AA660F5-CF8F-136E-8AA5-E92A37D77E97}"/>
                    </a:ext>
                  </a:extLst>
                </p:cNvPr>
                <p:cNvPicPr/>
                <p:nvPr/>
              </p:nvPicPr>
              <p:blipFill>
                <a:blip r:embed="rId544"/>
                <a:stretch>
                  <a:fillRect/>
                </a:stretch>
              </p:blipFill>
              <p:spPr>
                <a:xfrm>
                  <a:off x="7798647" y="1494982"/>
                  <a:ext cx="1515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152" name="Freihand 151">
                  <a:extLst>
                    <a:ext uri="{FF2B5EF4-FFF2-40B4-BE49-F238E27FC236}">
                      <a16:creationId xmlns:a16="http://schemas.microsoft.com/office/drawing/2014/main" id="{1E511C6B-EE3E-EEE9-CAA0-AF1F62657D45}"/>
                    </a:ext>
                  </a:extLst>
                </p14:cNvPr>
                <p14:cNvContentPartPr/>
                <p14:nvPr/>
              </p14:nvContentPartPr>
              <p14:xfrm>
                <a:off x="8564367" y="1470142"/>
                <a:ext cx="164880" cy="104040"/>
              </p14:xfrm>
            </p:contentPart>
          </mc:Choice>
          <mc:Fallback xmlns="">
            <p:pic>
              <p:nvPicPr>
                <p:cNvPr id="152" name="Freihand 151">
                  <a:extLst>
                    <a:ext uri="{FF2B5EF4-FFF2-40B4-BE49-F238E27FC236}">
                      <a16:creationId xmlns:a16="http://schemas.microsoft.com/office/drawing/2014/main" id="{1E511C6B-EE3E-EEE9-CAA0-AF1F62657D45}"/>
                    </a:ext>
                  </a:extLst>
                </p:cNvPr>
                <p:cNvPicPr/>
                <p:nvPr/>
              </p:nvPicPr>
              <p:blipFill>
                <a:blip r:embed="rId546"/>
                <a:stretch>
                  <a:fillRect/>
                </a:stretch>
              </p:blipFill>
              <p:spPr>
                <a:xfrm>
                  <a:off x="8555727" y="1461142"/>
                  <a:ext cx="1825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153" name="Freihand 152">
                  <a:extLst>
                    <a:ext uri="{FF2B5EF4-FFF2-40B4-BE49-F238E27FC236}">
                      <a16:creationId xmlns:a16="http://schemas.microsoft.com/office/drawing/2014/main" id="{227C90DE-14C7-3F5F-D705-3C303C03513D}"/>
                    </a:ext>
                  </a:extLst>
                </p14:cNvPr>
                <p14:cNvContentPartPr/>
                <p14:nvPr/>
              </p14:nvContentPartPr>
              <p14:xfrm>
                <a:off x="8917527" y="1429822"/>
                <a:ext cx="113400" cy="161640"/>
              </p14:xfrm>
            </p:contentPart>
          </mc:Choice>
          <mc:Fallback xmlns="">
            <p:pic>
              <p:nvPicPr>
                <p:cNvPr id="153" name="Freihand 152">
                  <a:extLst>
                    <a:ext uri="{FF2B5EF4-FFF2-40B4-BE49-F238E27FC236}">
                      <a16:creationId xmlns:a16="http://schemas.microsoft.com/office/drawing/2014/main" id="{227C90DE-14C7-3F5F-D705-3C303C03513D}"/>
                    </a:ext>
                  </a:extLst>
                </p:cNvPr>
                <p:cNvPicPr/>
                <p:nvPr/>
              </p:nvPicPr>
              <p:blipFill>
                <a:blip r:embed="rId548"/>
                <a:stretch>
                  <a:fillRect/>
                </a:stretch>
              </p:blipFill>
              <p:spPr>
                <a:xfrm>
                  <a:off x="8908527" y="1420822"/>
                  <a:ext cx="1310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154" name="Freihand 153">
                  <a:extLst>
                    <a:ext uri="{FF2B5EF4-FFF2-40B4-BE49-F238E27FC236}">
                      <a16:creationId xmlns:a16="http://schemas.microsoft.com/office/drawing/2014/main" id="{17CE7C75-4879-A76D-BF90-87A8E7745929}"/>
                    </a:ext>
                  </a:extLst>
                </p14:cNvPr>
                <p14:cNvContentPartPr/>
                <p14:nvPr/>
              </p14:nvContentPartPr>
              <p14:xfrm>
                <a:off x="8975127" y="1420102"/>
                <a:ext cx="123840" cy="16920"/>
              </p14:xfrm>
            </p:contentPart>
          </mc:Choice>
          <mc:Fallback xmlns="">
            <p:pic>
              <p:nvPicPr>
                <p:cNvPr id="154" name="Freihand 153">
                  <a:extLst>
                    <a:ext uri="{FF2B5EF4-FFF2-40B4-BE49-F238E27FC236}">
                      <a16:creationId xmlns:a16="http://schemas.microsoft.com/office/drawing/2014/main" id="{17CE7C75-4879-A76D-BF90-87A8E7745929}"/>
                    </a:ext>
                  </a:extLst>
                </p:cNvPr>
                <p:cNvPicPr/>
                <p:nvPr/>
              </p:nvPicPr>
              <p:blipFill>
                <a:blip r:embed="rId550"/>
                <a:stretch>
                  <a:fillRect/>
                </a:stretch>
              </p:blipFill>
              <p:spPr>
                <a:xfrm>
                  <a:off x="8966487" y="1411102"/>
                  <a:ext cx="1414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155" name="Freihand 154">
                  <a:extLst>
                    <a:ext uri="{FF2B5EF4-FFF2-40B4-BE49-F238E27FC236}">
                      <a16:creationId xmlns:a16="http://schemas.microsoft.com/office/drawing/2014/main" id="{0808FB12-9BF8-1C8A-E7B8-BDC15F12659B}"/>
                    </a:ext>
                  </a:extLst>
                </p14:cNvPr>
                <p14:cNvContentPartPr/>
                <p14:nvPr/>
              </p14:nvContentPartPr>
              <p14:xfrm>
                <a:off x="9151887" y="1419022"/>
                <a:ext cx="118440" cy="120600"/>
              </p14:xfrm>
            </p:contentPart>
          </mc:Choice>
          <mc:Fallback xmlns="">
            <p:pic>
              <p:nvPicPr>
                <p:cNvPr id="155" name="Freihand 154">
                  <a:extLst>
                    <a:ext uri="{FF2B5EF4-FFF2-40B4-BE49-F238E27FC236}">
                      <a16:creationId xmlns:a16="http://schemas.microsoft.com/office/drawing/2014/main" id="{0808FB12-9BF8-1C8A-E7B8-BDC15F12659B}"/>
                    </a:ext>
                  </a:extLst>
                </p:cNvPr>
                <p:cNvPicPr/>
                <p:nvPr/>
              </p:nvPicPr>
              <p:blipFill>
                <a:blip r:embed="rId552"/>
                <a:stretch>
                  <a:fillRect/>
                </a:stretch>
              </p:blipFill>
              <p:spPr>
                <a:xfrm>
                  <a:off x="9143247" y="1410022"/>
                  <a:ext cx="1360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156" name="Freihand 155">
                  <a:extLst>
                    <a:ext uri="{FF2B5EF4-FFF2-40B4-BE49-F238E27FC236}">
                      <a16:creationId xmlns:a16="http://schemas.microsoft.com/office/drawing/2014/main" id="{8C7C8B12-C405-972B-F3D9-E898287A63A6}"/>
                    </a:ext>
                  </a:extLst>
                </p14:cNvPr>
                <p14:cNvContentPartPr/>
                <p14:nvPr/>
              </p14:nvContentPartPr>
              <p14:xfrm>
                <a:off x="9339087" y="1424422"/>
                <a:ext cx="143280" cy="124920"/>
              </p14:xfrm>
            </p:contentPart>
          </mc:Choice>
          <mc:Fallback xmlns="">
            <p:pic>
              <p:nvPicPr>
                <p:cNvPr id="156" name="Freihand 155">
                  <a:extLst>
                    <a:ext uri="{FF2B5EF4-FFF2-40B4-BE49-F238E27FC236}">
                      <a16:creationId xmlns:a16="http://schemas.microsoft.com/office/drawing/2014/main" id="{8C7C8B12-C405-972B-F3D9-E898287A63A6}"/>
                    </a:ext>
                  </a:extLst>
                </p:cNvPr>
                <p:cNvPicPr/>
                <p:nvPr/>
              </p:nvPicPr>
              <p:blipFill>
                <a:blip r:embed="rId554"/>
                <a:stretch>
                  <a:fillRect/>
                </a:stretch>
              </p:blipFill>
              <p:spPr>
                <a:xfrm>
                  <a:off x="9330447" y="1415422"/>
                  <a:ext cx="1609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160" name="Freihand 159">
                  <a:extLst>
                    <a:ext uri="{FF2B5EF4-FFF2-40B4-BE49-F238E27FC236}">
                      <a16:creationId xmlns:a16="http://schemas.microsoft.com/office/drawing/2014/main" id="{683747C4-20A8-EB82-6E9B-CF2B367670D8}"/>
                    </a:ext>
                  </a:extLst>
                </p14:cNvPr>
                <p14:cNvContentPartPr/>
                <p14:nvPr/>
              </p14:nvContentPartPr>
              <p14:xfrm>
                <a:off x="9616647" y="1473022"/>
                <a:ext cx="108720" cy="23040"/>
              </p14:xfrm>
            </p:contentPart>
          </mc:Choice>
          <mc:Fallback xmlns="">
            <p:pic>
              <p:nvPicPr>
                <p:cNvPr id="160" name="Freihand 159">
                  <a:extLst>
                    <a:ext uri="{FF2B5EF4-FFF2-40B4-BE49-F238E27FC236}">
                      <a16:creationId xmlns:a16="http://schemas.microsoft.com/office/drawing/2014/main" id="{683747C4-20A8-EB82-6E9B-CF2B367670D8}"/>
                    </a:ext>
                  </a:extLst>
                </p:cNvPr>
                <p:cNvPicPr/>
                <p:nvPr/>
              </p:nvPicPr>
              <p:blipFill>
                <a:blip r:embed="rId556"/>
                <a:stretch>
                  <a:fillRect/>
                </a:stretch>
              </p:blipFill>
              <p:spPr>
                <a:xfrm>
                  <a:off x="9607647" y="1464382"/>
                  <a:ext cx="1263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162" name="Freihand 161">
                  <a:extLst>
                    <a:ext uri="{FF2B5EF4-FFF2-40B4-BE49-F238E27FC236}">
                      <a16:creationId xmlns:a16="http://schemas.microsoft.com/office/drawing/2014/main" id="{54353B28-A7DC-5098-9D04-35451DADB7E8}"/>
                    </a:ext>
                  </a:extLst>
                </p14:cNvPr>
                <p14:cNvContentPartPr/>
                <p14:nvPr/>
              </p14:nvContentPartPr>
              <p14:xfrm>
                <a:off x="9864687" y="1442422"/>
                <a:ext cx="136440" cy="155520"/>
              </p14:xfrm>
            </p:contentPart>
          </mc:Choice>
          <mc:Fallback xmlns="">
            <p:pic>
              <p:nvPicPr>
                <p:cNvPr id="162" name="Freihand 161">
                  <a:extLst>
                    <a:ext uri="{FF2B5EF4-FFF2-40B4-BE49-F238E27FC236}">
                      <a16:creationId xmlns:a16="http://schemas.microsoft.com/office/drawing/2014/main" id="{54353B28-A7DC-5098-9D04-35451DADB7E8}"/>
                    </a:ext>
                  </a:extLst>
                </p:cNvPr>
                <p:cNvPicPr/>
                <p:nvPr/>
              </p:nvPicPr>
              <p:blipFill>
                <a:blip r:embed="rId558"/>
                <a:stretch>
                  <a:fillRect/>
                </a:stretch>
              </p:blipFill>
              <p:spPr>
                <a:xfrm>
                  <a:off x="9856047" y="1433782"/>
                  <a:ext cx="1540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163" name="Freihand 162">
                  <a:extLst>
                    <a:ext uri="{FF2B5EF4-FFF2-40B4-BE49-F238E27FC236}">
                      <a16:creationId xmlns:a16="http://schemas.microsoft.com/office/drawing/2014/main" id="{65321356-A4AA-2556-8564-6D0896E60221}"/>
                    </a:ext>
                  </a:extLst>
                </p14:cNvPr>
                <p14:cNvContentPartPr/>
                <p14:nvPr/>
              </p14:nvContentPartPr>
              <p14:xfrm>
                <a:off x="10096167" y="1416502"/>
                <a:ext cx="124920" cy="165600"/>
              </p14:xfrm>
            </p:contentPart>
          </mc:Choice>
          <mc:Fallback xmlns="">
            <p:pic>
              <p:nvPicPr>
                <p:cNvPr id="163" name="Freihand 162">
                  <a:extLst>
                    <a:ext uri="{FF2B5EF4-FFF2-40B4-BE49-F238E27FC236}">
                      <a16:creationId xmlns:a16="http://schemas.microsoft.com/office/drawing/2014/main" id="{65321356-A4AA-2556-8564-6D0896E60221}"/>
                    </a:ext>
                  </a:extLst>
                </p:cNvPr>
                <p:cNvPicPr/>
                <p:nvPr/>
              </p:nvPicPr>
              <p:blipFill>
                <a:blip r:embed="rId560"/>
                <a:stretch>
                  <a:fillRect/>
                </a:stretch>
              </p:blipFill>
              <p:spPr>
                <a:xfrm>
                  <a:off x="10087167" y="1407502"/>
                  <a:ext cx="1425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164" name="Freihand 163">
                  <a:extLst>
                    <a:ext uri="{FF2B5EF4-FFF2-40B4-BE49-F238E27FC236}">
                      <a16:creationId xmlns:a16="http://schemas.microsoft.com/office/drawing/2014/main" id="{E862096B-E283-D1B6-FE4D-C8B8D37FEF7E}"/>
                    </a:ext>
                  </a:extLst>
                </p14:cNvPr>
                <p14:cNvContentPartPr/>
                <p14:nvPr/>
              </p14:nvContentPartPr>
              <p14:xfrm>
                <a:off x="10147647" y="1398142"/>
                <a:ext cx="125640" cy="7920"/>
              </p14:xfrm>
            </p:contentPart>
          </mc:Choice>
          <mc:Fallback xmlns="">
            <p:pic>
              <p:nvPicPr>
                <p:cNvPr id="164" name="Freihand 163">
                  <a:extLst>
                    <a:ext uri="{FF2B5EF4-FFF2-40B4-BE49-F238E27FC236}">
                      <a16:creationId xmlns:a16="http://schemas.microsoft.com/office/drawing/2014/main" id="{E862096B-E283-D1B6-FE4D-C8B8D37FEF7E}"/>
                    </a:ext>
                  </a:extLst>
                </p:cNvPr>
                <p:cNvPicPr/>
                <p:nvPr/>
              </p:nvPicPr>
              <p:blipFill>
                <a:blip r:embed="rId562"/>
                <a:stretch>
                  <a:fillRect/>
                </a:stretch>
              </p:blipFill>
              <p:spPr>
                <a:xfrm>
                  <a:off x="10138647" y="1389502"/>
                  <a:ext cx="1432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165" name="Freihand 164">
                  <a:extLst>
                    <a:ext uri="{FF2B5EF4-FFF2-40B4-BE49-F238E27FC236}">
                      <a16:creationId xmlns:a16="http://schemas.microsoft.com/office/drawing/2014/main" id="{9DDC887F-C583-133A-6332-0D5622D0BDAC}"/>
                    </a:ext>
                  </a:extLst>
                </p14:cNvPr>
                <p14:cNvContentPartPr/>
                <p14:nvPr/>
              </p14:nvContentPartPr>
              <p14:xfrm>
                <a:off x="10303527" y="1404982"/>
                <a:ext cx="249120" cy="111960"/>
              </p14:xfrm>
            </p:contentPart>
          </mc:Choice>
          <mc:Fallback xmlns="">
            <p:pic>
              <p:nvPicPr>
                <p:cNvPr id="165" name="Freihand 164">
                  <a:extLst>
                    <a:ext uri="{FF2B5EF4-FFF2-40B4-BE49-F238E27FC236}">
                      <a16:creationId xmlns:a16="http://schemas.microsoft.com/office/drawing/2014/main" id="{9DDC887F-C583-133A-6332-0D5622D0BDAC}"/>
                    </a:ext>
                  </a:extLst>
                </p:cNvPr>
                <p:cNvPicPr/>
                <p:nvPr/>
              </p:nvPicPr>
              <p:blipFill>
                <a:blip r:embed="rId564"/>
                <a:stretch>
                  <a:fillRect/>
                </a:stretch>
              </p:blipFill>
              <p:spPr>
                <a:xfrm>
                  <a:off x="10294527" y="1396342"/>
                  <a:ext cx="2667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166" name="Freihand 165">
                  <a:extLst>
                    <a:ext uri="{FF2B5EF4-FFF2-40B4-BE49-F238E27FC236}">
                      <a16:creationId xmlns:a16="http://schemas.microsoft.com/office/drawing/2014/main" id="{60CCC1FC-9068-021A-6DB2-C95CA172A11C}"/>
                    </a:ext>
                  </a:extLst>
                </p14:cNvPr>
                <p14:cNvContentPartPr/>
                <p14:nvPr/>
              </p14:nvContentPartPr>
              <p14:xfrm>
                <a:off x="10657407" y="1318942"/>
                <a:ext cx="98280" cy="211680"/>
              </p14:xfrm>
            </p:contentPart>
          </mc:Choice>
          <mc:Fallback xmlns="">
            <p:pic>
              <p:nvPicPr>
                <p:cNvPr id="166" name="Freihand 165">
                  <a:extLst>
                    <a:ext uri="{FF2B5EF4-FFF2-40B4-BE49-F238E27FC236}">
                      <a16:creationId xmlns:a16="http://schemas.microsoft.com/office/drawing/2014/main" id="{60CCC1FC-9068-021A-6DB2-C95CA172A11C}"/>
                    </a:ext>
                  </a:extLst>
                </p:cNvPr>
                <p:cNvPicPr/>
                <p:nvPr/>
              </p:nvPicPr>
              <p:blipFill>
                <a:blip r:embed="rId566"/>
                <a:stretch>
                  <a:fillRect/>
                </a:stretch>
              </p:blipFill>
              <p:spPr>
                <a:xfrm>
                  <a:off x="10648767" y="1309942"/>
                  <a:ext cx="11592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168" name="Freihand 167">
                  <a:extLst>
                    <a:ext uri="{FF2B5EF4-FFF2-40B4-BE49-F238E27FC236}">
                      <a16:creationId xmlns:a16="http://schemas.microsoft.com/office/drawing/2014/main" id="{78D52823-D1D5-DF3A-BF4F-E47828681891}"/>
                    </a:ext>
                  </a:extLst>
                </p14:cNvPr>
                <p14:cNvContentPartPr/>
                <p14:nvPr/>
              </p14:nvContentPartPr>
              <p14:xfrm>
                <a:off x="11017407" y="1359622"/>
                <a:ext cx="15480" cy="104040"/>
              </p14:xfrm>
            </p:contentPart>
          </mc:Choice>
          <mc:Fallback xmlns="">
            <p:pic>
              <p:nvPicPr>
                <p:cNvPr id="168" name="Freihand 167">
                  <a:extLst>
                    <a:ext uri="{FF2B5EF4-FFF2-40B4-BE49-F238E27FC236}">
                      <a16:creationId xmlns:a16="http://schemas.microsoft.com/office/drawing/2014/main" id="{78D52823-D1D5-DF3A-BF4F-E47828681891}"/>
                    </a:ext>
                  </a:extLst>
                </p:cNvPr>
                <p:cNvPicPr/>
                <p:nvPr/>
              </p:nvPicPr>
              <p:blipFill>
                <a:blip r:embed="rId568"/>
                <a:stretch>
                  <a:fillRect/>
                </a:stretch>
              </p:blipFill>
              <p:spPr>
                <a:xfrm>
                  <a:off x="11008767" y="1350622"/>
                  <a:ext cx="331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169" name="Freihand 168">
                  <a:extLst>
                    <a:ext uri="{FF2B5EF4-FFF2-40B4-BE49-F238E27FC236}">
                      <a16:creationId xmlns:a16="http://schemas.microsoft.com/office/drawing/2014/main" id="{C140B163-5188-746D-1291-475AA87053C5}"/>
                    </a:ext>
                  </a:extLst>
                </p14:cNvPr>
                <p14:cNvContentPartPr/>
                <p14:nvPr/>
              </p14:nvContentPartPr>
              <p14:xfrm>
                <a:off x="11078247" y="1359982"/>
                <a:ext cx="102240" cy="129600"/>
              </p14:xfrm>
            </p:contentPart>
          </mc:Choice>
          <mc:Fallback xmlns="">
            <p:pic>
              <p:nvPicPr>
                <p:cNvPr id="169" name="Freihand 168">
                  <a:extLst>
                    <a:ext uri="{FF2B5EF4-FFF2-40B4-BE49-F238E27FC236}">
                      <a16:creationId xmlns:a16="http://schemas.microsoft.com/office/drawing/2014/main" id="{C140B163-5188-746D-1291-475AA87053C5}"/>
                    </a:ext>
                  </a:extLst>
                </p:cNvPr>
                <p:cNvPicPr/>
                <p:nvPr/>
              </p:nvPicPr>
              <p:blipFill>
                <a:blip r:embed="rId570"/>
                <a:stretch>
                  <a:fillRect/>
                </a:stretch>
              </p:blipFill>
              <p:spPr>
                <a:xfrm>
                  <a:off x="11069607" y="1351342"/>
                  <a:ext cx="1198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170" name="Freihand 169">
                  <a:extLst>
                    <a:ext uri="{FF2B5EF4-FFF2-40B4-BE49-F238E27FC236}">
                      <a16:creationId xmlns:a16="http://schemas.microsoft.com/office/drawing/2014/main" id="{204E1F5D-229B-1ED3-8A6B-42365FFD58D9}"/>
                    </a:ext>
                  </a:extLst>
                </p14:cNvPr>
                <p14:cNvContentPartPr/>
                <p14:nvPr/>
              </p14:nvContentPartPr>
              <p14:xfrm>
                <a:off x="11267247" y="1396342"/>
                <a:ext cx="98280" cy="15480"/>
              </p14:xfrm>
            </p:contentPart>
          </mc:Choice>
          <mc:Fallback xmlns="">
            <p:pic>
              <p:nvPicPr>
                <p:cNvPr id="170" name="Freihand 169">
                  <a:extLst>
                    <a:ext uri="{FF2B5EF4-FFF2-40B4-BE49-F238E27FC236}">
                      <a16:creationId xmlns:a16="http://schemas.microsoft.com/office/drawing/2014/main" id="{204E1F5D-229B-1ED3-8A6B-42365FFD58D9}"/>
                    </a:ext>
                  </a:extLst>
                </p:cNvPr>
                <p:cNvPicPr/>
                <p:nvPr/>
              </p:nvPicPr>
              <p:blipFill>
                <a:blip r:embed="rId572"/>
                <a:stretch>
                  <a:fillRect/>
                </a:stretch>
              </p:blipFill>
              <p:spPr>
                <a:xfrm>
                  <a:off x="11258247" y="1387342"/>
                  <a:ext cx="1159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171" name="Freihand 170">
                  <a:extLst>
                    <a:ext uri="{FF2B5EF4-FFF2-40B4-BE49-F238E27FC236}">
                      <a16:creationId xmlns:a16="http://schemas.microsoft.com/office/drawing/2014/main" id="{34093557-6C0D-2EDE-B48D-2A76BBE4886A}"/>
                    </a:ext>
                  </a:extLst>
                </p14:cNvPr>
                <p14:cNvContentPartPr/>
                <p14:nvPr/>
              </p14:nvContentPartPr>
              <p14:xfrm>
                <a:off x="11449047" y="1276462"/>
                <a:ext cx="154800" cy="156240"/>
              </p14:xfrm>
            </p:contentPart>
          </mc:Choice>
          <mc:Fallback xmlns="">
            <p:pic>
              <p:nvPicPr>
                <p:cNvPr id="171" name="Freihand 170">
                  <a:extLst>
                    <a:ext uri="{FF2B5EF4-FFF2-40B4-BE49-F238E27FC236}">
                      <a16:creationId xmlns:a16="http://schemas.microsoft.com/office/drawing/2014/main" id="{34093557-6C0D-2EDE-B48D-2A76BBE4886A}"/>
                    </a:ext>
                  </a:extLst>
                </p:cNvPr>
                <p:cNvPicPr/>
                <p:nvPr/>
              </p:nvPicPr>
              <p:blipFill>
                <a:blip r:embed="rId574"/>
                <a:stretch>
                  <a:fillRect/>
                </a:stretch>
              </p:blipFill>
              <p:spPr>
                <a:xfrm>
                  <a:off x="11440407" y="1267822"/>
                  <a:ext cx="1724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172" name="Freihand 171">
                  <a:extLst>
                    <a:ext uri="{FF2B5EF4-FFF2-40B4-BE49-F238E27FC236}">
                      <a16:creationId xmlns:a16="http://schemas.microsoft.com/office/drawing/2014/main" id="{CB33C4F1-9BF2-D2E4-C961-3465C14C1FA6}"/>
                    </a:ext>
                  </a:extLst>
                </p14:cNvPr>
                <p14:cNvContentPartPr/>
                <p14:nvPr/>
              </p14:nvContentPartPr>
              <p14:xfrm>
                <a:off x="11568567" y="1376902"/>
                <a:ext cx="511560" cy="73800"/>
              </p14:xfrm>
            </p:contentPart>
          </mc:Choice>
          <mc:Fallback xmlns="">
            <p:pic>
              <p:nvPicPr>
                <p:cNvPr id="172" name="Freihand 171">
                  <a:extLst>
                    <a:ext uri="{FF2B5EF4-FFF2-40B4-BE49-F238E27FC236}">
                      <a16:creationId xmlns:a16="http://schemas.microsoft.com/office/drawing/2014/main" id="{CB33C4F1-9BF2-D2E4-C961-3465C14C1FA6}"/>
                    </a:ext>
                  </a:extLst>
                </p:cNvPr>
                <p:cNvPicPr/>
                <p:nvPr/>
              </p:nvPicPr>
              <p:blipFill>
                <a:blip r:embed="rId576"/>
                <a:stretch>
                  <a:fillRect/>
                </a:stretch>
              </p:blipFill>
              <p:spPr>
                <a:xfrm>
                  <a:off x="11559567" y="1367902"/>
                  <a:ext cx="5292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173" name="Freihand 172">
                  <a:extLst>
                    <a:ext uri="{FF2B5EF4-FFF2-40B4-BE49-F238E27FC236}">
                      <a16:creationId xmlns:a16="http://schemas.microsoft.com/office/drawing/2014/main" id="{00E0F9EA-B930-A902-9D21-8460B33AA64F}"/>
                    </a:ext>
                  </a:extLst>
                </p14:cNvPr>
                <p14:cNvContentPartPr/>
                <p14:nvPr/>
              </p14:nvContentPartPr>
              <p14:xfrm>
                <a:off x="11003007" y="1491022"/>
                <a:ext cx="1079640" cy="113760"/>
              </p14:xfrm>
            </p:contentPart>
          </mc:Choice>
          <mc:Fallback xmlns="">
            <p:pic>
              <p:nvPicPr>
                <p:cNvPr id="173" name="Freihand 172">
                  <a:extLst>
                    <a:ext uri="{FF2B5EF4-FFF2-40B4-BE49-F238E27FC236}">
                      <a16:creationId xmlns:a16="http://schemas.microsoft.com/office/drawing/2014/main" id="{00E0F9EA-B930-A902-9D21-8460B33AA64F}"/>
                    </a:ext>
                  </a:extLst>
                </p:cNvPr>
                <p:cNvPicPr/>
                <p:nvPr/>
              </p:nvPicPr>
              <p:blipFill>
                <a:blip r:embed="rId578"/>
                <a:stretch>
                  <a:fillRect/>
                </a:stretch>
              </p:blipFill>
              <p:spPr>
                <a:xfrm>
                  <a:off x="10994007" y="1482382"/>
                  <a:ext cx="10972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150" name="Freihand 149">
                  <a:extLst>
                    <a:ext uri="{FF2B5EF4-FFF2-40B4-BE49-F238E27FC236}">
                      <a16:creationId xmlns:a16="http://schemas.microsoft.com/office/drawing/2014/main" id="{399288F2-5AB6-DB01-BCE9-EC56D9E4773A}"/>
                    </a:ext>
                  </a:extLst>
                </p14:cNvPr>
                <p14:cNvContentPartPr/>
                <p14:nvPr/>
              </p14:nvContentPartPr>
              <p14:xfrm>
                <a:off x="8243967" y="1496422"/>
                <a:ext cx="92880" cy="59760"/>
              </p14:xfrm>
            </p:contentPart>
          </mc:Choice>
          <mc:Fallback xmlns="">
            <p:pic>
              <p:nvPicPr>
                <p:cNvPr id="150" name="Freihand 149">
                  <a:extLst>
                    <a:ext uri="{FF2B5EF4-FFF2-40B4-BE49-F238E27FC236}">
                      <a16:creationId xmlns:a16="http://schemas.microsoft.com/office/drawing/2014/main" id="{399288F2-5AB6-DB01-BCE9-EC56D9E4773A}"/>
                    </a:ext>
                  </a:extLst>
                </p:cNvPr>
                <p:cNvPicPr/>
                <p:nvPr/>
              </p:nvPicPr>
              <p:blipFill>
                <a:blip r:embed="rId580"/>
                <a:stretch>
                  <a:fillRect/>
                </a:stretch>
              </p:blipFill>
              <p:spPr>
                <a:xfrm>
                  <a:off x="8235327" y="1487422"/>
                  <a:ext cx="1105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151" name="Freihand 150">
                  <a:extLst>
                    <a:ext uri="{FF2B5EF4-FFF2-40B4-BE49-F238E27FC236}">
                      <a16:creationId xmlns:a16="http://schemas.microsoft.com/office/drawing/2014/main" id="{E288190E-75C8-9EFA-9DD6-5B5619AFAF4C}"/>
                    </a:ext>
                  </a:extLst>
                </p14:cNvPr>
                <p14:cNvContentPartPr/>
                <p14:nvPr/>
              </p14:nvContentPartPr>
              <p14:xfrm>
                <a:off x="8287887" y="1485622"/>
                <a:ext cx="81720" cy="198000"/>
              </p14:xfrm>
            </p:contentPart>
          </mc:Choice>
          <mc:Fallback xmlns="">
            <p:pic>
              <p:nvPicPr>
                <p:cNvPr id="151" name="Freihand 150">
                  <a:extLst>
                    <a:ext uri="{FF2B5EF4-FFF2-40B4-BE49-F238E27FC236}">
                      <a16:creationId xmlns:a16="http://schemas.microsoft.com/office/drawing/2014/main" id="{E288190E-75C8-9EFA-9DD6-5B5619AFAF4C}"/>
                    </a:ext>
                  </a:extLst>
                </p:cNvPr>
                <p:cNvPicPr/>
                <p:nvPr/>
              </p:nvPicPr>
              <p:blipFill>
                <a:blip r:embed="rId582"/>
                <a:stretch>
                  <a:fillRect/>
                </a:stretch>
              </p:blipFill>
              <p:spPr>
                <a:xfrm>
                  <a:off x="8279247" y="1476622"/>
                  <a:ext cx="993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177" name="Freihand 176">
                  <a:extLst>
                    <a:ext uri="{FF2B5EF4-FFF2-40B4-BE49-F238E27FC236}">
                      <a16:creationId xmlns:a16="http://schemas.microsoft.com/office/drawing/2014/main" id="{2B391182-0801-1827-6E3C-CAA907C12D0B}"/>
                    </a:ext>
                  </a:extLst>
                </p14:cNvPr>
                <p14:cNvContentPartPr/>
                <p14:nvPr/>
              </p14:nvContentPartPr>
              <p14:xfrm>
                <a:off x="8255847" y="1636822"/>
                <a:ext cx="3287880" cy="197640"/>
              </p14:xfrm>
            </p:contentPart>
          </mc:Choice>
          <mc:Fallback xmlns="">
            <p:pic>
              <p:nvPicPr>
                <p:cNvPr id="177" name="Freihand 176">
                  <a:extLst>
                    <a:ext uri="{FF2B5EF4-FFF2-40B4-BE49-F238E27FC236}">
                      <a16:creationId xmlns:a16="http://schemas.microsoft.com/office/drawing/2014/main" id="{2B391182-0801-1827-6E3C-CAA907C12D0B}"/>
                    </a:ext>
                  </a:extLst>
                </p:cNvPr>
                <p:cNvPicPr/>
                <p:nvPr/>
              </p:nvPicPr>
              <p:blipFill>
                <a:blip r:embed="rId584"/>
                <a:stretch>
                  <a:fillRect/>
                </a:stretch>
              </p:blipFill>
              <p:spPr>
                <a:xfrm>
                  <a:off x="8247207" y="1627822"/>
                  <a:ext cx="330552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178" name="Freihand 177">
                  <a:extLst>
                    <a:ext uri="{FF2B5EF4-FFF2-40B4-BE49-F238E27FC236}">
                      <a16:creationId xmlns:a16="http://schemas.microsoft.com/office/drawing/2014/main" id="{D04AE883-5036-BD2C-F5DA-963654637A07}"/>
                    </a:ext>
                  </a:extLst>
                </p14:cNvPr>
                <p14:cNvContentPartPr/>
                <p14:nvPr/>
              </p14:nvContentPartPr>
              <p14:xfrm>
                <a:off x="8268087" y="1175302"/>
                <a:ext cx="3864960" cy="382320"/>
              </p14:xfrm>
            </p:contentPart>
          </mc:Choice>
          <mc:Fallback xmlns="">
            <p:pic>
              <p:nvPicPr>
                <p:cNvPr id="178" name="Freihand 177">
                  <a:extLst>
                    <a:ext uri="{FF2B5EF4-FFF2-40B4-BE49-F238E27FC236}">
                      <a16:creationId xmlns:a16="http://schemas.microsoft.com/office/drawing/2014/main" id="{D04AE883-5036-BD2C-F5DA-963654637A07}"/>
                    </a:ext>
                  </a:extLst>
                </p:cNvPr>
                <p:cNvPicPr/>
                <p:nvPr/>
              </p:nvPicPr>
              <p:blipFill>
                <a:blip r:embed="rId586"/>
                <a:stretch>
                  <a:fillRect/>
                </a:stretch>
              </p:blipFill>
              <p:spPr>
                <a:xfrm>
                  <a:off x="8259447" y="1166662"/>
                  <a:ext cx="388260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483" name="Freihand 482">
                  <a:extLst>
                    <a:ext uri="{FF2B5EF4-FFF2-40B4-BE49-F238E27FC236}">
                      <a16:creationId xmlns:a16="http://schemas.microsoft.com/office/drawing/2014/main" id="{D20ADB74-D7B9-C178-75B5-6E2A402FB19B}"/>
                    </a:ext>
                  </a:extLst>
                </p14:cNvPr>
                <p14:cNvContentPartPr/>
                <p14:nvPr/>
              </p14:nvContentPartPr>
              <p14:xfrm>
                <a:off x="8184927" y="1338382"/>
                <a:ext cx="27720" cy="540720"/>
              </p14:xfrm>
            </p:contentPart>
          </mc:Choice>
          <mc:Fallback xmlns="">
            <p:pic>
              <p:nvPicPr>
                <p:cNvPr id="483" name="Freihand 482">
                  <a:extLst>
                    <a:ext uri="{FF2B5EF4-FFF2-40B4-BE49-F238E27FC236}">
                      <a16:creationId xmlns:a16="http://schemas.microsoft.com/office/drawing/2014/main" id="{D20ADB74-D7B9-C178-75B5-6E2A402FB19B}"/>
                    </a:ext>
                  </a:extLst>
                </p:cNvPr>
                <p:cNvPicPr/>
                <p:nvPr/>
              </p:nvPicPr>
              <p:blipFill>
                <a:blip r:embed="rId588"/>
                <a:stretch>
                  <a:fillRect/>
                </a:stretch>
              </p:blipFill>
              <p:spPr>
                <a:xfrm>
                  <a:off x="8176287" y="1329742"/>
                  <a:ext cx="45360" cy="55836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484" name="Freihand 483">
                  <a:extLst>
                    <a:ext uri="{FF2B5EF4-FFF2-40B4-BE49-F238E27FC236}">
                      <a16:creationId xmlns:a16="http://schemas.microsoft.com/office/drawing/2014/main" id="{24E437BA-F298-91E0-332A-A5F7E77C12AD}"/>
                    </a:ext>
                  </a:extLst>
                </p14:cNvPr>
                <p14:cNvContentPartPr/>
                <p14:nvPr/>
              </p14:nvContentPartPr>
              <p14:xfrm>
                <a:off x="8306607" y="1743382"/>
                <a:ext cx="1239480" cy="99000"/>
              </p14:xfrm>
            </p:contentPart>
          </mc:Choice>
          <mc:Fallback xmlns="">
            <p:pic>
              <p:nvPicPr>
                <p:cNvPr id="484" name="Freihand 483">
                  <a:extLst>
                    <a:ext uri="{FF2B5EF4-FFF2-40B4-BE49-F238E27FC236}">
                      <a16:creationId xmlns:a16="http://schemas.microsoft.com/office/drawing/2014/main" id="{24E437BA-F298-91E0-332A-A5F7E77C12AD}"/>
                    </a:ext>
                  </a:extLst>
                </p:cNvPr>
                <p:cNvPicPr/>
                <p:nvPr/>
              </p:nvPicPr>
              <p:blipFill>
                <a:blip r:embed="rId590"/>
                <a:stretch>
                  <a:fillRect/>
                </a:stretch>
              </p:blipFill>
              <p:spPr>
                <a:xfrm>
                  <a:off x="8297607" y="1734742"/>
                  <a:ext cx="12571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486" name="Freihand 485">
                  <a:extLst>
                    <a:ext uri="{FF2B5EF4-FFF2-40B4-BE49-F238E27FC236}">
                      <a16:creationId xmlns:a16="http://schemas.microsoft.com/office/drawing/2014/main" id="{6D868C6F-BF30-4023-4C68-F7D758E9802A}"/>
                    </a:ext>
                  </a:extLst>
                </p14:cNvPr>
                <p14:cNvContentPartPr/>
                <p14:nvPr/>
              </p14:nvContentPartPr>
              <p14:xfrm>
                <a:off x="8121927" y="1260982"/>
                <a:ext cx="374760" cy="561240"/>
              </p14:xfrm>
            </p:contentPart>
          </mc:Choice>
          <mc:Fallback xmlns="">
            <p:pic>
              <p:nvPicPr>
                <p:cNvPr id="486" name="Freihand 485">
                  <a:extLst>
                    <a:ext uri="{FF2B5EF4-FFF2-40B4-BE49-F238E27FC236}">
                      <a16:creationId xmlns:a16="http://schemas.microsoft.com/office/drawing/2014/main" id="{6D868C6F-BF30-4023-4C68-F7D758E9802A}"/>
                    </a:ext>
                  </a:extLst>
                </p:cNvPr>
                <p:cNvPicPr/>
                <p:nvPr/>
              </p:nvPicPr>
              <p:blipFill>
                <a:blip r:embed="rId592"/>
                <a:stretch>
                  <a:fillRect/>
                </a:stretch>
              </p:blipFill>
              <p:spPr>
                <a:xfrm>
                  <a:off x="8112927" y="1251982"/>
                  <a:ext cx="392400" cy="57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3">
            <p14:nvContentPartPr>
              <p14:cNvPr id="499" name="Freihand 498">
                <a:extLst>
                  <a:ext uri="{FF2B5EF4-FFF2-40B4-BE49-F238E27FC236}">
                    <a16:creationId xmlns:a16="http://schemas.microsoft.com/office/drawing/2014/main" id="{ECEBFD66-24D9-302F-A9B6-164FE06B4204}"/>
                  </a:ext>
                </a:extLst>
              </p14:cNvPr>
              <p14:cNvContentPartPr/>
              <p14:nvPr/>
            </p14:nvContentPartPr>
            <p14:xfrm>
              <a:off x="8354487" y="2749942"/>
              <a:ext cx="2336040" cy="59400"/>
            </p14:xfrm>
          </p:contentPart>
        </mc:Choice>
        <mc:Fallback xmlns="">
          <p:pic>
            <p:nvPicPr>
              <p:cNvPr id="499" name="Freihand 498">
                <a:extLst>
                  <a:ext uri="{FF2B5EF4-FFF2-40B4-BE49-F238E27FC236}">
                    <a16:creationId xmlns:a16="http://schemas.microsoft.com/office/drawing/2014/main" id="{ECEBFD66-24D9-302F-A9B6-164FE06B4204}"/>
                  </a:ext>
                </a:extLst>
              </p:cNvPr>
              <p:cNvPicPr/>
              <p:nvPr/>
            </p:nvPicPr>
            <p:blipFill>
              <a:blip r:embed="rId594"/>
              <a:stretch>
                <a:fillRect/>
              </a:stretch>
            </p:blipFill>
            <p:spPr>
              <a:xfrm>
                <a:off x="8345487" y="2741302"/>
                <a:ext cx="23536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500" name="Freihand 499">
                <a:extLst>
                  <a:ext uri="{FF2B5EF4-FFF2-40B4-BE49-F238E27FC236}">
                    <a16:creationId xmlns:a16="http://schemas.microsoft.com/office/drawing/2014/main" id="{1352BC77-256B-7B4C-20FE-D852E3CD978C}"/>
                  </a:ext>
                </a:extLst>
              </p14:cNvPr>
              <p14:cNvContentPartPr/>
              <p14:nvPr/>
            </p14:nvContentPartPr>
            <p14:xfrm>
              <a:off x="9033447" y="2647342"/>
              <a:ext cx="587880" cy="129600"/>
            </p14:xfrm>
          </p:contentPart>
        </mc:Choice>
        <mc:Fallback xmlns="">
          <p:pic>
            <p:nvPicPr>
              <p:cNvPr id="500" name="Freihand 499">
                <a:extLst>
                  <a:ext uri="{FF2B5EF4-FFF2-40B4-BE49-F238E27FC236}">
                    <a16:creationId xmlns:a16="http://schemas.microsoft.com/office/drawing/2014/main" id="{1352BC77-256B-7B4C-20FE-D852E3CD978C}"/>
                  </a:ext>
                </a:extLst>
              </p:cNvPr>
              <p:cNvPicPr/>
              <p:nvPr/>
            </p:nvPicPr>
            <p:blipFill>
              <a:blip r:embed="rId596"/>
              <a:stretch>
                <a:fillRect/>
              </a:stretch>
            </p:blipFill>
            <p:spPr>
              <a:xfrm>
                <a:off x="9024807" y="2638342"/>
                <a:ext cx="605520" cy="147240"/>
              </a:xfrm>
              <a:prstGeom prst="rect">
                <a:avLst/>
              </a:prstGeom>
            </p:spPr>
          </p:pic>
        </mc:Fallback>
      </mc:AlternateContent>
      <p:grpSp>
        <p:nvGrpSpPr>
          <p:cNvPr id="508" name="Gruppieren 507">
            <a:extLst>
              <a:ext uri="{FF2B5EF4-FFF2-40B4-BE49-F238E27FC236}">
                <a16:creationId xmlns:a16="http://schemas.microsoft.com/office/drawing/2014/main" id="{F0E23C99-DCB4-1304-6FF0-F62B1F951AF4}"/>
              </a:ext>
            </a:extLst>
          </p:cNvPr>
          <p:cNvGrpSpPr/>
          <p:nvPr/>
        </p:nvGrpSpPr>
        <p:grpSpPr>
          <a:xfrm>
            <a:off x="7452687" y="2897182"/>
            <a:ext cx="4694400" cy="1028880"/>
            <a:chOff x="7452687" y="2897182"/>
            <a:chExt cx="4694400" cy="1028880"/>
          </a:xfrm>
        </p:grpSpPr>
        <mc:AlternateContent xmlns:mc="http://schemas.openxmlformats.org/markup-compatibility/2006" xmlns:p14="http://schemas.microsoft.com/office/powerpoint/2010/main">
          <mc:Choice Requires="p14">
            <p:contentPart p14:bwMode="auto" r:id="rId597">
              <p14:nvContentPartPr>
                <p14:cNvPr id="369" name="Freihand 368">
                  <a:extLst>
                    <a:ext uri="{FF2B5EF4-FFF2-40B4-BE49-F238E27FC236}">
                      <a16:creationId xmlns:a16="http://schemas.microsoft.com/office/drawing/2014/main" id="{54ECC0D6-CE01-8182-A20E-942833FAEB89}"/>
                    </a:ext>
                  </a:extLst>
                </p14:cNvPr>
                <p14:cNvContentPartPr/>
                <p14:nvPr/>
              </p14:nvContentPartPr>
              <p14:xfrm>
                <a:off x="7536927" y="3129382"/>
                <a:ext cx="52200" cy="115200"/>
              </p14:xfrm>
            </p:contentPart>
          </mc:Choice>
          <mc:Fallback xmlns="">
            <p:pic>
              <p:nvPicPr>
                <p:cNvPr id="369" name="Freihand 368">
                  <a:extLst>
                    <a:ext uri="{FF2B5EF4-FFF2-40B4-BE49-F238E27FC236}">
                      <a16:creationId xmlns:a16="http://schemas.microsoft.com/office/drawing/2014/main" id="{54ECC0D6-CE01-8182-A20E-942833FAEB89}"/>
                    </a:ext>
                  </a:extLst>
                </p:cNvPr>
                <p:cNvPicPr/>
                <p:nvPr/>
              </p:nvPicPr>
              <p:blipFill>
                <a:blip r:embed="rId598"/>
                <a:stretch>
                  <a:fillRect/>
                </a:stretch>
              </p:blipFill>
              <p:spPr>
                <a:xfrm>
                  <a:off x="7528287" y="3120382"/>
                  <a:ext cx="698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70" name="Freihand 369">
                  <a:extLst>
                    <a:ext uri="{FF2B5EF4-FFF2-40B4-BE49-F238E27FC236}">
                      <a16:creationId xmlns:a16="http://schemas.microsoft.com/office/drawing/2014/main" id="{822F1E3C-35AB-0882-4B95-162EBB1D8820}"/>
                    </a:ext>
                  </a:extLst>
                </p14:cNvPr>
                <p14:cNvContentPartPr/>
                <p14:nvPr/>
              </p14:nvContentPartPr>
              <p14:xfrm>
                <a:off x="7535127" y="3013102"/>
                <a:ext cx="3960" cy="8640"/>
              </p14:xfrm>
            </p:contentPart>
          </mc:Choice>
          <mc:Fallback xmlns="">
            <p:pic>
              <p:nvPicPr>
                <p:cNvPr id="370" name="Freihand 369">
                  <a:extLst>
                    <a:ext uri="{FF2B5EF4-FFF2-40B4-BE49-F238E27FC236}">
                      <a16:creationId xmlns:a16="http://schemas.microsoft.com/office/drawing/2014/main" id="{822F1E3C-35AB-0882-4B95-162EBB1D8820}"/>
                    </a:ext>
                  </a:extLst>
                </p:cNvPr>
                <p:cNvPicPr/>
                <p:nvPr/>
              </p:nvPicPr>
              <p:blipFill>
                <a:blip r:embed="rId600"/>
                <a:stretch>
                  <a:fillRect/>
                </a:stretch>
              </p:blipFill>
              <p:spPr>
                <a:xfrm>
                  <a:off x="7526127" y="3004462"/>
                  <a:ext cx="216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71" name="Freihand 370">
                  <a:extLst>
                    <a:ext uri="{FF2B5EF4-FFF2-40B4-BE49-F238E27FC236}">
                      <a16:creationId xmlns:a16="http://schemas.microsoft.com/office/drawing/2014/main" id="{2D0E3369-0B3A-3476-43B5-A37734D9A717}"/>
                    </a:ext>
                  </a:extLst>
                </p14:cNvPr>
                <p14:cNvContentPartPr/>
                <p14:nvPr/>
              </p14:nvContentPartPr>
              <p14:xfrm>
                <a:off x="7767327" y="3146302"/>
                <a:ext cx="142200" cy="12240"/>
              </p14:xfrm>
            </p:contentPart>
          </mc:Choice>
          <mc:Fallback xmlns="">
            <p:pic>
              <p:nvPicPr>
                <p:cNvPr id="371" name="Freihand 370">
                  <a:extLst>
                    <a:ext uri="{FF2B5EF4-FFF2-40B4-BE49-F238E27FC236}">
                      <a16:creationId xmlns:a16="http://schemas.microsoft.com/office/drawing/2014/main" id="{2D0E3369-0B3A-3476-43B5-A37734D9A717}"/>
                    </a:ext>
                  </a:extLst>
                </p:cNvPr>
                <p:cNvPicPr/>
                <p:nvPr/>
              </p:nvPicPr>
              <p:blipFill>
                <a:blip r:embed="rId602"/>
                <a:stretch>
                  <a:fillRect/>
                </a:stretch>
              </p:blipFill>
              <p:spPr>
                <a:xfrm>
                  <a:off x="7758327" y="3137662"/>
                  <a:ext cx="1598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72" name="Freihand 371">
                  <a:extLst>
                    <a:ext uri="{FF2B5EF4-FFF2-40B4-BE49-F238E27FC236}">
                      <a16:creationId xmlns:a16="http://schemas.microsoft.com/office/drawing/2014/main" id="{BA77F633-459D-F314-1FF7-82EDB4D7CD4B}"/>
                    </a:ext>
                  </a:extLst>
                </p14:cNvPr>
                <p14:cNvContentPartPr/>
                <p14:nvPr/>
              </p14:nvContentPartPr>
              <p14:xfrm>
                <a:off x="7814847" y="3194902"/>
                <a:ext cx="102600" cy="11160"/>
              </p14:xfrm>
            </p:contentPart>
          </mc:Choice>
          <mc:Fallback xmlns="">
            <p:pic>
              <p:nvPicPr>
                <p:cNvPr id="372" name="Freihand 371">
                  <a:extLst>
                    <a:ext uri="{FF2B5EF4-FFF2-40B4-BE49-F238E27FC236}">
                      <a16:creationId xmlns:a16="http://schemas.microsoft.com/office/drawing/2014/main" id="{BA77F633-459D-F314-1FF7-82EDB4D7CD4B}"/>
                    </a:ext>
                  </a:extLst>
                </p:cNvPr>
                <p:cNvPicPr/>
                <p:nvPr/>
              </p:nvPicPr>
              <p:blipFill>
                <a:blip r:embed="rId604"/>
                <a:stretch>
                  <a:fillRect/>
                </a:stretch>
              </p:blipFill>
              <p:spPr>
                <a:xfrm>
                  <a:off x="7805847" y="3185902"/>
                  <a:ext cx="1202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74" name="Freihand 373">
                  <a:extLst>
                    <a:ext uri="{FF2B5EF4-FFF2-40B4-BE49-F238E27FC236}">
                      <a16:creationId xmlns:a16="http://schemas.microsoft.com/office/drawing/2014/main" id="{5EAB597E-3C9E-56B1-F9A3-8554AEAA137B}"/>
                    </a:ext>
                  </a:extLst>
                </p14:cNvPr>
                <p14:cNvContentPartPr/>
                <p14:nvPr/>
              </p14:nvContentPartPr>
              <p14:xfrm>
                <a:off x="8098167" y="2985022"/>
                <a:ext cx="111240" cy="87840"/>
              </p14:xfrm>
            </p:contentPart>
          </mc:Choice>
          <mc:Fallback xmlns="">
            <p:pic>
              <p:nvPicPr>
                <p:cNvPr id="374" name="Freihand 373">
                  <a:extLst>
                    <a:ext uri="{FF2B5EF4-FFF2-40B4-BE49-F238E27FC236}">
                      <a16:creationId xmlns:a16="http://schemas.microsoft.com/office/drawing/2014/main" id="{5EAB597E-3C9E-56B1-F9A3-8554AEAA137B}"/>
                    </a:ext>
                  </a:extLst>
                </p:cNvPr>
                <p:cNvPicPr/>
                <p:nvPr/>
              </p:nvPicPr>
              <p:blipFill>
                <a:blip r:embed="rId606"/>
                <a:stretch>
                  <a:fillRect/>
                </a:stretch>
              </p:blipFill>
              <p:spPr>
                <a:xfrm>
                  <a:off x="8089167" y="2976022"/>
                  <a:ext cx="1288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75" name="Freihand 374">
                  <a:extLst>
                    <a:ext uri="{FF2B5EF4-FFF2-40B4-BE49-F238E27FC236}">
                      <a16:creationId xmlns:a16="http://schemas.microsoft.com/office/drawing/2014/main" id="{2D6C243E-9C53-E4D2-A8E5-6D538F60B1C7}"/>
                    </a:ext>
                  </a:extLst>
                </p14:cNvPr>
                <p14:cNvContentPartPr/>
                <p14:nvPr/>
              </p14:nvContentPartPr>
              <p14:xfrm>
                <a:off x="8070807" y="3103102"/>
                <a:ext cx="209880" cy="33480"/>
              </p14:xfrm>
            </p:contentPart>
          </mc:Choice>
          <mc:Fallback xmlns="">
            <p:pic>
              <p:nvPicPr>
                <p:cNvPr id="375" name="Freihand 374">
                  <a:extLst>
                    <a:ext uri="{FF2B5EF4-FFF2-40B4-BE49-F238E27FC236}">
                      <a16:creationId xmlns:a16="http://schemas.microsoft.com/office/drawing/2014/main" id="{2D6C243E-9C53-E4D2-A8E5-6D538F60B1C7}"/>
                    </a:ext>
                  </a:extLst>
                </p:cNvPr>
                <p:cNvPicPr/>
                <p:nvPr/>
              </p:nvPicPr>
              <p:blipFill>
                <a:blip r:embed="rId608"/>
                <a:stretch>
                  <a:fillRect/>
                </a:stretch>
              </p:blipFill>
              <p:spPr>
                <a:xfrm>
                  <a:off x="8061807" y="3094102"/>
                  <a:ext cx="2275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76" name="Freihand 375">
                  <a:extLst>
                    <a:ext uri="{FF2B5EF4-FFF2-40B4-BE49-F238E27FC236}">
                      <a16:creationId xmlns:a16="http://schemas.microsoft.com/office/drawing/2014/main" id="{88046DF7-8B14-4659-214C-AA4BDC12380E}"/>
                    </a:ext>
                  </a:extLst>
                </p14:cNvPr>
                <p14:cNvContentPartPr/>
                <p14:nvPr/>
              </p14:nvContentPartPr>
              <p14:xfrm>
                <a:off x="8065407" y="3228022"/>
                <a:ext cx="74520" cy="106560"/>
              </p14:xfrm>
            </p:contentPart>
          </mc:Choice>
          <mc:Fallback xmlns="">
            <p:pic>
              <p:nvPicPr>
                <p:cNvPr id="376" name="Freihand 375">
                  <a:extLst>
                    <a:ext uri="{FF2B5EF4-FFF2-40B4-BE49-F238E27FC236}">
                      <a16:creationId xmlns:a16="http://schemas.microsoft.com/office/drawing/2014/main" id="{88046DF7-8B14-4659-214C-AA4BDC12380E}"/>
                    </a:ext>
                  </a:extLst>
                </p:cNvPr>
                <p:cNvPicPr/>
                <p:nvPr/>
              </p:nvPicPr>
              <p:blipFill>
                <a:blip r:embed="rId610"/>
                <a:stretch>
                  <a:fillRect/>
                </a:stretch>
              </p:blipFill>
              <p:spPr>
                <a:xfrm>
                  <a:off x="8056407" y="3219382"/>
                  <a:ext cx="921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77" name="Freihand 376">
                  <a:extLst>
                    <a:ext uri="{FF2B5EF4-FFF2-40B4-BE49-F238E27FC236}">
                      <a16:creationId xmlns:a16="http://schemas.microsoft.com/office/drawing/2014/main" id="{8525A250-BBF4-2A0A-F9DD-3348F30BBF4C}"/>
                    </a:ext>
                  </a:extLst>
                </p14:cNvPr>
                <p14:cNvContentPartPr/>
                <p14:nvPr/>
              </p14:nvContentPartPr>
              <p14:xfrm>
                <a:off x="8219847" y="3230542"/>
                <a:ext cx="62280" cy="86760"/>
              </p14:xfrm>
            </p:contentPart>
          </mc:Choice>
          <mc:Fallback xmlns="">
            <p:pic>
              <p:nvPicPr>
                <p:cNvPr id="377" name="Freihand 376">
                  <a:extLst>
                    <a:ext uri="{FF2B5EF4-FFF2-40B4-BE49-F238E27FC236}">
                      <a16:creationId xmlns:a16="http://schemas.microsoft.com/office/drawing/2014/main" id="{8525A250-BBF4-2A0A-F9DD-3348F30BBF4C}"/>
                    </a:ext>
                  </a:extLst>
                </p:cNvPr>
                <p:cNvPicPr/>
                <p:nvPr/>
              </p:nvPicPr>
              <p:blipFill>
                <a:blip r:embed="rId612"/>
                <a:stretch>
                  <a:fillRect/>
                </a:stretch>
              </p:blipFill>
              <p:spPr>
                <a:xfrm>
                  <a:off x="8211207" y="3221542"/>
                  <a:ext cx="799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78" name="Freihand 377">
                  <a:extLst>
                    <a:ext uri="{FF2B5EF4-FFF2-40B4-BE49-F238E27FC236}">
                      <a16:creationId xmlns:a16="http://schemas.microsoft.com/office/drawing/2014/main" id="{3E010DFA-DF40-2D45-B8F9-7B0ADA23C96D}"/>
                    </a:ext>
                  </a:extLst>
                </p14:cNvPr>
                <p14:cNvContentPartPr/>
                <p14:nvPr/>
              </p14:nvContentPartPr>
              <p14:xfrm>
                <a:off x="8435487" y="3126142"/>
                <a:ext cx="159840" cy="84960"/>
              </p14:xfrm>
            </p:contentPart>
          </mc:Choice>
          <mc:Fallback xmlns="">
            <p:pic>
              <p:nvPicPr>
                <p:cNvPr id="378" name="Freihand 377">
                  <a:extLst>
                    <a:ext uri="{FF2B5EF4-FFF2-40B4-BE49-F238E27FC236}">
                      <a16:creationId xmlns:a16="http://schemas.microsoft.com/office/drawing/2014/main" id="{3E010DFA-DF40-2D45-B8F9-7B0ADA23C96D}"/>
                    </a:ext>
                  </a:extLst>
                </p:cNvPr>
                <p:cNvPicPr/>
                <p:nvPr/>
              </p:nvPicPr>
              <p:blipFill>
                <a:blip r:embed="rId614"/>
                <a:stretch>
                  <a:fillRect/>
                </a:stretch>
              </p:blipFill>
              <p:spPr>
                <a:xfrm>
                  <a:off x="8426487" y="3117502"/>
                  <a:ext cx="1774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80" name="Freihand 379">
                  <a:extLst>
                    <a:ext uri="{FF2B5EF4-FFF2-40B4-BE49-F238E27FC236}">
                      <a16:creationId xmlns:a16="http://schemas.microsoft.com/office/drawing/2014/main" id="{4C5B50F2-A4EF-E3F4-80BE-D46B612131A8}"/>
                    </a:ext>
                  </a:extLst>
                </p14:cNvPr>
                <p14:cNvContentPartPr/>
                <p14:nvPr/>
              </p14:nvContentPartPr>
              <p14:xfrm>
                <a:off x="8865327" y="2965222"/>
                <a:ext cx="102240" cy="117360"/>
              </p14:xfrm>
            </p:contentPart>
          </mc:Choice>
          <mc:Fallback xmlns="">
            <p:pic>
              <p:nvPicPr>
                <p:cNvPr id="380" name="Freihand 379">
                  <a:extLst>
                    <a:ext uri="{FF2B5EF4-FFF2-40B4-BE49-F238E27FC236}">
                      <a16:creationId xmlns:a16="http://schemas.microsoft.com/office/drawing/2014/main" id="{4C5B50F2-A4EF-E3F4-80BE-D46B612131A8}"/>
                    </a:ext>
                  </a:extLst>
                </p:cNvPr>
                <p:cNvPicPr/>
                <p:nvPr/>
              </p:nvPicPr>
              <p:blipFill>
                <a:blip r:embed="rId616"/>
                <a:stretch>
                  <a:fillRect/>
                </a:stretch>
              </p:blipFill>
              <p:spPr>
                <a:xfrm>
                  <a:off x="8856327" y="2956222"/>
                  <a:ext cx="1198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81" name="Freihand 380">
                  <a:extLst>
                    <a:ext uri="{FF2B5EF4-FFF2-40B4-BE49-F238E27FC236}">
                      <a16:creationId xmlns:a16="http://schemas.microsoft.com/office/drawing/2014/main" id="{FE6C3CD6-4E3C-3DB5-D7CC-779B3CADAA61}"/>
                    </a:ext>
                  </a:extLst>
                </p14:cNvPr>
                <p14:cNvContentPartPr/>
                <p14:nvPr/>
              </p14:nvContentPartPr>
              <p14:xfrm>
                <a:off x="8904927" y="2942542"/>
                <a:ext cx="117360" cy="19080"/>
              </p14:xfrm>
            </p:contentPart>
          </mc:Choice>
          <mc:Fallback xmlns="">
            <p:pic>
              <p:nvPicPr>
                <p:cNvPr id="381" name="Freihand 380">
                  <a:extLst>
                    <a:ext uri="{FF2B5EF4-FFF2-40B4-BE49-F238E27FC236}">
                      <a16:creationId xmlns:a16="http://schemas.microsoft.com/office/drawing/2014/main" id="{FE6C3CD6-4E3C-3DB5-D7CC-779B3CADAA61}"/>
                    </a:ext>
                  </a:extLst>
                </p:cNvPr>
                <p:cNvPicPr/>
                <p:nvPr/>
              </p:nvPicPr>
              <p:blipFill>
                <a:blip r:embed="rId618"/>
                <a:stretch>
                  <a:fillRect/>
                </a:stretch>
              </p:blipFill>
              <p:spPr>
                <a:xfrm>
                  <a:off x="8896287" y="2933902"/>
                  <a:ext cx="1350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82" name="Freihand 381">
                  <a:extLst>
                    <a:ext uri="{FF2B5EF4-FFF2-40B4-BE49-F238E27FC236}">
                      <a16:creationId xmlns:a16="http://schemas.microsoft.com/office/drawing/2014/main" id="{E3DE19DA-A2B4-B714-75D6-8DB3FBF4460F}"/>
                    </a:ext>
                  </a:extLst>
                </p14:cNvPr>
                <p14:cNvContentPartPr/>
                <p14:nvPr/>
              </p14:nvContentPartPr>
              <p14:xfrm>
                <a:off x="8813127" y="3095182"/>
                <a:ext cx="205200" cy="35280"/>
              </p14:xfrm>
            </p:contentPart>
          </mc:Choice>
          <mc:Fallback xmlns="">
            <p:pic>
              <p:nvPicPr>
                <p:cNvPr id="382" name="Freihand 381">
                  <a:extLst>
                    <a:ext uri="{FF2B5EF4-FFF2-40B4-BE49-F238E27FC236}">
                      <a16:creationId xmlns:a16="http://schemas.microsoft.com/office/drawing/2014/main" id="{E3DE19DA-A2B4-B714-75D6-8DB3FBF4460F}"/>
                    </a:ext>
                  </a:extLst>
                </p:cNvPr>
                <p:cNvPicPr/>
                <p:nvPr/>
              </p:nvPicPr>
              <p:blipFill>
                <a:blip r:embed="rId620"/>
                <a:stretch>
                  <a:fillRect/>
                </a:stretch>
              </p:blipFill>
              <p:spPr>
                <a:xfrm>
                  <a:off x="8804487" y="3086542"/>
                  <a:ext cx="2228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83" name="Freihand 382">
                  <a:extLst>
                    <a:ext uri="{FF2B5EF4-FFF2-40B4-BE49-F238E27FC236}">
                      <a16:creationId xmlns:a16="http://schemas.microsoft.com/office/drawing/2014/main" id="{6087F154-F281-770A-D3D2-982BF097A322}"/>
                    </a:ext>
                  </a:extLst>
                </p14:cNvPr>
                <p14:cNvContentPartPr/>
                <p14:nvPr/>
              </p14:nvContentPartPr>
              <p14:xfrm>
                <a:off x="8753727" y="3216502"/>
                <a:ext cx="122400" cy="72360"/>
              </p14:xfrm>
            </p:contentPart>
          </mc:Choice>
          <mc:Fallback xmlns="">
            <p:pic>
              <p:nvPicPr>
                <p:cNvPr id="383" name="Freihand 382">
                  <a:extLst>
                    <a:ext uri="{FF2B5EF4-FFF2-40B4-BE49-F238E27FC236}">
                      <a16:creationId xmlns:a16="http://schemas.microsoft.com/office/drawing/2014/main" id="{6087F154-F281-770A-D3D2-982BF097A322}"/>
                    </a:ext>
                  </a:extLst>
                </p:cNvPr>
                <p:cNvPicPr/>
                <p:nvPr/>
              </p:nvPicPr>
              <p:blipFill>
                <a:blip r:embed="rId622"/>
                <a:stretch>
                  <a:fillRect/>
                </a:stretch>
              </p:blipFill>
              <p:spPr>
                <a:xfrm>
                  <a:off x="8744727" y="3207862"/>
                  <a:ext cx="1400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84" name="Freihand 383">
                  <a:extLst>
                    <a:ext uri="{FF2B5EF4-FFF2-40B4-BE49-F238E27FC236}">
                      <a16:creationId xmlns:a16="http://schemas.microsoft.com/office/drawing/2014/main" id="{59BE7A0A-EFF1-2EE9-FF09-5DEB19C1D1E4}"/>
                    </a:ext>
                  </a:extLst>
                </p14:cNvPr>
                <p14:cNvContentPartPr/>
                <p14:nvPr/>
              </p14:nvContentPartPr>
              <p14:xfrm>
                <a:off x="8932287" y="3208942"/>
                <a:ext cx="193680" cy="81000"/>
              </p14:xfrm>
            </p:contentPart>
          </mc:Choice>
          <mc:Fallback xmlns="">
            <p:pic>
              <p:nvPicPr>
                <p:cNvPr id="384" name="Freihand 383">
                  <a:extLst>
                    <a:ext uri="{FF2B5EF4-FFF2-40B4-BE49-F238E27FC236}">
                      <a16:creationId xmlns:a16="http://schemas.microsoft.com/office/drawing/2014/main" id="{59BE7A0A-EFF1-2EE9-FF09-5DEB19C1D1E4}"/>
                    </a:ext>
                  </a:extLst>
                </p:cNvPr>
                <p:cNvPicPr/>
                <p:nvPr/>
              </p:nvPicPr>
              <p:blipFill>
                <a:blip r:embed="rId624"/>
                <a:stretch>
                  <a:fillRect/>
                </a:stretch>
              </p:blipFill>
              <p:spPr>
                <a:xfrm>
                  <a:off x="8923287" y="3199942"/>
                  <a:ext cx="2113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85" name="Freihand 384">
                  <a:extLst>
                    <a:ext uri="{FF2B5EF4-FFF2-40B4-BE49-F238E27FC236}">
                      <a16:creationId xmlns:a16="http://schemas.microsoft.com/office/drawing/2014/main" id="{7244EE76-29B7-0E7B-136B-AA55D457050D}"/>
                    </a:ext>
                  </a:extLst>
                </p14:cNvPr>
                <p14:cNvContentPartPr/>
                <p14:nvPr/>
              </p14:nvContentPartPr>
              <p14:xfrm>
                <a:off x="9273927" y="3109582"/>
                <a:ext cx="151200" cy="11880"/>
              </p14:xfrm>
            </p:contentPart>
          </mc:Choice>
          <mc:Fallback xmlns="">
            <p:pic>
              <p:nvPicPr>
                <p:cNvPr id="385" name="Freihand 384">
                  <a:extLst>
                    <a:ext uri="{FF2B5EF4-FFF2-40B4-BE49-F238E27FC236}">
                      <a16:creationId xmlns:a16="http://schemas.microsoft.com/office/drawing/2014/main" id="{7244EE76-29B7-0E7B-136B-AA55D457050D}"/>
                    </a:ext>
                  </a:extLst>
                </p:cNvPr>
                <p:cNvPicPr/>
                <p:nvPr/>
              </p:nvPicPr>
              <p:blipFill>
                <a:blip r:embed="rId626"/>
                <a:stretch>
                  <a:fillRect/>
                </a:stretch>
              </p:blipFill>
              <p:spPr>
                <a:xfrm>
                  <a:off x="9265287" y="3100942"/>
                  <a:ext cx="1688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86" name="Freihand 385">
                  <a:extLst>
                    <a:ext uri="{FF2B5EF4-FFF2-40B4-BE49-F238E27FC236}">
                      <a16:creationId xmlns:a16="http://schemas.microsoft.com/office/drawing/2014/main" id="{68D18B10-4507-91AC-FC48-324BC6583E7E}"/>
                    </a:ext>
                  </a:extLst>
                </p14:cNvPr>
                <p14:cNvContentPartPr/>
                <p14:nvPr/>
              </p14:nvContentPartPr>
              <p14:xfrm>
                <a:off x="9289047" y="3165382"/>
                <a:ext cx="142920" cy="34560"/>
              </p14:xfrm>
            </p:contentPart>
          </mc:Choice>
          <mc:Fallback xmlns="">
            <p:pic>
              <p:nvPicPr>
                <p:cNvPr id="386" name="Freihand 385">
                  <a:extLst>
                    <a:ext uri="{FF2B5EF4-FFF2-40B4-BE49-F238E27FC236}">
                      <a16:creationId xmlns:a16="http://schemas.microsoft.com/office/drawing/2014/main" id="{68D18B10-4507-91AC-FC48-324BC6583E7E}"/>
                    </a:ext>
                  </a:extLst>
                </p:cNvPr>
                <p:cNvPicPr/>
                <p:nvPr/>
              </p:nvPicPr>
              <p:blipFill>
                <a:blip r:embed="rId628"/>
                <a:stretch>
                  <a:fillRect/>
                </a:stretch>
              </p:blipFill>
              <p:spPr>
                <a:xfrm>
                  <a:off x="9280047" y="3156742"/>
                  <a:ext cx="1605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87" name="Freihand 386">
                  <a:extLst>
                    <a:ext uri="{FF2B5EF4-FFF2-40B4-BE49-F238E27FC236}">
                      <a16:creationId xmlns:a16="http://schemas.microsoft.com/office/drawing/2014/main" id="{10BA55AA-3EB8-9478-10C6-97EA9AF2F8C9}"/>
                    </a:ext>
                  </a:extLst>
                </p14:cNvPr>
                <p14:cNvContentPartPr/>
                <p14:nvPr/>
              </p14:nvContentPartPr>
              <p14:xfrm>
                <a:off x="9542847" y="3031462"/>
                <a:ext cx="172080" cy="180720"/>
              </p14:xfrm>
            </p:contentPart>
          </mc:Choice>
          <mc:Fallback xmlns="">
            <p:pic>
              <p:nvPicPr>
                <p:cNvPr id="387" name="Freihand 386">
                  <a:extLst>
                    <a:ext uri="{FF2B5EF4-FFF2-40B4-BE49-F238E27FC236}">
                      <a16:creationId xmlns:a16="http://schemas.microsoft.com/office/drawing/2014/main" id="{10BA55AA-3EB8-9478-10C6-97EA9AF2F8C9}"/>
                    </a:ext>
                  </a:extLst>
                </p:cNvPr>
                <p:cNvPicPr/>
                <p:nvPr/>
              </p:nvPicPr>
              <p:blipFill>
                <a:blip r:embed="rId630"/>
                <a:stretch>
                  <a:fillRect/>
                </a:stretch>
              </p:blipFill>
              <p:spPr>
                <a:xfrm>
                  <a:off x="9533847" y="3022462"/>
                  <a:ext cx="1897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88" name="Freihand 387">
                  <a:extLst>
                    <a:ext uri="{FF2B5EF4-FFF2-40B4-BE49-F238E27FC236}">
                      <a16:creationId xmlns:a16="http://schemas.microsoft.com/office/drawing/2014/main" id="{407D5156-FAD8-872F-92FB-0D3D361867D1}"/>
                    </a:ext>
                  </a:extLst>
                </p14:cNvPr>
                <p14:cNvContentPartPr/>
                <p14:nvPr/>
              </p14:nvContentPartPr>
              <p14:xfrm>
                <a:off x="9853887" y="3033262"/>
                <a:ext cx="112320" cy="170640"/>
              </p14:xfrm>
            </p:contentPart>
          </mc:Choice>
          <mc:Fallback xmlns="">
            <p:pic>
              <p:nvPicPr>
                <p:cNvPr id="388" name="Freihand 387">
                  <a:extLst>
                    <a:ext uri="{FF2B5EF4-FFF2-40B4-BE49-F238E27FC236}">
                      <a16:creationId xmlns:a16="http://schemas.microsoft.com/office/drawing/2014/main" id="{407D5156-FAD8-872F-92FB-0D3D361867D1}"/>
                    </a:ext>
                  </a:extLst>
                </p:cNvPr>
                <p:cNvPicPr/>
                <p:nvPr/>
              </p:nvPicPr>
              <p:blipFill>
                <a:blip r:embed="rId632"/>
                <a:stretch>
                  <a:fillRect/>
                </a:stretch>
              </p:blipFill>
              <p:spPr>
                <a:xfrm>
                  <a:off x="9845247" y="3024622"/>
                  <a:ext cx="1299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89" name="Freihand 388">
                  <a:extLst>
                    <a:ext uri="{FF2B5EF4-FFF2-40B4-BE49-F238E27FC236}">
                      <a16:creationId xmlns:a16="http://schemas.microsoft.com/office/drawing/2014/main" id="{68E61876-0876-67CE-929E-2A08256F24EA}"/>
                    </a:ext>
                  </a:extLst>
                </p14:cNvPr>
                <p14:cNvContentPartPr/>
                <p14:nvPr/>
              </p14:nvContentPartPr>
              <p14:xfrm>
                <a:off x="9789087" y="2974942"/>
                <a:ext cx="260280" cy="245160"/>
              </p14:xfrm>
            </p:contentPart>
          </mc:Choice>
          <mc:Fallback xmlns="">
            <p:pic>
              <p:nvPicPr>
                <p:cNvPr id="389" name="Freihand 388">
                  <a:extLst>
                    <a:ext uri="{FF2B5EF4-FFF2-40B4-BE49-F238E27FC236}">
                      <a16:creationId xmlns:a16="http://schemas.microsoft.com/office/drawing/2014/main" id="{68E61876-0876-67CE-929E-2A08256F24EA}"/>
                    </a:ext>
                  </a:extLst>
                </p:cNvPr>
                <p:cNvPicPr/>
                <p:nvPr/>
              </p:nvPicPr>
              <p:blipFill>
                <a:blip r:embed="rId634"/>
                <a:stretch>
                  <a:fillRect/>
                </a:stretch>
              </p:blipFill>
              <p:spPr>
                <a:xfrm>
                  <a:off x="9780087" y="2965942"/>
                  <a:ext cx="27792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91" name="Freihand 390">
                  <a:extLst>
                    <a:ext uri="{FF2B5EF4-FFF2-40B4-BE49-F238E27FC236}">
                      <a16:creationId xmlns:a16="http://schemas.microsoft.com/office/drawing/2014/main" id="{9597C19A-028E-B5E2-1989-A2F75E1C117F}"/>
                    </a:ext>
                  </a:extLst>
                </p14:cNvPr>
                <p14:cNvContentPartPr/>
                <p14:nvPr/>
              </p14:nvContentPartPr>
              <p14:xfrm>
                <a:off x="7625847" y="2941462"/>
                <a:ext cx="87480" cy="115560"/>
              </p14:xfrm>
            </p:contentPart>
          </mc:Choice>
          <mc:Fallback xmlns="">
            <p:pic>
              <p:nvPicPr>
                <p:cNvPr id="391" name="Freihand 390">
                  <a:extLst>
                    <a:ext uri="{FF2B5EF4-FFF2-40B4-BE49-F238E27FC236}">
                      <a16:creationId xmlns:a16="http://schemas.microsoft.com/office/drawing/2014/main" id="{9597C19A-028E-B5E2-1989-A2F75E1C117F}"/>
                    </a:ext>
                  </a:extLst>
                </p:cNvPr>
                <p:cNvPicPr/>
                <p:nvPr/>
              </p:nvPicPr>
              <p:blipFill>
                <a:blip r:embed="rId636"/>
                <a:stretch>
                  <a:fillRect/>
                </a:stretch>
              </p:blipFill>
              <p:spPr>
                <a:xfrm>
                  <a:off x="7617207" y="2932822"/>
                  <a:ext cx="1051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92" name="Freihand 391">
                  <a:extLst>
                    <a:ext uri="{FF2B5EF4-FFF2-40B4-BE49-F238E27FC236}">
                      <a16:creationId xmlns:a16="http://schemas.microsoft.com/office/drawing/2014/main" id="{0CB8BBC8-9CE9-FB88-0B49-FC67874CDA23}"/>
                    </a:ext>
                  </a:extLst>
                </p14:cNvPr>
                <p14:cNvContentPartPr/>
                <p14:nvPr/>
              </p14:nvContentPartPr>
              <p14:xfrm>
                <a:off x="7611087" y="2897182"/>
                <a:ext cx="111240" cy="153000"/>
              </p14:xfrm>
            </p:contentPart>
          </mc:Choice>
          <mc:Fallback xmlns="">
            <p:pic>
              <p:nvPicPr>
                <p:cNvPr id="392" name="Freihand 391">
                  <a:extLst>
                    <a:ext uri="{FF2B5EF4-FFF2-40B4-BE49-F238E27FC236}">
                      <a16:creationId xmlns:a16="http://schemas.microsoft.com/office/drawing/2014/main" id="{0CB8BBC8-9CE9-FB88-0B49-FC67874CDA23}"/>
                    </a:ext>
                  </a:extLst>
                </p:cNvPr>
                <p:cNvPicPr/>
                <p:nvPr/>
              </p:nvPicPr>
              <p:blipFill>
                <a:blip r:embed="rId638"/>
                <a:stretch>
                  <a:fillRect/>
                </a:stretch>
              </p:blipFill>
              <p:spPr>
                <a:xfrm>
                  <a:off x="7602087" y="2888182"/>
                  <a:ext cx="1288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394" name="Freihand 393">
                  <a:extLst>
                    <a:ext uri="{FF2B5EF4-FFF2-40B4-BE49-F238E27FC236}">
                      <a16:creationId xmlns:a16="http://schemas.microsoft.com/office/drawing/2014/main" id="{0C5A580A-9E82-3A04-97BB-6A0FDB898046}"/>
                    </a:ext>
                  </a:extLst>
                </p14:cNvPr>
                <p14:cNvContentPartPr/>
                <p14:nvPr/>
              </p14:nvContentPartPr>
              <p14:xfrm>
                <a:off x="7452687" y="3598822"/>
                <a:ext cx="116280" cy="71280"/>
              </p14:xfrm>
            </p:contentPart>
          </mc:Choice>
          <mc:Fallback xmlns="">
            <p:pic>
              <p:nvPicPr>
                <p:cNvPr id="394" name="Freihand 393">
                  <a:extLst>
                    <a:ext uri="{FF2B5EF4-FFF2-40B4-BE49-F238E27FC236}">
                      <a16:creationId xmlns:a16="http://schemas.microsoft.com/office/drawing/2014/main" id="{0C5A580A-9E82-3A04-97BB-6A0FDB898046}"/>
                    </a:ext>
                  </a:extLst>
                </p:cNvPr>
                <p:cNvPicPr/>
                <p:nvPr/>
              </p:nvPicPr>
              <p:blipFill>
                <a:blip r:embed="rId640"/>
                <a:stretch>
                  <a:fillRect/>
                </a:stretch>
              </p:blipFill>
              <p:spPr>
                <a:xfrm>
                  <a:off x="7443687" y="3590182"/>
                  <a:ext cx="1339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95" name="Freihand 394">
                  <a:extLst>
                    <a:ext uri="{FF2B5EF4-FFF2-40B4-BE49-F238E27FC236}">
                      <a16:creationId xmlns:a16="http://schemas.microsoft.com/office/drawing/2014/main" id="{56D9274A-E280-3EEE-556B-2F930379882C}"/>
                    </a:ext>
                  </a:extLst>
                </p14:cNvPr>
                <p14:cNvContentPartPr/>
                <p14:nvPr/>
              </p14:nvContentPartPr>
              <p14:xfrm>
                <a:off x="7524327" y="3583342"/>
                <a:ext cx="77760" cy="209520"/>
              </p14:xfrm>
            </p:contentPart>
          </mc:Choice>
          <mc:Fallback xmlns="">
            <p:pic>
              <p:nvPicPr>
                <p:cNvPr id="395" name="Freihand 394">
                  <a:extLst>
                    <a:ext uri="{FF2B5EF4-FFF2-40B4-BE49-F238E27FC236}">
                      <a16:creationId xmlns:a16="http://schemas.microsoft.com/office/drawing/2014/main" id="{56D9274A-E280-3EEE-556B-2F930379882C}"/>
                    </a:ext>
                  </a:extLst>
                </p:cNvPr>
                <p:cNvPicPr/>
                <p:nvPr/>
              </p:nvPicPr>
              <p:blipFill>
                <a:blip r:embed="rId642"/>
                <a:stretch>
                  <a:fillRect/>
                </a:stretch>
              </p:blipFill>
              <p:spPr>
                <a:xfrm>
                  <a:off x="7515327" y="3574702"/>
                  <a:ext cx="9540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396" name="Freihand 395">
                  <a:extLst>
                    <a:ext uri="{FF2B5EF4-FFF2-40B4-BE49-F238E27FC236}">
                      <a16:creationId xmlns:a16="http://schemas.microsoft.com/office/drawing/2014/main" id="{7F9A1A15-1C66-0716-BFB8-E621EABF1FE5}"/>
                    </a:ext>
                  </a:extLst>
                </p14:cNvPr>
                <p14:cNvContentPartPr/>
                <p14:nvPr/>
              </p14:nvContentPartPr>
              <p14:xfrm>
                <a:off x="7659327" y="3476782"/>
                <a:ext cx="85680" cy="156960"/>
              </p14:xfrm>
            </p:contentPart>
          </mc:Choice>
          <mc:Fallback xmlns="">
            <p:pic>
              <p:nvPicPr>
                <p:cNvPr id="396" name="Freihand 395">
                  <a:extLst>
                    <a:ext uri="{FF2B5EF4-FFF2-40B4-BE49-F238E27FC236}">
                      <a16:creationId xmlns:a16="http://schemas.microsoft.com/office/drawing/2014/main" id="{7F9A1A15-1C66-0716-BFB8-E621EABF1FE5}"/>
                    </a:ext>
                  </a:extLst>
                </p:cNvPr>
                <p:cNvPicPr/>
                <p:nvPr/>
              </p:nvPicPr>
              <p:blipFill>
                <a:blip r:embed="rId644"/>
                <a:stretch>
                  <a:fillRect/>
                </a:stretch>
              </p:blipFill>
              <p:spPr>
                <a:xfrm>
                  <a:off x="7650687" y="3467782"/>
                  <a:ext cx="1033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398" name="Freihand 397">
                  <a:extLst>
                    <a:ext uri="{FF2B5EF4-FFF2-40B4-BE49-F238E27FC236}">
                      <a16:creationId xmlns:a16="http://schemas.microsoft.com/office/drawing/2014/main" id="{0BE64FA3-74C6-C2B3-DDD3-5BB600D02891}"/>
                    </a:ext>
                  </a:extLst>
                </p14:cNvPr>
                <p14:cNvContentPartPr/>
                <p14:nvPr/>
              </p14:nvContentPartPr>
              <p14:xfrm>
                <a:off x="7929687" y="3690622"/>
                <a:ext cx="157320" cy="9720"/>
              </p14:xfrm>
            </p:contentPart>
          </mc:Choice>
          <mc:Fallback xmlns="">
            <p:pic>
              <p:nvPicPr>
                <p:cNvPr id="398" name="Freihand 397">
                  <a:extLst>
                    <a:ext uri="{FF2B5EF4-FFF2-40B4-BE49-F238E27FC236}">
                      <a16:creationId xmlns:a16="http://schemas.microsoft.com/office/drawing/2014/main" id="{0BE64FA3-74C6-C2B3-DDD3-5BB600D02891}"/>
                    </a:ext>
                  </a:extLst>
                </p:cNvPr>
                <p:cNvPicPr/>
                <p:nvPr/>
              </p:nvPicPr>
              <p:blipFill>
                <a:blip r:embed="rId646"/>
                <a:stretch>
                  <a:fillRect/>
                </a:stretch>
              </p:blipFill>
              <p:spPr>
                <a:xfrm>
                  <a:off x="7921047" y="3681982"/>
                  <a:ext cx="1749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399" name="Freihand 398">
                  <a:extLst>
                    <a:ext uri="{FF2B5EF4-FFF2-40B4-BE49-F238E27FC236}">
                      <a16:creationId xmlns:a16="http://schemas.microsoft.com/office/drawing/2014/main" id="{499D2670-ABE3-2D4E-230D-7C111C216B78}"/>
                    </a:ext>
                  </a:extLst>
                </p14:cNvPr>
                <p14:cNvContentPartPr/>
                <p14:nvPr/>
              </p14:nvContentPartPr>
              <p14:xfrm>
                <a:off x="7955967" y="3735622"/>
                <a:ext cx="125280" cy="15840"/>
              </p14:xfrm>
            </p:contentPart>
          </mc:Choice>
          <mc:Fallback xmlns="">
            <p:pic>
              <p:nvPicPr>
                <p:cNvPr id="399" name="Freihand 398">
                  <a:extLst>
                    <a:ext uri="{FF2B5EF4-FFF2-40B4-BE49-F238E27FC236}">
                      <a16:creationId xmlns:a16="http://schemas.microsoft.com/office/drawing/2014/main" id="{499D2670-ABE3-2D4E-230D-7C111C216B78}"/>
                    </a:ext>
                  </a:extLst>
                </p:cNvPr>
                <p:cNvPicPr/>
                <p:nvPr/>
              </p:nvPicPr>
              <p:blipFill>
                <a:blip r:embed="rId648"/>
                <a:stretch>
                  <a:fillRect/>
                </a:stretch>
              </p:blipFill>
              <p:spPr>
                <a:xfrm>
                  <a:off x="7947327" y="3726622"/>
                  <a:ext cx="1429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01" name="Freihand 400">
                  <a:extLst>
                    <a:ext uri="{FF2B5EF4-FFF2-40B4-BE49-F238E27FC236}">
                      <a16:creationId xmlns:a16="http://schemas.microsoft.com/office/drawing/2014/main" id="{B5940D7D-CBE2-1465-21AD-AA83321F1E24}"/>
                    </a:ext>
                  </a:extLst>
                </p14:cNvPr>
                <p14:cNvContentPartPr/>
                <p14:nvPr/>
              </p14:nvContentPartPr>
              <p14:xfrm>
                <a:off x="8229207" y="3554542"/>
                <a:ext cx="78840" cy="163800"/>
              </p14:xfrm>
            </p:contentPart>
          </mc:Choice>
          <mc:Fallback xmlns="">
            <p:pic>
              <p:nvPicPr>
                <p:cNvPr id="401" name="Freihand 400">
                  <a:extLst>
                    <a:ext uri="{FF2B5EF4-FFF2-40B4-BE49-F238E27FC236}">
                      <a16:creationId xmlns:a16="http://schemas.microsoft.com/office/drawing/2014/main" id="{B5940D7D-CBE2-1465-21AD-AA83321F1E24}"/>
                    </a:ext>
                  </a:extLst>
                </p:cNvPr>
                <p:cNvPicPr/>
                <p:nvPr/>
              </p:nvPicPr>
              <p:blipFill>
                <a:blip r:embed="rId650"/>
                <a:stretch>
                  <a:fillRect/>
                </a:stretch>
              </p:blipFill>
              <p:spPr>
                <a:xfrm>
                  <a:off x="8220567" y="3545542"/>
                  <a:ext cx="964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402" name="Freihand 401">
                  <a:extLst>
                    <a:ext uri="{FF2B5EF4-FFF2-40B4-BE49-F238E27FC236}">
                      <a16:creationId xmlns:a16="http://schemas.microsoft.com/office/drawing/2014/main" id="{DD676E97-46E0-79FF-512B-0C5210BCC552}"/>
                    </a:ext>
                  </a:extLst>
                </p14:cNvPr>
                <p14:cNvContentPartPr/>
                <p14:nvPr/>
              </p14:nvContentPartPr>
              <p14:xfrm>
                <a:off x="8270247" y="3525742"/>
                <a:ext cx="89640" cy="3600"/>
              </p14:xfrm>
            </p:contentPart>
          </mc:Choice>
          <mc:Fallback xmlns="">
            <p:pic>
              <p:nvPicPr>
                <p:cNvPr id="402" name="Freihand 401">
                  <a:extLst>
                    <a:ext uri="{FF2B5EF4-FFF2-40B4-BE49-F238E27FC236}">
                      <a16:creationId xmlns:a16="http://schemas.microsoft.com/office/drawing/2014/main" id="{DD676E97-46E0-79FF-512B-0C5210BCC552}"/>
                    </a:ext>
                  </a:extLst>
                </p:cNvPr>
                <p:cNvPicPr/>
                <p:nvPr/>
              </p:nvPicPr>
              <p:blipFill>
                <a:blip r:embed="rId652"/>
                <a:stretch>
                  <a:fillRect/>
                </a:stretch>
              </p:blipFill>
              <p:spPr>
                <a:xfrm>
                  <a:off x="8261607" y="3516742"/>
                  <a:ext cx="1072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03" name="Freihand 402">
                  <a:extLst>
                    <a:ext uri="{FF2B5EF4-FFF2-40B4-BE49-F238E27FC236}">
                      <a16:creationId xmlns:a16="http://schemas.microsoft.com/office/drawing/2014/main" id="{08689AA6-FEE6-9CF5-0E71-D583EDA2408F}"/>
                    </a:ext>
                  </a:extLst>
                </p14:cNvPr>
                <p14:cNvContentPartPr/>
                <p14:nvPr/>
              </p14:nvContentPartPr>
              <p14:xfrm>
                <a:off x="8405607" y="3552022"/>
                <a:ext cx="64080" cy="118800"/>
              </p14:xfrm>
            </p:contentPart>
          </mc:Choice>
          <mc:Fallback xmlns="">
            <p:pic>
              <p:nvPicPr>
                <p:cNvPr id="403" name="Freihand 402">
                  <a:extLst>
                    <a:ext uri="{FF2B5EF4-FFF2-40B4-BE49-F238E27FC236}">
                      <a16:creationId xmlns:a16="http://schemas.microsoft.com/office/drawing/2014/main" id="{08689AA6-FEE6-9CF5-0E71-D583EDA2408F}"/>
                    </a:ext>
                  </a:extLst>
                </p:cNvPr>
                <p:cNvPicPr/>
                <p:nvPr/>
              </p:nvPicPr>
              <p:blipFill>
                <a:blip r:embed="rId654"/>
                <a:stretch>
                  <a:fillRect/>
                </a:stretch>
              </p:blipFill>
              <p:spPr>
                <a:xfrm>
                  <a:off x="8396607" y="3543022"/>
                  <a:ext cx="817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404" name="Freihand 403">
                  <a:extLst>
                    <a:ext uri="{FF2B5EF4-FFF2-40B4-BE49-F238E27FC236}">
                      <a16:creationId xmlns:a16="http://schemas.microsoft.com/office/drawing/2014/main" id="{8E80EC5A-4DE5-656D-D3D9-B7D20F3878AD}"/>
                    </a:ext>
                  </a:extLst>
                </p14:cNvPr>
                <p14:cNvContentPartPr/>
                <p14:nvPr/>
              </p14:nvContentPartPr>
              <p14:xfrm>
                <a:off x="8528727" y="3529342"/>
                <a:ext cx="100080" cy="124200"/>
              </p14:xfrm>
            </p:contentPart>
          </mc:Choice>
          <mc:Fallback xmlns="">
            <p:pic>
              <p:nvPicPr>
                <p:cNvPr id="404" name="Freihand 403">
                  <a:extLst>
                    <a:ext uri="{FF2B5EF4-FFF2-40B4-BE49-F238E27FC236}">
                      <a16:creationId xmlns:a16="http://schemas.microsoft.com/office/drawing/2014/main" id="{8E80EC5A-4DE5-656D-D3D9-B7D20F3878AD}"/>
                    </a:ext>
                  </a:extLst>
                </p:cNvPr>
                <p:cNvPicPr/>
                <p:nvPr/>
              </p:nvPicPr>
              <p:blipFill>
                <a:blip r:embed="rId656"/>
                <a:stretch>
                  <a:fillRect/>
                </a:stretch>
              </p:blipFill>
              <p:spPr>
                <a:xfrm>
                  <a:off x="8519727" y="3520342"/>
                  <a:ext cx="1177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06" name="Freihand 405">
                  <a:extLst>
                    <a:ext uri="{FF2B5EF4-FFF2-40B4-BE49-F238E27FC236}">
                      <a16:creationId xmlns:a16="http://schemas.microsoft.com/office/drawing/2014/main" id="{CE850D18-9427-D2D2-D620-FCFFE8FFE8DD}"/>
                    </a:ext>
                  </a:extLst>
                </p14:cNvPr>
                <p14:cNvContentPartPr/>
                <p14:nvPr/>
              </p14:nvContentPartPr>
              <p14:xfrm>
                <a:off x="8743647" y="3615742"/>
                <a:ext cx="98280" cy="15480"/>
              </p14:xfrm>
            </p:contentPart>
          </mc:Choice>
          <mc:Fallback xmlns="">
            <p:pic>
              <p:nvPicPr>
                <p:cNvPr id="406" name="Freihand 405">
                  <a:extLst>
                    <a:ext uri="{FF2B5EF4-FFF2-40B4-BE49-F238E27FC236}">
                      <a16:creationId xmlns:a16="http://schemas.microsoft.com/office/drawing/2014/main" id="{CE850D18-9427-D2D2-D620-FCFFE8FFE8DD}"/>
                    </a:ext>
                  </a:extLst>
                </p:cNvPr>
                <p:cNvPicPr/>
                <p:nvPr/>
              </p:nvPicPr>
              <p:blipFill>
                <a:blip r:embed="rId658"/>
                <a:stretch>
                  <a:fillRect/>
                </a:stretch>
              </p:blipFill>
              <p:spPr>
                <a:xfrm>
                  <a:off x="8734647" y="3607102"/>
                  <a:ext cx="1159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08" name="Freihand 407">
                  <a:extLst>
                    <a:ext uri="{FF2B5EF4-FFF2-40B4-BE49-F238E27FC236}">
                      <a16:creationId xmlns:a16="http://schemas.microsoft.com/office/drawing/2014/main" id="{6E691F5D-A3E1-1064-6941-1D139766A6E1}"/>
                    </a:ext>
                  </a:extLst>
                </p14:cNvPr>
                <p14:cNvContentPartPr/>
                <p14:nvPr/>
              </p14:nvContentPartPr>
              <p14:xfrm>
                <a:off x="8996727" y="3486142"/>
                <a:ext cx="113400" cy="120600"/>
              </p14:xfrm>
            </p:contentPart>
          </mc:Choice>
          <mc:Fallback xmlns="">
            <p:pic>
              <p:nvPicPr>
                <p:cNvPr id="408" name="Freihand 407">
                  <a:extLst>
                    <a:ext uri="{FF2B5EF4-FFF2-40B4-BE49-F238E27FC236}">
                      <a16:creationId xmlns:a16="http://schemas.microsoft.com/office/drawing/2014/main" id="{6E691F5D-A3E1-1064-6941-1D139766A6E1}"/>
                    </a:ext>
                  </a:extLst>
                </p:cNvPr>
                <p:cNvPicPr/>
                <p:nvPr/>
              </p:nvPicPr>
              <p:blipFill>
                <a:blip r:embed="rId660"/>
                <a:stretch>
                  <a:fillRect/>
                </a:stretch>
              </p:blipFill>
              <p:spPr>
                <a:xfrm>
                  <a:off x="8987727" y="3477142"/>
                  <a:ext cx="1310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09" name="Freihand 408">
                  <a:extLst>
                    <a:ext uri="{FF2B5EF4-FFF2-40B4-BE49-F238E27FC236}">
                      <a16:creationId xmlns:a16="http://schemas.microsoft.com/office/drawing/2014/main" id="{268CBB8E-2E9A-623C-8023-23481131A261}"/>
                    </a:ext>
                  </a:extLst>
                </p14:cNvPr>
                <p14:cNvContentPartPr/>
                <p14:nvPr/>
              </p14:nvContentPartPr>
              <p14:xfrm>
                <a:off x="9164847" y="3491182"/>
                <a:ext cx="55080" cy="104040"/>
              </p14:xfrm>
            </p:contentPart>
          </mc:Choice>
          <mc:Fallback xmlns="">
            <p:pic>
              <p:nvPicPr>
                <p:cNvPr id="409" name="Freihand 408">
                  <a:extLst>
                    <a:ext uri="{FF2B5EF4-FFF2-40B4-BE49-F238E27FC236}">
                      <a16:creationId xmlns:a16="http://schemas.microsoft.com/office/drawing/2014/main" id="{268CBB8E-2E9A-623C-8023-23481131A261}"/>
                    </a:ext>
                  </a:extLst>
                </p:cNvPr>
                <p:cNvPicPr/>
                <p:nvPr/>
              </p:nvPicPr>
              <p:blipFill>
                <a:blip r:embed="rId662"/>
                <a:stretch>
                  <a:fillRect/>
                </a:stretch>
              </p:blipFill>
              <p:spPr>
                <a:xfrm>
                  <a:off x="9155847" y="3482182"/>
                  <a:ext cx="727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10" name="Freihand 409">
                  <a:extLst>
                    <a:ext uri="{FF2B5EF4-FFF2-40B4-BE49-F238E27FC236}">
                      <a16:creationId xmlns:a16="http://schemas.microsoft.com/office/drawing/2014/main" id="{A3BEAC15-F1CD-BA2A-4A68-F95F9444A6D4}"/>
                    </a:ext>
                  </a:extLst>
                </p14:cNvPr>
                <p14:cNvContentPartPr/>
                <p14:nvPr/>
              </p14:nvContentPartPr>
              <p14:xfrm>
                <a:off x="9178527" y="3475702"/>
                <a:ext cx="178560" cy="87120"/>
              </p14:xfrm>
            </p:contentPart>
          </mc:Choice>
          <mc:Fallback xmlns="">
            <p:pic>
              <p:nvPicPr>
                <p:cNvPr id="410" name="Freihand 409">
                  <a:extLst>
                    <a:ext uri="{FF2B5EF4-FFF2-40B4-BE49-F238E27FC236}">
                      <a16:creationId xmlns:a16="http://schemas.microsoft.com/office/drawing/2014/main" id="{A3BEAC15-F1CD-BA2A-4A68-F95F9444A6D4}"/>
                    </a:ext>
                  </a:extLst>
                </p:cNvPr>
                <p:cNvPicPr/>
                <p:nvPr/>
              </p:nvPicPr>
              <p:blipFill>
                <a:blip r:embed="rId664"/>
                <a:stretch>
                  <a:fillRect/>
                </a:stretch>
              </p:blipFill>
              <p:spPr>
                <a:xfrm>
                  <a:off x="9169527" y="3466702"/>
                  <a:ext cx="1962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11" name="Freihand 410">
                  <a:extLst>
                    <a:ext uri="{FF2B5EF4-FFF2-40B4-BE49-F238E27FC236}">
                      <a16:creationId xmlns:a16="http://schemas.microsoft.com/office/drawing/2014/main" id="{9C30263D-B8ED-1453-B5B9-217361458920}"/>
                    </a:ext>
                  </a:extLst>
                </p14:cNvPr>
                <p14:cNvContentPartPr/>
                <p14:nvPr/>
              </p14:nvContentPartPr>
              <p14:xfrm>
                <a:off x="9418647" y="3464542"/>
                <a:ext cx="70560" cy="77040"/>
              </p14:xfrm>
            </p:contentPart>
          </mc:Choice>
          <mc:Fallback xmlns="">
            <p:pic>
              <p:nvPicPr>
                <p:cNvPr id="411" name="Freihand 410">
                  <a:extLst>
                    <a:ext uri="{FF2B5EF4-FFF2-40B4-BE49-F238E27FC236}">
                      <a16:creationId xmlns:a16="http://schemas.microsoft.com/office/drawing/2014/main" id="{9C30263D-B8ED-1453-B5B9-217361458920}"/>
                    </a:ext>
                  </a:extLst>
                </p:cNvPr>
                <p:cNvPicPr/>
                <p:nvPr/>
              </p:nvPicPr>
              <p:blipFill>
                <a:blip r:embed="rId666"/>
                <a:stretch>
                  <a:fillRect/>
                </a:stretch>
              </p:blipFill>
              <p:spPr>
                <a:xfrm>
                  <a:off x="9410007" y="3455542"/>
                  <a:ext cx="882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13" name="Freihand 412">
                  <a:extLst>
                    <a:ext uri="{FF2B5EF4-FFF2-40B4-BE49-F238E27FC236}">
                      <a16:creationId xmlns:a16="http://schemas.microsoft.com/office/drawing/2014/main" id="{31F07D78-60DB-88E3-FBA3-90F9122DE179}"/>
                    </a:ext>
                  </a:extLst>
                </p14:cNvPr>
                <p14:cNvContentPartPr/>
                <p14:nvPr/>
              </p14:nvContentPartPr>
              <p14:xfrm>
                <a:off x="9564087" y="3578302"/>
                <a:ext cx="19800" cy="38520"/>
              </p14:xfrm>
            </p:contentPart>
          </mc:Choice>
          <mc:Fallback xmlns="">
            <p:pic>
              <p:nvPicPr>
                <p:cNvPr id="413" name="Freihand 412">
                  <a:extLst>
                    <a:ext uri="{FF2B5EF4-FFF2-40B4-BE49-F238E27FC236}">
                      <a16:creationId xmlns:a16="http://schemas.microsoft.com/office/drawing/2014/main" id="{31F07D78-60DB-88E3-FBA3-90F9122DE179}"/>
                    </a:ext>
                  </a:extLst>
                </p:cNvPr>
                <p:cNvPicPr/>
                <p:nvPr/>
              </p:nvPicPr>
              <p:blipFill>
                <a:blip r:embed="rId668"/>
                <a:stretch>
                  <a:fillRect/>
                </a:stretch>
              </p:blipFill>
              <p:spPr>
                <a:xfrm>
                  <a:off x="9555087" y="3569302"/>
                  <a:ext cx="374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15" name="Freihand 414">
                  <a:extLst>
                    <a:ext uri="{FF2B5EF4-FFF2-40B4-BE49-F238E27FC236}">
                      <a16:creationId xmlns:a16="http://schemas.microsoft.com/office/drawing/2014/main" id="{D767BFF5-4D0B-42D9-16CB-C539E7BC44B9}"/>
                    </a:ext>
                  </a:extLst>
                </p14:cNvPr>
                <p14:cNvContentPartPr/>
                <p14:nvPr/>
              </p14:nvContentPartPr>
              <p14:xfrm>
                <a:off x="9715647" y="3420982"/>
                <a:ext cx="90000" cy="141120"/>
              </p14:xfrm>
            </p:contentPart>
          </mc:Choice>
          <mc:Fallback xmlns="">
            <p:pic>
              <p:nvPicPr>
                <p:cNvPr id="415" name="Freihand 414">
                  <a:extLst>
                    <a:ext uri="{FF2B5EF4-FFF2-40B4-BE49-F238E27FC236}">
                      <a16:creationId xmlns:a16="http://schemas.microsoft.com/office/drawing/2014/main" id="{D767BFF5-4D0B-42D9-16CB-C539E7BC44B9}"/>
                    </a:ext>
                  </a:extLst>
                </p:cNvPr>
                <p:cNvPicPr/>
                <p:nvPr/>
              </p:nvPicPr>
              <p:blipFill>
                <a:blip r:embed="rId670"/>
                <a:stretch>
                  <a:fillRect/>
                </a:stretch>
              </p:blipFill>
              <p:spPr>
                <a:xfrm>
                  <a:off x="9706647" y="3411982"/>
                  <a:ext cx="1076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16" name="Freihand 415">
                  <a:extLst>
                    <a:ext uri="{FF2B5EF4-FFF2-40B4-BE49-F238E27FC236}">
                      <a16:creationId xmlns:a16="http://schemas.microsoft.com/office/drawing/2014/main" id="{1EA9654F-2B57-94B8-207E-0D6D8D0A3448}"/>
                    </a:ext>
                  </a:extLst>
                </p14:cNvPr>
                <p14:cNvContentPartPr/>
                <p14:nvPr/>
              </p14:nvContentPartPr>
              <p14:xfrm>
                <a:off x="9754167" y="3411982"/>
                <a:ext cx="119160" cy="23040"/>
              </p14:xfrm>
            </p:contentPart>
          </mc:Choice>
          <mc:Fallback xmlns="">
            <p:pic>
              <p:nvPicPr>
                <p:cNvPr id="416" name="Freihand 415">
                  <a:extLst>
                    <a:ext uri="{FF2B5EF4-FFF2-40B4-BE49-F238E27FC236}">
                      <a16:creationId xmlns:a16="http://schemas.microsoft.com/office/drawing/2014/main" id="{1EA9654F-2B57-94B8-207E-0D6D8D0A3448}"/>
                    </a:ext>
                  </a:extLst>
                </p:cNvPr>
                <p:cNvPicPr/>
                <p:nvPr/>
              </p:nvPicPr>
              <p:blipFill>
                <a:blip r:embed="rId672"/>
                <a:stretch>
                  <a:fillRect/>
                </a:stretch>
              </p:blipFill>
              <p:spPr>
                <a:xfrm>
                  <a:off x="9745527" y="3403342"/>
                  <a:ext cx="1368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17" name="Freihand 416">
                  <a:extLst>
                    <a:ext uri="{FF2B5EF4-FFF2-40B4-BE49-F238E27FC236}">
                      <a16:creationId xmlns:a16="http://schemas.microsoft.com/office/drawing/2014/main" id="{BDDE1768-FD59-749B-CBA7-B369DF541937}"/>
                    </a:ext>
                  </a:extLst>
                </p14:cNvPr>
                <p14:cNvContentPartPr/>
                <p14:nvPr/>
              </p14:nvContentPartPr>
              <p14:xfrm>
                <a:off x="8960727" y="3671182"/>
                <a:ext cx="792000" cy="59400"/>
              </p14:xfrm>
            </p:contentPart>
          </mc:Choice>
          <mc:Fallback xmlns="">
            <p:pic>
              <p:nvPicPr>
                <p:cNvPr id="417" name="Freihand 416">
                  <a:extLst>
                    <a:ext uri="{FF2B5EF4-FFF2-40B4-BE49-F238E27FC236}">
                      <a16:creationId xmlns:a16="http://schemas.microsoft.com/office/drawing/2014/main" id="{BDDE1768-FD59-749B-CBA7-B369DF541937}"/>
                    </a:ext>
                  </a:extLst>
                </p:cNvPr>
                <p:cNvPicPr/>
                <p:nvPr/>
              </p:nvPicPr>
              <p:blipFill>
                <a:blip r:embed="rId674"/>
                <a:stretch>
                  <a:fillRect/>
                </a:stretch>
              </p:blipFill>
              <p:spPr>
                <a:xfrm>
                  <a:off x="8951727" y="3662182"/>
                  <a:ext cx="8096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18" name="Freihand 417">
                  <a:extLst>
                    <a:ext uri="{FF2B5EF4-FFF2-40B4-BE49-F238E27FC236}">
                      <a16:creationId xmlns:a16="http://schemas.microsoft.com/office/drawing/2014/main" id="{F4649199-2689-8013-5D31-AF171FE1CF13}"/>
                    </a:ext>
                  </a:extLst>
                </p14:cNvPr>
                <p14:cNvContentPartPr/>
                <p14:nvPr/>
              </p14:nvContentPartPr>
              <p14:xfrm>
                <a:off x="9199047" y="3745342"/>
                <a:ext cx="175320" cy="107280"/>
              </p14:xfrm>
            </p:contentPart>
          </mc:Choice>
          <mc:Fallback xmlns="">
            <p:pic>
              <p:nvPicPr>
                <p:cNvPr id="418" name="Freihand 417">
                  <a:extLst>
                    <a:ext uri="{FF2B5EF4-FFF2-40B4-BE49-F238E27FC236}">
                      <a16:creationId xmlns:a16="http://schemas.microsoft.com/office/drawing/2014/main" id="{F4649199-2689-8013-5D31-AF171FE1CF13}"/>
                    </a:ext>
                  </a:extLst>
                </p:cNvPr>
                <p:cNvPicPr/>
                <p:nvPr/>
              </p:nvPicPr>
              <p:blipFill>
                <a:blip r:embed="rId676"/>
                <a:stretch>
                  <a:fillRect/>
                </a:stretch>
              </p:blipFill>
              <p:spPr>
                <a:xfrm>
                  <a:off x="9190047" y="3736342"/>
                  <a:ext cx="1929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19" name="Freihand 418">
                  <a:extLst>
                    <a:ext uri="{FF2B5EF4-FFF2-40B4-BE49-F238E27FC236}">
                      <a16:creationId xmlns:a16="http://schemas.microsoft.com/office/drawing/2014/main" id="{9663EC70-532C-BB58-7B9C-5884CA9E7349}"/>
                    </a:ext>
                  </a:extLst>
                </p14:cNvPr>
                <p14:cNvContentPartPr/>
                <p14:nvPr/>
              </p14:nvContentPartPr>
              <p14:xfrm>
                <a:off x="9432327" y="3742822"/>
                <a:ext cx="84960" cy="98280"/>
              </p14:xfrm>
            </p:contentPart>
          </mc:Choice>
          <mc:Fallback xmlns="">
            <p:pic>
              <p:nvPicPr>
                <p:cNvPr id="419" name="Freihand 418">
                  <a:extLst>
                    <a:ext uri="{FF2B5EF4-FFF2-40B4-BE49-F238E27FC236}">
                      <a16:creationId xmlns:a16="http://schemas.microsoft.com/office/drawing/2014/main" id="{9663EC70-532C-BB58-7B9C-5884CA9E7349}"/>
                    </a:ext>
                  </a:extLst>
                </p:cNvPr>
                <p:cNvPicPr/>
                <p:nvPr/>
              </p:nvPicPr>
              <p:blipFill>
                <a:blip r:embed="rId678"/>
                <a:stretch>
                  <a:fillRect/>
                </a:stretch>
              </p:blipFill>
              <p:spPr>
                <a:xfrm>
                  <a:off x="9423687" y="3734182"/>
                  <a:ext cx="1026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20" name="Freihand 419">
                  <a:extLst>
                    <a:ext uri="{FF2B5EF4-FFF2-40B4-BE49-F238E27FC236}">
                      <a16:creationId xmlns:a16="http://schemas.microsoft.com/office/drawing/2014/main" id="{59EB630F-E1D7-1DFB-EC0E-94E9D8A48FB7}"/>
                    </a:ext>
                  </a:extLst>
                </p14:cNvPr>
                <p14:cNvContentPartPr/>
                <p14:nvPr/>
              </p14:nvContentPartPr>
              <p14:xfrm>
                <a:off x="9578127" y="3738862"/>
                <a:ext cx="98280" cy="98280"/>
              </p14:xfrm>
            </p:contentPart>
          </mc:Choice>
          <mc:Fallback xmlns="">
            <p:pic>
              <p:nvPicPr>
                <p:cNvPr id="420" name="Freihand 419">
                  <a:extLst>
                    <a:ext uri="{FF2B5EF4-FFF2-40B4-BE49-F238E27FC236}">
                      <a16:creationId xmlns:a16="http://schemas.microsoft.com/office/drawing/2014/main" id="{59EB630F-E1D7-1DFB-EC0E-94E9D8A48FB7}"/>
                    </a:ext>
                  </a:extLst>
                </p:cNvPr>
                <p:cNvPicPr/>
                <p:nvPr/>
              </p:nvPicPr>
              <p:blipFill>
                <a:blip r:embed="rId680"/>
                <a:stretch>
                  <a:fillRect/>
                </a:stretch>
              </p:blipFill>
              <p:spPr>
                <a:xfrm>
                  <a:off x="9569127" y="3729862"/>
                  <a:ext cx="1159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22" name="Freihand 421">
                  <a:extLst>
                    <a:ext uri="{FF2B5EF4-FFF2-40B4-BE49-F238E27FC236}">
                      <a16:creationId xmlns:a16="http://schemas.microsoft.com/office/drawing/2014/main" id="{688C0CD7-6805-9C5E-3C5B-8D8F781C66B3}"/>
                    </a:ext>
                  </a:extLst>
                </p14:cNvPr>
                <p14:cNvContentPartPr/>
                <p14:nvPr/>
              </p14:nvContentPartPr>
              <p14:xfrm>
                <a:off x="9907167" y="3672262"/>
                <a:ext cx="169560" cy="10800"/>
              </p14:xfrm>
            </p:contentPart>
          </mc:Choice>
          <mc:Fallback xmlns="">
            <p:pic>
              <p:nvPicPr>
                <p:cNvPr id="422" name="Freihand 421">
                  <a:extLst>
                    <a:ext uri="{FF2B5EF4-FFF2-40B4-BE49-F238E27FC236}">
                      <a16:creationId xmlns:a16="http://schemas.microsoft.com/office/drawing/2014/main" id="{688C0CD7-6805-9C5E-3C5B-8D8F781C66B3}"/>
                    </a:ext>
                  </a:extLst>
                </p:cNvPr>
                <p:cNvPicPr/>
                <p:nvPr/>
              </p:nvPicPr>
              <p:blipFill>
                <a:blip r:embed="rId682"/>
                <a:stretch>
                  <a:fillRect/>
                </a:stretch>
              </p:blipFill>
              <p:spPr>
                <a:xfrm>
                  <a:off x="9898167" y="3663262"/>
                  <a:ext cx="1872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23" name="Freihand 422">
                  <a:extLst>
                    <a:ext uri="{FF2B5EF4-FFF2-40B4-BE49-F238E27FC236}">
                      <a16:creationId xmlns:a16="http://schemas.microsoft.com/office/drawing/2014/main" id="{2468AE58-E495-E9F4-AF2C-C1AF1A2A46FA}"/>
                    </a:ext>
                  </a:extLst>
                </p14:cNvPr>
                <p14:cNvContentPartPr/>
                <p14:nvPr/>
              </p14:nvContentPartPr>
              <p14:xfrm>
                <a:off x="9920847" y="3716542"/>
                <a:ext cx="149040" cy="5400"/>
              </p14:xfrm>
            </p:contentPart>
          </mc:Choice>
          <mc:Fallback xmlns="">
            <p:pic>
              <p:nvPicPr>
                <p:cNvPr id="423" name="Freihand 422">
                  <a:extLst>
                    <a:ext uri="{FF2B5EF4-FFF2-40B4-BE49-F238E27FC236}">
                      <a16:creationId xmlns:a16="http://schemas.microsoft.com/office/drawing/2014/main" id="{2468AE58-E495-E9F4-AF2C-C1AF1A2A46FA}"/>
                    </a:ext>
                  </a:extLst>
                </p:cNvPr>
                <p:cNvPicPr/>
                <p:nvPr/>
              </p:nvPicPr>
              <p:blipFill>
                <a:blip r:embed="rId684"/>
                <a:stretch>
                  <a:fillRect/>
                </a:stretch>
              </p:blipFill>
              <p:spPr>
                <a:xfrm>
                  <a:off x="9912207" y="3707542"/>
                  <a:ext cx="1666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25" name="Freihand 424">
                  <a:extLst>
                    <a:ext uri="{FF2B5EF4-FFF2-40B4-BE49-F238E27FC236}">
                      <a16:creationId xmlns:a16="http://schemas.microsoft.com/office/drawing/2014/main" id="{7734782D-1DBC-386E-88E9-F8C21BBC20C9}"/>
                    </a:ext>
                  </a:extLst>
                </p14:cNvPr>
                <p14:cNvContentPartPr/>
                <p14:nvPr/>
              </p14:nvContentPartPr>
              <p14:xfrm>
                <a:off x="10179327" y="3480022"/>
                <a:ext cx="94680" cy="169920"/>
              </p14:xfrm>
            </p:contentPart>
          </mc:Choice>
          <mc:Fallback xmlns="">
            <p:pic>
              <p:nvPicPr>
                <p:cNvPr id="425" name="Freihand 424">
                  <a:extLst>
                    <a:ext uri="{FF2B5EF4-FFF2-40B4-BE49-F238E27FC236}">
                      <a16:creationId xmlns:a16="http://schemas.microsoft.com/office/drawing/2014/main" id="{7734782D-1DBC-386E-88E9-F8C21BBC20C9}"/>
                    </a:ext>
                  </a:extLst>
                </p:cNvPr>
                <p:cNvPicPr/>
                <p:nvPr/>
              </p:nvPicPr>
              <p:blipFill>
                <a:blip r:embed="rId686"/>
                <a:stretch>
                  <a:fillRect/>
                </a:stretch>
              </p:blipFill>
              <p:spPr>
                <a:xfrm>
                  <a:off x="10170687" y="3471022"/>
                  <a:ext cx="1123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26" name="Freihand 425">
                  <a:extLst>
                    <a:ext uri="{FF2B5EF4-FFF2-40B4-BE49-F238E27FC236}">
                      <a16:creationId xmlns:a16="http://schemas.microsoft.com/office/drawing/2014/main" id="{3074DE0B-6FA0-C21E-A175-279C6E65CA6B}"/>
                    </a:ext>
                  </a:extLst>
                </p14:cNvPr>
                <p14:cNvContentPartPr/>
                <p14:nvPr/>
              </p14:nvContentPartPr>
              <p14:xfrm>
                <a:off x="10262127" y="3589462"/>
                <a:ext cx="42840" cy="112680"/>
              </p14:xfrm>
            </p:contentPart>
          </mc:Choice>
          <mc:Fallback xmlns="">
            <p:pic>
              <p:nvPicPr>
                <p:cNvPr id="426" name="Freihand 425">
                  <a:extLst>
                    <a:ext uri="{FF2B5EF4-FFF2-40B4-BE49-F238E27FC236}">
                      <a16:creationId xmlns:a16="http://schemas.microsoft.com/office/drawing/2014/main" id="{3074DE0B-6FA0-C21E-A175-279C6E65CA6B}"/>
                    </a:ext>
                  </a:extLst>
                </p:cNvPr>
                <p:cNvPicPr/>
                <p:nvPr/>
              </p:nvPicPr>
              <p:blipFill>
                <a:blip r:embed="rId688"/>
                <a:stretch>
                  <a:fillRect/>
                </a:stretch>
              </p:blipFill>
              <p:spPr>
                <a:xfrm>
                  <a:off x="10253127" y="3580822"/>
                  <a:ext cx="604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27" name="Freihand 426">
                  <a:extLst>
                    <a:ext uri="{FF2B5EF4-FFF2-40B4-BE49-F238E27FC236}">
                      <a16:creationId xmlns:a16="http://schemas.microsoft.com/office/drawing/2014/main" id="{BD011733-4012-4EC8-9D62-2DDAA9420F47}"/>
                    </a:ext>
                  </a:extLst>
                </p14:cNvPr>
                <p14:cNvContentPartPr/>
                <p14:nvPr/>
              </p14:nvContentPartPr>
              <p14:xfrm>
                <a:off x="10333767" y="3530422"/>
                <a:ext cx="215640" cy="139680"/>
              </p14:xfrm>
            </p:contentPart>
          </mc:Choice>
          <mc:Fallback xmlns="">
            <p:pic>
              <p:nvPicPr>
                <p:cNvPr id="427" name="Freihand 426">
                  <a:extLst>
                    <a:ext uri="{FF2B5EF4-FFF2-40B4-BE49-F238E27FC236}">
                      <a16:creationId xmlns:a16="http://schemas.microsoft.com/office/drawing/2014/main" id="{BD011733-4012-4EC8-9D62-2DDAA9420F47}"/>
                    </a:ext>
                  </a:extLst>
                </p:cNvPr>
                <p:cNvPicPr/>
                <p:nvPr/>
              </p:nvPicPr>
              <p:blipFill>
                <a:blip r:embed="rId690"/>
                <a:stretch>
                  <a:fillRect/>
                </a:stretch>
              </p:blipFill>
              <p:spPr>
                <a:xfrm>
                  <a:off x="10325127" y="3521422"/>
                  <a:ext cx="2332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29" name="Freihand 428">
                  <a:extLst>
                    <a:ext uri="{FF2B5EF4-FFF2-40B4-BE49-F238E27FC236}">
                      <a16:creationId xmlns:a16="http://schemas.microsoft.com/office/drawing/2014/main" id="{28EEB650-FFCD-9B24-5C0B-DABDD8C0ADE6}"/>
                    </a:ext>
                  </a:extLst>
                </p14:cNvPr>
                <p14:cNvContentPartPr/>
                <p14:nvPr/>
              </p14:nvContentPartPr>
              <p14:xfrm>
                <a:off x="10682607" y="3561022"/>
                <a:ext cx="17280" cy="125640"/>
              </p14:xfrm>
            </p:contentPart>
          </mc:Choice>
          <mc:Fallback xmlns="">
            <p:pic>
              <p:nvPicPr>
                <p:cNvPr id="429" name="Freihand 428">
                  <a:extLst>
                    <a:ext uri="{FF2B5EF4-FFF2-40B4-BE49-F238E27FC236}">
                      <a16:creationId xmlns:a16="http://schemas.microsoft.com/office/drawing/2014/main" id="{28EEB650-FFCD-9B24-5C0B-DABDD8C0ADE6}"/>
                    </a:ext>
                  </a:extLst>
                </p:cNvPr>
                <p:cNvPicPr/>
                <p:nvPr/>
              </p:nvPicPr>
              <p:blipFill>
                <a:blip r:embed="rId692"/>
                <a:stretch>
                  <a:fillRect/>
                </a:stretch>
              </p:blipFill>
              <p:spPr>
                <a:xfrm>
                  <a:off x="10673607" y="3552382"/>
                  <a:ext cx="349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430" name="Freihand 429">
                  <a:extLst>
                    <a:ext uri="{FF2B5EF4-FFF2-40B4-BE49-F238E27FC236}">
                      <a16:creationId xmlns:a16="http://schemas.microsoft.com/office/drawing/2014/main" id="{213A8C22-B9A1-5A6B-5AC1-E29F689174C3}"/>
                    </a:ext>
                  </a:extLst>
                </p14:cNvPr>
                <p14:cNvContentPartPr/>
                <p14:nvPr/>
              </p14:nvContentPartPr>
              <p14:xfrm>
                <a:off x="10629327" y="3597742"/>
                <a:ext cx="128160" cy="23400"/>
              </p14:xfrm>
            </p:contentPart>
          </mc:Choice>
          <mc:Fallback xmlns="">
            <p:pic>
              <p:nvPicPr>
                <p:cNvPr id="430" name="Freihand 429">
                  <a:extLst>
                    <a:ext uri="{FF2B5EF4-FFF2-40B4-BE49-F238E27FC236}">
                      <a16:creationId xmlns:a16="http://schemas.microsoft.com/office/drawing/2014/main" id="{213A8C22-B9A1-5A6B-5AC1-E29F689174C3}"/>
                    </a:ext>
                  </a:extLst>
                </p:cNvPr>
                <p:cNvPicPr/>
                <p:nvPr/>
              </p:nvPicPr>
              <p:blipFill>
                <a:blip r:embed="rId694"/>
                <a:stretch>
                  <a:fillRect/>
                </a:stretch>
              </p:blipFill>
              <p:spPr>
                <a:xfrm>
                  <a:off x="10620687" y="3589102"/>
                  <a:ext cx="1458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431" name="Freihand 430">
                  <a:extLst>
                    <a:ext uri="{FF2B5EF4-FFF2-40B4-BE49-F238E27FC236}">
                      <a16:creationId xmlns:a16="http://schemas.microsoft.com/office/drawing/2014/main" id="{922E47A4-E72A-7D5E-CE47-08B92281AD56}"/>
                    </a:ext>
                  </a:extLst>
                </p14:cNvPr>
                <p14:cNvContentPartPr/>
                <p14:nvPr/>
              </p14:nvContentPartPr>
              <p14:xfrm>
                <a:off x="10824087" y="3491542"/>
                <a:ext cx="125280" cy="154800"/>
              </p14:xfrm>
            </p:contentPart>
          </mc:Choice>
          <mc:Fallback xmlns="">
            <p:pic>
              <p:nvPicPr>
                <p:cNvPr id="431" name="Freihand 430">
                  <a:extLst>
                    <a:ext uri="{FF2B5EF4-FFF2-40B4-BE49-F238E27FC236}">
                      <a16:creationId xmlns:a16="http://schemas.microsoft.com/office/drawing/2014/main" id="{922E47A4-E72A-7D5E-CE47-08B92281AD56}"/>
                    </a:ext>
                  </a:extLst>
                </p:cNvPr>
                <p:cNvPicPr/>
                <p:nvPr/>
              </p:nvPicPr>
              <p:blipFill>
                <a:blip r:embed="rId696"/>
                <a:stretch>
                  <a:fillRect/>
                </a:stretch>
              </p:blipFill>
              <p:spPr>
                <a:xfrm>
                  <a:off x="10815087" y="3482902"/>
                  <a:ext cx="1429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432" name="Freihand 431">
                  <a:extLst>
                    <a:ext uri="{FF2B5EF4-FFF2-40B4-BE49-F238E27FC236}">
                      <a16:creationId xmlns:a16="http://schemas.microsoft.com/office/drawing/2014/main" id="{4DE8DD53-AC34-F052-1938-091C5043D476}"/>
                    </a:ext>
                  </a:extLst>
                </p14:cNvPr>
                <p14:cNvContentPartPr/>
                <p14:nvPr/>
              </p14:nvContentPartPr>
              <p14:xfrm>
                <a:off x="10979247" y="3492622"/>
                <a:ext cx="95760" cy="125640"/>
              </p14:xfrm>
            </p:contentPart>
          </mc:Choice>
          <mc:Fallback xmlns="">
            <p:pic>
              <p:nvPicPr>
                <p:cNvPr id="432" name="Freihand 431">
                  <a:extLst>
                    <a:ext uri="{FF2B5EF4-FFF2-40B4-BE49-F238E27FC236}">
                      <a16:creationId xmlns:a16="http://schemas.microsoft.com/office/drawing/2014/main" id="{4DE8DD53-AC34-F052-1938-091C5043D476}"/>
                    </a:ext>
                  </a:extLst>
                </p:cNvPr>
                <p:cNvPicPr/>
                <p:nvPr/>
              </p:nvPicPr>
              <p:blipFill>
                <a:blip r:embed="rId698"/>
                <a:stretch>
                  <a:fillRect/>
                </a:stretch>
              </p:blipFill>
              <p:spPr>
                <a:xfrm>
                  <a:off x="10970247" y="3483622"/>
                  <a:ext cx="1134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433" name="Freihand 432">
                  <a:extLst>
                    <a:ext uri="{FF2B5EF4-FFF2-40B4-BE49-F238E27FC236}">
                      <a16:creationId xmlns:a16="http://schemas.microsoft.com/office/drawing/2014/main" id="{AC4B4903-F255-B538-0D8C-5F417514B609}"/>
                    </a:ext>
                  </a:extLst>
                </p14:cNvPr>
                <p14:cNvContentPartPr/>
                <p14:nvPr/>
              </p14:nvContentPartPr>
              <p14:xfrm>
                <a:off x="11097687" y="3494062"/>
                <a:ext cx="100800" cy="103680"/>
              </p14:xfrm>
            </p:contentPart>
          </mc:Choice>
          <mc:Fallback xmlns="">
            <p:pic>
              <p:nvPicPr>
                <p:cNvPr id="433" name="Freihand 432">
                  <a:extLst>
                    <a:ext uri="{FF2B5EF4-FFF2-40B4-BE49-F238E27FC236}">
                      <a16:creationId xmlns:a16="http://schemas.microsoft.com/office/drawing/2014/main" id="{AC4B4903-F255-B538-0D8C-5F417514B609}"/>
                    </a:ext>
                  </a:extLst>
                </p:cNvPr>
                <p:cNvPicPr/>
                <p:nvPr/>
              </p:nvPicPr>
              <p:blipFill>
                <a:blip r:embed="rId700"/>
                <a:stretch>
                  <a:fillRect/>
                </a:stretch>
              </p:blipFill>
              <p:spPr>
                <a:xfrm>
                  <a:off x="11089047" y="3485422"/>
                  <a:ext cx="1184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434" name="Freihand 433">
                  <a:extLst>
                    <a:ext uri="{FF2B5EF4-FFF2-40B4-BE49-F238E27FC236}">
                      <a16:creationId xmlns:a16="http://schemas.microsoft.com/office/drawing/2014/main" id="{471B9579-0DD7-1541-3FCD-165D90248E06}"/>
                    </a:ext>
                  </a:extLst>
                </p14:cNvPr>
                <p14:cNvContentPartPr/>
                <p14:nvPr/>
              </p14:nvContentPartPr>
              <p14:xfrm>
                <a:off x="11318727" y="3568582"/>
                <a:ext cx="12240" cy="12600"/>
              </p14:xfrm>
            </p:contentPart>
          </mc:Choice>
          <mc:Fallback xmlns="">
            <p:pic>
              <p:nvPicPr>
                <p:cNvPr id="434" name="Freihand 433">
                  <a:extLst>
                    <a:ext uri="{FF2B5EF4-FFF2-40B4-BE49-F238E27FC236}">
                      <a16:creationId xmlns:a16="http://schemas.microsoft.com/office/drawing/2014/main" id="{471B9579-0DD7-1541-3FCD-165D90248E06}"/>
                    </a:ext>
                  </a:extLst>
                </p:cNvPr>
                <p:cNvPicPr/>
                <p:nvPr/>
              </p:nvPicPr>
              <p:blipFill>
                <a:blip r:embed="rId702"/>
                <a:stretch>
                  <a:fillRect/>
                </a:stretch>
              </p:blipFill>
              <p:spPr>
                <a:xfrm>
                  <a:off x="11310087" y="3559582"/>
                  <a:ext cx="298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435" name="Freihand 434">
                  <a:extLst>
                    <a:ext uri="{FF2B5EF4-FFF2-40B4-BE49-F238E27FC236}">
                      <a16:creationId xmlns:a16="http://schemas.microsoft.com/office/drawing/2014/main" id="{A9E3C819-5287-EE72-CA79-A8BDD61687AC}"/>
                    </a:ext>
                  </a:extLst>
                </p14:cNvPr>
                <p14:cNvContentPartPr/>
                <p14:nvPr/>
              </p14:nvContentPartPr>
              <p14:xfrm>
                <a:off x="11404047" y="3396142"/>
                <a:ext cx="96120" cy="128160"/>
              </p14:xfrm>
            </p:contentPart>
          </mc:Choice>
          <mc:Fallback xmlns="">
            <p:pic>
              <p:nvPicPr>
                <p:cNvPr id="435" name="Freihand 434">
                  <a:extLst>
                    <a:ext uri="{FF2B5EF4-FFF2-40B4-BE49-F238E27FC236}">
                      <a16:creationId xmlns:a16="http://schemas.microsoft.com/office/drawing/2014/main" id="{A9E3C819-5287-EE72-CA79-A8BDD61687AC}"/>
                    </a:ext>
                  </a:extLst>
                </p:cNvPr>
                <p:cNvPicPr/>
                <p:nvPr/>
              </p:nvPicPr>
              <p:blipFill>
                <a:blip r:embed="rId704"/>
                <a:stretch>
                  <a:fillRect/>
                </a:stretch>
              </p:blipFill>
              <p:spPr>
                <a:xfrm>
                  <a:off x="11395047" y="3387142"/>
                  <a:ext cx="1137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436" name="Freihand 435">
                  <a:extLst>
                    <a:ext uri="{FF2B5EF4-FFF2-40B4-BE49-F238E27FC236}">
                      <a16:creationId xmlns:a16="http://schemas.microsoft.com/office/drawing/2014/main" id="{20E8A29D-16D8-78D4-C982-4AD023B0780C}"/>
                    </a:ext>
                  </a:extLst>
                </p14:cNvPr>
                <p14:cNvContentPartPr/>
                <p14:nvPr/>
              </p14:nvContentPartPr>
              <p14:xfrm>
                <a:off x="11437887" y="3388942"/>
                <a:ext cx="122760" cy="11160"/>
              </p14:xfrm>
            </p:contentPart>
          </mc:Choice>
          <mc:Fallback xmlns="">
            <p:pic>
              <p:nvPicPr>
                <p:cNvPr id="436" name="Freihand 435">
                  <a:extLst>
                    <a:ext uri="{FF2B5EF4-FFF2-40B4-BE49-F238E27FC236}">
                      <a16:creationId xmlns:a16="http://schemas.microsoft.com/office/drawing/2014/main" id="{20E8A29D-16D8-78D4-C982-4AD023B0780C}"/>
                    </a:ext>
                  </a:extLst>
                </p:cNvPr>
                <p:cNvPicPr/>
                <p:nvPr/>
              </p:nvPicPr>
              <p:blipFill>
                <a:blip r:embed="rId706"/>
                <a:stretch>
                  <a:fillRect/>
                </a:stretch>
              </p:blipFill>
              <p:spPr>
                <a:xfrm>
                  <a:off x="11429247" y="3379942"/>
                  <a:ext cx="1404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437" name="Freihand 436">
                  <a:extLst>
                    <a:ext uri="{FF2B5EF4-FFF2-40B4-BE49-F238E27FC236}">
                      <a16:creationId xmlns:a16="http://schemas.microsoft.com/office/drawing/2014/main" id="{4ACB2E56-24E0-A2D7-4A0F-0D605446823E}"/>
                    </a:ext>
                  </a:extLst>
                </p14:cNvPr>
                <p14:cNvContentPartPr/>
                <p14:nvPr/>
              </p14:nvContentPartPr>
              <p14:xfrm>
                <a:off x="10753167" y="3685942"/>
                <a:ext cx="808560" cy="51120"/>
              </p14:xfrm>
            </p:contentPart>
          </mc:Choice>
          <mc:Fallback xmlns="">
            <p:pic>
              <p:nvPicPr>
                <p:cNvPr id="437" name="Freihand 436">
                  <a:extLst>
                    <a:ext uri="{FF2B5EF4-FFF2-40B4-BE49-F238E27FC236}">
                      <a16:creationId xmlns:a16="http://schemas.microsoft.com/office/drawing/2014/main" id="{4ACB2E56-24E0-A2D7-4A0F-0D605446823E}"/>
                    </a:ext>
                  </a:extLst>
                </p:cNvPr>
                <p:cNvPicPr/>
                <p:nvPr/>
              </p:nvPicPr>
              <p:blipFill>
                <a:blip r:embed="rId708"/>
                <a:stretch>
                  <a:fillRect/>
                </a:stretch>
              </p:blipFill>
              <p:spPr>
                <a:xfrm>
                  <a:off x="10744527" y="3677302"/>
                  <a:ext cx="8262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438" name="Freihand 437">
                  <a:extLst>
                    <a:ext uri="{FF2B5EF4-FFF2-40B4-BE49-F238E27FC236}">
                      <a16:creationId xmlns:a16="http://schemas.microsoft.com/office/drawing/2014/main" id="{C033F223-7D02-95FB-5E50-E0AA7324372E}"/>
                    </a:ext>
                  </a:extLst>
                </p14:cNvPr>
                <p14:cNvContentPartPr/>
                <p14:nvPr/>
              </p14:nvContentPartPr>
              <p14:xfrm>
                <a:off x="10915887" y="3760462"/>
                <a:ext cx="163800" cy="139320"/>
              </p14:xfrm>
            </p:contentPart>
          </mc:Choice>
          <mc:Fallback xmlns="">
            <p:pic>
              <p:nvPicPr>
                <p:cNvPr id="438" name="Freihand 437">
                  <a:extLst>
                    <a:ext uri="{FF2B5EF4-FFF2-40B4-BE49-F238E27FC236}">
                      <a16:creationId xmlns:a16="http://schemas.microsoft.com/office/drawing/2014/main" id="{C033F223-7D02-95FB-5E50-E0AA7324372E}"/>
                    </a:ext>
                  </a:extLst>
                </p:cNvPr>
                <p:cNvPicPr/>
                <p:nvPr/>
              </p:nvPicPr>
              <p:blipFill>
                <a:blip r:embed="rId710"/>
                <a:stretch>
                  <a:fillRect/>
                </a:stretch>
              </p:blipFill>
              <p:spPr>
                <a:xfrm>
                  <a:off x="10906887" y="3751462"/>
                  <a:ext cx="1814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439" name="Freihand 438">
                  <a:extLst>
                    <a:ext uri="{FF2B5EF4-FFF2-40B4-BE49-F238E27FC236}">
                      <a16:creationId xmlns:a16="http://schemas.microsoft.com/office/drawing/2014/main" id="{7F5889F2-63AA-FD12-D59B-3EDF5228E161}"/>
                    </a:ext>
                  </a:extLst>
                </p14:cNvPr>
                <p14:cNvContentPartPr/>
                <p14:nvPr/>
              </p14:nvContentPartPr>
              <p14:xfrm>
                <a:off x="11121447" y="3771622"/>
                <a:ext cx="98640" cy="97560"/>
              </p14:xfrm>
            </p:contentPart>
          </mc:Choice>
          <mc:Fallback xmlns="">
            <p:pic>
              <p:nvPicPr>
                <p:cNvPr id="439" name="Freihand 438">
                  <a:extLst>
                    <a:ext uri="{FF2B5EF4-FFF2-40B4-BE49-F238E27FC236}">
                      <a16:creationId xmlns:a16="http://schemas.microsoft.com/office/drawing/2014/main" id="{7F5889F2-63AA-FD12-D59B-3EDF5228E161}"/>
                    </a:ext>
                  </a:extLst>
                </p:cNvPr>
                <p:cNvPicPr/>
                <p:nvPr/>
              </p:nvPicPr>
              <p:blipFill>
                <a:blip r:embed="rId712"/>
                <a:stretch>
                  <a:fillRect/>
                </a:stretch>
              </p:blipFill>
              <p:spPr>
                <a:xfrm>
                  <a:off x="11112447" y="3762982"/>
                  <a:ext cx="1162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440" name="Freihand 439">
                  <a:extLst>
                    <a:ext uri="{FF2B5EF4-FFF2-40B4-BE49-F238E27FC236}">
                      <a16:creationId xmlns:a16="http://schemas.microsoft.com/office/drawing/2014/main" id="{B005FC8F-DEFA-A6D5-D8CC-7C7906E457CA}"/>
                    </a:ext>
                  </a:extLst>
                </p14:cNvPr>
                <p14:cNvContentPartPr/>
                <p14:nvPr/>
              </p14:nvContentPartPr>
              <p14:xfrm>
                <a:off x="11259687" y="3760822"/>
                <a:ext cx="131040" cy="123120"/>
              </p14:xfrm>
            </p:contentPart>
          </mc:Choice>
          <mc:Fallback xmlns="">
            <p:pic>
              <p:nvPicPr>
                <p:cNvPr id="440" name="Freihand 439">
                  <a:extLst>
                    <a:ext uri="{FF2B5EF4-FFF2-40B4-BE49-F238E27FC236}">
                      <a16:creationId xmlns:a16="http://schemas.microsoft.com/office/drawing/2014/main" id="{B005FC8F-DEFA-A6D5-D8CC-7C7906E457CA}"/>
                    </a:ext>
                  </a:extLst>
                </p:cNvPr>
                <p:cNvPicPr/>
                <p:nvPr/>
              </p:nvPicPr>
              <p:blipFill>
                <a:blip r:embed="rId714"/>
                <a:stretch>
                  <a:fillRect/>
                </a:stretch>
              </p:blipFill>
              <p:spPr>
                <a:xfrm>
                  <a:off x="11251047" y="3752182"/>
                  <a:ext cx="1486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42" name="Freihand 441">
                  <a:extLst>
                    <a:ext uri="{FF2B5EF4-FFF2-40B4-BE49-F238E27FC236}">
                      <a16:creationId xmlns:a16="http://schemas.microsoft.com/office/drawing/2014/main" id="{301F095C-6F0E-932F-507F-672EB451F3BD}"/>
                    </a:ext>
                  </a:extLst>
                </p14:cNvPr>
                <p14:cNvContentPartPr/>
                <p14:nvPr/>
              </p14:nvContentPartPr>
              <p14:xfrm>
                <a:off x="11676207" y="3649942"/>
                <a:ext cx="111960" cy="25560"/>
              </p14:xfrm>
            </p:contentPart>
          </mc:Choice>
          <mc:Fallback xmlns="">
            <p:pic>
              <p:nvPicPr>
                <p:cNvPr id="442" name="Freihand 441">
                  <a:extLst>
                    <a:ext uri="{FF2B5EF4-FFF2-40B4-BE49-F238E27FC236}">
                      <a16:creationId xmlns:a16="http://schemas.microsoft.com/office/drawing/2014/main" id="{301F095C-6F0E-932F-507F-672EB451F3BD}"/>
                    </a:ext>
                  </a:extLst>
                </p:cNvPr>
                <p:cNvPicPr/>
                <p:nvPr/>
              </p:nvPicPr>
              <p:blipFill>
                <a:blip r:embed="rId716"/>
                <a:stretch>
                  <a:fillRect/>
                </a:stretch>
              </p:blipFill>
              <p:spPr>
                <a:xfrm>
                  <a:off x="11667567" y="3641302"/>
                  <a:ext cx="1296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443" name="Freihand 442">
                  <a:extLst>
                    <a:ext uri="{FF2B5EF4-FFF2-40B4-BE49-F238E27FC236}">
                      <a16:creationId xmlns:a16="http://schemas.microsoft.com/office/drawing/2014/main" id="{5B5B3077-736D-8BF0-E057-701ECFDFF25C}"/>
                    </a:ext>
                  </a:extLst>
                </p14:cNvPr>
                <p14:cNvContentPartPr/>
                <p14:nvPr/>
              </p14:nvContentPartPr>
              <p14:xfrm>
                <a:off x="11658927" y="3712222"/>
                <a:ext cx="88560" cy="10080"/>
              </p14:xfrm>
            </p:contentPart>
          </mc:Choice>
          <mc:Fallback xmlns="">
            <p:pic>
              <p:nvPicPr>
                <p:cNvPr id="443" name="Freihand 442">
                  <a:extLst>
                    <a:ext uri="{FF2B5EF4-FFF2-40B4-BE49-F238E27FC236}">
                      <a16:creationId xmlns:a16="http://schemas.microsoft.com/office/drawing/2014/main" id="{5B5B3077-736D-8BF0-E057-701ECFDFF25C}"/>
                    </a:ext>
                  </a:extLst>
                </p:cNvPr>
                <p:cNvPicPr/>
                <p:nvPr/>
              </p:nvPicPr>
              <p:blipFill>
                <a:blip r:embed="rId718"/>
                <a:stretch>
                  <a:fillRect/>
                </a:stretch>
              </p:blipFill>
              <p:spPr>
                <a:xfrm>
                  <a:off x="11649927" y="3703582"/>
                  <a:ext cx="1062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445" name="Freihand 444">
                  <a:extLst>
                    <a:ext uri="{FF2B5EF4-FFF2-40B4-BE49-F238E27FC236}">
                      <a16:creationId xmlns:a16="http://schemas.microsoft.com/office/drawing/2014/main" id="{8F29921D-CC5D-6179-2751-931BEEC8123A}"/>
                    </a:ext>
                  </a:extLst>
                </p14:cNvPr>
                <p14:cNvContentPartPr/>
                <p14:nvPr/>
              </p14:nvContentPartPr>
              <p14:xfrm>
                <a:off x="11112087" y="3785302"/>
                <a:ext cx="252000" cy="118440"/>
              </p14:xfrm>
            </p:contentPart>
          </mc:Choice>
          <mc:Fallback xmlns="">
            <p:pic>
              <p:nvPicPr>
                <p:cNvPr id="445" name="Freihand 444">
                  <a:extLst>
                    <a:ext uri="{FF2B5EF4-FFF2-40B4-BE49-F238E27FC236}">
                      <a16:creationId xmlns:a16="http://schemas.microsoft.com/office/drawing/2014/main" id="{8F29921D-CC5D-6179-2751-931BEEC8123A}"/>
                    </a:ext>
                  </a:extLst>
                </p:cNvPr>
                <p:cNvPicPr/>
                <p:nvPr/>
              </p:nvPicPr>
              <p:blipFill>
                <a:blip r:embed="rId720"/>
                <a:stretch>
                  <a:fillRect/>
                </a:stretch>
              </p:blipFill>
              <p:spPr>
                <a:xfrm>
                  <a:off x="11103447" y="3776302"/>
                  <a:ext cx="2696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446" name="Freihand 445">
                  <a:extLst>
                    <a:ext uri="{FF2B5EF4-FFF2-40B4-BE49-F238E27FC236}">
                      <a16:creationId xmlns:a16="http://schemas.microsoft.com/office/drawing/2014/main" id="{B0EBC272-EF47-6684-25D1-3D71295DBD67}"/>
                    </a:ext>
                  </a:extLst>
                </p14:cNvPr>
                <p14:cNvContentPartPr/>
                <p14:nvPr/>
              </p14:nvContentPartPr>
              <p14:xfrm>
                <a:off x="10985007" y="3491542"/>
                <a:ext cx="237600" cy="190080"/>
              </p14:xfrm>
            </p:contentPart>
          </mc:Choice>
          <mc:Fallback xmlns="">
            <p:pic>
              <p:nvPicPr>
                <p:cNvPr id="446" name="Freihand 445">
                  <a:extLst>
                    <a:ext uri="{FF2B5EF4-FFF2-40B4-BE49-F238E27FC236}">
                      <a16:creationId xmlns:a16="http://schemas.microsoft.com/office/drawing/2014/main" id="{B0EBC272-EF47-6684-25D1-3D71295DBD67}"/>
                    </a:ext>
                  </a:extLst>
                </p:cNvPr>
                <p:cNvPicPr/>
                <p:nvPr/>
              </p:nvPicPr>
              <p:blipFill>
                <a:blip r:embed="rId722"/>
                <a:stretch>
                  <a:fillRect/>
                </a:stretch>
              </p:blipFill>
              <p:spPr>
                <a:xfrm>
                  <a:off x="10976007" y="3482902"/>
                  <a:ext cx="2552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448" name="Freihand 447">
                  <a:extLst>
                    <a:ext uri="{FF2B5EF4-FFF2-40B4-BE49-F238E27FC236}">
                      <a16:creationId xmlns:a16="http://schemas.microsoft.com/office/drawing/2014/main" id="{C73AA92C-6BCC-4F73-1FBD-36306F9A1B06}"/>
                    </a:ext>
                  </a:extLst>
                </p14:cNvPr>
                <p14:cNvContentPartPr/>
                <p14:nvPr/>
              </p14:nvContentPartPr>
              <p14:xfrm>
                <a:off x="9433767" y="3728422"/>
                <a:ext cx="275400" cy="153720"/>
              </p14:xfrm>
            </p:contentPart>
          </mc:Choice>
          <mc:Fallback xmlns="">
            <p:pic>
              <p:nvPicPr>
                <p:cNvPr id="448" name="Freihand 447">
                  <a:extLst>
                    <a:ext uri="{FF2B5EF4-FFF2-40B4-BE49-F238E27FC236}">
                      <a16:creationId xmlns:a16="http://schemas.microsoft.com/office/drawing/2014/main" id="{C73AA92C-6BCC-4F73-1FBD-36306F9A1B06}"/>
                    </a:ext>
                  </a:extLst>
                </p:cNvPr>
                <p:cNvPicPr/>
                <p:nvPr/>
              </p:nvPicPr>
              <p:blipFill>
                <a:blip r:embed="rId724"/>
                <a:stretch>
                  <a:fillRect/>
                </a:stretch>
              </p:blipFill>
              <p:spPr>
                <a:xfrm>
                  <a:off x="9425127" y="3719422"/>
                  <a:ext cx="2930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449" name="Freihand 448">
                  <a:extLst>
                    <a:ext uri="{FF2B5EF4-FFF2-40B4-BE49-F238E27FC236}">
                      <a16:creationId xmlns:a16="http://schemas.microsoft.com/office/drawing/2014/main" id="{F5177535-A89D-24E2-7D33-37A87F9C9BD8}"/>
                    </a:ext>
                  </a:extLst>
                </p14:cNvPr>
                <p14:cNvContentPartPr/>
                <p14:nvPr/>
              </p14:nvContentPartPr>
              <p14:xfrm>
                <a:off x="9254847" y="3465262"/>
                <a:ext cx="258840" cy="163440"/>
              </p14:xfrm>
            </p:contentPart>
          </mc:Choice>
          <mc:Fallback xmlns="">
            <p:pic>
              <p:nvPicPr>
                <p:cNvPr id="449" name="Freihand 448">
                  <a:extLst>
                    <a:ext uri="{FF2B5EF4-FFF2-40B4-BE49-F238E27FC236}">
                      <a16:creationId xmlns:a16="http://schemas.microsoft.com/office/drawing/2014/main" id="{F5177535-A89D-24E2-7D33-37A87F9C9BD8}"/>
                    </a:ext>
                  </a:extLst>
                </p:cNvPr>
                <p:cNvPicPr/>
                <p:nvPr/>
              </p:nvPicPr>
              <p:blipFill>
                <a:blip r:embed="rId726"/>
                <a:stretch>
                  <a:fillRect/>
                </a:stretch>
              </p:blipFill>
              <p:spPr>
                <a:xfrm>
                  <a:off x="9246207" y="3456262"/>
                  <a:ext cx="2764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451" name="Freihand 450">
                  <a:extLst>
                    <a:ext uri="{FF2B5EF4-FFF2-40B4-BE49-F238E27FC236}">
                      <a16:creationId xmlns:a16="http://schemas.microsoft.com/office/drawing/2014/main" id="{64E22330-DBED-6A61-0E70-2B6E9F1D1990}"/>
                    </a:ext>
                  </a:extLst>
                </p14:cNvPr>
                <p14:cNvContentPartPr/>
                <p14:nvPr/>
              </p14:nvContentPartPr>
              <p14:xfrm>
                <a:off x="11776647" y="3506302"/>
                <a:ext cx="122400" cy="181440"/>
              </p14:xfrm>
            </p:contentPart>
          </mc:Choice>
          <mc:Fallback xmlns="">
            <p:pic>
              <p:nvPicPr>
                <p:cNvPr id="451" name="Freihand 450">
                  <a:extLst>
                    <a:ext uri="{FF2B5EF4-FFF2-40B4-BE49-F238E27FC236}">
                      <a16:creationId xmlns:a16="http://schemas.microsoft.com/office/drawing/2014/main" id="{64E22330-DBED-6A61-0E70-2B6E9F1D1990}"/>
                    </a:ext>
                  </a:extLst>
                </p:cNvPr>
                <p:cNvPicPr/>
                <p:nvPr/>
              </p:nvPicPr>
              <p:blipFill>
                <a:blip r:embed="rId728"/>
                <a:stretch>
                  <a:fillRect/>
                </a:stretch>
              </p:blipFill>
              <p:spPr>
                <a:xfrm>
                  <a:off x="11767647" y="3497302"/>
                  <a:ext cx="1400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452" name="Freihand 451">
                  <a:extLst>
                    <a:ext uri="{FF2B5EF4-FFF2-40B4-BE49-F238E27FC236}">
                      <a16:creationId xmlns:a16="http://schemas.microsoft.com/office/drawing/2014/main" id="{5DFE2F2A-772E-D3EE-7311-043952B2F813}"/>
                    </a:ext>
                  </a:extLst>
                </p14:cNvPr>
                <p14:cNvContentPartPr/>
                <p14:nvPr/>
              </p14:nvContentPartPr>
              <p14:xfrm>
                <a:off x="11845047" y="3599902"/>
                <a:ext cx="70560" cy="182520"/>
              </p14:xfrm>
            </p:contentPart>
          </mc:Choice>
          <mc:Fallback xmlns="">
            <p:pic>
              <p:nvPicPr>
                <p:cNvPr id="452" name="Freihand 451">
                  <a:extLst>
                    <a:ext uri="{FF2B5EF4-FFF2-40B4-BE49-F238E27FC236}">
                      <a16:creationId xmlns:a16="http://schemas.microsoft.com/office/drawing/2014/main" id="{5DFE2F2A-772E-D3EE-7311-043952B2F813}"/>
                    </a:ext>
                  </a:extLst>
                </p:cNvPr>
                <p:cNvPicPr/>
                <p:nvPr/>
              </p:nvPicPr>
              <p:blipFill>
                <a:blip r:embed="rId730"/>
                <a:stretch>
                  <a:fillRect/>
                </a:stretch>
              </p:blipFill>
              <p:spPr>
                <a:xfrm>
                  <a:off x="11836407" y="3591262"/>
                  <a:ext cx="882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453" name="Freihand 452">
                  <a:extLst>
                    <a:ext uri="{FF2B5EF4-FFF2-40B4-BE49-F238E27FC236}">
                      <a16:creationId xmlns:a16="http://schemas.microsoft.com/office/drawing/2014/main" id="{759E9BD6-36F2-9B47-F694-7FC2E28A8C76}"/>
                    </a:ext>
                  </a:extLst>
                </p14:cNvPr>
                <p14:cNvContentPartPr/>
                <p14:nvPr/>
              </p14:nvContentPartPr>
              <p14:xfrm>
                <a:off x="11879967" y="3562102"/>
                <a:ext cx="89280" cy="195480"/>
              </p14:xfrm>
            </p:contentPart>
          </mc:Choice>
          <mc:Fallback xmlns="">
            <p:pic>
              <p:nvPicPr>
                <p:cNvPr id="453" name="Freihand 452">
                  <a:extLst>
                    <a:ext uri="{FF2B5EF4-FFF2-40B4-BE49-F238E27FC236}">
                      <a16:creationId xmlns:a16="http://schemas.microsoft.com/office/drawing/2014/main" id="{759E9BD6-36F2-9B47-F694-7FC2E28A8C76}"/>
                    </a:ext>
                  </a:extLst>
                </p:cNvPr>
                <p:cNvPicPr/>
                <p:nvPr/>
              </p:nvPicPr>
              <p:blipFill>
                <a:blip r:embed="rId732"/>
                <a:stretch>
                  <a:fillRect/>
                </a:stretch>
              </p:blipFill>
              <p:spPr>
                <a:xfrm>
                  <a:off x="11871327" y="3553462"/>
                  <a:ext cx="1069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454" name="Freihand 453">
                  <a:extLst>
                    <a:ext uri="{FF2B5EF4-FFF2-40B4-BE49-F238E27FC236}">
                      <a16:creationId xmlns:a16="http://schemas.microsoft.com/office/drawing/2014/main" id="{E6EE8CA3-42E4-A75A-AC05-7FBC731D67C6}"/>
                    </a:ext>
                  </a:extLst>
                </p14:cNvPr>
                <p14:cNvContentPartPr/>
                <p14:nvPr/>
              </p14:nvContentPartPr>
              <p14:xfrm>
                <a:off x="11993727" y="3571462"/>
                <a:ext cx="153360" cy="162360"/>
              </p14:xfrm>
            </p:contentPart>
          </mc:Choice>
          <mc:Fallback xmlns="">
            <p:pic>
              <p:nvPicPr>
                <p:cNvPr id="454" name="Freihand 453">
                  <a:extLst>
                    <a:ext uri="{FF2B5EF4-FFF2-40B4-BE49-F238E27FC236}">
                      <a16:creationId xmlns:a16="http://schemas.microsoft.com/office/drawing/2014/main" id="{E6EE8CA3-42E4-A75A-AC05-7FBC731D67C6}"/>
                    </a:ext>
                  </a:extLst>
                </p:cNvPr>
                <p:cNvPicPr/>
                <p:nvPr/>
              </p:nvPicPr>
              <p:blipFill>
                <a:blip r:embed="rId734"/>
                <a:stretch>
                  <a:fillRect/>
                </a:stretch>
              </p:blipFill>
              <p:spPr>
                <a:xfrm>
                  <a:off x="11985087" y="3562822"/>
                  <a:ext cx="1710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456" name="Freihand 455">
                  <a:extLst>
                    <a:ext uri="{FF2B5EF4-FFF2-40B4-BE49-F238E27FC236}">
                      <a16:creationId xmlns:a16="http://schemas.microsoft.com/office/drawing/2014/main" id="{0D5D22A7-2297-B9EC-3643-D76246E35E34}"/>
                    </a:ext>
                  </a:extLst>
                </p14:cNvPr>
                <p14:cNvContentPartPr/>
                <p14:nvPr/>
              </p14:nvContentPartPr>
              <p14:xfrm>
                <a:off x="11685567" y="3910582"/>
                <a:ext cx="457560" cy="15480"/>
              </p14:xfrm>
            </p:contentPart>
          </mc:Choice>
          <mc:Fallback xmlns="">
            <p:pic>
              <p:nvPicPr>
                <p:cNvPr id="456" name="Freihand 455">
                  <a:extLst>
                    <a:ext uri="{FF2B5EF4-FFF2-40B4-BE49-F238E27FC236}">
                      <a16:creationId xmlns:a16="http://schemas.microsoft.com/office/drawing/2014/main" id="{0D5D22A7-2297-B9EC-3643-D76246E35E34}"/>
                    </a:ext>
                  </a:extLst>
                </p:cNvPr>
                <p:cNvPicPr/>
                <p:nvPr/>
              </p:nvPicPr>
              <p:blipFill>
                <a:blip r:embed="rId736"/>
                <a:stretch>
                  <a:fillRect/>
                </a:stretch>
              </p:blipFill>
              <p:spPr>
                <a:xfrm>
                  <a:off x="11676927" y="3901582"/>
                  <a:ext cx="4752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457" name="Freihand 456">
                  <a:extLst>
                    <a:ext uri="{FF2B5EF4-FFF2-40B4-BE49-F238E27FC236}">
                      <a16:creationId xmlns:a16="http://schemas.microsoft.com/office/drawing/2014/main" id="{3877AB8F-95DE-E28B-3824-EF02C39A9849}"/>
                    </a:ext>
                  </a:extLst>
                </p14:cNvPr>
                <p14:cNvContentPartPr/>
                <p14:nvPr/>
              </p14:nvContentPartPr>
              <p14:xfrm>
                <a:off x="9503967" y="3286342"/>
                <a:ext cx="764280" cy="68400"/>
              </p14:xfrm>
            </p:contentPart>
          </mc:Choice>
          <mc:Fallback xmlns="">
            <p:pic>
              <p:nvPicPr>
                <p:cNvPr id="457" name="Freihand 456">
                  <a:extLst>
                    <a:ext uri="{FF2B5EF4-FFF2-40B4-BE49-F238E27FC236}">
                      <a16:creationId xmlns:a16="http://schemas.microsoft.com/office/drawing/2014/main" id="{3877AB8F-95DE-E28B-3824-EF02C39A9849}"/>
                    </a:ext>
                  </a:extLst>
                </p:cNvPr>
                <p:cNvPicPr/>
                <p:nvPr/>
              </p:nvPicPr>
              <p:blipFill>
                <a:blip r:embed="rId738"/>
                <a:stretch>
                  <a:fillRect/>
                </a:stretch>
              </p:blipFill>
              <p:spPr>
                <a:xfrm>
                  <a:off x="9495327" y="3277342"/>
                  <a:ext cx="7819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507" name="Freihand 506">
                  <a:extLst>
                    <a:ext uri="{FF2B5EF4-FFF2-40B4-BE49-F238E27FC236}">
                      <a16:creationId xmlns:a16="http://schemas.microsoft.com/office/drawing/2014/main" id="{A2EA0186-DD51-AD13-2B47-3CBC0BEB0FC5}"/>
                    </a:ext>
                  </a:extLst>
                </p14:cNvPr>
                <p14:cNvContentPartPr/>
                <p14:nvPr/>
              </p14:nvContentPartPr>
              <p14:xfrm>
                <a:off x="9525567" y="3268342"/>
                <a:ext cx="582120" cy="93600"/>
              </p14:xfrm>
            </p:contentPart>
          </mc:Choice>
          <mc:Fallback xmlns="">
            <p:pic>
              <p:nvPicPr>
                <p:cNvPr id="507" name="Freihand 506">
                  <a:extLst>
                    <a:ext uri="{FF2B5EF4-FFF2-40B4-BE49-F238E27FC236}">
                      <a16:creationId xmlns:a16="http://schemas.microsoft.com/office/drawing/2014/main" id="{A2EA0186-DD51-AD13-2B47-3CBC0BEB0FC5}"/>
                    </a:ext>
                  </a:extLst>
                </p:cNvPr>
                <p:cNvPicPr/>
                <p:nvPr/>
              </p:nvPicPr>
              <p:blipFill>
                <a:blip r:embed="rId740"/>
                <a:stretch>
                  <a:fillRect/>
                </a:stretch>
              </p:blipFill>
              <p:spPr>
                <a:xfrm>
                  <a:off x="9516567" y="3259702"/>
                  <a:ext cx="599760" cy="111240"/>
                </a:xfrm>
                <a:prstGeom prst="rect">
                  <a:avLst/>
                </a:prstGeom>
              </p:spPr>
            </p:pic>
          </mc:Fallback>
        </mc:AlternateContent>
      </p:grpSp>
      <p:grpSp>
        <p:nvGrpSpPr>
          <p:cNvPr id="522" name="Gruppieren 521">
            <a:extLst>
              <a:ext uri="{FF2B5EF4-FFF2-40B4-BE49-F238E27FC236}">
                <a16:creationId xmlns:a16="http://schemas.microsoft.com/office/drawing/2014/main" id="{9CC55FAD-86BF-995D-E831-0189E979DADA}"/>
              </a:ext>
            </a:extLst>
          </p:cNvPr>
          <p:cNvGrpSpPr/>
          <p:nvPr/>
        </p:nvGrpSpPr>
        <p:grpSpPr>
          <a:xfrm>
            <a:off x="586767" y="3641662"/>
            <a:ext cx="4090680" cy="3038760"/>
            <a:chOff x="586767" y="3641662"/>
            <a:chExt cx="4090680" cy="3038760"/>
          </a:xfrm>
        </p:grpSpPr>
        <mc:AlternateContent xmlns:mc="http://schemas.openxmlformats.org/markup-compatibility/2006" xmlns:p14="http://schemas.microsoft.com/office/powerpoint/2010/main">
          <mc:Choice Requires="p14">
            <p:contentPart p14:bwMode="auto" r:id="rId741">
              <p14:nvContentPartPr>
                <p14:cNvPr id="463" name="Freihand 462">
                  <a:extLst>
                    <a:ext uri="{FF2B5EF4-FFF2-40B4-BE49-F238E27FC236}">
                      <a16:creationId xmlns:a16="http://schemas.microsoft.com/office/drawing/2014/main" id="{1F1B8B39-7D69-630F-CF4F-47954AE6F669}"/>
                    </a:ext>
                  </a:extLst>
                </p14:cNvPr>
                <p14:cNvContentPartPr/>
                <p14:nvPr/>
              </p14:nvContentPartPr>
              <p14:xfrm>
                <a:off x="778647" y="3641662"/>
                <a:ext cx="19440" cy="23040"/>
              </p14:xfrm>
            </p:contentPart>
          </mc:Choice>
          <mc:Fallback xmlns="">
            <p:pic>
              <p:nvPicPr>
                <p:cNvPr id="463" name="Freihand 462">
                  <a:extLst>
                    <a:ext uri="{FF2B5EF4-FFF2-40B4-BE49-F238E27FC236}">
                      <a16:creationId xmlns:a16="http://schemas.microsoft.com/office/drawing/2014/main" id="{1F1B8B39-7D69-630F-CF4F-47954AE6F669}"/>
                    </a:ext>
                  </a:extLst>
                </p:cNvPr>
                <p:cNvPicPr/>
                <p:nvPr/>
              </p:nvPicPr>
              <p:blipFill>
                <a:blip r:embed="rId742"/>
                <a:stretch>
                  <a:fillRect/>
                </a:stretch>
              </p:blipFill>
              <p:spPr>
                <a:xfrm>
                  <a:off x="770007" y="3633022"/>
                  <a:ext cx="370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459" name="Freihand 458">
                  <a:extLst>
                    <a:ext uri="{FF2B5EF4-FFF2-40B4-BE49-F238E27FC236}">
                      <a16:creationId xmlns:a16="http://schemas.microsoft.com/office/drawing/2014/main" id="{05AD7804-D677-98D6-0E07-4B600CB97887}"/>
                    </a:ext>
                  </a:extLst>
                </p14:cNvPr>
                <p14:cNvContentPartPr/>
                <p14:nvPr/>
              </p14:nvContentPartPr>
              <p14:xfrm>
                <a:off x="969807" y="3928942"/>
                <a:ext cx="163440" cy="2498760"/>
              </p14:xfrm>
            </p:contentPart>
          </mc:Choice>
          <mc:Fallback xmlns="">
            <p:pic>
              <p:nvPicPr>
                <p:cNvPr id="459" name="Freihand 458">
                  <a:extLst>
                    <a:ext uri="{FF2B5EF4-FFF2-40B4-BE49-F238E27FC236}">
                      <a16:creationId xmlns:a16="http://schemas.microsoft.com/office/drawing/2014/main" id="{05AD7804-D677-98D6-0E07-4B600CB97887}"/>
                    </a:ext>
                  </a:extLst>
                </p:cNvPr>
                <p:cNvPicPr/>
                <p:nvPr/>
              </p:nvPicPr>
              <p:blipFill>
                <a:blip r:embed="rId744"/>
                <a:stretch>
                  <a:fillRect/>
                </a:stretch>
              </p:blipFill>
              <p:spPr>
                <a:xfrm>
                  <a:off x="960807" y="3919942"/>
                  <a:ext cx="181080" cy="251640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460" name="Freihand 459">
                  <a:extLst>
                    <a:ext uri="{FF2B5EF4-FFF2-40B4-BE49-F238E27FC236}">
                      <a16:creationId xmlns:a16="http://schemas.microsoft.com/office/drawing/2014/main" id="{05402D16-D8D6-61B2-9C98-CFBE2876A086}"/>
                    </a:ext>
                  </a:extLst>
                </p14:cNvPr>
                <p14:cNvContentPartPr/>
                <p14:nvPr/>
              </p14:nvContentPartPr>
              <p14:xfrm>
                <a:off x="797367" y="6218542"/>
                <a:ext cx="3880080" cy="182880"/>
              </p14:xfrm>
            </p:contentPart>
          </mc:Choice>
          <mc:Fallback xmlns="">
            <p:pic>
              <p:nvPicPr>
                <p:cNvPr id="460" name="Freihand 459">
                  <a:extLst>
                    <a:ext uri="{FF2B5EF4-FFF2-40B4-BE49-F238E27FC236}">
                      <a16:creationId xmlns:a16="http://schemas.microsoft.com/office/drawing/2014/main" id="{05402D16-D8D6-61B2-9C98-CFBE2876A086}"/>
                    </a:ext>
                  </a:extLst>
                </p:cNvPr>
                <p:cNvPicPr/>
                <p:nvPr/>
              </p:nvPicPr>
              <p:blipFill>
                <a:blip r:embed="rId746"/>
                <a:stretch>
                  <a:fillRect/>
                </a:stretch>
              </p:blipFill>
              <p:spPr>
                <a:xfrm>
                  <a:off x="788367" y="6209542"/>
                  <a:ext cx="38977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461" name="Freihand 460">
                  <a:extLst>
                    <a:ext uri="{FF2B5EF4-FFF2-40B4-BE49-F238E27FC236}">
                      <a16:creationId xmlns:a16="http://schemas.microsoft.com/office/drawing/2014/main" id="{B799C5FD-B897-F290-F6EE-2A49BD32057A}"/>
                    </a:ext>
                  </a:extLst>
                </p14:cNvPr>
                <p14:cNvContentPartPr/>
                <p14:nvPr/>
              </p14:nvContentPartPr>
              <p14:xfrm>
                <a:off x="1016607" y="3759742"/>
                <a:ext cx="219240" cy="240120"/>
              </p14:xfrm>
            </p:contentPart>
          </mc:Choice>
          <mc:Fallback xmlns="">
            <p:pic>
              <p:nvPicPr>
                <p:cNvPr id="461" name="Freihand 460">
                  <a:extLst>
                    <a:ext uri="{FF2B5EF4-FFF2-40B4-BE49-F238E27FC236}">
                      <a16:creationId xmlns:a16="http://schemas.microsoft.com/office/drawing/2014/main" id="{B799C5FD-B897-F290-F6EE-2A49BD32057A}"/>
                    </a:ext>
                  </a:extLst>
                </p:cNvPr>
                <p:cNvPicPr/>
                <p:nvPr/>
              </p:nvPicPr>
              <p:blipFill>
                <a:blip r:embed="rId748"/>
                <a:stretch>
                  <a:fillRect/>
                </a:stretch>
              </p:blipFill>
              <p:spPr>
                <a:xfrm>
                  <a:off x="1007607" y="3751102"/>
                  <a:ext cx="23688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462" name="Freihand 461">
                  <a:extLst>
                    <a:ext uri="{FF2B5EF4-FFF2-40B4-BE49-F238E27FC236}">
                      <a16:creationId xmlns:a16="http://schemas.microsoft.com/office/drawing/2014/main" id="{59805B6C-5286-2F02-9DF9-65B257C42505}"/>
                    </a:ext>
                  </a:extLst>
                </p14:cNvPr>
                <p14:cNvContentPartPr/>
                <p14:nvPr/>
              </p14:nvContentPartPr>
              <p14:xfrm>
                <a:off x="776127" y="3759742"/>
                <a:ext cx="66960" cy="176400"/>
              </p14:xfrm>
            </p:contentPart>
          </mc:Choice>
          <mc:Fallback xmlns="">
            <p:pic>
              <p:nvPicPr>
                <p:cNvPr id="462" name="Freihand 461">
                  <a:extLst>
                    <a:ext uri="{FF2B5EF4-FFF2-40B4-BE49-F238E27FC236}">
                      <a16:creationId xmlns:a16="http://schemas.microsoft.com/office/drawing/2014/main" id="{59805B6C-5286-2F02-9DF9-65B257C42505}"/>
                    </a:ext>
                  </a:extLst>
                </p:cNvPr>
                <p:cNvPicPr/>
                <p:nvPr/>
              </p:nvPicPr>
              <p:blipFill>
                <a:blip r:embed="rId750"/>
                <a:stretch>
                  <a:fillRect/>
                </a:stretch>
              </p:blipFill>
              <p:spPr>
                <a:xfrm>
                  <a:off x="767127" y="3751102"/>
                  <a:ext cx="846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464" name="Freihand 463">
                  <a:extLst>
                    <a:ext uri="{FF2B5EF4-FFF2-40B4-BE49-F238E27FC236}">
                      <a16:creationId xmlns:a16="http://schemas.microsoft.com/office/drawing/2014/main" id="{D33A93C3-A72E-3625-0343-9D9520FCB154}"/>
                    </a:ext>
                  </a:extLst>
                </p14:cNvPr>
                <p14:cNvContentPartPr/>
                <p14:nvPr/>
              </p14:nvContentPartPr>
              <p14:xfrm>
                <a:off x="4402047" y="6486382"/>
                <a:ext cx="131040" cy="66960"/>
              </p14:xfrm>
            </p:contentPart>
          </mc:Choice>
          <mc:Fallback xmlns="">
            <p:pic>
              <p:nvPicPr>
                <p:cNvPr id="464" name="Freihand 463">
                  <a:extLst>
                    <a:ext uri="{FF2B5EF4-FFF2-40B4-BE49-F238E27FC236}">
                      <a16:creationId xmlns:a16="http://schemas.microsoft.com/office/drawing/2014/main" id="{D33A93C3-A72E-3625-0343-9D9520FCB154}"/>
                    </a:ext>
                  </a:extLst>
                </p:cNvPr>
                <p:cNvPicPr/>
                <p:nvPr/>
              </p:nvPicPr>
              <p:blipFill>
                <a:blip r:embed="rId752"/>
                <a:stretch>
                  <a:fillRect/>
                </a:stretch>
              </p:blipFill>
              <p:spPr>
                <a:xfrm>
                  <a:off x="4393047" y="6477382"/>
                  <a:ext cx="1486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465" name="Freihand 464">
                  <a:extLst>
                    <a:ext uri="{FF2B5EF4-FFF2-40B4-BE49-F238E27FC236}">
                      <a16:creationId xmlns:a16="http://schemas.microsoft.com/office/drawing/2014/main" id="{5129BE01-D8A1-2E58-FA9A-7B8730E0B894}"/>
                    </a:ext>
                  </a:extLst>
                </p14:cNvPr>
                <p14:cNvContentPartPr/>
                <p14:nvPr/>
              </p14:nvContentPartPr>
              <p14:xfrm>
                <a:off x="4489167" y="6448942"/>
                <a:ext cx="68400" cy="231480"/>
              </p14:xfrm>
            </p:contentPart>
          </mc:Choice>
          <mc:Fallback xmlns="">
            <p:pic>
              <p:nvPicPr>
                <p:cNvPr id="465" name="Freihand 464">
                  <a:extLst>
                    <a:ext uri="{FF2B5EF4-FFF2-40B4-BE49-F238E27FC236}">
                      <a16:creationId xmlns:a16="http://schemas.microsoft.com/office/drawing/2014/main" id="{5129BE01-D8A1-2E58-FA9A-7B8730E0B894}"/>
                    </a:ext>
                  </a:extLst>
                </p:cNvPr>
                <p:cNvPicPr/>
                <p:nvPr/>
              </p:nvPicPr>
              <p:blipFill>
                <a:blip r:embed="rId754"/>
                <a:stretch>
                  <a:fillRect/>
                </a:stretch>
              </p:blipFill>
              <p:spPr>
                <a:xfrm>
                  <a:off x="4480527" y="6440302"/>
                  <a:ext cx="8604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477" name="Freihand 476">
                  <a:extLst>
                    <a:ext uri="{FF2B5EF4-FFF2-40B4-BE49-F238E27FC236}">
                      <a16:creationId xmlns:a16="http://schemas.microsoft.com/office/drawing/2014/main" id="{67199709-5851-53E5-A594-95EDB0BC9872}"/>
                    </a:ext>
                  </a:extLst>
                </p14:cNvPr>
                <p14:cNvContentPartPr/>
                <p14:nvPr/>
              </p14:nvContentPartPr>
              <p14:xfrm>
                <a:off x="3391167" y="6204502"/>
                <a:ext cx="64800" cy="205200"/>
              </p14:xfrm>
            </p:contentPart>
          </mc:Choice>
          <mc:Fallback xmlns="">
            <p:pic>
              <p:nvPicPr>
                <p:cNvPr id="477" name="Freihand 476">
                  <a:extLst>
                    <a:ext uri="{FF2B5EF4-FFF2-40B4-BE49-F238E27FC236}">
                      <a16:creationId xmlns:a16="http://schemas.microsoft.com/office/drawing/2014/main" id="{67199709-5851-53E5-A594-95EDB0BC9872}"/>
                    </a:ext>
                  </a:extLst>
                </p:cNvPr>
                <p:cNvPicPr/>
                <p:nvPr/>
              </p:nvPicPr>
              <p:blipFill>
                <a:blip r:embed="rId756"/>
                <a:stretch>
                  <a:fillRect/>
                </a:stretch>
              </p:blipFill>
              <p:spPr>
                <a:xfrm>
                  <a:off x="3382167" y="6195502"/>
                  <a:ext cx="824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478" name="Freihand 477">
                  <a:extLst>
                    <a:ext uri="{FF2B5EF4-FFF2-40B4-BE49-F238E27FC236}">
                      <a16:creationId xmlns:a16="http://schemas.microsoft.com/office/drawing/2014/main" id="{2598FE5A-4D05-06FD-75A0-AF82649B413B}"/>
                    </a:ext>
                  </a:extLst>
                </p14:cNvPr>
                <p14:cNvContentPartPr/>
                <p14:nvPr/>
              </p14:nvContentPartPr>
              <p14:xfrm>
                <a:off x="3201447" y="6489622"/>
                <a:ext cx="99000" cy="189720"/>
              </p14:xfrm>
            </p:contentPart>
          </mc:Choice>
          <mc:Fallback xmlns="">
            <p:pic>
              <p:nvPicPr>
                <p:cNvPr id="478" name="Freihand 477">
                  <a:extLst>
                    <a:ext uri="{FF2B5EF4-FFF2-40B4-BE49-F238E27FC236}">
                      <a16:creationId xmlns:a16="http://schemas.microsoft.com/office/drawing/2014/main" id="{2598FE5A-4D05-06FD-75A0-AF82649B413B}"/>
                    </a:ext>
                  </a:extLst>
                </p:cNvPr>
                <p:cNvPicPr/>
                <p:nvPr/>
              </p:nvPicPr>
              <p:blipFill>
                <a:blip r:embed="rId758"/>
                <a:stretch>
                  <a:fillRect/>
                </a:stretch>
              </p:blipFill>
              <p:spPr>
                <a:xfrm>
                  <a:off x="3192807" y="6480622"/>
                  <a:ext cx="1166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479" name="Freihand 478">
                  <a:extLst>
                    <a:ext uri="{FF2B5EF4-FFF2-40B4-BE49-F238E27FC236}">
                      <a16:creationId xmlns:a16="http://schemas.microsoft.com/office/drawing/2014/main" id="{6FDB0B70-7CB3-7796-0610-4275F6504F1F}"/>
                    </a:ext>
                  </a:extLst>
                </p14:cNvPr>
                <p14:cNvContentPartPr/>
                <p14:nvPr/>
              </p14:nvContentPartPr>
              <p14:xfrm>
                <a:off x="3252567" y="6479542"/>
                <a:ext cx="76680" cy="11160"/>
              </p14:xfrm>
            </p:contentPart>
          </mc:Choice>
          <mc:Fallback xmlns="">
            <p:pic>
              <p:nvPicPr>
                <p:cNvPr id="479" name="Freihand 478">
                  <a:extLst>
                    <a:ext uri="{FF2B5EF4-FFF2-40B4-BE49-F238E27FC236}">
                      <a16:creationId xmlns:a16="http://schemas.microsoft.com/office/drawing/2014/main" id="{6FDB0B70-7CB3-7796-0610-4275F6504F1F}"/>
                    </a:ext>
                  </a:extLst>
                </p:cNvPr>
                <p:cNvPicPr/>
                <p:nvPr/>
              </p:nvPicPr>
              <p:blipFill>
                <a:blip r:embed="rId760"/>
                <a:stretch>
                  <a:fillRect/>
                </a:stretch>
              </p:blipFill>
              <p:spPr>
                <a:xfrm>
                  <a:off x="3243567" y="6470542"/>
                  <a:ext cx="943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480" name="Freihand 479">
                  <a:extLst>
                    <a:ext uri="{FF2B5EF4-FFF2-40B4-BE49-F238E27FC236}">
                      <a16:creationId xmlns:a16="http://schemas.microsoft.com/office/drawing/2014/main" id="{8048BC67-2C8D-DC2A-C676-686080596ABF}"/>
                    </a:ext>
                  </a:extLst>
                </p14:cNvPr>
                <p14:cNvContentPartPr/>
                <p14:nvPr/>
              </p14:nvContentPartPr>
              <p14:xfrm>
                <a:off x="3350487" y="6504742"/>
                <a:ext cx="95760" cy="143280"/>
              </p14:xfrm>
            </p:contentPart>
          </mc:Choice>
          <mc:Fallback xmlns="">
            <p:pic>
              <p:nvPicPr>
                <p:cNvPr id="480" name="Freihand 479">
                  <a:extLst>
                    <a:ext uri="{FF2B5EF4-FFF2-40B4-BE49-F238E27FC236}">
                      <a16:creationId xmlns:a16="http://schemas.microsoft.com/office/drawing/2014/main" id="{8048BC67-2C8D-DC2A-C676-686080596ABF}"/>
                    </a:ext>
                  </a:extLst>
                </p:cNvPr>
                <p:cNvPicPr/>
                <p:nvPr/>
              </p:nvPicPr>
              <p:blipFill>
                <a:blip r:embed="rId762"/>
                <a:stretch>
                  <a:fillRect/>
                </a:stretch>
              </p:blipFill>
              <p:spPr>
                <a:xfrm>
                  <a:off x="3341847" y="6495742"/>
                  <a:ext cx="1134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481" name="Freihand 480">
                  <a:extLst>
                    <a:ext uri="{FF2B5EF4-FFF2-40B4-BE49-F238E27FC236}">
                      <a16:creationId xmlns:a16="http://schemas.microsoft.com/office/drawing/2014/main" id="{64BE0B05-6A2A-FB36-2C95-AF7A9A246AEA}"/>
                    </a:ext>
                  </a:extLst>
                </p14:cNvPr>
                <p14:cNvContentPartPr/>
                <p14:nvPr/>
              </p14:nvContentPartPr>
              <p14:xfrm>
                <a:off x="3491247" y="6490702"/>
                <a:ext cx="86760" cy="114480"/>
              </p14:xfrm>
            </p:contentPart>
          </mc:Choice>
          <mc:Fallback xmlns="">
            <p:pic>
              <p:nvPicPr>
                <p:cNvPr id="481" name="Freihand 480">
                  <a:extLst>
                    <a:ext uri="{FF2B5EF4-FFF2-40B4-BE49-F238E27FC236}">
                      <a16:creationId xmlns:a16="http://schemas.microsoft.com/office/drawing/2014/main" id="{64BE0B05-6A2A-FB36-2C95-AF7A9A246AEA}"/>
                    </a:ext>
                  </a:extLst>
                </p:cNvPr>
                <p:cNvPicPr/>
                <p:nvPr/>
              </p:nvPicPr>
              <p:blipFill>
                <a:blip r:embed="rId764"/>
                <a:stretch>
                  <a:fillRect/>
                </a:stretch>
              </p:blipFill>
              <p:spPr>
                <a:xfrm>
                  <a:off x="3482607" y="6481702"/>
                  <a:ext cx="1044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488" name="Freihand 487">
                  <a:extLst>
                    <a:ext uri="{FF2B5EF4-FFF2-40B4-BE49-F238E27FC236}">
                      <a16:creationId xmlns:a16="http://schemas.microsoft.com/office/drawing/2014/main" id="{D5816B22-D4FF-FD2D-406F-BD62D656D279}"/>
                    </a:ext>
                  </a:extLst>
                </p14:cNvPr>
                <p14:cNvContentPartPr/>
                <p14:nvPr/>
              </p14:nvContentPartPr>
              <p14:xfrm>
                <a:off x="1039287" y="4167622"/>
                <a:ext cx="189000" cy="39600"/>
              </p14:xfrm>
            </p:contentPart>
          </mc:Choice>
          <mc:Fallback xmlns="">
            <p:pic>
              <p:nvPicPr>
                <p:cNvPr id="488" name="Freihand 487">
                  <a:extLst>
                    <a:ext uri="{FF2B5EF4-FFF2-40B4-BE49-F238E27FC236}">
                      <a16:creationId xmlns:a16="http://schemas.microsoft.com/office/drawing/2014/main" id="{D5816B22-D4FF-FD2D-406F-BD62D656D279}"/>
                    </a:ext>
                  </a:extLst>
                </p:cNvPr>
                <p:cNvPicPr/>
                <p:nvPr/>
              </p:nvPicPr>
              <p:blipFill>
                <a:blip r:embed="rId766"/>
                <a:stretch>
                  <a:fillRect/>
                </a:stretch>
              </p:blipFill>
              <p:spPr>
                <a:xfrm>
                  <a:off x="1030647" y="4158982"/>
                  <a:ext cx="2066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489" name="Freihand 488">
                  <a:extLst>
                    <a:ext uri="{FF2B5EF4-FFF2-40B4-BE49-F238E27FC236}">
                      <a16:creationId xmlns:a16="http://schemas.microsoft.com/office/drawing/2014/main" id="{33FBE69C-293E-9F9C-237E-83F99D781671}"/>
                    </a:ext>
                  </a:extLst>
                </p14:cNvPr>
                <p14:cNvContentPartPr/>
                <p14:nvPr/>
              </p14:nvContentPartPr>
              <p14:xfrm>
                <a:off x="586767" y="4140262"/>
                <a:ext cx="75960" cy="202680"/>
              </p14:xfrm>
            </p:contentPart>
          </mc:Choice>
          <mc:Fallback xmlns="">
            <p:pic>
              <p:nvPicPr>
                <p:cNvPr id="489" name="Freihand 488">
                  <a:extLst>
                    <a:ext uri="{FF2B5EF4-FFF2-40B4-BE49-F238E27FC236}">
                      <a16:creationId xmlns:a16="http://schemas.microsoft.com/office/drawing/2014/main" id="{33FBE69C-293E-9F9C-237E-83F99D781671}"/>
                    </a:ext>
                  </a:extLst>
                </p:cNvPr>
                <p:cNvPicPr/>
                <p:nvPr/>
              </p:nvPicPr>
              <p:blipFill>
                <a:blip r:embed="rId768"/>
                <a:stretch>
                  <a:fillRect/>
                </a:stretch>
              </p:blipFill>
              <p:spPr>
                <a:xfrm>
                  <a:off x="577767" y="4131622"/>
                  <a:ext cx="936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490" name="Freihand 489">
                  <a:extLst>
                    <a:ext uri="{FF2B5EF4-FFF2-40B4-BE49-F238E27FC236}">
                      <a16:creationId xmlns:a16="http://schemas.microsoft.com/office/drawing/2014/main" id="{0B03DC5A-436E-A935-A87B-1149976D1879}"/>
                    </a:ext>
                  </a:extLst>
                </p14:cNvPr>
                <p14:cNvContentPartPr/>
                <p14:nvPr/>
              </p14:nvContentPartPr>
              <p14:xfrm>
                <a:off x="708447" y="4129822"/>
                <a:ext cx="98280" cy="181800"/>
              </p14:xfrm>
            </p:contentPart>
          </mc:Choice>
          <mc:Fallback xmlns="">
            <p:pic>
              <p:nvPicPr>
                <p:cNvPr id="490" name="Freihand 489">
                  <a:extLst>
                    <a:ext uri="{FF2B5EF4-FFF2-40B4-BE49-F238E27FC236}">
                      <a16:creationId xmlns:a16="http://schemas.microsoft.com/office/drawing/2014/main" id="{0B03DC5A-436E-A935-A87B-1149976D1879}"/>
                    </a:ext>
                  </a:extLst>
                </p:cNvPr>
                <p:cNvPicPr/>
                <p:nvPr/>
              </p:nvPicPr>
              <p:blipFill>
                <a:blip r:embed="rId770"/>
                <a:stretch>
                  <a:fillRect/>
                </a:stretch>
              </p:blipFill>
              <p:spPr>
                <a:xfrm>
                  <a:off x="699807" y="4121182"/>
                  <a:ext cx="1159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491" name="Freihand 490">
                  <a:extLst>
                    <a:ext uri="{FF2B5EF4-FFF2-40B4-BE49-F238E27FC236}">
                      <a16:creationId xmlns:a16="http://schemas.microsoft.com/office/drawing/2014/main" id="{B0732108-4F99-8031-A431-041389EEC5D9}"/>
                    </a:ext>
                  </a:extLst>
                </p14:cNvPr>
                <p14:cNvContentPartPr/>
                <p14:nvPr/>
              </p14:nvContentPartPr>
              <p14:xfrm>
                <a:off x="873327" y="4138462"/>
                <a:ext cx="33840" cy="138240"/>
              </p14:xfrm>
            </p:contentPart>
          </mc:Choice>
          <mc:Fallback xmlns="">
            <p:pic>
              <p:nvPicPr>
                <p:cNvPr id="491" name="Freihand 490">
                  <a:extLst>
                    <a:ext uri="{FF2B5EF4-FFF2-40B4-BE49-F238E27FC236}">
                      <a16:creationId xmlns:a16="http://schemas.microsoft.com/office/drawing/2014/main" id="{B0732108-4F99-8031-A431-041389EEC5D9}"/>
                    </a:ext>
                  </a:extLst>
                </p:cNvPr>
                <p:cNvPicPr/>
                <p:nvPr/>
              </p:nvPicPr>
              <p:blipFill>
                <a:blip r:embed="rId772"/>
                <a:stretch>
                  <a:fillRect/>
                </a:stretch>
              </p:blipFill>
              <p:spPr>
                <a:xfrm>
                  <a:off x="864327" y="4129822"/>
                  <a:ext cx="514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492" name="Freihand 491">
                  <a:extLst>
                    <a:ext uri="{FF2B5EF4-FFF2-40B4-BE49-F238E27FC236}">
                      <a16:creationId xmlns:a16="http://schemas.microsoft.com/office/drawing/2014/main" id="{9CDE0A5F-D8C6-D0B6-EC65-C0D4532FBF15}"/>
                    </a:ext>
                  </a:extLst>
                </p14:cNvPr>
                <p14:cNvContentPartPr/>
                <p14:nvPr/>
              </p14:nvContentPartPr>
              <p14:xfrm>
                <a:off x="815007" y="4085182"/>
                <a:ext cx="57600" cy="73800"/>
              </p14:xfrm>
            </p:contentPart>
          </mc:Choice>
          <mc:Fallback xmlns="">
            <p:pic>
              <p:nvPicPr>
                <p:cNvPr id="492" name="Freihand 491">
                  <a:extLst>
                    <a:ext uri="{FF2B5EF4-FFF2-40B4-BE49-F238E27FC236}">
                      <a16:creationId xmlns:a16="http://schemas.microsoft.com/office/drawing/2014/main" id="{9CDE0A5F-D8C6-D0B6-EC65-C0D4532FBF15}"/>
                    </a:ext>
                  </a:extLst>
                </p:cNvPr>
                <p:cNvPicPr/>
                <p:nvPr/>
              </p:nvPicPr>
              <p:blipFill>
                <a:blip r:embed="rId774"/>
                <a:stretch>
                  <a:fillRect/>
                </a:stretch>
              </p:blipFill>
              <p:spPr>
                <a:xfrm>
                  <a:off x="806367" y="4076182"/>
                  <a:ext cx="752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493" name="Freihand 492">
                  <a:extLst>
                    <a:ext uri="{FF2B5EF4-FFF2-40B4-BE49-F238E27FC236}">
                      <a16:creationId xmlns:a16="http://schemas.microsoft.com/office/drawing/2014/main" id="{F308A034-B5E2-C342-70A7-B96AE383C033}"/>
                    </a:ext>
                  </a:extLst>
                </p14:cNvPr>
                <p14:cNvContentPartPr/>
                <p14:nvPr/>
              </p14:nvContentPartPr>
              <p14:xfrm>
                <a:off x="959727" y="4190302"/>
                <a:ext cx="45720" cy="62280"/>
              </p14:xfrm>
            </p:contentPart>
          </mc:Choice>
          <mc:Fallback xmlns="">
            <p:pic>
              <p:nvPicPr>
                <p:cNvPr id="493" name="Freihand 492">
                  <a:extLst>
                    <a:ext uri="{FF2B5EF4-FFF2-40B4-BE49-F238E27FC236}">
                      <a16:creationId xmlns:a16="http://schemas.microsoft.com/office/drawing/2014/main" id="{F308A034-B5E2-C342-70A7-B96AE383C033}"/>
                    </a:ext>
                  </a:extLst>
                </p:cNvPr>
                <p:cNvPicPr/>
                <p:nvPr/>
              </p:nvPicPr>
              <p:blipFill>
                <a:blip r:embed="rId776"/>
                <a:stretch>
                  <a:fillRect/>
                </a:stretch>
              </p:blipFill>
              <p:spPr>
                <a:xfrm>
                  <a:off x="951087" y="4181662"/>
                  <a:ext cx="633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495" name="Freihand 494">
                  <a:extLst>
                    <a:ext uri="{FF2B5EF4-FFF2-40B4-BE49-F238E27FC236}">
                      <a16:creationId xmlns:a16="http://schemas.microsoft.com/office/drawing/2014/main" id="{491D78F4-3065-37B4-FE08-D7CAD5ACAAEC}"/>
                    </a:ext>
                  </a:extLst>
                </p14:cNvPr>
                <p14:cNvContentPartPr/>
                <p14:nvPr/>
              </p14:nvContentPartPr>
              <p14:xfrm>
                <a:off x="1133607" y="4182742"/>
                <a:ext cx="2367360" cy="2206080"/>
              </p14:xfrm>
            </p:contentPart>
          </mc:Choice>
          <mc:Fallback xmlns="">
            <p:pic>
              <p:nvPicPr>
                <p:cNvPr id="495" name="Freihand 494">
                  <a:extLst>
                    <a:ext uri="{FF2B5EF4-FFF2-40B4-BE49-F238E27FC236}">
                      <a16:creationId xmlns:a16="http://schemas.microsoft.com/office/drawing/2014/main" id="{491D78F4-3065-37B4-FE08-D7CAD5ACAAEC}"/>
                    </a:ext>
                  </a:extLst>
                </p:cNvPr>
                <p:cNvPicPr/>
                <p:nvPr/>
              </p:nvPicPr>
              <p:blipFill>
                <a:blip r:embed="rId778"/>
                <a:stretch>
                  <a:fillRect/>
                </a:stretch>
              </p:blipFill>
              <p:spPr>
                <a:xfrm>
                  <a:off x="1124967" y="4173742"/>
                  <a:ext cx="2385000" cy="222372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496" name="Freihand 495">
                  <a:extLst>
                    <a:ext uri="{FF2B5EF4-FFF2-40B4-BE49-F238E27FC236}">
                      <a16:creationId xmlns:a16="http://schemas.microsoft.com/office/drawing/2014/main" id="{7F900012-8266-4866-D8FC-2A02B8D9593A}"/>
                    </a:ext>
                  </a:extLst>
                </p14:cNvPr>
                <p14:cNvContentPartPr/>
                <p14:nvPr/>
              </p14:nvContentPartPr>
              <p14:xfrm>
                <a:off x="3374607" y="5829022"/>
                <a:ext cx="30240" cy="200520"/>
              </p14:xfrm>
            </p:contentPart>
          </mc:Choice>
          <mc:Fallback xmlns="">
            <p:pic>
              <p:nvPicPr>
                <p:cNvPr id="496" name="Freihand 495">
                  <a:extLst>
                    <a:ext uri="{FF2B5EF4-FFF2-40B4-BE49-F238E27FC236}">
                      <a16:creationId xmlns:a16="http://schemas.microsoft.com/office/drawing/2014/main" id="{7F900012-8266-4866-D8FC-2A02B8D9593A}"/>
                    </a:ext>
                  </a:extLst>
                </p:cNvPr>
                <p:cNvPicPr/>
                <p:nvPr/>
              </p:nvPicPr>
              <p:blipFill>
                <a:blip r:embed="rId780"/>
                <a:stretch>
                  <a:fillRect/>
                </a:stretch>
              </p:blipFill>
              <p:spPr>
                <a:xfrm>
                  <a:off x="3365967" y="5820022"/>
                  <a:ext cx="478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497" name="Freihand 496">
                  <a:extLst>
                    <a:ext uri="{FF2B5EF4-FFF2-40B4-BE49-F238E27FC236}">
                      <a16:creationId xmlns:a16="http://schemas.microsoft.com/office/drawing/2014/main" id="{28FB90FC-5F64-E04B-0B2A-D460B3EFC5E2}"/>
                    </a:ext>
                  </a:extLst>
                </p14:cNvPr>
                <p14:cNvContentPartPr/>
                <p14:nvPr/>
              </p14:nvContentPartPr>
              <p14:xfrm>
                <a:off x="3462447" y="5801302"/>
                <a:ext cx="105120" cy="226080"/>
              </p14:xfrm>
            </p:contentPart>
          </mc:Choice>
          <mc:Fallback xmlns="">
            <p:pic>
              <p:nvPicPr>
                <p:cNvPr id="497" name="Freihand 496">
                  <a:extLst>
                    <a:ext uri="{FF2B5EF4-FFF2-40B4-BE49-F238E27FC236}">
                      <a16:creationId xmlns:a16="http://schemas.microsoft.com/office/drawing/2014/main" id="{28FB90FC-5F64-E04B-0B2A-D460B3EFC5E2}"/>
                    </a:ext>
                  </a:extLst>
                </p:cNvPr>
                <p:cNvPicPr/>
                <p:nvPr/>
              </p:nvPicPr>
              <p:blipFill>
                <a:blip r:embed="rId782"/>
                <a:stretch>
                  <a:fillRect/>
                </a:stretch>
              </p:blipFill>
              <p:spPr>
                <a:xfrm>
                  <a:off x="3453447" y="5792662"/>
                  <a:ext cx="12276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501" name="Freihand 500">
                  <a:extLst>
                    <a:ext uri="{FF2B5EF4-FFF2-40B4-BE49-F238E27FC236}">
                      <a16:creationId xmlns:a16="http://schemas.microsoft.com/office/drawing/2014/main" id="{5B91F7A6-CDC9-F475-E3F8-0BCE4FA68BCE}"/>
                    </a:ext>
                  </a:extLst>
                </p14:cNvPr>
                <p14:cNvContentPartPr/>
                <p14:nvPr/>
              </p14:nvContentPartPr>
              <p14:xfrm>
                <a:off x="2816607" y="6221422"/>
                <a:ext cx="38520" cy="209880"/>
              </p14:xfrm>
            </p:contentPart>
          </mc:Choice>
          <mc:Fallback xmlns="">
            <p:pic>
              <p:nvPicPr>
                <p:cNvPr id="501" name="Freihand 500">
                  <a:extLst>
                    <a:ext uri="{FF2B5EF4-FFF2-40B4-BE49-F238E27FC236}">
                      <a16:creationId xmlns:a16="http://schemas.microsoft.com/office/drawing/2014/main" id="{5B91F7A6-CDC9-F475-E3F8-0BCE4FA68BCE}"/>
                    </a:ext>
                  </a:extLst>
                </p:cNvPr>
                <p:cNvPicPr/>
                <p:nvPr/>
              </p:nvPicPr>
              <p:blipFill>
                <a:blip r:embed="rId784"/>
                <a:stretch>
                  <a:fillRect/>
                </a:stretch>
              </p:blipFill>
              <p:spPr>
                <a:xfrm>
                  <a:off x="2807967" y="6212422"/>
                  <a:ext cx="561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503" name="Freihand 502">
                  <a:extLst>
                    <a:ext uri="{FF2B5EF4-FFF2-40B4-BE49-F238E27FC236}">
                      <a16:creationId xmlns:a16="http://schemas.microsoft.com/office/drawing/2014/main" id="{337F35E0-C36E-AFA1-22DC-AC6169EB9B10}"/>
                    </a:ext>
                  </a:extLst>
                </p14:cNvPr>
                <p14:cNvContentPartPr/>
                <p14:nvPr/>
              </p14:nvContentPartPr>
              <p14:xfrm>
                <a:off x="2538687" y="6437062"/>
                <a:ext cx="84960" cy="178560"/>
              </p14:xfrm>
            </p:contentPart>
          </mc:Choice>
          <mc:Fallback xmlns="">
            <p:pic>
              <p:nvPicPr>
                <p:cNvPr id="503" name="Freihand 502">
                  <a:extLst>
                    <a:ext uri="{FF2B5EF4-FFF2-40B4-BE49-F238E27FC236}">
                      <a16:creationId xmlns:a16="http://schemas.microsoft.com/office/drawing/2014/main" id="{337F35E0-C36E-AFA1-22DC-AC6169EB9B10}"/>
                    </a:ext>
                  </a:extLst>
                </p:cNvPr>
                <p:cNvPicPr/>
                <p:nvPr/>
              </p:nvPicPr>
              <p:blipFill>
                <a:blip r:embed="rId786"/>
                <a:stretch>
                  <a:fillRect/>
                </a:stretch>
              </p:blipFill>
              <p:spPr>
                <a:xfrm>
                  <a:off x="2530047" y="6428422"/>
                  <a:ext cx="1026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504" name="Freihand 503">
                  <a:extLst>
                    <a:ext uri="{FF2B5EF4-FFF2-40B4-BE49-F238E27FC236}">
                      <a16:creationId xmlns:a16="http://schemas.microsoft.com/office/drawing/2014/main" id="{8046EC88-B8B9-960A-E074-432860E9D8CD}"/>
                    </a:ext>
                  </a:extLst>
                </p14:cNvPr>
                <p14:cNvContentPartPr/>
                <p14:nvPr/>
              </p14:nvContentPartPr>
              <p14:xfrm>
                <a:off x="2616087" y="6520222"/>
                <a:ext cx="21600" cy="135720"/>
              </p14:xfrm>
            </p:contentPart>
          </mc:Choice>
          <mc:Fallback xmlns="">
            <p:pic>
              <p:nvPicPr>
                <p:cNvPr id="504" name="Freihand 503">
                  <a:extLst>
                    <a:ext uri="{FF2B5EF4-FFF2-40B4-BE49-F238E27FC236}">
                      <a16:creationId xmlns:a16="http://schemas.microsoft.com/office/drawing/2014/main" id="{8046EC88-B8B9-960A-E074-432860E9D8CD}"/>
                    </a:ext>
                  </a:extLst>
                </p:cNvPr>
                <p:cNvPicPr/>
                <p:nvPr/>
              </p:nvPicPr>
              <p:blipFill>
                <a:blip r:embed="rId788"/>
                <a:stretch>
                  <a:fillRect/>
                </a:stretch>
              </p:blipFill>
              <p:spPr>
                <a:xfrm>
                  <a:off x="2607447" y="6511582"/>
                  <a:ext cx="392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505" name="Freihand 504">
                  <a:extLst>
                    <a:ext uri="{FF2B5EF4-FFF2-40B4-BE49-F238E27FC236}">
                      <a16:creationId xmlns:a16="http://schemas.microsoft.com/office/drawing/2014/main" id="{05EC4772-2509-32B4-83C2-FEB0D98690B9}"/>
                    </a:ext>
                  </a:extLst>
                </p14:cNvPr>
                <p14:cNvContentPartPr/>
                <p14:nvPr/>
              </p14:nvContentPartPr>
              <p14:xfrm>
                <a:off x="2672607" y="6487822"/>
                <a:ext cx="235800" cy="169200"/>
              </p14:xfrm>
            </p:contentPart>
          </mc:Choice>
          <mc:Fallback xmlns="">
            <p:pic>
              <p:nvPicPr>
                <p:cNvPr id="505" name="Freihand 504">
                  <a:extLst>
                    <a:ext uri="{FF2B5EF4-FFF2-40B4-BE49-F238E27FC236}">
                      <a16:creationId xmlns:a16="http://schemas.microsoft.com/office/drawing/2014/main" id="{05EC4772-2509-32B4-83C2-FEB0D98690B9}"/>
                    </a:ext>
                  </a:extLst>
                </p:cNvPr>
                <p:cNvPicPr/>
                <p:nvPr/>
              </p:nvPicPr>
              <p:blipFill>
                <a:blip r:embed="rId790"/>
                <a:stretch>
                  <a:fillRect/>
                </a:stretch>
              </p:blipFill>
              <p:spPr>
                <a:xfrm>
                  <a:off x="2663607" y="6478822"/>
                  <a:ext cx="2534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509" name="Freihand 508">
                  <a:extLst>
                    <a:ext uri="{FF2B5EF4-FFF2-40B4-BE49-F238E27FC236}">
                      <a16:creationId xmlns:a16="http://schemas.microsoft.com/office/drawing/2014/main" id="{8C095B0B-281E-69E0-CE5C-36D218F5074C}"/>
                    </a:ext>
                  </a:extLst>
                </p14:cNvPr>
                <p14:cNvContentPartPr/>
                <p14:nvPr/>
              </p14:nvContentPartPr>
              <p14:xfrm>
                <a:off x="928047" y="5882662"/>
                <a:ext cx="148320" cy="28800"/>
              </p14:xfrm>
            </p:contentPart>
          </mc:Choice>
          <mc:Fallback xmlns="">
            <p:pic>
              <p:nvPicPr>
                <p:cNvPr id="509" name="Freihand 508">
                  <a:extLst>
                    <a:ext uri="{FF2B5EF4-FFF2-40B4-BE49-F238E27FC236}">
                      <a16:creationId xmlns:a16="http://schemas.microsoft.com/office/drawing/2014/main" id="{8C095B0B-281E-69E0-CE5C-36D218F5074C}"/>
                    </a:ext>
                  </a:extLst>
                </p:cNvPr>
                <p:cNvPicPr/>
                <p:nvPr/>
              </p:nvPicPr>
              <p:blipFill>
                <a:blip r:embed="rId792"/>
                <a:stretch>
                  <a:fillRect/>
                </a:stretch>
              </p:blipFill>
              <p:spPr>
                <a:xfrm>
                  <a:off x="919047" y="5873662"/>
                  <a:ext cx="1659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510" name="Freihand 509">
                  <a:extLst>
                    <a:ext uri="{FF2B5EF4-FFF2-40B4-BE49-F238E27FC236}">
                      <a16:creationId xmlns:a16="http://schemas.microsoft.com/office/drawing/2014/main" id="{A99EAF0E-4387-B9DD-4D66-63310E14BAC4}"/>
                    </a:ext>
                  </a:extLst>
                </p14:cNvPr>
                <p14:cNvContentPartPr/>
                <p14:nvPr/>
              </p14:nvContentPartPr>
              <p14:xfrm>
                <a:off x="610527" y="5804902"/>
                <a:ext cx="76680" cy="183240"/>
              </p14:xfrm>
            </p:contentPart>
          </mc:Choice>
          <mc:Fallback xmlns="">
            <p:pic>
              <p:nvPicPr>
                <p:cNvPr id="510" name="Freihand 509">
                  <a:extLst>
                    <a:ext uri="{FF2B5EF4-FFF2-40B4-BE49-F238E27FC236}">
                      <a16:creationId xmlns:a16="http://schemas.microsoft.com/office/drawing/2014/main" id="{A99EAF0E-4387-B9DD-4D66-63310E14BAC4}"/>
                    </a:ext>
                  </a:extLst>
                </p:cNvPr>
                <p:cNvPicPr/>
                <p:nvPr/>
              </p:nvPicPr>
              <p:blipFill>
                <a:blip r:embed="rId794"/>
                <a:stretch>
                  <a:fillRect/>
                </a:stretch>
              </p:blipFill>
              <p:spPr>
                <a:xfrm>
                  <a:off x="601887" y="5796262"/>
                  <a:ext cx="943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511" name="Freihand 510">
                  <a:extLst>
                    <a:ext uri="{FF2B5EF4-FFF2-40B4-BE49-F238E27FC236}">
                      <a16:creationId xmlns:a16="http://schemas.microsoft.com/office/drawing/2014/main" id="{ADB3C0DE-D820-9228-3372-68C586A1C167}"/>
                    </a:ext>
                  </a:extLst>
                </p14:cNvPr>
                <p14:cNvContentPartPr/>
                <p14:nvPr/>
              </p14:nvContentPartPr>
              <p14:xfrm>
                <a:off x="651207" y="5789062"/>
                <a:ext cx="175680" cy="182880"/>
              </p14:xfrm>
            </p:contentPart>
          </mc:Choice>
          <mc:Fallback xmlns="">
            <p:pic>
              <p:nvPicPr>
                <p:cNvPr id="511" name="Freihand 510">
                  <a:extLst>
                    <a:ext uri="{FF2B5EF4-FFF2-40B4-BE49-F238E27FC236}">
                      <a16:creationId xmlns:a16="http://schemas.microsoft.com/office/drawing/2014/main" id="{ADB3C0DE-D820-9228-3372-68C586A1C167}"/>
                    </a:ext>
                  </a:extLst>
                </p:cNvPr>
                <p:cNvPicPr/>
                <p:nvPr/>
              </p:nvPicPr>
              <p:blipFill>
                <a:blip r:embed="rId796"/>
                <a:stretch>
                  <a:fillRect/>
                </a:stretch>
              </p:blipFill>
              <p:spPr>
                <a:xfrm>
                  <a:off x="642567" y="5780422"/>
                  <a:ext cx="1933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512" name="Freihand 511">
                  <a:extLst>
                    <a:ext uri="{FF2B5EF4-FFF2-40B4-BE49-F238E27FC236}">
                      <a16:creationId xmlns:a16="http://schemas.microsoft.com/office/drawing/2014/main" id="{5B5243E7-98F0-12BC-49E9-E3FA4F12DA16}"/>
                    </a:ext>
                  </a:extLst>
                </p14:cNvPr>
                <p14:cNvContentPartPr/>
                <p14:nvPr/>
              </p14:nvContentPartPr>
              <p14:xfrm>
                <a:off x="717807" y="5757022"/>
                <a:ext cx="77400" cy="83880"/>
              </p14:xfrm>
            </p:contentPart>
          </mc:Choice>
          <mc:Fallback xmlns="">
            <p:pic>
              <p:nvPicPr>
                <p:cNvPr id="512" name="Freihand 511">
                  <a:extLst>
                    <a:ext uri="{FF2B5EF4-FFF2-40B4-BE49-F238E27FC236}">
                      <a16:creationId xmlns:a16="http://schemas.microsoft.com/office/drawing/2014/main" id="{5B5243E7-98F0-12BC-49E9-E3FA4F12DA16}"/>
                    </a:ext>
                  </a:extLst>
                </p:cNvPr>
                <p:cNvPicPr/>
                <p:nvPr/>
              </p:nvPicPr>
              <p:blipFill>
                <a:blip r:embed="rId798"/>
                <a:stretch>
                  <a:fillRect/>
                </a:stretch>
              </p:blipFill>
              <p:spPr>
                <a:xfrm>
                  <a:off x="708807" y="5748382"/>
                  <a:ext cx="950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513" name="Freihand 512">
                  <a:extLst>
                    <a:ext uri="{FF2B5EF4-FFF2-40B4-BE49-F238E27FC236}">
                      <a16:creationId xmlns:a16="http://schemas.microsoft.com/office/drawing/2014/main" id="{BCEDCB85-5905-C6E9-AAE5-CB6EE5E99F71}"/>
                    </a:ext>
                  </a:extLst>
                </p14:cNvPr>
                <p14:cNvContentPartPr/>
                <p14:nvPr/>
              </p14:nvContentPartPr>
              <p14:xfrm>
                <a:off x="838047" y="5928742"/>
                <a:ext cx="38520" cy="77400"/>
              </p14:xfrm>
            </p:contentPart>
          </mc:Choice>
          <mc:Fallback xmlns="">
            <p:pic>
              <p:nvPicPr>
                <p:cNvPr id="513" name="Freihand 512">
                  <a:extLst>
                    <a:ext uri="{FF2B5EF4-FFF2-40B4-BE49-F238E27FC236}">
                      <a16:creationId xmlns:a16="http://schemas.microsoft.com/office/drawing/2014/main" id="{BCEDCB85-5905-C6E9-AAE5-CB6EE5E99F71}"/>
                    </a:ext>
                  </a:extLst>
                </p:cNvPr>
                <p:cNvPicPr/>
                <p:nvPr/>
              </p:nvPicPr>
              <p:blipFill>
                <a:blip r:embed="rId800"/>
                <a:stretch>
                  <a:fillRect/>
                </a:stretch>
              </p:blipFill>
              <p:spPr>
                <a:xfrm>
                  <a:off x="829407" y="5920102"/>
                  <a:ext cx="561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515" name="Freihand 514">
                  <a:extLst>
                    <a:ext uri="{FF2B5EF4-FFF2-40B4-BE49-F238E27FC236}">
                      <a16:creationId xmlns:a16="http://schemas.microsoft.com/office/drawing/2014/main" id="{79C655CD-B8C0-4F9D-E79F-50D9386BA832}"/>
                    </a:ext>
                  </a:extLst>
                </p14:cNvPr>
                <p14:cNvContentPartPr/>
                <p14:nvPr/>
              </p14:nvContentPartPr>
              <p14:xfrm>
                <a:off x="3086967" y="5929102"/>
                <a:ext cx="28080" cy="47160"/>
              </p14:xfrm>
            </p:contentPart>
          </mc:Choice>
          <mc:Fallback xmlns="">
            <p:pic>
              <p:nvPicPr>
                <p:cNvPr id="515" name="Freihand 514">
                  <a:extLst>
                    <a:ext uri="{FF2B5EF4-FFF2-40B4-BE49-F238E27FC236}">
                      <a16:creationId xmlns:a16="http://schemas.microsoft.com/office/drawing/2014/main" id="{79C655CD-B8C0-4F9D-E79F-50D9386BA832}"/>
                    </a:ext>
                  </a:extLst>
                </p:cNvPr>
                <p:cNvPicPr/>
                <p:nvPr/>
              </p:nvPicPr>
              <p:blipFill>
                <a:blip r:embed="rId802"/>
                <a:stretch>
                  <a:fillRect/>
                </a:stretch>
              </p:blipFill>
              <p:spPr>
                <a:xfrm>
                  <a:off x="3077967" y="5920102"/>
                  <a:ext cx="457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516" name="Freihand 515">
                  <a:extLst>
                    <a:ext uri="{FF2B5EF4-FFF2-40B4-BE49-F238E27FC236}">
                      <a16:creationId xmlns:a16="http://schemas.microsoft.com/office/drawing/2014/main" id="{846FC15A-5081-90F8-42BE-E8DC242708A3}"/>
                    </a:ext>
                  </a:extLst>
                </p14:cNvPr>
                <p14:cNvContentPartPr/>
                <p14:nvPr/>
              </p14:nvContentPartPr>
              <p14:xfrm>
                <a:off x="2860167" y="4589542"/>
                <a:ext cx="1200600" cy="1728360"/>
              </p14:xfrm>
            </p:contentPart>
          </mc:Choice>
          <mc:Fallback xmlns="">
            <p:pic>
              <p:nvPicPr>
                <p:cNvPr id="516" name="Freihand 515">
                  <a:extLst>
                    <a:ext uri="{FF2B5EF4-FFF2-40B4-BE49-F238E27FC236}">
                      <a16:creationId xmlns:a16="http://schemas.microsoft.com/office/drawing/2014/main" id="{846FC15A-5081-90F8-42BE-E8DC242708A3}"/>
                    </a:ext>
                  </a:extLst>
                </p:cNvPr>
                <p:cNvPicPr/>
                <p:nvPr/>
              </p:nvPicPr>
              <p:blipFill>
                <a:blip r:embed="rId804"/>
                <a:stretch>
                  <a:fillRect/>
                </a:stretch>
              </p:blipFill>
              <p:spPr>
                <a:xfrm>
                  <a:off x="2851527" y="4580542"/>
                  <a:ext cx="1218240" cy="174600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517" name="Freihand 516">
                  <a:extLst>
                    <a:ext uri="{FF2B5EF4-FFF2-40B4-BE49-F238E27FC236}">
                      <a16:creationId xmlns:a16="http://schemas.microsoft.com/office/drawing/2014/main" id="{44FAE605-9E6A-EC49-64A4-2615EED170F2}"/>
                    </a:ext>
                  </a:extLst>
                </p14:cNvPr>
                <p14:cNvContentPartPr/>
                <p14:nvPr/>
              </p14:nvContentPartPr>
              <p14:xfrm>
                <a:off x="4220967" y="4365262"/>
                <a:ext cx="145800" cy="228600"/>
              </p14:xfrm>
            </p:contentPart>
          </mc:Choice>
          <mc:Fallback xmlns="">
            <p:pic>
              <p:nvPicPr>
                <p:cNvPr id="517" name="Freihand 516">
                  <a:extLst>
                    <a:ext uri="{FF2B5EF4-FFF2-40B4-BE49-F238E27FC236}">
                      <a16:creationId xmlns:a16="http://schemas.microsoft.com/office/drawing/2014/main" id="{44FAE605-9E6A-EC49-64A4-2615EED170F2}"/>
                    </a:ext>
                  </a:extLst>
                </p:cNvPr>
                <p:cNvPicPr/>
                <p:nvPr/>
              </p:nvPicPr>
              <p:blipFill>
                <a:blip r:embed="rId806"/>
                <a:stretch>
                  <a:fillRect/>
                </a:stretch>
              </p:blipFill>
              <p:spPr>
                <a:xfrm>
                  <a:off x="4212327" y="4356622"/>
                  <a:ext cx="16344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518" name="Freihand 517">
                  <a:extLst>
                    <a:ext uri="{FF2B5EF4-FFF2-40B4-BE49-F238E27FC236}">
                      <a16:creationId xmlns:a16="http://schemas.microsoft.com/office/drawing/2014/main" id="{8632D3C9-04F2-C9CE-6380-247A0280D5F8}"/>
                    </a:ext>
                  </a:extLst>
                </p14:cNvPr>
                <p14:cNvContentPartPr/>
                <p14:nvPr/>
              </p14:nvContentPartPr>
              <p14:xfrm>
                <a:off x="4421847" y="4300462"/>
                <a:ext cx="176760" cy="204480"/>
              </p14:xfrm>
            </p:contentPart>
          </mc:Choice>
          <mc:Fallback xmlns="">
            <p:pic>
              <p:nvPicPr>
                <p:cNvPr id="518" name="Freihand 517">
                  <a:extLst>
                    <a:ext uri="{FF2B5EF4-FFF2-40B4-BE49-F238E27FC236}">
                      <a16:creationId xmlns:a16="http://schemas.microsoft.com/office/drawing/2014/main" id="{8632D3C9-04F2-C9CE-6380-247A0280D5F8}"/>
                    </a:ext>
                  </a:extLst>
                </p:cNvPr>
                <p:cNvPicPr/>
                <p:nvPr/>
              </p:nvPicPr>
              <p:blipFill>
                <a:blip r:embed="rId808"/>
                <a:stretch>
                  <a:fillRect/>
                </a:stretch>
              </p:blipFill>
              <p:spPr>
                <a:xfrm>
                  <a:off x="4412847" y="4291462"/>
                  <a:ext cx="19440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520" name="Freihand 519">
                  <a:extLst>
                    <a:ext uri="{FF2B5EF4-FFF2-40B4-BE49-F238E27FC236}">
                      <a16:creationId xmlns:a16="http://schemas.microsoft.com/office/drawing/2014/main" id="{6A67F8A1-EA39-BD3A-2F6A-EEA31F913F2B}"/>
                    </a:ext>
                  </a:extLst>
                </p14:cNvPr>
                <p14:cNvContentPartPr/>
                <p14:nvPr/>
              </p14:nvContentPartPr>
              <p14:xfrm>
                <a:off x="2834967" y="6297742"/>
                <a:ext cx="36360" cy="42840"/>
              </p14:xfrm>
            </p:contentPart>
          </mc:Choice>
          <mc:Fallback xmlns="">
            <p:pic>
              <p:nvPicPr>
                <p:cNvPr id="520" name="Freihand 519">
                  <a:extLst>
                    <a:ext uri="{FF2B5EF4-FFF2-40B4-BE49-F238E27FC236}">
                      <a16:creationId xmlns:a16="http://schemas.microsoft.com/office/drawing/2014/main" id="{6A67F8A1-EA39-BD3A-2F6A-EEA31F913F2B}"/>
                    </a:ext>
                  </a:extLst>
                </p:cNvPr>
                <p:cNvPicPr/>
                <p:nvPr/>
              </p:nvPicPr>
              <p:blipFill>
                <a:blip r:embed="rId810"/>
                <a:stretch>
                  <a:fillRect/>
                </a:stretch>
              </p:blipFill>
              <p:spPr>
                <a:xfrm>
                  <a:off x="2826327" y="6288742"/>
                  <a:ext cx="540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521" name="Freihand 520">
                  <a:extLst>
                    <a:ext uri="{FF2B5EF4-FFF2-40B4-BE49-F238E27FC236}">
                      <a16:creationId xmlns:a16="http://schemas.microsoft.com/office/drawing/2014/main" id="{417E2F6A-822B-64E7-5CFB-52AFB9B21C1E}"/>
                    </a:ext>
                  </a:extLst>
                </p14:cNvPr>
                <p14:cNvContentPartPr/>
                <p14:nvPr/>
              </p14:nvContentPartPr>
              <p14:xfrm>
                <a:off x="3435447" y="6194062"/>
                <a:ext cx="37080" cy="266760"/>
              </p14:xfrm>
            </p:contentPart>
          </mc:Choice>
          <mc:Fallback xmlns="">
            <p:pic>
              <p:nvPicPr>
                <p:cNvPr id="521" name="Freihand 520">
                  <a:extLst>
                    <a:ext uri="{FF2B5EF4-FFF2-40B4-BE49-F238E27FC236}">
                      <a16:creationId xmlns:a16="http://schemas.microsoft.com/office/drawing/2014/main" id="{417E2F6A-822B-64E7-5CFB-52AFB9B21C1E}"/>
                    </a:ext>
                  </a:extLst>
                </p:cNvPr>
                <p:cNvPicPr/>
                <p:nvPr/>
              </p:nvPicPr>
              <p:blipFill>
                <a:blip r:embed="rId812"/>
                <a:stretch>
                  <a:fillRect/>
                </a:stretch>
              </p:blipFill>
              <p:spPr>
                <a:xfrm>
                  <a:off x="3426807" y="6185422"/>
                  <a:ext cx="54720" cy="284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13">
            <p14:nvContentPartPr>
              <p14:cNvPr id="523" name="Freihand 522">
                <a:extLst>
                  <a:ext uri="{FF2B5EF4-FFF2-40B4-BE49-F238E27FC236}">
                    <a16:creationId xmlns:a16="http://schemas.microsoft.com/office/drawing/2014/main" id="{8FF02A43-E267-2C41-348C-6121F16648B6}"/>
                  </a:ext>
                </a:extLst>
              </p14:cNvPr>
              <p14:cNvContentPartPr/>
              <p14:nvPr/>
            </p14:nvContentPartPr>
            <p14:xfrm>
              <a:off x="2221887" y="883342"/>
              <a:ext cx="573480" cy="52920"/>
            </p14:xfrm>
          </p:contentPart>
        </mc:Choice>
        <mc:Fallback xmlns="">
          <p:pic>
            <p:nvPicPr>
              <p:cNvPr id="523" name="Freihand 522">
                <a:extLst>
                  <a:ext uri="{FF2B5EF4-FFF2-40B4-BE49-F238E27FC236}">
                    <a16:creationId xmlns:a16="http://schemas.microsoft.com/office/drawing/2014/main" id="{8FF02A43-E267-2C41-348C-6121F16648B6}"/>
                  </a:ext>
                </a:extLst>
              </p:cNvPr>
              <p:cNvPicPr/>
              <p:nvPr/>
            </p:nvPicPr>
            <p:blipFill>
              <a:blip r:embed="rId814"/>
              <a:stretch>
                <a:fillRect/>
              </a:stretch>
            </p:blipFill>
            <p:spPr>
              <a:xfrm>
                <a:off x="2213247" y="874342"/>
                <a:ext cx="5911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524" name="Freihand 523">
                <a:extLst>
                  <a:ext uri="{FF2B5EF4-FFF2-40B4-BE49-F238E27FC236}">
                    <a16:creationId xmlns:a16="http://schemas.microsoft.com/office/drawing/2014/main" id="{168EC215-2BD0-8BA8-4C65-347631F1F50D}"/>
                  </a:ext>
                </a:extLst>
              </p14:cNvPr>
              <p14:cNvContentPartPr/>
              <p14:nvPr/>
            </p14:nvContentPartPr>
            <p14:xfrm>
              <a:off x="4224927" y="339022"/>
              <a:ext cx="411480" cy="55800"/>
            </p14:xfrm>
          </p:contentPart>
        </mc:Choice>
        <mc:Fallback xmlns="">
          <p:pic>
            <p:nvPicPr>
              <p:cNvPr id="524" name="Freihand 523">
                <a:extLst>
                  <a:ext uri="{FF2B5EF4-FFF2-40B4-BE49-F238E27FC236}">
                    <a16:creationId xmlns:a16="http://schemas.microsoft.com/office/drawing/2014/main" id="{168EC215-2BD0-8BA8-4C65-347631F1F50D}"/>
                  </a:ext>
                </a:extLst>
              </p:cNvPr>
              <p:cNvPicPr/>
              <p:nvPr/>
            </p:nvPicPr>
            <p:blipFill>
              <a:blip r:embed="rId816"/>
              <a:stretch>
                <a:fillRect/>
              </a:stretch>
            </p:blipFill>
            <p:spPr>
              <a:xfrm>
                <a:off x="4215927" y="330022"/>
                <a:ext cx="4291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525" name="Freihand 524">
                <a:extLst>
                  <a:ext uri="{FF2B5EF4-FFF2-40B4-BE49-F238E27FC236}">
                    <a16:creationId xmlns:a16="http://schemas.microsoft.com/office/drawing/2014/main" id="{95886D60-CAEB-5C5C-2FCF-56B9353B7867}"/>
                  </a:ext>
                </a:extLst>
              </p14:cNvPr>
              <p14:cNvContentPartPr/>
              <p14:nvPr/>
            </p14:nvContentPartPr>
            <p14:xfrm>
              <a:off x="4202967" y="22582"/>
              <a:ext cx="371160" cy="361080"/>
            </p14:xfrm>
          </p:contentPart>
        </mc:Choice>
        <mc:Fallback xmlns="">
          <p:pic>
            <p:nvPicPr>
              <p:cNvPr id="525" name="Freihand 524">
                <a:extLst>
                  <a:ext uri="{FF2B5EF4-FFF2-40B4-BE49-F238E27FC236}">
                    <a16:creationId xmlns:a16="http://schemas.microsoft.com/office/drawing/2014/main" id="{95886D60-CAEB-5C5C-2FCF-56B9353B7867}"/>
                  </a:ext>
                </a:extLst>
              </p:cNvPr>
              <p:cNvPicPr/>
              <p:nvPr/>
            </p:nvPicPr>
            <p:blipFill>
              <a:blip r:embed="rId818"/>
              <a:stretch>
                <a:fillRect/>
              </a:stretch>
            </p:blipFill>
            <p:spPr>
              <a:xfrm>
                <a:off x="4193967" y="13582"/>
                <a:ext cx="388800" cy="37872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2" name="Freihand 1">
                <a:extLst>
                  <a:ext uri="{FF2B5EF4-FFF2-40B4-BE49-F238E27FC236}">
                    <a16:creationId xmlns:a16="http://schemas.microsoft.com/office/drawing/2014/main" id="{64D5EB80-9B91-3F5B-E8A8-5EC0E8F8A89A}"/>
                  </a:ext>
                </a:extLst>
              </p14:cNvPr>
              <p14:cNvContentPartPr/>
              <p14:nvPr/>
            </p14:nvContentPartPr>
            <p14:xfrm>
              <a:off x="7167927" y="1163062"/>
              <a:ext cx="2226600" cy="47160"/>
            </p14:xfrm>
          </p:contentPart>
        </mc:Choice>
        <mc:Fallback>
          <p:pic>
            <p:nvPicPr>
              <p:cNvPr id="2" name="Freihand 1">
                <a:extLst>
                  <a:ext uri="{FF2B5EF4-FFF2-40B4-BE49-F238E27FC236}">
                    <a16:creationId xmlns:a16="http://schemas.microsoft.com/office/drawing/2014/main" id="{64D5EB80-9B91-3F5B-E8A8-5EC0E8F8A89A}"/>
                  </a:ext>
                </a:extLst>
              </p:cNvPr>
              <p:cNvPicPr/>
              <p:nvPr/>
            </p:nvPicPr>
            <p:blipFill>
              <a:blip r:embed="rId820"/>
              <a:stretch>
                <a:fillRect/>
              </a:stretch>
            </p:blipFill>
            <p:spPr>
              <a:xfrm>
                <a:off x="7163607" y="1158742"/>
                <a:ext cx="22352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25" name="Freihand 24">
                <a:extLst>
                  <a:ext uri="{FF2B5EF4-FFF2-40B4-BE49-F238E27FC236}">
                    <a16:creationId xmlns:a16="http://schemas.microsoft.com/office/drawing/2014/main" id="{7466E9E4-4091-9431-2F1A-C167C0BBCFC2}"/>
                  </a:ext>
                </a:extLst>
              </p14:cNvPr>
              <p14:cNvContentPartPr/>
              <p14:nvPr/>
            </p14:nvContentPartPr>
            <p14:xfrm>
              <a:off x="810327" y="1350262"/>
              <a:ext cx="347760" cy="71280"/>
            </p14:xfrm>
          </p:contentPart>
        </mc:Choice>
        <mc:Fallback>
          <p:pic>
            <p:nvPicPr>
              <p:cNvPr id="25" name="Freihand 24">
                <a:extLst>
                  <a:ext uri="{FF2B5EF4-FFF2-40B4-BE49-F238E27FC236}">
                    <a16:creationId xmlns:a16="http://schemas.microsoft.com/office/drawing/2014/main" id="{7466E9E4-4091-9431-2F1A-C167C0BBCFC2}"/>
                  </a:ext>
                </a:extLst>
              </p:cNvPr>
              <p:cNvPicPr/>
              <p:nvPr/>
            </p:nvPicPr>
            <p:blipFill>
              <a:blip r:embed="rId822"/>
              <a:stretch>
                <a:fillRect/>
              </a:stretch>
            </p:blipFill>
            <p:spPr>
              <a:xfrm>
                <a:off x="806007" y="1345942"/>
                <a:ext cx="3564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34" name="Freihand 33">
                <a:extLst>
                  <a:ext uri="{FF2B5EF4-FFF2-40B4-BE49-F238E27FC236}">
                    <a16:creationId xmlns:a16="http://schemas.microsoft.com/office/drawing/2014/main" id="{87E40CD2-1737-EB34-2FD7-ED8FA2131284}"/>
                  </a:ext>
                </a:extLst>
              </p14:cNvPr>
              <p14:cNvContentPartPr/>
              <p14:nvPr/>
            </p14:nvContentPartPr>
            <p14:xfrm>
              <a:off x="8266287" y="2686222"/>
              <a:ext cx="2366640" cy="117360"/>
            </p14:xfrm>
          </p:contentPart>
        </mc:Choice>
        <mc:Fallback>
          <p:pic>
            <p:nvPicPr>
              <p:cNvPr id="34" name="Freihand 33">
                <a:extLst>
                  <a:ext uri="{FF2B5EF4-FFF2-40B4-BE49-F238E27FC236}">
                    <a16:creationId xmlns:a16="http://schemas.microsoft.com/office/drawing/2014/main" id="{87E40CD2-1737-EB34-2FD7-ED8FA2131284}"/>
                  </a:ext>
                </a:extLst>
              </p:cNvPr>
              <p:cNvPicPr/>
              <p:nvPr/>
            </p:nvPicPr>
            <p:blipFill>
              <a:blip r:embed="rId824"/>
              <a:stretch>
                <a:fillRect/>
              </a:stretch>
            </p:blipFill>
            <p:spPr>
              <a:xfrm>
                <a:off x="8261967" y="2681902"/>
                <a:ext cx="23752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450" name="Freihand 449">
                <a:extLst>
                  <a:ext uri="{FF2B5EF4-FFF2-40B4-BE49-F238E27FC236}">
                    <a16:creationId xmlns:a16="http://schemas.microsoft.com/office/drawing/2014/main" id="{07180538-0ED0-97B9-9107-F38676BDCE04}"/>
                  </a:ext>
                </a:extLst>
              </p14:cNvPr>
              <p14:cNvContentPartPr/>
              <p14:nvPr/>
            </p14:nvContentPartPr>
            <p14:xfrm>
              <a:off x="8127327" y="1685062"/>
              <a:ext cx="3390120" cy="196920"/>
            </p14:xfrm>
          </p:contentPart>
        </mc:Choice>
        <mc:Fallback>
          <p:pic>
            <p:nvPicPr>
              <p:cNvPr id="450" name="Freihand 449">
                <a:extLst>
                  <a:ext uri="{FF2B5EF4-FFF2-40B4-BE49-F238E27FC236}">
                    <a16:creationId xmlns:a16="http://schemas.microsoft.com/office/drawing/2014/main" id="{07180538-0ED0-97B9-9107-F38676BDCE04}"/>
                  </a:ext>
                </a:extLst>
              </p:cNvPr>
              <p:cNvPicPr/>
              <p:nvPr/>
            </p:nvPicPr>
            <p:blipFill>
              <a:blip r:embed="rId826"/>
              <a:stretch>
                <a:fillRect/>
              </a:stretch>
            </p:blipFill>
            <p:spPr>
              <a:xfrm>
                <a:off x="8123007" y="1680742"/>
                <a:ext cx="3398760" cy="205560"/>
              </a:xfrm>
              <a:prstGeom prst="rect">
                <a:avLst/>
              </a:prstGeom>
            </p:spPr>
          </p:pic>
        </mc:Fallback>
      </mc:AlternateContent>
    </p:spTree>
    <p:extLst>
      <p:ext uri="{BB962C8B-B14F-4D97-AF65-F5344CB8AC3E}">
        <p14:creationId xmlns:p14="http://schemas.microsoft.com/office/powerpoint/2010/main" val="3731342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Gerade Verbindung mit Pfeil 17"/>
          <p:cNvCxnSpPr/>
          <p:nvPr/>
        </p:nvCxnSpPr>
        <p:spPr>
          <a:xfrm flipV="1">
            <a:off x="1270218"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Shape 2"/>
          <p:cNvSpPr txBox="1"/>
          <p:nvPr/>
        </p:nvSpPr>
        <p:spPr>
          <a:xfrm>
            <a:off x="363085" y="-991"/>
            <a:ext cx="4577608" cy="532585"/>
          </a:xfrm>
          <a:prstGeom prst="rect">
            <a:avLst/>
          </a:prstGeom>
          <a:noFill/>
          <a:ln>
            <a:noFill/>
          </a:ln>
        </p:spPr>
        <p:txBody>
          <a:bodyPr lIns="81646" tIns="40823" rIns="81646" bIns="40823" anchor="ctr" anchorCtr="1"/>
          <a:lstStyle/>
          <a:p>
            <a:r>
              <a:rPr lang="de-DE" sz="2400" b="1" dirty="0"/>
              <a:t>Fiskalpolitik und das IS-LM-Modell</a:t>
            </a:r>
          </a:p>
        </p:txBody>
      </p:sp>
      <p:cxnSp>
        <p:nvCxnSpPr>
          <p:cNvPr id="25" name="Gerade Verbindung mit Pfeil 24"/>
          <p:cNvCxnSpPr/>
          <p:nvPr/>
        </p:nvCxnSpPr>
        <p:spPr>
          <a:xfrm>
            <a:off x="1270218"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flipV="1">
            <a:off x="1270218"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a:off x="1270218"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flipV="1">
            <a:off x="1270218" y="1011999"/>
            <a:ext cx="2417001" cy="2286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V="1">
            <a:off x="1270218" y="2018904"/>
            <a:ext cx="3222735" cy="8221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a:off x="1923461" y="2710432"/>
            <a:ext cx="0" cy="35658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4529711" y="1861215"/>
            <a:ext cx="67839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(G)</a:t>
            </a:r>
          </a:p>
        </p:txBody>
      </p:sp>
      <p:sp>
        <p:nvSpPr>
          <p:cNvPr id="36" name="Textfeld 35"/>
          <p:cNvSpPr txBox="1"/>
          <p:nvPr/>
        </p:nvSpPr>
        <p:spPr>
          <a:xfrm>
            <a:off x="939935"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38" name="Textfeld 37"/>
          <p:cNvSpPr txBox="1"/>
          <p:nvPr/>
        </p:nvSpPr>
        <p:spPr>
          <a:xfrm>
            <a:off x="4732409" y="3363676"/>
            <a:ext cx="287258" cy="343620"/>
          </a:xfrm>
          <a:prstGeom prst="rect">
            <a:avLst/>
          </a:prstGeom>
          <a:noFill/>
        </p:spPr>
        <p:txBody>
          <a:bodyPr wrap="none" rtlCol="0">
            <a:spAutoFit/>
          </a:bodyPr>
          <a:lstStyle/>
          <a:p>
            <a:r>
              <a:rPr lang="de-DE" sz="1633" dirty="0"/>
              <a:t>Y</a:t>
            </a:r>
          </a:p>
        </p:txBody>
      </p:sp>
      <p:sp>
        <p:nvSpPr>
          <p:cNvPr id="40" name="Textfeld 39"/>
          <p:cNvSpPr txBox="1"/>
          <p:nvPr/>
        </p:nvSpPr>
        <p:spPr>
          <a:xfrm>
            <a:off x="1008921" y="3755622"/>
            <a:ext cx="232756" cy="343620"/>
          </a:xfrm>
          <a:prstGeom prst="rect">
            <a:avLst/>
          </a:prstGeom>
          <a:noFill/>
        </p:spPr>
        <p:txBody>
          <a:bodyPr wrap="none" rtlCol="0">
            <a:spAutoFit/>
          </a:bodyPr>
          <a:lstStyle/>
          <a:p>
            <a:r>
              <a:rPr lang="de-DE" sz="1633" dirty="0"/>
              <a:t>i</a:t>
            </a:r>
          </a:p>
        </p:txBody>
      </p:sp>
      <p:sp>
        <p:nvSpPr>
          <p:cNvPr id="48" name="Textfeld 47"/>
          <p:cNvSpPr txBox="1"/>
          <p:nvPr/>
        </p:nvSpPr>
        <p:spPr>
          <a:xfrm>
            <a:off x="4732409" y="6360166"/>
            <a:ext cx="287258" cy="343620"/>
          </a:xfrm>
          <a:prstGeom prst="rect">
            <a:avLst/>
          </a:prstGeom>
          <a:noFill/>
        </p:spPr>
        <p:txBody>
          <a:bodyPr wrap="none" rtlCol="0">
            <a:spAutoFit/>
          </a:bodyPr>
          <a:lstStyle/>
          <a:p>
            <a:r>
              <a:rPr lang="de-DE" sz="1633" dirty="0"/>
              <a:t>Y</a:t>
            </a:r>
          </a:p>
        </p:txBody>
      </p:sp>
      <p:sp>
        <p:nvSpPr>
          <p:cNvPr id="51" name="Textfeld 50"/>
          <p:cNvSpPr txBox="1"/>
          <p:nvPr/>
        </p:nvSpPr>
        <p:spPr>
          <a:xfrm>
            <a:off x="943596" y="4147568"/>
            <a:ext cx="303288" cy="343620"/>
          </a:xfrm>
          <a:prstGeom prst="rect">
            <a:avLst/>
          </a:prstGeom>
          <a:noFill/>
        </p:spPr>
        <p:txBody>
          <a:bodyPr wrap="none" rtlCol="0">
            <a:spAutoFit/>
          </a:bodyPr>
          <a:lstStyle/>
          <a:p>
            <a:r>
              <a:rPr lang="de-DE" sz="1633" dirty="0"/>
              <a:t>i</a:t>
            </a:r>
            <a:r>
              <a:rPr lang="de-DE" sz="1633" baseline="-25000" dirty="0"/>
              <a:t>1</a:t>
            </a:r>
            <a:endParaRPr lang="de-DE" sz="1633" dirty="0"/>
          </a:p>
        </p:txBody>
      </p:sp>
      <p:cxnSp>
        <p:nvCxnSpPr>
          <p:cNvPr id="50" name="Gerade Verbindung 49"/>
          <p:cNvCxnSpPr/>
          <p:nvPr/>
        </p:nvCxnSpPr>
        <p:spPr>
          <a:xfrm>
            <a:off x="1596840" y="4103967"/>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Textfeld 52"/>
          <p:cNvSpPr txBox="1"/>
          <p:nvPr/>
        </p:nvSpPr>
        <p:spPr>
          <a:xfrm>
            <a:off x="3702471" y="5890256"/>
            <a:ext cx="740908" cy="427361"/>
          </a:xfrm>
          <a:prstGeom prst="rect">
            <a:avLst/>
          </a:prstGeom>
          <a:noFill/>
        </p:spPr>
        <p:txBody>
          <a:bodyPr wrap="none" rtlCol="0">
            <a:spAutoFit/>
          </a:bodyPr>
          <a:lstStyle/>
          <a:p>
            <a:r>
              <a:rPr lang="de-DE" sz="2177" b="1" dirty="0"/>
              <a:t>IS(G)</a:t>
            </a:r>
          </a:p>
        </p:txBody>
      </p:sp>
      <p:sp>
        <p:nvSpPr>
          <p:cNvPr id="58" name="Textfeld 57"/>
          <p:cNvSpPr txBox="1"/>
          <p:nvPr/>
        </p:nvSpPr>
        <p:spPr>
          <a:xfrm>
            <a:off x="3948517" y="2702003"/>
            <a:ext cx="779381" cy="369332"/>
          </a:xfrm>
          <a:prstGeom prst="rect">
            <a:avLst/>
          </a:prstGeom>
          <a:noFill/>
        </p:spPr>
        <p:txBody>
          <a:bodyPr wrap="none" rtlCol="0">
            <a:spAutoFit/>
          </a:bodyPr>
          <a:lstStyle/>
          <a:p>
            <a:r>
              <a:rPr lang="de-DE" dirty="0">
                <a:solidFill>
                  <a:prstClr val="black"/>
                </a:solidFill>
                <a:latin typeface="Arial" panose="020B0604020202020204" pitchFamily="34" charset="0"/>
                <a:cs typeface="Arial" panose="020B0604020202020204" pitchFamily="34" charset="0"/>
              </a:rPr>
              <a:t>∆G </a:t>
            </a:r>
            <a:r>
              <a:rPr lang="de-DE" sz="1633" dirty="0"/>
              <a:t>&gt;0</a:t>
            </a:r>
          </a:p>
        </p:txBody>
      </p:sp>
      <p:cxnSp>
        <p:nvCxnSpPr>
          <p:cNvPr id="66" name="Gerade Verbindung 65"/>
          <p:cNvCxnSpPr/>
          <p:nvPr/>
        </p:nvCxnSpPr>
        <p:spPr>
          <a:xfrm flipH="1">
            <a:off x="1270218" y="4343541"/>
            <a:ext cx="653244"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69" name="Textfeld 68"/>
          <p:cNvSpPr txBox="1"/>
          <p:nvPr/>
        </p:nvSpPr>
        <p:spPr>
          <a:xfrm>
            <a:off x="7634924" y="2028741"/>
            <a:ext cx="184731" cy="343620"/>
          </a:xfrm>
          <a:prstGeom prst="rect">
            <a:avLst/>
          </a:prstGeom>
          <a:noFill/>
        </p:spPr>
        <p:txBody>
          <a:bodyPr wrap="none" rtlCol="0">
            <a:spAutoFit/>
          </a:bodyPr>
          <a:lstStyle/>
          <a:p>
            <a:endParaRPr lang="de-DE" sz="1633" dirty="0"/>
          </a:p>
        </p:txBody>
      </p:sp>
      <p:sp>
        <p:nvSpPr>
          <p:cNvPr id="70" name="Textfeld 69"/>
          <p:cNvSpPr txBox="1"/>
          <p:nvPr/>
        </p:nvSpPr>
        <p:spPr>
          <a:xfrm>
            <a:off x="3477059" y="75070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41" name="Textfeld 40"/>
          <p:cNvSpPr txBox="1"/>
          <p:nvPr/>
        </p:nvSpPr>
        <p:spPr>
          <a:xfrm>
            <a:off x="98155" y="2637525"/>
            <a:ext cx="952545" cy="388001"/>
          </a:xfrm>
          <a:prstGeom prst="rect">
            <a:avLst/>
          </a:prstGeom>
          <a:noFill/>
        </p:spPr>
        <p:txBody>
          <a:bodyPr wrap="square" rtlCol="0">
            <a:noAutofit/>
          </a:bodyPr>
          <a:lstStyle/>
          <a:p>
            <a:pPr lvl="0">
              <a:lnSpc>
                <a:spcPct val="140000"/>
              </a:lnSpc>
              <a:spcBef>
                <a:spcPct val="20000"/>
              </a:spcBef>
            </a:pPr>
            <a:r>
              <a:rPr lang="de-DE" sz="1200" dirty="0">
                <a:solidFill>
                  <a:prstClr val="black"/>
                </a:solidFill>
                <a:latin typeface="Arial" panose="020B0604020202020204" pitchFamily="34" charset="0"/>
                <a:cs typeface="Arial" panose="020B0604020202020204" pitchFamily="34" charset="0"/>
              </a:rPr>
              <a:t>C</a:t>
            </a:r>
            <a:r>
              <a:rPr lang="de-DE" sz="1200" baseline="-25000" dirty="0">
                <a:solidFill>
                  <a:prstClr val="black"/>
                </a:solidFill>
                <a:latin typeface="Arial" panose="020B0604020202020204" pitchFamily="34" charset="0"/>
                <a:cs typeface="Arial" panose="020B0604020202020204" pitchFamily="34" charset="0"/>
              </a:rPr>
              <a:t>0</a:t>
            </a:r>
            <a:r>
              <a:rPr lang="de-DE" sz="1200" dirty="0">
                <a:solidFill>
                  <a:prstClr val="black"/>
                </a:solidFill>
                <a:latin typeface="Arial" panose="020B0604020202020204" pitchFamily="34" charset="0"/>
                <a:cs typeface="Arial" panose="020B0604020202020204" pitchFamily="34" charset="0"/>
              </a:rPr>
              <a:t>+I(i</a:t>
            </a:r>
            <a:r>
              <a:rPr lang="de-DE" sz="1200" baseline="-25000" dirty="0">
                <a:solidFill>
                  <a:prstClr val="black"/>
                </a:solidFill>
                <a:latin typeface="Arial" panose="020B0604020202020204" pitchFamily="34" charset="0"/>
                <a:cs typeface="Arial" panose="020B0604020202020204" pitchFamily="34" charset="0"/>
              </a:rPr>
              <a:t>1</a:t>
            </a:r>
            <a:r>
              <a:rPr lang="de-DE" sz="1200" dirty="0">
                <a:solidFill>
                  <a:prstClr val="black"/>
                </a:solidFill>
                <a:latin typeface="Arial" panose="020B0604020202020204" pitchFamily="34" charset="0"/>
                <a:cs typeface="Arial" panose="020B0604020202020204" pitchFamily="34" charset="0"/>
              </a:rPr>
              <a:t>)+G</a:t>
            </a:r>
            <a:endParaRPr lang="en-US" sz="1996" dirty="0">
              <a:solidFill>
                <a:prstClr val="black"/>
              </a:solidFill>
              <a:latin typeface="Arial" panose="020B0604020202020204" pitchFamily="34" charset="0"/>
              <a:cs typeface="Arial" panose="020B0604020202020204" pitchFamily="34" charset="0"/>
            </a:endParaRPr>
          </a:p>
          <a:p>
            <a:endParaRPr lang="de-DE" sz="2540" dirty="0"/>
          </a:p>
          <a:p>
            <a:endParaRPr lang="de-DE" sz="2540" dirty="0"/>
          </a:p>
        </p:txBody>
      </p:sp>
      <p:sp>
        <p:nvSpPr>
          <p:cNvPr id="55" name="Textfeld 54"/>
          <p:cNvSpPr txBox="1"/>
          <p:nvPr/>
        </p:nvSpPr>
        <p:spPr>
          <a:xfrm>
            <a:off x="1575186" y="6324416"/>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65" name="TextShape 2"/>
          <p:cNvSpPr txBox="1"/>
          <p:nvPr/>
        </p:nvSpPr>
        <p:spPr>
          <a:xfrm>
            <a:off x="5026969" y="-9962"/>
            <a:ext cx="4964210" cy="532585"/>
          </a:xfrm>
          <a:prstGeom prst="rect">
            <a:avLst/>
          </a:prstGeom>
          <a:noFill/>
          <a:ln>
            <a:noFill/>
          </a:ln>
        </p:spPr>
        <p:txBody>
          <a:bodyPr lIns="81646" tIns="40823" rIns="81646" bIns="40823" anchor="ctr" anchorCtr="1"/>
          <a:lstStyle/>
          <a:p>
            <a:r>
              <a:rPr lang="de-DE" sz="2400" b="1" dirty="0"/>
              <a:t>+ </a:t>
            </a:r>
            <a:r>
              <a:rPr lang="el-GR" sz="2400" b="1" dirty="0">
                <a:latin typeface="Arial" panose="020B0604020202020204" pitchFamily="34" charset="0"/>
                <a:cs typeface="Arial" panose="020B0604020202020204" pitchFamily="34" charset="0"/>
              </a:rPr>
              <a:t>Δ</a:t>
            </a:r>
            <a:r>
              <a:rPr lang="de-DE" sz="2400" b="1" dirty="0">
                <a:latin typeface="Arial" panose="020B0604020202020204" pitchFamily="34" charset="0"/>
                <a:cs typeface="Arial" panose="020B0604020202020204" pitchFamily="34" charset="0"/>
              </a:rPr>
              <a:t>G</a:t>
            </a:r>
            <a:endParaRPr lang="de-DE" sz="2400" b="1" dirty="0"/>
          </a:p>
        </p:txBody>
      </p:sp>
      <p:sp>
        <p:nvSpPr>
          <p:cNvPr id="68" name="Textfeld 67"/>
          <p:cNvSpPr txBox="1"/>
          <p:nvPr/>
        </p:nvSpPr>
        <p:spPr>
          <a:xfrm>
            <a:off x="2453421" y="6312529"/>
            <a:ext cx="122822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 +</a:t>
            </a:r>
            <a:r>
              <a:rPr lang="de-DE" dirty="0">
                <a:solidFill>
                  <a:prstClr val="black"/>
                </a:solidFill>
                <a:latin typeface="Arial" panose="020B0604020202020204" pitchFamily="34" charset="0"/>
                <a:cs typeface="Arial" panose="020B0604020202020204" pitchFamily="34" charset="0"/>
              </a:rPr>
              <a:t>∆G</a:t>
            </a:r>
            <a:r>
              <a:rPr lang="de-DE" dirty="0">
                <a:solidFill>
                  <a:srgbClr val="000000"/>
                </a:solidFill>
              </a:rPr>
              <a:t>)</a:t>
            </a:r>
            <a:endParaRPr lang="de-DE" dirty="0"/>
          </a:p>
        </p:txBody>
      </p:sp>
      <p:sp>
        <p:nvSpPr>
          <p:cNvPr id="75" name="Textfeld 74"/>
          <p:cNvSpPr txBox="1"/>
          <p:nvPr/>
        </p:nvSpPr>
        <p:spPr>
          <a:xfrm>
            <a:off x="1238155" y="3284281"/>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47" name="Rechteck 46">
            <a:extLst>
              <a:ext uri="{FF2B5EF4-FFF2-40B4-BE49-F238E27FC236}">
                <a16:creationId xmlns:a16="http://schemas.microsoft.com/office/drawing/2014/main" id="{70AC08F9-2ADD-43D1-AF9D-7859030AAE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0F0858B7-CF36-05FB-127F-56C4D23B6505}"/>
                  </a:ext>
                </a:extLst>
              </p14:cNvPr>
              <p14:cNvContentPartPr/>
              <p14:nvPr/>
            </p14:nvContentPartPr>
            <p14:xfrm>
              <a:off x="458967" y="413182"/>
              <a:ext cx="1585080" cy="80640"/>
            </p14:xfrm>
          </p:contentPart>
        </mc:Choice>
        <mc:Fallback xmlns="">
          <p:pic>
            <p:nvPicPr>
              <p:cNvPr id="2" name="Freihand 1">
                <a:extLst>
                  <a:ext uri="{FF2B5EF4-FFF2-40B4-BE49-F238E27FC236}">
                    <a16:creationId xmlns:a16="http://schemas.microsoft.com/office/drawing/2014/main" id="{0F0858B7-CF36-05FB-127F-56C4D23B6505}"/>
                  </a:ext>
                </a:extLst>
              </p:cNvPr>
              <p:cNvPicPr/>
              <p:nvPr/>
            </p:nvPicPr>
            <p:blipFill>
              <a:blip r:embed="rId4"/>
              <a:stretch>
                <a:fillRect/>
              </a:stretch>
            </p:blipFill>
            <p:spPr>
              <a:xfrm>
                <a:off x="449967" y="404542"/>
                <a:ext cx="1602720" cy="98280"/>
              </a:xfrm>
              <a:prstGeom prst="rect">
                <a:avLst/>
              </a:prstGeom>
            </p:spPr>
          </p:pic>
        </mc:Fallback>
      </mc:AlternateContent>
      <p:grpSp>
        <p:nvGrpSpPr>
          <p:cNvPr id="5" name="Gruppieren 4">
            <a:extLst>
              <a:ext uri="{FF2B5EF4-FFF2-40B4-BE49-F238E27FC236}">
                <a16:creationId xmlns:a16="http://schemas.microsoft.com/office/drawing/2014/main" id="{8523E8EF-B6ED-8DAF-2471-DFD3D624D258}"/>
              </a:ext>
            </a:extLst>
          </p:cNvPr>
          <p:cNvGrpSpPr/>
          <p:nvPr/>
        </p:nvGrpSpPr>
        <p:grpSpPr>
          <a:xfrm>
            <a:off x="1924167" y="2687662"/>
            <a:ext cx="34920" cy="50400"/>
            <a:chOff x="1924167" y="2687662"/>
            <a:chExt cx="34920" cy="5040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876C8BF0-151E-13C4-8B0B-F30376569509}"/>
                    </a:ext>
                  </a:extLst>
                </p14:cNvPr>
                <p14:cNvContentPartPr/>
                <p14:nvPr/>
              </p14:nvContentPartPr>
              <p14:xfrm>
                <a:off x="1929207" y="2687662"/>
                <a:ext cx="29880" cy="50400"/>
              </p14:xfrm>
            </p:contentPart>
          </mc:Choice>
          <mc:Fallback xmlns="">
            <p:pic>
              <p:nvPicPr>
                <p:cNvPr id="3" name="Freihand 2">
                  <a:extLst>
                    <a:ext uri="{FF2B5EF4-FFF2-40B4-BE49-F238E27FC236}">
                      <a16:creationId xmlns:a16="http://schemas.microsoft.com/office/drawing/2014/main" id="{876C8BF0-151E-13C4-8B0B-F30376569509}"/>
                    </a:ext>
                  </a:extLst>
                </p:cNvPr>
                <p:cNvPicPr/>
                <p:nvPr/>
              </p:nvPicPr>
              <p:blipFill>
                <a:blip r:embed="rId6"/>
                <a:stretch>
                  <a:fillRect/>
                </a:stretch>
              </p:blipFill>
              <p:spPr>
                <a:xfrm>
                  <a:off x="1920207" y="2679022"/>
                  <a:ext cx="475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95780562-8ABB-C40A-58A3-EC90A37C031A}"/>
                    </a:ext>
                  </a:extLst>
                </p14:cNvPr>
                <p14:cNvContentPartPr/>
                <p14:nvPr/>
              </p14:nvContentPartPr>
              <p14:xfrm>
                <a:off x="1924167" y="2730862"/>
                <a:ext cx="7200" cy="5400"/>
              </p14:xfrm>
            </p:contentPart>
          </mc:Choice>
          <mc:Fallback xmlns="">
            <p:pic>
              <p:nvPicPr>
                <p:cNvPr id="4" name="Freihand 3">
                  <a:extLst>
                    <a:ext uri="{FF2B5EF4-FFF2-40B4-BE49-F238E27FC236}">
                      <a16:creationId xmlns:a16="http://schemas.microsoft.com/office/drawing/2014/main" id="{95780562-8ABB-C40A-58A3-EC90A37C031A}"/>
                    </a:ext>
                  </a:extLst>
                </p:cNvPr>
                <p:cNvPicPr/>
                <p:nvPr/>
              </p:nvPicPr>
              <p:blipFill>
                <a:blip r:embed="rId8"/>
                <a:stretch>
                  <a:fillRect/>
                </a:stretch>
              </p:blipFill>
              <p:spPr>
                <a:xfrm>
                  <a:off x="1915527" y="2722222"/>
                  <a:ext cx="24840" cy="23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11" name="Freihand 10">
                <a:extLst>
                  <a:ext uri="{FF2B5EF4-FFF2-40B4-BE49-F238E27FC236}">
                    <a16:creationId xmlns:a16="http://schemas.microsoft.com/office/drawing/2014/main" id="{C703B6CA-0C19-5398-E6E3-F6FC83C12D81}"/>
                  </a:ext>
                </a:extLst>
              </p14:cNvPr>
              <p14:cNvContentPartPr/>
              <p14:nvPr/>
            </p14:nvContentPartPr>
            <p14:xfrm>
              <a:off x="1227567" y="4347622"/>
              <a:ext cx="126720" cy="42480"/>
            </p14:xfrm>
          </p:contentPart>
        </mc:Choice>
        <mc:Fallback xmlns="">
          <p:pic>
            <p:nvPicPr>
              <p:cNvPr id="11" name="Freihand 10">
                <a:extLst>
                  <a:ext uri="{FF2B5EF4-FFF2-40B4-BE49-F238E27FC236}">
                    <a16:creationId xmlns:a16="http://schemas.microsoft.com/office/drawing/2014/main" id="{C703B6CA-0C19-5398-E6E3-F6FC83C12D81}"/>
                  </a:ext>
                </a:extLst>
              </p:cNvPr>
              <p:cNvPicPr/>
              <p:nvPr/>
            </p:nvPicPr>
            <p:blipFill>
              <a:blip r:embed="rId10"/>
              <a:stretch>
                <a:fillRect/>
              </a:stretch>
            </p:blipFill>
            <p:spPr>
              <a:xfrm>
                <a:off x="1218927" y="4338622"/>
                <a:ext cx="1443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Freihand 12">
                <a:extLst>
                  <a:ext uri="{FF2B5EF4-FFF2-40B4-BE49-F238E27FC236}">
                    <a16:creationId xmlns:a16="http://schemas.microsoft.com/office/drawing/2014/main" id="{4F7AE75E-C578-86CD-CD01-E160E0EC3675}"/>
                  </a:ext>
                </a:extLst>
              </p14:cNvPr>
              <p14:cNvContentPartPr/>
              <p14:nvPr/>
            </p14:nvContentPartPr>
            <p14:xfrm>
              <a:off x="1930287" y="4289662"/>
              <a:ext cx="23760" cy="49680"/>
            </p14:xfrm>
          </p:contentPart>
        </mc:Choice>
        <mc:Fallback xmlns="">
          <p:pic>
            <p:nvPicPr>
              <p:cNvPr id="13" name="Freihand 12">
                <a:extLst>
                  <a:ext uri="{FF2B5EF4-FFF2-40B4-BE49-F238E27FC236}">
                    <a16:creationId xmlns:a16="http://schemas.microsoft.com/office/drawing/2014/main" id="{4F7AE75E-C578-86CD-CD01-E160E0EC3675}"/>
                  </a:ext>
                </a:extLst>
              </p:cNvPr>
              <p:cNvPicPr/>
              <p:nvPr/>
            </p:nvPicPr>
            <p:blipFill>
              <a:blip r:embed="rId12"/>
              <a:stretch>
                <a:fillRect/>
              </a:stretch>
            </p:blipFill>
            <p:spPr>
              <a:xfrm>
                <a:off x="1921287" y="4280662"/>
                <a:ext cx="414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6B58A3ED-DE4A-3F1E-867E-FA26F52C74B3}"/>
                  </a:ext>
                </a:extLst>
              </p14:cNvPr>
              <p14:cNvContentPartPr/>
              <p14:nvPr/>
            </p14:nvContentPartPr>
            <p14:xfrm>
              <a:off x="766407" y="2893222"/>
              <a:ext cx="130680" cy="111240"/>
            </p14:xfrm>
          </p:contentPart>
        </mc:Choice>
        <mc:Fallback xmlns="">
          <p:pic>
            <p:nvPicPr>
              <p:cNvPr id="14" name="Freihand 13">
                <a:extLst>
                  <a:ext uri="{FF2B5EF4-FFF2-40B4-BE49-F238E27FC236}">
                    <a16:creationId xmlns:a16="http://schemas.microsoft.com/office/drawing/2014/main" id="{6B58A3ED-DE4A-3F1E-867E-FA26F52C74B3}"/>
                  </a:ext>
                </a:extLst>
              </p:cNvPr>
              <p:cNvPicPr/>
              <p:nvPr/>
            </p:nvPicPr>
            <p:blipFill>
              <a:blip r:embed="rId14"/>
              <a:stretch>
                <a:fillRect/>
              </a:stretch>
            </p:blipFill>
            <p:spPr>
              <a:xfrm>
                <a:off x="757767" y="2884222"/>
                <a:ext cx="1483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23592970-47A8-91C0-2C9D-DEB412DE4ACD}"/>
                  </a:ext>
                </a:extLst>
              </p14:cNvPr>
              <p14:cNvContentPartPr/>
              <p14:nvPr/>
            </p14:nvContentPartPr>
            <p14:xfrm>
              <a:off x="4672407" y="2179702"/>
              <a:ext cx="113760" cy="78480"/>
            </p14:xfrm>
          </p:contentPart>
        </mc:Choice>
        <mc:Fallback xmlns="">
          <p:pic>
            <p:nvPicPr>
              <p:cNvPr id="16" name="Freihand 15">
                <a:extLst>
                  <a:ext uri="{FF2B5EF4-FFF2-40B4-BE49-F238E27FC236}">
                    <a16:creationId xmlns:a16="http://schemas.microsoft.com/office/drawing/2014/main" id="{23592970-47A8-91C0-2C9D-DEB412DE4ACD}"/>
                  </a:ext>
                </a:extLst>
              </p:cNvPr>
              <p:cNvPicPr/>
              <p:nvPr/>
            </p:nvPicPr>
            <p:blipFill>
              <a:blip r:embed="rId16"/>
              <a:stretch>
                <a:fillRect/>
              </a:stretch>
            </p:blipFill>
            <p:spPr>
              <a:xfrm>
                <a:off x="4663767" y="2171062"/>
                <a:ext cx="1314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1" name="Freihand 20">
                <a:extLst>
                  <a:ext uri="{FF2B5EF4-FFF2-40B4-BE49-F238E27FC236}">
                    <a16:creationId xmlns:a16="http://schemas.microsoft.com/office/drawing/2014/main" id="{B864432E-DFB9-C366-390D-0DDAB7B8922D}"/>
                  </a:ext>
                </a:extLst>
              </p14:cNvPr>
              <p14:cNvContentPartPr/>
              <p14:nvPr/>
            </p14:nvContentPartPr>
            <p14:xfrm>
              <a:off x="4661247" y="2195542"/>
              <a:ext cx="346320" cy="102600"/>
            </p14:xfrm>
          </p:contentPart>
        </mc:Choice>
        <mc:Fallback xmlns="">
          <p:pic>
            <p:nvPicPr>
              <p:cNvPr id="21" name="Freihand 20">
                <a:extLst>
                  <a:ext uri="{FF2B5EF4-FFF2-40B4-BE49-F238E27FC236}">
                    <a16:creationId xmlns:a16="http://schemas.microsoft.com/office/drawing/2014/main" id="{B864432E-DFB9-C366-390D-0DDAB7B8922D}"/>
                  </a:ext>
                </a:extLst>
              </p:cNvPr>
              <p:cNvPicPr/>
              <p:nvPr/>
            </p:nvPicPr>
            <p:blipFill>
              <a:blip r:embed="rId18"/>
              <a:stretch>
                <a:fillRect/>
              </a:stretch>
            </p:blipFill>
            <p:spPr>
              <a:xfrm>
                <a:off x="4652607" y="2186542"/>
                <a:ext cx="3639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9" name="Freihand 28">
                <a:extLst>
                  <a:ext uri="{FF2B5EF4-FFF2-40B4-BE49-F238E27FC236}">
                    <a16:creationId xmlns:a16="http://schemas.microsoft.com/office/drawing/2014/main" id="{BF31371F-0224-566A-9F24-5FF540BF787D}"/>
                  </a:ext>
                </a:extLst>
              </p14:cNvPr>
              <p14:cNvContentPartPr/>
              <p14:nvPr/>
            </p14:nvContentPartPr>
            <p14:xfrm>
              <a:off x="7299687" y="413902"/>
              <a:ext cx="739800" cy="44280"/>
            </p14:xfrm>
          </p:contentPart>
        </mc:Choice>
        <mc:Fallback xmlns="">
          <p:pic>
            <p:nvPicPr>
              <p:cNvPr id="29" name="Freihand 28">
                <a:extLst>
                  <a:ext uri="{FF2B5EF4-FFF2-40B4-BE49-F238E27FC236}">
                    <a16:creationId xmlns:a16="http://schemas.microsoft.com/office/drawing/2014/main" id="{BF31371F-0224-566A-9F24-5FF540BF787D}"/>
                  </a:ext>
                </a:extLst>
              </p:cNvPr>
              <p:cNvPicPr/>
              <p:nvPr/>
            </p:nvPicPr>
            <p:blipFill>
              <a:blip r:embed="rId20"/>
              <a:stretch>
                <a:fillRect/>
              </a:stretch>
            </p:blipFill>
            <p:spPr>
              <a:xfrm>
                <a:off x="7290687" y="404902"/>
                <a:ext cx="7574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0" name="Freihand 29">
                <a:extLst>
                  <a:ext uri="{FF2B5EF4-FFF2-40B4-BE49-F238E27FC236}">
                    <a16:creationId xmlns:a16="http://schemas.microsoft.com/office/drawing/2014/main" id="{DEDF44E8-76B4-D7E4-BE8C-2E953AD504C9}"/>
                  </a:ext>
                </a:extLst>
              </p14:cNvPr>
              <p14:cNvContentPartPr/>
              <p14:nvPr/>
            </p14:nvContentPartPr>
            <p14:xfrm>
              <a:off x="1076007" y="524062"/>
              <a:ext cx="4337280" cy="142560"/>
            </p14:xfrm>
          </p:contentPart>
        </mc:Choice>
        <mc:Fallback xmlns="">
          <p:pic>
            <p:nvPicPr>
              <p:cNvPr id="30" name="Freihand 29">
                <a:extLst>
                  <a:ext uri="{FF2B5EF4-FFF2-40B4-BE49-F238E27FC236}">
                    <a16:creationId xmlns:a16="http://schemas.microsoft.com/office/drawing/2014/main" id="{DEDF44E8-76B4-D7E4-BE8C-2E953AD504C9}"/>
                  </a:ext>
                </a:extLst>
              </p:cNvPr>
              <p:cNvPicPr/>
              <p:nvPr/>
            </p:nvPicPr>
            <p:blipFill>
              <a:blip r:embed="rId22"/>
              <a:stretch>
                <a:fillRect/>
              </a:stretch>
            </p:blipFill>
            <p:spPr>
              <a:xfrm>
                <a:off x="1067007" y="515062"/>
                <a:ext cx="43549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1" name="Freihand 30">
                <a:extLst>
                  <a:ext uri="{FF2B5EF4-FFF2-40B4-BE49-F238E27FC236}">
                    <a16:creationId xmlns:a16="http://schemas.microsoft.com/office/drawing/2014/main" id="{8D37A3AD-8BD3-E302-22B1-1E931563221D}"/>
                  </a:ext>
                </a:extLst>
              </p14:cNvPr>
              <p14:cNvContentPartPr/>
              <p14:nvPr/>
            </p14:nvContentPartPr>
            <p14:xfrm>
              <a:off x="745167" y="2627542"/>
              <a:ext cx="186840" cy="386280"/>
            </p14:xfrm>
          </p:contentPart>
        </mc:Choice>
        <mc:Fallback xmlns="">
          <p:pic>
            <p:nvPicPr>
              <p:cNvPr id="31" name="Freihand 30">
                <a:extLst>
                  <a:ext uri="{FF2B5EF4-FFF2-40B4-BE49-F238E27FC236}">
                    <a16:creationId xmlns:a16="http://schemas.microsoft.com/office/drawing/2014/main" id="{8D37A3AD-8BD3-E302-22B1-1E931563221D}"/>
                  </a:ext>
                </a:extLst>
              </p:cNvPr>
              <p:cNvPicPr/>
              <p:nvPr/>
            </p:nvPicPr>
            <p:blipFill>
              <a:blip r:embed="rId24"/>
              <a:stretch>
                <a:fillRect/>
              </a:stretch>
            </p:blipFill>
            <p:spPr>
              <a:xfrm>
                <a:off x="736527" y="2618902"/>
                <a:ext cx="204480" cy="403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3" name="Freihand 32">
                <a:extLst>
                  <a:ext uri="{FF2B5EF4-FFF2-40B4-BE49-F238E27FC236}">
                    <a16:creationId xmlns:a16="http://schemas.microsoft.com/office/drawing/2014/main" id="{783CBF8F-8E47-1915-7918-C01BAF721C69}"/>
                  </a:ext>
                </a:extLst>
              </p14:cNvPr>
              <p14:cNvContentPartPr/>
              <p14:nvPr/>
            </p14:nvContentPartPr>
            <p14:xfrm>
              <a:off x="1330527" y="1459702"/>
              <a:ext cx="3135240" cy="1019880"/>
            </p14:xfrm>
          </p:contentPart>
        </mc:Choice>
        <mc:Fallback xmlns="">
          <p:pic>
            <p:nvPicPr>
              <p:cNvPr id="33" name="Freihand 32">
                <a:extLst>
                  <a:ext uri="{FF2B5EF4-FFF2-40B4-BE49-F238E27FC236}">
                    <a16:creationId xmlns:a16="http://schemas.microsoft.com/office/drawing/2014/main" id="{783CBF8F-8E47-1915-7918-C01BAF721C69}"/>
                  </a:ext>
                </a:extLst>
              </p:cNvPr>
              <p:cNvPicPr/>
              <p:nvPr/>
            </p:nvPicPr>
            <p:blipFill>
              <a:blip r:embed="rId26"/>
              <a:stretch>
                <a:fillRect/>
              </a:stretch>
            </p:blipFill>
            <p:spPr>
              <a:xfrm>
                <a:off x="1321527" y="1451062"/>
                <a:ext cx="3152880" cy="1037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4" name="Freihand 33">
                <a:extLst>
                  <a:ext uri="{FF2B5EF4-FFF2-40B4-BE49-F238E27FC236}">
                    <a16:creationId xmlns:a16="http://schemas.microsoft.com/office/drawing/2014/main" id="{AAB32A6F-ACB9-75DF-9893-B6A9F3539736}"/>
                  </a:ext>
                </a:extLst>
              </p14:cNvPr>
              <p14:cNvContentPartPr/>
              <p14:nvPr/>
            </p14:nvContentPartPr>
            <p14:xfrm>
              <a:off x="4589247" y="1287622"/>
              <a:ext cx="120240" cy="225360"/>
            </p14:xfrm>
          </p:contentPart>
        </mc:Choice>
        <mc:Fallback xmlns="">
          <p:pic>
            <p:nvPicPr>
              <p:cNvPr id="34" name="Freihand 33">
                <a:extLst>
                  <a:ext uri="{FF2B5EF4-FFF2-40B4-BE49-F238E27FC236}">
                    <a16:creationId xmlns:a16="http://schemas.microsoft.com/office/drawing/2014/main" id="{AAB32A6F-ACB9-75DF-9893-B6A9F3539736}"/>
                  </a:ext>
                </a:extLst>
              </p:cNvPr>
              <p:cNvPicPr/>
              <p:nvPr/>
            </p:nvPicPr>
            <p:blipFill>
              <a:blip r:embed="rId28"/>
              <a:stretch>
                <a:fillRect/>
              </a:stretch>
            </p:blipFill>
            <p:spPr>
              <a:xfrm>
                <a:off x="4580607" y="1278622"/>
                <a:ext cx="13788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7" name="Freihand 36">
                <a:extLst>
                  <a:ext uri="{FF2B5EF4-FFF2-40B4-BE49-F238E27FC236}">
                    <a16:creationId xmlns:a16="http://schemas.microsoft.com/office/drawing/2014/main" id="{07B1F042-64AF-0C1F-CF18-D910FDC1C394}"/>
                  </a:ext>
                </a:extLst>
              </p14:cNvPr>
              <p14:cNvContentPartPr/>
              <p14:nvPr/>
            </p14:nvContentPartPr>
            <p14:xfrm>
              <a:off x="4822527" y="1169902"/>
              <a:ext cx="25560" cy="96840"/>
            </p14:xfrm>
          </p:contentPart>
        </mc:Choice>
        <mc:Fallback xmlns="">
          <p:pic>
            <p:nvPicPr>
              <p:cNvPr id="37" name="Freihand 36">
                <a:extLst>
                  <a:ext uri="{FF2B5EF4-FFF2-40B4-BE49-F238E27FC236}">
                    <a16:creationId xmlns:a16="http://schemas.microsoft.com/office/drawing/2014/main" id="{07B1F042-64AF-0C1F-CF18-D910FDC1C394}"/>
                  </a:ext>
                </a:extLst>
              </p:cNvPr>
              <p:cNvPicPr/>
              <p:nvPr/>
            </p:nvPicPr>
            <p:blipFill>
              <a:blip r:embed="rId30"/>
              <a:stretch>
                <a:fillRect/>
              </a:stretch>
            </p:blipFill>
            <p:spPr>
              <a:xfrm>
                <a:off x="4813887" y="1160902"/>
                <a:ext cx="432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2" name="Freihand 41">
                <a:extLst>
                  <a:ext uri="{FF2B5EF4-FFF2-40B4-BE49-F238E27FC236}">
                    <a16:creationId xmlns:a16="http://schemas.microsoft.com/office/drawing/2014/main" id="{4E266675-80CB-5746-C27E-D06AC0F78F97}"/>
                  </a:ext>
                </a:extLst>
              </p14:cNvPr>
              <p14:cNvContentPartPr/>
              <p14:nvPr/>
            </p14:nvContentPartPr>
            <p14:xfrm>
              <a:off x="4750167" y="1139662"/>
              <a:ext cx="154440" cy="120960"/>
            </p14:xfrm>
          </p:contentPart>
        </mc:Choice>
        <mc:Fallback xmlns="">
          <p:pic>
            <p:nvPicPr>
              <p:cNvPr id="42" name="Freihand 41">
                <a:extLst>
                  <a:ext uri="{FF2B5EF4-FFF2-40B4-BE49-F238E27FC236}">
                    <a16:creationId xmlns:a16="http://schemas.microsoft.com/office/drawing/2014/main" id="{4E266675-80CB-5746-C27E-D06AC0F78F97}"/>
                  </a:ext>
                </a:extLst>
              </p:cNvPr>
              <p:cNvPicPr/>
              <p:nvPr/>
            </p:nvPicPr>
            <p:blipFill>
              <a:blip r:embed="rId32"/>
              <a:stretch>
                <a:fillRect/>
              </a:stretch>
            </p:blipFill>
            <p:spPr>
              <a:xfrm>
                <a:off x="4741527" y="1131022"/>
                <a:ext cx="1720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3" name="Freihand 42">
                <a:extLst>
                  <a:ext uri="{FF2B5EF4-FFF2-40B4-BE49-F238E27FC236}">
                    <a16:creationId xmlns:a16="http://schemas.microsoft.com/office/drawing/2014/main" id="{08C3ABD6-6561-302E-BA16-DEED675F3A0C}"/>
                  </a:ext>
                </a:extLst>
              </p14:cNvPr>
              <p14:cNvContentPartPr/>
              <p14:nvPr/>
            </p14:nvContentPartPr>
            <p14:xfrm>
              <a:off x="4929447" y="1125982"/>
              <a:ext cx="138960" cy="249480"/>
            </p14:xfrm>
          </p:contentPart>
        </mc:Choice>
        <mc:Fallback xmlns="">
          <p:pic>
            <p:nvPicPr>
              <p:cNvPr id="43" name="Freihand 42">
                <a:extLst>
                  <a:ext uri="{FF2B5EF4-FFF2-40B4-BE49-F238E27FC236}">
                    <a16:creationId xmlns:a16="http://schemas.microsoft.com/office/drawing/2014/main" id="{08C3ABD6-6561-302E-BA16-DEED675F3A0C}"/>
                  </a:ext>
                </a:extLst>
              </p:cNvPr>
              <p:cNvPicPr/>
              <p:nvPr/>
            </p:nvPicPr>
            <p:blipFill>
              <a:blip r:embed="rId34"/>
              <a:stretch>
                <a:fillRect/>
              </a:stretch>
            </p:blipFill>
            <p:spPr>
              <a:xfrm>
                <a:off x="4920807" y="1116982"/>
                <a:ext cx="15660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4" name="Freihand 43">
                <a:extLst>
                  <a:ext uri="{FF2B5EF4-FFF2-40B4-BE49-F238E27FC236}">
                    <a16:creationId xmlns:a16="http://schemas.microsoft.com/office/drawing/2014/main" id="{FF47D18B-2A08-F943-912E-6B095299622D}"/>
                  </a:ext>
                </a:extLst>
              </p14:cNvPr>
              <p14:cNvContentPartPr/>
              <p14:nvPr/>
            </p14:nvContentPartPr>
            <p14:xfrm>
              <a:off x="5142567" y="1181062"/>
              <a:ext cx="175320" cy="200160"/>
            </p14:xfrm>
          </p:contentPart>
        </mc:Choice>
        <mc:Fallback xmlns="">
          <p:pic>
            <p:nvPicPr>
              <p:cNvPr id="44" name="Freihand 43">
                <a:extLst>
                  <a:ext uri="{FF2B5EF4-FFF2-40B4-BE49-F238E27FC236}">
                    <a16:creationId xmlns:a16="http://schemas.microsoft.com/office/drawing/2014/main" id="{FF47D18B-2A08-F943-912E-6B095299622D}"/>
                  </a:ext>
                </a:extLst>
              </p:cNvPr>
              <p:cNvPicPr/>
              <p:nvPr/>
            </p:nvPicPr>
            <p:blipFill>
              <a:blip r:embed="rId36"/>
              <a:stretch>
                <a:fillRect/>
              </a:stretch>
            </p:blipFill>
            <p:spPr>
              <a:xfrm>
                <a:off x="5133567" y="1172062"/>
                <a:ext cx="1929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5" name="Freihand 44">
                <a:extLst>
                  <a:ext uri="{FF2B5EF4-FFF2-40B4-BE49-F238E27FC236}">
                    <a16:creationId xmlns:a16="http://schemas.microsoft.com/office/drawing/2014/main" id="{A02F1568-3BFD-BE8F-7705-A55C14DA491A}"/>
                  </a:ext>
                </a:extLst>
              </p14:cNvPr>
              <p14:cNvContentPartPr/>
              <p14:nvPr/>
            </p14:nvContentPartPr>
            <p14:xfrm>
              <a:off x="5370447" y="1220302"/>
              <a:ext cx="158760" cy="118080"/>
            </p14:xfrm>
          </p:contentPart>
        </mc:Choice>
        <mc:Fallback xmlns="">
          <p:pic>
            <p:nvPicPr>
              <p:cNvPr id="45" name="Freihand 44">
                <a:extLst>
                  <a:ext uri="{FF2B5EF4-FFF2-40B4-BE49-F238E27FC236}">
                    <a16:creationId xmlns:a16="http://schemas.microsoft.com/office/drawing/2014/main" id="{A02F1568-3BFD-BE8F-7705-A55C14DA491A}"/>
                  </a:ext>
                </a:extLst>
              </p:cNvPr>
              <p:cNvPicPr/>
              <p:nvPr/>
            </p:nvPicPr>
            <p:blipFill>
              <a:blip r:embed="rId38"/>
              <a:stretch>
                <a:fillRect/>
              </a:stretch>
            </p:blipFill>
            <p:spPr>
              <a:xfrm>
                <a:off x="5361807" y="1211302"/>
                <a:ext cx="1764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6" name="Freihand 45">
                <a:extLst>
                  <a:ext uri="{FF2B5EF4-FFF2-40B4-BE49-F238E27FC236}">
                    <a16:creationId xmlns:a16="http://schemas.microsoft.com/office/drawing/2014/main" id="{AF01E685-1492-D4FC-2D1A-F9ABF6CA62AE}"/>
                  </a:ext>
                </a:extLst>
              </p14:cNvPr>
              <p14:cNvContentPartPr/>
              <p14:nvPr/>
            </p14:nvContentPartPr>
            <p14:xfrm>
              <a:off x="5592927" y="1162342"/>
              <a:ext cx="104040" cy="160920"/>
            </p14:xfrm>
          </p:contentPart>
        </mc:Choice>
        <mc:Fallback xmlns="">
          <p:pic>
            <p:nvPicPr>
              <p:cNvPr id="46" name="Freihand 45">
                <a:extLst>
                  <a:ext uri="{FF2B5EF4-FFF2-40B4-BE49-F238E27FC236}">
                    <a16:creationId xmlns:a16="http://schemas.microsoft.com/office/drawing/2014/main" id="{AF01E685-1492-D4FC-2D1A-F9ABF6CA62AE}"/>
                  </a:ext>
                </a:extLst>
              </p:cNvPr>
              <p:cNvPicPr/>
              <p:nvPr/>
            </p:nvPicPr>
            <p:blipFill>
              <a:blip r:embed="rId40"/>
              <a:stretch>
                <a:fillRect/>
              </a:stretch>
            </p:blipFill>
            <p:spPr>
              <a:xfrm>
                <a:off x="5583927" y="1153702"/>
                <a:ext cx="1216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9" name="Freihand 48">
                <a:extLst>
                  <a:ext uri="{FF2B5EF4-FFF2-40B4-BE49-F238E27FC236}">
                    <a16:creationId xmlns:a16="http://schemas.microsoft.com/office/drawing/2014/main" id="{D7A54B93-4F90-7A98-DB83-E7F61D2FC22A}"/>
                  </a:ext>
                </a:extLst>
              </p14:cNvPr>
              <p14:cNvContentPartPr/>
              <p14:nvPr/>
            </p14:nvContentPartPr>
            <p14:xfrm>
              <a:off x="5586807" y="1284382"/>
              <a:ext cx="182160" cy="25560"/>
            </p14:xfrm>
          </p:contentPart>
        </mc:Choice>
        <mc:Fallback xmlns="">
          <p:pic>
            <p:nvPicPr>
              <p:cNvPr id="49" name="Freihand 48">
                <a:extLst>
                  <a:ext uri="{FF2B5EF4-FFF2-40B4-BE49-F238E27FC236}">
                    <a16:creationId xmlns:a16="http://schemas.microsoft.com/office/drawing/2014/main" id="{D7A54B93-4F90-7A98-DB83-E7F61D2FC22A}"/>
                  </a:ext>
                </a:extLst>
              </p:cNvPr>
              <p:cNvPicPr/>
              <p:nvPr/>
            </p:nvPicPr>
            <p:blipFill>
              <a:blip r:embed="rId42"/>
              <a:stretch>
                <a:fillRect/>
              </a:stretch>
            </p:blipFill>
            <p:spPr>
              <a:xfrm>
                <a:off x="5577807" y="1275382"/>
                <a:ext cx="1998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2" name="Freihand 51">
                <a:extLst>
                  <a:ext uri="{FF2B5EF4-FFF2-40B4-BE49-F238E27FC236}">
                    <a16:creationId xmlns:a16="http://schemas.microsoft.com/office/drawing/2014/main" id="{2CFEC0C0-4196-312C-210E-9BDDF1D85847}"/>
                  </a:ext>
                </a:extLst>
              </p14:cNvPr>
              <p14:cNvContentPartPr/>
              <p14:nvPr/>
            </p14:nvContentPartPr>
            <p14:xfrm>
              <a:off x="5817927" y="1162342"/>
              <a:ext cx="156240" cy="194400"/>
            </p14:xfrm>
          </p:contentPart>
        </mc:Choice>
        <mc:Fallback xmlns="">
          <p:pic>
            <p:nvPicPr>
              <p:cNvPr id="52" name="Freihand 51">
                <a:extLst>
                  <a:ext uri="{FF2B5EF4-FFF2-40B4-BE49-F238E27FC236}">
                    <a16:creationId xmlns:a16="http://schemas.microsoft.com/office/drawing/2014/main" id="{2CFEC0C0-4196-312C-210E-9BDDF1D85847}"/>
                  </a:ext>
                </a:extLst>
              </p:cNvPr>
              <p:cNvPicPr/>
              <p:nvPr/>
            </p:nvPicPr>
            <p:blipFill>
              <a:blip r:embed="rId44"/>
              <a:stretch>
                <a:fillRect/>
              </a:stretch>
            </p:blipFill>
            <p:spPr>
              <a:xfrm>
                <a:off x="5808927" y="1153702"/>
                <a:ext cx="173880" cy="212040"/>
              </a:xfrm>
              <a:prstGeom prst="rect">
                <a:avLst/>
              </a:prstGeom>
            </p:spPr>
          </p:pic>
        </mc:Fallback>
      </mc:AlternateContent>
      <p:grpSp>
        <p:nvGrpSpPr>
          <p:cNvPr id="63" name="Gruppieren 62">
            <a:extLst>
              <a:ext uri="{FF2B5EF4-FFF2-40B4-BE49-F238E27FC236}">
                <a16:creationId xmlns:a16="http://schemas.microsoft.com/office/drawing/2014/main" id="{E2DAF41B-E1E5-68B8-7E93-A958EDB047B0}"/>
              </a:ext>
            </a:extLst>
          </p:cNvPr>
          <p:cNvGrpSpPr/>
          <p:nvPr/>
        </p:nvGrpSpPr>
        <p:grpSpPr>
          <a:xfrm>
            <a:off x="854607" y="2437102"/>
            <a:ext cx="426240" cy="824040"/>
            <a:chOff x="854607" y="2437102"/>
            <a:chExt cx="426240" cy="824040"/>
          </a:xfrm>
        </p:grpSpPr>
        <mc:AlternateContent xmlns:mc="http://schemas.openxmlformats.org/markup-compatibility/2006" xmlns:p14="http://schemas.microsoft.com/office/powerpoint/2010/main">
          <mc:Choice Requires="p14">
            <p:contentPart p14:bwMode="auto" r:id="rId45">
              <p14:nvContentPartPr>
                <p14:cNvPr id="6" name="Freihand 5">
                  <a:extLst>
                    <a:ext uri="{FF2B5EF4-FFF2-40B4-BE49-F238E27FC236}">
                      <a16:creationId xmlns:a16="http://schemas.microsoft.com/office/drawing/2014/main" id="{DF380D65-36BA-A4A2-42A0-0A53C3C7DA09}"/>
                    </a:ext>
                  </a:extLst>
                </p14:cNvPr>
                <p14:cNvContentPartPr/>
                <p14:nvPr/>
              </p14:nvContentPartPr>
              <p14:xfrm>
                <a:off x="1086807" y="2823022"/>
                <a:ext cx="194040" cy="438120"/>
              </p14:xfrm>
            </p:contentPart>
          </mc:Choice>
          <mc:Fallback xmlns="">
            <p:pic>
              <p:nvPicPr>
                <p:cNvPr id="6" name="Freihand 5">
                  <a:extLst>
                    <a:ext uri="{FF2B5EF4-FFF2-40B4-BE49-F238E27FC236}">
                      <a16:creationId xmlns:a16="http://schemas.microsoft.com/office/drawing/2014/main" id="{DF380D65-36BA-A4A2-42A0-0A53C3C7DA09}"/>
                    </a:ext>
                  </a:extLst>
                </p:cNvPr>
                <p:cNvPicPr/>
                <p:nvPr/>
              </p:nvPicPr>
              <p:blipFill>
                <a:blip r:embed="rId46"/>
                <a:stretch>
                  <a:fillRect/>
                </a:stretch>
              </p:blipFill>
              <p:spPr>
                <a:xfrm>
                  <a:off x="1077807" y="2814382"/>
                  <a:ext cx="211680" cy="455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 name="Freihand 6">
                  <a:extLst>
                    <a:ext uri="{FF2B5EF4-FFF2-40B4-BE49-F238E27FC236}">
                      <a16:creationId xmlns:a16="http://schemas.microsoft.com/office/drawing/2014/main" id="{22B760E1-4BC0-611C-6192-698E8A3959D1}"/>
                    </a:ext>
                  </a:extLst>
                </p14:cNvPr>
                <p14:cNvContentPartPr/>
                <p14:nvPr/>
              </p14:nvContentPartPr>
              <p14:xfrm>
                <a:off x="937047" y="2865142"/>
                <a:ext cx="54000" cy="116280"/>
              </p14:xfrm>
            </p:contentPart>
          </mc:Choice>
          <mc:Fallback xmlns="">
            <p:pic>
              <p:nvPicPr>
                <p:cNvPr id="7" name="Freihand 6">
                  <a:extLst>
                    <a:ext uri="{FF2B5EF4-FFF2-40B4-BE49-F238E27FC236}">
                      <a16:creationId xmlns:a16="http://schemas.microsoft.com/office/drawing/2014/main" id="{22B760E1-4BC0-611C-6192-698E8A3959D1}"/>
                    </a:ext>
                  </a:extLst>
                </p:cNvPr>
                <p:cNvPicPr/>
                <p:nvPr/>
              </p:nvPicPr>
              <p:blipFill>
                <a:blip r:embed="rId48"/>
                <a:stretch>
                  <a:fillRect/>
                </a:stretch>
              </p:blipFill>
              <p:spPr>
                <a:xfrm>
                  <a:off x="928047" y="2856142"/>
                  <a:ext cx="716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8" name="Freihand 7">
                  <a:extLst>
                    <a:ext uri="{FF2B5EF4-FFF2-40B4-BE49-F238E27FC236}">
                      <a16:creationId xmlns:a16="http://schemas.microsoft.com/office/drawing/2014/main" id="{34A76541-CD5C-00E9-DDA6-BE9D41F99128}"/>
                    </a:ext>
                  </a:extLst>
                </p14:cNvPr>
                <p14:cNvContentPartPr/>
                <p14:nvPr/>
              </p14:nvContentPartPr>
              <p14:xfrm>
                <a:off x="929847" y="2898622"/>
                <a:ext cx="105480" cy="142560"/>
              </p14:xfrm>
            </p:contentPart>
          </mc:Choice>
          <mc:Fallback xmlns="">
            <p:pic>
              <p:nvPicPr>
                <p:cNvPr id="8" name="Freihand 7">
                  <a:extLst>
                    <a:ext uri="{FF2B5EF4-FFF2-40B4-BE49-F238E27FC236}">
                      <a16:creationId xmlns:a16="http://schemas.microsoft.com/office/drawing/2014/main" id="{34A76541-CD5C-00E9-DDA6-BE9D41F99128}"/>
                    </a:ext>
                  </a:extLst>
                </p:cNvPr>
                <p:cNvPicPr/>
                <p:nvPr/>
              </p:nvPicPr>
              <p:blipFill>
                <a:blip r:embed="rId50"/>
                <a:stretch>
                  <a:fillRect/>
                </a:stretch>
              </p:blipFill>
              <p:spPr>
                <a:xfrm>
                  <a:off x="921207" y="2889982"/>
                  <a:ext cx="1231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6" name="Freihand 55">
                  <a:extLst>
                    <a:ext uri="{FF2B5EF4-FFF2-40B4-BE49-F238E27FC236}">
                      <a16:creationId xmlns:a16="http://schemas.microsoft.com/office/drawing/2014/main" id="{4269E99E-930F-4579-8AA4-D644978FEAC6}"/>
                    </a:ext>
                  </a:extLst>
                </p14:cNvPr>
                <p14:cNvContentPartPr/>
                <p14:nvPr/>
              </p14:nvContentPartPr>
              <p14:xfrm>
                <a:off x="1018767" y="2533582"/>
                <a:ext cx="165600" cy="698040"/>
              </p14:xfrm>
            </p:contentPart>
          </mc:Choice>
          <mc:Fallback xmlns="">
            <p:pic>
              <p:nvPicPr>
                <p:cNvPr id="56" name="Freihand 55">
                  <a:extLst>
                    <a:ext uri="{FF2B5EF4-FFF2-40B4-BE49-F238E27FC236}">
                      <a16:creationId xmlns:a16="http://schemas.microsoft.com/office/drawing/2014/main" id="{4269E99E-930F-4579-8AA4-D644978FEAC6}"/>
                    </a:ext>
                  </a:extLst>
                </p:cNvPr>
                <p:cNvPicPr/>
                <p:nvPr/>
              </p:nvPicPr>
              <p:blipFill>
                <a:blip r:embed="rId52"/>
                <a:stretch>
                  <a:fillRect/>
                </a:stretch>
              </p:blipFill>
              <p:spPr>
                <a:xfrm>
                  <a:off x="1009767" y="2524942"/>
                  <a:ext cx="183240" cy="715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7" name="Freihand 56">
                  <a:extLst>
                    <a:ext uri="{FF2B5EF4-FFF2-40B4-BE49-F238E27FC236}">
                      <a16:creationId xmlns:a16="http://schemas.microsoft.com/office/drawing/2014/main" id="{6E6F7D04-00C3-398E-425E-CF6EC05EB142}"/>
                    </a:ext>
                  </a:extLst>
                </p14:cNvPr>
                <p14:cNvContentPartPr/>
                <p14:nvPr/>
              </p14:nvContentPartPr>
              <p14:xfrm>
                <a:off x="854607" y="2437102"/>
                <a:ext cx="127800" cy="257400"/>
              </p14:xfrm>
            </p:contentPart>
          </mc:Choice>
          <mc:Fallback xmlns="">
            <p:pic>
              <p:nvPicPr>
                <p:cNvPr id="57" name="Freihand 56">
                  <a:extLst>
                    <a:ext uri="{FF2B5EF4-FFF2-40B4-BE49-F238E27FC236}">
                      <a16:creationId xmlns:a16="http://schemas.microsoft.com/office/drawing/2014/main" id="{6E6F7D04-00C3-398E-425E-CF6EC05EB142}"/>
                    </a:ext>
                  </a:extLst>
                </p:cNvPr>
                <p:cNvPicPr/>
                <p:nvPr/>
              </p:nvPicPr>
              <p:blipFill>
                <a:blip r:embed="rId54"/>
                <a:stretch>
                  <a:fillRect/>
                </a:stretch>
              </p:blipFill>
              <p:spPr>
                <a:xfrm>
                  <a:off x="845967" y="2428102"/>
                  <a:ext cx="14544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9" name="Freihand 58">
                  <a:extLst>
                    <a:ext uri="{FF2B5EF4-FFF2-40B4-BE49-F238E27FC236}">
                      <a16:creationId xmlns:a16="http://schemas.microsoft.com/office/drawing/2014/main" id="{6B0C1833-D4C0-A87C-0A89-3F148B18A96A}"/>
                    </a:ext>
                  </a:extLst>
                </p14:cNvPr>
                <p14:cNvContentPartPr/>
                <p14:nvPr/>
              </p14:nvContentPartPr>
              <p14:xfrm>
                <a:off x="883407" y="2544382"/>
                <a:ext cx="148320" cy="162000"/>
              </p14:xfrm>
            </p:contentPart>
          </mc:Choice>
          <mc:Fallback xmlns="">
            <p:pic>
              <p:nvPicPr>
                <p:cNvPr id="59" name="Freihand 58">
                  <a:extLst>
                    <a:ext uri="{FF2B5EF4-FFF2-40B4-BE49-F238E27FC236}">
                      <a16:creationId xmlns:a16="http://schemas.microsoft.com/office/drawing/2014/main" id="{6B0C1833-D4C0-A87C-0A89-3F148B18A96A}"/>
                    </a:ext>
                  </a:extLst>
                </p:cNvPr>
                <p:cNvPicPr/>
                <p:nvPr/>
              </p:nvPicPr>
              <p:blipFill>
                <a:blip r:embed="rId56"/>
                <a:stretch>
                  <a:fillRect/>
                </a:stretch>
              </p:blipFill>
              <p:spPr>
                <a:xfrm>
                  <a:off x="874767" y="2535382"/>
                  <a:ext cx="165960" cy="179640"/>
                </a:xfrm>
                <a:prstGeom prst="rect">
                  <a:avLst/>
                </a:prstGeom>
              </p:spPr>
            </p:pic>
          </mc:Fallback>
        </mc:AlternateContent>
      </p:grpSp>
      <p:grpSp>
        <p:nvGrpSpPr>
          <p:cNvPr id="84" name="Gruppieren 83">
            <a:extLst>
              <a:ext uri="{FF2B5EF4-FFF2-40B4-BE49-F238E27FC236}">
                <a16:creationId xmlns:a16="http://schemas.microsoft.com/office/drawing/2014/main" id="{F9D3B0AA-3371-8D12-3ECA-B7FDFB2FB4FA}"/>
              </a:ext>
            </a:extLst>
          </p:cNvPr>
          <p:cNvGrpSpPr/>
          <p:nvPr/>
        </p:nvGrpSpPr>
        <p:grpSpPr>
          <a:xfrm>
            <a:off x="179607" y="1713502"/>
            <a:ext cx="959040" cy="597960"/>
            <a:chOff x="179607" y="1713502"/>
            <a:chExt cx="959040" cy="597960"/>
          </a:xfrm>
        </p:grpSpPr>
        <mc:AlternateContent xmlns:mc="http://schemas.openxmlformats.org/markup-compatibility/2006" xmlns:p14="http://schemas.microsoft.com/office/powerpoint/2010/main">
          <mc:Choice Requires="p14">
            <p:contentPart p14:bwMode="auto" r:id="rId57">
              <p14:nvContentPartPr>
                <p14:cNvPr id="60" name="Freihand 59">
                  <a:extLst>
                    <a:ext uri="{FF2B5EF4-FFF2-40B4-BE49-F238E27FC236}">
                      <a16:creationId xmlns:a16="http://schemas.microsoft.com/office/drawing/2014/main" id="{FF0158F8-5950-EF34-8590-DC0F306A9A5E}"/>
                    </a:ext>
                  </a:extLst>
                </p14:cNvPr>
                <p14:cNvContentPartPr/>
                <p14:nvPr/>
              </p14:nvContentPartPr>
              <p14:xfrm>
                <a:off x="179607" y="1888822"/>
                <a:ext cx="94320" cy="195480"/>
              </p14:xfrm>
            </p:contentPart>
          </mc:Choice>
          <mc:Fallback xmlns="">
            <p:pic>
              <p:nvPicPr>
                <p:cNvPr id="60" name="Freihand 59">
                  <a:extLst>
                    <a:ext uri="{FF2B5EF4-FFF2-40B4-BE49-F238E27FC236}">
                      <a16:creationId xmlns:a16="http://schemas.microsoft.com/office/drawing/2014/main" id="{FF0158F8-5950-EF34-8590-DC0F306A9A5E}"/>
                    </a:ext>
                  </a:extLst>
                </p:cNvPr>
                <p:cNvPicPr/>
                <p:nvPr/>
              </p:nvPicPr>
              <p:blipFill>
                <a:blip r:embed="rId58"/>
                <a:stretch>
                  <a:fillRect/>
                </a:stretch>
              </p:blipFill>
              <p:spPr>
                <a:xfrm>
                  <a:off x="170607" y="1880182"/>
                  <a:ext cx="11196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1" name="Freihand 60">
                  <a:extLst>
                    <a:ext uri="{FF2B5EF4-FFF2-40B4-BE49-F238E27FC236}">
                      <a16:creationId xmlns:a16="http://schemas.microsoft.com/office/drawing/2014/main" id="{8128AAED-D0E3-11AA-F0E6-6FCDF83B4AF9}"/>
                    </a:ext>
                  </a:extLst>
                </p14:cNvPr>
                <p14:cNvContentPartPr/>
                <p14:nvPr/>
              </p14:nvContentPartPr>
              <p14:xfrm>
                <a:off x="289407" y="2018422"/>
                <a:ext cx="60480" cy="85680"/>
              </p14:xfrm>
            </p:contentPart>
          </mc:Choice>
          <mc:Fallback xmlns="">
            <p:pic>
              <p:nvPicPr>
                <p:cNvPr id="61" name="Freihand 60">
                  <a:extLst>
                    <a:ext uri="{FF2B5EF4-FFF2-40B4-BE49-F238E27FC236}">
                      <a16:creationId xmlns:a16="http://schemas.microsoft.com/office/drawing/2014/main" id="{8128AAED-D0E3-11AA-F0E6-6FCDF83B4AF9}"/>
                    </a:ext>
                  </a:extLst>
                </p:cNvPr>
                <p:cNvPicPr/>
                <p:nvPr/>
              </p:nvPicPr>
              <p:blipFill>
                <a:blip r:embed="rId60"/>
                <a:stretch>
                  <a:fillRect/>
                </a:stretch>
              </p:blipFill>
              <p:spPr>
                <a:xfrm>
                  <a:off x="280407" y="2009782"/>
                  <a:ext cx="781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4" name="Freihand 63">
                  <a:extLst>
                    <a:ext uri="{FF2B5EF4-FFF2-40B4-BE49-F238E27FC236}">
                      <a16:creationId xmlns:a16="http://schemas.microsoft.com/office/drawing/2014/main" id="{BE3C5FAD-15F1-708D-C640-BF6D84B839A8}"/>
                    </a:ext>
                  </a:extLst>
                </p14:cNvPr>
                <p14:cNvContentPartPr/>
                <p14:nvPr/>
              </p14:nvContentPartPr>
              <p14:xfrm>
                <a:off x="421887" y="1908622"/>
                <a:ext cx="13320" cy="108000"/>
              </p14:xfrm>
            </p:contentPart>
          </mc:Choice>
          <mc:Fallback xmlns="">
            <p:pic>
              <p:nvPicPr>
                <p:cNvPr id="64" name="Freihand 63">
                  <a:extLst>
                    <a:ext uri="{FF2B5EF4-FFF2-40B4-BE49-F238E27FC236}">
                      <a16:creationId xmlns:a16="http://schemas.microsoft.com/office/drawing/2014/main" id="{BE3C5FAD-15F1-708D-C640-BF6D84B839A8}"/>
                    </a:ext>
                  </a:extLst>
                </p:cNvPr>
                <p:cNvPicPr/>
                <p:nvPr/>
              </p:nvPicPr>
              <p:blipFill>
                <a:blip r:embed="rId62"/>
                <a:stretch>
                  <a:fillRect/>
                </a:stretch>
              </p:blipFill>
              <p:spPr>
                <a:xfrm>
                  <a:off x="413247" y="1899622"/>
                  <a:ext cx="309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7" name="Freihand 66">
                  <a:extLst>
                    <a:ext uri="{FF2B5EF4-FFF2-40B4-BE49-F238E27FC236}">
                      <a16:creationId xmlns:a16="http://schemas.microsoft.com/office/drawing/2014/main" id="{A7B131BC-AF65-5C80-CEA9-5421529CFF99}"/>
                    </a:ext>
                  </a:extLst>
                </p14:cNvPr>
                <p14:cNvContentPartPr/>
                <p14:nvPr/>
              </p14:nvContentPartPr>
              <p14:xfrm>
                <a:off x="388047" y="1848142"/>
                <a:ext cx="163800" cy="118440"/>
              </p14:xfrm>
            </p:contentPart>
          </mc:Choice>
          <mc:Fallback xmlns="">
            <p:pic>
              <p:nvPicPr>
                <p:cNvPr id="67" name="Freihand 66">
                  <a:extLst>
                    <a:ext uri="{FF2B5EF4-FFF2-40B4-BE49-F238E27FC236}">
                      <a16:creationId xmlns:a16="http://schemas.microsoft.com/office/drawing/2014/main" id="{A7B131BC-AF65-5C80-CEA9-5421529CFF99}"/>
                    </a:ext>
                  </a:extLst>
                </p:cNvPr>
                <p:cNvPicPr/>
                <p:nvPr/>
              </p:nvPicPr>
              <p:blipFill>
                <a:blip r:embed="rId64"/>
                <a:stretch>
                  <a:fillRect/>
                </a:stretch>
              </p:blipFill>
              <p:spPr>
                <a:xfrm>
                  <a:off x="379407" y="1839502"/>
                  <a:ext cx="1814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1" name="Freihand 70">
                  <a:extLst>
                    <a:ext uri="{FF2B5EF4-FFF2-40B4-BE49-F238E27FC236}">
                      <a16:creationId xmlns:a16="http://schemas.microsoft.com/office/drawing/2014/main" id="{20C7F564-3197-A9E5-3BC9-9F8D67F348AC}"/>
                    </a:ext>
                  </a:extLst>
                </p14:cNvPr>
                <p14:cNvContentPartPr/>
                <p14:nvPr/>
              </p14:nvContentPartPr>
              <p14:xfrm>
                <a:off x="473367" y="1846342"/>
                <a:ext cx="131040" cy="162360"/>
              </p14:xfrm>
            </p:contentPart>
          </mc:Choice>
          <mc:Fallback xmlns="">
            <p:pic>
              <p:nvPicPr>
                <p:cNvPr id="71" name="Freihand 70">
                  <a:extLst>
                    <a:ext uri="{FF2B5EF4-FFF2-40B4-BE49-F238E27FC236}">
                      <a16:creationId xmlns:a16="http://schemas.microsoft.com/office/drawing/2014/main" id="{20C7F564-3197-A9E5-3BC9-9F8D67F348AC}"/>
                    </a:ext>
                  </a:extLst>
                </p:cNvPr>
                <p:cNvPicPr/>
                <p:nvPr/>
              </p:nvPicPr>
              <p:blipFill>
                <a:blip r:embed="rId66"/>
                <a:stretch>
                  <a:fillRect/>
                </a:stretch>
              </p:blipFill>
              <p:spPr>
                <a:xfrm>
                  <a:off x="464367" y="1837342"/>
                  <a:ext cx="1486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2" name="Freihand 71">
                  <a:extLst>
                    <a:ext uri="{FF2B5EF4-FFF2-40B4-BE49-F238E27FC236}">
                      <a16:creationId xmlns:a16="http://schemas.microsoft.com/office/drawing/2014/main" id="{A1A13A67-8801-467F-D59A-872AFE47A7A6}"/>
                    </a:ext>
                  </a:extLst>
                </p14:cNvPr>
                <p14:cNvContentPartPr/>
                <p14:nvPr/>
              </p14:nvContentPartPr>
              <p14:xfrm>
                <a:off x="632847" y="1809622"/>
                <a:ext cx="27720" cy="117360"/>
              </p14:xfrm>
            </p:contentPart>
          </mc:Choice>
          <mc:Fallback xmlns="">
            <p:pic>
              <p:nvPicPr>
                <p:cNvPr id="72" name="Freihand 71">
                  <a:extLst>
                    <a:ext uri="{FF2B5EF4-FFF2-40B4-BE49-F238E27FC236}">
                      <a16:creationId xmlns:a16="http://schemas.microsoft.com/office/drawing/2014/main" id="{A1A13A67-8801-467F-D59A-872AFE47A7A6}"/>
                    </a:ext>
                  </a:extLst>
                </p:cNvPr>
                <p:cNvPicPr/>
                <p:nvPr/>
              </p:nvPicPr>
              <p:blipFill>
                <a:blip r:embed="rId68"/>
                <a:stretch>
                  <a:fillRect/>
                </a:stretch>
              </p:blipFill>
              <p:spPr>
                <a:xfrm>
                  <a:off x="623847" y="1800622"/>
                  <a:ext cx="453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3" name="Freihand 72">
                  <a:extLst>
                    <a:ext uri="{FF2B5EF4-FFF2-40B4-BE49-F238E27FC236}">
                      <a16:creationId xmlns:a16="http://schemas.microsoft.com/office/drawing/2014/main" id="{F134D1ED-05AB-5F1B-3830-10AA8D7379AD}"/>
                    </a:ext>
                  </a:extLst>
                </p14:cNvPr>
                <p14:cNvContentPartPr/>
                <p14:nvPr/>
              </p14:nvContentPartPr>
              <p14:xfrm>
                <a:off x="717447" y="1735822"/>
                <a:ext cx="47160" cy="165240"/>
              </p14:xfrm>
            </p:contentPart>
          </mc:Choice>
          <mc:Fallback xmlns="">
            <p:pic>
              <p:nvPicPr>
                <p:cNvPr id="73" name="Freihand 72">
                  <a:extLst>
                    <a:ext uri="{FF2B5EF4-FFF2-40B4-BE49-F238E27FC236}">
                      <a16:creationId xmlns:a16="http://schemas.microsoft.com/office/drawing/2014/main" id="{F134D1ED-05AB-5F1B-3830-10AA8D7379AD}"/>
                    </a:ext>
                  </a:extLst>
                </p:cNvPr>
                <p:cNvPicPr/>
                <p:nvPr/>
              </p:nvPicPr>
              <p:blipFill>
                <a:blip r:embed="rId70"/>
                <a:stretch>
                  <a:fillRect/>
                </a:stretch>
              </p:blipFill>
              <p:spPr>
                <a:xfrm>
                  <a:off x="708807" y="1726822"/>
                  <a:ext cx="648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4" name="Freihand 73">
                  <a:extLst>
                    <a:ext uri="{FF2B5EF4-FFF2-40B4-BE49-F238E27FC236}">
                      <a16:creationId xmlns:a16="http://schemas.microsoft.com/office/drawing/2014/main" id="{8357B17B-CF81-7BE8-C774-6CDA3EAB34BC}"/>
                    </a:ext>
                  </a:extLst>
                </p14:cNvPr>
                <p14:cNvContentPartPr/>
                <p14:nvPr/>
              </p14:nvContentPartPr>
              <p14:xfrm>
                <a:off x="810327" y="1872262"/>
                <a:ext cx="44640" cy="81000"/>
              </p14:xfrm>
            </p:contentPart>
          </mc:Choice>
          <mc:Fallback xmlns="">
            <p:pic>
              <p:nvPicPr>
                <p:cNvPr id="74" name="Freihand 73">
                  <a:extLst>
                    <a:ext uri="{FF2B5EF4-FFF2-40B4-BE49-F238E27FC236}">
                      <a16:creationId xmlns:a16="http://schemas.microsoft.com/office/drawing/2014/main" id="{8357B17B-CF81-7BE8-C774-6CDA3EAB34BC}"/>
                    </a:ext>
                  </a:extLst>
                </p:cNvPr>
                <p:cNvPicPr/>
                <p:nvPr/>
              </p:nvPicPr>
              <p:blipFill>
                <a:blip r:embed="rId72"/>
                <a:stretch>
                  <a:fillRect/>
                </a:stretch>
              </p:blipFill>
              <p:spPr>
                <a:xfrm>
                  <a:off x="801327" y="1863622"/>
                  <a:ext cx="622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6" name="Freihand 75">
                  <a:extLst>
                    <a:ext uri="{FF2B5EF4-FFF2-40B4-BE49-F238E27FC236}">
                      <a16:creationId xmlns:a16="http://schemas.microsoft.com/office/drawing/2014/main" id="{D7C2E0AE-73CC-AE3F-70C4-B2156FF9C4A1}"/>
                    </a:ext>
                  </a:extLst>
                </p14:cNvPr>
                <p14:cNvContentPartPr/>
                <p14:nvPr/>
              </p14:nvContentPartPr>
              <p14:xfrm>
                <a:off x="880887" y="1713502"/>
                <a:ext cx="50400" cy="215640"/>
              </p14:xfrm>
            </p:contentPart>
          </mc:Choice>
          <mc:Fallback xmlns="">
            <p:pic>
              <p:nvPicPr>
                <p:cNvPr id="76" name="Freihand 75">
                  <a:extLst>
                    <a:ext uri="{FF2B5EF4-FFF2-40B4-BE49-F238E27FC236}">
                      <a16:creationId xmlns:a16="http://schemas.microsoft.com/office/drawing/2014/main" id="{D7C2E0AE-73CC-AE3F-70C4-B2156FF9C4A1}"/>
                    </a:ext>
                  </a:extLst>
                </p:cNvPr>
                <p:cNvPicPr/>
                <p:nvPr/>
              </p:nvPicPr>
              <p:blipFill>
                <a:blip r:embed="rId74"/>
                <a:stretch>
                  <a:fillRect/>
                </a:stretch>
              </p:blipFill>
              <p:spPr>
                <a:xfrm>
                  <a:off x="872247" y="1704862"/>
                  <a:ext cx="680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7" name="Freihand 76">
                  <a:extLst>
                    <a:ext uri="{FF2B5EF4-FFF2-40B4-BE49-F238E27FC236}">
                      <a16:creationId xmlns:a16="http://schemas.microsoft.com/office/drawing/2014/main" id="{67CFBC0E-AAD4-5465-10A2-67461A8DC0ED}"/>
                    </a:ext>
                  </a:extLst>
                </p14:cNvPr>
                <p14:cNvContentPartPr/>
                <p14:nvPr/>
              </p14:nvContentPartPr>
              <p14:xfrm>
                <a:off x="1005807" y="1721782"/>
                <a:ext cx="50760" cy="117000"/>
              </p14:xfrm>
            </p:contentPart>
          </mc:Choice>
          <mc:Fallback xmlns="">
            <p:pic>
              <p:nvPicPr>
                <p:cNvPr id="77" name="Freihand 76">
                  <a:extLst>
                    <a:ext uri="{FF2B5EF4-FFF2-40B4-BE49-F238E27FC236}">
                      <a16:creationId xmlns:a16="http://schemas.microsoft.com/office/drawing/2014/main" id="{67CFBC0E-AAD4-5465-10A2-67461A8DC0ED}"/>
                    </a:ext>
                  </a:extLst>
                </p:cNvPr>
                <p:cNvPicPr/>
                <p:nvPr/>
              </p:nvPicPr>
              <p:blipFill>
                <a:blip r:embed="rId76"/>
                <a:stretch>
                  <a:fillRect/>
                </a:stretch>
              </p:blipFill>
              <p:spPr>
                <a:xfrm>
                  <a:off x="996807" y="1713142"/>
                  <a:ext cx="684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8" name="Freihand 77">
                  <a:extLst>
                    <a:ext uri="{FF2B5EF4-FFF2-40B4-BE49-F238E27FC236}">
                      <a16:creationId xmlns:a16="http://schemas.microsoft.com/office/drawing/2014/main" id="{6D3D607B-9A14-60A2-EA66-677A285C04FF}"/>
                    </a:ext>
                  </a:extLst>
                </p14:cNvPr>
                <p14:cNvContentPartPr/>
                <p14:nvPr/>
              </p14:nvContentPartPr>
              <p14:xfrm>
                <a:off x="996447" y="1732222"/>
                <a:ext cx="90720" cy="72000"/>
              </p14:xfrm>
            </p:contentPart>
          </mc:Choice>
          <mc:Fallback xmlns="">
            <p:pic>
              <p:nvPicPr>
                <p:cNvPr id="78" name="Freihand 77">
                  <a:extLst>
                    <a:ext uri="{FF2B5EF4-FFF2-40B4-BE49-F238E27FC236}">
                      <a16:creationId xmlns:a16="http://schemas.microsoft.com/office/drawing/2014/main" id="{6D3D607B-9A14-60A2-EA66-677A285C04FF}"/>
                    </a:ext>
                  </a:extLst>
                </p:cNvPr>
                <p:cNvPicPr/>
                <p:nvPr/>
              </p:nvPicPr>
              <p:blipFill>
                <a:blip r:embed="rId78"/>
                <a:stretch>
                  <a:fillRect/>
                </a:stretch>
              </p:blipFill>
              <p:spPr>
                <a:xfrm>
                  <a:off x="987807" y="1723222"/>
                  <a:ext cx="1083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9" name="Freihand 78">
                  <a:extLst>
                    <a:ext uri="{FF2B5EF4-FFF2-40B4-BE49-F238E27FC236}">
                      <a16:creationId xmlns:a16="http://schemas.microsoft.com/office/drawing/2014/main" id="{D651DE1D-2D4A-2C1D-0D76-88D8DE11088B}"/>
                    </a:ext>
                  </a:extLst>
                </p14:cNvPr>
                <p14:cNvContentPartPr/>
                <p14:nvPr/>
              </p14:nvContentPartPr>
              <p14:xfrm>
                <a:off x="521247" y="2148022"/>
                <a:ext cx="147240" cy="163440"/>
              </p14:xfrm>
            </p:contentPart>
          </mc:Choice>
          <mc:Fallback xmlns="">
            <p:pic>
              <p:nvPicPr>
                <p:cNvPr id="79" name="Freihand 78">
                  <a:extLst>
                    <a:ext uri="{FF2B5EF4-FFF2-40B4-BE49-F238E27FC236}">
                      <a16:creationId xmlns:a16="http://schemas.microsoft.com/office/drawing/2014/main" id="{D651DE1D-2D4A-2C1D-0D76-88D8DE11088B}"/>
                    </a:ext>
                  </a:extLst>
                </p:cNvPr>
                <p:cNvPicPr/>
                <p:nvPr/>
              </p:nvPicPr>
              <p:blipFill>
                <a:blip r:embed="rId80"/>
                <a:stretch>
                  <a:fillRect/>
                </a:stretch>
              </p:blipFill>
              <p:spPr>
                <a:xfrm>
                  <a:off x="512607" y="2139382"/>
                  <a:ext cx="1648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80" name="Freihand 79">
                  <a:extLst>
                    <a:ext uri="{FF2B5EF4-FFF2-40B4-BE49-F238E27FC236}">
                      <a16:creationId xmlns:a16="http://schemas.microsoft.com/office/drawing/2014/main" id="{FBA20656-2F3C-14E0-57FD-98605C80BC5C}"/>
                    </a:ext>
                  </a:extLst>
                </p14:cNvPr>
                <p14:cNvContentPartPr/>
                <p14:nvPr/>
              </p14:nvContentPartPr>
              <p14:xfrm>
                <a:off x="737607" y="2139742"/>
                <a:ext cx="97200" cy="119160"/>
              </p14:xfrm>
            </p:contentPart>
          </mc:Choice>
          <mc:Fallback xmlns="">
            <p:pic>
              <p:nvPicPr>
                <p:cNvPr id="80" name="Freihand 79">
                  <a:extLst>
                    <a:ext uri="{FF2B5EF4-FFF2-40B4-BE49-F238E27FC236}">
                      <a16:creationId xmlns:a16="http://schemas.microsoft.com/office/drawing/2014/main" id="{FBA20656-2F3C-14E0-57FD-98605C80BC5C}"/>
                    </a:ext>
                  </a:extLst>
                </p:cNvPr>
                <p:cNvPicPr/>
                <p:nvPr/>
              </p:nvPicPr>
              <p:blipFill>
                <a:blip r:embed="rId82"/>
                <a:stretch>
                  <a:fillRect/>
                </a:stretch>
              </p:blipFill>
              <p:spPr>
                <a:xfrm>
                  <a:off x="728607" y="2131102"/>
                  <a:ext cx="1148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81" name="Freihand 80">
                  <a:extLst>
                    <a:ext uri="{FF2B5EF4-FFF2-40B4-BE49-F238E27FC236}">
                      <a16:creationId xmlns:a16="http://schemas.microsoft.com/office/drawing/2014/main" id="{8B958F68-B95B-7571-F5BB-794D80B726D1}"/>
                    </a:ext>
                  </a:extLst>
                </p14:cNvPr>
                <p14:cNvContentPartPr/>
                <p14:nvPr/>
              </p14:nvContentPartPr>
              <p14:xfrm>
                <a:off x="867567" y="2049382"/>
                <a:ext cx="105120" cy="142200"/>
              </p14:xfrm>
            </p:contentPart>
          </mc:Choice>
          <mc:Fallback xmlns="">
            <p:pic>
              <p:nvPicPr>
                <p:cNvPr id="81" name="Freihand 80">
                  <a:extLst>
                    <a:ext uri="{FF2B5EF4-FFF2-40B4-BE49-F238E27FC236}">
                      <a16:creationId xmlns:a16="http://schemas.microsoft.com/office/drawing/2014/main" id="{8B958F68-B95B-7571-F5BB-794D80B726D1}"/>
                    </a:ext>
                  </a:extLst>
                </p:cNvPr>
                <p:cNvPicPr/>
                <p:nvPr/>
              </p:nvPicPr>
              <p:blipFill>
                <a:blip r:embed="rId84"/>
                <a:stretch>
                  <a:fillRect/>
                </a:stretch>
              </p:blipFill>
              <p:spPr>
                <a:xfrm>
                  <a:off x="858567" y="2040742"/>
                  <a:ext cx="1227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82" name="Freihand 81">
                  <a:extLst>
                    <a:ext uri="{FF2B5EF4-FFF2-40B4-BE49-F238E27FC236}">
                      <a16:creationId xmlns:a16="http://schemas.microsoft.com/office/drawing/2014/main" id="{DE5C3396-9A5B-FA79-3A01-560028AA242D}"/>
                    </a:ext>
                  </a:extLst>
                </p14:cNvPr>
                <p14:cNvContentPartPr/>
                <p14:nvPr/>
              </p14:nvContentPartPr>
              <p14:xfrm>
                <a:off x="894207" y="2132542"/>
                <a:ext cx="115920" cy="60840"/>
              </p14:xfrm>
            </p:contentPart>
          </mc:Choice>
          <mc:Fallback xmlns="">
            <p:pic>
              <p:nvPicPr>
                <p:cNvPr id="82" name="Freihand 81">
                  <a:extLst>
                    <a:ext uri="{FF2B5EF4-FFF2-40B4-BE49-F238E27FC236}">
                      <a16:creationId xmlns:a16="http://schemas.microsoft.com/office/drawing/2014/main" id="{DE5C3396-9A5B-FA79-3A01-560028AA242D}"/>
                    </a:ext>
                  </a:extLst>
                </p:cNvPr>
                <p:cNvPicPr/>
                <p:nvPr/>
              </p:nvPicPr>
              <p:blipFill>
                <a:blip r:embed="rId86"/>
                <a:stretch>
                  <a:fillRect/>
                </a:stretch>
              </p:blipFill>
              <p:spPr>
                <a:xfrm>
                  <a:off x="885567" y="2123542"/>
                  <a:ext cx="1335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83" name="Freihand 82">
                  <a:extLst>
                    <a:ext uri="{FF2B5EF4-FFF2-40B4-BE49-F238E27FC236}">
                      <a16:creationId xmlns:a16="http://schemas.microsoft.com/office/drawing/2014/main" id="{D3D52EB0-CDBA-E076-24C8-3C4B36D7EE19}"/>
                    </a:ext>
                  </a:extLst>
                </p14:cNvPr>
                <p14:cNvContentPartPr/>
                <p14:nvPr/>
              </p14:nvContentPartPr>
              <p14:xfrm>
                <a:off x="1006167" y="1993582"/>
                <a:ext cx="132480" cy="163080"/>
              </p14:xfrm>
            </p:contentPart>
          </mc:Choice>
          <mc:Fallback xmlns="">
            <p:pic>
              <p:nvPicPr>
                <p:cNvPr id="83" name="Freihand 82">
                  <a:extLst>
                    <a:ext uri="{FF2B5EF4-FFF2-40B4-BE49-F238E27FC236}">
                      <a16:creationId xmlns:a16="http://schemas.microsoft.com/office/drawing/2014/main" id="{D3D52EB0-CDBA-E076-24C8-3C4B36D7EE19}"/>
                    </a:ext>
                  </a:extLst>
                </p:cNvPr>
                <p:cNvPicPr/>
                <p:nvPr/>
              </p:nvPicPr>
              <p:blipFill>
                <a:blip r:embed="rId88"/>
                <a:stretch>
                  <a:fillRect/>
                </a:stretch>
              </p:blipFill>
              <p:spPr>
                <a:xfrm>
                  <a:off x="997527" y="1984942"/>
                  <a:ext cx="150120" cy="180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9">
            <p14:nvContentPartPr>
              <p14:cNvPr id="85" name="Freihand 84">
                <a:extLst>
                  <a:ext uri="{FF2B5EF4-FFF2-40B4-BE49-F238E27FC236}">
                    <a16:creationId xmlns:a16="http://schemas.microsoft.com/office/drawing/2014/main" id="{62E7961C-E074-FE56-384E-79FCACE3B4B5}"/>
                  </a:ext>
                </a:extLst>
              </p14:cNvPr>
              <p14:cNvContentPartPr/>
              <p14:nvPr/>
            </p14:nvContentPartPr>
            <p14:xfrm>
              <a:off x="768927" y="1984222"/>
              <a:ext cx="118800" cy="86040"/>
            </p14:xfrm>
          </p:contentPart>
        </mc:Choice>
        <mc:Fallback xmlns="">
          <p:pic>
            <p:nvPicPr>
              <p:cNvPr id="85" name="Freihand 84">
                <a:extLst>
                  <a:ext uri="{FF2B5EF4-FFF2-40B4-BE49-F238E27FC236}">
                    <a16:creationId xmlns:a16="http://schemas.microsoft.com/office/drawing/2014/main" id="{62E7961C-E074-FE56-384E-79FCACE3B4B5}"/>
                  </a:ext>
                </a:extLst>
              </p:cNvPr>
              <p:cNvPicPr/>
              <p:nvPr/>
            </p:nvPicPr>
            <p:blipFill>
              <a:blip r:embed="rId90"/>
              <a:stretch>
                <a:fillRect/>
              </a:stretch>
            </p:blipFill>
            <p:spPr>
              <a:xfrm>
                <a:off x="760287" y="1975582"/>
                <a:ext cx="1364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86" name="Freihand 85">
                <a:extLst>
                  <a:ext uri="{FF2B5EF4-FFF2-40B4-BE49-F238E27FC236}">
                    <a16:creationId xmlns:a16="http://schemas.microsoft.com/office/drawing/2014/main" id="{57D071D1-C811-9745-5485-0DF4A4B4C78B}"/>
                  </a:ext>
                </a:extLst>
              </p14:cNvPr>
              <p14:cNvContentPartPr/>
              <p14:nvPr/>
            </p14:nvContentPartPr>
            <p14:xfrm>
              <a:off x="1683687" y="3572542"/>
              <a:ext cx="148320" cy="45360"/>
            </p14:xfrm>
          </p:contentPart>
        </mc:Choice>
        <mc:Fallback xmlns="">
          <p:pic>
            <p:nvPicPr>
              <p:cNvPr id="86" name="Freihand 85">
                <a:extLst>
                  <a:ext uri="{FF2B5EF4-FFF2-40B4-BE49-F238E27FC236}">
                    <a16:creationId xmlns:a16="http://schemas.microsoft.com/office/drawing/2014/main" id="{57D071D1-C811-9745-5485-0DF4A4B4C78B}"/>
                  </a:ext>
                </a:extLst>
              </p:cNvPr>
              <p:cNvPicPr/>
              <p:nvPr/>
            </p:nvPicPr>
            <p:blipFill>
              <a:blip r:embed="rId92"/>
              <a:stretch>
                <a:fillRect/>
              </a:stretch>
            </p:blipFill>
            <p:spPr>
              <a:xfrm>
                <a:off x="1675047" y="3563902"/>
                <a:ext cx="1659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87" name="Freihand 86">
                <a:extLst>
                  <a:ext uri="{FF2B5EF4-FFF2-40B4-BE49-F238E27FC236}">
                    <a16:creationId xmlns:a16="http://schemas.microsoft.com/office/drawing/2014/main" id="{6C8A71F7-4139-986D-D57A-95562B2BDB70}"/>
                  </a:ext>
                </a:extLst>
              </p14:cNvPr>
              <p14:cNvContentPartPr/>
              <p14:nvPr/>
            </p14:nvContentPartPr>
            <p14:xfrm>
              <a:off x="1927047" y="4356622"/>
              <a:ext cx="39600" cy="52920"/>
            </p14:xfrm>
          </p:contentPart>
        </mc:Choice>
        <mc:Fallback xmlns="">
          <p:pic>
            <p:nvPicPr>
              <p:cNvPr id="87" name="Freihand 86">
                <a:extLst>
                  <a:ext uri="{FF2B5EF4-FFF2-40B4-BE49-F238E27FC236}">
                    <a16:creationId xmlns:a16="http://schemas.microsoft.com/office/drawing/2014/main" id="{6C8A71F7-4139-986D-D57A-95562B2BDB70}"/>
                  </a:ext>
                </a:extLst>
              </p:cNvPr>
              <p:cNvPicPr/>
              <p:nvPr/>
            </p:nvPicPr>
            <p:blipFill>
              <a:blip r:embed="rId94"/>
              <a:stretch>
                <a:fillRect/>
              </a:stretch>
            </p:blipFill>
            <p:spPr>
              <a:xfrm>
                <a:off x="1918047" y="4347982"/>
                <a:ext cx="572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8" name="Freihand 87">
                <a:extLst>
                  <a:ext uri="{FF2B5EF4-FFF2-40B4-BE49-F238E27FC236}">
                    <a16:creationId xmlns:a16="http://schemas.microsoft.com/office/drawing/2014/main" id="{175D688B-33E2-2865-1D55-DBB8F8A81174}"/>
                  </a:ext>
                </a:extLst>
              </p14:cNvPr>
              <p14:cNvContentPartPr/>
              <p14:nvPr/>
            </p14:nvContentPartPr>
            <p14:xfrm>
              <a:off x="1915527" y="3251062"/>
              <a:ext cx="27720" cy="105480"/>
            </p14:xfrm>
          </p:contentPart>
        </mc:Choice>
        <mc:Fallback xmlns="">
          <p:pic>
            <p:nvPicPr>
              <p:cNvPr id="88" name="Freihand 87">
                <a:extLst>
                  <a:ext uri="{FF2B5EF4-FFF2-40B4-BE49-F238E27FC236}">
                    <a16:creationId xmlns:a16="http://schemas.microsoft.com/office/drawing/2014/main" id="{175D688B-33E2-2865-1D55-DBB8F8A81174}"/>
                  </a:ext>
                </a:extLst>
              </p:cNvPr>
              <p:cNvPicPr/>
              <p:nvPr/>
            </p:nvPicPr>
            <p:blipFill>
              <a:blip r:embed="rId96"/>
              <a:stretch>
                <a:fillRect/>
              </a:stretch>
            </p:blipFill>
            <p:spPr>
              <a:xfrm>
                <a:off x="1906887" y="3242422"/>
                <a:ext cx="453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9" name="Freihand 88">
                <a:extLst>
                  <a:ext uri="{FF2B5EF4-FFF2-40B4-BE49-F238E27FC236}">
                    <a16:creationId xmlns:a16="http://schemas.microsoft.com/office/drawing/2014/main" id="{AD305639-8C95-4A8B-959F-56268320F02D}"/>
                  </a:ext>
                </a:extLst>
              </p14:cNvPr>
              <p14:cNvContentPartPr/>
              <p14:nvPr/>
            </p14:nvContentPartPr>
            <p14:xfrm>
              <a:off x="1221447" y="4365982"/>
              <a:ext cx="138600" cy="42480"/>
            </p14:xfrm>
          </p:contentPart>
        </mc:Choice>
        <mc:Fallback xmlns="">
          <p:pic>
            <p:nvPicPr>
              <p:cNvPr id="89" name="Freihand 88">
                <a:extLst>
                  <a:ext uri="{FF2B5EF4-FFF2-40B4-BE49-F238E27FC236}">
                    <a16:creationId xmlns:a16="http://schemas.microsoft.com/office/drawing/2014/main" id="{AD305639-8C95-4A8B-959F-56268320F02D}"/>
                  </a:ext>
                </a:extLst>
              </p:cNvPr>
              <p:cNvPicPr/>
              <p:nvPr/>
            </p:nvPicPr>
            <p:blipFill>
              <a:blip r:embed="rId98"/>
              <a:stretch>
                <a:fillRect/>
              </a:stretch>
            </p:blipFill>
            <p:spPr>
              <a:xfrm>
                <a:off x="1212447" y="4356982"/>
                <a:ext cx="156240" cy="60120"/>
              </a:xfrm>
              <a:prstGeom prst="rect">
                <a:avLst/>
              </a:prstGeom>
            </p:spPr>
          </p:pic>
        </mc:Fallback>
      </mc:AlternateContent>
      <p:grpSp>
        <p:nvGrpSpPr>
          <p:cNvPr id="94" name="Gruppieren 93">
            <a:extLst>
              <a:ext uri="{FF2B5EF4-FFF2-40B4-BE49-F238E27FC236}">
                <a16:creationId xmlns:a16="http://schemas.microsoft.com/office/drawing/2014/main" id="{D3E905C6-698E-0028-BE25-49505A328EEF}"/>
              </a:ext>
            </a:extLst>
          </p:cNvPr>
          <p:cNvGrpSpPr/>
          <p:nvPr/>
        </p:nvGrpSpPr>
        <p:grpSpPr>
          <a:xfrm>
            <a:off x="2671887" y="2032822"/>
            <a:ext cx="20160" cy="415800"/>
            <a:chOff x="2671887" y="2032822"/>
            <a:chExt cx="20160" cy="415800"/>
          </a:xfrm>
        </p:grpSpPr>
        <mc:AlternateContent xmlns:mc="http://schemas.openxmlformats.org/markup-compatibility/2006" xmlns:p14="http://schemas.microsoft.com/office/powerpoint/2010/main">
          <mc:Choice Requires="p14">
            <p:contentPart p14:bwMode="auto" r:id="rId99">
              <p14:nvContentPartPr>
                <p14:cNvPr id="90" name="Freihand 89">
                  <a:extLst>
                    <a:ext uri="{FF2B5EF4-FFF2-40B4-BE49-F238E27FC236}">
                      <a16:creationId xmlns:a16="http://schemas.microsoft.com/office/drawing/2014/main" id="{6382A42C-89A5-8F3D-B21F-F6CFD1ADC758}"/>
                    </a:ext>
                  </a:extLst>
                </p14:cNvPr>
                <p14:cNvContentPartPr/>
                <p14:nvPr/>
              </p14:nvContentPartPr>
              <p14:xfrm>
                <a:off x="2683407" y="2032822"/>
                <a:ext cx="8640" cy="62280"/>
              </p14:xfrm>
            </p:contentPart>
          </mc:Choice>
          <mc:Fallback xmlns="">
            <p:pic>
              <p:nvPicPr>
                <p:cNvPr id="90" name="Freihand 89">
                  <a:extLst>
                    <a:ext uri="{FF2B5EF4-FFF2-40B4-BE49-F238E27FC236}">
                      <a16:creationId xmlns:a16="http://schemas.microsoft.com/office/drawing/2014/main" id="{6382A42C-89A5-8F3D-B21F-F6CFD1ADC758}"/>
                    </a:ext>
                  </a:extLst>
                </p:cNvPr>
                <p:cNvPicPr/>
                <p:nvPr/>
              </p:nvPicPr>
              <p:blipFill>
                <a:blip r:embed="rId100"/>
                <a:stretch>
                  <a:fillRect/>
                </a:stretch>
              </p:blipFill>
              <p:spPr>
                <a:xfrm>
                  <a:off x="2674407" y="2024182"/>
                  <a:ext cx="262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91" name="Freihand 90">
                  <a:extLst>
                    <a:ext uri="{FF2B5EF4-FFF2-40B4-BE49-F238E27FC236}">
                      <a16:creationId xmlns:a16="http://schemas.microsoft.com/office/drawing/2014/main" id="{D2EFF2F2-B44E-6106-43A7-C67E7B98419D}"/>
                    </a:ext>
                  </a:extLst>
                </p14:cNvPr>
                <p14:cNvContentPartPr/>
                <p14:nvPr/>
              </p14:nvContentPartPr>
              <p14:xfrm>
                <a:off x="2671887" y="2157382"/>
                <a:ext cx="8640" cy="291240"/>
              </p14:xfrm>
            </p:contentPart>
          </mc:Choice>
          <mc:Fallback xmlns="">
            <p:pic>
              <p:nvPicPr>
                <p:cNvPr id="91" name="Freihand 90">
                  <a:extLst>
                    <a:ext uri="{FF2B5EF4-FFF2-40B4-BE49-F238E27FC236}">
                      <a16:creationId xmlns:a16="http://schemas.microsoft.com/office/drawing/2014/main" id="{D2EFF2F2-B44E-6106-43A7-C67E7B98419D}"/>
                    </a:ext>
                  </a:extLst>
                </p:cNvPr>
                <p:cNvPicPr/>
                <p:nvPr/>
              </p:nvPicPr>
              <p:blipFill>
                <a:blip r:embed="rId102"/>
                <a:stretch>
                  <a:fillRect/>
                </a:stretch>
              </p:blipFill>
              <p:spPr>
                <a:xfrm>
                  <a:off x="2663247" y="2148382"/>
                  <a:ext cx="26280" cy="30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3">
            <p14:nvContentPartPr>
              <p14:cNvPr id="92" name="Freihand 91">
                <a:extLst>
                  <a:ext uri="{FF2B5EF4-FFF2-40B4-BE49-F238E27FC236}">
                    <a16:creationId xmlns:a16="http://schemas.microsoft.com/office/drawing/2014/main" id="{5BEE0299-ED17-2E52-1B36-B3A941C5850B}"/>
                  </a:ext>
                </a:extLst>
              </p14:cNvPr>
              <p14:cNvContentPartPr/>
              <p14:nvPr/>
            </p14:nvContentPartPr>
            <p14:xfrm>
              <a:off x="2630127" y="2628262"/>
              <a:ext cx="28800" cy="276840"/>
            </p14:xfrm>
          </p:contentPart>
        </mc:Choice>
        <mc:Fallback xmlns="">
          <p:pic>
            <p:nvPicPr>
              <p:cNvPr id="92" name="Freihand 91">
                <a:extLst>
                  <a:ext uri="{FF2B5EF4-FFF2-40B4-BE49-F238E27FC236}">
                    <a16:creationId xmlns:a16="http://schemas.microsoft.com/office/drawing/2014/main" id="{5BEE0299-ED17-2E52-1B36-B3A941C5850B}"/>
                  </a:ext>
                </a:extLst>
              </p:cNvPr>
              <p:cNvPicPr/>
              <p:nvPr/>
            </p:nvPicPr>
            <p:blipFill>
              <a:blip r:embed="rId104"/>
              <a:stretch>
                <a:fillRect/>
              </a:stretch>
            </p:blipFill>
            <p:spPr>
              <a:xfrm>
                <a:off x="2621127" y="2619622"/>
                <a:ext cx="4644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09" name="Freihand 108">
                <a:extLst>
                  <a:ext uri="{FF2B5EF4-FFF2-40B4-BE49-F238E27FC236}">
                    <a16:creationId xmlns:a16="http://schemas.microsoft.com/office/drawing/2014/main" id="{DBB926B1-0A1D-B52B-272E-312861A3B6FA}"/>
                  </a:ext>
                </a:extLst>
              </p14:cNvPr>
              <p14:cNvContentPartPr/>
              <p14:nvPr/>
            </p14:nvContentPartPr>
            <p14:xfrm>
              <a:off x="1038927" y="3997342"/>
              <a:ext cx="156600" cy="82800"/>
            </p14:xfrm>
          </p:contentPart>
        </mc:Choice>
        <mc:Fallback xmlns="">
          <p:pic>
            <p:nvPicPr>
              <p:cNvPr id="109" name="Freihand 108">
                <a:extLst>
                  <a:ext uri="{FF2B5EF4-FFF2-40B4-BE49-F238E27FC236}">
                    <a16:creationId xmlns:a16="http://schemas.microsoft.com/office/drawing/2014/main" id="{DBB926B1-0A1D-B52B-272E-312861A3B6FA}"/>
                  </a:ext>
                </a:extLst>
              </p:cNvPr>
              <p:cNvPicPr/>
              <p:nvPr/>
            </p:nvPicPr>
            <p:blipFill>
              <a:blip r:embed="rId106"/>
              <a:stretch>
                <a:fillRect/>
              </a:stretch>
            </p:blipFill>
            <p:spPr>
              <a:xfrm>
                <a:off x="1029927" y="3988342"/>
                <a:ext cx="1742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10" name="Freihand 109">
                <a:extLst>
                  <a:ext uri="{FF2B5EF4-FFF2-40B4-BE49-F238E27FC236}">
                    <a16:creationId xmlns:a16="http://schemas.microsoft.com/office/drawing/2014/main" id="{9330A289-832E-8AA8-27DD-DD0FA11125CB}"/>
                  </a:ext>
                </a:extLst>
              </p14:cNvPr>
              <p14:cNvContentPartPr/>
              <p14:nvPr/>
            </p14:nvContentPartPr>
            <p14:xfrm>
              <a:off x="4757367" y="6704542"/>
              <a:ext cx="215640" cy="32400"/>
            </p14:xfrm>
          </p:contentPart>
        </mc:Choice>
        <mc:Fallback xmlns="">
          <p:pic>
            <p:nvPicPr>
              <p:cNvPr id="110" name="Freihand 109">
                <a:extLst>
                  <a:ext uri="{FF2B5EF4-FFF2-40B4-BE49-F238E27FC236}">
                    <a16:creationId xmlns:a16="http://schemas.microsoft.com/office/drawing/2014/main" id="{9330A289-832E-8AA8-27DD-DD0FA11125CB}"/>
                  </a:ext>
                </a:extLst>
              </p:cNvPr>
              <p:cNvPicPr/>
              <p:nvPr/>
            </p:nvPicPr>
            <p:blipFill>
              <a:blip r:embed="rId108"/>
              <a:stretch>
                <a:fillRect/>
              </a:stretch>
            </p:blipFill>
            <p:spPr>
              <a:xfrm>
                <a:off x="4748727" y="6695542"/>
                <a:ext cx="2332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93" name="Freihand 92">
                <a:extLst>
                  <a:ext uri="{FF2B5EF4-FFF2-40B4-BE49-F238E27FC236}">
                    <a16:creationId xmlns:a16="http://schemas.microsoft.com/office/drawing/2014/main" id="{C2F8C8AE-44AB-488C-1931-C9637835E535}"/>
                  </a:ext>
                </a:extLst>
              </p14:cNvPr>
              <p14:cNvContentPartPr/>
              <p14:nvPr/>
            </p14:nvContentPartPr>
            <p14:xfrm>
              <a:off x="2611407" y="3170422"/>
              <a:ext cx="11520" cy="86040"/>
            </p14:xfrm>
          </p:contentPart>
        </mc:Choice>
        <mc:Fallback xmlns="">
          <p:pic>
            <p:nvPicPr>
              <p:cNvPr id="93" name="Freihand 92">
                <a:extLst>
                  <a:ext uri="{FF2B5EF4-FFF2-40B4-BE49-F238E27FC236}">
                    <a16:creationId xmlns:a16="http://schemas.microsoft.com/office/drawing/2014/main" id="{C2F8C8AE-44AB-488C-1931-C9637835E535}"/>
                  </a:ext>
                </a:extLst>
              </p:cNvPr>
              <p:cNvPicPr/>
              <p:nvPr/>
            </p:nvPicPr>
            <p:blipFill>
              <a:blip r:embed="rId110"/>
              <a:stretch>
                <a:fillRect/>
              </a:stretch>
            </p:blipFill>
            <p:spPr>
              <a:xfrm>
                <a:off x="2602407" y="3161422"/>
                <a:ext cx="291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95" name="Freihand 94">
                <a:extLst>
                  <a:ext uri="{FF2B5EF4-FFF2-40B4-BE49-F238E27FC236}">
                    <a16:creationId xmlns:a16="http://schemas.microsoft.com/office/drawing/2014/main" id="{7760435B-4F58-1961-CF32-6EA46DC3F036}"/>
                  </a:ext>
                </a:extLst>
              </p14:cNvPr>
              <p14:cNvContentPartPr/>
              <p14:nvPr/>
            </p14:nvContentPartPr>
            <p14:xfrm>
              <a:off x="2293527" y="3474622"/>
              <a:ext cx="90720" cy="76320"/>
            </p14:xfrm>
          </p:contentPart>
        </mc:Choice>
        <mc:Fallback xmlns="">
          <p:pic>
            <p:nvPicPr>
              <p:cNvPr id="95" name="Freihand 94">
                <a:extLst>
                  <a:ext uri="{FF2B5EF4-FFF2-40B4-BE49-F238E27FC236}">
                    <a16:creationId xmlns:a16="http://schemas.microsoft.com/office/drawing/2014/main" id="{7760435B-4F58-1961-CF32-6EA46DC3F036}"/>
                  </a:ext>
                </a:extLst>
              </p:cNvPr>
              <p:cNvPicPr/>
              <p:nvPr/>
            </p:nvPicPr>
            <p:blipFill>
              <a:blip r:embed="rId112"/>
              <a:stretch>
                <a:fillRect/>
              </a:stretch>
            </p:blipFill>
            <p:spPr>
              <a:xfrm>
                <a:off x="2284887" y="3465622"/>
                <a:ext cx="1083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96" name="Freihand 95">
                <a:extLst>
                  <a:ext uri="{FF2B5EF4-FFF2-40B4-BE49-F238E27FC236}">
                    <a16:creationId xmlns:a16="http://schemas.microsoft.com/office/drawing/2014/main" id="{34FC0972-8F1C-E605-B521-1B495D5EA59A}"/>
                  </a:ext>
                </a:extLst>
              </p14:cNvPr>
              <p14:cNvContentPartPr/>
              <p14:nvPr/>
            </p14:nvContentPartPr>
            <p14:xfrm>
              <a:off x="2374887" y="3458062"/>
              <a:ext cx="49320" cy="239760"/>
            </p14:xfrm>
          </p:contentPart>
        </mc:Choice>
        <mc:Fallback xmlns="">
          <p:pic>
            <p:nvPicPr>
              <p:cNvPr id="96" name="Freihand 95">
                <a:extLst>
                  <a:ext uri="{FF2B5EF4-FFF2-40B4-BE49-F238E27FC236}">
                    <a16:creationId xmlns:a16="http://schemas.microsoft.com/office/drawing/2014/main" id="{34FC0972-8F1C-E605-B521-1B495D5EA59A}"/>
                  </a:ext>
                </a:extLst>
              </p:cNvPr>
              <p:cNvPicPr/>
              <p:nvPr/>
            </p:nvPicPr>
            <p:blipFill>
              <a:blip r:embed="rId114"/>
              <a:stretch>
                <a:fillRect/>
              </a:stretch>
            </p:blipFill>
            <p:spPr>
              <a:xfrm>
                <a:off x="2365887" y="3449062"/>
                <a:ext cx="6696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98" name="Freihand 97">
                <a:extLst>
                  <a:ext uri="{FF2B5EF4-FFF2-40B4-BE49-F238E27FC236}">
                    <a16:creationId xmlns:a16="http://schemas.microsoft.com/office/drawing/2014/main" id="{BF83FD1E-4BA0-BB0A-EC12-9A6F6E86110C}"/>
                  </a:ext>
                </a:extLst>
              </p14:cNvPr>
              <p14:cNvContentPartPr/>
              <p14:nvPr/>
            </p14:nvContentPartPr>
            <p14:xfrm>
              <a:off x="2450127" y="3388222"/>
              <a:ext cx="52920" cy="95760"/>
            </p14:xfrm>
          </p:contentPart>
        </mc:Choice>
        <mc:Fallback xmlns="">
          <p:pic>
            <p:nvPicPr>
              <p:cNvPr id="98" name="Freihand 97">
                <a:extLst>
                  <a:ext uri="{FF2B5EF4-FFF2-40B4-BE49-F238E27FC236}">
                    <a16:creationId xmlns:a16="http://schemas.microsoft.com/office/drawing/2014/main" id="{BF83FD1E-4BA0-BB0A-EC12-9A6F6E86110C}"/>
                  </a:ext>
                </a:extLst>
              </p:cNvPr>
              <p:cNvPicPr/>
              <p:nvPr/>
            </p:nvPicPr>
            <p:blipFill>
              <a:blip r:embed="rId116"/>
              <a:stretch>
                <a:fillRect/>
              </a:stretch>
            </p:blipFill>
            <p:spPr>
              <a:xfrm>
                <a:off x="2441127" y="3379582"/>
                <a:ext cx="705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9" name="Freihand 98">
                <a:extLst>
                  <a:ext uri="{FF2B5EF4-FFF2-40B4-BE49-F238E27FC236}">
                    <a16:creationId xmlns:a16="http://schemas.microsoft.com/office/drawing/2014/main" id="{58A2DDD5-58E8-321E-E72B-709855989CDF}"/>
                  </a:ext>
                </a:extLst>
              </p14:cNvPr>
              <p14:cNvContentPartPr/>
              <p14:nvPr/>
            </p14:nvContentPartPr>
            <p14:xfrm>
              <a:off x="2425647" y="3399382"/>
              <a:ext cx="102960" cy="51840"/>
            </p14:xfrm>
          </p:contentPart>
        </mc:Choice>
        <mc:Fallback xmlns="">
          <p:pic>
            <p:nvPicPr>
              <p:cNvPr id="99" name="Freihand 98">
                <a:extLst>
                  <a:ext uri="{FF2B5EF4-FFF2-40B4-BE49-F238E27FC236}">
                    <a16:creationId xmlns:a16="http://schemas.microsoft.com/office/drawing/2014/main" id="{58A2DDD5-58E8-321E-E72B-709855989CDF}"/>
                  </a:ext>
                </a:extLst>
              </p:cNvPr>
              <p:cNvPicPr/>
              <p:nvPr/>
            </p:nvPicPr>
            <p:blipFill>
              <a:blip r:embed="rId118"/>
              <a:stretch>
                <a:fillRect/>
              </a:stretch>
            </p:blipFill>
            <p:spPr>
              <a:xfrm>
                <a:off x="2417007" y="3390382"/>
                <a:ext cx="1206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00" name="Freihand 99">
                <a:extLst>
                  <a:ext uri="{FF2B5EF4-FFF2-40B4-BE49-F238E27FC236}">
                    <a16:creationId xmlns:a16="http://schemas.microsoft.com/office/drawing/2014/main" id="{DB2E2205-A09D-CE51-CACB-7790DE22D48C}"/>
                  </a:ext>
                </a:extLst>
              </p14:cNvPr>
              <p14:cNvContentPartPr/>
              <p14:nvPr/>
            </p14:nvContentPartPr>
            <p14:xfrm>
              <a:off x="2539767" y="3333862"/>
              <a:ext cx="82440" cy="264240"/>
            </p14:xfrm>
          </p:contentPart>
        </mc:Choice>
        <mc:Fallback xmlns="">
          <p:pic>
            <p:nvPicPr>
              <p:cNvPr id="100" name="Freihand 99">
                <a:extLst>
                  <a:ext uri="{FF2B5EF4-FFF2-40B4-BE49-F238E27FC236}">
                    <a16:creationId xmlns:a16="http://schemas.microsoft.com/office/drawing/2014/main" id="{DB2E2205-A09D-CE51-CACB-7790DE22D48C}"/>
                  </a:ext>
                </a:extLst>
              </p:cNvPr>
              <p:cNvPicPr/>
              <p:nvPr/>
            </p:nvPicPr>
            <p:blipFill>
              <a:blip r:embed="rId120"/>
              <a:stretch>
                <a:fillRect/>
              </a:stretch>
            </p:blipFill>
            <p:spPr>
              <a:xfrm>
                <a:off x="2530767" y="3325222"/>
                <a:ext cx="10008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02" name="Freihand 101">
                <a:extLst>
                  <a:ext uri="{FF2B5EF4-FFF2-40B4-BE49-F238E27FC236}">
                    <a16:creationId xmlns:a16="http://schemas.microsoft.com/office/drawing/2014/main" id="{569C64E5-FC12-C5B1-74A9-C0F048425E27}"/>
                  </a:ext>
                </a:extLst>
              </p14:cNvPr>
              <p14:cNvContentPartPr/>
              <p14:nvPr/>
            </p14:nvContentPartPr>
            <p14:xfrm>
              <a:off x="2660367" y="3391462"/>
              <a:ext cx="114840" cy="168480"/>
            </p14:xfrm>
          </p:contentPart>
        </mc:Choice>
        <mc:Fallback xmlns="">
          <p:pic>
            <p:nvPicPr>
              <p:cNvPr id="102" name="Freihand 101">
                <a:extLst>
                  <a:ext uri="{FF2B5EF4-FFF2-40B4-BE49-F238E27FC236}">
                    <a16:creationId xmlns:a16="http://schemas.microsoft.com/office/drawing/2014/main" id="{569C64E5-FC12-C5B1-74A9-C0F048425E27}"/>
                  </a:ext>
                </a:extLst>
              </p:cNvPr>
              <p:cNvPicPr/>
              <p:nvPr/>
            </p:nvPicPr>
            <p:blipFill>
              <a:blip r:embed="rId122"/>
              <a:stretch>
                <a:fillRect/>
              </a:stretch>
            </p:blipFill>
            <p:spPr>
              <a:xfrm>
                <a:off x="2651727" y="3382822"/>
                <a:ext cx="1324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03" name="Freihand 102">
                <a:extLst>
                  <a:ext uri="{FF2B5EF4-FFF2-40B4-BE49-F238E27FC236}">
                    <a16:creationId xmlns:a16="http://schemas.microsoft.com/office/drawing/2014/main" id="{402A6561-CEC9-9F7D-F145-CD7A8050062C}"/>
                  </a:ext>
                </a:extLst>
              </p14:cNvPr>
              <p14:cNvContentPartPr/>
              <p14:nvPr/>
            </p14:nvContentPartPr>
            <p14:xfrm>
              <a:off x="2818407" y="3474622"/>
              <a:ext cx="89640" cy="81360"/>
            </p14:xfrm>
          </p:contentPart>
        </mc:Choice>
        <mc:Fallback xmlns="">
          <p:pic>
            <p:nvPicPr>
              <p:cNvPr id="103" name="Freihand 102">
                <a:extLst>
                  <a:ext uri="{FF2B5EF4-FFF2-40B4-BE49-F238E27FC236}">
                    <a16:creationId xmlns:a16="http://schemas.microsoft.com/office/drawing/2014/main" id="{402A6561-CEC9-9F7D-F145-CD7A8050062C}"/>
                  </a:ext>
                </a:extLst>
              </p:cNvPr>
              <p:cNvPicPr/>
              <p:nvPr/>
            </p:nvPicPr>
            <p:blipFill>
              <a:blip r:embed="rId124"/>
              <a:stretch>
                <a:fillRect/>
              </a:stretch>
            </p:blipFill>
            <p:spPr>
              <a:xfrm>
                <a:off x="2809767" y="3465622"/>
                <a:ext cx="1072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4" name="Freihand 103">
                <a:extLst>
                  <a:ext uri="{FF2B5EF4-FFF2-40B4-BE49-F238E27FC236}">
                    <a16:creationId xmlns:a16="http://schemas.microsoft.com/office/drawing/2014/main" id="{7B21D4DE-8D71-1542-2EF7-3DF4CA05F812}"/>
                  </a:ext>
                </a:extLst>
              </p14:cNvPr>
              <p14:cNvContentPartPr/>
              <p14:nvPr/>
            </p14:nvContentPartPr>
            <p14:xfrm>
              <a:off x="2972847" y="3421342"/>
              <a:ext cx="84600" cy="145440"/>
            </p14:xfrm>
          </p:contentPart>
        </mc:Choice>
        <mc:Fallback xmlns="">
          <p:pic>
            <p:nvPicPr>
              <p:cNvPr id="104" name="Freihand 103">
                <a:extLst>
                  <a:ext uri="{FF2B5EF4-FFF2-40B4-BE49-F238E27FC236}">
                    <a16:creationId xmlns:a16="http://schemas.microsoft.com/office/drawing/2014/main" id="{7B21D4DE-8D71-1542-2EF7-3DF4CA05F812}"/>
                  </a:ext>
                </a:extLst>
              </p:cNvPr>
              <p:cNvPicPr/>
              <p:nvPr/>
            </p:nvPicPr>
            <p:blipFill>
              <a:blip r:embed="rId126"/>
              <a:stretch>
                <a:fillRect/>
              </a:stretch>
            </p:blipFill>
            <p:spPr>
              <a:xfrm>
                <a:off x="2963847" y="3412702"/>
                <a:ext cx="1022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5" name="Freihand 104">
                <a:extLst>
                  <a:ext uri="{FF2B5EF4-FFF2-40B4-BE49-F238E27FC236}">
                    <a16:creationId xmlns:a16="http://schemas.microsoft.com/office/drawing/2014/main" id="{DD329318-03DA-02ED-911F-63781BCB832B}"/>
                  </a:ext>
                </a:extLst>
              </p14:cNvPr>
              <p14:cNvContentPartPr/>
              <p14:nvPr/>
            </p14:nvContentPartPr>
            <p14:xfrm>
              <a:off x="2977527" y="3492622"/>
              <a:ext cx="138600" cy="43200"/>
            </p14:xfrm>
          </p:contentPart>
        </mc:Choice>
        <mc:Fallback xmlns="">
          <p:pic>
            <p:nvPicPr>
              <p:cNvPr id="105" name="Freihand 104">
                <a:extLst>
                  <a:ext uri="{FF2B5EF4-FFF2-40B4-BE49-F238E27FC236}">
                    <a16:creationId xmlns:a16="http://schemas.microsoft.com/office/drawing/2014/main" id="{DD329318-03DA-02ED-911F-63781BCB832B}"/>
                  </a:ext>
                </a:extLst>
              </p:cNvPr>
              <p:cNvPicPr/>
              <p:nvPr/>
            </p:nvPicPr>
            <p:blipFill>
              <a:blip r:embed="rId128"/>
              <a:stretch>
                <a:fillRect/>
              </a:stretch>
            </p:blipFill>
            <p:spPr>
              <a:xfrm>
                <a:off x="2968527" y="3483622"/>
                <a:ext cx="1562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06" name="Freihand 105">
                <a:extLst>
                  <a:ext uri="{FF2B5EF4-FFF2-40B4-BE49-F238E27FC236}">
                    <a16:creationId xmlns:a16="http://schemas.microsoft.com/office/drawing/2014/main" id="{CD0A59C0-7B36-2743-5F09-9D2C0A27EBD4}"/>
                  </a:ext>
                </a:extLst>
              </p14:cNvPr>
              <p14:cNvContentPartPr/>
              <p14:nvPr/>
            </p14:nvContentPartPr>
            <p14:xfrm>
              <a:off x="3111447" y="3418462"/>
              <a:ext cx="125280" cy="180720"/>
            </p14:xfrm>
          </p:contentPart>
        </mc:Choice>
        <mc:Fallback xmlns="">
          <p:pic>
            <p:nvPicPr>
              <p:cNvPr id="106" name="Freihand 105">
                <a:extLst>
                  <a:ext uri="{FF2B5EF4-FFF2-40B4-BE49-F238E27FC236}">
                    <a16:creationId xmlns:a16="http://schemas.microsoft.com/office/drawing/2014/main" id="{CD0A59C0-7B36-2743-5F09-9D2C0A27EBD4}"/>
                  </a:ext>
                </a:extLst>
              </p:cNvPr>
              <p:cNvPicPr/>
              <p:nvPr/>
            </p:nvPicPr>
            <p:blipFill>
              <a:blip r:embed="rId130"/>
              <a:stretch>
                <a:fillRect/>
              </a:stretch>
            </p:blipFill>
            <p:spPr>
              <a:xfrm>
                <a:off x="3102447" y="3409462"/>
                <a:ext cx="1429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8" name="Freihand 107">
                <a:extLst>
                  <a:ext uri="{FF2B5EF4-FFF2-40B4-BE49-F238E27FC236}">
                    <a16:creationId xmlns:a16="http://schemas.microsoft.com/office/drawing/2014/main" id="{FDCC6561-EBCE-C648-134A-FCAB8AEE9426}"/>
                  </a:ext>
                </a:extLst>
              </p14:cNvPr>
              <p14:cNvContentPartPr/>
              <p14:nvPr/>
            </p14:nvContentPartPr>
            <p14:xfrm>
              <a:off x="2419887" y="3700342"/>
              <a:ext cx="93240" cy="77040"/>
            </p14:xfrm>
          </p:contentPart>
        </mc:Choice>
        <mc:Fallback xmlns="">
          <p:pic>
            <p:nvPicPr>
              <p:cNvPr id="108" name="Freihand 107">
                <a:extLst>
                  <a:ext uri="{FF2B5EF4-FFF2-40B4-BE49-F238E27FC236}">
                    <a16:creationId xmlns:a16="http://schemas.microsoft.com/office/drawing/2014/main" id="{FDCC6561-EBCE-C648-134A-FCAB8AEE9426}"/>
                  </a:ext>
                </a:extLst>
              </p:cNvPr>
              <p:cNvPicPr/>
              <p:nvPr/>
            </p:nvPicPr>
            <p:blipFill>
              <a:blip r:embed="rId132"/>
              <a:stretch>
                <a:fillRect/>
              </a:stretch>
            </p:blipFill>
            <p:spPr>
              <a:xfrm>
                <a:off x="2410887" y="3691342"/>
                <a:ext cx="1108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1" name="Freihand 110">
                <a:extLst>
                  <a:ext uri="{FF2B5EF4-FFF2-40B4-BE49-F238E27FC236}">
                    <a16:creationId xmlns:a16="http://schemas.microsoft.com/office/drawing/2014/main" id="{7DBE9508-F155-8DE0-B1FD-4A85251ACAFE}"/>
                  </a:ext>
                </a:extLst>
              </p14:cNvPr>
              <p14:cNvContentPartPr/>
              <p14:nvPr/>
            </p14:nvContentPartPr>
            <p14:xfrm>
              <a:off x="2635887" y="3477142"/>
              <a:ext cx="4320" cy="74520"/>
            </p14:xfrm>
          </p:contentPart>
        </mc:Choice>
        <mc:Fallback xmlns="">
          <p:pic>
            <p:nvPicPr>
              <p:cNvPr id="111" name="Freihand 110">
                <a:extLst>
                  <a:ext uri="{FF2B5EF4-FFF2-40B4-BE49-F238E27FC236}">
                    <a16:creationId xmlns:a16="http://schemas.microsoft.com/office/drawing/2014/main" id="{7DBE9508-F155-8DE0-B1FD-4A85251ACAFE}"/>
                  </a:ext>
                </a:extLst>
              </p:cNvPr>
              <p:cNvPicPr/>
              <p:nvPr/>
            </p:nvPicPr>
            <p:blipFill>
              <a:blip r:embed="rId134"/>
              <a:stretch>
                <a:fillRect/>
              </a:stretch>
            </p:blipFill>
            <p:spPr>
              <a:xfrm>
                <a:off x="2626887" y="3468142"/>
                <a:ext cx="219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20" name="Freihand 119">
                <a:extLst>
                  <a:ext uri="{FF2B5EF4-FFF2-40B4-BE49-F238E27FC236}">
                    <a16:creationId xmlns:a16="http://schemas.microsoft.com/office/drawing/2014/main" id="{70850B9B-834E-8D6F-8E59-5B84AC63965A}"/>
                  </a:ext>
                </a:extLst>
              </p14:cNvPr>
              <p14:cNvContentPartPr/>
              <p14:nvPr/>
            </p14:nvContentPartPr>
            <p14:xfrm>
              <a:off x="1234047" y="4350142"/>
              <a:ext cx="107280" cy="56520"/>
            </p14:xfrm>
          </p:contentPart>
        </mc:Choice>
        <mc:Fallback xmlns="">
          <p:pic>
            <p:nvPicPr>
              <p:cNvPr id="120" name="Freihand 119">
                <a:extLst>
                  <a:ext uri="{FF2B5EF4-FFF2-40B4-BE49-F238E27FC236}">
                    <a16:creationId xmlns:a16="http://schemas.microsoft.com/office/drawing/2014/main" id="{70850B9B-834E-8D6F-8E59-5B84AC63965A}"/>
                  </a:ext>
                </a:extLst>
              </p:cNvPr>
              <p:cNvPicPr/>
              <p:nvPr/>
            </p:nvPicPr>
            <p:blipFill>
              <a:blip r:embed="rId136"/>
              <a:stretch>
                <a:fillRect/>
              </a:stretch>
            </p:blipFill>
            <p:spPr>
              <a:xfrm>
                <a:off x="1225047" y="4341142"/>
                <a:ext cx="1249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26" name="Freihand 125">
                <a:extLst>
                  <a:ext uri="{FF2B5EF4-FFF2-40B4-BE49-F238E27FC236}">
                    <a16:creationId xmlns:a16="http://schemas.microsoft.com/office/drawing/2014/main" id="{BB6AA3CD-CA2B-203E-7F65-22D1C2984C22}"/>
                  </a:ext>
                </a:extLst>
              </p14:cNvPr>
              <p14:cNvContentPartPr/>
              <p14:nvPr/>
            </p14:nvContentPartPr>
            <p14:xfrm>
              <a:off x="2355087" y="4673782"/>
              <a:ext cx="47520" cy="76680"/>
            </p14:xfrm>
          </p:contentPart>
        </mc:Choice>
        <mc:Fallback xmlns="">
          <p:pic>
            <p:nvPicPr>
              <p:cNvPr id="126" name="Freihand 125">
                <a:extLst>
                  <a:ext uri="{FF2B5EF4-FFF2-40B4-BE49-F238E27FC236}">
                    <a16:creationId xmlns:a16="http://schemas.microsoft.com/office/drawing/2014/main" id="{BB6AA3CD-CA2B-203E-7F65-22D1C2984C22}"/>
                  </a:ext>
                </a:extLst>
              </p:cNvPr>
              <p:cNvPicPr/>
              <p:nvPr/>
            </p:nvPicPr>
            <p:blipFill>
              <a:blip r:embed="rId138"/>
              <a:stretch>
                <a:fillRect/>
              </a:stretch>
            </p:blipFill>
            <p:spPr>
              <a:xfrm>
                <a:off x="2346447" y="4664782"/>
                <a:ext cx="65160" cy="94320"/>
              </a:xfrm>
              <a:prstGeom prst="rect">
                <a:avLst/>
              </a:prstGeom>
            </p:spPr>
          </p:pic>
        </mc:Fallback>
      </mc:AlternateContent>
      <p:grpSp>
        <p:nvGrpSpPr>
          <p:cNvPr id="139" name="Gruppieren 138">
            <a:extLst>
              <a:ext uri="{FF2B5EF4-FFF2-40B4-BE49-F238E27FC236}">
                <a16:creationId xmlns:a16="http://schemas.microsoft.com/office/drawing/2014/main" id="{2F1F38A4-6827-C48F-3CD3-12A6B1C12674}"/>
              </a:ext>
            </a:extLst>
          </p:cNvPr>
          <p:cNvGrpSpPr/>
          <p:nvPr/>
        </p:nvGrpSpPr>
        <p:grpSpPr>
          <a:xfrm>
            <a:off x="1907607" y="3764422"/>
            <a:ext cx="2575080" cy="2650680"/>
            <a:chOff x="1907607" y="3764422"/>
            <a:chExt cx="2575080" cy="2650680"/>
          </a:xfrm>
        </p:grpSpPr>
        <mc:AlternateContent xmlns:mc="http://schemas.openxmlformats.org/markup-compatibility/2006" xmlns:p14="http://schemas.microsoft.com/office/powerpoint/2010/main">
          <mc:Choice Requires="p14">
            <p:contentPart p14:bwMode="auto" r:id="rId139">
              <p14:nvContentPartPr>
                <p14:cNvPr id="10" name="Freihand 9">
                  <a:extLst>
                    <a:ext uri="{FF2B5EF4-FFF2-40B4-BE49-F238E27FC236}">
                      <a16:creationId xmlns:a16="http://schemas.microsoft.com/office/drawing/2014/main" id="{0C3B8135-95FB-D32D-2163-C42DC518A2B8}"/>
                    </a:ext>
                  </a:extLst>
                </p14:cNvPr>
                <p14:cNvContentPartPr/>
                <p14:nvPr/>
              </p14:nvContentPartPr>
              <p14:xfrm>
                <a:off x="1907607" y="4344742"/>
                <a:ext cx="39960" cy="42840"/>
              </p14:xfrm>
            </p:contentPart>
          </mc:Choice>
          <mc:Fallback xmlns="">
            <p:pic>
              <p:nvPicPr>
                <p:cNvPr id="10" name="Freihand 9">
                  <a:extLst>
                    <a:ext uri="{FF2B5EF4-FFF2-40B4-BE49-F238E27FC236}">
                      <a16:creationId xmlns:a16="http://schemas.microsoft.com/office/drawing/2014/main" id="{0C3B8135-95FB-D32D-2163-C42DC518A2B8}"/>
                    </a:ext>
                  </a:extLst>
                </p:cNvPr>
                <p:cNvPicPr/>
                <p:nvPr/>
              </p:nvPicPr>
              <p:blipFill>
                <a:blip r:embed="rId140"/>
                <a:stretch>
                  <a:fillRect/>
                </a:stretch>
              </p:blipFill>
              <p:spPr>
                <a:xfrm>
                  <a:off x="1898607" y="4336102"/>
                  <a:ext cx="576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2" name="Freihand 11">
                  <a:extLst>
                    <a:ext uri="{FF2B5EF4-FFF2-40B4-BE49-F238E27FC236}">
                      <a16:creationId xmlns:a16="http://schemas.microsoft.com/office/drawing/2014/main" id="{DF95EF80-FDA7-4A9B-EBE2-D4464587834E}"/>
                    </a:ext>
                  </a:extLst>
                </p14:cNvPr>
                <p14:cNvContentPartPr/>
                <p14:nvPr/>
              </p14:nvContentPartPr>
              <p14:xfrm>
                <a:off x="1918047" y="6231862"/>
                <a:ext cx="26280" cy="148680"/>
              </p14:xfrm>
            </p:contentPart>
          </mc:Choice>
          <mc:Fallback xmlns="">
            <p:pic>
              <p:nvPicPr>
                <p:cNvPr id="12" name="Freihand 11">
                  <a:extLst>
                    <a:ext uri="{FF2B5EF4-FFF2-40B4-BE49-F238E27FC236}">
                      <a16:creationId xmlns:a16="http://schemas.microsoft.com/office/drawing/2014/main" id="{DF95EF80-FDA7-4A9B-EBE2-D4464587834E}"/>
                    </a:ext>
                  </a:extLst>
                </p:cNvPr>
                <p:cNvPicPr/>
                <p:nvPr/>
              </p:nvPicPr>
              <p:blipFill>
                <a:blip r:embed="rId142"/>
                <a:stretch>
                  <a:fillRect/>
                </a:stretch>
              </p:blipFill>
              <p:spPr>
                <a:xfrm>
                  <a:off x="1909047" y="6223222"/>
                  <a:ext cx="439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2" name="Freihand 111">
                  <a:extLst>
                    <a:ext uri="{FF2B5EF4-FFF2-40B4-BE49-F238E27FC236}">
                      <a16:creationId xmlns:a16="http://schemas.microsoft.com/office/drawing/2014/main" id="{52464D70-A04D-FADA-97DC-24ADCE0C2BCD}"/>
                    </a:ext>
                  </a:extLst>
                </p14:cNvPr>
                <p14:cNvContentPartPr/>
                <p14:nvPr/>
              </p14:nvContentPartPr>
              <p14:xfrm>
                <a:off x="2637687" y="3764422"/>
                <a:ext cx="7920" cy="200160"/>
              </p14:xfrm>
            </p:contentPart>
          </mc:Choice>
          <mc:Fallback xmlns="">
            <p:pic>
              <p:nvPicPr>
                <p:cNvPr id="112" name="Freihand 111">
                  <a:extLst>
                    <a:ext uri="{FF2B5EF4-FFF2-40B4-BE49-F238E27FC236}">
                      <a16:creationId xmlns:a16="http://schemas.microsoft.com/office/drawing/2014/main" id="{52464D70-A04D-FADA-97DC-24ADCE0C2BCD}"/>
                    </a:ext>
                  </a:extLst>
                </p:cNvPr>
                <p:cNvPicPr/>
                <p:nvPr/>
              </p:nvPicPr>
              <p:blipFill>
                <a:blip r:embed="rId144"/>
                <a:stretch>
                  <a:fillRect/>
                </a:stretch>
              </p:blipFill>
              <p:spPr>
                <a:xfrm>
                  <a:off x="2629047" y="3755782"/>
                  <a:ext cx="255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3" name="Freihand 112">
                  <a:extLst>
                    <a:ext uri="{FF2B5EF4-FFF2-40B4-BE49-F238E27FC236}">
                      <a16:creationId xmlns:a16="http://schemas.microsoft.com/office/drawing/2014/main" id="{7FC998C5-1B1E-B307-27B1-666FFEFFCDE6}"/>
                    </a:ext>
                  </a:extLst>
                </p14:cNvPr>
                <p14:cNvContentPartPr/>
                <p14:nvPr/>
              </p14:nvContentPartPr>
              <p14:xfrm>
                <a:off x="2620407" y="4076182"/>
                <a:ext cx="19080" cy="594720"/>
              </p14:xfrm>
            </p:contentPart>
          </mc:Choice>
          <mc:Fallback xmlns="">
            <p:pic>
              <p:nvPicPr>
                <p:cNvPr id="113" name="Freihand 112">
                  <a:extLst>
                    <a:ext uri="{FF2B5EF4-FFF2-40B4-BE49-F238E27FC236}">
                      <a16:creationId xmlns:a16="http://schemas.microsoft.com/office/drawing/2014/main" id="{7FC998C5-1B1E-B307-27B1-666FFEFFCDE6}"/>
                    </a:ext>
                  </a:extLst>
                </p:cNvPr>
                <p:cNvPicPr/>
                <p:nvPr/>
              </p:nvPicPr>
              <p:blipFill>
                <a:blip r:embed="rId146"/>
                <a:stretch>
                  <a:fillRect/>
                </a:stretch>
              </p:blipFill>
              <p:spPr>
                <a:xfrm>
                  <a:off x="2611407" y="4067182"/>
                  <a:ext cx="36720" cy="6123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4" name="Freihand 113">
                  <a:extLst>
                    <a:ext uri="{FF2B5EF4-FFF2-40B4-BE49-F238E27FC236}">
                      <a16:creationId xmlns:a16="http://schemas.microsoft.com/office/drawing/2014/main" id="{7D788860-E32A-6A5C-9788-70F10EDB19E3}"/>
                    </a:ext>
                  </a:extLst>
                </p14:cNvPr>
                <p14:cNvContentPartPr/>
                <p14:nvPr/>
              </p14:nvContentPartPr>
              <p14:xfrm>
                <a:off x="2590887" y="4903102"/>
                <a:ext cx="15840" cy="397800"/>
              </p14:xfrm>
            </p:contentPart>
          </mc:Choice>
          <mc:Fallback xmlns="">
            <p:pic>
              <p:nvPicPr>
                <p:cNvPr id="114" name="Freihand 113">
                  <a:extLst>
                    <a:ext uri="{FF2B5EF4-FFF2-40B4-BE49-F238E27FC236}">
                      <a16:creationId xmlns:a16="http://schemas.microsoft.com/office/drawing/2014/main" id="{7D788860-E32A-6A5C-9788-70F10EDB19E3}"/>
                    </a:ext>
                  </a:extLst>
                </p:cNvPr>
                <p:cNvPicPr/>
                <p:nvPr/>
              </p:nvPicPr>
              <p:blipFill>
                <a:blip r:embed="rId148"/>
                <a:stretch>
                  <a:fillRect/>
                </a:stretch>
              </p:blipFill>
              <p:spPr>
                <a:xfrm>
                  <a:off x="2582247" y="4894462"/>
                  <a:ext cx="33480" cy="4154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5" name="Freihand 114">
                  <a:extLst>
                    <a:ext uri="{FF2B5EF4-FFF2-40B4-BE49-F238E27FC236}">
                      <a16:creationId xmlns:a16="http://schemas.microsoft.com/office/drawing/2014/main" id="{9C6B94D4-0D39-7BDA-9DAB-030816ACF6BE}"/>
                    </a:ext>
                  </a:extLst>
                </p14:cNvPr>
                <p14:cNvContentPartPr/>
                <p14:nvPr/>
              </p14:nvContentPartPr>
              <p14:xfrm>
                <a:off x="2597727" y="5549662"/>
                <a:ext cx="1440" cy="57240"/>
              </p14:xfrm>
            </p:contentPart>
          </mc:Choice>
          <mc:Fallback xmlns="">
            <p:pic>
              <p:nvPicPr>
                <p:cNvPr id="115" name="Freihand 114">
                  <a:extLst>
                    <a:ext uri="{FF2B5EF4-FFF2-40B4-BE49-F238E27FC236}">
                      <a16:creationId xmlns:a16="http://schemas.microsoft.com/office/drawing/2014/main" id="{9C6B94D4-0D39-7BDA-9DAB-030816ACF6BE}"/>
                    </a:ext>
                  </a:extLst>
                </p:cNvPr>
                <p:cNvPicPr/>
                <p:nvPr/>
              </p:nvPicPr>
              <p:blipFill>
                <a:blip r:embed="rId150"/>
                <a:stretch>
                  <a:fillRect/>
                </a:stretch>
              </p:blipFill>
              <p:spPr>
                <a:xfrm>
                  <a:off x="2588727" y="5541022"/>
                  <a:ext cx="190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6" name="Freihand 115">
                  <a:extLst>
                    <a:ext uri="{FF2B5EF4-FFF2-40B4-BE49-F238E27FC236}">
                      <a16:creationId xmlns:a16="http://schemas.microsoft.com/office/drawing/2014/main" id="{B0B90BB6-9021-A26F-A9AE-F7A979B85FC8}"/>
                    </a:ext>
                  </a:extLst>
                </p14:cNvPr>
                <p14:cNvContentPartPr/>
                <p14:nvPr/>
              </p14:nvContentPartPr>
              <p14:xfrm>
                <a:off x="2537247" y="5724262"/>
                <a:ext cx="64800" cy="592200"/>
              </p14:xfrm>
            </p:contentPart>
          </mc:Choice>
          <mc:Fallback xmlns="">
            <p:pic>
              <p:nvPicPr>
                <p:cNvPr id="116" name="Freihand 115">
                  <a:extLst>
                    <a:ext uri="{FF2B5EF4-FFF2-40B4-BE49-F238E27FC236}">
                      <a16:creationId xmlns:a16="http://schemas.microsoft.com/office/drawing/2014/main" id="{B0B90BB6-9021-A26F-A9AE-F7A979B85FC8}"/>
                    </a:ext>
                  </a:extLst>
                </p:cNvPr>
                <p:cNvPicPr/>
                <p:nvPr/>
              </p:nvPicPr>
              <p:blipFill>
                <a:blip r:embed="rId152"/>
                <a:stretch>
                  <a:fillRect/>
                </a:stretch>
              </p:blipFill>
              <p:spPr>
                <a:xfrm>
                  <a:off x="2528247" y="5715262"/>
                  <a:ext cx="82440" cy="6098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8" name="Freihand 117">
                  <a:extLst>
                    <a:ext uri="{FF2B5EF4-FFF2-40B4-BE49-F238E27FC236}">
                      <a16:creationId xmlns:a16="http://schemas.microsoft.com/office/drawing/2014/main" id="{9A95456C-CA5A-5DA2-23A6-0D9047018D11}"/>
                    </a:ext>
                  </a:extLst>
                </p14:cNvPr>
                <p14:cNvContentPartPr/>
                <p14:nvPr/>
              </p14:nvContentPartPr>
              <p14:xfrm>
                <a:off x="2588367" y="6226462"/>
                <a:ext cx="30240" cy="188640"/>
              </p14:xfrm>
            </p:contentPart>
          </mc:Choice>
          <mc:Fallback xmlns="">
            <p:pic>
              <p:nvPicPr>
                <p:cNvPr id="118" name="Freihand 117">
                  <a:extLst>
                    <a:ext uri="{FF2B5EF4-FFF2-40B4-BE49-F238E27FC236}">
                      <a16:creationId xmlns:a16="http://schemas.microsoft.com/office/drawing/2014/main" id="{9A95456C-CA5A-5DA2-23A6-0D9047018D11}"/>
                    </a:ext>
                  </a:extLst>
                </p:cNvPr>
                <p:cNvPicPr/>
                <p:nvPr/>
              </p:nvPicPr>
              <p:blipFill>
                <a:blip r:embed="rId154"/>
                <a:stretch>
                  <a:fillRect/>
                </a:stretch>
              </p:blipFill>
              <p:spPr>
                <a:xfrm>
                  <a:off x="2579727" y="6217462"/>
                  <a:ext cx="478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21" name="Freihand 120">
                  <a:extLst>
                    <a:ext uri="{FF2B5EF4-FFF2-40B4-BE49-F238E27FC236}">
                      <a16:creationId xmlns:a16="http://schemas.microsoft.com/office/drawing/2014/main" id="{2012E3DA-85ED-A635-AF64-4ECC4F2EBFAD}"/>
                    </a:ext>
                  </a:extLst>
                </p14:cNvPr>
                <p14:cNvContentPartPr/>
                <p14:nvPr/>
              </p14:nvContentPartPr>
              <p14:xfrm>
                <a:off x="1936407" y="4347262"/>
                <a:ext cx="28080" cy="47160"/>
              </p14:xfrm>
            </p:contentPart>
          </mc:Choice>
          <mc:Fallback xmlns="">
            <p:pic>
              <p:nvPicPr>
                <p:cNvPr id="121" name="Freihand 120">
                  <a:extLst>
                    <a:ext uri="{FF2B5EF4-FFF2-40B4-BE49-F238E27FC236}">
                      <a16:creationId xmlns:a16="http://schemas.microsoft.com/office/drawing/2014/main" id="{2012E3DA-85ED-A635-AF64-4ECC4F2EBFAD}"/>
                    </a:ext>
                  </a:extLst>
                </p:cNvPr>
                <p:cNvPicPr/>
                <p:nvPr/>
              </p:nvPicPr>
              <p:blipFill>
                <a:blip r:embed="rId156"/>
                <a:stretch>
                  <a:fillRect/>
                </a:stretch>
              </p:blipFill>
              <p:spPr>
                <a:xfrm>
                  <a:off x="1927407" y="4338262"/>
                  <a:ext cx="457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22" name="Freihand 121">
                  <a:extLst>
                    <a:ext uri="{FF2B5EF4-FFF2-40B4-BE49-F238E27FC236}">
                      <a16:creationId xmlns:a16="http://schemas.microsoft.com/office/drawing/2014/main" id="{48250AC2-5B66-456A-CC9E-DB62EFA92B53}"/>
                    </a:ext>
                  </a:extLst>
                </p14:cNvPr>
                <p14:cNvContentPartPr/>
                <p14:nvPr/>
              </p14:nvContentPartPr>
              <p14:xfrm>
                <a:off x="2127207" y="4366702"/>
                <a:ext cx="285840" cy="31320"/>
              </p14:xfrm>
            </p:contentPart>
          </mc:Choice>
          <mc:Fallback xmlns="">
            <p:pic>
              <p:nvPicPr>
                <p:cNvPr id="122" name="Freihand 121">
                  <a:extLst>
                    <a:ext uri="{FF2B5EF4-FFF2-40B4-BE49-F238E27FC236}">
                      <a16:creationId xmlns:a16="http://schemas.microsoft.com/office/drawing/2014/main" id="{48250AC2-5B66-456A-CC9E-DB62EFA92B53}"/>
                    </a:ext>
                  </a:extLst>
                </p:cNvPr>
                <p:cNvPicPr/>
                <p:nvPr/>
              </p:nvPicPr>
              <p:blipFill>
                <a:blip r:embed="rId158"/>
                <a:stretch>
                  <a:fillRect/>
                </a:stretch>
              </p:blipFill>
              <p:spPr>
                <a:xfrm>
                  <a:off x="2118567" y="4357702"/>
                  <a:ext cx="3034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23" name="Freihand 122">
                  <a:extLst>
                    <a:ext uri="{FF2B5EF4-FFF2-40B4-BE49-F238E27FC236}">
                      <a16:creationId xmlns:a16="http://schemas.microsoft.com/office/drawing/2014/main" id="{8DB7C355-EF31-EE80-5784-B7AE4CD83252}"/>
                    </a:ext>
                  </a:extLst>
                </p14:cNvPr>
                <p14:cNvContentPartPr/>
                <p14:nvPr/>
              </p14:nvContentPartPr>
              <p14:xfrm>
                <a:off x="2390007" y="4310542"/>
                <a:ext cx="113040" cy="172440"/>
              </p14:xfrm>
            </p:contentPart>
          </mc:Choice>
          <mc:Fallback xmlns="">
            <p:pic>
              <p:nvPicPr>
                <p:cNvPr id="123" name="Freihand 122">
                  <a:extLst>
                    <a:ext uri="{FF2B5EF4-FFF2-40B4-BE49-F238E27FC236}">
                      <a16:creationId xmlns:a16="http://schemas.microsoft.com/office/drawing/2014/main" id="{8DB7C355-EF31-EE80-5784-B7AE4CD83252}"/>
                    </a:ext>
                  </a:extLst>
                </p:cNvPr>
                <p:cNvPicPr/>
                <p:nvPr/>
              </p:nvPicPr>
              <p:blipFill>
                <a:blip r:embed="rId160"/>
                <a:stretch>
                  <a:fillRect/>
                </a:stretch>
              </p:blipFill>
              <p:spPr>
                <a:xfrm>
                  <a:off x="2381007" y="4301542"/>
                  <a:ext cx="1306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24" name="Freihand 123">
                  <a:extLst>
                    <a:ext uri="{FF2B5EF4-FFF2-40B4-BE49-F238E27FC236}">
                      <a16:creationId xmlns:a16="http://schemas.microsoft.com/office/drawing/2014/main" id="{5B47F952-6A12-A652-57BC-D359AA599CCC}"/>
                    </a:ext>
                  </a:extLst>
                </p14:cNvPr>
                <p14:cNvContentPartPr/>
                <p14:nvPr/>
              </p14:nvContentPartPr>
              <p14:xfrm>
                <a:off x="2629407" y="4321702"/>
                <a:ext cx="38520" cy="97560"/>
              </p14:xfrm>
            </p:contentPart>
          </mc:Choice>
          <mc:Fallback xmlns="">
            <p:pic>
              <p:nvPicPr>
                <p:cNvPr id="124" name="Freihand 123">
                  <a:extLst>
                    <a:ext uri="{FF2B5EF4-FFF2-40B4-BE49-F238E27FC236}">
                      <a16:creationId xmlns:a16="http://schemas.microsoft.com/office/drawing/2014/main" id="{5B47F952-6A12-A652-57BC-D359AA599CCC}"/>
                    </a:ext>
                  </a:extLst>
                </p:cNvPr>
                <p:cNvPicPr/>
                <p:nvPr/>
              </p:nvPicPr>
              <p:blipFill>
                <a:blip r:embed="rId162"/>
                <a:stretch>
                  <a:fillRect/>
                </a:stretch>
              </p:blipFill>
              <p:spPr>
                <a:xfrm>
                  <a:off x="2620767" y="4313062"/>
                  <a:ext cx="561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27" name="Freihand 126">
                  <a:extLst>
                    <a:ext uri="{FF2B5EF4-FFF2-40B4-BE49-F238E27FC236}">
                      <a16:creationId xmlns:a16="http://schemas.microsoft.com/office/drawing/2014/main" id="{62FCFE88-8136-5453-2ED2-CA291D15E5E1}"/>
                    </a:ext>
                  </a:extLst>
                </p14:cNvPr>
                <p14:cNvContentPartPr/>
                <p14:nvPr/>
              </p14:nvContentPartPr>
              <p14:xfrm>
                <a:off x="2914887" y="5098222"/>
                <a:ext cx="64080" cy="22680"/>
              </p14:xfrm>
            </p:contentPart>
          </mc:Choice>
          <mc:Fallback xmlns="">
            <p:pic>
              <p:nvPicPr>
                <p:cNvPr id="127" name="Freihand 126">
                  <a:extLst>
                    <a:ext uri="{FF2B5EF4-FFF2-40B4-BE49-F238E27FC236}">
                      <a16:creationId xmlns:a16="http://schemas.microsoft.com/office/drawing/2014/main" id="{62FCFE88-8136-5453-2ED2-CA291D15E5E1}"/>
                    </a:ext>
                  </a:extLst>
                </p:cNvPr>
                <p:cNvPicPr/>
                <p:nvPr/>
              </p:nvPicPr>
              <p:blipFill>
                <a:blip r:embed="rId164"/>
                <a:stretch>
                  <a:fillRect/>
                </a:stretch>
              </p:blipFill>
              <p:spPr>
                <a:xfrm>
                  <a:off x="2906247" y="5089582"/>
                  <a:ext cx="817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28" name="Freihand 127">
                  <a:extLst>
                    <a:ext uri="{FF2B5EF4-FFF2-40B4-BE49-F238E27FC236}">
                      <a16:creationId xmlns:a16="http://schemas.microsoft.com/office/drawing/2014/main" id="{61CDC020-9458-2A1B-9BBB-E4F65BE099C4}"/>
                    </a:ext>
                  </a:extLst>
                </p14:cNvPr>
                <p14:cNvContentPartPr/>
                <p14:nvPr/>
              </p14:nvContentPartPr>
              <p14:xfrm>
                <a:off x="3300087" y="5404222"/>
                <a:ext cx="37800" cy="34920"/>
              </p14:xfrm>
            </p:contentPart>
          </mc:Choice>
          <mc:Fallback xmlns="">
            <p:pic>
              <p:nvPicPr>
                <p:cNvPr id="128" name="Freihand 127">
                  <a:extLst>
                    <a:ext uri="{FF2B5EF4-FFF2-40B4-BE49-F238E27FC236}">
                      <a16:creationId xmlns:a16="http://schemas.microsoft.com/office/drawing/2014/main" id="{61CDC020-9458-2A1B-9BBB-E4F65BE099C4}"/>
                    </a:ext>
                  </a:extLst>
                </p:cNvPr>
                <p:cNvPicPr/>
                <p:nvPr/>
              </p:nvPicPr>
              <p:blipFill>
                <a:blip r:embed="rId166"/>
                <a:stretch>
                  <a:fillRect/>
                </a:stretch>
              </p:blipFill>
              <p:spPr>
                <a:xfrm>
                  <a:off x="3291447" y="5395582"/>
                  <a:ext cx="554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29" name="Freihand 128">
                  <a:extLst>
                    <a:ext uri="{FF2B5EF4-FFF2-40B4-BE49-F238E27FC236}">
                      <a16:creationId xmlns:a16="http://schemas.microsoft.com/office/drawing/2014/main" id="{CA7F8D5D-6974-E683-F609-769D721A0FC1}"/>
                    </a:ext>
                  </a:extLst>
                </p14:cNvPr>
                <p14:cNvContentPartPr/>
                <p14:nvPr/>
              </p14:nvContentPartPr>
              <p14:xfrm>
                <a:off x="2521767" y="4670182"/>
                <a:ext cx="303840" cy="29880"/>
              </p14:xfrm>
            </p:contentPart>
          </mc:Choice>
          <mc:Fallback xmlns="">
            <p:pic>
              <p:nvPicPr>
                <p:cNvPr id="129" name="Freihand 128">
                  <a:extLst>
                    <a:ext uri="{FF2B5EF4-FFF2-40B4-BE49-F238E27FC236}">
                      <a16:creationId xmlns:a16="http://schemas.microsoft.com/office/drawing/2014/main" id="{CA7F8D5D-6974-E683-F609-769D721A0FC1}"/>
                    </a:ext>
                  </a:extLst>
                </p:cNvPr>
                <p:cNvPicPr/>
                <p:nvPr/>
              </p:nvPicPr>
              <p:blipFill>
                <a:blip r:embed="rId168"/>
                <a:stretch>
                  <a:fillRect/>
                </a:stretch>
              </p:blipFill>
              <p:spPr>
                <a:xfrm>
                  <a:off x="2513127" y="4661182"/>
                  <a:ext cx="3214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30" name="Freihand 129">
                  <a:extLst>
                    <a:ext uri="{FF2B5EF4-FFF2-40B4-BE49-F238E27FC236}">
                      <a16:creationId xmlns:a16="http://schemas.microsoft.com/office/drawing/2014/main" id="{2E676F0C-E095-962D-A5C2-1DF5FCEEB579}"/>
                    </a:ext>
                  </a:extLst>
                </p14:cNvPr>
                <p14:cNvContentPartPr/>
                <p14:nvPr/>
              </p14:nvContentPartPr>
              <p14:xfrm>
                <a:off x="2862327" y="4599982"/>
                <a:ext cx="91080" cy="157320"/>
              </p14:xfrm>
            </p:contentPart>
          </mc:Choice>
          <mc:Fallback xmlns="">
            <p:pic>
              <p:nvPicPr>
                <p:cNvPr id="130" name="Freihand 129">
                  <a:extLst>
                    <a:ext uri="{FF2B5EF4-FFF2-40B4-BE49-F238E27FC236}">
                      <a16:creationId xmlns:a16="http://schemas.microsoft.com/office/drawing/2014/main" id="{2E676F0C-E095-962D-A5C2-1DF5FCEEB579}"/>
                    </a:ext>
                  </a:extLst>
                </p:cNvPr>
                <p:cNvPicPr/>
                <p:nvPr/>
              </p:nvPicPr>
              <p:blipFill>
                <a:blip r:embed="rId170"/>
                <a:stretch>
                  <a:fillRect/>
                </a:stretch>
              </p:blipFill>
              <p:spPr>
                <a:xfrm>
                  <a:off x="2853327" y="4590982"/>
                  <a:ext cx="1087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1" name="Freihand 130">
                  <a:extLst>
                    <a:ext uri="{FF2B5EF4-FFF2-40B4-BE49-F238E27FC236}">
                      <a16:creationId xmlns:a16="http://schemas.microsoft.com/office/drawing/2014/main" id="{A4C7CB9B-71EF-FD96-43A3-8C18F5ED1628}"/>
                    </a:ext>
                  </a:extLst>
                </p14:cNvPr>
                <p14:cNvContentPartPr/>
                <p14:nvPr/>
              </p14:nvContentPartPr>
              <p14:xfrm>
                <a:off x="3074367" y="5069422"/>
                <a:ext cx="122040" cy="11160"/>
              </p14:xfrm>
            </p:contentPart>
          </mc:Choice>
          <mc:Fallback xmlns="">
            <p:pic>
              <p:nvPicPr>
                <p:cNvPr id="131" name="Freihand 130">
                  <a:extLst>
                    <a:ext uri="{FF2B5EF4-FFF2-40B4-BE49-F238E27FC236}">
                      <a16:creationId xmlns:a16="http://schemas.microsoft.com/office/drawing/2014/main" id="{A4C7CB9B-71EF-FD96-43A3-8C18F5ED1628}"/>
                    </a:ext>
                  </a:extLst>
                </p:cNvPr>
                <p:cNvPicPr/>
                <p:nvPr/>
              </p:nvPicPr>
              <p:blipFill>
                <a:blip r:embed="rId172"/>
                <a:stretch>
                  <a:fillRect/>
                </a:stretch>
              </p:blipFill>
              <p:spPr>
                <a:xfrm>
                  <a:off x="3065727" y="5060422"/>
                  <a:ext cx="1396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2" name="Freihand 131">
                  <a:extLst>
                    <a:ext uri="{FF2B5EF4-FFF2-40B4-BE49-F238E27FC236}">
                      <a16:creationId xmlns:a16="http://schemas.microsoft.com/office/drawing/2014/main" id="{99AB8B4A-D9A2-169E-C0F8-BCF2E8EDB21A}"/>
                    </a:ext>
                  </a:extLst>
                </p14:cNvPr>
                <p14:cNvContentPartPr/>
                <p14:nvPr/>
              </p14:nvContentPartPr>
              <p14:xfrm>
                <a:off x="3218727" y="5012182"/>
                <a:ext cx="140040" cy="150480"/>
              </p14:xfrm>
            </p:contentPart>
          </mc:Choice>
          <mc:Fallback xmlns="">
            <p:pic>
              <p:nvPicPr>
                <p:cNvPr id="132" name="Freihand 131">
                  <a:extLst>
                    <a:ext uri="{FF2B5EF4-FFF2-40B4-BE49-F238E27FC236}">
                      <a16:creationId xmlns:a16="http://schemas.microsoft.com/office/drawing/2014/main" id="{99AB8B4A-D9A2-169E-C0F8-BCF2E8EDB21A}"/>
                    </a:ext>
                  </a:extLst>
                </p:cNvPr>
                <p:cNvPicPr/>
                <p:nvPr/>
              </p:nvPicPr>
              <p:blipFill>
                <a:blip r:embed="rId174"/>
                <a:stretch>
                  <a:fillRect/>
                </a:stretch>
              </p:blipFill>
              <p:spPr>
                <a:xfrm>
                  <a:off x="3210087" y="5003542"/>
                  <a:ext cx="1576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3" name="Freihand 132">
                  <a:extLst>
                    <a:ext uri="{FF2B5EF4-FFF2-40B4-BE49-F238E27FC236}">
                      <a16:creationId xmlns:a16="http://schemas.microsoft.com/office/drawing/2014/main" id="{049713A9-BA32-E914-1AA6-8C97233A5405}"/>
                    </a:ext>
                  </a:extLst>
                </p14:cNvPr>
                <p14:cNvContentPartPr/>
                <p14:nvPr/>
              </p14:nvContentPartPr>
              <p14:xfrm>
                <a:off x="3498087" y="5322862"/>
                <a:ext cx="115560" cy="28080"/>
              </p14:xfrm>
            </p:contentPart>
          </mc:Choice>
          <mc:Fallback xmlns="">
            <p:pic>
              <p:nvPicPr>
                <p:cNvPr id="133" name="Freihand 132">
                  <a:extLst>
                    <a:ext uri="{FF2B5EF4-FFF2-40B4-BE49-F238E27FC236}">
                      <a16:creationId xmlns:a16="http://schemas.microsoft.com/office/drawing/2014/main" id="{049713A9-BA32-E914-1AA6-8C97233A5405}"/>
                    </a:ext>
                  </a:extLst>
                </p:cNvPr>
                <p:cNvPicPr/>
                <p:nvPr/>
              </p:nvPicPr>
              <p:blipFill>
                <a:blip r:embed="rId176"/>
                <a:stretch>
                  <a:fillRect/>
                </a:stretch>
              </p:blipFill>
              <p:spPr>
                <a:xfrm>
                  <a:off x="3489087" y="5313862"/>
                  <a:ext cx="1332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4" name="Freihand 133">
                  <a:extLst>
                    <a:ext uri="{FF2B5EF4-FFF2-40B4-BE49-F238E27FC236}">
                      <a16:creationId xmlns:a16="http://schemas.microsoft.com/office/drawing/2014/main" id="{7D50F27D-9872-3554-F5A9-63C5241D4006}"/>
                    </a:ext>
                  </a:extLst>
                </p14:cNvPr>
                <p14:cNvContentPartPr/>
                <p14:nvPr/>
              </p14:nvContentPartPr>
              <p14:xfrm>
                <a:off x="3579447" y="5259502"/>
                <a:ext cx="148680" cy="161280"/>
              </p14:xfrm>
            </p:contentPart>
          </mc:Choice>
          <mc:Fallback xmlns="">
            <p:pic>
              <p:nvPicPr>
                <p:cNvPr id="134" name="Freihand 133">
                  <a:extLst>
                    <a:ext uri="{FF2B5EF4-FFF2-40B4-BE49-F238E27FC236}">
                      <a16:creationId xmlns:a16="http://schemas.microsoft.com/office/drawing/2014/main" id="{7D50F27D-9872-3554-F5A9-63C5241D4006}"/>
                    </a:ext>
                  </a:extLst>
                </p:cNvPr>
                <p:cNvPicPr/>
                <p:nvPr/>
              </p:nvPicPr>
              <p:blipFill>
                <a:blip r:embed="rId178"/>
                <a:stretch>
                  <a:fillRect/>
                </a:stretch>
              </p:blipFill>
              <p:spPr>
                <a:xfrm>
                  <a:off x="3570807" y="5250502"/>
                  <a:ext cx="1663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8" name="Freihand 137">
                  <a:extLst>
                    <a:ext uri="{FF2B5EF4-FFF2-40B4-BE49-F238E27FC236}">
                      <a16:creationId xmlns:a16="http://schemas.microsoft.com/office/drawing/2014/main" id="{69AFE2A4-F2D1-5CF8-B136-A58C9069106D}"/>
                    </a:ext>
                  </a:extLst>
                </p14:cNvPr>
                <p14:cNvContentPartPr/>
                <p14:nvPr/>
              </p14:nvContentPartPr>
              <p14:xfrm>
                <a:off x="2086167" y="3894382"/>
                <a:ext cx="2396520" cy="1921320"/>
              </p14:xfrm>
            </p:contentPart>
          </mc:Choice>
          <mc:Fallback xmlns="">
            <p:pic>
              <p:nvPicPr>
                <p:cNvPr id="138" name="Freihand 137">
                  <a:extLst>
                    <a:ext uri="{FF2B5EF4-FFF2-40B4-BE49-F238E27FC236}">
                      <a16:creationId xmlns:a16="http://schemas.microsoft.com/office/drawing/2014/main" id="{69AFE2A4-F2D1-5CF8-B136-A58C9069106D}"/>
                    </a:ext>
                  </a:extLst>
                </p:cNvPr>
                <p:cNvPicPr/>
                <p:nvPr/>
              </p:nvPicPr>
              <p:blipFill>
                <a:blip r:embed="rId180"/>
                <a:stretch>
                  <a:fillRect/>
                </a:stretch>
              </p:blipFill>
              <p:spPr>
                <a:xfrm>
                  <a:off x="2077167" y="3885382"/>
                  <a:ext cx="2414160" cy="1938960"/>
                </a:xfrm>
                <a:prstGeom prst="rect">
                  <a:avLst/>
                </a:prstGeom>
              </p:spPr>
            </p:pic>
          </mc:Fallback>
        </mc:AlternateContent>
      </p:grpSp>
      <p:grpSp>
        <p:nvGrpSpPr>
          <p:cNvPr id="150" name="Gruppieren 149">
            <a:extLst>
              <a:ext uri="{FF2B5EF4-FFF2-40B4-BE49-F238E27FC236}">
                <a16:creationId xmlns:a16="http://schemas.microsoft.com/office/drawing/2014/main" id="{55C6D7D6-6017-9A97-48BF-55F484530EB2}"/>
              </a:ext>
            </a:extLst>
          </p:cNvPr>
          <p:cNvGrpSpPr/>
          <p:nvPr/>
        </p:nvGrpSpPr>
        <p:grpSpPr>
          <a:xfrm>
            <a:off x="4523007" y="5278222"/>
            <a:ext cx="1392480" cy="565560"/>
            <a:chOff x="4523007" y="5278222"/>
            <a:chExt cx="1392480" cy="565560"/>
          </a:xfrm>
        </p:grpSpPr>
        <mc:AlternateContent xmlns:mc="http://schemas.openxmlformats.org/markup-compatibility/2006" xmlns:p14="http://schemas.microsoft.com/office/powerpoint/2010/main">
          <mc:Choice Requires="p14">
            <p:contentPart p14:bwMode="auto" r:id="rId181">
              <p14:nvContentPartPr>
                <p14:cNvPr id="140" name="Freihand 139">
                  <a:extLst>
                    <a:ext uri="{FF2B5EF4-FFF2-40B4-BE49-F238E27FC236}">
                      <a16:creationId xmlns:a16="http://schemas.microsoft.com/office/drawing/2014/main" id="{3C8640DE-BE8B-20DD-23EC-5E10B504A7B4}"/>
                    </a:ext>
                  </a:extLst>
                </p14:cNvPr>
                <p14:cNvContentPartPr/>
                <p14:nvPr/>
              </p14:nvContentPartPr>
              <p14:xfrm>
                <a:off x="4620927" y="5548222"/>
                <a:ext cx="97200" cy="248400"/>
              </p14:xfrm>
            </p:contentPart>
          </mc:Choice>
          <mc:Fallback xmlns="">
            <p:pic>
              <p:nvPicPr>
                <p:cNvPr id="140" name="Freihand 139">
                  <a:extLst>
                    <a:ext uri="{FF2B5EF4-FFF2-40B4-BE49-F238E27FC236}">
                      <a16:creationId xmlns:a16="http://schemas.microsoft.com/office/drawing/2014/main" id="{3C8640DE-BE8B-20DD-23EC-5E10B504A7B4}"/>
                    </a:ext>
                  </a:extLst>
                </p:cNvPr>
                <p:cNvPicPr/>
                <p:nvPr/>
              </p:nvPicPr>
              <p:blipFill>
                <a:blip r:embed="rId182"/>
                <a:stretch>
                  <a:fillRect/>
                </a:stretch>
              </p:blipFill>
              <p:spPr>
                <a:xfrm>
                  <a:off x="4611927" y="5539582"/>
                  <a:ext cx="11484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41" name="Freihand 140">
                  <a:extLst>
                    <a:ext uri="{FF2B5EF4-FFF2-40B4-BE49-F238E27FC236}">
                      <a16:creationId xmlns:a16="http://schemas.microsoft.com/office/drawing/2014/main" id="{7682D168-0DBF-797D-22BD-1CA963956975}"/>
                    </a:ext>
                  </a:extLst>
                </p14:cNvPr>
                <p14:cNvContentPartPr/>
                <p14:nvPr/>
              </p14:nvContentPartPr>
              <p14:xfrm>
                <a:off x="4523007" y="5551102"/>
                <a:ext cx="60120" cy="292680"/>
              </p14:xfrm>
            </p:contentPart>
          </mc:Choice>
          <mc:Fallback xmlns="">
            <p:pic>
              <p:nvPicPr>
                <p:cNvPr id="141" name="Freihand 140">
                  <a:extLst>
                    <a:ext uri="{FF2B5EF4-FFF2-40B4-BE49-F238E27FC236}">
                      <a16:creationId xmlns:a16="http://schemas.microsoft.com/office/drawing/2014/main" id="{7682D168-0DBF-797D-22BD-1CA963956975}"/>
                    </a:ext>
                  </a:extLst>
                </p:cNvPr>
                <p:cNvPicPr/>
                <p:nvPr/>
              </p:nvPicPr>
              <p:blipFill>
                <a:blip r:embed="rId184"/>
                <a:stretch>
                  <a:fillRect/>
                </a:stretch>
              </p:blipFill>
              <p:spPr>
                <a:xfrm>
                  <a:off x="4514367" y="5542102"/>
                  <a:ext cx="7776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43" name="Freihand 142">
                  <a:extLst>
                    <a:ext uri="{FF2B5EF4-FFF2-40B4-BE49-F238E27FC236}">
                      <a16:creationId xmlns:a16="http://schemas.microsoft.com/office/drawing/2014/main" id="{875BFEF8-3BD8-ABB9-FD41-BC273435EB3A}"/>
                    </a:ext>
                  </a:extLst>
                </p14:cNvPr>
                <p14:cNvContentPartPr/>
                <p14:nvPr/>
              </p14:nvContentPartPr>
              <p14:xfrm>
                <a:off x="4841607" y="5371822"/>
                <a:ext cx="72360" cy="372600"/>
              </p14:xfrm>
            </p:contentPart>
          </mc:Choice>
          <mc:Fallback xmlns="">
            <p:pic>
              <p:nvPicPr>
                <p:cNvPr id="143" name="Freihand 142">
                  <a:extLst>
                    <a:ext uri="{FF2B5EF4-FFF2-40B4-BE49-F238E27FC236}">
                      <a16:creationId xmlns:a16="http://schemas.microsoft.com/office/drawing/2014/main" id="{875BFEF8-3BD8-ABB9-FD41-BC273435EB3A}"/>
                    </a:ext>
                  </a:extLst>
                </p:cNvPr>
                <p:cNvPicPr/>
                <p:nvPr/>
              </p:nvPicPr>
              <p:blipFill>
                <a:blip r:embed="rId186"/>
                <a:stretch>
                  <a:fillRect/>
                </a:stretch>
              </p:blipFill>
              <p:spPr>
                <a:xfrm>
                  <a:off x="4832607" y="5362822"/>
                  <a:ext cx="90000"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4" name="Freihand 143">
                  <a:extLst>
                    <a:ext uri="{FF2B5EF4-FFF2-40B4-BE49-F238E27FC236}">
                      <a16:creationId xmlns:a16="http://schemas.microsoft.com/office/drawing/2014/main" id="{6122F303-2CE2-034C-E9AC-3E85C9E75B21}"/>
                    </a:ext>
                  </a:extLst>
                </p14:cNvPr>
                <p14:cNvContentPartPr/>
                <p14:nvPr/>
              </p14:nvContentPartPr>
              <p14:xfrm>
                <a:off x="5001087" y="5416822"/>
                <a:ext cx="155880" cy="250920"/>
              </p14:xfrm>
            </p:contentPart>
          </mc:Choice>
          <mc:Fallback xmlns="">
            <p:pic>
              <p:nvPicPr>
                <p:cNvPr id="144" name="Freihand 143">
                  <a:extLst>
                    <a:ext uri="{FF2B5EF4-FFF2-40B4-BE49-F238E27FC236}">
                      <a16:creationId xmlns:a16="http://schemas.microsoft.com/office/drawing/2014/main" id="{6122F303-2CE2-034C-E9AC-3E85C9E75B21}"/>
                    </a:ext>
                  </a:extLst>
                </p:cNvPr>
                <p:cNvPicPr/>
                <p:nvPr/>
              </p:nvPicPr>
              <p:blipFill>
                <a:blip r:embed="rId188"/>
                <a:stretch>
                  <a:fillRect/>
                </a:stretch>
              </p:blipFill>
              <p:spPr>
                <a:xfrm>
                  <a:off x="4992087" y="5407822"/>
                  <a:ext cx="17352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45" name="Freihand 144">
                  <a:extLst>
                    <a:ext uri="{FF2B5EF4-FFF2-40B4-BE49-F238E27FC236}">
                      <a16:creationId xmlns:a16="http://schemas.microsoft.com/office/drawing/2014/main" id="{901B3BD6-D3E7-77C0-3935-E18A67765420}"/>
                    </a:ext>
                  </a:extLst>
                </p14:cNvPr>
                <p14:cNvContentPartPr/>
                <p14:nvPr/>
              </p14:nvContentPartPr>
              <p14:xfrm>
                <a:off x="5273967" y="5479462"/>
                <a:ext cx="28080" cy="112680"/>
              </p14:xfrm>
            </p:contentPart>
          </mc:Choice>
          <mc:Fallback xmlns="">
            <p:pic>
              <p:nvPicPr>
                <p:cNvPr id="145" name="Freihand 144">
                  <a:extLst>
                    <a:ext uri="{FF2B5EF4-FFF2-40B4-BE49-F238E27FC236}">
                      <a16:creationId xmlns:a16="http://schemas.microsoft.com/office/drawing/2014/main" id="{901B3BD6-D3E7-77C0-3935-E18A67765420}"/>
                    </a:ext>
                  </a:extLst>
                </p:cNvPr>
                <p:cNvPicPr/>
                <p:nvPr/>
              </p:nvPicPr>
              <p:blipFill>
                <a:blip r:embed="rId190"/>
                <a:stretch>
                  <a:fillRect/>
                </a:stretch>
              </p:blipFill>
              <p:spPr>
                <a:xfrm>
                  <a:off x="5265327" y="5470822"/>
                  <a:ext cx="457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6" name="Freihand 145">
                  <a:extLst>
                    <a:ext uri="{FF2B5EF4-FFF2-40B4-BE49-F238E27FC236}">
                      <a16:creationId xmlns:a16="http://schemas.microsoft.com/office/drawing/2014/main" id="{D10A01E8-98AC-569D-720C-C63CF2964A1F}"/>
                    </a:ext>
                  </a:extLst>
                </p14:cNvPr>
                <p14:cNvContentPartPr/>
                <p14:nvPr/>
              </p14:nvContentPartPr>
              <p14:xfrm>
                <a:off x="5214567" y="5348422"/>
                <a:ext cx="292320" cy="173160"/>
              </p14:xfrm>
            </p:contentPart>
          </mc:Choice>
          <mc:Fallback xmlns="">
            <p:pic>
              <p:nvPicPr>
                <p:cNvPr id="146" name="Freihand 145">
                  <a:extLst>
                    <a:ext uri="{FF2B5EF4-FFF2-40B4-BE49-F238E27FC236}">
                      <a16:creationId xmlns:a16="http://schemas.microsoft.com/office/drawing/2014/main" id="{D10A01E8-98AC-569D-720C-C63CF2964A1F}"/>
                    </a:ext>
                  </a:extLst>
                </p:cNvPr>
                <p:cNvPicPr/>
                <p:nvPr/>
              </p:nvPicPr>
              <p:blipFill>
                <a:blip r:embed="rId192"/>
                <a:stretch>
                  <a:fillRect/>
                </a:stretch>
              </p:blipFill>
              <p:spPr>
                <a:xfrm>
                  <a:off x="5205927" y="5339782"/>
                  <a:ext cx="3099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47" name="Freihand 146">
                  <a:extLst>
                    <a:ext uri="{FF2B5EF4-FFF2-40B4-BE49-F238E27FC236}">
                      <a16:creationId xmlns:a16="http://schemas.microsoft.com/office/drawing/2014/main" id="{F6E68D0A-1BAA-34BA-9AEA-B32D264BC87F}"/>
                    </a:ext>
                  </a:extLst>
                </p14:cNvPr>
                <p14:cNvContentPartPr/>
                <p14:nvPr/>
              </p14:nvContentPartPr>
              <p14:xfrm>
                <a:off x="5464047" y="5345542"/>
                <a:ext cx="143640" cy="212040"/>
              </p14:xfrm>
            </p:contentPart>
          </mc:Choice>
          <mc:Fallback xmlns="">
            <p:pic>
              <p:nvPicPr>
                <p:cNvPr id="147" name="Freihand 146">
                  <a:extLst>
                    <a:ext uri="{FF2B5EF4-FFF2-40B4-BE49-F238E27FC236}">
                      <a16:creationId xmlns:a16="http://schemas.microsoft.com/office/drawing/2014/main" id="{F6E68D0A-1BAA-34BA-9AEA-B32D264BC87F}"/>
                    </a:ext>
                  </a:extLst>
                </p:cNvPr>
                <p:cNvPicPr/>
                <p:nvPr/>
              </p:nvPicPr>
              <p:blipFill>
                <a:blip r:embed="rId194"/>
                <a:stretch>
                  <a:fillRect/>
                </a:stretch>
              </p:blipFill>
              <p:spPr>
                <a:xfrm>
                  <a:off x="5455047" y="5336542"/>
                  <a:ext cx="1612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8" name="Freihand 147">
                  <a:extLst>
                    <a:ext uri="{FF2B5EF4-FFF2-40B4-BE49-F238E27FC236}">
                      <a16:creationId xmlns:a16="http://schemas.microsoft.com/office/drawing/2014/main" id="{09EB1078-A588-A813-F2A9-0157A7A17B3B}"/>
                    </a:ext>
                  </a:extLst>
                </p14:cNvPr>
                <p14:cNvContentPartPr/>
                <p14:nvPr/>
              </p14:nvContentPartPr>
              <p14:xfrm>
                <a:off x="5630727" y="5339782"/>
                <a:ext cx="163800" cy="185040"/>
              </p14:xfrm>
            </p:contentPart>
          </mc:Choice>
          <mc:Fallback xmlns="">
            <p:pic>
              <p:nvPicPr>
                <p:cNvPr id="148" name="Freihand 147">
                  <a:extLst>
                    <a:ext uri="{FF2B5EF4-FFF2-40B4-BE49-F238E27FC236}">
                      <a16:creationId xmlns:a16="http://schemas.microsoft.com/office/drawing/2014/main" id="{09EB1078-A588-A813-F2A9-0157A7A17B3B}"/>
                    </a:ext>
                  </a:extLst>
                </p:cNvPr>
                <p:cNvPicPr/>
                <p:nvPr/>
              </p:nvPicPr>
              <p:blipFill>
                <a:blip r:embed="rId196"/>
                <a:stretch>
                  <a:fillRect/>
                </a:stretch>
              </p:blipFill>
              <p:spPr>
                <a:xfrm>
                  <a:off x="5622087" y="5331142"/>
                  <a:ext cx="1814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9" name="Freihand 148">
                  <a:extLst>
                    <a:ext uri="{FF2B5EF4-FFF2-40B4-BE49-F238E27FC236}">
                      <a16:creationId xmlns:a16="http://schemas.microsoft.com/office/drawing/2014/main" id="{D422A31E-24E5-D6FD-3C35-C8C0140E3D88}"/>
                    </a:ext>
                  </a:extLst>
                </p14:cNvPr>
                <p14:cNvContentPartPr/>
                <p14:nvPr/>
              </p14:nvContentPartPr>
              <p14:xfrm>
                <a:off x="5843487" y="5278222"/>
                <a:ext cx="72000" cy="282600"/>
              </p14:xfrm>
            </p:contentPart>
          </mc:Choice>
          <mc:Fallback xmlns="">
            <p:pic>
              <p:nvPicPr>
                <p:cNvPr id="149" name="Freihand 148">
                  <a:extLst>
                    <a:ext uri="{FF2B5EF4-FFF2-40B4-BE49-F238E27FC236}">
                      <a16:creationId xmlns:a16="http://schemas.microsoft.com/office/drawing/2014/main" id="{D422A31E-24E5-D6FD-3C35-C8C0140E3D88}"/>
                    </a:ext>
                  </a:extLst>
                </p:cNvPr>
                <p:cNvPicPr/>
                <p:nvPr/>
              </p:nvPicPr>
              <p:blipFill>
                <a:blip r:embed="rId198"/>
                <a:stretch>
                  <a:fillRect/>
                </a:stretch>
              </p:blipFill>
              <p:spPr>
                <a:xfrm>
                  <a:off x="5834847" y="5269582"/>
                  <a:ext cx="89640" cy="300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9">
            <p14:nvContentPartPr>
              <p14:cNvPr id="182" name="Freihand 181">
                <a:extLst>
                  <a:ext uri="{FF2B5EF4-FFF2-40B4-BE49-F238E27FC236}">
                    <a16:creationId xmlns:a16="http://schemas.microsoft.com/office/drawing/2014/main" id="{8C3A2C23-60E7-1BEB-95FC-E37C0BCAADE1}"/>
                  </a:ext>
                </a:extLst>
              </p14:cNvPr>
              <p14:cNvContentPartPr/>
              <p14:nvPr/>
            </p14:nvContentPartPr>
            <p14:xfrm>
              <a:off x="9929847" y="1880902"/>
              <a:ext cx="410760" cy="209520"/>
            </p14:xfrm>
          </p:contentPart>
        </mc:Choice>
        <mc:Fallback xmlns="">
          <p:pic>
            <p:nvPicPr>
              <p:cNvPr id="182" name="Freihand 181">
                <a:extLst>
                  <a:ext uri="{FF2B5EF4-FFF2-40B4-BE49-F238E27FC236}">
                    <a16:creationId xmlns:a16="http://schemas.microsoft.com/office/drawing/2014/main" id="{8C3A2C23-60E7-1BEB-95FC-E37C0BCAADE1}"/>
                  </a:ext>
                </a:extLst>
              </p:cNvPr>
              <p:cNvPicPr/>
              <p:nvPr/>
            </p:nvPicPr>
            <p:blipFill>
              <a:blip r:embed="rId200"/>
              <a:stretch>
                <a:fillRect/>
              </a:stretch>
            </p:blipFill>
            <p:spPr>
              <a:xfrm>
                <a:off x="9921207" y="1871902"/>
                <a:ext cx="42840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83" name="Freihand 182">
                <a:extLst>
                  <a:ext uri="{FF2B5EF4-FFF2-40B4-BE49-F238E27FC236}">
                    <a16:creationId xmlns:a16="http://schemas.microsoft.com/office/drawing/2014/main" id="{EC9073F0-7395-9F72-2F64-B1ACE78C7297}"/>
                  </a:ext>
                </a:extLst>
              </p14:cNvPr>
              <p14:cNvContentPartPr/>
              <p14:nvPr/>
            </p14:nvContentPartPr>
            <p14:xfrm>
              <a:off x="10216767" y="1722502"/>
              <a:ext cx="14400" cy="9000"/>
            </p14:xfrm>
          </p:contentPart>
        </mc:Choice>
        <mc:Fallback xmlns="">
          <p:pic>
            <p:nvPicPr>
              <p:cNvPr id="183" name="Freihand 182">
                <a:extLst>
                  <a:ext uri="{FF2B5EF4-FFF2-40B4-BE49-F238E27FC236}">
                    <a16:creationId xmlns:a16="http://schemas.microsoft.com/office/drawing/2014/main" id="{EC9073F0-7395-9F72-2F64-B1ACE78C7297}"/>
                  </a:ext>
                </a:extLst>
              </p:cNvPr>
              <p:cNvPicPr/>
              <p:nvPr/>
            </p:nvPicPr>
            <p:blipFill>
              <a:blip r:embed="rId202"/>
              <a:stretch>
                <a:fillRect/>
              </a:stretch>
            </p:blipFill>
            <p:spPr>
              <a:xfrm>
                <a:off x="10207767" y="1713502"/>
                <a:ext cx="32040" cy="26640"/>
              </a:xfrm>
              <a:prstGeom prst="rect">
                <a:avLst/>
              </a:prstGeom>
            </p:spPr>
          </p:pic>
        </mc:Fallback>
      </mc:AlternateContent>
      <p:grpSp>
        <p:nvGrpSpPr>
          <p:cNvPr id="201" name="Gruppieren 200">
            <a:extLst>
              <a:ext uri="{FF2B5EF4-FFF2-40B4-BE49-F238E27FC236}">
                <a16:creationId xmlns:a16="http://schemas.microsoft.com/office/drawing/2014/main" id="{19D5F234-6CF9-B198-C2C5-B49921866D65}"/>
              </a:ext>
            </a:extLst>
          </p:cNvPr>
          <p:cNvGrpSpPr/>
          <p:nvPr/>
        </p:nvGrpSpPr>
        <p:grpSpPr>
          <a:xfrm>
            <a:off x="4474767" y="1849942"/>
            <a:ext cx="5204160" cy="2535120"/>
            <a:chOff x="4474767" y="1849942"/>
            <a:chExt cx="5204160" cy="2535120"/>
          </a:xfrm>
        </p:grpSpPr>
        <mc:AlternateContent xmlns:mc="http://schemas.openxmlformats.org/markup-compatibility/2006" xmlns:p14="http://schemas.microsoft.com/office/powerpoint/2010/main">
          <mc:Choice Requires="p14">
            <p:contentPart p14:bwMode="auto" r:id="rId203">
              <p14:nvContentPartPr>
                <p14:cNvPr id="17" name="Freihand 16">
                  <a:extLst>
                    <a:ext uri="{FF2B5EF4-FFF2-40B4-BE49-F238E27FC236}">
                      <a16:creationId xmlns:a16="http://schemas.microsoft.com/office/drawing/2014/main" id="{31ED7678-5495-B4A2-EB19-48C85C9327AF}"/>
                    </a:ext>
                  </a:extLst>
                </p14:cNvPr>
                <p14:cNvContentPartPr/>
                <p14:nvPr/>
              </p14:nvContentPartPr>
              <p14:xfrm>
                <a:off x="4680687" y="2224342"/>
                <a:ext cx="304920" cy="60120"/>
              </p14:xfrm>
            </p:contentPart>
          </mc:Choice>
          <mc:Fallback xmlns="">
            <p:pic>
              <p:nvPicPr>
                <p:cNvPr id="17" name="Freihand 16">
                  <a:extLst>
                    <a:ext uri="{FF2B5EF4-FFF2-40B4-BE49-F238E27FC236}">
                      <a16:creationId xmlns:a16="http://schemas.microsoft.com/office/drawing/2014/main" id="{31ED7678-5495-B4A2-EB19-48C85C9327AF}"/>
                    </a:ext>
                  </a:extLst>
                </p:cNvPr>
                <p:cNvPicPr/>
                <p:nvPr/>
              </p:nvPicPr>
              <p:blipFill>
                <a:blip r:embed="rId204"/>
                <a:stretch>
                  <a:fillRect/>
                </a:stretch>
              </p:blipFill>
              <p:spPr>
                <a:xfrm>
                  <a:off x="4671687" y="2215702"/>
                  <a:ext cx="3225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9" name="Freihand 18">
                  <a:extLst>
                    <a:ext uri="{FF2B5EF4-FFF2-40B4-BE49-F238E27FC236}">
                      <a16:creationId xmlns:a16="http://schemas.microsoft.com/office/drawing/2014/main" id="{E8991660-4C8C-558C-C1D1-D81C33472024}"/>
                    </a:ext>
                  </a:extLst>
                </p14:cNvPr>
                <p14:cNvContentPartPr/>
                <p14:nvPr/>
              </p14:nvContentPartPr>
              <p14:xfrm>
                <a:off x="4890567" y="1849942"/>
                <a:ext cx="223560" cy="354960"/>
              </p14:xfrm>
            </p:contentPart>
          </mc:Choice>
          <mc:Fallback xmlns="">
            <p:pic>
              <p:nvPicPr>
                <p:cNvPr id="19" name="Freihand 18">
                  <a:extLst>
                    <a:ext uri="{FF2B5EF4-FFF2-40B4-BE49-F238E27FC236}">
                      <a16:creationId xmlns:a16="http://schemas.microsoft.com/office/drawing/2014/main" id="{E8991660-4C8C-558C-C1D1-D81C33472024}"/>
                    </a:ext>
                  </a:extLst>
                </p:cNvPr>
                <p:cNvPicPr/>
                <p:nvPr/>
              </p:nvPicPr>
              <p:blipFill>
                <a:blip r:embed="rId206"/>
                <a:stretch>
                  <a:fillRect/>
                </a:stretch>
              </p:blipFill>
              <p:spPr>
                <a:xfrm>
                  <a:off x="4881927" y="1841302"/>
                  <a:ext cx="24120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51" name="Freihand 150">
                  <a:extLst>
                    <a:ext uri="{FF2B5EF4-FFF2-40B4-BE49-F238E27FC236}">
                      <a16:creationId xmlns:a16="http://schemas.microsoft.com/office/drawing/2014/main" id="{78F8A836-5FEA-B232-6016-189F017558D7}"/>
                    </a:ext>
                  </a:extLst>
                </p14:cNvPr>
                <p14:cNvContentPartPr/>
                <p14:nvPr/>
              </p14:nvContentPartPr>
              <p14:xfrm>
                <a:off x="4474767" y="4248982"/>
                <a:ext cx="187200" cy="95760"/>
              </p14:xfrm>
            </p:contentPart>
          </mc:Choice>
          <mc:Fallback xmlns="">
            <p:pic>
              <p:nvPicPr>
                <p:cNvPr id="151" name="Freihand 150">
                  <a:extLst>
                    <a:ext uri="{FF2B5EF4-FFF2-40B4-BE49-F238E27FC236}">
                      <a16:creationId xmlns:a16="http://schemas.microsoft.com/office/drawing/2014/main" id="{78F8A836-5FEA-B232-6016-189F017558D7}"/>
                    </a:ext>
                  </a:extLst>
                </p:cNvPr>
                <p:cNvPicPr/>
                <p:nvPr/>
              </p:nvPicPr>
              <p:blipFill>
                <a:blip r:embed="rId208"/>
                <a:stretch>
                  <a:fillRect/>
                </a:stretch>
              </p:blipFill>
              <p:spPr>
                <a:xfrm>
                  <a:off x="4466127" y="4240342"/>
                  <a:ext cx="2048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52" name="Freihand 151">
                  <a:extLst>
                    <a:ext uri="{FF2B5EF4-FFF2-40B4-BE49-F238E27FC236}">
                      <a16:creationId xmlns:a16="http://schemas.microsoft.com/office/drawing/2014/main" id="{09B3CC80-0CC6-02D7-066C-47B80C18473C}"/>
                    </a:ext>
                  </a:extLst>
                </p14:cNvPr>
                <p14:cNvContentPartPr/>
                <p14:nvPr/>
              </p14:nvContentPartPr>
              <p14:xfrm>
                <a:off x="4529847" y="4159342"/>
                <a:ext cx="214920" cy="225720"/>
              </p14:xfrm>
            </p:contentPart>
          </mc:Choice>
          <mc:Fallback xmlns="">
            <p:pic>
              <p:nvPicPr>
                <p:cNvPr id="152" name="Freihand 151">
                  <a:extLst>
                    <a:ext uri="{FF2B5EF4-FFF2-40B4-BE49-F238E27FC236}">
                      <a16:creationId xmlns:a16="http://schemas.microsoft.com/office/drawing/2014/main" id="{09B3CC80-0CC6-02D7-066C-47B80C18473C}"/>
                    </a:ext>
                  </a:extLst>
                </p:cNvPr>
                <p:cNvPicPr/>
                <p:nvPr/>
              </p:nvPicPr>
              <p:blipFill>
                <a:blip r:embed="rId210"/>
                <a:stretch>
                  <a:fillRect/>
                </a:stretch>
              </p:blipFill>
              <p:spPr>
                <a:xfrm>
                  <a:off x="4521207" y="4150342"/>
                  <a:ext cx="23256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54" name="Freihand 153">
                  <a:extLst>
                    <a:ext uri="{FF2B5EF4-FFF2-40B4-BE49-F238E27FC236}">
                      <a16:creationId xmlns:a16="http://schemas.microsoft.com/office/drawing/2014/main" id="{00D23C7E-BAD1-1103-6E33-F436FEBB52DD}"/>
                    </a:ext>
                  </a:extLst>
                </p14:cNvPr>
                <p14:cNvContentPartPr/>
                <p14:nvPr/>
              </p14:nvContentPartPr>
              <p14:xfrm>
                <a:off x="4944207" y="3925702"/>
                <a:ext cx="374400" cy="184320"/>
              </p14:xfrm>
            </p:contentPart>
          </mc:Choice>
          <mc:Fallback xmlns="">
            <p:pic>
              <p:nvPicPr>
                <p:cNvPr id="154" name="Freihand 153">
                  <a:extLst>
                    <a:ext uri="{FF2B5EF4-FFF2-40B4-BE49-F238E27FC236}">
                      <a16:creationId xmlns:a16="http://schemas.microsoft.com/office/drawing/2014/main" id="{00D23C7E-BAD1-1103-6E33-F436FEBB52DD}"/>
                    </a:ext>
                  </a:extLst>
                </p:cNvPr>
                <p:cNvPicPr/>
                <p:nvPr/>
              </p:nvPicPr>
              <p:blipFill>
                <a:blip r:embed="rId212"/>
                <a:stretch>
                  <a:fillRect/>
                </a:stretch>
              </p:blipFill>
              <p:spPr>
                <a:xfrm>
                  <a:off x="4935567" y="3917062"/>
                  <a:ext cx="3920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5" name="Freihand 154">
                  <a:extLst>
                    <a:ext uri="{FF2B5EF4-FFF2-40B4-BE49-F238E27FC236}">
                      <a16:creationId xmlns:a16="http://schemas.microsoft.com/office/drawing/2014/main" id="{CAF3BE60-8F15-A645-34CE-87CBA466B3CD}"/>
                    </a:ext>
                  </a:extLst>
                </p14:cNvPr>
                <p14:cNvContentPartPr/>
                <p14:nvPr/>
              </p14:nvContentPartPr>
              <p14:xfrm>
                <a:off x="5255967" y="3813022"/>
                <a:ext cx="39960" cy="38160"/>
              </p14:xfrm>
            </p:contentPart>
          </mc:Choice>
          <mc:Fallback xmlns="">
            <p:pic>
              <p:nvPicPr>
                <p:cNvPr id="155" name="Freihand 154">
                  <a:extLst>
                    <a:ext uri="{FF2B5EF4-FFF2-40B4-BE49-F238E27FC236}">
                      <a16:creationId xmlns:a16="http://schemas.microsoft.com/office/drawing/2014/main" id="{CAF3BE60-8F15-A645-34CE-87CBA466B3CD}"/>
                    </a:ext>
                  </a:extLst>
                </p:cNvPr>
                <p:cNvPicPr/>
                <p:nvPr/>
              </p:nvPicPr>
              <p:blipFill>
                <a:blip r:embed="rId214"/>
                <a:stretch>
                  <a:fillRect/>
                </a:stretch>
              </p:blipFill>
              <p:spPr>
                <a:xfrm>
                  <a:off x="5247327" y="3804022"/>
                  <a:ext cx="576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56" name="Freihand 155">
                  <a:extLst>
                    <a:ext uri="{FF2B5EF4-FFF2-40B4-BE49-F238E27FC236}">
                      <a16:creationId xmlns:a16="http://schemas.microsoft.com/office/drawing/2014/main" id="{EC679C58-E7EF-A76C-82B2-D72EDFB8A2C3}"/>
                    </a:ext>
                  </a:extLst>
                </p14:cNvPr>
                <p14:cNvContentPartPr/>
                <p14:nvPr/>
              </p14:nvContentPartPr>
              <p14:xfrm>
                <a:off x="5374047" y="3813742"/>
                <a:ext cx="120600" cy="114120"/>
              </p14:xfrm>
            </p:contentPart>
          </mc:Choice>
          <mc:Fallback xmlns="">
            <p:pic>
              <p:nvPicPr>
                <p:cNvPr id="156" name="Freihand 155">
                  <a:extLst>
                    <a:ext uri="{FF2B5EF4-FFF2-40B4-BE49-F238E27FC236}">
                      <a16:creationId xmlns:a16="http://schemas.microsoft.com/office/drawing/2014/main" id="{EC679C58-E7EF-A76C-82B2-D72EDFB8A2C3}"/>
                    </a:ext>
                  </a:extLst>
                </p:cNvPr>
                <p:cNvPicPr/>
                <p:nvPr/>
              </p:nvPicPr>
              <p:blipFill>
                <a:blip r:embed="rId216"/>
                <a:stretch>
                  <a:fillRect/>
                </a:stretch>
              </p:blipFill>
              <p:spPr>
                <a:xfrm>
                  <a:off x="5365047" y="3805102"/>
                  <a:ext cx="1382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75" name="Freihand 174">
                  <a:extLst>
                    <a:ext uri="{FF2B5EF4-FFF2-40B4-BE49-F238E27FC236}">
                      <a16:creationId xmlns:a16="http://schemas.microsoft.com/office/drawing/2014/main" id="{5730584A-2CDE-B449-4D49-4D4B40C053E2}"/>
                    </a:ext>
                  </a:extLst>
                </p14:cNvPr>
                <p14:cNvContentPartPr/>
                <p14:nvPr/>
              </p14:nvContentPartPr>
              <p14:xfrm>
                <a:off x="8573367" y="2425222"/>
                <a:ext cx="329040" cy="214560"/>
              </p14:xfrm>
            </p:contentPart>
          </mc:Choice>
          <mc:Fallback xmlns="">
            <p:pic>
              <p:nvPicPr>
                <p:cNvPr id="175" name="Freihand 174">
                  <a:extLst>
                    <a:ext uri="{FF2B5EF4-FFF2-40B4-BE49-F238E27FC236}">
                      <a16:creationId xmlns:a16="http://schemas.microsoft.com/office/drawing/2014/main" id="{5730584A-2CDE-B449-4D49-4D4B40C053E2}"/>
                    </a:ext>
                  </a:extLst>
                </p:cNvPr>
                <p:cNvPicPr/>
                <p:nvPr/>
              </p:nvPicPr>
              <p:blipFill>
                <a:blip r:embed="rId218"/>
                <a:stretch>
                  <a:fillRect/>
                </a:stretch>
              </p:blipFill>
              <p:spPr>
                <a:xfrm>
                  <a:off x="8564367" y="2416222"/>
                  <a:ext cx="34668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76" name="Freihand 175">
                  <a:extLst>
                    <a:ext uri="{FF2B5EF4-FFF2-40B4-BE49-F238E27FC236}">
                      <a16:creationId xmlns:a16="http://schemas.microsoft.com/office/drawing/2014/main" id="{3BBC700D-BFFF-781A-145E-8581239E8399}"/>
                    </a:ext>
                  </a:extLst>
                </p14:cNvPr>
                <p14:cNvContentPartPr/>
                <p14:nvPr/>
              </p14:nvContentPartPr>
              <p14:xfrm>
                <a:off x="8950287" y="2362582"/>
                <a:ext cx="74880" cy="152640"/>
              </p14:xfrm>
            </p:contentPart>
          </mc:Choice>
          <mc:Fallback xmlns="">
            <p:pic>
              <p:nvPicPr>
                <p:cNvPr id="176" name="Freihand 175">
                  <a:extLst>
                    <a:ext uri="{FF2B5EF4-FFF2-40B4-BE49-F238E27FC236}">
                      <a16:creationId xmlns:a16="http://schemas.microsoft.com/office/drawing/2014/main" id="{3BBC700D-BFFF-781A-145E-8581239E8399}"/>
                    </a:ext>
                  </a:extLst>
                </p:cNvPr>
                <p:cNvPicPr/>
                <p:nvPr/>
              </p:nvPicPr>
              <p:blipFill>
                <a:blip r:embed="rId220"/>
                <a:stretch>
                  <a:fillRect/>
                </a:stretch>
              </p:blipFill>
              <p:spPr>
                <a:xfrm>
                  <a:off x="8941287" y="2353942"/>
                  <a:ext cx="925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77" name="Freihand 176">
                  <a:extLst>
                    <a:ext uri="{FF2B5EF4-FFF2-40B4-BE49-F238E27FC236}">
                      <a16:creationId xmlns:a16="http://schemas.microsoft.com/office/drawing/2014/main" id="{A9FFE6D7-B0CA-B009-7165-B78697DD4E5C}"/>
                    </a:ext>
                  </a:extLst>
                </p14:cNvPr>
                <p14:cNvContentPartPr/>
                <p14:nvPr/>
              </p14:nvContentPartPr>
              <p14:xfrm>
                <a:off x="9064767" y="2193742"/>
                <a:ext cx="165600" cy="280080"/>
              </p14:xfrm>
            </p:contentPart>
          </mc:Choice>
          <mc:Fallback xmlns="">
            <p:pic>
              <p:nvPicPr>
                <p:cNvPr id="177" name="Freihand 176">
                  <a:extLst>
                    <a:ext uri="{FF2B5EF4-FFF2-40B4-BE49-F238E27FC236}">
                      <a16:creationId xmlns:a16="http://schemas.microsoft.com/office/drawing/2014/main" id="{A9FFE6D7-B0CA-B009-7165-B78697DD4E5C}"/>
                    </a:ext>
                  </a:extLst>
                </p:cNvPr>
                <p:cNvPicPr/>
                <p:nvPr/>
              </p:nvPicPr>
              <p:blipFill>
                <a:blip r:embed="rId222"/>
                <a:stretch>
                  <a:fillRect/>
                </a:stretch>
              </p:blipFill>
              <p:spPr>
                <a:xfrm>
                  <a:off x="9056127" y="2184742"/>
                  <a:ext cx="18324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78" name="Freihand 177">
                  <a:extLst>
                    <a:ext uri="{FF2B5EF4-FFF2-40B4-BE49-F238E27FC236}">
                      <a16:creationId xmlns:a16="http://schemas.microsoft.com/office/drawing/2014/main" id="{CC65BEBA-1FA4-D447-773D-47C645624E8C}"/>
                    </a:ext>
                  </a:extLst>
                </p14:cNvPr>
                <p14:cNvContentPartPr/>
                <p14:nvPr/>
              </p14:nvContentPartPr>
              <p14:xfrm>
                <a:off x="9314607" y="2250622"/>
                <a:ext cx="38520" cy="108720"/>
              </p14:xfrm>
            </p:contentPart>
          </mc:Choice>
          <mc:Fallback xmlns="">
            <p:pic>
              <p:nvPicPr>
                <p:cNvPr id="178" name="Freihand 177">
                  <a:extLst>
                    <a:ext uri="{FF2B5EF4-FFF2-40B4-BE49-F238E27FC236}">
                      <a16:creationId xmlns:a16="http://schemas.microsoft.com/office/drawing/2014/main" id="{CC65BEBA-1FA4-D447-773D-47C645624E8C}"/>
                    </a:ext>
                  </a:extLst>
                </p:cNvPr>
                <p:cNvPicPr/>
                <p:nvPr/>
              </p:nvPicPr>
              <p:blipFill>
                <a:blip r:embed="rId224"/>
                <a:stretch>
                  <a:fillRect/>
                </a:stretch>
              </p:blipFill>
              <p:spPr>
                <a:xfrm>
                  <a:off x="9305967" y="2241982"/>
                  <a:ext cx="561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79" name="Freihand 178">
                  <a:extLst>
                    <a:ext uri="{FF2B5EF4-FFF2-40B4-BE49-F238E27FC236}">
                      <a16:creationId xmlns:a16="http://schemas.microsoft.com/office/drawing/2014/main" id="{EE624403-7FC2-AD3C-D002-5514188B76EF}"/>
                    </a:ext>
                  </a:extLst>
                </p14:cNvPr>
                <p14:cNvContentPartPr/>
                <p14:nvPr/>
              </p14:nvContentPartPr>
              <p14:xfrm>
                <a:off x="9370407" y="2069182"/>
                <a:ext cx="112320" cy="246600"/>
              </p14:xfrm>
            </p:contentPart>
          </mc:Choice>
          <mc:Fallback xmlns="">
            <p:pic>
              <p:nvPicPr>
                <p:cNvPr id="179" name="Freihand 178">
                  <a:extLst>
                    <a:ext uri="{FF2B5EF4-FFF2-40B4-BE49-F238E27FC236}">
                      <a16:creationId xmlns:a16="http://schemas.microsoft.com/office/drawing/2014/main" id="{EE624403-7FC2-AD3C-D002-5514188B76EF}"/>
                    </a:ext>
                  </a:extLst>
                </p:cNvPr>
                <p:cNvPicPr/>
                <p:nvPr/>
              </p:nvPicPr>
              <p:blipFill>
                <a:blip r:embed="rId226"/>
                <a:stretch>
                  <a:fillRect/>
                </a:stretch>
              </p:blipFill>
              <p:spPr>
                <a:xfrm>
                  <a:off x="9361767" y="2060182"/>
                  <a:ext cx="12996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80" name="Freihand 179">
                  <a:extLst>
                    <a:ext uri="{FF2B5EF4-FFF2-40B4-BE49-F238E27FC236}">
                      <a16:creationId xmlns:a16="http://schemas.microsoft.com/office/drawing/2014/main" id="{28284E84-C99E-F6CB-118A-36D6986668EF}"/>
                    </a:ext>
                  </a:extLst>
                </p14:cNvPr>
                <p14:cNvContentPartPr/>
                <p14:nvPr/>
              </p14:nvContentPartPr>
              <p14:xfrm>
                <a:off x="9477687" y="2044342"/>
                <a:ext cx="117360" cy="216720"/>
              </p14:xfrm>
            </p:contentPart>
          </mc:Choice>
          <mc:Fallback xmlns="">
            <p:pic>
              <p:nvPicPr>
                <p:cNvPr id="180" name="Freihand 179">
                  <a:extLst>
                    <a:ext uri="{FF2B5EF4-FFF2-40B4-BE49-F238E27FC236}">
                      <a16:creationId xmlns:a16="http://schemas.microsoft.com/office/drawing/2014/main" id="{28284E84-C99E-F6CB-118A-36D6986668EF}"/>
                    </a:ext>
                  </a:extLst>
                </p:cNvPr>
                <p:cNvPicPr/>
                <p:nvPr/>
              </p:nvPicPr>
              <p:blipFill>
                <a:blip r:embed="rId228"/>
                <a:stretch>
                  <a:fillRect/>
                </a:stretch>
              </p:blipFill>
              <p:spPr>
                <a:xfrm>
                  <a:off x="9468687" y="2035342"/>
                  <a:ext cx="1350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81" name="Freihand 180">
                  <a:extLst>
                    <a:ext uri="{FF2B5EF4-FFF2-40B4-BE49-F238E27FC236}">
                      <a16:creationId xmlns:a16="http://schemas.microsoft.com/office/drawing/2014/main" id="{A40DE9E8-5A3B-6DE8-E399-E6F9B5C16743}"/>
                    </a:ext>
                  </a:extLst>
                </p14:cNvPr>
                <p14:cNvContentPartPr/>
                <p14:nvPr/>
              </p14:nvContentPartPr>
              <p14:xfrm>
                <a:off x="9576327" y="1983142"/>
                <a:ext cx="102600" cy="177840"/>
              </p14:xfrm>
            </p:contentPart>
          </mc:Choice>
          <mc:Fallback xmlns="">
            <p:pic>
              <p:nvPicPr>
                <p:cNvPr id="181" name="Freihand 180">
                  <a:extLst>
                    <a:ext uri="{FF2B5EF4-FFF2-40B4-BE49-F238E27FC236}">
                      <a16:creationId xmlns:a16="http://schemas.microsoft.com/office/drawing/2014/main" id="{A40DE9E8-5A3B-6DE8-E399-E6F9B5C16743}"/>
                    </a:ext>
                  </a:extLst>
                </p:cNvPr>
                <p:cNvPicPr/>
                <p:nvPr/>
              </p:nvPicPr>
              <p:blipFill>
                <a:blip r:embed="rId230"/>
                <a:stretch>
                  <a:fillRect/>
                </a:stretch>
              </p:blipFill>
              <p:spPr>
                <a:xfrm>
                  <a:off x="9567687" y="1974502"/>
                  <a:ext cx="1202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7" name="Freihand 156">
                  <a:extLst>
                    <a:ext uri="{FF2B5EF4-FFF2-40B4-BE49-F238E27FC236}">
                      <a16:creationId xmlns:a16="http://schemas.microsoft.com/office/drawing/2014/main" id="{1B5EE70B-928C-8CF3-B4A9-04A34D20DFBD}"/>
                    </a:ext>
                  </a:extLst>
                </p14:cNvPr>
                <p14:cNvContentPartPr/>
                <p14:nvPr/>
              </p14:nvContentPartPr>
              <p14:xfrm>
                <a:off x="5677167" y="3553102"/>
                <a:ext cx="141120" cy="205200"/>
              </p14:xfrm>
            </p:contentPart>
          </mc:Choice>
          <mc:Fallback xmlns="">
            <p:pic>
              <p:nvPicPr>
                <p:cNvPr id="157" name="Freihand 156">
                  <a:extLst>
                    <a:ext uri="{FF2B5EF4-FFF2-40B4-BE49-F238E27FC236}">
                      <a16:creationId xmlns:a16="http://schemas.microsoft.com/office/drawing/2014/main" id="{1B5EE70B-928C-8CF3-B4A9-04A34D20DFBD}"/>
                    </a:ext>
                  </a:extLst>
                </p:cNvPr>
                <p:cNvPicPr/>
                <p:nvPr/>
              </p:nvPicPr>
              <p:blipFill>
                <a:blip r:embed="rId232"/>
                <a:stretch>
                  <a:fillRect/>
                </a:stretch>
              </p:blipFill>
              <p:spPr>
                <a:xfrm>
                  <a:off x="5668527" y="3544102"/>
                  <a:ext cx="1587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8" name="Freihand 157">
                  <a:extLst>
                    <a:ext uri="{FF2B5EF4-FFF2-40B4-BE49-F238E27FC236}">
                      <a16:creationId xmlns:a16="http://schemas.microsoft.com/office/drawing/2014/main" id="{E8901715-EA50-714F-2853-5B5B0A8ADAD0}"/>
                    </a:ext>
                  </a:extLst>
                </p14:cNvPr>
                <p14:cNvContentPartPr/>
                <p14:nvPr/>
              </p14:nvContentPartPr>
              <p14:xfrm>
                <a:off x="5844567" y="3460222"/>
                <a:ext cx="87480" cy="209880"/>
              </p14:xfrm>
            </p:contentPart>
          </mc:Choice>
          <mc:Fallback xmlns="">
            <p:pic>
              <p:nvPicPr>
                <p:cNvPr id="158" name="Freihand 157">
                  <a:extLst>
                    <a:ext uri="{FF2B5EF4-FFF2-40B4-BE49-F238E27FC236}">
                      <a16:creationId xmlns:a16="http://schemas.microsoft.com/office/drawing/2014/main" id="{E8901715-EA50-714F-2853-5B5B0A8ADAD0}"/>
                    </a:ext>
                  </a:extLst>
                </p:cNvPr>
                <p:cNvPicPr/>
                <p:nvPr/>
              </p:nvPicPr>
              <p:blipFill>
                <a:blip r:embed="rId234"/>
                <a:stretch>
                  <a:fillRect/>
                </a:stretch>
              </p:blipFill>
              <p:spPr>
                <a:xfrm>
                  <a:off x="5835567" y="3451222"/>
                  <a:ext cx="1051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9" name="Freihand 158">
                  <a:extLst>
                    <a:ext uri="{FF2B5EF4-FFF2-40B4-BE49-F238E27FC236}">
                      <a16:creationId xmlns:a16="http://schemas.microsoft.com/office/drawing/2014/main" id="{B7375D7F-8CFE-46E3-DE2F-08CFC6987928}"/>
                    </a:ext>
                  </a:extLst>
                </p14:cNvPr>
                <p14:cNvContentPartPr/>
                <p14:nvPr/>
              </p14:nvContentPartPr>
              <p14:xfrm>
                <a:off x="5948247" y="3530422"/>
                <a:ext cx="116280" cy="120600"/>
              </p14:xfrm>
            </p:contentPart>
          </mc:Choice>
          <mc:Fallback xmlns="">
            <p:pic>
              <p:nvPicPr>
                <p:cNvPr id="159" name="Freihand 158">
                  <a:extLst>
                    <a:ext uri="{FF2B5EF4-FFF2-40B4-BE49-F238E27FC236}">
                      <a16:creationId xmlns:a16="http://schemas.microsoft.com/office/drawing/2014/main" id="{B7375D7F-8CFE-46E3-DE2F-08CFC6987928}"/>
                    </a:ext>
                  </a:extLst>
                </p:cNvPr>
                <p:cNvPicPr/>
                <p:nvPr/>
              </p:nvPicPr>
              <p:blipFill>
                <a:blip r:embed="rId236"/>
                <a:stretch>
                  <a:fillRect/>
                </a:stretch>
              </p:blipFill>
              <p:spPr>
                <a:xfrm>
                  <a:off x="5939247" y="3521782"/>
                  <a:ext cx="1339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60" name="Freihand 159">
                  <a:extLst>
                    <a:ext uri="{FF2B5EF4-FFF2-40B4-BE49-F238E27FC236}">
                      <a16:creationId xmlns:a16="http://schemas.microsoft.com/office/drawing/2014/main" id="{19E9410C-8944-8DC4-9FFA-8DFF6FA0048B}"/>
                    </a:ext>
                  </a:extLst>
                </p14:cNvPr>
                <p14:cNvContentPartPr/>
                <p14:nvPr/>
              </p14:nvContentPartPr>
              <p14:xfrm>
                <a:off x="6142287" y="3287782"/>
                <a:ext cx="173880" cy="261720"/>
              </p14:xfrm>
            </p:contentPart>
          </mc:Choice>
          <mc:Fallback xmlns="">
            <p:pic>
              <p:nvPicPr>
                <p:cNvPr id="160" name="Freihand 159">
                  <a:extLst>
                    <a:ext uri="{FF2B5EF4-FFF2-40B4-BE49-F238E27FC236}">
                      <a16:creationId xmlns:a16="http://schemas.microsoft.com/office/drawing/2014/main" id="{19E9410C-8944-8DC4-9FFA-8DFF6FA0048B}"/>
                    </a:ext>
                  </a:extLst>
                </p:cNvPr>
                <p:cNvPicPr/>
                <p:nvPr/>
              </p:nvPicPr>
              <p:blipFill>
                <a:blip r:embed="rId238"/>
                <a:stretch>
                  <a:fillRect/>
                </a:stretch>
              </p:blipFill>
              <p:spPr>
                <a:xfrm>
                  <a:off x="6133287" y="3279142"/>
                  <a:ext cx="19152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61" name="Freihand 160">
                  <a:extLst>
                    <a:ext uri="{FF2B5EF4-FFF2-40B4-BE49-F238E27FC236}">
                      <a16:creationId xmlns:a16="http://schemas.microsoft.com/office/drawing/2014/main" id="{FDCEF1A8-CFFD-EED6-3EBE-8448865F84B1}"/>
                    </a:ext>
                  </a:extLst>
                </p14:cNvPr>
                <p14:cNvContentPartPr/>
                <p14:nvPr/>
              </p14:nvContentPartPr>
              <p14:xfrm>
                <a:off x="6347127" y="3307222"/>
                <a:ext cx="92520" cy="158400"/>
              </p14:xfrm>
            </p:contentPart>
          </mc:Choice>
          <mc:Fallback xmlns="">
            <p:pic>
              <p:nvPicPr>
                <p:cNvPr id="161" name="Freihand 160">
                  <a:extLst>
                    <a:ext uri="{FF2B5EF4-FFF2-40B4-BE49-F238E27FC236}">
                      <a16:creationId xmlns:a16="http://schemas.microsoft.com/office/drawing/2014/main" id="{FDCEF1A8-CFFD-EED6-3EBE-8448865F84B1}"/>
                    </a:ext>
                  </a:extLst>
                </p:cNvPr>
                <p:cNvPicPr/>
                <p:nvPr/>
              </p:nvPicPr>
              <p:blipFill>
                <a:blip r:embed="rId240"/>
                <a:stretch>
                  <a:fillRect/>
                </a:stretch>
              </p:blipFill>
              <p:spPr>
                <a:xfrm>
                  <a:off x="6338127" y="3298582"/>
                  <a:ext cx="1101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62" name="Freihand 161">
                  <a:extLst>
                    <a:ext uri="{FF2B5EF4-FFF2-40B4-BE49-F238E27FC236}">
                      <a16:creationId xmlns:a16="http://schemas.microsoft.com/office/drawing/2014/main" id="{0DC9CB92-C865-8E9E-028B-58B647D67539}"/>
                    </a:ext>
                  </a:extLst>
                </p14:cNvPr>
                <p14:cNvContentPartPr/>
                <p14:nvPr/>
              </p14:nvContentPartPr>
              <p14:xfrm>
                <a:off x="6513807" y="3195622"/>
                <a:ext cx="228600" cy="172440"/>
              </p14:xfrm>
            </p:contentPart>
          </mc:Choice>
          <mc:Fallback xmlns="">
            <p:pic>
              <p:nvPicPr>
                <p:cNvPr id="162" name="Freihand 161">
                  <a:extLst>
                    <a:ext uri="{FF2B5EF4-FFF2-40B4-BE49-F238E27FC236}">
                      <a16:creationId xmlns:a16="http://schemas.microsoft.com/office/drawing/2014/main" id="{0DC9CB92-C865-8E9E-028B-58B647D67539}"/>
                    </a:ext>
                  </a:extLst>
                </p:cNvPr>
                <p:cNvPicPr/>
                <p:nvPr/>
              </p:nvPicPr>
              <p:blipFill>
                <a:blip r:embed="rId242"/>
                <a:stretch>
                  <a:fillRect/>
                </a:stretch>
              </p:blipFill>
              <p:spPr>
                <a:xfrm>
                  <a:off x="6505167" y="3186622"/>
                  <a:ext cx="2462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63" name="Freihand 162">
                  <a:extLst>
                    <a:ext uri="{FF2B5EF4-FFF2-40B4-BE49-F238E27FC236}">
                      <a16:creationId xmlns:a16="http://schemas.microsoft.com/office/drawing/2014/main" id="{168E649C-331B-7C5B-B6DE-0E66A5D3EBD3}"/>
                    </a:ext>
                  </a:extLst>
                </p14:cNvPr>
                <p14:cNvContentPartPr/>
                <p14:nvPr/>
              </p14:nvContentPartPr>
              <p14:xfrm>
                <a:off x="6786327" y="3137662"/>
                <a:ext cx="97920" cy="136440"/>
              </p14:xfrm>
            </p:contentPart>
          </mc:Choice>
          <mc:Fallback xmlns="">
            <p:pic>
              <p:nvPicPr>
                <p:cNvPr id="163" name="Freihand 162">
                  <a:extLst>
                    <a:ext uri="{FF2B5EF4-FFF2-40B4-BE49-F238E27FC236}">
                      <a16:creationId xmlns:a16="http://schemas.microsoft.com/office/drawing/2014/main" id="{168E649C-331B-7C5B-B6DE-0E66A5D3EBD3}"/>
                    </a:ext>
                  </a:extLst>
                </p:cNvPr>
                <p:cNvPicPr/>
                <p:nvPr/>
              </p:nvPicPr>
              <p:blipFill>
                <a:blip r:embed="rId244"/>
                <a:stretch>
                  <a:fillRect/>
                </a:stretch>
              </p:blipFill>
              <p:spPr>
                <a:xfrm>
                  <a:off x="6777327" y="3128662"/>
                  <a:ext cx="1155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64" name="Freihand 163">
                  <a:extLst>
                    <a:ext uri="{FF2B5EF4-FFF2-40B4-BE49-F238E27FC236}">
                      <a16:creationId xmlns:a16="http://schemas.microsoft.com/office/drawing/2014/main" id="{EE9BBCAD-DD66-81E3-3D4A-1834AF989EBA}"/>
                    </a:ext>
                  </a:extLst>
                </p14:cNvPr>
                <p14:cNvContentPartPr/>
                <p14:nvPr/>
              </p14:nvContentPartPr>
              <p14:xfrm>
                <a:off x="6955887" y="3076102"/>
                <a:ext cx="113040" cy="372240"/>
              </p14:xfrm>
            </p:contentPart>
          </mc:Choice>
          <mc:Fallback xmlns="">
            <p:pic>
              <p:nvPicPr>
                <p:cNvPr id="164" name="Freihand 163">
                  <a:extLst>
                    <a:ext uri="{FF2B5EF4-FFF2-40B4-BE49-F238E27FC236}">
                      <a16:creationId xmlns:a16="http://schemas.microsoft.com/office/drawing/2014/main" id="{EE9BBCAD-DD66-81E3-3D4A-1834AF989EBA}"/>
                    </a:ext>
                  </a:extLst>
                </p:cNvPr>
                <p:cNvPicPr/>
                <p:nvPr/>
              </p:nvPicPr>
              <p:blipFill>
                <a:blip r:embed="rId246"/>
                <a:stretch>
                  <a:fillRect/>
                </a:stretch>
              </p:blipFill>
              <p:spPr>
                <a:xfrm>
                  <a:off x="6946887" y="3067462"/>
                  <a:ext cx="130680" cy="3898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65" name="Freihand 164">
                  <a:extLst>
                    <a:ext uri="{FF2B5EF4-FFF2-40B4-BE49-F238E27FC236}">
                      <a16:creationId xmlns:a16="http://schemas.microsoft.com/office/drawing/2014/main" id="{2C9F0F3C-97DC-6B51-3C4A-0113CD7AA4D8}"/>
                    </a:ext>
                  </a:extLst>
                </p14:cNvPr>
                <p14:cNvContentPartPr/>
                <p14:nvPr/>
              </p14:nvContentPartPr>
              <p14:xfrm>
                <a:off x="7099887" y="3007702"/>
                <a:ext cx="90360" cy="133560"/>
              </p14:xfrm>
            </p:contentPart>
          </mc:Choice>
          <mc:Fallback xmlns="">
            <p:pic>
              <p:nvPicPr>
                <p:cNvPr id="165" name="Freihand 164">
                  <a:extLst>
                    <a:ext uri="{FF2B5EF4-FFF2-40B4-BE49-F238E27FC236}">
                      <a16:creationId xmlns:a16="http://schemas.microsoft.com/office/drawing/2014/main" id="{2C9F0F3C-97DC-6B51-3C4A-0113CD7AA4D8}"/>
                    </a:ext>
                  </a:extLst>
                </p:cNvPr>
                <p:cNvPicPr/>
                <p:nvPr/>
              </p:nvPicPr>
              <p:blipFill>
                <a:blip r:embed="rId248"/>
                <a:stretch>
                  <a:fillRect/>
                </a:stretch>
              </p:blipFill>
              <p:spPr>
                <a:xfrm>
                  <a:off x="7091247" y="2999062"/>
                  <a:ext cx="1080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66" name="Freihand 165">
                  <a:extLst>
                    <a:ext uri="{FF2B5EF4-FFF2-40B4-BE49-F238E27FC236}">
                      <a16:creationId xmlns:a16="http://schemas.microsoft.com/office/drawing/2014/main" id="{8664464C-9DD2-E958-6F5D-77630FCA40C9}"/>
                    </a:ext>
                  </a:extLst>
                </p14:cNvPr>
                <p14:cNvContentPartPr/>
                <p14:nvPr/>
              </p14:nvContentPartPr>
              <p14:xfrm>
                <a:off x="7196727" y="2889262"/>
                <a:ext cx="112680" cy="216000"/>
              </p14:xfrm>
            </p:contentPart>
          </mc:Choice>
          <mc:Fallback xmlns="">
            <p:pic>
              <p:nvPicPr>
                <p:cNvPr id="166" name="Freihand 165">
                  <a:extLst>
                    <a:ext uri="{FF2B5EF4-FFF2-40B4-BE49-F238E27FC236}">
                      <a16:creationId xmlns:a16="http://schemas.microsoft.com/office/drawing/2014/main" id="{8664464C-9DD2-E958-6F5D-77630FCA40C9}"/>
                    </a:ext>
                  </a:extLst>
                </p:cNvPr>
                <p:cNvPicPr/>
                <p:nvPr/>
              </p:nvPicPr>
              <p:blipFill>
                <a:blip r:embed="rId250"/>
                <a:stretch>
                  <a:fillRect/>
                </a:stretch>
              </p:blipFill>
              <p:spPr>
                <a:xfrm>
                  <a:off x="7188087" y="2880262"/>
                  <a:ext cx="1303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7" name="Freihand 166">
                  <a:extLst>
                    <a:ext uri="{FF2B5EF4-FFF2-40B4-BE49-F238E27FC236}">
                      <a16:creationId xmlns:a16="http://schemas.microsoft.com/office/drawing/2014/main" id="{1454205C-D8B5-8C84-7C47-E74243AE1F73}"/>
                    </a:ext>
                  </a:extLst>
                </p14:cNvPr>
                <p14:cNvContentPartPr/>
                <p14:nvPr/>
              </p14:nvContentPartPr>
              <p14:xfrm>
                <a:off x="7310127" y="2929222"/>
                <a:ext cx="232920" cy="98280"/>
              </p14:xfrm>
            </p:contentPart>
          </mc:Choice>
          <mc:Fallback xmlns="">
            <p:pic>
              <p:nvPicPr>
                <p:cNvPr id="167" name="Freihand 166">
                  <a:extLst>
                    <a:ext uri="{FF2B5EF4-FFF2-40B4-BE49-F238E27FC236}">
                      <a16:creationId xmlns:a16="http://schemas.microsoft.com/office/drawing/2014/main" id="{1454205C-D8B5-8C84-7C47-E74243AE1F73}"/>
                    </a:ext>
                  </a:extLst>
                </p:cNvPr>
                <p:cNvPicPr/>
                <p:nvPr/>
              </p:nvPicPr>
              <p:blipFill>
                <a:blip r:embed="rId252"/>
                <a:stretch>
                  <a:fillRect/>
                </a:stretch>
              </p:blipFill>
              <p:spPr>
                <a:xfrm>
                  <a:off x="7301127" y="2920582"/>
                  <a:ext cx="2505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68" name="Freihand 167">
                  <a:extLst>
                    <a:ext uri="{FF2B5EF4-FFF2-40B4-BE49-F238E27FC236}">
                      <a16:creationId xmlns:a16="http://schemas.microsoft.com/office/drawing/2014/main" id="{E23F0A27-E673-1F3A-B953-CD21075DEB7E}"/>
                    </a:ext>
                  </a:extLst>
                </p14:cNvPr>
                <p14:cNvContentPartPr/>
                <p14:nvPr/>
              </p14:nvContentPartPr>
              <p14:xfrm>
                <a:off x="7628007" y="2798182"/>
                <a:ext cx="154800" cy="174600"/>
              </p14:xfrm>
            </p:contentPart>
          </mc:Choice>
          <mc:Fallback xmlns="">
            <p:pic>
              <p:nvPicPr>
                <p:cNvPr id="168" name="Freihand 167">
                  <a:extLst>
                    <a:ext uri="{FF2B5EF4-FFF2-40B4-BE49-F238E27FC236}">
                      <a16:creationId xmlns:a16="http://schemas.microsoft.com/office/drawing/2014/main" id="{E23F0A27-E673-1F3A-B953-CD21075DEB7E}"/>
                    </a:ext>
                  </a:extLst>
                </p:cNvPr>
                <p:cNvPicPr/>
                <p:nvPr/>
              </p:nvPicPr>
              <p:blipFill>
                <a:blip r:embed="rId254"/>
                <a:stretch>
                  <a:fillRect/>
                </a:stretch>
              </p:blipFill>
              <p:spPr>
                <a:xfrm>
                  <a:off x="7619007" y="2789182"/>
                  <a:ext cx="1724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9" name="Freihand 168">
                  <a:extLst>
                    <a:ext uri="{FF2B5EF4-FFF2-40B4-BE49-F238E27FC236}">
                      <a16:creationId xmlns:a16="http://schemas.microsoft.com/office/drawing/2014/main" id="{162D9ADA-C680-270D-5A86-FF1066CF281C}"/>
                    </a:ext>
                  </a:extLst>
                </p14:cNvPr>
                <p14:cNvContentPartPr/>
                <p14:nvPr/>
              </p14:nvContentPartPr>
              <p14:xfrm>
                <a:off x="7814127" y="2645902"/>
                <a:ext cx="144000" cy="193680"/>
              </p14:xfrm>
            </p:contentPart>
          </mc:Choice>
          <mc:Fallback xmlns="">
            <p:pic>
              <p:nvPicPr>
                <p:cNvPr id="169" name="Freihand 168">
                  <a:extLst>
                    <a:ext uri="{FF2B5EF4-FFF2-40B4-BE49-F238E27FC236}">
                      <a16:creationId xmlns:a16="http://schemas.microsoft.com/office/drawing/2014/main" id="{162D9ADA-C680-270D-5A86-FF1066CF281C}"/>
                    </a:ext>
                  </a:extLst>
                </p:cNvPr>
                <p:cNvPicPr/>
                <p:nvPr/>
              </p:nvPicPr>
              <p:blipFill>
                <a:blip r:embed="rId256"/>
                <a:stretch>
                  <a:fillRect/>
                </a:stretch>
              </p:blipFill>
              <p:spPr>
                <a:xfrm>
                  <a:off x="7805127" y="2637262"/>
                  <a:ext cx="1616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70" name="Freihand 169">
                  <a:extLst>
                    <a:ext uri="{FF2B5EF4-FFF2-40B4-BE49-F238E27FC236}">
                      <a16:creationId xmlns:a16="http://schemas.microsoft.com/office/drawing/2014/main" id="{FCD90B72-6AFD-5AD1-B209-C8E2BF969C9F}"/>
                    </a:ext>
                  </a:extLst>
                </p14:cNvPr>
                <p14:cNvContentPartPr/>
                <p14:nvPr/>
              </p14:nvContentPartPr>
              <p14:xfrm>
                <a:off x="7980087" y="2742382"/>
                <a:ext cx="73080" cy="97560"/>
              </p14:xfrm>
            </p:contentPart>
          </mc:Choice>
          <mc:Fallback xmlns="">
            <p:pic>
              <p:nvPicPr>
                <p:cNvPr id="170" name="Freihand 169">
                  <a:extLst>
                    <a:ext uri="{FF2B5EF4-FFF2-40B4-BE49-F238E27FC236}">
                      <a16:creationId xmlns:a16="http://schemas.microsoft.com/office/drawing/2014/main" id="{FCD90B72-6AFD-5AD1-B209-C8E2BF969C9F}"/>
                    </a:ext>
                  </a:extLst>
                </p:cNvPr>
                <p:cNvPicPr/>
                <p:nvPr/>
              </p:nvPicPr>
              <p:blipFill>
                <a:blip r:embed="rId258"/>
                <a:stretch>
                  <a:fillRect/>
                </a:stretch>
              </p:blipFill>
              <p:spPr>
                <a:xfrm>
                  <a:off x="7971087" y="2733382"/>
                  <a:ext cx="907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71" name="Freihand 170">
                  <a:extLst>
                    <a:ext uri="{FF2B5EF4-FFF2-40B4-BE49-F238E27FC236}">
                      <a16:creationId xmlns:a16="http://schemas.microsoft.com/office/drawing/2014/main" id="{BB535A87-DA49-B050-202B-6C8FD25BA0D5}"/>
                    </a:ext>
                  </a:extLst>
                </p14:cNvPr>
                <p14:cNvContentPartPr/>
                <p14:nvPr/>
              </p14:nvContentPartPr>
              <p14:xfrm>
                <a:off x="8066487" y="2549422"/>
                <a:ext cx="331200" cy="308160"/>
              </p14:xfrm>
            </p:contentPart>
          </mc:Choice>
          <mc:Fallback xmlns="">
            <p:pic>
              <p:nvPicPr>
                <p:cNvPr id="171" name="Freihand 170">
                  <a:extLst>
                    <a:ext uri="{FF2B5EF4-FFF2-40B4-BE49-F238E27FC236}">
                      <a16:creationId xmlns:a16="http://schemas.microsoft.com/office/drawing/2014/main" id="{BB535A87-DA49-B050-202B-6C8FD25BA0D5}"/>
                    </a:ext>
                  </a:extLst>
                </p:cNvPr>
                <p:cNvPicPr/>
                <p:nvPr/>
              </p:nvPicPr>
              <p:blipFill>
                <a:blip r:embed="rId260"/>
                <a:stretch>
                  <a:fillRect/>
                </a:stretch>
              </p:blipFill>
              <p:spPr>
                <a:xfrm>
                  <a:off x="8057487" y="2540422"/>
                  <a:ext cx="34884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72" name="Freihand 171">
                  <a:extLst>
                    <a:ext uri="{FF2B5EF4-FFF2-40B4-BE49-F238E27FC236}">
                      <a16:creationId xmlns:a16="http://schemas.microsoft.com/office/drawing/2014/main" id="{4C289378-C1D2-C33D-DCA2-0ED079CF5C67}"/>
                    </a:ext>
                  </a:extLst>
                </p14:cNvPr>
                <p14:cNvContentPartPr/>
                <p14:nvPr/>
              </p14:nvContentPartPr>
              <p14:xfrm>
                <a:off x="7943367" y="2451502"/>
                <a:ext cx="67320" cy="29880"/>
              </p14:xfrm>
            </p:contentPart>
          </mc:Choice>
          <mc:Fallback xmlns="">
            <p:pic>
              <p:nvPicPr>
                <p:cNvPr id="172" name="Freihand 171">
                  <a:extLst>
                    <a:ext uri="{FF2B5EF4-FFF2-40B4-BE49-F238E27FC236}">
                      <a16:creationId xmlns:a16="http://schemas.microsoft.com/office/drawing/2014/main" id="{4C289378-C1D2-C33D-DCA2-0ED079CF5C67}"/>
                    </a:ext>
                  </a:extLst>
                </p:cNvPr>
                <p:cNvPicPr/>
                <p:nvPr/>
              </p:nvPicPr>
              <p:blipFill>
                <a:blip r:embed="rId262"/>
                <a:stretch>
                  <a:fillRect/>
                </a:stretch>
              </p:blipFill>
              <p:spPr>
                <a:xfrm>
                  <a:off x="7934367" y="2442502"/>
                  <a:ext cx="849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84" name="Freihand 183">
                  <a:extLst>
                    <a:ext uri="{FF2B5EF4-FFF2-40B4-BE49-F238E27FC236}">
                      <a16:creationId xmlns:a16="http://schemas.microsoft.com/office/drawing/2014/main" id="{373AF243-F669-23B6-3225-7E1B6251ABA5}"/>
                    </a:ext>
                  </a:extLst>
                </p14:cNvPr>
                <p14:cNvContentPartPr/>
                <p14:nvPr/>
              </p14:nvContentPartPr>
              <p14:xfrm>
                <a:off x="5837367" y="4051342"/>
                <a:ext cx="76680" cy="183600"/>
              </p14:xfrm>
            </p:contentPart>
          </mc:Choice>
          <mc:Fallback xmlns="">
            <p:pic>
              <p:nvPicPr>
                <p:cNvPr id="184" name="Freihand 183">
                  <a:extLst>
                    <a:ext uri="{FF2B5EF4-FFF2-40B4-BE49-F238E27FC236}">
                      <a16:creationId xmlns:a16="http://schemas.microsoft.com/office/drawing/2014/main" id="{373AF243-F669-23B6-3225-7E1B6251ABA5}"/>
                    </a:ext>
                  </a:extLst>
                </p:cNvPr>
                <p:cNvPicPr/>
                <p:nvPr/>
              </p:nvPicPr>
              <p:blipFill>
                <a:blip r:embed="rId264"/>
                <a:stretch>
                  <a:fillRect/>
                </a:stretch>
              </p:blipFill>
              <p:spPr>
                <a:xfrm>
                  <a:off x="5828727" y="4042702"/>
                  <a:ext cx="943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85" name="Freihand 184">
                  <a:extLst>
                    <a:ext uri="{FF2B5EF4-FFF2-40B4-BE49-F238E27FC236}">
                      <a16:creationId xmlns:a16="http://schemas.microsoft.com/office/drawing/2014/main" id="{E8671ABE-2B76-0BAF-8E9B-70E03C76920C}"/>
                    </a:ext>
                  </a:extLst>
                </p14:cNvPr>
                <p14:cNvContentPartPr/>
                <p14:nvPr/>
              </p14:nvContentPartPr>
              <p14:xfrm>
                <a:off x="5948967" y="3978982"/>
                <a:ext cx="163800" cy="216000"/>
              </p14:xfrm>
            </p:contentPart>
          </mc:Choice>
          <mc:Fallback xmlns="">
            <p:pic>
              <p:nvPicPr>
                <p:cNvPr id="185" name="Freihand 184">
                  <a:extLst>
                    <a:ext uri="{FF2B5EF4-FFF2-40B4-BE49-F238E27FC236}">
                      <a16:creationId xmlns:a16="http://schemas.microsoft.com/office/drawing/2014/main" id="{E8671ABE-2B76-0BAF-8E9B-70E03C76920C}"/>
                    </a:ext>
                  </a:extLst>
                </p:cNvPr>
                <p:cNvPicPr/>
                <p:nvPr/>
              </p:nvPicPr>
              <p:blipFill>
                <a:blip r:embed="rId266"/>
                <a:stretch>
                  <a:fillRect/>
                </a:stretch>
              </p:blipFill>
              <p:spPr>
                <a:xfrm>
                  <a:off x="5940327" y="3970342"/>
                  <a:ext cx="1814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86" name="Freihand 185">
                  <a:extLst>
                    <a:ext uri="{FF2B5EF4-FFF2-40B4-BE49-F238E27FC236}">
                      <a16:creationId xmlns:a16="http://schemas.microsoft.com/office/drawing/2014/main" id="{50C5A07D-1EC7-D01C-4C9E-467AEC1E8FFE}"/>
                    </a:ext>
                  </a:extLst>
                </p14:cNvPr>
                <p14:cNvContentPartPr/>
                <p14:nvPr/>
              </p14:nvContentPartPr>
              <p14:xfrm>
                <a:off x="6267207" y="3951982"/>
                <a:ext cx="81360" cy="42840"/>
              </p14:xfrm>
            </p:contentPart>
          </mc:Choice>
          <mc:Fallback xmlns="">
            <p:pic>
              <p:nvPicPr>
                <p:cNvPr id="186" name="Freihand 185">
                  <a:extLst>
                    <a:ext uri="{FF2B5EF4-FFF2-40B4-BE49-F238E27FC236}">
                      <a16:creationId xmlns:a16="http://schemas.microsoft.com/office/drawing/2014/main" id="{50C5A07D-1EC7-D01C-4C9E-467AEC1E8FFE}"/>
                    </a:ext>
                  </a:extLst>
                </p:cNvPr>
                <p:cNvPicPr/>
                <p:nvPr/>
              </p:nvPicPr>
              <p:blipFill>
                <a:blip r:embed="rId268"/>
                <a:stretch>
                  <a:fillRect/>
                </a:stretch>
              </p:blipFill>
              <p:spPr>
                <a:xfrm>
                  <a:off x="6258567" y="3942982"/>
                  <a:ext cx="990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87" name="Freihand 186">
                  <a:extLst>
                    <a:ext uri="{FF2B5EF4-FFF2-40B4-BE49-F238E27FC236}">
                      <a16:creationId xmlns:a16="http://schemas.microsoft.com/office/drawing/2014/main" id="{D12174FA-E293-C603-55CE-5F5364E382BD}"/>
                    </a:ext>
                  </a:extLst>
                </p14:cNvPr>
                <p14:cNvContentPartPr/>
                <p14:nvPr/>
              </p14:nvContentPartPr>
              <p14:xfrm>
                <a:off x="6432447" y="3705382"/>
                <a:ext cx="177120" cy="274680"/>
              </p14:xfrm>
            </p:contentPart>
          </mc:Choice>
          <mc:Fallback xmlns="">
            <p:pic>
              <p:nvPicPr>
                <p:cNvPr id="187" name="Freihand 186">
                  <a:extLst>
                    <a:ext uri="{FF2B5EF4-FFF2-40B4-BE49-F238E27FC236}">
                      <a16:creationId xmlns:a16="http://schemas.microsoft.com/office/drawing/2014/main" id="{D12174FA-E293-C603-55CE-5F5364E382BD}"/>
                    </a:ext>
                  </a:extLst>
                </p:cNvPr>
                <p:cNvPicPr/>
                <p:nvPr/>
              </p:nvPicPr>
              <p:blipFill>
                <a:blip r:embed="rId270"/>
                <a:stretch>
                  <a:fillRect/>
                </a:stretch>
              </p:blipFill>
              <p:spPr>
                <a:xfrm>
                  <a:off x="6423447" y="3696382"/>
                  <a:ext cx="19476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90" name="Freihand 189">
                  <a:extLst>
                    <a:ext uri="{FF2B5EF4-FFF2-40B4-BE49-F238E27FC236}">
                      <a16:creationId xmlns:a16="http://schemas.microsoft.com/office/drawing/2014/main" id="{9AD0BF97-CC13-051D-2CF1-2FE4095AA2A9}"/>
                    </a:ext>
                  </a:extLst>
                </p14:cNvPr>
                <p14:cNvContentPartPr/>
                <p14:nvPr/>
              </p14:nvContentPartPr>
              <p14:xfrm>
                <a:off x="6548367" y="3547702"/>
                <a:ext cx="635040" cy="362520"/>
              </p14:xfrm>
            </p:contentPart>
          </mc:Choice>
          <mc:Fallback xmlns="">
            <p:pic>
              <p:nvPicPr>
                <p:cNvPr id="190" name="Freihand 189">
                  <a:extLst>
                    <a:ext uri="{FF2B5EF4-FFF2-40B4-BE49-F238E27FC236}">
                      <a16:creationId xmlns:a16="http://schemas.microsoft.com/office/drawing/2014/main" id="{9AD0BF97-CC13-051D-2CF1-2FE4095AA2A9}"/>
                    </a:ext>
                  </a:extLst>
                </p:cNvPr>
                <p:cNvPicPr/>
                <p:nvPr/>
              </p:nvPicPr>
              <p:blipFill>
                <a:blip r:embed="rId272"/>
                <a:stretch>
                  <a:fillRect/>
                </a:stretch>
              </p:blipFill>
              <p:spPr>
                <a:xfrm>
                  <a:off x="6539727" y="3539062"/>
                  <a:ext cx="652680" cy="3801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91" name="Freihand 190">
                  <a:extLst>
                    <a:ext uri="{FF2B5EF4-FFF2-40B4-BE49-F238E27FC236}">
                      <a16:creationId xmlns:a16="http://schemas.microsoft.com/office/drawing/2014/main" id="{CA214498-661D-0DEC-CBF1-C134398EFA9A}"/>
                    </a:ext>
                  </a:extLst>
                </p14:cNvPr>
                <p14:cNvContentPartPr/>
                <p14:nvPr/>
              </p14:nvContentPartPr>
              <p14:xfrm>
                <a:off x="7620087" y="3428182"/>
                <a:ext cx="47160" cy="71640"/>
              </p14:xfrm>
            </p:contentPart>
          </mc:Choice>
          <mc:Fallback xmlns="">
            <p:pic>
              <p:nvPicPr>
                <p:cNvPr id="191" name="Freihand 190">
                  <a:extLst>
                    <a:ext uri="{FF2B5EF4-FFF2-40B4-BE49-F238E27FC236}">
                      <a16:creationId xmlns:a16="http://schemas.microsoft.com/office/drawing/2014/main" id="{CA214498-661D-0DEC-CBF1-C134398EFA9A}"/>
                    </a:ext>
                  </a:extLst>
                </p:cNvPr>
                <p:cNvPicPr/>
                <p:nvPr/>
              </p:nvPicPr>
              <p:blipFill>
                <a:blip r:embed="rId274"/>
                <a:stretch>
                  <a:fillRect/>
                </a:stretch>
              </p:blipFill>
              <p:spPr>
                <a:xfrm>
                  <a:off x="7611447" y="3419182"/>
                  <a:ext cx="648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92" name="Freihand 191">
                  <a:extLst>
                    <a:ext uri="{FF2B5EF4-FFF2-40B4-BE49-F238E27FC236}">
                      <a16:creationId xmlns:a16="http://schemas.microsoft.com/office/drawing/2014/main" id="{C3AF5914-023E-E686-3E29-249DCFE1AF7F}"/>
                    </a:ext>
                  </a:extLst>
                </p14:cNvPr>
                <p14:cNvContentPartPr/>
                <p14:nvPr/>
              </p14:nvContentPartPr>
              <p14:xfrm>
                <a:off x="7412007" y="3416662"/>
                <a:ext cx="166680" cy="155520"/>
              </p14:xfrm>
            </p:contentPart>
          </mc:Choice>
          <mc:Fallback xmlns="">
            <p:pic>
              <p:nvPicPr>
                <p:cNvPr id="192" name="Freihand 191">
                  <a:extLst>
                    <a:ext uri="{FF2B5EF4-FFF2-40B4-BE49-F238E27FC236}">
                      <a16:creationId xmlns:a16="http://schemas.microsoft.com/office/drawing/2014/main" id="{C3AF5914-023E-E686-3E29-249DCFE1AF7F}"/>
                    </a:ext>
                  </a:extLst>
                </p:cNvPr>
                <p:cNvPicPr/>
                <p:nvPr/>
              </p:nvPicPr>
              <p:blipFill>
                <a:blip r:embed="rId276"/>
                <a:stretch>
                  <a:fillRect/>
                </a:stretch>
              </p:blipFill>
              <p:spPr>
                <a:xfrm>
                  <a:off x="7403007" y="3407662"/>
                  <a:ext cx="1843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93" name="Freihand 192">
                  <a:extLst>
                    <a:ext uri="{FF2B5EF4-FFF2-40B4-BE49-F238E27FC236}">
                      <a16:creationId xmlns:a16="http://schemas.microsoft.com/office/drawing/2014/main" id="{6815AEBF-B393-6E6A-39EF-F3AF4E0E333F}"/>
                    </a:ext>
                  </a:extLst>
                </p14:cNvPr>
                <p14:cNvContentPartPr/>
                <p14:nvPr/>
              </p14:nvContentPartPr>
              <p14:xfrm>
                <a:off x="7629807" y="3179062"/>
                <a:ext cx="325080" cy="313560"/>
              </p14:xfrm>
            </p:contentPart>
          </mc:Choice>
          <mc:Fallback xmlns="">
            <p:pic>
              <p:nvPicPr>
                <p:cNvPr id="193" name="Freihand 192">
                  <a:extLst>
                    <a:ext uri="{FF2B5EF4-FFF2-40B4-BE49-F238E27FC236}">
                      <a16:creationId xmlns:a16="http://schemas.microsoft.com/office/drawing/2014/main" id="{6815AEBF-B393-6E6A-39EF-F3AF4E0E333F}"/>
                    </a:ext>
                  </a:extLst>
                </p:cNvPr>
                <p:cNvPicPr/>
                <p:nvPr/>
              </p:nvPicPr>
              <p:blipFill>
                <a:blip r:embed="rId278"/>
                <a:stretch>
                  <a:fillRect/>
                </a:stretch>
              </p:blipFill>
              <p:spPr>
                <a:xfrm>
                  <a:off x="7620807" y="3170422"/>
                  <a:ext cx="34272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94" name="Freihand 193">
                  <a:extLst>
                    <a:ext uri="{FF2B5EF4-FFF2-40B4-BE49-F238E27FC236}">
                      <a16:creationId xmlns:a16="http://schemas.microsoft.com/office/drawing/2014/main" id="{C54518D3-B216-0246-8873-89FC1DE3A48C}"/>
                    </a:ext>
                  </a:extLst>
                </p14:cNvPr>
                <p14:cNvContentPartPr/>
                <p14:nvPr/>
              </p14:nvContentPartPr>
              <p14:xfrm>
                <a:off x="8110767" y="3110662"/>
                <a:ext cx="224280" cy="200520"/>
              </p14:xfrm>
            </p:contentPart>
          </mc:Choice>
          <mc:Fallback xmlns="">
            <p:pic>
              <p:nvPicPr>
                <p:cNvPr id="194" name="Freihand 193">
                  <a:extLst>
                    <a:ext uri="{FF2B5EF4-FFF2-40B4-BE49-F238E27FC236}">
                      <a16:creationId xmlns:a16="http://schemas.microsoft.com/office/drawing/2014/main" id="{C54518D3-B216-0246-8873-89FC1DE3A48C}"/>
                    </a:ext>
                  </a:extLst>
                </p:cNvPr>
                <p:cNvPicPr/>
                <p:nvPr/>
              </p:nvPicPr>
              <p:blipFill>
                <a:blip r:embed="rId280"/>
                <a:stretch>
                  <a:fillRect/>
                </a:stretch>
              </p:blipFill>
              <p:spPr>
                <a:xfrm>
                  <a:off x="8102127" y="3101662"/>
                  <a:ext cx="2419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95" name="Freihand 194">
                  <a:extLst>
                    <a:ext uri="{FF2B5EF4-FFF2-40B4-BE49-F238E27FC236}">
                      <a16:creationId xmlns:a16="http://schemas.microsoft.com/office/drawing/2014/main" id="{DD550170-DB9B-0D11-18F8-450DAFF7E119}"/>
                    </a:ext>
                  </a:extLst>
                </p14:cNvPr>
                <p14:cNvContentPartPr/>
                <p14:nvPr/>
              </p14:nvContentPartPr>
              <p14:xfrm>
                <a:off x="8343687" y="2965942"/>
                <a:ext cx="193680" cy="244080"/>
              </p14:xfrm>
            </p:contentPart>
          </mc:Choice>
          <mc:Fallback xmlns="">
            <p:pic>
              <p:nvPicPr>
                <p:cNvPr id="195" name="Freihand 194">
                  <a:extLst>
                    <a:ext uri="{FF2B5EF4-FFF2-40B4-BE49-F238E27FC236}">
                      <a16:creationId xmlns:a16="http://schemas.microsoft.com/office/drawing/2014/main" id="{DD550170-DB9B-0D11-18F8-450DAFF7E119}"/>
                    </a:ext>
                  </a:extLst>
                </p:cNvPr>
                <p:cNvPicPr/>
                <p:nvPr/>
              </p:nvPicPr>
              <p:blipFill>
                <a:blip r:embed="rId282"/>
                <a:stretch>
                  <a:fillRect/>
                </a:stretch>
              </p:blipFill>
              <p:spPr>
                <a:xfrm>
                  <a:off x="8335047" y="2957302"/>
                  <a:ext cx="21132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97" name="Freihand 196">
                  <a:extLst>
                    <a:ext uri="{FF2B5EF4-FFF2-40B4-BE49-F238E27FC236}">
                      <a16:creationId xmlns:a16="http://schemas.microsoft.com/office/drawing/2014/main" id="{50F25DA9-A426-14DC-A098-E04457C99BCE}"/>
                    </a:ext>
                  </a:extLst>
                </p14:cNvPr>
                <p14:cNvContentPartPr/>
                <p14:nvPr/>
              </p14:nvContentPartPr>
              <p14:xfrm>
                <a:off x="8507847" y="2934982"/>
                <a:ext cx="254520" cy="196200"/>
              </p14:xfrm>
            </p:contentPart>
          </mc:Choice>
          <mc:Fallback xmlns="">
            <p:pic>
              <p:nvPicPr>
                <p:cNvPr id="197" name="Freihand 196">
                  <a:extLst>
                    <a:ext uri="{FF2B5EF4-FFF2-40B4-BE49-F238E27FC236}">
                      <a16:creationId xmlns:a16="http://schemas.microsoft.com/office/drawing/2014/main" id="{50F25DA9-A426-14DC-A098-E04457C99BCE}"/>
                    </a:ext>
                  </a:extLst>
                </p:cNvPr>
                <p:cNvPicPr/>
                <p:nvPr/>
              </p:nvPicPr>
              <p:blipFill>
                <a:blip r:embed="rId284"/>
                <a:stretch>
                  <a:fillRect/>
                </a:stretch>
              </p:blipFill>
              <p:spPr>
                <a:xfrm>
                  <a:off x="8499207" y="2926342"/>
                  <a:ext cx="2721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99" name="Freihand 198">
                  <a:extLst>
                    <a:ext uri="{FF2B5EF4-FFF2-40B4-BE49-F238E27FC236}">
                      <a16:creationId xmlns:a16="http://schemas.microsoft.com/office/drawing/2014/main" id="{8A09432C-D807-BEBF-92BE-699B95DEC746}"/>
                    </a:ext>
                  </a:extLst>
                </p14:cNvPr>
                <p14:cNvContentPartPr/>
                <p14:nvPr/>
              </p14:nvContentPartPr>
              <p14:xfrm>
                <a:off x="8951367" y="2664982"/>
                <a:ext cx="216000" cy="318600"/>
              </p14:xfrm>
            </p:contentPart>
          </mc:Choice>
          <mc:Fallback xmlns="">
            <p:pic>
              <p:nvPicPr>
                <p:cNvPr id="199" name="Freihand 198">
                  <a:extLst>
                    <a:ext uri="{FF2B5EF4-FFF2-40B4-BE49-F238E27FC236}">
                      <a16:creationId xmlns:a16="http://schemas.microsoft.com/office/drawing/2014/main" id="{8A09432C-D807-BEBF-92BE-699B95DEC746}"/>
                    </a:ext>
                  </a:extLst>
                </p:cNvPr>
                <p:cNvPicPr/>
                <p:nvPr/>
              </p:nvPicPr>
              <p:blipFill>
                <a:blip r:embed="rId286"/>
                <a:stretch>
                  <a:fillRect/>
                </a:stretch>
              </p:blipFill>
              <p:spPr>
                <a:xfrm>
                  <a:off x="8942367" y="2656342"/>
                  <a:ext cx="23364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00" name="Freihand 199">
                  <a:extLst>
                    <a:ext uri="{FF2B5EF4-FFF2-40B4-BE49-F238E27FC236}">
                      <a16:creationId xmlns:a16="http://schemas.microsoft.com/office/drawing/2014/main" id="{BC607966-FFE5-DD04-066B-980034F9BA15}"/>
                    </a:ext>
                  </a:extLst>
                </p14:cNvPr>
                <p14:cNvContentPartPr/>
                <p14:nvPr/>
              </p14:nvContentPartPr>
              <p14:xfrm>
                <a:off x="9204447" y="2729062"/>
                <a:ext cx="241560" cy="126000"/>
              </p14:xfrm>
            </p:contentPart>
          </mc:Choice>
          <mc:Fallback xmlns="">
            <p:pic>
              <p:nvPicPr>
                <p:cNvPr id="200" name="Freihand 199">
                  <a:extLst>
                    <a:ext uri="{FF2B5EF4-FFF2-40B4-BE49-F238E27FC236}">
                      <a16:creationId xmlns:a16="http://schemas.microsoft.com/office/drawing/2014/main" id="{BC607966-FFE5-DD04-066B-980034F9BA15}"/>
                    </a:ext>
                  </a:extLst>
                </p:cNvPr>
                <p:cNvPicPr/>
                <p:nvPr/>
              </p:nvPicPr>
              <p:blipFill>
                <a:blip r:embed="rId288"/>
                <a:stretch>
                  <a:fillRect/>
                </a:stretch>
              </p:blipFill>
              <p:spPr>
                <a:xfrm>
                  <a:off x="9195447" y="2720422"/>
                  <a:ext cx="259200" cy="143640"/>
                </a:xfrm>
                <a:prstGeom prst="rect">
                  <a:avLst/>
                </a:prstGeom>
              </p:spPr>
            </p:pic>
          </mc:Fallback>
        </mc:AlternateContent>
      </p:grpSp>
      <p:grpSp>
        <p:nvGrpSpPr>
          <p:cNvPr id="20" name="Gruppieren 19">
            <a:extLst>
              <a:ext uri="{FF2B5EF4-FFF2-40B4-BE49-F238E27FC236}">
                <a16:creationId xmlns:a16="http://schemas.microsoft.com/office/drawing/2014/main" id="{BD72F94C-140B-2E2D-236C-536F90DC0D2A}"/>
              </a:ext>
            </a:extLst>
          </p:cNvPr>
          <p:cNvGrpSpPr/>
          <p:nvPr/>
        </p:nvGrpSpPr>
        <p:grpSpPr>
          <a:xfrm>
            <a:off x="4288647" y="1567702"/>
            <a:ext cx="187200" cy="397440"/>
            <a:chOff x="4288647" y="1567702"/>
            <a:chExt cx="187200" cy="397440"/>
          </a:xfrm>
        </p:grpSpPr>
        <mc:AlternateContent xmlns:mc="http://schemas.openxmlformats.org/markup-compatibility/2006">
          <mc:Choice xmlns:p14="http://schemas.microsoft.com/office/powerpoint/2010/main" Requires="p14">
            <p:contentPart p14:bwMode="auto" r:id="rId289">
              <p14:nvContentPartPr>
                <p14:cNvPr id="9" name="Freihand 8">
                  <a:extLst>
                    <a:ext uri="{FF2B5EF4-FFF2-40B4-BE49-F238E27FC236}">
                      <a16:creationId xmlns:a16="http://schemas.microsoft.com/office/drawing/2014/main" id="{F26BBD4D-0D9B-7641-7779-3ABE5669436C}"/>
                    </a:ext>
                  </a:extLst>
                </p14:cNvPr>
                <p14:cNvContentPartPr/>
                <p14:nvPr/>
              </p14:nvContentPartPr>
              <p14:xfrm>
                <a:off x="4367847" y="1644742"/>
                <a:ext cx="38520" cy="320400"/>
              </p14:xfrm>
            </p:contentPart>
          </mc:Choice>
          <mc:Fallback>
            <p:pic>
              <p:nvPicPr>
                <p:cNvPr id="9" name="Freihand 8">
                  <a:extLst>
                    <a:ext uri="{FF2B5EF4-FFF2-40B4-BE49-F238E27FC236}">
                      <a16:creationId xmlns:a16="http://schemas.microsoft.com/office/drawing/2014/main" id="{F26BBD4D-0D9B-7641-7779-3ABE5669436C}"/>
                    </a:ext>
                  </a:extLst>
                </p:cNvPr>
                <p:cNvPicPr/>
                <p:nvPr/>
              </p:nvPicPr>
              <p:blipFill>
                <a:blip r:embed="rId290"/>
                <a:stretch>
                  <a:fillRect/>
                </a:stretch>
              </p:blipFill>
              <p:spPr>
                <a:xfrm>
                  <a:off x="4359207" y="1636102"/>
                  <a:ext cx="56160" cy="3380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5" name="Freihand 14">
                  <a:extLst>
                    <a:ext uri="{FF2B5EF4-FFF2-40B4-BE49-F238E27FC236}">
                      <a16:creationId xmlns:a16="http://schemas.microsoft.com/office/drawing/2014/main" id="{E28D3FB8-F1B4-D18A-8F73-4094F4BA6CDC}"/>
                    </a:ext>
                  </a:extLst>
                </p14:cNvPr>
                <p14:cNvContentPartPr/>
                <p14:nvPr/>
              </p14:nvContentPartPr>
              <p14:xfrm>
                <a:off x="4288647" y="1567702"/>
                <a:ext cx="187200" cy="145800"/>
              </p14:xfrm>
            </p:contentPart>
          </mc:Choice>
          <mc:Fallback>
            <p:pic>
              <p:nvPicPr>
                <p:cNvPr id="15" name="Freihand 14">
                  <a:extLst>
                    <a:ext uri="{FF2B5EF4-FFF2-40B4-BE49-F238E27FC236}">
                      <a16:creationId xmlns:a16="http://schemas.microsoft.com/office/drawing/2014/main" id="{E28D3FB8-F1B4-D18A-8F73-4094F4BA6CDC}"/>
                    </a:ext>
                  </a:extLst>
                </p:cNvPr>
                <p:cNvPicPr/>
                <p:nvPr/>
              </p:nvPicPr>
              <p:blipFill>
                <a:blip r:embed="rId292"/>
                <a:stretch>
                  <a:fillRect/>
                </a:stretch>
              </p:blipFill>
              <p:spPr>
                <a:xfrm>
                  <a:off x="4279647" y="1559062"/>
                  <a:ext cx="204840" cy="163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3">
            <p14:nvContentPartPr>
              <p14:cNvPr id="24" name="Freihand 23">
                <a:extLst>
                  <a:ext uri="{FF2B5EF4-FFF2-40B4-BE49-F238E27FC236}">
                    <a16:creationId xmlns:a16="http://schemas.microsoft.com/office/drawing/2014/main" id="{AD37BCE9-B9AC-0A55-2C7F-E42F95A749F4}"/>
                  </a:ext>
                </a:extLst>
              </p14:cNvPr>
              <p14:cNvContentPartPr/>
              <p14:nvPr/>
            </p14:nvContentPartPr>
            <p14:xfrm>
              <a:off x="790527" y="2682262"/>
              <a:ext cx="118440" cy="272520"/>
            </p14:xfrm>
          </p:contentPart>
        </mc:Choice>
        <mc:Fallback>
          <p:pic>
            <p:nvPicPr>
              <p:cNvPr id="24" name="Freihand 23">
                <a:extLst>
                  <a:ext uri="{FF2B5EF4-FFF2-40B4-BE49-F238E27FC236}">
                    <a16:creationId xmlns:a16="http://schemas.microsoft.com/office/drawing/2014/main" id="{AD37BCE9-B9AC-0A55-2C7F-E42F95A749F4}"/>
                  </a:ext>
                </a:extLst>
              </p:cNvPr>
              <p:cNvPicPr/>
              <p:nvPr/>
            </p:nvPicPr>
            <p:blipFill>
              <a:blip r:embed="rId294"/>
              <a:stretch>
                <a:fillRect/>
              </a:stretch>
            </p:blipFill>
            <p:spPr>
              <a:xfrm>
                <a:off x="781887" y="2673262"/>
                <a:ext cx="136080" cy="290160"/>
              </a:xfrm>
              <a:prstGeom prst="rect">
                <a:avLst/>
              </a:prstGeom>
            </p:spPr>
          </p:pic>
        </mc:Fallback>
      </mc:AlternateContent>
      <p:grpSp>
        <p:nvGrpSpPr>
          <p:cNvPr id="62" name="Gruppieren 61">
            <a:extLst>
              <a:ext uri="{FF2B5EF4-FFF2-40B4-BE49-F238E27FC236}">
                <a16:creationId xmlns:a16="http://schemas.microsoft.com/office/drawing/2014/main" id="{0CC5BA47-1761-714F-0821-EC83D1194CC2}"/>
              </a:ext>
            </a:extLst>
          </p:cNvPr>
          <p:cNvGrpSpPr/>
          <p:nvPr/>
        </p:nvGrpSpPr>
        <p:grpSpPr>
          <a:xfrm>
            <a:off x="2555607" y="4584502"/>
            <a:ext cx="438480" cy="151560"/>
            <a:chOff x="2555607" y="4584502"/>
            <a:chExt cx="438480" cy="151560"/>
          </a:xfrm>
        </p:grpSpPr>
        <mc:AlternateContent xmlns:mc="http://schemas.openxmlformats.org/markup-compatibility/2006">
          <mc:Choice xmlns:p14="http://schemas.microsoft.com/office/powerpoint/2010/main" Requires="p14">
            <p:contentPart p14:bwMode="auto" r:id="rId295">
              <p14:nvContentPartPr>
                <p14:cNvPr id="32" name="Freihand 31">
                  <a:extLst>
                    <a:ext uri="{FF2B5EF4-FFF2-40B4-BE49-F238E27FC236}">
                      <a16:creationId xmlns:a16="http://schemas.microsoft.com/office/drawing/2014/main" id="{6A668634-FA1B-3EEF-467B-A5D223188A75}"/>
                    </a:ext>
                  </a:extLst>
                </p14:cNvPr>
                <p14:cNvContentPartPr/>
                <p14:nvPr/>
              </p14:nvContentPartPr>
              <p14:xfrm>
                <a:off x="2555607" y="4634902"/>
                <a:ext cx="344520" cy="54720"/>
              </p14:xfrm>
            </p:contentPart>
          </mc:Choice>
          <mc:Fallback>
            <p:pic>
              <p:nvPicPr>
                <p:cNvPr id="32" name="Freihand 31">
                  <a:extLst>
                    <a:ext uri="{FF2B5EF4-FFF2-40B4-BE49-F238E27FC236}">
                      <a16:creationId xmlns:a16="http://schemas.microsoft.com/office/drawing/2014/main" id="{6A668634-FA1B-3EEF-467B-A5D223188A75}"/>
                    </a:ext>
                  </a:extLst>
                </p:cNvPr>
                <p:cNvPicPr/>
                <p:nvPr/>
              </p:nvPicPr>
              <p:blipFill>
                <a:blip r:embed="rId296"/>
                <a:stretch>
                  <a:fillRect/>
                </a:stretch>
              </p:blipFill>
              <p:spPr>
                <a:xfrm>
                  <a:off x="2546607" y="4626262"/>
                  <a:ext cx="3621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54" name="Freihand 53">
                  <a:extLst>
                    <a:ext uri="{FF2B5EF4-FFF2-40B4-BE49-F238E27FC236}">
                      <a16:creationId xmlns:a16="http://schemas.microsoft.com/office/drawing/2014/main" id="{02247F32-42BC-FBFE-87C4-98065156E4EB}"/>
                    </a:ext>
                  </a:extLst>
                </p14:cNvPr>
                <p14:cNvContentPartPr/>
                <p14:nvPr/>
              </p14:nvContentPartPr>
              <p14:xfrm>
                <a:off x="2834247" y="4584502"/>
                <a:ext cx="159840" cy="151560"/>
              </p14:xfrm>
            </p:contentPart>
          </mc:Choice>
          <mc:Fallback>
            <p:pic>
              <p:nvPicPr>
                <p:cNvPr id="54" name="Freihand 53">
                  <a:extLst>
                    <a:ext uri="{FF2B5EF4-FFF2-40B4-BE49-F238E27FC236}">
                      <a16:creationId xmlns:a16="http://schemas.microsoft.com/office/drawing/2014/main" id="{02247F32-42BC-FBFE-87C4-98065156E4EB}"/>
                    </a:ext>
                  </a:extLst>
                </p:cNvPr>
                <p:cNvPicPr/>
                <p:nvPr/>
              </p:nvPicPr>
              <p:blipFill>
                <a:blip r:embed="rId298"/>
                <a:stretch>
                  <a:fillRect/>
                </a:stretch>
              </p:blipFill>
              <p:spPr>
                <a:xfrm>
                  <a:off x="2825247" y="4575502"/>
                  <a:ext cx="177480" cy="169200"/>
                </a:xfrm>
                <a:prstGeom prst="rect">
                  <a:avLst/>
                </a:prstGeom>
              </p:spPr>
            </p:pic>
          </mc:Fallback>
        </mc:AlternateContent>
      </p:grpSp>
    </p:spTree>
    <p:extLst>
      <p:ext uri="{BB962C8B-B14F-4D97-AF65-F5344CB8AC3E}">
        <p14:creationId xmlns:p14="http://schemas.microsoft.com/office/powerpoint/2010/main" val="302891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P spid="55" grpId="0"/>
      <p:bldP spid="68" grpId="0"/>
      <p:bldP spid="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516898" y="-30536"/>
            <a:ext cx="4679508" cy="536145"/>
          </a:xfrm>
          <a:prstGeom prst="rect">
            <a:avLst/>
          </a:prstGeom>
          <a:noFill/>
          <a:ln>
            <a:noFill/>
          </a:ln>
        </p:spPr>
        <p:txBody>
          <a:bodyPr lIns="81646" tIns="40823" rIns="81646" bIns="40823" anchor="ctr" anchorCtr="1"/>
          <a:lstStyle/>
          <a:p>
            <a:r>
              <a:rPr lang="de-DE" sz="2400" b="1" dirty="0"/>
              <a:t>Fiskalpolitik und das IS-LM-Modell</a:t>
            </a:r>
          </a:p>
        </p:txBody>
      </p:sp>
      <p:cxnSp>
        <p:nvCxnSpPr>
          <p:cNvPr id="8" name="Straight Arrow Connector 6"/>
          <p:cNvCxnSpPr/>
          <p:nvPr/>
        </p:nvCxnSpPr>
        <p:spPr>
          <a:xfrm flipV="1">
            <a:off x="710031" y="557692"/>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710032" y="4123663"/>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375387" y="492367"/>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058605" y="4142101"/>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689897" y="827419"/>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182899" y="1276259"/>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1584928" y="821347"/>
            <a:ext cx="873957" cy="461665"/>
          </a:xfrm>
          <a:prstGeom prst="rect">
            <a:avLst/>
          </a:prstGeom>
          <a:noFill/>
        </p:spPr>
        <p:txBody>
          <a:bodyPr wrap="none" rtlCol="0">
            <a:spAutoFit/>
          </a:bodyPr>
          <a:lstStyle/>
          <a:p>
            <a:r>
              <a:rPr lang="de-DE" sz="2177" b="1" dirty="0"/>
              <a:t>IS</a:t>
            </a:r>
            <a:r>
              <a:rPr lang="de-DE" sz="2400" b="1" dirty="0"/>
              <a:t>(G</a:t>
            </a:r>
            <a:r>
              <a:rPr lang="de-DE" sz="2400" b="1" baseline="-25000" dirty="0"/>
              <a:t>1</a:t>
            </a:r>
            <a:r>
              <a:rPr lang="de-DE" sz="2400" b="1" dirty="0"/>
              <a:t>)</a:t>
            </a:r>
            <a:endParaRPr lang="de-DE" sz="2177" b="1" dirty="0"/>
          </a:p>
        </p:txBody>
      </p:sp>
      <p:sp>
        <p:nvSpPr>
          <p:cNvPr id="16" name="Textfeld 15"/>
          <p:cNvSpPr txBox="1"/>
          <p:nvPr/>
        </p:nvSpPr>
        <p:spPr>
          <a:xfrm>
            <a:off x="4861198" y="361719"/>
            <a:ext cx="546945" cy="427361"/>
          </a:xfrm>
          <a:prstGeom prst="rect">
            <a:avLst/>
          </a:prstGeom>
          <a:noFill/>
        </p:spPr>
        <p:txBody>
          <a:bodyPr wrap="none" rtlCol="0">
            <a:spAutoFit/>
          </a:bodyPr>
          <a:lstStyle/>
          <a:p>
            <a:r>
              <a:rPr lang="de-DE" sz="2177" b="1" dirty="0"/>
              <a:t>LM</a:t>
            </a:r>
          </a:p>
        </p:txBody>
      </p:sp>
      <p:sp>
        <p:nvSpPr>
          <p:cNvPr id="4" name="Textfeld 3"/>
          <p:cNvSpPr txBox="1"/>
          <p:nvPr/>
        </p:nvSpPr>
        <p:spPr>
          <a:xfrm>
            <a:off x="3033994" y="4142101"/>
            <a:ext cx="769763" cy="343620"/>
          </a:xfrm>
          <a:prstGeom prst="rect">
            <a:avLst/>
          </a:prstGeom>
          <a:noFill/>
        </p:spPr>
        <p:txBody>
          <a:bodyPr wrap="none" rtlCol="0">
            <a:spAutoFit/>
          </a:bodyPr>
          <a:lstStyle/>
          <a:p>
            <a:r>
              <a:rPr lang="de-DE" sz="1633" dirty="0"/>
              <a:t>Y* (G</a:t>
            </a:r>
            <a:r>
              <a:rPr lang="de-DE" sz="1633" baseline="-25000" dirty="0"/>
              <a:t>1</a:t>
            </a:r>
            <a:r>
              <a:rPr lang="de-DE" sz="1633" dirty="0"/>
              <a:t>)</a:t>
            </a:r>
          </a:p>
        </p:txBody>
      </p:sp>
      <p:sp>
        <p:nvSpPr>
          <p:cNvPr id="19" name="Textfeld 18"/>
          <p:cNvSpPr txBox="1"/>
          <p:nvPr/>
        </p:nvSpPr>
        <p:spPr>
          <a:xfrm>
            <a:off x="-76015" y="2064366"/>
            <a:ext cx="667170" cy="343620"/>
          </a:xfrm>
          <a:prstGeom prst="rect">
            <a:avLst/>
          </a:prstGeom>
          <a:noFill/>
        </p:spPr>
        <p:txBody>
          <a:bodyPr wrap="none" rtlCol="0">
            <a:spAutoFit/>
          </a:bodyPr>
          <a:lstStyle/>
          <a:p>
            <a:r>
              <a:rPr lang="de-DE" sz="1633" dirty="0"/>
              <a:t>i*(G</a:t>
            </a:r>
            <a:r>
              <a:rPr lang="de-DE" sz="1633" baseline="-25000" dirty="0"/>
              <a:t>1</a:t>
            </a:r>
            <a:r>
              <a:rPr lang="de-DE" sz="1633" dirty="0"/>
              <a:t>)</a:t>
            </a:r>
          </a:p>
        </p:txBody>
      </p:sp>
      <p:cxnSp>
        <p:nvCxnSpPr>
          <p:cNvPr id="21" name="Gerade Verbindung 20"/>
          <p:cNvCxnSpPr/>
          <p:nvPr/>
        </p:nvCxnSpPr>
        <p:spPr>
          <a:xfrm flipH="1">
            <a:off x="710031" y="2209239"/>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391400" y="2190801"/>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8" name="Textfeld 27"/>
          <p:cNvSpPr txBox="1"/>
          <p:nvPr/>
        </p:nvSpPr>
        <p:spPr>
          <a:xfrm>
            <a:off x="-52753" y="1584443"/>
            <a:ext cx="667170" cy="343620"/>
          </a:xfrm>
          <a:prstGeom prst="rect">
            <a:avLst/>
          </a:prstGeom>
          <a:noFill/>
        </p:spPr>
        <p:txBody>
          <a:bodyPr wrap="none" rtlCol="0">
            <a:spAutoFit/>
          </a:bodyPr>
          <a:lstStyle/>
          <a:p>
            <a:r>
              <a:rPr lang="de-DE" sz="1633" dirty="0"/>
              <a:t>i*(G</a:t>
            </a:r>
            <a:r>
              <a:rPr lang="de-DE" sz="1633" baseline="-25000" dirty="0"/>
              <a:t>2</a:t>
            </a:r>
            <a:r>
              <a:rPr lang="de-DE" sz="1633" dirty="0"/>
              <a:t>)</a:t>
            </a:r>
          </a:p>
        </p:txBody>
      </p:sp>
      <p:sp>
        <p:nvSpPr>
          <p:cNvPr id="2" name="Rechteck 1"/>
          <p:cNvSpPr/>
          <p:nvPr/>
        </p:nvSpPr>
        <p:spPr>
          <a:xfrm>
            <a:off x="5572482" y="0"/>
            <a:ext cx="486123" cy="369332"/>
          </a:xfrm>
          <a:prstGeom prst="rect">
            <a:avLst/>
          </a:prstGeom>
        </p:spPr>
        <p:txBody>
          <a:bodyPr wrap="square">
            <a:spAutoFit/>
          </a:bodyPr>
          <a:lstStyle/>
          <a:p>
            <a:r>
              <a:rPr lang="de-DE" dirty="0"/>
              <a:t>G</a:t>
            </a:r>
            <a:r>
              <a:rPr lang="de-DE" dirty="0">
                <a:latin typeface="Arial Unicode MS"/>
                <a:ea typeface="Arial Unicode MS"/>
                <a:cs typeface="Arial Unicode MS"/>
              </a:rPr>
              <a:t>↑</a:t>
            </a:r>
            <a:endParaRPr lang="de-DE" dirty="0"/>
          </a:p>
        </p:txBody>
      </p:sp>
      <p:cxnSp>
        <p:nvCxnSpPr>
          <p:cNvPr id="54" name="Gerade Verbindung mit Pfeil 53"/>
          <p:cNvCxnSpPr/>
          <p:nvPr/>
        </p:nvCxnSpPr>
        <p:spPr>
          <a:xfrm flipV="1">
            <a:off x="595069" y="1783510"/>
            <a:ext cx="6429" cy="33405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Rechteck 41">
            <a:extLst>
              <a:ext uri="{FF2B5EF4-FFF2-40B4-BE49-F238E27FC236}">
                <a16:creationId xmlns:a16="http://schemas.microsoft.com/office/drawing/2014/main" id="{894DC714-A3D1-411F-9710-7D976EFE31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7" name="Gruppieren 16">
            <a:extLst>
              <a:ext uri="{FF2B5EF4-FFF2-40B4-BE49-F238E27FC236}">
                <a16:creationId xmlns:a16="http://schemas.microsoft.com/office/drawing/2014/main" id="{BF375455-9135-E73A-7601-D25AE9E3B27B}"/>
              </a:ext>
            </a:extLst>
          </p:cNvPr>
          <p:cNvGrpSpPr/>
          <p:nvPr/>
        </p:nvGrpSpPr>
        <p:grpSpPr>
          <a:xfrm>
            <a:off x="6235887" y="148549"/>
            <a:ext cx="571680" cy="233280"/>
            <a:chOff x="6235887" y="148549"/>
            <a:chExt cx="571680" cy="233280"/>
          </a:xfrm>
        </p:grpSpPr>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D93FB823-207E-B116-DD48-59CEC00E10AE}"/>
                    </a:ext>
                  </a:extLst>
                </p14:cNvPr>
                <p14:cNvContentPartPr/>
                <p14:nvPr/>
              </p14:nvContentPartPr>
              <p14:xfrm>
                <a:off x="6276927" y="177349"/>
                <a:ext cx="12960" cy="123840"/>
              </p14:xfrm>
            </p:contentPart>
          </mc:Choice>
          <mc:Fallback xmlns="">
            <p:pic>
              <p:nvPicPr>
                <p:cNvPr id="3" name="Freihand 2">
                  <a:extLst>
                    <a:ext uri="{FF2B5EF4-FFF2-40B4-BE49-F238E27FC236}">
                      <a16:creationId xmlns:a16="http://schemas.microsoft.com/office/drawing/2014/main" id="{D93FB823-207E-B116-DD48-59CEC00E10AE}"/>
                    </a:ext>
                  </a:extLst>
                </p:cNvPr>
                <p:cNvPicPr/>
                <p:nvPr/>
              </p:nvPicPr>
              <p:blipFill>
                <a:blip r:embed="rId4"/>
                <a:stretch>
                  <a:fillRect/>
                </a:stretch>
              </p:blipFill>
              <p:spPr>
                <a:xfrm>
                  <a:off x="6267927" y="168709"/>
                  <a:ext cx="306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26D44E48-866C-FE8D-5242-5FF0A5A9320B}"/>
                    </a:ext>
                  </a:extLst>
                </p14:cNvPr>
                <p14:cNvContentPartPr/>
                <p14:nvPr/>
              </p14:nvContentPartPr>
              <p14:xfrm>
                <a:off x="6235887" y="239269"/>
                <a:ext cx="140760" cy="16200"/>
              </p14:xfrm>
            </p:contentPart>
          </mc:Choice>
          <mc:Fallback xmlns="">
            <p:pic>
              <p:nvPicPr>
                <p:cNvPr id="5" name="Freihand 4">
                  <a:extLst>
                    <a:ext uri="{FF2B5EF4-FFF2-40B4-BE49-F238E27FC236}">
                      <a16:creationId xmlns:a16="http://schemas.microsoft.com/office/drawing/2014/main" id="{26D44E48-866C-FE8D-5242-5FF0A5A9320B}"/>
                    </a:ext>
                  </a:extLst>
                </p:cNvPr>
                <p:cNvPicPr/>
                <p:nvPr/>
              </p:nvPicPr>
              <p:blipFill>
                <a:blip r:embed="rId6"/>
                <a:stretch>
                  <a:fillRect/>
                </a:stretch>
              </p:blipFill>
              <p:spPr>
                <a:xfrm>
                  <a:off x="6226887" y="230629"/>
                  <a:ext cx="1584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B86B3941-D530-3490-DFDA-615B3A3C1E7B}"/>
                    </a:ext>
                  </a:extLst>
                </p14:cNvPr>
                <p14:cNvContentPartPr/>
                <p14:nvPr/>
              </p14:nvContentPartPr>
              <p14:xfrm>
                <a:off x="6461247" y="148549"/>
                <a:ext cx="97200" cy="189360"/>
              </p14:xfrm>
            </p:contentPart>
          </mc:Choice>
          <mc:Fallback xmlns="">
            <p:pic>
              <p:nvPicPr>
                <p:cNvPr id="7" name="Freihand 6">
                  <a:extLst>
                    <a:ext uri="{FF2B5EF4-FFF2-40B4-BE49-F238E27FC236}">
                      <a16:creationId xmlns:a16="http://schemas.microsoft.com/office/drawing/2014/main" id="{B86B3941-D530-3490-DFDA-615B3A3C1E7B}"/>
                    </a:ext>
                  </a:extLst>
                </p:cNvPr>
                <p:cNvPicPr/>
                <p:nvPr/>
              </p:nvPicPr>
              <p:blipFill>
                <a:blip r:embed="rId8"/>
                <a:stretch>
                  <a:fillRect/>
                </a:stretch>
              </p:blipFill>
              <p:spPr>
                <a:xfrm>
                  <a:off x="6452607" y="139909"/>
                  <a:ext cx="1148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Freihand 14">
                  <a:extLst>
                    <a:ext uri="{FF2B5EF4-FFF2-40B4-BE49-F238E27FC236}">
                      <a16:creationId xmlns:a16="http://schemas.microsoft.com/office/drawing/2014/main" id="{8444AE68-8190-E976-9997-55C28CFE9A72}"/>
                    </a:ext>
                  </a:extLst>
                </p14:cNvPr>
                <p14:cNvContentPartPr/>
                <p14:nvPr/>
              </p14:nvContentPartPr>
              <p14:xfrm>
                <a:off x="6469527" y="174469"/>
                <a:ext cx="338040" cy="207360"/>
              </p14:xfrm>
            </p:contentPart>
          </mc:Choice>
          <mc:Fallback xmlns="">
            <p:pic>
              <p:nvPicPr>
                <p:cNvPr id="15" name="Freihand 14">
                  <a:extLst>
                    <a:ext uri="{FF2B5EF4-FFF2-40B4-BE49-F238E27FC236}">
                      <a16:creationId xmlns:a16="http://schemas.microsoft.com/office/drawing/2014/main" id="{8444AE68-8190-E976-9997-55C28CFE9A72}"/>
                    </a:ext>
                  </a:extLst>
                </p:cNvPr>
                <p:cNvPicPr/>
                <p:nvPr/>
              </p:nvPicPr>
              <p:blipFill>
                <a:blip r:embed="rId10"/>
                <a:stretch>
                  <a:fillRect/>
                </a:stretch>
              </p:blipFill>
              <p:spPr>
                <a:xfrm>
                  <a:off x="6460527" y="165829"/>
                  <a:ext cx="355680" cy="225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8" name="Freihand 17">
                <a:extLst>
                  <a:ext uri="{FF2B5EF4-FFF2-40B4-BE49-F238E27FC236}">
                    <a16:creationId xmlns:a16="http://schemas.microsoft.com/office/drawing/2014/main" id="{43FBCE41-D12F-D3FA-4753-87E2B77D297E}"/>
                  </a:ext>
                </a:extLst>
              </p14:cNvPr>
              <p14:cNvContentPartPr/>
              <p14:nvPr/>
            </p14:nvContentPartPr>
            <p14:xfrm>
              <a:off x="292647" y="1915069"/>
              <a:ext cx="194760" cy="22320"/>
            </p14:xfrm>
          </p:contentPart>
        </mc:Choice>
        <mc:Fallback xmlns="">
          <p:pic>
            <p:nvPicPr>
              <p:cNvPr id="18" name="Freihand 17">
                <a:extLst>
                  <a:ext uri="{FF2B5EF4-FFF2-40B4-BE49-F238E27FC236}">
                    <a16:creationId xmlns:a16="http://schemas.microsoft.com/office/drawing/2014/main" id="{43FBCE41-D12F-D3FA-4753-87E2B77D297E}"/>
                  </a:ext>
                </a:extLst>
              </p:cNvPr>
              <p:cNvPicPr/>
              <p:nvPr/>
            </p:nvPicPr>
            <p:blipFill>
              <a:blip r:embed="rId12"/>
              <a:stretch>
                <a:fillRect/>
              </a:stretch>
            </p:blipFill>
            <p:spPr>
              <a:xfrm>
                <a:off x="284007" y="1906429"/>
                <a:ext cx="212400" cy="39960"/>
              </a:xfrm>
              <a:prstGeom prst="rect">
                <a:avLst/>
              </a:prstGeom>
            </p:spPr>
          </p:pic>
        </mc:Fallback>
      </mc:AlternateContent>
      <p:grpSp>
        <p:nvGrpSpPr>
          <p:cNvPr id="34" name="Gruppieren 33">
            <a:extLst>
              <a:ext uri="{FF2B5EF4-FFF2-40B4-BE49-F238E27FC236}">
                <a16:creationId xmlns:a16="http://schemas.microsoft.com/office/drawing/2014/main" id="{2773DB10-E927-65E5-5FA3-B364CC41C0FF}"/>
              </a:ext>
            </a:extLst>
          </p:cNvPr>
          <p:cNvGrpSpPr/>
          <p:nvPr/>
        </p:nvGrpSpPr>
        <p:grpSpPr>
          <a:xfrm>
            <a:off x="7439367" y="92029"/>
            <a:ext cx="635760" cy="368640"/>
            <a:chOff x="7439367" y="92029"/>
            <a:chExt cx="635760" cy="368640"/>
          </a:xfrm>
        </p:grpSpPr>
        <mc:AlternateContent xmlns:mc="http://schemas.openxmlformats.org/markup-compatibility/2006" xmlns:p14="http://schemas.microsoft.com/office/powerpoint/2010/main">
          <mc:Choice Requires="p14">
            <p:contentPart p14:bwMode="auto" r:id="rId13">
              <p14:nvContentPartPr>
                <p14:cNvPr id="20" name="Freihand 19">
                  <a:extLst>
                    <a:ext uri="{FF2B5EF4-FFF2-40B4-BE49-F238E27FC236}">
                      <a16:creationId xmlns:a16="http://schemas.microsoft.com/office/drawing/2014/main" id="{52D25136-297A-E661-AF9D-F7687BF64CD1}"/>
                    </a:ext>
                  </a:extLst>
                </p14:cNvPr>
                <p14:cNvContentPartPr/>
                <p14:nvPr/>
              </p14:nvContentPartPr>
              <p14:xfrm>
                <a:off x="7439367" y="92029"/>
                <a:ext cx="170280" cy="258120"/>
              </p14:xfrm>
            </p:contentPart>
          </mc:Choice>
          <mc:Fallback xmlns="">
            <p:pic>
              <p:nvPicPr>
                <p:cNvPr id="20" name="Freihand 19">
                  <a:extLst>
                    <a:ext uri="{FF2B5EF4-FFF2-40B4-BE49-F238E27FC236}">
                      <a16:creationId xmlns:a16="http://schemas.microsoft.com/office/drawing/2014/main" id="{52D25136-297A-E661-AF9D-F7687BF64CD1}"/>
                    </a:ext>
                  </a:extLst>
                </p:cNvPr>
                <p:cNvPicPr/>
                <p:nvPr/>
              </p:nvPicPr>
              <p:blipFill>
                <a:blip r:embed="rId14"/>
                <a:stretch>
                  <a:fillRect/>
                </a:stretch>
              </p:blipFill>
              <p:spPr>
                <a:xfrm>
                  <a:off x="7430367" y="83389"/>
                  <a:ext cx="18792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3" name="Freihand 22">
                  <a:extLst>
                    <a:ext uri="{FF2B5EF4-FFF2-40B4-BE49-F238E27FC236}">
                      <a16:creationId xmlns:a16="http://schemas.microsoft.com/office/drawing/2014/main" id="{57296F2E-684C-0CC4-9EC5-5F6224FD5DB4}"/>
                    </a:ext>
                  </a:extLst>
                </p14:cNvPr>
                <p14:cNvContentPartPr/>
                <p14:nvPr/>
              </p14:nvContentPartPr>
              <p14:xfrm>
                <a:off x="7674087" y="296509"/>
                <a:ext cx="146520" cy="164160"/>
              </p14:xfrm>
            </p:contentPart>
          </mc:Choice>
          <mc:Fallback xmlns="">
            <p:pic>
              <p:nvPicPr>
                <p:cNvPr id="23" name="Freihand 22">
                  <a:extLst>
                    <a:ext uri="{FF2B5EF4-FFF2-40B4-BE49-F238E27FC236}">
                      <a16:creationId xmlns:a16="http://schemas.microsoft.com/office/drawing/2014/main" id="{57296F2E-684C-0CC4-9EC5-5F6224FD5DB4}"/>
                    </a:ext>
                  </a:extLst>
                </p:cNvPr>
                <p:cNvPicPr/>
                <p:nvPr/>
              </p:nvPicPr>
              <p:blipFill>
                <a:blip r:embed="rId16"/>
                <a:stretch>
                  <a:fillRect/>
                </a:stretch>
              </p:blipFill>
              <p:spPr>
                <a:xfrm>
                  <a:off x="7665447" y="287869"/>
                  <a:ext cx="1641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4" name="Freihand 23">
                  <a:extLst>
                    <a:ext uri="{FF2B5EF4-FFF2-40B4-BE49-F238E27FC236}">
                      <a16:creationId xmlns:a16="http://schemas.microsoft.com/office/drawing/2014/main" id="{AB4E0F33-DA51-3BDF-6CB8-863DC1B36D40}"/>
                    </a:ext>
                  </a:extLst>
                </p14:cNvPr>
                <p14:cNvContentPartPr/>
                <p14:nvPr/>
              </p14:nvContentPartPr>
              <p14:xfrm>
                <a:off x="7916007" y="185629"/>
                <a:ext cx="159120" cy="20880"/>
              </p14:xfrm>
            </p:contentPart>
          </mc:Choice>
          <mc:Fallback xmlns="">
            <p:pic>
              <p:nvPicPr>
                <p:cNvPr id="24" name="Freihand 23">
                  <a:extLst>
                    <a:ext uri="{FF2B5EF4-FFF2-40B4-BE49-F238E27FC236}">
                      <a16:creationId xmlns:a16="http://schemas.microsoft.com/office/drawing/2014/main" id="{AB4E0F33-DA51-3BDF-6CB8-863DC1B36D40}"/>
                    </a:ext>
                  </a:extLst>
                </p:cNvPr>
                <p:cNvPicPr/>
                <p:nvPr/>
              </p:nvPicPr>
              <p:blipFill>
                <a:blip r:embed="rId18"/>
                <a:stretch>
                  <a:fillRect/>
                </a:stretch>
              </p:blipFill>
              <p:spPr>
                <a:xfrm>
                  <a:off x="7907007" y="176989"/>
                  <a:ext cx="1767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5" name="Freihand 24">
                  <a:extLst>
                    <a:ext uri="{FF2B5EF4-FFF2-40B4-BE49-F238E27FC236}">
                      <a16:creationId xmlns:a16="http://schemas.microsoft.com/office/drawing/2014/main" id="{521E92FB-9D9D-3F22-A304-55BFFC32E8B6}"/>
                    </a:ext>
                  </a:extLst>
                </p14:cNvPr>
                <p14:cNvContentPartPr/>
                <p14:nvPr/>
              </p14:nvContentPartPr>
              <p14:xfrm>
                <a:off x="7936527" y="246469"/>
                <a:ext cx="129960" cy="13680"/>
              </p14:xfrm>
            </p:contentPart>
          </mc:Choice>
          <mc:Fallback xmlns="">
            <p:pic>
              <p:nvPicPr>
                <p:cNvPr id="25" name="Freihand 24">
                  <a:extLst>
                    <a:ext uri="{FF2B5EF4-FFF2-40B4-BE49-F238E27FC236}">
                      <a16:creationId xmlns:a16="http://schemas.microsoft.com/office/drawing/2014/main" id="{521E92FB-9D9D-3F22-A304-55BFFC32E8B6}"/>
                    </a:ext>
                  </a:extLst>
                </p:cNvPr>
                <p:cNvPicPr/>
                <p:nvPr/>
              </p:nvPicPr>
              <p:blipFill>
                <a:blip r:embed="rId20"/>
                <a:stretch>
                  <a:fillRect/>
                </a:stretch>
              </p:blipFill>
              <p:spPr>
                <a:xfrm>
                  <a:off x="7927527" y="237829"/>
                  <a:ext cx="147600" cy="31320"/>
                </a:xfrm>
                <a:prstGeom prst="rect">
                  <a:avLst/>
                </a:prstGeom>
              </p:spPr>
            </p:pic>
          </mc:Fallback>
        </mc:AlternateContent>
      </p:grpSp>
      <p:grpSp>
        <p:nvGrpSpPr>
          <p:cNvPr id="33" name="Gruppieren 32">
            <a:extLst>
              <a:ext uri="{FF2B5EF4-FFF2-40B4-BE49-F238E27FC236}">
                <a16:creationId xmlns:a16="http://schemas.microsoft.com/office/drawing/2014/main" id="{50E1C2EE-461D-23BE-2E62-8843AB9F384A}"/>
              </a:ext>
            </a:extLst>
          </p:cNvPr>
          <p:cNvGrpSpPr/>
          <p:nvPr/>
        </p:nvGrpSpPr>
        <p:grpSpPr>
          <a:xfrm>
            <a:off x="8285007" y="121189"/>
            <a:ext cx="995760" cy="286920"/>
            <a:chOff x="8285007" y="121189"/>
            <a:chExt cx="995760" cy="286920"/>
          </a:xfrm>
        </p:grpSpPr>
        <mc:AlternateContent xmlns:mc="http://schemas.openxmlformats.org/markup-compatibility/2006" xmlns:p14="http://schemas.microsoft.com/office/powerpoint/2010/main">
          <mc:Choice Requires="p14">
            <p:contentPart p14:bwMode="auto" r:id="rId21">
              <p14:nvContentPartPr>
                <p14:cNvPr id="26" name="Freihand 25">
                  <a:extLst>
                    <a:ext uri="{FF2B5EF4-FFF2-40B4-BE49-F238E27FC236}">
                      <a16:creationId xmlns:a16="http://schemas.microsoft.com/office/drawing/2014/main" id="{0EACA2B2-543D-C820-5EF8-E158B0273A2B}"/>
                    </a:ext>
                  </a:extLst>
                </p14:cNvPr>
                <p14:cNvContentPartPr/>
                <p14:nvPr/>
              </p14:nvContentPartPr>
              <p14:xfrm>
                <a:off x="8285007" y="121189"/>
                <a:ext cx="141840" cy="226800"/>
              </p14:xfrm>
            </p:contentPart>
          </mc:Choice>
          <mc:Fallback xmlns="">
            <p:pic>
              <p:nvPicPr>
                <p:cNvPr id="26" name="Freihand 25">
                  <a:extLst>
                    <a:ext uri="{FF2B5EF4-FFF2-40B4-BE49-F238E27FC236}">
                      <a16:creationId xmlns:a16="http://schemas.microsoft.com/office/drawing/2014/main" id="{0EACA2B2-543D-C820-5EF8-E158B0273A2B}"/>
                    </a:ext>
                  </a:extLst>
                </p:cNvPr>
                <p:cNvPicPr/>
                <p:nvPr/>
              </p:nvPicPr>
              <p:blipFill>
                <a:blip r:embed="rId22"/>
                <a:stretch>
                  <a:fillRect/>
                </a:stretch>
              </p:blipFill>
              <p:spPr>
                <a:xfrm>
                  <a:off x="8276007" y="112189"/>
                  <a:ext cx="15948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7" name="Freihand 26">
                  <a:extLst>
                    <a:ext uri="{FF2B5EF4-FFF2-40B4-BE49-F238E27FC236}">
                      <a16:creationId xmlns:a16="http://schemas.microsoft.com/office/drawing/2014/main" id="{E7BF5A0F-C8BC-FB6D-FD67-8F6582D55267}"/>
                    </a:ext>
                  </a:extLst>
                </p14:cNvPr>
                <p14:cNvContentPartPr/>
                <p14:nvPr/>
              </p14:nvContentPartPr>
              <p14:xfrm>
                <a:off x="8500647" y="295789"/>
                <a:ext cx="102240" cy="112320"/>
              </p14:xfrm>
            </p:contentPart>
          </mc:Choice>
          <mc:Fallback xmlns="">
            <p:pic>
              <p:nvPicPr>
                <p:cNvPr id="27" name="Freihand 26">
                  <a:extLst>
                    <a:ext uri="{FF2B5EF4-FFF2-40B4-BE49-F238E27FC236}">
                      <a16:creationId xmlns:a16="http://schemas.microsoft.com/office/drawing/2014/main" id="{E7BF5A0F-C8BC-FB6D-FD67-8F6582D55267}"/>
                    </a:ext>
                  </a:extLst>
                </p:cNvPr>
                <p:cNvPicPr/>
                <p:nvPr/>
              </p:nvPicPr>
              <p:blipFill>
                <a:blip r:embed="rId24"/>
                <a:stretch>
                  <a:fillRect/>
                </a:stretch>
              </p:blipFill>
              <p:spPr>
                <a:xfrm>
                  <a:off x="8491647" y="286789"/>
                  <a:ext cx="1198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9" name="Freihand 28">
                  <a:extLst>
                    <a:ext uri="{FF2B5EF4-FFF2-40B4-BE49-F238E27FC236}">
                      <a16:creationId xmlns:a16="http://schemas.microsoft.com/office/drawing/2014/main" id="{6B1277F4-4D31-2868-5C6B-2B7C43896877}"/>
                    </a:ext>
                  </a:extLst>
                </p14:cNvPr>
                <p14:cNvContentPartPr/>
                <p14:nvPr/>
              </p14:nvContentPartPr>
              <p14:xfrm>
                <a:off x="8691807" y="202909"/>
                <a:ext cx="159120" cy="89280"/>
              </p14:xfrm>
            </p:contentPart>
          </mc:Choice>
          <mc:Fallback xmlns="">
            <p:pic>
              <p:nvPicPr>
                <p:cNvPr id="29" name="Freihand 28">
                  <a:extLst>
                    <a:ext uri="{FF2B5EF4-FFF2-40B4-BE49-F238E27FC236}">
                      <a16:creationId xmlns:a16="http://schemas.microsoft.com/office/drawing/2014/main" id="{6B1277F4-4D31-2868-5C6B-2B7C43896877}"/>
                    </a:ext>
                  </a:extLst>
                </p:cNvPr>
                <p:cNvPicPr/>
                <p:nvPr/>
              </p:nvPicPr>
              <p:blipFill>
                <a:blip r:embed="rId26"/>
                <a:stretch>
                  <a:fillRect/>
                </a:stretch>
              </p:blipFill>
              <p:spPr>
                <a:xfrm>
                  <a:off x="8683167" y="193909"/>
                  <a:ext cx="1767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0" name="Freihand 29">
                  <a:extLst>
                    <a:ext uri="{FF2B5EF4-FFF2-40B4-BE49-F238E27FC236}">
                      <a16:creationId xmlns:a16="http://schemas.microsoft.com/office/drawing/2014/main" id="{6440622D-0257-6866-9EB1-69B4DCCE423D}"/>
                    </a:ext>
                  </a:extLst>
                </p14:cNvPr>
                <p14:cNvContentPartPr/>
                <p14:nvPr/>
              </p14:nvContentPartPr>
              <p14:xfrm>
                <a:off x="8957487" y="126589"/>
                <a:ext cx="74880" cy="162000"/>
              </p14:xfrm>
            </p:contentPart>
          </mc:Choice>
          <mc:Fallback xmlns="">
            <p:pic>
              <p:nvPicPr>
                <p:cNvPr id="30" name="Freihand 29">
                  <a:extLst>
                    <a:ext uri="{FF2B5EF4-FFF2-40B4-BE49-F238E27FC236}">
                      <a16:creationId xmlns:a16="http://schemas.microsoft.com/office/drawing/2014/main" id="{6440622D-0257-6866-9EB1-69B4DCCE423D}"/>
                    </a:ext>
                  </a:extLst>
                </p:cNvPr>
                <p:cNvPicPr/>
                <p:nvPr/>
              </p:nvPicPr>
              <p:blipFill>
                <a:blip r:embed="rId28"/>
                <a:stretch>
                  <a:fillRect/>
                </a:stretch>
              </p:blipFill>
              <p:spPr>
                <a:xfrm>
                  <a:off x="8948487" y="117949"/>
                  <a:ext cx="925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1" name="Freihand 30">
                  <a:extLst>
                    <a:ext uri="{FF2B5EF4-FFF2-40B4-BE49-F238E27FC236}">
                      <a16:creationId xmlns:a16="http://schemas.microsoft.com/office/drawing/2014/main" id="{25292617-CC71-6687-D87B-E0F9F660E0A6}"/>
                    </a:ext>
                  </a:extLst>
                </p14:cNvPr>
                <p14:cNvContentPartPr/>
                <p14:nvPr/>
              </p14:nvContentPartPr>
              <p14:xfrm>
                <a:off x="8940207" y="261589"/>
                <a:ext cx="147960" cy="11880"/>
              </p14:xfrm>
            </p:contentPart>
          </mc:Choice>
          <mc:Fallback xmlns="">
            <p:pic>
              <p:nvPicPr>
                <p:cNvPr id="31" name="Freihand 30">
                  <a:extLst>
                    <a:ext uri="{FF2B5EF4-FFF2-40B4-BE49-F238E27FC236}">
                      <a16:creationId xmlns:a16="http://schemas.microsoft.com/office/drawing/2014/main" id="{25292617-CC71-6687-D87B-E0F9F660E0A6}"/>
                    </a:ext>
                  </a:extLst>
                </p:cNvPr>
                <p:cNvPicPr/>
                <p:nvPr/>
              </p:nvPicPr>
              <p:blipFill>
                <a:blip r:embed="rId30"/>
                <a:stretch>
                  <a:fillRect/>
                </a:stretch>
              </p:blipFill>
              <p:spPr>
                <a:xfrm>
                  <a:off x="8931207" y="252589"/>
                  <a:ext cx="1656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2" name="Freihand 31">
                  <a:extLst>
                    <a:ext uri="{FF2B5EF4-FFF2-40B4-BE49-F238E27FC236}">
                      <a16:creationId xmlns:a16="http://schemas.microsoft.com/office/drawing/2014/main" id="{C4696128-5AB6-4751-59EA-D02CF4522E8C}"/>
                    </a:ext>
                  </a:extLst>
                </p14:cNvPr>
                <p14:cNvContentPartPr/>
                <p14:nvPr/>
              </p14:nvContentPartPr>
              <p14:xfrm>
                <a:off x="9125247" y="129469"/>
                <a:ext cx="155520" cy="183960"/>
              </p14:xfrm>
            </p:contentPart>
          </mc:Choice>
          <mc:Fallback xmlns="">
            <p:pic>
              <p:nvPicPr>
                <p:cNvPr id="32" name="Freihand 31">
                  <a:extLst>
                    <a:ext uri="{FF2B5EF4-FFF2-40B4-BE49-F238E27FC236}">
                      <a16:creationId xmlns:a16="http://schemas.microsoft.com/office/drawing/2014/main" id="{C4696128-5AB6-4751-59EA-D02CF4522E8C}"/>
                    </a:ext>
                  </a:extLst>
                </p:cNvPr>
                <p:cNvPicPr/>
                <p:nvPr/>
              </p:nvPicPr>
              <p:blipFill>
                <a:blip r:embed="rId32"/>
                <a:stretch>
                  <a:fillRect/>
                </a:stretch>
              </p:blipFill>
              <p:spPr>
                <a:xfrm>
                  <a:off x="9116607" y="120829"/>
                  <a:ext cx="173160" cy="201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35" name="Freihand 34">
                <a:extLst>
                  <a:ext uri="{FF2B5EF4-FFF2-40B4-BE49-F238E27FC236}">
                    <a16:creationId xmlns:a16="http://schemas.microsoft.com/office/drawing/2014/main" id="{9607B260-ED06-BD64-3AA2-BE134CFA91A9}"/>
                  </a:ext>
                </a:extLst>
              </p14:cNvPr>
              <p14:cNvContentPartPr/>
              <p14:nvPr/>
            </p14:nvContentPartPr>
            <p14:xfrm>
              <a:off x="4937007" y="718069"/>
              <a:ext cx="506160" cy="67320"/>
            </p14:xfrm>
          </p:contentPart>
        </mc:Choice>
        <mc:Fallback xmlns="">
          <p:pic>
            <p:nvPicPr>
              <p:cNvPr id="35" name="Freihand 34">
                <a:extLst>
                  <a:ext uri="{FF2B5EF4-FFF2-40B4-BE49-F238E27FC236}">
                    <a16:creationId xmlns:a16="http://schemas.microsoft.com/office/drawing/2014/main" id="{9607B260-ED06-BD64-3AA2-BE134CFA91A9}"/>
                  </a:ext>
                </a:extLst>
              </p:cNvPr>
              <p:cNvPicPr/>
              <p:nvPr/>
            </p:nvPicPr>
            <p:blipFill>
              <a:blip r:embed="rId34"/>
              <a:stretch>
                <a:fillRect/>
              </a:stretch>
            </p:blipFill>
            <p:spPr>
              <a:xfrm>
                <a:off x="4928367" y="709069"/>
                <a:ext cx="5238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6" name="Freihand 65">
                <a:extLst>
                  <a:ext uri="{FF2B5EF4-FFF2-40B4-BE49-F238E27FC236}">
                    <a16:creationId xmlns:a16="http://schemas.microsoft.com/office/drawing/2014/main" id="{616EA849-E88E-0FEC-7385-139A5C430CEE}"/>
                  </a:ext>
                </a:extLst>
              </p14:cNvPr>
              <p14:cNvContentPartPr/>
              <p14:nvPr/>
            </p14:nvContentPartPr>
            <p14:xfrm>
              <a:off x="-5793" y="1483069"/>
              <a:ext cx="592200" cy="571680"/>
            </p14:xfrm>
          </p:contentPart>
        </mc:Choice>
        <mc:Fallback xmlns="">
          <p:pic>
            <p:nvPicPr>
              <p:cNvPr id="66" name="Freihand 65">
                <a:extLst>
                  <a:ext uri="{FF2B5EF4-FFF2-40B4-BE49-F238E27FC236}">
                    <a16:creationId xmlns:a16="http://schemas.microsoft.com/office/drawing/2014/main" id="{616EA849-E88E-0FEC-7385-139A5C430CEE}"/>
                  </a:ext>
                </a:extLst>
              </p:cNvPr>
              <p:cNvPicPr/>
              <p:nvPr/>
            </p:nvPicPr>
            <p:blipFill>
              <a:blip r:embed="rId36"/>
              <a:stretch>
                <a:fillRect/>
              </a:stretch>
            </p:blipFill>
            <p:spPr>
              <a:xfrm>
                <a:off x="-14793" y="1474069"/>
                <a:ext cx="609840" cy="5893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0" name="Freihand 59">
                <a:extLst>
                  <a:ext uri="{FF2B5EF4-FFF2-40B4-BE49-F238E27FC236}">
                    <a16:creationId xmlns:a16="http://schemas.microsoft.com/office/drawing/2014/main" id="{6F426CDE-0BCA-CEE8-B86D-9373D820CF96}"/>
                  </a:ext>
                </a:extLst>
              </p14:cNvPr>
              <p14:cNvContentPartPr/>
              <p14:nvPr/>
            </p14:nvContentPartPr>
            <p14:xfrm>
              <a:off x="3962487" y="3822709"/>
              <a:ext cx="26640" cy="267120"/>
            </p14:xfrm>
          </p:contentPart>
        </mc:Choice>
        <mc:Fallback xmlns="">
          <p:pic>
            <p:nvPicPr>
              <p:cNvPr id="60" name="Freihand 59">
                <a:extLst>
                  <a:ext uri="{FF2B5EF4-FFF2-40B4-BE49-F238E27FC236}">
                    <a16:creationId xmlns:a16="http://schemas.microsoft.com/office/drawing/2014/main" id="{6F426CDE-0BCA-CEE8-B86D-9373D820CF96}"/>
                  </a:ext>
                </a:extLst>
              </p:cNvPr>
              <p:cNvPicPr/>
              <p:nvPr/>
            </p:nvPicPr>
            <p:blipFill>
              <a:blip r:embed="rId38"/>
              <a:stretch>
                <a:fillRect/>
              </a:stretch>
            </p:blipFill>
            <p:spPr>
              <a:xfrm>
                <a:off x="3953487" y="3814069"/>
                <a:ext cx="4428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64" name="Freihand 63">
                <a:extLst>
                  <a:ext uri="{FF2B5EF4-FFF2-40B4-BE49-F238E27FC236}">
                    <a16:creationId xmlns:a16="http://schemas.microsoft.com/office/drawing/2014/main" id="{AF703D1C-B334-A264-48B8-412C27872078}"/>
                  </a:ext>
                </a:extLst>
              </p14:cNvPr>
              <p14:cNvContentPartPr/>
              <p14:nvPr/>
            </p14:nvContentPartPr>
            <p14:xfrm>
              <a:off x="792687" y="1787269"/>
              <a:ext cx="831600" cy="75240"/>
            </p14:xfrm>
          </p:contentPart>
        </mc:Choice>
        <mc:Fallback xmlns="">
          <p:pic>
            <p:nvPicPr>
              <p:cNvPr id="64" name="Freihand 63">
                <a:extLst>
                  <a:ext uri="{FF2B5EF4-FFF2-40B4-BE49-F238E27FC236}">
                    <a16:creationId xmlns:a16="http://schemas.microsoft.com/office/drawing/2014/main" id="{AF703D1C-B334-A264-48B8-412C27872078}"/>
                  </a:ext>
                </a:extLst>
              </p:cNvPr>
              <p:cNvPicPr/>
              <p:nvPr/>
            </p:nvPicPr>
            <p:blipFill>
              <a:blip r:embed="rId40"/>
              <a:stretch>
                <a:fillRect/>
              </a:stretch>
            </p:blipFill>
            <p:spPr>
              <a:xfrm>
                <a:off x="783687" y="1778269"/>
                <a:ext cx="8492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67" name="Freihand 66">
                <a:extLst>
                  <a:ext uri="{FF2B5EF4-FFF2-40B4-BE49-F238E27FC236}">
                    <a16:creationId xmlns:a16="http://schemas.microsoft.com/office/drawing/2014/main" id="{6629FC25-7E59-4043-D029-FDA04A8EC5FE}"/>
                  </a:ext>
                </a:extLst>
              </p14:cNvPr>
              <p14:cNvContentPartPr/>
              <p14:nvPr/>
            </p14:nvContentPartPr>
            <p14:xfrm>
              <a:off x="255207" y="1907869"/>
              <a:ext cx="162720" cy="33480"/>
            </p14:xfrm>
          </p:contentPart>
        </mc:Choice>
        <mc:Fallback xmlns="">
          <p:pic>
            <p:nvPicPr>
              <p:cNvPr id="67" name="Freihand 66">
                <a:extLst>
                  <a:ext uri="{FF2B5EF4-FFF2-40B4-BE49-F238E27FC236}">
                    <a16:creationId xmlns:a16="http://schemas.microsoft.com/office/drawing/2014/main" id="{6629FC25-7E59-4043-D029-FDA04A8EC5FE}"/>
                  </a:ext>
                </a:extLst>
              </p:cNvPr>
              <p:cNvPicPr/>
              <p:nvPr/>
            </p:nvPicPr>
            <p:blipFill>
              <a:blip r:embed="rId42"/>
              <a:stretch>
                <a:fillRect/>
              </a:stretch>
            </p:blipFill>
            <p:spPr>
              <a:xfrm>
                <a:off x="246567" y="1899229"/>
                <a:ext cx="1803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01" name="Freihand 200">
                <a:extLst>
                  <a:ext uri="{FF2B5EF4-FFF2-40B4-BE49-F238E27FC236}">
                    <a16:creationId xmlns:a16="http://schemas.microsoft.com/office/drawing/2014/main" id="{AB340462-F37F-4BAF-32CC-B80D1891F8AA}"/>
                  </a:ext>
                </a:extLst>
              </p14:cNvPr>
              <p14:cNvContentPartPr/>
              <p14:nvPr/>
            </p14:nvContentPartPr>
            <p14:xfrm>
              <a:off x="5569887" y="4747549"/>
              <a:ext cx="662400" cy="170640"/>
            </p14:xfrm>
          </p:contentPart>
        </mc:Choice>
        <mc:Fallback xmlns="">
          <p:pic>
            <p:nvPicPr>
              <p:cNvPr id="201" name="Freihand 200">
                <a:extLst>
                  <a:ext uri="{FF2B5EF4-FFF2-40B4-BE49-F238E27FC236}">
                    <a16:creationId xmlns:a16="http://schemas.microsoft.com/office/drawing/2014/main" id="{AB340462-F37F-4BAF-32CC-B80D1891F8AA}"/>
                  </a:ext>
                </a:extLst>
              </p:cNvPr>
              <p:cNvPicPr/>
              <p:nvPr/>
            </p:nvPicPr>
            <p:blipFill>
              <a:blip r:embed="rId44"/>
              <a:stretch>
                <a:fillRect/>
              </a:stretch>
            </p:blipFill>
            <p:spPr>
              <a:xfrm>
                <a:off x="5561247" y="4738909"/>
                <a:ext cx="6800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02" name="Freihand 201">
                <a:extLst>
                  <a:ext uri="{FF2B5EF4-FFF2-40B4-BE49-F238E27FC236}">
                    <a16:creationId xmlns:a16="http://schemas.microsoft.com/office/drawing/2014/main" id="{5086C6DA-03ED-5EF0-82FD-41F95C80280C}"/>
                  </a:ext>
                </a:extLst>
              </p14:cNvPr>
              <p14:cNvContentPartPr/>
              <p14:nvPr/>
            </p14:nvContentPartPr>
            <p14:xfrm>
              <a:off x="6058767" y="4681669"/>
              <a:ext cx="27720" cy="26280"/>
            </p14:xfrm>
          </p:contentPart>
        </mc:Choice>
        <mc:Fallback xmlns="">
          <p:pic>
            <p:nvPicPr>
              <p:cNvPr id="202" name="Freihand 201">
                <a:extLst>
                  <a:ext uri="{FF2B5EF4-FFF2-40B4-BE49-F238E27FC236}">
                    <a16:creationId xmlns:a16="http://schemas.microsoft.com/office/drawing/2014/main" id="{5086C6DA-03ED-5EF0-82FD-41F95C80280C}"/>
                  </a:ext>
                </a:extLst>
              </p:cNvPr>
              <p:cNvPicPr/>
              <p:nvPr/>
            </p:nvPicPr>
            <p:blipFill>
              <a:blip r:embed="rId46"/>
              <a:stretch>
                <a:fillRect/>
              </a:stretch>
            </p:blipFill>
            <p:spPr>
              <a:xfrm>
                <a:off x="6050127" y="4673029"/>
                <a:ext cx="453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03" name="Freihand 202">
                <a:extLst>
                  <a:ext uri="{FF2B5EF4-FFF2-40B4-BE49-F238E27FC236}">
                    <a16:creationId xmlns:a16="http://schemas.microsoft.com/office/drawing/2014/main" id="{E4DFDE69-EC6F-6C73-2B27-896C5A167AFD}"/>
                  </a:ext>
                </a:extLst>
              </p14:cNvPr>
              <p14:cNvContentPartPr/>
              <p14:nvPr/>
            </p14:nvContentPartPr>
            <p14:xfrm>
              <a:off x="6447567" y="4700749"/>
              <a:ext cx="313200" cy="172800"/>
            </p14:xfrm>
          </p:contentPart>
        </mc:Choice>
        <mc:Fallback xmlns="">
          <p:pic>
            <p:nvPicPr>
              <p:cNvPr id="203" name="Freihand 202">
                <a:extLst>
                  <a:ext uri="{FF2B5EF4-FFF2-40B4-BE49-F238E27FC236}">
                    <a16:creationId xmlns:a16="http://schemas.microsoft.com/office/drawing/2014/main" id="{E4DFDE69-EC6F-6C73-2B27-896C5A167AFD}"/>
                  </a:ext>
                </a:extLst>
              </p:cNvPr>
              <p:cNvPicPr/>
              <p:nvPr/>
            </p:nvPicPr>
            <p:blipFill>
              <a:blip r:embed="rId48"/>
              <a:stretch>
                <a:fillRect/>
              </a:stretch>
            </p:blipFill>
            <p:spPr>
              <a:xfrm>
                <a:off x="6438927" y="4691749"/>
                <a:ext cx="3308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05" name="Freihand 204">
                <a:extLst>
                  <a:ext uri="{FF2B5EF4-FFF2-40B4-BE49-F238E27FC236}">
                    <a16:creationId xmlns:a16="http://schemas.microsoft.com/office/drawing/2014/main" id="{730499E5-126A-5F9A-078D-B569B876D9BA}"/>
                  </a:ext>
                </a:extLst>
              </p14:cNvPr>
              <p14:cNvContentPartPr/>
              <p14:nvPr/>
            </p14:nvContentPartPr>
            <p14:xfrm>
              <a:off x="6291327" y="4525429"/>
              <a:ext cx="275040" cy="105840"/>
            </p14:xfrm>
          </p:contentPart>
        </mc:Choice>
        <mc:Fallback xmlns="">
          <p:pic>
            <p:nvPicPr>
              <p:cNvPr id="205" name="Freihand 204">
                <a:extLst>
                  <a:ext uri="{FF2B5EF4-FFF2-40B4-BE49-F238E27FC236}">
                    <a16:creationId xmlns:a16="http://schemas.microsoft.com/office/drawing/2014/main" id="{730499E5-126A-5F9A-078D-B569B876D9BA}"/>
                  </a:ext>
                </a:extLst>
              </p:cNvPr>
              <p:cNvPicPr/>
              <p:nvPr/>
            </p:nvPicPr>
            <p:blipFill>
              <a:blip r:embed="rId50"/>
              <a:stretch>
                <a:fillRect/>
              </a:stretch>
            </p:blipFill>
            <p:spPr>
              <a:xfrm>
                <a:off x="6282687" y="4516789"/>
                <a:ext cx="2926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06" name="Freihand 205">
                <a:extLst>
                  <a:ext uri="{FF2B5EF4-FFF2-40B4-BE49-F238E27FC236}">
                    <a16:creationId xmlns:a16="http://schemas.microsoft.com/office/drawing/2014/main" id="{B10DA332-8E0E-56E7-1162-4B7220927F70}"/>
                  </a:ext>
                </a:extLst>
              </p14:cNvPr>
              <p14:cNvContentPartPr/>
              <p14:nvPr/>
            </p14:nvContentPartPr>
            <p14:xfrm>
              <a:off x="6489327" y="4449829"/>
              <a:ext cx="55080" cy="3600"/>
            </p14:xfrm>
          </p:contentPart>
        </mc:Choice>
        <mc:Fallback xmlns="">
          <p:pic>
            <p:nvPicPr>
              <p:cNvPr id="206" name="Freihand 205">
                <a:extLst>
                  <a:ext uri="{FF2B5EF4-FFF2-40B4-BE49-F238E27FC236}">
                    <a16:creationId xmlns:a16="http://schemas.microsoft.com/office/drawing/2014/main" id="{B10DA332-8E0E-56E7-1162-4B7220927F70}"/>
                  </a:ext>
                </a:extLst>
              </p:cNvPr>
              <p:cNvPicPr/>
              <p:nvPr/>
            </p:nvPicPr>
            <p:blipFill>
              <a:blip r:embed="rId52"/>
              <a:stretch>
                <a:fillRect/>
              </a:stretch>
            </p:blipFill>
            <p:spPr>
              <a:xfrm>
                <a:off x="6480327" y="4440829"/>
                <a:ext cx="727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07" name="Freihand 206">
                <a:extLst>
                  <a:ext uri="{FF2B5EF4-FFF2-40B4-BE49-F238E27FC236}">
                    <a16:creationId xmlns:a16="http://schemas.microsoft.com/office/drawing/2014/main" id="{CDB918EF-7300-4801-3D61-7D29D72A9183}"/>
                  </a:ext>
                </a:extLst>
              </p14:cNvPr>
              <p14:cNvContentPartPr/>
              <p14:nvPr/>
            </p14:nvContentPartPr>
            <p14:xfrm>
              <a:off x="6647727" y="4414909"/>
              <a:ext cx="83160" cy="138240"/>
            </p14:xfrm>
          </p:contentPart>
        </mc:Choice>
        <mc:Fallback xmlns="">
          <p:pic>
            <p:nvPicPr>
              <p:cNvPr id="207" name="Freihand 206">
                <a:extLst>
                  <a:ext uri="{FF2B5EF4-FFF2-40B4-BE49-F238E27FC236}">
                    <a16:creationId xmlns:a16="http://schemas.microsoft.com/office/drawing/2014/main" id="{CDB918EF-7300-4801-3D61-7D29D72A9183}"/>
                  </a:ext>
                </a:extLst>
              </p:cNvPr>
              <p:cNvPicPr/>
              <p:nvPr/>
            </p:nvPicPr>
            <p:blipFill>
              <a:blip r:embed="rId54"/>
              <a:stretch>
                <a:fillRect/>
              </a:stretch>
            </p:blipFill>
            <p:spPr>
              <a:xfrm>
                <a:off x="6638727" y="4405909"/>
                <a:ext cx="1008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10" name="Freihand 209">
                <a:extLst>
                  <a:ext uri="{FF2B5EF4-FFF2-40B4-BE49-F238E27FC236}">
                    <a16:creationId xmlns:a16="http://schemas.microsoft.com/office/drawing/2014/main" id="{CFEADDD8-271E-D20B-EC43-AC831DF6580D}"/>
                  </a:ext>
                </a:extLst>
              </p14:cNvPr>
              <p14:cNvContentPartPr/>
              <p14:nvPr/>
            </p14:nvContentPartPr>
            <p14:xfrm>
              <a:off x="7358007" y="4572589"/>
              <a:ext cx="11880" cy="29880"/>
            </p14:xfrm>
          </p:contentPart>
        </mc:Choice>
        <mc:Fallback xmlns="">
          <p:pic>
            <p:nvPicPr>
              <p:cNvPr id="210" name="Freihand 209">
                <a:extLst>
                  <a:ext uri="{FF2B5EF4-FFF2-40B4-BE49-F238E27FC236}">
                    <a16:creationId xmlns:a16="http://schemas.microsoft.com/office/drawing/2014/main" id="{CFEADDD8-271E-D20B-EC43-AC831DF6580D}"/>
                  </a:ext>
                </a:extLst>
              </p:cNvPr>
              <p:cNvPicPr/>
              <p:nvPr/>
            </p:nvPicPr>
            <p:blipFill>
              <a:blip r:embed="rId56"/>
              <a:stretch>
                <a:fillRect/>
              </a:stretch>
            </p:blipFill>
            <p:spPr>
              <a:xfrm>
                <a:off x="7349367" y="4563589"/>
                <a:ext cx="295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09" name="Freihand 208">
                <a:extLst>
                  <a:ext uri="{FF2B5EF4-FFF2-40B4-BE49-F238E27FC236}">
                    <a16:creationId xmlns:a16="http://schemas.microsoft.com/office/drawing/2014/main" id="{5CBC3BF7-A274-EA49-0C1B-F6D820237842}"/>
                  </a:ext>
                </a:extLst>
              </p14:cNvPr>
              <p14:cNvContentPartPr/>
              <p14:nvPr/>
            </p14:nvContentPartPr>
            <p14:xfrm>
              <a:off x="7093407" y="4712629"/>
              <a:ext cx="351360" cy="134640"/>
            </p14:xfrm>
          </p:contentPart>
        </mc:Choice>
        <mc:Fallback xmlns="">
          <p:pic>
            <p:nvPicPr>
              <p:cNvPr id="209" name="Freihand 208">
                <a:extLst>
                  <a:ext uri="{FF2B5EF4-FFF2-40B4-BE49-F238E27FC236}">
                    <a16:creationId xmlns:a16="http://schemas.microsoft.com/office/drawing/2014/main" id="{5CBC3BF7-A274-EA49-0C1B-F6D820237842}"/>
                  </a:ext>
                </a:extLst>
              </p:cNvPr>
              <p:cNvPicPr/>
              <p:nvPr/>
            </p:nvPicPr>
            <p:blipFill>
              <a:blip r:embed="rId58"/>
              <a:stretch>
                <a:fillRect/>
              </a:stretch>
            </p:blipFill>
            <p:spPr>
              <a:xfrm>
                <a:off x="7084407" y="4703629"/>
                <a:ext cx="3690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11" name="Freihand 210">
                <a:extLst>
                  <a:ext uri="{FF2B5EF4-FFF2-40B4-BE49-F238E27FC236}">
                    <a16:creationId xmlns:a16="http://schemas.microsoft.com/office/drawing/2014/main" id="{6A3E78D6-9A64-93A1-7159-BA378516C781}"/>
                  </a:ext>
                </a:extLst>
              </p14:cNvPr>
              <p14:cNvContentPartPr/>
              <p14:nvPr/>
            </p14:nvContentPartPr>
            <p14:xfrm>
              <a:off x="7442247" y="4702189"/>
              <a:ext cx="118800" cy="118800"/>
            </p14:xfrm>
          </p:contentPart>
        </mc:Choice>
        <mc:Fallback xmlns="">
          <p:pic>
            <p:nvPicPr>
              <p:cNvPr id="211" name="Freihand 210">
                <a:extLst>
                  <a:ext uri="{FF2B5EF4-FFF2-40B4-BE49-F238E27FC236}">
                    <a16:creationId xmlns:a16="http://schemas.microsoft.com/office/drawing/2014/main" id="{6A3E78D6-9A64-93A1-7159-BA378516C781}"/>
                  </a:ext>
                </a:extLst>
              </p:cNvPr>
              <p:cNvPicPr/>
              <p:nvPr/>
            </p:nvPicPr>
            <p:blipFill>
              <a:blip r:embed="rId60"/>
              <a:stretch>
                <a:fillRect/>
              </a:stretch>
            </p:blipFill>
            <p:spPr>
              <a:xfrm>
                <a:off x="7433247" y="4693189"/>
                <a:ext cx="1364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57" name="Freihand 156">
                <a:extLst>
                  <a:ext uri="{FF2B5EF4-FFF2-40B4-BE49-F238E27FC236}">
                    <a16:creationId xmlns:a16="http://schemas.microsoft.com/office/drawing/2014/main" id="{C6C9DCD6-8CB7-D2C0-A9E9-A72AB1A48F93}"/>
                  </a:ext>
                </a:extLst>
              </p14:cNvPr>
              <p14:cNvContentPartPr/>
              <p14:nvPr/>
            </p14:nvContentPartPr>
            <p14:xfrm>
              <a:off x="181767" y="4554229"/>
              <a:ext cx="146880" cy="148320"/>
            </p14:xfrm>
          </p:contentPart>
        </mc:Choice>
        <mc:Fallback xmlns="">
          <p:pic>
            <p:nvPicPr>
              <p:cNvPr id="157" name="Freihand 156">
                <a:extLst>
                  <a:ext uri="{FF2B5EF4-FFF2-40B4-BE49-F238E27FC236}">
                    <a16:creationId xmlns:a16="http://schemas.microsoft.com/office/drawing/2014/main" id="{C6C9DCD6-8CB7-D2C0-A9E9-A72AB1A48F93}"/>
                  </a:ext>
                </a:extLst>
              </p:cNvPr>
              <p:cNvPicPr/>
              <p:nvPr/>
            </p:nvPicPr>
            <p:blipFill>
              <a:blip r:embed="rId62"/>
              <a:stretch>
                <a:fillRect/>
              </a:stretch>
            </p:blipFill>
            <p:spPr>
              <a:xfrm>
                <a:off x="172767" y="4545589"/>
                <a:ext cx="1645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58" name="Freihand 157">
                <a:extLst>
                  <a:ext uri="{FF2B5EF4-FFF2-40B4-BE49-F238E27FC236}">
                    <a16:creationId xmlns:a16="http://schemas.microsoft.com/office/drawing/2014/main" id="{EA67D4A9-8C16-D5C4-529F-24F74CC413C4}"/>
                  </a:ext>
                </a:extLst>
              </p14:cNvPr>
              <p14:cNvContentPartPr/>
              <p14:nvPr/>
            </p14:nvContentPartPr>
            <p14:xfrm>
              <a:off x="303807" y="4615789"/>
              <a:ext cx="223560" cy="83520"/>
            </p14:xfrm>
          </p:contentPart>
        </mc:Choice>
        <mc:Fallback xmlns="">
          <p:pic>
            <p:nvPicPr>
              <p:cNvPr id="158" name="Freihand 157">
                <a:extLst>
                  <a:ext uri="{FF2B5EF4-FFF2-40B4-BE49-F238E27FC236}">
                    <a16:creationId xmlns:a16="http://schemas.microsoft.com/office/drawing/2014/main" id="{EA67D4A9-8C16-D5C4-529F-24F74CC413C4}"/>
                  </a:ext>
                </a:extLst>
              </p:cNvPr>
              <p:cNvPicPr/>
              <p:nvPr/>
            </p:nvPicPr>
            <p:blipFill>
              <a:blip r:embed="rId64"/>
              <a:stretch>
                <a:fillRect/>
              </a:stretch>
            </p:blipFill>
            <p:spPr>
              <a:xfrm>
                <a:off x="295167" y="4606789"/>
                <a:ext cx="2412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59" name="Freihand 158">
                <a:extLst>
                  <a:ext uri="{FF2B5EF4-FFF2-40B4-BE49-F238E27FC236}">
                    <a16:creationId xmlns:a16="http://schemas.microsoft.com/office/drawing/2014/main" id="{9CC4BE6A-B439-B8BF-C8C2-05D01B23EF43}"/>
                  </a:ext>
                </a:extLst>
              </p14:cNvPr>
              <p14:cNvContentPartPr/>
              <p14:nvPr/>
            </p14:nvContentPartPr>
            <p14:xfrm>
              <a:off x="581727" y="4603189"/>
              <a:ext cx="127800" cy="122400"/>
            </p14:xfrm>
          </p:contentPart>
        </mc:Choice>
        <mc:Fallback xmlns="">
          <p:pic>
            <p:nvPicPr>
              <p:cNvPr id="159" name="Freihand 158">
                <a:extLst>
                  <a:ext uri="{FF2B5EF4-FFF2-40B4-BE49-F238E27FC236}">
                    <a16:creationId xmlns:a16="http://schemas.microsoft.com/office/drawing/2014/main" id="{9CC4BE6A-B439-B8BF-C8C2-05D01B23EF43}"/>
                  </a:ext>
                </a:extLst>
              </p:cNvPr>
              <p:cNvPicPr/>
              <p:nvPr/>
            </p:nvPicPr>
            <p:blipFill>
              <a:blip r:embed="rId66"/>
              <a:stretch>
                <a:fillRect/>
              </a:stretch>
            </p:blipFill>
            <p:spPr>
              <a:xfrm>
                <a:off x="573087" y="4594549"/>
                <a:ext cx="1454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60" name="Freihand 159">
                <a:extLst>
                  <a:ext uri="{FF2B5EF4-FFF2-40B4-BE49-F238E27FC236}">
                    <a16:creationId xmlns:a16="http://schemas.microsoft.com/office/drawing/2014/main" id="{6A642430-D903-805A-D11D-D24C10BBB6D6}"/>
                  </a:ext>
                </a:extLst>
              </p14:cNvPr>
              <p14:cNvContentPartPr/>
              <p14:nvPr/>
            </p14:nvContentPartPr>
            <p14:xfrm>
              <a:off x="767847" y="4457749"/>
              <a:ext cx="162360" cy="223920"/>
            </p14:xfrm>
          </p:contentPart>
        </mc:Choice>
        <mc:Fallback xmlns="">
          <p:pic>
            <p:nvPicPr>
              <p:cNvPr id="160" name="Freihand 159">
                <a:extLst>
                  <a:ext uri="{FF2B5EF4-FFF2-40B4-BE49-F238E27FC236}">
                    <a16:creationId xmlns:a16="http://schemas.microsoft.com/office/drawing/2014/main" id="{6A642430-D903-805A-D11D-D24C10BBB6D6}"/>
                  </a:ext>
                </a:extLst>
              </p:cNvPr>
              <p:cNvPicPr/>
              <p:nvPr/>
            </p:nvPicPr>
            <p:blipFill>
              <a:blip r:embed="rId68"/>
              <a:stretch>
                <a:fillRect/>
              </a:stretch>
            </p:blipFill>
            <p:spPr>
              <a:xfrm>
                <a:off x="759207" y="4449109"/>
                <a:ext cx="18000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61" name="Freihand 160">
                <a:extLst>
                  <a:ext uri="{FF2B5EF4-FFF2-40B4-BE49-F238E27FC236}">
                    <a16:creationId xmlns:a16="http://schemas.microsoft.com/office/drawing/2014/main" id="{E74D00A7-A6E3-F870-B1AA-3B4229A36856}"/>
                  </a:ext>
                </a:extLst>
              </p14:cNvPr>
              <p14:cNvContentPartPr/>
              <p14:nvPr/>
            </p14:nvContentPartPr>
            <p14:xfrm>
              <a:off x="956847" y="4422829"/>
              <a:ext cx="83880" cy="230040"/>
            </p14:xfrm>
          </p:contentPart>
        </mc:Choice>
        <mc:Fallback xmlns="">
          <p:pic>
            <p:nvPicPr>
              <p:cNvPr id="161" name="Freihand 160">
                <a:extLst>
                  <a:ext uri="{FF2B5EF4-FFF2-40B4-BE49-F238E27FC236}">
                    <a16:creationId xmlns:a16="http://schemas.microsoft.com/office/drawing/2014/main" id="{E74D00A7-A6E3-F870-B1AA-3B4229A36856}"/>
                  </a:ext>
                </a:extLst>
              </p:cNvPr>
              <p:cNvPicPr/>
              <p:nvPr/>
            </p:nvPicPr>
            <p:blipFill>
              <a:blip r:embed="rId70"/>
              <a:stretch>
                <a:fillRect/>
              </a:stretch>
            </p:blipFill>
            <p:spPr>
              <a:xfrm>
                <a:off x="947847" y="4413829"/>
                <a:ext cx="10152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62" name="Freihand 161">
                <a:extLst>
                  <a:ext uri="{FF2B5EF4-FFF2-40B4-BE49-F238E27FC236}">
                    <a16:creationId xmlns:a16="http://schemas.microsoft.com/office/drawing/2014/main" id="{9D7059C2-D6B4-4073-68B7-D32F91903FE9}"/>
                  </a:ext>
                </a:extLst>
              </p14:cNvPr>
              <p14:cNvContentPartPr/>
              <p14:nvPr/>
            </p14:nvContentPartPr>
            <p14:xfrm>
              <a:off x="1064487" y="4574029"/>
              <a:ext cx="113040" cy="73440"/>
            </p14:xfrm>
          </p:contentPart>
        </mc:Choice>
        <mc:Fallback xmlns="">
          <p:pic>
            <p:nvPicPr>
              <p:cNvPr id="162" name="Freihand 161">
                <a:extLst>
                  <a:ext uri="{FF2B5EF4-FFF2-40B4-BE49-F238E27FC236}">
                    <a16:creationId xmlns:a16="http://schemas.microsoft.com/office/drawing/2014/main" id="{9D7059C2-D6B4-4073-68B7-D32F91903FE9}"/>
                  </a:ext>
                </a:extLst>
              </p:cNvPr>
              <p:cNvPicPr/>
              <p:nvPr/>
            </p:nvPicPr>
            <p:blipFill>
              <a:blip r:embed="rId72"/>
              <a:stretch>
                <a:fillRect/>
              </a:stretch>
            </p:blipFill>
            <p:spPr>
              <a:xfrm>
                <a:off x="1055487" y="4565029"/>
                <a:ext cx="1306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63" name="Freihand 162">
                <a:extLst>
                  <a:ext uri="{FF2B5EF4-FFF2-40B4-BE49-F238E27FC236}">
                    <a16:creationId xmlns:a16="http://schemas.microsoft.com/office/drawing/2014/main" id="{16F437C3-606E-1180-D639-81F2EF69FC7A}"/>
                  </a:ext>
                </a:extLst>
              </p14:cNvPr>
              <p14:cNvContentPartPr/>
              <p14:nvPr/>
            </p14:nvContentPartPr>
            <p14:xfrm>
              <a:off x="1247727" y="4435069"/>
              <a:ext cx="115560" cy="194040"/>
            </p14:xfrm>
          </p:contentPart>
        </mc:Choice>
        <mc:Fallback xmlns="">
          <p:pic>
            <p:nvPicPr>
              <p:cNvPr id="163" name="Freihand 162">
                <a:extLst>
                  <a:ext uri="{FF2B5EF4-FFF2-40B4-BE49-F238E27FC236}">
                    <a16:creationId xmlns:a16="http://schemas.microsoft.com/office/drawing/2014/main" id="{16F437C3-606E-1180-D639-81F2EF69FC7A}"/>
                  </a:ext>
                </a:extLst>
              </p:cNvPr>
              <p:cNvPicPr/>
              <p:nvPr/>
            </p:nvPicPr>
            <p:blipFill>
              <a:blip r:embed="rId74"/>
              <a:stretch>
                <a:fillRect/>
              </a:stretch>
            </p:blipFill>
            <p:spPr>
              <a:xfrm>
                <a:off x="1239087" y="4426429"/>
                <a:ext cx="1332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64" name="Freihand 163">
                <a:extLst>
                  <a:ext uri="{FF2B5EF4-FFF2-40B4-BE49-F238E27FC236}">
                    <a16:creationId xmlns:a16="http://schemas.microsoft.com/office/drawing/2014/main" id="{8B38CB07-F958-52E3-849F-F257E1FBF914}"/>
                  </a:ext>
                </a:extLst>
              </p14:cNvPr>
              <p14:cNvContentPartPr/>
              <p14:nvPr/>
            </p14:nvContentPartPr>
            <p14:xfrm>
              <a:off x="1398927" y="4420309"/>
              <a:ext cx="18000" cy="39600"/>
            </p14:xfrm>
          </p:contentPart>
        </mc:Choice>
        <mc:Fallback xmlns="">
          <p:pic>
            <p:nvPicPr>
              <p:cNvPr id="164" name="Freihand 163">
                <a:extLst>
                  <a:ext uri="{FF2B5EF4-FFF2-40B4-BE49-F238E27FC236}">
                    <a16:creationId xmlns:a16="http://schemas.microsoft.com/office/drawing/2014/main" id="{8B38CB07-F958-52E3-849F-F257E1FBF914}"/>
                  </a:ext>
                </a:extLst>
              </p:cNvPr>
              <p:cNvPicPr/>
              <p:nvPr/>
            </p:nvPicPr>
            <p:blipFill>
              <a:blip r:embed="rId76"/>
              <a:stretch>
                <a:fillRect/>
              </a:stretch>
            </p:blipFill>
            <p:spPr>
              <a:xfrm>
                <a:off x="1390287" y="4411309"/>
                <a:ext cx="356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65" name="Freihand 164">
                <a:extLst>
                  <a:ext uri="{FF2B5EF4-FFF2-40B4-BE49-F238E27FC236}">
                    <a16:creationId xmlns:a16="http://schemas.microsoft.com/office/drawing/2014/main" id="{6C092B06-8D77-7436-C769-BE72D97EDB5E}"/>
                  </a:ext>
                </a:extLst>
              </p14:cNvPr>
              <p14:cNvContentPartPr/>
              <p14:nvPr/>
            </p14:nvContentPartPr>
            <p14:xfrm>
              <a:off x="1433487" y="4562509"/>
              <a:ext cx="183240" cy="78840"/>
            </p14:xfrm>
          </p:contentPart>
        </mc:Choice>
        <mc:Fallback xmlns="">
          <p:pic>
            <p:nvPicPr>
              <p:cNvPr id="165" name="Freihand 164">
                <a:extLst>
                  <a:ext uri="{FF2B5EF4-FFF2-40B4-BE49-F238E27FC236}">
                    <a16:creationId xmlns:a16="http://schemas.microsoft.com/office/drawing/2014/main" id="{6C092B06-8D77-7436-C769-BE72D97EDB5E}"/>
                  </a:ext>
                </a:extLst>
              </p:cNvPr>
              <p:cNvPicPr/>
              <p:nvPr/>
            </p:nvPicPr>
            <p:blipFill>
              <a:blip r:embed="rId78"/>
              <a:stretch>
                <a:fillRect/>
              </a:stretch>
            </p:blipFill>
            <p:spPr>
              <a:xfrm>
                <a:off x="1424847" y="4553869"/>
                <a:ext cx="2008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66" name="Freihand 165">
                <a:extLst>
                  <a:ext uri="{FF2B5EF4-FFF2-40B4-BE49-F238E27FC236}">
                    <a16:creationId xmlns:a16="http://schemas.microsoft.com/office/drawing/2014/main" id="{F2100B3E-D091-BA04-40FA-1F311A00EFC7}"/>
                  </a:ext>
                </a:extLst>
              </p14:cNvPr>
              <p14:cNvContentPartPr/>
              <p14:nvPr/>
            </p14:nvContentPartPr>
            <p14:xfrm>
              <a:off x="1042527" y="4360909"/>
              <a:ext cx="11880" cy="2880"/>
            </p14:xfrm>
          </p:contentPart>
        </mc:Choice>
        <mc:Fallback xmlns="">
          <p:pic>
            <p:nvPicPr>
              <p:cNvPr id="166" name="Freihand 165">
                <a:extLst>
                  <a:ext uri="{FF2B5EF4-FFF2-40B4-BE49-F238E27FC236}">
                    <a16:creationId xmlns:a16="http://schemas.microsoft.com/office/drawing/2014/main" id="{F2100B3E-D091-BA04-40FA-1F311A00EFC7}"/>
                  </a:ext>
                </a:extLst>
              </p:cNvPr>
              <p:cNvPicPr/>
              <p:nvPr/>
            </p:nvPicPr>
            <p:blipFill>
              <a:blip r:embed="rId80"/>
              <a:stretch>
                <a:fillRect/>
              </a:stretch>
            </p:blipFill>
            <p:spPr>
              <a:xfrm>
                <a:off x="1033527" y="4351909"/>
                <a:ext cx="295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67" name="Freihand 166">
                <a:extLst>
                  <a:ext uri="{FF2B5EF4-FFF2-40B4-BE49-F238E27FC236}">
                    <a16:creationId xmlns:a16="http://schemas.microsoft.com/office/drawing/2014/main" id="{3D6BFDB1-5DDF-D6DC-915D-0B890EC55AD3}"/>
                  </a:ext>
                </a:extLst>
              </p14:cNvPr>
              <p14:cNvContentPartPr/>
              <p14:nvPr/>
            </p14:nvContentPartPr>
            <p14:xfrm>
              <a:off x="266367" y="4917469"/>
              <a:ext cx="141120" cy="264240"/>
            </p14:xfrm>
          </p:contentPart>
        </mc:Choice>
        <mc:Fallback xmlns="">
          <p:pic>
            <p:nvPicPr>
              <p:cNvPr id="167" name="Freihand 166">
                <a:extLst>
                  <a:ext uri="{FF2B5EF4-FFF2-40B4-BE49-F238E27FC236}">
                    <a16:creationId xmlns:a16="http://schemas.microsoft.com/office/drawing/2014/main" id="{3D6BFDB1-5DDF-D6DC-915D-0B890EC55AD3}"/>
                  </a:ext>
                </a:extLst>
              </p:cNvPr>
              <p:cNvPicPr/>
              <p:nvPr/>
            </p:nvPicPr>
            <p:blipFill>
              <a:blip r:embed="rId82"/>
              <a:stretch>
                <a:fillRect/>
              </a:stretch>
            </p:blipFill>
            <p:spPr>
              <a:xfrm>
                <a:off x="257727" y="4908469"/>
                <a:ext cx="15876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68" name="Freihand 167">
                <a:extLst>
                  <a:ext uri="{FF2B5EF4-FFF2-40B4-BE49-F238E27FC236}">
                    <a16:creationId xmlns:a16="http://schemas.microsoft.com/office/drawing/2014/main" id="{4386E039-578E-6A97-BCB1-FE234C4A6E0B}"/>
                  </a:ext>
                </a:extLst>
              </p14:cNvPr>
              <p14:cNvContentPartPr/>
              <p14:nvPr/>
            </p14:nvContentPartPr>
            <p14:xfrm>
              <a:off x="584247" y="4939429"/>
              <a:ext cx="33480" cy="187920"/>
            </p14:xfrm>
          </p:contentPart>
        </mc:Choice>
        <mc:Fallback xmlns="">
          <p:pic>
            <p:nvPicPr>
              <p:cNvPr id="168" name="Freihand 167">
                <a:extLst>
                  <a:ext uri="{FF2B5EF4-FFF2-40B4-BE49-F238E27FC236}">
                    <a16:creationId xmlns:a16="http://schemas.microsoft.com/office/drawing/2014/main" id="{4386E039-578E-6A97-BCB1-FE234C4A6E0B}"/>
                  </a:ext>
                </a:extLst>
              </p:cNvPr>
              <p:cNvPicPr/>
              <p:nvPr/>
            </p:nvPicPr>
            <p:blipFill>
              <a:blip r:embed="rId84"/>
              <a:stretch>
                <a:fillRect/>
              </a:stretch>
            </p:blipFill>
            <p:spPr>
              <a:xfrm>
                <a:off x="575607" y="4930429"/>
                <a:ext cx="511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69" name="Freihand 168">
                <a:extLst>
                  <a:ext uri="{FF2B5EF4-FFF2-40B4-BE49-F238E27FC236}">
                    <a16:creationId xmlns:a16="http://schemas.microsoft.com/office/drawing/2014/main" id="{9DB2D1F9-626B-21DE-F1CC-18BC1E5E3F7C}"/>
                  </a:ext>
                </a:extLst>
              </p14:cNvPr>
              <p14:cNvContentPartPr/>
              <p14:nvPr/>
            </p14:nvContentPartPr>
            <p14:xfrm>
              <a:off x="523767" y="4846909"/>
              <a:ext cx="142200" cy="118800"/>
            </p14:xfrm>
          </p:contentPart>
        </mc:Choice>
        <mc:Fallback xmlns="">
          <p:pic>
            <p:nvPicPr>
              <p:cNvPr id="169" name="Freihand 168">
                <a:extLst>
                  <a:ext uri="{FF2B5EF4-FFF2-40B4-BE49-F238E27FC236}">
                    <a16:creationId xmlns:a16="http://schemas.microsoft.com/office/drawing/2014/main" id="{9DB2D1F9-626B-21DE-F1CC-18BC1E5E3F7C}"/>
                  </a:ext>
                </a:extLst>
              </p:cNvPr>
              <p:cNvPicPr/>
              <p:nvPr/>
            </p:nvPicPr>
            <p:blipFill>
              <a:blip r:embed="rId86"/>
              <a:stretch>
                <a:fillRect/>
              </a:stretch>
            </p:blipFill>
            <p:spPr>
              <a:xfrm>
                <a:off x="515127" y="4837909"/>
                <a:ext cx="1598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72" name="Freihand 171">
                <a:extLst>
                  <a:ext uri="{FF2B5EF4-FFF2-40B4-BE49-F238E27FC236}">
                    <a16:creationId xmlns:a16="http://schemas.microsoft.com/office/drawing/2014/main" id="{1AC1D1F3-A5D2-F801-193D-A44A2262A486}"/>
                  </a:ext>
                </a:extLst>
              </p14:cNvPr>
              <p14:cNvContentPartPr/>
              <p14:nvPr/>
            </p14:nvContentPartPr>
            <p14:xfrm>
              <a:off x="816447" y="5064709"/>
              <a:ext cx="177120" cy="18720"/>
            </p14:xfrm>
          </p:contentPart>
        </mc:Choice>
        <mc:Fallback xmlns="">
          <p:pic>
            <p:nvPicPr>
              <p:cNvPr id="172" name="Freihand 171">
                <a:extLst>
                  <a:ext uri="{FF2B5EF4-FFF2-40B4-BE49-F238E27FC236}">
                    <a16:creationId xmlns:a16="http://schemas.microsoft.com/office/drawing/2014/main" id="{1AC1D1F3-A5D2-F801-193D-A44A2262A486}"/>
                  </a:ext>
                </a:extLst>
              </p:cNvPr>
              <p:cNvPicPr/>
              <p:nvPr/>
            </p:nvPicPr>
            <p:blipFill>
              <a:blip r:embed="rId88"/>
              <a:stretch>
                <a:fillRect/>
              </a:stretch>
            </p:blipFill>
            <p:spPr>
              <a:xfrm>
                <a:off x="807447" y="5055709"/>
                <a:ext cx="1947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73" name="Freihand 172">
                <a:extLst>
                  <a:ext uri="{FF2B5EF4-FFF2-40B4-BE49-F238E27FC236}">
                    <a16:creationId xmlns:a16="http://schemas.microsoft.com/office/drawing/2014/main" id="{F15E1A9E-BE33-5055-91F1-6C2D5D6FE075}"/>
                  </a:ext>
                </a:extLst>
              </p14:cNvPr>
              <p14:cNvContentPartPr/>
              <p14:nvPr/>
            </p14:nvContentPartPr>
            <p14:xfrm>
              <a:off x="1040007" y="4989829"/>
              <a:ext cx="146160" cy="175320"/>
            </p14:xfrm>
          </p:contentPart>
        </mc:Choice>
        <mc:Fallback xmlns="">
          <p:pic>
            <p:nvPicPr>
              <p:cNvPr id="173" name="Freihand 172">
                <a:extLst>
                  <a:ext uri="{FF2B5EF4-FFF2-40B4-BE49-F238E27FC236}">
                    <a16:creationId xmlns:a16="http://schemas.microsoft.com/office/drawing/2014/main" id="{F15E1A9E-BE33-5055-91F1-6C2D5D6FE075}"/>
                  </a:ext>
                </a:extLst>
              </p:cNvPr>
              <p:cNvPicPr/>
              <p:nvPr/>
            </p:nvPicPr>
            <p:blipFill>
              <a:blip r:embed="rId90"/>
              <a:stretch>
                <a:fillRect/>
              </a:stretch>
            </p:blipFill>
            <p:spPr>
              <a:xfrm>
                <a:off x="1031007" y="4981189"/>
                <a:ext cx="1638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75" name="Freihand 174">
                <a:extLst>
                  <a:ext uri="{FF2B5EF4-FFF2-40B4-BE49-F238E27FC236}">
                    <a16:creationId xmlns:a16="http://schemas.microsoft.com/office/drawing/2014/main" id="{188FCABA-9A99-E5FB-8757-623455629080}"/>
                  </a:ext>
                </a:extLst>
              </p14:cNvPr>
              <p14:cNvContentPartPr/>
              <p14:nvPr/>
            </p14:nvContentPartPr>
            <p14:xfrm>
              <a:off x="1414047" y="4970749"/>
              <a:ext cx="124560" cy="118080"/>
            </p14:xfrm>
          </p:contentPart>
        </mc:Choice>
        <mc:Fallback xmlns="">
          <p:pic>
            <p:nvPicPr>
              <p:cNvPr id="175" name="Freihand 174">
                <a:extLst>
                  <a:ext uri="{FF2B5EF4-FFF2-40B4-BE49-F238E27FC236}">
                    <a16:creationId xmlns:a16="http://schemas.microsoft.com/office/drawing/2014/main" id="{188FCABA-9A99-E5FB-8757-623455629080}"/>
                  </a:ext>
                </a:extLst>
              </p:cNvPr>
              <p:cNvPicPr/>
              <p:nvPr/>
            </p:nvPicPr>
            <p:blipFill>
              <a:blip r:embed="rId92"/>
              <a:stretch>
                <a:fillRect/>
              </a:stretch>
            </p:blipFill>
            <p:spPr>
              <a:xfrm>
                <a:off x="1405047" y="4961749"/>
                <a:ext cx="1422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76" name="Freihand 175">
                <a:extLst>
                  <a:ext uri="{FF2B5EF4-FFF2-40B4-BE49-F238E27FC236}">
                    <a16:creationId xmlns:a16="http://schemas.microsoft.com/office/drawing/2014/main" id="{F04F3E30-C26A-9A25-4FF2-EF283A73A725}"/>
                  </a:ext>
                </a:extLst>
              </p14:cNvPr>
              <p14:cNvContentPartPr/>
              <p14:nvPr/>
            </p14:nvContentPartPr>
            <p14:xfrm>
              <a:off x="1493247" y="4955269"/>
              <a:ext cx="89640" cy="316440"/>
            </p14:xfrm>
          </p:contentPart>
        </mc:Choice>
        <mc:Fallback xmlns="">
          <p:pic>
            <p:nvPicPr>
              <p:cNvPr id="176" name="Freihand 175">
                <a:extLst>
                  <a:ext uri="{FF2B5EF4-FFF2-40B4-BE49-F238E27FC236}">
                    <a16:creationId xmlns:a16="http://schemas.microsoft.com/office/drawing/2014/main" id="{F04F3E30-C26A-9A25-4FF2-EF283A73A725}"/>
                  </a:ext>
                </a:extLst>
              </p:cNvPr>
              <p:cNvPicPr/>
              <p:nvPr/>
            </p:nvPicPr>
            <p:blipFill>
              <a:blip r:embed="rId94"/>
              <a:stretch>
                <a:fillRect/>
              </a:stretch>
            </p:blipFill>
            <p:spPr>
              <a:xfrm>
                <a:off x="1484247" y="4946629"/>
                <a:ext cx="10728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77" name="Freihand 176">
                <a:extLst>
                  <a:ext uri="{FF2B5EF4-FFF2-40B4-BE49-F238E27FC236}">
                    <a16:creationId xmlns:a16="http://schemas.microsoft.com/office/drawing/2014/main" id="{8F696C3F-399F-3C94-78DE-B1BED1268748}"/>
                  </a:ext>
                </a:extLst>
              </p14:cNvPr>
              <p14:cNvContentPartPr/>
              <p14:nvPr/>
            </p14:nvContentPartPr>
            <p14:xfrm>
              <a:off x="1781247" y="4946989"/>
              <a:ext cx="18720" cy="171000"/>
            </p14:xfrm>
          </p:contentPart>
        </mc:Choice>
        <mc:Fallback xmlns="">
          <p:pic>
            <p:nvPicPr>
              <p:cNvPr id="177" name="Freihand 176">
                <a:extLst>
                  <a:ext uri="{FF2B5EF4-FFF2-40B4-BE49-F238E27FC236}">
                    <a16:creationId xmlns:a16="http://schemas.microsoft.com/office/drawing/2014/main" id="{8F696C3F-399F-3C94-78DE-B1BED1268748}"/>
                  </a:ext>
                </a:extLst>
              </p:cNvPr>
              <p:cNvPicPr/>
              <p:nvPr/>
            </p:nvPicPr>
            <p:blipFill>
              <a:blip r:embed="rId96"/>
              <a:stretch>
                <a:fillRect/>
              </a:stretch>
            </p:blipFill>
            <p:spPr>
              <a:xfrm>
                <a:off x="1772607" y="4937989"/>
                <a:ext cx="363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78" name="Freihand 177">
                <a:extLst>
                  <a:ext uri="{FF2B5EF4-FFF2-40B4-BE49-F238E27FC236}">
                    <a16:creationId xmlns:a16="http://schemas.microsoft.com/office/drawing/2014/main" id="{1CA0A9EE-38D3-8C25-4039-C7829BD77507}"/>
                  </a:ext>
                </a:extLst>
              </p14:cNvPr>
              <p14:cNvContentPartPr/>
              <p14:nvPr/>
            </p14:nvContentPartPr>
            <p14:xfrm>
              <a:off x="1720047" y="4788589"/>
              <a:ext cx="171720" cy="164520"/>
            </p14:xfrm>
          </p:contentPart>
        </mc:Choice>
        <mc:Fallback xmlns="">
          <p:pic>
            <p:nvPicPr>
              <p:cNvPr id="178" name="Freihand 177">
                <a:extLst>
                  <a:ext uri="{FF2B5EF4-FFF2-40B4-BE49-F238E27FC236}">
                    <a16:creationId xmlns:a16="http://schemas.microsoft.com/office/drawing/2014/main" id="{1CA0A9EE-38D3-8C25-4039-C7829BD77507}"/>
                  </a:ext>
                </a:extLst>
              </p:cNvPr>
              <p:cNvPicPr/>
              <p:nvPr/>
            </p:nvPicPr>
            <p:blipFill>
              <a:blip r:embed="rId98"/>
              <a:stretch>
                <a:fillRect/>
              </a:stretch>
            </p:blipFill>
            <p:spPr>
              <a:xfrm>
                <a:off x="1711407" y="4779589"/>
                <a:ext cx="1893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80" name="Freihand 179">
                <a:extLst>
                  <a:ext uri="{FF2B5EF4-FFF2-40B4-BE49-F238E27FC236}">
                    <a16:creationId xmlns:a16="http://schemas.microsoft.com/office/drawing/2014/main" id="{FCD33A40-F995-A7FF-743B-4F31995FBE34}"/>
                  </a:ext>
                </a:extLst>
              </p14:cNvPr>
              <p14:cNvContentPartPr/>
              <p14:nvPr/>
            </p14:nvContentPartPr>
            <p14:xfrm>
              <a:off x="2052687" y="5038789"/>
              <a:ext cx="268560" cy="23760"/>
            </p14:xfrm>
          </p:contentPart>
        </mc:Choice>
        <mc:Fallback xmlns="">
          <p:pic>
            <p:nvPicPr>
              <p:cNvPr id="180" name="Freihand 179">
                <a:extLst>
                  <a:ext uri="{FF2B5EF4-FFF2-40B4-BE49-F238E27FC236}">
                    <a16:creationId xmlns:a16="http://schemas.microsoft.com/office/drawing/2014/main" id="{FCD33A40-F995-A7FF-743B-4F31995FBE34}"/>
                  </a:ext>
                </a:extLst>
              </p:cNvPr>
              <p:cNvPicPr/>
              <p:nvPr/>
            </p:nvPicPr>
            <p:blipFill>
              <a:blip r:embed="rId100"/>
              <a:stretch>
                <a:fillRect/>
              </a:stretch>
            </p:blipFill>
            <p:spPr>
              <a:xfrm>
                <a:off x="2044047" y="5029789"/>
                <a:ext cx="2862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81" name="Freihand 180">
                <a:extLst>
                  <a:ext uri="{FF2B5EF4-FFF2-40B4-BE49-F238E27FC236}">
                    <a16:creationId xmlns:a16="http://schemas.microsoft.com/office/drawing/2014/main" id="{A7661F9C-E4F4-5668-DCC1-33937343A0B4}"/>
                  </a:ext>
                </a:extLst>
              </p14:cNvPr>
              <p14:cNvContentPartPr/>
              <p14:nvPr/>
            </p14:nvContentPartPr>
            <p14:xfrm>
              <a:off x="2307207" y="4940149"/>
              <a:ext cx="117720" cy="181080"/>
            </p14:xfrm>
          </p:contentPart>
        </mc:Choice>
        <mc:Fallback xmlns="">
          <p:pic>
            <p:nvPicPr>
              <p:cNvPr id="181" name="Freihand 180">
                <a:extLst>
                  <a:ext uri="{FF2B5EF4-FFF2-40B4-BE49-F238E27FC236}">
                    <a16:creationId xmlns:a16="http://schemas.microsoft.com/office/drawing/2014/main" id="{A7661F9C-E4F4-5668-DCC1-33937343A0B4}"/>
                  </a:ext>
                </a:extLst>
              </p:cNvPr>
              <p:cNvPicPr/>
              <p:nvPr/>
            </p:nvPicPr>
            <p:blipFill>
              <a:blip r:embed="rId102"/>
              <a:stretch>
                <a:fillRect/>
              </a:stretch>
            </p:blipFill>
            <p:spPr>
              <a:xfrm>
                <a:off x="2298207" y="4931149"/>
                <a:ext cx="1353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83" name="Freihand 182">
                <a:extLst>
                  <a:ext uri="{FF2B5EF4-FFF2-40B4-BE49-F238E27FC236}">
                    <a16:creationId xmlns:a16="http://schemas.microsoft.com/office/drawing/2014/main" id="{85637FD3-A58F-C0F9-D2BE-19170FC5FA98}"/>
                  </a:ext>
                </a:extLst>
              </p14:cNvPr>
              <p14:cNvContentPartPr/>
              <p14:nvPr/>
            </p14:nvContentPartPr>
            <p14:xfrm>
              <a:off x="2694567" y="4940869"/>
              <a:ext cx="99000" cy="140040"/>
            </p14:xfrm>
          </p:contentPart>
        </mc:Choice>
        <mc:Fallback xmlns="">
          <p:pic>
            <p:nvPicPr>
              <p:cNvPr id="183" name="Freihand 182">
                <a:extLst>
                  <a:ext uri="{FF2B5EF4-FFF2-40B4-BE49-F238E27FC236}">
                    <a16:creationId xmlns:a16="http://schemas.microsoft.com/office/drawing/2014/main" id="{85637FD3-A58F-C0F9-D2BE-19170FC5FA98}"/>
                  </a:ext>
                </a:extLst>
              </p:cNvPr>
              <p:cNvPicPr/>
              <p:nvPr/>
            </p:nvPicPr>
            <p:blipFill>
              <a:blip r:embed="rId104"/>
              <a:stretch>
                <a:fillRect/>
              </a:stretch>
            </p:blipFill>
            <p:spPr>
              <a:xfrm>
                <a:off x="2685567" y="4931869"/>
                <a:ext cx="1166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84" name="Freihand 183">
                <a:extLst>
                  <a:ext uri="{FF2B5EF4-FFF2-40B4-BE49-F238E27FC236}">
                    <a16:creationId xmlns:a16="http://schemas.microsoft.com/office/drawing/2014/main" id="{FCBF5CE3-1489-5307-026A-D4E53377C40C}"/>
                  </a:ext>
                </a:extLst>
              </p14:cNvPr>
              <p14:cNvContentPartPr/>
              <p14:nvPr/>
            </p14:nvContentPartPr>
            <p14:xfrm>
              <a:off x="2733807" y="4819549"/>
              <a:ext cx="6480" cy="11880"/>
            </p14:xfrm>
          </p:contentPart>
        </mc:Choice>
        <mc:Fallback xmlns="">
          <p:pic>
            <p:nvPicPr>
              <p:cNvPr id="184" name="Freihand 183">
                <a:extLst>
                  <a:ext uri="{FF2B5EF4-FFF2-40B4-BE49-F238E27FC236}">
                    <a16:creationId xmlns:a16="http://schemas.microsoft.com/office/drawing/2014/main" id="{FCBF5CE3-1489-5307-026A-D4E53377C40C}"/>
                  </a:ext>
                </a:extLst>
              </p:cNvPr>
              <p:cNvPicPr/>
              <p:nvPr/>
            </p:nvPicPr>
            <p:blipFill>
              <a:blip r:embed="rId106"/>
              <a:stretch>
                <a:fillRect/>
              </a:stretch>
            </p:blipFill>
            <p:spPr>
              <a:xfrm>
                <a:off x="2725167" y="4810909"/>
                <a:ext cx="241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85" name="Freihand 184">
                <a:extLst>
                  <a:ext uri="{FF2B5EF4-FFF2-40B4-BE49-F238E27FC236}">
                    <a16:creationId xmlns:a16="http://schemas.microsoft.com/office/drawing/2014/main" id="{3BB3375E-82E6-A266-A4B9-50DB228DAEBA}"/>
                  </a:ext>
                </a:extLst>
              </p14:cNvPr>
              <p14:cNvContentPartPr/>
              <p14:nvPr/>
            </p14:nvContentPartPr>
            <p14:xfrm>
              <a:off x="2964567" y="4913149"/>
              <a:ext cx="24120" cy="180360"/>
            </p14:xfrm>
          </p:contentPart>
        </mc:Choice>
        <mc:Fallback xmlns="">
          <p:pic>
            <p:nvPicPr>
              <p:cNvPr id="185" name="Freihand 184">
                <a:extLst>
                  <a:ext uri="{FF2B5EF4-FFF2-40B4-BE49-F238E27FC236}">
                    <a16:creationId xmlns:a16="http://schemas.microsoft.com/office/drawing/2014/main" id="{3BB3375E-82E6-A266-A4B9-50DB228DAEBA}"/>
                  </a:ext>
                </a:extLst>
              </p:cNvPr>
              <p:cNvPicPr/>
              <p:nvPr/>
            </p:nvPicPr>
            <p:blipFill>
              <a:blip r:embed="rId108"/>
              <a:stretch>
                <a:fillRect/>
              </a:stretch>
            </p:blipFill>
            <p:spPr>
              <a:xfrm>
                <a:off x="2955567" y="4904149"/>
                <a:ext cx="417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86" name="Freihand 185">
                <a:extLst>
                  <a:ext uri="{FF2B5EF4-FFF2-40B4-BE49-F238E27FC236}">
                    <a16:creationId xmlns:a16="http://schemas.microsoft.com/office/drawing/2014/main" id="{B5805CF8-41EB-4BE4-7D53-207C6B31B4CA}"/>
                  </a:ext>
                </a:extLst>
              </p14:cNvPr>
              <p14:cNvContentPartPr/>
              <p14:nvPr/>
            </p14:nvContentPartPr>
            <p14:xfrm>
              <a:off x="2876367" y="4777789"/>
              <a:ext cx="194400" cy="118440"/>
            </p14:xfrm>
          </p:contentPart>
        </mc:Choice>
        <mc:Fallback xmlns="">
          <p:pic>
            <p:nvPicPr>
              <p:cNvPr id="186" name="Freihand 185">
                <a:extLst>
                  <a:ext uri="{FF2B5EF4-FFF2-40B4-BE49-F238E27FC236}">
                    <a16:creationId xmlns:a16="http://schemas.microsoft.com/office/drawing/2014/main" id="{B5805CF8-41EB-4BE4-7D53-207C6B31B4CA}"/>
                  </a:ext>
                </a:extLst>
              </p:cNvPr>
              <p:cNvPicPr/>
              <p:nvPr/>
            </p:nvPicPr>
            <p:blipFill>
              <a:blip r:embed="rId110"/>
              <a:stretch>
                <a:fillRect/>
              </a:stretch>
            </p:blipFill>
            <p:spPr>
              <a:xfrm>
                <a:off x="2867367" y="4769149"/>
                <a:ext cx="2120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88" name="Freihand 187">
                <a:extLst>
                  <a:ext uri="{FF2B5EF4-FFF2-40B4-BE49-F238E27FC236}">
                    <a16:creationId xmlns:a16="http://schemas.microsoft.com/office/drawing/2014/main" id="{000D2B0A-B363-04A9-C987-C2FC93127722}"/>
                  </a:ext>
                </a:extLst>
              </p14:cNvPr>
              <p14:cNvContentPartPr/>
              <p14:nvPr/>
            </p14:nvContentPartPr>
            <p14:xfrm>
              <a:off x="3291447" y="4978669"/>
              <a:ext cx="223560" cy="42120"/>
            </p14:xfrm>
          </p:contentPart>
        </mc:Choice>
        <mc:Fallback xmlns="">
          <p:pic>
            <p:nvPicPr>
              <p:cNvPr id="188" name="Freihand 187">
                <a:extLst>
                  <a:ext uri="{FF2B5EF4-FFF2-40B4-BE49-F238E27FC236}">
                    <a16:creationId xmlns:a16="http://schemas.microsoft.com/office/drawing/2014/main" id="{000D2B0A-B363-04A9-C987-C2FC93127722}"/>
                  </a:ext>
                </a:extLst>
              </p:cNvPr>
              <p:cNvPicPr/>
              <p:nvPr/>
            </p:nvPicPr>
            <p:blipFill>
              <a:blip r:embed="rId112"/>
              <a:stretch>
                <a:fillRect/>
              </a:stretch>
            </p:blipFill>
            <p:spPr>
              <a:xfrm>
                <a:off x="3282807" y="4969669"/>
                <a:ext cx="2412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89" name="Freihand 188">
                <a:extLst>
                  <a:ext uri="{FF2B5EF4-FFF2-40B4-BE49-F238E27FC236}">
                    <a16:creationId xmlns:a16="http://schemas.microsoft.com/office/drawing/2014/main" id="{4639D73C-5277-A9AE-CA54-AE772751FFA9}"/>
                  </a:ext>
                </a:extLst>
              </p14:cNvPr>
              <p14:cNvContentPartPr/>
              <p14:nvPr/>
            </p14:nvContentPartPr>
            <p14:xfrm>
              <a:off x="3519327" y="4927189"/>
              <a:ext cx="172800" cy="201240"/>
            </p14:xfrm>
          </p:contentPart>
        </mc:Choice>
        <mc:Fallback xmlns="">
          <p:pic>
            <p:nvPicPr>
              <p:cNvPr id="189" name="Freihand 188">
                <a:extLst>
                  <a:ext uri="{FF2B5EF4-FFF2-40B4-BE49-F238E27FC236}">
                    <a16:creationId xmlns:a16="http://schemas.microsoft.com/office/drawing/2014/main" id="{4639D73C-5277-A9AE-CA54-AE772751FFA9}"/>
                  </a:ext>
                </a:extLst>
              </p:cNvPr>
              <p:cNvPicPr/>
              <p:nvPr/>
            </p:nvPicPr>
            <p:blipFill>
              <a:blip r:embed="rId114"/>
              <a:stretch>
                <a:fillRect/>
              </a:stretch>
            </p:blipFill>
            <p:spPr>
              <a:xfrm>
                <a:off x="3510687" y="4918189"/>
                <a:ext cx="19044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91" name="Freihand 190">
                <a:extLst>
                  <a:ext uri="{FF2B5EF4-FFF2-40B4-BE49-F238E27FC236}">
                    <a16:creationId xmlns:a16="http://schemas.microsoft.com/office/drawing/2014/main" id="{36A2AE7A-0AB5-4787-F4BE-F77CD45B844E}"/>
                  </a:ext>
                </a:extLst>
              </p14:cNvPr>
              <p14:cNvContentPartPr/>
              <p14:nvPr/>
            </p14:nvContentPartPr>
            <p14:xfrm>
              <a:off x="4024767" y="4849069"/>
              <a:ext cx="27720" cy="237600"/>
            </p14:xfrm>
          </p:contentPart>
        </mc:Choice>
        <mc:Fallback xmlns="">
          <p:pic>
            <p:nvPicPr>
              <p:cNvPr id="191" name="Freihand 190">
                <a:extLst>
                  <a:ext uri="{FF2B5EF4-FFF2-40B4-BE49-F238E27FC236}">
                    <a16:creationId xmlns:a16="http://schemas.microsoft.com/office/drawing/2014/main" id="{36A2AE7A-0AB5-4787-F4BE-F77CD45B844E}"/>
                  </a:ext>
                </a:extLst>
              </p:cNvPr>
              <p:cNvPicPr/>
              <p:nvPr/>
            </p:nvPicPr>
            <p:blipFill>
              <a:blip r:embed="rId116"/>
              <a:stretch>
                <a:fillRect/>
              </a:stretch>
            </p:blipFill>
            <p:spPr>
              <a:xfrm>
                <a:off x="4016127" y="4840069"/>
                <a:ext cx="4536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92" name="Freihand 191">
                <a:extLst>
                  <a:ext uri="{FF2B5EF4-FFF2-40B4-BE49-F238E27FC236}">
                    <a16:creationId xmlns:a16="http://schemas.microsoft.com/office/drawing/2014/main" id="{8E54EDB8-C40F-C345-E89B-78DC4CDD80D7}"/>
                  </a:ext>
                </a:extLst>
              </p14:cNvPr>
              <p14:cNvContentPartPr/>
              <p14:nvPr/>
            </p14:nvContentPartPr>
            <p14:xfrm>
              <a:off x="3933327" y="5060029"/>
              <a:ext cx="190440" cy="48960"/>
            </p14:xfrm>
          </p:contentPart>
        </mc:Choice>
        <mc:Fallback xmlns="">
          <p:pic>
            <p:nvPicPr>
              <p:cNvPr id="192" name="Freihand 191">
                <a:extLst>
                  <a:ext uri="{FF2B5EF4-FFF2-40B4-BE49-F238E27FC236}">
                    <a16:creationId xmlns:a16="http://schemas.microsoft.com/office/drawing/2014/main" id="{8E54EDB8-C40F-C345-E89B-78DC4CDD80D7}"/>
                  </a:ext>
                </a:extLst>
              </p:cNvPr>
              <p:cNvPicPr/>
              <p:nvPr/>
            </p:nvPicPr>
            <p:blipFill>
              <a:blip r:embed="rId118"/>
              <a:stretch>
                <a:fillRect/>
              </a:stretch>
            </p:blipFill>
            <p:spPr>
              <a:xfrm>
                <a:off x="3924327" y="5051389"/>
                <a:ext cx="2080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93" name="Freihand 192">
                <a:extLst>
                  <a:ext uri="{FF2B5EF4-FFF2-40B4-BE49-F238E27FC236}">
                    <a16:creationId xmlns:a16="http://schemas.microsoft.com/office/drawing/2014/main" id="{C5DC1E91-C071-E23F-E2A5-F08FA54BE562}"/>
                  </a:ext>
                </a:extLst>
              </p14:cNvPr>
              <p14:cNvContentPartPr/>
              <p14:nvPr/>
            </p14:nvContentPartPr>
            <p14:xfrm>
              <a:off x="3930807" y="4827829"/>
              <a:ext cx="237240" cy="37440"/>
            </p14:xfrm>
          </p:contentPart>
        </mc:Choice>
        <mc:Fallback xmlns="">
          <p:pic>
            <p:nvPicPr>
              <p:cNvPr id="193" name="Freihand 192">
                <a:extLst>
                  <a:ext uri="{FF2B5EF4-FFF2-40B4-BE49-F238E27FC236}">
                    <a16:creationId xmlns:a16="http://schemas.microsoft.com/office/drawing/2014/main" id="{C5DC1E91-C071-E23F-E2A5-F08FA54BE562}"/>
                  </a:ext>
                </a:extLst>
              </p:cNvPr>
              <p:cNvPicPr/>
              <p:nvPr/>
            </p:nvPicPr>
            <p:blipFill>
              <a:blip r:embed="rId120"/>
              <a:stretch>
                <a:fillRect/>
              </a:stretch>
            </p:blipFill>
            <p:spPr>
              <a:xfrm>
                <a:off x="3922167" y="4819189"/>
                <a:ext cx="2548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95" name="Freihand 194">
                <a:extLst>
                  <a:ext uri="{FF2B5EF4-FFF2-40B4-BE49-F238E27FC236}">
                    <a16:creationId xmlns:a16="http://schemas.microsoft.com/office/drawing/2014/main" id="{399D8248-6723-0777-35D4-43C20705C962}"/>
                  </a:ext>
                </a:extLst>
              </p14:cNvPr>
              <p14:cNvContentPartPr/>
              <p14:nvPr/>
            </p14:nvContentPartPr>
            <p14:xfrm>
              <a:off x="4332927" y="4772389"/>
              <a:ext cx="26640" cy="212040"/>
            </p14:xfrm>
          </p:contentPart>
        </mc:Choice>
        <mc:Fallback xmlns="">
          <p:pic>
            <p:nvPicPr>
              <p:cNvPr id="195" name="Freihand 194">
                <a:extLst>
                  <a:ext uri="{FF2B5EF4-FFF2-40B4-BE49-F238E27FC236}">
                    <a16:creationId xmlns:a16="http://schemas.microsoft.com/office/drawing/2014/main" id="{399D8248-6723-0777-35D4-43C20705C962}"/>
                  </a:ext>
                </a:extLst>
              </p:cNvPr>
              <p:cNvPicPr/>
              <p:nvPr/>
            </p:nvPicPr>
            <p:blipFill>
              <a:blip r:embed="rId122"/>
              <a:stretch>
                <a:fillRect/>
              </a:stretch>
            </p:blipFill>
            <p:spPr>
              <a:xfrm>
                <a:off x="4323927" y="4763749"/>
                <a:ext cx="442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96" name="Freihand 195">
                <a:extLst>
                  <a:ext uri="{FF2B5EF4-FFF2-40B4-BE49-F238E27FC236}">
                    <a16:creationId xmlns:a16="http://schemas.microsoft.com/office/drawing/2014/main" id="{7A5672B7-ACE6-6D2A-8DB9-F691994175E5}"/>
                  </a:ext>
                </a:extLst>
              </p14:cNvPr>
              <p14:cNvContentPartPr/>
              <p14:nvPr/>
            </p14:nvContentPartPr>
            <p14:xfrm>
              <a:off x="4269567" y="4898029"/>
              <a:ext cx="187560" cy="150480"/>
            </p14:xfrm>
          </p:contentPart>
        </mc:Choice>
        <mc:Fallback xmlns="">
          <p:pic>
            <p:nvPicPr>
              <p:cNvPr id="196" name="Freihand 195">
                <a:extLst>
                  <a:ext uri="{FF2B5EF4-FFF2-40B4-BE49-F238E27FC236}">
                    <a16:creationId xmlns:a16="http://schemas.microsoft.com/office/drawing/2014/main" id="{7A5672B7-ACE6-6D2A-8DB9-F691994175E5}"/>
                  </a:ext>
                </a:extLst>
              </p:cNvPr>
              <p:cNvPicPr/>
              <p:nvPr/>
            </p:nvPicPr>
            <p:blipFill>
              <a:blip r:embed="rId124"/>
              <a:stretch>
                <a:fillRect/>
              </a:stretch>
            </p:blipFill>
            <p:spPr>
              <a:xfrm>
                <a:off x="4260567" y="4889029"/>
                <a:ext cx="2052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98" name="Freihand 197">
                <a:extLst>
                  <a:ext uri="{FF2B5EF4-FFF2-40B4-BE49-F238E27FC236}">
                    <a16:creationId xmlns:a16="http://schemas.microsoft.com/office/drawing/2014/main" id="{552D77E6-2C0D-5CAE-6281-36C6B59D8203}"/>
                  </a:ext>
                </a:extLst>
              </p14:cNvPr>
              <p14:cNvContentPartPr/>
              <p14:nvPr/>
            </p14:nvContentPartPr>
            <p14:xfrm>
              <a:off x="4876527" y="4883629"/>
              <a:ext cx="267120" cy="100800"/>
            </p14:xfrm>
          </p:contentPart>
        </mc:Choice>
        <mc:Fallback xmlns="">
          <p:pic>
            <p:nvPicPr>
              <p:cNvPr id="198" name="Freihand 197">
                <a:extLst>
                  <a:ext uri="{FF2B5EF4-FFF2-40B4-BE49-F238E27FC236}">
                    <a16:creationId xmlns:a16="http://schemas.microsoft.com/office/drawing/2014/main" id="{552D77E6-2C0D-5CAE-6281-36C6B59D8203}"/>
                  </a:ext>
                </a:extLst>
              </p:cNvPr>
              <p:cNvPicPr/>
              <p:nvPr/>
            </p:nvPicPr>
            <p:blipFill>
              <a:blip r:embed="rId126"/>
              <a:stretch>
                <a:fillRect/>
              </a:stretch>
            </p:blipFill>
            <p:spPr>
              <a:xfrm>
                <a:off x="4867527" y="4874629"/>
                <a:ext cx="2847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99" name="Freihand 198">
                <a:extLst>
                  <a:ext uri="{FF2B5EF4-FFF2-40B4-BE49-F238E27FC236}">
                    <a16:creationId xmlns:a16="http://schemas.microsoft.com/office/drawing/2014/main" id="{11326F5A-04C1-55BF-F3DF-8D495986D07D}"/>
                  </a:ext>
                </a:extLst>
              </p14:cNvPr>
              <p14:cNvContentPartPr/>
              <p14:nvPr/>
            </p14:nvContentPartPr>
            <p14:xfrm>
              <a:off x="5172447" y="4809469"/>
              <a:ext cx="138600" cy="151200"/>
            </p14:xfrm>
          </p:contentPart>
        </mc:Choice>
        <mc:Fallback xmlns="">
          <p:pic>
            <p:nvPicPr>
              <p:cNvPr id="199" name="Freihand 198">
                <a:extLst>
                  <a:ext uri="{FF2B5EF4-FFF2-40B4-BE49-F238E27FC236}">
                    <a16:creationId xmlns:a16="http://schemas.microsoft.com/office/drawing/2014/main" id="{11326F5A-04C1-55BF-F3DF-8D495986D07D}"/>
                  </a:ext>
                </a:extLst>
              </p:cNvPr>
              <p:cNvPicPr/>
              <p:nvPr/>
            </p:nvPicPr>
            <p:blipFill>
              <a:blip r:embed="rId128"/>
              <a:stretch>
                <a:fillRect/>
              </a:stretch>
            </p:blipFill>
            <p:spPr>
              <a:xfrm>
                <a:off x="5163447" y="4800829"/>
                <a:ext cx="1562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13" name="Freihand 212">
                <a:extLst>
                  <a:ext uri="{FF2B5EF4-FFF2-40B4-BE49-F238E27FC236}">
                    <a16:creationId xmlns:a16="http://schemas.microsoft.com/office/drawing/2014/main" id="{532EF394-7E97-2E25-83D7-8ED690D4F51E}"/>
                  </a:ext>
                </a:extLst>
              </p14:cNvPr>
              <p14:cNvContentPartPr/>
              <p14:nvPr/>
            </p14:nvContentPartPr>
            <p14:xfrm>
              <a:off x="199767" y="5332189"/>
              <a:ext cx="162360" cy="258120"/>
            </p14:xfrm>
          </p:contentPart>
        </mc:Choice>
        <mc:Fallback xmlns="">
          <p:pic>
            <p:nvPicPr>
              <p:cNvPr id="213" name="Freihand 212">
                <a:extLst>
                  <a:ext uri="{FF2B5EF4-FFF2-40B4-BE49-F238E27FC236}">
                    <a16:creationId xmlns:a16="http://schemas.microsoft.com/office/drawing/2014/main" id="{532EF394-7E97-2E25-83D7-8ED690D4F51E}"/>
                  </a:ext>
                </a:extLst>
              </p:cNvPr>
              <p:cNvPicPr/>
              <p:nvPr/>
            </p:nvPicPr>
            <p:blipFill>
              <a:blip r:embed="rId130"/>
              <a:stretch>
                <a:fillRect/>
              </a:stretch>
            </p:blipFill>
            <p:spPr>
              <a:xfrm>
                <a:off x="191127" y="5323549"/>
                <a:ext cx="18000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14" name="Freihand 213">
                <a:extLst>
                  <a:ext uri="{FF2B5EF4-FFF2-40B4-BE49-F238E27FC236}">
                    <a16:creationId xmlns:a16="http://schemas.microsoft.com/office/drawing/2014/main" id="{9D07F0C8-1C89-1012-D9C4-1E3CDE80AB48}"/>
                  </a:ext>
                </a:extLst>
              </p14:cNvPr>
              <p14:cNvContentPartPr/>
              <p14:nvPr/>
            </p14:nvContentPartPr>
            <p14:xfrm>
              <a:off x="336927" y="5346949"/>
              <a:ext cx="38880" cy="25200"/>
            </p14:xfrm>
          </p:contentPart>
        </mc:Choice>
        <mc:Fallback xmlns="">
          <p:pic>
            <p:nvPicPr>
              <p:cNvPr id="214" name="Freihand 213">
                <a:extLst>
                  <a:ext uri="{FF2B5EF4-FFF2-40B4-BE49-F238E27FC236}">
                    <a16:creationId xmlns:a16="http://schemas.microsoft.com/office/drawing/2014/main" id="{9D07F0C8-1C89-1012-D9C4-1E3CDE80AB48}"/>
                  </a:ext>
                </a:extLst>
              </p:cNvPr>
              <p:cNvPicPr/>
              <p:nvPr/>
            </p:nvPicPr>
            <p:blipFill>
              <a:blip r:embed="rId132"/>
              <a:stretch>
                <a:fillRect/>
              </a:stretch>
            </p:blipFill>
            <p:spPr>
              <a:xfrm>
                <a:off x="328287" y="5337949"/>
                <a:ext cx="565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15" name="Freihand 214">
                <a:extLst>
                  <a:ext uri="{FF2B5EF4-FFF2-40B4-BE49-F238E27FC236}">
                    <a16:creationId xmlns:a16="http://schemas.microsoft.com/office/drawing/2014/main" id="{FD574C38-0DCC-8917-EAF0-DE97DF298372}"/>
                  </a:ext>
                </a:extLst>
              </p14:cNvPr>
              <p14:cNvContentPartPr/>
              <p14:nvPr/>
            </p14:nvContentPartPr>
            <p14:xfrm>
              <a:off x="418647" y="5436589"/>
              <a:ext cx="69480" cy="74520"/>
            </p14:xfrm>
          </p:contentPart>
        </mc:Choice>
        <mc:Fallback xmlns="">
          <p:pic>
            <p:nvPicPr>
              <p:cNvPr id="215" name="Freihand 214">
                <a:extLst>
                  <a:ext uri="{FF2B5EF4-FFF2-40B4-BE49-F238E27FC236}">
                    <a16:creationId xmlns:a16="http://schemas.microsoft.com/office/drawing/2014/main" id="{FD574C38-0DCC-8917-EAF0-DE97DF298372}"/>
                  </a:ext>
                </a:extLst>
              </p:cNvPr>
              <p:cNvPicPr/>
              <p:nvPr/>
            </p:nvPicPr>
            <p:blipFill>
              <a:blip r:embed="rId134"/>
              <a:stretch>
                <a:fillRect/>
              </a:stretch>
            </p:blipFill>
            <p:spPr>
              <a:xfrm>
                <a:off x="409647" y="5427949"/>
                <a:ext cx="871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16" name="Freihand 215">
                <a:extLst>
                  <a:ext uri="{FF2B5EF4-FFF2-40B4-BE49-F238E27FC236}">
                    <a16:creationId xmlns:a16="http://schemas.microsoft.com/office/drawing/2014/main" id="{7B6A120A-BCE0-4B1F-A624-D8768A688138}"/>
                  </a:ext>
                </a:extLst>
              </p14:cNvPr>
              <p14:cNvContentPartPr/>
              <p14:nvPr/>
            </p14:nvContentPartPr>
            <p14:xfrm>
              <a:off x="536727" y="5332909"/>
              <a:ext cx="154080" cy="163800"/>
            </p14:xfrm>
          </p:contentPart>
        </mc:Choice>
        <mc:Fallback xmlns="">
          <p:pic>
            <p:nvPicPr>
              <p:cNvPr id="216" name="Freihand 215">
                <a:extLst>
                  <a:ext uri="{FF2B5EF4-FFF2-40B4-BE49-F238E27FC236}">
                    <a16:creationId xmlns:a16="http://schemas.microsoft.com/office/drawing/2014/main" id="{7B6A120A-BCE0-4B1F-A624-D8768A688138}"/>
                  </a:ext>
                </a:extLst>
              </p:cNvPr>
              <p:cNvPicPr/>
              <p:nvPr/>
            </p:nvPicPr>
            <p:blipFill>
              <a:blip r:embed="rId136"/>
              <a:stretch>
                <a:fillRect/>
              </a:stretch>
            </p:blipFill>
            <p:spPr>
              <a:xfrm>
                <a:off x="528087" y="5323909"/>
                <a:ext cx="1717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17" name="Freihand 216">
                <a:extLst>
                  <a:ext uri="{FF2B5EF4-FFF2-40B4-BE49-F238E27FC236}">
                    <a16:creationId xmlns:a16="http://schemas.microsoft.com/office/drawing/2014/main" id="{65621D07-7AD9-92C0-8055-DEA9B86B8900}"/>
                  </a:ext>
                </a:extLst>
              </p14:cNvPr>
              <p14:cNvContentPartPr/>
              <p14:nvPr/>
            </p14:nvContentPartPr>
            <p14:xfrm>
              <a:off x="713847" y="5314189"/>
              <a:ext cx="285120" cy="169560"/>
            </p14:xfrm>
          </p:contentPart>
        </mc:Choice>
        <mc:Fallback xmlns="">
          <p:pic>
            <p:nvPicPr>
              <p:cNvPr id="217" name="Freihand 216">
                <a:extLst>
                  <a:ext uri="{FF2B5EF4-FFF2-40B4-BE49-F238E27FC236}">
                    <a16:creationId xmlns:a16="http://schemas.microsoft.com/office/drawing/2014/main" id="{65621D07-7AD9-92C0-8055-DEA9B86B8900}"/>
                  </a:ext>
                </a:extLst>
              </p:cNvPr>
              <p:cNvPicPr/>
              <p:nvPr/>
            </p:nvPicPr>
            <p:blipFill>
              <a:blip r:embed="rId138"/>
              <a:stretch>
                <a:fillRect/>
              </a:stretch>
            </p:blipFill>
            <p:spPr>
              <a:xfrm>
                <a:off x="704847" y="5305189"/>
                <a:ext cx="3027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18" name="Freihand 217">
                <a:extLst>
                  <a:ext uri="{FF2B5EF4-FFF2-40B4-BE49-F238E27FC236}">
                    <a16:creationId xmlns:a16="http://schemas.microsoft.com/office/drawing/2014/main" id="{5696E4E8-4365-50A2-4520-AA9DCB9ADAF2}"/>
                  </a:ext>
                </a:extLst>
              </p14:cNvPr>
              <p14:cNvContentPartPr/>
              <p14:nvPr/>
            </p14:nvContentPartPr>
            <p14:xfrm>
              <a:off x="970887" y="5316349"/>
              <a:ext cx="50040" cy="26280"/>
            </p14:xfrm>
          </p:contentPart>
        </mc:Choice>
        <mc:Fallback xmlns="">
          <p:pic>
            <p:nvPicPr>
              <p:cNvPr id="218" name="Freihand 217">
                <a:extLst>
                  <a:ext uri="{FF2B5EF4-FFF2-40B4-BE49-F238E27FC236}">
                    <a16:creationId xmlns:a16="http://schemas.microsoft.com/office/drawing/2014/main" id="{5696E4E8-4365-50A2-4520-AA9DCB9ADAF2}"/>
                  </a:ext>
                </a:extLst>
              </p:cNvPr>
              <p:cNvPicPr/>
              <p:nvPr/>
            </p:nvPicPr>
            <p:blipFill>
              <a:blip r:embed="rId140"/>
              <a:stretch>
                <a:fillRect/>
              </a:stretch>
            </p:blipFill>
            <p:spPr>
              <a:xfrm>
                <a:off x="961887" y="5307709"/>
                <a:ext cx="676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19" name="Freihand 218">
                <a:extLst>
                  <a:ext uri="{FF2B5EF4-FFF2-40B4-BE49-F238E27FC236}">
                    <a16:creationId xmlns:a16="http://schemas.microsoft.com/office/drawing/2014/main" id="{0F5CC15D-BB21-E0BB-FA4F-EF035987DC5A}"/>
                  </a:ext>
                </a:extLst>
              </p14:cNvPr>
              <p14:cNvContentPartPr/>
              <p14:nvPr/>
            </p14:nvContentPartPr>
            <p14:xfrm>
              <a:off x="1025967" y="5355229"/>
              <a:ext cx="65880" cy="103680"/>
            </p14:xfrm>
          </p:contentPart>
        </mc:Choice>
        <mc:Fallback xmlns="">
          <p:pic>
            <p:nvPicPr>
              <p:cNvPr id="219" name="Freihand 218">
                <a:extLst>
                  <a:ext uri="{FF2B5EF4-FFF2-40B4-BE49-F238E27FC236}">
                    <a16:creationId xmlns:a16="http://schemas.microsoft.com/office/drawing/2014/main" id="{0F5CC15D-BB21-E0BB-FA4F-EF035987DC5A}"/>
                  </a:ext>
                </a:extLst>
              </p:cNvPr>
              <p:cNvPicPr/>
              <p:nvPr/>
            </p:nvPicPr>
            <p:blipFill>
              <a:blip r:embed="rId142"/>
              <a:stretch>
                <a:fillRect/>
              </a:stretch>
            </p:blipFill>
            <p:spPr>
              <a:xfrm>
                <a:off x="1016967" y="5346229"/>
                <a:ext cx="835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20" name="Freihand 219">
                <a:extLst>
                  <a:ext uri="{FF2B5EF4-FFF2-40B4-BE49-F238E27FC236}">
                    <a16:creationId xmlns:a16="http://schemas.microsoft.com/office/drawing/2014/main" id="{EBFC26A2-9123-78D3-C460-53F335864FE2}"/>
                  </a:ext>
                </a:extLst>
              </p14:cNvPr>
              <p14:cNvContentPartPr/>
              <p14:nvPr/>
            </p14:nvContentPartPr>
            <p14:xfrm>
              <a:off x="1145127" y="5294749"/>
              <a:ext cx="134280" cy="147240"/>
            </p14:xfrm>
          </p:contentPart>
        </mc:Choice>
        <mc:Fallback xmlns="">
          <p:pic>
            <p:nvPicPr>
              <p:cNvPr id="220" name="Freihand 219">
                <a:extLst>
                  <a:ext uri="{FF2B5EF4-FFF2-40B4-BE49-F238E27FC236}">
                    <a16:creationId xmlns:a16="http://schemas.microsoft.com/office/drawing/2014/main" id="{EBFC26A2-9123-78D3-C460-53F335864FE2}"/>
                  </a:ext>
                </a:extLst>
              </p:cNvPr>
              <p:cNvPicPr/>
              <p:nvPr/>
            </p:nvPicPr>
            <p:blipFill>
              <a:blip r:embed="rId144"/>
              <a:stretch>
                <a:fillRect/>
              </a:stretch>
            </p:blipFill>
            <p:spPr>
              <a:xfrm>
                <a:off x="1136487" y="5286109"/>
                <a:ext cx="1519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21" name="Freihand 220">
                <a:extLst>
                  <a:ext uri="{FF2B5EF4-FFF2-40B4-BE49-F238E27FC236}">
                    <a16:creationId xmlns:a16="http://schemas.microsoft.com/office/drawing/2014/main" id="{B5B1B896-A583-71D5-CE56-B2FC07259249}"/>
                  </a:ext>
                </a:extLst>
              </p14:cNvPr>
              <p14:cNvContentPartPr/>
              <p14:nvPr/>
            </p14:nvContentPartPr>
            <p14:xfrm>
              <a:off x="1355007" y="5357029"/>
              <a:ext cx="98640" cy="120600"/>
            </p14:xfrm>
          </p:contentPart>
        </mc:Choice>
        <mc:Fallback xmlns="">
          <p:pic>
            <p:nvPicPr>
              <p:cNvPr id="221" name="Freihand 220">
                <a:extLst>
                  <a:ext uri="{FF2B5EF4-FFF2-40B4-BE49-F238E27FC236}">
                    <a16:creationId xmlns:a16="http://schemas.microsoft.com/office/drawing/2014/main" id="{B5B1B896-A583-71D5-CE56-B2FC07259249}"/>
                  </a:ext>
                </a:extLst>
              </p:cNvPr>
              <p:cNvPicPr/>
              <p:nvPr/>
            </p:nvPicPr>
            <p:blipFill>
              <a:blip r:embed="rId146"/>
              <a:stretch>
                <a:fillRect/>
              </a:stretch>
            </p:blipFill>
            <p:spPr>
              <a:xfrm>
                <a:off x="1346007" y="5348029"/>
                <a:ext cx="1162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222" name="Freihand 221">
                <a:extLst>
                  <a:ext uri="{FF2B5EF4-FFF2-40B4-BE49-F238E27FC236}">
                    <a16:creationId xmlns:a16="http://schemas.microsoft.com/office/drawing/2014/main" id="{0FEE0F89-D2F4-B825-B46B-74459E519DA8}"/>
                  </a:ext>
                </a:extLst>
              </p14:cNvPr>
              <p14:cNvContentPartPr/>
              <p14:nvPr/>
            </p14:nvContentPartPr>
            <p14:xfrm>
              <a:off x="1713927" y="5286829"/>
              <a:ext cx="29520" cy="214920"/>
            </p14:xfrm>
          </p:contentPart>
        </mc:Choice>
        <mc:Fallback xmlns="">
          <p:pic>
            <p:nvPicPr>
              <p:cNvPr id="222" name="Freihand 221">
                <a:extLst>
                  <a:ext uri="{FF2B5EF4-FFF2-40B4-BE49-F238E27FC236}">
                    <a16:creationId xmlns:a16="http://schemas.microsoft.com/office/drawing/2014/main" id="{0FEE0F89-D2F4-B825-B46B-74459E519DA8}"/>
                  </a:ext>
                </a:extLst>
              </p:cNvPr>
              <p:cNvPicPr/>
              <p:nvPr/>
            </p:nvPicPr>
            <p:blipFill>
              <a:blip r:embed="rId148"/>
              <a:stretch>
                <a:fillRect/>
              </a:stretch>
            </p:blipFill>
            <p:spPr>
              <a:xfrm>
                <a:off x="1704927" y="5278189"/>
                <a:ext cx="4716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223" name="Freihand 222">
                <a:extLst>
                  <a:ext uri="{FF2B5EF4-FFF2-40B4-BE49-F238E27FC236}">
                    <a16:creationId xmlns:a16="http://schemas.microsoft.com/office/drawing/2014/main" id="{59B61711-AFF9-E00F-B248-09607BDCEF55}"/>
                  </a:ext>
                </a:extLst>
              </p14:cNvPr>
              <p14:cNvContentPartPr/>
              <p14:nvPr/>
            </p14:nvContentPartPr>
            <p14:xfrm>
              <a:off x="1633287" y="5255509"/>
              <a:ext cx="191880" cy="245520"/>
            </p14:xfrm>
          </p:contentPart>
        </mc:Choice>
        <mc:Fallback xmlns="">
          <p:pic>
            <p:nvPicPr>
              <p:cNvPr id="223" name="Freihand 222">
                <a:extLst>
                  <a:ext uri="{FF2B5EF4-FFF2-40B4-BE49-F238E27FC236}">
                    <a16:creationId xmlns:a16="http://schemas.microsoft.com/office/drawing/2014/main" id="{59B61711-AFF9-E00F-B248-09607BDCEF55}"/>
                  </a:ext>
                </a:extLst>
              </p:cNvPr>
              <p:cNvPicPr/>
              <p:nvPr/>
            </p:nvPicPr>
            <p:blipFill>
              <a:blip r:embed="rId150"/>
              <a:stretch>
                <a:fillRect/>
              </a:stretch>
            </p:blipFill>
            <p:spPr>
              <a:xfrm>
                <a:off x="1624287" y="5246869"/>
                <a:ext cx="20952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24" name="Freihand 223">
                <a:extLst>
                  <a:ext uri="{FF2B5EF4-FFF2-40B4-BE49-F238E27FC236}">
                    <a16:creationId xmlns:a16="http://schemas.microsoft.com/office/drawing/2014/main" id="{C787105A-5A36-EE44-12E1-CC3C5F79E6C3}"/>
                  </a:ext>
                </a:extLst>
              </p14:cNvPr>
              <p14:cNvContentPartPr/>
              <p14:nvPr/>
            </p14:nvContentPartPr>
            <p14:xfrm>
              <a:off x="1835247" y="5378269"/>
              <a:ext cx="181440" cy="68760"/>
            </p14:xfrm>
          </p:contentPart>
        </mc:Choice>
        <mc:Fallback xmlns="">
          <p:pic>
            <p:nvPicPr>
              <p:cNvPr id="224" name="Freihand 223">
                <a:extLst>
                  <a:ext uri="{FF2B5EF4-FFF2-40B4-BE49-F238E27FC236}">
                    <a16:creationId xmlns:a16="http://schemas.microsoft.com/office/drawing/2014/main" id="{C787105A-5A36-EE44-12E1-CC3C5F79E6C3}"/>
                  </a:ext>
                </a:extLst>
              </p:cNvPr>
              <p:cNvPicPr/>
              <p:nvPr/>
            </p:nvPicPr>
            <p:blipFill>
              <a:blip r:embed="rId152"/>
              <a:stretch>
                <a:fillRect/>
              </a:stretch>
            </p:blipFill>
            <p:spPr>
              <a:xfrm>
                <a:off x="1826607" y="5369269"/>
                <a:ext cx="1990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25" name="Freihand 224">
                <a:extLst>
                  <a:ext uri="{FF2B5EF4-FFF2-40B4-BE49-F238E27FC236}">
                    <a16:creationId xmlns:a16="http://schemas.microsoft.com/office/drawing/2014/main" id="{5C3C1CFB-5E5F-85C4-CC00-BE4CC2CB733B}"/>
                  </a:ext>
                </a:extLst>
              </p14:cNvPr>
              <p14:cNvContentPartPr/>
              <p14:nvPr/>
            </p14:nvContentPartPr>
            <p14:xfrm>
              <a:off x="2116047" y="5367109"/>
              <a:ext cx="86760" cy="166320"/>
            </p14:xfrm>
          </p:contentPart>
        </mc:Choice>
        <mc:Fallback xmlns="">
          <p:pic>
            <p:nvPicPr>
              <p:cNvPr id="225" name="Freihand 224">
                <a:extLst>
                  <a:ext uri="{FF2B5EF4-FFF2-40B4-BE49-F238E27FC236}">
                    <a16:creationId xmlns:a16="http://schemas.microsoft.com/office/drawing/2014/main" id="{5C3C1CFB-5E5F-85C4-CC00-BE4CC2CB733B}"/>
                  </a:ext>
                </a:extLst>
              </p:cNvPr>
              <p:cNvPicPr/>
              <p:nvPr/>
            </p:nvPicPr>
            <p:blipFill>
              <a:blip r:embed="rId154"/>
              <a:stretch>
                <a:fillRect/>
              </a:stretch>
            </p:blipFill>
            <p:spPr>
              <a:xfrm>
                <a:off x="2107407" y="5358109"/>
                <a:ext cx="1044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26" name="Freihand 225">
                <a:extLst>
                  <a:ext uri="{FF2B5EF4-FFF2-40B4-BE49-F238E27FC236}">
                    <a16:creationId xmlns:a16="http://schemas.microsoft.com/office/drawing/2014/main" id="{DB06BA50-AACD-ADA9-5553-DD6824A02748}"/>
                  </a:ext>
                </a:extLst>
              </p14:cNvPr>
              <p14:cNvContentPartPr/>
              <p14:nvPr/>
            </p14:nvContentPartPr>
            <p14:xfrm>
              <a:off x="2246007" y="5274589"/>
              <a:ext cx="190800" cy="172440"/>
            </p14:xfrm>
          </p:contentPart>
        </mc:Choice>
        <mc:Fallback xmlns="">
          <p:pic>
            <p:nvPicPr>
              <p:cNvPr id="226" name="Freihand 225">
                <a:extLst>
                  <a:ext uri="{FF2B5EF4-FFF2-40B4-BE49-F238E27FC236}">
                    <a16:creationId xmlns:a16="http://schemas.microsoft.com/office/drawing/2014/main" id="{DB06BA50-AACD-ADA9-5553-DD6824A02748}"/>
                  </a:ext>
                </a:extLst>
              </p:cNvPr>
              <p:cNvPicPr/>
              <p:nvPr/>
            </p:nvPicPr>
            <p:blipFill>
              <a:blip r:embed="rId156"/>
              <a:stretch>
                <a:fillRect/>
              </a:stretch>
            </p:blipFill>
            <p:spPr>
              <a:xfrm>
                <a:off x="2237367" y="5265949"/>
                <a:ext cx="2084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27" name="Freihand 226">
                <a:extLst>
                  <a:ext uri="{FF2B5EF4-FFF2-40B4-BE49-F238E27FC236}">
                    <a16:creationId xmlns:a16="http://schemas.microsoft.com/office/drawing/2014/main" id="{9808D46D-1A32-63F5-C3BD-4BE052571B0B}"/>
                  </a:ext>
                </a:extLst>
              </p14:cNvPr>
              <p14:cNvContentPartPr/>
              <p14:nvPr/>
            </p14:nvContentPartPr>
            <p14:xfrm>
              <a:off x="2440767" y="5328229"/>
              <a:ext cx="113400" cy="118080"/>
            </p14:xfrm>
          </p:contentPart>
        </mc:Choice>
        <mc:Fallback xmlns="">
          <p:pic>
            <p:nvPicPr>
              <p:cNvPr id="227" name="Freihand 226">
                <a:extLst>
                  <a:ext uri="{FF2B5EF4-FFF2-40B4-BE49-F238E27FC236}">
                    <a16:creationId xmlns:a16="http://schemas.microsoft.com/office/drawing/2014/main" id="{9808D46D-1A32-63F5-C3BD-4BE052571B0B}"/>
                  </a:ext>
                </a:extLst>
              </p:cNvPr>
              <p:cNvPicPr/>
              <p:nvPr/>
            </p:nvPicPr>
            <p:blipFill>
              <a:blip r:embed="rId158"/>
              <a:stretch>
                <a:fillRect/>
              </a:stretch>
            </p:blipFill>
            <p:spPr>
              <a:xfrm>
                <a:off x="2431767" y="5319229"/>
                <a:ext cx="1310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28" name="Freihand 227">
                <a:extLst>
                  <a:ext uri="{FF2B5EF4-FFF2-40B4-BE49-F238E27FC236}">
                    <a16:creationId xmlns:a16="http://schemas.microsoft.com/office/drawing/2014/main" id="{2A2377CC-B75C-3AD1-9D84-1F5F3EAE9E28}"/>
                  </a:ext>
                </a:extLst>
              </p14:cNvPr>
              <p14:cNvContentPartPr/>
              <p14:nvPr/>
            </p14:nvContentPartPr>
            <p14:xfrm>
              <a:off x="2749647" y="5335429"/>
              <a:ext cx="136440" cy="91080"/>
            </p14:xfrm>
          </p:contentPart>
        </mc:Choice>
        <mc:Fallback xmlns="">
          <p:pic>
            <p:nvPicPr>
              <p:cNvPr id="228" name="Freihand 227">
                <a:extLst>
                  <a:ext uri="{FF2B5EF4-FFF2-40B4-BE49-F238E27FC236}">
                    <a16:creationId xmlns:a16="http://schemas.microsoft.com/office/drawing/2014/main" id="{2A2377CC-B75C-3AD1-9D84-1F5F3EAE9E28}"/>
                  </a:ext>
                </a:extLst>
              </p:cNvPr>
              <p:cNvPicPr/>
              <p:nvPr/>
            </p:nvPicPr>
            <p:blipFill>
              <a:blip r:embed="rId160"/>
              <a:stretch>
                <a:fillRect/>
              </a:stretch>
            </p:blipFill>
            <p:spPr>
              <a:xfrm>
                <a:off x="2740647" y="5326429"/>
                <a:ext cx="1540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31" name="Freihand 230">
                <a:extLst>
                  <a:ext uri="{FF2B5EF4-FFF2-40B4-BE49-F238E27FC236}">
                    <a16:creationId xmlns:a16="http://schemas.microsoft.com/office/drawing/2014/main" id="{4F43BCE8-E1A7-69BF-B7D8-6770F5E9A79F}"/>
                  </a:ext>
                </a:extLst>
              </p14:cNvPr>
              <p14:cNvContentPartPr/>
              <p14:nvPr/>
            </p14:nvContentPartPr>
            <p14:xfrm>
              <a:off x="2792127" y="5212669"/>
              <a:ext cx="65520" cy="64800"/>
            </p14:xfrm>
          </p:contentPart>
        </mc:Choice>
        <mc:Fallback xmlns="">
          <p:pic>
            <p:nvPicPr>
              <p:cNvPr id="231" name="Freihand 230">
                <a:extLst>
                  <a:ext uri="{FF2B5EF4-FFF2-40B4-BE49-F238E27FC236}">
                    <a16:creationId xmlns:a16="http://schemas.microsoft.com/office/drawing/2014/main" id="{4F43BCE8-E1A7-69BF-B7D8-6770F5E9A79F}"/>
                  </a:ext>
                </a:extLst>
              </p:cNvPr>
              <p:cNvPicPr/>
              <p:nvPr/>
            </p:nvPicPr>
            <p:blipFill>
              <a:blip r:embed="rId162"/>
              <a:stretch>
                <a:fillRect/>
              </a:stretch>
            </p:blipFill>
            <p:spPr>
              <a:xfrm>
                <a:off x="2783127" y="5204029"/>
                <a:ext cx="831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32" name="Freihand 231">
                <a:extLst>
                  <a:ext uri="{FF2B5EF4-FFF2-40B4-BE49-F238E27FC236}">
                    <a16:creationId xmlns:a16="http://schemas.microsoft.com/office/drawing/2014/main" id="{83FA42D8-6EE6-C216-985D-0B8A29E5924F}"/>
                  </a:ext>
                </a:extLst>
              </p14:cNvPr>
              <p14:cNvContentPartPr/>
              <p14:nvPr/>
            </p14:nvContentPartPr>
            <p14:xfrm>
              <a:off x="2915607" y="5219509"/>
              <a:ext cx="81000" cy="197280"/>
            </p14:xfrm>
          </p:contentPart>
        </mc:Choice>
        <mc:Fallback xmlns="">
          <p:pic>
            <p:nvPicPr>
              <p:cNvPr id="232" name="Freihand 231">
                <a:extLst>
                  <a:ext uri="{FF2B5EF4-FFF2-40B4-BE49-F238E27FC236}">
                    <a16:creationId xmlns:a16="http://schemas.microsoft.com/office/drawing/2014/main" id="{83FA42D8-6EE6-C216-985D-0B8A29E5924F}"/>
                  </a:ext>
                </a:extLst>
              </p:cNvPr>
              <p:cNvPicPr/>
              <p:nvPr/>
            </p:nvPicPr>
            <p:blipFill>
              <a:blip r:embed="rId164"/>
              <a:stretch>
                <a:fillRect/>
              </a:stretch>
            </p:blipFill>
            <p:spPr>
              <a:xfrm>
                <a:off x="2906607" y="5210509"/>
                <a:ext cx="986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33" name="Freihand 232">
                <a:extLst>
                  <a:ext uri="{FF2B5EF4-FFF2-40B4-BE49-F238E27FC236}">
                    <a16:creationId xmlns:a16="http://schemas.microsoft.com/office/drawing/2014/main" id="{E859BDB7-927B-BA1B-E247-7DE4BF2479A9}"/>
                  </a:ext>
                </a:extLst>
              </p14:cNvPr>
              <p14:cNvContentPartPr/>
              <p14:nvPr/>
            </p14:nvContentPartPr>
            <p14:xfrm>
              <a:off x="3020367" y="5313109"/>
              <a:ext cx="153360" cy="77760"/>
            </p14:xfrm>
          </p:contentPart>
        </mc:Choice>
        <mc:Fallback xmlns="">
          <p:pic>
            <p:nvPicPr>
              <p:cNvPr id="233" name="Freihand 232">
                <a:extLst>
                  <a:ext uri="{FF2B5EF4-FFF2-40B4-BE49-F238E27FC236}">
                    <a16:creationId xmlns:a16="http://schemas.microsoft.com/office/drawing/2014/main" id="{E859BDB7-927B-BA1B-E247-7DE4BF2479A9}"/>
                  </a:ext>
                </a:extLst>
              </p:cNvPr>
              <p:cNvPicPr/>
              <p:nvPr/>
            </p:nvPicPr>
            <p:blipFill>
              <a:blip r:embed="rId166"/>
              <a:stretch>
                <a:fillRect/>
              </a:stretch>
            </p:blipFill>
            <p:spPr>
              <a:xfrm>
                <a:off x="3011367" y="5304469"/>
                <a:ext cx="1710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35" name="Freihand 234">
                <a:extLst>
                  <a:ext uri="{FF2B5EF4-FFF2-40B4-BE49-F238E27FC236}">
                    <a16:creationId xmlns:a16="http://schemas.microsoft.com/office/drawing/2014/main" id="{F31073B7-B0BA-C0FD-32DC-1041B3A5A103}"/>
                  </a:ext>
                </a:extLst>
              </p14:cNvPr>
              <p14:cNvContentPartPr/>
              <p14:nvPr/>
            </p14:nvContentPartPr>
            <p14:xfrm>
              <a:off x="3349047" y="5264149"/>
              <a:ext cx="342720" cy="126720"/>
            </p14:xfrm>
          </p:contentPart>
        </mc:Choice>
        <mc:Fallback xmlns="">
          <p:pic>
            <p:nvPicPr>
              <p:cNvPr id="235" name="Freihand 234">
                <a:extLst>
                  <a:ext uri="{FF2B5EF4-FFF2-40B4-BE49-F238E27FC236}">
                    <a16:creationId xmlns:a16="http://schemas.microsoft.com/office/drawing/2014/main" id="{F31073B7-B0BA-C0FD-32DC-1041B3A5A103}"/>
                  </a:ext>
                </a:extLst>
              </p:cNvPr>
              <p:cNvPicPr/>
              <p:nvPr/>
            </p:nvPicPr>
            <p:blipFill>
              <a:blip r:embed="rId168"/>
              <a:stretch>
                <a:fillRect/>
              </a:stretch>
            </p:blipFill>
            <p:spPr>
              <a:xfrm>
                <a:off x="3340047" y="5255149"/>
                <a:ext cx="3603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36" name="Freihand 235">
                <a:extLst>
                  <a:ext uri="{FF2B5EF4-FFF2-40B4-BE49-F238E27FC236}">
                    <a16:creationId xmlns:a16="http://schemas.microsoft.com/office/drawing/2014/main" id="{C5792D64-DC18-FC55-AA3C-705B46734CF8}"/>
                  </a:ext>
                </a:extLst>
              </p14:cNvPr>
              <p14:cNvContentPartPr/>
              <p14:nvPr/>
            </p14:nvContentPartPr>
            <p14:xfrm>
              <a:off x="3854487" y="5241829"/>
              <a:ext cx="162360" cy="178200"/>
            </p14:xfrm>
          </p:contentPart>
        </mc:Choice>
        <mc:Fallback xmlns="">
          <p:pic>
            <p:nvPicPr>
              <p:cNvPr id="236" name="Freihand 235">
                <a:extLst>
                  <a:ext uri="{FF2B5EF4-FFF2-40B4-BE49-F238E27FC236}">
                    <a16:creationId xmlns:a16="http://schemas.microsoft.com/office/drawing/2014/main" id="{C5792D64-DC18-FC55-AA3C-705B46734CF8}"/>
                  </a:ext>
                </a:extLst>
              </p:cNvPr>
              <p:cNvPicPr/>
              <p:nvPr/>
            </p:nvPicPr>
            <p:blipFill>
              <a:blip r:embed="rId170"/>
              <a:stretch>
                <a:fillRect/>
              </a:stretch>
            </p:blipFill>
            <p:spPr>
              <a:xfrm>
                <a:off x="3845847" y="5232829"/>
                <a:ext cx="1800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37" name="Freihand 236">
                <a:extLst>
                  <a:ext uri="{FF2B5EF4-FFF2-40B4-BE49-F238E27FC236}">
                    <a16:creationId xmlns:a16="http://schemas.microsoft.com/office/drawing/2014/main" id="{F2763A8D-ADB6-90A3-5B2D-927A4F153D0E}"/>
                  </a:ext>
                </a:extLst>
              </p14:cNvPr>
              <p14:cNvContentPartPr/>
              <p14:nvPr/>
            </p14:nvContentPartPr>
            <p14:xfrm>
              <a:off x="4064367" y="5315989"/>
              <a:ext cx="93600" cy="80280"/>
            </p14:xfrm>
          </p:contentPart>
        </mc:Choice>
        <mc:Fallback xmlns="">
          <p:pic>
            <p:nvPicPr>
              <p:cNvPr id="237" name="Freihand 236">
                <a:extLst>
                  <a:ext uri="{FF2B5EF4-FFF2-40B4-BE49-F238E27FC236}">
                    <a16:creationId xmlns:a16="http://schemas.microsoft.com/office/drawing/2014/main" id="{F2763A8D-ADB6-90A3-5B2D-927A4F153D0E}"/>
                  </a:ext>
                </a:extLst>
              </p:cNvPr>
              <p:cNvPicPr/>
              <p:nvPr/>
            </p:nvPicPr>
            <p:blipFill>
              <a:blip r:embed="rId172"/>
              <a:stretch>
                <a:fillRect/>
              </a:stretch>
            </p:blipFill>
            <p:spPr>
              <a:xfrm>
                <a:off x="4055367" y="5306989"/>
                <a:ext cx="1112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38" name="Freihand 237">
                <a:extLst>
                  <a:ext uri="{FF2B5EF4-FFF2-40B4-BE49-F238E27FC236}">
                    <a16:creationId xmlns:a16="http://schemas.microsoft.com/office/drawing/2014/main" id="{045E98D6-2464-90FC-1C28-B74AF4B8F3C3}"/>
                  </a:ext>
                </a:extLst>
              </p14:cNvPr>
              <p14:cNvContentPartPr/>
              <p14:nvPr/>
            </p14:nvContentPartPr>
            <p14:xfrm>
              <a:off x="4238967" y="5242909"/>
              <a:ext cx="219600" cy="165960"/>
            </p14:xfrm>
          </p:contentPart>
        </mc:Choice>
        <mc:Fallback xmlns="">
          <p:pic>
            <p:nvPicPr>
              <p:cNvPr id="238" name="Freihand 237">
                <a:extLst>
                  <a:ext uri="{FF2B5EF4-FFF2-40B4-BE49-F238E27FC236}">
                    <a16:creationId xmlns:a16="http://schemas.microsoft.com/office/drawing/2014/main" id="{045E98D6-2464-90FC-1C28-B74AF4B8F3C3}"/>
                  </a:ext>
                </a:extLst>
              </p:cNvPr>
              <p:cNvPicPr/>
              <p:nvPr/>
            </p:nvPicPr>
            <p:blipFill>
              <a:blip r:embed="rId174"/>
              <a:stretch>
                <a:fillRect/>
              </a:stretch>
            </p:blipFill>
            <p:spPr>
              <a:xfrm>
                <a:off x="4230327" y="5233909"/>
                <a:ext cx="2372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39" name="Freihand 238">
                <a:extLst>
                  <a:ext uri="{FF2B5EF4-FFF2-40B4-BE49-F238E27FC236}">
                    <a16:creationId xmlns:a16="http://schemas.microsoft.com/office/drawing/2014/main" id="{5D577296-374E-8515-C03F-56FEE4994525}"/>
                  </a:ext>
                </a:extLst>
              </p14:cNvPr>
              <p14:cNvContentPartPr/>
              <p14:nvPr/>
            </p14:nvContentPartPr>
            <p14:xfrm>
              <a:off x="4075887" y="5201869"/>
              <a:ext cx="100440" cy="21960"/>
            </p14:xfrm>
          </p:contentPart>
        </mc:Choice>
        <mc:Fallback xmlns="">
          <p:pic>
            <p:nvPicPr>
              <p:cNvPr id="239" name="Freihand 238">
                <a:extLst>
                  <a:ext uri="{FF2B5EF4-FFF2-40B4-BE49-F238E27FC236}">
                    <a16:creationId xmlns:a16="http://schemas.microsoft.com/office/drawing/2014/main" id="{5D577296-374E-8515-C03F-56FEE4994525}"/>
                  </a:ext>
                </a:extLst>
              </p:cNvPr>
              <p:cNvPicPr/>
              <p:nvPr/>
            </p:nvPicPr>
            <p:blipFill>
              <a:blip r:embed="rId176"/>
              <a:stretch>
                <a:fillRect/>
              </a:stretch>
            </p:blipFill>
            <p:spPr>
              <a:xfrm>
                <a:off x="4067247" y="5193229"/>
                <a:ext cx="1180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41" name="Freihand 240">
                <a:extLst>
                  <a:ext uri="{FF2B5EF4-FFF2-40B4-BE49-F238E27FC236}">
                    <a16:creationId xmlns:a16="http://schemas.microsoft.com/office/drawing/2014/main" id="{419C8258-4ED4-A6F8-277A-615B924EDCB4}"/>
                  </a:ext>
                </a:extLst>
              </p14:cNvPr>
              <p14:cNvContentPartPr/>
              <p14:nvPr/>
            </p14:nvContentPartPr>
            <p14:xfrm>
              <a:off x="4488087" y="5162269"/>
              <a:ext cx="605520" cy="209880"/>
            </p14:xfrm>
          </p:contentPart>
        </mc:Choice>
        <mc:Fallback xmlns="">
          <p:pic>
            <p:nvPicPr>
              <p:cNvPr id="241" name="Freihand 240">
                <a:extLst>
                  <a:ext uri="{FF2B5EF4-FFF2-40B4-BE49-F238E27FC236}">
                    <a16:creationId xmlns:a16="http://schemas.microsoft.com/office/drawing/2014/main" id="{419C8258-4ED4-A6F8-277A-615B924EDCB4}"/>
                  </a:ext>
                </a:extLst>
              </p:cNvPr>
              <p:cNvPicPr/>
              <p:nvPr/>
            </p:nvPicPr>
            <p:blipFill>
              <a:blip r:embed="rId178"/>
              <a:stretch>
                <a:fillRect/>
              </a:stretch>
            </p:blipFill>
            <p:spPr>
              <a:xfrm>
                <a:off x="4479447" y="5153269"/>
                <a:ext cx="6231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43" name="Freihand 242">
                <a:extLst>
                  <a:ext uri="{FF2B5EF4-FFF2-40B4-BE49-F238E27FC236}">
                    <a16:creationId xmlns:a16="http://schemas.microsoft.com/office/drawing/2014/main" id="{5BC219C2-7085-DAA8-8678-CAD3CE438F33}"/>
                  </a:ext>
                </a:extLst>
              </p14:cNvPr>
              <p14:cNvContentPartPr/>
              <p14:nvPr/>
            </p14:nvContentPartPr>
            <p14:xfrm>
              <a:off x="5281887" y="5272789"/>
              <a:ext cx="456480" cy="126360"/>
            </p14:xfrm>
          </p:contentPart>
        </mc:Choice>
        <mc:Fallback xmlns="">
          <p:pic>
            <p:nvPicPr>
              <p:cNvPr id="243" name="Freihand 242">
                <a:extLst>
                  <a:ext uri="{FF2B5EF4-FFF2-40B4-BE49-F238E27FC236}">
                    <a16:creationId xmlns:a16="http://schemas.microsoft.com/office/drawing/2014/main" id="{5BC219C2-7085-DAA8-8678-CAD3CE438F33}"/>
                  </a:ext>
                </a:extLst>
              </p:cNvPr>
              <p:cNvPicPr/>
              <p:nvPr/>
            </p:nvPicPr>
            <p:blipFill>
              <a:blip r:embed="rId180"/>
              <a:stretch>
                <a:fillRect/>
              </a:stretch>
            </p:blipFill>
            <p:spPr>
              <a:xfrm>
                <a:off x="5272887" y="5263789"/>
                <a:ext cx="4741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44" name="Freihand 243">
                <a:extLst>
                  <a:ext uri="{FF2B5EF4-FFF2-40B4-BE49-F238E27FC236}">
                    <a16:creationId xmlns:a16="http://schemas.microsoft.com/office/drawing/2014/main" id="{CEB4DE36-785C-6A9D-C06E-DB76AE8AD446}"/>
                  </a:ext>
                </a:extLst>
              </p14:cNvPr>
              <p14:cNvContentPartPr/>
              <p14:nvPr/>
            </p14:nvContentPartPr>
            <p14:xfrm>
              <a:off x="5815047" y="5131309"/>
              <a:ext cx="199440" cy="212400"/>
            </p14:xfrm>
          </p:contentPart>
        </mc:Choice>
        <mc:Fallback xmlns="">
          <p:pic>
            <p:nvPicPr>
              <p:cNvPr id="244" name="Freihand 243">
                <a:extLst>
                  <a:ext uri="{FF2B5EF4-FFF2-40B4-BE49-F238E27FC236}">
                    <a16:creationId xmlns:a16="http://schemas.microsoft.com/office/drawing/2014/main" id="{CEB4DE36-785C-6A9D-C06E-DB76AE8AD446}"/>
                  </a:ext>
                </a:extLst>
              </p:cNvPr>
              <p:cNvPicPr/>
              <p:nvPr/>
            </p:nvPicPr>
            <p:blipFill>
              <a:blip r:embed="rId182"/>
              <a:stretch>
                <a:fillRect/>
              </a:stretch>
            </p:blipFill>
            <p:spPr>
              <a:xfrm>
                <a:off x="5806047" y="5122309"/>
                <a:ext cx="2170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45" name="Freihand 244">
                <a:extLst>
                  <a:ext uri="{FF2B5EF4-FFF2-40B4-BE49-F238E27FC236}">
                    <a16:creationId xmlns:a16="http://schemas.microsoft.com/office/drawing/2014/main" id="{7322EEC3-0FB0-6857-6C07-78EF06FF0987}"/>
                  </a:ext>
                </a:extLst>
              </p14:cNvPr>
              <p14:cNvContentPartPr/>
              <p14:nvPr/>
            </p14:nvContentPartPr>
            <p14:xfrm>
              <a:off x="5706327" y="5175229"/>
              <a:ext cx="102960" cy="14400"/>
            </p14:xfrm>
          </p:contentPart>
        </mc:Choice>
        <mc:Fallback xmlns="">
          <p:pic>
            <p:nvPicPr>
              <p:cNvPr id="245" name="Freihand 244">
                <a:extLst>
                  <a:ext uri="{FF2B5EF4-FFF2-40B4-BE49-F238E27FC236}">
                    <a16:creationId xmlns:a16="http://schemas.microsoft.com/office/drawing/2014/main" id="{7322EEC3-0FB0-6857-6C07-78EF06FF0987}"/>
                  </a:ext>
                </a:extLst>
              </p:cNvPr>
              <p:cNvPicPr/>
              <p:nvPr/>
            </p:nvPicPr>
            <p:blipFill>
              <a:blip r:embed="rId184"/>
              <a:stretch>
                <a:fillRect/>
              </a:stretch>
            </p:blipFill>
            <p:spPr>
              <a:xfrm>
                <a:off x="5697687" y="5166229"/>
                <a:ext cx="1206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46" name="Freihand 245">
                <a:extLst>
                  <a:ext uri="{FF2B5EF4-FFF2-40B4-BE49-F238E27FC236}">
                    <a16:creationId xmlns:a16="http://schemas.microsoft.com/office/drawing/2014/main" id="{16071DEF-E131-9E24-D3D0-0F5F05662ACB}"/>
                  </a:ext>
                </a:extLst>
              </p14:cNvPr>
              <p14:cNvContentPartPr/>
              <p14:nvPr/>
            </p14:nvContentPartPr>
            <p14:xfrm>
              <a:off x="6096927" y="5225629"/>
              <a:ext cx="163080" cy="240840"/>
            </p14:xfrm>
          </p:contentPart>
        </mc:Choice>
        <mc:Fallback xmlns="">
          <p:pic>
            <p:nvPicPr>
              <p:cNvPr id="246" name="Freihand 245">
                <a:extLst>
                  <a:ext uri="{FF2B5EF4-FFF2-40B4-BE49-F238E27FC236}">
                    <a16:creationId xmlns:a16="http://schemas.microsoft.com/office/drawing/2014/main" id="{16071DEF-E131-9E24-D3D0-0F5F05662ACB}"/>
                  </a:ext>
                </a:extLst>
              </p:cNvPr>
              <p:cNvPicPr/>
              <p:nvPr/>
            </p:nvPicPr>
            <p:blipFill>
              <a:blip r:embed="rId186"/>
              <a:stretch>
                <a:fillRect/>
              </a:stretch>
            </p:blipFill>
            <p:spPr>
              <a:xfrm>
                <a:off x="6088287" y="5216989"/>
                <a:ext cx="18072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47" name="Freihand 246">
                <a:extLst>
                  <a:ext uri="{FF2B5EF4-FFF2-40B4-BE49-F238E27FC236}">
                    <a16:creationId xmlns:a16="http://schemas.microsoft.com/office/drawing/2014/main" id="{99C48F5A-28C1-7BC5-0431-4159D92E59DD}"/>
                  </a:ext>
                </a:extLst>
              </p14:cNvPr>
              <p14:cNvContentPartPr/>
              <p14:nvPr/>
            </p14:nvContentPartPr>
            <p14:xfrm>
              <a:off x="6337047" y="5160469"/>
              <a:ext cx="280440" cy="172800"/>
            </p14:xfrm>
          </p:contentPart>
        </mc:Choice>
        <mc:Fallback xmlns="">
          <p:pic>
            <p:nvPicPr>
              <p:cNvPr id="247" name="Freihand 246">
                <a:extLst>
                  <a:ext uri="{FF2B5EF4-FFF2-40B4-BE49-F238E27FC236}">
                    <a16:creationId xmlns:a16="http://schemas.microsoft.com/office/drawing/2014/main" id="{99C48F5A-28C1-7BC5-0431-4159D92E59DD}"/>
                  </a:ext>
                </a:extLst>
              </p:cNvPr>
              <p:cNvPicPr/>
              <p:nvPr/>
            </p:nvPicPr>
            <p:blipFill>
              <a:blip r:embed="rId188"/>
              <a:stretch>
                <a:fillRect/>
              </a:stretch>
            </p:blipFill>
            <p:spPr>
              <a:xfrm>
                <a:off x="6328407" y="5151829"/>
                <a:ext cx="2980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48" name="Freihand 247">
                <a:extLst>
                  <a:ext uri="{FF2B5EF4-FFF2-40B4-BE49-F238E27FC236}">
                    <a16:creationId xmlns:a16="http://schemas.microsoft.com/office/drawing/2014/main" id="{B9BB688D-63B4-1F0D-8072-B2A6560F690E}"/>
                  </a:ext>
                </a:extLst>
              </p14:cNvPr>
              <p14:cNvContentPartPr/>
              <p14:nvPr/>
            </p14:nvContentPartPr>
            <p14:xfrm>
              <a:off x="6650967" y="5232469"/>
              <a:ext cx="302040" cy="93240"/>
            </p14:xfrm>
          </p:contentPart>
        </mc:Choice>
        <mc:Fallback xmlns="">
          <p:pic>
            <p:nvPicPr>
              <p:cNvPr id="248" name="Freihand 247">
                <a:extLst>
                  <a:ext uri="{FF2B5EF4-FFF2-40B4-BE49-F238E27FC236}">
                    <a16:creationId xmlns:a16="http://schemas.microsoft.com/office/drawing/2014/main" id="{B9BB688D-63B4-1F0D-8072-B2A6560F690E}"/>
                  </a:ext>
                </a:extLst>
              </p:cNvPr>
              <p:cNvPicPr/>
              <p:nvPr/>
            </p:nvPicPr>
            <p:blipFill>
              <a:blip r:embed="rId190"/>
              <a:stretch>
                <a:fillRect/>
              </a:stretch>
            </p:blipFill>
            <p:spPr>
              <a:xfrm>
                <a:off x="6641967" y="5223469"/>
                <a:ext cx="3196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49" name="Freihand 248">
                <a:extLst>
                  <a:ext uri="{FF2B5EF4-FFF2-40B4-BE49-F238E27FC236}">
                    <a16:creationId xmlns:a16="http://schemas.microsoft.com/office/drawing/2014/main" id="{289F97E7-3B9C-04B4-438F-2F66EFC3D345}"/>
                  </a:ext>
                </a:extLst>
              </p14:cNvPr>
              <p14:cNvContentPartPr/>
              <p14:nvPr/>
            </p14:nvContentPartPr>
            <p14:xfrm>
              <a:off x="6933927" y="5122309"/>
              <a:ext cx="238680" cy="360360"/>
            </p14:xfrm>
          </p:contentPart>
        </mc:Choice>
        <mc:Fallback xmlns="">
          <p:pic>
            <p:nvPicPr>
              <p:cNvPr id="249" name="Freihand 248">
                <a:extLst>
                  <a:ext uri="{FF2B5EF4-FFF2-40B4-BE49-F238E27FC236}">
                    <a16:creationId xmlns:a16="http://schemas.microsoft.com/office/drawing/2014/main" id="{289F97E7-3B9C-04B4-438F-2F66EFC3D345}"/>
                  </a:ext>
                </a:extLst>
              </p:cNvPr>
              <p:cNvPicPr/>
              <p:nvPr/>
            </p:nvPicPr>
            <p:blipFill>
              <a:blip r:embed="rId192"/>
              <a:stretch>
                <a:fillRect/>
              </a:stretch>
            </p:blipFill>
            <p:spPr>
              <a:xfrm>
                <a:off x="6925287" y="5113309"/>
                <a:ext cx="25632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250" name="Freihand 249">
                <a:extLst>
                  <a:ext uri="{FF2B5EF4-FFF2-40B4-BE49-F238E27FC236}">
                    <a16:creationId xmlns:a16="http://schemas.microsoft.com/office/drawing/2014/main" id="{B4207A94-993D-19B0-3E30-05441520528F}"/>
                  </a:ext>
                </a:extLst>
              </p14:cNvPr>
              <p14:cNvContentPartPr/>
              <p14:nvPr/>
            </p14:nvContentPartPr>
            <p14:xfrm>
              <a:off x="6758967" y="5074069"/>
              <a:ext cx="70920" cy="16200"/>
            </p14:xfrm>
          </p:contentPart>
        </mc:Choice>
        <mc:Fallback xmlns="">
          <p:pic>
            <p:nvPicPr>
              <p:cNvPr id="250" name="Freihand 249">
                <a:extLst>
                  <a:ext uri="{FF2B5EF4-FFF2-40B4-BE49-F238E27FC236}">
                    <a16:creationId xmlns:a16="http://schemas.microsoft.com/office/drawing/2014/main" id="{B4207A94-993D-19B0-3E30-05441520528F}"/>
                  </a:ext>
                </a:extLst>
              </p:cNvPr>
              <p:cNvPicPr/>
              <p:nvPr/>
            </p:nvPicPr>
            <p:blipFill>
              <a:blip r:embed="rId194"/>
              <a:stretch>
                <a:fillRect/>
              </a:stretch>
            </p:blipFill>
            <p:spPr>
              <a:xfrm>
                <a:off x="6750327" y="5065069"/>
                <a:ext cx="885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52" name="Freihand 251">
                <a:extLst>
                  <a:ext uri="{FF2B5EF4-FFF2-40B4-BE49-F238E27FC236}">
                    <a16:creationId xmlns:a16="http://schemas.microsoft.com/office/drawing/2014/main" id="{F040941B-ECF2-24FB-63BD-D0F861CA0BEA}"/>
                  </a:ext>
                </a:extLst>
              </p14:cNvPr>
              <p14:cNvContentPartPr/>
              <p14:nvPr/>
            </p14:nvContentPartPr>
            <p14:xfrm>
              <a:off x="178527" y="5846269"/>
              <a:ext cx="170640" cy="25560"/>
            </p14:xfrm>
          </p:contentPart>
        </mc:Choice>
        <mc:Fallback xmlns="">
          <p:pic>
            <p:nvPicPr>
              <p:cNvPr id="252" name="Freihand 251">
                <a:extLst>
                  <a:ext uri="{FF2B5EF4-FFF2-40B4-BE49-F238E27FC236}">
                    <a16:creationId xmlns:a16="http://schemas.microsoft.com/office/drawing/2014/main" id="{F040941B-ECF2-24FB-63BD-D0F861CA0BEA}"/>
                  </a:ext>
                </a:extLst>
              </p:cNvPr>
              <p:cNvPicPr/>
              <p:nvPr/>
            </p:nvPicPr>
            <p:blipFill>
              <a:blip r:embed="rId196"/>
              <a:stretch>
                <a:fillRect/>
              </a:stretch>
            </p:blipFill>
            <p:spPr>
              <a:xfrm>
                <a:off x="169887" y="5837629"/>
                <a:ext cx="1882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53" name="Freihand 252">
                <a:extLst>
                  <a:ext uri="{FF2B5EF4-FFF2-40B4-BE49-F238E27FC236}">
                    <a16:creationId xmlns:a16="http://schemas.microsoft.com/office/drawing/2014/main" id="{33E6E152-5C51-6758-276C-9F9F0630F8E3}"/>
                  </a:ext>
                </a:extLst>
              </p14:cNvPr>
              <p14:cNvContentPartPr/>
              <p14:nvPr/>
            </p14:nvContentPartPr>
            <p14:xfrm>
              <a:off x="200487" y="5769589"/>
              <a:ext cx="205200" cy="172800"/>
            </p14:xfrm>
          </p:contentPart>
        </mc:Choice>
        <mc:Fallback xmlns="">
          <p:pic>
            <p:nvPicPr>
              <p:cNvPr id="253" name="Freihand 252">
                <a:extLst>
                  <a:ext uri="{FF2B5EF4-FFF2-40B4-BE49-F238E27FC236}">
                    <a16:creationId xmlns:a16="http://schemas.microsoft.com/office/drawing/2014/main" id="{33E6E152-5C51-6758-276C-9F9F0630F8E3}"/>
                  </a:ext>
                </a:extLst>
              </p:cNvPr>
              <p:cNvPicPr/>
              <p:nvPr/>
            </p:nvPicPr>
            <p:blipFill>
              <a:blip r:embed="rId198"/>
              <a:stretch>
                <a:fillRect/>
              </a:stretch>
            </p:blipFill>
            <p:spPr>
              <a:xfrm>
                <a:off x="191487" y="5760589"/>
                <a:ext cx="2228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55" name="Freihand 254">
                <a:extLst>
                  <a:ext uri="{FF2B5EF4-FFF2-40B4-BE49-F238E27FC236}">
                    <a16:creationId xmlns:a16="http://schemas.microsoft.com/office/drawing/2014/main" id="{A4B4BA1A-C1FE-CCF4-09DA-493BE77A41DA}"/>
                  </a:ext>
                </a:extLst>
              </p14:cNvPr>
              <p14:cNvContentPartPr/>
              <p14:nvPr/>
            </p14:nvContentPartPr>
            <p14:xfrm>
              <a:off x="600807" y="5761669"/>
              <a:ext cx="291600" cy="133920"/>
            </p14:xfrm>
          </p:contentPart>
        </mc:Choice>
        <mc:Fallback xmlns="">
          <p:pic>
            <p:nvPicPr>
              <p:cNvPr id="255" name="Freihand 254">
                <a:extLst>
                  <a:ext uri="{FF2B5EF4-FFF2-40B4-BE49-F238E27FC236}">
                    <a16:creationId xmlns:a16="http://schemas.microsoft.com/office/drawing/2014/main" id="{A4B4BA1A-C1FE-CCF4-09DA-493BE77A41DA}"/>
                  </a:ext>
                </a:extLst>
              </p:cNvPr>
              <p:cNvPicPr/>
              <p:nvPr/>
            </p:nvPicPr>
            <p:blipFill>
              <a:blip r:embed="rId200"/>
              <a:stretch>
                <a:fillRect/>
              </a:stretch>
            </p:blipFill>
            <p:spPr>
              <a:xfrm>
                <a:off x="592167" y="5752669"/>
                <a:ext cx="3092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56" name="Freihand 255">
                <a:extLst>
                  <a:ext uri="{FF2B5EF4-FFF2-40B4-BE49-F238E27FC236}">
                    <a16:creationId xmlns:a16="http://schemas.microsoft.com/office/drawing/2014/main" id="{8AF4249E-4870-E429-1E68-EAFAADC22602}"/>
                  </a:ext>
                </a:extLst>
              </p14:cNvPr>
              <p14:cNvContentPartPr/>
              <p14:nvPr/>
            </p14:nvContentPartPr>
            <p14:xfrm>
              <a:off x="961887" y="5722789"/>
              <a:ext cx="134280" cy="142200"/>
            </p14:xfrm>
          </p:contentPart>
        </mc:Choice>
        <mc:Fallback xmlns="">
          <p:pic>
            <p:nvPicPr>
              <p:cNvPr id="256" name="Freihand 255">
                <a:extLst>
                  <a:ext uri="{FF2B5EF4-FFF2-40B4-BE49-F238E27FC236}">
                    <a16:creationId xmlns:a16="http://schemas.microsoft.com/office/drawing/2014/main" id="{8AF4249E-4870-E429-1E68-EAFAADC22602}"/>
                  </a:ext>
                </a:extLst>
              </p:cNvPr>
              <p:cNvPicPr/>
              <p:nvPr/>
            </p:nvPicPr>
            <p:blipFill>
              <a:blip r:embed="rId202"/>
              <a:stretch>
                <a:fillRect/>
              </a:stretch>
            </p:blipFill>
            <p:spPr>
              <a:xfrm>
                <a:off x="952887" y="5713789"/>
                <a:ext cx="1519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57" name="Freihand 256">
                <a:extLst>
                  <a:ext uri="{FF2B5EF4-FFF2-40B4-BE49-F238E27FC236}">
                    <a16:creationId xmlns:a16="http://schemas.microsoft.com/office/drawing/2014/main" id="{339E873E-E845-B6E2-5D63-E32FFC3929CF}"/>
                  </a:ext>
                </a:extLst>
              </p14:cNvPr>
              <p14:cNvContentPartPr/>
              <p14:nvPr/>
            </p14:nvContentPartPr>
            <p14:xfrm>
              <a:off x="1258527" y="5734309"/>
              <a:ext cx="286200" cy="137880"/>
            </p14:xfrm>
          </p:contentPart>
        </mc:Choice>
        <mc:Fallback xmlns="">
          <p:pic>
            <p:nvPicPr>
              <p:cNvPr id="257" name="Freihand 256">
                <a:extLst>
                  <a:ext uri="{FF2B5EF4-FFF2-40B4-BE49-F238E27FC236}">
                    <a16:creationId xmlns:a16="http://schemas.microsoft.com/office/drawing/2014/main" id="{339E873E-E845-B6E2-5D63-E32FFC3929CF}"/>
                  </a:ext>
                </a:extLst>
              </p:cNvPr>
              <p:cNvPicPr/>
              <p:nvPr/>
            </p:nvPicPr>
            <p:blipFill>
              <a:blip r:embed="rId204"/>
              <a:stretch>
                <a:fillRect/>
              </a:stretch>
            </p:blipFill>
            <p:spPr>
              <a:xfrm>
                <a:off x="1249887" y="5725669"/>
                <a:ext cx="3038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58" name="Freihand 257">
                <a:extLst>
                  <a:ext uri="{FF2B5EF4-FFF2-40B4-BE49-F238E27FC236}">
                    <a16:creationId xmlns:a16="http://schemas.microsoft.com/office/drawing/2014/main" id="{7F5E6F87-8A67-9619-D811-7836C21151CB}"/>
                  </a:ext>
                </a:extLst>
              </p14:cNvPr>
              <p14:cNvContentPartPr/>
              <p14:nvPr/>
            </p14:nvContentPartPr>
            <p14:xfrm>
              <a:off x="1468047" y="5655829"/>
              <a:ext cx="15480" cy="9720"/>
            </p14:xfrm>
          </p:contentPart>
        </mc:Choice>
        <mc:Fallback xmlns="">
          <p:pic>
            <p:nvPicPr>
              <p:cNvPr id="258" name="Freihand 257">
                <a:extLst>
                  <a:ext uri="{FF2B5EF4-FFF2-40B4-BE49-F238E27FC236}">
                    <a16:creationId xmlns:a16="http://schemas.microsoft.com/office/drawing/2014/main" id="{7F5E6F87-8A67-9619-D811-7836C21151CB}"/>
                  </a:ext>
                </a:extLst>
              </p:cNvPr>
              <p:cNvPicPr/>
              <p:nvPr/>
            </p:nvPicPr>
            <p:blipFill>
              <a:blip r:embed="rId206"/>
              <a:stretch>
                <a:fillRect/>
              </a:stretch>
            </p:blipFill>
            <p:spPr>
              <a:xfrm>
                <a:off x="1459407" y="5647189"/>
                <a:ext cx="331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261" name="Freihand 260">
                <a:extLst>
                  <a:ext uri="{FF2B5EF4-FFF2-40B4-BE49-F238E27FC236}">
                    <a16:creationId xmlns:a16="http://schemas.microsoft.com/office/drawing/2014/main" id="{F1E95622-FE3A-E1D9-F4C4-E84A19BEA43E}"/>
                  </a:ext>
                </a:extLst>
              </p14:cNvPr>
              <p14:cNvContentPartPr/>
              <p14:nvPr/>
            </p14:nvContentPartPr>
            <p14:xfrm>
              <a:off x="1765047" y="5756629"/>
              <a:ext cx="228240" cy="127800"/>
            </p14:xfrm>
          </p:contentPart>
        </mc:Choice>
        <mc:Fallback xmlns="">
          <p:pic>
            <p:nvPicPr>
              <p:cNvPr id="261" name="Freihand 260">
                <a:extLst>
                  <a:ext uri="{FF2B5EF4-FFF2-40B4-BE49-F238E27FC236}">
                    <a16:creationId xmlns:a16="http://schemas.microsoft.com/office/drawing/2014/main" id="{F1E95622-FE3A-E1D9-F4C4-E84A19BEA43E}"/>
                  </a:ext>
                </a:extLst>
              </p:cNvPr>
              <p:cNvPicPr/>
              <p:nvPr/>
            </p:nvPicPr>
            <p:blipFill>
              <a:blip r:embed="rId208"/>
              <a:stretch>
                <a:fillRect/>
              </a:stretch>
            </p:blipFill>
            <p:spPr>
              <a:xfrm>
                <a:off x="1756407" y="5747989"/>
                <a:ext cx="2458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62" name="Freihand 261">
                <a:extLst>
                  <a:ext uri="{FF2B5EF4-FFF2-40B4-BE49-F238E27FC236}">
                    <a16:creationId xmlns:a16="http://schemas.microsoft.com/office/drawing/2014/main" id="{97C0E021-D962-B9E7-C92F-BB9215CEAD58}"/>
                  </a:ext>
                </a:extLst>
              </p14:cNvPr>
              <p14:cNvContentPartPr/>
              <p14:nvPr/>
            </p14:nvContentPartPr>
            <p14:xfrm>
              <a:off x="2020287" y="5669509"/>
              <a:ext cx="118800" cy="182160"/>
            </p14:xfrm>
          </p:contentPart>
        </mc:Choice>
        <mc:Fallback xmlns="">
          <p:pic>
            <p:nvPicPr>
              <p:cNvPr id="262" name="Freihand 261">
                <a:extLst>
                  <a:ext uri="{FF2B5EF4-FFF2-40B4-BE49-F238E27FC236}">
                    <a16:creationId xmlns:a16="http://schemas.microsoft.com/office/drawing/2014/main" id="{97C0E021-D962-B9E7-C92F-BB9215CEAD58}"/>
                  </a:ext>
                </a:extLst>
              </p:cNvPr>
              <p:cNvPicPr/>
              <p:nvPr/>
            </p:nvPicPr>
            <p:blipFill>
              <a:blip r:embed="rId210"/>
              <a:stretch>
                <a:fillRect/>
              </a:stretch>
            </p:blipFill>
            <p:spPr>
              <a:xfrm>
                <a:off x="2011647" y="5660509"/>
                <a:ext cx="1364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63" name="Freihand 262">
                <a:extLst>
                  <a:ext uri="{FF2B5EF4-FFF2-40B4-BE49-F238E27FC236}">
                    <a16:creationId xmlns:a16="http://schemas.microsoft.com/office/drawing/2014/main" id="{40C6B53F-22A9-01F8-DE56-60957A6C0C62}"/>
                  </a:ext>
                </a:extLst>
              </p14:cNvPr>
              <p14:cNvContentPartPr/>
              <p14:nvPr/>
            </p14:nvContentPartPr>
            <p14:xfrm>
              <a:off x="2187327" y="5736469"/>
              <a:ext cx="119880" cy="115920"/>
            </p14:xfrm>
          </p:contentPart>
        </mc:Choice>
        <mc:Fallback xmlns="">
          <p:pic>
            <p:nvPicPr>
              <p:cNvPr id="263" name="Freihand 262">
                <a:extLst>
                  <a:ext uri="{FF2B5EF4-FFF2-40B4-BE49-F238E27FC236}">
                    <a16:creationId xmlns:a16="http://schemas.microsoft.com/office/drawing/2014/main" id="{40C6B53F-22A9-01F8-DE56-60957A6C0C62}"/>
                  </a:ext>
                </a:extLst>
              </p:cNvPr>
              <p:cNvPicPr/>
              <p:nvPr/>
            </p:nvPicPr>
            <p:blipFill>
              <a:blip r:embed="rId212"/>
              <a:stretch>
                <a:fillRect/>
              </a:stretch>
            </p:blipFill>
            <p:spPr>
              <a:xfrm>
                <a:off x="2178327" y="5727469"/>
                <a:ext cx="1375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64" name="Freihand 263">
                <a:extLst>
                  <a:ext uri="{FF2B5EF4-FFF2-40B4-BE49-F238E27FC236}">
                    <a16:creationId xmlns:a16="http://schemas.microsoft.com/office/drawing/2014/main" id="{90E1AAAA-048C-6279-2257-22091F2ACD1E}"/>
                  </a:ext>
                </a:extLst>
              </p14:cNvPr>
              <p14:cNvContentPartPr/>
              <p14:nvPr/>
            </p14:nvContentPartPr>
            <p14:xfrm>
              <a:off x="2272287" y="5624149"/>
              <a:ext cx="131040" cy="167400"/>
            </p14:xfrm>
          </p:contentPart>
        </mc:Choice>
        <mc:Fallback xmlns="">
          <p:pic>
            <p:nvPicPr>
              <p:cNvPr id="264" name="Freihand 263">
                <a:extLst>
                  <a:ext uri="{FF2B5EF4-FFF2-40B4-BE49-F238E27FC236}">
                    <a16:creationId xmlns:a16="http://schemas.microsoft.com/office/drawing/2014/main" id="{90E1AAAA-048C-6279-2257-22091F2ACD1E}"/>
                  </a:ext>
                </a:extLst>
              </p:cNvPr>
              <p:cNvPicPr/>
              <p:nvPr/>
            </p:nvPicPr>
            <p:blipFill>
              <a:blip r:embed="rId214"/>
              <a:stretch>
                <a:fillRect/>
              </a:stretch>
            </p:blipFill>
            <p:spPr>
              <a:xfrm>
                <a:off x="2263287" y="5615149"/>
                <a:ext cx="1486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65" name="Freihand 264">
                <a:extLst>
                  <a:ext uri="{FF2B5EF4-FFF2-40B4-BE49-F238E27FC236}">
                    <a16:creationId xmlns:a16="http://schemas.microsoft.com/office/drawing/2014/main" id="{511A381D-AB54-C66F-25AE-D7D6CD9392C7}"/>
                  </a:ext>
                </a:extLst>
              </p14:cNvPr>
              <p14:cNvContentPartPr/>
              <p14:nvPr/>
            </p14:nvContentPartPr>
            <p14:xfrm>
              <a:off x="2200287" y="5600389"/>
              <a:ext cx="270360" cy="191160"/>
            </p14:xfrm>
          </p:contentPart>
        </mc:Choice>
        <mc:Fallback xmlns="">
          <p:pic>
            <p:nvPicPr>
              <p:cNvPr id="265" name="Freihand 264">
                <a:extLst>
                  <a:ext uri="{FF2B5EF4-FFF2-40B4-BE49-F238E27FC236}">
                    <a16:creationId xmlns:a16="http://schemas.microsoft.com/office/drawing/2014/main" id="{511A381D-AB54-C66F-25AE-D7D6CD9392C7}"/>
                  </a:ext>
                </a:extLst>
              </p:cNvPr>
              <p:cNvPicPr/>
              <p:nvPr/>
            </p:nvPicPr>
            <p:blipFill>
              <a:blip r:embed="rId216"/>
              <a:stretch>
                <a:fillRect/>
              </a:stretch>
            </p:blipFill>
            <p:spPr>
              <a:xfrm>
                <a:off x="2191647" y="5591389"/>
                <a:ext cx="2880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66" name="Freihand 265">
                <a:extLst>
                  <a:ext uri="{FF2B5EF4-FFF2-40B4-BE49-F238E27FC236}">
                    <a16:creationId xmlns:a16="http://schemas.microsoft.com/office/drawing/2014/main" id="{82E46450-48E4-DBCB-8EE2-402A89D09F0B}"/>
                  </a:ext>
                </a:extLst>
              </p14:cNvPr>
              <p14:cNvContentPartPr/>
              <p14:nvPr/>
            </p14:nvContentPartPr>
            <p14:xfrm>
              <a:off x="2516367" y="5713069"/>
              <a:ext cx="107640" cy="132840"/>
            </p14:xfrm>
          </p:contentPart>
        </mc:Choice>
        <mc:Fallback xmlns="">
          <p:pic>
            <p:nvPicPr>
              <p:cNvPr id="266" name="Freihand 265">
                <a:extLst>
                  <a:ext uri="{FF2B5EF4-FFF2-40B4-BE49-F238E27FC236}">
                    <a16:creationId xmlns:a16="http://schemas.microsoft.com/office/drawing/2014/main" id="{82E46450-48E4-DBCB-8EE2-402A89D09F0B}"/>
                  </a:ext>
                </a:extLst>
              </p:cNvPr>
              <p:cNvPicPr/>
              <p:nvPr/>
            </p:nvPicPr>
            <p:blipFill>
              <a:blip r:embed="rId218"/>
              <a:stretch>
                <a:fillRect/>
              </a:stretch>
            </p:blipFill>
            <p:spPr>
              <a:xfrm>
                <a:off x="2507727" y="5704069"/>
                <a:ext cx="1252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67" name="Freihand 266">
                <a:extLst>
                  <a:ext uri="{FF2B5EF4-FFF2-40B4-BE49-F238E27FC236}">
                    <a16:creationId xmlns:a16="http://schemas.microsoft.com/office/drawing/2014/main" id="{F849D19A-C35F-C3B7-C6F5-720A48ECF56A}"/>
                  </a:ext>
                </a:extLst>
              </p14:cNvPr>
              <p14:cNvContentPartPr/>
              <p14:nvPr/>
            </p14:nvContentPartPr>
            <p14:xfrm>
              <a:off x="2871687" y="5636389"/>
              <a:ext cx="128520" cy="186840"/>
            </p14:xfrm>
          </p:contentPart>
        </mc:Choice>
        <mc:Fallback xmlns="">
          <p:pic>
            <p:nvPicPr>
              <p:cNvPr id="267" name="Freihand 266">
                <a:extLst>
                  <a:ext uri="{FF2B5EF4-FFF2-40B4-BE49-F238E27FC236}">
                    <a16:creationId xmlns:a16="http://schemas.microsoft.com/office/drawing/2014/main" id="{F849D19A-C35F-C3B7-C6F5-720A48ECF56A}"/>
                  </a:ext>
                </a:extLst>
              </p:cNvPr>
              <p:cNvPicPr/>
              <p:nvPr/>
            </p:nvPicPr>
            <p:blipFill>
              <a:blip r:embed="rId220"/>
              <a:stretch>
                <a:fillRect/>
              </a:stretch>
            </p:blipFill>
            <p:spPr>
              <a:xfrm>
                <a:off x="2863047" y="5627389"/>
                <a:ext cx="1461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69" name="Freihand 268">
                <a:extLst>
                  <a:ext uri="{FF2B5EF4-FFF2-40B4-BE49-F238E27FC236}">
                    <a16:creationId xmlns:a16="http://schemas.microsoft.com/office/drawing/2014/main" id="{F15FF539-8F2E-D79B-3F07-9AB03F3AD9A7}"/>
                  </a:ext>
                </a:extLst>
              </p14:cNvPr>
              <p14:cNvContentPartPr/>
              <p14:nvPr/>
            </p14:nvContentPartPr>
            <p14:xfrm>
              <a:off x="3033327" y="5627029"/>
              <a:ext cx="251640" cy="186480"/>
            </p14:xfrm>
          </p:contentPart>
        </mc:Choice>
        <mc:Fallback xmlns="">
          <p:pic>
            <p:nvPicPr>
              <p:cNvPr id="269" name="Freihand 268">
                <a:extLst>
                  <a:ext uri="{FF2B5EF4-FFF2-40B4-BE49-F238E27FC236}">
                    <a16:creationId xmlns:a16="http://schemas.microsoft.com/office/drawing/2014/main" id="{F15FF539-8F2E-D79B-3F07-9AB03F3AD9A7}"/>
                  </a:ext>
                </a:extLst>
              </p:cNvPr>
              <p:cNvPicPr/>
              <p:nvPr/>
            </p:nvPicPr>
            <p:blipFill>
              <a:blip r:embed="rId222"/>
              <a:stretch>
                <a:fillRect/>
              </a:stretch>
            </p:blipFill>
            <p:spPr>
              <a:xfrm>
                <a:off x="3024327" y="5618389"/>
                <a:ext cx="2692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70" name="Freihand 269">
                <a:extLst>
                  <a:ext uri="{FF2B5EF4-FFF2-40B4-BE49-F238E27FC236}">
                    <a16:creationId xmlns:a16="http://schemas.microsoft.com/office/drawing/2014/main" id="{CD50DCDB-5F32-E5A9-29C7-A20E63EB8656}"/>
                  </a:ext>
                </a:extLst>
              </p14:cNvPr>
              <p14:cNvContentPartPr/>
              <p14:nvPr/>
            </p14:nvContentPartPr>
            <p14:xfrm>
              <a:off x="3295047" y="5583469"/>
              <a:ext cx="166320" cy="191160"/>
            </p14:xfrm>
          </p:contentPart>
        </mc:Choice>
        <mc:Fallback xmlns="">
          <p:pic>
            <p:nvPicPr>
              <p:cNvPr id="270" name="Freihand 269">
                <a:extLst>
                  <a:ext uri="{FF2B5EF4-FFF2-40B4-BE49-F238E27FC236}">
                    <a16:creationId xmlns:a16="http://schemas.microsoft.com/office/drawing/2014/main" id="{CD50DCDB-5F32-E5A9-29C7-A20E63EB8656}"/>
                  </a:ext>
                </a:extLst>
              </p:cNvPr>
              <p:cNvPicPr/>
              <p:nvPr/>
            </p:nvPicPr>
            <p:blipFill>
              <a:blip r:embed="rId224"/>
              <a:stretch>
                <a:fillRect/>
              </a:stretch>
            </p:blipFill>
            <p:spPr>
              <a:xfrm>
                <a:off x="3286407" y="5574829"/>
                <a:ext cx="1839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71" name="Freihand 270">
                <a:extLst>
                  <a:ext uri="{FF2B5EF4-FFF2-40B4-BE49-F238E27FC236}">
                    <a16:creationId xmlns:a16="http://schemas.microsoft.com/office/drawing/2014/main" id="{471E445F-4512-2B24-AEAB-D2CAF2BA12B6}"/>
                  </a:ext>
                </a:extLst>
              </p14:cNvPr>
              <p14:cNvContentPartPr/>
              <p14:nvPr/>
            </p14:nvContentPartPr>
            <p14:xfrm>
              <a:off x="3492327" y="5649349"/>
              <a:ext cx="53280" cy="107280"/>
            </p14:xfrm>
          </p:contentPart>
        </mc:Choice>
        <mc:Fallback xmlns="">
          <p:pic>
            <p:nvPicPr>
              <p:cNvPr id="271" name="Freihand 270">
                <a:extLst>
                  <a:ext uri="{FF2B5EF4-FFF2-40B4-BE49-F238E27FC236}">
                    <a16:creationId xmlns:a16="http://schemas.microsoft.com/office/drawing/2014/main" id="{471E445F-4512-2B24-AEAB-D2CAF2BA12B6}"/>
                  </a:ext>
                </a:extLst>
              </p:cNvPr>
              <p:cNvPicPr/>
              <p:nvPr/>
            </p:nvPicPr>
            <p:blipFill>
              <a:blip r:embed="rId226"/>
              <a:stretch>
                <a:fillRect/>
              </a:stretch>
            </p:blipFill>
            <p:spPr>
              <a:xfrm>
                <a:off x="3483687" y="5640349"/>
                <a:ext cx="709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72" name="Freihand 271">
                <a:extLst>
                  <a:ext uri="{FF2B5EF4-FFF2-40B4-BE49-F238E27FC236}">
                    <a16:creationId xmlns:a16="http://schemas.microsoft.com/office/drawing/2014/main" id="{3E72B442-E0BE-54BF-7676-5632E9D10EDF}"/>
                  </a:ext>
                </a:extLst>
              </p14:cNvPr>
              <p14:cNvContentPartPr/>
              <p14:nvPr/>
            </p14:nvContentPartPr>
            <p14:xfrm>
              <a:off x="3592047" y="5673469"/>
              <a:ext cx="155520" cy="91800"/>
            </p14:xfrm>
          </p:contentPart>
        </mc:Choice>
        <mc:Fallback xmlns="">
          <p:pic>
            <p:nvPicPr>
              <p:cNvPr id="272" name="Freihand 271">
                <a:extLst>
                  <a:ext uri="{FF2B5EF4-FFF2-40B4-BE49-F238E27FC236}">
                    <a16:creationId xmlns:a16="http://schemas.microsoft.com/office/drawing/2014/main" id="{3E72B442-E0BE-54BF-7676-5632E9D10EDF}"/>
                  </a:ext>
                </a:extLst>
              </p:cNvPr>
              <p:cNvPicPr/>
              <p:nvPr/>
            </p:nvPicPr>
            <p:blipFill>
              <a:blip r:embed="rId228"/>
              <a:stretch>
                <a:fillRect/>
              </a:stretch>
            </p:blipFill>
            <p:spPr>
              <a:xfrm>
                <a:off x="3583047" y="5664829"/>
                <a:ext cx="1731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73" name="Freihand 272">
                <a:extLst>
                  <a:ext uri="{FF2B5EF4-FFF2-40B4-BE49-F238E27FC236}">
                    <a16:creationId xmlns:a16="http://schemas.microsoft.com/office/drawing/2014/main" id="{AD182F19-7400-4F74-FC17-47DF9C551096}"/>
                  </a:ext>
                </a:extLst>
              </p14:cNvPr>
              <p14:cNvContentPartPr/>
              <p14:nvPr/>
            </p14:nvContentPartPr>
            <p14:xfrm>
              <a:off x="3749367" y="5563669"/>
              <a:ext cx="280800" cy="207000"/>
            </p14:xfrm>
          </p:contentPart>
        </mc:Choice>
        <mc:Fallback xmlns="">
          <p:pic>
            <p:nvPicPr>
              <p:cNvPr id="273" name="Freihand 272">
                <a:extLst>
                  <a:ext uri="{FF2B5EF4-FFF2-40B4-BE49-F238E27FC236}">
                    <a16:creationId xmlns:a16="http://schemas.microsoft.com/office/drawing/2014/main" id="{AD182F19-7400-4F74-FC17-47DF9C551096}"/>
                  </a:ext>
                </a:extLst>
              </p:cNvPr>
              <p:cNvPicPr/>
              <p:nvPr/>
            </p:nvPicPr>
            <p:blipFill>
              <a:blip r:embed="rId230"/>
              <a:stretch>
                <a:fillRect/>
              </a:stretch>
            </p:blipFill>
            <p:spPr>
              <a:xfrm>
                <a:off x="3740367" y="5554669"/>
                <a:ext cx="2984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75" name="Freihand 274">
                <a:extLst>
                  <a:ext uri="{FF2B5EF4-FFF2-40B4-BE49-F238E27FC236}">
                    <a16:creationId xmlns:a16="http://schemas.microsoft.com/office/drawing/2014/main" id="{A5230960-422E-0F47-9C08-86A19FC14B52}"/>
                  </a:ext>
                </a:extLst>
              </p14:cNvPr>
              <p14:cNvContentPartPr/>
              <p14:nvPr/>
            </p14:nvContentPartPr>
            <p14:xfrm>
              <a:off x="4067967" y="5556829"/>
              <a:ext cx="233280" cy="276120"/>
            </p14:xfrm>
          </p:contentPart>
        </mc:Choice>
        <mc:Fallback xmlns="">
          <p:pic>
            <p:nvPicPr>
              <p:cNvPr id="275" name="Freihand 274">
                <a:extLst>
                  <a:ext uri="{FF2B5EF4-FFF2-40B4-BE49-F238E27FC236}">
                    <a16:creationId xmlns:a16="http://schemas.microsoft.com/office/drawing/2014/main" id="{A5230960-422E-0F47-9C08-86A19FC14B52}"/>
                  </a:ext>
                </a:extLst>
              </p:cNvPr>
              <p:cNvPicPr/>
              <p:nvPr/>
            </p:nvPicPr>
            <p:blipFill>
              <a:blip r:embed="rId232"/>
              <a:stretch>
                <a:fillRect/>
              </a:stretch>
            </p:blipFill>
            <p:spPr>
              <a:xfrm>
                <a:off x="4059327" y="5548189"/>
                <a:ext cx="25092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76" name="Freihand 275">
                <a:extLst>
                  <a:ext uri="{FF2B5EF4-FFF2-40B4-BE49-F238E27FC236}">
                    <a16:creationId xmlns:a16="http://schemas.microsoft.com/office/drawing/2014/main" id="{A7427114-C6F2-7C7C-5339-A3C229CD465B}"/>
                  </a:ext>
                </a:extLst>
              </p14:cNvPr>
              <p14:cNvContentPartPr/>
              <p14:nvPr/>
            </p14:nvContentPartPr>
            <p14:xfrm>
              <a:off x="4274247" y="5633509"/>
              <a:ext cx="130680" cy="110160"/>
            </p14:xfrm>
          </p:contentPart>
        </mc:Choice>
        <mc:Fallback xmlns="">
          <p:pic>
            <p:nvPicPr>
              <p:cNvPr id="276" name="Freihand 275">
                <a:extLst>
                  <a:ext uri="{FF2B5EF4-FFF2-40B4-BE49-F238E27FC236}">
                    <a16:creationId xmlns:a16="http://schemas.microsoft.com/office/drawing/2014/main" id="{A7427114-C6F2-7C7C-5339-A3C229CD465B}"/>
                  </a:ext>
                </a:extLst>
              </p:cNvPr>
              <p:cNvPicPr/>
              <p:nvPr/>
            </p:nvPicPr>
            <p:blipFill>
              <a:blip r:embed="rId234"/>
              <a:stretch>
                <a:fillRect/>
              </a:stretch>
            </p:blipFill>
            <p:spPr>
              <a:xfrm>
                <a:off x="4265607" y="5624509"/>
                <a:ext cx="1483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77" name="Freihand 276">
                <a:extLst>
                  <a:ext uri="{FF2B5EF4-FFF2-40B4-BE49-F238E27FC236}">
                    <a16:creationId xmlns:a16="http://schemas.microsoft.com/office/drawing/2014/main" id="{0CE1590E-1EFD-9896-B49A-6363EBDC59F5}"/>
                  </a:ext>
                </a:extLst>
              </p14:cNvPr>
              <p14:cNvContentPartPr/>
              <p14:nvPr/>
            </p14:nvContentPartPr>
            <p14:xfrm>
              <a:off x="4464327" y="5615869"/>
              <a:ext cx="196200" cy="325440"/>
            </p14:xfrm>
          </p:contentPart>
        </mc:Choice>
        <mc:Fallback xmlns="">
          <p:pic>
            <p:nvPicPr>
              <p:cNvPr id="277" name="Freihand 276">
                <a:extLst>
                  <a:ext uri="{FF2B5EF4-FFF2-40B4-BE49-F238E27FC236}">
                    <a16:creationId xmlns:a16="http://schemas.microsoft.com/office/drawing/2014/main" id="{0CE1590E-1EFD-9896-B49A-6363EBDC59F5}"/>
                  </a:ext>
                </a:extLst>
              </p:cNvPr>
              <p:cNvPicPr/>
              <p:nvPr/>
            </p:nvPicPr>
            <p:blipFill>
              <a:blip r:embed="rId236"/>
              <a:stretch>
                <a:fillRect/>
              </a:stretch>
            </p:blipFill>
            <p:spPr>
              <a:xfrm>
                <a:off x="4455327" y="5606869"/>
                <a:ext cx="21384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78" name="Freihand 277">
                <a:extLst>
                  <a:ext uri="{FF2B5EF4-FFF2-40B4-BE49-F238E27FC236}">
                    <a16:creationId xmlns:a16="http://schemas.microsoft.com/office/drawing/2014/main" id="{77DB7753-2BD4-03CB-5D84-C2D035F1C735}"/>
                  </a:ext>
                </a:extLst>
              </p14:cNvPr>
              <p14:cNvContentPartPr/>
              <p14:nvPr/>
            </p14:nvContentPartPr>
            <p14:xfrm>
              <a:off x="4823247" y="5556829"/>
              <a:ext cx="147600" cy="198720"/>
            </p14:xfrm>
          </p:contentPart>
        </mc:Choice>
        <mc:Fallback xmlns="">
          <p:pic>
            <p:nvPicPr>
              <p:cNvPr id="278" name="Freihand 277">
                <a:extLst>
                  <a:ext uri="{FF2B5EF4-FFF2-40B4-BE49-F238E27FC236}">
                    <a16:creationId xmlns:a16="http://schemas.microsoft.com/office/drawing/2014/main" id="{77DB7753-2BD4-03CB-5D84-C2D035F1C735}"/>
                  </a:ext>
                </a:extLst>
              </p:cNvPr>
              <p:cNvPicPr/>
              <p:nvPr/>
            </p:nvPicPr>
            <p:blipFill>
              <a:blip r:embed="rId238"/>
              <a:stretch>
                <a:fillRect/>
              </a:stretch>
            </p:blipFill>
            <p:spPr>
              <a:xfrm>
                <a:off x="4814607" y="5547829"/>
                <a:ext cx="16524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79" name="Freihand 278">
                <a:extLst>
                  <a:ext uri="{FF2B5EF4-FFF2-40B4-BE49-F238E27FC236}">
                    <a16:creationId xmlns:a16="http://schemas.microsoft.com/office/drawing/2014/main" id="{E53EC15F-B605-4106-6970-16A689E52005}"/>
                  </a:ext>
                </a:extLst>
              </p14:cNvPr>
              <p14:cNvContentPartPr/>
              <p14:nvPr/>
            </p14:nvContentPartPr>
            <p14:xfrm>
              <a:off x="5078487" y="5581309"/>
              <a:ext cx="23040" cy="174600"/>
            </p14:xfrm>
          </p:contentPart>
        </mc:Choice>
        <mc:Fallback xmlns="">
          <p:pic>
            <p:nvPicPr>
              <p:cNvPr id="279" name="Freihand 278">
                <a:extLst>
                  <a:ext uri="{FF2B5EF4-FFF2-40B4-BE49-F238E27FC236}">
                    <a16:creationId xmlns:a16="http://schemas.microsoft.com/office/drawing/2014/main" id="{E53EC15F-B605-4106-6970-16A689E52005}"/>
                  </a:ext>
                </a:extLst>
              </p:cNvPr>
              <p:cNvPicPr/>
              <p:nvPr/>
            </p:nvPicPr>
            <p:blipFill>
              <a:blip r:embed="rId240"/>
              <a:stretch>
                <a:fillRect/>
              </a:stretch>
            </p:blipFill>
            <p:spPr>
              <a:xfrm>
                <a:off x="5069487" y="5572309"/>
                <a:ext cx="406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80" name="Freihand 279">
                <a:extLst>
                  <a:ext uri="{FF2B5EF4-FFF2-40B4-BE49-F238E27FC236}">
                    <a16:creationId xmlns:a16="http://schemas.microsoft.com/office/drawing/2014/main" id="{48CE434C-EA2E-3869-C09B-D02CDD562728}"/>
                  </a:ext>
                </a:extLst>
              </p14:cNvPr>
              <p14:cNvContentPartPr/>
              <p14:nvPr/>
            </p14:nvContentPartPr>
            <p14:xfrm>
              <a:off x="5006847" y="5464669"/>
              <a:ext cx="136440" cy="128160"/>
            </p14:xfrm>
          </p:contentPart>
        </mc:Choice>
        <mc:Fallback xmlns="">
          <p:pic>
            <p:nvPicPr>
              <p:cNvPr id="280" name="Freihand 279">
                <a:extLst>
                  <a:ext uri="{FF2B5EF4-FFF2-40B4-BE49-F238E27FC236}">
                    <a16:creationId xmlns:a16="http://schemas.microsoft.com/office/drawing/2014/main" id="{48CE434C-EA2E-3869-C09B-D02CDD562728}"/>
                  </a:ext>
                </a:extLst>
              </p:cNvPr>
              <p:cNvPicPr/>
              <p:nvPr/>
            </p:nvPicPr>
            <p:blipFill>
              <a:blip r:embed="rId242"/>
              <a:stretch>
                <a:fillRect/>
              </a:stretch>
            </p:blipFill>
            <p:spPr>
              <a:xfrm>
                <a:off x="4997847" y="5456029"/>
                <a:ext cx="1540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82" name="Freihand 281">
                <a:extLst>
                  <a:ext uri="{FF2B5EF4-FFF2-40B4-BE49-F238E27FC236}">
                    <a16:creationId xmlns:a16="http://schemas.microsoft.com/office/drawing/2014/main" id="{17423452-09B2-A8E6-0C65-FE372FE34CAD}"/>
                  </a:ext>
                </a:extLst>
              </p14:cNvPr>
              <p14:cNvContentPartPr/>
              <p14:nvPr/>
            </p14:nvContentPartPr>
            <p14:xfrm>
              <a:off x="5366127" y="5625589"/>
              <a:ext cx="407160" cy="142560"/>
            </p14:xfrm>
          </p:contentPart>
        </mc:Choice>
        <mc:Fallback xmlns="">
          <p:pic>
            <p:nvPicPr>
              <p:cNvPr id="282" name="Freihand 281">
                <a:extLst>
                  <a:ext uri="{FF2B5EF4-FFF2-40B4-BE49-F238E27FC236}">
                    <a16:creationId xmlns:a16="http://schemas.microsoft.com/office/drawing/2014/main" id="{17423452-09B2-A8E6-0C65-FE372FE34CAD}"/>
                  </a:ext>
                </a:extLst>
              </p:cNvPr>
              <p:cNvPicPr/>
              <p:nvPr/>
            </p:nvPicPr>
            <p:blipFill>
              <a:blip r:embed="rId244"/>
              <a:stretch>
                <a:fillRect/>
              </a:stretch>
            </p:blipFill>
            <p:spPr>
              <a:xfrm>
                <a:off x="5357487" y="5616589"/>
                <a:ext cx="4248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83" name="Freihand 282">
                <a:extLst>
                  <a:ext uri="{FF2B5EF4-FFF2-40B4-BE49-F238E27FC236}">
                    <a16:creationId xmlns:a16="http://schemas.microsoft.com/office/drawing/2014/main" id="{58D0D4D1-FA73-F406-AF20-778F6C9FAB5B}"/>
                  </a:ext>
                </a:extLst>
              </p14:cNvPr>
              <p14:cNvContentPartPr/>
              <p14:nvPr/>
            </p14:nvContentPartPr>
            <p14:xfrm>
              <a:off x="5788047" y="5578789"/>
              <a:ext cx="107280" cy="149040"/>
            </p14:xfrm>
          </p:contentPart>
        </mc:Choice>
        <mc:Fallback xmlns="">
          <p:pic>
            <p:nvPicPr>
              <p:cNvPr id="283" name="Freihand 282">
                <a:extLst>
                  <a:ext uri="{FF2B5EF4-FFF2-40B4-BE49-F238E27FC236}">
                    <a16:creationId xmlns:a16="http://schemas.microsoft.com/office/drawing/2014/main" id="{58D0D4D1-FA73-F406-AF20-778F6C9FAB5B}"/>
                  </a:ext>
                </a:extLst>
              </p:cNvPr>
              <p:cNvPicPr/>
              <p:nvPr/>
            </p:nvPicPr>
            <p:blipFill>
              <a:blip r:embed="rId246"/>
              <a:stretch>
                <a:fillRect/>
              </a:stretch>
            </p:blipFill>
            <p:spPr>
              <a:xfrm>
                <a:off x="5779407" y="5570149"/>
                <a:ext cx="1249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84" name="Freihand 283">
                <a:extLst>
                  <a:ext uri="{FF2B5EF4-FFF2-40B4-BE49-F238E27FC236}">
                    <a16:creationId xmlns:a16="http://schemas.microsoft.com/office/drawing/2014/main" id="{781FA9DF-0314-2A93-297E-9FCF125C5276}"/>
                  </a:ext>
                </a:extLst>
              </p14:cNvPr>
              <p14:cNvContentPartPr/>
              <p14:nvPr/>
            </p14:nvContentPartPr>
            <p14:xfrm>
              <a:off x="5954007" y="5621269"/>
              <a:ext cx="224280" cy="100080"/>
            </p14:xfrm>
          </p:contentPart>
        </mc:Choice>
        <mc:Fallback xmlns="">
          <p:pic>
            <p:nvPicPr>
              <p:cNvPr id="284" name="Freihand 283">
                <a:extLst>
                  <a:ext uri="{FF2B5EF4-FFF2-40B4-BE49-F238E27FC236}">
                    <a16:creationId xmlns:a16="http://schemas.microsoft.com/office/drawing/2014/main" id="{781FA9DF-0314-2A93-297E-9FCF125C5276}"/>
                  </a:ext>
                </a:extLst>
              </p:cNvPr>
              <p:cNvPicPr/>
              <p:nvPr/>
            </p:nvPicPr>
            <p:blipFill>
              <a:blip r:embed="rId248"/>
              <a:stretch>
                <a:fillRect/>
              </a:stretch>
            </p:blipFill>
            <p:spPr>
              <a:xfrm>
                <a:off x="5945367" y="5612629"/>
                <a:ext cx="2419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85" name="Freihand 284">
                <a:extLst>
                  <a:ext uri="{FF2B5EF4-FFF2-40B4-BE49-F238E27FC236}">
                    <a16:creationId xmlns:a16="http://schemas.microsoft.com/office/drawing/2014/main" id="{C782D929-67C1-11A1-1E92-71B11D6A10CE}"/>
                  </a:ext>
                </a:extLst>
              </p14:cNvPr>
              <p14:cNvContentPartPr/>
              <p14:nvPr/>
            </p14:nvContentPartPr>
            <p14:xfrm>
              <a:off x="6447207" y="5599669"/>
              <a:ext cx="123120" cy="241200"/>
            </p14:xfrm>
          </p:contentPart>
        </mc:Choice>
        <mc:Fallback xmlns="">
          <p:pic>
            <p:nvPicPr>
              <p:cNvPr id="285" name="Freihand 284">
                <a:extLst>
                  <a:ext uri="{FF2B5EF4-FFF2-40B4-BE49-F238E27FC236}">
                    <a16:creationId xmlns:a16="http://schemas.microsoft.com/office/drawing/2014/main" id="{C782D929-67C1-11A1-1E92-71B11D6A10CE}"/>
                  </a:ext>
                </a:extLst>
              </p:cNvPr>
              <p:cNvPicPr/>
              <p:nvPr/>
            </p:nvPicPr>
            <p:blipFill>
              <a:blip r:embed="rId250"/>
              <a:stretch>
                <a:fillRect/>
              </a:stretch>
            </p:blipFill>
            <p:spPr>
              <a:xfrm>
                <a:off x="6438207" y="5591029"/>
                <a:ext cx="14076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86" name="Freihand 285">
                <a:extLst>
                  <a:ext uri="{FF2B5EF4-FFF2-40B4-BE49-F238E27FC236}">
                    <a16:creationId xmlns:a16="http://schemas.microsoft.com/office/drawing/2014/main" id="{F3E3123A-AA7F-B86F-77DA-722D4CC87AB5}"/>
                  </a:ext>
                </a:extLst>
              </p14:cNvPr>
              <p14:cNvContentPartPr/>
              <p14:nvPr/>
            </p14:nvContentPartPr>
            <p14:xfrm>
              <a:off x="6629367" y="5602909"/>
              <a:ext cx="246240" cy="158400"/>
            </p14:xfrm>
          </p:contentPart>
        </mc:Choice>
        <mc:Fallback xmlns="">
          <p:pic>
            <p:nvPicPr>
              <p:cNvPr id="286" name="Freihand 285">
                <a:extLst>
                  <a:ext uri="{FF2B5EF4-FFF2-40B4-BE49-F238E27FC236}">
                    <a16:creationId xmlns:a16="http://schemas.microsoft.com/office/drawing/2014/main" id="{F3E3123A-AA7F-B86F-77DA-722D4CC87AB5}"/>
                  </a:ext>
                </a:extLst>
              </p:cNvPr>
              <p:cNvPicPr/>
              <p:nvPr/>
            </p:nvPicPr>
            <p:blipFill>
              <a:blip r:embed="rId252"/>
              <a:stretch>
                <a:fillRect/>
              </a:stretch>
            </p:blipFill>
            <p:spPr>
              <a:xfrm>
                <a:off x="6620727" y="5593909"/>
                <a:ext cx="2638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87" name="Freihand 286">
                <a:extLst>
                  <a:ext uri="{FF2B5EF4-FFF2-40B4-BE49-F238E27FC236}">
                    <a16:creationId xmlns:a16="http://schemas.microsoft.com/office/drawing/2014/main" id="{BE01780C-9D39-6C68-D990-23F699A1E5EB}"/>
                  </a:ext>
                </a:extLst>
              </p14:cNvPr>
              <p14:cNvContentPartPr/>
              <p14:nvPr/>
            </p14:nvContentPartPr>
            <p14:xfrm>
              <a:off x="6829167" y="5530189"/>
              <a:ext cx="30240" cy="29160"/>
            </p14:xfrm>
          </p:contentPart>
        </mc:Choice>
        <mc:Fallback xmlns="">
          <p:pic>
            <p:nvPicPr>
              <p:cNvPr id="287" name="Freihand 286">
                <a:extLst>
                  <a:ext uri="{FF2B5EF4-FFF2-40B4-BE49-F238E27FC236}">
                    <a16:creationId xmlns:a16="http://schemas.microsoft.com/office/drawing/2014/main" id="{BE01780C-9D39-6C68-D990-23F699A1E5EB}"/>
                  </a:ext>
                </a:extLst>
              </p:cNvPr>
              <p:cNvPicPr/>
              <p:nvPr/>
            </p:nvPicPr>
            <p:blipFill>
              <a:blip r:embed="rId254"/>
              <a:stretch>
                <a:fillRect/>
              </a:stretch>
            </p:blipFill>
            <p:spPr>
              <a:xfrm>
                <a:off x="6820527" y="5521189"/>
                <a:ext cx="478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88" name="Freihand 287">
                <a:extLst>
                  <a:ext uri="{FF2B5EF4-FFF2-40B4-BE49-F238E27FC236}">
                    <a16:creationId xmlns:a16="http://schemas.microsoft.com/office/drawing/2014/main" id="{9C88CE7D-E39B-2B73-3524-0A38706DBF5B}"/>
                  </a:ext>
                </a:extLst>
              </p14:cNvPr>
              <p14:cNvContentPartPr/>
              <p14:nvPr/>
            </p14:nvContentPartPr>
            <p14:xfrm>
              <a:off x="6940767" y="5520829"/>
              <a:ext cx="302040" cy="177120"/>
            </p14:xfrm>
          </p:contentPart>
        </mc:Choice>
        <mc:Fallback xmlns="">
          <p:pic>
            <p:nvPicPr>
              <p:cNvPr id="288" name="Freihand 287">
                <a:extLst>
                  <a:ext uri="{FF2B5EF4-FFF2-40B4-BE49-F238E27FC236}">
                    <a16:creationId xmlns:a16="http://schemas.microsoft.com/office/drawing/2014/main" id="{9C88CE7D-E39B-2B73-3524-0A38706DBF5B}"/>
                  </a:ext>
                </a:extLst>
              </p:cNvPr>
              <p:cNvPicPr/>
              <p:nvPr/>
            </p:nvPicPr>
            <p:blipFill>
              <a:blip r:embed="rId256"/>
              <a:stretch>
                <a:fillRect/>
              </a:stretch>
            </p:blipFill>
            <p:spPr>
              <a:xfrm>
                <a:off x="6932127" y="5511829"/>
                <a:ext cx="3196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90" name="Freihand 289">
                <a:extLst>
                  <a:ext uri="{FF2B5EF4-FFF2-40B4-BE49-F238E27FC236}">
                    <a16:creationId xmlns:a16="http://schemas.microsoft.com/office/drawing/2014/main" id="{C2D2E107-150C-F2F9-982B-BE6E30E08838}"/>
                  </a:ext>
                </a:extLst>
              </p14:cNvPr>
              <p14:cNvContentPartPr/>
              <p14:nvPr/>
            </p14:nvContentPartPr>
            <p14:xfrm>
              <a:off x="679647" y="6107989"/>
              <a:ext cx="35280" cy="179280"/>
            </p14:xfrm>
          </p:contentPart>
        </mc:Choice>
        <mc:Fallback xmlns="">
          <p:pic>
            <p:nvPicPr>
              <p:cNvPr id="290" name="Freihand 289">
                <a:extLst>
                  <a:ext uri="{FF2B5EF4-FFF2-40B4-BE49-F238E27FC236}">
                    <a16:creationId xmlns:a16="http://schemas.microsoft.com/office/drawing/2014/main" id="{C2D2E107-150C-F2F9-982B-BE6E30E08838}"/>
                  </a:ext>
                </a:extLst>
              </p:cNvPr>
              <p:cNvPicPr/>
              <p:nvPr/>
            </p:nvPicPr>
            <p:blipFill>
              <a:blip r:embed="rId258"/>
              <a:stretch>
                <a:fillRect/>
              </a:stretch>
            </p:blipFill>
            <p:spPr>
              <a:xfrm>
                <a:off x="671007" y="6098989"/>
                <a:ext cx="529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91" name="Freihand 290">
                <a:extLst>
                  <a:ext uri="{FF2B5EF4-FFF2-40B4-BE49-F238E27FC236}">
                    <a16:creationId xmlns:a16="http://schemas.microsoft.com/office/drawing/2014/main" id="{1E59BD35-4270-E79E-9106-E87152FE6D1D}"/>
                  </a:ext>
                </a:extLst>
              </p14:cNvPr>
              <p14:cNvContentPartPr/>
              <p14:nvPr/>
            </p14:nvContentPartPr>
            <p14:xfrm>
              <a:off x="610167" y="6092509"/>
              <a:ext cx="186480" cy="189360"/>
            </p14:xfrm>
          </p:contentPart>
        </mc:Choice>
        <mc:Fallback xmlns="">
          <p:pic>
            <p:nvPicPr>
              <p:cNvPr id="291" name="Freihand 290">
                <a:extLst>
                  <a:ext uri="{FF2B5EF4-FFF2-40B4-BE49-F238E27FC236}">
                    <a16:creationId xmlns:a16="http://schemas.microsoft.com/office/drawing/2014/main" id="{1E59BD35-4270-E79E-9106-E87152FE6D1D}"/>
                  </a:ext>
                </a:extLst>
              </p:cNvPr>
              <p:cNvPicPr/>
              <p:nvPr/>
            </p:nvPicPr>
            <p:blipFill>
              <a:blip r:embed="rId260"/>
              <a:stretch>
                <a:fillRect/>
              </a:stretch>
            </p:blipFill>
            <p:spPr>
              <a:xfrm>
                <a:off x="601167" y="6083509"/>
                <a:ext cx="2041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92" name="Freihand 291">
                <a:extLst>
                  <a:ext uri="{FF2B5EF4-FFF2-40B4-BE49-F238E27FC236}">
                    <a16:creationId xmlns:a16="http://schemas.microsoft.com/office/drawing/2014/main" id="{E2C0552B-151D-3B8B-743A-F0B0877B84B8}"/>
                  </a:ext>
                </a:extLst>
              </p14:cNvPr>
              <p14:cNvContentPartPr/>
              <p14:nvPr/>
            </p14:nvContentPartPr>
            <p14:xfrm>
              <a:off x="812847" y="6192589"/>
              <a:ext cx="119160" cy="82800"/>
            </p14:xfrm>
          </p:contentPart>
        </mc:Choice>
        <mc:Fallback xmlns="">
          <p:pic>
            <p:nvPicPr>
              <p:cNvPr id="292" name="Freihand 291">
                <a:extLst>
                  <a:ext uri="{FF2B5EF4-FFF2-40B4-BE49-F238E27FC236}">
                    <a16:creationId xmlns:a16="http://schemas.microsoft.com/office/drawing/2014/main" id="{E2C0552B-151D-3B8B-743A-F0B0877B84B8}"/>
                  </a:ext>
                </a:extLst>
              </p:cNvPr>
              <p:cNvPicPr/>
              <p:nvPr/>
            </p:nvPicPr>
            <p:blipFill>
              <a:blip r:embed="rId262"/>
              <a:stretch>
                <a:fillRect/>
              </a:stretch>
            </p:blipFill>
            <p:spPr>
              <a:xfrm>
                <a:off x="803847" y="6183949"/>
                <a:ext cx="1368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93" name="Freihand 292">
                <a:extLst>
                  <a:ext uri="{FF2B5EF4-FFF2-40B4-BE49-F238E27FC236}">
                    <a16:creationId xmlns:a16="http://schemas.microsoft.com/office/drawing/2014/main" id="{CE7C1FB3-1314-8C26-D81A-6B85D1FFB45A}"/>
                  </a:ext>
                </a:extLst>
              </p14:cNvPr>
              <p14:cNvContentPartPr/>
              <p14:nvPr/>
            </p14:nvContentPartPr>
            <p14:xfrm>
              <a:off x="1013007" y="6136429"/>
              <a:ext cx="196560" cy="107640"/>
            </p14:xfrm>
          </p:contentPart>
        </mc:Choice>
        <mc:Fallback xmlns="">
          <p:pic>
            <p:nvPicPr>
              <p:cNvPr id="293" name="Freihand 292">
                <a:extLst>
                  <a:ext uri="{FF2B5EF4-FFF2-40B4-BE49-F238E27FC236}">
                    <a16:creationId xmlns:a16="http://schemas.microsoft.com/office/drawing/2014/main" id="{CE7C1FB3-1314-8C26-D81A-6B85D1FFB45A}"/>
                  </a:ext>
                </a:extLst>
              </p:cNvPr>
              <p:cNvPicPr/>
              <p:nvPr/>
            </p:nvPicPr>
            <p:blipFill>
              <a:blip r:embed="rId264"/>
              <a:stretch>
                <a:fillRect/>
              </a:stretch>
            </p:blipFill>
            <p:spPr>
              <a:xfrm>
                <a:off x="1004367" y="6127429"/>
                <a:ext cx="2142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94" name="Freihand 293">
                <a:extLst>
                  <a:ext uri="{FF2B5EF4-FFF2-40B4-BE49-F238E27FC236}">
                    <a16:creationId xmlns:a16="http://schemas.microsoft.com/office/drawing/2014/main" id="{80D643DA-0473-BCF2-9DD6-7FDEBA85E305}"/>
                  </a:ext>
                </a:extLst>
              </p14:cNvPr>
              <p14:cNvContentPartPr/>
              <p14:nvPr/>
            </p14:nvContentPartPr>
            <p14:xfrm>
              <a:off x="1254567" y="6136789"/>
              <a:ext cx="63720" cy="104400"/>
            </p14:xfrm>
          </p:contentPart>
        </mc:Choice>
        <mc:Fallback xmlns="">
          <p:pic>
            <p:nvPicPr>
              <p:cNvPr id="294" name="Freihand 293">
                <a:extLst>
                  <a:ext uri="{FF2B5EF4-FFF2-40B4-BE49-F238E27FC236}">
                    <a16:creationId xmlns:a16="http://schemas.microsoft.com/office/drawing/2014/main" id="{80D643DA-0473-BCF2-9DD6-7FDEBA85E305}"/>
                  </a:ext>
                </a:extLst>
              </p:cNvPr>
              <p:cNvPicPr/>
              <p:nvPr/>
            </p:nvPicPr>
            <p:blipFill>
              <a:blip r:embed="rId266"/>
              <a:stretch>
                <a:fillRect/>
              </a:stretch>
            </p:blipFill>
            <p:spPr>
              <a:xfrm>
                <a:off x="1245567" y="6128149"/>
                <a:ext cx="813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95" name="Freihand 294">
                <a:extLst>
                  <a:ext uri="{FF2B5EF4-FFF2-40B4-BE49-F238E27FC236}">
                    <a16:creationId xmlns:a16="http://schemas.microsoft.com/office/drawing/2014/main" id="{ED6F49B7-9F2A-8B9B-D1FA-E1091B611A89}"/>
                  </a:ext>
                </a:extLst>
              </p14:cNvPr>
              <p14:cNvContentPartPr/>
              <p14:nvPr/>
            </p14:nvContentPartPr>
            <p14:xfrm>
              <a:off x="1384887" y="6035629"/>
              <a:ext cx="169200" cy="181080"/>
            </p14:xfrm>
          </p:contentPart>
        </mc:Choice>
        <mc:Fallback xmlns="">
          <p:pic>
            <p:nvPicPr>
              <p:cNvPr id="295" name="Freihand 294">
                <a:extLst>
                  <a:ext uri="{FF2B5EF4-FFF2-40B4-BE49-F238E27FC236}">
                    <a16:creationId xmlns:a16="http://schemas.microsoft.com/office/drawing/2014/main" id="{ED6F49B7-9F2A-8B9B-D1FA-E1091B611A89}"/>
                  </a:ext>
                </a:extLst>
              </p:cNvPr>
              <p:cNvPicPr/>
              <p:nvPr/>
            </p:nvPicPr>
            <p:blipFill>
              <a:blip r:embed="rId268"/>
              <a:stretch>
                <a:fillRect/>
              </a:stretch>
            </p:blipFill>
            <p:spPr>
              <a:xfrm>
                <a:off x="1376247" y="6026629"/>
                <a:ext cx="1868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96" name="Freihand 295">
                <a:extLst>
                  <a:ext uri="{FF2B5EF4-FFF2-40B4-BE49-F238E27FC236}">
                    <a16:creationId xmlns:a16="http://schemas.microsoft.com/office/drawing/2014/main" id="{C03A3581-A65E-1A78-FD04-7E5BC0293721}"/>
                  </a:ext>
                </a:extLst>
              </p14:cNvPr>
              <p14:cNvContentPartPr/>
              <p14:nvPr/>
            </p14:nvContentPartPr>
            <p14:xfrm>
              <a:off x="1571367" y="5991709"/>
              <a:ext cx="177480" cy="220680"/>
            </p14:xfrm>
          </p:contentPart>
        </mc:Choice>
        <mc:Fallback xmlns="">
          <p:pic>
            <p:nvPicPr>
              <p:cNvPr id="296" name="Freihand 295">
                <a:extLst>
                  <a:ext uri="{FF2B5EF4-FFF2-40B4-BE49-F238E27FC236}">
                    <a16:creationId xmlns:a16="http://schemas.microsoft.com/office/drawing/2014/main" id="{C03A3581-A65E-1A78-FD04-7E5BC0293721}"/>
                  </a:ext>
                </a:extLst>
              </p:cNvPr>
              <p:cNvPicPr/>
              <p:nvPr/>
            </p:nvPicPr>
            <p:blipFill>
              <a:blip r:embed="rId270"/>
              <a:stretch>
                <a:fillRect/>
              </a:stretch>
            </p:blipFill>
            <p:spPr>
              <a:xfrm>
                <a:off x="1562367" y="5982709"/>
                <a:ext cx="19512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97" name="Freihand 296">
                <a:extLst>
                  <a:ext uri="{FF2B5EF4-FFF2-40B4-BE49-F238E27FC236}">
                    <a16:creationId xmlns:a16="http://schemas.microsoft.com/office/drawing/2014/main" id="{00FDD492-41B6-A4BC-DDEF-9CD9BDB5F66A}"/>
                  </a:ext>
                </a:extLst>
              </p14:cNvPr>
              <p14:cNvContentPartPr/>
              <p14:nvPr/>
            </p14:nvContentPartPr>
            <p14:xfrm>
              <a:off x="1700967" y="5969029"/>
              <a:ext cx="22680" cy="52560"/>
            </p14:xfrm>
          </p:contentPart>
        </mc:Choice>
        <mc:Fallback xmlns="">
          <p:pic>
            <p:nvPicPr>
              <p:cNvPr id="297" name="Freihand 296">
                <a:extLst>
                  <a:ext uri="{FF2B5EF4-FFF2-40B4-BE49-F238E27FC236}">
                    <a16:creationId xmlns:a16="http://schemas.microsoft.com/office/drawing/2014/main" id="{00FDD492-41B6-A4BC-DDEF-9CD9BDB5F66A}"/>
                  </a:ext>
                </a:extLst>
              </p:cNvPr>
              <p:cNvPicPr/>
              <p:nvPr/>
            </p:nvPicPr>
            <p:blipFill>
              <a:blip r:embed="rId272"/>
              <a:stretch>
                <a:fillRect/>
              </a:stretch>
            </p:blipFill>
            <p:spPr>
              <a:xfrm>
                <a:off x="1691967" y="5960389"/>
                <a:ext cx="403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98" name="Freihand 297">
                <a:extLst>
                  <a:ext uri="{FF2B5EF4-FFF2-40B4-BE49-F238E27FC236}">
                    <a16:creationId xmlns:a16="http://schemas.microsoft.com/office/drawing/2014/main" id="{9DFB9B92-7A5A-3D09-799C-EED87AF852A7}"/>
                  </a:ext>
                </a:extLst>
              </p14:cNvPr>
              <p14:cNvContentPartPr/>
              <p14:nvPr/>
            </p14:nvContentPartPr>
            <p14:xfrm>
              <a:off x="1781247" y="6065509"/>
              <a:ext cx="211680" cy="117000"/>
            </p14:xfrm>
          </p:contentPart>
        </mc:Choice>
        <mc:Fallback xmlns="">
          <p:pic>
            <p:nvPicPr>
              <p:cNvPr id="298" name="Freihand 297">
                <a:extLst>
                  <a:ext uri="{FF2B5EF4-FFF2-40B4-BE49-F238E27FC236}">
                    <a16:creationId xmlns:a16="http://schemas.microsoft.com/office/drawing/2014/main" id="{9DFB9B92-7A5A-3D09-799C-EED87AF852A7}"/>
                  </a:ext>
                </a:extLst>
              </p:cNvPr>
              <p:cNvPicPr/>
              <p:nvPr/>
            </p:nvPicPr>
            <p:blipFill>
              <a:blip r:embed="rId274"/>
              <a:stretch>
                <a:fillRect/>
              </a:stretch>
            </p:blipFill>
            <p:spPr>
              <a:xfrm>
                <a:off x="1772247" y="6056869"/>
                <a:ext cx="2293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99" name="Freihand 298">
                <a:extLst>
                  <a:ext uri="{FF2B5EF4-FFF2-40B4-BE49-F238E27FC236}">
                    <a16:creationId xmlns:a16="http://schemas.microsoft.com/office/drawing/2014/main" id="{42C3087A-D599-67DA-90AE-97EAB59A0DCA}"/>
                  </a:ext>
                </a:extLst>
              </p14:cNvPr>
              <p14:cNvContentPartPr/>
              <p14:nvPr/>
            </p14:nvContentPartPr>
            <p14:xfrm>
              <a:off x="2053407" y="6091069"/>
              <a:ext cx="198360" cy="91080"/>
            </p14:xfrm>
          </p:contentPart>
        </mc:Choice>
        <mc:Fallback xmlns="">
          <p:pic>
            <p:nvPicPr>
              <p:cNvPr id="299" name="Freihand 298">
                <a:extLst>
                  <a:ext uri="{FF2B5EF4-FFF2-40B4-BE49-F238E27FC236}">
                    <a16:creationId xmlns:a16="http://schemas.microsoft.com/office/drawing/2014/main" id="{42C3087A-D599-67DA-90AE-97EAB59A0DCA}"/>
                  </a:ext>
                </a:extLst>
              </p:cNvPr>
              <p:cNvPicPr/>
              <p:nvPr/>
            </p:nvPicPr>
            <p:blipFill>
              <a:blip r:embed="rId276"/>
              <a:stretch>
                <a:fillRect/>
              </a:stretch>
            </p:blipFill>
            <p:spPr>
              <a:xfrm>
                <a:off x="2044407" y="6082429"/>
                <a:ext cx="2160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300" name="Freihand 299">
                <a:extLst>
                  <a:ext uri="{FF2B5EF4-FFF2-40B4-BE49-F238E27FC236}">
                    <a16:creationId xmlns:a16="http://schemas.microsoft.com/office/drawing/2014/main" id="{D9F23FD5-DFC9-57AE-912A-51B0E4F21331}"/>
                  </a:ext>
                </a:extLst>
              </p14:cNvPr>
              <p14:cNvContentPartPr/>
              <p14:nvPr/>
            </p14:nvContentPartPr>
            <p14:xfrm>
              <a:off x="1520247" y="5954629"/>
              <a:ext cx="14400" cy="6480"/>
            </p14:xfrm>
          </p:contentPart>
        </mc:Choice>
        <mc:Fallback xmlns="">
          <p:pic>
            <p:nvPicPr>
              <p:cNvPr id="300" name="Freihand 299">
                <a:extLst>
                  <a:ext uri="{FF2B5EF4-FFF2-40B4-BE49-F238E27FC236}">
                    <a16:creationId xmlns:a16="http://schemas.microsoft.com/office/drawing/2014/main" id="{D9F23FD5-DFC9-57AE-912A-51B0E4F21331}"/>
                  </a:ext>
                </a:extLst>
              </p:cNvPr>
              <p:cNvPicPr/>
              <p:nvPr/>
            </p:nvPicPr>
            <p:blipFill>
              <a:blip r:embed="rId278"/>
              <a:stretch>
                <a:fillRect/>
              </a:stretch>
            </p:blipFill>
            <p:spPr>
              <a:xfrm>
                <a:off x="1511247" y="5945989"/>
                <a:ext cx="320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301" name="Freihand 300">
                <a:extLst>
                  <a:ext uri="{FF2B5EF4-FFF2-40B4-BE49-F238E27FC236}">
                    <a16:creationId xmlns:a16="http://schemas.microsoft.com/office/drawing/2014/main" id="{4ED140C9-3314-486D-C4E9-FC85D0B8167A}"/>
                  </a:ext>
                </a:extLst>
              </p14:cNvPr>
              <p14:cNvContentPartPr/>
              <p14:nvPr/>
            </p14:nvContentPartPr>
            <p14:xfrm>
              <a:off x="2475327" y="6052549"/>
              <a:ext cx="294840" cy="135720"/>
            </p14:xfrm>
          </p:contentPart>
        </mc:Choice>
        <mc:Fallback xmlns="">
          <p:pic>
            <p:nvPicPr>
              <p:cNvPr id="301" name="Freihand 300">
                <a:extLst>
                  <a:ext uri="{FF2B5EF4-FFF2-40B4-BE49-F238E27FC236}">
                    <a16:creationId xmlns:a16="http://schemas.microsoft.com/office/drawing/2014/main" id="{4ED140C9-3314-486D-C4E9-FC85D0B8167A}"/>
                  </a:ext>
                </a:extLst>
              </p:cNvPr>
              <p:cNvPicPr/>
              <p:nvPr/>
            </p:nvPicPr>
            <p:blipFill>
              <a:blip r:embed="rId280"/>
              <a:stretch>
                <a:fillRect/>
              </a:stretch>
            </p:blipFill>
            <p:spPr>
              <a:xfrm>
                <a:off x="2466687" y="6043909"/>
                <a:ext cx="3124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302" name="Freihand 301">
                <a:extLst>
                  <a:ext uri="{FF2B5EF4-FFF2-40B4-BE49-F238E27FC236}">
                    <a16:creationId xmlns:a16="http://schemas.microsoft.com/office/drawing/2014/main" id="{393B37FA-F06A-CF24-2524-FBAE9A99CBC4}"/>
                  </a:ext>
                </a:extLst>
              </p14:cNvPr>
              <p14:cNvContentPartPr/>
              <p14:nvPr/>
            </p14:nvContentPartPr>
            <p14:xfrm>
              <a:off x="2897607" y="5971909"/>
              <a:ext cx="254520" cy="199080"/>
            </p14:xfrm>
          </p:contentPart>
        </mc:Choice>
        <mc:Fallback xmlns="">
          <p:pic>
            <p:nvPicPr>
              <p:cNvPr id="302" name="Freihand 301">
                <a:extLst>
                  <a:ext uri="{FF2B5EF4-FFF2-40B4-BE49-F238E27FC236}">
                    <a16:creationId xmlns:a16="http://schemas.microsoft.com/office/drawing/2014/main" id="{393B37FA-F06A-CF24-2524-FBAE9A99CBC4}"/>
                  </a:ext>
                </a:extLst>
              </p:cNvPr>
              <p:cNvPicPr/>
              <p:nvPr/>
            </p:nvPicPr>
            <p:blipFill>
              <a:blip r:embed="rId282"/>
              <a:stretch>
                <a:fillRect/>
              </a:stretch>
            </p:blipFill>
            <p:spPr>
              <a:xfrm>
                <a:off x="2888967" y="5963269"/>
                <a:ext cx="2721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303" name="Freihand 302">
                <a:extLst>
                  <a:ext uri="{FF2B5EF4-FFF2-40B4-BE49-F238E27FC236}">
                    <a16:creationId xmlns:a16="http://schemas.microsoft.com/office/drawing/2014/main" id="{9232B3B2-77C1-0C69-CBD1-04DA834B0A7A}"/>
                  </a:ext>
                </a:extLst>
              </p14:cNvPr>
              <p14:cNvContentPartPr/>
              <p14:nvPr/>
            </p14:nvContentPartPr>
            <p14:xfrm>
              <a:off x="3226647" y="5948509"/>
              <a:ext cx="429840" cy="319680"/>
            </p14:xfrm>
          </p:contentPart>
        </mc:Choice>
        <mc:Fallback xmlns="">
          <p:pic>
            <p:nvPicPr>
              <p:cNvPr id="303" name="Freihand 302">
                <a:extLst>
                  <a:ext uri="{FF2B5EF4-FFF2-40B4-BE49-F238E27FC236}">
                    <a16:creationId xmlns:a16="http://schemas.microsoft.com/office/drawing/2014/main" id="{9232B3B2-77C1-0C69-CBD1-04DA834B0A7A}"/>
                  </a:ext>
                </a:extLst>
              </p:cNvPr>
              <p:cNvPicPr/>
              <p:nvPr/>
            </p:nvPicPr>
            <p:blipFill>
              <a:blip r:embed="rId284"/>
              <a:stretch>
                <a:fillRect/>
              </a:stretch>
            </p:blipFill>
            <p:spPr>
              <a:xfrm>
                <a:off x="3218007" y="5939509"/>
                <a:ext cx="447480" cy="3373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304" name="Freihand 303">
                <a:extLst>
                  <a:ext uri="{FF2B5EF4-FFF2-40B4-BE49-F238E27FC236}">
                    <a16:creationId xmlns:a16="http://schemas.microsoft.com/office/drawing/2014/main" id="{5B9DC957-7FD5-5014-4421-83B3D54818D9}"/>
                  </a:ext>
                </a:extLst>
              </p14:cNvPr>
              <p14:cNvContentPartPr/>
              <p14:nvPr/>
            </p14:nvContentPartPr>
            <p14:xfrm>
              <a:off x="3328887" y="5927269"/>
              <a:ext cx="96480" cy="23400"/>
            </p14:xfrm>
          </p:contentPart>
        </mc:Choice>
        <mc:Fallback xmlns="">
          <p:pic>
            <p:nvPicPr>
              <p:cNvPr id="304" name="Freihand 303">
                <a:extLst>
                  <a:ext uri="{FF2B5EF4-FFF2-40B4-BE49-F238E27FC236}">
                    <a16:creationId xmlns:a16="http://schemas.microsoft.com/office/drawing/2014/main" id="{5B9DC957-7FD5-5014-4421-83B3D54818D9}"/>
                  </a:ext>
                </a:extLst>
              </p:cNvPr>
              <p:cNvPicPr/>
              <p:nvPr/>
            </p:nvPicPr>
            <p:blipFill>
              <a:blip r:embed="rId286"/>
              <a:stretch>
                <a:fillRect/>
              </a:stretch>
            </p:blipFill>
            <p:spPr>
              <a:xfrm>
                <a:off x="3319887" y="5918629"/>
                <a:ext cx="1141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307" name="Freihand 306">
                <a:extLst>
                  <a:ext uri="{FF2B5EF4-FFF2-40B4-BE49-F238E27FC236}">
                    <a16:creationId xmlns:a16="http://schemas.microsoft.com/office/drawing/2014/main" id="{1E81084E-5FCB-F155-94F7-2188F9DE2986}"/>
                  </a:ext>
                </a:extLst>
              </p14:cNvPr>
              <p14:cNvContentPartPr/>
              <p14:nvPr/>
            </p14:nvContentPartPr>
            <p14:xfrm>
              <a:off x="3992727" y="6104749"/>
              <a:ext cx="105120" cy="36000"/>
            </p14:xfrm>
          </p:contentPart>
        </mc:Choice>
        <mc:Fallback xmlns="">
          <p:pic>
            <p:nvPicPr>
              <p:cNvPr id="307" name="Freihand 306">
                <a:extLst>
                  <a:ext uri="{FF2B5EF4-FFF2-40B4-BE49-F238E27FC236}">
                    <a16:creationId xmlns:a16="http://schemas.microsoft.com/office/drawing/2014/main" id="{1E81084E-5FCB-F155-94F7-2188F9DE2986}"/>
                  </a:ext>
                </a:extLst>
              </p:cNvPr>
              <p:cNvPicPr/>
              <p:nvPr/>
            </p:nvPicPr>
            <p:blipFill>
              <a:blip r:embed="rId288"/>
              <a:stretch>
                <a:fillRect/>
              </a:stretch>
            </p:blipFill>
            <p:spPr>
              <a:xfrm>
                <a:off x="3984087" y="6096109"/>
                <a:ext cx="1227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308" name="Freihand 307">
                <a:extLst>
                  <a:ext uri="{FF2B5EF4-FFF2-40B4-BE49-F238E27FC236}">
                    <a16:creationId xmlns:a16="http://schemas.microsoft.com/office/drawing/2014/main" id="{70085878-A49D-6A8A-4603-E68D58E8B033}"/>
                  </a:ext>
                </a:extLst>
              </p14:cNvPr>
              <p14:cNvContentPartPr/>
              <p14:nvPr/>
            </p14:nvContentPartPr>
            <p14:xfrm>
              <a:off x="4019727" y="6187549"/>
              <a:ext cx="100080" cy="10800"/>
            </p14:xfrm>
          </p:contentPart>
        </mc:Choice>
        <mc:Fallback xmlns="">
          <p:pic>
            <p:nvPicPr>
              <p:cNvPr id="308" name="Freihand 307">
                <a:extLst>
                  <a:ext uri="{FF2B5EF4-FFF2-40B4-BE49-F238E27FC236}">
                    <a16:creationId xmlns:a16="http://schemas.microsoft.com/office/drawing/2014/main" id="{70085878-A49D-6A8A-4603-E68D58E8B033}"/>
                  </a:ext>
                </a:extLst>
              </p:cNvPr>
              <p:cNvPicPr/>
              <p:nvPr/>
            </p:nvPicPr>
            <p:blipFill>
              <a:blip r:embed="rId290"/>
              <a:stretch>
                <a:fillRect/>
              </a:stretch>
            </p:blipFill>
            <p:spPr>
              <a:xfrm>
                <a:off x="4010727" y="6178549"/>
                <a:ext cx="1177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309" name="Freihand 308">
                <a:extLst>
                  <a:ext uri="{FF2B5EF4-FFF2-40B4-BE49-F238E27FC236}">
                    <a16:creationId xmlns:a16="http://schemas.microsoft.com/office/drawing/2014/main" id="{C4B55DF9-2928-4EB8-5279-130732B4ECE5}"/>
                  </a:ext>
                </a:extLst>
              </p14:cNvPr>
              <p14:cNvContentPartPr/>
              <p14:nvPr/>
            </p14:nvContentPartPr>
            <p14:xfrm>
              <a:off x="4203327" y="6066949"/>
              <a:ext cx="24480" cy="113400"/>
            </p14:xfrm>
          </p:contentPart>
        </mc:Choice>
        <mc:Fallback xmlns="">
          <p:pic>
            <p:nvPicPr>
              <p:cNvPr id="309" name="Freihand 308">
                <a:extLst>
                  <a:ext uri="{FF2B5EF4-FFF2-40B4-BE49-F238E27FC236}">
                    <a16:creationId xmlns:a16="http://schemas.microsoft.com/office/drawing/2014/main" id="{C4B55DF9-2928-4EB8-5279-130732B4ECE5}"/>
                  </a:ext>
                </a:extLst>
              </p:cNvPr>
              <p:cNvPicPr/>
              <p:nvPr/>
            </p:nvPicPr>
            <p:blipFill>
              <a:blip r:embed="rId292"/>
              <a:stretch>
                <a:fillRect/>
              </a:stretch>
            </p:blipFill>
            <p:spPr>
              <a:xfrm>
                <a:off x="4194687" y="6058309"/>
                <a:ext cx="421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310" name="Freihand 309">
                <a:extLst>
                  <a:ext uri="{FF2B5EF4-FFF2-40B4-BE49-F238E27FC236}">
                    <a16:creationId xmlns:a16="http://schemas.microsoft.com/office/drawing/2014/main" id="{668A49DC-1B83-FED1-0A8C-A8BFA73A3DE7}"/>
                  </a:ext>
                </a:extLst>
              </p14:cNvPr>
              <p14:cNvContentPartPr/>
              <p14:nvPr/>
            </p14:nvContentPartPr>
            <p14:xfrm>
              <a:off x="4588167" y="5958949"/>
              <a:ext cx="138600" cy="263880"/>
            </p14:xfrm>
          </p:contentPart>
        </mc:Choice>
        <mc:Fallback xmlns="">
          <p:pic>
            <p:nvPicPr>
              <p:cNvPr id="310" name="Freihand 309">
                <a:extLst>
                  <a:ext uri="{FF2B5EF4-FFF2-40B4-BE49-F238E27FC236}">
                    <a16:creationId xmlns:a16="http://schemas.microsoft.com/office/drawing/2014/main" id="{668A49DC-1B83-FED1-0A8C-A8BFA73A3DE7}"/>
                  </a:ext>
                </a:extLst>
              </p:cNvPr>
              <p:cNvPicPr/>
              <p:nvPr/>
            </p:nvPicPr>
            <p:blipFill>
              <a:blip r:embed="rId294"/>
              <a:stretch>
                <a:fillRect/>
              </a:stretch>
            </p:blipFill>
            <p:spPr>
              <a:xfrm>
                <a:off x="4579167" y="5950309"/>
                <a:ext cx="15624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311" name="Freihand 310">
                <a:extLst>
                  <a:ext uri="{FF2B5EF4-FFF2-40B4-BE49-F238E27FC236}">
                    <a16:creationId xmlns:a16="http://schemas.microsoft.com/office/drawing/2014/main" id="{9CDFB17F-35BA-6D8F-0279-DFCA96AEB113}"/>
                  </a:ext>
                </a:extLst>
              </p14:cNvPr>
              <p14:cNvContentPartPr/>
              <p14:nvPr/>
            </p14:nvContentPartPr>
            <p14:xfrm>
              <a:off x="4784727" y="6042109"/>
              <a:ext cx="119160" cy="176040"/>
            </p14:xfrm>
          </p:contentPart>
        </mc:Choice>
        <mc:Fallback xmlns="">
          <p:pic>
            <p:nvPicPr>
              <p:cNvPr id="311" name="Freihand 310">
                <a:extLst>
                  <a:ext uri="{FF2B5EF4-FFF2-40B4-BE49-F238E27FC236}">
                    <a16:creationId xmlns:a16="http://schemas.microsoft.com/office/drawing/2014/main" id="{9CDFB17F-35BA-6D8F-0279-DFCA96AEB113}"/>
                  </a:ext>
                </a:extLst>
              </p:cNvPr>
              <p:cNvPicPr/>
              <p:nvPr/>
            </p:nvPicPr>
            <p:blipFill>
              <a:blip r:embed="rId296"/>
              <a:stretch>
                <a:fillRect/>
              </a:stretch>
            </p:blipFill>
            <p:spPr>
              <a:xfrm>
                <a:off x="4776087" y="6033469"/>
                <a:ext cx="1368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312" name="Freihand 311">
                <a:extLst>
                  <a:ext uri="{FF2B5EF4-FFF2-40B4-BE49-F238E27FC236}">
                    <a16:creationId xmlns:a16="http://schemas.microsoft.com/office/drawing/2014/main" id="{F312F2D6-CC49-08E6-7892-6CDEECB2D06C}"/>
                  </a:ext>
                </a:extLst>
              </p14:cNvPr>
              <p14:cNvContentPartPr/>
              <p14:nvPr/>
            </p14:nvContentPartPr>
            <p14:xfrm>
              <a:off x="4904607" y="6058669"/>
              <a:ext cx="356400" cy="143640"/>
            </p14:xfrm>
          </p:contentPart>
        </mc:Choice>
        <mc:Fallback xmlns="">
          <p:pic>
            <p:nvPicPr>
              <p:cNvPr id="312" name="Freihand 311">
                <a:extLst>
                  <a:ext uri="{FF2B5EF4-FFF2-40B4-BE49-F238E27FC236}">
                    <a16:creationId xmlns:a16="http://schemas.microsoft.com/office/drawing/2014/main" id="{F312F2D6-CC49-08E6-7892-6CDEECB2D06C}"/>
                  </a:ext>
                </a:extLst>
              </p:cNvPr>
              <p:cNvPicPr/>
              <p:nvPr/>
            </p:nvPicPr>
            <p:blipFill>
              <a:blip r:embed="rId298"/>
              <a:stretch>
                <a:fillRect/>
              </a:stretch>
            </p:blipFill>
            <p:spPr>
              <a:xfrm>
                <a:off x="4895607" y="6049669"/>
                <a:ext cx="3740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313" name="Freihand 312">
                <a:extLst>
                  <a:ext uri="{FF2B5EF4-FFF2-40B4-BE49-F238E27FC236}">
                    <a16:creationId xmlns:a16="http://schemas.microsoft.com/office/drawing/2014/main" id="{6806A683-6845-E78B-9912-F5E017D085F4}"/>
                  </a:ext>
                </a:extLst>
              </p14:cNvPr>
              <p14:cNvContentPartPr/>
              <p14:nvPr/>
            </p14:nvContentPartPr>
            <p14:xfrm>
              <a:off x="5366127" y="5994949"/>
              <a:ext cx="429120" cy="184680"/>
            </p14:xfrm>
          </p:contentPart>
        </mc:Choice>
        <mc:Fallback xmlns="">
          <p:pic>
            <p:nvPicPr>
              <p:cNvPr id="313" name="Freihand 312">
                <a:extLst>
                  <a:ext uri="{FF2B5EF4-FFF2-40B4-BE49-F238E27FC236}">
                    <a16:creationId xmlns:a16="http://schemas.microsoft.com/office/drawing/2014/main" id="{6806A683-6845-E78B-9912-F5E017D085F4}"/>
                  </a:ext>
                </a:extLst>
              </p:cNvPr>
              <p:cNvPicPr/>
              <p:nvPr/>
            </p:nvPicPr>
            <p:blipFill>
              <a:blip r:embed="rId300"/>
              <a:stretch>
                <a:fillRect/>
              </a:stretch>
            </p:blipFill>
            <p:spPr>
              <a:xfrm>
                <a:off x="5357127" y="5985949"/>
                <a:ext cx="4467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314" name="Freihand 313">
                <a:extLst>
                  <a:ext uri="{FF2B5EF4-FFF2-40B4-BE49-F238E27FC236}">
                    <a16:creationId xmlns:a16="http://schemas.microsoft.com/office/drawing/2014/main" id="{879879B0-971A-792D-4A7E-BB384D28B886}"/>
                  </a:ext>
                </a:extLst>
              </p14:cNvPr>
              <p14:cNvContentPartPr/>
              <p14:nvPr/>
            </p14:nvContentPartPr>
            <p14:xfrm>
              <a:off x="5754927" y="6032749"/>
              <a:ext cx="111240" cy="279000"/>
            </p14:xfrm>
          </p:contentPart>
        </mc:Choice>
        <mc:Fallback xmlns="">
          <p:pic>
            <p:nvPicPr>
              <p:cNvPr id="314" name="Freihand 313">
                <a:extLst>
                  <a:ext uri="{FF2B5EF4-FFF2-40B4-BE49-F238E27FC236}">
                    <a16:creationId xmlns:a16="http://schemas.microsoft.com/office/drawing/2014/main" id="{879879B0-971A-792D-4A7E-BB384D28B886}"/>
                  </a:ext>
                </a:extLst>
              </p:cNvPr>
              <p:cNvPicPr/>
              <p:nvPr/>
            </p:nvPicPr>
            <p:blipFill>
              <a:blip r:embed="rId302"/>
              <a:stretch>
                <a:fillRect/>
              </a:stretch>
            </p:blipFill>
            <p:spPr>
              <a:xfrm>
                <a:off x="5746287" y="6023749"/>
                <a:ext cx="12888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315" name="Freihand 314">
                <a:extLst>
                  <a:ext uri="{FF2B5EF4-FFF2-40B4-BE49-F238E27FC236}">
                    <a16:creationId xmlns:a16="http://schemas.microsoft.com/office/drawing/2014/main" id="{66C85378-1F02-37F5-16BF-5C275A4979DB}"/>
                  </a:ext>
                </a:extLst>
              </p14:cNvPr>
              <p14:cNvContentPartPr/>
              <p14:nvPr/>
            </p14:nvContentPartPr>
            <p14:xfrm>
              <a:off x="6146247" y="5943469"/>
              <a:ext cx="393840" cy="235080"/>
            </p14:xfrm>
          </p:contentPart>
        </mc:Choice>
        <mc:Fallback xmlns="">
          <p:pic>
            <p:nvPicPr>
              <p:cNvPr id="315" name="Freihand 314">
                <a:extLst>
                  <a:ext uri="{FF2B5EF4-FFF2-40B4-BE49-F238E27FC236}">
                    <a16:creationId xmlns:a16="http://schemas.microsoft.com/office/drawing/2014/main" id="{66C85378-1F02-37F5-16BF-5C275A4979DB}"/>
                  </a:ext>
                </a:extLst>
              </p:cNvPr>
              <p:cNvPicPr/>
              <p:nvPr/>
            </p:nvPicPr>
            <p:blipFill>
              <a:blip r:embed="rId304"/>
              <a:stretch>
                <a:fillRect/>
              </a:stretch>
            </p:blipFill>
            <p:spPr>
              <a:xfrm>
                <a:off x="6137607" y="5934469"/>
                <a:ext cx="41148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316" name="Freihand 315">
                <a:extLst>
                  <a:ext uri="{FF2B5EF4-FFF2-40B4-BE49-F238E27FC236}">
                    <a16:creationId xmlns:a16="http://schemas.microsoft.com/office/drawing/2014/main" id="{C9D78C72-BC6F-1F39-331C-A49BEF72D46D}"/>
                  </a:ext>
                </a:extLst>
              </p14:cNvPr>
              <p14:cNvContentPartPr/>
              <p14:nvPr/>
            </p14:nvContentPartPr>
            <p14:xfrm>
              <a:off x="6791727" y="5836909"/>
              <a:ext cx="290160" cy="343800"/>
            </p14:xfrm>
          </p:contentPart>
        </mc:Choice>
        <mc:Fallback xmlns="">
          <p:pic>
            <p:nvPicPr>
              <p:cNvPr id="316" name="Freihand 315">
                <a:extLst>
                  <a:ext uri="{FF2B5EF4-FFF2-40B4-BE49-F238E27FC236}">
                    <a16:creationId xmlns:a16="http://schemas.microsoft.com/office/drawing/2014/main" id="{C9D78C72-BC6F-1F39-331C-A49BEF72D46D}"/>
                  </a:ext>
                </a:extLst>
              </p:cNvPr>
              <p:cNvPicPr/>
              <p:nvPr/>
            </p:nvPicPr>
            <p:blipFill>
              <a:blip r:embed="rId306"/>
              <a:stretch>
                <a:fillRect/>
              </a:stretch>
            </p:blipFill>
            <p:spPr>
              <a:xfrm>
                <a:off x="6783087" y="5827909"/>
                <a:ext cx="307800" cy="3614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319" name="Freihand 318">
                <a:extLst>
                  <a:ext uri="{FF2B5EF4-FFF2-40B4-BE49-F238E27FC236}">
                    <a16:creationId xmlns:a16="http://schemas.microsoft.com/office/drawing/2014/main" id="{F754C794-ABA4-C12F-2B6D-CC69D64B47FB}"/>
                  </a:ext>
                </a:extLst>
              </p14:cNvPr>
              <p14:cNvContentPartPr/>
              <p14:nvPr/>
            </p14:nvContentPartPr>
            <p14:xfrm>
              <a:off x="7026447" y="5790109"/>
              <a:ext cx="316800" cy="402480"/>
            </p14:xfrm>
          </p:contentPart>
        </mc:Choice>
        <mc:Fallback xmlns="">
          <p:pic>
            <p:nvPicPr>
              <p:cNvPr id="319" name="Freihand 318">
                <a:extLst>
                  <a:ext uri="{FF2B5EF4-FFF2-40B4-BE49-F238E27FC236}">
                    <a16:creationId xmlns:a16="http://schemas.microsoft.com/office/drawing/2014/main" id="{F754C794-ABA4-C12F-2B6D-CC69D64B47FB}"/>
                  </a:ext>
                </a:extLst>
              </p:cNvPr>
              <p:cNvPicPr/>
              <p:nvPr/>
            </p:nvPicPr>
            <p:blipFill>
              <a:blip r:embed="rId308"/>
              <a:stretch>
                <a:fillRect/>
              </a:stretch>
            </p:blipFill>
            <p:spPr>
              <a:xfrm>
                <a:off x="7017447" y="5781469"/>
                <a:ext cx="334440" cy="4201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320" name="Freihand 319">
                <a:extLst>
                  <a:ext uri="{FF2B5EF4-FFF2-40B4-BE49-F238E27FC236}">
                    <a16:creationId xmlns:a16="http://schemas.microsoft.com/office/drawing/2014/main" id="{EDA8C59A-C710-7CEA-57C5-9F74FB421EFD}"/>
                  </a:ext>
                </a:extLst>
              </p14:cNvPr>
              <p14:cNvContentPartPr/>
              <p14:nvPr/>
            </p14:nvContentPartPr>
            <p14:xfrm>
              <a:off x="7334607" y="5769589"/>
              <a:ext cx="83160" cy="286560"/>
            </p14:xfrm>
          </p:contentPart>
        </mc:Choice>
        <mc:Fallback xmlns="">
          <p:pic>
            <p:nvPicPr>
              <p:cNvPr id="320" name="Freihand 319">
                <a:extLst>
                  <a:ext uri="{FF2B5EF4-FFF2-40B4-BE49-F238E27FC236}">
                    <a16:creationId xmlns:a16="http://schemas.microsoft.com/office/drawing/2014/main" id="{EDA8C59A-C710-7CEA-57C5-9F74FB421EFD}"/>
                  </a:ext>
                </a:extLst>
              </p:cNvPr>
              <p:cNvPicPr/>
              <p:nvPr/>
            </p:nvPicPr>
            <p:blipFill>
              <a:blip r:embed="rId310"/>
              <a:stretch>
                <a:fillRect/>
              </a:stretch>
            </p:blipFill>
            <p:spPr>
              <a:xfrm>
                <a:off x="7325607" y="5760589"/>
                <a:ext cx="10080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322" name="Freihand 321">
                <a:extLst>
                  <a:ext uri="{FF2B5EF4-FFF2-40B4-BE49-F238E27FC236}">
                    <a16:creationId xmlns:a16="http://schemas.microsoft.com/office/drawing/2014/main" id="{155B401D-D80E-5BD7-DB6E-91A8FF153F61}"/>
                  </a:ext>
                </a:extLst>
              </p14:cNvPr>
              <p14:cNvContentPartPr/>
              <p14:nvPr/>
            </p14:nvContentPartPr>
            <p14:xfrm>
              <a:off x="7379607" y="5967589"/>
              <a:ext cx="80280" cy="86400"/>
            </p14:xfrm>
          </p:contentPart>
        </mc:Choice>
        <mc:Fallback xmlns="">
          <p:pic>
            <p:nvPicPr>
              <p:cNvPr id="322" name="Freihand 321">
                <a:extLst>
                  <a:ext uri="{FF2B5EF4-FFF2-40B4-BE49-F238E27FC236}">
                    <a16:creationId xmlns:a16="http://schemas.microsoft.com/office/drawing/2014/main" id="{155B401D-D80E-5BD7-DB6E-91A8FF153F61}"/>
                  </a:ext>
                </a:extLst>
              </p:cNvPr>
              <p:cNvPicPr/>
              <p:nvPr/>
            </p:nvPicPr>
            <p:blipFill>
              <a:blip r:embed="rId312"/>
              <a:stretch>
                <a:fillRect/>
              </a:stretch>
            </p:blipFill>
            <p:spPr>
              <a:xfrm>
                <a:off x="7370967" y="5958949"/>
                <a:ext cx="979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324" name="Freihand 323">
                <a:extLst>
                  <a:ext uri="{FF2B5EF4-FFF2-40B4-BE49-F238E27FC236}">
                    <a16:creationId xmlns:a16="http://schemas.microsoft.com/office/drawing/2014/main" id="{38239F28-9257-1AE8-2C41-76A28753347C}"/>
                  </a:ext>
                </a:extLst>
              </p14:cNvPr>
              <p14:cNvContentPartPr/>
              <p14:nvPr/>
            </p14:nvContentPartPr>
            <p14:xfrm>
              <a:off x="7422807" y="5782549"/>
              <a:ext cx="133560" cy="254160"/>
            </p14:xfrm>
          </p:contentPart>
        </mc:Choice>
        <mc:Fallback xmlns="">
          <p:pic>
            <p:nvPicPr>
              <p:cNvPr id="324" name="Freihand 323">
                <a:extLst>
                  <a:ext uri="{FF2B5EF4-FFF2-40B4-BE49-F238E27FC236}">
                    <a16:creationId xmlns:a16="http://schemas.microsoft.com/office/drawing/2014/main" id="{38239F28-9257-1AE8-2C41-76A28753347C}"/>
                  </a:ext>
                </a:extLst>
              </p:cNvPr>
              <p:cNvPicPr/>
              <p:nvPr/>
            </p:nvPicPr>
            <p:blipFill>
              <a:blip r:embed="rId314"/>
              <a:stretch>
                <a:fillRect/>
              </a:stretch>
            </p:blipFill>
            <p:spPr>
              <a:xfrm>
                <a:off x="7414167" y="5773549"/>
                <a:ext cx="15120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325" name="Freihand 324">
                <a:extLst>
                  <a:ext uri="{FF2B5EF4-FFF2-40B4-BE49-F238E27FC236}">
                    <a16:creationId xmlns:a16="http://schemas.microsoft.com/office/drawing/2014/main" id="{68239F49-0079-2C36-B721-0D7EAFBC87A7}"/>
                  </a:ext>
                </a:extLst>
              </p14:cNvPr>
              <p14:cNvContentPartPr/>
              <p14:nvPr/>
            </p14:nvContentPartPr>
            <p14:xfrm>
              <a:off x="6842487" y="5847709"/>
              <a:ext cx="129600" cy="278640"/>
            </p14:xfrm>
          </p:contentPart>
        </mc:Choice>
        <mc:Fallback xmlns="">
          <p:pic>
            <p:nvPicPr>
              <p:cNvPr id="325" name="Freihand 324">
                <a:extLst>
                  <a:ext uri="{FF2B5EF4-FFF2-40B4-BE49-F238E27FC236}">
                    <a16:creationId xmlns:a16="http://schemas.microsoft.com/office/drawing/2014/main" id="{68239F49-0079-2C36-B721-0D7EAFBC87A7}"/>
                  </a:ext>
                </a:extLst>
              </p:cNvPr>
              <p:cNvPicPr/>
              <p:nvPr/>
            </p:nvPicPr>
            <p:blipFill>
              <a:blip r:embed="rId316"/>
              <a:stretch>
                <a:fillRect/>
              </a:stretch>
            </p:blipFill>
            <p:spPr>
              <a:xfrm>
                <a:off x="6833847" y="5839069"/>
                <a:ext cx="14724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327" name="Freihand 326">
                <a:extLst>
                  <a:ext uri="{FF2B5EF4-FFF2-40B4-BE49-F238E27FC236}">
                    <a16:creationId xmlns:a16="http://schemas.microsoft.com/office/drawing/2014/main" id="{4C66E237-C3F8-9469-5300-58DC7E428D79}"/>
                  </a:ext>
                </a:extLst>
              </p14:cNvPr>
              <p14:cNvContentPartPr/>
              <p14:nvPr/>
            </p14:nvContentPartPr>
            <p14:xfrm>
              <a:off x="4448487" y="6264229"/>
              <a:ext cx="118440" cy="141840"/>
            </p14:xfrm>
          </p:contentPart>
        </mc:Choice>
        <mc:Fallback xmlns="">
          <p:pic>
            <p:nvPicPr>
              <p:cNvPr id="327" name="Freihand 326">
                <a:extLst>
                  <a:ext uri="{FF2B5EF4-FFF2-40B4-BE49-F238E27FC236}">
                    <a16:creationId xmlns:a16="http://schemas.microsoft.com/office/drawing/2014/main" id="{4C66E237-C3F8-9469-5300-58DC7E428D79}"/>
                  </a:ext>
                </a:extLst>
              </p:cNvPr>
              <p:cNvPicPr/>
              <p:nvPr/>
            </p:nvPicPr>
            <p:blipFill>
              <a:blip r:embed="rId318"/>
              <a:stretch>
                <a:fillRect/>
              </a:stretch>
            </p:blipFill>
            <p:spPr>
              <a:xfrm>
                <a:off x="4439847" y="6255589"/>
                <a:ext cx="1360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328" name="Freihand 327">
                <a:extLst>
                  <a:ext uri="{FF2B5EF4-FFF2-40B4-BE49-F238E27FC236}">
                    <a16:creationId xmlns:a16="http://schemas.microsoft.com/office/drawing/2014/main" id="{424CB09E-3AB8-71BF-C739-964A7700DC8E}"/>
                  </a:ext>
                </a:extLst>
              </p14:cNvPr>
              <p14:cNvContentPartPr/>
              <p14:nvPr/>
            </p14:nvContentPartPr>
            <p14:xfrm>
              <a:off x="7580127" y="5700469"/>
              <a:ext cx="61200" cy="85320"/>
            </p14:xfrm>
          </p:contentPart>
        </mc:Choice>
        <mc:Fallback xmlns="">
          <p:pic>
            <p:nvPicPr>
              <p:cNvPr id="328" name="Freihand 327">
                <a:extLst>
                  <a:ext uri="{FF2B5EF4-FFF2-40B4-BE49-F238E27FC236}">
                    <a16:creationId xmlns:a16="http://schemas.microsoft.com/office/drawing/2014/main" id="{424CB09E-3AB8-71BF-C739-964A7700DC8E}"/>
                  </a:ext>
                </a:extLst>
              </p:cNvPr>
              <p:cNvPicPr/>
              <p:nvPr/>
            </p:nvPicPr>
            <p:blipFill>
              <a:blip r:embed="rId320"/>
              <a:stretch>
                <a:fillRect/>
              </a:stretch>
            </p:blipFill>
            <p:spPr>
              <a:xfrm>
                <a:off x="7571127" y="5691829"/>
                <a:ext cx="788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68" name="Freihand 67">
                <a:extLst>
                  <a:ext uri="{FF2B5EF4-FFF2-40B4-BE49-F238E27FC236}">
                    <a16:creationId xmlns:a16="http://schemas.microsoft.com/office/drawing/2014/main" id="{A80644E8-209C-4B5F-6450-D02721DD4914}"/>
                  </a:ext>
                </a:extLst>
              </p14:cNvPr>
              <p14:cNvContentPartPr/>
              <p14:nvPr/>
            </p14:nvContentPartPr>
            <p14:xfrm>
              <a:off x="3804087" y="4316629"/>
              <a:ext cx="151560" cy="49680"/>
            </p14:xfrm>
          </p:contentPart>
        </mc:Choice>
        <mc:Fallback xmlns="">
          <p:pic>
            <p:nvPicPr>
              <p:cNvPr id="68" name="Freihand 67">
                <a:extLst>
                  <a:ext uri="{FF2B5EF4-FFF2-40B4-BE49-F238E27FC236}">
                    <a16:creationId xmlns:a16="http://schemas.microsoft.com/office/drawing/2014/main" id="{A80644E8-209C-4B5F-6450-D02721DD4914}"/>
                  </a:ext>
                </a:extLst>
              </p:cNvPr>
              <p:cNvPicPr/>
              <p:nvPr/>
            </p:nvPicPr>
            <p:blipFill>
              <a:blip r:embed="rId322"/>
              <a:stretch>
                <a:fillRect/>
              </a:stretch>
            </p:blipFill>
            <p:spPr>
              <a:xfrm>
                <a:off x="3795087" y="4307629"/>
                <a:ext cx="1692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69" name="Freihand 68">
                <a:extLst>
                  <a:ext uri="{FF2B5EF4-FFF2-40B4-BE49-F238E27FC236}">
                    <a16:creationId xmlns:a16="http://schemas.microsoft.com/office/drawing/2014/main" id="{8169A838-4073-9975-000C-79A7D865FB89}"/>
                  </a:ext>
                </a:extLst>
              </p14:cNvPr>
              <p14:cNvContentPartPr/>
              <p14:nvPr/>
            </p14:nvContentPartPr>
            <p14:xfrm>
              <a:off x="3892647" y="4290349"/>
              <a:ext cx="62280" cy="243000"/>
            </p14:xfrm>
          </p:contentPart>
        </mc:Choice>
        <mc:Fallback xmlns="">
          <p:pic>
            <p:nvPicPr>
              <p:cNvPr id="69" name="Freihand 68">
                <a:extLst>
                  <a:ext uri="{FF2B5EF4-FFF2-40B4-BE49-F238E27FC236}">
                    <a16:creationId xmlns:a16="http://schemas.microsoft.com/office/drawing/2014/main" id="{8169A838-4073-9975-000C-79A7D865FB89}"/>
                  </a:ext>
                </a:extLst>
              </p:cNvPr>
              <p:cNvPicPr/>
              <p:nvPr/>
            </p:nvPicPr>
            <p:blipFill>
              <a:blip r:embed="rId324"/>
              <a:stretch>
                <a:fillRect/>
              </a:stretch>
            </p:blipFill>
            <p:spPr>
              <a:xfrm>
                <a:off x="3884007" y="4281349"/>
                <a:ext cx="7992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70" name="Freihand 69">
                <a:extLst>
                  <a:ext uri="{FF2B5EF4-FFF2-40B4-BE49-F238E27FC236}">
                    <a16:creationId xmlns:a16="http://schemas.microsoft.com/office/drawing/2014/main" id="{B146C51C-739E-7B06-AF5F-E8EE25CED048}"/>
                  </a:ext>
                </a:extLst>
              </p14:cNvPr>
              <p14:cNvContentPartPr/>
              <p14:nvPr/>
            </p14:nvContentPartPr>
            <p14:xfrm>
              <a:off x="4028007" y="4191709"/>
              <a:ext cx="109800" cy="148680"/>
            </p14:xfrm>
          </p:contentPart>
        </mc:Choice>
        <mc:Fallback xmlns="">
          <p:pic>
            <p:nvPicPr>
              <p:cNvPr id="70" name="Freihand 69">
                <a:extLst>
                  <a:ext uri="{FF2B5EF4-FFF2-40B4-BE49-F238E27FC236}">
                    <a16:creationId xmlns:a16="http://schemas.microsoft.com/office/drawing/2014/main" id="{B146C51C-739E-7B06-AF5F-E8EE25CED048}"/>
                  </a:ext>
                </a:extLst>
              </p:cNvPr>
              <p:cNvPicPr/>
              <p:nvPr/>
            </p:nvPicPr>
            <p:blipFill>
              <a:blip r:embed="rId326"/>
              <a:stretch>
                <a:fillRect/>
              </a:stretch>
            </p:blipFill>
            <p:spPr>
              <a:xfrm>
                <a:off x="4019367" y="4182709"/>
                <a:ext cx="1274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71" name="Freihand 70">
                <a:extLst>
                  <a:ext uri="{FF2B5EF4-FFF2-40B4-BE49-F238E27FC236}">
                    <a16:creationId xmlns:a16="http://schemas.microsoft.com/office/drawing/2014/main" id="{36923ACF-EB18-E647-B93B-96A0F883078E}"/>
                  </a:ext>
                </a:extLst>
              </p14:cNvPr>
              <p14:cNvContentPartPr/>
              <p14:nvPr/>
            </p14:nvContentPartPr>
            <p14:xfrm>
              <a:off x="4147167" y="4182349"/>
              <a:ext cx="83520" cy="273600"/>
            </p14:xfrm>
          </p:contentPart>
        </mc:Choice>
        <mc:Fallback xmlns="">
          <p:pic>
            <p:nvPicPr>
              <p:cNvPr id="71" name="Freihand 70">
                <a:extLst>
                  <a:ext uri="{FF2B5EF4-FFF2-40B4-BE49-F238E27FC236}">
                    <a16:creationId xmlns:a16="http://schemas.microsoft.com/office/drawing/2014/main" id="{36923ACF-EB18-E647-B93B-96A0F883078E}"/>
                  </a:ext>
                </a:extLst>
              </p:cNvPr>
              <p:cNvPicPr/>
              <p:nvPr/>
            </p:nvPicPr>
            <p:blipFill>
              <a:blip r:embed="rId328"/>
              <a:stretch>
                <a:fillRect/>
              </a:stretch>
            </p:blipFill>
            <p:spPr>
              <a:xfrm>
                <a:off x="4138167" y="4173709"/>
                <a:ext cx="10116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72" name="Freihand 71">
                <a:extLst>
                  <a:ext uri="{FF2B5EF4-FFF2-40B4-BE49-F238E27FC236}">
                    <a16:creationId xmlns:a16="http://schemas.microsoft.com/office/drawing/2014/main" id="{EB2A0214-15D3-7A4B-6164-F7E8420B0D20}"/>
                  </a:ext>
                </a:extLst>
              </p14:cNvPr>
              <p14:cNvContentPartPr/>
              <p14:nvPr/>
            </p14:nvContentPartPr>
            <p14:xfrm>
              <a:off x="4305207" y="4248589"/>
              <a:ext cx="128160" cy="207000"/>
            </p14:xfrm>
          </p:contentPart>
        </mc:Choice>
        <mc:Fallback xmlns="">
          <p:pic>
            <p:nvPicPr>
              <p:cNvPr id="72" name="Freihand 71">
                <a:extLst>
                  <a:ext uri="{FF2B5EF4-FFF2-40B4-BE49-F238E27FC236}">
                    <a16:creationId xmlns:a16="http://schemas.microsoft.com/office/drawing/2014/main" id="{EB2A0214-15D3-7A4B-6164-F7E8420B0D20}"/>
                  </a:ext>
                </a:extLst>
              </p:cNvPr>
              <p:cNvPicPr/>
              <p:nvPr/>
            </p:nvPicPr>
            <p:blipFill>
              <a:blip r:embed="rId330"/>
              <a:stretch>
                <a:fillRect/>
              </a:stretch>
            </p:blipFill>
            <p:spPr>
              <a:xfrm>
                <a:off x="4296207" y="4239589"/>
                <a:ext cx="14580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73" name="Freihand 72">
                <a:extLst>
                  <a:ext uri="{FF2B5EF4-FFF2-40B4-BE49-F238E27FC236}">
                    <a16:creationId xmlns:a16="http://schemas.microsoft.com/office/drawing/2014/main" id="{52A79812-D2B5-1303-45B4-65F7C4579394}"/>
                  </a:ext>
                </a:extLst>
              </p14:cNvPr>
              <p14:cNvContentPartPr/>
              <p14:nvPr/>
            </p14:nvContentPartPr>
            <p14:xfrm>
              <a:off x="4457127" y="4384669"/>
              <a:ext cx="81720" cy="145440"/>
            </p14:xfrm>
          </p:contentPart>
        </mc:Choice>
        <mc:Fallback xmlns="">
          <p:pic>
            <p:nvPicPr>
              <p:cNvPr id="73" name="Freihand 72">
                <a:extLst>
                  <a:ext uri="{FF2B5EF4-FFF2-40B4-BE49-F238E27FC236}">
                    <a16:creationId xmlns:a16="http://schemas.microsoft.com/office/drawing/2014/main" id="{52A79812-D2B5-1303-45B4-65F7C4579394}"/>
                  </a:ext>
                </a:extLst>
              </p:cNvPr>
              <p:cNvPicPr/>
              <p:nvPr/>
            </p:nvPicPr>
            <p:blipFill>
              <a:blip r:embed="rId332"/>
              <a:stretch>
                <a:fillRect/>
              </a:stretch>
            </p:blipFill>
            <p:spPr>
              <a:xfrm>
                <a:off x="4448127" y="4375669"/>
                <a:ext cx="993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74" name="Freihand 73">
                <a:extLst>
                  <a:ext uri="{FF2B5EF4-FFF2-40B4-BE49-F238E27FC236}">
                    <a16:creationId xmlns:a16="http://schemas.microsoft.com/office/drawing/2014/main" id="{55EB39D9-39F2-A6AA-DA1C-D7E179A661FB}"/>
                  </a:ext>
                </a:extLst>
              </p14:cNvPr>
              <p14:cNvContentPartPr/>
              <p14:nvPr/>
            </p14:nvContentPartPr>
            <p14:xfrm>
              <a:off x="4618047" y="4205029"/>
              <a:ext cx="75600" cy="332280"/>
            </p14:xfrm>
          </p:contentPart>
        </mc:Choice>
        <mc:Fallback xmlns="">
          <p:pic>
            <p:nvPicPr>
              <p:cNvPr id="74" name="Freihand 73">
                <a:extLst>
                  <a:ext uri="{FF2B5EF4-FFF2-40B4-BE49-F238E27FC236}">
                    <a16:creationId xmlns:a16="http://schemas.microsoft.com/office/drawing/2014/main" id="{55EB39D9-39F2-A6AA-DA1C-D7E179A661FB}"/>
                  </a:ext>
                </a:extLst>
              </p:cNvPr>
              <p:cNvPicPr/>
              <p:nvPr/>
            </p:nvPicPr>
            <p:blipFill>
              <a:blip r:embed="rId334"/>
              <a:stretch>
                <a:fillRect/>
              </a:stretch>
            </p:blipFill>
            <p:spPr>
              <a:xfrm>
                <a:off x="4609407" y="4196389"/>
                <a:ext cx="93240" cy="3499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76" name="Freihand 75">
                <a:extLst>
                  <a:ext uri="{FF2B5EF4-FFF2-40B4-BE49-F238E27FC236}">
                    <a16:creationId xmlns:a16="http://schemas.microsoft.com/office/drawing/2014/main" id="{47EF081A-9858-7E51-5993-A36E7B87C9F1}"/>
                  </a:ext>
                </a:extLst>
              </p14:cNvPr>
              <p14:cNvContentPartPr/>
              <p14:nvPr/>
            </p14:nvContentPartPr>
            <p14:xfrm>
              <a:off x="3511407" y="4557829"/>
              <a:ext cx="217080" cy="33120"/>
            </p14:xfrm>
          </p:contentPart>
        </mc:Choice>
        <mc:Fallback xmlns="">
          <p:pic>
            <p:nvPicPr>
              <p:cNvPr id="76" name="Freihand 75">
                <a:extLst>
                  <a:ext uri="{FF2B5EF4-FFF2-40B4-BE49-F238E27FC236}">
                    <a16:creationId xmlns:a16="http://schemas.microsoft.com/office/drawing/2014/main" id="{47EF081A-9858-7E51-5993-A36E7B87C9F1}"/>
                  </a:ext>
                </a:extLst>
              </p:cNvPr>
              <p:cNvPicPr/>
              <p:nvPr/>
            </p:nvPicPr>
            <p:blipFill>
              <a:blip r:embed="rId336"/>
              <a:stretch>
                <a:fillRect/>
              </a:stretch>
            </p:blipFill>
            <p:spPr>
              <a:xfrm>
                <a:off x="3502767" y="4549189"/>
                <a:ext cx="2347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77" name="Freihand 76">
                <a:extLst>
                  <a:ext uri="{FF2B5EF4-FFF2-40B4-BE49-F238E27FC236}">
                    <a16:creationId xmlns:a16="http://schemas.microsoft.com/office/drawing/2014/main" id="{172CDB85-8FB7-F80B-7F65-27AF74613A2C}"/>
                  </a:ext>
                </a:extLst>
              </p14:cNvPr>
              <p14:cNvContentPartPr/>
              <p14:nvPr/>
            </p14:nvContentPartPr>
            <p14:xfrm>
              <a:off x="3642087" y="4494109"/>
              <a:ext cx="128520" cy="213480"/>
            </p14:xfrm>
          </p:contentPart>
        </mc:Choice>
        <mc:Fallback xmlns="">
          <p:pic>
            <p:nvPicPr>
              <p:cNvPr id="77" name="Freihand 76">
                <a:extLst>
                  <a:ext uri="{FF2B5EF4-FFF2-40B4-BE49-F238E27FC236}">
                    <a16:creationId xmlns:a16="http://schemas.microsoft.com/office/drawing/2014/main" id="{172CDB85-8FB7-F80B-7F65-27AF74613A2C}"/>
                  </a:ext>
                </a:extLst>
              </p:cNvPr>
              <p:cNvPicPr/>
              <p:nvPr/>
            </p:nvPicPr>
            <p:blipFill>
              <a:blip r:embed="rId338"/>
              <a:stretch>
                <a:fillRect/>
              </a:stretch>
            </p:blipFill>
            <p:spPr>
              <a:xfrm>
                <a:off x="3633087" y="4485109"/>
                <a:ext cx="14616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366" name="Freihand 365">
                <a:extLst>
                  <a:ext uri="{FF2B5EF4-FFF2-40B4-BE49-F238E27FC236}">
                    <a16:creationId xmlns:a16="http://schemas.microsoft.com/office/drawing/2014/main" id="{E611E64C-1310-2B7C-D40C-E861F3592864}"/>
                  </a:ext>
                </a:extLst>
              </p14:cNvPr>
              <p14:cNvContentPartPr/>
              <p14:nvPr/>
            </p14:nvContentPartPr>
            <p14:xfrm>
              <a:off x="4331487" y="3330589"/>
              <a:ext cx="59760" cy="866880"/>
            </p14:xfrm>
          </p:contentPart>
        </mc:Choice>
        <mc:Fallback xmlns="">
          <p:pic>
            <p:nvPicPr>
              <p:cNvPr id="366" name="Freihand 365">
                <a:extLst>
                  <a:ext uri="{FF2B5EF4-FFF2-40B4-BE49-F238E27FC236}">
                    <a16:creationId xmlns:a16="http://schemas.microsoft.com/office/drawing/2014/main" id="{E611E64C-1310-2B7C-D40C-E861F3592864}"/>
                  </a:ext>
                </a:extLst>
              </p:cNvPr>
              <p:cNvPicPr/>
              <p:nvPr/>
            </p:nvPicPr>
            <p:blipFill>
              <a:blip r:embed="rId340"/>
              <a:stretch>
                <a:fillRect/>
              </a:stretch>
            </p:blipFill>
            <p:spPr>
              <a:xfrm>
                <a:off x="4322847" y="3321589"/>
                <a:ext cx="77400" cy="8845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369" name="Freihand 368">
                <a:extLst>
                  <a:ext uri="{FF2B5EF4-FFF2-40B4-BE49-F238E27FC236}">
                    <a16:creationId xmlns:a16="http://schemas.microsoft.com/office/drawing/2014/main" id="{1F78765B-9EBA-3804-2ED0-95F4CD8EA6F4}"/>
                  </a:ext>
                </a:extLst>
              </p14:cNvPr>
              <p14:cNvContentPartPr/>
              <p14:nvPr/>
            </p14:nvContentPartPr>
            <p14:xfrm>
              <a:off x="4397727" y="3997309"/>
              <a:ext cx="33840" cy="40680"/>
            </p14:xfrm>
          </p:contentPart>
        </mc:Choice>
        <mc:Fallback xmlns="">
          <p:pic>
            <p:nvPicPr>
              <p:cNvPr id="369" name="Freihand 368">
                <a:extLst>
                  <a:ext uri="{FF2B5EF4-FFF2-40B4-BE49-F238E27FC236}">
                    <a16:creationId xmlns:a16="http://schemas.microsoft.com/office/drawing/2014/main" id="{1F78765B-9EBA-3804-2ED0-95F4CD8EA6F4}"/>
                  </a:ext>
                </a:extLst>
              </p:cNvPr>
              <p:cNvPicPr/>
              <p:nvPr/>
            </p:nvPicPr>
            <p:blipFill>
              <a:blip r:embed="rId342"/>
              <a:stretch>
                <a:fillRect/>
              </a:stretch>
            </p:blipFill>
            <p:spPr>
              <a:xfrm>
                <a:off x="4389087" y="3988309"/>
                <a:ext cx="514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370" name="Freihand 369">
                <a:extLst>
                  <a:ext uri="{FF2B5EF4-FFF2-40B4-BE49-F238E27FC236}">
                    <a16:creationId xmlns:a16="http://schemas.microsoft.com/office/drawing/2014/main" id="{316E4CFA-B4D3-0F22-1911-DF98E9C7E69B}"/>
                  </a:ext>
                </a:extLst>
              </p14:cNvPr>
              <p14:cNvContentPartPr/>
              <p14:nvPr/>
            </p14:nvContentPartPr>
            <p14:xfrm>
              <a:off x="4340847" y="3966349"/>
              <a:ext cx="65880" cy="239400"/>
            </p14:xfrm>
          </p:contentPart>
        </mc:Choice>
        <mc:Fallback xmlns="">
          <p:pic>
            <p:nvPicPr>
              <p:cNvPr id="370" name="Freihand 369">
                <a:extLst>
                  <a:ext uri="{FF2B5EF4-FFF2-40B4-BE49-F238E27FC236}">
                    <a16:creationId xmlns:a16="http://schemas.microsoft.com/office/drawing/2014/main" id="{316E4CFA-B4D3-0F22-1911-DF98E9C7E69B}"/>
                  </a:ext>
                </a:extLst>
              </p:cNvPr>
              <p:cNvPicPr/>
              <p:nvPr/>
            </p:nvPicPr>
            <p:blipFill>
              <a:blip r:embed="rId344"/>
              <a:stretch>
                <a:fillRect/>
              </a:stretch>
            </p:blipFill>
            <p:spPr>
              <a:xfrm>
                <a:off x="4331847" y="3957709"/>
                <a:ext cx="8352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375" name="Freihand 374">
                <a:extLst>
                  <a:ext uri="{FF2B5EF4-FFF2-40B4-BE49-F238E27FC236}">
                    <a16:creationId xmlns:a16="http://schemas.microsoft.com/office/drawing/2014/main" id="{2EF4648B-97C4-E2FF-17C0-C10B1F243F03}"/>
                  </a:ext>
                </a:extLst>
              </p14:cNvPr>
              <p14:cNvContentPartPr/>
              <p14:nvPr/>
            </p14:nvContentPartPr>
            <p14:xfrm>
              <a:off x="3925767" y="1869709"/>
              <a:ext cx="81720" cy="2306880"/>
            </p14:xfrm>
          </p:contentPart>
        </mc:Choice>
        <mc:Fallback xmlns="">
          <p:pic>
            <p:nvPicPr>
              <p:cNvPr id="375" name="Freihand 374">
                <a:extLst>
                  <a:ext uri="{FF2B5EF4-FFF2-40B4-BE49-F238E27FC236}">
                    <a16:creationId xmlns:a16="http://schemas.microsoft.com/office/drawing/2014/main" id="{2EF4648B-97C4-E2FF-17C0-C10B1F243F03}"/>
                  </a:ext>
                </a:extLst>
              </p:cNvPr>
              <p:cNvPicPr/>
              <p:nvPr/>
            </p:nvPicPr>
            <p:blipFill>
              <a:blip r:embed="rId346"/>
              <a:stretch>
                <a:fillRect/>
              </a:stretch>
            </p:blipFill>
            <p:spPr>
              <a:xfrm>
                <a:off x="3917127" y="1861069"/>
                <a:ext cx="99360" cy="2324520"/>
              </a:xfrm>
              <a:prstGeom prst="rect">
                <a:avLst/>
              </a:prstGeom>
            </p:spPr>
          </p:pic>
        </mc:Fallback>
      </mc:AlternateContent>
      <p:grpSp>
        <p:nvGrpSpPr>
          <p:cNvPr id="382" name="Gruppieren 381">
            <a:extLst>
              <a:ext uri="{FF2B5EF4-FFF2-40B4-BE49-F238E27FC236}">
                <a16:creationId xmlns:a16="http://schemas.microsoft.com/office/drawing/2014/main" id="{2813EC02-C7EC-7DDE-2A22-3C045B2C3C1D}"/>
              </a:ext>
            </a:extLst>
          </p:cNvPr>
          <p:cNvGrpSpPr/>
          <p:nvPr/>
        </p:nvGrpSpPr>
        <p:grpSpPr>
          <a:xfrm>
            <a:off x="2164287" y="609349"/>
            <a:ext cx="9766440" cy="2595600"/>
            <a:chOff x="2164287" y="609349"/>
            <a:chExt cx="9766440" cy="2595600"/>
          </a:xfrm>
        </p:grpSpPr>
        <mc:AlternateContent xmlns:mc="http://schemas.openxmlformats.org/markup-compatibility/2006" xmlns:p14="http://schemas.microsoft.com/office/powerpoint/2010/main">
          <mc:Choice Requires="p14">
            <p:contentPart p14:bwMode="auto" r:id="rId347">
              <p14:nvContentPartPr>
                <p14:cNvPr id="79" name="Freihand 78">
                  <a:extLst>
                    <a:ext uri="{FF2B5EF4-FFF2-40B4-BE49-F238E27FC236}">
                      <a16:creationId xmlns:a16="http://schemas.microsoft.com/office/drawing/2014/main" id="{C2DF6237-D511-EB2E-FCB7-45221269643A}"/>
                    </a:ext>
                  </a:extLst>
                </p14:cNvPr>
                <p14:cNvContentPartPr/>
                <p14:nvPr/>
              </p14:nvContentPartPr>
              <p14:xfrm>
                <a:off x="7767687" y="786469"/>
                <a:ext cx="138600" cy="20880"/>
              </p14:xfrm>
            </p:contentPart>
          </mc:Choice>
          <mc:Fallback xmlns="">
            <p:pic>
              <p:nvPicPr>
                <p:cNvPr id="79" name="Freihand 78">
                  <a:extLst>
                    <a:ext uri="{FF2B5EF4-FFF2-40B4-BE49-F238E27FC236}">
                      <a16:creationId xmlns:a16="http://schemas.microsoft.com/office/drawing/2014/main" id="{C2DF6237-D511-EB2E-FCB7-45221269643A}"/>
                    </a:ext>
                  </a:extLst>
                </p:cNvPr>
                <p:cNvPicPr/>
                <p:nvPr/>
              </p:nvPicPr>
              <p:blipFill>
                <a:blip r:embed="rId348"/>
                <a:stretch>
                  <a:fillRect/>
                </a:stretch>
              </p:blipFill>
              <p:spPr>
                <a:xfrm>
                  <a:off x="7759047" y="777469"/>
                  <a:ext cx="1562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80" name="Freihand 79">
                  <a:extLst>
                    <a:ext uri="{FF2B5EF4-FFF2-40B4-BE49-F238E27FC236}">
                      <a16:creationId xmlns:a16="http://schemas.microsoft.com/office/drawing/2014/main" id="{F0191CA0-105B-EA4C-8B71-A2E6953CDBB1}"/>
                    </a:ext>
                  </a:extLst>
                </p14:cNvPr>
                <p14:cNvContentPartPr/>
                <p14:nvPr/>
              </p14:nvContentPartPr>
              <p14:xfrm>
                <a:off x="7732767" y="738229"/>
                <a:ext cx="312120" cy="149400"/>
              </p14:xfrm>
            </p:contentPart>
          </mc:Choice>
          <mc:Fallback xmlns="">
            <p:pic>
              <p:nvPicPr>
                <p:cNvPr id="80" name="Freihand 79">
                  <a:extLst>
                    <a:ext uri="{FF2B5EF4-FFF2-40B4-BE49-F238E27FC236}">
                      <a16:creationId xmlns:a16="http://schemas.microsoft.com/office/drawing/2014/main" id="{F0191CA0-105B-EA4C-8B71-A2E6953CDBB1}"/>
                    </a:ext>
                  </a:extLst>
                </p:cNvPr>
                <p:cNvPicPr/>
                <p:nvPr/>
              </p:nvPicPr>
              <p:blipFill>
                <a:blip r:embed="rId350"/>
                <a:stretch>
                  <a:fillRect/>
                </a:stretch>
              </p:blipFill>
              <p:spPr>
                <a:xfrm>
                  <a:off x="7723767" y="729589"/>
                  <a:ext cx="3297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81" name="Freihand 80">
                  <a:extLst>
                    <a:ext uri="{FF2B5EF4-FFF2-40B4-BE49-F238E27FC236}">
                      <a16:creationId xmlns:a16="http://schemas.microsoft.com/office/drawing/2014/main" id="{596D4385-A125-7F2F-6A6A-51694C2E85C8}"/>
                    </a:ext>
                  </a:extLst>
                </p14:cNvPr>
                <p14:cNvContentPartPr/>
                <p14:nvPr/>
              </p14:nvContentPartPr>
              <p14:xfrm>
                <a:off x="8290407" y="638149"/>
                <a:ext cx="99720" cy="209160"/>
              </p14:xfrm>
            </p:contentPart>
          </mc:Choice>
          <mc:Fallback xmlns="">
            <p:pic>
              <p:nvPicPr>
                <p:cNvPr id="81" name="Freihand 80">
                  <a:extLst>
                    <a:ext uri="{FF2B5EF4-FFF2-40B4-BE49-F238E27FC236}">
                      <a16:creationId xmlns:a16="http://schemas.microsoft.com/office/drawing/2014/main" id="{596D4385-A125-7F2F-6A6A-51694C2E85C8}"/>
                    </a:ext>
                  </a:extLst>
                </p:cNvPr>
                <p:cNvPicPr/>
                <p:nvPr/>
              </p:nvPicPr>
              <p:blipFill>
                <a:blip r:embed="rId352"/>
                <a:stretch>
                  <a:fillRect/>
                </a:stretch>
              </p:blipFill>
              <p:spPr>
                <a:xfrm>
                  <a:off x="8281767" y="629509"/>
                  <a:ext cx="1173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82" name="Freihand 81">
                  <a:extLst>
                    <a:ext uri="{FF2B5EF4-FFF2-40B4-BE49-F238E27FC236}">
                      <a16:creationId xmlns:a16="http://schemas.microsoft.com/office/drawing/2014/main" id="{8CED9C03-2531-D37C-F007-3A0707981EBE}"/>
                    </a:ext>
                  </a:extLst>
                </p14:cNvPr>
                <p14:cNvContentPartPr/>
                <p14:nvPr/>
              </p14:nvContentPartPr>
              <p14:xfrm>
                <a:off x="8420007" y="640309"/>
                <a:ext cx="104400" cy="195120"/>
              </p14:xfrm>
            </p:contentPart>
          </mc:Choice>
          <mc:Fallback xmlns="">
            <p:pic>
              <p:nvPicPr>
                <p:cNvPr id="82" name="Freihand 81">
                  <a:extLst>
                    <a:ext uri="{FF2B5EF4-FFF2-40B4-BE49-F238E27FC236}">
                      <a16:creationId xmlns:a16="http://schemas.microsoft.com/office/drawing/2014/main" id="{8CED9C03-2531-D37C-F007-3A0707981EBE}"/>
                    </a:ext>
                  </a:extLst>
                </p:cNvPr>
                <p:cNvPicPr/>
                <p:nvPr/>
              </p:nvPicPr>
              <p:blipFill>
                <a:blip r:embed="rId354"/>
                <a:stretch>
                  <a:fillRect/>
                </a:stretch>
              </p:blipFill>
              <p:spPr>
                <a:xfrm>
                  <a:off x="8411367" y="631309"/>
                  <a:ext cx="1220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83" name="Freihand 82">
                  <a:extLst>
                    <a:ext uri="{FF2B5EF4-FFF2-40B4-BE49-F238E27FC236}">
                      <a16:creationId xmlns:a16="http://schemas.microsoft.com/office/drawing/2014/main" id="{ECD6920F-216D-5EA6-05B3-5614D7C7AEFB}"/>
                    </a:ext>
                  </a:extLst>
                </p14:cNvPr>
                <p14:cNvContentPartPr/>
                <p14:nvPr/>
              </p14:nvContentPartPr>
              <p14:xfrm>
                <a:off x="8535567" y="748669"/>
                <a:ext cx="183600" cy="84600"/>
              </p14:xfrm>
            </p:contentPart>
          </mc:Choice>
          <mc:Fallback xmlns="">
            <p:pic>
              <p:nvPicPr>
                <p:cNvPr id="83" name="Freihand 82">
                  <a:extLst>
                    <a:ext uri="{FF2B5EF4-FFF2-40B4-BE49-F238E27FC236}">
                      <a16:creationId xmlns:a16="http://schemas.microsoft.com/office/drawing/2014/main" id="{ECD6920F-216D-5EA6-05B3-5614D7C7AEFB}"/>
                    </a:ext>
                  </a:extLst>
                </p:cNvPr>
                <p:cNvPicPr/>
                <p:nvPr/>
              </p:nvPicPr>
              <p:blipFill>
                <a:blip r:embed="rId356"/>
                <a:stretch>
                  <a:fillRect/>
                </a:stretch>
              </p:blipFill>
              <p:spPr>
                <a:xfrm>
                  <a:off x="8526927" y="739669"/>
                  <a:ext cx="2012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84" name="Freihand 83">
                  <a:extLst>
                    <a:ext uri="{FF2B5EF4-FFF2-40B4-BE49-F238E27FC236}">
                      <a16:creationId xmlns:a16="http://schemas.microsoft.com/office/drawing/2014/main" id="{3ECF5178-8222-AAB8-FA05-8FD579BA00CB}"/>
                    </a:ext>
                  </a:extLst>
                </p14:cNvPr>
                <p14:cNvContentPartPr/>
                <p14:nvPr/>
              </p14:nvContentPartPr>
              <p14:xfrm>
                <a:off x="8731767" y="748309"/>
                <a:ext cx="129240" cy="83160"/>
              </p14:xfrm>
            </p:contentPart>
          </mc:Choice>
          <mc:Fallback xmlns="">
            <p:pic>
              <p:nvPicPr>
                <p:cNvPr id="84" name="Freihand 83">
                  <a:extLst>
                    <a:ext uri="{FF2B5EF4-FFF2-40B4-BE49-F238E27FC236}">
                      <a16:creationId xmlns:a16="http://schemas.microsoft.com/office/drawing/2014/main" id="{3ECF5178-8222-AAB8-FA05-8FD579BA00CB}"/>
                    </a:ext>
                  </a:extLst>
                </p:cNvPr>
                <p:cNvPicPr/>
                <p:nvPr/>
              </p:nvPicPr>
              <p:blipFill>
                <a:blip r:embed="rId358"/>
                <a:stretch>
                  <a:fillRect/>
                </a:stretch>
              </p:blipFill>
              <p:spPr>
                <a:xfrm>
                  <a:off x="8722767" y="739309"/>
                  <a:ext cx="1468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85" name="Freihand 84">
                  <a:extLst>
                    <a:ext uri="{FF2B5EF4-FFF2-40B4-BE49-F238E27FC236}">
                      <a16:creationId xmlns:a16="http://schemas.microsoft.com/office/drawing/2014/main" id="{61DDA16E-371F-966C-EE7C-E1B5B6211939}"/>
                    </a:ext>
                  </a:extLst>
                </p14:cNvPr>
                <p14:cNvContentPartPr/>
                <p14:nvPr/>
              </p14:nvContentPartPr>
              <p14:xfrm>
                <a:off x="8908887" y="648229"/>
                <a:ext cx="154080" cy="178560"/>
              </p14:xfrm>
            </p:contentPart>
          </mc:Choice>
          <mc:Fallback xmlns="">
            <p:pic>
              <p:nvPicPr>
                <p:cNvPr id="85" name="Freihand 84">
                  <a:extLst>
                    <a:ext uri="{FF2B5EF4-FFF2-40B4-BE49-F238E27FC236}">
                      <a16:creationId xmlns:a16="http://schemas.microsoft.com/office/drawing/2014/main" id="{61DDA16E-371F-966C-EE7C-E1B5B6211939}"/>
                    </a:ext>
                  </a:extLst>
                </p:cNvPr>
                <p:cNvPicPr/>
                <p:nvPr/>
              </p:nvPicPr>
              <p:blipFill>
                <a:blip r:embed="rId360"/>
                <a:stretch>
                  <a:fillRect/>
                </a:stretch>
              </p:blipFill>
              <p:spPr>
                <a:xfrm>
                  <a:off x="8900247" y="639229"/>
                  <a:ext cx="1717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86" name="Freihand 85">
                  <a:extLst>
                    <a:ext uri="{FF2B5EF4-FFF2-40B4-BE49-F238E27FC236}">
                      <a16:creationId xmlns:a16="http://schemas.microsoft.com/office/drawing/2014/main" id="{5B5447F8-2681-313B-CE6F-116DAD81C0B7}"/>
                    </a:ext>
                  </a:extLst>
                </p14:cNvPr>
                <p14:cNvContentPartPr/>
                <p14:nvPr/>
              </p14:nvContentPartPr>
              <p14:xfrm>
                <a:off x="9166287" y="729949"/>
                <a:ext cx="264960" cy="81720"/>
              </p14:xfrm>
            </p:contentPart>
          </mc:Choice>
          <mc:Fallback xmlns="">
            <p:pic>
              <p:nvPicPr>
                <p:cNvPr id="86" name="Freihand 85">
                  <a:extLst>
                    <a:ext uri="{FF2B5EF4-FFF2-40B4-BE49-F238E27FC236}">
                      <a16:creationId xmlns:a16="http://schemas.microsoft.com/office/drawing/2014/main" id="{5B5447F8-2681-313B-CE6F-116DAD81C0B7}"/>
                    </a:ext>
                  </a:extLst>
                </p:cNvPr>
                <p:cNvPicPr/>
                <p:nvPr/>
              </p:nvPicPr>
              <p:blipFill>
                <a:blip r:embed="rId362"/>
                <a:stretch>
                  <a:fillRect/>
                </a:stretch>
              </p:blipFill>
              <p:spPr>
                <a:xfrm>
                  <a:off x="9157287" y="721309"/>
                  <a:ext cx="2826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87" name="Freihand 86">
                  <a:extLst>
                    <a:ext uri="{FF2B5EF4-FFF2-40B4-BE49-F238E27FC236}">
                      <a16:creationId xmlns:a16="http://schemas.microsoft.com/office/drawing/2014/main" id="{3FA83E7A-61C4-B168-9669-292E92DDD990}"/>
                    </a:ext>
                  </a:extLst>
                </p14:cNvPr>
                <p14:cNvContentPartPr/>
                <p14:nvPr/>
              </p14:nvContentPartPr>
              <p14:xfrm>
                <a:off x="9469047" y="729949"/>
                <a:ext cx="61200" cy="105480"/>
              </p14:xfrm>
            </p:contentPart>
          </mc:Choice>
          <mc:Fallback xmlns="">
            <p:pic>
              <p:nvPicPr>
                <p:cNvPr id="87" name="Freihand 86">
                  <a:extLst>
                    <a:ext uri="{FF2B5EF4-FFF2-40B4-BE49-F238E27FC236}">
                      <a16:creationId xmlns:a16="http://schemas.microsoft.com/office/drawing/2014/main" id="{3FA83E7A-61C4-B168-9669-292E92DDD990}"/>
                    </a:ext>
                  </a:extLst>
                </p:cNvPr>
                <p:cNvPicPr/>
                <p:nvPr/>
              </p:nvPicPr>
              <p:blipFill>
                <a:blip r:embed="rId364"/>
                <a:stretch>
                  <a:fillRect/>
                </a:stretch>
              </p:blipFill>
              <p:spPr>
                <a:xfrm>
                  <a:off x="9460047" y="720949"/>
                  <a:ext cx="788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88" name="Freihand 87">
                  <a:extLst>
                    <a:ext uri="{FF2B5EF4-FFF2-40B4-BE49-F238E27FC236}">
                      <a16:creationId xmlns:a16="http://schemas.microsoft.com/office/drawing/2014/main" id="{4258A16B-A072-8464-FF38-51A46FE271F6}"/>
                    </a:ext>
                  </a:extLst>
                </p14:cNvPr>
                <p14:cNvContentPartPr/>
                <p14:nvPr/>
              </p14:nvContentPartPr>
              <p14:xfrm>
                <a:off x="9560847" y="737149"/>
                <a:ext cx="103320" cy="272880"/>
              </p14:xfrm>
            </p:contentPart>
          </mc:Choice>
          <mc:Fallback xmlns="">
            <p:pic>
              <p:nvPicPr>
                <p:cNvPr id="88" name="Freihand 87">
                  <a:extLst>
                    <a:ext uri="{FF2B5EF4-FFF2-40B4-BE49-F238E27FC236}">
                      <a16:creationId xmlns:a16="http://schemas.microsoft.com/office/drawing/2014/main" id="{4258A16B-A072-8464-FF38-51A46FE271F6}"/>
                    </a:ext>
                  </a:extLst>
                </p:cNvPr>
                <p:cNvPicPr/>
                <p:nvPr/>
              </p:nvPicPr>
              <p:blipFill>
                <a:blip r:embed="rId366"/>
                <a:stretch>
                  <a:fillRect/>
                </a:stretch>
              </p:blipFill>
              <p:spPr>
                <a:xfrm>
                  <a:off x="9552207" y="728509"/>
                  <a:ext cx="12096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89" name="Freihand 88">
                  <a:extLst>
                    <a:ext uri="{FF2B5EF4-FFF2-40B4-BE49-F238E27FC236}">
                      <a16:creationId xmlns:a16="http://schemas.microsoft.com/office/drawing/2014/main" id="{0E64ADAE-553F-83AB-AD04-9D012FA3041D}"/>
                    </a:ext>
                  </a:extLst>
                </p14:cNvPr>
                <p14:cNvContentPartPr/>
                <p14:nvPr/>
              </p14:nvContentPartPr>
              <p14:xfrm>
                <a:off x="9719247" y="653269"/>
                <a:ext cx="237600" cy="174960"/>
              </p14:xfrm>
            </p:contentPart>
          </mc:Choice>
          <mc:Fallback xmlns="">
            <p:pic>
              <p:nvPicPr>
                <p:cNvPr id="89" name="Freihand 88">
                  <a:extLst>
                    <a:ext uri="{FF2B5EF4-FFF2-40B4-BE49-F238E27FC236}">
                      <a16:creationId xmlns:a16="http://schemas.microsoft.com/office/drawing/2014/main" id="{0E64ADAE-553F-83AB-AD04-9D012FA3041D}"/>
                    </a:ext>
                  </a:extLst>
                </p:cNvPr>
                <p:cNvPicPr/>
                <p:nvPr/>
              </p:nvPicPr>
              <p:blipFill>
                <a:blip r:embed="rId368"/>
                <a:stretch>
                  <a:fillRect/>
                </a:stretch>
              </p:blipFill>
              <p:spPr>
                <a:xfrm>
                  <a:off x="9710607" y="644629"/>
                  <a:ext cx="2552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90" name="Freihand 89">
                  <a:extLst>
                    <a:ext uri="{FF2B5EF4-FFF2-40B4-BE49-F238E27FC236}">
                      <a16:creationId xmlns:a16="http://schemas.microsoft.com/office/drawing/2014/main" id="{61C69E68-C489-1D90-1893-FFA5C64CA209}"/>
                    </a:ext>
                  </a:extLst>
                </p14:cNvPr>
                <p14:cNvContentPartPr/>
                <p14:nvPr/>
              </p14:nvContentPartPr>
              <p14:xfrm>
                <a:off x="9972687" y="740749"/>
                <a:ext cx="237240" cy="74520"/>
              </p14:xfrm>
            </p:contentPart>
          </mc:Choice>
          <mc:Fallback xmlns="">
            <p:pic>
              <p:nvPicPr>
                <p:cNvPr id="90" name="Freihand 89">
                  <a:extLst>
                    <a:ext uri="{FF2B5EF4-FFF2-40B4-BE49-F238E27FC236}">
                      <a16:creationId xmlns:a16="http://schemas.microsoft.com/office/drawing/2014/main" id="{61C69E68-C489-1D90-1893-FFA5C64CA209}"/>
                    </a:ext>
                  </a:extLst>
                </p:cNvPr>
                <p:cNvPicPr/>
                <p:nvPr/>
              </p:nvPicPr>
              <p:blipFill>
                <a:blip r:embed="rId370"/>
                <a:stretch>
                  <a:fillRect/>
                </a:stretch>
              </p:blipFill>
              <p:spPr>
                <a:xfrm>
                  <a:off x="9963687" y="731749"/>
                  <a:ext cx="2548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91" name="Freihand 90">
                  <a:extLst>
                    <a:ext uri="{FF2B5EF4-FFF2-40B4-BE49-F238E27FC236}">
                      <a16:creationId xmlns:a16="http://schemas.microsoft.com/office/drawing/2014/main" id="{B315CAB1-1AB2-C067-DA57-DEA0A43C91B9}"/>
                    </a:ext>
                  </a:extLst>
                </p14:cNvPr>
                <p14:cNvContentPartPr/>
                <p14:nvPr/>
              </p14:nvContentPartPr>
              <p14:xfrm>
                <a:off x="10243047" y="708349"/>
                <a:ext cx="196560" cy="143640"/>
              </p14:xfrm>
            </p:contentPart>
          </mc:Choice>
          <mc:Fallback xmlns="">
            <p:pic>
              <p:nvPicPr>
                <p:cNvPr id="91" name="Freihand 90">
                  <a:extLst>
                    <a:ext uri="{FF2B5EF4-FFF2-40B4-BE49-F238E27FC236}">
                      <a16:creationId xmlns:a16="http://schemas.microsoft.com/office/drawing/2014/main" id="{B315CAB1-1AB2-C067-DA57-DEA0A43C91B9}"/>
                    </a:ext>
                  </a:extLst>
                </p:cNvPr>
                <p:cNvPicPr/>
                <p:nvPr/>
              </p:nvPicPr>
              <p:blipFill>
                <a:blip r:embed="rId372"/>
                <a:stretch>
                  <a:fillRect/>
                </a:stretch>
              </p:blipFill>
              <p:spPr>
                <a:xfrm>
                  <a:off x="10234047" y="699709"/>
                  <a:ext cx="2142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92" name="Freihand 91">
                  <a:extLst>
                    <a:ext uri="{FF2B5EF4-FFF2-40B4-BE49-F238E27FC236}">
                      <a16:creationId xmlns:a16="http://schemas.microsoft.com/office/drawing/2014/main" id="{58544D27-1F37-EFBA-DA59-A6F941117B89}"/>
                    </a:ext>
                  </a:extLst>
                </p14:cNvPr>
                <p14:cNvContentPartPr/>
                <p14:nvPr/>
              </p14:nvContentPartPr>
              <p14:xfrm>
                <a:off x="10483887" y="643549"/>
                <a:ext cx="136440" cy="198720"/>
              </p14:xfrm>
            </p:contentPart>
          </mc:Choice>
          <mc:Fallback xmlns="">
            <p:pic>
              <p:nvPicPr>
                <p:cNvPr id="92" name="Freihand 91">
                  <a:extLst>
                    <a:ext uri="{FF2B5EF4-FFF2-40B4-BE49-F238E27FC236}">
                      <a16:creationId xmlns:a16="http://schemas.microsoft.com/office/drawing/2014/main" id="{58544D27-1F37-EFBA-DA59-A6F941117B89}"/>
                    </a:ext>
                  </a:extLst>
                </p:cNvPr>
                <p:cNvPicPr/>
                <p:nvPr/>
              </p:nvPicPr>
              <p:blipFill>
                <a:blip r:embed="rId374"/>
                <a:stretch>
                  <a:fillRect/>
                </a:stretch>
              </p:blipFill>
              <p:spPr>
                <a:xfrm>
                  <a:off x="10475247" y="634549"/>
                  <a:ext cx="1540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93" name="Freihand 92">
                  <a:extLst>
                    <a:ext uri="{FF2B5EF4-FFF2-40B4-BE49-F238E27FC236}">
                      <a16:creationId xmlns:a16="http://schemas.microsoft.com/office/drawing/2014/main" id="{18194B0F-81A5-BC78-C0BF-2367D0FB431C}"/>
                    </a:ext>
                  </a:extLst>
                </p14:cNvPr>
                <p14:cNvContentPartPr/>
                <p14:nvPr/>
              </p14:nvContentPartPr>
              <p14:xfrm>
                <a:off x="10615287" y="609349"/>
                <a:ext cx="503640" cy="314280"/>
              </p14:xfrm>
            </p:contentPart>
          </mc:Choice>
          <mc:Fallback xmlns="">
            <p:pic>
              <p:nvPicPr>
                <p:cNvPr id="93" name="Freihand 92">
                  <a:extLst>
                    <a:ext uri="{FF2B5EF4-FFF2-40B4-BE49-F238E27FC236}">
                      <a16:creationId xmlns:a16="http://schemas.microsoft.com/office/drawing/2014/main" id="{18194B0F-81A5-BC78-C0BF-2367D0FB431C}"/>
                    </a:ext>
                  </a:extLst>
                </p:cNvPr>
                <p:cNvPicPr/>
                <p:nvPr/>
              </p:nvPicPr>
              <p:blipFill>
                <a:blip r:embed="rId376"/>
                <a:stretch>
                  <a:fillRect/>
                </a:stretch>
              </p:blipFill>
              <p:spPr>
                <a:xfrm>
                  <a:off x="10606647" y="600349"/>
                  <a:ext cx="52128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96" name="Freihand 95">
                  <a:extLst>
                    <a:ext uri="{FF2B5EF4-FFF2-40B4-BE49-F238E27FC236}">
                      <a16:creationId xmlns:a16="http://schemas.microsoft.com/office/drawing/2014/main" id="{EC33E932-F606-A84F-CA75-0644279FF724}"/>
                    </a:ext>
                  </a:extLst>
                </p14:cNvPr>
                <p14:cNvContentPartPr/>
                <p14:nvPr/>
              </p14:nvContentPartPr>
              <p14:xfrm>
                <a:off x="8337927" y="1002109"/>
                <a:ext cx="352080" cy="331200"/>
              </p14:xfrm>
            </p:contentPart>
          </mc:Choice>
          <mc:Fallback xmlns="">
            <p:pic>
              <p:nvPicPr>
                <p:cNvPr id="96" name="Freihand 95">
                  <a:extLst>
                    <a:ext uri="{FF2B5EF4-FFF2-40B4-BE49-F238E27FC236}">
                      <a16:creationId xmlns:a16="http://schemas.microsoft.com/office/drawing/2014/main" id="{EC33E932-F606-A84F-CA75-0644279FF724}"/>
                    </a:ext>
                  </a:extLst>
                </p:cNvPr>
                <p:cNvPicPr/>
                <p:nvPr/>
              </p:nvPicPr>
              <p:blipFill>
                <a:blip r:embed="rId378"/>
                <a:stretch>
                  <a:fillRect/>
                </a:stretch>
              </p:blipFill>
              <p:spPr>
                <a:xfrm>
                  <a:off x="8329287" y="993109"/>
                  <a:ext cx="369720" cy="3488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97" name="Freihand 96">
                  <a:extLst>
                    <a:ext uri="{FF2B5EF4-FFF2-40B4-BE49-F238E27FC236}">
                      <a16:creationId xmlns:a16="http://schemas.microsoft.com/office/drawing/2014/main" id="{E23D65EC-E223-020F-DB17-E1C9D2D68916}"/>
                    </a:ext>
                  </a:extLst>
                </p14:cNvPr>
                <p14:cNvContentPartPr/>
                <p14:nvPr/>
              </p14:nvContentPartPr>
              <p14:xfrm>
                <a:off x="8492367" y="1033069"/>
                <a:ext cx="77760" cy="15840"/>
              </p14:xfrm>
            </p:contentPart>
          </mc:Choice>
          <mc:Fallback xmlns="">
            <p:pic>
              <p:nvPicPr>
                <p:cNvPr id="97" name="Freihand 96">
                  <a:extLst>
                    <a:ext uri="{FF2B5EF4-FFF2-40B4-BE49-F238E27FC236}">
                      <a16:creationId xmlns:a16="http://schemas.microsoft.com/office/drawing/2014/main" id="{E23D65EC-E223-020F-DB17-E1C9D2D68916}"/>
                    </a:ext>
                  </a:extLst>
                </p:cNvPr>
                <p:cNvPicPr/>
                <p:nvPr/>
              </p:nvPicPr>
              <p:blipFill>
                <a:blip r:embed="rId380"/>
                <a:stretch>
                  <a:fillRect/>
                </a:stretch>
              </p:blipFill>
              <p:spPr>
                <a:xfrm>
                  <a:off x="8483367" y="1024069"/>
                  <a:ext cx="954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99" name="Freihand 98">
                  <a:extLst>
                    <a:ext uri="{FF2B5EF4-FFF2-40B4-BE49-F238E27FC236}">
                      <a16:creationId xmlns:a16="http://schemas.microsoft.com/office/drawing/2014/main" id="{00FF54C1-D091-91FA-3EEB-9C7E4EE9D853}"/>
                    </a:ext>
                  </a:extLst>
                </p14:cNvPr>
                <p14:cNvContentPartPr/>
                <p14:nvPr/>
              </p14:nvContentPartPr>
              <p14:xfrm>
                <a:off x="8641407" y="985909"/>
                <a:ext cx="317880" cy="236880"/>
              </p14:xfrm>
            </p:contentPart>
          </mc:Choice>
          <mc:Fallback xmlns="">
            <p:pic>
              <p:nvPicPr>
                <p:cNvPr id="99" name="Freihand 98">
                  <a:extLst>
                    <a:ext uri="{FF2B5EF4-FFF2-40B4-BE49-F238E27FC236}">
                      <a16:creationId xmlns:a16="http://schemas.microsoft.com/office/drawing/2014/main" id="{00FF54C1-D091-91FA-3EEB-9C7E4EE9D853}"/>
                    </a:ext>
                  </a:extLst>
                </p:cNvPr>
                <p:cNvPicPr/>
                <p:nvPr/>
              </p:nvPicPr>
              <p:blipFill>
                <a:blip r:embed="rId382"/>
                <a:stretch>
                  <a:fillRect/>
                </a:stretch>
              </p:blipFill>
              <p:spPr>
                <a:xfrm>
                  <a:off x="8632767" y="976909"/>
                  <a:ext cx="33552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00" name="Freihand 99">
                  <a:extLst>
                    <a:ext uri="{FF2B5EF4-FFF2-40B4-BE49-F238E27FC236}">
                      <a16:creationId xmlns:a16="http://schemas.microsoft.com/office/drawing/2014/main" id="{5318916E-E43A-69B2-01A9-A0A32B129696}"/>
                    </a:ext>
                  </a:extLst>
                </p14:cNvPr>
                <p14:cNvContentPartPr/>
                <p14:nvPr/>
              </p14:nvContentPartPr>
              <p14:xfrm>
                <a:off x="9151887" y="1141429"/>
                <a:ext cx="309240" cy="274680"/>
              </p14:xfrm>
            </p:contentPart>
          </mc:Choice>
          <mc:Fallback xmlns="">
            <p:pic>
              <p:nvPicPr>
                <p:cNvPr id="100" name="Freihand 99">
                  <a:extLst>
                    <a:ext uri="{FF2B5EF4-FFF2-40B4-BE49-F238E27FC236}">
                      <a16:creationId xmlns:a16="http://schemas.microsoft.com/office/drawing/2014/main" id="{5318916E-E43A-69B2-01A9-A0A32B129696}"/>
                    </a:ext>
                  </a:extLst>
                </p:cNvPr>
                <p:cNvPicPr/>
                <p:nvPr/>
              </p:nvPicPr>
              <p:blipFill>
                <a:blip r:embed="rId384"/>
                <a:stretch>
                  <a:fillRect/>
                </a:stretch>
              </p:blipFill>
              <p:spPr>
                <a:xfrm>
                  <a:off x="9143247" y="1132789"/>
                  <a:ext cx="32688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01" name="Freihand 100">
                  <a:extLst>
                    <a:ext uri="{FF2B5EF4-FFF2-40B4-BE49-F238E27FC236}">
                      <a16:creationId xmlns:a16="http://schemas.microsoft.com/office/drawing/2014/main" id="{AB3E54A7-9A1A-E001-732E-4F53815CB586}"/>
                    </a:ext>
                  </a:extLst>
                </p14:cNvPr>
                <p14:cNvContentPartPr/>
                <p14:nvPr/>
              </p14:nvContentPartPr>
              <p14:xfrm>
                <a:off x="9471207" y="1065469"/>
                <a:ext cx="544320" cy="177120"/>
              </p14:xfrm>
            </p:contentPart>
          </mc:Choice>
          <mc:Fallback xmlns="">
            <p:pic>
              <p:nvPicPr>
                <p:cNvPr id="101" name="Freihand 100">
                  <a:extLst>
                    <a:ext uri="{FF2B5EF4-FFF2-40B4-BE49-F238E27FC236}">
                      <a16:creationId xmlns:a16="http://schemas.microsoft.com/office/drawing/2014/main" id="{AB3E54A7-9A1A-E001-732E-4F53815CB586}"/>
                    </a:ext>
                  </a:extLst>
                </p:cNvPr>
                <p:cNvPicPr/>
                <p:nvPr/>
              </p:nvPicPr>
              <p:blipFill>
                <a:blip r:embed="rId386"/>
                <a:stretch>
                  <a:fillRect/>
                </a:stretch>
              </p:blipFill>
              <p:spPr>
                <a:xfrm>
                  <a:off x="9462207" y="1056469"/>
                  <a:ext cx="5619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02" name="Freihand 101">
                  <a:extLst>
                    <a:ext uri="{FF2B5EF4-FFF2-40B4-BE49-F238E27FC236}">
                      <a16:creationId xmlns:a16="http://schemas.microsoft.com/office/drawing/2014/main" id="{1C5E2F98-E356-C345-97DF-7B593B3AF8A5}"/>
                    </a:ext>
                  </a:extLst>
                </p14:cNvPr>
                <p14:cNvContentPartPr/>
                <p14:nvPr/>
              </p14:nvContentPartPr>
              <p14:xfrm>
                <a:off x="10092927" y="1066909"/>
                <a:ext cx="421920" cy="150480"/>
              </p14:xfrm>
            </p:contentPart>
          </mc:Choice>
          <mc:Fallback xmlns="">
            <p:pic>
              <p:nvPicPr>
                <p:cNvPr id="102" name="Freihand 101">
                  <a:extLst>
                    <a:ext uri="{FF2B5EF4-FFF2-40B4-BE49-F238E27FC236}">
                      <a16:creationId xmlns:a16="http://schemas.microsoft.com/office/drawing/2014/main" id="{1C5E2F98-E356-C345-97DF-7B593B3AF8A5}"/>
                    </a:ext>
                  </a:extLst>
                </p:cNvPr>
                <p:cNvPicPr/>
                <p:nvPr/>
              </p:nvPicPr>
              <p:blipFill>
                <a:blip r:embed="rId388"/>
                <a:stretch>
                  <a:fillRect/>
                </a:stretch>
              </p:blipFill>
              <p:spPr>
                <a:xfrm>
                  <a:off x="10083927" y="1058269"/>
                  <a:ext cx="4395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03" name="Freihand 102">
                  <a:extLst>
                    <a:ext uri="{FF2B5EF4-FFF2-40B4-BE49-F238E27FC236}">
                      <a16:creationId xmlns:a16="http://schemas.microsoft.com/office/drawing/2014/main" id="{3D4E0D89-DCF6-93D9-12C2-779816A9596C}"/>
                    </a:ext>
                  </a:extLst>
                </p14:cNvPr>
                <p14:cNvContentPartPr/>
                <p14:nvPr/>
              </p14:nvContentPartPr>
              <p14:xfrm>
                <a:off x="10495407" y="980149"/>
                <a:ext cx="81720" cy="208800"/>
              </p14:xfrm>
            </p:contentPart>
          </mc:Choice>
          <mc:Fallback xmlns="">
            <p:pic>
              <p:nvPicPr>
                <p:cNvPr id="103" name="Freihand 102">
                  <a:extLst>
                    <a:ext uri="{FF2B5EF4-FFF2-40B4-BE49-F238E27FC236}">
                      <a16:creationId xmlns:a16="http://schemas.microsoft.com/office/drawing/2014/main" id="{3D4E0D89-DCF6-93D9-12C2-779816A9596C}"/>
                    </a:ext>
                  </a:extLst>
                </p:cNvPr>
                <p:cNvPicPr/>
                <p:nvPr/>
              </p:nvPicPr>
              <p:blipFill>
                <a:blip r:embed="rId390"/>
                <a:stretch>
                  <a:fillRect/>
                </a:stretch>
              </p:blipFill>
              <p:spPr>
                <a:xfrm>
                  <a:off x="10486407" y="971509"/>
                  <a:ext cx="993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04" name="Freihand 103">
                  <a:extLst>
                    <a:ext uri="{FF2B5EF4-FFF2-40B4-BE49-F238E27FC236}">
                      <a16:creationId xmlns:a16="http://schemas.microsoft.com/office/drawing/2014/main" id="{8826D019-4CFE-B897-D2A8-6E3784E9A66C}"/>
                    </a:ext>
                  </a:extLst>
                </p14:cNvPr>
                <p14:cNvContentPartPr/>
                <p14:nvPr/>
              </p14:nvContentPartPr>
              <p14:xfrm>
                <a:off x="10436367" y="993829"/>
                <a:ext cx="249120" cy="192600"/>
              </p14:xfrm>
            </p:contentPart>
          </mc:Choice>
          <mc:Fallback xmlns="">
            <p:pic>
              <p:nvPicPr>
                <p:cNvPr id="104" name="Freihand 103">
                  <a:extLst>
                    <a:ext uri="{FF2B5EF4-FFF2-40B4-BE49-F238E27FC236}">
                      <a16:creationId xmlns:a16="http://schemas.microsoft.com/office/drawing/2014/main" id="{8826D019-4CFE-B897-D2A8-6E3784E9A66C}"/>
                    </a:ext>
                  </a:extLst>
                </p:cNvPr>
                <p:cNvPicPr/>
                <p:nvPr/>
              </p:nvPicPr>
              <p:blipFill>
                <a:blip r:embed="rId392"/>
                <a:stretch>
                  <a:fillRect/>
                </a:stretch>
              </p:blipFill>
              <p:spPr>
                <a:xfrm>
                  <a:off x="10427727" y="984829"/>
                  <a:ext cx="2667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05" name="Freihand 104">
                  <a:extLst>
                    <a:ext uri="{FF2B5EF4-FFF2-40B4-BE49-F238E27FC236}">
                      <a16:creationId xmlns:a16="http://schemas.microsoft.com/office/drawing/2014/main" id="{8F96BE6C-11E9-2B68-CB6A-029B23D8AC30}"/>
                    </a:ext>
                  </a:extLst>
                </p14:cNvPr>
                <p14:cNvContentPartPr/>
                <p14:nvPr/>
              </p14:nvContentPartPr>
              <p14:xfrm>
                <a:off x="10730127" y="998149"/>
                <a:ext cx="153000" cy="196560"/>
              </p14:xfrm>
            </p:contentPart>
          </mc:Choice>
          <mc:Fallback xmlns="">
            <p:pic>
              <p:nvPicPr>
                <p:cNvPr id="105" name="Freihand 104">
                  <a:extLst>
                    <a:ext uri="{FF2B5EF4-FFF2-40B4-BE49-F238E27FC236}">
                      <a16:creationId xmlns:a16="http://schemas.microsoft.com/office/drawing/2014/main" id="{8F96BE6C-11E9-2B68-CB6A-029B23D8AC30}"/>
                    </a:ext>
                  </a:extLst>
                </p:cNvPr>
                <p:cNvPicPr/>
                <p:nvPr/>
              </p:nvPicPr>
              <p:blipFill>
                <a:blip r:embed="rId394"/>
                <a:stretch>
                  <a:fillRect/>
                </a:stretch>
              </p:blipFill>
              <p:spPr>
                <a:xfrm>
                  <a:off x="10721127" y="989509"/>
                  <a:ext cx="1706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06" name="Freihand 105">
                  <a:extLst>
                    <a:ext uri="{FF2B5EF4-FFF2-40B4-BE49-F238E27FC236}">
                      <a16:creationId xmlns:a16="http://schemas.microsoft.com/office/drawing/2014/main" id="{49B3999B-D198-C85C-9E7B-27EFCDD26A58}"/>
                    </a:ext>
                  </a:extLst>
                </p14:cNvPr>
                <p14:cNvContentPartPr/>
                <p14:nvPr/>
              </p14:nvContentPartPr>
              <p14:xfrm>
                <a:off x="10933167" y="1082749"/>
                <a:ext cx="91080" cy="104040"/>
              </p14:xfrm>
            </p:contentPart>
          </mc:Choice>
          <mc:Fallback xmlns="">
            <p:pic>
              <p:nvPicPr>
                <p:cNvPr id="106" name="Freihand 105">
                  <a:extLst>
                    <a:ext uri="{FF2B5EF4-FFF2-40B4-BE49-F238E27FC236}">
                      <a16:creationId xmlns:a16="http://schemas.microsoft.com/office/drawing/2014/main" id="{49B3999B-D198-C85C-9E7B-27EFCDD26A58}"/>
                    </a:ext>
                  </a:extLst>
                </p:cNvPr>
                <p:cNvPicPr/>
                <p:nvPr/>
              </p:nvPicPr>
              <p:blipFill>
                <a:blip r:embed="rId396"/>
                <a:stretch>
                  <a:fillRect/>
                </a:stretch>
              </p:blipFill>
              <p:spPr>
                <a:xfrm>
                  <a:off x="10924167" y="1074109"/>
                  <a:ext cx="1087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07" name="Freihand 106">
                  <a:extLst>
                    <a:ext uri="{FF2B5EF4-FFF2-40B4-BE49-F238E27FC236}">
                      <a16:creationId xmlns:a16="http://schemas.microsoft.com/office/drawing/2014/main" id="{7722B08D-CD14-BC31-C72C-AEAB399365F0}"/>
                    </a:ext>
                  </a:extLst>
                </p14:cNvPr>
                <p14:cNvContentPartPr/>
                <p14:nvPr/>
              </p14:nvContentPartPr>
              <p14:xfrm>
                <a:off x="11086887" y="947029"/>
                <a:ext cx="202320" cy="304920"/>
              </p14:xfrm>
            </p:contentPart>
          </mc:Choice>
          <mc:Fallback xmlns="">
            <p:pic>
              <p:nvPicPr>
                <p:cNvPr id="107" name="Freihand 106">
                  <a:extLst>
                    <a:ext uri="{FF2B5EF4-FFF2-40B4-BE49-F238E27FC236}">
                      <a16:creationId xmlns:a16="http://schemas.microsoft.com/office/drawing/2014/main" id="{7722B08D-CD14-BC31-C72C-AEAB399365F0}"/>
                    </a:ext>
                  </a:extLst>
                </p:cNvPr>
                <p:cNvPicPr/>
                <p:nvPr/>
              </p:nvPicPr>
              <p:blipFill>
                <a:blip r:embed="rId398"/>
                <a:stretch>
                  <a:fillRect/>
                </a:stretch>
              </p:blipFill>
              <p:spPr>
                <a:xfrm>
                  <a:off x="11078247" y="938029"/>
                  <a:ext cx="21996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08" name="Freihand 107">
                  <a:extLst>
                    <a:ext uri="{FF2B5EF4-FFF2-40B4-BE49-F238E27FC236}">
                      <a16:creationId xmlns:a16="http://schemas.microsoft.com/office/drawing/2014/main" id="{DEE0BD0B-B37C-C491-6D3A-000C33158B66}"/>
                    </a:ext>
                  </a:extLst>
                </p14:cNvPr>
                <p14:cNvContentPartPr/>
                <p14:nvPr/>
              </p14:nvContentPartPr>
              <p14:xfrm>
                <a:off x="11299647" y="972229"/>
                <a:ext cx="231480" cy="181800"/>
              </p14:xfrm>
            </p:contentPart>
          </mc:Choice>
          <mc:Fallback xmlns="">
            <p:pic>
              <p:nvPicPr>
                <p:cNvPr id="108" name="Freihand 107">
                  <a:extLst>
                    <a:ext uri="{FF2B5EF4-FFF2-40B4-BE49-F238E27FC236}">
                      <a16:creationId xmlns:a16="http://schemas.microsoft.com/office/drawing/2014/main" id="{DEE0BD0B-B37C-C491-6D3A-000C33158B66}"/>
                    </a:ext>
                  </a:extLst>
                </p:cNvPr>
                <p:cNvPicPr/>
                <p:nvPr/>
              </p:nvPicPr>
              <p:blipFill>
                <a:blip r:embed="rId400"/>
                <a:stretch>
                  <a:fillRect/>
                </a:stretch>
              </p:blipFill>
              <p:spPr>
                <a:xfrm>
                  <a:off x="11291007" y="963589"/>
                  <a:ext cx="2491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09" name="Freihand 108">
                  <a:extLst>
                    <a:ext uri="{FF2B5EF4-FFF2-40B4-BE49-F238E27FC236}">
                      <a16:creationId xmlns:a16="http://schemas.microsoft.com/office/drawing/2014/main" id="{4F6D4310-5767-D1F8-21FD-DA3CA4C4409E}"/>
                    </a:ext>
                  </a:extLst>
                </p14:cNvPr>
                <p14:cNvContentPartPr/>
                <p14:nvPr/>
              </p14:nvContentPartPr>
              <p14:xfrm>
                <a:off x="11544807" y="973669"/>
                <a:ext cx="41040" cy="44280"/>
              </p14:xfrm>
            </p:contentPart>
          </mc:Choice>
          <mc:Fallback xmlns="">
            <p:pic>
              <p:nvPicPr>
                <p:cNvPr id="109" name="Freihand 108">
                  <a:extLst>
                    <a:ext uri="{FF2B5EF4-FFF2-40B4-BE49-F238E27FC236}">
                      <a16:creationId xmlns:a16="http://schemas.microsoft.com/office/drawing/2014/main" id="{4F6D4310-5767-D1F8-21FD-DA3CA4C4409E}"/>
                    </a:ext>
                  </a:extLst>
                </p:cNvPr>
                <p:cNvPicPr/>
                <p:nvPr/>
              </p:nvPicPr>
              <p:blipFill>
                <a:blip r:embed="rId402"/>
                <a:stretch>
                  <a:fillRect/>
                </a:stretch>
              </p:blipFill>
              <p:spPr>
                <a:xfrm>
                  <a:off x="11535807" y="964669"/>
                  <a:ext cx="586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10" name="Freihand 109">
                  <a:extLst>
                    <a:ext uri="{FF2B5EF4-FFF2-40B4-BE49-F238E27FC236}">
                      <a16:creationId xmlns:a16="http://schemas.microsoft.com/office/drawing/2014/main" id="{1785D2EE-79A4-5301-F148-9E05F666EC63}"/>
                    </a:ext>
                  </a:extLst>
                </p14:cNvPr>
                <p14:cNvContentPartPr/>
                <p14:nvPr/>
              </p14:nvContentPartPr>
              <p14:xfrm>
                <a:off x="11608527" y="928309"/>
                <a:ext cx="134280" cy="213480"/>
              </p14:xfrm>
            </p:contentPart>
          </mc:Choice>
          <mc:Fallback xmlns="">
            <p:pic>
              <p:nvPicPr>
                <p:cNvPr id="110" name="Freihand 109">
                  <a:extLst>
                    <a:ext uri="{FF2B5EF4-FFF2-40B4-BE49-F238E27FC236}">
                      <a16:creationId xmlns:a16="http://schemas.microsoft.com/office/drawing/2014/main" id="{1785D2EE-79A4-5301-F148-9E05F666EC63}"/>
                    </a:ext>
                  </a:extLst>
                </p:cNvPr>
                <p:cNvPicPr/>
                <p:nvPr/>
              </p:nvPicPr>
              <p:blipFill>
                <a:blip r:embed="rId404"/>
                <a:stretch>
                  <a:fillRect/>
                </a:stretch>
              </p:blipFill>
              <p:spPr>
                <a:xfrm>
                  <a:off x="11599527" y="919669"/>
                  <a:ext cx="1519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11" name="Freihand 110">
                  <a:extLst>
                    <a:ext uri="{FF2B5EF4-FFF2-40B4-BE49-F238E27FC236}">
                      <a16:creationId xmlns:a16="http://schemas.microsoft.com/office/drawing/2014/main" id="{AC9A2725-C130-95B7-A6EC-202DEB0727D7}"/>
                    </a:ext>
                  </a:extLst>
                </p14:cNvPr>
                <p14:cNvContentPartPr/>
                <p14:nvPr/>
              </p14:nvContentPartPr>
              <p14:xfrm>
                <a:off x="8333967" y="1566589"/>
                <a:ext cx="282960" cy="124200"/>
              </p14:xfrm>
            </p:contentPart>
          </mc:Choice>
          <mc:Fallback xmlns="">
            <p:pic>
              <p:nvPicPr>
                <p:cNvPr id="111" name="Freihand 110">
                  <a:extLst>
                    <a:ext uri="{FF2B5EF4-FFF2-40B4-BE49-F238E27FC236}">
                      <a16:creationId xmlns:a16="http://schemas.microsoft.com/office/drawing/2014/main" id="{AC9A2725-C130-95B7-A6EC-202DEB0727D7}"/>
                    </a:ext>
                  </a:extLst>
                </p:cNvPr>
                <p:cNvPicPr/>
                <p:nvPr/>
              </p:nvPicPr>
              <p:blipFill>
                <a:blip r:embed="rId406"/>
                <a:stretch>
                  <a:fillRect/>
                </a:stretch>
              </p:blipFill>
              <p:spPr>
                <a:xfrm>
                  <a:off x="8324967" y="1557589"/>
                  <a:ext cx="3006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13" name="Freihand 112">
                  <a:extLst>
                    <a:ext uri="{FF2B5EF4-FFF2-40B4-BE49-F238E27FC236}">
                      <a16:creationId xmlns:a16="http://schemas.microsoft.com/office/drawing/2014/main" id="{8CDCA778-6779-05CF-4EEE-12C3E49D537D}"/>
                    </a:ext>
                  </a:extLst>
                </p14:cNvPr>
                <p14:cNvContentPartPr/>
                <p14:nvPr/>
              </p14:nvContentPartPr>
              <p14:xfrm>
                <a:off x="8798007" y="1584589"/>
                <a:ext cx="388440" cy="108000"/>
              </p14:xfrm>
            </p:contentPart>
          </mc:Choice>
          <mc:Fallback xmlns="">
            <p:pic>
              <p:nvPicPr>
                <p:cNvPr id="113" name="Freihand 112">
                  <a:extLst>
                    <a:ext uri="{FF2B5EF4-FFF2-40B4-BE49-F238E27FC236}">
                      <a16:creationId xmlns:a16="http://schemas.microsoft.com/office/drawing/2014/main" id="{8CDCA778-6779-05CF-4EEE-12C3E49D537D}"/>
                    </a:ext>
                  </a:extLst>
                </p:cNvPr>
                <p:cNvPicPr/>
                <p:nvPr/>
              </p:nvPicPr>
              <p:blipFill>
                <a:blip r:embed="rId408"/>
                <a:stretch>
                  <a:fillRect/>
                </a:stretch>
              </p:blipFill>
              <p:spPr>
                <a:xfrm>
                  <a:off x="8789007" y="1575589"/>
                  <a:ext cx="4060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14" name="Freihand 113">
                  <a:extLst>
                    <a:ext uri="{FF2B5EF4-FFF2-40B4-BE49-F238E27FC236}">
                      <a16:creationId xmlns:a16="http://schemas.microsoft.com/office/drawing/2014/main" id="{DB640449-306A-9925-886D-7327B4129D32}"/>
                    </a:ext>
                  </a:extLst>
                </p14:cNvPr>
                <p14:cNvContentPartPr/>
                <p14:nvPr/>
              </p14:nvContentPartPr>
              <p14:xfrm>
                <a:off x="9111927" y="1521949"/>
                <a:ext cx="34560" cy="9000"/>
              </p14:xfrm>
            </p:contentPart>
          </mc:Choice>
          <mc:Fallback xmlns="">
            <p:pic>
              <p:nvPicPr>
                <p:cNvPr id="114" name="Freihand 113">
                  <a:extLst>
                    <a:ext uri="{FF2B5EF4-FFF2-40B4-BE49-F238E27FC236}">
                      <a16:creationId xmlns:a16="http://schemas.microsoft.com/office/drawing/2014/main" id="{DB640449-306A-9925-886D-7327B4129D32}"/>
                    </a:ext>
                  </a:extLst>
                </p:cNvPr>
                <p:cNvPicPr/>
                <p:nvPr/>
              </p:nvPicPr>
              <p:blipFill>
                <a:blip r:embed="rId410"/>
                <a:stretch>
                  <a:fillRect/>
                </a:stretch>
              </p:blipFill>
              <p:spPr>
                <a:xfrm>
                  <a:off x="9102927" y="1513309"/>
                  <a:ext cx="522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15" name="Freihand 114">
                  <a:extLst>
                    <a:ext uri="{FF2B5EF4-FFF2-40B4-BE49-F238E27FC236}">
                      <a16:creationId xmlns:a16="http://schemas.microsoft.com/office/drawing/2014/main" id="{6BEEC180-D99E-18BB-C360-99D208AF1BCA}"/>
                    </a:ext>
                  </a:extLst>
                </p14:cNvPr>
                <p14:cNvContentPartPr/>
                <p14:nvPr/>
              </p14:nvContentPartPr>
              <p14:xfrm>
                <a:off x="9262407" y="1583509"/>
                <a:ext cx="351360" cy="83160"/>
              </p14:xfrm>
            </p:contentPart>
          </mc:Choice>
          <mc:Fallback xmlns="">
            <p:pic>
              <p:nvPicPr>
                <p:cNvPr id="115" name="Freihand 114">
                  <a:extLst>
                    <a:ext uri="{FF2B5EF4-FFF2-40B4-BE49-F238E27FC236}">
                      <a16:creationId xmlns:a16="http://schemas.microsoft.com/office/drawing/2014/main" id="{6BEEC180-D99E-18BB-C360-99D208AF1BCA}"/>
                    </a:ext>
                  </a:extLst>
                </p:cNvPr>
                <p:cNvPicPr/>
                <p:nvPr/>
              </p:nvPicPr>
              <p:blipFill>
                <a:blip r:embed="rId412"/>
                <a:stretch>
                  <a:fillRect/>
                </a:stretch>
              </p:blipFill>
              <p:spPr>
                <a:xfrm>
                  <a:off x="9253407" y="1574869"/>
                  <a:ext cx="3690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16" name="Freihand 115">
                  <a:extLst>
                    <a:ext uri="{FF2B5EF4-FFF2-40B4-BE49-F238E27FC236}">
                      <a16:creationId xmlns:a16="http://schemas.microsoft.com/office/drawing/2014/main" id="{700CCE49-E4C3-5F34-40BC-6BE20D53EBFE}"/>
                    </a:ext>
                  </a:extLst>
                </p14:cNvPr>
                <p14:cNvContentPartPr/>
                <p14:nvPr/>
              </p14:nvContentPartPr>
              <p14:xfrm>
                <a:off x="9844527" y="1507549"/>
                <a:ext cx="152640" cy="168840"/>
              </p14:xfrm>
            </p:contentPart>
          </mc:Choice>
          <mc:Fallback xmlns="">
            <p:pic>
              <p:nvPicPr>
                <p:cNvPr id="116" name="Freihand 115">
                  <a:extLst>
                    <a:ext uri="{FF2B5EF4-FFF2-40B4-BE49-F238E27FC236}">
                      <a16:creationId xmlns:a16="http://schemas.microsoft.com/office/drawing/2014/main" id="{700CCE49-E4C3-5F34-40BC-6BE20D53EBFE}"/>
                    </a:ext>
                  </a:extLst>
                </p:cNvPr>
                <p:cNvPicPr/>
                <p:nvPr/>
              </p:nvPicPr>
              <p:blipFill>
                <a:blip r:embed="rId414"/>
                <a:stretch>
                  <a:fillRect/>
                </a:stretch>
              </p:blipFill>
              <p:spPr>
                <a:xfrm>
                  <a:off x="9835527" y="1498909"/>
                  <a:ext cx="1702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117" name="Freihand 116">
                  <a:extLst>
                    <a:ext uri="{FF2B5EF4-FFF2-40B4-BE49-F238E27FC236}">
                      <a16:creationId xmlns:a16="http://schemas.microsoft.com/office/drawing/2014/main" id="{46839C4C-BC25-3AB8-0526-24F2C5855E00}"/>
                    </a:ext>
                  </a:extLst>
                </p14:cNvPr>
                <p14:cNvContentPartPr/>
                <p14:nvPr/>
              </p14:nvContentPartPr>
              <p14:xfrm>
                <a:off x="10044687" y="1487389"/>
                <a:ext cx="299160" cy="177840"/>
              </p14:xfrm>
            </p:contentPart>
          </mc:Choice>
          <mc:Fallback xmlns="">
            <p:pic>
              <p:nvPicPr>
                <p:cNvPr id="117" name="Freihand 116">
                  <a:extLst>
                    <a:ext uri="{FF2B5EF4-FFF2-40B4-BE49-F238E27FC236}">
                      <a16:creationId xmlns:a16="http://schemas.microsoft.com/office/drawing/2014/main" id="{46839C4C-BC25-3AB8-0526-24F2C5855E00}"/>
                    </a:ext>
                  </a:extLst>
                </p:cNvPr>
                <p:cNvPicPr/>
                <p:nvPr/>
              </p:nvPicPr>
              <p:blipFill>
                <a:blip r:embed="rId416"/>
                <a:stretch>
                  <a:fillRect/>
                </a:stretch>
              </p:blipFill>
              <p:spPr>
                <a:xfrm>
                  <a:off x="10036047" y="1478389"/>
                  <a:ext cx="3168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118" name="Freihand 117">
                  <a:extLst>
                    <a:ext uri="{FF2B5EF4-FFF2-40B4-BE49-F238E27FC236}">
                      <a16:creationId xmlns:a16="http://schemas.microsoft.com/office/drawing/2014/main" id="{F98875DD-724B-C144-B99B-DBA2407A315B}"/>
                    </a:ext>
                  </a:extLst>
                </p14:cNvPr>
                <p14:cNvContentPartPr/>
                <p14:nvPr/>
              </p14:nvContentPartPr>
              <p14:xfrm>
                <a:off x="10349247" y="1484869"/>
                <a:ext cx="107640" cy="342720"/>
              </p14:xfrm>
            </p:contentPart>
          </mc:Choice>
          <mc:Fallback xmlns="">
            <p:pic>
              <p:nvPicPr>
                <p:cNvPr id="118" name="Freihand 117">
                  <a:extLst>
                    <a:ext uri="{FF2B5EF4-FFF2-40B4-BE49-F238E27FC236}">
                      <a16:creationId xmlns:a16="http://schemas.microsoft.com/office/drawing/2014/main" id="{F98875DD-724B-C144-B99B-DBA2407A315B}"/>
                    </a:ext>
                  </a:extLst>
                </p:cNvPr>
                <p:cNvPicPr/>
                <p:nvPr/>
              </p:nvPicPr>
              <p:blipFill>
                <a:blip r:embed="rId418"/>
                <a:stretch>
                  <a:fillRect/>
                </a:stretch>
              </p:blipFill>
              <p:spPr>
                <a:xfrm>
                  <a:off x="10340607" y="1476229"/>
                  <a:ext cx="12528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21" name="Freihand 120">
                  <a:extLst>
                    <a:ext uri="{FF2B5EF4-FFF2-40B4-BE49-F238E27FC236}">
                      <a16:creationId xmlns:a16="http://schemas.microsoft.com/office/drawing/2014/main" id="{9734E7D8-E198-02BB-81BF-30B97BC9C0D5}"/>
                    </a:ext>
                  </a:extLst>
                </p14:cNvPr>
                <p14:cNvContentPartPr/>
                <p14:nvPr/>
              </p14:nvContentPartPr>
              <p14:xfrm>
                <a:off x="10525287" y="1513669"/>
                <a:ext cx="316440" cy="134280"/>
              </p14:xfrm>
            </p:contentPart>
          </mc:Choice>
          <mc:Fallback xmlns="">
            <p:pic>
              <p:nvPicPr>
                <p:cNvPr id="121" name="Freihand 120">
                  <a:extLst>
                    <a:ext uri="{FF2B5EF4-FFF2-40B4-BE49-F238E27FC236}">
                      <a16:creationId xmlns:a16="http://schemas.microsoft.com/office/drawing/2014/main" id="{9734E7D8-E198-02BB-81BF-30B97BC9C0D5}"/>
                    </a:ext>
                  </a:extLst>
                </p:cNvPr>
                <p:cNvPicPr/>
                <p:nvPr/>
              </p:nvPicPr>
              <p:blipFill>
                <a:blip r:embed="rId420"/>
                <a:stretch>
                  <a:fillRect/>
                </a:stretch>
              </p:blipFill>
              <p:spPr>
                <a:xfrm>
                  <a:off x="10516647" y="1505029"/>
                  <a:ext cx="3340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22" name="Freihand 121">
                  <a:extLst>
                    <a:ext uri="{FF2B5EF4-FFF2-40B4-BE49-F238E27FC236}">
                      <a16:creationId xmlns:a16="http://schemas.microsoft.com/office/drawing/2014/main" id="{89F978A5-6F1A-0491-D9E1-C2940EE8936A}"/>
                    </a:ext>
                  </a:extLst>
                </p14:cNvPr>
                <p14:cNvContentPartPr/>
                <p14:nvPr/>
              </p14:nvContentPartPr>
              <p14:xfrm>
                <a:off x="10856847" y="1498189"/>
                <a:ext cx="178200" cy="149400"/>
              </p14:xfrm>
            </p:contentPart>
          </mc:Choice>
          <mc:Fallback xmlns="">
            <p:pic>
              <p:nvPicPr>
                <p:cNvPr id="122" name="Freihand 121">
                  <a:extLst>
                    <a:ext uri="{FF2B5EF4-FFF2-40B4-BE49-F238E27FC236}">
                      <a16:creationId xmlns:a16="http://schemas.microsoft.com/office/drawing/2014/main" id="{89F978A5-6F1A-0491-D9E1-C2940EE8936A}"/>
                    </a:ext>
                  </a:extLst>
                </p:cNvPr>
                <p:cNvPicPr/>
                <p:nvPr/>
              </p:nvPicPr>
              <p:blipFill>
                <a:blip r:embed="rId422"/>
                <a:stretch>
                  <a:fillRect/>
                </a:stretch>
              </p:blipFill>
              <p:spPr>
                <a:xfrm>
                  <a:off x="10848207" y="1489549"/>
                  <a:ext cx="1958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23" name="Freihand 122">
                  <a:extLst>
                    <a:ext uri="{FF2B5EF4-FFF2-40B4-BE49-F238E27FC236}">
                      <a16:creationId xmlns:a16="http://schemas.microsoft.com/office/drawing/2014/main" id="{46BCE218-CC24-05F5-FB72-95A0A861F290}"/>
                    </a:ext>
                  </a:extLst>
                </p14:cNvPr>
                <p14:cNvContentPartPr/>
                <p14:nvPr/>
              </p14:nvContentPartPr>
              <p14:xfrm>
                <a:off x="11026767" y="1534189"/>
                <a:ext cx="293760" cy="114840"/>
              </p14:xfrm>
            </p:contentPart>
          </mc:Choice>
          <mc:Fallback xmlns="">
            <p:pic>
              <p:nvPicPr>
                <p:cNvPr id="123" name="Freihand 122">
                  <a:extLst>
                    <a:ext uri="{FF2B5EF4-FFF2-40B4-BE49-F238E27FC236}">
                      <a16:creationId xmlns:a16="http://schemas.microsoft.com/office/drawing/2014/main" id="{46BCE218-CC24-05F5-FB72-95A0A861F290}"/>
                    </a:ext>
                  </a:extLst>
                </p:cNvPr>
                <p:cNvPicPr/>
                <p:nvPr/>
              </p:nvPicPr>
              <p:blipFill>
                <a:blip r:embed="rId424"/>
                <a:stretch>
                  <a:fillRect/>
                </a:stretch>
              </p:blipFill>
              <p:spPr>
                <a:xfrm>
                  <a:off x="11017767" y="1525189"/>
                  <a:ext cx="3114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25" name="Freihand 124">
                  <a:extLst>
                    <a:ext uri="{FF2B5EF4-FFF2-40B4-BE49-F238E27FC236}">
                      <a16:creationId xmlns:a16="http://schemas.microsoft.com/office/drawing/2014/main" id="{71C3A1A2-FFB3-66BA-2FF7-5A57387FD444}"/>
                    </a:ext>
                  </a:extLst>
                </p14:cNvPr>
                <p14:cNvContentPartPr/>
                <p14:nvPr/>
              </p14:nvContentPartPr>
              <p14:xfrm>
                <a:off x="8394807" y="1879069"/>
                <a:ext cx="164520" cy="231480"/>
              </p14:xfrm>
            </p:contentPart>
          </mc:Choice>
          <mc:Fallback xmlns="">
            <p:pic>
              <p:nvPicPr>
                <p:cNvPr id="125" name="Freihand 124">
                  <a:extLst>
                    <a:ext uri="{FF2B5EF4-FFF2-40B4-BE49-F238E27FC236}">
                      <a16:creationId xmlns:a16="http://schemas.microsoft.com/office/drawing/2014/main" id="{71C3A1A2-FFB3-66BA-2FF7-5A57387FD444}"/>
                    </a:ext>
                  </a:extLst>
                </p:cNvPr>
                <p:cNvPicPr/>
                <p:nvPr/>
              </p:nvPicPr>
              <p:blipFill>
                <a:blip r:embed="rId426"/>
                <a:stretch>
                  <a:fillRect/>
                </a:stretch>
              </p:blipFill>
              <p:spPr>
                <a:xfrm>
                  <a:off x="8385807" y="1870069"/>
                  <a:ext cx="18216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26" name="Freihand 125">
                  <a:extLst>
                    <a:ext uri="{FF2B5EF4-FFF2-40B4-BE49-F238E27FC236}">
                      <a16:creationId xmlns:a16="http://schemas.microsoft.com/office/drawing/2014/main" id="{580FB82B-86F5-0743-E08D-D2637981153E}"/>
                    </a:ext>
                  </a:extLst>
                </p14:cNvPr>
                <p14:cNvContentPartPr/>
                <p14:nvPr/>
              </p14:nvContentPartPr>
              <p14:xfrm>
                <a:off x="8434047" y="1961149"/>
                <a:ext cx="394560" cy="120600"/>
              </p14:xfrm>
            </p:contentPart>
          </mc:Choice>
          <mc:Fallback xmlns="">
            <p:pic>
              <p:nvPicPr>
                <p:cNvPr id="126" name="Freihand 125">
                  <a:extLst>
                    <a:ext uri="{FF2B5EF4-FFF2-40B4-BE49-F238E27FC236}">
                      <a16:creationId xmlns:a16="http://schemas.microsoft.com/office/drawing/2014/main" id="{580FB82B-86F5-0743-E08D-D2637981153E}"/>
                    </a:ext>
                  </a:extLst>
                </p:cNvPr>
                <p:cNvPicPr/>
                <p:nvPr/>
              </p:nvPicPr>
              <p:blipFill>
                <a:blip r:embed="rId428"/>
                <a:stretch>
                  <a:fillRect/>
                </a:stretch>
              </p:blipFill>
              <p:spPr>
                <a:xfrm>
                  <a:off x="8425047" y="1952509"/>
                  <a:ext cx="4122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27" name="Freihand 126">
                  <a:extLst>
                    <a:ext uri="{FF2B5EF4-FFF2-40B4-BE49-F238E27FC236}">
                      <a16:creationId xmlns:a16="http://schemas.microsoft.com/office/drawing/2014/main" id="{FFF5FD7B-F297-E27C-574C-2388C28B78E2}"/>
                    </a:ext>
                  </a:extLst>
                </p14:cNvPr>
                <p14:cNvContentPartPr/>
                <p14:nvPr/>
              </p14:nvContentPartPr>
              <p14:xfrm>
                <a:off x="8767767" y="1907149"/>
                <a:ext cx="56160" cy="30240"/>
              </p14:xfrm>
            </p:contentPart>
          </mc:Choice>
          <mc:Fallback xmlns="">
            <p:pic>
              <p:nvPicPr>
                <p:cNvPr id="127" name="Freihand 126">
                  <a:extLst>
                    <a:ext uri="{FF2B5EF4-FFF2-40B4-BE49-F238E27FC236}">
                      <a16:creationId xmlns:a16="http://schemas.microsoft.com/office/drawing/2014/main" id="{FFF5FD7B-F297-E27C-574C-2388C28B78E2}"/>
                    </a:ext>
                  </a:extLst>
                </p:cNvPr>
                <p:cNvPicPr/>
                <p:nvPr/>
              </p:nvPicPr>
              <p:blipFill>
                <a:blip r:embed="rId430"/>
                <a:stretch>
                  <a:fillRect/>
                </a:stretch>
              </p:blipFill>
              <p:spPr>
                <a:xfrm>
                  <a:off x="8758767" y="1898149"/>
                  <a:ext cx="738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28" name="Freihand 127">
                  <a:extLst>
                    <a:ext uri="{FF2B5EF4-FFF2-40B4-BE49-F238E27FC236}">
                      <a16:creationId xmlns:a16="http://schemas.microsoft.com/office/drawing/2014/main" id="{26273BB6-F85F-1277-075D-4A00FBBE7346}"/>
                    </a:ext>
                  </a:extLst>
                </p14:cNvPr>
                <p14:cNvContentPartPr/>
                <p14:nvPr/>
              </p14:nvContentPartPr>
              <p14:xfrm>
                <a:off x="8897727" y="2018029"/>
                <a:ext cx="74880" cy="77400"/>
              </p14:xfrm>
            </p:contentPart>
          </mc:Choice>
          <mc:Fallback xmlns="">
            <p:pic>
              <p:nvPicPr>
                <p:cNvPr id="128" name="Freihand 127">
                  <a:extLst>
                    <a:ext uri="{FF2B5EF4-FFF2-40B4-BE49-F238E27FC236}">
                      <a16:creationId xmlns:a16="http://schemas.microsoft.com/office/drawing/2014/main" id="{26273BB6-F85F-1277-075D-4A00FBBE7346}"/>
                    </a:ext>
                  </a:extLst>
                </p:cNvPr>
                <p:cNvPicPr/>
                <p:nvPr/>
              </p:nvPicPr>
              <p:blipFill>
                <a:blip r:embed="rId432"/>
                <a:stretch>
                  <a:fillRect/>
                </a:stretch>
              </p:blipFill>
              <p:spPr>
                <a:xfrm>
                  <a:off x="8889087" y="2009029"/>
                  <a:ext cx="925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29" name="Freihand 128">
                  <a:extLst>
                    <a:ext uri="{FF2B5EF4-FFF2-40B4-BE49-F238E27FC236}">
                      <a16:creationId xmlns:a16="http://schemas.microsoft.com/office/drawing/2014/main" id="{8B142522-AAED-7212-B3E5-971BFD9B9FB3}"/>
                    </a:ext>
                  </a:extLst>
                </p14:cNvPr>
                <p14:cNvContentPartPr/>
                <p14:nvPr/>
              </p14:nvContentPartPr>
              <p14:xfrm>
                <a:off x="9046047" y="2000749"/>
                <a:ext cx="84240" cy="106560"/>
              </p14:xfrm>
            </p:contentPart>
          </mc:Choice>
          <mc:Fallback xmlns="">
            <p:pic>
              <p:nvPicPr>
                <p:cNvPr id="129" name="Freihand 128">
                  <a:extLst>
                    <a:ext uri="{FF2B5EF4-FFF2-40B4-BE49-F238E27FC236}">
                      <a16:creationId xmlns:a16="http://schemas.microsoft.com/office/drawing/2014/main" id="{8B142522-AAED-7212-B3E5-971BFD9B9FB3}"/>
                    </a:ext>
                  </a:extLst>
                </p:cNvPr>
                <p:cNvPicPr/>
                <p:nvPr/>
              </p:nvPicPr>
              <p:blipFill>
                <a:blip r:embed="rId434"/>
                <a:stretch>
                  <a:fillRect/>
                </a:stretch>
              </p:blipFill>
              <p:spPr>
                <a:xfrm>
                  <a:off x="9037407" y="1991749"/>
                  <a:ext cx="1018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30" name="Freihand 129">
                  <a:extLst>
                    <a:ext uri="{FF2B5EF4-FFF2-40B4-BE49-F238E27FC236}">
                      <a16:creationId xmlns:a16="http://schemas.microsoft.com/office/drawing/2014/main" id="{091C3F51-21CB-2E54-9A3F-13A918EBADFB}"/>
                    </a:ext>
                  </a:extLst>
                </p14:cNvPr>
                <p14:cNvContentPartPr/>
                <p14:nvPr/>
              </p14:nvContentPartPr>
              <p14:xfrm>
                <a:off x="9158007" y="2026669"/>
                <a:ext cx="146160" cy="93600"/>
              </p14:xfrm>
            </p:contentPart>
          </mc:Choice>
          <mc:Fallback xmlns="">
            <p:pic>
              <p:nvPicPr>
                <p:cNvPr id="130" name="Freihand 129">
                  <a:extLst>
                    <a:ext uri="{FF2B5EF4-FFF2-40B4-BE49-F238E27FC236}">
                      <a16:creationId xmlns:a16="http://schemas.microsoft.com/office/drawing/2014/main" id="{091C3F51-21CB-2E54-9A3F-13A918EBADFB}"/>
                    </a:ext>
                  </a:extLst>
                </p:cNvPr>
                <p:cNvPicPr/>
                <p:nvPr/>
              </p:nvPicPr>
              <p:blipFill>
                <a:blip r:embed="rId436"/>
                <a:stretch>
                  <a:fillRect/>
                </a:stretch>
              </p:blipFill>
              <p:spPr>
                <a:xfrm>
                  <a:off x="9149007" y="2018029"/>
                  <a:ext cx="1638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31" name="Freihand 130">
                  <a:extLst>
                    <a:ext uri="{FF2B5EF4-FFF2-40B4-BE49-F238E27FC236}">
                      <a16:creationId xmlns:a16="http://schemas.microsoft.com/office/drawing/2014/main" id="{55C26100-9809-79E2-5FB6-F1EFB1B95C74}"/>
                    </a:ext>
                  </a:extLst>
                </p14:cNvPr>
                <p14:cNvContentPartPr/>
                <p14:nvPr/>
              </p14:nvContentPartPr>
              <p14:xfrm>
                <a:off x="9364647" y="1880509"/>
                <a:ext cx="125640" cy="235080"/>
              </p14:xfrm>
            </p:contentPart>
          </mc:Choice>
          <mc:Fallback xmlns="">
            <p:pic>
              <p:nvPicPr>
                <p:cNvPr id="131" name="Freihand 130">
                  <a:extLst>
                    <a:ext uri="{FF2B5EF4-FFF2-40B4-BE49-F238E27FC236}">
                      <a16:creationId xmlns:a16="http://schemas.microsoft.com/office/drawing/2014/main" id="{55C26100-9809-79E2-5FB6-F1EFB1B95C74}"/>
                    </a:ext>
                  </a:extLst>
                </p:cNvPr>
                <p:cNvPicPr/>
                <p:nvPr/>
              </p:nvPicPr>
              <p:blipFill>
                <a:blip r:embed="rId438"/>
                <a:stretch>
                  <a:fillRect/>
                </a:stretch>
              </p:blipFill>
              <p:spPr>
                <a:xfrm>
                  <a:off x="9355647" y="1871869"/>
                  <a:ext cx="14328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132" name="Freihand 131">
                  <a:extLst>
                    <a:ext uri="{FF2B5EF4-FFF2-40B4-BE49-F238E27FC236}">
                      <a16:creationId xmlns:a16="http://schemas.microsoft.com/office/drawing/2014/main" id="{50C3D33E-EF11-EC10-2878-40C162F250E4}"/>
                    </a:ext>
                  </a:extLst>
                </p14:cNvPr>
                <p14:cNvContentPartPr/>
                <p14:nvPr/>
              </p14:nvContentPartPr>
              <p14:xfrm>
                <a:off x="9302367" y="1950709"/>
                <a:ext cx="143640" cy="13680"/>
              </p14:xfrm>
            </p:contentPart>
          </mc:Choice>
          <mc:Fallback xmlns="">
            <p:pic>
              <p:nvPicPr>
                <p:cNvPr id="132" name="Freihand 131">
                  <a:extLst>
                    <a:ext uri="{FF2B5EF4-FFF2-40B4-BE49-F238E27FC236}">
                      <a16:creationId xmlns:a16="http://schemas.microsoft.com/office/drawing/2014/main" id="{50C3D33E-EF11-EC10-2878-40C162F250E4}"/>
                    </a:ext>
                  </a:extLst>
                </p:cNvPr>
                <p:cNvPicPr/>
                <p:nvPr/>
              </p:nvPicPr>
              <p:blipFill>
                <a:blip r:embed="rId440"/>
                <a:stretch>
                  <a:fillRect/>
                </a:stretch>
              </p:blipFill>
              <p:spPr>
                <a:xfrm>
                  <a:off x="9293367" y="1942069"/>
                  <a:ext cx="1612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134" name="Freihand 133">
                  <a:extLst>
                    <a:ext uri="{FF2B5EF4-FFF2-40B4-BE49-F238E27FC236}">
                      <a16:creationId xmlns:a16="http://schemas.microsoft.com/office/drawing/2014/main" id="{EAF37BA5-D279-181E-9297-2444519D1936}"/>
                    </a:ext>
                  </a:extLst>
                </p14:cNvPr>
                <p14:cNvContentPartPr/>
                <p14:nvPr/>
              </p14:nvContentPartPr>
              <p14:xfrm>
                <a:off x="9700527" y="1955749"/>
                <a:ext cx="71280" cy="131760"/>
              </p14:xfrm>
            </p:contentPart>
          </mc:Choice>
          <mc:Fallback xmlns="">
            <p:pic>
              <p:nvPicPr>
                <p:cNvPr id="134" name="Freihand 133">
                  <a:extLst>
                    <a:ext uri="{FF2B5EF4-FFF2-40B4-BE49-F238E27FC236}">
                      <a16:creationId xmlns:a16="http://schemas.microsoft.com/office/drawing/2014/main" id="{EAF37BA5-D279-181E-9297-2444519D1936}"/>
                    </a:ext>
                  </a:extLst>
                </p:cNvPr>
                <p:cNvPicPr/>
                <p:nvPr/>
              </p:nvPicPr>
              <p:blipFill>
                <a:blip r:embed="rId442"/>
                <a:stretch>
                  <a:fillRect/>
                </a:stretch>
              </p:blipFill>
              <p:spPr>
                <a:xfrm>
                  <a:off x="9691527" y="1947109"/>
                  <a:ext cx="889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35" name="Freihand 134">
                  <a:extLst>
                    <a:ext uri="{FF2B5EF4-FFF2-40B4-BE49-F238E27FC236}">
                      <a16:creationId xmlns:a16="http://schemas.microsoft.com/office/drawing/2014/main" id="{38FE1429-AF1B-8AC8-306E-BC0CAA64D488}"/>
                    </a:ext>
                  </a:extLst>
                </p14:cNvPr>
                <p14:cNvContentPartPr/>
                <p14:nvPr/>
              </p14:nvContentPartPr>
              <p14:xfrm>
                <a:off x="9723207" y="1819669"/>
                <a:ext cx="5040" cy="9000"/>
              </p14:xfrm>
            </p:contentPart>
          </mc:Choice>
          <mc:Fallback xmlns="">
            <p:pic>
              <p:nvPicPr>
                <p:cNvPr id="135" name="Freihand 134">
                  <a:extLst>
                    <a:ext uri="{FF2B5EF4-FFF2-40B4-BE49-F238E27FC236}">
                      <a16:creationId xmlns:a16="http://schemas.microsoft.com/office/drawing/2014/main" id="{38FE1429-AF1B-8AC8-306E-BC0CAA64D488}"/>
                    </a:ext>
                  </a:extLst>
                </p:cNvPr>
                <p:cNvPicPr/>
                <p:nvPr/>
              </p:nvPicPr>
              <p:blipFill>
                <a:blip r:embed="rId106"/>
                <a:stretch>
                  <a:fillRect/>
                </a:stretch>
              </p:blipFill>
              <p:spPr>
                <a:xfrm>
                  <a:off x="9714567" y="1811029"/>
                  <a:ext cx="226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136" name="Freihand 135">
                  <a:extLst>
                    <a:ext uri="{FF2B5EF4-FFF2-40B4-BE49-F238E27FC236}">
                      <a16:creationId xmlns:a16="http://schemas.microsoft.com/office/drawing/2014/main" id="{4D8B078F-9C07-FC42-BACF-0F22E7A82A27}"/>
                    </a:ext>
                  </a:extLst>
                </p14:cNvPr>
                <p14:cNvContentPartPr/>
                <p14:nvPr/>
              </p14:nvContentPartPr>
              <p14:xfrm>
                <a:off x="9831207" y="1862149"/>
                <a:ext cx="122760" cy="110520"/>
              </p14:xfrm>
            </p:contentPart>
          </mc:Choice>
          <mc:Fallback xmlns="">
            <p:pic>
              <p:nvPicPr>
                <p:cNvPr id="136" name="Freihand 135">
                  <a:extLst>
                    <a:ext uri="{FF2B5EF4-FFF2-40B4-BE49-F238E27FC236}">
                      <a16:creationId xmlns:a16="http://schemas.microsoft.com/office/drawing/2014/main" id="{4D8B078F-9C07-FC42-BACF-0F22E7A82A27}"/>
                    </a:ext>
                  </a:extLst>
                </p:cNvPr>
                <p:cNvPicPr/>
                <p:nvPr/>
              </p:nvPicPr>
              <p:blipFill>
                <a:blip r:embed="rId445"/>
                <a:stretch>
                  <a:fillRect/>
                </a:stretch>
              </p:blipFill>
              <p:spPr>
                <a:xfrm>
                  <a:off x="9822567" y="1853149"/>
                  <a:ext cx="1404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137" name="Freihand 136">
                  <a:extLst>
                    <a:ext uri="{FF2B5EF4-FFF2-40B4-BE49-F238E27FC236}">
                      <a16:creationId xmlns:a16="http://schemas.microsoft.com/office/drawing/2014/main" id="{69616B2F-51DD-CE58-2C87-1FD972505F81}"/>
                    </a:ext>
                  </a:extLst>
                </p14:cNvPr>
                <p14:cNvContentPartPr/>
                <p14:nvPr/>
              </p14:nvContentPartPr>
              <p14:xfrm>
                <a:off x="10099407" y="1985989"/>
                <a:ext cx="315000" cy="135720"/>
              </p14:xfrm>
            </p:contentPart>
          </mc:Choice>
          <mc:Fallback xmlns="">
            <p:pic>
              <p:nvPicPr>
                <p:cNvPr id="137" name="Freihand 136">
                  <a:extLst>
                    <a:ext uri="{FF2B5EF4-FFF2-40B4-BE49-F238E27FC236}">
                      <a16:creationId xmlns:a16="http://schemas.microsoft.com/office/drawing/2014/main" id="{69616B2F-51DD-CE58-2C87-1FD972505F81}"/>
                    </a:ext>
                  </a:extLst>
                </p:cNvPr>
                <p:cNvPicPr/>
                <p:nvPr/>
              </p:nvPicPr>
              <p:blipFill>
                <a:blip r:embed="rId447"/>
                <a:stretch>
                  <a:fillRect/>
                </a:stretch>
              </p:blipFill>
              <p:spPr>
                <a:xfrm>
                  <a:off x="10090767" y="1976989"/>
                  <a:ext cx="3326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138" name="Freihand 137">
                  <a:extLst>
                    <a:ext uri="{FF2B5EF4-FFF2-40B4-BE49-F238E27FC236}">
                      <a16:creationId xmlns:a16="http://schemas.microsoft.com/office/drawing/2014/main" id="{AB84959F-A934-2DE6-9D57-356C5F99E0F1}"/>
                    </a:ext>
                  </a:extLst>
                </p14:cNvPr>
                <p14:cNvContentPartPr/>
                <p14:nvPr/>
              </p14:nvContentPartPr>
              <p14:xfrm>
                <a:off x="10496487" y="1916869"/>
                <a:ext cx="136800" cy="135360"/>
              </p14:xfrm>
            </p:contentPart>
          </mc:Choice>
          <mc:Fallback xmlns="">
            <p:pic>
              <p:nvPicPr>
                <p:cNvPr id="138" name="Freihand 137">
                  <a:extLst>
                    <a:ext uri="{FF2B5EF4-FFF2-40B4-BE49-F238E27FC236}">
                      <a16:creationId xmlns:a16="http://schemas.microsoft.com/office/drawing/2014/main" id="{AB84959F-A934-2DE6-9D57-356C5F99E0F1}"/>
                    </a:ext>
                  </a:extLst>
                </p:cNvPr>
                <p:cNvPicPr/>
                <p:nvPr/>
              </p:nvPicPr>
              <p:blipFill>
                <a:blip r:embed="rId449"/>
                <a:stretch>
                  <a:fillRect/>
                </a:stretch>
              </p:blipFill>
              <p:spPr>
                <a:xfrm>
                  <a:off x="10487847" y="1907869"/>
                  <a:ext cx="1544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139" name="Freihand 138">
                  <a:extLst>
                    <a:ext uri="{FF2B5EF4-FFF2-40B4-BE49-F238E27FC236}">
                      <a16:creationId xmlns:a16="http://schemas.microsoft.com/office/drawing/2014/main" id="{F49B1242-9DDC-D9FA-90D1-08B5417D6B84}"/>
                    </a:ext>
                  </a:extLst>
                </p14:cNvPr>
                <p14:cNvContentPartPr/>
                <p14:nvPr/>
              </p14:nvContentPartPr>
              <p14:xfrm>
                <a:off x="10774407" y="1915429"/>
                <a:ext cx="102960" cy="140760"/>
              </p14:xfrm>
            </p:contentPart>
          </mc:Choice>
          <mc:Fallback xmlns="">
            <p:pic>
              <p:nvPicPr>
                <p:cNvPr id="139" name="Freihand 138">
                  <a:extLst>
                    <a:ext uri="{FF2B5EF4-FFF2-40B4-BE49-F238E27FC236}">
                      <a16:creationId xmlns:a16="http://schemas.microsoft.com/office/drawing/2014/main" id="{F49B1242-9DDC-D9FA-90D1-08B5417D6B84}"/>
                    </a:ext>
                  </a:extLst>
                </p:cNvPr>
                <p:cNvPicPr/>
                <p:nvPr/>
              </p:nvPicPr>
              <p:blipFill>
                <a:blip r:embed="rId451"/>
                <a:stretch>
                  <a:fillRect/>
                </a:stretch>
              </p:blipFill>
              <p:spPr>
                <a:xfrm>
                  <a:off x="10765407" y="1906429"/>
                  <a:ext cx="1206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140" name="Freihand 139">
                  <a:extLst>
                    <a:ext uri="{FF2B5EF4-FFF2-40B4-BE49-F238E27FC236}">
                      <a16:creationId xmlns:a16="http://schemas.microsoft.com/office/drawing/2014/main" id="{BF878256-A54B-AE58-2EA9-ED0775B94967}"/>
                    </a:ext>
                  </a:extLst>
                </p14:cNvPr>
                <p14:cNvContentPartPr/>
                <p14:nvPr/>
              </p14:nvContentPartPr>
              <p14:xfrm>
                <a:off x="10884927" y="1882309"/>
                <a:ext cx="269280" cy="166320"/>
              </p14:xfrm>
            </p:contentPart>
          </mc:Choice>
          <mc:Fallback xmlns="">
            <p:pic>
              <p:nvPicPr>
                <p:cNvPr id="140" name="Freihand 139">
                  <a:extLst>
                    <a:ext uri="{FF2B5EF4-FFF2-40B4-BE49-F238E27FC236}">
                      <a16:creationId xmlns:a16="http://schemas.microsoft.com/office/drawing/2014/main" id="{BF878256-A54B-AE58-2EA9-ED0775B94967}"/>
                    </a:ext>
                  </a:extLst>
                </p:cNvPr>
                <p:cNvPicPr/>
                <p:nvPr/>
              </p:nvPicPr>
              <p:blipFill>
                <a:blip r:embed="rId453"/>
                <a:stretch>
                  <a:fillRect/>
                </a:stretch>
              </p:blipFill>
              <p:spPr>
                <a:xfrm>
                  <a:off x="10875927" y="1873669"/>
                  <a:ext cx="2869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141" name="Freihand 140">
                  <a:extLst>
                    <a:ext uri="{FF2B5EF4-FFF2-40B4-BE49-F238E27FC236}">
                      <a16:creationId xmlns:a16="http://schemas.microsoft.com/office/drawing/2014/main" id="{A8201BA9-34AE-46F6-B381-5CDCE18DFFC1}"/>
                    </a:ext>
                  </a:extLst>
                </p14:cNvPr>
                <p14:cNvContentPartPr/>
                <p14:nvPr/>
              </p14:nvContentPartPr>
              <p14:xfrm>
                <a:off x="11155647" y="1882669"/>
                <a:ext cx="12240" cy="43560"/>
              </p14:xfrm>
            </p:contentPart>
          </mc:Choice>
          <mc:Fallback xmlns="">
            <p:pic>
              <p:nvPicPr>
                <p:cNvPr id="141" name="Freihand 140">
                  <a:extLst>
                    <a:ext uri="{FF2B5EF4-FFF2-40B4-BE49-F238E27FC236}">
                      <a16:creationId xmlns:a16="http://schemas.microsoft.com/office/drawing/2014/main" id="{A8201BA9-34AE-46F6-B381-5CDCE18DFFC1}"/>
                    </a:ext>
                  </a:extLst>
                </p:cNvPr>
                <p:cNvPicPr/>
                <p:nvPr/>
              </p:nvPicPr>
              <p:blipFill>
                <a:blip r:embed="rId455"/>
                <a:stretch>
                  <a:fillRect/>
                </a:stretch>
              </p:blipFill>
              <p:spPr>
                <a:xfrm>
                  <a:off x="11147007" y="1874029"/>
                  <a:ext cx="298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142" name="Freihand 141">
                  <a:extLst>
                    <a:ext uri="{FF2B5EF4-FFF2-40B4-BE49-F238E27FC236}">
                      <a16:creationId xmlns:a16="http://schemas.microsoft.com/office/drawing/2014/main" id="{401F8DB0-9A60-868A-BF9E-CA1893546CF8}"/>
                    </a:ext>
                  </a:extLst>
                </p14:cNvPr>
                <p14:cNvContentPartPr/>
                <p14:nvPr/>
              </p14:nvContentPartPr>
              <p14:xfrm>
                <a:off x="11156367" y="1930909"/>
                <a:ext cx="350280" cy="244800"/>
              </p14:xfrm>
            </p:contentPart>
          </mc:Choice>
          <mc:Fallback xmlns="">
            <p:pic>
              <p:nvPicPr>
                <p:cNvPr id="142" name="Freihand 141">
                  <a:extLst>
                    <a:ext uri="{FF2B5EF4-FFF2-40B4-BE49-F238E27FC236}">
                      <a16:creationId xmlns:a16="http://schemas.microsoft.com/office/drawing/2014/main" id="{401F8DB0-9A60-868A-BF9E-CA1893546CF8}"/>
                    </a:ext>
                  </a:extLst>
                </p:cNvPr>
                <p:cNvPicPr/>
                <p:nvPr/>
              </p:nvPicPr>
              <p:blipFill>
                <a:blip r:embed="rId457"/>
                <a:stretch>
                  <a:fillRect/>
                </a:stretch>
              </p:blipFill>
              <p:spPr>
                <a:xfrm>
                  <a:off x="11147367" y="1921909"/>
                  <a:ext cx="36792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143" name="Freihand 142">
                  <a:extLst>
                    <a:ext uri="{FF2B5EF4-FFF2-40B4-BE49-F238E27FC236}">
                      <a16:creationId xmlns:a16="http://schemas.microsoft.com/office/drawing/2014/main" id="{B60633A6-22C6-26CE-7B5A-9AF76D68C05E}"/>
                    </a:ext>
                  </a:extLst>
                </p14:cNvPr>
                <p14:cNvContentPartPr/>
                <p14:nvPr/>
              </p14:nvContentPartPr>
              <p14:xfrm>
                <a:off x="11533287" y="1866829"/>
                <a:ext cx="397440" cy="191160"/>
              </p14:xfrm>
            </p:contentPart>
          </mc:Choice>
          <mc:Fallback xmlns="">
            <p:pic>
              <p:nvPicPr>
                <p:cNvPr id="143" name="Freihand 142">
                  <a:extLst>
                    <a:ext uri="{FF2B5EF4-FFF2-40B4-BE49-F238E27FC236}">
                      <a16:creationId xmlns:a16="http://schemas.microsoft.com/office/drawing/2014/main" id="{B60633A6-22C6-26CE-7B5A-9AF76D68C05E}"/>
                    </a:ext>
                  </a:extLst>
                </p:cNvPr>
                <p:cNvPicPr/>
                <p:nvPr/>
              </p:nvPicPr>
              <p:blipFill>
                <a:blip r:embed="rId459"/>
                <a:stretch>
                  <a:fillRect/>
                </a:stretch>
              </p:blipFill>
              <p:spPr>
                <a:xfrm>
                  <a:off x="11524287" y="1857829"/>
                  <a:ext cx="4150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145" name="Freihand 144">
                  <a:extLst>
                    <a:ext uri="{FF2B5EF4-FFF2-40B4-BE49-F238E27FC236}">
                      <a16:creationId xmlns:a16="http://schemas.microsoft.com/office/drawing/2014/main" id="{5E05CFFC-F346-45F8-8314-E1FD558F4DB8}"/>
                    </a:ext>
                  </a:extLst>
                </p14:cNvPr>
                <p14:cNvContentPartPr/>
                <p14:nvPr/>
              </p14:nvContentPartPr>
              <p14:xfrm>
                <a:off x="8444127" y="2319349"/>
                <a:ext cx="29160" cy="163440"/>
              </p14:xfrm>
            </p:contentPart>
          </mc:Choice>
          <mc:Fallback xmlns="">
            <p:pic>
              <p:nvPicPr>
                <p:cNvPr id="145" name="Freihand 144">
                  <a:extLst>
                    <a:ext uri="{FF2B5EF4-FFF2-40B4-BE49-F238E27FC236}">
                      <a16:creationId xmlns:a16="http://schemas.microsoft.com/office/drawing/2014/main" id="{5E05CFFC-F346-45F8-8314-E1FD558F4DB8}"/>
                    </a:ext>
                  </a:extLst>
                </p:cNvPr>
                <p:cNvPicPr/>
                <p:nvPr/>
              </p:nvPicPr>
              <p:blipFill>
                <a:blip r:embed="rId461"/>
                <a:stretch>
                  <a:fillRect/>
                </a:stretch>
              </p:blipFill>
              <p:spPr>
                <a:xfrm>
                  <a:off x="8435487" y="2310349"/>
                  <a:ext cx="468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146" name="Freihand 145">
                  <a:extLst>
                    <a:ext uri="{FF2B5EF4-FFF2-40B4-BE49-F238E27FC236}">
                      <a16:creationId xmlns:a16="http://schemas.microsoft.com/office/drawing/2014/main" id="{EC42FC4C-9B40-F9E8-113E-D5DD85F44BBA}"/>
                    </a:ext>
                  </a:extLst>
                </p14:cNvPr>
                <p14:cNvContentPartPr/>
                <p14:nvPr/>
              </p14:nvContentPartPr>
              <p14:xfrm>
                <a:off x="8457807" y="2308549"/>
                <a:ext cx="163440" cy="68040"/>
              </p14:xfrm>
            </p:contentPart>
          </mc:Choice>
          <mc:Fallback xmlns="">
            <p:pic>
              <p:nvPicPr>
                <p:cNvPr id="146" name="Freihand 145">
                  <a:extLst>
                    <a:ext uri="{FF2B5EF4-FFF2-40B4-BE49-F238E27FC236}">
                      <a16:creationId xmlns:a16="http://schemas.microsoft.com/office/drawing/2014/main" id="{EC42FC4C-9B40-F9E8-113E-D5DD85F44BBA}"/>
                    </a:ext>
                  </a:extLst>
                </p:cNvPr>
                <p:cNvPicPr/>
                <p:nvPr/>
              </p:nvPicPr>
              <p:blipFill>
                <a:blip r:embed="rId463"/>
                <a:stretch>
                  <a:fillRect/>
                </a:stretch>
              </p:blipFill>
              <p:spPr>
                <a:xfrm>
                  <a:off x="8448807" y="2299549"/>
                  <a:ext cx="1810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147" name="Freihand 146">
                  <a:extLst>
                    <a:ext uri="{FF2B5EF4-FFF2-40B4-BE49-F238E27FC236}">
                      <a16:creationId xmlns:a16="http://schemas.microsoft.com/office/drawing/2014/main" id="{73E0847D-5508-9913-10B0-8221843B07E4}"/>
                    </a:ext>
                  </a:extLst>
                </p14:cNvPr>
                <p14:cNvContentPartPr/>
                <p14:nvPr/>
              </p14:nvContentPartPr>
              <p14:xfrm>
                <a:off x="8448807" y="2429869"/>
                <a:ext cx="394560" cy="90720"/>
              </p14:xfrm>
            </p:contentPart>
          </mc:Choice>
          <mc:Fallback xmlns="">
            <p:pic>
              <p:nvPicPr>
                <p:cNvPr id="147" name="Freihand 146">
                  <a:extLst>
                    <a:ext uri="{FF2B5EF4-FFF2-40B4-BE49-F238E27FC236}">
                      <a16:creationId xmlns:a16="http://schemas.microsoft.com/office/drawing/2014/main" id="{73E0847D-5508-9913-10B0-8221843B07E4}"/>
                    </a:ext>
                  </a:extLst>
                </p:cNvPr>
                <p:cNvPicPr/>
                <p:nvPr/>
              </p:nvPicPr>
              <p:blipFill>
                <a:blip r:embed="rId465"/>
                <a:stretch>
                  <a:fillRect/>
                </a:stretch>
              </p:blipFill>
              <p:spPr>
                <a:xfrm>
                  <a:off x="8440167" y="2421229"/>
                  <a:ext cx="4122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148" name="Freihand 147">
                  <a:extLst>
                    <a:ext uri="{FF2B5EF4-FFF2-40B4-BE49-F238E27FC236}">
                      <a16:creationId xmlns:a16="http://schemas.microsoft.com/office/drawing/2014/main" id="{AD1FA449-317A-E9D0-31C3-0F7FFFA9A19A}"/>
                    </a:ext>
                  </a:extLst>
                </p14:cNvPr>
                <p14:cNvContentPartPr/>
                <p14:nvPr/>
              </p14:nvContentPartPr>
              <p14:xfrm>
                <a:off x="8816727" y="2315749"/>
                <a:ext cx="10800" cy="10800"/>
              </p14:xfrm>
            </p:contentPart>
          </mc:Choice>
          <mc:Fallback xmlns="">
            <p:pic>
              <p:nvPicPr>
                <p:cNvPr id="148" name="Freihand 147">
                  <a:extLst>
                    <a:ext uri="{FF2B5EF4-FFF2-40B4-BE49-F238E27FC236}">
                      <a16:creationId xmlns:a16="http://schemas.microsoft.com/office/drawing/2014/main" id="{AD1FA449-317A-E9D0-31C3-0F7FFFA9A19A}"/>
                    </a:ext>
                  </a:extLst>
                </p:cNvPr>
                <p:cNvPicPr/>
                <p:nvPr/>
              </p:nvPicPr>
              <p:blipFill>
                <a:blip r:embed="rId467"/>
                <a:stretch>
                  <a:fillRect/>
                </a:stretch>
              </p:blipFill>
              <p:spPr>
                <a:xfrm>
                  <a:off x="8808087" y="2306749"/>
                  <a:ext cx="284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149" name="Freihand 148">
                  <a:extLst>
                    <a:ext uri="{FF2B5EF4-FFF2-40B4-BE49-F238E27FC236}">
                      <a16:creationId xmlns:a16="http://schemas.microsoft.com/office/drawing/2014/main" id="{ED9F971B-DE78-0C71-0562-70675952A632}"/>
                    </a:ext>
                  </a:extLst>
                </p14:cNvPr>
                <p14:cNvContentPartPr/>
                <p14:nvPr/>
              </p14:nvContentPartPr>
              <p14:xfrm>
                <a:off x="8928687" y="2318629"/>
                <a:ext cx="149400" cy="208440"/>
              </p14:xfrm>
            </p:contentPart>
          </mc:Choice>
          <mc:Fallback xmlns="">
            <p:pic>
              <p:nvPicPr>
                <p:cNvPr id="149" name="Freihand 148">
                  <a:extLst>
                    <a:ext uri="{FF2B5EF4-FFF2-40B4-BE49-F238E27FC236}">
                      <a16:creationId xmlns:a16="http://schemas.microsoft.com/office/drawing/2014/main" id="{ED9F971B-DE78-0C71-0562-70675952A632}"/>
                    </a:ext>
                  </a:extLst>
                </p:cNvPr>
                <p:cNvPicPr/>
                <p:nvPr/>
              </p:nvPicPr>
              <p:blipFill>
                <a:blip r:embed="rId469"/>
                <a:stretch>
                  <a:fillRect/>
                </a:stretch>
              </p:blipFill>
              <p:spPr>
                <a:xfrm>
                  <a:off x="8920047" y="2309989"/>
                  <a:ext cx="1670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150" name="Freihand 149">
                  <a:extLst>
                    <a:ext uri="{FF2B5EF4-FFF2-40B4-BE49-F238E27FC236}">
                      <a16:creationId xmlns:a16="http://schemas.microsoft.com/office/drawing/2014/main" id="{7A8EE971-7A90-9C60-D672-D89EC0D15BF8}"/>
                    </a:ext>
                  </a:extLst>
                </p14:cNvPr>
                <p14:cNvContentPartPr/>
                <p14:nvPr/>
              </p14:nvContentPartPr>
              <p14:xfrm>
                <a:off x="9004647" y="2417629"/>
                <a:ext cx="487800" cy="101880"/>
              </p14:xfrm>
            </p:contentPart>
          </mc:Choice>
          <mc:Fallback xmlns="">
            <p:pic>
              <p:nvPicPr>
                <p:cNvPr id="150" name="Freihand 149">
                  <a:extLst>
                    <a:ext uri="{FF2B5EF4-FFF2-40B4-BE49-F238E27FC236}">
                      <a16:creationId xmlns:a16="http://schemas.microsoft.com/office/drawing/2014/main" id="{7A8EE971-7A90-9C60-D672-D89EC0D15BF8}"/>
                    </a:ext>
                  </a:extLst>
                </p:cNvPr>
                <p:cNvPicPr/>
                <p:nvPr/>
              </p:nvPicPr>
              <p:blipFill>
                <a:blip r:embed="rId471"/>
                <a:stretch>
                  <a:fillRect/>
                </a:stretch>
              </p:blipFill>
              <p:spPr>
                <a:xfrm>
                  <a:off x="8995647" y="2408989"/>
                  <a:ext cx="5054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151" name="Freihand 150">
                  <a:extLst>
                    <a:ext uri="{FF2B5EF4-FFF2-40B4-BE49-F238E27FC236}">
                      <a16:creationId xmlns:a16="http://schemas.microsoft.com/office/drawing/2014/main" id="{8146163F-8029-B868-8C21-7C41B09340E1}"/>
                    </a:ext>
                  </a:extLst>
                </p14:cNvPr>
                <p14:cNvContentPartPr/>
                <p14:nvPr/>
              </p14:nvContentPartPr>
              <p14:xfrm>
                <a:off x="9531687" y="2416909"/>
                <a:ext cx="282240" cy="81720"/>
              </p14:xfrm>
            </p:contentPart>
          </mc:Choice>
          <mc:Fallback xmlns="">
            <p:pic>
              <p:nvPicPr>
                <p:cNvPr id="151" name="Freihand 150">
                  <a:extLst>
                    <a:ext uri="{FF2B5EF4-FFF2-40B4-BE49-F238E27FC236}">
                      <a16:creationId xmlns:a16="http://schemas.microsoft.com/office/drawing/2014/main" id="{8146163F-8029-B868-8C21-7C41B09340E1}"/>
                    </a:ext>
                  </a:extLst>
                </p:cNvPr>
                <p:cNvPicPr/>
                <p:nvPr/>
              </p:nvPicPr>
              <p:blipFill>
                <a:blip r:embed="rId473"/>
                <a:stretch>
                  <a:fillRect/>
                </a:stretch>
              </p:blipFill>
              <p:spPr>
                <a:xfrm>
                  <a:off x="9522687" y="2407909"/>
                  <a:ext cx="2998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152" name="Freihand 151">
                  <a:extLst>
                    <a:ext uri="{FF2B5EF4-FFF2-40B4-BE49-F238E27FC236}">
                      <a16:creationId xmlns:a16="http://schemas.microsoft.com/office/drawing/2014/main" id="{C0CF0D2E-0274-2AA5-22BB-C22428B3B1FD}"/>
                    </a:ext>
                  </a:extLst>
                </p14:cNvPr>
                <p14:cNvContentPartPr/>
                <p14:nvPr/>
              </p14:nvContentPartPr>
              <p14:xfrm>
                <a:off x="9867927" y="2387389"/>
                <a:ext cx="258480" cy="103320"/>
              </p14:xfrm>
            </p:contentPart>
          </mc:Choice>
          <mc:Fallback xmlns="">
            <p:pic>
              <p:nvPicPr>
                <p:cNvPr id="152" name="Freihand 151">
                  <a:extLst>
                    <a:ext uri="{FF2B5EF4-FFF2-40B4-BE49-F238E27FC236}">
                      <a16:creationId xmlns:a16="http://schemas.microsoft.com/office/drawing/2014/main" id="{C0CF0D2E-0274-2AA5-22BB-C22428B3B1FD}"/>
                    </a:ext>
                  </a:extLst>
                </p:cNvPr>
                <p:cNvPicPr/>
                <p:nvPr/>
              </p:nvPicPr>
              <p:blipFill>
                <a:blip r:embed="rId475"/>
                <a:stretch>
                  <a:fillRect/>
                </a:stretch>
              </p:blipFill>
              <p:spPr>
                <a:xfrm>
                  <a:off x="9859287" y="2378749"/>
                  <a:ext cx="2761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154" name="Freihand 153">
                  <a:extLst>
                    <a:ext uri="{FF2B5EF4-FFF2-40B4-BE49-F238E27FC236}">
                      <a16:creationId xmlns:a16="http://schemas.microsoft.com/office/drawing/2014/main" id="{C8854225-AC7F-7676-A47E-4E9B7C718A86}"/>
                    </a:ext>
                  </a:extLst>
                </p14:cNvPr>
                <p14:cNvContentPartPr/>
                <p14:nvPr/>
              </p14:nvContentPartPr>
              <p14:xfrm>
                <a:off x="10321527" y="2382349"/>
                <a:ext cx="180720" cy="224640"/>
              </p14:xfrm>
            </p:contentPart>
          </mc:Choice>
          <mc:Fallback xmlns="">
            <p:pic>
              <p:nvPicPr>
                <p:cNvPr id="154" name="Freihand 153">
                  <a:extLst>
                    <a:ext uri="{FF2B5EF4-FFF2-40B4-BE49-F238E27FC236}">
                      <a16:creationId xmlns:a16="http://schemas.microsoft.com/office/drawing/2014/main" id="{C8854225-AC7F-7676-A47E-4E9B7C718A86}"/>
                    </a:ext>
                  </a:extLst>
                </p:cNvPr>
                <p:cNvPicPr/>
                <p:nvPr/>
              </p:nvPicPr>
              <p:blipFill>
                <a:blip r:embed="rId477"/>
                <a:stretch>
                  <a:fillRect/>
                </a:stretch>
              </p:blipFill>
              <p:spPr>
                <a:xfrm>
                  <a:off x="10312527" y="2373709"/>
                  <a:ext cx="19836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155" name="Freihand 154">
                  <a:extLst>
                    <a:ext uri="{FF2B5EF4-FFF2-40B4-BE49-F238E27FC236}">
                      <a16:creationId xmlns:a16="http://schemas.microsoft.com/office/drawing/2014/main" id="{45171284-8B13-5F08-0568-4A63B48D93D1}"/>
                    </a:ext>
                  </a:extLst>
                </p14:cNvPr>
                <p14:cNvContentPartPr/>
                <p14:nvPr/>
              </p14:nvContentPartPr>
              <p14:xfrm>
                <a:off x="10546887" y="2282989"/>
                <a:ext cx="151200" cy="189360"/>
              </p14:xfrm>
            </p:contentPart>
          </mc:Choice>
          <mc:Fallback xmlns="">
            <p:pic>
              <p:nvPicPr>
                <p:cNvPr id="155" name="Freihand 154">
                  <a:extLst>
                    <a:ext uri="{FF2B5EF4-FFF2-40B4-BE49-F238E27FC236}">
                      <a16:creationId xmlns:a16="http://schemas.microsoft.com/office/drawing/2014/main" id="{45171284-8B13-5F08-0568-4A63B48D93D1}"/>
                    </a:ext>
                  </a:extLst>
                </p:cNvPr>
                <p:cNvPicPr/>
                <p:nvPr/>
              </p:nvPicPr>
              <p:blipFill>
                <a:blip r:embed="rId479"/>
                <a:stretch>
                  <a:fillRect/>
                </a:stretch>
              </p:blipFill>
              <p:spPr>
                <a:xfrm>
                  <a:off x="10537887" y="2274349"/>
                  <a:ext cx="1688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6" name="Freihand 35">
                  <a:extLst>
                    <a:ext uri="{FF2B5EF4-FFF2-40B4-BE49-F238E27FC236}">
                      <a16:creationId xmlns:a16="http://schemas.microsoft.com/office/drawing/2014/main" id="{4E58C760-769B-C2D7-5304-0A633B15AC6C}"/>
                    </a:ext>
                  </a:extLst>
                </p14:cNvPr>
                <p14:cNvContentPartPr/>
                <p14:nvPr/>
              </p14:nvContentPartPr>
              <p14:xfrm>
                <a:off x="3015687" y="1645789"/>
                <a:ext cx="376200" cy="172080"/>
              </p14:xfrm>
            </p:contentPart>
          </mc:Choice>
          <mc:Fallback xmlns="">
            <p:pic>
              <p:nvPicPr>
                <p:cNvPr id="36" name="Freihand 35">
                  <a:extLst>
                    <a:ext uri="{FF2B5EF4-FFF2-40B4-BE49-F238E27FC236}">
                      <a16:creationId xmlns:a16="http://schemas.microsoft.com/office/drawing/2014/main" id="{4E58C760-769B-C2D7-5304-0A633B15AC6C}"/>
                    </a:ext>
                  </a:extLst>
                </p:cNvPr>
                <p:cNvPicPr/>
                <p:nvPr/>
              </p:nvPicPr>
              <p:blipFill>
                <a:blip r:embed="rId481"/>
                <a:stretch>
                  <a:fillRect/>
                </a:stretch>
              </p:blipFill>
              <p:spPr>
                <a:xfrm>
                  <a:off x="3006687" y="1637149"/>
                  <a:ext cx="3938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7" name="Freihand 36">
                  <a:extLst>
                    <a:ext uri="{FF2B5EF4-FFF2-40B4-BE49-F238E27FC236}">
                      <a16:creationId xmlns:a16="http://schemas.microsoft.com/office/drawing/2014/main" id="{32B0C0B9-5FBA-2D0F-83A0-30F876391498}"/>
                    </a:ext>
                  </a:extLst>
                </p14:cNvPr>
                <p14:cNvContentPartPr/>
                <p14:nvPr/>
              </p14:nvContentPartPr>
              <p14:xfrm>
                <a:off x="3353367" y="1571629"/>
                <a:ext cx="197280" cy="171000"/>
              </p14:xfrm>
            </p:contentPart>
          </mc:Choice>
          <mc:Fallback xmlns="">
            <p:pic>
              <p:nvPicPr>
                <p:cNvPr id="37" name="Freihand 36">
                  <a:extLst>
                    <a:ext uri="{FF2B5EF4-FFF2-40B4-BE49-F238E27FC236}">
                      <a16:creationId xmlns:a16="http://schemas.microsoft.com/office/drawing/2014/main" id="{32B0C0B9-5FBA-2D0F-83A0-30F876391498}"/>
                    </a:ext>
                  </a:extLst>
                </p:cNvPr>
                <p:cNvPicPr/>
                <p:nvPr/>
              </p:nvPicPr>
              <p:blipFill>
                <a:blip r:embed="rId483"/>
                <a:stretch>
                  <a:fillRect/>
                </a:stretch>
              </p:blipFill>
              <p:spPr>
                <a:xfrm>
                  <a:off x="3344727" y="1562629"/>
                  <a:ext cx="2149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9" name="Freihand 38">
                  <a:extLst>
                    <a:ext uri="{FF2B5EF4-FFF2-40B4-BE49-F238E27FC236}">
                      <a16:creationId xmlns:a16="http://schemas.microsoft.com/office/drawing/2014/main" id="{EC5325EF-829D-4D50-A10F-42DCBFE54671}"/>
                    </a:ext>
                  </a:extLst>
                </p14:cNvPr>
                <p14:cNvContentPartPr/>
                <p14:nvPr/>
              </p14:nvContentPartPr>
              <p14:xfrm>
                <a:off x="2879247" y="825709"/>
                <a:ext cx="2094840" cy="1773720"/>
              </p14:xfrm>
            </p:contentPart>
          </mc:Choice>
          <mc:Fallback xmlns="">
            <p:pic>
              <p:nvPicPr>
                <p:cNvPr id="39" name="Freihand 38">
                  <a:extLst>
                    <a:ext uri="{FF2B5EF4-FFF2-40B4-BE49-F238E27FC236}">
                      <a16:creationId xmlns:a16="http://schemas.microsoft.com/office/drawing/2014/main" id="{EC5325EF-829D-4D50-A10F-42DCBFE54671}"/>
                    </a:ext>
                  </a:extLst>
                </p:cNvPr>
                <p:cNvPicPr/>
                <p:nvPr/>
              </p:nvPicPr>
              <p:blipFill>
                <a:blip r:embed="rId485"/>
                <a:stretch>
                  <a:fillRect/>
                </a:stretch>
              </p:blipFill>
              <p:spPr>
                <a:xfrm>
                  <a:off x="2870607" y="816709"/>
                  <a:ext cx="2112480" cy="179136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40" name="Freihand 39">
                  <a:extLst>
                    <a:ext uri="{FF2B5EF4-FFF2-40B4-BE49-F238E27FC236}">
                      <a16:creationId xmlns:a16="http://schemas.microsoft.com/office/drawing/2014/main" id="{12046CA9-90D9-9589-9E50-D624DF41DFF0}"/>
                    </a:ext>
                  </a:extLst>
                </p14:cNvPr>
                <p14:cNvContentPartPr/>
                <p14:nvPr/>
              </p14:nvContentPartPr>
              <p14:xfrm>
                <a:off x="5171727" y="2414389"/>
                <a:ext cx="10080" cy="233280"/>
              </p14:xfrm>
            </p:contentPart>
          </mc:Choice>
          <mc:Fallback xmlns="">
            <p:pic>
              <p:nvPicPr>
                <p:cNvPr id="40" name="Freihand 39">
                  <a:extLst>
                    <a:ext uri="{FF2B5EF4-FFF2-40B4-BE49-F238E27FC236}">
                      <a16:creationId xmlns:a16="http://schemas.microsoft.com/office/drawing/2014/main" id="{12046CA9-90D9-9589-9E50-D624DF41DFF0}"/>
                    </a:ext>
                  </a:extLst>
                </p:cNvPr>
                <p:cNvPicPr/>
                <p:nvPr/>
              </p:nvPicPr>
              <p:blipFill>
                <a:blip r:embed="rId487"/>
                <a:stretch>
                  <a:fillRect/>
                </a:stretch>
              </p:blipFill>
              <p:spPr>
                <a:xfrm>
                  <a:off x="5163087" y="2405749"/>
                  <a:ext cx="2772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41" name="Freihand 40">
                  <a:extLst>
                    <a:ext uri="{FF2B5EF4-FFF2-40B4-BE49-F238E27FC236}">
                      <a16:creationId xmlns:a16="http://schemas.microsoft.com/office/drawing/2014/main" id="{D7A8C805-4B14-56DB-F4D2-524391835A09}"/>
                    </a:ext>
                  </a:extLst>
                </p14:cNvPr>
                <p14:cNvContentPartPr/>
                <p14:nvPr/>
              </p14:nvContentPartPr>
              <p14:xfrm>
                <a:off x="5036007" y="2361469"/>
                <a:ext cx="258480" cy="287640"/>
              </p14:xfrm>
            </p:contentPart>
          </mc:Choice>
          <mc:Fallback xmlns="">
            <p:pic>
              <p:nvPicPr>
                <p:cNvPr id="41" name="Freihand 40">
                  <a:extLst>
                    <a:ext uri="{FF2B5EF4-FFF2-40B4-BE49-F238E27FC236}">
                      <a16:creationId xmlns:a16="http://schemas.microsoft.com/office/drawing/2014/main" id="{D7A8C805-4B14-56DB-F4D2-524391835A09}"/>
                    </a:ext>
                  </a:extLst>
                </p:cNvPr>
                <p:cNvPicPr/>
                <p:nvPr/>
              </p:nvPicPr>
              <p:blipFill>
                <a:blip r:embed="rId489"/>
                <a:stretch>
                  <a:fillRect/>
                </a:stretch>
              </p:blipFill>
              <p:spPr>
                <a:xfrm>
                  <a:off x="5027367" y="2352829"/>
                  <a:ext cx="27612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43" name="Freihand 42">
                  <a:extLst>
                    <a:ext uri="{FF2B5EF4-FFF2-40B4-BE49-F238E27FC236}">
                      <a16:creationId xmlns:a16="http://schemas.microsoft.com/office/drawing/2014/main" id="{92872423-8B82-5C65-D589-303F42F85CDB}"/>
                    </a:ext>
                  </a:extLst>
                </p14:cNvPr>
                <p14:cNvContentPartPr/>
                <p14:nvPr/>
              </p14:nvContentPartPr>
              <p14:xfrm>
                <a:off x="5354967" y="2340229"/>
                <a:ext cx="118440" cy="236520"/>
              </p14:xfrm>
            </p:contentPart>
          </mc:Choice>
          <mc:Fallback xmlns="">
            <p:pic>
              <p:nvPicPr>
                <p:cNvPr id="43" name="Freihand 42">
                  <a:extLst>
                    <a:ext uri="{FF2B5EF4-FFF2-40B4-BE49-F238E27FC236}">
                      <a16:creationId xmlns:a16="http://schemas.microsoft.com/office/drawing/2014/main" id="{92872423-8B82-5C65-D589-303F42F85CDB}"/>
                    </a:ext>
                  </a:extLst>
                </p:cNvPr>
                <p:cNvPicPr/>
                <p:nvPr/>
              </p:nvPicPr>
              <p:blipFill>
                <a:blip r:embed="rId491"/>
                <a:stretch>
                  <a:fillRect/>
                </a:stretch>
              </p:blipFill>
              <p:spPr>
                <a:xfrm>
                  <a:off x="5345967" y="2331589"/>
                  <a:ext cx="13608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44" name="Freihand 43">
                  <a:extLst>
                    <a:ext uri="{FF2B5EF4-FFF2-40B4-BE49-F238E27FC236}">
                      <a16:creationId xmlns:a16="http://schemas.microsoft.com/office/drawing/2014/main" id="{2ECC1271-802B-A436-84BE-3A403A138E78}"/>
                    </a:ext>
                  </a:extLst>
                </p14:cNvPr>
                <p14:cNvContentPartPr/>
                <p14:nvPr/>
              </p14:nvContentPartPr>
              <p14:xfrm>
                <a:off x="5541807" y="2249869"/>
                <a:ext cx="107280" cy="315360"/>
              </p14:xfrm>
            </p:contentPart>
          </mc:Choice>
          <mc:Fallback xmlns="">
            <p:pic>
              <p:nvPicPr>
                <p:cNvPr id="44" name="Freihand 43">
                  <a:extLst>
                    <a:ext uri="{FF2B5EF4-FFF2-40B4-BE49-F238E27FC236}">
                      <a16:creationId xmlns:a16="http://schemas.microsoft.com/office/drawing/2014/main" id="{2ECC1271-802B-A436-84BE-3A403A138E78}"/>
                    </a:ext>
                  </a:extLst>
                </p:cNvPr>
                <p:cNvPicPr/>
                <p:nvPr/>
              </p:nvPicPr>
              <p:blipFill>
                <a:blip r:embed="rId493"/>
                <a:stretch>
                  <a:fillRect/>
                </a:stretch>
              </p:blipFill>
              <p:spPr>
                <a:xfrm>
                  <a:off x="5532807" y="2241229"/>
                  <a:ext cx="12492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45" name="Freihand 44">
                  <a:extLst>
                    <a:ext uri="{FF2B5EF4-FFF2-40B4-BE49-F238E27FC236}">
                      <a16:creationId xmlns:a16="http://schemas.microsoft.com/office/drawing/2014/main" id="{45B3479A-9E1A-9D5B-68B4-F92ADBB4BDBD}"/>
                    </a:ext>
                  </a:extLst>
                </p14:cNvPr>
                <p14:cNvContentPartPr/>
                <p14:nvPr/>
              </p14:nvContentPartPr>
              <p14:xfrm>
                <a:off x="5706327" y="2301349"/>
                <a:ext cx="136440" cy="228600"/>
              </p14:xfrm>
            </p:contentPart>
          </mc:Choice>
          <mc:Fallback xmlns="">
            <p:pic>
              <p:nvPicPr>
                <p:cNvPr id="45" name="Freihand 44">
                  <a:extLst>
                    <a:ext uri="{FF2B5EF4-FFF2-40B4-BE49-F238E27FC236}">
                      <a16:creationId xmlns:a16="http://schemas.microsoft.com/office/drawing/2014/main" id="{45B3479A-9E1A-9D5B-68B4-F92ADBB4BDBD}"/>
                    </a:ext>
                  </a:extLst>
                </p:cNvPr>
                <p:cNvPicPr/>
                <p:nvPr/>
              </p:nvPicPr>
              <p:blipFill>
                <a:blip r:embed="rId495"/>
                <a:stretch>
                  <a:fillRect/>
                </a:stretch>
              </p:blipFill>
              <p:spPr>
                <a:xfrm>
                  <a:off x="5697327" y="2292709"/>
                  <a:ext cx="15408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46" name="Freihand 45">
                  <a:extLst>
                    <a:ext uri="{FF2B5EF4-FFF2-40B4-BE49-F238E27FC236}">
                      <a16:creationId xmlns:a16="http://schemas.microsoft.com/office/drawing/2014/main" id="{E0B235BE-83CB-C5A8-FC08-1294CFEBC4D5}"/>
                    </a:ext>
                  </a:extLst>
                </p14:cNvPr>
                <p14:cNvContentPartPr/>
                <p14:nvPr/>
              </p14:nvContentPartPr>
              <p14:xfrm>
                <a:off x="5891727" y="2474149"/>
                <a:ext cx="121680" cy="103680"/>
              </p14:xfrm>
            </p:contentPart>
          </mc:Choice>
          <mc:Fallback xmlns="">
            <p:pic>
              <p:nvPicPr>
                <p:cNvPr id="46" name="Freihand 45">
                  <a:extLst>
                    <a:ext uri="{FF2B5EF4-FFF2-40B4-BE49-F238E27FC236}">
                      <a16:creationId xmlns:a16="http://schemas.microsoft.com/office/drawing/2014/main" id="{E0B235BE-83CB-C5A8-FC08-1294CFEBC4D5}"/>
                    </a:ext>
                  </a:extLst>
                </p:cNvPr>
                <p:cNvPicPr/>
                <p:nvPr/>
              </p:nvPicPr>
              <p:blipFill>
                <a:blip r:embed="rId497"/>
                <a:stretch>
                  <a:fillRect/>
                </a:stretch>
              </p:blipFill>
              <p:spPr>
                <a:xfrm>
                  <a:off x="5882727" y="2465149"/>
                  <a:ext cx="1393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47" name="Freihand 46">
                  <a:extLst>
                    <a:ext uri="{FF2B5EF4-FFF2-40B4-BE49-F238E27FC236}">
                      <a16:creationId xmlns:a16="http://schemas.microsoft.com/office/drawing/2014/main" id="{73DADB7E-00BD-F90F-3C88-FD7E2ED0C458}"/>
                    </a:ext>
                  </a:extLst>
                </p14:cNvPr>
                <p14:cNvContentPartPr/>
                <p14:nvPr/>
              </p14:nvContentPartPr>
              <p14:xfrm>
                <a:off x="6060567" y="2331589"/>
                <a:ext cx="175680" cy="77400"/>
              </p14:xfrm>
            </p:contentPart>
          </mc:Choice>
          <mc:Fallback xmlns="">
            <p:pic>
              <p:nvPicPr>
                <p:cNvPr id="47" name="Freihand 46">
                  <a:extLst>
                    <a:ext uri="{FF2B5EF4-FFF2-40B4-BE49-F238E27FC236}">
                      <a16:creationId xmlns:a16="http://schemas.microsoft.com/office/drawing/2014/main" id="{73DADB7E-00BD-F90F-3C88-FD7E2ED0C458}"/>
                    </a:ext>
                  </a:extLst>
                </p:cNvPr>
                <p:cNvPicPr/>
                <p:nvPr/>
              </p:nvPicPr>
              <p:blipFill>
                <a:blip r:embed="rId499"/>
                <a:stretch>
                  <a:fillRect/>
                </a:stretch>
              </p:blipFill>
              <p:spPr>
                <a:xfrm>
                  <a:off x="6051567" y="2322949"/>
                  <a:ext cx="1933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49" name="Freihand 48">
                  <a:extLst>
                    <a:ext uri="{FF2B5EF4-FFF2-40B4-BE49-F238E27FC236}">
                      <a16:creationId xmlns:a16="http://schemas.microsoft.com/office/drawing/2014/main" id="{A81576CB-5232-5F6B-A421-C67032276FEC}"/>
                    </a:ext>
                  </a:extLst>
                </p14:cNvPr>
                <p14:cNvContentPartPr/>
                <p14:nvPr/>
              </p14:nvContentPartPr>
              <p14:xfrm>
                <a:off x="6348207" y="2158789"/>
                <a:ext cx="161640" cy="304200"/>
              </p14:xfrm>
            </p:contentPart>
          </mc:Choice>
          <mc:Fallback xmlns="">
            <p:pic>
              <p:nvPicPr>
                <p:cNvPr id="49" name="Freihand 48">
                  <a:extLst>
                    <a:ext uri="{FF2B5EF4-FFF2-40B4-BE49-F238E27FC236}">
                      <a16:creationId xmlns:a16="http://schemas.microsoft.com/office/drawing/2014/main" id="{A81576CB-5232-5F6B-A421-C67032276FEC}"/>
                    </a:ext>
                  </a:extLst>
                </p:cNvPr>
                <p:cNvPicPr/>
                <p:nvPr/>
              </p:nvPicPr>
              <p:blipFill>
                <a:blip r:embed="rId501"/>
                <a:stretch>
                  <a:fillRect/>
                </a:stretch>
              </p:blipFill>
              <p:spPr>
                <a:xfrm>
                  <a:off x="6339207" y="2149789"/>
                  <a:ext cx="17928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50" name="Freihand 49">
                  <a:extLst>
                    <a:ext uri="{FF2B5EF4-FFF2-40B4-BE49-F238E27FC236}">
                      <a16:creationId xmlns:a16="http://schemas.microsoft.com/office/drawing/2014/main" id="{AFFFE80E-90AA-1DB6-E09A-EA83C4F06635}"/>
                    </a:ext>
                  </a:extLst>
                </p14:cNvPr>
                <p14:cNvContentPartPr/>
                <p14:nvPr/>
              </p14:nvContentPartPr>
              <p14:xfrm>
                <a:off x="6553767" y="2354629"/>
                <a:ext cx="126720" cy="130320"/>
              </p14:xfrm>
            </p:contentPart>
          </mc:Choice>
          <mc:Fallback xmlns="">
            <p:pic>
              <p:nvPicPr>
                <p:cNvPr id="50" name="Freihand 49">
                  <a:extLst>
                    <a:ext uri="{FF2B5EF4-FFF2-40B4-BE49-F238E27FC236}">
                      <a16:creationId xmlns:a16="http://schemas.microsoft.com/office/drawing/2014/main" id="{AFFFE80E-90AA-1DB6-E09A-EA83C4F06635}"/>
                    </a:ext>
                  </a:extLst>
                </p:cNvPr>
                <p:cNvPicPr/>
                <p:nvPr/>
              </p:nvPicPr>
              <p:blipFill>
                <a:blip r:embed="rId503"/>
                <a:stretch>
                  <a:fillRect/>
                </a:stretch>
              </p:blipFill>
              <p:spPr>
                <a:xfrm>
                  <a:off x="6544767" y="2345629"/>
                  <a:ext cx="1443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51" name="Freihand 50">
                  <a:extLst>
                    <a:ext uri="{FF2B5EF4-FFF2-40B4-BE49-F238E27FC236}">
                      <a16:creationId xmlns:a16="http://schemas.microsoft.com/office/drawing/2014/main" id="{758BAAD5-8F16-E1F5-6B00-FF3304990377}"/>
                    </a:ext>
                  </a:extLst>
                </p14:cNvPr>
                <p14:cNvContentPartPr/>
                <p14:nvPr/>
              </p14:nvContentPartPr>
              <p14:xfrm>
                <a:off x="6707847" y="2236189"/>
                <a:ext cx="157680" cy="142920"/>
              </p14:xfrm>
            </p:contentPart>
          </mc:Choice>
          <mc:Fallback xmlns="">
            <p:pic>
              <p:nvPicPr>
                <p:cNvPr id="51" name="Freihand 50">
                  <a:extLst>
                    <a:ext uri="{FF2B5EF4-FFF2-40B4-BE49-F238E27FC236}">
                      <a16:creationId xmlns:a16="http://schemas.microsoft.com/office/drawing/2014/main" id="{758BAAD5-8F16-E1F5-6B00-FF3304990377}"/>
                    </a:ext>
                  </a:extLst>
                </p:cNvPr>
                <p:cNvPicPr/>
                <p:nvPr/>
              </p:nvPicPr>
              <p:blipFill>
                <a:blip r:embed="rId505"/>
                <a:stretch>
                  <a:fillRect/>
                </a:stretch>
              </p:blipFill>
              <p:spPr>
                <a:xfrm>
                  <a:off x="6699207" y="2227189"/>
                  <a:ext cx="1753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52" name="Freihand 51">
                  <a:extLst>
                    <a:ext uri="{FF2B5EF4-FFF2-40B4-BE49-F238E27FC236}">
                      <a16:creationId xmlns:a16="http://schemas.microsoft.com/office/drawing/2014/main" id="{377BB2D7-4B59-95EE-DFF6-D3A98EF519FC}"/>
                    </a:ext>
                  </a:extLst>
                </p14:cNvPr>
                <p14:cNvContentPartPr/>
                <p14:nvPr/>
              </p14:nvContentPartPr>
              <p14:xfrm>
                <a:off x="6931407" y="2150869"/>
                <a:ext cx="106920" cy="199080"/>
              </p14:xfrm>
            </p:contentPart>
          </mc:Choice>
          <mc:Fallback xmlns="">
            <p:pic>
              <p:nvPicPr>
                <p:cNvPr id="52" name="Freihand 51">
                  <a:extLst>
                    <a:ext uri="{FF2B5EF4-FFF2-40B4-BE49-F238E27FC236}">
                      <a16:creationId xmlns:a16="http://schemas.microsoft.com/office/drawing/2014/main" id="{377BB2D7-4B59-95EE-DFF6-D3A98EF519FC}"/>
                    </a:ext>
                  </a:extLst>
                </p:cNvPr>
                <p:cNvPicPr/>
                <p:nvPr/>
              </p:nvPicPr>
              <p:blipFill>
                <a:blip r:embed="rId507"/>
                <a:stretch>
                  <a:fillRect/>
                </a:stretch>
              </p:blipFill>
              <p:spPr>
                <a:xfrm>
                  <a:off x="6922767" y="2142229"/>
                  <a:ext cx="1245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53" name="Freihand 52">
                  <a:extLst>
                    <a:ext uri="{FF2B5EF4-FFF2-40B4-BE49-F238E27FC236}">
                      <a16:creationId xmlns:a16="http://schemas.microsoft.com/office/drawing/2014/main" id="{B08A3D83-74C5-B068-67A1-50BECEBB0374}"/>
                    </a:ext>
                  </a:extLst>
                </p14:cNvPr>
                <p14:cNvContentPartPr/>
                <p14:nvPr/>
              </p14:nvContentPartPr>
              <p14:xfrm>
                <a:off x="6923127" y="2277589"/>
                <a:ext cx="201960" cy="56520"/>
              </p14:xfrm>
            </p:contentPart>
          </mc:Choice>
          <mc:Fallback xmlns="">
            <p:pic>
              <p:nvPicPr>
                <p:cNvPr id="53" name="Freihand 52">
                  <a:extLst>
                    <a:ext uri="{FF2B5EF4-FFF2-40B4-BE49-F238E27FC236}">
                      <a16:creationId xmlns:a16="http://schemas.microsoft.com/office/drawing/2014/main" id="{B08A3D83-74C5-B068-67A1-50BECEBB0374}"/>
                    </a:ext>
                  </a:extLst>
                </p:cNvPr>
                <p:cNvPicPr/>
                <p:nvPr/>
              </p:nvPicPr>
              <p:blipFill>
                <a:blip r:embed="rId509"/>
                <a:stretch>
                  <a:fillRect/>
                </a:stretch>
              </p:blipFill>
              <p:spPr>
                <a:xfrm>
                  <a:off x="6914127" y="2268589"/>
                  <a:ext cx="2196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55" name="Freihand 54">
                  <a:extLst>
                    <a:ext uri="{FF2B5EF4-FFF2-40B4-BE49-F238E27FC236}">
                      <a16:creationId xmlns:a16="http://schemas.microsoft.com/office/drawing/2014/main" id="{0282B712-092F-BD26-7CFE-3E7B69AD1A29}"/>
                    </a:ext>
                  </a:extLst>
                </p14:cNvPr>
                <p14:cNvContentPartPr/>
                <p14:nvPr/>
              </p14:nvContentPartPr>
              <p14:xfrm>
                <a:off x="7133367" y="2142229"/>
                <a:ext cx="116640" cy="227520"/>
              </p14:xfrm>
            </p:contentPart>
          </mc:Choice>
          <mc:Fallback xmlns="">
            <p:pic>
              <p:nvPicPr>
                <p:cNvPr id="55" name="Freihand 54">
                  <a:extLst>
                    <a:ext uri="{FF2B5EF4-FFF2-40B4-BE49-F238E27FC236}">
                      <a16:creationId xmlns:a16="http://schemas.microsoft.com/office/drawing/2014/main" id="{0282B712-092F-BD26-7CFE-3E7B69AD1A29}"/>
                    </a:ext>
                  </a:extLst>
                </p:cNvPr>
                <p:cNvPicPr/>
                <p:nvPr/>
              </p:nvPicPr>
              <p:blipFill>
                <a:blip r:embed="rId511"/>
                <a:stretch>
                  <a:fillRect/>
                </a:stretch>
              </p:blipFill>
              <p:spPr>
                <a:xfrm>
                  <a:off x="7124727" y="2133589"/>
                  <a:ext cx="13428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56" name="Freihand 55">
                  <a:extLst>
                    <a:ext uri="{FF2B5EF4-FFF2-40B4-BE49-F238E27FC236}">
                      <a16:creationId xmlns:a16="http://schemas.microsoft.com/office/drawing/2014/main" id="{1A60CDEC-6F5F-741E-6650-C45C0AB516BB}"/>
                    </a:ext>
                  </a:extLst>
                </p14:cNvPr>
                <p14:cNvContentPartPr/>
                <p14:nvPr/>
              </p14:nvContentPartPr>
              <p14:xfrm>
                <a:off x="7260087" y="2060509"/>
                <a:ext cx="153720" cy="455400"/>
              </p14:xfrm>
            </p:contentPart>
          </mc:Choice>
          <mc:Fallback xmlns="">
            <p:pic>
              <p:nvPicPr>
                <p:cNvPr id="56" name="Freihand 55">
                  <a:extLst>
                    <a:ext uri="{FF2B5EF4-FFF2-40B4-BE49-F238E27FC236}">
                      <a16:creationId xmlns:a16="http://schemas.microsoft.com/office/drawing/2014/main" id="{1A60CDEC-6F5F-741E-6650-C45C0AB516BB}"/>
                    </a:ext>
                  </a:extLst>
                </p:cNvPr>
                <p:cNvPicPr/>
                <p:nvPr/>
              </p:nvPicPr>
              <p:blipFill>
                <a:blip r:embed="rId513"/>
                <a:stretch>
                  <a:fillRect/>
                </a:stretch>
              </p:blipFill>
              <p:spPr>
                <a:xfrm>
                  <a:off x="7251087" y="2051869"/>
                  <a:ext cx="171360" cy="47304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58" name="Freihand 57">
                  <a:extLst>
                    <a:ext uri="{FF2B5EF4-FFF2-40B4-BE49-F238E27FC236}">
                      <a16:creationId xmlns:a16="http://schemas.microsoft.com/office/drawing/2014/main" id="{8EB7C1E5-BA11-6E76-0764-EDE06A8ED3CE}"/>
                    </a:ext>
                  </a:extLst>
                </p14:cNvPr>
                <p14:cNvContentPartPr/>
                <p14:nvPr/>
              </p14:nvContentPartPr>
              <p14:xfrm>
                <a:off x="3914967" y="1920469"/>
                <a:ext cx="14400" cy="194760"/>
              </p14:xfrm>
            </p:contentPart>
          </mc:Choice>
          <mc:Fallback xmlns="">
            <p:pic>
              <p:nvPicPr>
                <p:cNvPr id="58" name="Freihand 57">
                  <a:extLst>
                    <a:ext uri="{FF2B5EF4-FFF2-40B4-BE49-F238E27FC236}">
                      <a16:creationId xmlns:a16="http://schemas.microsoft.com/office/drawing/2014/main" id="{8EB7C1E5-BA11-6E76-0764-EDE06A8ED3CE}"/>
                    </a:ext>
                  </a:extLst>
                </p:cNvPr>
                <p:cNvPicPr/>
                <p:nvPr/>
              </p:nvPicPr>
              <p:blipFill>
                <a:blip r:embed="rId515"/>
                <a:stretch>
                  <a:fillRect/>
                </a:stretch>
              </p:blipFill>
              <p:spPr>
                <a:xfrm>
                  <a:off x="3905967" y="1911469"/>
                  <a:ext cx="320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59" name="Freihand 58">
                  <a:extLst>
                    <a:ext uri="{FF2B5EF4-FFF2-40B4-BE49-F238E27FC236}">
                      <a16:creationId xmlns:a16="http://schemas.microsoft.com/office/drawing/2014/main" id="{2AE3DDFC-DEB1-CFA5-9D1B-6217BE00FAFC}"/>
                    </a:ext>
                  </a:extLst>
                </p14:cNvPr>
                <p14:cNvContentPartPr/>
                <p14:nvPr/>
              </p14:nvContentPartPr>
              <p14:xfrm>
                <a:off x="3934047" y="2457949"/>
                <a:ext cx="48240" cy="747000"/>
              </p14:xfrm>
            </p:contentPart>
          </mc:Choice>
          <mc:Fallback xmlns="">
            <p:pic>
              <p:nvPicPr>
                <p:cNvPr id="59" name="Freihand 58">
                  <a:extLst>
                    <a:ext uri="{FF2B5EF4-FFF2-40B4-BE49-F238E27FC236}">
                      <a16:creationId xmlns:a16="http://schemas.microsoft.com/office/drawing/2014/main" id="{2AE3DDFC-DEB1-CFA5-9D1B-6217BE00FAFC}"/>
                    </a:ext>
                  </a:extLst>
                </p:cNvPr>
                <p:cNvPicPr/>
                <p:nvPr/>
              </p:nvPicPr>
              <p:blipFill>
                <a:blip r:embed="rId517"/>
                <a:stretch>
                  <a:fillRect/>
                </a:stretch>
              </p:blipFill>
              <p:spPr>
                <a:xfrm>
                  <a:off x="3925047" y="2449309"/>
                  <a:ext cx="65880" cy="76464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61" name="Freihand 60">
                  <a:extLst>
                    <a:ext uri="{FF2B5EF4-FFF2-40B4-BE49-F238E27FC236}">
                      <a16:creationId xmlns:a16="http://schemas.microsoft.com/office/drawing/2014/main" id="{05265E30-B02F-FA64-16F3-5C0874FE9D77}"/>
                    </a:ext>
                  </a:extLst>
                </p14:cNvPr>
                <p14:cNvContentPartPr/>
                <p14:nvPr/>
              </p14:nvContentPartPr>
              <p14:xfrm>
                <a:off x="3799407" y="1885909"/>
                <a:ext cx="45720" cy="5400"/>
              </p14:xfrm>
            </p:contentPart>
          </mc:Choice>
          <mc:Fallback xmlns="">
            <p:pic>
              <p:nvPicPr>
                <p:cNvPr id="61" name="Freihand 60">
                  <a:extLst>
                    <a:ext uri="{FF2B5EF4-FFF2-40B4-BE49-F238E27FC236}">
                      <a16:creationId xmlns:a16="http://schemas.microsoft.com/office/drawing/2014/main" id="{05265E30-B02F-FA64-16F3-5C0874FE9D77}"/>
                    </a:ext>
                  </a:extLst>
                </p:cNvPr>
                <p:cNvPicPr/>
                <p:nvPr/>
              </p:nvPicPr>
              <p:blipFill>
                <a:blip r:embed="rId519"/>
                <a:stretch>
                  <a:fillRect/>
                </a:stretch>
              </p:blipFill>
              <p:spPr>
                <a:xfrm>
                  <a:off x="3790407" y="1876909"/>
                  <a:ext cx="633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62" name="Freihand 61">
                  <a:extLst>
                    <a:ext uri="{FF2B5EF4-FFF2-40B4-BE49-F238E27FC236}">
                      <a16:creationId xmlns:a16="http://schemas.microsoft.com/office/drawing/2014/main" id="{3807E57C-E5D6-B7EA-3B01-AF9846E557D6}"/>
                    </a:ext>
                  </a:extLst>
                </p14:cNvPr>
                <p14:cNvContentPartPr/>
                <p14:nvPr/>
              </p14:nvContentPartPr>
              <p14:xfrm>
                <a:off x="3279927" y="1920469"/>
                <a:ext cx="420480" cy="21960"/>
              </p14:xfrm>
            </p:contentPart>
          </mc:Choice>
          <mc:Fallback xmlns="">
            <p:pic>
              <p:nvPicPr>
                <p:cNvPr id="62" name="Freihand 61">
                  <a:extLst>
                    <a:ext uri="{FF2B5EF4-FFF2-40B4-BE49-F238E27FC236}">
                      <a16:creationId xmlns:a16="http://schemas.microsoft.com/office/drawing/2014/main" id="{3807E57C-E5D6-B7EA-3B01-AF9846E557D6}"/>
                    </a:ext>
                  </a:extLst>
                </p:cNvPr>
                <p:cNvPicPr/>
                <p:nvPr/>
              </p:nvPicPr>
              <p:blipFill>
                <a:blip r:embed="rId521"/>
                <a:stretch>
                  <a:fillRect/>
                </a:stretch>
              </p:blipFill>
              <p:spPr>
                <a:xfrm>
                  <a:off x="3270927" y="1911469"/>
                  <a:ext cx="4381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63" name="Freihand 62">
                  <a:extLst>
                    <a:ext uri="{FF2B5EF4-FFF2-40B4-BE49-F238E27FC236}">
                      <a16:creationId xmlns:a16="http://schemas.microsoft.com/office/drawing/2014/main" id="{7ECF8722-75AF-23DA-C95C-3EC0AAAA6B93}"/>
                    </a:ext>
                  </a:extLst>
                </p14:cNvPr>
                <p14:cNvContentPartPr/>
                <p14:nvPr/>
              </p14:nvContentPartPr>
              <p14:xfrm>
                <a:off x="2164287" y="1865029"/>
                <a:ext cx="741960" cy="77400"/>
              </p14:xfrm>
            </p:contentPart>
          </mc:Choice>
          <mc:Fallback xmlns="">
            <p:pic>
              <p:nvPicPr>
                <p:cNvPr id="63" name="Freihand 62">
                  <a:extLst>
                    <a:ext uri="{FF2B5EF4-FFF2-40B4-BE49-F238E27FC236}">
                      <a16:creationId xmlns:a16="http://schemas.microsoft.com/office/drawing/2014/main" id="{7ECF8722-75AF-23DA-C95C-3EC0AAAA6B93}"/>
                    </a:ext>
                  </a:extLst>
                </p:cNvPr>
                <p:cNvPicPr/>
                <p:nvPr/>
              </p:nvPicPr>
              <p:blipFill>
                <a:blip r:embed="rId523"/>
                <a:stretch>
                  <a:fillRect/>
                </a:stretch>
              </p:blipFill>
              <p:spPr>
                <a:xfrm>
                  <a:off x="2155287" y="1856389"/>
                  <a:ext cx="7596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30" name="Freihand 329">
                  <a:extLst>
                    <a:ext uri="{FF2B5EF4-FFF2-40B4-BE49-F238E27FC236}">
                      <a16:creationId xmlns:a16="http://schemas.microsoft.com/office/drawing/2014/main" id="{8E427069-0718-2FC3-0EE9-3E1286188609}"/>
                    </a:ext>
                  </a:extLst>
                </p14:cNvPr>
                <p14:cNvContentPartPr/>
                <p14:nvPr/>
              </p14:nvContentPartPr>
              <p14:xfrm>
                <a:off x="3358407" y="2168869"/>
                <a:ext cx="1031040" cy="88560"/>
              </p14:xfrm>
            </p:contentPart>
          </mc:Choice>
          <mc:Fallback xmlns="">
            <p:pic>
              <p:nvPicPr>
                <p:cNvPr id="330" name="Freihand 329">
                  <a:extLst>
                    <a:ext uri="{FF2B5EF4-FFF2-40B4-BE49-F238E27FC236}">
                      <a16:creationId xmlns:a16="http://schemas.microsoft.com/office/drawing/2014/main" id="{8E427069-0718-2FC3-0EE9-3E1286188609}"/>
                    </a:ext>
                  </a:extLst>
                </p:cNvPr>
                <p:cNvPicPr/>
                <p:nvPr/>
              </p:nvPicPr>
              <p:blipFill>
                <a:blip r:embed="rId525"/>
                <a:stretch>
                  <a:fillRect/>
                </a:stretch>
              </p:blipFill>
              <p:spPr>
                <a:xfrm>
                  <a:off x="3349767" y="2160229"/>
                  <a:ext cx="10486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31" name="Freihand 330">
                  <a:extLst>
                    <a:ext uri="{FF2B5EF4-FFF2-40B4-BE49-F238E27FC236}">
                      <a16:creationId xmlns:a16="http://schemas.microsoft.com/office/drawing/2014/main" id="{AB14CC1F-1913-B327-E27D-C3B44C703A97}"/>
                    </a:ext>
                  </a:extLst>
                </p14:cNvPr>
                <p14:cNvContentPartPr/>
                <p14:nvPr/>
              </p14:nvContentPartPr>
              <p14:xfrm>
                <a:off x="4302687" y="2032789"/>
                <a:ext cx="42480" cy="280080"/>
              </p14:xfrm>
            </p:contentPart>
          </mc:Choice>
          <mc:Fallback xmlns="">
            <p:pic>
              <p:nvPicPr>
                <p:cNvPr id="331" name="Freihand 330">
                  <a:extLst>
                    <a:ext uri="{FF2B5EF4-FFF2-40B4-BE49-F238E27FC236}">
                      <a16:creationId xmlns:a16="http://schemas.microsoft.com/office/drawing/2014/main" id="{AB14CC1F-1913-B327-E27D-C3B44C703A97}"/>
                    </a:ext>
                  </a:extLst>
                </p:cNvPr>
                <p:cNvPicPr/>
                <p:nvPr/>
              </p:nvPicPr>
              <p:blipFill>
                <a:blip r:embed="rId527"/>
                <a:stretch>
                  <a:fillRect/>
                </a:stretch>
              </p:blipFill>
              <p:spPr>
                <a:xfrm>
                  <a:off x="4293687" y="2024149"/>
                  <a:ext cx="6012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32" name="Freihand 331">
                  <a:extLst>
                    <a:ext uri="{FF2B5EF4-FFF2-40B4-BE49-F238E27FC236}">
                      <a16:creationId xmlns:a16="http://schemas.microsoft.com/office/drawing/2014/main" id="{6CDF518E-1880-B564-3296-0E3DD22BEE24}"/>
                    </a:ext>
                  </a:extLst>
                </p14:cNvPr>
                <p14:cNvContentPartPr/>
                <p14:nvPr/>
              </p14:nvContentPartPr>
              <p14:xfrm>
                <a:off x="3351207" y="2086789"/>
                <a:ext cx="57600" cy="298800"/>
              </p14:xfrm>
            </p:contentPart>
          </mc:Choice>
          <mc:Fallback xmlns="">
            <p:pic>
              <p:nvPicPr>
                <p:cNvPr id="332" name="Freihand 331">
                  <a:extLst>
                    <a:ext uri="{FF2B5EF4-FFF2-40B4-BE49-F238E27FC236}">
                      <a16:creationId xmlns:a16="http://schemas.microsoft.com/office/drawing/2014/main" id="{6CDF518E-1880-B564-3296-0E3DD22BEE24}"/>
                    </a:ext>
                  </a:extLst>
                </p:cNvPr>
                <p:cNvPicPr/>
                <p:nvPr/>
              </p:nvPicPr>
              <p:blipFill>
                <a:blip r:embed="rId529"/>
                <a:stretch>
                  <a:fillRect/>
                </a:stretch>
              </p:blipFill>
              <p:spPr>
                <a:xfrm>
                  <a:off x="3342567" y="2078149"/>
                  <a:ext cx="7524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33" name="Freihand 332">
                  <a:extLst>
                    <a:ext uri="{FF2B5EF4-FFF2-40B4-BE49-F238E27FC236}">
                      <a16:creationId xmlns:a16="http://schemas.microsoft.com/office/drawing/2014/main" id="{10326630-9717-2D14-5B62-444F8E5F9513}"/>
                    </a:ext>
                  </a:extLst>
                </p14:cNvPr>
                <p14:cNvContentPartPr/>
                <p14:nvPr/>
              </p14:nvContentPartPr>
              <p14:xfrm>
                <a:off x="4105047" y="1811029"/>
                <a:ext cx="451080" cy="280080"/>
              </p14:xfrm>
            </p:contentPart>
          </mc:Choice>
          <mc:Fallback xmlns="">
            <p:pic>
              <p:nvPicPr>
                <p:cNvPr id="333" name="Freihand 332">
                  <a:extLst>
                    <a:ext uri="{FF2B5EF4-FFF2-40B4-BE49-F238E27FC236}">
                      <a16:creationId xmlns:a16="http://schemas.microsoft.com/office/drawing/2014/main" id="{10326630-9717-2D14-5B62-444F8E5F9513}"/>
                    </a:ext>
                  </a:extLst>
                </p:cNvPr>
                <p:cNvPicPr/>
                <p:nvPr/>
              </p:nvPicPr>
              <p:blipFill>
                <a:blip r:embed="rId531"/>
                <a:stretch>
                  <a:fillRect/>
                </a:stretch>
              </p:blipFill>
              <p:spPr>
                <a:xfrm>
                  <a:off x="4096047" y="1802029"/>
                  <a:ext cx="46872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34" name="Freihand 333">
                  <a:extLst>
                    <a:ext uri="{FF2B5EF4-FFF2-40B4-BE49-F238E27FC236}">
                      <a16:creationId xmlns:a16="http://schemas.microsoft.com/office/drawing/2014/main" id="{38CA89BA-B777-3C31-838C-3C96B3EB134B}"/>
                    </a:ext>
                  </a:extLst>
                </p14:cNvPr>
                <p14:cNvContentPartPr/>
                <p14:nvPr/>
              </p14:nvContentPartPr>
              <p14:xfrm>
                <a:off x="4031607" y="1930189"/>
                <a:ext cx="222840" cy="194760"/>
              </p14:xfrm>
            </p:contentPart>
          </mc:Choice>
          <mc:Fallback xmlns="">
            <p:pic>
              <p:nvPicPr>
                <p:cNvPr id="334" name="Freihand 333">
                  <a:extLst>
                    <a:ext uri="{FF2B5EF4-FFF2-40B4-BE49-F238E27FC236}">
                      <a16:creationId xmlns:a16="http://schemas.microsoft.com/office/drawing/2014/main" id="{38CA89BA-B777-3C31-838C-3C96B3EB134B}"/>
                    </a:ext>
                  </a:extLst>
                </p:cNvPr>
                <p:cNvPicPr/>
                <p:nvPr/>
              </p:nvPicPr>
              <p:blipFill>
                <a:blip r:embed="rId533"/>
                <a:stretch>
                  <a:fillRect/>
                </a:stretch>
              </p:blipFill>
              <p:spPr>
                <a:xfrm>
                  <a:off x="4022607" y="1921549"/>
                  <a:ext cx="2404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35" name="Freihand 334">
                  <a:extLst>
                    <a:ext uri="{FF2B5EF4-FFF2-40B4-BE49-F238E27FC236}">
                      <a16:creationId xmlns:a16="http://schemas.microsoft.com/office/drawing/2014/main" id="{F30D766D-AD5F-E89D-35BE-6F7F3D360DC8}"/>
                    </a:ext>
                  </a:extLst>
                </p14:cNvPr>
                <p14:cNvContentPartPr/>
                <p14:nvPr/>
              </p14:nvContentPartPr>
              <p14:xfrm>
                <a:off x="4754487" y="1642909"/>
                <a:ext cx="141120" cy="196200"/>
              </p14:xfrm>
            </p:contentPart>
          </mc:Choice>
          <mc:Fallback xmlns="">
            <p:pic>
              <p:nvPicPr>
                <p:cNvPr id="335" name="Freihand 334">
                  <a:extLst>
                    <a:ext uri="{FF2B5EF4-FFF2-40B4-BE49-F238E27FC236}">
                      <a16:creationId xmlns:a16="http://schemas.microsoft.com/office/drawing/2014/main" id="{F30D766D-AD5F-E89D-35BE-6F7F3D360DC8}"/>
                    </a:ext>
                  </a:extLst>
                </p:cNvPr>
                <p:cNvPicPr/>
                <p:nvPr/>
              </p:nvPicPr>
              <p:blipFill>
                <a:blip r:embed="rId535"/>
                <a:stretch>
                  <a:fillRect/>
                </a:stretch>
              </p:blipFill>
              <p:spPr>
                <a:xfrm>
                  <a:off x="4745487" y="1634269"/>
                  <a:ext cx="1587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36" name="Freihand 335">
                  <a:extLst>
                    <a:ext uri="{FF2B5EF4-FFF2-40B4-BE49-F238E27FC236}">
                      <a16:creationId xmlns:a16="http://schemas.microsoft.com/office/drawing/2014/main" id="{337DD756-9117-CC95-3690-0D59C6606738}"/>
                    </a:ext>
                  </a:extLst>
                </p14:cNvPr>
                <p14:cNvContentPartPr/>
                <p14:nvPr/>
              </p14:nvContentPartPr>
              <p14:xfrm>
                <a:off x="4782927" y="1790869"/>
                <a:ext cx="184680" cy="36000"/>
              </p14:xfrm>
            </p:contentPart>
          </mc:Choice>
          <mc:Fallback xmlns="">
            <p:pic>
              <p:nvPicPr>
                <p:cNvPr id="336" name="Freihand 335">
                  <a:extLst>
                    <a:ext uri="{FF2B5EF4-FFF2-40B4-BE49-F238E27FC236}">
                      <a16:creationId xmlns:a16="http://schemas.microsoft.com/office/drawing/2014/main" id="{337DD756-9117-CC95-3690-0D59C6606738}"/>
                    </a:ext>
                  </a:extLst>
                </p:cNvPr>
                <p:cNvPicPr/>
                <p:nvPr/>
              </p:nvPicPr>
              <p:blipFill>
                <a:blip r:embed="rId537"/>
                <a:stretch>
                  <a:fillRect/>
                </a:stretch>
              </p:blipFill>
              <p:spPr>
                <a:xfrm>
                  <a:off x="4773927" y="1782229"/>
                  <a:ext cx="2023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37" name="Freihand 336">
                  <a:extLst>
                    <a:ext uri="{FF2B5EF4-FFF2-40B4-BE49-F238E27FC236}">
                      <a16:creationId xmlns:a16="http://schemas.microsoft.com/office/drawing/2014/main" id="{96E98E72-9930-BB4B-A0EF-01FB7AFB32B3}"/>
                    </a:ext>
                  </a:extLst>
                </p14:cNvPr>
                <p14:cNvContentPartPr/>
                <p14:nvPr/>
              </p14:nvContentPartPr>
              <p14:xfrm>
                <a:off x="4979487" y="1668829"/>
                <a:ext cx="139320" cy="202680"/>
              </p14:xfrm>
            </p:contentPart>
          </mc:Choice>
          <mc:Fallback xmlns="">
            <p:pic>
              <p:nvPicPr>
                <p:cNvPr id="337" name="Freihand 336">
                  <a:extLst>
                    <a:ext uri="{FF2B5EF4-FFF2-40B4-BE49-F238E27FC236}">
                      <a16:creationId xmlns:a16="http://schemas.microsoft.com/office/drawing/2014/main" id="{96E98E72-9930-BB4B-A0EF-01FB7AFB32B3}"/>
                    </a:ext>
                  </a:extLst>
                </p:cNvPr>
                <p:cNvPicPr/>
                <p:nvPr/>
              </p:nvPicPr>
              <p:blipFill>
                <a:blip r:embed="rId539"/>
                <a:stretch>
                  <a:fillRect/>
                </a:stretch>
              </p:blipFill>
              <p:spPr>
                <a:xfrm>
                  <a:off x="4970487" y="1660189"/>
                  <a:ext cx="1569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39" name="Freihand 338">
                  <a:extLst>
                    <a:ext uri="{FF2B5EF4-FFF2-40B4-BE49-F238E27FC236}">
                      <a16:creationId xmlns:a16="http://schemas.microsoft.com/office/drawing/2014/main" id="{64D6B637-5589-CF1B-2BCC-3C03DA628FAD}"/>
                    </a:ext>
                  </a:extLst>
                </p14:cNvPr>
                <p14:cNvContentPartPr/>
                <p14:nvPr/>
              </p14:nvContentPartPr>
              <p14:xfrm>
                <a:off x="5335167" y="1461109"/>
                <a:ext cx="312120" cy="309240"/>
              </p14:xfrm>
            </p:contentPart>
          </mc:Choice>
          <mc:Fallback xmlns="">
            <p:pic>
              <p:nvPicPr>
                <p:cNvPr id="339" name="Freihand 338">
                  <a:extLst>
                    <a:ext uri="{FF2B5EF4-FFF2-40B4-BE49-F238E27FC236}">
                      <a16:creationId xmlns:a16="http://schemas.microsoft.com/office/drawing/2014/main" id="{64D6B637-5589-CF1B-2BCC-3C03DA628FAD}"/>
                    </a:ext>
                  </a:extLst>
                </p:cNvPr>
                <p:cNvPicPr/>
                <p:nvPr/>
              </p:nvPicPr>
              <p:blipFill>
                <a:blip r:embed="rId541"/>
                <a:stretch>
                  <a:fillRect/>
                </a:stretch>
              </p:blipFill>
              <p:spPr>
                <a:xfrm>
                  <a:off x="5326527" y="1452109"/>
                  <a:ext cx="32976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40" name="Freihand 339">
                  <a:extLst>
                    <a:ext uri="{FF2B5EF4-FFF2-40B4-BE49-F238E27FC236}">
                      <a16:creationId xmlns:a16="http://schemas.microsoft.com/office/drawing/2014/main" id="{B5B86488-AEE3-5679-72FE-F19A2CFA054B}"/>
                    </a:ext>
                  </a:extLst>
                </p14:cNvPr>
                <p14:cNvContentPartPr/>
                <p14:nvPr/>
              </p14:nvContentPartPr>
              <p14:xfrm>
                <a:off x="5725047" y="1511869"/>
                <a:ext cx="294480" cy="186120"/>
              </p14:xfrm>
            </p:contentPart>
          </mc:Choice>
          <mc:Fallback xmlns="">
            <p:pic>
              <p:nvPicPr>
                <p:cNvPr id="340" name="Freihand 339">
                  <a:extLst>
                    <a:ext uri="{FF2B5EF4-FFF2-40B4-BE49-F238E27FC236}">
                      <a16:creationId xmlns:a16="http://schemas.microsoft.com/office/drawing/2014/main" id="{B5B86488-AEE3-5679-72FE-F19A2CFA054B}"/>
                    </a:ext>
                  </a:extLst>
                </p:cNvPr>
                <p:cNvPicPr/>
                <p:nvPr/>
              </p:nvPicPr>
              <p:blipFill>
                <a:blip r:embed="rId543"/>
                <a:stretch>
                  <a:fillRect/>
                </a:stretch>
              </p:blipFill>
              <p:spPr>
                <a:xfrm>
                  <a:off x="5716047" y="1503229"/>
                  <a:ext cx="31212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41" name="Freihand 340">
                  <a:extLst>
                    <a:ext uri="{FF2B5EF4-FFF2-40B4-BE49-F238E27FC236}">
                      <a16:creationId xmlns:a16="http://schemas.microsoft.com/office/drawing/2014/main" id="{B4772016-746C-018C-6479-2C97BC59B23C}"/>
                    </a:ext>
                  </a:extLst>
                </p14:cNvPr>
                <p14:cNvContentPartPr/>
                <p14:nvPr/>
              </p14:nvContentPartPr>
              <p14:xfrm>
                <a:off x="6011967" y="1367869"/>
                <a:ext cx="204480" cy="200880"/>
              </p14:xfrm>
            </p:contentPart>
          </mc:Choice>
          <mc:Fallback xmlns="">
            <p:pic>
              <p:nvPicPr>
                <p:cNvPr id="341" name="Freihand 340">
                  <a:extLst>
                    <a:ext uri="{FF2B5EF4-FFF2-40B4-BE49-F238E27FC236}">
                      <a16:creationId xmlns:a16="http://schemas.microsoft.com/office/drawing/2014/main" id="{B4772016-746C-018C-6479-2C97BC59B23C}"/>
                    </a:ext>
                  </a:extLst>
                </p:cNvPr>
                <p:cNvPicPr/>
                <p:nvPr/>
              </p:nvPicPr>
              <p:blipFill>
                <a:blip r:embed="rId545"/>
                <a:stretch>
                  <a:fillRect/>
                </a:stretch>
              </p:blipFill>
              <p:spPr>
                <a:xfrm>
                  <a:off x="6003327" y="1359229"/>
                  <a:ext cx="2221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42" name="Freihand 341">
                  <a:extLst>
                    <a:ext uri="{FF2B5EF4-FFF2-40B4-BE49-F238E27FC236}">
                      <a16:creationId xmlns:a16="http://schemas.microsoft.com/office/drawing/2014/main" id="{8D11BB1A-14FC-0DC1-9938-473E2CB1BB5D}"/>
                    </a:ext>
                  </a:extLst>
                </p14:cNvPr>
                <p14:cNvContentPartPr/>
                <p14:nvPr/>
              </p14:nvContentPartPr>
              <p14:xfrm>
                <a:off x="6412287" y="1276789"/>
                <a:ext cx="240480" cy="183960"/>
              </p14:xfrm>
            </p:contentPart>
          </mc:Choice>
          <mc:Fallback xmlns="">
            <p:pic>
              <p:nvPicPr>
                <p:cNvPr id="342" name="Freihand 341">
                  <a:extLst>
                    <a:ext uri="{FF2B5EF4-FFF2-40B4-BE49-F238E27FC236}">
                      <a16:creationId xmlns:a16="http://schemas.microsoft.com/office/drawing/2014/main" id="{8D11BB1A-14FC-0DC1-9938-473E2CB1BB5D}"/>
                    </a:ext>
                  </a:extLst>
                </p:cNvPr>
                <p:cNvPicPr/>
                <p:nvPr/>
              </p:nvPicPr>
              <p:blipFill>
                <a:blip r:embed="rId547"/>
                <a:stretch>
                  <a:fillRect/>
                </a:stretch>
              </p:blipFill>
              <p:spPr>
                <a:xfrm>
                  <a:off x="6403287" y="1267789"/>
                  <a:ext cx="2581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43" name="Freihand 342">
                  <a:extLst>
                    <a:ext uri="{FF2B5EF4-FFF2-40B4-BE49-F238E27FC236}">
                      <a16:creationId xmlns:a16="http://schemas.microsoft.com/office/drawing/2014/main" id="{538FBE8C-EEBC-E537-68B0-9711FC0A93BD}"/>
                    </a:ext>
                  </a:extLst>
                </p14:cNvPr>
                <p14:cNvContentPartPr/>
                <p14:nvPr/>
              </p14:nvContentPartPr>
              <p14:xfrm>
                <a:off x="6669687" y="1304869"/>
                <a:ext cx="97200" cy="117000"/>
              </p14:xfrm>
            </p:contentPart>
          </mc:Choice>
          <mc:Fallback xmlns="">
            <p:pic>
              <p:nvPicPr>
                <p:cNvPr id="343" name="Freihand 342">
                  <a:extLst>
                    <a:ext uri="{FF2B5EF4-FFF2-40B4-BE49-F238E27FC236}">
                      <a16:creationId xmlns:a16="http://schemas.microsoft.com/office/drawing/2014/main" id="{538FBE8C-EEBC-E537-68B0-9711FC0A93BD}"/>
                    </a:ext>
                  </a:extLst>
                </p:cNvPr>
                <p:cNvPicPr/>
                <p:nvPr/>
              </p:nvPicPr>
              <p:blipFill>
                <a:blip r:embed="rId549"/>
                <a:stretch>
                  <a:fillRect/>
                </a:stretch>
              </p:blipFill>
              <p:spPr>
                <a:xfrm>
                  <a:off x="6661047" y="1295869"/>
                  <a:ext cx="1148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44" name="Freihand 343">
                  <a:extLst>
                    <a:ext uri="{FF2B5EF4-FFF2-40B4-BE49-F238E27FC236}">
                      <a16:creationId xmlns:a16="http://schemas.microsoft.com/office/drawing/2014/main" id="{7FFB21CE-45AA-CA96-3A54-C115A84147CE}"/>
                    </a:ext>
                  </a:extLst>
                </p14:cNvPr>
                <p14:cNvContentPartPr/>
                <p14:nvPr/>
              </p14:nvContentPartPr>
              <p14:xfrm>
                <a:off x="5343807" y="1805629"/>
                <a:ext cx="334800" cy="146160"/>
              </p14:xfrm>
            </p:contentPart>
          </mc:Choice>
          <mc:Fallback xmlns="">
            <p:pic>
              <p:nvPicPr>
                <p:cNvPr id="344" name="Freihand 343">
                  <a:extLst>
                    <a:ext uri="{FF2B5EF4-FFF2-40B4-BE49-F238E27FC236}">
                      <a16:creationId xmlns:a16="http://schemas.microsoft.com/office/drawing/2014/main" id="{7FFB21CE-45AA-CA96-3A54-C115A84147CE}"/>
                    </a:ext>
                  </a:extLst>
                </p:cNvPr>
                <p:cNvPicPr/>
                <p:nvPr/>
              </p:nvPicPr>
              <p:blipFill>
                <a:blip r:embed="rId551"/>
                <a:stretch>
                  <a:fillRect/>
                </a:stretch>
              </p:blipFill>
              <p:spPr>
                <a:xfrm>
                  <a:off x="5334807" y="1796629"/>
                  <a:ext cx="3524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45" name="Freihand 344">
                  <a:extLst>
                    <a:ext uri="{FF2B5EF4-FFF2-40B4-BE49-F238E27FC236}">
                      <a16:creationId xmlns:a16="http://schemas.microsoft.com/office/drawing/2014/main" id="{35C29E63-CE9B-A3E4-59BF-6DF7C398F298}"/>
                    </a:ext>
                  </a:extLst>
                </p14:cNvPr>
                <p14:cNvContentPartPr/>
                <p14:nvPr/>
              </p14:nvContentPartPr>
              <p14:xfrm>
                <a:off x="5637927" y="1745869"/>
                <a:ext cx="68040" cy="41040"/>
              </p14:xfrm>
            </p:contentPart>
          </mc:Choice>
          <mc:Fallback xmlns="">
            <p:pic>
              <p:nvPicPr>
                <p:cNvPr id="345" name="Freihand 344">
                  <a:extLst>
                    <a:ext uri="{FF2B5EF4-FFF2-40B4-BE49-F238E27FC236}">
                      <a16:creationId xmlns:a16="http://schemas.microsoft.com/office/drawing/2014/main" id="{35C29E63-CE9B-A3E4-59BF-6DF7C398F298}"/>
                    </a:ext>
                  </a:extLst>
                </p:cNvPr>
                <p:cNvPicPr/>
                <p:nvPr/>
              </p:nvPicPr>
              <p:blipFill>
                <a:blip r:embed="rId553"/>
                <a:stretch>
                  <a:fillRect/>
                </a:stretch>
              </p:blipFill>
              <p:spPr>
                <a:xfrm>
                  <a:off x="5628927" y="1737229"/>
                  <a:ext cx="856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46" name="Freihand 345">
                  <a:extLst>
                    <a:ext uri="{FF2B5EF4-FFF2-40B4-BE49-F238E27FC236}">
                      <a16:creationId xmlns:a16="http://schemas.microsoft.com/office/drawing/2014/main" id="{268DC203-DA86-48DF-6945-F6BDAF9C898F}"/>
                    </a:ext>
                  </a:extLst>
                </p14:cNvPr>
                <p14:cNvContentPartPr/>
                <p14:nvPr/>
              </p14:nvContentPartPr>
              <p14:xfrm>
                <a:off x="5773647" y="1775389"/>
                <a:ext cx="266760" cy="79920"/>
              </p14:xfrm>
            </p:contentPart>
          </mc:Choice>
          <mc:Fallback xmlns="">
            <p:pic>
              <p:nvPicPr>
                <p:cNvPr id="346" name="Freihand 345">
                  <a:extLst>
                    <a:ext uri="{FF2B5EF4-FFF2-40B4-BE49-F238E27FC236}">
                      <a16:creationId xmlns:a16="http://schemas.microsoft.com/office/drawing/2014/main" id="{268DC203-DA86-48DF-6945-F6BDAF9C898F}"/>
                    </a:ext>
                  </a:extLst>
                </p:cNvPr>
                <p:cNvPicPr/>
                <p:nvPr/>
              </p:nvPicPr>
              <p:blipFill>
                <a:blip r:embed="rId555"/>
                <a:stretch>
                  <a:fillRect/>
                </a:stretch>
              </p:blipFill>
              <p:spPr>
                <a:xfrm>
                  <a:off x="5765007" y="1766749"/>
                  <a:ext cx="2844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48" name="Freihand 347">
                  <a:extLst>
                    <a:ext uri="{FF2B5EF4-FFF2-40B4-BE49-F238E27FC236}">
                      <a16:creationId xmlns:a16="http://schemas.microsoft.com/office/drawing/2014/main" id="{9C27F1AD-5E9F-70EC-0DD2-CD3D216BDEF4}"/>
                    </a:ext>
                  </a:extLst>
                </p14:cNvPr>
                <p14:cNvContentPartPr/>
                <p14:nvPr/>
              </p14:nvContentPartPr>
              <p14:xfrm>
                <a:off x="6149127" y="1649029"/>
                <a:ext cx="225360" cy="179280"/>
              </p14:xfrm>
            </p:contentPart>
          </mc:Choice>
          <mc:Fallback xmlns="">
            <p:pic>
              <p:nvPicPr>
                <p:cNvPr id="348" name="Freihand 347">
                  <a:extLst>
                    <a:ext uri="{FF2B5EF4-FFF2-40B4-BE49-F238E27FC236}">
                      <a16:creationId xmlns:a16="http://schemas.microsoft.com/office/drawing/2014/main" id="{9C27F1AD-5E9F-70EC-0DD2-CD3D216BDEF4}"/>
                    </a:ext>
                  </a:extLst>
                </p:cNvPr>
                <p:cNvPicPr/>
                <p:nvPr/>
              </p:nvPicPr>
              <p:blipFill>
                <a:blip r:embed="rId557"/>
                <a:stretch>
                  <a:fillRect/>
                </a:stretch>
              </p:blipFill>
              <p:spPr>
                <a:xfrm>
                  <a:off x="6140127" y="1640029"/>
                  <a:ext cx="2430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49" name="Freihand 348">
                  <a:extLst>
                    <a:ext uri="{FF2B5EF4-FFF2-40B4-BE49-F238E27FC236}">
                      <a16:creationId xmlns:a16="http://schemas.microsoft.com/office/drawing/2014/main" id="{94642A48-13DF-3AB5-D727-A5952F8A9283}"/>
                    </a:ext>
                  </a:extLst>
                </p14:cNvPr>
                <p14:cNvContentPartPr/>
                <p14:nvPr/>
              </p14:nvContentPartPr>
              <p14:xfrm>
                <a:off x="6401127" y="1567309"/>
                <a:ext cx="276840" cy="219240"/>
              </p14:xfrm>
            </p:contentPart>
          </mc:Choice>
          <mc:Fallback xmlns="">
            <p:pic>
              <p:nvPicPr>
                <p:cNvPr id="349" name="Freihand 348">
                  <a:extLst>
                    <a:ext uri="{FF2B5EF4-FFF2-40B4-BE49-F238E27FC236}">
                      <a16:creationId xmlns:a16="http://schemas.microsoft.com/office/drawing/2014/main" id="{94642A48-13DF-3AB5-D727-A5952F8A9283}"/>
                    </a:ext>
                  </a:extLst>
                </p:cNvPr>
                <p:cNvPicPr/>
                <p:nvPr/>
              </p:nvPicPr>
              <p:blipFill>
                <a:blip r:embed="rId559"/>
                <a:stretch>
                  <a:fillRect/>
                </a:stretch>
              </p:blipFill>
              <p:spPr>
                <a:xfrm>
                  <a:off x="6392127" y="1558309"/>
                  <a:ext cx="29448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50" name="Freihand 349">
                  <a:extLst>
                    <a:ext uri="{FF2B5EF4-FFF2-40B4-BE49-F238E27FC236}">
                      <a16:creationId xmlns:a16="http://schemas.microsoft.com/office/drawing/2014/main" id="{E9F16E54-7137-CEC1-23EA-021E541982BD}"/>
                    </a:ext>
                  </a:extLst>
                </p14:cNvPr>
                <p14:cNvContentPartPr/>
                <p14:nvPr/>
              </p14:nvContentPartPr>
              <p14:xfrm>
                <a:off x="6671487" y="1613389"/>
                <a:ext cx="249840" cy="85680"/>
              </p14:xfrm>
            </p:contentPart>
          </mc:Choice>
          <mc:Fallback xmlns="">
            <p:pic>
              <p:nvPicPr>
                <p:cNvPr id="350" name="Freihand 349">
                  <a:extLst>
                    <a:ext uri="{FF2B5EF4-FFF2-40B4-BE49-F238E27FC236}">
                      <a16:creationId xmlns:a16="http://schemas.microsoft.com/office/drawing/2014/main" id="{E9F16E54-7137-CEC1-23EA-021E541982BD}"/>
                    </a:ext>
                  </a:extLst>
                </p:cNvPr>
                <p:cNvPicPr/>
                <p:nvPr/>
              </p:nvPicPr>
              <p:blipFill>
                <a:blip r:embed="rId561"/>
                <a:stretch>
                  <a:fillRect/>
                </a:stretch>
              </p:blipFill>
              <p:spPr>
                <a:xfrm>
                  <a:off x="6662487" y="1604749"/>
                  <a:ext cx="2674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51" name="Freihand 350">
                  <a:extLst>
                    <a:ext uri="{FF2B5EF4-FFF2-40B4-BE49-F238E27FC236}">
                      <a16:creationId xmlns:a16="http://schemas.microsoft.com/office/drawing/2014/main" id="{E88CEFD4-2DD4-BFEF-45BE-528A81B871A1}"/>
                    </a:ext>
                  </a:extLst>
                </p14:cNvPr>
                <p14:cNvContentPartPr/>
                <p14:nvPr/>
              </p14:nvContentPartPr>
              <p14:xfrm>
                <a:off x="6459807" y="1580269"/>
                <a:ext cx="68040" cy="15840"/>
              </p14:xfrm>
            </p:contentPart>
          </mc:Choice>
          <mc:Fallback xmlns="">
            <p:pic>
              <p:nvPicPr>
                <p:cNvPr id="351" name="Freihand 350">
                  <a:extLst>
                    <a:ext uri="{FF2B5EF4-FFF2-40B4-BE49-F238E27FC236}">
                      <a16:creationId xmlns:a16="http://schemas.microsoft.com/office/drawing/2014/main" id="{E88CEFD4-2DD4-BFEF-45BE-528A81B871A1}"/>
                    </a:ext>
                  </a:extLst>
                </p:cNvPr>
                <p:cNvPicPr/>
                <p:nvPr/>
              </p:nvPicPr>
              <p:blipFill>
                <a:blip r:embed="rId563"/>
                <a:stretch>
                  <a:fillRect/>
                </a:stretch>
              </p:blipFill>
              <p:spPr>
                <a:xfrm>
                  <a:off x="6450807" y="1571629"/>
                  <a:ext cx="856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52" name="Freihand 351">
                  <a:extLst>
                    <a:ext uri="{FF2B5EF4-FFF2-40B4-BE49-F238E27FC236}">
                      <a16:creationId xmlns:a16="http://schemas.microsoft.com/office/drawing/2014/main" id="{248AC831-9F83-FFCB-C26C-B24346AAE448}"/>
                    </a:ext>
                  </a:extLst>
                </p14:cNvPr>
                <p14:cNvContentPartPr/>
                <p14:nvPr/>
              </p14:nvContentPartPr>
              <p14:xfrm>
                <a:off x="6957327" y="1580269"/>
                <a:ext cx="204120" cy="77760"/>
              </p14:xfrm>
            </p:contentPart>
          </mc:Choice>
          <mc:Fallback xmlns="">
            <p:pic>
              <p:nvPicPr>
                <p:cNvPr id="352" name="Freihand 351">
                  <a:extLst>
                    <a:ext uri="{FF2B5EF4-FFF2-40B4-BE49-F238E27FC236}">
                      <a16:creationId xmlns:a16="http://schemas.microsoft.com/office/drawing/2014/main" id="{248AC831-9F83-FFCB-C26C-B24346AAE448}"/>
                    </a:ext>
                  </a:extLst>
                </p:cNvPr>
                <p:cNvPicPr/>
                <p:nvPr/>
              </p:nvPicPr>
              <p:blipFill>
                <a:blip r:embed="rId565"/>
                <a:stretch>
                  <a:fillRect/>
                </a:stretch>
              </p:blipFill>
              <p:spPr>
                <a:xfrm>
                  <a:off x="6948327" y="1571269"/>
                  <a:ext cx="2217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53" name="Freihand 352">
                  <a:extLst>
                    <a:ext uri="{FF2B5EF4-FFF2-40B4-BE49-F238E27FC236}">
                      <a16:creationId xmlns:a16="http://schemas.microsoft.com/office/drawing/2014/main" id="{C366AAA2-382A-9027-2D7F-1706A0FB7A93}"/>
                    </a:ext>
                  </a:extLst>
                </p14:cNvPr>
                <p14:cNvContentPartPr/>
                <p14:nvPr/>
              </p14:nvContentPartPr>
              <p14:xfrm>
                <a:off x="7170087" y="1478389"/>
                <a:ext cx="122760" cy="150480"/>
              </p14:xfrm>
            </p:contentPart>
          </mc:Choice>
          <mc:Fallback xmlns="">
            <p:pic>
              <p:nvPicPr>
                <p:cNvPr id="353" name="Freihand 352">
                  <a:extLst>
                    <a:ext uri="{FF2B5EF4-FFF2-40B4-BE49-F238E27FC236}">
                      <a16:creationId xmlns:a16="http://schemas.microsoft.com/office/drawing/2014/main" id="{C366AAA2-382A-9027-2D7F-1706A0FB7A93}"/>
                    </a:ext>
                  </a:extLst>
                </p:cNvPr>
                <p:cNvPicPr/>
                <p:nvPr/>
              </p:nvPicPr>
              <p:blipFill>
                <a:blip r:embed="rId567"/>
                <a:stretch>
                  <a:fillRect/>
                </a:stretch>
              </p:blipFill>
              <p:spPr>
                <a:xfrm>
                  <a:off x="7161447" y="1469389"/>
                  <a:ext cx="1404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54" name="Freihand 353">
                  <a:extLst>
                    <a:ext uri="{FF2B5EF4-FFF2-40B4-BE49-F238E27FC236}">
                      <a16:creationId xmlns:a16="http://schemas.microsoft.com/office/drawing/2014/main" id="{F28CB326-5DB3-C6A0-6A80-FEF90526530A}"/>
                    </a:ext>
                  </a:extLst>
                </p14:cNvPr>
                <p14:cNvContentPartPr/>
                <p14:nvPr/>
              </p14:nvContentPartPr>
              <p14:xfrm>
                <a:off x="7307247" y="1395589"/>
                <a:ext cx="144360" cy="187560"/>
              </p14:xfrm>
            </p:contentPart>
          </mc:Choice>
          <mc:Fallback xmlns="">
            <p:pic>
              <p:nvPicPr>
                <p:cNvPr id="354" name="Freihand 353">
                  <a:extLst>
                    <a:ext uri="{FF2B5EF4-FFF2-40B4-BE49-F238E27FC236}">
                      <a16:creationId xmlns:a16="http://schemas.microsoft.com/office/drawing/2014/main" id="{F28CB326-5DB3-C6A0-6A80-FEF90526530A}"/>
                    </a:ext>
                  </a:extLst>
                </p:cNvPr>
                <p:cNvPicPr/>
                <p:nvPr/>
              </p:nvPicPr>
              <p:blipFill>
                <a:blip r:embed="rId569"/>
                <a:stretch>
                  <a:fillRect/>
                </a:stretch>
              </p:blipFill>
              <p:spPr>
                <a:xfrm>
                  <a:off x="7298607" y="1386949"/>
                  <a:ext cx="1620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55" name="Freihand 354">
                  <a:extLst>
                    <a:ext uri="{FF2B5EF4-FFF2-40B4-BE49-F238E27FC236}">
                      <a16:creationId xmlns:a16="http://schemas.microsoft.com/office/drawing/2014/main" id="{45D81757-A535-3E35-21FD-264AE2AA6452}"/>
                    </a:ext>
                  </a:extLst>
                </p14:cNvPr>
                <p14:cNvContentPartPr/>
                <p14:nvPr/>
              </p14:nvContentPartPr>
              <p14:xfrm>
                <a:off x="7523247" y="1290109"/>
                <a:ext cx="385200" cy="334440"/>
              </p14:xfrm>
            </p:contentPart>
          </mc:Choice>
          <mc:Fallback xmlns="">
            <p:pic>
              <p:nvPicPr>
                <p:cNvPr id="355" name="Freihand 354">
                  <a:extLst>
                    <a:ext uri="{FF2B5EF4-FFF2-40B4-BE49-F238E27FC236}">
                      <a16:creationId xmlns:a16="http://schemas.microsoft.com/office/drawing/2014/main" id="{45D81757-A535-3E35-21FD-264AE2AA6452}"/>
                    </a:ext>
                  </a:extLst>
                </p:cNvPr>
                <p:cNvPicPr/>
                <p:nvPr/>
              </p:nvPicPr>
              <p:blipFill>
                <a:blip r:embed="rId571"/>
                <a:stretch>
                  <a:fillRect/>
                </a:stretch>
              </p:blipFill>
              <p:spPr>
                <a:xfrm>
                  <a:off x="7514247" y="1281469"/>
                  <a:ext cx="40284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56" name="Freihand 355">
                  <a:extLst>
                    <a:ext uri="{FF2B5EF4-FFF2-40B4-BE49-F238E27FC236}">
                      <a16:creationId xmlns:a16="http://schemas.microsoft.com/office/drawing/2014/main" id="{763CC1DB-1F5A-C008-F31B-8F8EE8B66199}"/>
                    </a:ext>
                  </a:extLst>
                </p14:cNvPr>
                <p14:cNvContentPartPr/>
                <p14:nvPr/>
              </p14:nvContentPartPr>
              <p14:xfrm>
                <a:off x="7904487" y="1259149"/>
                <a:ext cx="271080" cy="205200"/>
              </p14:xfrm>
            </p:contentPart>
          </mc:Choice>
          <mc:Fallback xmlns="">
            <p:pic>
              <p:nvPicPr>
                <p:cNvPr id="356" name="Freihand 355">
                  <a:extLst>
                    <a:ext uri="{FF2B5EF4-FFF2-40B4-BE49-F238E27FC236}">
                      <a16:creationId xmlns:a16="http://schemas.microsoft.com/office/drawing/2014/main" id="{763CC1DB-1F5A-C008-F31B-8F8EE8B66199}"/>
                    </a:ext>
                  </a:extLst>
                </p:cNvPr>
                <p:cNvPicPr/>
                <p:nvPr/>
              </p:nvPicPr>
              <p:blipFill>
                <a:blip r:embed="rId573"/>
                <a:stretch>
                  <a:fillRect/>
                </a:stretch>
              </p:blipFill>
              <p:spPr>
                <a:xfrm>
                  <a:off x="7895847" y="1250509"/>
                  <a:ext cx="2887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57" name="Freihand 356">
                  <a:extLst>
                    <a:ext uri="{FF2B5EF4-FFF2-40B4-BE49-F238E27FC236}">
                      <a16:creationId xmlns:a16="http://schemas.microsoft.com/office/drawing/2014/main" id="{72808A45-C207-16D5-7E87-F804503B9546}"/>
                    </a:ext>
                  </a:extLst>
                </p14:cNvPr>
                <p14:cNvContentPartPr/>
                <p14:nvPr/>
              </p14:nvContentPartPr>
              <p14:xfrm>
                <a:off x="8171247" y="1303789"/>
                <a:ext cx="83880" cy="122040"/>
              </p14:xfrm>
            </p:contentPart>
          </mc:Choice>
          <mc:Fallback xmlns="">
            <p:pic>
              <p:nvPicPr>
                <p:cNvPr id="357" name="Freihand 356">
                  <a:extLst>
                    <a:ext uri="{FF2B5EF4-FFF2-40B4-BE49-F238E27FC236}">
                      <a16:creationId xmlns:a16="http://schemas.microsoft.com/office/drawing/2014/main" id="{72808A45-C207-16D5-7E87-F804503B9546}"/>
                    </a:ext>
                  </a:extLst>
                </p:cNvPr>
                <p:cNvPicPr/>
                <p:nvPr/>
              </p:nvPicPr>
              <p:blipFill>
                <a:blip r:embed="rId575"/>
                <a:stretch>
                  <a:fillRect/>
                </a:stretch>
              </p:blipFill>
              <p:spPr>
                <a:xfrm>
                  <a:off x="8162607" y="1295149"/>
                  <a:ext cx="1015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59" name="Freihand 358">
                  <a:extLst>
                    <a:ext uri="{FF2B5EF4-FFF2-40B4-BE49-F238E27FC236}">
                      <a16:creationId xmlns:a16="http://schemas.microsoft.com/office/drawing/2014/main" id="{7B41AFF3-5B06-4AF6-B80E-C2E7BB8C424C}"/>
                    </a:ext>
                  </a:extLst>
                </p14:cNvPr>
                <p14:cNvContentPartPr/>
                <p14:nvPr/>
              </p14:nvContentPartPr>
              <p14:xfrm>
                <a:off x="3381087" y="1987789"/>
                <a:ext cx="23760" cy="372600"/>
              </p14:xfrm>
            </p:contentPart>
          </mc:Choice>
          <mc:Fallback xmlns="">
            <p:pic>
              <p:nvPicPr>
                <p:cNvPr id="359" name="Freihand 358">
                  <a:extLst>
                    <a:ext uri="{FF2B5EF4-FFF2-40B4-BE49-F238E27FC236}">
                      <a16:creationId xmlns:a16="http://schemas.microsoft.com/office/drawing/2014/main" id="{7B41AFF3-5B06-4AF6-B80E-C2E7BB8C424C}"/>
                    </a:ext>
                  </a:extLst>
                </p:cNvPr>
                <p:cNvPicPr/>
                <p:nvPr/>
              </p:nvPicPr>
              <p:blipFill>
                <a:blip r:embed="rId577"/>
                <a:stretch>
                  <a:fillRect/>
                </a:stretch>
              </p:blipFill>
              <p:spPr>
                <a:xfrm>
                  <a:off x="3372087" y="1979149"/>
                  <a:ext cx="41400"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60" name="Freihand 359">
                  <a:extLst>
                    <a:ext uri="{FF2B5EF4-FFF2-40B4-BE49-F238E27FC236}">
                      <a16:creationId xmlns:a16="http://schemas.microsoft.com/office/drawing/2014/main" id="{A6428998-FA08-3297-53F8-BFE8F682BFCB}"/>
                    </a:ext>
                  </a:extLst>
                </p14:cNvPr>
                <p14:cNvContentPartPr/>
                <p14:nvPr/>
              </p14:nvContentPartPr>
              <p14:xfrm>
                <a:off x="4328247" y="2016949"/>
                <a:ext cx="27720" cy="360000"/>
              </p14:xfrm>
            </p:contentPart>
          </mc:Choice>
          <mc:Fallback xmlns="">
            <p:pic>
              <p:nvPicPr>
                <p:cNvPr id="360" name="Freihand 359">
                  <a:extLst>
                    <a:ext uri="{FF2B5EF4-FFF2-40B4-BE49-F238E27FC236}">
                      <a16:creationId xmlns:a16="http://schemas.microsoft.com/office/drawing/2014/main" id="{A6428998-FA08-3297-53F8-BFE8F682BFCB}"/>
                    </a:ext>
                  </a:extLst>
                </p:cNvPr>
                <p:cNvPicPr/>
                <p:nvPr/>
              </p:nvPicPr>
              <p:blipFill>
                <a:blip r:embed="rId579"/>
                <a:stretch>
                  <a:fillRect/>
                </a:stretch>
              </p:blipFill>
              <p:spPr>
                <a:xfrm>
                  <a:off x="4319607" y="2007949"/>
                  <a:ext cx="4536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62" name="Freihand 361">
                  <a:extLst>
                    <a:ext uri="{FF2B5EF4-FFF2-40B4-BE49-F238E27FC236}">
                      <a16:creationId xmlns:a16="http://schemas.microsoft.com/office/drawing/2014/main" id="{25732F76-045D-2A63-73D5-DBCF2084E44F}"/>
                    </a:ext>
                  </a:extLst>
                </p14:cNvPr>
                <p14:cNvContentPartPr/>
                <p14:nvPr/>
              </p14:nvContentPartPr>
              <p14:xfrm>
                <a:off x="3348687" y="1996429"/>
                <a:ext cx="85680" cy="443160"/>
              </p14:xfrm>
            </p:contentPart>
          </mc:Choice>
          <mc:Fallback xmlns="">
            <p:pic>
              <p:nvPicPr>
                <p:cNvPr id="362" name="Freihand 361">
                  <a:extLst>
                    <a:ext uri="{FF2B5EF4-FFF2-40B4-BE49-F238E27FC236}">
                      <a16:creationId xmlns:a16="http://schemas.microsoft.com/office/drawing/2014/main" id="{25732F76-045D-2A63-73D5-DBCF2084E44F}"/>
                    </a:ext>
                  </a:extLst>
                </p:cNvPr>
                <p:cNvPicPr/>
                <p:nvPr/>
              </p:nvPicPr>
              <p:blipFill>
                <a:blip r:embed="rId581"/>
                <a:stretch>
                  <a:fillRect/>
                </a:stretch>
              </p:blipFill>
              <p:spPr>
                <a:xfrm>
                  <a:off x="3339687" y="1987429"/>
                  <a:ext cx="103320" cy="46080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63" name="Freihand 362">
                  <a:extLst>
                    <a:ext uri="{FF2B5EF4-FFF2-40B4-BE49-F238E27FC236}">
                      <a16:creationId xmlns:a16="http://schemas.microsoft.com/office/drawing/2014/main" id="{CA09237A-4DC6-7420-F47E-82CDF790398C}"/>
                    </a:ext>
                  </a:extLst>
                </p14:cNvPr>
                <p14:cNvContentPartPr/>
                <p14:nvPr/>
              </p14:nvContentPartPr>
              <p14:xfrm>
                <a:off x="4310607" y="2049709"/>
                <a:ext cx="84600" cy="268920"/>
              </p14:xfrm>
            </p:contentPart>
          </mc:Choice>
          <mc:Fallback xmlns="">
            <p:pic>
              <p:nvPicPr>
                <p:cNvPr id="363" name="Freihand 362">
                  <a:extLst>
                    <a:ext uri="{FF2B5EF4-FFF2-40B4-BE49-F238E27FC236}">
                      <a16:creationId xmlns:a16="http://schemas.microsoft.com/office/drawing/2014/main" id="{CA09237A-4DC6-7420-F47E-82CDF790398C}"/>
                    </a:ext>
                  </a:extLst>
                </p:cNvPr>
                <p:cNvPicPr/>
                <p:nvPr/>
              </p:nvPicPr>
              <p:blipFill>
                <a:blip r:embed="rId583"/>
                <a:stretch>
                  <a:fillRect/>
                </a:stretch>
              </p:blipFill>
              <p:spPr>
                <a:xfrm>
                  <a:off x="4301607" y="2040709"/>
                  <a:ext cx="10224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64" name="Freihand 363">
                  <a:extLst>
                    <a:ext uri="{FF2B5EF4-FFF2-40B4-BE49-F238E27FC236}">
                      <a16:creationId xmlns:a16="http://schemas.microsoft.com/office/drawing/2014/main" id="{2E5CB279-2031-52E4-C223-EBAFCD9F9EC7}"/>
                    </a:ext>
                  </a:extLst>
                </p14:cNvPr>
                <p14:cNvContentPartPr/>
                <p14:nvPr/>
              </p14:nvContentPartPr>
              <p14:xfrm>
                <a:off x="4348407" y="2276869"/>
                <a:ext cx="14400" cy="257760"/>
              </p14:xfrm>
            </p:contentPart>
          </mc:Choice>
          <mc:Fallback xmlns="">
            <p:pic>
              <p:nvPicPr>
                <p:cNvPr id="364" name="Freihand 363">
                  <a:extLst>
                    <a:ext uri="{FF2B5EF4-FFF2-40B4-BE49-F238E27FC236}">
                      <a16:creationId xmlns:a16="http://schemas.microsoft.com/office/drawing/2014/main" id="{2E5CB279-2031-52E4-C223-EBAFCD9F9EC7}"/>
                    </a:ext>
                  </a:extLst>
                </p:cNvPr>
                <p:cNvPicPr/>
                <p:nvPr/>
              </p:nvPicPr>
              <p:blipFill>
                <a:blip r:embed="rId585"/>
                <a:stretch>
                  <a:fillRect/>
                </a:stretch>
              </p:blipFill>
              <p:spPr>
                <a:xfrm>
                  <a:off x="4339407" y="2268229"/>
                  <a:ext cx="3204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65" name="Freihand 364">
                  <a:extLst>
                    <a:ext uri="{FF2B5EF4-FFF2-40B4-BE49-F238E27FC236}">
                      <a16:creationId xmlns:a16="http://schemas.microsoft.com/office/drawing/2014/main" id="{9EF1414F-B5D3-B644-12CF-4C8FA7275781}"/>
                    </a:ext>
                  </a:extLst>
                </p14:cNvPr>
                <p14:cNvContentPartPr/>
                <p14:nvPr/>
              </p14:nvContentPartPr>
              <p14:xfrm>
                <a:off x="4346967" y="2876989"/>
                <a:ext cx="13680" cy="148320"/>
              </p14:xfrm>
            </p:contentPart>
          </mc:Choice>
          <mc:Fallback xmlns="">
            <p:pic>
              <p:nvPicPr>
                <p:cNvPr id="365" name="Freihand 364">
                  <a:extLst>
                    <a:ext uri="{FF2B5EF4-FFF2-40B4-BE49-F238E27FC236}">
                      <a16:creationId xmlns:a16="http://schemas.microsoft.com/office/drawing/2014/main" id="{9EF1414F-B5D3-B644-12CF-4C8FA7275781}"/>
                    </a:ext>
                  </a:extLst>
                </p:cNvPr>
                <p:cNvPicPr/>
                <p:nvPr/>
              </p:nvPicPr>
              <p:blipFill>
                <a:blip r:embed="rId587"/>
                <a:stretch>
                  <a:fillRect/>
                </a:stretch>
              </p:blipFill>
              <p:spPr>
                <a:xfrm>
                  <a:off x="4337967" y="2868349"/>
                  <a:ext cx="313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72" name="Freihand 371">
                  <a:extLst>
                    <a:ext uri="{FF2B5EF4-FFF2-40B4-BE49-F238E27FC236}">
                      <a16:creationId xmlns:a16="http://schemas.microsoft.com/office/drawing/2014/main" id="{F16F19B5-83BB-1614-5634-3B872C093FF9}"/>
                    </a:ext>
                  </a:extLst>
                </p14:cNvPr>
                <p14:cNvContentPartPr/>
                <p14:nvPr/>
              </p14:nvContentPartPr>
              <p14:xfrm>
                <a:off x="3378207" y="2029909"/>
                <a:ext cx="266400" cy="207000"/>
              </p14:xfrm>
            </p:contentPart>
          </mc:Choice>
          <mc:Fallback xmlns="">
            <p:pic>
              <p:nvPicPr>
                <p:cNvPr id="372" name="Freihand 371">
                  <a:extLst>
                    <a:ext uri="{FF2B5EF4-FFF2-40B4-BE49-F238E27FC236}">
                      <a16:creationId xmlns:a16="http://schemas.microsoft.com/office/drawing/2014/main" id="{F16F19B5-83BB-1614-5634-3B872C093FF9}"/>
                    </a:ext>
                  </a:extLst>
                </p:cNvPr>
                <p:cNvPicPr/>
                <p:nvPr/>
              </p:nvPicPr>
              <p:blipFill>
                <a:blip r:embed="rId589"/>
                <a:stretch>
                  <a:fillRect/>
                </a:stretch>
              </p:blipFill>
              <p:spPr>
                <a:xfrm>
                  <a:off x="3369207" y="2021269"/>
                  <a:ext cx="2840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73" name="Freihand 372">
                  <a:extLst>
                    <a:ext uri="{FF2B5EF4-FFF2-40B4-BE49-F238E27FC236}">
                      <a16:creationId xmlns:a16="http://schemas.microsoft.com/office/drawing/2014/main" id="{D0149A7C-4756-F621-012C-1120B8149EA5}"/>
                    </a:ext>
                  </a:extLst>
                </p14:cNvPr>
                <p14:cNvContentPartPr/>
                <p14:nvPr/>
              </p14:nvContentPartPr>
              <p14:xfrm>
                <a:off x="3571167" y="1929469"/>
                <a:ext cx="181440" cy="190080"/>
              </p14:xfrm>
            </p:contentPart>
          </mc:Choice>
          <mc:Fallback xmlns="">
            <p:pic>
              <p:nvPicPr>
                <p:cNvPr id="373" name="Freihand 372">
                  <a:extLst>
                    <a:ext uri="{FF2B5EF4-FFF2-40B4-BE49-F238E27FC236}">
                      <a16:creationId xmlns:a16="http://schemas.microsoft.com/office/drawing/2014/main" id="{D0149A7C-4756-F621-012C-1120B8149EA5}"/>
                    </a:ext>
                  </a:extLst>
                </p:cNvPr>
                <p:cNvPicPr/>
                <p:nvPr/>
              </p:nvPicPr>
              <p:blipFill>
                <a:blip r:embed="rId591"/>
                <a:stretch>
                  <a:fillRect/>
                </a:stretch>
              </p:blipFill>
              <p:spPr>
                <a:xfrm>
                  <a:off x="3562527" y="1920469"/>
                  <a:ext cx="1990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77" name="Freihand 376">
                  <a:extLst>
                    <a:ext uri="{FF2B5EF4-FFF2-40B4-BE49-F238E27FC236}">
                      <a16:creationId xmlns:a16="http://schemas.microsoft.com/office/drawing/2014/main" id="{3B55F262-CB6F-BD34-6A05-659910C7242C}"/>
                    </a:ext>
                  </a:extLst>
                </p14:cNvPr>
                <p14:cNvContentPartPr/>
                <p14:nvPr/>
              </p14:nvContentPartPr>
              <p14:xfrm>
                <a:off x="3425007" y="2071309"/>
                <a:ext cx="627480" cy="140040"/>
              </p14:xfrm>
            </p:contentPart>
          </mc:Choice>
          <mc:Fallback xmlns="">
            <p:pic>
              <p:nvPicPr>
                <p:cNvPr id="377" name="Freihand 376">
                  <a:extLst>
                    <a:ext uri="{FF2B5EF4-FFF2-40B4-BE49-F238E27FC236}">
                      <a16:creationId xmlns:a16="http://schemas.microsoft.com/office/drawing/2014/main" id="{3B55F262-CB6F-BD34-6A05-659910C7242C}"/>
                    </a:ext>
                  </a:extLst>
                </p:cNvPr>
                <p:cNvPicPr/>
                <p:nvPr/>
              </p:nvPicPr>
              <p:blipFill>
                <a:blip r:embed="rId593"/>
                <a:stretch>
                  <a:fillRect/>
                </a:stretch>
              </p:blipFill>
              <p:spPr>
                <a:xfrm>
                  <a:off x="3416367" y="2062669"/>
                  <a:ext cx="6451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78" name="Freihand 377">
                  <a:extLst>
                    <a:ext uri="{FF2B5EF4-FFF2-40B4-BE49-F238E27FC236}">
                      <a16:creationId xmlns:a16="http://schemas.microsoft.com/office/drawing/2014/main" id="{6BB19BF2-89E3-3089-D04C-D1A4E301C6E8}"/>
                    </a:ext>
                  </a:extLst>
                </p14:cNvPr>
                <p14:cNvContentPartPr/>
                <p14:nvPr/>
              </p14:nvContentPartPr>
              <p14:xfrm>
                <a:off x="4008567" y="2092909"/>
                <a:ext cx="258120" cy="63000"/>
              </p14:xfrm>
            </p:contentPart>
          </mc:Choice>
          <mc:Fallback xmlns="">
            <p:pic>
              <p:nvPicPr>
                <p:cNvPr id="378" name="Freihand 377">
                  <a:extLst>
                    <a:ext uri="{FF2B5EF4-FFF2-40B4-BE49-F238E27FC236}">
                      <a16:creationId xmlns:a16="http://schemas.microsoft.com/office/drawing/2014/main" id="{6BB19BF2-89E3-3089-D04C-D1A4E301C6E8}"/>
                    </a:ext>
                  </a:extLst>
                </p:cNvPr>
                <p:cNvPicPr/>
                <p:nvPr/>
              </p:nvPicPr>
              <p:blipFill>
                <a:blip r:embed="rId595"/>
                <a:stretch>
                  <a:fillRect/>
                </a:stretch>
              </p:blipFill>
              <p:spPr>
                <a:xfrm>
                  <a:off x="3999927" y="2083909"/>
                  <a:ext cx="2757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80" name="Freihand 379">
                  <a:extLst>
                    <a:ext uri="{FF2B5EF4-FFF2-40B4-BE49-F238E27FC236}">
                      <a16:creationId xmlns:a16="http://schemas.microsoft.com/office/drawing/2014/main" id="{807584CA-C405-4397-C4D2-001E54D41D2F}"/>
                    </a:ext>
                  </a:extLst>
                </p14:cNvPr>
                <p14:cNvContentPartPr/>
                <p14:nvPr/>
              </p14:nvContentPartPr>
              <p14:xfrm>
                <a:off x="3363447" y="2083549"/>
                <a:ext cx="64440" cy="344520"/>
              </p14:xfrm>
            </p:contentPart>
          </mc:Choice>
          <mc:Fallback xmlns="">
            <p:pic>
              <p:nvPicPr>
                <p:cNvPr id="380" name="Freihand 379">
                  <a:extLst>
                    <a:ext uri="{FF2B5EF4-FFF2-40B4-BE49-F238E27FC236}">
                      <a16:creationId xmlns:a16="http://schemas.microsoft.com/office/drawing/2014/main" id="{807584CA-C405-4397-C4D2-001E54D41D2F}"/>
                    </a:ext>
                  </a:extLst>
                </p:cNvPr>
                <p:cNvPicPr/>
                <p:nvPr/>
              </p:nvPicPr>
              <p:blipFill>
                <a:blip r:embed="rId597"/>
                <a:stretch>
                  <a:fillRect/>
                </a:stretch>
              </p:blipFill>
              <p:spPr>
                <a:xfrm>
                  <a:off x="3354447" y="2074549"/>
                  <a:ext cx="8208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81" name="Freihand 380">
                  <a:extLst>
                    <a:ext uri="{FF2B5EF4-FFF2-40B4-BE49-F238E27FC236}">
                      <a16:creationId xmlns:a16="http://schemas.microsoft.com/office/drawing/2014/main" id="{A671B590-C48D-A87A-35E5-FA36CAA4B0B4}"/>
                    </a:ext>
                  </a:extLst>
                </p14:cNvPr>
                <p14:cNvContentPartPr/>
                <p14:nvPr/>
              </p14:nvContentPartPr>
              <p14:xfrm>
                <a:off x="4287927" y="2048269"/>
                <a:ext cx="121680" cy="235800"/>
              </p14:xfrm>
            </p:contentPart>
          </mc:Choice>
          <mc:Fallback xmlns="">
            <p:pic>
              <p:nvPicPr>
                <p:cNvPr id="381" name="Freihand 380">
                  <a:extLst>
                    <a:ext uri="{FF2B5EF4-FFF2-40B4-BE49-F238E27FC236}">
                      <a16:creationId xmlns:a16="http://schemas.microsoft.com/office/drawing/2014/main" id="{A671B590-C48D-A87A-35E5-FA36CAA4B0B4}"/>
                    </a:ext>
                  </a:extLst>
                </p:cNvPr>
                <p:cNvPicPr/>
                <p:nvPr/>
              </p:nvPicPr>
              <p:blipFill>
                <a:blip r:embed="rId599"/>
                <a:stretch>
                  <a:fillRect/>
                </a:stretch>
              </p:blipFill>
              <p:spPr>
                <a:xfrm>
                  <a:off x="4278927" y="2039629"/>
                  <a:ext cx="139320" cy="253440"/>
                </a:xfrm>
                <a:prstGeom prst="rect">
                  <a:avLst/>
                </a:prstGeom>
              </p:spPr>
            </p:pic>
          </mc:Fallback>
        </mc:AlternateContent>
      </p:grpSp>
      <p:grpSp>
        <p:nvGrpSpPr>
          <p:cNvPr id="388" name="Gruppieren 387">
            <a:extLst>
              <a:ext uri="{FF2B5EF4-FFF2-40B4-BE49-F238E27FC236}">
                <a16:creationId xmlns:a16="http://schemas.microsoft.com/office/drawing/2014/main" id="{BF8829D7-2947-31A2-DBD1-8B12AADA5E01}"/>
              </a:ext>
            </a:extLst>
          </p:cNvPr>
          <p:cNvGrpSpPr/>
          <p:nvPr/>
        </p:nvGrpSpPr>
        <p:grpSpPr>
          <a:xfrm>
            <a:off x="3976527" y="2318269"/>
            <a:ext cx="961560" cy="623520"/>
            <a:chOff x="3976527" y="2318269"/>
            <a:chExt cx="961560" cy="623520"/>
          </a:xfrm>
        </p:grpSpPr>
        <mc:AlternateContent xmlns:mc="http://schemas.openxmlformats.org/markup-compatibility/2006" xmlns:p14="http://schemas.microsoft.com/office/powerpoint/2010/main">
          <mc:Choice Requires="p14">
            <p:contentPart p14:bwMode="auto" r:id="rId600">
              <p14:nvContentPartPr>
                <p14:cNvPr id="383" name="Freihand 382">
                  <a:extLst>
                    <a:ext uri="{FF2B5EF4-FFF2-40B4-BE49-F238E27FC236}">
                      <a16:creationId xmlns:a16="http://schemas.microsoft.com/office/drawing/2014/main" id="{07B233E0-BA2F-685C-40CE-D957F70B8A9C}"/>
                    </a:ext>
                  </a:extLst>
                </p14:cNvPr>
                <p14:cNvContentPartPr/>
                <p14:nvPr/>
              </p14:nvContentPartPr>
              <p14:xfrm>
                <a:off x="3976527" y="2322949"/>
                <a:ext cx="36000" cy="162360"/>
              </p14:xfrm>
            </p:contentPart>
          </mc:Choice>
          <mc:Fallback xmlns="">
            <p:pic>
              <p:nvPicPr>
                <p:cNvPr id="383" name="Freihand 382">
                  <a:extLst>
                    <a:ext uri="{FF2B5EF4-FFF2-40B4-BE49-F238E27FC236}">
                      <a16:creationId xmlns:a16="http://schemas.microsoft.com/office/drawing/2014/main" id="{07B233E0-BA2F-685C-40CE-D957F70B8A9C}"/>
                    </a:ext>
                  </a:extLst>
                </p:cNvPr>
                <p:cNvPicPr/>
                <p:nvPr/>
              </p:nvPicPr>
              <p:blipFill>
                <a:blip r:embed="rId601"/>
                <a:stretch>
                  <a:fillRect/>
                </a:stretch>
              </p:blipFill>
              <p:spPr>
                <a:xfrm>
                  <a:off x="3967527" y="2314309"/>
                  <a:ext cx="536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84" name="Freihand 383">
                  <a:extLst>
                    <a:ext uri="{FF2B5EF4-FFF2-40B4-BE49-F238E27FC236}">
                      <a16:creationId xmlns:a16="http://schemas.microsoft.com/office/drawing/2014/main" id="{8070C536-32BD-06A4-DC5C-BE8360D98964}"/>
                    </a:ext>
                  </a:extLst>
                </p14:cNvPr>
                <p14:cNvContentPartPr/>
                <p14:nvPr/>
              </p14:nvContentPartPr>
              <p14:xfrm>
                <a:off x="4323207" y="2318269"/>
                <a:ext cx="40320" cy="177480"/>
              </p14:xfrm>
            </p:contentPart>
          </mc:Choice>
          <mc:Fallback xmlns="">
            <p:pic>
              <p:nvPicPr>
                <p:cNvPr id="384" name="Freihand 383">
                  <a:extLst>
                    <a:ext uri="{FF2B5EF4-FFF2-40B4-BE49-F238E27FC236}">
                      <a16:creationId xmlns:a16="http://schemas.microsoft.com/office/drawing/2014/main" id="{8070C536-32BD-06A4-DC5C-BE8360D98964}"/>
                    </a:ext>
                  </a:extLst>
                </p:cNvPr>
                <p:cNvPicPr/>
                <p:nvPr/>
              </p:nvPicPr>
              <p:blipFill>
                <a:blip r:embed="rId603"/>
                <a:stretch>
                  <a:fillRect/>
                </a:stretch>
              </p:blipFill>
              <p:spPr>
                <a:xfrm>
                  <a:off x="4314567" y="2309269"/>
                  <a:ext cx="579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85" name="Freihand 384">
                  <a:extLst>
                    <a:ext uri="{FF2B5EF4-FFF2-40B4-BE49-F238E27FC236}">
                      <a16:creationId xmlns:a16="http://schemas.microsoft.com/office/drawing/2014/main" id="{5F2F036D-64D5-6BE9-0866-0FDFECFB5E95}"/>
                    </a:ext>
                  </a:extLst>
                </p14:cNvPr>
                <p14:cNvContentPartPr/>
                <p14:nvPr/>
              </p14:nvContentPartPr>
              <p14:xfrm>
                <a:off x="4005687" y="2381629"/>
                <a:ext cx="310320" cy="80280"/>
              </p14:xfrm>
            </p:contentPart>
          </mc:Choice>
          <mc:Fallback xmlns="">
            <p:pic>
              <p:nvPicPr>
                <p:cNvPr id="385" name="Freihand 384">
                  <a:extLst>
                    <a:ext uri="{FF2B5EF4-FFF2-40B4-BE49-F238E27FC236}">
                      <a16:creationId xmlns:a16="http://schemas.microsoft.com/office/drawing/2014/main" id="{5F2F036D-64D5-6BE9-0866-0FDFECFB5E95}"/>
                    </a:ext>
                  </a:extLst>
                </p:cNvPr>
                <p:cNvPicPr/>
                <p:nvPr/>
              </p:nvPicPr>
              <p:blipFill>
                <a:blip r:embed="rId605"/>
                <a:stretch>
                  <a:fillRect/>
                </a:stretch>
              </p:blipFill>
              <p:spPr>
                <a:xfrm>
                  <a:off x="3996687" y="2372989"/>
                  <a:ext cx="3279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86" name="Freihand 385">
                  <a:extLst>
                    <a:ext uri="{FF2B5EF4-FFF2-40B4-BE49-F238E27FC236}">
                      <a16:creationId xmlns:a16="http://schemas.microsoft.com/office/drawing/2014/main" id="{03AD0670-FA58-C6CE-5E20-A7661685A480}"/>
                    </a:ext>
                  </a:extLst>
                </p14:cNvPr>
                <p14:cNvContentPartPr/>
                <p14:nvPr/>
              </p14:nvContentPartPr>
              <p14:xfrm>
                <a:off x="4242567" y="2500429"/>
                <a:ext cx="695520" cy="441360"/>
              </p14:xfrm>
            </p:contentPart>
          </mc:Choice>
          <mc:Fallback xmlns="">
            <p:pic>
              <p:nvPicPr>
                <p:cNvPr id="386" name="Freihand 385">
                  <a:extLst>
                    <a:ext uri="{FF2B5EF4-FFF2-40B4-BE49-F238E27FC236}">
                      <a16:creationId xmlns:a16="http://schemas.microsoft.com/office/drawing/2014/main" id="{03AD0670-FA58-C6CE-5E20-A7661685A480}"/>
                    </a:ext>
                  </a:extLst>
                </p:cNvPr>
                <p:cNvPicPr/>
                <p:nvPr/>
              </p:nvPicPr>
              <p:blipFill>
                <a:blip r:embed="rId607"/>
                <a:stretch>
                  <a:fillRect/>
                </a:stretch>
              </p:blipFill>
              <p:spPr>
                <a:xfrm>
                  <a:off x="4233927" y="2491429"/>
                  <a:ext cx="713160" cy="45900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87" name="Freihand 386">
                  <a:extLst>
                    <a:ext uri="{FF2B5EF4-FFF2-40B4-BE49-F238E27FC236}">
                      <a16:creationId xmlns:a16="http://schemas.microsoft.com/office/drawing/2014/main" id="{1FC61543-D50E-3489-B2C1-2AFC46107F94}"/>
                    </a:ext>
                  </a:extLst>
                </p14:cNvPr>
                <p14:cNvContentPartPr/>
                <p14:nvPr/>
              </p14:nvContentPartPr>
              <p14:xfrm>
                <a:off x="4201887" y="2417989"/>
                <a:ext cx="206640" cy="160920"/>
              </p14:xfrm>
            </p:contentPart>
          </mc:Choice>
          <mc:Fallback xmlns="">
            <p:pic>
              <p:nvPicPr>
                <p:cNvPr id="387" name="Freihand 386">
                  <a:extLst>
                    <a:ext uri="{FF2B5EF4-FFF2-40B4-BE49-F238E27FC236}">
                      <a16:creationId xmlns:a16="http://schemas.microsoft.com/office/drawing/2014/main" id="{1FC61543-D50E-3489-B2C1-2AFC46107F94}"/>
                    </a:ext>
                  </a:extLst>
                </p:cNvPr>
                <p:cNvPicPr/>
                <p:nvPr/>
              </p:nvPicPr>
              <p:blipFill>
                <a:blip r:embed="rId609"/>
                <a:stretch>
                  <a:fillRect/>
                </a:stretch>
              </p:blipFill>
              <p:spPr>
                <a:xfrm>
                  <a:off x="4193247" y="2408989"/>
                  <a:ext cx="224280" cy="178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0">
            <p14:nvContentPartPr>
              <p14:cNvPr id="389" name="Freihand 388">
                <a:extLst>
                  <a:ext uri="{FF2B5EF4-FFF2-40B4-BE49-F238E27FC236}">
                    <a16:creationId xmlns:a16="http://schemas.microsoft.com/office/drawing/2014/main" id="{2723A8C0-8F8E-8519-0D4F-F008A8108801}"/>
                  </a:ext>
                </a:extLst>
              </p14:cNvPr>
              <p14:cNvContentPartPr/>
              <p14:nvPr/>
            </p14:nvContentPartPr>
            <p14:xfrm>
              <a:off x="3903447" y="5135989"/>
              <a:ext cx="586080" cy="54000"/>
            </p14:xfrm>
          </p:contentPart>
        </mc:Choice>
        <mc:Fallback xmlns="">
          <p:pic>
            <p:nvPicPr>
              <p:cNvPr id="389" name="Freihand 388">
                <a:extLst>
                  <a:ext uri="{FF2B5EF4-FFF2-40B4-BE49-F238E27FC236}">
                    <a16:creationId xmlns:a16="http://schemas.microsoft.com/office/drawing/2014/main" id="{2723A8C0-8F8E-8519-0D4F-F008A8108801}"/>
                  </a:ext>
                </a:extLst>
              </p:cNvPr>
              <p:cNvPicPr/>
              <p:nvPr/>
            </p:nvPicPr>
            <p:blipFill>
              <a:blip r:embed="rId611"/>
              <a:stretch>
                <a:fillRect/>
              </a:stretch>
            </p:blipFill>
            <p:spPr>
              <a:xfrm>
                <a:off x="3894447" y="5126989"/>
                <a:ext cx="603720" cy="71640"/>
              </a:xfrm>
              <a:prstGeom prst="rect">
                <a:avLst/>
              </a:prstGeom>
            </p:spPr>
          </p:pic>
        </mc:Fallback>
      </mc:AlternateContent>
      <p:grpSp>
        <p:nvGrpSpPr>
          <p:cNvPr id="426" name="Gruppieren 425">
            <a:extLst>
              <a:ext uri="{FF2B5EF4-FFF2-40B4-BE49-F238E27FC236}">
                <a16:creationId xmlns:a16="http://schemas.microsoft.com/office/drawing/2014/main" id="{62AE9FC3-326A-59F6-4FB2-64A40C323B53}"/>
              </a:ext>
            </a:extLst>
          </p:cNvPr>
          <p:cNvGrpSpPr/>
          <p:nvPr/>
        </p:nvGrpSpPr>
        <p:grpSpPr>
          <a:xfrm>
            <a:off x="5140767" y="2639749"/>
            <a:ext cx="6121800" cy="795240"/>
            <a:chOff x="5140767" y="2639749"/>
            <a:chExt cx="6121800" cy="795240"/>
          </a:xfrm>
        </p:grpSpPr>
        <mc:AlternateContent xmlns:mc="http://schemas.openxmlformats.org/markup-compatibility/2006" xmlns:p14="http://schemas.microsoft.com/office/powerpoint/2010/main">
          <mc:Choice Requires="p14">
            <p:contentPart p14:bwMode="auto" r:id="rId612">
              <p14:nvContentPartPr>
                <p14:cNvPr id="390" name="Freihand 389">
                  <a:extLst>
                    <a:ext uri="{FF2B5EF4-FFF2-40B4-BE49-F238E27FC236}">
                      <a16:creationId xmlns:a16="http://schemas.microsoft.com/office/drawing/2014/main" id="{B4608B62-0F5B-9EB2-09F9-69357F77FBF2}"/>
                    </a:ext>
                  </a:extLst>
                </p14:cNvPr>
                <p14:cNvContentPartPr/>
                <p14:nvPr/>
              </p14:nvContentPartPr>
              <p14:xfrm>
                <a:off x="5140767" y="2873029"/>
                <a:ext cx="104040" cy="141120"/>
              </p14:xfrm>
            </p:contentPart>
          </mc:Choice>
          <mc:Fallback xmlns="">
            <p:pic>
              <p:nvPicPr>
                <p:cNvPr id="390" name="Freihand 389">
                  <a:extLst>
                    <a:ext uri="{FF2B5EF4-FFF2-40B4-BE49-F238E27FC236}">
                      <a16:creationId xmlns:a16="http://schemas.microsoft.com/office/drawing/2014/main" id="{B4608B62-0F5B-9EB2-09F9-69357F77FBF2}"/>
                    </a:ext>
                  </a:extLst>
                </p:cNvPr>
                <p:cNvPicPr/>
                <p:nvPr/>
              </p:nvPicPr>
              <p:blipFill>
                <a:blip r:embed="rId613"/>
                <a:stretch>
                  <a:fillRect/>
                </a:stretch>
              </p:blipFill>
              <p:spPr>
                <a:xfrm>
                  <a:off x="5131767" y="2864389"/>
                  <a:ext cx="1216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91" name="Freihand 390">
                  <a:extLst>
                    <a:ext uri="{FF2B5EF4-FFF2-40B4-BE49-F238E27FC236}">
                      <a16:creationId xmlns:a16="http://schemas.microsoft.com/office/drawing/2014/main" id="{D06A1551-EF9C-DF00-C54F-5038CA9B4C38}"/>
                    </a:ext>
                  </a:extLst>
                </p14:cNvPr>
                <p14:cNvContentPartPr/>
                <p14:nvPr/>
              </p14:nvContentPartPr>
              <p14:xfrm>
                <a:off x="5297727" y="2895709"/>
                <a:ext cx="105120" cy="106560"/>
              </p14:xfrm>
            </p:contentPart>
          </mc:Choice>
          <mc:Fallback xmlns="">
            <p:pic>
              <p:nvPicPr>
                <p:cNvPr id="391" name="Freihand 390">
                  <a:extLst>
                    <a:ext uri="{FF2B5EF4-FFF2-40B4-BE49-F238E27FC236}">
                      <a16:creationId xmlns:a16="http://schemas.microsoft.com/office/drawing/2014/main" id="{D06A1551-EF9C-DF00-C54F-5038CA9B4C38}"/>
                    </a:ext>
                  </a:extLst>
                </p:cNvPr>
                <p:cNvPicPr/>
                <p:nvPr/>
              </p:nvPicPr>
              <p:blipFill>
                <a:blip r:embed="rId615"/>
                <a:stretch>
                  <a:fillRect/>
                </a:stretch>
              </p:blipFill>
              <p:spPr>
                <a:xfrm>
                  <a:off x="5288727" y="2886709"/>
                  <a:ext cx="1227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92" name="Freihand 391">
                  <a:extLst>
                    <a:ext uri="{FF2B5EF4-FFF2-40B4-BE49-F238E27FC236}">
                      <a16:creationId xmlns:a16="http://schemas.microsoft.com/office/drawing/2014/main" id="{D14F8FD4-2E4B-9C23-4858-B1E357817832}"/>
                    </a:ext>
                  </a:extLst>
                </p14:cNvPr>
                <p14:cNvContentPartPr/>
                <p14:nvPr/>
              </p14:nvContentPartPr>
              <p14:xfrm>
                <a:off x="5408247" y="2868709"/>
                <a:ext cx="324360" cy="115920"/>
              </p14:xfrm>
            </p:contentPart>
          </mc:Choice>
          <mc:Fallback xmlns="">
            <p:pic>
              <p:nvPicPr>
                <p:cNvPr id="392" name="Freihand 391">
                  <a:extLst>
                    <a:ext uri="{FF2B5EF4-FFF2-40B4-BE49-F238E27FC236}">
                      <a16:creationId xmlns:a16="http://schemas.microsoft.com/office/drawing/2014/main" id="{D14F8FD4-2E4B-9C23-4858-B1E357817832}"/>
                    </a:ext>
                  </a:extLst>
                </p:cNvPr>
                <p:cNvPicPr/>
                <p:nvPr/>
              </p:nvPicPr>
              <p:blipFill>
                <a:blip r:embed="rId617"/>
                <a:stretch>
                  <a:fillRect/>
                </a:stretch>
              </p:blipFill>
              <p:spPr>
                <a:xfrm>
                  <a:off x="5399247" y="2860069"/>
                  <a:ext cx="3420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93" name="Freihand 392">
                  <a:extLst>
                    <a:ext uri="{FF2B5EF4-FFF2-40B4-BE49-F238E27FC236}">
                      <a16:creationId xmlns:a16="http://schemas.microsoft.com/office/drawing/2014/main" id="{D1731B3A-CDE2-5009-D128-B70F86BF3160}"/>
                    </a:ext>
                  </a:extLst>
                </p14:cNvPr>
                <p14:cNvContentPartPr/>
                <p14:nvPr/>
              </p14:nvContentPartPr>
              <p14:xfrm>
                <a:off x="5817567" y="2803909"/>
                <a:ext cx="347400" cy="133200"/>
              </p14:xfrm>
            </p:contentPart>
          </mc:Choice>
          <mc:Fallback xmlns="">
            <p:pic>
              <p:nvPicPr>
                <p:cNvPr id="393" name="Freihand 392">
                  <a:extLst>
                    <a:ext uri="{FF2B5EF4-FFF2-40B4-BE49-F238E27FC236}">
                      <a16:creationId xmlns:a16="http://schemas.microsoft.com/office/drawing/2014/main" id="{D1731B3A-CDE2-5009-D128-B70F86BF3160}"/>
                    </a:ext>
                  </a:extLst>
                </p:cNvPr>
                <p:cNvPicPr/>
                <p:nvPr/>
              </p:nvPicPr>
              <p:blipFill>
                <a:blip r:embed="rId619"/>
                <a:stretch>
                  <a:fillRect/>
                </a:stretch>
              </p:blipFill>
              <p:spPr>
                <a:xfrm>
                  <a:off x="5808927" y="2795269"/>
                  <a:ext cx="3650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94" name="Freihand 393">
                  <a:extLst>
                    <a:ext uri="{FF2B5EF4-FFF2-40B4-BE49-F238E27FC236}">
                      <a16:creationId xmlns:a16="http://schemas.microsoft.com/office/drawing/2014/main" id="{8942E6F1-DA32-9B27-5A6F-62963A6E993C}"/>
                    </a:ext>
                  </a:extLst>
                </p14:cNvPr>
                <p14:cNvContentPartPr/>
                <p14:nvPr/>
              </p14:nvContentPartPr>
              <p14:xfrm>
                <a:off x="6148047" y="2802109"/>
                <a:ext cx="45360" cy="29160"/>
              </p14:xfrm>
            </p:contentPart>
          </mc:Choice>
          <mc:Fallback xmlns="">
            <p:pic>
              <p:nvPicPr>
                <p:cNvPr id="394" name="Freihand 393">
                  <a:extLst>
                    <a:ext uri="{FF2B5EF4-FFF2-40B4-BE49-F238E27FC236}">
                      <a16:creationId xmlns:a16="http://schemas.microsoft.com/office/drawing/2014/main" id="{8942E6F1-DA32-9B27-5A6F-62963A6E993C}"/>
                    </a:ext>
                  </a:extLst>
                </p:cNvPr>
                <p:cNvPicPr/>
                <p:nvPr/>
              </p:nvPicPr>
              <p:blipFill>
                <a:blip r:embed="rId621"/>
                <a:stretch>
                  <a:fillRect/>
                </a:stretch>
              </p:blipFill>
              <p:spPr>
                <a:xfrm>
                  <a:off x="6139407" y="2793469"/>
                  <a:ext cx="630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95" name="Freihand 394">
                  <a:extLst>
                    <a:ext uri="{FF2B5EF4-FFF2-40B4-BE49-F238E27FC236}">
                      <a16:creationId xmlns:a16="http://schemas.microsoft.com/office/drawing/2014/main" id="{C3EA4E2B-E626-E82B-3603-3B6F68FA63FF}"/>
                    </a:ext>
                  </a:extLst>
                </p14:cNvPr>
                <p14:cNvContentPartPr/>
                <p14:nvPr/>
              </p14:nvContentPartPr>
              <p14:xfrm>
                <a:off x="6236247" y="2838829"/>
                <a:ext cx="47880" cy="236160"/>
              </p14:xfrm>
            </p:contentPart>
          </mc:Choice>
          <mc:Fallback xmlns="">
            <p:pic>
              <p:nvPicPr>
                <p:cNvPr id="395" name="Freihand 394">
                  <a:extLst>
                    <a:ext uri="{FF2B5EF4-FFF2-40B4-BE49-F238E27FC236}">
                      <a16:creationId xmlns:a16="http://schemas.microsoft.com/office/drawing/2014/main" id="{C3EA4E2B-E626-E82B-3603-3B6F68FA63FF}"/>
                    </a:ext>
                  </a:extLst>
                </p:cNvPr>
                <p:cNvPicPr/>
                <p:nvPr/>
              </p:nvPicPr>
              <p:blipFill>
                <a:blip r:embed="rId623"/>
                <a:stretch>
                  <a:fillRect/>
                </a:stretch>
              </p:blipFill>
              <p:spPr>
                <a:xfrm>
                  <a:off x="6227247" y="2829829"/>
                  <a:ext cx="6552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96" name="Freihand 395">
                  <a:extLst>
                    <a:ext uri="{FF2B5EF4-FFF2-40B4-BE49-F238E27FC236}">
                      <a16:creationId xmlns:a16="http://schemas.microsoft.com/office/drawing/2014/main" id="{53B1955F-FF89-E117-7595-0C60E3111D74}"/>
                    </a:ext>
                  </a:extLst>
                </p14:cNvPr>
                <p14:cNvContentPartPr/>
                <p14:nvPr/>
              </p14:nvContentPartPr>
              <p14:xfrm>
                <a:off x="6440367" y="2737669"/>
                <a:ext cx="443520" cy="200880"/>
              </p14:xfrm>
            </p:contentPart>
          </mc:Choice>
          <mc:Fallback xmlns="">
            <p:pic>
              <p:nvPicPr>
                <p:cNvPr id="396" name="Freihand 395">
                  <a:extLst>
                    <a:ext uri="{FF2B5EF4-FFF2-40B4-BE49-F238E27FC236}">
                      <a16:creationId xmlns:a16="http://schemas.microsoft.com/office/drawing/2014/main" id="{53B1955F-FF89-E117-7595-0C60E3111D74}"/>
                    </a:ext>
                  </a:extLst>
                </p:cNvPr>
                <p:cNvPicPr/>
                <p:nvPr/>
              </p:nvPicPr>
              <p:blipFill>
                <a:blip r:embed="rId625"/>
                <a:stretch>
                  <a:fillRect/>
                </a:stretch>
              </p:blipFill>
              <p:spPr>
                <a:xfrm>
                  <a:off x="6431727" y="2728669"/>
                  <a:ext cx="4611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97" name="Freihand 396">
                  <a:extLst>
                    <a:ext uri="{FF2B5EF4-FFF2-40B4-BE49-F238E27FC236}">
                      <a16:creationId xmlns:a16="http://schemas.microsoft.com/office/drawing/2014/main" id="{EE2BF7F3-9B6B-1B28-E1B1-942454A0ECD0}"/>
                    </a:ext>
                  </a:extLst>
                </p14:cNvPr>
                <p14:cNvContentPartPr/>
                <p14:nvPr/>
              </p14:nvContentPartPr>
              <p14:xfrm>
                <a:off x="7046607" y="2780509"/>
                <a:ext cx="156600" cy="135720"/>
              </p14:xfrm>
            </p:contentPart>
          </mc:Choice>
          <mc:Fallback xmlns="">
            <p:pic>
              <p:nvPicPr>
                <p:cNvPr id="397" name="Freihand 396">
                  <a:extLst>
                    <a:ext uri="{FF2B5EF4-FFF2-40B4-BE49-F238E27FC236}">
                      <a16:creationId xmlns:a16="http://schemas.microsoft.com/office/drawing/2014/main" id="{EE2BF7F3-9B6B-1B28-E1B1-942454A0ECD0}"/>
                    </a:ext>
                  </a:extLst>
                </p:cNvPr>
                <p:cNvPicPr/>
                <p:nvPr/>
              </p:nvPicPr>
              <p:blipFill>
                <a:blip r:embed="rId627"/>
                <a:stretch>
                  <a:fillRect/>
                </a:stretch>
              </p:blipFill>
              <p:spPr>
                <a:xfrm>
                  <a:off x="7037607" y="2771869"/>
                  <a:ext cx="1742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98" name="Freihand 397">
                  <a:extLst>
                    <a:ext uri="{FF2B5EF4-FFF2-40B4-BE49-F238E27FC236}">
                      <a16:creationId xmlns:a16="http://schemas.microsoft.com/office/drawing/2014/main" id="{DEDC604D-21FE-5C2B-F2DA-D026ADB26066}"/>
                    </a:ext>
                  </a:extLst>
                </p14:cNvPr>
                <p14:cNvContentPartPr/>
                <p14:nvPr/>
              </p14:nvContentPartPr>
              <p14:xfrm>
                <a:off x="7164687" y="2640829"/>
                <a:ext cx="105840" cy="340560"/>
              </p14:xfrm>
            </p:contentPart>
          </mc:Choice>
          <mc:Fallback xmlns="">
            <p:pic>
              <p:nvPicPr>
                <p:cNvPr id="398" name="Freihand 397">
                  <a:extLst>
                    <a:ext uri="{FF2B5EF4-FFF2-40B4-BE49-F238E27FC236}">
                      <a16:creationId xmlns:a16="http://schemas.microsoft.com/office/drawing/2014/main" id="{DEDC604D-21FE-5C2B-F2DA-D026ADB26066}"/>
                    </a:ext>
                  </a:extLst>
                </p:cNvPr>
                <p:cNvPicPr/>
                <p:nvPr/>
              </p:nvPicPr>
              <p:blipFill>
                <a:blip r:embed="rId629"/>
                <a:stretch>
                  <a:fillRect/>
                </a:stretch>
              </p:blipFill>
              <p:spPr>
                <a:xfrm>
                  <a:off x="7155687" y="2632189"/>
                  <a:ext cx="123480" cy="35820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99" name="Freihand 398">
                  <a:extLst>
                    <a:ext uri="{FF2B5EF4-FFF2-40B4-BE49-F238E27FC236}">
                      <a16:creationId xmlns:a16="http://schemas.microsoft.com/office/drawing/2014/main" id="{132B2844-A756-3086-DAA2-3FD41187A0B0}"/>
                    </a:ext>
                  </a:extLst>
                </p14:cNvPr>
                <p14:cNvContentPartPr/>
                <p14:nvPr/>
              </p14:nvContentPartPr>
              <p14:xfrm>
                <a:off x="7243167" y="2642629"/>
                <a:ext cx="285120" cy="291600"/>
              </p14:xfrm>
            </p:contentPart>
          </mc:Choice>
          <mc:Fallback xmlns="">
            <p:pic>
              <p:nvPicPr>
                <p:cNvPr id="399" name="Freihand 398">
                  <a:extLst>
                    <a:ext uri="{FF2B5EF4-FFF2-40B4-BE49-F238E27FC236}">
                      <a16:creationId xmlns:a16="http://schemas.microsoft.com/office/drawing/2014/main" id="{132B2844-A756-3086-DAA2-3FD41187A0B0}"/>
                    </a:ext>
                  </a:extLst>
                </p:cNvPr>
                <p:cNvPicPr/>
                <p:nvPr/>
              </p:nvPicPr>
              <p:blipFill>
                <a:blip r:embed="rId631"/>
                <a:stretch>
                  <a:fillRect/>
                </a:stretch>
              </p:blipFill>
              <p:spPr>
                <a:xfrm>
                  <a:off x="7234167" y="2633629"/>
                  <a:ext cx="30276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400" name="Freihand 399">
                  <a:extLst>
                    <a:ext uri="{FF2B5EF4-FFF2-40B4-BE49-F238E27FC236}">
                      <a16:creationId xmlns:a16="http://schemas.microsoft.com/office/drawing/2014/main" id="{8F3CDC6F-3E4A-6C9E-647E-7DE6445AA832}"/>
                    </a:ext>
                  </a:extLst>
                </p14:cNvPr>
                <p14:cNvContentPartPr/>
                <p14:nvPr/>
              </p14:nvContentPartPr>
              <p14:xfrm>
                <a:off x="7539807" y="2639749"/>
                <a:ext cx="187200" cy="198720"/>
              </p14:xfrm>
            </p:contentPart>
          </mc:Choice>
          <mc:Fallback xmlns="">
            <p:pic>
              <p:nvPicPr>
                <p:cNvPr id="400" name="Freihand 399">
                  <a:extLst>
                    <a:ext uri="{FF2B5EF4-FFF2-40B4-BE49-F238E27FC236}">
                      <a16:creationId xmlns:a16="http://schemas.microsoft.com/office/drawing/2014/main" id="{8F3CDC6F-3E4A-6C9E-647E-7DE6445AA832}"/>
                    </a:ext>
                  </a:extLst>
                </p:cNvPr>
                <p:cNvPicPr/>
                <p:nvPr/>
              </p:nvPicPr>
              <p:blipFill>
                <a:blip r:embed="rId633"/>
                <a:stretch>
                  <a:fillRect/>
                </a:stretch>
              </p:blipFill>
              <p:spPr>
                <a:xfrm>
                  <a:off x="7531167" y="2630749"/>
                  <a:ext cx="20484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01" name="Freihand 400">
                  <a:extLst>
                    <a:ext uri="{FF2B5EF4-FFF2-40B4-BE49-F238E27FC236}">
                      <a16:creationId xmlns:a16="http://schemas.microsoft.com/office/drawing/2014/main" id="{EA9BC06E-1F1B-E5D7-444F-F7322A8FC1F0}"/>
                    </a:ext>
                  </a:extLst>
                </p14:cNvPr>
                <p14:cNvContentPartPr/>
                <p14:nvPr/>
              </p14:nvContentPartPr>
              <p14:xfrm>
                <a:off x="5198727" y="3224389"/>
                <a:ext cx="324000" cy="103320"/>
              </p14:xfrm>
            </p:contentPart>
          </mc:Choice>
          <mc:Fallback xmlns="">
            <p:pic>
              <p:nvPicPr>
                <p:cNvPr id="401" name="Freihand 400">
                  <a:extLst>
                    <a:ext uri="{FF2B5EF4-FFF2-40B4-BE49-F238E27FC236}">
                      <a16:creationId xmlns:a16="http://schemas.microsoft.com/office/drawing/2014/main" id="{EA9BC06E-1F1B-E5D7-444F-F7322A8FC1F0}"/>
                    </a:ext>
                  </a:extLst>
                </p:cNvPr>
                <p:cNvPicPr/>
                <p:nvPr/>
              </p:nvPicPr>
              <p:blipFill>
                <a:blip r:embed="rId635"/>
                <a:stretch>
                  <a:fillRect/>
                </a:stretch>
              </p:blipFill>
              <p:spPr>
                <a:xfrm>
                  <a:off x="5190087" y="3215389"/>
                  <a:ext cx="3416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02" name="Freihand 401">
                  <a:extLst>
                    <a:ext uri="{FF2B5EF4-FFF2-40B4-BE49-F238E27FC236}">
                      <a16:creationId xmlns:a16="http://schemas.microsoft.com/office/drawing/2014/main" id="{6D5805C4-85B8-14B2-C2AE-6F4B0202F1BE}"/>
                    </a:ext>
                  </a:extLst>
                </p14:cNvPr>
                <p14:cNvContentPartPr/>
                <p14:nvPr/>
              </p14:nvContentPartPr>
              <p14:xfrm>
                <a:off x="5516247" y="3126109"/>
                <a:ext cx="69840" cy="308880"/>
              </p14:xfrm>
            </p:contentPart>
          </mc:Choice>
          <mc:Fallback xmlns="">
            <p:pic>
              <p:nvPicPr>
                <p:cNvPr id="402" name="Freihand 401">
                  <a:extLst>
                    <a:ext uri="{FF2B5EF4-FFF2-40B4-BE49-F238E27FC236}">
                      <a16:creationId xmlns:a16="http://schemas.microsoft.com/office/drawing/2014/main" id="{6D5805C4-85B8-14B2-C2AE-6F4B0202F1BE}"/>
                    </a:ext>
                  </a:extLst>
                </p:cNvPr>
                <p:cNvPicPr/>
                <p:nvPr/>
              </p:nvPicPr>
              <p:blipFill>
                <a:blip r:embed="rId637"/>
                <a:stretch>
                  <a:fillRect/>
                </a:stretch>
              </p:blipFill>
              <p:spPr>
                <a:xfrm>
                  <a:off x="5507607" y="3117469"/>
                  <a:ext cx="8748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405" name="Freihand 404">
                  <a:extLst>
                    <a:ext uri="{FF2B5EF4-FFF2-40B4-BE49-F238E27FC236}">
                      <a16:creationId xmlns:a16="http://schemas.microsoft.com/office/drawing/2014/main" id="{6E0B6EC3-16AE-EF64-96D8-515F8B8EDCAA}"/>
                    </a:ext>
                  </a:extLst>
                </p14:cNvPr>
                <p14:cNvContentPartPr/>
                <p14:nvPr/>
              </p14:nvContentPartPr>
              <p14:xfrm>
                <a:off x="5607687" y="3154189"/>
                <a:ext cx="438840" cy="243720"/>
              </p14:xfrm>
            </p:contentPart>
          </mc:Choice>
          <mc:Fallback xmlns="">
            <p:pic>
              <p:nvPicPr>
                <p:cNvPr id="405" name="Freihand 404">
                  <a:extLst>
                    <a:ext uri="{FF2B5EF4-FFF2-40B4-BE49-F238E27FC236}">
                      <a16:creationId xmlns:a16="http://schemas.microsoft.com/office/drawing/2014/main" id="{6E0B6EC3-16AE-EF64-96D8-515F8B8EDCAA}"/>
                    </a:ext>
                  </a:extLst>
                </p:cNvPr>
                <p:cNvPicPr/>
                <p:nvPr/>
              </p:nvPicPr>
              <p:blipFill>
                <a:blip r:embed="rId639"/>
                <a:stretch>
                  <a:fillRect/>
                </a:stretch>
              </p:blipFill>
              <p:spPr>
                <a:xfrm>
                  <a:off x="5599047" y="3145189"/>
                  <a:ext cx="45648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406" name="Freihand 405">
                  <a:extLst>
                    <a:ext uri="{FF2B5EF4-FFF2-40B4-BE49-F238E27FC236}">
                      <a16:creationId xmlns:a16="http://schemas.microsoft.com/office/drawing/2014/main" id="{27DE3ED9-2FD4-A814-1136-D9AAEC73ACA4}"/>
                    </a:ext>
                  </a:extLst>
                </p14:cNvPr>
                <p14:cNvContentPartPr/>
                <p14:nvPr/>
              </p14:nvContentPartPr>
              <p14:xfrm>
                <a:off x="6262527" y="3157069"/>
                <a:ext cx="275400" cy="108000"/>
              </p14:xfrm>
            </p:contentPart>
          </mc:Choice>
          <mc:Fallback xmlns="">
            <p:pic>
              <p:nvPicPr>
                <p:cNvPr id="406" name="Freihand 405">
                  <a:extLst>
                    <a:ext uri="{FF2B5EF4-FFF2-40B4-BE49-F238E27FC236}">
                      <a16:creationId xmlns:a16="http://schemas.microsoft.com/office/drawing/2014/main" id="{27DE3ED9-2FD4-A814-1136-D9AAEC73ACA4}"/>
                    </a:ext>
                  </a:extLst>
                </p:cNvPr>
                <p:cNvPicPr/>
                <p:nvPr/>
              </p:nvPicPr>
              <p:blipFill>
                <a:blip r:embed="rId641"/>
                <a:stretch>
                  <a:fillRect/>
                </a:stretch>
              </p:blipFill>
              <p:spPr>
                <a:xfrm>
                  <a:off x="6253527" y="3148429"/>
                  <a:ext cx="2930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07" name="Freihand 406">
                  <a:extLst>
                    <a:ext uri="{FF2B5EF4-FFF2-40B4-BE49-F238E27FC236}">
                      <a16:creationId xmlns:a16="http://schemas.microsoft.com/office/drawing/2014/main" id="{6A659767-D87B-3A5E-850C-F4ECFC212988}"/>
                    </a:ext>
                  </a:extLst>
                </p14:cNvPr>
                <p14:cNvContentPartPr/>
                <p14:nvPr/>
              </p14:nvContentPartPr>
              <p14:xfrm>
                <a:off x="6727287" y="3141949"/>
                <a:ext cx="150840" cy="271440"/>
              </p14:xfrm>
            </p:contentPart>
          </mc:Choice>
          <mc:Fallback xmlns="">
            <p:pic>
              <p:nvPicPr>
                <p:cNvPr id="407" name="Freihand 406">
                  <a:extLst>
                    <a:ext uri="{FF2B5EF4-FFF2-40B4-BE49-F238E27FC236}">
                      <a16:creationId xmlns:a16="http://schemas.microsoft.com/office/drawing/2014/main" id="{6A659767-D87B-3A5E-850C-F4ECFC212988}"/>
                    </a:ext>
                  </a:extLst>
                </p:cNvPr>
                <p:cNvPicPr/>
                <p:nvPr/>
              </p:nvPicPr>
              <p:blipFill>
                <a:blip r:embed="rId643"/>
                <a:stretch>
                  <a:fillRect/>
                </a:stretch>
              </p:blipFill>
              <p:spPr>
                <a:xfrm>
                  <a:off x="6718287" y="3132949"/>
                  <a:ext cx="16848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08" name="Freihand 407">
                  <a:extLst>
                    <a:ext uri="{FF2B5EF4-FFF2-40B4-BE49-F238E27FC236}">
                      <a16:creationId xmlns:a16="http://schemas.microsoft.com/office/drawing/2014/main" id="{060FA23C-2272-0CA1-8758-C735BE878AFF}"/>
                    </a:ext>
                  </a:extLst>
                </p14:cNvPr>
                <p14:cNvContentPartPr/>
                <p14:nvPr/>
              </p14:nvContentPartPr>
              <p14:xfrm>
                <a:off x="6929967" y="3122149"/>
                <a:ext cx="101160" cy="145080"/>
              </p14:xfrm>
            </p:contentPart>
          </mc:Choice>
          <mc:Fallback xmlns="">
            <p:pic>
              <p:nvPicPr>
                <p:cNvPr id="408" name="Freihand 407">
                  <a:extLst>
                    <a:ext uri="{FF2B5EF4-FFF2-40B4-BE49-F238E27FC236}">
                      <a16:creationId xmlns:a16="http://schemas.microsoft.com/office/drawing/2014/main" id="{060FA23C-2272-0CA1-8758-C735BE878AFF}"/>
                    </a:ext>
                  </a:extLst>
                </p:cNvPr>
                <p:cNvPicPr/>
                <p:nvPr/>
              </p:nvPicPr>
              <p:blipFill>
                <a:blip r:embed="rId645"/>
                <a:stretch>
                  <a:fillRect/>
                </a:stretch>
              </p:blipFill>
              <p:spPr>
                <a:xfrm>
                  <a:off x="6921327" y="3113149"/>
                  <a:ext cx="1188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09" name="Freihand 408">
                  <a:extLst>
                    <a:ext uri="{FF2B5EF4-FFF2-40B4-BE49-F238E27FC236}">
                      <a16:creationId xmlns:a16="http://schemas.microsoft.com/office/drawing/2014/main" id="{27B2B7AA-9FEA-1C19-FF8B-8EDFE3F11F34}"/>
                    </a:ext>
                  </a:extLst>
                </p14:cNvPr>
                <p14:cNvContentPartPr/>
                <p14:nvPr/>
              </p14:nvContentPartPr>
              <p14:xfrm>
                <a:off x="7080447" y="3036469"/>
                <a:ext cx="244440" cy="206280"/>
              </p14:xfrm>
            </p:contentPart>
          </mc:Choice>
          <mc:Fallback xmlns="">
            <p:pic>
              <p:nvPicPr>
                <p:cNvPr id="409" name="Freihand 408">
                  <a:extLst>
                    <a:ext uri="{FF2B5EF4-FFF2-40B4-BE49-F238E27FC236}">
                      <a16:creationId xmlns:a16="http://schemas.microsoft.com/office/drawing/2014/main" id="{27B2B7AA-9FEA-1C19-FF8B-8EDFE3F11F34}"/>
                    </a:ext>
                  </a:extLst>
                </p:cNvPr>
                <p:cNvPicPr/>
                <p:nvPr/>
              </p:nvPicPr>
              <p:blipFill>
                <a:blip r:embed="rId647"/>
                <a:stretch>
                  <a:fillRect/>
                </a:stretch>
              </p:blipFill>
              <p:spPr>
                <a:xfrm>
                  <a:off x="7071447" y="3027469"/>
                  <a:ext cx="2620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10" name="Freihand 409">
                  <a:extLst>
                    <a:ext uri="{FF2B5EF4-FFF2-40B4-BE49-F238E27FC236}">
                      <a16:creationId xmlns:a16="http://schemas.microsoft.com/office/drawing/2014/main" id="{58B3B640-AB26-1F0F-8BE9-20EB623F7E32}"/>
                    </a:ext>
                  </a:extLst>
                </p14:cNvPr>
                <p14:cNvContentPartPr/>
                <p14:nvPr/>
              </p14:nvContentPartPr>
              <p14:xfrm>
                <a:off x="7264767" y="3064909"/>
                <a:ext cx="15840" cy="11160"/>
              </p14:xfrm>
            </p:contentPart>
          </mc:Choice>
          <mc:Fallback xmlns="">
            <p:pic>
              <p:nvPicPr>
                <p:cNvPr id="410" name="Freihand 409">
                  <a:extLst>
                    <a:ext uri="{FF2B5EF4-FFF2-40B4-BE49-F238E27FC236}">
                      <a16:creationId xmlns:a16="http://schemas.microsoft.com/office/drawing/2014/main" id="{58B3B640-AB26-1F0F-8BE9-20EB623F7E32}"/>
                    </a:ext>
                  </a:extLst>
                </p:cNvPr>
                <p:cNvPicPr/>
                <p:nvPr/>
              </p:nvPicPr>
              <p:blipFill>
                <a:blip r:embed="rId649"/>
                <a:stretch>
                  <a:fillRect/>
                </a:stretch>
              </p:blipFill>
              <p:spPr>
                <a:xfrm>
                  <a:off x="7255767" y="3055909"/>
                  <a:ext cx="334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11" name="Freihand 410">
                  <a:extLst>
                    <a:ext uri="{FF2B5EF4-FFF2-40B4-BE49-F238E27FC236}">
                      <a16:creationId xmlns:a16="http://schemas.microsoft.com/office/drawing/2014/main" id="{2ACB6C40-4CBF-2BA8-B799-32D42D4A8F1A}"/>
                    </a:ext>
                  </a:extLst>
                </p14:cNvPr>
                <p14:cNvContentPartPr/>
                <p14:nvPr/>
              </p14:nvContentPartPr>
              <p14:xfrm>
                <a:off x="7381767" y="3108829"/>
                <a:ext cx="336240" cy="285480"/>
              </p14:xfrm>
            </p:contentPart>
          </mc:Choice>
          <mc:Fallback xmlns="">
            <p:pic>
              <p:nvPicPr>
                <p:cNvPr id="411" name="Freihand 410">
                  <a:extLst>
                    <a:ext uri="{FF2B5EF4-FFF2-40B4-BE49-F238E27FC236}">
                      <a16:creationId xmlns:a16="http://schemas.microsoft.com/office/drawing/2014/main" id="{2ACB6C40-4CBF-2BA8-B799-32D42D4A8F1A}"/>
                    </a:ext>
                  </a:extLst>
                </p:cNvPr>
                <p:cNvPicPr/>
                <p:nvPr/>
              </p:nvPicPr>
              <p:blipFill>
                <a:blip r:embed="rId651"/>
                <a:stretch>
                  <a:fillRect/>
                </a:stretch>
              </p:blipFill>
              <p:spPr>
                <a:xfrm>
                  <a:off x="7373127" y="3099829"/>
                  <a:ext cx="35388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12" name="Freihand 411">
                  <a:extLst>
                    <a:ext uri="{FF2B5EF4-FFF2-40B4-BE49-F238E27FC236}">
                      <a16:creationId xmlns:a16="http://schemas.microsoft.com/office/drawing/2014/main" id="{9C962505-0BBC-CCCE-EF69-1CEAFC9F3023}"/>
                    </a:ext>
                  </a:extLst>
                </p14:cNvPr>
                <p14:cNvContentPartPr/>
                <p14:nvPr/>
              </p14:nvContentPartPr>
              <p14:xfrm>
                <a:off x="7777047" y="3098029"/>
                <a:ext cx="222480" cy="86400"/>
              </p14:xfrm>
            </p:contentPart>
          </mc:Choice>
          <mc:Fallback xmlns="">
            <p:pic>
              <p:nvPicPr>
                <p:cNvPr id="412" name="Freihand 411">
                  <a:extLst>
                    <a:ext uri="{FF2B5EF4-FFF2-40B4-BE49-F238E27FC236}">
                      <a16:creationId xmlns:a16="http://schemas.microsoft.com/office/drawing/2014/main" id="{9C962505-0BBC-CCCE-EF69-1CEAFC9F3023}"/>
                    </a:ext>
                  </a:extLst>
                </p:cNvPr>
                <p:cNvPicPr/>
                <p:nvPr/>
              </p:nvPicPr>
              <p:blipFill>
                <a:blip r:embed="rId653"/>
                <a:stretch>
                  <a:fillRect/>
                </a:stretch>
              </p:blipFill>
              <p:spPr>
                <a:xfrm>
                  <a:off x="7768407" y="3089389"/>
                  <a:ext cx="2401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14" name="Freihand 413">
                  <a:extLst>
                    <a:ext uri="{FF2B5EF4-FFF2-40B4-BE49-F238E27FC236}">
                      <a16:creationId xmlns:a16="http://schemas.microsoft.com/office/drawing/2014/main" id="{CD18E74E-2646-D80B-F352-C62345610EE7}"/>
                    </a:ext>
                  </a:extLst>
                </p14:cNvPr>
                <p14:cNvContentPartPr/>
                <p14:nvPr/>
              </p14:nvContentPartPr>
              <p14:xfrm>
                <a:off x="8168007" y="3001189"/>
                <a:ext cx="155880" cy="191880"/>
              </p14:xfrm>
            </p:contentPart>
          </mc:Choice>
          <mc:Fallback xmlns="">
            <p:pic>
              <p:nvPicPr>
                <p:cNvPr id="414" name="Freihand 413">
                  <a:extLst>
                    <a:ext uri="{FF2B5EF4-FFF2-40B4-BE49-F238E27FC236}">
                      <a16:creationId xmlns:a16="http://schemas.microsoft.com/office/drawing/2014/main" id="{CD18E74E-2646-D80B-F352-C62345610EE7}"/>
                    </a:ext>
                  </a:extLst>
                </p:cNvPr>
                <p:cNvPicPr/>
                <p:nvPr/>
              </p:nvPicPr>
              <p:blipFill>
                <a:blip r:embed="rId655"/>
                <a:stretch>
                  <a:fillRect/>
                </a:stretch>
              </p:blipFill>
              <p:spPr>
                <a:xfrm>
                  <a:off x="8159367" y="2992549"/>
                  <a:ext cx="1735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15" name="Freihand 414">
                  <a:extLst>
                    <a:ext uri="{FF2B5EF4-FFF2-40B4-BE49-F238E27FC236}">
                      <a16:creationId xmlns:a16="http://schemas.microsoft.com/office/drawing/2014/main" id="{1EE1DD1C-42CD-968B-1C8A-37590C5C98EF}"/>
                    </a:ext>
                  </a:extLst>
                </p14:cNvPr>
                <p14:cNvContentPartPr/>
                <p14:nvPr/>
              </p14:nvContentPartPr>
              <p14:xfrm>
                <a:off x="8177367" y="3049789"/>
                <a:ext cx="379080" cy="113760"/>
              </p14:xfrm>
            </p:contentPart>
          </mc:Choice>
          <mc:Fallback xmlns="">
            <p:pic>
              <p:nvPicPr>
                <p:cNvPr id="415" name="Freihand 414">
                  <a:extLst>
                    <a:ext uri="{FF2B5EF4-FFF2-40B4-BE49-F238E27FC236}">
                      <a16:creationId xmlns:a16="http://schemas.microsoft.com/office/drawing/2014/main" id="{1EE1DD1C-42CD-968B-1C8A-37590C5C98EF}"/>
                    </a:ext>
                  </a:extLst>
                </p:cNvPr>
                <p:cNvPicPr/>
                <p:nvPr/>
              </p:nvPicPr>
              <p:blipFill>
                <a:blip r:embed="rId657"/>
                <a:stretch>
                  <a:fillRect/>
                </a:stretch>
              </p:blipFill>
              <p:spPr>
                <a:xfrm>
                  <a:off x="8168727" y="3041149"/>
                  <a:ext cx="3967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16" name="Freihand 415">
                  <a:extLst>
                    <a:ext uri="{FF2B5EF4-FFF2-40B4-BE49-F238E27FC236}">
                      <a16:creationId xmlns:a16="http://schemas.microsoft.com/office/drawing/2014/main" id="{401AEC73-3198-E7FF-ED51-A0FA698941EE}"/>
                    </a:ext>
                  </a:extLst>
                </p14:cNvPr>
                <p14:cNvContentPartPr/>
                <p14:nvPr/>
              </p14:nvContentPartPr>
              <p14:xfrm>
                <a:off x="8542407" y="3002269"/>
                <a:ext cx="44640" cy="20880"/>
              </p14:xfrm>
            </p:contentPart>
          </mc:Choice>
          <mc:Fallback xmlns="">
            <p:pic>
              <p:nvPicPr>
                <p:cNvPr id="416" name="Freihand 415">
                  <a:extLst>
                    <a:ext uri="{FF2B5EF4-FFF2-40B4-BE49-F238E27FC236}">
                      <a16:creationId xmlns:a16="http://schemas.microsoft.com/office/drawing/2014/main" id="{401AEC73-3198-E7FF-ED51-A0FA698941EE}"/>
                    </a:ext>
                  </a:extLst>
                </p:cNvPr>
                <p:cNvPicPr/>
                <p:nvPr/>
              </p:nvPicPr>
              <p:blipFill>
                <a:blip r:embed="rId659"/>
                <a:stretch>
                  <a:fillRect/>
                </a:stretch>
              </p:blipFill>
              <p:spPr>
                <a:xfrm>
                  <a:off x="8533407" y="2993629"/>
                  <a:ext cx="622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17" name="Freihand 416">
                  <a:extLst>
                    <a:ext uri="{FF2B5EF4-FFF2-40B4-BE49-F238E27FC236}">
                      <a16:creationId xmlns:a16="http://schemas.microsoft.com/office/drawing/2014/main" id="{0F051810-149E-A5F0-953B-1A5FE276403C}"/>
                    </a:ext>
                  </a:extLst>
                </p14:cNvPr>
                <p14:cNvContentPartPr/>
                <p14:nvPr/>
              </p14:nvContentPartPr>
              <p14:xfrm>
                <a:off x="8582727" y="3037549"/>
                <a:ext cx="119160" cy="134280"/>
              </p14:xfrm>
            </p:contentPart>
          </mc:Choice>
          <mc:Fallback xmlns="">
            <p:pic>
              <p:nvPicPr>
                <p:cNvPr id="417" name="Freihand 416">
                  <a:extLst>
                    <a:ext uri="{FF2B5EF4-FFF2-40B4-BE49-F238E27FC236}">
                      <a16:creationId xmlns:a16="http://schemas.microsoft.com/office/drawing/2014/main" id="{0F051810-149E-A5F0-953B-1A5FE276403C}"/>
                    </a:ext>
                  </a:extLst>
                </p:cNvPr>
                <p:cNvPicPr/>
                <p:nvPr/>
              </p:nvPicPr>
              <p:blipFill>
                <a:blip r:embed="rId661"/>
                <a:stretch>
                  <a:fillRect/>
                </a:stretch>
              </p:blipFill>
              <p:spPr>
                <a:xfrm>
                  <a:off x="8573727" y="3028549"/>
                  <a:ext cx="1368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18" name="Freihand 417">
                  <a:extLst>
                    <a:ext uri="{FF2B5EF4-FFF2-40B4-BE49-F238E27FC236}">
                      <a16:creationId xmlns:a16="http://schemas.microsoft.com/office/drawing/2014/main" id="{E1D6A362-43E0-87BD-41B3-4F2EA34F822A}"/>
                    </a:ext>
                  </a:extLst>
                </p14:cNvPr>
                <p14:cNvContentPartPr/>
                <p14:nvPr/>
              </p14:nvContentPartPr>
              <p14:xfrm>
                <a:off x="8723487" y="3044029"/>
                <a:ext cx="244080" cy="95040"/>
              </p14:xfrm>
            </p:contentPart>
          </mc:Choice>
          <mc:Fallback xmlns="">
            <p:pic>
              <p:nvPicPr>
                <p:cNvPr id="418" name="Freihand 417">
                  <a:extLst>
                    <a:ext uri="{FF2B5EF4-FFF2-40B4-BE49-F238E27FC236}">
                      <a16:creationId xmlns:a16="http://schemas.microsoft.com/office/drawing/2014/main" id="{E1D6A362-43E0-87BD-41B3-4F2EA34F822A}"/>
                    </a:ext>
                  </a:extLst>
                </p:cNvPr>
                <p:cNvPicPr/>
                <p:nvPr/>
              </p:nvPicPr>
              <p:blipFill>
                <a:blip r:embed="rId663"/>
                <a:stretch>
                  <a:fillRect/>
                </a:stretch>
              </p:blipFill>
              <p:spPr>
                <a:xfrm>
                  <a:off x="8714487" y="3035029"/>
                  <a:ext cx="2617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19" name="Freihand 418">
                  <a:extLst>
                    <a:ext uri="{FF2B5EF4-FFF2-40B4-BE49-F238E27FC236}">
                      <a16:creationId xmlns:a16="http://schemas.microsoft.com/office/drawing/2014/main" id="{B6970AAA-E2B7-4B62-CD6F-0AD4C25BAA72}"/>
                    </a:ext>
                  </a:extLst>
                </p14:cNvPr>
                <p14:cNvContentPartPr/>
                <p14:nvPr/>
              </p14:nvContentPartPr>
              <p14:xfrm>
                <a:off x="9119847" y="3032869"/>
                <a:ext cx="413280" cy="135000"/>
              </p14:xfrm>
            </p:contentPart>
          </mc:Choice>
          <mc:Fallback xmlns="">
            <p:pic>
              <p:nvPicPr>
                <p:cNvPr id="419" name="Freihand 418">
                  <a:extLst>
                    <a:ext uri="{FF2B5EF4-FFF2-40B4-BE49-F238E27FC236}">
                      <a16:creationId xmlns:a16="http://schemas.microsoft.com/office/drawing/2014/main" id="{B6970AAA-E2B7-4B62-CD6F-0AD4C25BAA72}"/>
                    </a:ext>
                  </a:extLst>
                </p:cNvPr>
                <p:cNvPicPr/>
                <p:nvPr/>
              </p:nvPicPr>
              <p:blipFill>
                <a:blip r:embed="rId665"/>
                <a:stretch>
                  <a:fillRect/>
                </a:stretch>
              </p:blipFill>
              <p:spPr>
                <a:xfrm>
                  <a:off x="9111207" y="3023869"/>
                  <a:ext cx="4309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20" name="Freihand 419">
                  <a:extLst>
                    <a:ext uri="{FF2B5EF4-FFF2-40B4-BE49-F238E27FC236}">
                      <a16:creationId xmlns:a16="http://schemas.microsoft.com/office/drawing/2014/main" id="{D50AEAAC-BCBF-220B-8426-CEF8E01017DC}"/>
                    </a:ext>
                  </a:extLst>
                </p14:cNvPr>
                <p14:cNvContentPartPr/>
                <p14:nvPr/>
              </p14:nvContentPartPr>
              <p14:xfrm>
                <a:off x="9737607" y="2952589"/>
                <a:ext cx="142560" cy="216000"/>
              </p14:xfrm>
            </p:contentPart>
          </mc:Choice>
          <mc:Fallback xmlns="">
            <p:pic>
              <p:nvPicPr>
                <p:cNvPr id="420" name="Freihand 419">
                  <a:extLst>
                    <a:ext uri="{FF2B5EF4-FFF2-40B4-BE49-F238E27FC236}">
                      <a16:creationId xmlns:a16="http://schemas.microsoft.com/office/drawing/2014/main" id="{D50AEAAC-BCBF-220B-8426-CEF8E01017DC}"/>
                    </a:ext>
                  </a:extLst>
                </p:cNvPr>
                <p:cNvPicPr/>
                <p:nvPr/>
              </p:nvPicPr>
              <p:blipFill>
                <a:blip r:embed="rId667"/>
                <a:stretch>
                  <a:fillRect/>
                </a:stretch>
              </p:blipFill>
              <p:spPr>
                <a:xfrm>
                  <a:off x="9728967" y="2943589"/>
                  <a:ext cx="1602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21" name="Freihand 420">
                  <a:extLst>
                    <a:ext uri="{FF2B5EF4-FFF2-40B4-BE49-F238E27FC236}">
                      <a16:creationId xmlns:a16="http://schemas.microsoft.com/office/drawing/2014/main" id="{9B1FC266-73DA-53DA-A42E-A356FF9928AD}"/>
                    </a:ext>
                  </a:extLst>
                </p14:cNvPr>
                <p14:cNvContentPartPr/>
                <p14:nvPr/>
              </p14:nvContentPartPr>
              <p14:xfrm>
                <a:off x="9941727" y="2866189"/>
                <a:ext cx="260280" cy="268560"/>
              </p14:xfrm>
            </p:contentPart>
          </mc:Choice>
          <mc:Fallback xmlns="">
            <p:pic>
              <p:nvPicPr>
                <p:cNvPr id="421" name="Freihand 420">
                  <a:extLst>
                    <a:ext uri="{FF2B5EF4-FFF2-40B4-BE49-F238E27FC236}">
                      <a16:creationId xmlns:a16="http://schemas.microsoft.com/office/drawing/2014/main" id="{9B1FC266-73DA-53DA-A42E-A356FF9928AD}"/>
                    </a:ext>
                  </a:extLst>
                </p:cNvPr>
                <p:cNvPicPr/>
                <p:nvPr/>
              </p:nvPicPr>
              <p:blipFill>
                <a:blip r:embed="rId669"/>
                <a:stretch>
                  <a:fillRect/>
                </a:stretch>
              </p:blipFill>
              <p:spPr>
                <a:xfrm>
                  <a:off x="9932727" y="2857549"/>
                  <a:ext cx="27792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22" name="Freihand 421">
                  <a:extLst>
                    <a:ext uri="{FF2B5EF4-FFF2-40B4-BE49-F238E27FC236}">
                      <a16:creationId xmlns:a16="http://schemas.microsoft.com/office/drawing/2014/main" id="{F83F30F2-BA27-A6AE-59BF-341B451E869D}"/>
                    </a:ext>
                  </a:extLst>
                </p14:cNvPr>
                <p14:cNvContentPartPr/>
                <p14:nvPr/>
              </p14:nvContentPartPr>
              <p14:xfrm>
                <a:off x="10169967" y="2889229"/>
                <a:ext cx="395280" cy="233640"/>
              </p14:xfrm>
            </p:contentPart>
          </mc:Choice>
          <mc:Fallback xmlns="">
            <p:pic>
              <p:nvPicPr>
                <p:cNvPr id="422" name="Freihand 421">
                  <a:extLst>
                    <a:ext uri="{FF2B5EF4-FFF2-40B4-BE49-F238E27FC236}">
                      <a16:creationId xmlns:a16="http://schemas.microsoft.com/office/drawing/2014/main" id="{F83F30F2-BA27-A6AE-59BF-341B451E869D}"/>
                    </a:ext>
                  </a:extLst>
                </p:cNvPr>
                <p:cNvPicPr/>
                <p:nvPr/>
              </p:nvPicPr>
              <p:blipFill>
                <a:blip r:embed="rId671"/>
                <a:stretch>
                  <a:fillRect/>
                </a:stretch>
              </p:blipFill>
              <p:spPr>
                <a:xfrm>
                  <a:off x="10161327" y="2880589"/>
                  <a:ext cx="41292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23" name="Freihand 422">
                  <a:extLst>
                    <a:ext uri="{FF2B5EF4-FFF2-40B4-BE49-F238E27FC236}">
                      <a16:creationId xmlns:a16="http://schemas.microsoft.com/office/drawing/2014/main" id="{4F02ED57-C6A3-B2F3-35A6-FDBBC0A0177C}"/>
                    </a:ext>
                  </a:extLst>
                </p14:cNvPr>
                <p14:cNvContentPartPr/>
                <p14:nvPr/>
              </p14:nvContentPartPr>
              <p14:xfrm>
                <a:off x="10640487" y="2838469"/>
                <a:ext cx="456480" cy="264240"/>
              </p14:xfrm>
            </p:contentPart>
          </mc:Choice>
          <mc:Fallback xmlns="">
            <p:pic>
              <p:nvPicPr>
                <p:cNvPr id="423" name="Freihand 422">
                  <a:extLst>
                    <a:ext uri="{FF2B5EF4-FFF2-40B4-BE49-F238E27FC236}">
                      <a16:creationId xmlns:a16="http://schemas.microsoft.com/office/drawing/2014/main" id="{4F02ED57-C6A3-B2F3-35A6-FDBBC0A0177C}"/>
                    </a:ext>
                  </a:extLst>
                </p:cNvPr>
                <p:cNvPicPr/>
                <p:nvPr/>
              </p:nvPicPr>
              <p:blipFill>
                <a:blip r:embed="rId673"/>
                <a:stretch>
                  <a:fillRect/>
                </a:stretch>
              </p:blipFill>
              <p:spPr>
                <a:xfrm>
                  <a:off x="10631847" y="2829829"/>
                  <a:ext cx="47412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25" name="Freihand 424">
                  <a:extLst>
                    <a:ext uri="{FF2B5EF4-FFF2-40B4-BE49-F238E27FC236}">
                      <a16:creationId xmlns:a16="http://schemas.microsoft.com/office/drawing/2014/main" id="{71DF2BAD-A987-AAAE-973C-8BB946A903A8}"/>
                    </a:ext>
                  </a:extLst>
                </p14:cNvPr>
                <p14:cNvContentPartPr/>
                <p14:nvPr/>
              </p14:nvContentPartPr>
              <p14:xfrm>
                <a:off x="9704847" y="3114949"/>
                <a:ext cx="1557720" cy="123480"/>
              </p14:xfrm>
            </p:contentPart>
          </mc:Choice>
          <mc:Fallback xmlns="">
            <p:pic>
              <p:nvPicPr>
                <p:cNvPr id="425" name="Freihand 424">
                  <a:extLst>
                    <a:ext uri="{FF2B5EF4-FFF2-40B4-BE49-F238E27FC236}">
                      <a16:creationId xmlns:a16="http://schemas.microsoft.com/office/drawing/2014/main" id="{71DF2BAD-A987-AAAE-973C-8BB946A903A8}"/>
                    </a:ext>
                  </a:extLst>
                </p:cNvPr>
                <p:cNvPicPr/>
                <p:nvPr/>
              </p:nvPicPr>
              <p:blipFill>
                <a:blip r:embed="rId675"/>
                <a:stretch>
                  <a:fillRect/>
                </a:stretch>
              </p:blipFill>
              <p:spPr>
                <a:xfrm>
                  <a:off x="9696207" y="3106309"/>
                  <a:ext cx="1575360" cy="141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76">
            <p14:nvContentPartPr>
              <p14:cNvPr id="38" name="Freihand 37">
                <a:extLst>
                  <a:ext uri="{FF2B5EF4-FFF2-40B4-BE49-F238E27FC236}">
                    <a16:creationId xmlns:a16="http://schemas.microsoft.com/office/drawing/2014/main" id="{7E2EF025-3B03-BB2E-0C71-04D4C78CF1B8}"/>
                  </a:ext>
                </a:extLst>
              </p14:cNvPr>
              <p14:cNvContentPartPr/>
              <p14:nvPr/>
            </p14:nvContentPartPr>
            <p14:xfrm>
              <a:off x="4750527" y="329629"/>
              <a:ext cx="848880" cy="571680"/>
            </p14:xfrm>
          </p:contentPart>
        </mc:Choice>
        <mc:Fallback>
          <p:pic>
            <p:nvPicPr>
              <p:cNvPr id="38" name="Freihand 37">
                <a:extLst>
                  <a:ext uri="{FF2B5EF4-FFF2-40B4-BE49-F238E27FC236}">
                    <a16:creationId xmlns:a16="http://schemas.microsoft.com/office/drawing/2014/main" id="{7E2EF025-3B03-BB2E-0C71-04D4C78CF1B8}"/>
                  </a:ext>
                </a:extLst>
              </p:cNvPr>
              <p:cNvPicPr/>
              <p:nvPr/>
            </p:nvPicPr>
            <p:blipFill>
              <a:blip r:embed="rId677"/>
              <a:stretch>
                <a:fillRect/>
              </a:stretch>
            </p:blipFill>
            <p:spPr>
              <a:xfrm>
                <a:off x="4741887" y="320989"/>
                <a:ext cx="866520" cy="589320"/>
              </a:xfrm>
              <a:prstGeom prst="rect">
                <a:avLst/>
              </a:prstGeom>
            </p:spPr>
          </p:pic>
        </mc:Fallback>
      </mc:AlternateContent>
      <p:grpSp>
        <p:nvGrpSpPr>
          <p:cNvPr id="75" name="Gruppieren 74">
            <a:extLst>
              <a:ext uri="{FF2B5EF4-FFF2-40B4-BE49-F238E27FC236}">
                <a16:creationId xmlns:a16="http://schemas.microsoft.com/office/drawing/2014/main" id="{39DD9F01-148D-237D-227D-2E9E78075968}"/>
              </a:ext>
            </a:extLst>
          </p:cNvPr>
          <p:cNvGrpSpPr/>
          <p:nvPr/>
        </p:nvGrpSpPr>
        <p:grpSpPr>
          <a:xfrm>
            <a:off x="3533727" y="4475029"/>
            <a:ext cx="243000" cy="199440"/>
            <a:chOff x="3533727" y="4475029"/>
            <a:chExt cx="243000" cy="199440"/>
          </a:xfrm>
        </p:grpSpPr>
        <mc:AlternateContent xmlns:mc="http://schemas.openxmlformats.org/markup-compatibility/2006">
          <mc:Choice xmlns:p14="http://schemas.microsoft.com/office/powerpoint/2010/main" Requires="p14">
            <p:contentPart p14:bwMode="auto" r:id="rId678">
              <p14:nvContentPartPr>
                <p14:cNvPr id="48" name="Freihand 47">
                  <a:extLst>
                    <a:ext uri="{FF2B5EF4-FFF2-40B4-BE49-F238E27FC236}">
                      <a16:creationId xmlns:a16="http://schemas.microsoft.com/office/drawing/2014/main" id="{95346F08-D215-7B6F-CA0A-D50B0FBF4A2F}"/>
                    </a:ext>
                  </a:extLst>
                </p14:cNvPr>
                <p14:cNvContentPartPr/>
                <p14:nvPr/>
              </p14:nvContentPartPr>
              <p14:xfrm>
                <a:off x="3533727" y="4548109"/>
                <a:ext cx="182880" cy="50760"/>
              </p14:xfrm>
            </p:contentPart>
          </mc:Choice>
          <mc:Fallback>
            <p:pic>
              <p:nvPicPr>
                <p:cNvPr id="48" name="Freihand 47">
                  <a:extLst>
                    <a:ext uri="{FF2B5EF4-FFF2-40B4-BE49-F238E27FC236}">
                      <a16:creationId xmlns:a16="http://schemas.microsoft.com/office/drawing/2014/main" id="{95346F08-D215-7B6F-CA0A-D50B0FBF4A2F}"/>
                    </a:ext>
                  </a:extLst>
                </p:cNvPr>
                <p:cNvPicPr/>
                <p:nvPr/>
              </p:nvPicPr>
              <p:blipFill>
                <a:blip r:embed="rId679"/>
                <a:stretch>
                  <a:fillRect/>
                </a:stretch>
              </p:blipFill>
              <p:spPr>
                <a:xfrm>
                  <a:off x="3525087" y="4539469"/>
                  <a:ext cx="2005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57" name="Freihand 56">
                  <a:extLst>
                    <a:ext uri="{FF2B5EF4-FFF2-40B4-BE49-F238E27FC236}">
                      <a16:creationId xmlns:a16="http://schemas.microsoft.com/office/drawing/2014/main" id="{8DD2447B-40FC-3CD5-AB0B-83004792E5E9}"/>
                    </a:ext>
                  </a:extLst>
                </p14:cNvPr>
                <p14:cNvContentPartPr/>
                <p14:nvPr/>
              </p14:nvContentPartPr>
              <p14:xfrm>
                <a:off x="3647127" y="4475029"/>
                <a:ext cx="116280" cy="199440"/>
              </p14:xfrm>
            </p:contentPart>
          </mc:Choice>
          <mc:Fallback>
            <p:pic>
              <p:nvPicPr>
                <p:cNvPr id="57" name="Freihand 56">
                  <a:extLst>
                    <a:ext uri="{FF2B5EF4-FFF2-40B4-BE49-F238E27FC236}">
                      <a16:creationId xmlns:a16="http://schemas.microsoft.com/office/drawing/2014/main" id="{8DD2447B-40FC-3CD5-AB0B-83004792E5E9}"/>
                    </a:ext>
                  </a:extLst>
                </p:cNvPr>
                <p:cNvPicPr/>
                <p:nvPr/>
              </p:nvPicPr>
              <p:blipFill>
                <a:blip r:embed="rId681"/>
                <a:stretch>
                  <a:fillRect/>
                </a:stretch>
              </p:blipFill>
              <p:spPr>
                <a:xfrm>
                  <a:off x="3638487" y="4466029"/>
                  <a:ext cx="13392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65" name="Freihand 64">
                  <a:extLst>
                    <a:ext uri="{FF2B5EF4-FFF2-40B4-BE49-F238E27FC236}">
                      <a16:creationId xmlns:a16="http://schemas.microsoft.com/office/drawing/2014/main" id="{681A6A11-D2D4-55E9-CCAF-2AC8D7B8C482}"/>
                    </a:ext>
                  </a:extLst>
                </p14:cNvPr>
                <p14:cNvContentPartPr/>
                <p14:nvPr/>
              </p14:nvContentPartPr>
              <p14:xfrm>
                <a:off x="3653247" y="4504189"/>
                <a:ext cx="123480" cy="163440"/>
              </p14:xfrm>
            </p:contentPart>
          </mc:Choice>
          <mc:Fallback>
            <p:pic>
              <p:nvPicPr>
                <p:cNvPr id="65" name="Freihand 64">
                  <a:extLst>
                    <a:ext uri="{FF2B5EF4-FFF2-40B4-BE49-F238E27FC236}">
                      <a16:creationId xmlns:a16="http://schemas.microsoft.com/office/drawing/2014/main" id="{681A6A11-D2D4-55E9-CCAF-2AC8D7B8C482}"/>
                    </a:ext>
                  </a:extLst>
                </p:cNvPr>
                <p:cNvPicPr/>
                <p:nvPr/>
              </p:nvPicPr>
              <p:blipFill>
                <a:blip r:embed="rId683"/>
                <a:stretch>
                  <a:fillRect/>
                </a:stretch>
              </p:blipFill>
              <p:spPr>
                <a:xfrm>
                  <a:off x="3644607" y="4495189"/>
                  <a:ext cx="141120" cy="181080"/>
                </a:xfrm>
                <a:prstGeom prst="rect">
                  <a:avLst/>
                </a:prstGeom>
              </p:spPr>
            </p:pic>
          </mc:Fallback>
        </mc:AlternateContent>
      </p:grpSp>
      <p:grpSp>
        <p:nvGrpSpPr>
          <p:cNvPr id="95" name="Gruppieren 94">
            <a:extLst>
              <a:ext uri="{FF2B5EF4-FFF2-40B4-BE49-F238E27FC236}">
                <a16:creationId xmlns:a16="http://schemas.microsoft.com/office/drawing/2014/main" id="{65861EAA-9210-1B4D-BE5D-E52B92A51483}"/>
              </a:ext>
            </a:extLst>
          </p:cNvPr>
          <p:cNvGrpSpPr/>
          <p:nvPr/>
        </p:nvGrpSpPr>
        <p:grpSpPr>
          <a:xfrm>
            <a:off x="550767" y="1731829"/>
            <a:ext cx="102240" cy="392040"/>
            <a:chOff x="550767" y="1731829"/>
            <a:chExt cx="102240" cy="392040"/>
          </a:xfrm>
        </p:grpSpPr>
        <mc:AlternateContent xmlns:mc="http://schemas.openxmlformats.org/markup-compatibility/2006">
          <mc:Choice xmlns:p14="http://schemas.microsoft.com/office/powerpoint/2010/main" Requires="p14">
            <p:contentPart p14:bwMode="auto" r:id="rId684">
              <p14:nvContentPartPr>
                <p14:cNvPr id="78" name="Freihand 77">
                  <a:extLst>
                    <a:ext uri="{FF2B5EF4-FFF2-40B4-BE49-F238E27FC236}">
                      <a16:creationId xmlns:a16="http://schemas.microsoft.com/office/drawing/2014/main" id="{8F781CF6-EA39-E46F-0BEB-839D69A10040}"/>
                    </a:ext>
                  </a:extLst>
                </p14:cNvPr>
                <p14:cNvContentPartPr/>
                <p14:nvPr/>
              </p14:nvContentPartPr>
              <p14:xfrm>
                <a:off x="596127" y="1824709"/>
                <a:ext cx="43200" cy="299160"/>
              </p14:xfrm>
            </p:contentPart>
          </mc:Choice>
          <mc:Fallback>
            <p:pic>
              <p:nvPicPr>
                <p:cNvPr id="78" name="Freihand 77">
                  <a:extLst>
                    <a:ext uri="{FF2B5EF4-FFF2-40B4-BE49-F238E27FC236}">
                      <a16:creationId xmlns:a16="http://schemas.microsoft.com/office/drawing/2014/main" id="{8F781CF6-EA39-E46F-0BEB-839D69A10040}"/>
                    </a:ext>
                  </a:extLst>
                </p:cNvPr>
                <p:cNvPicPr/>
                <p:nvPr/>
              </p:nvPicPr>
              <p:blipFill>
                <a:blip r:embed="rId685"/>
                <a:stretch>
                  <a:fillRect/>
                </a:stretch>
              </p:blipFill>
              <p:spPr>
                <a:xfrm>
                  <a:off x="587127" y="1816069"/>
                  <a:ext cx="6084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94" name="Freihand 93">
                  <a:extLst>
                    <a:ext uri="{FF2B5EF4-FFF2-40B4-BE49-F238E27FC236}">
                      <a16:creationId xmlns:a16="http://schemas.microsoft.com/office/drawing/2014/main" id="{C5296AF1-35C2-39B1-86FC-58EBE5CF8967}"/>
                    </a:ext>
                  </a:extLst>
                </p14:cNvPr>
                <p14:cNvContentPartPr/>
                <p14:nvPr/>
              </p14:nvContentPartPr>
              <p14:xfrm>
                <a:off x="550767" y="1731829"/>
                <a:ext cx="102240" cy="187200"/>
              </p14:xfrm>
            </p:contentPart>
          </mc:Choice>
          <mc:Fallback>
            <p:pic>
              <p:nvPicPr>
                <p:cNvPr id="94" name="Freihand 93">
                  <a:extLst>
                    <a:ext uri="{FF2B5EF4-FFF2-40B4-BE49-F238E27FC236}">
                      <a16:creationId xmlns:a16="http://schemas.microsoft.com/office/drawing/2014/main" id="{C5296AF1-35C2-39B1-86FC-58EBE5CF8967}"/>
                    </a:ext>
                  </a:extLst>
                </p:cNvPr>
                <p:cNvPicPr/>
                <p:nvPr/>
              </p:nvPicPr>
              <p:blipFill>
                <a:blip r:embed="rId687"/>
                <a:stretch>
                  <a:fillRect/>
                </a:stretch>
              </p:blipFill>
              <p:spPr>
                <a:xfrm>
                  <a:off x="542127" y="1722829"/>
                  <a:ext cx="119880" cy="204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88">
            <p14:nvContentPartPr>
              <p14:cNvPr id="98" name="Freihand 97">
                <a:extLst>
                  <a:ext uri="{FF2B5EF4-FFF2-40B4-BE49-F238E27FC236}">
                    <a16:creationId xmlns:a16="http://schemas.microsoft.com/office/drawing/2014/main" id="{619EE727-3C94-2C49-9AA3-08D760B1E9D7}"/>
                  </a:ext>
                </a:extLst>
              </p14:cNvPr>
              <p14:cNvContentPartPr/>
              <p14:nvPr/>
            </p14:nvContentPartPr>
            <p14:xfrm>
              <a:off x="4490607" y="6257029"/>
              <a:ext cx="3123000" cy="153720"/>
            </p14:xfrm>
          </p:contentPart>
        </mc:Choice>
        <mc:Fallback>
          <p:pic>
            <p:nvPicPr>
              <p:cNvPr id="98" name="Freihand 97">
                <a:extLst>
                  <a:ext uri="{FF2B5EF4-FFF2-40B4-BE49-F238E27FC236}">
                    <a16:creationId xmlns:a16="http://schemas.microsoft.com/office/drawing/2014/main" id="{619EE727-3C94-2C49-9AA3-08D760B1E9D7}"/>
                  </a:ext>
                </a:extLst>
              </p:cNvPr>
              <p:cNvPicPr/>
              <p:nvPr/>
            </p:nvPicPr>
            <p:blipFill>
              <a:blip r:embed="rId689"/>
              <a:stretch>
                <a:fillRect/>
              </a:stretch>
            </p:blipFill>
            <p:spPr>
              <a:xfrm>
                <a:off x="4481607" y="6248389"/>
                <a:ext cx="3140640" cy="171360"/>
              </a:xfrm>
              <a:prstGeom prst="rect">
                <a:avLst/>
              </a:prstGeom>
            </p:spPr>
          </p:pic>
        </mc:Fallback>
      </mc:AlternateContent>
      <p:grpSp>
        <p:nvGrpSpPr>
          <p:cNvPr id="120" name="Gruppieren 119">
            <a:extLst>
              <a:ext uri="{FF2B5EF4-FFF2-40B4-BE49-F238E27FC236}">
                <a16:creationId xmlns:a16="http://schemas.microsoft.com/office/drawing/2014/main" id="{E7236200-32F2-5D84-F713-C2A9EADECC96}"/>
              </a:ext>
            </a:extLst>
          </p:cNvPr>
          <p:cNvGrpSpPr/>
          <p:nvPr/>
        </p:nvGrpSpPr>
        <p:grpSpPr>
          <a:xfrm>
            <a:off x="3492687" y="3964909"/>
            <a:ext cx="340200" cy="171360"/>
            <a:chOff x="3492687" y="3964909"/>
            <a:chExt cx="340200" cy="171360"/>
          </a:xfrm>
        </p:grpSpPr>
        <mc:AlternateContent xmlns:mc="http://schemas.openxmlformats.org/markup-compatibility/2006">
          <mc:Choice xmlns:p14="http://schemas.microsoft.com/office/powerpoint/2010/main" Requires="p14">
            <p:contentPart p14:bwMode="auto" r:id="rId690">
              <p14:nvContentPartPr>
                <p14:cNvPr id="112" name="Freihand 111">
                  <a:extLst>
                    <a:ext uri="{FF2B5EF4-FFF2-40B4-BE49-F238E27FC236}">
                      <a16:creationId xmlns:a16="http://schemas.microsoft.com/office/drawing/2014/main" id="{38FDB3B3-2EC0-C8B4-4843-48A957553562}"/>
                    </a:ext>
                  </a:extLst>
                </p14:cNvPr>
                <p14:cNvContentPartPr/>
                <p14:nvPr/>
              </p14:nvContentPartPr>
              <p14:xfrm>
                <a:off x="3492687" y="4046269"/>
                <a:ext cx="246600" cy="34200"/>
              </p14:xfrm>
            </p:contentPart>
          </mc:Choice>
          <mc:Fallback>
            <p:pic>
              <p:nvPicPr>
                <p:cNvPr id="112" name="Freihand 111">
                  <a:extLst>
                    <a:ext uri="{FF2B5EF4-FFF2-40B4-BE49-F238E27FC236}">
                      <a16:creationId xmlns:a16="http://schemas.microsoft.com/office/drawing/2014/main" id="{38FDB3B3-2EC0-C8B4-4843-48A957553562}"/>
                    </a:ext>
                  </a:extLst>
                </p:cNvPr>
                <p:cNvPicPr/>
                <p:nvPr/>
              </p:nvPicPr>
              <p:blipFill>
                <a:blip r:embed="rId691"/>
                <a:stretch>
                  <a:fillRect/>
                </a:stretch>
              </p:blipFill>
              <p:spPr>
                <a:xfrm>
                  <a:off x="3484047" y="4037629"/>
                  <a:ext cx="2642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119" name="Freihand 118">
                  <a:extLst>
                    <a:ext uri="{FF2B5EF4-FFF2-40B4-BE49-F238E27FC236}">
                      <a16:creationId xmlns:a16="http://schemas.microsoft.com/office/drawing/2014/main" id="{08B513E1-E209-7FE0-E828-D370CFBE6FC1}"/>
                    </a:ext>
                  </a:extLst>
                </p14:cNvPr>
                <p14:cNvContentPartPr/>
                <p14:nvPr/>
              </p14:nvContentPartPr>
              <p14:xfrm>
                <a:off x="3659007" y="3964909"/>
                <a:ext cx="173880" cy="171360"/>
              </p14:xfrm>
            </p:contentPart>
          </mc:Choice>
          <mc:Fallback>
            <p:pic>
              <p:nvPicPr>
                <p:cNvPr id="119" name="Freihand 118">
                  <a:extLst>
                    <a:ext uri="{FF2B5EF4-FFF2-40B4-BE49-F238E27FC236}">
                      <a16:creationId xmlns:a16="http://schemas.microsoft.com/office/drawing/2014/main" id="{08B513E1-E209-7FE0-E828-D370CFBE6FC1}"/>
                    </a:ext>
                  </a:extLst>
                </p:cNvPr>
                <p:cNvPicPr/>
                <p:nvPr/>
              </p:nvPicPr>
              <p:blipFill>
                <a:blip r:embed="rId693"/>
                <a:stretch>
                  <a:fillRect/>
                </a:stretch>
              </p:blipFill>
              <p:spPr>
                <a:xfrm>
                  <a:off x="3650007" y="3956269"/>
                  <a:ext cx="191520" cy="189000"/>
                </a:xfrm>
                <a:prstGeom prst="rect">
                  <a:avLst/>
                </a:prstGeom>
              </p:spPr>
            </p:pic>
          </mc:Fallback>
        </mc:AlternateContent>
      </p:grpSp>
      <p:grpSp>
        <p:nvGrpSpPr>
          <p:cNvPr id="153" name="Gruppieren 152">
            <a:extLst>
              <a:ext uri="{FF2B5EF4-FFF2-40B4-BE49-F238E27FC236}">
                <a16:creationId xmlns:a16="http://schemas.microsoft.com/office/drawing/2014/main" id="{F0B70A2A-E94F-24EB-76F7-A3DA9FE87A3A}"/>
              </a:ext>
            </a:extLst>
          </p:cNvPr>
          <p:cNvGrpSpPr/>
          <p:nvPr/>
        </p:nvGrpSpPr>
        <p:grpSpPr>
          <a:xfrm>
            <a:off x="49647" y="4798309"/>
            <a:ext cx="177840" cy="1611720"/>
            <a:chOff x="49647" y="4798309"/>
            <a:chExt cx="177840" cy="1611720"/>
          </a:xfrm>
        </p:grpSpPr>
        <mc:AlternateContent xmlns:mc="http://schemas.openxmlformats.org/markup-compatibility/2006">
          <mc:Choice xmlns:p14="http://schemas.microsoft.com/office/powerpoint/2010/main" Requires="p14">
            <p:contentPart p14:bwMode="auto" r:id="rId694">
              <p14:nvContentPartPr>
                <p14:cNvPr id="124" name="Freihand 123">
                  <a:extLst>
                    <a:ext uri="{FF2B5EF4-FFF2-40B4-BE49-F238E27FC236}">
                      <a16:creationId xmlns:a16="http://schemas.microsoft.com/office/drawing/2014/main" id="{D28A63FC-3302-4F8F-EC51-7483C91A27EF}"/>
                    </a:ext>
                  </a:extLst>
                </p14:cNvPr>
                <p14:cNvContentPartPr/>
                <p14:nvPr/>
              </p14:nvContentPartPr>
              <p14:xfrm>
                <a:off x="49647" y="4798309"/>
                <a:ext cx="57240" cy="132840"/>
              </p14:xfrm>
            </p:contentPart>
          </mc:Choice>
          <mc:Fallback>
            <p:pic>
              <p:nvPicPr>
                <p:cNvPr id="124" name="Freihand 123">
                  <a:extLst>
                    <a:ext uri="{FF2B5EF4-FFF2-40B4-BE49-F238E27FC236}">
                      <a16:creationId xmlns:a16="http://schemas.microsoft.com/office/drawing/2014/main" id="{D28A63FC-3302-4F8F-EC51-7483C91A27EF}"/>
                    </a:ext>
                  </a:extLst>
                </p:cNvPr>
                <p:cNvPicPr/>
                <p:nvPr/>
              </p:nvPicPr>
              <p:blipFill>
                <a:blip r:embed="rId695"/>
                <a:stretch>
                  <a:fillRect/>
                </a:stretch>
              </p:blipFill>
              <p:spPr>
                <a:xfrm>
                  <a:off x="41007" y="4789669"/>
                  <a:ext cx="748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133" name="Freihand 132">
                  <a:extLst>
                    <a:ext uri="{FF2B5EF4-FFF2-40B4-BE49-F238E27FC236}">
                      <a16:creationId xmlns:a16="http://schemas.microsoft.com/office/drawing/2014/main" id="{16DCAE92-A117-AA95-9375-A338A5965305}"/>
                    </a:ext>
                  </a:extLst>
                </p14:cNvPr>
                <p14:cNvContentPartPr/>
                <p14:nvPr/>
              </p14:nvContentPartPr>
              <p14:xfrm>
                <a:off x="102207" y="5352709"/>
                <a:ext cx="125280" cy="926280"/>
              </p14:xfrm>
            </p:contentPart>
          </mc:Choice>
          <mc:Fallback>
            <p:pic>
              <p:nvPicPr>
                <p:cNvPr id="133" name="Freihand 132">
                  <a:extLst>
                    <a:ext uri="{FF2B5EF4-FFF2-40B4-BE49-F238E27FC236}">
                      <a16:creationId xmlns:a16="http://schemas.microsoft.com/office/drawing/2014/main" id="{16DCAE92-A117-AA95-9375-A338A5965305}"/>
                    </a:ext>
                  </a:extLst>
                </p:cNvPr>
                <p:cNvPicPr/>
                <p:nvPr/>
              </p:nvPicPr>
              <p:blipFill>
                <a:blip r:embed="rId697"/>
                <a:stretch>
                  <a:fillRect/>
                </a:stretch>
              </p:blipFill>
              <p:spPr>
                <a:xfrm>
                  <a:off x="93567" y="5343709"/>
                  <a:ext cx="142920" cy="94392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144" name="Freihand 143">
                  <a:extLst>
                    <a:ext uri="{FF2B5EF4-FFF2-40B4-BE49-F238E27FC236}">
                      <a16:creationId xmlns:a16="http://schemas.microsoft.com/office/drawing/2014/main" id="{D778A96B-38BF-896E-5FA5-B170D815EAF1}"/>
                    </a:ext>
                  </a:extLst>
                </p14:cNvPr>
                <p14:cNvContentPartPr/>
                <p14:nvPr/>
              </p14:nvContentPartPr>
              <p14:xfrm>
                <a:off x="127767" y="4882549"/>
                <a:ext cx="22680" cy="1527480"/>
              </p14:xfrm>
            </p:contentPart>
          </mc:Choice>
          <mc:Fallback>
            <p:pic>
              <p:nvPicPr>
                <p:cNvPr id="144" name="Freihand 143">
                  <a:extLst>
                    <a:ext uri="{FF2B5EF4-FFF2-40B4-BE49-F238E27FC236}">
                      <a16:creationId xmlns:a16="http://schemas.microsoft.com/office/drawing/2014/main" id="{D778A96B-38BF-896E-5FA5-B170D815EAF1}"/>
                    </a:ext>
                  </a:extLst>
                </p:cNvPr>
                <p:cNvPicPr/>
                <p:nvPr/>
              </p:nvPicPr>
              <p:blipFill>
                <a:blip r:embed="rId699"/>
                <a:stretch>
                  <a:fillRect/>
                </a:stretch>
              </p:blipFill>
              <p:spPr>
                <a:xfrm>
                  <a:off x="119127" y="4873549"/>
                  <a:ext cx="40320" cy="1545120"/>
                </a:xfrm>
                <a:prstGeom prst="rect">
                  <a:avLst/>
                </a:prstGeom>
              </p:spPr>
            </p:pic>
          </mc:Fallback>
        </mc:AlternateContent>
      </p:grpSp>
    </p:spTree>
    <p:extLst>
      <p:ext uri="{BB962C8B-B14F-4D97-AF65-F5344CB8AC3E}">
        <p14:creationId xmlns:p14="http://schemas.microsoft.com/office/powerpoint/2010/main" val="370133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8" name="TextBox 23"/>
              <p:cNvSpPr txBox="1"/>
              <p:nvPr/>
            </p:nvSpPr>
            <p:spPr>
              <a:xfrm>
                <a:off x="4267103" y="3472024"/>
                <a:ext cx="658137" cy="343620"/>
              </a:xfrm>
              <a:prstGeom prst="rect">
                <a:avLst/>
              </a:prstGeom>
              <a:solidFill>
                <a:schemeClr val="bg1"/>
              </a:solidFill>
            </p:spPr>
            <p:txBody>
              <a:bodyPr wrap="square" rtlCol="0">
                <a:spAutoFit/>
              </a:bodyPr>
              <a:lstStyle/>
              <a:p>
                <a14:m>
                  <m:oMath xmlns:m="http://schemas.openxmlformats.org/officeDocument/2006/math">
                    <m:r>
                      <a:rPr lang="de-DE" sz="1633" b="0" i="1" smtClean="0">
                        <a:latin typeface="Cambria Math" panose="02040503050406030204" pitchFamily="18" charset="0"/>
                        <a:cs typeface="Arial" panose="020B0604020202020204" pitchFamily="34" charset="0"/>
                      </a:rPr>
                      <m:t>𝐿</m:t>
                    </m:r>
                    <m:r>
                      <a:rPr lang="de-DE" sz="1633" b="0" i="1" smtClean="0">
                        <a:latin typeface="Cambria Math" panose="02040503050406030204" pitchFamily="18" charset="0"/>
                        <a:cs typeface="Arial" panose="020B0604020202020204" pitchFamily="34" charset="0"/>
                      </a:rPr>
                      <m:t>(</m:t>
                    </m:r>
                    <m:r>
                      <m:rPr>
                        <m:nor/>
                      </m:rPr>
                      <a:rPr lang="de-DE" sz="1633" dirty="0" smtClean="0"/>
                      <m:t>Y</m:t>
                    </m:r>
                    <m:r>
                      <m:rPr>
                        <m:nor/>
                      </m:rPr>
                      <a:rPr lang="de-DE" sz="1633" baseline="-25000" dirty="0" smtClean="0"/>
                      <m:t>0</m:t>
                    </m:r>
                  </m:oMath>
                </a14:m>
                <a:r>
                  <a:rPr lang="en-US" sz="1633" dirty="0">
                    <a:latin typeface="Arial" panose="020B0604020202020204" pitchFamily="34" charset="0"/>
                    <a:cs typeface="Arial" panose="020B0604020202020204" pitchFamily="34" charset="0"/>
                  </a:rPr>
                  <a:t>)</a:t>
                </a:r>
              </a:p>
            </p:txBody>
          </p:sp>
        </mc:Choice>
        <mc:Fallback xmlns="">
          <p:sp>
            <p:nvSpPr>
              <p:cNvPr id="38" name="TextBox 23"/>
              <p:cNvSpPr txBox="1">
                <a:spLocks noRot="1" noChangeAspect="1" noMove="1" noResize="1" noEditPoints="1" noAdjustHandles="1" noChangeArrowheads="1" noChangeShapeType="1" noTextEdit="1"/>
              </p:cNvSpPr>
              <p:nvPr/>
            </p:nvSpPr>
            <p:spPr>
              <a:xfrm>
                <a:off x="4267103" y="3472024"/>
                <a:ext cx="658137" cy="343620"/>
              </a:xfrm>
              <a:prstGeom prst="rect">
                <a:avLst/>
              </a:prstGeom>
              <a:blipFill>
                <a:blip r:embed="rId3"/>
                <a:stretch>
                  <a:fillRect t="-7143" b="-23214"/>
                </a:stretch>
              </a:blipFill>
            </p:spPr>
            <p:txBody>
              <a:bodyPr/>
              <a:lstStyle/>
              <a:p>
                <a:r>
                  <a:rPr lang="de-DE">
                    <a:noFill/>
                  </a:rPr>
                  <a:t> </a:t>
                </a:r>
              </a:p>
            </p:txBody>
          </p:sp>
        </mc:Fallback>
      </mc:AlternateContent>
      <p:sp>
        <p:nvSpPr>
          <p:cNvPr id="6" name="TextShape 2"/>
          <p:cNvSpPr txBox="1"/>
          <p:nvPr/>
        </p:nvSpPr>
        <p:spPr>
          <a:xfrm>
            <a:off x="2898345" y="-32351"/>
            <a:ext cx="3743985" cy="541036"/>
          </a:xfrm>
          <a:prstGeom prst="rect">
            <a:avLst/>
          </a:prstGeom>
          <a:noFill/>
          <a:ln>
            <a:noFill/>
          </a:ln>
        </p:spPr>
        <p:txBody>
          <a:bodyPr lIns="81646" tIns="40823" rIns="81646" bIns="40823" anchor="ctr" anchorCtr="1"/>
          <a:lstStyle/>
          <a:p>
            <a:r>
              <a:rPr lang="de-DE" sz="2000" b="1" dirty="0"/>
              <a:t>Geldpolitik und das IS-LM-Modell</a:t>
            </a:r>
          </a:p>
        </p:txBody>
      </p:sp>
      <p:cxnSp>
        <p:nvCxnSpPr>
          <p:cNvPr id="7" name="Straight Arrow Connector 7"/>
          <p:cNvCxnSpPr/>
          <p:nvPr/>
        </p:nvCxnSpPr>
        <p:spPr>
          <a:xfrm>
            <a:off x="1226154" y="380856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9"/>
          <p:cNvSpPr txBox="1"/>
          <p:nvPr/>
        </p:nvSpPr>
        <p:spPr>
          <a:xfrm>
            <a:off x="4830623" y="388033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9" name="Straight Connector 10"/>
          <p:cNvCxnSpPr/>
          <p:nvPr/>
        </p:nvCxnSpPr>
        <p:spPr>
          <a:xfrm flipV="1">
            <a:off x="1946345" y="720105"/>
            <a:ext cx="0" cy="3068032"/>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4"/>
          <p:cNvCxnSpPr/>
          <p:nvPr/>
        </p:nvCxnSpPr>
        <p:spPr>
          <a:xfrm>
            <a:off x="1351059" y="1587541"/>
            <a:ext cx="3245005" cy="1940765"/>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27"/>
              <p:cNvSpPr txBox="1"/>
              <p:nvPr/>
            </p:nvSpPr>
            <p:spPr>
              <a:xfrm>
                <a:off x="501962" y="1779636"/>
                <a:ext cx="658578" cy="343620"/>
              </a:xfrm>
              <a:prstGeom prst="rect">
                <a:avLst/>
              </a:prstGeom>
              <a:noFill/>
            </p:spPr>
            <p:txBody>
              <a:bodyPr wrap="none" rtlCol="0">
                <a:spAutoFit/>
              </a:bodyPr>
              <a:lstStyle/>
              <a:p>
                <a14:m>
                  <m:oMath xmlns:m="http://schemas.openxmlformats.org/officeDocument/2006/math">
                    <m:sSub>
                      <m:sSubPr>
                        <m:ctrlPr>
                          <a:rPr lang="en-US" sz="1633" i="1" smtClean="0">
                            <a:latin typeface="Cambria Math" panose="02040503050406030204" pitchFamily="18" charset="0"/>
                          </a:rPr>
                        </m:ctrlPr>
                      </m:sSubPr>
                      <m:e>
                        <m:r>
                          <a:rPr lang="de-DE" sz="1633" i="1">
                            <a:latin typeface="Cambria Math" panose="02040503050406030204" pitchFamily="18" charset="0"/>
                          </a:rPr>
                          <m:t>𝑖</m:t>
                        </m:r>
                      </m:e>
                      <m:sub>
                        <m:r>
                          <a:rPr lang="de-DE" sz="1633" i="1">
                            <a:latin typeface="Cambria Math"/>
                          </a:rPr>
                          <m:t>0</m:t>
                        </m:r>
                      </m:sub>
                    </m:sSub>
                  </m:oMath>
                </a14:m>
                <a:r>
                  <a:rPr lang="en-US" sz="1633" dirty="0"/>
                  <a:t>(</a:t>
                </a:r>
                <a14:m>
                  <m:oMath xmlns:m="http://schemas.openxmlformats.org/officeDocument/2006/math">
                    <m:r>
                      <a:rPr lang="de-DE" sz="1633" b="0" i="1" dirty="0" smtClean="0">
                        <a:latin typeface="Cambria Math" panose="02040503050406030204" pitchFamily="18" charset="0"/>
                        <a:cs typeface="Arial" panose="020B0604020202020204" pitchFamily="34" charset="0"/>
                      </a:rPr>
                      <m:t>𝑀</m:t>
                    </m:r>
                  </m:oMath>
                </a14:m>
                <a:r>
                  <a:rPr lang="en-US" sz="1633" dirty="0"/>
                  <a:t>)</a:t>
                </a:r>
              </a:p>
            </p:txBody>
          </p:sp>
        </mc:Choice>
        <mc:Fallback xmlns="">
          <p:sp>
            <p:nvSpPr>
              <p:cNvPr id="13" name="TextBox 27"/>
              <p:cNvSpPr txBox="1">
                <a:spLocks noRot="1" noChangeAspect="1" noMove="1" noResize="1" noEditPoints="1" noAdjustHandles="1" noChangeArrowheads="1" noChangeShapeType="1" noTextEdit="1"/>
              </p:cNvSpPr>
              <p:nvPr/>
            </p:nvSpPr>
            <p:spPr>
              <a:xfrm>
                <a:off x="501962" y="1779636"/>
                <a:ext cx="658578" cy="343620"/>
              </a:xfrm>
              <a:prstGeom prst="rect">
                <a:avLst/>
              </a:prstGeom>
              <a:blipFill>
                <a:blip r:embed="rId4"/>
                <a:stretch>
                  <a:fillRect t="-5357" r="-3704" b="-232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1613949" y="605785"/>
                <a:ext cx="683567" cy="3436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dirty="0" smtClean="0">
                          <a:latin typeface="Cambria Math" panose="02040503050406030204" pitchFamily="18" charset="0"/>
                          <a:cs typeface="Arial" panose="020B0604020202020204" pitchFamily="34" charset="0"/>
                        </a:rPr>
                        <m:t>𝑀</m:t>
                      </m:r>
                      <m:r>
                        <a:rPr lang="de-DE" sz="1633" b="0" i="1" smtClean="0">
                          <a:latin typeface="Cambria Math" panose="02040503050406030204" pitchFamily="18" charset="0"/>
                          <a:cs typeface="Arial" panose="020B0604020202020204" pitchFamily="34" charset="0"/>
                        </a:rPr>
                        <m:t>/</m:t>
                      </m:r>
                      <m:r>
                        <a:rPr lang="de-DE" sz="1633" b="0" i="1" smtClean="0">
                          <a:latin typeface="Cambria Math" panose="02040503050406030204" pitchFamily="18" charset="0"/>
                          <a:cs typeface="Arial" panose="020B0604020202020204" pitchFamily="34" charset="0"/>
                        </a:rPr>
                        <m:t>𝑝</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25"/>
              <p:cNvSpPr txBox="1">
                <a:spLocks noRot="1" noChangeAspect="1" noMove="1" noResize="1" noEditPoints="1" noAdjustHandles="1" noChangeArrowheads="1" noChangeShapeType="1" noTextEdit="1"/>
              </p:cNvSpPr>
              <p:nvPr/>
            </p:nvSpPr>
            <p:spPr>
              <a:xfrm>
                <a:off x="1613949" y="605785"/>
                <a:ext cx="683567" cy="343620"/>
              </a:xfrm>
              <a:prstGeom prst="rect">
                <a:avLst/>
              </a:prstGeom>
              <a:blipFill>
                <a:blip r:embed="rId5"/>
                <a:stretch>
                  <a:fillRect b="-12281"/>
                </a:stretch>
              </a:blipFill>
            </p:spPr>
            <p:txBody>
              <a:bodyPr/>
              <a:lstStyle/>
              <a:p>
                <a:r>
                  <a:rPr lang="de-DE">
                    <a:noFill/>
                  </a:rPr>
                  <a:t> </a:t>
                </a:r>
              </a:p>
            </p:txBody>
          </p:sp>
        </mc:Fallback>
      </mc:AlternateContent>
      <p:cxnSp>
        <p:nvCxnSpPr>
          <p:cNvPr id="17" name="Straight Arrow Connector 6"/>
          <p:cNvCxnSpPr/>
          <p:nvPr/>
        </p:nvCxnSpPr>
        <p:spPr>
          <a:xfrm flipV="1">
            <a:off x="1226154" y="69470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7"/>
          <p:cNvCxnSpPr/>
          <p:nvPr/>
        </p:nvCxnSpPr>
        <p:spPr>
          <a:xfrm flipV="1">
            <a:off x="5755591" y="3781764"/>
            <a:ext cx="2274043" cy="150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6"/>
          <p:cNvCxnSpPr/>
          <p:nvPr/>
        </p:nvCxnSpPr>
        <p:spPr>
          <a:xfrm flipV="1">
            <a:off x="5755590" y="68290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44"/>
              <p:cNvSpPr txBox="1"/>
              <p:nvPr/>
            </p:nvSpPr>
            <p:spPr>
              <a:xfrm>
                <a:off x="828464" y="79185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26" name="TextBox 44"/>
              <p:cNvSpPr txBox="1">
                <a:spLocks noRot="1" noChangeAspect="1" noMove="1" noResize="1" noEditPoints="1" noAdjustHandles="1" noChangeArrowheads="1" noChangeShapeType="1" noTextEdit="1"/>
              </p:cNvSpPr>
              <p:nvPr/>
            </p:nvSpPr>
            <p:spPr>
              <a:xfrm>
                <a:off x="828464" y="791850"/>
                <a:ext cx="305147" cy="343620"/>
              </a:xfrm>
              <a:prstGeom prst="rect">
                <a:avLst/>
              </a:prstGeom>
              <a:blipFill>
                <a:blip r:embed="rId6"/>
                <a:stretch>
                  <a:fillRect/>
                </a:stretch>
              </a:blipFill>
            </p:spPr>
            <p:txBody>
              <a:bodyPr/>
              <a:lstStyle/>
              <a:p>
                <a:r>
                  <a:rPr lang="de-DE">
                    <a:noFill/>
                  </a:rPr>
                  <a:t> </a:t>
                </a:r>
              </a:p>
            </p:txBody>
          </p:sp>
        </mc:Fallback>
      </mc:AlternateContent>
      <p:cxnSp>
        <p:nvCxnSpPr>
          <p:cNvPr id="28" name="Straight Connector 11"/>
          <p:cNvCxnSpPr/>
          <p:nvPr/>
        </p:nvCxnSpPr>
        <p:spPr>
          <a:xfrm flipH="1">
            <a:off x="1220410" y="1951446"/>
            <a:ext cx="619185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a:xfrm>
            <a:off x="7245580" y="3782136"/>
            <a:ext cx="357790" cy="343620"/>
          </a:xfrm>
          <a:prstGeom prst="rect">
            <a:avLst/>
          </a:prstGeom>
          <a:noFill/>
        </p:spPr>
        <p:txBody>
          <a:bodyPr wrap="none" rtlCol="0">
            <a:spAutoFit/>
          </a:bodyPr>
          <a:lstStyle/>
          <a:p>
            <a:r>
              <a:rPr lang="de-DE" sz="1633" dirty="0"/>
              <a:t>Y</a:t>
            </a:r>
            <a:r>
              <a:rPr lang="de-DE" sz="1633" baseline="-25000" dirty="0"/>
              <a:t>0</a:t>
            </a:r>
          </a:p>
        </p:txBody>
      </p:sp>
      <p:cxnSp>
        <p:nvCxnSpPr>
          <p:cNvPr id="43" name="Gerade Verbindung 42"/>
          <p:cNvCxnSpPr/>
          <p:nvPr/>
        </p:nvCxnSpPr>
        <p:spPr>
          <a:xfrm flipV="1">
            <a:off x="6511682" y="959375"/>
            <a:ext cx="1991765" cy="175532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feld 53"/>
              <p:cNvSpPr txBox="1"/>
              <p:nvPr/>
            </p:nvSpPr>
            <p:spPr>
              <a:xfrm>
                <a:off x="8223406" y="526843"/>
                <a:ext cx="988860" cy="453137"/>
              </a:xfrm>
              <a:prstGeom prst="rect">
                <a:avLst/>
              </a:prstGeom>
              <a:noFill/>
            </p:spPr>
            <p:txBody>
              <a:bodyPr wrap="none" rtlCol="0">
                <a:spAutoFit/>
              </a:bodyPr>
              <a:lstStyle/>
              <a:p>
                <a:r>
                  <a:rPr lang="de-DE" sz="2177" b="1" dirty="0"/>
                  <a:t>LM(</a:t>
                </a:r>
                <a14:m>
                  <m:oMath xmlns:m="http://schemas.openxmlformats.org/officeDocument/2006/math">
                    <m:r>
                      <a:rPr lang="de-DE" sz="2400" i="1" dirty="0">
                        <a:latin typeface="Cambria Math" panose="02040503050406030204" pitchFamily="18" charset="0"/>
                        <a:cs typeface="Arial" panose="020B0604020202020204" pitchFamily="34" charset="0"/>
                      </a:rPr>
                      <m:t>𝑀</m:t>
                    </m:r>
                  </m:oMath>
                </a14:m>
                <a:r>
                  <a:rPr lang="de-DE" sz="2177" b="1" dirty="0"/>
                  <a:t>)</a:t>
                </a:r>
              </a:p>
            </p:txBody>
          </p:sp>
        </mc:Choice>
        <mc:Fallback xmlns="">
          <p:sp>
            <p:nvSpPr>
              <p:cNvPr id="54" name="Textfeld 53"/>
              <p:cNvSpPr txBox="1">
                <a:spLocks noRot="1" noChangeAspect="1" noMove="1" noResize="1" noEditPoints="1" noAdjustHandles="1" noChangeArrowheads="1" noChangeShapeType="1" noTextEdit="1"/>
              </p:cNvSpPr>
              <p:nvPr/>
            </p:nvSpPr>
            <p:spPr>
              <a:xfrm>
                <a:off x="8223406" y="526843"/>
                <a:ext cx="988860" cy="453137"/>
              </a:xfrm>
              <a:prstGeom prst="rect">
                <a:avLst/>
              </a:prstGeom>
              <a:blipFill>
                <a:blip r:embed="rId7"/>
                <a:stretch>
                  <a:fillRect l="-8025" t="-1333" r="-6173" b="-25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0" name="TextBox 44"/>
              <p:cNvSpPr txBox="1"/>
              <p:nvPr/>
            </p:nvSpPr>
            <p:spPr>
              <a:xfrm>
                <a:off x="5444607" y="77141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40" name="TextBox 44"/>
              <p:cNvSpPr txBox="1">
                <a:spLocks noRot="1" noChangeAspect="1" noMove="1" noResize="1" noEditPoints="1" noAdjustHandles="1" noChangeArrowheads="1" noChangeShapeType="1" noTextEdit="1"/>
              </p:cNvSpPr>
              <p:nvPr/>
            </p:nvSpPr>
            <p:spPr>
              <a:xfrm>
                <a:off x="5444607" y="771419"/>
                <a:ext cx="305147" cy="343620"/>
              </a:xfrm>
              <a:prstGeom prst="rect">
                <a:avLst/>
              </a:prstGeom>
              <a:blipFill>
                <a:blip r:embed="rId8"/>
                <a:stretch>
                  <a:fillRect/>
                </a:stretch>
              </a:blipFill>
            </p:spPr>
            <p:txBody>
              <a:bodyPr/>
              <a:lstStyle/>
              <a:p>
                <a:r>
                  <a:rPr lang="de-DE">
                    <a:noFill/>
                  </a:rPr>
                  <a:t> </a:t>
                </a:r>
              </a:p>
            </p:txBody>
          </p:sp>
        </mc:Fallback>
      </mc:AlternateContent>
      <p:sp>
        <p:nvSpPr>
          <p:cNvPr id="41" name="TextShape 2"/>
          <p:cNvSpPr txBox="1"/>
          <p:nvPr/>
        </p:nvSpPr>
        <p:spPr>
          <a:xfrm>
            <a:off x="6562065" y="-27466"/>
            <a:ext cx="3743985" cy="541036"/>
          </a:xfrm>
          <a:prstGeom prst="rect">
            <a:avLst/>
          </a:prstGeom>
          <a:noFill/>
          <a:ln>
            <a:noFill/>
          </a:ln>
        </p:spPr>
        <p:txBody>
          <a:bodyPr lIns="81646" tIns="40823" rIns="81646" bIns="40823" anchor="ctr" anchorCtr="1"/>
          <a:lstStyle/>
          <a:p>
            <a:r>
              <a:rPr lang="de-DE" sz="2000" b="1" dirty="0"/>
              <a:t>+ </a:t>
            </a:r>
            <a:r>
              <a:rPr lang="el-GR" sz="2000" b="1" dirty="0">
                <a:latin typeface="Arial" panose="020B0604020202020204" pitchFamily="34" charset="0"/>
                <a:cs typeface="Arial" panose="020B0604020202020204" pitchFamily="34" charset="0"/>
              </a:rPr>
              <a:t>Δ</a:t>
            </a:r>
            <a:r>
              <a:rPr lang="de-DE" sz="2000" b="1" dirty="0">
                <a:latin typeface="Arial" panose="020B0604020202020204" pitchFamily="34" charset="0"/>
                <a:cs typeface="Arial" panose="020B0604020202020204" pitchFamily="34" charset="0"/>
              </a:rPr>
              <a:t>M</a:t>
            </a:r>
            <a:endParaRPr lang="de-DE" sz="2000" b="1" dirty="0"/>
          </a:p>
        </p:txBody>
      </p:sp>
      <p:sp>
        <p:nvSpPr>
          <p:cNvPr id="37" name="Rechteck 36">
            <a:extLst>
              <a:ext uri="{FF2B5EF4-FFF2-40B4-BE49-F238E27FC236}">
                <a16:creationId xmlns:a16="http://schemas.microsoft.com/office/drawing/2014/main" id="{B1AB1A49-92D7-475F-88F5-235C636421B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9">
            <p14:nvContentPartPr>
              <p14:cNvPr id="2" name="Freihand 1">
                <a:extLst>
                  <a:ext uri="{FF2B5EF4-FFF2-40B4-BE49-F238E27FC236}">
                    <a16:creationId xmlns:a16="http://schemas.microsoft.com/office/drawing/2014/main" id="{CBFB9F1B-4880-CA2E-E00F-700D2AEA8A70}"/>
                  </a:ext>
                </a:extLst>
              </p14:cNvPr>
              <p14:cNvContentPartPr/>
              <p14:nvPr/>
            </p14:nvContentPartPr>
            <p14:xfrm>
              <a:off x="11708967" y="1820422"/>
              <a:ext cx="5040" cy="6480"/>
            </p14:xfrm>
          </p:contentPart>
        </mc:Choice>
        <mc:Fallback xmlns="">
          <p:pic>
            <p:nvPicPr>
              <p:cNvPr id="2" name="Freihand 1">
                <a:extLst>
                  <a:ext uri="{FF2B5EF4-FFF2-40B4-BE49-F238E27FC236}">
                    <a16:creationId xmlns:a16="http://schemas.microsoft.com/office/drawing/2014/main" id="{CBFB9F1B-4880-CA2E-E00F-700D2AEA8A70}"/>
                  </a:ext>
                </a:extLst>
              </p:cNvPr>
              <p:cNvPicPr/>
              <p:nvPr/>
            </p:nvPicPr>
            <p:blipFill>
              <a:blip r:embed="rId10"/>
              <a:stretch>
                <a:fillRect/>
              </a:stretch>
            </p:blipFill>
            <p:spPr>
              <a:xfrm>
                <a:off x="11699967" y="1811422"/>
                <a:ext cx="226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 name="Freihand 2">
                <a:extLst>
                  <a:ext uri="{FF2B5EF4-FFF2-40B4-BE49-F238E27FC236}">
                    <a16:creationId xmlns:a16="http://schemas.microsoft.com/office/drawing/2014/main" id="{F7CEB0A9-5835-847B-E331-8C38207D47C7}"/>
                  </a:ext>
                </a:extLst>
              </p14:cNvPr>
              <p14:cNvContentPartPr/>
              <p14:nvPr/>
            </p14:nvContentPartPr>
            <p14:xfrm>
              <a:off x="8126967" y="349822"/>
              <a:ext cx="763920" cy="65520"/>
            </p14:xfrm>
          </p:contentPart>
        </mc:Choice>
        <mc:Fallback xmlns="">
          <p:pic>
            <p:nvPicPr>
              <p:cNvPr id="3" name="Freihand 2">
                <a:extLst>
                  <a:ext uri="{FF2B5EF4-FFF2-40B4-BE49-F238E27FC236}">
                    <a16:creationId xmlns:a16="http://schemas.microsoft.com/office/drawing/2014/main" id="{F7CEB0A9-5835-847B-E331-8C38207D47C7}"/>
                  </a:ext>
                </a:extLst>
              </p:cNvPr>
              <p:cNvPicPr/>
              <p:nvPr/>
            </p:nvPicPr>
            <p:blipFill>
              <a:blip r:embed="rId12"/>
              <a:stretch>
                <a:fillRect/>
              </a:stretch>
            </p:blipFill>
            <p:spPr>
              <a:xfrm>
                <a:off x="8118327" y="341182"/>
                <a:ext cx="7815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 name="Freihand 3">
                <a:extLst>
                  <a:ext uri="{FF2B5EF4-FFF2-40B4-BE49-F238E27FC236}">
                    <a16:creationId xmlns:a16="http://schemas.microsoft.com/office/drawing/2014/main" id="{9FC988F2-3DAA-6586-7700-460997F1041B}"/>
                  </a:ext>
                </a:extLst>
              </p14:cNvPr>
              <p14:cNvContentPartPr/>
              <p14:nvPr/>
            </p14:nvContentPartPr>
            <p14:xfrm>
              <a:off x="1936767" y="1902142"/>
              <a:ext cx="35280" cy="102600"/>
            </p14:xfrm>
          </p:contentPart>
        </mc:Choice>
        <mc:Fallback xmlns="">
          <p:pic>
            <p:nvPicPr>
              <p:cNvPr id="4" name="Freihand 3">
                <a:extLst>
                  <a:ext uri="{FF2B5EF4-FFF2-40B4-BE49-F238E27FC236}">
                    <a16:creationId xmlns:a16="http://schemas.microsoft.com/office/drawing/2014/main" id="{9FC988F2-3DAA-6586-7700-460997F1041B}"/>
                  </a:ext>
                </a:extLst>
              </p:cNvPr>
              <p:cNvPicPr/>
              <p:nvPr/>
            </p:nvPicPr>
            <p:blipFill>
              <a:blip r:embed="rId14"/>
              <a:stretch>
                <a:fillRect/>
              </a:stretch>
            </p:blipFill>
            <p:spPr>
              <a:xfrm>
                <a:off x="1927767" y="1893502"/>
                <a:ext cx="529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 name="Freihand 4">
                <a:extLst>
                  <a:ext uri="{FF2B5EF4-FFF2-40B4-BE49-F238E27FC236}">
                    <a16:creationId xmlns:a16="http://schemas.microsoft.com/office/drawing/2014/main" id="{24AEF090-9080-3669-FF68-4902ADCAA629}"/>
                  </a:ext>
                </a:extLst>
              </p14:cNvPr>
              <p14:cNvContentPartPr/>
              <p14:nvPr/>
            </p14:nvContentPartPr>
            <p14:xfrm>
              <a:off x="4281447" y="3391822"/>
              <a:ext cx="601560" cy="462600"/>
            </p14:xfrm>
          </p:contentPart>
        </mc:Choice>
        <mc:Fallback xmlns="">
          <p:pic>
            <p:nvPicPr>
              <p:cNvPr id="5" name="Freihand 4">
                <a:extLst>
                  <a:ext uri="{FF2B5EF4-FFF2-40B4-BE49-F238E27FC236}">
                    <a16:creationId xmlns:a16="http://schemas.microsoft.com/office/drawing/2014/main" id="{24AEF090-9080-3669-FF68-4902ADCAA629}"/>
                  </a:ext>
                </a:extLst>
              </p:cNvPr>
              <p:cNvPicPr/>
              <p:nvPr/>
            </p:nvPicPr>
            <p:blipFill>
              <a:blip r:embed="rId16"/>
              <a:stretch>
                <a:fillRect/>
              </a:stretch>
            </p:blipFill>
            <p:spPr>
              <a:xfrm>
                <a:off x="4272447" y="3383182"/>
                <a:ext cx="619200" cy="480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987374C6-F906-4E9F-741A-8522C7019772}"/>
                  </a:ext>
                </a:extLst>
              </p14:cNvPr>
              <p14:cNvContentPartPr/>
              <p14:nvPr/>
            </p14:nvContentPartPr>
            <p14:xfrm>
              <a:off x="1708887" y="553222"/>
              <a:ext cx="583920" cy="479880"/>
            </p14:xfrm>
          </p:contentPart>
        </mc:Choice>
        <mc:Fallback xmlns="">
          <p:pic>
            <p:nvPicPr>
              <p:cNvPr id="10" name="Freihand 9">
                <a:extLst>
                  <a:ext uri="{FF2B5EF4-FFF2-40B4-BE49-F238E27FC236}">
                    <a16:creationId xmlns:a16="http://schemas.microsoft.com/office/drawing/2014/main" id="{987374C6-F906-4E9F-741A-8522C7019772}"/>
                  </a:ext>
                </a:extLst>
              </p:cNvPr>
              <p:cNvPicPr/>
              <p:nvPr/>
            </p:nvPicPr>
            <p:blipFill>
              <a:blip r:embed="rId18"/>
              <a:stretch>
                <a:fillRect/>
              </a:stretch>
            </p:blipFill>
            <p:spPr>
              <a:xfrm>
                <a:off x="1699887" y="544582"/>
                <a:ext cx="601560" cy="497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049AF375-806B-B6A7-19ED-379F9FE1C414}"/>
                  </a:ext>
                </a:extLst>
              </p14:cNvPr>
              <p14:cNvContentPartPr/>
              <p14:nvPr/>
            </p14:nvContentPartPr>
            <p14:xfrm>
              <a:off x="1176087" y="1952542"/>
              <a:ext cx="123840" cy="16560"/>
            </p14:xfrm>
          </p:contentPart>
        </mc:Choice>
        <mc:Fallback xmlns="">
          <p:pic>
            <p:nvPicPr>
              <p:cNvPr id="12" name="Freihand 11">
                <a:extLst>
                  <a:ext uri="{FF2B5EF4-FFF2-40B4-BE49-F238E27FC236}">
                    <a16:creationId xmlns:a16="http://schemas.microsoft.com/office/drawing/2014/main" id="{049AF375-806B-B6A7-19ED-379F9FE1C414}"/>
                  </a:ext>
                </a:extLst>
              </p:cNvPr>
              <p:cNvPicPr/>
              <p:nvPr/>
            </p:nvPicPr>
            <p:blipFill>
              <a:blip r:embed="rId20"/>
              <a:stretch>
                <a:fillRect/>
              </a:stretch>
            </p:blipFill>
            <p:spPr>
              <a:xfrm>
                <a:off x="1167447" y="1943542"/>
                <a:ext cx="1414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F1567653-1476-6F5C-EE6B-164B7A558EB0}"/>
                  </a:ext>
                </a:extLst>
              </p14:cNvPr>
              <p14:cNvContentPartPr/>
              <p14:nvPr/>
            </p14:nvContentPartPr>
            <p14:xfrm>
              <a:off x="4538847" y="3518542"/>
              <a:ext cx="214920" cy="272160"/>
            </p14:xfrm>
          </p:contentPart>
        </mc:Choice>
        <mc:Fallback xmlns="">
          <p:pic>
            <p:nvPicPr>
              <p:cNvPr id="14" name="Freihand 13">
                <a:extLst>
                  <a:ext uri="{FF2B5EF4-FFF2-40B4-BE49-F238E27FC236}">
                    <a16:creationId xmlns:a16="http://schemas.microsoft.com/office/drawing/2014/main" id="{F1567653-1476-6F5C-EE6B-164B7A558EB0}"/>
                  </a:ext>
                </a:extLst>
              </p:cNvPr>
              <p:cNvPicPr/>
              <p:nvPr/>
            </p:nvPicPr>
            <p:blipFill>
              <a:blip r:embed="rId22"/>
              <a:stretch>
                <a:fillRect/>
              </a:stretch>
            </p:blipFill>
            <p:spPr>
              <a:xfrm>
                <a:off x="4530207" y="3509902"/>
                <a:ext cx="23256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F832B0A2-E16E-F212-6989-CD78E245563D}"/>
                  </a:ext>
                </a:extLst>
              </p14:cNvPr>
              <p14:cNvContentPartPr/>
              <p14:nvPr/>
            </p14:nvContentPartPr>
            <p14:xfrm>
              <a:off x="7363047" y="1941382"/>
              <a:ext cx="40320" cy="55440"/>
            </p14:xfrm>
          </p:contentPart>
        </mc:Choice>
        <mc:Fallback xmlns="">
          <p:pic>
            <p:nvPicPr>
              <p:cNvPr id="15" name="Freihand 14">
                <a:extLst>
                  <a:ext uri="{FF2B5EF4-FFF2-40B4-BE49-F238E27FC236}">
                    <a16:creationId xmlns:a16="http://schemas.microsoft.com/office/drawing/2014/main" id="{F832B0A2-E16E-F212-6989-CD78E245563D}"/>
                  </a:ext>
                </a:extLst>
              </p:cNvPr>
              <p:cNvPicPr/>
              <p:nvPr/>
            </p:nvPicPr>
            <p:blipFill>
              <a:blip r:embed="rId24"/>
              <a:stretch>
                <a:fillRect/>
              </a:stretch>
            </p:blipFill>
            <p:spPr>
              <a:xfrm>
                <a:off x="7354047" y="1932382"/>
                <a:ext cx="57960" cy="73080"/>
              </a:xfrm>
              <a:prstGeom prst="rect">
                <a:avLst/>
              </a:prstGeom>
            </p:spPr>
          </p:pic>
        </mc:Fallback>
      </mc:AlternateContent>
      <p:grpSp>
        <p:nvGrpSpPr>
          <p:cNvPr id="30" name="Gruppieren 29">
            <a:extLst>
              <a:ext uri="{FF2B5EF4-FFF2-40B4-BE49-F238E27FC236}">
                <a16:creationId xmlns:a16="http://schemas.microsoft.com/office/drawing/2014/main" id="{F43C6BED-C4E4-8A0A-7578-2872E242AFFC}"/>
              </a:ext>
            </a:extLst>
          </p:cNvPr>
          <p:cNvGrpSpPr/>
          <p:nvPr/>
        </p:nvGrpSpPr>
        <p:grpSpPr>
          <a:xfrm>
            <a:off x="1052607" y="134542"/>
            <a:ext cx="4124880" cy="551520"/>
            <a:chOff x="1052607" y="134542"/>
            <a:chExt cx="4124880" cy="551520"/>
          </a:xfrm>
        </p:grpSpPr>
        <mc:AlternateContent xmlns:mc="http://schemas.openxmlformats.org/markup-compatibility/2006" xmlns:p14="http://schemas.microsoft.com/office/powerpoint/2010/main">
          <mc:Choice Requires="p14">
            <p:contentPart p14:bwMode="auto" r:id="rId25">
              <p14:nvContentPartPr>
                <p14:cNvPr id="20" name="Freihand 19">
                  <a:extLst>
                    <a:ext uri="{FF2B5EF4-FFF2-40B4-BE49-F238E27FC236}">
                      <a16:creationId xmlns:a16="http://schemas.microsoft.com/office/drawing/2014/main" id="{D8772C2A-5B4A-23A8-A219-C5DD933E9262}"/>
                    </a:ext>
                  </a:extLst>
                </p14:cNvPr>
                <p14:cNvContentPartPr/>
                <p14:nvPr/>
              </p14:nvContentPartPr>
              <p14:xfrm>
                <a:off x="1052607" y="506782"/>
                <a:ext cx="4124880" cy="179280"/>
              </p14:xfrm>
            </p:contentPart>
          </mc:Choice>
          <mc:Fallback xmlns="">
            <p:pic>
              <p:nvPicPr>
                <p:cNvPr id="20" name="Freihand 19">
                  <a:extLst>
                    <a:ext uri="{FF2B5EF4-FFF2-40B4-BE49-F238E27FC236}">
                      <a16:creationId xmlns:a16="http://schemas.microsoft.com/office/drawing/2014/main" id="{D8772C2A-5B4A-23A8-A219-C5DD933E9262}"/>
                    </a:ext>
                  </a:extLst>
                </p:cNvPr>
                <p:cNvPicPr/>
                <p:nvPr/>
              </p:nvPicPr>
              <p:blipFill>
                <a:blip r:embed="rId26"/>
                <a:stretch>
                  <a:fillRect/>
                </a:stretch>
              </p:blipFill>
              <p:spPr>
                <a:xfrm>
                  <a:off x="1043967" y="497782"/>
                  <a:ext cx="41425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1C9E4F7E-B977-BD41-A7B1-04DC5040A6B6}"/>
                    </a:ext>
                  </a:extLst>
                </p14:cNvPr>
                <p14:cNvContentPartPr/>
                <p14:nvPr/>
              </p14:nvContentPartPr>
              <p14:xfrm>
                <a:off x="1778007" y="185302"/>
                <a:ext cx="181440" cy="211680"/>
              </p14:xfrm>
            </p:contentPart>
          </mc:Choice>
          <mc:Fallback xmlns="">
            <p:pic>
              <p:nvPicPr>
                <p:cNvPr id="21" name="Freihand 20">
                  <a:extLst>
                    <a:ext uri="{FF2B5EF4-FFF2-40B4-BE49-F238E27FC236}">
                      <a16:creationId xmlns:a16="http://schemas.microsoft.com/office/drawing/2014/main" id="{1C9E4F7E-B977-BD41-A7B1-04DC5040A6B6}"/>
                    </a:ext>
                  </a:extLst>
                </p:cNvPr>
                <p:cNvPicPr/>
                <p:nvPr/>
              </p:nvPicPr>
              <p:blipFill>
                <a:blip r:embed="rId28"/>
                <a:stretch>
                  <a:fillRect/>
                </a:stretch>
              </p:blipFill>
              <p:spPr>
                <a:xfrm>
                  <a:off x="1769367" y="176302"/>
                  <a:ext cx="1990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5942F32B-9203-62D9-933B-09C0051D29D6}"/>
                    </a:ext>
                  </a:extLst>
                </p14:cNvPr>
                <p14:cNvContentPartPr/>
                <p14:nvPr/>
              </p14:nvContentPartPr>
              <p14:xfrm>
                <a:off x="2015247" y="165862"/>
                <a:ext cx="200520" cy="186840"/>
              </p14:xfrm>
            </p:contentPart>
          </mc:Choice>
          <mc:Fallback xmlns="">
            <p:pic>
              <p:nvPicPr>
                <p:cNvPr id="22" name="Freihand 21">
                  <a:extLst>
                    <a:ext uri="{FF2B5EF4-FFF2-40B4-BE49-F238E27FC236}">
                      <a16:creationId xmlns:a16="http://schemas.microsoft.com/office/drawing/2014/main" id="{5942F32B-9203-62D9-933B-09C0051D29D6}"/>
                    </a:ext>
                  </a:extLst>
                </p:cNvPr>
                <p:cNvPicPr/>
                <p:nvPr/>
              </p:nvPicPr>
              <p:blipFill>
                <a:blip r:embed="rId30"/>
                <a:stretch>
                  <a:fillRect/>
                </a:stretch>
              </p:blipFill>
              <p:spPr>
                <a:xfrm>
                  <a:off x="2006247" y="157222"/>
                  <a:ext cx="2181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E695D882-E07D-6F66-EA6A-4DD60C345DD7}"/>
                    </a:ext>
                  </a:extLst>
                </p14:cNvPr>
                <p14:cNvContentPartPr/>
                <p14:nvPr/>
              </p14:nvContentPartPr>
              <p14:xfrm>
                <a:off x="2234487" y="156502"/>
                <a:ext cx="141120" cy="185400"/>
              </p14:xfrm>
            </p:contentPart>
          </mc:Choice>
          <mc:Fallback xmlns="">
            <p:pic>
              <p:nvPicPr>
                <p:cNvPr id="23" name="Freihand 22">
                  <a:extLst>
                    <a:ext uri="{FF2B5EF4-FFF2-40B4-BE49-F238E27FC236}">
                      <a16:creationId xmlns:a16="http://schemas.microsoft.com/office/drawing/2014/main" id="{E695D882-E07D-6F66-EA6A-4DD60C345DD7}"/>
                    </a:ext>
                  </a:extLst>
                </p:cNvPr>
                <p:cNvPicPr/>
                <p:nvPr/>
              </p:nvPicPr>
              <p:blipFill>
                <a:blip r:embed="rId32"/>
                <a:stretch>
                  <a:fillRect/>
                </a:stretch>
              </p:blipFill>
              <p:spPr>
                <a:xfrm>
                  <a:off x="2225847" y="147502"/>
                  <a:ext cx="1587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Freihand 26">
                  <a:extLst>
                    <a:ext uri="{FF2B5EF4-FFF2-40B4-BE49-F238E27FC236}">
                      <a16:creationId xmlns:a16="http://schemas.microsoft.com/office/drawing/2014/main" id="{1E1451B4-9333-B7B8-8822-776B2453A072}"/>
                    </a:ext>
                  </a:extLst>
                </p14:cNvPr>
                <p14:cNvContentPartPr/>
                <p14:nvPr/>
              </p14:nvContentPartPr>
              <p14:xfrm>
                <a:off x="2438247" y="225982"/>
                <a:ext cx="195480" cy="101520"/>
              </p14:xfrm>
            </p:contentPart>
          </mc:Choice>
          <mc:Fallback xmlns="">
            <p:pic>
              <p:nvPicPr>
                <p:cNvPr id="27" name="Freihand 26">
                  <a:extLst>
                    <a:ext uri="{FF2B5EF4-FFF2-40B4-BE49-F238E27FC236}">
                      <a16:creationId xmlns:a16="http://schemas.microsoft.com/office/drawing/2014/main" id="{1E1451B4-9333-B7B8-8822-776B2453A072}"/>
                    </a:ext>
                  </a:extLst>
                </p:cNvPr>
                <p:cNvPicPr/>
                <p:nvPr/>
              </p:nvPicPr>
              <p:blipFill>
                <a:blip r:embed="rId34"/>
                <a:stretch>
                  <a:fillRect/>
                </a:stretch>
              </p:blipFill>
              <p:spPr>
                <a:xfrm>
                  <a:off x="2429247" y="217342"/>
                  <a:ext cx="2131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Freihand 28">
                  <a:extLst>
                    <a:ext uri="{FF2B5EF4-FFF2-40B4-BE49-F238E27FC236}">
                      <a16:creationId xmlns:a16="http://schemas.microsoft.com/office/drawing/2014/main" id="{D7D18BF1-04B0-A89E-54E3-99F4DB30B8A2}"/>
                    </a:ext>
                  </a:extLst>
                </p14:cNvPr>
                <p14:cNvContentPartPr/>
                <p14:nvPr/>
              </p14:nvContentPartPr>
              <p14:xfrm>
                <a:off x="2652807" y="134542"/>
                <a:ext cx="370440" cy="219240"/>
              </p14:xfrm>
            </p:contentPart>
          </mc:Choice>
          <mc:Fallback xmlns="">
            <p:pic>
              <p:nvPicPr>
                <p:cNvPr id="29" name="Freihand 28">
                  <a:extLst>
                    <a:ext uri="{FF2B5EF4-FFF2-40B4-BE49-F238E27FC236}">
                      <a16:creationId xmlns:a16="http://schemas.microsoft.com/office/drawing/2014/main" id="{D7D18BF1-04B0-A89E-54E3-99F4DB30B8A2}"/>
                    </a:ext>
                  </a:extLst>
                </p:cNvPr>
                <p:cNvPicPr/>
                <p:nvPr/>
              </p:nvPicPr>
              <p:blipFill>
                <a:blip r:embed="rId36"/>
                <a:stretch>
                  <a:fillRect/>
                </a:stretch>
              </p:blipFill>
              <p:spPr>
                <a:xfrm>
                  <a:off x="2643807" y="125542"/>
                  <a:ext cx="388080" cy="236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
            <p14:nvContentPartPr>
              <p14:cNvPr id="31" name="Freihand 30">
                <a:extLst>
                  <a:ext uri="{FF2B5EF4-FFF2-40B4-BE49-F238E27FC236}">
                    <a16:creationId xmlns:a16="http://schemas.microsoft.com/office/drawing/2014/main" id="{8B0286EF-3B3E-18B6-0E3C-7AF5EEE1C2CA}"/>
                  </a:ext>
                </a:extLst>
              </p14:cNvPr>
              <p14:cNvContentPartPr/>
              <p14:nvPr/>
            </p14:nvContentPartPr>
            <p14:xfrm>
              <a:off x="7988367" y="-2978"/>
              <a:ext cx="948960" cy="544680"/>
            </p14:xfrm>
          </p:contentPart>
        </mc:Choice>
        <mc:Fallback xmlns="">
          <p:pic>
            <p:nvPicPr>
              <p:cNvPr id="31" name="Freihand 30">
                <a:extLst>
                  <a:ext uri="{FF2B5EF4-FFF2-40B4-BE49-F238E27FC236}">
                    <a16:creationId xmlns:a16="http://schemas.microsoft.com/office/drawing/2014/main" id="{8B0286EF-3B3E-18B6-0E3C-7AF5EEE1C2CA}"/>
                  </a:ext>
                </a:extLst>
              </p:cNvPr>
              <p:cNvPicPr/>
              <p:nvPr/>
            </p:nvPicPr>
            <p:blipFill>
              <a:blip r:embed="rId38"/>
              <a:stretch>
                <a:fillRect/>
              </a:stretch>
            </p:blipFill>
            <p:spPr>
              <a:xfrm>
                <a:off x="7979727" y="-11618"/>
                <a:ext cx="966600" cy="562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2" name="Freihand 31">
                <a:extLst>
                  <a:ext uri="{FF2B5EF4-FFF2-40B4-BE49-F238E27FC236}">
                    <a16:creationId xmlns:a16="http://schemas.microsoft.com/office/drawing/2014/main" id="{6015614B-0501-8B7F-4C79-ACE73E7A1E25}"/>
                  </a:ext>
                </a:extLst>
              </p14:cNvPr>
              <p14:cNvContentPartPr/>
              <p14:nvPr/>
            </p14:nvContentPartPr>
            <p14:xfrm>
              <a:off x="4154007" y="3185509"/>
              <a:ext cx="830520" cy="801360"/>
            </p14:xfrm>
          </p:contentPart>
        </mc:Choice>
        <mc:Fallback xmlns="">
          <p:pic>
            <p:nvPicPr>
              <p:cNvPr id="32" name="Freihand 31">
                <a:extLst>
                  <a:ext uri="{FF2B5EF4-FFF2-40B4-BE49-F238E27FC236}">
                    <a16:creationId xmlns:a16="http://schemas.microsoft.com/office/drawing/2014/main" id="{6015614B-0501-8B7F-4C79-ACE73E7A1E25}"/>
                  </a:ext>
                </a:extLst>
              </p:cNvPr>
              <p:cNvPicPr/>
              <p:nvPr/>
            </p:nvPicPr>
            <p:blipFill>
              <a:blip r:embed="rId40"/>
              <a:stretch>
                <a:fillRect/>
              </a:stretch>
            </p:blipFill>
            <p:spPr>
              <a:xfrm>
                <a:off x="4145007" y="3176869"/>
                <a:ext cx="848160" cy="819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3" name="Freihand 32">
                <a:extLst>
                  <a:ext uri="{FF2B5EF4-FFF2-40B4-BE49-F238E27FC236}">
                    <a16:creationId xmlns:a16="http://schemas.microsoft.com/office/drawing/2014/main" id="{9B130C7E-023F-BCD7-5925-096F9D2F969B}"/>
                  </a:ext>
                </a:extLst>
              </p14:cNvPr>
              <p14:cNvContentPartPr/>
              <p14:nvPr/>
            </p14:nvContentPartPr>
            <p14:xfrm>
              <a:off x="1698087" y="571549"/>
              <a:ext cx="284760" cy="400680"/>
            </p14:xfrm>
          </p:contentPart>
        </mc:Choice>
        <mc:Fallback xmlns="">
          <p:pic>
            <p:nvPicPr>
              <p:cNvPr id="33" name="Freihand 32">
                <a:extLst>
                  <a:ext uri="{FF2B5EF4-FFF2-40B4-BE49-F238E27FC236}">
                    <a16:creationId xmlns:a16="http://schemas.microsoft.com/office/drawing/2014/main" id="{9B130C7E-023F-BCD7-5925-096F9D2F969B}"/>
                  </a:ext>
                </a:extLst>
              </p:cNvPr>
              <p:cNvPicPr/>
              <p:nvPr/>
            </p:nvPicPr>
            <p:blipFill>
              <a:blip r:embed="rId42"/>
              <a:stretch>
                <a:fillRect/>
              </a:stretch>
            </p:blipFill>
            <p:spPr>
              <a:xfrm>
                <a:off x="1689087" y="562909"/>
                <a:ext cx="302400" cy="418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1" name="Freihand 50">
                <a:extLst>
                  <a:ext uri="{FF2B5EF4-FFF2-40B4-BE49-F238E27FC236}">
                    <a16:creationId xmlns:a16="http://schemas.microsoft.com/office/drawing/2014/main" id="{3A89F91B-ABD3-1F66-EF76-EF3D8710BD39}"/>
                  </a:ext>
                </a:extLst>
              </p14:cNvPr>
              <p14:cNvContentPartPr/>
              <p14:nvPr/>
            </p14:nvContentPartPr>
            <p14:xfrm>
              <a:off x="5006847" y="4227709"/>
              <a:ext cx="455400" cy="74880"/>
            </p14:xfrm>
          </p:contentPart>
        </mc:Choice>
        <mc:Fallback xmlns="">
          <p:pic>
            <p:nvPicPr>
              <p:cNvPr id="51" name="Freihand 50">
                <a:extLst>
                  <a:ext uri="{FF2B5EF4-FFF2-40B4-BE49-F238E27FC236}">
                    <a16:creationId xmlns:a16="http://schemas.microsoft.com/office/drawing/2014/main" id="{3A89F91B-ABD3-1F66-EF76-EF3D8710BD39}"/>
                  </a:ext>
                </a:extLst>
              </p:cNvPr>
              <p:cNvPicPr/>
              <p:nvPr/>
            </p:nvPicPr>
            <p:blipFill>
              <a:blip r:embed="rId44"/>
              <a:stretch>
                <a:fillRect/>
              </a:stretch>
            </p:blipFill>
            <p:spPr>
              <a:xfrm>
                <a:off x="4997847" y="4219069"/>
                <a:ext cx="4730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8" name="Freihand 17">
                <a:extLst>
                  <a:ext uri="{FF2B5EF4-FFF2-40B4-BE49-F238E27FC236}">
                    <a16:creationId xmlns:a16="http://schemas.microsoft.com/office/drawing/2014/main" id="{6842900E-9E97-9A47-197F-8388286F1876}"/>
                  </a:ext>
                </a:extLst>
              </p14:cNvPr>
              <p14:cNvContentPartPr/>
              <p14:nvPr/>
            </p14:nvContentPartPr>
            <p14:xfrm>
              <a:off x="1937847" y="1887382"/>
              <a:ext cx="46440" cy="78480"/>
            </p14:xfrm>
          </p:contentPart>
        </mc:Choice>
        <mc:Fallback xmlns="">
          <p:pic>
            <p:nvPicPr>
              <p:cNvPr id="18" name="Freihand 17">
                <a:extLst>
                  <a:ext uri="{FF2B5EF4-FFF2-40B4-BE49-F238E27FC236}">
                    <a16:creationId xmlns:a16="http://schemas.microsoft.com/office/drawing/2014/main" id="{6842900E-9E97-9A47-197F-8388286F1876}"/>
                  </a:ext>
                </a:extLst>
              </p:cNvPr>
              <p:cNvPicPr/>
              <p:nvPr/>
            </p:nvPicPr>
            <p:blipFill>
              <a:blip r:embed="rId46"/>
              <a:stretch>
                <a:fillRect/>
              </a:stretch>
            </p:blipFill>
            <p:spPr>
              <a:xfrm>
                <a:off x="1928847" y="1878382"/>
                <a:ext cx="640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9" name="Freihand 18">
                <a:extLst>
                  <a:ext uri="{FF2B5EF4-FFF2-40B4-BE49-F238E27FC236}">
                    <a16:creationId xmlns:a16="http://schemas.microsoft.com/office/drawing/2014/main" id="{7EED92BD-5737-829D-7FFB-0409FE56DC97}"/>
                  </a:ext>
                </a:extLst>
              </p14:cNvPr>
              <p14:cNvContentPartPr/>
              <p14:nvPr/>
            </p14:nvContentPartPr>
            <p14:xfrm>
              <a:off x="1751367" y="861022"/>
              <a:ext cx="194040" cy="41760"/>
            </p14:xfrm>
          </p:contentPart>
        </mc:Choice>
        <mc:Fallback xmlns="">
          <p:pic>
            <p:nvPicPr>
              <p:cNvPr id="19" name="Freihand 18">
                <a:extLst>
                  <a:ext uri="{FF2B5EF4-FFF2-40B4-BE49-F238E27FC236}">
                    <a16:creationId xmlns:a16="http://schemas.microsoft.com/office/drawing/2014/main" id="{7EED92BD-5737-829D-7FFB-0409FE56DC97}"/>
                  </a:ext>
                </a:extLst>
              </p:cNvPr>
              <p:cNvPicPr/>
              <p:nvPr/>
            </p:nvPicPr>
            <p:blipFill>
              <a:blip r:embed="rId48"/>
              <a:stretch>
                <a:fillRect/>
              </a:stretch>
            </p:blipFill>
            <p:spPr>
              <a:xfrm>
                <a:off x="1742727" y="852382"/>
                <a:ext cx="2116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5" name="Freihand 34">
                <a:extLst>
                  <a:ext uri="{FF2B5EF4-FFF2-40B4-BE49-F238E27FC236}">
                    <a16:creationId xmlns:a16="http://schemas.microsoft.com/office/drawing/2014/main" id="{6F20AF66-2345-5B1B-B2E7-A5E4F1561EAB}"/>
                  </a:ext>
                </a:extLst>
              </p14:cNvPr>
              <p14:cNvContentPartPr/>
              <p14:nvPr/>
            </p14:nvContentPartPr>
            <p14:xfrm>
              <a:off x="2087967" y="863869"/>
              <a:ext cx="101520" cy="33840"/>
            </p14:xfrm>
          </p:contentPart>
        </mc:Choice>
        <mc:Fallback xmlns="">
          <p:pic>
            <p:nvPicPr>
              <p:cNvPr id="35" name="Freihand 34">
                <a:extLst>
                  <a:ext uri="{FF2B5EF4-FFF2-40B4-BE49-F238E27FC236}">
                    <a16:creationId xmlns:a16="http://schemas.microsoft.com/office/drawing/2014/main" id="{6F20AF66-2345-5B1B-B2E7-A5E4F1561EAB}"/>
                  </a:ext>
                </a:extLst>
              </p:cNvPr>
              <p:cNvPicPr/>
              <p:nvPr/>
            </p:nvPicPr>
            <p:blipFill>
              <a:blip r:embed="rId50"/>
              <a:stretch>
                <a:fillRect/>
              </a:stretch>
            </p:blipFill>
            <p:spPr>
              <a:xfrm>
                <a:off x="2078967" y="854869"/>
                <a:ext cx="1191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6" name="Freihand 35">
                <a:extLst>
                  <a:ext uri="{FF2B5EF4-FFF2-40B4-BE49-F238E27FC236}">
                    <a16:creationId xmlns:a16="http://schemas.microsoft.com/office/drawing/2014/main" id="{F418E026-4176-39FF-73BD-7EA8EF356BD7}"/>
                  </a:ext>
                </a:extLst>
              </p14:cNvPr>
              <p14:cNvContentPartPr/>
              <p14:nvPr/>
            </p14:nvContentPartPr>
            <p14:xfrm>
              <a:off x="1821207" y="882949"/>
              <a:ext cx="122040" cy="33840"/>
            </p14:xfrm>
          </p:contentPart>
        </mc:Choice>
        <mc:Fallback xmlns="">
          <p:pic>
            <p:nvPicPr>
              <p:cNvPr id="36" name="Freihand 35">
                <a:extLst>
                  <a:ext uri="{FF2B5EF4-FFF2-40B4-BE49-F238E27FC236}">
                    <a16:creationId xmlns:a16="http://schemas.microsoft.com/office/drawing/2014/main" id="{F418E026-4176-39FF-73BD-7EA8EF356BD7}"/>
                  </a:ext>
                </a:extLst>
              </p:cNvPr>
              <p:cNvPicPr/>
              <p:nvPr/>
            </p:nvPicPr>
            <p:blipFill>
              <a:blip r:embed="rId52"/>
              <a:stretch>
                <a:fillRect/>
              </a:stretch>
            </p:blipFill>
            <p:spPr>
              <a:xfrm>
                <a:off x="1812207" y="873949"/>
                <a:ext cx="1396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2" name="Freihand 41">
                <a:extLst>
                  <a:ext uri="{FF2B5EF4-FFF2-40B4-BE49-F238E27FC236}">
                    <a16:creationId xmlns:a16="http://schemas.microsoft.com/office/drawing/2014/main" id="{A20CCB38-E3EA-8990-DBC9-646BE62DC4E8}"/>
                  </a:ext>
                </a:extLst>
              </p14:cNvPr>
              <p14:cNvContentPartPr/>
              <p14:nvPr/>
            </p14:nvContentPartPr>
            <p14:xfrm>
              <a:off x="1691607" y="3939709"/>
              <a:ext cx="88920" cy="158760"/>
            </p14:xfrm>
          </p:contentPart>
        </mc:Choice>
        <mc:Fallback xmlns="">
          <p:pic>
            <p:nvPicPr>
              <p:cNvPr id="42" name="Freihand 41">
                <a:extLst>
                  <a:ext uri="{FF2B5EF4-FFF2-40B4-BE49-F238E27FC236}">
                    <a16:creationId xmlns:a16="http://schemas.microsoft.com/office/drawing/2014/main" id="{A20CCB38-E3EA-8990-DBC9-646BE62DC4E8}"/>
                  </a:ext>
                </a:extLst>
              </p:cNvPr>
              <p:cNvPicPr/>
              <p:nvPr/>
            </p:nvPicPr>
            <p:blipFill>
              <a:blip r:embed="rId54"/>
              <a:stretch>
                <a:fillRect/>
              </a:stretch>
            </p:blipFill>
            <p:spPr>
              <a:xfrm>
                <a:off x="1682607" y="3931069"/>
                <a:ext cx="1065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4" name="Freihand 43">
                <a:extLst>
                  <a:ext uri="{FF2B5EF4-FFF2-40B4-BE49-F238E27FC236}">
                    <a16:creationId xmlns:a16="http://schemas.microsoft.com/office/drawing/2014/main" id="{53DF7160-8B75-1AE1-5FC5-2FD3DE23A5DC}"/>
                  </a:ext>
                </a:extLst>
              </p14:cNvPr>
              <p14:cNvContentPartPr/>
              <p14:nvPr/>
            </p14:nvContentPartPr>
            <p14:xfrm>
              <a:off x="1831287" y="3955909"/>
              <a:ext cx="68760" cy="90720"/>
            </p14:xfrm>
          </p:contentPart>
        </mc:Choice>
        <mc:Fallback xmlns="">
          <p:pic>
            <p:nvPicPr>
              <p:cNvPr id="44" name="Freihand 43">
                <a:extLst>
                  <a:ext uri="{FF2B5EF4-FFF2-40B4-BE49-F238E27FC236}">
                    <a16:creationId xmlns:a16="http://schemas.microsoft.com/office/drawing/2014/main" id="{53DF7160-8B75-1AE1-5FC5-2FD3DE23A5DC}"/>
                  </a:ext>
                </a:extLst>
              </p:cNvPr>
              <p:cNvPicPr/>
              <p:nvPr/>
            </p:nvPicPr>
            <p:blipFill>
              <a:blip r:embed="rId56"/>
              <a:stretch>
                <a:fillRect/>
              </a:stretch>
            </p:blipFill>
            <p:spPr>
              <a:xfrm>
                <a:off x="1822647" y="3947269"/>
                <a:ext cx="864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5" name="Freihand 44">
                <a:extLst>
                  <a:ext uri="{FF2B5EF4-FFF2-40B4-BE49-F238E27FC236}">
                    <a16:creationId xmlns:a16="http://schemas.microsoft.com/office/drawing/2014/main" id="{CABAD3E4-9BBE-F606-9913-33D1926F3AA2}"/>
                  </a:ext>
                </a:extLst>
              </p14:cNvPr>
              <p14:cNvContentPartPr/>
              <p14:nvPr/>
            </p14:nvContentPartPr>
            <p14:xfrm>
              <a:off x="1923447" y="3942949"/>
              <a:ext cx="77040" cy="91080"/>
            </p14:xfrm>
          </p:contentPart>
        </mc:Choice>
        <mc:Fallback xmlns="">
          <p:pic>
            <p:nvPicPr>
              <p:cNvPr id="45" name="Freihand 44">
                <a:extLst>
                  <a:ext uri="{FF2B5EF4-FFF2-40B4-BE49-F238E27FC236}">
                    <a16:creationId xmlns:a16="http://schemas.microsoft.com/office/drawing/2014/main" id="{CABAD3E4-9BBE-F606-9913-33D1926F3AA2}"/>
                  </a:ext>
                </a:extLst>
              </p:cNvPr>
              <p:cNvPicPr/>
              <p:nvPr/>
            </p:nvPicPr>
            <p:blipFill>
              <a:blip r:embed="rId58"/>
              <a:stretch>
                <a:fillRect/>
              </a:stretch>
            </p:blipFill>
            <p:spPr>
              <a:xfrm>
                <a:off x="1914807" y="3934309"/>
                <a:ext cx="946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6" name="Freihand 45">
                <a:extLst>
                  <a:ext uri="{FF2B5EF4-FFF2-40B4-BE49-F238E27FC236}">
                    <a16:creationId xmlns:a16="http://schemas.microsoft.com/office/drawing/2014/main" id="{294B2F21-B5E6-F700-1E43-0DE0D5BE4593}"/>
                  </a:ext>
                </a:extLst>
              </p14:cNvPr>
              <p14:cNvContentPartPr/>
              <p14:nvPr/>
            </p14:nvContentPartPr>
            <p14:xfrm>
              <a:off x="1522407" y="4187029"/>
              <a:ext cx="122400" cy="129240"/>
            </p14:xfrm>
          </p:contentPart>
        </mc:Choice>
        <mc:Fallback xmlns="">
          <p:pic>
            <p:nvPicPr>
              <p:cNvPr id="46" name="Freihand 45">
                <a:extLst>
                  <a:ext uri="{FF2B5EF4-FFF2-40B4-BE49-F238E27FC236}">
                    <a16:creationId xmlns:a16="http://schemas.microsoft.com/office/drawing/2014/main" id="{294B2F21-B5E6-F700-1E43-0DE0D5BE4593}"/>
                  </a:ext>
                </a:extLst>
              </p:cNvPr>
              <p:cNvPicPr/>
              <p:nvPr/>
            </p:nvPicPr>
            <p:blipFill>
              <a:blip r:embed="rId60"/>
              <a:stretch>
                <a:fillRect/>
              </a:stretch>
            </p:blipFill>
            <p:spPr>
              <a:xfrm>
                <a:off x="1513407" y="4178389"/>
                <a:ext cx="1400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7" name="Freihand 46">
                <a:extLst>
                  <a:ext uri="{FF2B5EF4-FFF2-40B4-BE49-F238E27FC236}">
                    <a16:creationId xmlns:a16="http://schemas.microsoft.com/office/drawing/2014/main" id="{923C7975-8D1D-25E4-51C9-F1D6A78EDDD6}"/>
                  </a:ext>
                </a:extLst>
              </p14:cNvPr>
              <p14:cNvContentPartPr/>
              <p14:nvPr/>
            </p14:nvContentPartPr>
            <p14:xfrm>
              <a:off x="1554807" y="4252549"/>
              <a:ext cx="175680" cy="28800"/>
            </p14:xfrm>
          </p:contentPart>
        </mc:Choice>
        <mc:Fallback xmlns="">
          <p:pic>
            <p:nvPicPr>
              <p:cNvPr id="47" name="Freihand 46">
                <a:extLst>
                  <a:ext uri="{FF2B5EF4-FFF2-40B4-BE49-F238E27FC236}">
                    <a16:creationId xmlns:a16="http://schemas.microsoft.com/office/drawing/2014/main" id="{923C7975-8D1D-25E4-51C9-F1D6A78EDDD6}"/>
                  </a:ext>
                </a:extLst>
              </p:cNvPr>
              <p:cNvPicPr/>
              <p:nvPr/>
            </p:nvPicPr>
            <p:blipFill>
              <a:blip r:embed="rId62"/>
              <a:stretch>
                <a:fillRect/>
              </a:stretch>
            </p:blipFill>
            <p:spPr>
              <a:xfrm>
                <a:off x="1546167" y="4243909"/>
                <a:ext cx="1933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8" name="Freihand 47">
                <a:extLst>
                  <a:ext uri="{FF2B5EF4-FFF2-40B4-BE49-F238E27FC236}">
                    <a16:creationId xmlns:a16="http://schemas.microsoft.com/office/drawing/2014/main" id="{77B19E0C-F568-E1E3-6A2B-9D2A34C32DAE}"/>
                  </a:ext>
                </a:extLst>
              </p14:cNvPr>
              <p14:cNvContentPartPr/>
              <p14:nvPr/>
            </p14:nvContentPartPr>
            <p14:xfrm>
              <a:off x="1717527" y="4138069"/>
              <a:ext cx="154800" cy="154080"/>
            </p14:xfrm>
          </p:contentPart>
        </mc:Choice>
        <mc:Fallback xmlns="">
          <p:pic>
            <p:nvPicPr>
              <p:cNvPr id="48" name="Freihand 47">
                <a:extLst>
                  <a:ext uri="{FF2B5EF4-FFF2-40B4-BE49-F238E27FC236}">
                    <a16:creationId xmlns:a16="http://schemas.microsoft.com/office/drawing/2014/main" id="{77B19E0C-F568-E1E3-6A2B-9D2A34C32DAE}"/>
                  </a:ext>
                </a:extLst>
              </p:cNvPr>
              <p:cNvPicPr/>
              <p:nvPr/>
            </p:nvPicPr>
            <p:blipFill>
              <a:blip r:embed="rId64"/>
              <a:stretch>
                <a:fillRect/>
              </a:stretch>
            </p:blipFill>
            <p:spPr>
              <a:xfrm>
                <a:off x="1708527" y="4129429"/>
                <a:ext cx="1724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9" name="Freihand 48">
                <a:extLst>
                  <a:ext uri="{FF2B5EF4-FFF2-40B4-BE49-F238E27FC236}">
                    <a16:creationId xmlns:a16="http://schemas.microsoft.com/office/drawing/2014/main" id="{FDB4E2A0-74A4-465F-58AB-6CBDEF1AAEC5}"/>
                  </a:ext>
                </a:extLst>
              </p14:cNvPr>
              <p14:cNvContentPartPr/>
              <p14:nvPr/>
            </p14:nvContentPartPr>
            <p14:xfrm>
              <a:off x="1956927" y="4224109"/>
              <a:ext cx="7200" cy="16920"/>
            </p14:xfrm>
          </p:contentPart>
        </mc:Choice>
        <mc:Fallback xmlns="">
          <p:pic>
            <p:nvPicPr>
              <p:cNvPr id="49" name="Freihand 48">
                <a:extLst>
                  <a:ext uri="{FF2B5EF4-FFF2-40B4-BE49-F238E27FC236}">
                    <a16:creationId xmlns:a16="http://schemas.microsoft.com/office/drawing/2014/main" id="{FDB4E2A0-74A4-465F-58AB-6CBDEF1AAEC5}"/>
                  </a:ext>
                </a:extLst>
              </p:cNvPr>
              <p:cNvPicPr/>
              <p:nvPr/>
            </p:nvPicPr>
            <p:blipFill>
              <a:blip r:embed="rId66"/>
              <a:stretch>
                <a:fillRect/>
              </a:stretch>
            </p:blipFill>
            <p:spPr>
              <a:xfrm>
                <a:off x="1947927" y="4215469"/>
                <a:ext cx="248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2" name="Freihand 51">
                <a:extLst>
                  <a:ext uri="{FF2B5EF4-FFF2-40B4-BE49-F238E27FC236}">
                    <a16:creationId xmlns:a16="http://schemas.microsoft.com/office/drawing/2014/main" id="{907F64EA-2D33-1B56-333F-F9DDDEDFD390}"/>
                  </a:ext>
                </a:extLst>
              </p14:cNvPr>
              <p14:cNvContentPartPr/>
              <p14:nvPr/>
            </p14:nvContentPartPr>
            <p14:xfrm>
              <a:off x="2019207" y="1247629"/>
              <a:ext cx="221040" cy="26640"/>
            </p14:xfrm>
          </p:contentPart>
        </mc:Choice>
        <mc:Fallback xmlns="">
          <p:pic>
            <p:nvPicPr>
              <p:cNvPr id="52" name="Freihand 51">
                <a:extLst>
                  <a:ext uri="{FF2B5EF4-FFF2-40B4-BE49-F238E27FC236}">
                    <a16:creationId xmlns:a16="http://schemas.microsoft.com/office/drawing/2014/main" id="{907F64EA-2D33-1B56-333F-F9DDDEDFD390}"/>
                  </a:ext>
                </a:extLst>
              </p:cNvPr>
              <p:cNvPicPr/>
              <p:nvPr/>
            </p:nvPicPr>
            <p:blipFill>
              <a:blip r:embed="rId68"/>
              <a:stretch>
                <a:fillRect/>
              </a:stretch>
            </p:blipFill>
            <p:spPr>
              <a:xfrm>
                <a:off x="2010207" y="1238629"/>
                <a:ext cx="2386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3" name="Freihand 52">
                <a:extLst>
                  <a:ext uri="{FF2B5EF4-FFF2-40B4-BE49-F238E27FC236}">
                    <a16:creationId xmlns:a16="http://schemas.microsoft.com/office/drawing/2014/main" id="{2C9DC0AA-6C06-B1B6-8416-42257FB02461}"/>
                  </a:ext>
                </a:extLst>
              </p14:cNvPr>
              <p14:cNvContentPartPr/>
              <p14:nvPr/>
            </p14:nvContentPartPr>
            <p14:xfrm>
              <a:off x="2175447" y="1197229"/>
              <a:ext cx="148320" cy="186840"/>
            </p14:xfrm>
          </p:contentPart>
        </mc:Choice>
        <mc:Fallback xmlns="">
          <p:pic>
            <p:nvPicPr>
              <p:cNvPr id="53" name="Freihand 52">
                <a:extLst>
                  <a:ext uri="{FF2B5EF4-FFF2-40B4-BE49-F238E27FC236}">
                    <a16:creationId xmlns:a16="http://schemas.microsoft.com/office/drawing/2014/main" id="{2C9DC0AA-6C06-B1B6-8416-42257FB02461}"/>
                  </a:ext>
                </a:extLst>
              </p:cNvPr>
              <p:cNvPicPr/>
              <p:nvPr/>
            </p:nvPicPr>
            <p:blipFill>
              <a:blip r:embed="rId70"/>
              <a:stretch>
                <a:fillRect/>
              </a:stretch>
            </p:blipFill>
            <p:spPr>
              <a:xfrm>
                <a:off x="2166807" y="1188589"/>
                <a:ext cx="165960" cy="204480"/>
              </a:xfrm>
              <a:prstGeom prst="rect">
                <a:avLst/>
              </a:prstGeom>
            </p:spPr>
          </p:pic>
        </mc:Fallback>
      </mc:AlternateContent>
      <p:grpSp>
        <p:nvGrpSpPr>
          <p:cNvPr id="67" name="Gruppieren 66">
            <a:extLst>
              <a:ext uri="{FF2B5EF4-FFF2-40B4-BE49-F238E27FC236}">
                <a16:creationId xmlns:a16="http://schemas.microsoft.com/office/drawing/2014/main" id="{806E9EFB-B563-983B-8DCE-6F7C48EA539C}"/>
              </a:ext>
            </a:extLst>
          </p:cNvPr>
          <p:cNvGrpSpPr/>
          <p:nvPr/>
        </p:nvGrpSpPr>
        <p:grpSpPr>
          <a:xfrm>
            <a:off x="2665407" y="497389"/>
            <a:ext cx="990360" cy="3381120"/>
            <a:chOff x="2665407" y="497389"/>
            <a:chExt cx="990360" cy="3381120"/>
          </a:xfrm>
        </p:grpSpPr>
        <mc:AlternateContent xmlns:mc="http://schemas.openxmlformats.org/markup-compatibility/2006" xmlns:p14="http://schemas.microsoft.com/office/powerpoint/2010/main">
          <mc:Choice Requires="p14">
            <p:contentPart p14:bwMode="auto" r:id="rId71">
              <p14:nvContentPartPr>
                <p14:cNvPr id="56" name="Freihand 55">
                  <a:extLst>
                    <a:ext uri="{FF2B5EF4-FFF2-40B4-BE49-F238E27FC236}">
                      <a16:creationId xmlns:a16="http://schemas.microsoft.com/office/drawing/2014/main" id="{78E0CCED-A399-B674-74CD-2D8C30036EC2}"/>
                    </a:ext>
                  </a:extLst>
                </p14:cNvPr>
                <p14:cNvContentPartPr/>
                <p14:nvPr/>
              </p14:nvContentPartPr>
              <p14:xfrm>
                <a:off x="2665407" y="884749"/>
                <a:ext cx="51120" cy="2993760"/>
              </p14:xfrm>
            </p:contentPart>
          </mc:Choice>
          <mc:Fallback xmlns="">
            <p:pic>
              <p:nvPicPr>
                <p:cNvPr id="56" name="Freihand 55">
                  <a:extLst>
                    <a:ext uri="{FF2B5EF4-FFF2-40B4-BE49-F238E27FC236}">
                      <a16:creationId xmlns:a16="http://schemas.microsoft.com/office/drawing/2014/main" id="{78E0CCED-A399-B674-74CD-2D8C30036EC2}"/>
                    </a:ext>
                  </a:extLst>
                </p:cNvPr>
                <p:cNvPicPr/>
                <p:nvPr/>
              </p:nvPicPr>
              <p:blipFill>
                <a:blip r:embed="rId72"/>
                <a:stretch>
                  <a:fillRect/>
                </a:stretch>
              </p:blipFill>
              <p:spPr>
                <a:xfrm>
                  <a:off x="2656407" y="876109"/>
                  <a:ext cx="68760" cy="30114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8" name="Freihand 57">
                  <a:extLst>
                    <a:ext uri="{FF2B5EF4-FFF2-40B4-BE49-F238E27FC236}">
                      <a16:creationId xmlns:a16="http://schemas.microsoft.com/office/drawing/2014/main" id="{47376EF0-3BA5-54F0-CD09-3984F716A537}"/>
                    </a:ext>
                  </a:extLst>
                </p14:cNvPr>
                <p14:cNvContentPartPr/>
                <p14:nvPr/>
              </p14:nvContentPartPr>
              <p14:xfrm>
                <a:off x="2789967" y="555709"/>
                <a:ext cx="117000" cy="170640"/>
              </p14:xfrm>
            </p:contentPart>
          </mc:Choice>
          <mc:Fallback xmlns="">
            <p:pic>
              <p:nvPicPr>
                <p:cNvPr id="58" name="Freihand 57">
                  <a:extLst>
                    <a:ext uri="{FF2B5EF4-FFF2-40B4-BE49-F238E27FC236}">
                      <a16:creationId xmlns:a16="http://schemas.microsoft.com/office/drawing/2014/main" id="{47376EF0-3BA5-54F0-CD09-3984F716A537}"/>
                    </a:ext>
                  </a:extLst>
                </p:cNvPr>
                <p:cNvPicPr/>
                <p:nvPr/>
              </p:nvPicPr>
              <p:blipFill>
                <a:blip r:embed="rId74"/>
                <a:stretch>
                  <a:fillRect/>
                </a:stretch>
              </p:blipFill>
              <p:spPr>
                <a:xfrm>
                  <a:off x="2781327" y="547069"/>
                  <a:ext cx="1346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9" name="Freihand 58">
                  <a:extLst>
                    <a:ext uri="{FF2B5EF4-FFF2-40B4-BE49-F238E27FC236}">
                      <a16:creationId xmlns:a16="http://schemas.microsoft.com/office/drawing/2014/main" id="{63980FAD-1688-95C4-5860-5BBD6BD425C7}"/>
                    </a:ext>
                  </a:extLst>
                </p14:cNvPr>
                <p14:cNvContentPartPr/>
                <p14:nvPr/>
              </p14:nvContentPartPr>
              <p14:xfrm>
                <a:off x="3031527" y="583429"/>
                <a:ext cx="14760" cy="130320"/>
              </p14:xfrm>
            </p:contentPart>
          </mc:Choice>
          <mc:Fallback xmlns="">
            <p:pic>
              <p:nvPicPr>
                <p:cNvPr id="59" name="Freihand 58">
                  <a:extLst>
                    <a:ext uri="{FF2B5EF4-FFF2-40B4-BE49-F238E27FC236}">
                      <a16:creationId xmlns:a16="http://schemas.microsoft.com/office/drawing/2014/main" id="{63980FAD-1688-95C4-5860-5BBD6BD425C7}"/>
                    </a:ext>
                  </a:extLst>
                </p:cNvPr>
                <p:cNvPicPr/>
                <p:nvPr/>
              </p:nvPicPr>
              <p:blipFill>
                <a:blip r:embed="rId76"/>
                <a:stretch>
                  <a:fillRect/>
                </a:stretch>
              </p:blipFill>
              <p:spPr>
                <a:xfrm>
                  <a:off x="3022887" y="574789"/>
                  <a:ext cx="324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0" name="Freihand 59">
                  <a:extLst>
                    <a:ext uri="{FF2B5EF4-FFF2-40B4-BE49-F238E27FC236}">
                      <a16:creationId xmlns:a16="http://schemas.microsoft.com/office/drawing/2014/main" id="{0B188F91-1DD9-4A12-AB6A-1EDEFEB11377}"/>
                    </a:ext>
                  </a:extLst>
                </p14:cNvPr>
                <p14:cNvContentPartPr/>
                <p14:nvPr/>
              </p14:nvContentPartPr>
              <p14:xfrm>
                <a:off x="2984727" y="634189"/>
                <a:ext cx="117360" cy="43560"/>
              </p14:xfrm>
            </p:contentPart>
          </mc:Choice>
          <mc:Fallback xmlns="">
            <p:pic>
              <p:nvPicPr>
                <p:cNvPr id="60" name="Freihand 59">
                  <a:extLst>
                    <a:ext uri="{FF2B5EF4-FFF2-40B4-BE49-F238E27FC236}">
                      <a16:creationId xmlns:a16="http://schemas.microsoft.com/office/drawing/2014/main" id="{0B188F91-1DD9-4A12-AB6A-1EDEFEB11377}"/>
                    </a:ext>
                  </a:extLst>
                </p:cNvPr>
                <p:cNvPicPr/>
                <p:nvPr/>
              </p:nvPicPr>
              <p:blipFill>
                <a:blip r:embed="rId78"/>
                <a:stretch>
                  <a:fillRect/>
                </a:stretch>
              </p:blipFill>
              <p:spPr>
                <a:xfrm>
                  <a:off x="2975727" y="625189"/>
                  <a:ext cx="1350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1" name="Freihand 60">
                  <a:extLst>
                    <a:ext uri="{FF2B5EF4-FFF2-40B4-BE49-F238E27FC236}">
                      <a16:creationId xmlns:a16="http://schemas.microsoft.com/office/drawing/2014/main" id="{E7BDF548-F5C2-065C-7209-F93FE06E80B9}"/>
                    </a:ext>
                  </a:extLst>
                </p14:cNvPr>
                <p14:cNvContentPartPr/>
                <p14:nvPr/>
              </p14:nvContentPartPr>
              <p14:xfrm>
                <a:off x="3213327" y="498109"/>
                <a:ext cx="105120" cy="197280"/>
              </p14:xfrm>
            </p:contentPart>
          </mc:Choice>
          <mc:Fallback xmlns="">
            <p:pic>
              <p:nvPicPr>
                <p:cNvPr id="61" name="Freihand 60">
                  <a:extLst>
                    <a:ext uri="{FF2B5EF4-FFF2-40B4-BE49-F238E27FC236}">
                      <a16:creationId xmlns:a16="http://schemas.microsoft.com/office/drawing/2014/main" id="{E7BDF548-F5C2-065C-7209-F93FE06E80B9}"/>
                    </a:ext>
                  </a:extLst>
                </p:cNvPr>
                <p:cNvPicPr/>
                <p:nvPr/>
              </p:nvPicPr>
              <p:blipFill>
                <a:blip r:embed="rId80"/>
                <a:stretch>
                  <a:fillRect/>
                </a:stretch>
              </p:blipFill>
              <p:spPr>
                <a:xfrm>
                  <a:off x="3204327" y="489469"/>
                  <a:ext cx="12276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2" name="Freihand 61">
                  <a:extLst>
                    <a:ext uri="{FF2B5EF4-FFF2-40B4-BE49-F238E27FC236}">
                      <a16:creationId xmlns:a16="http://schemas.microsoft.com/office/drawing/2014/main" id="{441C769B-EEE5-0AAC-6BE9-2E56CCF9F40D}"/>
                    </a:ext>
                  </a:extLst>
                </p14:cNvPr>
                <p14:cNvContentPartPr/>
                <p14:nvPr/>
              </p14:nvContentPartPr>
              <p14:xfrm>
                <a:off x="3228087" y="521509"/>
                <a:ext cx="159840" cy="194040"/>
              </p14:xfrm>
            </p:contentPart>
          </mc:Choice>
          <mc:Fallback xmlns="">
            <p:pic>
              <p:nvPicPr>
                <p:cNvPr id="62" name="Freihand 61">
                  <a:extLst>
                    <a:ext uri="{FF2B5EF4-FFF2-40B4-BE49-F238E27FC236}">
                      <a16:creationId xmlns:a16="http://schemas.microsoft.com/office/drawing/2014/main" id="{441C769B-EEE5-0AAC-6BE9-2E56CCF9F40D}"/>
                    </a:ext>
                  </a:extLst>
                </p:cNvPr>
                <p:cNvPicPr/>
                <p:nvPr/>
              </p:nvPicPr>
              <p:blipFill>
                <a:blip r:embed="rId82"/>
                <a:stretch>
                  <a:fillRect/>
                </a:stretch>
              </p:blipFill>
              <p:spPr>
                <a:xfrm>
                  <a:off x="3219447" y="512869"/>
                  <a:ext cx="1774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3" name="Freihand 62">
                  <a:extLst>
                    <a:ext uri="{FF2B5EF4-FFF2-40B4-BE49-F238E27FC236}">
                      <a16:creationId xmlns:a16="http://schemas.microsoft.com/office/drawing/2014/main" id="{7F0A1062-B160-E6E0-B145-C326C261272D}"/>
                    </a:ext>
                  </a:extLst>
                </p14:cNvPr>
                <p14:cNvContentPartPr/>
                <p14:nvPr/>
              </p14:nvContentPartPr>
              <p14:xfrm>
                <a:off x="3435807" y="497389"/>
                <a:ext cx="128160" cy="165600"/>
              </p14:xfrm>
            </p:contentPart>
          </mc:Choice>
          <mc:Fallback xmlns="">
            <p:pic>
              <p:nvPicPr>
                <p:cNvPr id="63" name="Freihand 62">
                  <a:extLst>
                    <a:ext uri="{FF2B5EF4-FFF2-40B4-BE49-F238E27FC236}">
                      <a16:creationId xmlns:a16="http://schemas.microsoft.com/office/drawing/2014/main" id="{7F0A1062-B160-E6E0-B145-C326C261272D}"/>
                    </a:ext>
                  </a:extLst>
                </p:cNvPr>
                <p:cNvPicPr/>
                <p:nvPr/>
              </p:nvPicPr>
              <p:blipFill>
                <a:blip r:embed="rId84"/>
                <a:stretch>
                  <a:fillRect/>
                </a:stretch>
              </p:blipFill>
              <p:spPr>
                <a:xfrm>
                  <a:off x="3426807" y="488749"/>
                  <a:ext cx="1458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4" name="Freihand 63">
                  <a:extLst>
                    <a:ext uri="{FF2B5EF4-FFF2-40B4-BE49-F238E27FC236}">
                      <a16:creationId xmlns:a16="http://schemas.microsoft.com/office/drawing/2014/main" id="{70276FEF-F037-EF89-16C3-9635D98B32C7}"/>
                    </a:ext>
                  </a:extLst>
                </p14:cNvPr>
                <p14:cNvContentPartPr/>
                <p14:nvPr/>
              </p14:nvContentPartPr>
              <p14:xfrm>
                <a:off x="2837847" y="725269"/>
                <a:ext cx="817920" cy="140760"/>
              </p14:xfrm>
            </p:contentPart>
          </mc:Choice>
          <mc:Fallback xmlns="">
            <p:pic>
              <p:nvPicPr>
                <p:cNvPr id="64" name="Freihand 63">
                  <a:extLst>
                    <a:ext uri="{FF2B5EF4-FFF2-40B4-BE49-F238E27FC236}">
                      <a16:creationId xmlns:a16="http://schemas.microsoft.com/office/drawing/2014/main" id="{70276FEF-F037-EF89-16C3-9635D98B32C7}"/>
                    </a:ext>
                  </a:extLst>
                </p:cNvPr>
                <p:cNvPicPr/>
                <p:nvPr/>
              </p:nvPicPr>
              <p:blipFill>
                <a:blip r:embed="rId86"/>
                <a:stretch>
                  <a:fillRect/>
                </a:stretch>
              </p:blipFill>
              <p:spPr>
                <a:xfrm>
                  <a:off x="2829207" y="716629"/>
                  <a:ext cx="8355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6" name="Freihand 65">
                  <a:extLst>
                    <a:ext uri="{FF2B5EF4-FFF2-40B4-BE49-F238E27FC236}">
                      <a16:creationId xmlns:a16="http://schemas.microsoft.com/office/drawing/2014/main" id="{D0778778-4E10-6119-6FF2-28AB2818BAFA}"/>
                    </a:ext>
                  </a:extLst>
                </p14:cNvPr>
                <p14:cNvContentPartPr/>
                <p14:nvPr/>
              </p14:nvContentPartPr>
              <p14:xfrm>
                <a:off x="3182727" y="888709"/>
                <a:ext cx="138600" cy="219600"/>
              </p14:xfrm>
            </p:contentPart>
          </mc:Choice>
          <mc:Fallback xmlns="">
            <p:pic>
              <p:nvPicPr>
                <p:cNvPr id="66" name="Freihand 65">
                  <a:extLst>
                    <a:ext uri="{FF2B5EF4-FFF2-40B4-BE49-F238E27FC236}">
                      <a16:creationId xmlns:a16="http://schemas.microsoft.com/office/drawing/2014/main" id="{D0778778-4E10-6119-6FF2-28AB2818BAFA}"/>
                    </a:ext>
                  </a:extLst>
                </p:cNvPr>
                <p:cNvPicPr/>
                <p:nvPr/>
              </p:nvPicPr>
              <p:blipFill>
                <a:blip r:embed="rId88"/>
                <a:stretch>
                  <a:fillRect/>
                </a:stretch>
              </p:blipFill>
              <p:spPr>
                <a:xfrm>
                  <a:off x="3174087" y="880069"/>
                  <a:ext cx="156240" cy="237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9">
            <p14:nvContentPartPr>
              <p14:cNvPr id="68" name="Freihand 67">
                <a:extLst>
                  <a:ext uri="{FF2B5EF4-FFF2-40B4-BE49-F238E27FC236}">
                    <a16:creationId xmlns:a16="http://schemas.microsoft.com/office/drawing/2014/main" id="{D949D758-3EED-188A-E009-932108A4C791}"/>
                  </a:ext>
                </a:extLst>
              </p14:cNvPr>
              <p14:cNvContentPartPr/>
              <p14:nvPr/>
            </p14:nvContentPartPr>
            <p14:xfrm>
              <a:off x="4559727" y="3752509"/>
              <a:ext cx="150840" cy="22320"/>
            </p14:xfrm>
          </p:contentPart>
        </mc:Choice>
        <mc:Fallback xmlns="">
          <p:pic>
            <p:nvPicPr>
              <p:cNvPr id="68" name="Freihand 67">
                <a:extLst>
                  <a:ext uri="{FF2B5EF4-FFF2-40B4-BE49-F238E27FC236}">
                    <a16:creationId xmlns:a16="http://schemas.microsoft.com/office/drawing/2014/main" id="{D949D758-3EED-188A-E009-932108A4C791}"/>
                  </a:ext>
                </a:extLst>
              </p:cNvPr>
              <p:cNvPicPr/>
              <p:nvPr/>
            </p:nvPicPr>
            <p:blipFill>
              <a:blip r:embed="rId90"/>
              <a:stretch>
                <a:fillRect/>
              </a:stretch>
            </p:blipFill>
            <p:spPr>
              <a:xfrm>
                <a:off x="4550727" y="3743869"/>
                <a:ext cx="168480" cy="39960"/>
              </a:xfrm>
              <a:prstGeom prst="rect">
                <a:avLst/>
              </a:prstGeom>
            </p:spPr>
          </p:pic>
        </mc:Fallback>
      </mc:AlternateContent>
      <p:grpSp>
        <p:nvGrpSpPr>
          <p:cNvPr id="72" name="Gruppieren 71">
            <a:extLst>
              <a:ext uri="{FF2B5EF4-FFF2-40B4-BE49-F238E27FC236}">
                <a16:creationId xmlns:a16="http://schemas.microsoft.com/office/drawing/2014/main" id="{68B779E9-490A-E821-5F4F-D5143DB5EE51}"/>
              </a:ext>
            </a:extLst>
          </p:cNvPr>
          <p:cNvGrpSpPr/>
          <p:nvPr/>
        </p:nvGrpSpPr>
        <p:grpSpPr>
          <a:xfrm>
            <a:off x="1297767" y="2386669"/>
            <a:ext cx="1371960" cy="64440"/>
            <a:chOff x="1297767" y="2386669"/>
            <a:chExt cx="1371960" cy="64440"/>
          </a:xfrm>
        </p:grpSpPr>
        <mc:AlternateContent xmlns:mc="http://schemas.openxmlformats.org/markup-compatibility/2006" xmlns:p14="http://schemas.microsoft.com/office/powerpoint/2010/main">
          <mc:Choice Requires="p14">
            <p:contentPart p14:bwMode="auto" r:id="rId91">
              <p14:nvContentPartPr>
                <p14:cNvPr id="69" name="Freihand 68">
                  <a:extLst>
                    <a:ext uri="{FF2B5EF4-FFF2-40B4-BE49-F238E27FC236}">
                      <a16:creationId xmlns:a16="http://schemas.microsoft.com/office/drawing/2014/main" id="{A40B65B2-16B4-293B-C424-9B7EA81EB90E}"/>
                    </a:ext>
                  </a:extLst>
                </p14:cNvPr>
                <p14:cNvContentPartPr/>
                <p14:nvPr/>
              </p14:nvContentPartPr>
              <p14:xfrm>
                <a:off x="1297767" y="2410069"/>
                <a:ext cx="193320" cy="20520"/>
              </p14:xfrm>
            </p:contentPart>
          </mc:Choice>
          <mc:Fallback xmlns="">
            <p:pic>
              <p:nvPicPr>
                <p:cNvPr id="69" name="Freihand 68">
                  <a:extLst>
                    <a:ext uri="{FF2B5EF4-FFF2-40B4-BE49-F238E27FC236}">
                      <a16:creationId xmlns:a16="http://schemas.microsoft.com/office/drawing/2014/main" id="{A40B65B2-16B4-293B-C424-9B7EA81EB90E}"/>
                    </a:ext>
                  </a:extLst>
                </p:cNvPr>
                <p:cNvPicPr/>
                <p:nvPr/>
              </p:nvPicPr>
              <p:blipFill>
                <a:blip r:embed="rId92"/>
                <a:stretch>
                  <a:fillRect/>
                </a:stretch>
              </p:blipFill>
              <p:spPr>
                <a:xfrm>
                  <a:off x="1289127" y="2401069"/>
                  <a:ext cx="2109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0" name="Freihand 69">
                  <a:extLst>
                    <a:ext uri="{FF2B5EF4-FFF2-40B4-BE49-F238E27FC236}">
                      <a16:creationId xmlns:a16="http://schemas.microsoft.com/office/drawing/2014/main" id="{1D43A3D5-CAF7-A670-A90F-C6EA5497D151}"/>
                    </a:ext>
                  </a:extLst>
                </p14:cNvPr>
                <p14:cNvContentPartPr/>
                <p14:nvPr/>
              </p14:nvContentPartPr>
              <p14:xfrm>
                <a:off x="1552287" y="2415829"/>
                <a:ext cx="658800" cy="19440"/>
              </p14:xfrm>
            </p:contentPart>
          </mc:Choice>
          <mc:Fallback xmlns="">
            <p:pic>
              <p:nvPicPr>
                <p:cNvPr id="70" name="Freihand 69">
                  <a:extLst>
                    <a:ext uri="{FF2B5EF4-FFF2-40B4-BE49-F238E27FC236}">
                      <a16:creationId xmlns:a16="http://schemas.microsoft.com/office/drawing/2014/main" id="{1D43A3D5-CAF7-A670-A90F-C6EA5497D151}"/>
                    </a:ext>
                  </a:extLst>
                </p:cNvPr>
                <p:cNvPicPr/>
                <p:nvPr/>
              </p:nvPicPr>
              <p:blipFill>
                <a:blip r:embed="rId94"/>
                <a:stretch>
                  <a:fillRect/>
                </a:stretch>
              </p:blipFill>
              <p:spPr>
                <a:xfrm>
                  <a:off x="1543287" y="2406829"/>
                  <a:ext cx="6764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1" name="Freihand 70">
                  <a:extLst>
                    <a:ext uri="{FF2B5EF4-FFF2-40B4-BE49-F238E27FC236}">
                      <a16:creationId xmlns:a16="http://schemas.microsoft.com/office/drawing/2014/main" id="{07A75E05-1A0D-991C-CF40-78C35094B678}"/>
                    </a:ext>
                  </a:extLst>
                </p14:cNvPr>
                <p14:cNvContentPartPr/>
                <p14:nvPr/>
              </p14:nvContentPartPr>
              <p14:xfrm>
                <a:off x="2383887" y="2386669"/>
                <a:ext cx="285840" cy="64440"/>
              </p14:xfrm>
            </p:contentPart>
          </mc:Choice>
          <mc:Fallback xmlns="">
            <p:pic>
              <p:nvPicPr>
                <p:cNvPr id="71" name="Freihand 70">
                  <a:extLst>
                    <a:ext uri="{FF2B5EF4-FFF2-40B4-BE49-F238E27FC236}">
                      <a16:creationId xmlns:a16="http://schemas.microsoft.com/office/drawing/2014/main" id="{07A75E05-1A0D-991C-CF40-78C35094B678}"/>
                    </a:ext>
                  </a:extLst>
                </p:cNvPr>
                <p:cNvPicPr/>
                <p:nvPr/>
              </p:nvPicPr>
              <p:blipFill>
                <a:blip r:embed="rId96"/>
                <a:stretch>
                  <a:fillRect/>
                </a:stretch>
              </p:blipFill>
              <p:spPr>
                <a:xfrm>
                  <a:off x="2375247" y="2378029"/>
                  <a:ext cx="303480" cy="82080"/>
                </a:xfrm>
                <a:prstGeom prst="rect">
                  <a:avLst/>
                </a:prstGeom>
              </p:spPr>
            </p:pic>
          </mc:Fallback>
        </mc:AlternateContent>
      </p:grpSp>
      <p:grpSp>
        <p:nvGrpSpPr>
          <p:cNvPr id="82" name="Gruppieren 81">
            <a:extLst>
              <a:ext uri="{FF2B5EF4-FFF2-40B4-BE49-F238E27FC236}">
                <a16:creationId xmlns:a16="http://schemas.microsoft.com/office/drawing/2014/main" id="{401AFA43-DE12-3402-D219-F20E1F09D086}"/>
              </a:ext>
            </a:extLst>
          </p:cNvPr>
          <p:cNvGrpSpPr/>
          <p:nvPr/>
        </p:nvGrpSpPr>
        <p:grpSpPr>
          <a:xfrm>
            <a:off x="468687" y="2294869"/>
            <a:ext cx="765360" cy="321840"/>
            <a:chOff x="468687" y="2294869"/>
            <a:chExt cx="765360" cy="321840"/>
          </a:xfrm>
        </p:grpSpPr>
        <mc:AlternateContent xmlns:mc="http://schemas.openxmlformats.org/markup-compatibility/2006" xmlns:p14="http://schemas.microsoft.com/office/powerpoint/2010/main">
          <mc:Choice Requires="p14">
            <p:contentPart p14:bwMode="auto" r:id="rId97">
              <p14:nvContentPartPr>
                <p14:cNvPr id="73" name="Freihand 72">
                  <a:extLst>
                    <a:ext uri="{FF2B5EF4-FFF2-40B4-BE49-F238E27FC236}">
                      <a16:creationId xmlns:a16="http://schemas.microsoft.com/office/drawing/2014/main" id="{856A9D16-58A9-6B55-3C68-0A5F7422A286}"/>
                    </a:ext>
                  </a:extLst>
                </p14:cNvPr>
                <p14:cNvContentPartPr/>
                <p14:nvPr/>
              </p14:nvContentPartPr>
              <p14:xfrm>
                <a:off x="468687" y="2353909"/>
                <a:ext cx="63360" cy="200520"/>
              </p14:xfrm>
            </p:contentPart>
          </mc:Choice>
          <mc:Fallback xmlns="">
            <p:pic>
              <p:nvPicPr>
                <p:cNvPr id="73" name="Freihand 72">
                  <a:extLst>
                    <a:ext uri="{FF2B5EF4-FFF2-40B4-BE49-F238E27FC236}">
                      <a16:creationId xmlns:a16="http://schemas.microsoft.com/office/drawing/2014/main" id="{856A9D16-58A9-6B55-3C68-0A5F7422A286}"/>
                    </a:ext>
                  </a:extLst>
                </p:cNvPr>
                <p:cNvPicPr/>
                <p:nvPr/>
              </p:nvPicPr>
              <p:blipFill>
                <a:blip r:embed="rId98"/>
                <a:stretch>
                  <a:fillRect/>
                </a:stretch>
              </p:blipFill>
              <p:spPr>
                <a:xfrm>
                  <a:off x="459687" y="2345269"/>
                  <a:ext cx="810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4" name="Freihand 73">
                  <a:extLst>
                    <a:ext uri="{FF2B5EF4-FFF2-40B4-BE49-F238E27FC236}">
                      <a16:creationId xmlns:a16="http://schemas.microsoft.com/office/drawing/2014/main" id="{419A7844-9CB4-5AF5-92DB-0338ECB934CE}"/>
                    </a:ext>
                  </a:extLst>
                </p14:cNvPr>
                <p14:cNvContentPartPr/>
                <p14:nvPr/>
              </p14:nvContentPartPr>
              <p14:xfrm>
                <a:off x="506487" y="2304949"/>
                <a:ext cx="16920" cy="23400"/>
              </p14:xfrm>
            </p:contentPart>
          </mc:Choice>
          <mc:Fallback xmlns="">
            <p:pic>
              <p:nvPicPr>
                <p:cNvPr id="74" name="Freihand 73">
                  <a:extLst>
                    <a:ext uri="{FF2B5EF4-FFF2-40B4-BE49-F238E27FC236}">
                      <a16:creationId xmlns:a16="http://schemas.microsoft.com/office/drawing/2014/main" id="{419A7844-9CB4-5AF5-92DB-0338ECB934CE}"/>
                    </a:ext>
                  </a:extLst>
                </p:cNvPr>
                <p:cNvPicPr/>
                <p:nvPr/>
              </p:nvPicPr>
              <p:blipFill>
                <a:blip r:embed="rId100"/>
                <a:stretch>
                  <a:fillRect/>
                </a:stretch>
              </p:blipFill>
              <p:spPr>
                <a:xfrm>
                  <a:off x="497487" y="2295949"/>
                  <a:ext cx="345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5" name="Freihand 74">
                  <a:extLst>
                    <a:ext uri="{FF2B5EF4-FFF2-40B4-BE49-F238E27FC236}">
                      <a16:creationId xmlns:a16="http://schemas.microsoft.com/office/drawing/2014/main" id="{561DD33B-215A-FDEA-9389-F3C9B0E2962D}"/>
                    </a:ext>
                  </a:extLst>
                </p14:cNvPr>
                <p14:cNvContentPartPr/>
                <p14:nvPr/>
              </p14:nvContentPartPr>
              <p14:xfrm>
                <a:off x="583527" y="2509069"/>
                <a:ext cx="49320" cy="107640"/>
              </p14:xfrm>
            </p:contentPart>
          </mc:Choice>
          <mc:Fallback xmlns="">
            <p:pic>
              <p:nvPicPr>
                <p:cNvPr id="75" name="Freihand 74">
                  <a:extLst>
                    <a:ext uri="{FF2B5EF4-FFF2-40B4-BE49-F238E27FC236}">
                      <a16:creationId xmlns:a16="http://schemas.microsoft.com/office/drawing/2014/main" id="{561DD33B-215A-FDEA-9389-F3C9B0E2962D}"/>
                    </a:ext>
                  </a:extLst>
                </p:cNvPr>
                <p:cNvPicPr/>
                <p:nvPr/>
              </p:nvPicPr>
              <p:blipFill>
                <a:blip r:embed="rId102"/>
                <a:stretch>
                  <a:fillRect/>
                </a:stretch>
              </p:blipFill>
              <p:spPr>
                <a:xfrm>
                  <a:off x="574527" y="2500429"/>
                  <a:ext cx="669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6" name="Freihand 75">
                  <a:extLst>
                    <a:ext uri="{FF2B5EF4-FFF2-40B4-BE49-F238E27FC236}">
                      <a16:creationId xmlns:a16="http://schemas.microsoft.com/office/drawing/2014/main" id="{48E84305-4110-864C-F393-A67FB96FF002}"/>
                    </a:ext>
                  </a:extLst>
                </p14:cNvPr>
                <p14:cNvContentPartPr/>
                <p14:nvPr/>
              </p14:nvContentPartPr>
              <p14:xfrm>
                <a:off x="682167" y="2342029"/>
                <a:ext cx="49320" cy="221760"/>
              </p14:xfrm>
            </p:contentPart>
          </mc:Choice>
          <mc:Fallback xmlns="">
            <p:pic>
              <p:nvPicPr>
                <p:cNvPr id="76" name="Freihand 75">
                  <a:extLst>
                    <a:ext uri="{FF2B5EF4-FFF2-40B4-BE49-F238E27FC236}">
                      <a16:creationId xmlns:a16="http://schemas.microsoft.com/office/drawing/2014/main" id="{48E84305-4110-864C-F393-A67FB96FF002}"/>
                    </a:ext>
                  </a:extLst>
                </p:cNvPr>
                <p:cNvPicPr/>
                <p:nvPr/>
              </p:nvPicPr>
              <p:blipFill>
                <a:blip r:embed="rId104"/>
                <a:stretch>
                  <a:fillRect/>
                </a:stretch>
              </p:blipFill>
              <p:spPr>
                <a:xfrm>
                  <a:off x="673527" y="2333029"/>
                  <a:ext cx="6696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7" name="Freihand 76">
                  <a:extLst>
                    <a:ext uri="{FF2B5EF4-FFF2-40B4-BE49-F238E27FC236}">
                      <a16:creationId xmlns:a16="http://schemas.microsoft.com/office/drawing/2014/main" id="{AAD89796-C27D-9446-2DC7-F0C5BF1EC504}"/>
                    </a:ext>
                  </a:extLst>
                </p14:cNvPr>
                <p14:cNvContentPartPr/>
                <p14:nvPr/>
              </p14:nvContentPartPr>
              <p14:xfrm>
                <a:off x="793767" y="2363629"/>
                <a:ext cx="90000" cy="155880"/>
              </p14:xfrm>
            </p:contentPart>
          </mc:Choice>
          <mc:Fallback xmlns="">
            <p:pic>
              <p:nvPicPr>
                <p:cNvPr id="77" name="Freihand 76">
                  <a:extLst>
                    <a:ext uri="{FF2B5EF4-FFF2-40B4-BE49-F238E27FC236}">
                      <a16:creationId xmlns:a16="http://schemas.microsoft.com/office/drawing/2014/main" id="{AAD89796-C27D-9446-2DC7-F0C5BF1EC504}"/>
                    </a:ext>
                  </a:extLst>
                </p:cNvPr>
                <p:cNvPicPr/>
                <p:nvPr/>
              </p:nvPicPr>
              <p:blipFill>
                <a:blip r:embed="rId106"/>
                <a:stretch>
                  <a:fillRect/>
                </a:stretch>
              </p:blipFill>
              <p:spPr>
                <a:xfrm>
                  <a:off x="784767" y="2354989"/>
                  <a:ext cx="1076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8" name="Freihand 77">
                  <a:extLst>
                    <a:ext uri="{FF2B5EF4-FFF2-40B4-BE49-F238E27FC236}">
                      <a16:creationId xmlns:a16="http://schemas.microsoft.com/office/drawing/2014/main" id="{6BA1988C-05E0-FD44-C5C6-3A7E6AEEFF12}"/>
                    </a:ext>
                  </a:extLst>
                </p14:cNvPr>
                <p14:cNvContentPartPr/>
                <p14:nvPr/>
              </p14:nvContentPartPr>
              <p14:xfrm>
                <a:off x="901407" y="2350669"/>
                <a:ext cx="168120" cy="177480"/>
              </p14:xfrm>
            </p:contentPart>
          </mc:Choice>
          <mc:Fallback xmlns="">
            <p:pic>
              <p:nvPicPr>
                <p:cNvPr id="78" name="Freihand 77">
                  <a:extLst>
                    <a:ext uri="{FF2B5EF4-FFF2-40B4-BE49-F238E27FC236}">
                      <a16:creationId xmlns:a16="http://schemas.microsoft.com/office/drawing/2014/main" id="{6BA1988C-05E0-FD44-C5C6-3A7E6AEEFF12}"/>
                    </a:ext>
                  </a:extLst>
                </p:cNvPr>
                <p:cNvPicPr/>
                <p:nvPr/>
              </p:nvPicPr>
              <p:blipFill>
                <a:blip r:embed="rId108"/>
                <a:stretch>
                  <a:fillRect/>
                </a:stretch>
              </p:blipFill>
              <p:spPr>
                <a:xfrm>
                  <a:off x="892767" y="2342029"/>
                  <a:ext cx="1857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9" name="Freihand 78">
                  <a:extLst>
                    <a:ext uri="{FF2B5EF4-FFF2-40B4-BE49-F238E27FC236}">
                      <a16:creationId xmlns:a16="http://schemas.microsoft.com/office/drawing/2014/main" id="{2EEA5140-202F-FED3-01DE-04E9471041B9}"/>
                    </a:ext>
                  </a:extLst>
                </p14:cNvPr>
                <p14:cNvContentPartPr/>
                <p14:nvPr/>
              </p14:nvContentPartPr>
              <p14:xfrm>
                <a:off x="1013007" y="2347789"/>
                <a:ext cx="72720" cy="170640"/>
              </p14:xfrm>
            </p:contentPart>
          </mc:Choice>
          <mc:Fallback xmlns="">
            <p:pic>
              <p:nvPicPr>
                <p:cNvPr id="79" name="Freihand 78">
                  <a:extLst>
                    <a:ext uri="{FF2B5EF4-FFF2-40B4-BE49-F238E27FC236}">
                      <a16:creationId xmlns:a16="http://schemas.microsoft.com/office/drawing/2014/main" id="{2EEA5140-202F-FED3-01DE-04E9471041B9}"/>
                    </a:ext>
                  </a:extLst>
                </p:cNvPr>
                <p:cNvPicPr/>
                <p:nvPr/>
              </p:nvPicPr>
              <p:blipFill>
                <a:blip r:embed="rId110"/>
                <a:stretch>
                  <a:fillRect/>
                </a:stretch>
              </p:blipFill>
              <p:spPr>
                <a:xfrm>
                  <a:off x="1004367" y="2338789"/>
                  <a:ext cx="903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0" name="Freihand 79">
                  <a:extLst>
                    <a:ext uri="{FF2B5EF4-FFF2-40B4-BE49-F238E27FC236}">
                      <a16:creationId xmlns:a16="http://schemas.microsoft.com/office/drawing/2014/main" id="{4D68252C-D322-7021-123B-5B876888B742}"/>
                    </a:ext>
                  </a:extLst>
                </p14:cNvPr>
                <p14:cNvContentPartPr/>
                <p14:nvPr/>
              </p14:nvContentPartPr>
              <p14:xfrm>
                <a:off x="1109127" y="2345269"/>
                <a:ext cx="72720" cy="197640"/>
              </p14:xfrm>
            </p:contentPart>
          </mc:Choice>
          <mc:Fallback xmlns="">
            <p:pic>
              <p:nvPicPr>
                <p:cNvPr id="80" name="Freihand 79">
                  <a:extLst>
                    <a:ext uri="{FF2B5EF4-FFF2-40B4-BE49-F238E27FC236}">
                      <a16:creationId xmlns:a16="http://schemas.microsoft.com/office/drawing/2014/main" id="{4D68252C-D322-7021-123B-5B876888B742}"/>
                    </a:ext>
                  </a:extLst>
                </p:cNvPr>
                <p:cNvPicPr/>
                <p:nvPr/>
              </p:nvPicPr>
              <p:blipFill>
                <a:blip r:embed="rId112"/>
                <a:stretch>
                  <a:fillRect/>
                </a:stretch>
              </p:blipFill>
              <p:spPr>
                <a:xfrm>
                  <a:off x="1100127" y="2336269"/>
                  <a:ext cx="903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1" name="Freihand 80">
                  <a:extLst>
                    <a:ext uri="{FF2B5EF4-FFF2-40B4-BE49-F238E27FC236}">
                      <a16:creationId xmlns:a16="http://schemas.microsoft.com/office/drawing/2014/main" id="{73D08E6E-006E-5C62-CC5E-B3F2DC65EE59}"/>
                    </a:ext>
                  </a:extLst>
                </p14:cNvPr>
                <p14:cNvContentPartPr/>
                <p14:nvPr/>
              </p14:nvContentPartPr>
              <p14:xfrm>
                <a:off x="1118847" y="2294869"/>
                <a:ext cx="115200" cy="319320"/>
              </p14:xfrm>
            </p:contentPart>
          </mc:Choice>
          <mc:Fallback xmlns="">
            <p:pic>
              <p:nvPicPr>
                <p:cNvPr id="81" name="Freihand 80">
                  <a:extLst>
                    <a:ext uri="{FF2B5EF4-FFF2-40B4-BE49-F238E27FC236}">
                      <a16:creationId xmlns:a16="http://schemas.microsoft.com/office/drawing/2014/main" id="{73D08E6E-006E-5C62-CC5E-B3F2DC65EE59}"/>
                    </a:ext>
                  </a:extLst>
                </p:cNvPr>
                <p:cNvPicPr/>
                <p:nvPr/>
              </p:nvPicPr>
              <p:blipFill>
                <a:blip r:embed="rId114"/>
                <a:stretch>
                  <a:fillRect/>
                </a:stretch>
              </p:blipFill>
              <p:spPr>
                <a:xfrm>
                  <a:off x="1109847" y="2286229"/>
                  <a:ext cx="132840" cy="336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5">
            <p14:nvContentPartPr>
              <p14:cNvPr id="83" name="Freihand 82">
                <a:extLst>
                  <a:ext uri="{FF2B5EF4-FFF2-40B4-BE49-F238E27FC236}">
                    <a16:creationId xmlns:a16="http://schemas.microsoft.com/office/drawing/2014/main" id="{E6B001C1-FF88-277C-43F8-00C6BF3908D6}"/>
                  </a:ext>
                </a:extLst>
              </p14:cNvPr>
              <p14:cNvContentPartPr/>
              <p14:nvPr/>
            </p14:nvContentPartPr>
            <p14:xfrm>
              <a:off x="2651367" y="2340589"/>
              <a:ext cx="46080" cy="55080"/>
            </p14:xfrm>
          </p:contentPart>
        </mc:Choice>
        <mc:Fallback xmlns="">
          <p:pic>
            <p:nvPicPr>
              <p:cNvPr id="83" name="Freihand 82">
                <a:extLst>
                  <a:ext uri="{FF2B5EF4-FFF2-40B4-BE49-F238E27FC236}">
                    <a16:creationId xmlns:a16="http://schemas.microsoft.com/office/drawing/2014/main" id="{E6B001C1-FF88-277C-43F8-00C6BF3908D6}"/>
                  </a:ext>
                </a:extLst>
              </p:cNvPr>
              <p:cNvPicPr/>
              <p:nvPr/>
            </p:nvPicPr>
            <p:blipFill>
              <a:blip r:embed="rId116"/>
              <a:stretch>
                <a:fillRect/>
              </a:stretch>
            </p:blipFill>
            <p:spPr>
              <a:xfrm>
                <a:off x="2642727" y="2331949"/>
                <a:ext cx="637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4" name="Freihand 83">
                <a:extLst>
                  <a:ext uri="{FF2B5EF4-FFF2-40B4-BE49-F238E27FC236}">
                    <a16:creationId xmlns:a16="http://schemas.microsoft.com/office/drawing/2014/main" id="{2AA7D32F-48DD-1A28-166E-A175AC4C904C}"/>
                  </a:ext>
                </a:extLst>
              </p14:cNvPr>
              <p14:cNvContentPartPr/>
              <p14:nvPr/>
            </p14:nvContentPartPr>
            <p14:xfrm>
              <a:off x="2672967" y="2379109"/>
              <a:ext cx="104040" cy="7920"/>
            </p14:xfrm>
          </p:contentPart>
        </mc:Choice>
        <mc:Fallback xmlns="">
          <p:pic>
            <p:nvPicPr>
              <p:cNvPr id="84" name="Freihand 83">
                <a:extLst>
                  <a:ext uri="{FF2B5EF4-FFF2-40B4-BE49-F238E27FC236}">
                    <a16:creationId xmlns:a16="http://schemas.microsoft.com/office/drawing/2014/main" id="{2AA7D32F-48DD-1A28-166E-A175AC4C904C}"/>
                  </a:ext>
                </a:extLst>
              </p:cNvPr>
              <p:cNvPicPr/>
              <p:nvPr/>
            </p:nvPicPr>
            <p:blipFill>
              <a:blip r:embed="rId118"/>
              <a:stretch>
                <a:fillRect/>
              </a:stretch>
            </p:blipFill>
            <p:spPr>
              <a:xfrm>
                <a:off x="2663967" y="2370109"/>
                <a:ext cx="1216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5" name="Freihand 84">
                <a:extLst>
                  <a:ext uri="{FF2B5EF4-FFF2-40B4-BE49-F238E27FC236}">
                    <a16:creationId xmlns:a16="http://schemas.microsoft.com/office/drawing/2014/main" id="{2DFDB8F5-2BE2-A6AB-83AD-98857B73EA99}"/>
                  </a:ext>
                </a:extLst>
              </p14:cNvPr>
              <p14:cNvContentPartPr/>
              <p14:nvPr/>
            </p14:nvContentPartPr>
            <p14:xfrm>
              <a:off x="2895447" y="2387389"/>
              <a:ext cx="172080" cy="11880"/>
            </p14:xfrm>
          </p:contentPart>
        </mc:Choice>
        <mc:Fallback xmlns="">
          <p:pic>
            <p:nvPicPr>
              <p:cNvPr id="85" name="Freihand 84">
                <a:extLst>
                  <a:ext uri="{FF2B5EF4-FFF2-40B4-BE49-F238E27FC236}">
                    <a16:creationId xmlns:a16="http://schemas.microsoft.com/office/drawing/2014/main" id="{2DFDB8F5-2BE2-A6AB-83AD-98857B73EA99}"/>
                  </a:ext>
                </a:extLst>
              </p:cNvPr>
              <p:cNvPicPr/>
              <p:nvPr/>
            </p:nvPicPr>
            <p:blipFill>
              <a:blip r:embed="rId120"/>
              <a:stretch>
                <a:fillRect/>
              </a:stretch>
            </p:blipFill>
            <p:spPr>
              <a:xfrm>
                <a:off x="2886447" y="2378389"/>
                <a:ext cx="1897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08" name="Freihand 107">
                <a:extLst>
                  <a:ext uri="{FF2B5EF4-FFF2-40B4-BE49-F238E27FC236}">
                    <a16:creationId xmlns:a16="http://schemas.microsoft.com/office/drawing/2014/main" id="{08C9BFDF-9A51-CAFF-393D-58F7FE404E15}"/>
                  </a:ext>
                </a:extLst>
              </p14:cNvPr>
              <p14:cNvContentPartPr/>
              <p14:nvPr/>
            </p14:nvContentPartPr>
            <p14:xfrm>
              <a:off x="5670327" y="2336989"/>
              <a:ext cx="159120" cy="45360"/>
            </p14:xfrm>
          </p:contentPart>
        </mc:Choice>
        <mc:Fallback xmlns="">
          <p:pic>
            <p:nvPicPr>
              <p:cNvPr id="108" name="Freihand 107">
                <a:extLst>
                  <a:ext uri="{FF2B5EF4-FFF2-40B4-BE49-F238E27FC236}">
                    <a16:creationId xmlns:a16="http://schemas.microsoft.com/office/drawing/2014/main" id="{08C9BFDF-9A51-CAFF-393D-58F7FE404E15}"/>
                  </a:ext>
                </a:extLst>
              </p:cNvPr>
              <p:cNvPicPr/>
              <p:nvPr/>
            </p:nvPicPr>
            <p:blipFill>
              <a:blip r:embed="rId122"/>
              <a:stretch>
                <a:fillRect/>
              </a:stretch>
            </p:blipFill>
            <p:spPr>
              <a:xfrm>
                <a:off x="5661687" y="2327989"/>
                <a:ext cx="1767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11" name="Freihand 110">
                <a:extLst>
                  <a:ext uri="{FF2B5EF4-FFF2-40B4-BE49-F238E27FC236}">
                    <a16:creationId xmlns:a16="http://schemas.microsoft.com/office/drawing/2014/main" id="{DA4CAEF0-9526-1811-CA0C-D88DFEA33EDC}"/>
                  </a:ext>
                </a:extLst>
              </p14:cNvPr>
              <p14:cNvContentPartPr/>
              <p14:nvPr/>
            </p14:nvContentPartPr>
            <p14:xfrm>
              <a:off x="7384647" y="2370829"/>
              <a:ext cx="37440" cy="151920"/>
            </p14:xfrm>
          </p:contentPart>
        </mc:Choice>
        <mc:Fallback xmlns="">
          <p:pic>
            <p:nvPicPr>
              <p:cNvPr id="111" name="Freihand 110">
                <a:extLst>
                  <a:ext uri="{FF2B5EF4-FFF2-40B4-BE49-F238E27FC236}">
                    <a16:creationId xmlns:a16="http://schemas.microsoft.com/office/drawing/2014/main" id="{DA4CAEF0-9526-1811-CA0C-D88DFEA33EDC}"/>
                  </a:ext>
                </a:extLst>
              </p:cNvPr>
              <p:cNvPicPr/>
              <p:nvPr/>
            </p:nvPicPr>
            <p:blipFill>
              <a:blip r:embed="rId124"/>
              <a:stretch>
                <a:fillRect/>
              </a:stretch>
            </p:blipFill>
            <p:spPr>
              <a:xfrm>
                <a:off x="7375647" y="2362189"/>
                <a:ext cx="550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12" name="Freihand 111">
                <a:extLst>
                  <a:ext uri="{FF2B5EF4-FFF2-40B4-BE49-F238E27FC236}">
                    <a16:creationId xmlns:a16="http://schemas.microsoft.com/office/drawing/2014/main" id="{4F4A6D65-322C-8B96-3EB6-D7D20FCCEEDF}"/>
                  </a:ext>
                </a:extLst>
              </p14:cNvPr>
              <p14:cNvContentPartPr/>
              <p14:nvPr/>
            </p14:nvContentPartPr>
            <p14:xfrm>
              <a:off x="7367367" y="1934509"/>
              <a:ext cx="41760" cy="115200"/>
            </p14:xfrm>
          </p:contentPart>
        </mc:Choice>
        <mc:Fallback xmlns="">
          <p:pic>
            <p:nvPicPr>
              <p:cNvPr id="112" name="Freihand 111">
                <a:extLst>
                  <a:ext uri="{FF2B5EF4-FFF2-40B4-BE49-F238E27FC236}">
                    <a16:creationId xmlns:a16="http://schemas.microsoft.com/office/drawing/2014/main" id="{4F4A6D65-322C-8B96-3EB6-D7D20FCCEEDF}"/>
                  </a:ext>
                </a:extLst>
              </p:cNvPr>
              <p:cNvPicPr/>
              <p:nvPr/>
            </p:nvPicPr>
            <p:blipFill>
              <a:blip r:embed="rId126"/>
              <a:stretch>
                <a:fillRect/>
              </a:stretch>
            </p:blipFill>
            <p:spPr>
              <a:xfrm>
                <a:off x="7358727" y="1925509"/>
                <a:ext cx="59400" cy="132840"/>
              </a:xfrm>
              <a:prstGeom prst="rect">
                <a:avLst/>
              </a:prstGeom>
            </p:spPr>
          </p:pic>
        </mc:Fallback>
      </mc:AlternateContent>
      <p:grpSp>
        <p:nvGrpSpPr>
          <p:cNvPr id="114" name="Gruppieren 113">
            <a:extLst>
              <a:ext uri="{FF2B5EF4-FFF2-40B4-BE49-F238E27FC236}">
                <a16:creationId xmlns:a16="http://schemas.microsoft.com/office/drawing/2014/main" id="{52351226-9904-FFCE-9C08-211436829934}"/>
              </a:ext>
            </a:extLst>
          </p:cNvPr>
          <p:cNvGrpSpPr/>
          <p:nvPr/>
        </p:nvGrpSpPr>
        <p:grpSpPr>
          <a:xfrm>
            <a:off x="7350807" y="3451189"/>
            <a:ext cx="48240" cy="436320"/>
            <a:chOff x="7350807" y="3451189"/>
            <a:chExt cx="48240" cy="436320"/>
          </a:xfrm>
        </p:grpSpPr>
        <mc:AlternateContent xmlns:mc="http://schemas.openxmlformats.org/markup-compatibility/2006" xmlns:p14="http://schemas.microsoft.com/office/powerpoint/2010/main">
          <mc:Choice Requires="p14">
            <p:contentPart p14:bwMode="auto" r:id="rId127">
              <p14:nvContentPartPr>
                <p14:cNvPr id="106" name="Freihand 105">
                  <a:extLst>
                    <a:ext uri="{FF2B5EF4-FFF2-40B4-BE49-F238E27FC236}">
                      <a16:creationId xmlns:a16="http://schemas.microsoft.com/office/drawing/2014/main" id="{676B371B-6DE7-B039-3BF5-B75F126D87CB}"/>
                    </a:ext>
                  </a:extLst>
                </p14:cNvPr>
                <p14:cNvContentPartPr/>
                <p14:nvPr/>
              </p14:nvContentPartPr>
              <p14:xfrm>
                <a:off x="7370967" y="3451189"/>
                <a:ext cx="19800" cy="287280"/>
              </p14:xfrm>
            </p:contentPart>
          </mc:Choice>
          <mc:Fallback xmlns="">
            <p:pic>
              <p:nvPicPr>
                <p:cNvPr id="106" name="Freihand 105">
                  <a:extLst>
                    <a:ext uri="{FF2B5EF4-FFF2-40B4-BE49-F238E27FC236}">
                      <a16:creationId xmlns:a16="http://schemas.microsoft.com/office/drawing/2014/main" id="{676B371B-6DE7-B039-3BF5-B75F126D87CB}"/>
                    </a:ext>
                  </a:extLst>
                </p:cNvPr>
                <p:cNvPicPr/>
                <p:nvPr/>
              </p:nvPicPr>
              <p:blipFill>
                <a:blip r:embed="rId128"/>
                <a:stretch>
                  <a:fillRect/>
                </a:stretch>
              </p:blipFill>
              <p:spPr>
                <a:xfrm>
                  <a:off x="7362327" y="3442549"/>
                  <a:ext cx="3744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07" name="Freihand 106">
                  <a:extLst>
                    <a:ext uri="{FF2B5EF4-FFF2-40B4-BE49-F238E27FC236}">
                      <a16:creationId xmlns:a16="http://schemas.microsoft.com/office/drawing/2014/main" id="{6E260056-78C8-9DCB-CD12-F6672D7AF8D1}"/>
                    </a:ext>
                  </a:extLst>
                </p14:cNvPr>
                <p14:cNvContentPartPr/>
                <p14:nvPr/>
              </p14:nvContentPartPr>
              <p14:xfrm>
                <a:off x="7367367" y="3694549"/>
                <a:ext cx="22680" cy="164880"/>
              </p14:xfrm>
            </p:contentPart>
          </mc:Choice>
          <mc:Fallback xmlns="">
            <p:pic>
              <p:nvPicPr>
                <p:cNvPr id="107" name="Freihand 106">
                  <a:extLst>
                    <a:ext uri="{FF2B5EF4-FFF2-40B4-BE49-F238E27FC236}">
                      <a16:creationId xmlns:a16="http://schemas.microsoft.com/office/drawing/2014/main" id="{6E260056-78C8-9DCB-CD12-F6672D7AF8D1}"/>
                    </a:ext>
                  </a:extLst>
                </p:cNvPr>
                <p:cNvPicPr/>
                <p:nvPr/>
              </p:nvPicPr>
              <p:blipFill>
                <a:blip r:embed="rId130"/>
                <a:stretch>
                  <a:fillRect/>
                </a:stretch>
              </p:blipFill>
              <p:spPr>
                <a:xfrm>
                  <a:off x="7358727" y="3685549"/>
                  <a:ext cx="403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3" name="Freihand 112">
                  <a:extLst>
                    <a:ext uri="{FF2B5EF4-FFF2-40B4-BE49-F238E27FC236}">
                      <a16:creationId xmlns:a16="http://schemas.microsoft.com/office/drawing/2014/main" id="{60A2ADDC-DD35-F0C9-CC9D-194FDB4A8915}"/>
                    </a:ext>
                  </a:extLst>
                </p14:cNvPr>
                <p14:cNvContentPartPr/>
                <p14:nvPr/>
              </p14:nvContentPartPr>
              <p14:xfrm>
                <a:off x="7350807" y="3729109"/>
                <a:ext cx="48240" cy="158400"/>
              </p14:xfrm>
            </p:contentPart>
          </mc:Choice>
          <mc:Fallback xmlns="">
            <p:pic>
              <p:nvPicPr>
                <p:cNvPr id="113" name="Freihand 112">
                  <a:extLst>
                    <a:ext uri="{FF2B5EF4-FFF2-40B4-BE49-F238E27FC236}">
                      <a16:creationId xmlns:a16="http://schemas.microsoft.com/office/drawing/2014/main" id="{60A2ADDC-DD35-F0C9-CC9D-194FDB4A8915}"/>
                    </a:ext>
                  </a:extLst>
                </p:cNvPr>
                <p:cNvPicPr/>
                <p:nvPr/>
              </p:nvPicPr>
              <p:blipFill>
                <a:blip r:embed="rId132"/>
                <a:stretch>
                  <a:fillRect/>
                </a:stretch>
              </p:blipFill>
              <p:spPr>
                <a:xfrm>
                  <a:off x="7342167" y="3720109"/>
                  <a:ext cx="65880" cy="176040"/>
                </a:xfrm>
                <a:prstGeom prst="rect">
                  <a:avLst/>
                </a:prstGeom>
              </p:spPr>
            </p:pic>
          </mc:Fallback>
        </mc:AlternateContent>
      </p:grpSp>
      <p:grpSp>
        <p:nvGrpSpPr>
          <p:cNvPr id="126" name="Gruppieren 125">
            <a:extLst>
              <a:ext uri="{FF2B5EF4-FFF2-40B4-BE49-F238E27FC236}">
                <a16:creationId xmlns:a16="http://schemas.microsoft.com/office/drawing/2014/main" id="{FD0ADD94-12EE-711A-4A52-4D79DBD697B8}"/>
              </a:ext>
            </a:extLst>
          </p:cNvPr>
          <p:cNvGrpSpPr/>
          <p:nvPr/>
        </p:nvGrpSpPr>
        <p:grpSpPr>
          <a:xfrm>
            <a:off x="3327087" y="2317549"/>
            <a:ext cx="3059640" cy="437760"/>
            <a:chOff x="3327087" y="2317549"/>
            <a:chExt cx="3059640" cy="437760"/>
          </a:xfrm>
        </p:grpSpPr>
        <mc:AlternateContent xmlns:mc="http://schemas.openxmlformats.org/markup-compatibility/2006" xmlns:p14="http://schemas.microsoft.com/office/powerpoint/2010/main">
          <mc:Choice Requires="p14">
            <p:contentPart p14:bwMode="auto" r:id="rId133">
              <p14:nvContentPartPr>
                <p14:cNvPr id="86" name="Freihand 85">
                  <a:extLst>
                    <a:ext uri="{FF2B5EF4-FFF2-40B4-BE49-F238E27FC236}">
                      <a16:creationId xmlns:a16="http://schemas.microsoft.com/office/drawing/2014/main" id="{7541ACA4-7588-A40E-E88D-B13A39F5A4AF}"/>
                    </a:ext>
                  </a:extLst>
                </p14:cNvPr>
                <p14:cNvContentPartPr/>
                <p14:nvPr/>
              </p14:nvContentPartPr>
              <p14:xfrm>
                <a:off x="3327087" y="2366149"/>
                <a:ext cx="772920" cy="69840"/>
              </p14:xfrm>
            </p:contentPart>
          </mc:Choice>
          <mc:Fallback xmlns="">
            <p:pic>
              <p:nvPicPr>
                <p:cNvPr id="86" name="Freihand 85">
                  <a:extLst>
                    <a:ext uri="{FF2B5EF4-FFF2-40B4-BE49-F238E27FC236}">
                      <a16:creationId xmlns:a16="http://schemas.microsoft.com/office/drawing/2014/main" id="{7541ACA4-7588-A40E-E88D-B13A39F5A4AF}"/>
                    </a:ext>
                  </a:extLst>
                </p:cNvPr>
                <p:cNvPicPr/>
                <p:nvPr/>
              </p:nvPicPr>
              <p:blipFill>
                <a:blip r:embed="rId134"/>
                <a:stretch>
                  <a:fillRect/>
                </a:stretch>
              </p:blipFill>
              <p:spPr>
                <a:xfrm>
                  <a:off x="3318447" y="2357509"/>
                  <a:ext cx="7905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8" name="Freihand 87">
                  <a:extLst>
                    <a:ext uri="{FF2B5EF4-FFF2-40B4-BE49-F238E27FC236}">
                      <a16:creationId xmlns:a16="http://schemas.microsoft.com/office/drawing/2014/main" id="{F4CCA215-ACF1-8187-5E1B-4DDDFEABC154}"/>
                    </a:ext>
                  </a:extLst>
                </p14:cNvPr>
                <p14:cNvContentPartPr/>
                <p14:nvPr/>
              </p14:nvContentPartPr>
              <p14:xfrm>
                <a:off x="4231767" y="2351029"/>
                <a:ext cx="921240" cy="46800"/>
              </p14:xfrm>
            </p:contentPart>
          </mc:Choice>
          <mc:Fallback xmlns="">
            <p:pic>
              <p:nvPicPr>
                <p:cNvPr id="88" name="Freihand 87">
                  <a:extLst>
                    <a:ext uri="{FF2B5EF4-FFF2-40B4-BE49-F238E27FC236}">
                      <a16:creationId xmlns:a16="http://schemas.microsoft.com/office/drawing/2014/main" id="{F4CCA215-ACF1-8187-5E1B-4DDDFEABC154}"/>
                    </a:ext>
                  </a:extLst>
                </p:cNvPr>
                <p:cNvPicPr/>
                <p:nvPr/>
              </p:nvPicPr>
              <p:blipFill>
                <a:blip r:embed="rId136"/>
                <a:stretch>
                  <a:fillRect/>
                </a:stretch>
              </p:blipFill>
              <p:spPr>
                <a:xfrm>
                  <a:off x="4222767" y="2342389"/>
                  <a:ext cx="9388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9" name="Freihand 88">
                  <a:extLst>
                    <a:ext uri="{FF2B5EF4-FFF2-40B4-BE49-F238E27FC236}">
                      <a16:creationId xmlns:a16="http://schemas.microsoft.com/office/drawing/2014/main" id="{9C1999B7-99A4-7CE4-090F-F30881D4049B}"/>
                    </a:ext>
                  </a:extLst>
                </p14:cNvPr>
                <p14:cNvContentPartPr/>
                <p14:nvPr/>
              </p14:nvContentPartPr>
              <p14:xfrm>
                <a:off x="5408247" y="2317549"/>
                <a:ext cx="362160" cy="33120"/>
              </p14:xfrm>
            </p:contentPart>
          </mc:Choice>
          <mc:Fallback xmlns="">
            <p:pic>
              <p:nvPicPr>
                <p:cNvPr id="89" name="Freihand 88">
                  <a:extLst>
                    <a:ext uri="{FF2B5EF4-FFF2-40B4-BE49-F238E27FC236}">
                      <a16:creationId xmlns:a16="http://schemas.microsoft.com/office/drawing/2014/main" id="{9C1999B7-99A4-7CE4-090F-F30881D4049B}"/>
                    </a:ext>
                  </a:extLst>
                </p:cNvPr>
                <p:cNvPicPr/>
                <p:nvPr/>
              </p:nvPicPr>
              <p:blipFill>
                <a:blip r:embed="rId138"/>
                <a:stretch>
                  <a:fillRect/>
                </a:stretch>
              </p:blipFill>
              <p:spPr>
                <a:xfrm>
                  <a:off x="5399247" y="2308549"/>
                  <a:ext cx="3798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1" name="Freihand 90">
                  <a:extLst>
                    <a:ext uri="{FF2B5EF4-FFF2-40B4-BE49-F238E27FC236}">
                      <a16:creationId xmlns:a16="http://schemas.microsoft.com/office/drawing/2014/main" id="{D6500B59-DE84-BC92-5854-C5AB39515083}"/>
                    </a:ext>
                  </a:extLst>
                </p14:cNvPr>
                <p14:cNvContentPartPr/>
                <p14:nvPr/>
              </p14:nvContentPartPr>
              <p14:xfrm>
                <a:off x="5668527" y="2326549"/>
                <a:ext cx="154800" cy="42840"/>
              </p14:xfrm>
            </p:contentPart>
          </mc:Choice>
          <mc:Fallback xmlns="">
            <p:pic>
              <p:nvPicPr>
                <p:cNvPr id="91" name="Freihand 90">
                  <a:extLst>
                    <a:ext uri="{FF2B5EF4-FFF2-40B4-BE49-F238E27FC236}">
                      <a16:creationId xmlns:a16="http://schemas.microsoft.com/office/drawing/2014/main" id="{D6500B59-DE84-BC92-5854-C5AB39515083}"/>
                    </a:ext>
                  </a:extLst>
                </p:cNvPr>
                <p:cNvPicPr/>
                <p:nvPr/>
              </p:nvPicPr>
              <p:blipFill>
                <a:blip r:embed="rId140"/>
                <a:stretch>
                  <a:fillRect/>
                </a:stretch>
              </p:blipFill>
              <p:spPr>
                <a:xfrm>
                  <a:off x="5659887" y="2317549"/>
                  <a:ext cx="1724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3" name="Freihand 92">
                  <a:extLst>
                    <a:ext uri="{FF2B5EF4-FFF2-40B4-BE49-F238E27FC236}">
                      <a16:creationId xmlns:a16="http://schemas.microsoft.com/office/drawing/2014/main" id="{3117EB44-E89E-2EDE-E154-BDDE0F5A46D3}"/>
                    </a:ext>
                  </a:extLst>
                </p14:cNvPr>
                <p14:cNvContentPartPr/>
                <p14:nvPr/>
              </p14:nvContentPartPr>
              <p14:xfrm>
                <a:off x="5194407" y="2500429"/>
                <a:ext cx="78120" cy="129600"/>
              </p14:xfrm>
            </p:contentPart>
          </mc:Choice>
          <mc:Fallback xmlns="">
            <p:pic>
              <p:nvPicPr>
                <p:cNvPr id="93" name="Freihand 92">
                  <a:extLst>
                    <a:ext uri="{FF2B5EF4-FFF2-40B4-BE49-F238E27FC236}">
                      <a16:creationId xmlns:a16="http://schemas.microsoft.com/office/drawing/2014/main" id="{3117EB44-E89E-2EDE-E154-BDDE0F5A46D3}"/>
                    </a:ext>
                  </a:extLst>
                </p:cNvPr>
                <p:cNvPicPr/>
                <p:nvPr/>
              </p:nvPicPr>
              <p:blipFill>
                <a:blip r:embed="rId142"/>
                <a:stretch>
                  <a:fillRect/>
                </a:stretch>
              </p:blipFill>
              <p:spPr>
                <a:xfrm>
                  <a:off x="5185407" y="2491789"/>
                  <a:ext cx="957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4" name="Freihand 93">
                  <a:extLst>
                    <a:ext uri="{FF2B5EF4-FFF2-40B4-BE49-F238E27FC236}">
                      <a16:creationId xmlns:a16="http://schemas.microsoft.com/office/drawing/2014/main" id="{163BDF08-4BA6-FF9E-963D-F9F027AB64E2}"/>
                    </a:ext>
                  </a:extLst>
                </p14:cNvPr>
                <p14:cNvContentPartPr/>
                <p14:nvPr/>
              </p14:nvContentPartPr>
              <p14:xfrm>
                <a:off x="5230767" y="2442469"/>
                <a:ext cx="14400" cy="13320"/>
              </p14:xfrm>
            </p:contentPart>
          </mc:Choice>
          <mc:Fallback xmlns="">
            <p:pic>
              <p:nvPicPr>
                <p:cNvPr id="94" name="Freihand 93">
                  <a:extLst>
                    <a:ext uri="{FF2B5EF4-FFF2-40B4-BE49-F238E27FC236}">
                      <a16:creationId xmlns:a16="http://schemas.microsoft.com/office/drawing/2014/main" id="{163BDF08-4BA6-FF9E-963D-F9F027AB64E2}"/>
                    </a:ext>
                  </a:extLst>
                </p:cNvPr>
                <p:cNvPicPr/>
                <p:nvPr/>
              </p:nvPicPr>
              <p:blipFill>
                <a:blip r:embed="rId144"/>
                <a:stretch>
                  <a:fillRect/>
                </a:stretch>
              </p:blipFill>
              <p:spPr>
                <a:xfrm>
                  <a:off x="5221767" y="2433829"/>
                  <a:ext cx="320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5" name="Freihand 94">
                  <a:extLst>
                    <a:ext uri="{FF2B5EF4-FFF2-40B4-BE49-F238E27FC236}">
                      <a16:creationId xmlns:a16="http://schemas.microsoft.com/office/drawing/2014/main" id="{7A71A397-8DD3-F0BB-4081-EB1A6D4240B1}"/>
                    </a:ext>
                  </a:extLst>
                </p14:cNvPr>
                <p14:cNvContentPartPr/>
                <p14:nvPr/>
              </p14:nvContentPartPr>
              <p14:xfrm>
                <a:off x="5304207" y="2489629"/>
                <a:ext cx="65160" cy="241560"/>
              </p14:xfrm>
            </p:contentPart>
          </mc:Choice>
          <mc:Fallback xmlns="">
            <p:pic>
              <p:nvPicPr>
                <p:cNvPr id="95" name="Freihand 94">
                  <a:extLst>
                    <a:ext uri="{FF2B5EF4-FFF2-40B4-BE49-F238E27FC236}">
                      <a16:creationId xmlns:a16="http://schemas.microsoft.com/office/drawing/2014/main" id="{7A71A397-8DD3-F0BB-4081-EB1A6D4240B1}"/>
                    </a:ext>
                  </a:extLst>
                </p:cNvPr>
                <p:cNvPicPr/>
                <p:nvPr/>
              </p:nvPicPr>
              <p:blipFill>
                <a:blip r:embed="rId146"/>
                <a:stretch>
                  <a:fillRect/>
                </a:stretch>
              </p:blipFill>
              <p:spPr>
                <a:xfrm>
                  <a:off x="5295207" y="2480989"/>
                  <a:ext cx="828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7" name="Freihand 96">
                  <a:extLst>
                    <a:ext uri="{FF2B5EF4-FFF2-40B4-BE49-F238E27FC236}">
                      <a16:creationId xmlns:a16="http://schemas.microsoft.com/office/drawing/2014/main" id="{A03E1A07-617C-1E34-2BC5-DC806402F3D0}"/>
                    </a:ext>
                  </a:extLst>
                </p14:cNvPr>
                <p14:cNvContentPartPr/>
                <p14:nvPr/>
              </p14:nvContentPartPr>
              <p14:xfrm>
                <a:off x="5421567" y="2522749"/>
                <a:ext cx="76680" cy="116640"/>
              </p14:xfrm>
            </p:contentPart>
          </mc:Choice>
          <mc:Fallback xmlns="">
            <p:pic>
              <p:nvPicPr>
                <p:cNvPr id="97" name="Freihand 96">
                  <a:extLst>
                    <a:ext uri="{FF2B5EF4-FFF2-40B4-BE49-F238E27FC236}">
                      <a16:creationId xmlns:a16="http://schemas.microsoft.com/office/drawing/2014/main" id="{A03E1A07-617C-1E34-2BC5-DC806402F3D0}"/>
                    </a:ext>
                  </a:extLst>
                </p:cNvPr>
                <p:cNvPicPr/>
                <p:nvPr/>
              </p:nvPicPr>
              <p:blipFill>
                <a:blip r:embed="rId148"/>
                <a:stretch>
                  <a:fillRect/>
                </a:stretch>
              </p:blipFill>
              <p:spPr>
                <a:xfrm>
                  <a:off x="5412567" y="2513749"/>
                  <a:ext cx="943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8" name="Freihand 97">
                  <a:extLst>
                    <a:ext uri="{FF2B5EF4-FFF2-40B4-BE49-F238E27FC236}">
                      <a16:creationId xmlns:a16="http://schemas.microsoft.com/office/drawing/2014/main" id="{F76DF801-C574-DD87-5DF6-287D6C362064}"/>
                    </a:ext>
                  </a:extLst>
                </p14:cNvPr>
                <p14:cNvContentPartPr/>
                <p14:nvPr/>
              </p14:nvContentPartPr>
              <p14:xfrm>
                <a:off x="5515887" y="2538949"/>
                <a:ext cx="72720" cy="96840"/>
              </p14:xfrm>
            </p:contentPart>
          </mc:Choice>
          <mc:Fallback xmlns="">
            <p:pic>
              <p:nvPicPr>
                <p:cNvPr id="98" name="Freihand 97">
                  <a:extLst>
                    <a:ext uri="{FF2B5EF4-FFF2-40B4-BE49-F238E27FC236}">
                      <a16:creationId xmlns:a16="http://schemas.microsoft.com/office/drawing/2014/main" id="{F76DF801-C574-DD87-5DF6-287D6C362064}"/>
                    </a:ext>
                  </a:extLst>
                </p:cNvPr>
                <p:cNvPicPr/>
                <p:nvPr/>
              </p:nvPicPr>
              <p:blipFill>
                <a:blip r:embed="rId150"/>
                <a:stretch>
                  <a:fillRect/>
                </a:stretch>
              </p:blipFill>
              <p:spPr>
                <a:xfrm>
                  <a:off x="5507247" y="2530309"/>
                  <a:ext cx="903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9" name="Freihand 98">
                  <a:extLst>
                    <a:ext uri="{FF2B5EF4-FFF2-40B4-BE49-F238E27FC236}">
                      <a16:creationId xmlns:a16="http://schemas.microsoft.com/office/drawing/2014/main" id="{0F74903B-78B6-6116-7EF3-C5FD24112E64}"/>
                    </a:ext>
                  </a:extLst>
                </p14:cNvPr>
                <p14:cNvContentPartPr/>
                <p14:nvPr/>
              </p14:nvContentPartPr>
              <p14:xfrm>
                <a:off x="5599767" y="2488909"/>
                <a:ext cx="39600" cy="130320"/>
              </p14:xfrm>
            </p:contentPart>
          </mc:Choice>
          <mc:Fallback xmlns="">
            <p:pic>
              <p:nvPicPr>
                <p:cNvPr id="99" name="Freihand 98">
                  <a:extLst>
                    <a:ext uri="{FF2B5EF4-FFF2-40B4-BE49-F238E27FC236}">
                      <a16:creationId xmlns:a16="http://schemas.microsoft.com/office/drawing/2014/main" id="{0F74903B-78B6-6116-7EF3-C5FD24112E64}"/>
                    </a:ext>
                  </a:extLst>
                </p:cNvPr>
                <p:cNvPicPr/>
                <p:nvPr/>
              </p:nvPicPr>
              <p:blipFill>
                <a:blip r:embed="rId152"/>
                <a:stretch>
                  <a:fillRect/>
                </a:stretch>
              </p:blipFill>
              <p:spPr>
                <a:xfrm>
                  <a:off x="5590767" y="2480269"/>
                  <a:ext cx="572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0" name="Freihand 99">
                  <a:extLst>
                    <a:ext uri="{FF2B5EF4-FFF2-40B4-BE49-F238E27FC236}">
                      <a16:creationId xmlns:a16="http://schemas.microsoft.com/office/drawing/2014/main" id="{FCA8C8D1-8B85-01B5-EBBD-DDFA181BE7EF}"/>
                    </a:ext>
                  </a:extLst>
                </p14:cNvPr>
                <p14:cNvContentPartPr/>
                <p14:nvPr/>
              </p14:nvContentPartPr>
              <p14:xfrm>
                <a:off x="5598687" y="2572429"/>
                <a:ext cx="65880" cy="61200"/>
              </p14:xfrm>
            </p:contentPart>
          </mc:Choice>
          <mc:Fallback xmlns="">
            <p:pic>
              <p:nvPicPr>
                <p:cNvPr id="100" name="Freihand 99">
                  <a:extLst>
                    <a:ext uri="{FF2B5EF4-FFF2-40B4-BE49-F238E27FC236}">
                      <a16:creationId xmlns:a16="http://schemas.microsoft.com/office/drawing/2014/main" id="{FCA8C8D1-8B85-01B5-EBBD-DDFA181BE7EF}"/>
                    </a:ext>
                  </a:extLst>
                </p:cNvPr>
                <p:cNvPicPr/>
                <p:nvPr/>
              </p:nvPicPr>
              <p:blipFill>
                <a:blip r:embed="rId154"/>
                <a:stretch>
                  <a:fillRect/>
                </a:stretch>
              </p:blipFill>
              <p:spPr>
                <a:xfrm>
                  <a:off x="5589687" y="2563789"/>
                  <a:ext cx="835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1" name="Freihand 100">
                  <a:extLst>
                    <a:ext uri="{FF2B5EF4-FFF2-40B4-BE49-F238E27FC236}">
                      <a16:creationId xmlns:a16="http://schemas.microsoft.com/office/drawing/2014/main" id="{A52F33B7-1FDD-F8BA-24AF-69D897436889}"/>
                    </a:ext>
                  </a:extLst>
                </p14:cNvPr>
                <p14:cNvContentPartPr/>
                <p14:nvPr/>
              </p14:nvContentPartPr>
              <p14:xfrm>
                <a:off x="5649447" y="2504389"/>
                <a:ext cx="55800" cy="96840"/>
              </p14:xfrm>
            </p:contentPart>
          </mc:Choice>
          <mc:Fallback xmlns="">
            <p:pic>
              <p:nvPicPr>
                <p:cNvPr id="101" name="Freihand 100">
                  <a:extLst>
                    <a:ext uri="{FF2B5EF4-FFF2-40B4-BE49-F238E27FC236}">
                      <a16:creationId xmlns:a16="http://schemas.microsoft.com/office/drawing/2014/main" id="{A52F33B7-1FDD-F8BA-24AF-69D897436889}"/>
                    </a:ext>
                  </a:extLst>
                </p:cNvPr>
                <p:cNvPicPr/>
                <p:nvPr/>
              </p:nvPicPr>
              <p:blipFill>
                <a:blip r:embed="rId156"/>
                <a:stretch>
                  <a:fillRect/>
                </a:stretch>
              </p:blipFill>
              <p:spPr>
                <a:xfrm>
                  <a:off x="5640807" y="2495389"/>
                  <a:ext cx="734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2" name="Freihand 101">
                  <a:extLst>
                    <a:ext uri="{FF2B5EF4-FFF2-40B4-BE49-F238E27FC236}">
                      <a16:creationId xmlns:a16="http://schemas.microsoft.com/office/drawing/2014/main" id="{68D88BD1-CC44-0132-944E-780429905F51}"/>
                    </a:ext>
                  </a:extLst>
                </p14:cNvPr>
                <p14:cNvContentPartPr/>
                <p14:nvPr/>
              </p14:nvContentPartPr>
              <p14:xfrm>
                <a:off x="5691927" y="2463349"/>
                <a:ext cx="67320" cy="291960"/>
              </p14:xfrm>
            </p:contentPart>
          </mc:Choice>
          <mc:Fallback xmlns="">
            <p:pic>
              <p:nvPicPr>
                <p:cNvPr id="102" name="Freihand 101">
                  <a:extLst>
                    <a:ext uri="{FF2B5EF4-FFF2-40B4-BE49-F238E27FC236}">
                      <a16:creationId xmlns:a16="http://schemas.microsoft.com/office/drawing/2014/main" id="{68D88BD1-CC44-0132-944E-780429905F51}"/>
                    </a:ext>
                  </a:extLst>
                </p:cNvPr>
                <p:cNvPicPr/>
                <p:nvPr/>
              </p:nvPicPr>
              <p:blipFill>
                <a:blip r:embed="rId158"/>
                <a:stretch>
                  <a:fillRect/>
                </a:stretch>
              </p:blipFill>
              <p:spPr>
                <a:xfrm>
                  <a:off x="5683287" y="2454349"/>
                  <a:ext cx="8496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22" name="Freihand 121">
                  <a:extLst>
                    <a:ext uri="{FF2B5EF4-FFF2-40B4-BE49-F238E27FC236}">
                      <a16:creationId xmlns:a16="http://schemas.microsoft.com/office/drawing/2014/main" id="{6A4EF210-9D1C-CB28-8DE2-84B34A138BF7}"/>
                    </a:ext>
                  </a:extLst>
                </p14:cNvPr>
                <p14:cNvContentPartPr/>
                <p14:nvPr/>
              </p14:nvContentPartPr>
              <p14:xfrm>
                <a:off x="5821527" y="2381629"/>
                <a:ext cx="565200" cy="71640"/>
              </p14:xfrm>
            </p:contentPart>
          </mc:Choice>
          <mc:Fallback xmlns="">
            <p:pic>
              <p:nvPicPr>
                <p:cNvPr id="122" name="Freihand 121">
                  <a:extLst>
                    <a:ext uri="{FF2B5EF4-FFF2-40B4-BE49-F238E27FC236}">
                      <a16:creationId xmlns:a16="http://schemas.microsoft.com/office/drawing/2014/main" id="{6A4EF210-9D1C-CB28-8DE2-84B34A138BF7}"/>
                    </a:ext>
                  </a:extLst>
                </p:cNvPr>
                <p:cNvPicPr/>
                <p:nvPr/>
              </p:nvPicPr>
              <p:blipFill>
                <a:blip r:embed="rId160"/>
                <a:stretch>
                  <a:fillRect/>
                </a:stretch>
              </p:blipFill>
              <p:spPr>
                <a:xfrm>
                  <a:off x="5812887" y="2372989"/>
                  <a:ext cx="582840" cy="8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1">
            <p14:nvContentPartPr>
              <p14:cNvPr id="127" name="Freihand 126">
                <a:extLst>
                  <a:ext uri="{FF2B5EF4-FFF2-40B4-BE49-F238E27FC236}">
                    <a16:creationId xmlns:a16="http://schemas.microsoft.com/office/drawing/2014/main" id="{2D94DC98-8521-8F83-5FB5-7211D9D163BB}"/>
                  </a:ext>
                </a:extLst>
              </p14:cNvPr>
              <p14:cNvContentPartPr/>
              <p14:nvPr/>
            </p14:nvContentPartPr>
            <p14:xfrm>
              <a:off x="4595367" y="3762949"/>
              <a:ext cx="143280" cy="64080"/>
            </p14:xfrm>
          </p:contentPart>
        </mc:Choice>
        <mc:Fallback xmlns="">
          <p:pic>
            <p:nvPicPr>
              <p:cNvPr id="127" name="Freihand 126">
                <a:extLst>
                  <a:ext uri="{FF2B5EF4-FFF2-40B4-BE49-F238E27FC236}">
                    <a16:creationId xmlns:a16="http://schemas.microsoft.com/office/drawing/2014/main" id="{2D94DC98-8521-8F83-5FB5-7211D9D163BB}"/>
                  </a:ext>
                </a:extLst>
              </p:cNvPr>
              <p:cNvPicPr/>
              <p:nvPr/>
            </p:nvPicPr>
            <p:blipFill>
              <a:blip r:embed="rId162"/>
              <a:stretch>
                <a:fillRect/>
              </a:stretch>
            </p:blipFill>
            <p:spPr>
              <a:xfrm>
                <a:off x="4586727" y="3753949"/>
                <a:ext cx="1609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28" name="Freihand 127">
                <a:extLst>
                  <a:ext uri="{FF2B5EF4-FFF2-40B4-BE49-F238E27FC236}">
                    <a16:creationId xmlns:a16="http://schemas.microsoft.com/office/drawing/2014/main" id="{BB6D773D-D33A-CBFA-56A8-F57A69F80486}"/>
                  </a:ext>
                </a:extLst>
              </p14:cNvPr>
              <p14:cNvContentPartPr/>
              <p14:nvPr/>
            </p14:nvContentPartPr>
            <p14:xfrm>
              <a:off x="7813407" y="1564789"/>
              <a:ext cx="37080" cy="76320"/>
            </p14:xfrm>
          </p:contentPart>
        </mc:Choice>
        <mc:Fallback xmlns="">
          <p:pic>
            <p:nvPicPr>
              <p:cNvPr id="128" name="Freihand 127">
                <a:extLst>
                  <a:ext uri="{FF2B5EF4-FFF2-40B4-BE49-F238E27FC236}">
                    <a16:creationId xmlns:a16="http://schemas.microsoft.com/office/drawing/2014/main" id="{BB6D773D-D33A-CBFA-56A8-F57A69F80486}"/>
                  </a:ext>
                </a:extLst>
              </p:cNvPr>
              <p:cNvPicPr/>
              <p:nvPr/>
            </p:nvPicPr>
            <p:blipFill>
              <a:blip r:embed="rId164"/>
              <a:stretch>
                <a:fillRect/>
              </a:stretch>
            </p:blipFill>
            <p:spPr>
              <a:xfrm>
                <a:off x="7804767" y="1556149"/>
                <a:ext cx="547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29" name="Freihand 128">
                <a:extLst>
                  <a:ext uri="{FF2B5EF4-FFF2-40B4-BE49-F238E27FC236}">
                    <a16:creationId xmlns:a16="http://schemas.microsoft.com/office/drawing/2014/main" id="{501D2897-6583-B880-72B6-C39A0BF0768E}"/>
                  </a:ext>
                </a:extLst>
              </p14:cNvPr>
              <p14:cNvContentPartPr/>
              <p14:nvPr/>
            </p14:nvContentPartPr>
            <p14:xfrm>
              <a:off x="7007007" y="2269669"/>
              <a:ext cx="19080" cy="40320"/>
            </p14:xfrm>
          </p:contentPart>
        </mc:Choice>
        <mc:Fallback xmlns="">
          <p:pic>
            <p:nvPicPr>
              <p:cNvPr id="129" name="Freihand 128">
                <a:extLst>
                  <a:ext uri="{FF2B5EF4-FFF2-40B4-BE49-F238E27FC236}">
                    <a16:creationId xmlns:a16="http://schemas.microsoft.com/office/drawing/2014/main" id="{501D2897-6583-B880-72B6-C39A0BF0768E}"/>
                  </a:ext>
                </a:extLst>
              </p:cNvPr>
              <p:cNvPicPr/>
              <p:nvPr/>
            </p:nvPicPr>
            <p:blipFill>
              <a:blip r:embed="rId166"/>
              <a:stretch>
                <a:fillRect/>
              </a:stretch>
            </p:blipFill>
            <p:spPr>
              <a:xfrm>
                <a:off x="6998007" y="2261029"/>
                <a:ext cx="367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30" name="Freihand 129">
                <a:extLst>
                  <a:ext uri="{FF2B5EF4-FFF2-40B4-BE49-F238E27FC236}">
                    <a16:creationId xmlns:a16="http://schemas.microsoft.com/office/drawing/2014/main" id="{B238B556-2A61-5196-26AF-91F10DB21F03}"/>
                  </a:ext>
                </a:extLst>
              </p14:cNvPr>
              <p14:cNvContentPartPr/>
              <p14:nvPr/>
            </p14:nvContentPartPr>
            <p14:xfrm>
              <a:off x="8267367" y="1171309"/>
              <a:ext cx="33840" cy="42120"/>
            </p14:xfrm>
          </p:contentPart>
        </mc:Choice>
        <mc:Fallback xmlns="">
          <p:pic>
            <p:nvPicPr>
              <p:cNvPr id="130" name="Freihand 129">
                <a:extLst>
                  <a:ext uri="{FF2B5EF4-FFF2-40B4-BE49-F238E27FC236}">
                    <a16:creationId xmlns:a16="http://schemas.microsoft.com/office/drawing/2014/main" id="{B238B556-2A61-5196-26AF-91F10DB21F03}"/>
                  </a:ext>
                </a:extLst>
              </p:cNvPr>
              <p:cNvPicPr/>
              <p:nvPr/>
            </p:nvPicPr>
            <p:blipFill>
              <a:blip r:embed="rId168"/>
              <a:stretch>
                <a:fillRect/>
              </a:stretch>
            </p:blipFill>
            <p:spPr>
              <a:xfrm>
                <a:off x="8258727" y="1162309"/>
                <a:ext cx="514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31" name="Freihand 130">
                <a:extLst>
                  <a:ext uri="{FF2B5EF4-FFF2-40B4-BE49-F238E27FC236}">
                    <a16:creationId xmlns:a16="http://schemas.microsoft.com/office/drawing/2014/main" id="{7886DCF2-B231-89FB-0D75-5A5C2B186B9F}"/>
                  </a:ext>
                </a:extLst>
              </p14:cNvPr>
              <p14:cNvContentPartPr/>
              <p14:nvPr/>
            </p14:nvContentPartPr>
            <p14:xfrm>
              <a:off x="8284287" y="1216309"/>
              <a:ext cx="15480" cy="283680"/>
            </p14:xfrm>
          </p:contentPart>
        </mc:Choice>
        <mc:Fallback xmlns="">
          <p:pic>
            <p:nvPicPr>
              <p:cNvPr id="131" name="Freihand 130">
                <a:extLst>
                  <a:ext uri="{FF2B5EF4-FFF2-40B4-BE49-F238E27FC236}">
                    <a16:creationId xmlns:a16="http://schemas.microsoft.com/office/drawing/2014/main" id="{7886DCF2-B231-89FB-0D75-5A5C2B186B9F}"/>
                  </a:ext>
                </a:extLst>
              </p:cNvPr>
              <p:cNvPicPr/>
              <p:nvPr/>
            </p:nvPicPr>
            <p:blipFill>
              <a:blip r:embed="rId170"/>
              <a:stretch>
                <a:fillRect/>
              </a:stretch>
            </p:blipFill>
            <p:spPr>
              <a:xfrm>
                <a:off x="8275647" y="1207309"/>
                <a:ext cx="3312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2" name="Freihand 131">
                <a:extLst>
                  <a:ext uri="{FF2B5EF4-FFF2-40B4-BE49-F238E27FC236}">
                    <a16:creationId xmlns:a16="http://schemas.microsoft.com/office/drawing/2014/main" id="{F62F8E4A-4CD9-1332-B9A9-953E5746EDBB}"/>
                  </a:ext>
                </a:extLst>
              </p14:cNvPr>
              <p14:cNvContentPartPr/>
              <p14:nvPr/>
            </p14:nvContentPartPr>
            <p14:xfrm>
              <a:off x="8247207" y="1419349"/>
              <a:ext cx="114840" cy="217800"/>
            </p14:xfrm>
          </p:contentPart>
        </mc:Choice>
        <mc:Fallback xmlns="">
          <p:pic>
            <p:nvPicPr>
              <p:cNvPr id="132" name="Freihand 131">
                <a:extLst>
                  <a:ext uri="{FF2B5EF4-FFF2-40B4-BE49-F238E27FC236}">
                    <a16:creationId xmlns:a16="http://schemas.microsoft.com/office/drawing/2014/main" id="{F62F8E4A-4CD9-1332-B9A9-953E5746EDBB}"/>
                  </a:ext>
                </a:extLst>
              </p:cNvPr>
              <p:cNvPicPr/>
              <p:nvPr/>
            </p:nvPicPr>
            <p:blipFill>
              <a:blip r:embed="rId172"/>
              <a:stretch>
                <a:fillRect/>
              </a:stretch>
            </p:blipFill>
            <p:spPr>
              <a:xfrm>
                <a:off x="8238207" y="1410709"/>
                <a:ext cx="1324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3" name="Freihand 132">
                <a:extLst>
                  <a:ext uri="{FF2B5EF4-FFF2-40B4-BE49-F238E27FC236}">
                    <a16:creationId xmlns:a16="http://schemas.microsoft.com/office/drawing/2014/main" id="{5E8AA2EF-8854-B9E4-93CC-B7D133CD428B}"/>
                  </a:ext>
                </a:extLst>
              </p14:cNvPr>
              <p14:cNvContentPartPr/>
              <p14:nvPr/>
            </p14:nvContentPartPr>
            <p14:xfrm>
              <a:off x="7833927" y="1666669"/>
              <a:ext cx="12240" cy="223200"/>
            </p14:xfrm>
          </p:contentPart>
        </mc:Choice>
        <mc:Fallback xmlns="">
          <p:pic>
            <p:nvPicPr>
              <p:cNvPr id="133" name="Freihand 132">
                <a:extLst>
                  <a:ext uri="{FF2B5EF4-FFF2-40B4-BE49-F238E27FC236}">
                    <a16:creationId xmlns:a16="http://schemas.microsoft.com/office/drawing/2014/main" id="{5E8AA2EF-8854-B9E4-93CC-B7D133CD428B}"/>
                  </a:ext>
                </a:extLst>
              </p:cNvPr>
              <p:cNvPicPr/>
              <p:nvPr/>
            </p:nvPicPr>
            <p:blipFill>
              <a:blip r:embed="rId174"/>
              <a:stretch>
                <a:fillRect/>
              </a:stretch>
            </p:blipFill>
            <p:spPr>
              <a:xfrm>
                <a:off x="7824927" y="1657669"/>
                <a:ext cx="298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4" name="Freihand 133">
                <a:extLst>
                  <a:ext uri="{FF2B5EF4-FFF2-40B4-BE49-F238E27FC236}">
                    <a16:creationId xmlns:a16="http://schemas.microsoft.com/office/drawing/2014/main" id="{2D407159-D67A-0A46-6A0E-C053C6C49418}"/>
                  </a:ext>
                </a:extLst>
              </p14:cNvPr>
              <p14:cNvContentPartPr/>
              <p14:nvPr/>
            </p14:nvContentPartPr>
            <p14:xfrm>
              <a:off x="7787847" y="1762069"/>
              <a:ext cx="114480" cy="258840"/>
            </p14:xfrm>
          </p:contentPart>
        </mc:Choice>
        <mc:Fallback xmlns="">
          <p:pic>
            <p:nvPicPr>
              <p:cNvPr id="134" name="Freihand 133">
                <a:extLst>
                  <a:ext uri="{FF2B5EF4-FFF2-40B4-BE49-F238E27FC236}">
                    <a16:creationId xmlns:a16="http://schemas.microsoft.com/office/drawing/2014/main" id="{2D407159-D67A-0A46-6A0E-C053C6C49418}"/>
                  </a:ext>
                </a:extLst>
              </p:cNvPr>
              <p:cNvPicPr/>
              <p:nvPr/>
            </p:nvPicPr>
            <p:blipFill>
              <a:blip r:embed="rId176"/>
              <a:stretch>
                <a:fillRect/>
              </a:stretch>
            </p:blipFill>
            <p:spPr>
              <a:xfrm>
                <a:off x="7779207" y="1753069"/>
                <a:ext cx="13212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4" name="Freihand 103">
                <a:extLst>
                  <a:ext uri="{FF2B5EF4-FFF2-40B4-BE49-F238E27FC236}">
                    <a16:creationId xmlns:a16="http://schemas.microsoft.com/office/drawing/2014/main" id="{CF6621C7-0F6A-FDEA-D751-FDBDC4B1878D}"/>
                  </a:ext>
                </a:extLst>
              </p14:cNvPr>
              <p14:cNvContentPartPr/>
              <p14:nvPr/>
            </p14:nvContentPartPr>
            <p14:xfrm>
              <a:off x="7386447" y="1985269"/>
              <a:ext cx="12240" cy="169560"/>
            </p14:xfrm>
          </p:contentPart>
        </mc:Choice>
        <mc:Fallback xmlns="">
          <p:pic>
            <p:nvPicPr>
              <p:cNvPr id="104" name="Freihand 103">
                <a:extLst>
                  <a:ext uri="{FF2B5EF4-FFF2-40B4-BE49-F238E27FC236}">
                    <a16:creationId xmlns:a16="http://schemas.microsoft.com/office/drawing/2014/main" id="{CF6621C7-0F6A-FDEA-D751-FDBDC4B1878D}"/>
                  </a:ext>
                </a:extLst>
              </p:cNvPr>
              <p:cNvPicPr/>
              <p:nvPr/>
            </p:nvPicPr>
            <p:blipFill>
              <a:blip r:embed="rId178"/>
              <a:stretch>
                <a:fillRect/>
              </a:stretch>
            </p:blipFill>
            <p:spPr>
              <a:xfrm>
                <a:off x="7377807" y="1976629"/>
                <a:ext cx="298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5" name="Freihand 104">
                <a:extLst>
                  <a:ext uri="{FF2B5EF4-FFF2-40B4-BE49-F238E27FC236}">
                    <a16:creationId xmlns:a16="http://schemas.microsoft.com/office/drawing/2014/main" id="{69D19170-6E13-124E-4FB8-F0F4D21EC208}"/>
                  </a:ext>
                </a:extLst>
              </p14:cNvPr>
              <p14:cNvContentPartPr/>
              <p14:nvPr/>
            </p14:nvContentPartPr>
            <p14:xfrm>
              <a:off x="7380327" y="2376949"/>
              <a:ext cx="16200" cy="858240"/>
            </p14:xfrm>
          </p:contentPart>
        </mc:Choice>
        <mc:Fallback xmlns="">
          <p:pic>
            <p:nvPicPr>
              <p:cNvPr id="105" name="Freihand 104">
                <a:extLst>
                  <a:ext uri="{FF2B5EF4-FFF2-40B4-BE49-F238E27FC236}">
                    <a16:creationId xmlns:a16="http://schemas.microsoft.com/office/drawing/2014/main" id="{69D19170-6E13-124E-4FB8-F0F4D21EC208}"/>
                  </a:ext>
                </a:extLst>
              </p:cNvPr>
              <p:cNvPicPr/>
              <p:nvPr/>
            </p:nvPicPr>
            <p:blipFill>
              <a:blip r:embed="rId180"/>
              <a:stretch>
                <a:fillRect/>
              </a:stretch>
            </p:blipFill>
            <p:spPr>
              <a:xfrm>
                <a:off x="7371327" y="2368309"/>
                <a:ext cx="33840" cy="8758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5" name="Freihand 114">
                <a:extLst>
                  <a:ext uri="{FF2B5EF4-FFF2-40B4-BE49-F238E27FC236}">
                    <a16:creationId xmlns:a16="http://schemas.microsoft.com/office/drawing/2014/main" id="{372D68EB-AC03-3BC1-0A44-A869440509EE}"/>
                  </a:ext>
                </a:extLst>
              </p14:cNvPr>
              <p14:cNvContentPartPr/>
              <p14:nvPr/>
            </p14:nvContentPartPr>
            <p14:xfrm>
              <a:off x="7388967" y="1938109"/>
              <a:ext cx="9000" cy="146880"/>
            </p14:xfrm>
          </p:contentPart>
        </mc:Choice>
        <mc:Fallback xmlns="">
          <p:pic>
            <p:nvPicPr>
              <p:cNvPr id="115" name="Freihand 114">
                <a:extLst>
                  <a:ext uri="{FF2B5EF4-FFF2-40B4-BE49-F238E27FC236}">
                    <a16:creationId xmlns:a16="http://schemas.microsoft.com/office/drawing/2014/main" id="{372D68EB-AC03-3BC1-0A44-A869440509EE}"/>
                  </a:ext>
                </a:extLst>
              </p:cNvPr>
              <p:cNvPicPr/>
              <p:nvPr/>
            </p:nvPicPr>
            <p:blipFill>
              <a:blip r:embed="rId182"/>
              <a:stretch>
                <a:fillRect/>
              </a:stretch>
            </p:blipFill>
            <p:spPr>
              <a:xfrm>
                <a:off x="7380327" y="1929469"/>
                <a:ext cx="266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6" name="Freihand 115">
                <a:extLst>
                  <a:ext uri="{FF2B5EF4-FFF2-40B4-BE49-F238E27FC236}">
                    <a16:creationId xmlns:a16="http://schemas.microsoft.com/office/drawing/2014/main" id="{72132B71-F5CE-397B-563A-D4586DF5CF12}"/>
                  </a:ext>
                </a:extLst>
              </p14:cNvPr>
              <p14:cNvContentPartPr/>
              <p14:nvPr/>
            </p14:nvContentPartPr>
            <p14:xfrm>
              <a:off x="7384287" y="2114869"/>
              <a:ext cx="13680" cy="290160"/>
            </p14:xfrm>
          </p:contentPart>
        </mc:Choice>
        <mc:Fallback xmlns="">
          <p:pic>
            <p:nvPicPr>
              <p:cNvPr id="116" name="Freihand 115">
                <a:extLst>
                  <a:ext uri="{FF2B5EF4-FFF2-40B4-BE49-F238E27FC236}">
                    <a16:creationId xmlns:a16="http://schemas.microsoft.com/office/drawing/2014/main" id="{72132B71-F5CE-397B-563A-D4586DF5CF12}"/>
                  </a:ext>
                </a:extLst>
              </p:cNvPr>
              <p:cNvPicPr/>
              <p:nvPr/>
            </p:nvPicPr>
            <p:blipFill>
              <a:blip r:embed="rId184"/>
              <a:stretch>
                <a:fillRect/>
              </a:stretch>
            </p:blipFill>
            <p:spPr>
              <a:xfrm>
                <a:off x="7375647" y="2106229"/>
                <a:ext cx="3132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8" name="Freihand 117">
                <a:extLst>
                  <a:ext uri="{FF2B5EF4-FFF2-40B4-BE49-F238E27FC236}">
                    <a16:creationId xmlns:a16="http://schemas.microsoft.com/office/drawing/2014/main" id="{BD401AA6-FC6A-F4B6-D1AC-384427C704A0}"/>
                  </a:ext>
                </a:extLst>
              </p14:cNvPr>
              <p14:cNvContentPartPr/>
              <p14:nvPr/>
            </p14:nvContentPartPr>
            <p14:xfrm>
              <a:off x="7322367" y="2267149"/>
              <a:ext cx="141480" cy="210240"/>
            </p14:xfrm>
          </p:contentPart>
        </mc:Choice>
        <mc:Fallback xmlns="">
          <p:pic>
            <p:nvPicPr>
              <p:cNvPr id="118" name="Freihand 117">
                <a:extLst>
                  <a:ext uri="{FF2B5EF4-FFF2-40B4-BE49-F238E27FC236}">
                    <a16:creationId xmlns:a16="http://schemas.microsoft.com/office/drawing/2014/main" id="{BD401AA6-FC6A-F4B6-D1AC-384427C704A0}"/>
                  </a:ext>
                </a:extLst>
              </p:cNvPr>
              <p:cNvPicPr/>
              <p:nvPr/>
            </p:nvPicPr>
            <p:blipFill>
              <a:blip r:embed="rId186"/>
              <a:stretch>
                <a:fillRect/>
              </a:stretch>
            </p:blipFill>
            <p:spPr>
              <a:xfrm>
                <a:off x="7313727" y="2258149"/>
                <a:ext cx="15912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0" name="Freihand 119">
                <a:extLst>
                  <a:ext uri="{FF2B5EF4-FFF2-40B4-BE49-F238E27FC236}">
                    <a16:creationId xmlns:a16="http://schemas.microsoft.com/office/drawing/2014/main" id="{601EF544-E8E5-0CE8-4964-4C0A665B8362}"/>
                  </a:ext>
                </a:extLst>
              </p14:cNvPr>
              <p14:cNvContentPartPr/>
              <p14:nvPr/>
            </p14:nvContentPartPr>
            <p14:xfrm>
              <a:off x="7341087" y="2384509"/>
              <a:ext cx="70920" cy="119880"/>
            </p14:xfrm>
          </p:contentPart>
        </mc:Choice>
        <mc:Fallback xmlns="">
          <p:pic>
            <p:nvPicPr>
              <p:cNvPr id="120" name="Freihand 119">
                <a:extLst>
                  <a:ext uri="{FF2B5EF4-FFF2-40B4-BE49-F238E27FC236}">
                    <a16:creationId xmlns:a16="http://schemas.microsoft.com/office/drawing/2014/main" id="{601EF544-E8E5-0CE8-4964-4C0A665B8362}"/>
                  </a:ext>
                </a:extLst>
              </p:cNvPr>
              <p:cNvPicPr/>
              <p:nvPr/>
            </p:nvPicPr>
            <p:blipFill>
              <a:blip r:embed="rId188"/>
              <a:stretch>
                <a:fillRect/>
              </a:stretch>
            </p:blipFill>
            <p:spPr>
              <a:xfrm>
                <a:off x="7332087" y="2375869"/>
                <a:ext cx="885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3" name="Freihand 122">
                <a:extLst>
                  <a:ext uri="{FF2B5EF4-FFF2-40B4-BE49-F238E27FC236}">
                    <a16:creationId xmlns:a16="http://schemas.microsoft.com/office/drawing/2014/main" id="{987AB3D0-C832-E019-FBB0-FED024BE7A00}"/>
                  </a:ext>
                </a:extLst>
              </p14:cNvPr>
              <p14:cNvContentPartPr/>
              <p14:nvPr/>
            </p14:nvContentPartPr>
            <p14:xfrm>
              <a:off x="6719367" y="2399269"/>
              <a:ext cx="459720" cy="33840"/>
            </p14:xfrm>
          </p:contentPart>
        </mc:Choice>
        <mc:Fallback xmlns="">
          <p:pic>
            <p:nvPicPr>
              <p:cNvPr id="123" name="Freihand 122">
                <a:extLst>
                  <a:ext uri="{FF2B5EF4-FFF2-40B4-BE49-F238E27FC236}">
                    <a16:creationId xmlns:a16="http://schemas.microsoft.com/office/drawing/2014/main" id="{987AB3D0-C832-E019-FBB0-FED024BE7A00}"/>
                  </a:ext>
                </a:extLst>
              </p:cNvPr>
              <p:cNvPicPr/>
              <p:nvPr/>
            </p:nvPicPr>
            <p:blipFill>
              <a:blip r:embed="rId190"/>
              <a:stretch>
                <a:fillRect/>
              </a:stretch>
            </p:blipFill>
            <p:spPr>
              <a:xfrm>
                <a:off x="6710367" y="2390269"/>
                <a:ext cx="4773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4" name="Freihand 123">
                <a:extLst>
                  <a:ext uri="{FF2B5EF4-FFF2-40B4-BE49-F238E27FC236}">
                    <a16:creationId xmlns:a16="http://schemas.microsoft.com/office/drawing/2014/main" id="{34BBD83E-7BCC-0E6A-C12B-560CCEB5762F}"/>
                  </a:ext>
                </a:extLst>
              </p14:cNvPr>
              <p14:cNvContentPartPr/>
              <p14:nvPr/>
            </p14:nvContentPartPr>
            <p14:xfrm>
              <a:off x="7278087" y="2394229"/>
              <a:ext cx="100800" cy="19080"/>
            </p14:xfrm>
          </p:contentPart>
        </mc:Choice>
        <mc:Fallback xmlns="">
          <p:pic>
            <p:nvPicPr>
              <p:cNvPr id="124" name="Freihand 123">
                <a:extLst>
                  <a:ext uri="{FF2B5EF4-FFF2-40B4-BE49-F238E27FC236}">
                    <a16:creationId xmlns:a16="http://schemas.microsoft.com/office/drawing/2014/main" id="{34BBD83E-7BCC-0E6A-C12B-560CCEB5762F}"/>
                  </a:ext>
                </a:extLst>
              </p:cNvPr>
              <p:cNvPicPr/>
              <p:nvPr/>
            </p:nvPicPr>
            <p:blipFill>
              <a:blip r:embed="rId192"/>
              <a:stretch>
                <a:fillRect/>
              </a:stretch>
            </p:blipFill>
            <p:spPr>
              <a:xfrm>
                <a:off x="7269447" y="2385229"/>
                <a:ext cx="1184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5" name="Freihand 134">
                <a:extLst>
                  <a:ext uri="{FF2B5EF4-FFF2-40B4-BE49-F238E27FC236}">
                    <a16:creationId xmlns:a16="http://schemas.microsoft.com/office/drawing/2014/main" id="{92C6BFF5-3528-3792-6286-789DEFA31DE7}"/>
                  </a:ext>
                </a:extLst>
              </p14:cNvPr>
              <p14:cNvContentPartPr/>
              <p14:nvPr/>
            </p14:nvContentPartPr>
            <p14:xfrm>
              <a:off x="7039767" y="2308189"/>
              <a:ext cx="15120" cy="251640"/>
            </p14:xfrm>
          </p:contentPart>
        </mc:Choice>
        <mc:Fallback xmlns="">
          <p:pic>
            <p:nvPicPr>
              <p:cNvPr id="135" name="Freihand 134">
                <a:extLst>
                  <a:ext uri="{FF2B5EF4-FFF2-40B4-BE49-F238E27FC236}">
                    <a16:creationId xmlns:a16="http://schemas.microsoft.com/office/drawing/2014/main" id="{92C6BFF5-3528-3792-6286-789DEFA31DE7}"/>
                  </a:ext>
                </a:extLst>
              </p:cNvPr>
              <p:cNvPicPr/>
              <p:nvPr/>
            </p:nvPicPr>
            <p:blipFill>
              <a:blip r:embed="rId194"/>
              <a:stretch>
                <a:fillRect/>
              </a:stretch>
            </p:blipFill>
            <p:spPr>
              <a:xfrm>
                <a:off x="7031127" y="2299189"/>
                <a:ext cx="3276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6" name="Freihand 135">
                <a:extLst>
                  <a:ext uri="{FF2B5EF4-FFF2-40B4-BE49-F238E27FC236}">
                    <a16:creationId xmlns:a16="http://schemas.microsoft.com/office/drawing/2014/main" id="{8DA7D616-F90F-5B6B-3891-7F8D24768BF9}"/>
                  </a:ext>
                </a:extLst>
              </p14:cNvPr>
              <p14:cNvContentPartPr/>
              <p14:nvPr/>
            </p14:nvContentPartPr>
            <p14:xfrm>
              <a:off x="6985047" y="2480269"/>
              <a:ext cx="158400" cy="193680"/>
            </p14:xfrm>
          </p:contentPart>
        </mc:Choice>
        <mc:Fallback xmlns="">
          <p:pic>
            <p:nvPicPr>
              <p:cNvPr id="136" name="Freihand 135">
                <a:extLst>
                  <a:ext uri="{FF2B5EF4-FFF2-40B4-BE49-F238E27FC236}">
                    <a16:creationId xmlns:a16="http://schemas.microsoft.com/office/drawing/2014/main" id="{8DA7D616-F90F-5B6B-3891-7F8D24768BF9}"/>
                  </a:ext>
                </a:extLst>
              </p:cNvPr>
              <p:cNvPicPr/>
              <p:nvPr/>
            </p:nvPicPr>
            <p:blipFill>
              <a:blip r:embed="rId196"/>
              <a:stretch>
                <a:fillRect/>
              </a:stretch>
            </p:blipFill>
            <p:spPr>
              <a:xfrm>
                <a:off x="6976047" y="2471269"/>
                <a:ext cx="1760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0" name="Freihand 139">
                <a:extLst>
                  <a:ext uri="{FF2B5EF4-FFF2-40B4-BE49-F238E27FC236}">
                    <a16:creationId xmlns:a16="http://schemas.microsoft.com/office/drawing/2014/main" id="{49646670-0C0C-3BC1-29AF-8F785FBE4279}"/>
                  </a:ext>
                </a:extLst>
              </p14:cNvPr>
              <p14:cNvContentPartPr/>
              <p14:nvPr/>
            </p14:nvContentPartPr>
            <p14:xfrm>
              <a:off x="6769407" y="1477309"/>
              <a:ext cx="1821600" cy="1519200"/>
            </p14:xfrm>
          </p:contentPart>
        </mc:Choice>
        <mc:Fallback xmlns="">
          <p:pic>
            <p:nvPicPr>
              <p:cNvPr id="140" name="Freihand 139">
                <a:extLst>
                  <a:ext uri="{FF2B5EF4-FFF2-40B4-BE49-F238E27FC236}">
                    <a16:creationId xmlns:a16="http://schemas.microsoft.com/office/drawing/2014/main" id="{49646670-0C0C-3BC1-29AF-8F785FBE4279}"/>
                  </a:ext>
                </a:extLst>
              </p:cNvPr>
              <p:cNvPicPr/>
              <p:nvPr/>
            </p:nvPicPr>
            <p:blipFill>
              <a:blip r:embed="rId198"/>
              <a:stretch>
                <a:fillRect/>
              </a:stretch>
            </p:blipFill>
            <p:spPr>
              <a:xfrm>
                <a:off x="6760407" y="1468309"/>
                <a:ext cx="1839240" cy="15368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1" name="Freihand 140">
                <a:extLst>
                  <a:ext uri="{FF2B5EF4-FFF2-40B4-BE49-F238E27FC236}">
                    <a16:creationId xmlns:a16="http://schemas.microsoft.com/office/drawing/2014/main" id="{063031B4-50C6-761B-275C-7C3AC7DBC924}"/>
                  </a:ext>
                </a:extLst>
              </p14:cNvPr>
              <p14:cNvContentPartPr/>
              <p14:nvPr/>
            </p14:nvContentPartPr>
            <p14:xfrm>
              <a:off x="8712687" y="1376869"/>
              <a:ext cx="126000" cy="240840"/>
            </p14:xfrm>
          </p:contentPart>
        </mc:Choice>
        <mc:Fallback xmlns="">
          <p:pic>
            <p:nvPicPr>
              <p:cNvPr id="141" name="Freihand 140">
                <a:extLst>
                  <a:ext uri="{FF2B5EF4-FFF2-40B4-BE49-F238E27FC236}">
                    <a16:creationId xmlns:a16="http://schemas.microsoft.com/office/drawing/2014/main" id="{063031B4-50C6-761B-275C-7C3AC7DBC924}"/>
                  </a:ext>
                </a:extLst>
              </p:cNvPr>
              <p:cNvPicPr/>
              <p:nvPr/>
            </p:nvPicPr>
            <p:blipFill>
              <a:blip r:embed="rId200"/>
              <a:stretch>
                <a:fillRect/>
              </a:stretch>
            </p:blipFill>
            <p:spPr>
              <a:xfrm>
                <a:off x="8704047" y="1367869"/>
                <a:ext cx="1436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2" name="Freihand 141">
                <a:extLst>
                  <a:ext uri="{FF2B5EF4-FFF2-40B4-BE49-F238E27FC236}">
                    <a16:creationId xmlns:a16="http://schemas.microsoft.com/office/drawing/2014/main" id="{48872172-F8B8-53E3-89DA-7F73B1BE69F2}"/>
                  </a:ext>
                </a:extLst>
              </p14:cNvPr>
              <p14:cNvContentPartPr/>
              <p14:nvPr/>
            </p14:nvContentPartPr>
            <p14:xfrm>
              <a:off x="8861727" y="1322869"/>
              <a:ext cx="173160" cy="224280"/>
            </p14:xfrm>
          </p:contentPart>
        </mc:Choice>
        <mc:Fallback xmlns="">
          <p:pic>
            <p:nvPicPr>
              <p:cNvPr id="142" name="Freihand 141">
                <a:extLst>
                  <a:ext uri="{FF2B5EF4-FFF2-40B4-BE49-F238E27FC236}">
                    <a16:creationId xmlns:a16="http://schemas.microsoft.com/office/drawing/2014/main" id="{48872172-F8B8-53E3-89DA-7F73B1BE69F2}"/>
                  </a:ext>
                </a:extLst>
              </p:cNvPr>
              <p:cNvPicPr/>
              <p:nvPr/>
            </p:nvPicPr>
            <p:blipFill>
              <a:blip r:embed="rId202"/>
              <a:stretch>
                <a:fillRect/>
              </a:stretch>
            </p:blipFill>
            <p:spPr>
              <a:xfrm>
                <a:off x="8853087" y="1314229"/>
                <a:ext cx="19080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3" name="Freihand 142">
                <a:extLst>
                  <a:ext uri="{FF2B5EF4-FFF2-40B4-BE49-F238E27FC236}">
                    <a16:creationId xmlns:a16="http://schemas.microsoft.com/office/drawing/2014/main" id="{E47397D4-7515-152C-C26B-9B87F7C6C3A1}"/>
                  </a:ext>
                </a:extLst>
              </p14:cNvPr>
              <p14:cNvContentPartPr/>
              <p14:nvPr/>
            </p14:nvContentPartPr>
            <p14:xfrm>
              <a:off x="9175647" y="1209829"/>
              <a:ext cx="59760" cy="327960"/>
            </p14:xfrm>
          </p:contentPart>
        </mc:Choice>
        <mc:Fallback xmlns="">
          <p:pic>
            <p:nvPicPr>
              <p:cNvPr id="143" name="Freihand 142">
                <a:extLst>
                  <a:ext uri="{FF2B5EF4-FFF2-40B4-BE49-F238E27FC236}">
                    <a16:creationId xmlns:a16="http://schemas.microsoft.com/office/drawing/2014/main" id="{E47397D4-7515-152C-C26B-9B87F7C6C3A1}"/>
                  </a:ext>
                </a:extLst>
              </p:cNvPr>
              <p:cNvPicPr/>
              <p:nvPr/>
            </p:nvPicPr>
            <p:blipFill>
              <a:blip r:embed="rId204"/>
              <a:stretch>
                <a:fillRect/>
              </a:stretch>
            </p:blipFill>
            <p:spPr>
              <a:xfrm>
                <a:off x="9166647" y="1201189"/>
                <a:ext cx="7740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4" name="Freihand 143">
                <a:extLst>
                  <a:ext uri="{FF2B5EF4-FFF2-40B4-BE49-F238E27FC236}">
                    <a16:creationId xmlns:a16="http://schemas.microsoft.com/office/drawing/2014/main" id="{D78AEFEE-1659-4C23-6AD1-D02A492F94C1}"/>
                  </a:ext>
                </a:extLst>
              </p14:cNvPr>
              <p14:cNvContentPartPr/>
              <p14:nvPr/>
            </p14:nvContentPartPr>
            <p14:xfrm>
              <a:off x="9307047" y="1220269"/>
              <a:ext cx="153360" cy="216360"/>
            </p14:xfrm>
          </p:contentPart>
        </mc:Choice>
        <mc:Fallback xmlns="">
          <p:pic>
            <p:nvPicPr>
              <p:cNvPr id="144" name="Freihand 143">
                <a:extLst>
                  <a:ext uri="{FF2B5EF4-FFF2-40B4-BE49-F238E27FC236}">
                    <a16:creationId xmlns:a16="http://schemas.microsoft.com/office/drawing/2014/main" id="{D78AEFEE-1659-4C23-6AD1-D02A492F94C1}"/>
                  </a:ext>
                </a:extLst>
              </p:cNvPr>
              <p:cNvPicPr/>
              <p:nvPr/>
            </p:nvPicPr>
            <p:blipFill>
              <a:blip r:embed="rId206"/>
              <a:stretch>
                <a:fillRect/>
              </a:stretch>
            </p:blipFill>
            <p:spPr>
              <a:xfrm>
                <a:off x="9298047" y="1211269"/>
                <a:ext cx="1710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5" name="Freihand 144">
                <a:extLst>
                  <a:ext uri="{FF2B5EF4-FFF2-40B4-BE49-F238E27FC236}">
                    <a16:creationId xmlns:a16="http://schemas.microsoft.com/office/drawing/2014/main" id="{594D96DA-DBA9-A6FB-609C-A5B7009FE304}"/>
                  </a:ext>
                </a:extLst>
              </p14:cNvPr>
              <p14:cNvContentPartPr/>
              <p14:nvPr/>
            </p14:nvContentPartPr>
            <p14:xfrm>
              <a:off x="9500367" y="1272829"/>
              <a:ext cx="142920" cy="154080"/>
            </p14:xfrm>
          </p:contentPart>
        </mc:Choice>
        <mc:Fallback xmlns="">
          <p:pic>
            <p:nvPicPr>
              <p:cNvPr id="145" name="Freihand 144">
                <a:extLst>
                  <a:ext uri="{FF2B5EF4-FFF2-40B4-BE49-F238E27FC236}">
                    <a16:creationId xmlns:a16="http://schemas.microsoft.com/office/drawing/2014/main" id="{594D96DA-DBA9-A6FB-609C-A5B7009FE304}"/>
                  </a:ext>
                </a:extLst>
              </p:cNvPr>
              <p:cNvPicPr/>
              <p:nvPr/>
            </p:nvPicPr>
            <p:blipFill>
              <a:blip r:embed="rId208"/>
              <a:stretch>
                <a:fillRect/>
              </a:stretch>
            </p:blipFill>
            <p:spPr>
              <a:xfrm>
                <a:off x="9491727" y="1264189"/>
                <a:ext cx="1605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6" name="Freihand 145">
                <a:extLst>
                  <a:ext uri="{FF2B5EF4-FFF2-40B4-BE49-F238E27FC236}">
                    <a16:creationId xmlns:a16="http://schemas.microsoft.com/office/drawing/2014/main" id="{3DF582E7-823D-E5BA-D658-701F5AFE15E4}"/>
                  </a:ext>
                </a:extLst>
              </p14:cNvPr>
              <p14:cNvContentPartPr/>
              <p14:nvPr/>
            </p14:nvContentPartPr>
            <p14:xfrm>
              <a:off x="9677487" y="1203709"/>
              <a:ext cx="76320" cy="213840"/>
            </p14:xfrm>
          </p:contentPart>
        </mc:Choice>
        <mc:Fallback xmlns="">
          <p:pic>
            <p:nvPicPr>
              <p:cNvPr id="146" name="Freihand 145">
                <a:extLst>
                  <a:ext uri="{FF2B5EF4-FFF2-40B4-BE49-F238E27FC236}">
                    <a16:creationId xmlns:a16="http://schemas.microsoft.com/office/drawing/2014/main" id="{3DF582E7-823D-E5BA-D658-701F5AFE15E4}"/>
                  </a:ext>
                </a:extLst>
              </p:cNvPr>
              <p:cNvPicPr/>
              <p:nvPr/>
            </p:nvPicPr>
            <p:blipFill>
              <a:blip r:embed="rId210"/>
              <a:stretch>
                <a:fillRect/>
              </a:stretch>
            </p:blipFill>
            <p:spPr>
              <a:xfrm>
                <a:off x="9668487" y="1195069"/>
                <a:ext cx="9396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7" name="Freihand 146">
                <a:extLst>
                  <a:ext uri="{FF2B5EF4-FFF2-40B4-BE49-F238E27FC236}">
                    <a16:creationId xmlns:a16="http://schemas.microsoft.com/office/drawing/2014/main" id="{377CF209-4C67-41C2-22C8-CE53CB8D0A25}"/>
                  </a:ext>
                </a:extLst>
              </p14:cNvPr>
              <p14:cNvContentPartPr/>
              <p14:nvPr/>
            </p14:nvContentPartPr>
            <p14:xfrm>
              <a:off x="9675327" y="1377229"/>
              <a:ext cx="118440" cy="18000"/>
            </p14:xfrm>
          </p:contentPart>
        </mc:Choice>
        <mc:Fallback xmlns="">
          <p:pic>
            <p:nvPicPr>
              <p:cNvPr id="147" name="Freihand 146">
                <a:extLst>
                  <a:ext uri="{FF2B5EF4-FFF2-40B4-BE49-F238E27FC236}">
                    <a16:creationId xmlns:a16="http://schemas.microsoft.com/office/drawing/2014/main" id="{377CF209-4C67-41C2-22C8-CE53CB8D0A25}"/>
                  </a:ext>
                </a:extLst>
              </p:cNvPr>
              <p:cNvPicPr/>
              <p:nvPr/>
            </p:nvPicPr>
            <p:blipFill>
              <a:blip r:embed="rId212"/>
              <a:stretch>
                <a:fillRect/>
              </a:stretch>
            </p:blipFill>
            <p:spPr>
              <a:xfrm>
                <a:off x="9666687" y="1368229"/>
                <a:ext cx="1360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8" name="Freihand 147">
                <a:extLst>
                  <a:ext uri="{FF2B5EF4-FFF2-40B4-BE49-F238E27FC236}">
                    <a16:creationId xmlns:a16="http://schemas.microsoft.com/office/drawing/2014/main" id="{1F703837-C216-3023-29C4-122E9DC2DB2A}"/>
                  </a:ext>
                </a:extLst>
              </p14:cNvPr>
              <p14:cNvContentPartPr/>
              <p14:nvPr/>
            </p14:nvContentPartPr>
            <p14:xfrm>
              <a:off x="9839847" y="1190749"/>
              <a:ext cx="109800" cy="179280"/>
            </p14:xfrm>
          </p:contentPart>
        </mc:Choice>
        <mc:Fallback xmlns="">
          <p:pic>
            <p:nvPicPr>
              <p:cNvPr id="148" name="Freihand 147">
                <a:extLst>
                  <a:ext uri="{FF2B5EF4-FFF2-40B4-BE49-F238E27FC236}">
                    <a16:creationId xmlns:a16="http://schemas.microsoft.com/office/drawing/2014/main" id="{1F703837-C216-3023-29C4-122E9DC2DB2A}"/>
                  </a:ext>
                </a:extLst>
              </p:cNvPr>
              <p:cNvPicPr/>
              <p:nvPr/>
            </p:nvPicPr>
            <p:blipFill>
              <a:blip r:embed="rId214"/>
              <a:stretch>
                <a:fillRect/>
              </a:stretch>
            </p:blipFill>
            <p:spPr>
              <a:xfrm>
                <a:off x="9830847" y="1181749"/>
                <a:ext cx="1274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9" name="Freihand 148">
                <a:extLst>
                  <a:ext uri="{FF2B5EF4-FFF2-40B4-BE49-F238E27FC236}">
                    <a16:creationId xmlns:a16="http://schemas.microsoft.com/office/drawing/2014/main" id="{3539B042-8AFB-6ED2-0CF0-6B4057CBBDD1}"/>
                  </a:ext>
                </a:extLst>
              </p14:cNvPr>
              <p14:cNvContentPartPr/>
              <p14:nvPr/>
            </p14:nvContentPartPr>
            <p14:xfrm>
              <a:off x="10018407" y="1122349"/>
              <a:ext cx="69480" cy="330120"/>
            </p14:xfrm>
          </p:contentPart>
        </mc:Choice>
        <mc:Fallback xmlns="">
          <p:pic>
            <p:nvPicPr>
              <p:cNvPr id="149" name="Freihand 148">
                <a:extLst>
                  <a:ext uri="{FF2B5EF4-FFF2-40B4-BE49-F238E27FC236}">
                    <a16:creationId xmlns:a16="http://schemas.microsoft.com/office/drawing/2014/main" id="{3539B042-8AFB-6ED2-0CF0-6B4057CBBDD1}"/>
                  </a:ext>
                </a:extLst>
              </p:cNvPr>
              <p:cNvPicPr/>
              <p:nvPr/>
            </p:nvPicPr>
            <p:blipFill>
              <a:blip r:embed="rId216"/>
              <a:stretch>
                <a:fillRect/>
              </a:stretch>
            </p:blipFill>
            <p:spPr>
              <a:xfrm>
                <a:off x="10009767" y="1113349"/>
                <a:ext cx="8712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51" name="Freihand 150">
                <a:extLst>
                  <a:ext uri="{FF2B5EF4-FFF2-40B4-BE49-F238E27FC236}">
                    <a16:creationId xmlns:a16="http://schemas.microsoft.com/office/drawing/2014/main" id="{47A4DA98-9F5D-BAB1-2D9F-C9A964B274A4}"/>
                  </a:ext>
                </a:extLst>
              </p14:cNvPr>
              <p14:cNvContentPartPr/>
              <p14:nvPr/>
            </p14:nvContentPartPr>
            <p14:xfrm>
              <a:off x="8717367" y="1926589"/>
              <a:ext cx="222120" cy="14400"/>
            </p14:xfrm>
          </p:contentPart>
        </mc:Choice>
        <mc:Fallback xmlns="">
          <p:pic>
            <p:nvPicPr>
              <p:cNvPr id="151" name="Freihand 150">
                <a:extLst>
                  <a:ext uri="{FF2B5EF4-FFF2-40B4-BE49-F238E27FC236}">
                    <a16:creationId xmlns:a16="http://schemas.microsoft.com/office/drawing/2014/main" id="{47A4DA98-9F5D-BAB1-2D9F-C9A964B274A4}"/>
                  </a:ext>
                </a:extLst>
              </p:cNvPr>
              <p:cNvPicPr/>
              <p:nvPr/>
            </p:nvPicPr>
            <p:blipFill>
              <a:blip r:embed="rId218"/>
              <a:stretch>
                <a:fillRect/>
              </a:stretch>
            </p:blipFill>
            <p:spPr>
              <a:xfrm>
                <a:off x="8708367" y="1917949"/>
                <a:ext cx="2397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52" name="Freihand 151">
                <a:extLst>
                  <a:ext uri="{FF2B5EF4-FFF2-40B4-BE49-F238E27FC236}">
                    <a16:creationId xmlns:a16="http://schemas.microsoft.com/office/drawing/2014/main" id="{4292E77F-26C0-DE7C-3DCB-56A7F4E9E915}"/>
                  </a:ext>
                </a:extLst>
              </p14:cNvPr>
              <p14:cNvContentPartPr/>
              <p14:nvPr/>
            </p14:nvContentPartPr>
            <p14:xfrm>
              <a:off x="8746167" y="1957909"/>
              <a:ext cx="206280" cy="62280"/>
            </p14:xfrm>
          </p:contentPart>
        </mc:Choice>
        <mc:Fallback xmlns="">
          <p:pic>
            <p:nvPicPr>
              <p:cNvPr id="152" name="Freihand 151">
                <a:extLst>
                  <a:ext uri="{FF2B5EF4-FFF2-40B4-BE49-F238E27FC236}">
                    <a16:creationId xmlns:a16="http://schemas.microsoft.com/office/drawing/2014/main" id="{4292E77F-26C0-DE7C-3DCB-56A7F4E9E915}"/>
                  </a:ext>
                </a:extLst>
              </p:cNvPr>
              <p:cNvPicPr/>
              <p:nvPr/>
            </p:nvPicPr>
            <p:blipFill>
              <a:blip r:embed="rId220"/>
              <a:stretch>
                <a:fillRect/>
              </a:stretch>
            </p:blipFill>
            <p:spPr>
              <a:xfrm>
                <a:off x="8737167" y="1949269"/>
                <a:ext cx="2239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53" name="Freihand 152">
                <a:extLst>
                  <a:ext uri="{FF2B5EF4-FFF2-40B4-BE49-F238E27FC236}">
                    <a16:creationId xmlns:a16="http://schemas.microsoft.com/office/drawing/2014/main" id="{FBB35342-802C-7BC8-6154-DDF1D7E329D5}"/>
                  </a:ext>
                </a:extLst>
              </p14:cNvPr>
              <p14:cNvContentPartPr/>
              <p14:nvPr/>
            </p14:nvContentPartPr>
            <p14:xfrm>
              <a:off x="8951007" y="1861069"/>
              <a:ext cx="117000" cy="226440"/>
            </p14:xfrm>
          </p:contentPart>
        </mc:Choice>
        <mc:Fallback xmlns="">
          <p:pic>
            <p:nvPicPr>
              <p:cNvPr id="153" name="Freihand 152">
                <a:extLst>
                  <a:ext uri="{FF2B5EF4-FFF2-40B4-BE49-F238E27FC236}">
                    <a16:creationId xmlns:a16="http://schemas.microsoft.com/office/drawing/2014/main" id="{FBB35342-802C-7BC8-6154-DDF1D7E329D5}"/>
                  </a:ext>
                </a:extLst>
              </p:cNvPr>
              <p:cNvPicPr/>
              <p:nvPr/>
            </p:nvPicPr>
            <p:blipFill>
              <a:blip r:embed="rId222"/>
              <a:stretch>
                <a:fillRect/>
              </a:stretch>
            </p:blipFill>
            <p:spPr>
              <a:xfrm>
                <a:off x="8942007" y="1852069"/>
                <a:ext cx="1346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55" name="Freihand 154">
                <a:extLst>
                  <a:ext uri="{FF2B5EF4-FFF2-40B4-BE49-F238E27FC236}">
                    <a16:creationId xmlns:a16="http://schemas.microsoft.com/office/drawing/2014/main" id="{40F10EFD-D09D-7F34-5569-BE524072A386}"/>
                  </a:ext>
                </a:extLst>
              </p14:cNvPr>
              <p14:cNvContentPartPr/>
              <p14:nvPr/>
            </p14:nvContentPartPr>
            <p14:xfrm>
              <a:off x="9312447" y="1785109"/>
              <a:ext cx="378360" cy="135720"/>
            </p14:xfrm>
          </p:contentPart>
        </mc:Choice>
        <mc:Fallback xmlns="">
          <p:pic>
            <p:nvPicPr>
              <p:cNvPr id="155" name="Freihand 154">
                <a:extLst>
                  <a:ext uri="{FF2B5EF4-FFF2-40B4-BE49-F238E27FC236}">
                    <a16:creationId xmlns:a16="http://schemas.microsoft.com/office/drawing/2014/main" id="{40F10EFD-D09D-7F34-5569-BE524072A386}"/>
                  </a:ext>
                </a:extLst>
              </p:cNvPr>
              <p:cNvPicPr/>
              <p:nvPr/>
            </p:nvPicPr>
            <p:blipFill>
              <a:blip r:embed="rId224"/>
              <a:stretch>
                <a:fillRect/>
              </a:stretch>
            </p:blipFill>
            <p:spPr>
              <a:xfrm>
                <a:off x="9303447" y="1776109"/>
                <a:ext cx="3960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56" name="Freihand 155">
                <a:extLst>
                  <a:ext uri="{FF2B5EF4-FFF2-40B4-BE49-F238E27FC236}">
                    <a16:creationId xmlns:a16="http://schemas.microsoft.com/office/drawing/2014/main" id="{27FE805C-16E7-F9C4-9F73-72D832B7621A}"/>
                  </a:ext>
                </a:extLst>
              </p14:cNvPr>
              <p14:cNvContentPartPr/>
              <p14:nvPr/>
            </p14:nvContentPartPr>
            <p14:xfrm>
              <a:off x="9716007" y="1708789"/>
              <a:ext cx="154440" cy="174240"/>
            </p14:xfrm>
          </p:contentPart>
        </mc:Choice>
        <mc:Fallback xmlns="">
          <p:pic>
            <p:nvPicPr>
              <p:cNvPr id="156" name="Freihand 155">
                <a:extLst>
                  <a:ext uri="{FF2B5EF4-FFF2-40B4-BE49-F238E27FC236}">
                    <a16:creationId xmlns:a16="http://schemas.microsoft.com/office/drawing/2014/main" id="{27FE805C-16E7-F9C4-9F73-72D832B7621A}"/>
                  </a:ext>
                </a:extLst>
              </p:cNvPr>
              <p:cNvPicPr/>
              <p:nvPr/>
            </p:nvPicPr>
            <p:blipFill>
              <a:blip r:embed="rId226"/>
              <a:stretch>
                <a:fillRect/>
              </a:stretch>
            </p:blipFill>
            <p:spPr>
              <a:xfrm>
                <a:off x="9707007" y="1699789"/>
                <a:ext cx="1720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57" name="Freihand 156">
                <a:extLst>
                  <a:ext uri="{FF2B5EF4-FFF2-40B4-BE49-F238E27FC236}">
                    <a16:creationId xmlns:a16="http://schemas.microsoft.com/office/drawing/2014/main" id="{28B49463-A94C-8B05-1F97-52CF5BF6F8D5}"/>
                  </a:ext>
                </a:extLst>
              </p14:cNvPr>
              <p14:cNvContentPartPr/>
              <p14:nvPr/>
            </p14:nvContentPartPr>
            <p14:xfrm>
              <a:off x="10076727" y="1690789"/>
              <a:ext cx="409320" cy="177480"/>
            </p14:xfrm>
          </p:contentPart>
        </mc:Choice>
        <mc:Fallback xmlns="">
          <p:pic>
            <p:nvPicPr>
              <p:cNvPr id="157" name="Freihand 156">
                <a:extLst>
                  <a:ext uri="{FF2B5EF4-FFF2-40B4-BE49-F238E27FC236}">
                    <a16:creationId xmlns:a16="http://schemas.microsoft.com/office/drawing/2014/main" id="{28B49463-A94C-8B05-1F97-52CF5BF6F8D5}"/>
                  </a:ext>
                </a:extLst>
              </p:cNvPr>
              <p:cNvPicPr/>
              <p:nvPr/>
            </p:nvPicPr>
            <p:blipFill>
              <a:blip r:embed="rId228"/>
              <a:stretch>
                <a:fillRect/>
              </a:stretch>
            </p:blipFill>
            <p:spPr>
              <a:xfrm>
                <a:off x="10068087" y="1681789"/>
                <a:ext cx="4269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58" name="Freihand 157">
                <a:extLst>
                  <a:ext uri="{FF2B5EF4-FFF2-40B4-BE49-F238E27FC236}">
                    <a16:creationId xmlns:a16="http://schemas.microsoft.com/office/drawing/2014/main" id="{AC9EA749-3E42-FEFC-A313-68A1E4F91802}"/>
                  </a:ext>
                </a:extLst>
              </p14:cNvPr>
              <p14:cNvContentPartPr/>
              <p14:nvPr/>
            </p14:nvContentPartPr>
            <p14:xfrm>
              <a:off x="10445367" y="1672069"/>
              <a:ext cx="39600" cy="15480"/>
            </p14:xfrm>
          </p:contentPart>
        </mc:Choice>
        <mc:Fallback xmlns="">
          <p:pic>
            <p:nvPicPr>
              <p:cNvPr id="158" name="Freihand 157">
                <a:extLst>
                  <a:ext uri="{FF2B5EF4-FFF2-40B4-BE49-F238E27FC236}">
                    <a16:creationId xmlns:a16="http://schemas.microsoft.com/office/drawing/2014/main" id="{AC9EA749-3E42-FEFC-A313-68A1E4F91802}"/>
                  </a:ext>
                </a:extLst>
              </p:cNvPr>
              <p:cNvPicPr/>
              <p:nvPr/>
            </p:nvPicPr>
            <p:blipFill>
              <a:blip r:embed="rId230"/>
              <a:stretch>
                <a:fillRect/>
              </a:stretch>
            </p:blipFill>
            <p:spPr>
              <a:xfrm>
                <a:off x="10436367" y="1663429"/>
                <a:ext cx="572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9" name="Freihand 158">
                <a:extLst>
                  <a:ext uri="{FF2B5EF4-FFF2-40B4-BE49-F238E27FC236}">
                    <a16:creationId xmlns:a16="http://schemas.microsoft.com/office/drawing/2014/main" id="{3B0EC635-71C7-7A59-2740-3A9A4572BBF2}"/>
                  </a:ext>
                </a:extLst>
              </p14:cNvPr>
              <p14:cNvContentPartPr/>
              <p14:nvPr/>
            </p14:nvContentPartPr>
            <p14:xfrm>
              <a:off x="10595487" y="1682149"/>
              <a:ext cx="135360" cy="128520"/>
            </p14:xfrm>
          </p:contentPart>
        </mc:Choice>
        <mc:Fallback xmlns="">
          <p:pic>
            <p:nvPicPr>
              <p:cNvPr id="159" name="Freihand 158">
                <a:extLst>
                  <a:ext uri="{FF2B5EF4-FFF2-40B4-BE49-F238E27FC236}">
                    <a16:creationId xmlns:a16="http://schemas.microsoft.com/office/drawing/2014/main" id="{3B0EC635-71C7-7A59-2740-3A9A4572BBF2}"/>
                  </a:ext>
                </a:extLst>
              </p:cNvPr>
              <p:cNvPicPr/>
              <p:nvPr/>
            </p:nvPicPr>
            <p:blipFill>
              <a:blip r:embed="rId232"/>
              <a:stretch>
                <a:fillRect/>
              </a:stretch>
            </p:blipFill>
            <p:spPr>
              <a:xfrm>
                <a:off x="10586487" y="1673509"/>
                <a:ext cx="1530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60" name="Freihand 159">
                <a:extLst>
                  <a:ext uri="{FF2B5EF4-FFF2-40B4-BE49-F238E27FC236}">
                    <a16:creationId xmlns:a16="http://schemas.microsoft.com/office/drawing/2014/main" id="{190FB811-EAF3-CF2B-A713-CC34F13B5F07}"/>
                  </a:ext>
                </a:extLst>
              </p14:cNvPr>
              <p14:cNvContentPartPr/>
              <p14:nvPr/>
            </p14:nvContentPartPr>
            <p14:xfrm>
              <a:off x="9210927" y="2137909"/>
              <a:ext cx="197640" cy="235440"/>
            </p14:xfrm>
          </p:contentPart>
        </mc:Choice>
        <mc:Fallback xmlns="">
          <p:pic>
            <p:nvPicPr>
              <p:cNvPr id="160" name="Freihand 159">
                <a:extLst>
                  <a:ext uri="{FF2B5EF4-FFF2-40B4-BE49-F238E27FC236}">
                    <a16:creationId xmlns:a16="http://schemas.microsoft.com/office/drawing/2014/main" id="{190FB811-EAF3-CF2B-A713-CC34F13B5F07}"/>
                  </a:ext>
                </a:extLst>
              </p:cNvPr>
              <p:cNvPicPr/>
              <p:nvPr/>
            </p:nvPicPr>
            <p:blipFill>
              <a:blip r:embed="rId234"/>
              <a:stretch>
                <a:fillRect/>
              </a:stretch>
            </p:blipFill>
            <p:spPr>
              <a:xfrm>
                <a:off x="9201927" y="2128909"/>
                <a:ext cx="21528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1" name="Freihand 160">
                <a:extLst>
                  <a:ext uri="{FF2B5EF4-FFF2-40B4-BE49-F238E27FC236}">
                    <a16:creationId xmlns:a16="http://schemas.microsoft.com/office/drawing/2014/main" id="{FB7F9806-6AE3-6BD1-A380-65F369AA81CD}"/>
                  </a:ext>
                </a:extLst>
              </p14:cNvPr>
              <p14:cNvContentPartPr/>
              <p14:nvPr/>
            </p14:nvContentPartPr>
            <p14:xfrm>
              <a:off x="9461127" y="2104789"/>
              <a:ext cx="270720" cy="253080"/>
            </p14:xfrm>
          </p:contentPart>
        </mc:Choice>
        <mc:Fallback xmlns="">
          <p:pic>
            <p:nvPicPr>
              <p:cNvPr id="161" name="Freihand 160">
                <a:extLst>
                  <a:ext uri="{FF2B5EF4-FFF2-40B4-BE49-F238E27FC236}">
                    <a16:creationId xmlns:a16="http://schemas.microsoft.com/office/drawing/2014/main" id="{FB7F9806-6AE3-6BD1-A380-65F369AA81CD}"/>
                  </a:ext>
                </a:extLst>
              </p:cNvPr>
              <p:cNvPicPr/>
              <p:nvPr/>
            </p:nvPicPr>
            <p:blipFill>
              <a:blip r:embed="rId236"/>
              <a:stretch>
                <a:fillRect/>
              </a:stretch>
            </p:blipFill>
            <p:spPr>
              <a:xfrm>
                <a:off x="9452487" y="2096149"/>
                <a:ext cx="28836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62" name="Freihand 161">
                <a:extLst>
                  <a:ext uri="{FF2B5EF4-FFF2-40B4-BE49-F238E27FC236}">
                    <a16:creationId xmlns:a16="http://schemas.microsoft.com/office/drawing/2014/main" id="{A9CA9920-A1F8-CB94-D021-C9C02F05831E}"/>
                  </a:ext>
                </a:extLst>
              </p14:cNvPr>
              <p14:cNvContentPartPr/>
              <p14:nvPr/>
            </p14:nvContentPartPr>
            <p14:xfrm>
              <a:off x="9748407" y="2143309"/>
              <a:ext cx="145080" cy="163440"/>
            </p14:xfrm>
          </p:contentPart>
        </mc:Choice>
        <mc:Fallback xmlns="">
          <p:pic>
            <p:nvPicPr>
              <p:cNvPr id="162" name="Freihand 161">
                <a:extLst>
                  <a:ext uri="{FF2B5EF4-FFF2-40B4-BE49-F238E27FC236}">
                    <a16:creationId xmlns:a16="http://schemas.microsoft.com/office/drawing/2014/main" id="{A9CA9920-A1F8-CB94-D021-C9C02F05831E}"/>
                  </a:ext>
                </a:extLst>
              </p:cNvPr>
              <p:cNvPicPr/>
              <p:nvPr/>
            </p:nvPicPr>
            <p:blipFill>
              <a:blip r:embed="rId238"/>
              <a:stretch>
                <a:fillRect/>
              </a:stretch>
            </p:blipFill>
            <p:spPr>
              <a:xfrm>
                <a:off x="9739767" y="2134309"/>
                <a:ext cx="1627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63" name="Freihand 162">
                <a:extLst>
                  <a:ext uri="{FF2B5EF4-FFF2-40B4-BE49-F238E27FC236}">
                    <a16:creationId xmlns:a16="http://schemas.microsoft.com/office/drawing/2014/main" id="{84B1DFC7-88D9-4D7D-569F-CD9C9C1AFECD}"/>
                  </a:ext>
                </a:extLst>
              </p14:cNvPr>
              <p14:cNvContentPartPr/>
              <p14:nvPr/>
            </p14:nvContentPartPr>
            <p14:xfrm>
              <a:off x="9958287" y="2184709"/>
              <a:ext cx="199440" cy="124200"/>
            </p14:xfrm>
          </p:contentPart>
        </mc:Choice>
        <mc:Fallback xmlns="">
          <p:pic>
            <p:nvPicPr>
              <p:cNvPr id="163" name="Freihand 162">
                <a:extLst>
                  <a:ext uri="{FF2B5EF4-FFF2-40B4-BE49-F238E27FC236}">
                    <a16:creationId xmlns:a16="http://schemas.microsoft.com/office/drawing/2014/main" id="{84B1DFC7-88D9-4D7D-569F-CD9C9C1AFECD}"/>
                  </a:ext>
                </a:extLst>
              </p:cNvPr>
              <p:cNvPicPr/>
              <p:nvPr/>
            </p:nvPicPr>
            <p:blipFill>
              <a:blip r:embed="rId240"/>
              <a:stretch>
                <a:fillRect/>
              </a:stretch>
            </p:blipFill>
            <p:spPr>
              <a:xfrm>
                <a:off x="9949647" y="2175709"/>
                <a:ext cx="2170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64" name="Freihand 163">
                <a:extLst>
                  <a:ext uri="{FF2B5EF4-FFF2-40B4-BE49-F238E27FC236}">
                    <a16:creationId xmlns:a16="http://schemas.microsoft.com/office/drawing/2014/main" id="{E1FFED68-2704-9E2F-FF4B-4499002F0DD2}"/>
                  </a:ext>
                </a:extLst>
              </p14:cNvPr>
              <p14:cNvContentPartPr/>
              <p14:nvPr/>
            </p14:nvContentPartPr>
            <p14:xfrm>
              <a:off x="10247367" y="2192629"/>
              <a:ext cx="288360" cy="104040"/>
            </p14:xfrm>
          </p:contentPart>
        </mc:Choice>
        <mc:Fallback xmlns="">
          <p:pic>
            <p:nvPicPr>
              <p:cNvPr id="164" name="Freihand 163">
                <a:extLst>
                  <a:ext uri="{FF2B5EF4-FFF2-40B4-BE49-F238E27FC236}">
                    <a16:creationId xmlns:a16="http://schemas.microsoft.com/office/drawing/2014/main" id="{E1FFED68-2704-9E2F-FF4B-4499002F0DD2}"/>
                  </a:ext>
                </a:extLst>
              </p:cNvPr>
              <p:cNvPicPr/>
              <p:nvPr/>
            </p:nvPicPr>
            <p:blipFill>
              <a:blip r:embed="rId242"/>
              <a:stretch>
                <a:fillRect/>
              </a:stretch>
            </p:blipFill>
            <p:spPr>
              <a:xfrm>
                <a:off x="10238727" y="2183629"/>
                <a:ext cx="3060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65" name="Freihand 164">
                <a:extLst>
                  <a:ext uri="{FF2B5EF4-FFF2-40B4-BE49-F238E27FC236}">
                    <a16:creationId xmlns:a16="http://schemas.microsoft.com/office/drawing/2014/main" id="{B6D7E71E-265D-8931-15F2-B2CBB4C8DEE7}"/>
                  </a:ext>
                </a:extLst>
              </p14:cNvPr>
              <p14:cNvContentPartPr/>
              <p14:nvPr/>
            </p14:nvContentPartPr>
            <p14:xfrm>
              <a:off x="10541127" y="2153389"/>
              <a:ext cx="298800" cy="271440"/>
            </p14:xfrm>
          </p:contentPart>
        </mc:Choice>
        <mc:Fallback xmlns="">
          <p:pic>
            <p:nvPicPr>
              <p:cNvPr id="165" name="Freihand 164">
                <a:extLst>
                  <a:ext uri="{FF2B5EF4-FFF2-40B4-BE49-F238E27FC236}">
                    <a16:creationId xmlns:a16="http://schemas.microsoft.com/office/drawing/2014/main" id="{B6D7E71E-265D-8931-15F2-B2CBB4C8DEE7}"/>
                  </a:ext>
                </a:extLst>
              </p:cNvPr>
              <p:cNvPicPr/>
              <p:nvPr/>
            </p:nvPicPr>
            <p:blipFill>
              <a:blip r:embed="rId244"/>
              <a:stretch>
                <a:fillRect/>
              </a:stretch>
            </p:blipFill>
            <p:spPr>
              <a:xfrm>
                <a:off x="10532487" y="2144749"/>
                <a:ext cx="31644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66" name="Freihand 165">
                <a:extLst>
                  <a:ext uri="{FF2B5EF4-FFF2-40B4-BE49-F238E27FC236}">
                    <a16:creationId xmlns:a16="http://schemas.microsoft.com/office/drawing/2014/main" id="{9CF1F56A-EF7E-9666-9C2A-A2D97D148B79}"/>
                  </a:ext>
                </a:extLst>
              </p14:cNvPr>
              <p14:cNvContentPartPr/>
              <p14:nvPr/>
            </p14:nvContentPartPr>
            <p14:xfrm>
              <a:off x="10855047" y="2130349"/>
              <a:ext cx="262080" cy="145800"/>
            </p14:xfrm>
          </p:contentPart>
        </mc:Choice>
        <mc:Fallback xmlns="">
          <p:pic>
            <p:nvPicPr>
              <p:cNvPr id="166" name="Freihand 165">
                <a:extLst>
                  <a:ext uri="{FF2B5EF4-FFF2-40B4-BE49-F238E27FC236}">
                    <a16:creationId xmlns:a16="http://schemas.microsoft.com/office/drawing/2014/main" id="{9CF1F56A-EF7E-9666-9C2A-A2D97D148B79}"/>
                  </a:ext>
                </a:extLst>
              </p:cNvPr>
              <p:cNvPicPr/>
              <p:nvPr/>
            </p:nvPicPr>
            <p:blipFill>
              <a:blip r:embed="rId246"/>
              <a:stretch>
                <a:fillRect/>
              </a:stretch>
            </p:blipFill>
            <p:spPr>
              <a:xfrm>
                <a:off x="10846047" y="2121709"/>
                <a:ext cx="2797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67" name="Freihand 166">
                <a:extLst>
                  <a:ext uri="{FF2B5EF4-FFF2-40B4-BE49-F238E27FC236}">
                    <a16:creationId xmlns:a16="http://schemas.microsoft.com/office/drawing/2014/main" id="{2E7A9FCF-871D-DFBB-0BDE-B7FF019C8E43}"/>
                  </a:ext>
                </a:extLst>
              </p14:cNvPr>
              <p14:cNvContentPartPr/>
              <p14:nvPr/>
            </p14:nvContentPartPr>
            <p14:xfrm>
              <a:off x="11132967" y="2051869"/>
              <a:ext cx="112320" cy="214560"/>
            </p14:xfrm>
          </p:contentPart>
        </mc:Choice>
        <mc:Fallback xmlns="">
          <p:pic>
            <p:nvPicPr>
              <p:cNvPr id="167" name="Freihand 166">
                <a:extLst>
                  <a:ext uri="{FF2B5EF4-FFF2-40B4-BE49-F238E27FC236}">
                    <a16:creationId xmlns:a16="http://schemas.microsoft.com/office/drawing/2014/main" id="{2E7A9FCF-871D-DFBB-0BDE-B7FF019C8E43}"/>
                  </a:ext>
                </a:extLst>
              </p:cNvPr>
              <p:cNvPicPr/>
              <p:nvPr/>
            </p:nvPicPr>
            <p:blipFill>
              <a:blip r:embed="rId248"/>
              <a:stretch>
                <a:fillRect/>
              </a:stretch>
            </p:blipFill>
            <p:spPr>
              <a:xfrm>
                <a:off x="11123967" y="2043229"/>
                <a:ext cx="12996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68" name="Freihand 167">
                <a:extLst>
                  <a:ext uri="{FF2B5EF4-FFF2-40B4-BE49-F238E27FC236}">
                    <a16:creationId xmlns:a16="http://schemas.microsoft.com/office/drawing/2014/main" id="{9A99027E-B6D1-8AB4-F20B-1F3D96B765FA}"/>
                  </a:ext>
                </a:extLst>
              </p14:cNvPr>
              <p14:cNvContentPartPr/>
              <p14:nvPr/>
            </p14:nvContentPartPr>
            <p14:xfrm>
              <a:off x="11259687" y="2170309"/>
              <a:ext cx="102960" cy="107640"/>
            </p14:xfrm>
          </p:contentPart>
        </mc:Choice>
        <mc:Fallback xmlns="">
          <p:pic>
            <p:nvPicPr>
              <p:cNvPr id="168" name="Freihand 167">
                <a:extLst>
                  <a:ext uri="{FF2B5EF4-FFF2-40B4-BE49-F238E27FC236}">
                    <a16:creationId xmlns:a16="http://schemas.microsoft.com/office/drawing/2014/main" id="{9A99027E-B6D1-8AB4-F20B-1F3D96B765FA}"/>
                  </a:ext>
                </a:extLst>
              </p:cNvPr>
              <p:cNvPicPr/>
              <p:nvPr/>
            </p:nvPicPr>
            <p:blipFill>
              <a:blip r:embed="rId250"/>
              <a:stretch>
                <a:fillRect/>
              </a:stretch>
            </p:blipFill>
            <p:spPr>
              <a:xfrm>
                <a:off x="11250687" y="2161309"/>
                <a:ext cx="1206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9" name="Freihand 168">
                <a:extLst>
                  <a:ext uri="{FF2B5EF4-FFF2-40B4-BE49-F238E27FC236}">
                    <a16:creationId xmlns:a16="http://schemas.microsoft.com/office/drawing/2014/main" id="{9974DA55-DA15-2187-DE5D-5CCB5832F986}"/>
                  </a:ext>
                </a:extLst>
              </p14:cNvPr>
              <p14:cNvContentPartPr/>
              <p14:nvPr/>
            </p14:nvContentPartPr>
            <p14:xfrm>
              <a:off x="11408727" y="2016229"/>
              <a:ext cx="357840" cy="447840"/>
            </p14:xfrm>
          </p:contentPart>
        </mc:Choice>
        <mc:Fallback xmlns="">
          <p:pic>
            <p:nvPicPr>
              <p:cNvPr id="169" name="Freihand 168">
                <a:extLst>
                  <a:ext uri="{FF2B5EF4-FFF2-40B4-BE49-F238E27FC236}">
                    <a16:creationId xmlns:a16="http://schemas.microsoft.com/office/drawing/2014/main" id="{9974DA55-DA15-2187-DE5D-5CCB5832F986}"/>
                  </a:ext>
                </a:extLst>
              </p:cNvPr>
              <p:cNvPicPr/>
              <p:nvPr/>
            </p:nvPicPr>
            <p:blipFill>
              <a:blip r:embed="rId252"/>
              <a:stretch>
                <a:fillRect/>
              </a:stretch>
            </p:blipFill>
            <p:spPr>
              <a:xfrm>
                <a:off x="11400087" y="2007589"/>
                <a:ext cx="375480" cy="4654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70" name="Freihand 169">
                <a:extLst>
                  <a:ext uri="{FF2B5EF4-FFF2-40B4-BE49-F238E27FC236}">
                    <a16:creationId xmlns:a16="http://schemas.microsoft.com/office/drawing/2014/main" id="{F804434B-769C-0786-D25C-29970849F43E}"/>
                  </a:ext>
                </a:extLst>
              </p14:cNvPr>
              <p14:cNvContentPartPr/>
              <p14:nvPr/>
            </p14:nvContentPartPr>
            <p14:xfrm>
              <a:off x="11268327" y="1911469"/>
              <a:ext cx="143640" cy="6120"/>
            </p14:xfrm>
          </p:contentPart>
        </mc:Choice>
        <mc:Fallback xmlns="">
          <p:pic>
            <p:nvPicPr>
              <p:cNvPr id="170" name="Freihand 169">
                <a:extLst>
                  <a:ext uri="{FF2B5EF4-FFF2-40B4-BE49-F238E27FC236}">
                    <a16:creationId xmlns:a16="http://schemas.microsoft.com/office/drawing/2014/main" id="{F804434B-769C-0786-D25C-29970849F43E}"/>
                  </a:ext>
                </a:extLst>
              </p:cNvPr>
              <p:cNvPicPr/>
              <p:nvPr/>
            </p:nvPicPr>
            <p:blipFill>
              <a:blip r:embed="rId254"/>
              <a:stretch>
                <a:fillRect/>
              </a:stretch>
            </p:blipFill>
            <p:spPr>
              <a:xfrm>
                <a:off x="11259327" y="1902829"/>
                <a:ext cx="1612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72" name="Freihand 171">
                <a:extLst>
                  <a:ext uri="{FF2B5EF4-FFF2-40B4-BE49-F238E27FC236}">
                    <a16:creationId xmlns:a16="http://schemas.microsoft.com/office/drawing/2014/main" id="{A984FEA0-5349-1097-F220-FCCD9DAC6D12}"/>
                  </a:ext>
                </a:extLst>
              </p14:cNvPr>
              <p14:cNvContentPartPr/>
              <p14:nvPr/>
            </p14:nvContentPartPr>
            <p14:xfrm>
              <a:off x="9086007" y="2616709"/>
              <a:ext cx="320400" cy="182520"/>
            </p14:xfrm>
          </p:contentPart>
        </mc:Choice>
        <mc:Fallback xmlns="">
          <p:pic>
            <p:nvPicPr>
              <p:cNvPr id="172" name="Freihand 171">
                <a:extLst>
                  <a:ext uri="{FF2B5EF4-FFF2-40B4-BE49-F238E27FC236}">
                    <a16:creationId xmlns:a16="http://schemas.microsoft.com/office/drawing/2014/main" id="{A984FEA0-5349-1097-F220-FCCD9DAC6D12}"/>
                  </a:ext>
                </a:extLst>
              </p:cNvPr>
              <p:cNvPicPr/>
              <p:nvPr/>
            </p:nvPicPr>
            <p:blipFill>
              <a:blip r:embed="rId256"/>
              <a:stretch>
                <a:fillRect/>
              </a:stretch>
            </p:blipFill>
            <p:spPr>
              <a:xfrm>
                <a:off x="9077367" y="2608069"/>
                <a:ext cx="3380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73" name="Freihand 172">
                <a:extLst>
                  <a:ext uri="{FF2B5EF4-FFF2-40B4-BE49-F238E27FC236}">
                    <a16:creationId xmlns:a16="http://schemas.microsoft.com/office/drawing/2014/main" id="{3012EDD0-B128-FC15-5700-A1006B02E9E7}"/>
                  </a:ext>
                </a:extLst>
              </p14:cNvPr>
              <p14:cNvContentPartPr/>
              <p14:nvPr/>
            </p14:nvContentPartPr>
            <p14:xfrm>
              <a:off x="9457887" y="2640109"/>
              <a:ext cx="73800" cy="140400"/>
            </p14:xfrm>
          </p:contentPart>
        </mc:Choice>
        <mc:Fallback xmlns="">
          <p:pic>
            <p:nvPicPr>
              <p:cNvPr id="173" name="Freihand 172">
                <a:extLst>
                  <a:ext uri="{FF2B5EF4-FFF2-40B4-BE49-F238E27FC236}">
                    <a16:creationId xmlns:a16="http://schemas.microsoft.com/office/drawing/2014/main" id="{3012EDD0-B128-FC15-5700-A1006B02E9E7}"/>
                  </a:ext>
                </a:extLst>
              </p:cNvPr>
              <p:cNvPicPr/>
              <p:nvPr/>
            </p:nvPicPr>
            <p:blipFill>
              <a:blip r:embed="rId258"/>
              <a:stretch>
                <a:fillRect/>
              </a:stretch>
            </p:blipFill>
            <p:spPr>
              <a:xfrm>
                <a:off x="9449247" y="2631469"/>
                <a:ext cx="914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74" name="Freihand 173">
                <a:extLst>
                  <a:ext uri="{FF2B5EF4-FFF2-40B4-BE49-F238E27FC236}">
                    <a16:creationId xmlns:a16="http://schemas.microsoft.com/office/drawing/2014/main" id="{40F10CCC-1B23-B14B-0E2F-BA6E9BDF4EB8}"/>
                  </a:ext>
                </a:extLst>
              </p14:cNvPr>
              <p14:cNvContentPartPr/>
              <p14:nvPr/>
            </p14:nvContentPartPr>
            <p14:xfrm>
              <a:off x="9627447" y="2549749"/>
              <a:ext cx="149760" cy="222480"/>
            </p14:xfrm>
          </p:contentPart>
        </mc:Choice>
        <mc:Fallback xmlns="">
          <p:pic>
            <p:nvPicPr>
              <p:cNvPr id="174" name="Freihand 173">
                <a:extLst>
                  <a:ext uri="{FF2B5EF4-FFF2-40B4-BE49-F238E27FC236}">
                    <a16:creationId xmlns:a16="http://schemas.microsoft.com/office/drawing/2014/main" id="{40F10CCC-1B23-B14B-0E2F-BA6E9BDF4EB8}"/>
                  </a:ext>
                </a:extLst>
              </p:cNvPr>
              <p:cNvPicPr/>
              <p:nvPr/>
            </p:nvPicPr>
            <p:blipFill>
              <a:blip r:embed="rId260"/>
              <a:stretch>
                <a:fillRect/>
              </a:stretch>
            </p:blipFill>
            <p:spPr>
              <a:xfrm>
                <a:off x="9618447" y="2541109"/>
                <a:ext cx="1674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75" name="Freihand 174">
                <a:extLst>
                  <a:ext uri="{FF2B5EF4-FFF2-40B4-BE49-F238E27FC236}">
                    <a16:creationId xmlns:a16="http://schemas.microsoft.com/office/drawing/2014/main" id="{AF1B8CEE-1797-993E-C7C7-273F6E275460}"/>
                  </a:ext>
                </a:extLst>
              </p14:cNvPr>
              <p14:cNvContentPartPr/>
              <p14:nvPr/>
            </p14:nvContentPartPr>
            <p14:xfrm>
              <a:off x="9838407" y="2645869"/>
              <a:ext cx="154800" cy="106920"/>
            </p14:xfrm>
          </p:contentPart>
        </mc:Choice>
        <mc:Fallback xmlns="">
          <p:pic>
            <p:nvPicPr>
              <p:cNvPr id="175" name="Freihand 174">
                <a:extLst>
                  <a:ext uri="{FF2B5EF4-FFF2-40B4-BE49-F238E27FC236}">
                    <a16:creationId xmlns:a16="http://schemas.microsoft.com/office/drawing/2014/main" id="{AF1B8CEE-1797-993E-C7C7-273F6E275460}"/>
                  </a:ext>
                </a:extLst>
              </p:cNvPr>
              <p:cNvPicPr/>
              <p:nvPr/>
            </p:nvPicPr>
            <p:blipFill>
              <a:blip r:embed="rId262"/>
              <a:stretch>
                <a:fillRect/>
              </a:stretch>
            </p:blipFill>
            <p:spPr>
              <a:xfrm>
                <a:off x="9829767" y="2637229"/>
                <a:ext cx="1724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76" name="Freihand 175">
                <a:extLst>
                  <a:ext uri="{FF2B5EF4-FFF2-40B4-BE49-F238E27FC236}">
                    <a16:creationId xmlns:a16="http://schemas.microsoft.com/office/drawing/2014/main" id="{C4B13329-28C3-256C-2DAD-A2460E6B0B19}"/>
                  </a:ext>
                </a:extLst>
              </p14:cNvPr>
              <p14:cNvContentPartPr/>
              <p14:nvPr/>
            </p14:nvContentPartPr>
            <p14:xfrm>
              <a:off x="9925527" y="2491429"/>
              <a:ext cx="200520" cy="254880"/>
            </p14:xfrm>
          </p:contentPart>
        </mc:Choice>
        <mc:Fallback xmlns="">
          <p:pic>
            <p:nvPicPr>
              <p:cNvPr id="176" name="Freihand 175">
                <a:extLst>
                  <a:ext uri="{FF2B5EF4-FFF2-40B4-BE49-F238E27FC236}">
                    <a16:creationId xmlns:a16="http://schemas.microsoft.com/office/drawing/2014/main" id="{C4B13329-28C3-256C-2DAD-A2460E6B0B19}"/>
                  </a:ext>
                </a:extLst>
              </p:cNvPr>
              <p:cNvPicPr/>
              <p:nvPr/>
            </p:nvPicPr>
            <p:blipFill>
              <a:blip r:embed="rId264"/>
              <a:stretch>
                <a:fillRect/>
              </a:stretch>
            </p:blipFill>
            <p:spPr>
              <a:xfrm>
                <a:off x="9916887" y="2482789"/>
                <a:ext cx="21816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77" name="Freihand 176">
                <a:extLst>
                  <a:ext uri="{FF2B5EF4-FFF2-40B4-BE49-F238E27FC236}">
                    <a16:creationId xmlns:a16="http://schemas.microsoft.com/office/drawing/2014/main" id="{222E7D2E-29F8-BC70-52AC-0A4986B72F1B}"/>
                  </a:ext>
                </a:extLst>
              </p14:cNvPr>
              <p14:cNvContentPartPr/>
              <p14:nvPr/>
            </p14:nvContentPartPr>
            <p14:xfrm>
              <a:off x="10140807" y="2554069"/>
              <a:ext cx="122040" cy="172080"/>
            </p14:xfrm>
          </p:contentPart>
        </mc:Choice>
        <mc:Fallback xmlns="">
          <p:pic>
            <p:nvPicPr>
              <p:cNvPr id="177" name="Freihand 176">
                <a:extLst>
                  <a:ext uri="{FF2B5EF4-FFF2-40B4-BE49-F238E27FC236}">
                    <a16:creationId xmlns:a16="http://schemas.microsoft.com/office/drawing/2014/main" id="{222E7D2E-29F8-BC70-52AC-0A4986B72F1B}"/>
                  </a:ext>
                </a:extLst>
              </p:cNvPr>
              <p:cNvPicPr/>
              <p:nvPr/>
            </p:nvPicPr>
            <p:blipFill>
              <a:blip r:embed="rId266"/>
              <a:stretch>
                <a:fillRect/>
              </a:stretch>
            </p:blipFill>
            <p:spPr>
              <a:xfrm>
                <a:off x="10131807" y="2545069"/>
                <a:ext cx="1396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78" name="Freihand 177">
                <a:extLst>
                  <a:ext uri="{FF2B5EF4-FFF2-40B4-BE49-F238E27FC236}">
                    <a16:creationId xmlns:a16="http://schemas.microsoft.com/office/drawing/2014/main" id="{D1958ED1-AE31-D319-5EBC-E899C6DE67BA}"/>
                  </a:ext>
                </a:extLst>
              </p14:cNvPr>
              <p14:cNvContentPartPr/>
              <p14:nvPr/>
            </p14:nvContentPartPr>
            <p14:xfrm>
              <a:off x="10437807" y="2551909"/>
              <a:ext cx="183600" cy="201600"/>
            </p14:xfrm>
          </p:contentPart>
        </mc:Choice>
        <mc:Fallback xmlns="">
          <p:pic>
            <p:nvPicPr>
              <p:cNvPr id="178" name="Freihand 177">
                <a:extLst>
                  <a:ext uri="{FF2B5EF4-FFF2-40B4-BE49-F238E27FC236}">
                    <a16:creationId xmlns:a16="http://schemas.microsoft.com/office/drawing/2014/main" id="{D1958ED1-AE31-D319-5EBC-E899C6DE67BA}"/>
                  </a:ext>
                </a:extLst>
              </p:cNvPr>
              <p:cNvPicPr/>
              <p:nvPr/>
            </p:nvPicPr>
            <p:blipFill>
              <a:blip r:embed="rId268"/>
              <a:stretch>
                <a:fillRect/>
              </a:stretch>
            </p:blipFill>
            <p:spPr>
              <a:xfrm>
                <a:off x="10429167" y="2543269"/>
                <a:ext cx="2012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79" name="Freihand 178">
                <a:extLst>
                  <a:ext uri="{FF2B5EF4-FFF2-40B4-BE49-F238E27FC236}">
                    <a16:creationId xmlns:a16="http://schemas.microsoft.com/office/drawing/2014/main" id="{8C1555E2-AE5D-0198-66D1-B4D0DAFE9850}"/>
                  </a:ext>
                </a:extLst>
              </p14:cNvPr>
              <p14:cNvContentPartPr/>
              <p14:nvPr/>
            </p14:nvContentPartPr>
            <p14:xfrm>
              <a:off x="10612047" y="2522389"/>
              <a:ext cx="63360" cy="56160"/>
            </p14:xfrm>
          </p:contentPart>
        </mc:Choice>
        <mc:Fallback xmlns="">
          <p:pic>
            <p:nvPicPr>
              <p:cNvPr id="179" name="Freihand 178">
                <a:extLst>
                  <a:ext uri="{FF2B5EF4-FFF2-40B4-BE49-F238E27FC236}">
                    <a16:creationId xmlns:a16="http://schemas.microsoft.com/office/drawing/2014/main" id="{8C1555E2-AE5D-0198-66D1-B4D0DAFE9850}"/>
                  </a:ext>
                </a:extLst>
              </p:cNvPr>
              <p:cNvPicPr/>
              <p:nvPr/>
            </p:nvPicPr>
            <p:blipFill>
              <a:blip r:embed="rId270"/>
              <a:stretch>
                <a:fillRect/>
              </a:stretch>
            </p:blipFill>
            <p:spPr>
              <a:xfrm>
                <a:off x="10603047" y="2513749"/>
                <a:ext cx="810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80" name="Freihand 179">
                <a:extLst>
                  <a:ext uri="{FF2B5EF4-FFF2-40B4-BE49-F238E27FC236}">
                    <a16:creationId xmlns:a16="http://schemas.microsoft.com/office/drawing/2014/main" id="{11371CC9-C05E-9159-B3AA-231DC538738C}"/>
                  </a:ext>
                </a:extLst>
              </p14:cNvPr>
              <p14:cNvContentPartPr/>
              <p14:nvPr/>
            </p14:nvContentPartPr>
            <p14:xfrm>
              <a:off x="10722927" y="2451829"/>
              <a:ext cx="165960" cy="246240"/>
            </p14:xfrm>
          </p:contentPart>
        </mc:Choice>
        <mc:Fallback xmlns="">
          <p:pic>
            <p:nvPicPr>
              <p:cNvPr id="180" name="Freihand 179">
                <a:extLst>
                  <a:ext uri="{FF2B5EF4-FFF2-40B4-BE49-F238E27FC236}">
                    <a16:creationId xmlns:a16="http://schemas.microsoft.com/office/drawing/2014/main" id="{11371CC9-C05E-9159-B3AA-231DC538738C}"/>
                  </a:ext>
                </a:extLst>
              </p:cNvPr>
              <p:cNvPicPr/>
              <p:nvPr/>
            </p:nvPicPr>
            <p:blipFill>
              <a:blip r:embed="rId272"/>
              <a:stretch>
                <a:fillRect/>
              </a:stretch>
            </p:blipFill>
            <p:spPr>
              <a:xfrm>
                <a:off x="10713927" y="2443189"/>
                <a:ext cx="18360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81" name="Freihand 180">
                <a:extLst>
                  <a:ext uri="{FF2B5EF4-FFF2-40B4-BE49-F238E27FC236}">
                    <a16:creationId xmlns:a16="http://schemas.microsoft.com/office/drawing/2014/main" id="{D529D636-00C4-817D-5A7B-6B1041E823D4}"/>
                  </a:ext>
                </a:extLst>
              </p14:cNvPr>
              <p14:cNvContentPartPr/>
              <p14:nvPr/>
            </p14:nvContentPartPr>
            <p14:xfrm>
              <a:off x="11091567" y="2514109"/>
              <a:ext cx="426600" cy="171000"/>
            </p14:xfrm>
          </p:contentPart>
        </mc:Choice>
        <mc:Fallback xmlns="">
          <p:pic>
            <p:nvPicPr>
              <p:cNvPr id="181" name="Freihand 180">
                <a:extLst>
                  <a:ext uri="{FF2B5EF4-FFF2-40B4-BE49-F238E27FC236}">
                    <a16:creationId xmlns:a16="http://schemas.microsoft.com/office/drawing/2014/main" id="{D529D636-00C4-817D-5A7B-6B1041E823D4}"/>
                  </a:ext>
                </a:extLst>
              </p:cNvPr>
              <p:cNvPicPr/>
              <p:nvPr/>
            </p:nvPicPr>
            <p:blipFill>
              <a:blip r:embed="rId274"/>
              <a:stretch>
                <a:fillRect/>
              </a:stretch>
            </p:blipFill>
            <p:spPr>
              <a:xfrm>
                <a:off x="11082567" y="2505469"/>
                <a:ext cx="4442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82" name="Freihand 181">
                <a:extLst>
                  <a:ext uri="{FF2B5EF4-FFF2-40B4-BE49-F238E27FC236}">
                    <a16:creationId xmlns:a16="http://schemas.microsoft.com/office/drawing/2014/main" id="{213706BB-D918-76D5-2DAB-A0DE6ABC634F}"/>
                  </a:ext>
                </a:extLst>
              </p14:cNvPr>
              <p14:cNvContentPartPr/>
              <p14:nvPr/>
            </p14:nvContentPartPr>
            <p14:xfrm>
              <a:off x="11449407" y="2415109"/>
              <a:ext cx="14400" cy="16920"/>
            </p14:xfrm>
          </p:contentPart>
        </mc:Choice>
        <mc:Fallback xmlns="">
          <p:pic>
            <p:nvPicPr>
              <p:cNvPr id="182" name="Freihand 181">
                <a:extLst>
                  <a:ext uri="{FF2B5EF4-FFF2-40B4-BE49-F238E27FC236}">
                    <a16:creationId xmlns:a16="http://schemas.microsoft.com/office/drawing/2014/main" id="{213706BB-D918-76D5-2DAB-A0DE6ABC634F}"/>
                  </a:ext>
                </a:extLst>
              </p:cNvPr>
              <p:cNvPicPr/>
              <p:nvPr/>
            </p:nvPicPr>
            <p:blipFill>
              <a:blip r:embed="rId276"/>
              <a:stretch>
                <a:fillRect/>
              </a:stretch>
            </p:blipFill>
            <p:spPr>
              <a:xfrm>
                <a:off x="11440407" y="2406469"/>
                <a:ext cx="32040" cy="34560"/>
              </a:xfrm>
              <a:prstGeom prst="rect">
                <a:avLst/>
              </a:prstGeom>
            </p:spPr>
          </p:pic>
        </mc:Fallback>
      </mc:AlternateContent>
      <p:grpSp>
        <p:nvGrpSpPr>
          <p:cNvPr id="200" name="Gruppieren 199">
            <a:extLst>
              <a:ext uri="{FF2B5EF4-FFF2-40B4-BE49-F238E27FC236}">
                <a16:creationId xmlns:a16="http://schemas.microsoft.com/office/drawing/2014/main" id="{7FEEFD82-27E9-17DE-4276-E64193146407}"/>
              </a:ext>
            </a:extLst>
          </p:cNvPr>
          <p:cNvGrpSpPr/>
          <p:nvPr/>
        </p:nvGrpSpPr>
        <p:grpSpPr>
          <a:xfrm>
            <a:off x="8989167" y="2938189"/>
            <a:ext cx="2136240" cy="780120"/>
            <a:chOff x="8989167" y="2938189"/>
            <a:chExt cx="2136240" cy="780120"/>
          </a:xfrm>
        </p:grpSpPr>
        <mc:AlternateContent xmlns:mc="http://schemas.openxmlformats.org/markup-compatibility/2006" xmlns:p14="http://schemas.microsoft.com/office/powerpoint/2010/main">
          <mc:Choice Requires="p14">
            <p:contentPart p14:bwMode="auto" r:id="rId277">
              <p14:nvContentPartPr>
                <p14:cNvPr id="183" name="Freihand 182">
                  <a:extLst>
                    <a:ext uri="{FF2B5EF4-FFF2-40B4-BE49-F238E27FC236}">
                      <a16:creationId xmlns:a16="http://schemas.microsoft.com/office/drawing/2014/main" id="{E3431FBC-35D1-532E-58DD-F596CD6EFF58}"/>
                    </a:ext>
                  </a:extLst>
                </p14:cNvPr>
                <p14:cNvContentPartPr/>
                <p14:nvPr/>
              </p14:nvContentPartPr>
              <p14:xfrm>
                <a:off x="8989167" y="3026029"/>
                <a:ext cx="156960" cy="303480"/>
              </p14:xfrm>
            </p:contentPart>
          </mc:Choice>
          <mc:Fallback xmlns="">
            <p:pic>
              <p:nvPicPr>
                <p:cNvPr id="183" name="Freihand 182">
                  <a:extLst>
                    <a:ext uri="{FF2B5EF4-FFF2-40B4-BE49-F238E27FC236}">
                      <a16:creationId xmlns:a16="http://schemas.microsoft.com/office/drawing/2014/main" id="{E3431FBC-35D1-532E-58DD-F596CD6EFF58}"/>
                    </a:ext>
                  </a:extLst>
                </p:cNvPr>
                <p:cNvPicPr/>
                <p:nvPr/>
              </p:nvPicPr>
              <p:blipFill>
                <a:blip r:embed="rId278"/>
                <a:stretch>
                  <a:fillRect/>
                </a:stretch>
              </p:blipFill>
              <p:spPr>
                <a:xfrm>
                  <a:off x="8980527" y="3017389"/>
                  <a:ext cx="17460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84" name="Freihand 183">
                  <a:extLst>
                    <a:ext uri="{FF2B5EF4-FFF2-40B4-BE49-F238E27FC236}">
                      <a16:creationId xmlns:a16="http://schemas.microsoft.com/office/drawing/2014/main" id="{92E53627-77ED-F869-7BDE-B7BE6EF12522}"/>
                    </a:ext>
                  </a:extLst>
                </p14:cNvPr>
                <p14:cNvContentPartPr/>
                <p14:nvPr/>
              </p14:nvContentPartPr>
              <p14:xfrm>
                <a:off x="9191847" y="3077869"/>
                <a:ext cx="133920" cy="183240"/>
              </p14:xfrm>
            </p:contentPart>
          </mc:Choice>
          <mc:Fallback xmlns="">
            <p:pic>
              <p:nvPicPr>
                <p:cNvPr id="184" name="Freihand 183">
                  <a:extLst>
                    <a:ext uri="{FF2B5EF4-FFF2-40B4-BE49-F238E27FC236}">
                      <a16:creationId xmlns:a16="http://schemas.microsoft.com/office/drawing/2014/main" id="{92E53627-77ED-F869-7BDE-B7BE6EF12522}"/>
                    </a:ext>
                  </a:extLst>
                </p:cNvPr>
                <p:cNvPicPr/>
                <p:nvPr/>
              </p:nvPicPr>
              <p:blipFill>
                <a:blip r:embed="rId280"/>
                <a:stretch>
                  <a:fillRect/>
                </a:stretch>
              </p:blipFill>
              <p:spPr>
                <a:xfrm>
                  <a:off x="9183207" y="3069229"/>
                  <a:ext cx="1515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85" name="Freihand 184">
                  <a:extLst>
                    <a:ext uri="{FF2B5EF4-FFF2-40B4-BE49-F238E27FC236}">
                      <a16:creationId xmlns:a16="http://schemas.microsoft.com/office/drawing/2014/main" id="{717B2A8A-FFFA-395F-3EF2-6C9EE8352298}"/>
                    </a:ext>
                  </a:extLst>
                </p14:cNvPr>
                <p14:cNvContentPartPr/>
                <p14:nvPr/>
              </p14:nvContentPartPr>
              <p14:xfrm>
                <a:off x="9448167" y="3182269"/>
                <a:ext cx="116280" cy="27720"/>
              </p14:xfrm>
            </p:contentPart>
          </mc:Choice>
          <mc:Fallback xmlns="">
            <p:pic>
              <p:nvPicPr>
                <p:cNvPr id="185" name="Freihand 184">
                  <a:extLst>
                    <a:ext uri="{FF2B5EF4-FFF2-40B4-BE49-F238E27FC236}">
                      <a16:creationId xmlns:a16="http://schemas.microsoft.com/office/drawing/2014/main" id="{717B2A8A-FFFA-395F-3EF2-6C9EE8352298}"/>
                    </a:ext>
                  </a:extLst>
                </p:cNvPr>
                <p:cNvPicPr/>
                <p:nvPr/>
              </p:nvPicPr>
              <p:blipFill>
                <a:blip r:embed="rId282"/>
                <a:stretch>
                  <a:fillRect/>
                </a:stretch>
              </p:blipFill>
              <p:spPr>
                <a:xfrm>
                  <a:off x="9439527" y="3173629"/>
                  <a:ext cx="1339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86" name="Freihand 185">
                  <a:extLst>
                    <a:ext uri="{FF2B5EF4-FFF2-40B4-BE49-F238E27FC236}">
                      <a16:creationId xmlns:a16="http://schemas.microsoft.com/office/drawing/2014/main" id="{8478B270-0450-7E0C-95C2-8DC8A388DFCA}"/>
                    </a:ext>
                  </a:extLst>
                </p14:cNvPr>
                <p14:cNvContentPartPr/>
                <p14:nvPr/>
              </p14:nvContentPartPr>
              <p14:xfrm>
                <a:off x="9617007" y="3046189"/>
                <a:ext cx="209520" cy="208800"/>
              </p14:xfrm>
            </p:contentPart>
          </mc:Choice>
          <mc:Fallback xmlns="">
            <p:pic>
              <p:nvPicPr>
                <p:cNvPr id="186" name="Freihand 185">
                  <a:extLst>
                    <a:ext uri="{FF2B5EF4-FFF2-40B4-BE49-F238E27FC236}">
                      <a16:creationId xmlns:a16="http://schemas.microsoft.com/office/drawing/2014/main" id="{8478B270-0450-7E0C-95C2-8DC8A388DFCA}"/>
                    </a:ext>
                  </a:extLst>
                </p:cNvPr>
                <p:cNvPicPr/>
                <p:nvPr/>
              </p:nvPicPr>
              <p:blipFill>
                <a:blip r:embed="rId284"/>
                <a:stretch>
                  <a:fillRect/>
                </a:stretch>
              </p:blipFill>
              <p:spPr>
                <a:xfrm>
                  <a:off x="9608007" y="3037549"/>
                  <a:ext cx="2271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9" name="Freihand 188">
                  <a:extLst>
                    <a:ext uri="{FF2B5EF4-FFF2-40B4-BE49-F238E27FC236}">
                      <a16:creationId xmlns:a16="http://schemas.microsoft.com/office/drawing/2014/main" id="{A70339EC-3460-DE05-ABDB-A5E9A2D77606}"/>
                    </a:ext>
                  </a:extLst>
                </p14:cNvPr>
                <p14:cNvContentPartPr/>
                <p14:nvPr/>
              </p14:nvContentPartPr>
              <p14:xfrm>
                <a:off x="9733647" y="3060229"/>
                <a:ext cx="609840" cy="204840"/>
              </p14:xfrm>
            </p:contentPart>
          </mc:Choice>
          <mc:Fallback xmlns="">
            <p:pic>
              <p:nvPicPr>
                <p:cNvPr id="189" name="Freihand 188">
                  <a:extLst>
                    <a:ext uri="{FF2B5EF4-FFF2-40B4-BE49-F238E27FC236}">
                      <a16:creationId xmlns:a16="http://schemas.microsoft.com/office/drawing/2014/main" id="{A70339EC-3460-DE05-ABDB-A5E9A2D77606}"/>
                    </a:ext>
                  </a:extLst>
                </p:cNvPr>
                <p:cNvPicPr/>
                <p:nvPr/>
              </p:nvPicPr>
              <p:blipFill>
                <a:blip r:embed="rId286"/>
                <a:stretch>
                  <a:fillRect/>
                </a:stretch>
              </p:blipFill>
              <p:spPr>
                <a:xfrm>
                  <a:off x="9725007" y="3051229"/>
                  <a:ext cx="62748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90" name="Freihand 189">
                  <a:extLst>
                    <a:ext uri="{FF2B5EF4-FFF2-40B4-BE49-F238E27FC236}">
                      <a16:creationId xmlns:a16="http://schemas.microsoft.com/office/drawing/2014/main" id="{61D94DB5-A12E-C862-B8EC-4ABE3385F8D1}"/>
                    </a:ext>
                  </a:extLst>
                </p14:cNvPr>
                <p14:cNvContentPartPr/>
                <p14:nvPr/>
              </p14:nvContentPartPr>
              <p14:xfrm>
                <a:off x="10553727" y="3041149"/>
                <a:ext cx="150840" cy="116640"/>
              </p14:xfrm>
            </p:contentPart>
          </mc:Choice>
          <mc:Fallback xmlns="">
            <p:pic>
              <p:nvPicPr>
                <p:cNvPr id="190" name="Freihand 189">
                  <a:extLst>
                    <a:ext uri="{FF2B5EF4-FFF2-40B4-BE49-F238E27FC236}">
                      <a16:creationId xmlns:a16="http://schemas.microsoft.com/office/drawing/2014/main" id="{61D94DB5-A12E-C862-B8EC-4ABE3385F8D1}"/>
                    </a:ext>
                  </a:extLst>
                </p:cNvPr>
                <p:cNvPicPr/>
                <p:nvPr/>
              </p:nvPicPr>
              <p:blipFill>
                <a:blip r:embed="rId288"/>
                <a:stretch>
                  <a:fillRect/>
                </a:stretch>
              </p:blipFill>
              <p:spPr>
                <a:xfrm>
                  <a:off x="10544727" y="3032149"/>
                  <a:ext cx="1684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91" name="Freihand 190">
                  <a:extLst>
                    <a:ext uri="{FF2B5EF4-FFF2-40B4-BE49-F238E27FC236}">
                      <a16:creationId xmlns:a16="http://schemas.microsoft.com/office/drawing/2014/main" id="{6CA68B3F-57FE-151B-BEC4-EE5892C77AB5}"/>
                    </a:ext>
                  </a:extLst>
                </p14:cNvPr>
                <p14:cNvContentPartPr/>
                <p14:nvPr/>
              </p14:nvContentPartPr>
              <p14:xfrm>
                <a:off x="10762167" y="3048709"/>
                <a:ext cx="141840" cy="116640"/>
              </p14:xfrm>
            </p:contentPart>
          </mc:Choice>
          <mc:Fallback xmlns="">
            <p:pic>
              <p:nvPicPr>
                <p:cNvPr id="191" name="Freihand 190">
                  <a:extLst>
                    <a:ext uri="{FF2B5EF4-FFF2-40B4-BE49-F238E27FC236}">
                      <a16:creationId xmlns:a16="http://schemas.microsoft.com/office/drawing/2014/main" id="{6CA68B3F-57FE-151B-BEC4-EE5892C77AB5}"/>
                    </a:ext>
                  </a:extLst>
                </p:cNvPr>
                <p:cNvPicPr/>
                <p:nvPr/>
              </p:nvPicPr>
              <p:blipFill>
                <a:blip r:embed="rId290"/>
                <a:stretch>
                  <a:fillRect/>
                </a:stretch>
              </p:blipFill>
              <p:spPr>
                <a:xfrm>
                  <a:off x="10753167" y="3040069"/>
                  <a:ext cx="1594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92" name="Freihand 191">
                  <a:extLst>
                    <a:ext uri="{FF2B5EF4-FFF2-40B4-BE49-F238E27FC236}">
                      <a16:creationId xmlns:a16="http://schemas.microsoft.com/office/drawing/2014/main" id="{1D06478A-9F75-7D4C-DAB6-9A2A39E220D0}"/>
                    </a:ext>
                  </a:extLst>
                </p14:cNvPr>
                <p14:cNvContentPartPr/>
                <p14:nvPr/>
              </p14:nvContentPartPr>
              <p14:xfrm>
                <a:off x="10934967" y="2938189"/>
                <a:ext cx="190440" cy="204120"/>
              </p14:xfrm>
            </p:contentPart>
          </mc:Choice>
          <mc:Fallback xmlns="">
            <p:pic>
              <p:nvPicPr>
                <p:cNvPr id="192" name="Freihand 191">
                  <a:extLst>
                    <a:ext uri="{FF2B5EF4-FFF2-40B4-BE49-F238E27FC236}">
                      <a16:creationId xmlns:a16="http://schemas.microsoft.com/office/drawing/2014/main" id="{1D06478A-9F75-7D4C-DAB6-9A2A39E220D0}"/>
                    </a:ext>
                  </a:extLst>
                </p:cNvPr>
                <p:cNvPicPr/>
                <p:nvPr/>
              </p:nvPicPr>
              <p:blipFill>
                <a:blip r:embed="rId292"/>
                <a:stretch>
                  <a:fillRect/>
                </a:stretch>
              </p:blipFill>
              <p:spPr>
                <a:xfrm>
                  <a:off x="10925967" y="2929189"/>
                  <a:ext cx="20808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95" name="Freihand 194">
                  <a:extLst>
                    <a:ext uri="{FF2B5EF4-FFF2-40B4-BE49-F238E27FC236}">
                      <a16:creationId xmlns:a16="http://schemas.microsoft.com/office/drawing/2014/main" id="{9A5B3617-F62F-4762-4CBC-9A1AF2B53BBB}"/>
                    </a:ext>
                  </a:extLst>
                </p14:cNvPr>
                <p14:cNvContentPartPr/>
                <p14:nvPr/>
              </p14:nvContentPartPr>
              <p14:xfrm>
                <a:off x="9328647" y="3528229"/>
                <a:ext cx="137160" cy="190080"/>
              </p14:xfrm>
            </p:contentPart>
          </mc:Choice>
          <mc:Fallback xmlns="">
            <p:pic>
              <p:nvPicPr>
                <p:cNvPr id="195" name="Freihand 194">
                  <a:extLst>
                    <a:ext uri="{FF2B5EF4-FFF2-40B4-BE49-F238E27FC236}">
                      <a16:creationId xmlns:a16="http://schemas.microsoft.com/office/drawing/2014/main" id="{9A5B3617-F62F-4762-4CBC-9A1AF2B53BBB}"/>
                    </a:ext>
                  </a:extLst>
                </p:cNvPr>
                <p:cNvPicPr/>
                <p:nvPr/>
              </p:nvPicPr>
              <p:blipFill>
                <a:blip r:embed="rId294"/>
                <a:stretch>
                  <a:fillRect/>
                </a:stretch>
              </p:blipFill>
              <p:spPr>
                <a:xfrm>
                  <a:off x="9319647" y="3519589"/>
                  <a:ext cx="1548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96" name="Freihand 195">
                  <a:extLst>
                    <a:ext uri="{FF2B5EF4-FFF2-40B4-BE49-F238E27FC236}">
                      <a16:creationId xmlns:a16="http://schemas.microsoft.com/office/drawing/2014/main" id="{7678C472-5B38-7001-A682-A5FDC74283F5}"/>
                    </a:ext>
                  </a:extLst>
                </p14:cNvPr>
                <p14:cNvContentPartPr/>
                <p14:nvPr/>
              </p14:nvContentPartPr>
              <p14:xfrm>
                <a:off x="9510447" y="3448669"/>
                <a:ext cx="218880" cy="236880"/>
              </p14:xfrm>
            </p:contentPart>
          </mc:Choice>
          <mc:Fallback xmlns="">
            <p:pic>
              <p:nvPicPr>
                <p:cNvPr id="196" name="Freihand 195">
                  <a:extLst>
                    <a:ext uri="{FF2B5EF4-FFF2-40B4-BE49-F238E27FC236}">
                      <a16:creationId xmlns:a16="http://schemas.microsoft.com/office/drawing/2014/main" id="{7678C472-5B38-7001-A682-A5FDC74283F5}"/>
                    </a:ext>
                  </a:extLst>
                </p:cNvPr>
                <p:cNvPicPr/>
                <p:nvPr/>
              </p:nvPicPr>
              <p:blipFill>
                <a:blip r:embed="rId296"/>
                <a:stretch>
                  <a:fillRect/>
                </a:stretch>
              </p:blipFill>
              <p:spPr>
                <a:xfrm>
                  <a:off x="9501447" y="3439669"/>
                  <a:ext cx="23652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97" name="Freihand 196">
                  <a:extLst>
                    <a:ext uri="{FF2B5EF4-FFF2-40B4-BE49-F238E27FC236}">
                      <a16:creationId xmlns:a16="http://schemas.microsoft.com/office/drawing/2014/main" id="{EF62CB24-66B7-8B34-9299-49176CBF4456}"/>
                    </a:ext>
                  </a:extLst>
                </p14:cNvPr>
                <p14:cNvContentPartPr/>
                <p14:nvPr/>
              </p14:nvContentPartPr>
              <p14:xfrm>
                <a:off x="9749127" y="3419149"/>
                <a:ext cx="199080" cy="229320"/>
              </p14:xfrm>
            </p:contentPart>
          </mc:Choice>
          <mc:Fallback xmlns="">
            <p:pic>
              <p:nvPicPr>
                <p:cNvPr id="197" name="Freihand 196">
                  <a:extLst>
                    <a:ext uri="{FF2B5EF4-FFF2-40B4-BE49-F238E27FC236}">
                      <a16:creationId xmlns:a16="http://schemas.microsoft.com/office/drawing/2014/main" id="{EF62CB24-66B7-8B34-9299-49176CBF4456}"/>
                    </a:ext>
                  </a:extLst>
                </p:cNvPr>
                <p:cNvPicPr/>
                <p:nvPr/>
              </p:nvPicPr>
              <p:blipFill>
                <a:blip r:embed="rId298"/>
                <a:stretch>
                  <a:fillRect/>
                </a:stretch>
              </p:blipFill>
              <p:spPr>
                <a:xfrm>
                  <a:off x="9740487" y="3410149"/>
                  <a:ext cx="21672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98" name="Freihand 197">
                  <a:extLst>
                    <a:ext uri="{FF2B5EF4-FFF2-40B4-BE49-F238E27FC236}">
                      <a16:creationId xmlns:a16="http://schemas.microsoft.com/office/drawing/2014/main" id="{9BFD581B-897D-DFC2-88E9-1622B550DA35}"/>
                    </a:ext>
                  </a:extLst>
                </p14:cNvPr>
                <p14:cNvContentPartPr/>
                <p14:nvPr/>
              </p14:nvContentPartPr>
              <p14:xfrm>
                <a:off x="10071687" y="3483949"/>
                <a:ext cx="345600" cy="93600"/>
              </p14:xfrm>
            </p:contentPart>
          </mc:Choice>
          <mc:Fallback xmlns="">
            <p:pic>
              <p:nvPicPr>
                <p:cNvPr id="198" name="Freihand 197">
                  <a:extLst>
                    <a:ext uri="{FF2B5EF4-FFF2-40B4-BE49-F238E27FC236}">
                      <a16:creationId xmlns:a16="http://schemas.microsoft.com/office/drawing/2014/main" id="{9BFD581B-897D-DFC2-88E9-1622B550DA35}"/>
                    </a:ext>
                  </a:extLst>
                </p:cNvPr>
                <p:cNvPicPr/>
                <p:nvPr/>
              </p:nvPicPr>
              <p:blipFill>
                <a:blip r:embed="rId300"/>
                <a:stretch>
                  <a:fillRect/>
                </a:stretch>
              </p:blipFill>
              <p:spPr>
                <a:xfrm>
                  <a:off x="10063047" y="3475309"/>
                  <a:ext cx="3632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99" name="Freihand 198">
                  <a:extLst>
                    <a:ext uri="{FF2B5EF4-FFF2-40B4-BE49-F238E27FC236}">
                      <a16:creationId xmlns:a16="http://schemas.microsoft.com/office/drawing/2014/main" id="{AB1444A1-413B-C79B-0B28-E8FDEF71161A}"/>
                    </a:ext>
                  </a:extLst>
                </p14:cNvPr>
                <p14:cNvContentPartPr/>
                <p14:nvPr/>
              </p14:nvContentPartPr>
              <p14:xfrm>
                <a:off x="10488567" y="3338149"/>
                <a:ext cx="349560" cy="242640"/>
              </p14:xfrm>
            </p:contentPart>
          </mc:Choice>
          <mc:Fallback xmlns="">
            <p:pic>
              <p:nvPicPr>
                <p:cNvPr id="199" name="Freihand 198">
                  <a:extLst>
                    <a:ext uri="{FF2B5EF4-FFF2-40B4-BE49-F238E27FC236}">
                      <a16:creationId xmlns:a16="http://schemas.microsoft.com/office/drawing/2014/main" id="{AB1444A1-413B-C79B-0B28-E8FDEF71161A}"/>
                    </a:ext>
                  </a:extLst>
                </p:cNvPr>
                <p:cNvPicPr/>
                <p:nvPr/>
              </p:nvPicPr>
              <p:blipFill>
                <a:blip r:embed="rId302"/>
                <a:stretch>
                  <a:fillRect/>
                </a:stretch>
              </p:blipFill>
              <p:spPr>
                <a:xfrm>
                  <a:off x="10479567" y="3329509"/>
                  <a:ext cx="367200" cy="260280"/>
                </a:xfrm>
                <a:prstGeom prst="rect">
                  <a:avLst/>
                </a:prstGeom>
              </p:spPr>
            </p:pic>
          </mc:Fallback>
        </mc:AlternateContent>
      </p:grpSp>
      <p:grpSp>
        <p:nvGrpSpPr>
          <p:cNvPr id="55" name="Gruppieren 54">
            <a:extLst>
              <a:ext uri="{FF2B5EF4-FFF2-40B4-BE49-F238E27FC236}">
                <a16:creationId xmlns:a16="http://schemas.microsoft.com/office/drawing/2014/main" id="{21BE583E-C0D6-BA81-B6AC-AC208A28B8B9}"/>
              </a:ext>
            </a:extLst>
          </p:cNvPr>
          <p:cNvGrpSpPr/>
          <p:nvPr/>
        </p:nvGrpSpPr>
        <p:grpSpPr>
          <a:xfrm>
            <a:off x="2097327" y="1160149"/>
            <a:ext cx="511920" cy="244800"/>
            <a:chOff x="2097327" y="1160149"/>
            <a:chExt cx="511920" cy="244800"/>
          </a:xfrm>
        </p:grpSpPr>
        <mc:AlternateContent xmlns:mc="http://schemas.openxmlformats.org/markup-compatibility/2006">
          <mc:Choice xmlns:p14="http://schemas.microsoft.com/office/powerpoint/2010/main" Requires="p14">
            <p:contentPart p14:bwMode="auto" r:id="rId303">
              <p14:nvContentPartPr>
                <p14:cNvPr id="39" name="Freihand 38">
                  <a:extLst>
                    <a:ext uri="{FF2B5EF4-FFF2-40B4-BE49-F238E27FC236}">
                      <a16:creationId xmlns:a16="http://schemas.microsoft.com/office/drawing/2014/main" id="{6BDA793A-2FBA-7223-D442-6C50017FB17C}"/>
                    </a:ext>
                  </a:extLst>
                </p14:cNvPr>
                <p14:cNvContentPartPr/>
                <p14:nvPr/>
              </p14:nvContentPartPr>
              <p14:xfrm>
                <a:off x="2097327" y="1218109"/>
                <a:ext cx="413280" cy="91440"/>
              </p14:xfrm>
            </p:contentPart>
          </mc:Choice>
          <mc:Fallback>
            <p:pic>
              <p:nvPicPr>
                <p:cNvPr id="39" name="Freihand 38">
                  <a:extLst>
                    <a:ext uri="{FF2B5EF4-FFF2-40B4-BE49-F238E27FC236}">
                      <a16:creationId xmlns:a16="http://schemas.microsoft.com/office/drawing/2014/main" id="{6BDA793A-2FBA-7223-D442-6C50017FB17C}"/>
                    </a:ext>
                  </a:extLst>
                </p:cNvPr>
                <p:cNvPicPr/>
                <p:nvPr/>
              </p:nvPicPr>
              <p:blipFill>
                <a:blip r:embed="rId304"/>
                <a:stretch>
                  <a:fillRect/>
                </a:stretch>
              </p:blipFill>
              <p:spPr>
                <a:xfrm>
                  <a:off x="2088327" y="1209469"/>
                  <a:ext cx="4309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50" name="Freihand 49">
                  <a:extLst>
                    <a:ext uri="{FF2B5EF4-FFF2-40B4-BE49-F238E27FC236}">
                      <a16:creationId xmlns:a16="http://schemas.microsoft.com/office/drawing/2014/main" id="{298DB052-9897-1C40-1499-707106B8A643}"/>
                    </a:ext>
                  </a:extLst>
                </p14:cNvPr>
                <p14:cNvContentPartPr/>
                <p14:nvPr/>
              </p14:nvContentPartPr>
              <p14:xfrm>
                <a:off x="2246367" y="1160149"/>
                <a:ext cx="362880" cy="244800"/>
              </p14:xfrm>
            </p:contentPart>
          </mc:Choice>
          <mc:Fallback>
            <p:pic>
              <p:nvPicPr>
                <p:cNvPr id="50" name="Freihand 49">
                  <a:extLst>
                    <a:ext uri="{FF2B5EF4-FFF2-40B4-BE49-F238E27FC236}">
                      <a16:creationId xmlns:a16="http://schemas.microsoft.com/office/drawing/2014/main" id="{298DB052-9897-1C40-1499-707106B8A643}"/>
                    </a:ext>
                  </a:extLst>
                </p:cNvPr>
                <p:cNvPicPr/>
                <p:nvPr/>
              </p:nvPicPr>
              <p:blipFill>
                <a:blip r:embed="rId306"/>
                <a:stretch>
                  <a:fillRect/>
                </a:stretch>
              </p:blipFill>
              <p:spPr>
                <a:xfrm>
                  <a:off x="2237727" y="1151149"/>
                  <a:ext cx="380520" cy="262440"/>
                </a:xfrm>
                <a:prstGeom prst="rect">
                  <a:avLst/>
                </a:prstGeom>
              </p:spPr>
            </p:pic>
          </mc:Fallback>
        </mc:AlternateContent>
      </p:grpSp>
      <p:grpSp>
        <p:nvGrpSpPr>
          <p:cNvPr id="96" name="Gruppieren 95">
            <a:extLst>
              <a:ext uri="{FF2B5EF4-FFF2-40B4-BE49-F238E27FC236}">
                <a16:creationId xmlns:a16="http://schemas.microsoft.com/office/drawing/2014/main" id="{8F46A650-8CE0-9B25-3933-FFD84FEBFEFD}"/>
              </a:ext>
            </a:extLst>
          </p:cNvPr>
          <p:cNvGrpSpPr/>
          <p:nvPr/>
        </p:nvGrpSpPr>
        <p:grpSpPr>
          <a:xfrm>
            <a:off x="8193927" y="1224949"/>
            <a:ext cx="175320" cy="433440"/>
            <a:chOff x="8193927" y="1224949"/>
            <a:chExt cx="175320" cy="433440"/>
          </a:xfrm>
        </p:grpSpPr>
        <mc:AlternateContent xmlns:mc="http://schemas.openxmlformats.org/markup-compatibility/2006">
          <mc:Choice xmlns:p14="http://schemas.microsoft.com/office/powerpoint/2010/main" Requires="p14">
            <p:contentPart p14:bwMode="auto" r:id="rId307">
              <p14:nvContentPartPr>
                <p14:cNvPr id="57" name="Freihand 56">
                  <a:extLst>
                    <a:ext uri="{FF2B5EF4-FFF2-40B4-BE49-F238E27FC236}">
                      <a16:creationId xmlns:a16="http://schemas.microsoft.com/office/drawing/2014/main" id="{5203D5A0-33FF-484F-DD15-8F0F34000693}"/>
                    </a:ext>
                  </a:extLst>
                </p14:cNvPr>
                <p14:cNvContentPartPr/>
                <p14:nvPr/>
              </p14:nvContentPartPr>
              <p14:xfrm>
                <a:off x="8252607" y="1240789"/>
                <a:ext cx="47520" cy="354600"/>
              </p14:xfrm>
            </p:contentPart>
          </mc:Choice>
          <mc:Fallback>
            <p:pic>
              <p:nvPicPr>
                <p:cNvPr id="57" name="Freihand 56">
                  <a:extLst>
                    <a:ext uri="{FF2B5EF4-FFF2-40B4-BE49-F238E27FC236}">
                      <a16:creationId xmlns:a16="http://schemas.microsoft.com/office/drawing/2014/main" id="{5203D5A0-33FF-484F-DD15-8F0F34000693}"/>
                    </a:ext>
                  </a:extLst>
                </p:cNvPr>
                <p:cNvPicPr/>
                <p:nvPr/>
              </p:nvPicPr>
              <p:blipFill>
                <a:blip r:embed="rId308"/>
                <a:stretch>
                  <a:fillRect/>
                </a:stretch>
              </p:blipFill>
              <p:spPr>
                <a:xfrm>
                  <a:off x="8243967" y="1232149"/>
                  <a:ext cx="65160" cy="3722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65" name="Freihand 64">
                  <a:extLst>
                    <a:ext uri="{FF2B5EF4-FFF2-40B4-BE49-F238E27FC236}">
                      <a16:creationId xmlns:a16="http://schemas.microsoft.com/office/drawing/2014/main" id="{E994785C-0179-89BA-5AA7-FD23407D0108}"/>
                    </a:ext>
                  </a:extLst>
                </p14:cNvPr>
                <p14:cNvContentPartPr/>
                <p14:nvPr/>
              </p14:nvContentPartPr>
              <p14:xfrm>
                <a:off x="8193927" y="1432669"/>
                <a:ext cx="175320" cy="207000"/>
              </p14:xfrm>
            </p:contentPart>
          </mc:Choice>
          <mc:Fallback>
            <p:pic>
              <p:nvPicPr>
                <p:cNvPr id="65" name="Freihand 64">
                  <a:extLst>
                    <a:ext uri="{FF2B5EF4-FFF2-40B4-BE49-F238E27FC236}">
                      <a16:creationId xmlns:a16="http://schemas.microsoft.com/office/drawing/2014/main" id="{E994785C-0179-89BA-5AA7-FD23407D0108}"/>
                    </a:ext>
                  </a:extLst>
                </p:cNvPr>
                <p:cNvPicPr/>
                <p:nvPr/>
              </p:nvPicPr>
              <p:blipFill>
                <a:blip r:embed="rId310"/>
                <a:stretch>
                  <a:fillRect/>
                </a:stretch>
              </p:blipFill>
              <p:spPr>
                <a:xfrm>
                  <a:off x="8185287" y="1424029"/>
                  <a:ext cx="1929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90" name="Freihand 89">
                  <a:extLst>
                    <a:ext uri="{FF2B5EF4-FFF2-40B4-BE49-F238E27FC236}">
                      <a16:creationId xmlns:a16="http://schemas.microsoft.com/office/drawing/2014/main" id="{B7E9A60E-0DBE-1878-98C0-64912332AC1A}"/>
                    </a:ext>
                  </a:extLst>
                </p14:cNvPr>
                <p14:cNvContentPartPr/>
                <p14:nvPr/>
              </p14:nvContentPartPr>
              <p14:xfrm>
                <a:off x="8274927" y="1224949"/>
                <a:ext cx="32760" cy="320400"/>
              </p14:xfrm>
            </p:contentPart>
          </mc:Choice>
          <mc:Fallback>
            <p:pic>
              <p:nvPicPr>
                <p:cNvPr id="90" name="Freihand 89">
                  <a:extLst>
                    <a:ext uri="{FF2B5EF4-FFF2-40B4-BE49-F238E27FC236}">
                      <a16:creationId xmlns:a16="http://schemas.microsoft.com/office/drawing/2014/main" id="{B7E9A60E-0DBE-1878-98C0-64912332AC1A}"/>
                    </a:ext>
                  </a:extLst>
                </p:cNvPr>
                <p:cNvPicPr/>
                <p:nvPr/>
              </p:nvPicPr>
              <p:blipFill>
                <a:blip r:embed="rId312"/>
                <a:stretch>
                  <a:fillRect/>
                </a:stretch>
              </p:blipFill>
              <p:spPr>
                <a:xfrm>
                  <a:off x="8266287" y="1215949"/>
                  <a:ext cx="50400" cy="3380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92" name="Freihand 91">
                  <a:extLst>
                    <a:ext uri="{FF2B5EF4-FFF2-40B4-BE49-F238E27FC236}">
                      <a16:creationId xmlns:a16="http://schemas.microsoft.com/office/drawing/2014/main" id="{799E9CB0-79D5-79BA-F33D-1744CF60A226}"/>
                    </a:ext>
                  </a:extLst>
                </p14:cNvPr>
                <p14:cNvContentPartPr/>
                <p14:nvPr/>
              </p14:nvContentPartPr>
              <p14:xfrm>
                <a:off x="8213007" y="1370029"/>
                <a:ext cx="145800" cy="288360"/>
              </p14:xfrm>
            </p:contentPart>
          </mc:Choice>
          <mc:Fallback>
            <p:pic>
              <p:nvPicPr>
                <p:cNvPr id="92" name="Freihand 91">
                  <a:extLst>
                    <a:ext uri="{FF2B5EF4-FFF2-40B4-BE49-F238E27FC236}">
                      <a16:creationId xmlns:a16="http://schemas.microsoft.com/office/drawing/2014/main" id="{799E9CB0-79D5-79BA-F33D-1744CF60A226}"/>
                    </a:ext>
                  </a:extLst>
                </p:cNvPr>
                <p:cNvPicPr/>
                <p:nvPr/>
              </p:nvPicPr>
              <p:blipFill>
                <a:blip r:embed="rId314"/>
                <a:stretch>
                  <a:fillRect/>
                </a:stretch>
              </p:blipFill>
              <p:spPr>
                <a:xfrm>
                  <a:off x="8204367" y="1361029"/>
                  <a:ext cx="163440" cy="306000"/>
                </a:xfrm>
                <a:prstGeom prst="rect">
                  <a:avLst/>
                </a:prstGeom>
              </p:spPr>
            </p:pic>
          </mc:Fallback>
        </mc:AlternateContent>
      </p:grpSp>
    </p:spTree>
    <p:extLst>
      <p:ext uri="{BB962C8B-B14F-4D97-AF65-F5344CB8AC3E}">
        <p14:creationId xmlns:p14="http://schemas.microsoft.com/office/powerpoint/2010/main" val="205810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4" grpId="0"/>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Geldpolitik und das IS-LM-Modell</a:t>
            </a:r>
          </a:p>
        </p:txBody>
      </p:sp>
      <p:cxnSp>
        <p:nvCxnSpPr>
          <p:cNvPr id="8" name="Straight Arrow Connector 6"/>
          <p:cNvCxnSpPr/>
          <p:nvPr/>
        </p:nvCxnSpPr>
        <p:spPr>
          <a:xfrm flipV="1">
            <a:off x="907627"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907628"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572983" y="1077323"/>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256201" y="4727057"/>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945211" y="1412375"/>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380495" y="1861215"/>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4470875" y="3162698"/>
            <a:ext cx="1122487" cy="427361"/>
          </a:xfrm>
          <a:prstGeom prst="rect">
            <a:avLst/>
          </a:prstGeom>
          <a:noFill/>
        </p:spPr>
        <p:txBody>
          <a:bodyPr wrap="none" rtlCol="0">
            <a:spAutoFit/>
          </a:bodyPr>
          <a:lstStyle/>
          <a:p>
            <a:r>
              <a:rPr lang="de-DE" sz="2177" b="1" dirty="0"/>
              <a:t>IS Kurve</a:t>
            </a:r>
          </a:p>
        </p:txBody>
      </p:sp>
      <p:sp>
        <p:nvSpPr>
          <p:cNvPr id="16" name="Textfeld 15"/>
          <p:cNvSpPr txBox="1"/>
          <p:nvPr/>
        </p:nvSpPr>
        <p:spPr>
          <a:xfrm>
            <a:off x="5058793" y="946675"/>
            <a:ext cx="1087157" cy="461665"/>
          </a:xfrm>
          <a:prstGeom prst="rect">
            <a:avLst/>
          </a:prstGeom>
          <a:noFill/>
        </p:spPr>
        <p:txBody>
          <a:bodyPr wrap="none" rtlCol="0">
            <a:spAutoFit/>
          </a:bodyPr>
          <a:lstStyle/>
          <a:p>
            <a:r>
              <a:rPr lang="de-DE" sz="2177" b="1" dirty="0"/>
              <a:t>LM(</a:t>
            </a:r>
            <a:r>
              <a:rPr lang="de-DE" sz="2400" dirty="0"/>
              <a:t>M</a:t>
            </a:r>
            <a:r>
              <a:rPr lang="de-DE" sz="2400" baseline="-25000" dirty="0"/>
              <a:t>1</a:t>
            </a:r>
            <a:r>
              <a:rPr lang="de-DE" sz="2177" b="1" dirty="0"/>
              <a:t>)</a:t>
            </a:r>
          </a:p>
        </p:txBody>
      </p:sp>
      <p:sp>
        <p:nvSpPr>
          <p:cNvPr id="4" name="Textfeld 3"/>
          <p:cNvSpPr txBox="1"/>
          <p:nvPr/>
        </p:nvSpPr>
        <p:spPr>
          <a:xfrm>
            <a:off x="3231590" y="4727057"/>
            <a:ext cx="817853" cy="343620"/>
          </a:xfrm>
          <a:prstGeom prst="rect">
            <a:avLst/>
          </a:prstGeom>
          <a:noFill/>
        </p:spPr>
        <p:txBody>
          <a:bodyPr wrap="none" rtlCol="0">
            <a:spAutoFit/>
          </a:bodyPr>
          <a:lstStyle/>
          <a:p>
            <a:r>
              <a:rPr lang="de-DE" sz="1633" dirty="0"/>
              <a:t>Y* (M</a:t>
            </a:r>
            <a:r>
              <a:rPr lang="de-DE" sz="1633" baseline="-25000" dirty="0"/>
              <a:t>1</a:t>
            </a:r>
            <a:r>
              <a:rPr lang="de-DE" sz="1633" dirty="0"/>
              <a:t>)</a:t>
            </a:r>
          </a:p>
        </p:txBody>
      </p:sp>
      <p:sp>
        <p:nvSpPr>
          <p:cNvPr id="19" name="Textfeld 18"/>
          <p:cNvSpPr txBox="1"/>
          <p:nvPr/>
        </p:nvSpPr>
        <p:spPr>
          <a:xfrm>
            <a:off x="121582" y="2649322"/>
            <a:ext cx="715260" cy="343620"/>
          </a:xfrm>
          <a:prstGeom prst="rect">
            <a:avLst/>
          </a:prstGeom>
          <a:noFill/>
        </p:spPr>
        <p:txBody>
          <a:bodyPr wrap="none" rtlCol="0">
            <a:spAutoFit/>
          </a:bodyPr>
          <a:lstStyle/>
          <a:p>
            <a:r>
              <a:rPr lang="de-DE" sz="1633" dirty="0"/>
              <a:t>i*(M</a:t>
            </a:r>
            <a:r>
              <a:rPr lang="de-DE" sz="1633" baseline="-25000" dirty="0"/>
              <a:t>1</a:t>
            </a:r>
            <a:r>
              <a:rPr lang="de-DE" sz="1633" dirty="0"/>
              <a:t>)</a:t>
            </a:r>
          </a:p>
        </p:txBody>
      </p:sp>
      <p:cxnSp>
        <p:nvCxnSpPr>
          <p:cNvPr id="21" name="Gerade Verbindung 20"/>
          <p:cNvCxnSpPr/>
          <p:nvPr/>
        </p:nvCxnSpPr>
        <p:spPr>
          <a:xfrm flipH="1">
            <a:off x="907627" y="2794195"/>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588996" y="2775757"/>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1380826" y="975632"/>
            <a:ext cx="851515" cy="369332"/>
          </a:xfrm>
          <a:prstGeom prst="rect">
            <a:avLst/>
          </a:prstGeom>
        </p:spPr>
        <p:txBody>
          <a:bodyPr wrap="none">
            <a:spAutoFit/>
          </a:bodyPr>
          <a:lstStyle/>
          <a:p>
            <a:r>
              <a:rPr lang="de-DE" dirty="0"/>
              <a:t>M</a:t>
            </a:r>
            <a:r>
              <a:rPr lang="de-DE" baseline="-25000" dirty="0"/>
              <a:t>1</a:t>
            </a:r>
            <a:r>
              <a:rPr lang="de-DE" b="1"/>
              <a:t>&lt;</a:t>
            </a:r>
            <a:r>
              <a:rPr lang="de-DE"/>
              <a:t>M</a:t>
            </a:r>
            <a:r>
              <a:rPr lang="de-DE" baseline="-25000" dirty="0"/>
              <a:t>2</a:t>
            </a:r>
            <a:endParaRPr lang="de-DE" dirty="0"/>
          </a:p>
        </p:txBody>
      </p:sp>
      <p:sp>
        <p:nvSpPr>
          <p:cNvPr id="31" name="Rechteck 30"/>
          <p:cNvSpPr/>
          <p:nvPr/>
        </p:nvSpPr>
        <p:spPr>
          <a:xfrm>
            <a:off x="8401565" y="155498"/>
            <a:ext cx="576079" cy="369332"/>
          </a:xfrm>
          <a:prstGeom prst="rect">
            <a:avLst/>
          </a:prstGeom>
        </p:spPr>
        <p:txBody>
          <a:bodyPr wrap="square">
            <a:spAutoFit/>
          </a:bodyPr>
          <a:lstStyle/>
          <a:p>
            <a:r>
              <a:rPr lang="de-DE" dirty="0"/>
              <a:t>M</a:t>
            </a:r>
            <a:r>
              <a:rPr lang="de-DE" dirty="0">
                <a:latin typeface="Arial Unicode MS"/>
                <a:ea typeface="Arial Unicode MS"/>
                <a:cs typeface="Arial Unicode MS"/>
              </a:rPr>
              <a:t>↑</a:t>
            </a:r>
            <a:endParaRPr lang="de-DE" dirty="0"/>
          </a:p>
        </p:txBody>
      </p:sp>
      <p:cxnSp>
        <p:nvCxnSpPr>
          <p:cNvPr id="37" name="Gerade Verbindung mit Pfeil 36"/>
          <p:cNvCxnSpPr/>
          <p:nvPr/>
        </p:nvCxnSpPr>
        <p:spPr>
          <a:xfrm flipH="1">
            <a:off x="133310" y="2787577"/>
            <a:ext cx="3806" cy="56936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Rechteck 38">
            <a:extLst>
              <a:ext uri="{FF2B5EF4-FFF2-40B4-BE49-F238E27FC236}">
                <a16:creationId xmlns:a16="http://schemas.microsoft.com/office/drawing/2014/main" id="{5954CB66-EF6D-44C6-A94E-31E6583041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2AA0AB19-87A7-AEE6-2686-9D980B71614E}"/>
                  </a:ext>
                </a:extLst>
              </p14:cNvPr>
              <p14:cNvContentPartPr/>
              <p14:nvPr/>
            </p14:nvContentPartPr>
            <p14:xfrm>
              <a:off x="8335047" y="524782"/>
              <a:ext cx="638640" cy="50760"/>
            </p14:xfrm>
          </p:contentPart>
        </mc:Choice>
        <mc:Fallback xmlns="">
          <p:pic>
            <p:nvPicPr>
              <p:cNvPr id="3" name="Freihand 2">
                <a:extLst>
                  <a:ext uri="{FF2B5EF4-FFF2-40B4-BE49-F238E27FC236}">
                    <a16:creationId xmlns:a16="http://schemas.microsoft.com/office/drawing/2014/main" id="{2AA0AB19-87A7-AEE6-2686-9D980B71614E}"/>
                  </a:ext>
                </a:extLst>
              </p:cNvPr>
              <p:cNvPicPr/>
              <p:nvPr/>
            </p:nvPicPr>
            <p:blipFill>
              <a:blip r:embed="rId4"/>
              <a:stretch>
                <a:fillRect/>
              </a:stretch>
            </p:blipFill>
            <p:spPr>
              <a:xfrm>
                <a:off x="8326407" y="516142"/>
                <a:ext cx="6562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0" name="Freihand 29">
                <a:extLst>
                  <a:ext uri="{FF2B5EF4-FFF2-40B4-BE49-F238E27FC236}">
                    <a16:creationId xmlns:a16="http://schemas.microsoft.com/office/drawing/2014/main" id="{BFB433DA-F6DA-3565-3DA8-D97A92637DB5}"/>
                  </a:ext>
                </a:extLst>
              </p14:cNvPr>
              <p14:cNvContentPartPr/>
              <p14:nvPr/>
            </p14:nvContentPartPr>
            <p14:xfrm>
              <a:off x="933087" y="3304702"/>
              <a:ext cx="158400" cy="30240"/>
            </p14:xfrm>
          </p:contentPart>
        </mc:Choice>
        <mc:Fallback xmlns="">
          <p:pic>
            <p:nvPicPr>
              <p:cNvPr id="30" name="Freihand 29">
                <a:extLst>
                  <a:ext uri="{FF2B5EF4-FFF2-40B4-BE49-F238E27FC236}">
                    <a16:creationId xmlns:a16="http://schemas.microsoft.com/office/drawing/2014/main" id="{BFB433DA-F6DA-3565-3DA8-D97A92637DB5}"/>
                  </a:ext>
                </a:extLst>
              </p:cNvPr>
              <p:cNvPicPr/>
              <p:nvPr/>
            </p:nvPicPr>
            <p:blipFill>
              <a:blip r:embed="rId6"/>
              <a:stretch>
                <a:fillRect/>
              </a:stretch>
            </p:blipFill>
            <p:spPr>
              <a:xfrm>
                <a:off x="924087" y="3296062"/>
                <a:ext cx="1760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2" name="Freihand 31">
                <a:extLst>
                  <a:ext uri="{FF2B5EF4-FFF2-40B4-BE49-F238E27FC236}">
                    <a16:creationId xmlns:a16="http://schemas.microsoft.com/office/drawing/2014/main" id="{FA941ACF-7F7E-2525-AB53-924585E35C77}"/>
                  </a:ext>
                </a:extLst>
              </p14:cNvPr>
              <p14:cNvContentPartPr/>
              <p14:nvPr/>
            </p14:nvContentPartPr>
            <p14:xfrm>
              <a:off x="1234407" y="3269782"/>
              <a:ext cx="419760" cy="10080"/>
            </p14:xfrm>
          </p:contentPart>
        </mc:Choice>
        <mc:Fallback xmlns="">
          <p:pic>
            <p:nvPicPr>
              <p:cNvPr id="32" name="Freihand 31">
                <a:extLst>
                  <a:ext uri="{FF2B5EF4-FFF2-40B4-BE49-F238E27FC236}">
                    <a16:creationId xmlns:a16="http://schemas.microsoft.com/office/drawing/2014/main" id="{FA941ACF-7F7E-2525-AB53-924585E35C77}"/>
                  </a:ext>
                </a:extLst>
              </p:cNvPr>
              <p:cNvPicPr/>
              <p:nvPr/>
            </p:nvPicPr>
            <p:blipFill>
              <a:blip r:embed="rId8"/>
              <a:stretch>
                <a:fillRect/>
              </a:stretch>
            </p:blipFill>
            <p:spPr>
              <a:xfrm>
                <a:off x="1225407" y="3260782"/>
                <a:ext cx="437400" cy="27720"/>
              </a:xfrm>
              <a:prstGeom prst="rect">
                <a:avLst/>
              </a:prstGeom>
            </p:spPr>
          </p:pic>
        </mc:Fallback>
      </mc:AlternateContent>
      <p:grpSp>
        <p:nvGrpSpPr>
          <p:cNvPr id="48" name="Gruppieren 47">
            <a:extLst>
              <a:ext uri="{FF2B5EF4-FFF2-40B4-BE49-F238E27FC236}">
                <a16:creationId xmlns:a16="http://schemas.microsoft.com/office/drawing/2014/main" id="{E22DEB5B-2AF1-E3A3-520F-5FC1515A1D5F}"/>
              </a:ext>
            </a:extLst>
          </p:cNvPr>
          <p:cNvGrpSpPr/>
          <p:nvPr/>
        </p:nvGrpSpPr>
        <p:grpSpPr>
          <a:xfrm>
            <a:off x="244047" y="3204622"/>
            <a:ext cx="605160" cy="313200"/>
            <a:chOff x="244047" y="3204622"/>
            <a:chExt cx="605160" cy="313200"/>
          </a:xfrm>
        </p:grpSpPr>
        <mc:AlternateContent xmlns:mc="http://schemas.openxmlformats.org/markup-compatibility/2006" xmlns:p14="http://schemas.microsoft.com/office/powerpoint/2010/main">
          <mc:Choice Requires="p14">
            <p:contentPart p14:bwMode="auto" r:id="rId9">
              <p14:nvContentPartPr>
                <p14:cNvPr id="41" name="Freihand 40">
                  <a:extLst>
                    <a:ext uri="{FF2B5EF4-FFF2-40B4-BE49-F238E27FC236}">
                      <a16:creationId xmlns:a16="http://schemas.microsoft.com/office/drawing/2014/main" id="{3C792A98-F796-0C67-269B-857F1AC5B821}"/>
                    </a:ext>
                  </a:extLst>
                </p14:cNvPr>
                <p14:cNvContentPartPr/>
                <p14:nvPr/>
              </p14:nvContentPartPr>
              <p14:xfrm>
                <a:off x="249447" y="3315502"/>
                <a:ext cx="91080" cy="163440"/>
              </p14:xfrm>
            </p:contentPart>
          </mc:Choice>
          <mc:Fallback xmlns="">
            <p:pic>
              <p:nvPicPr>
                <p:cNvPr id="41" name="Freihand 40">
                  <a:extLst>
                    <a:ext uri="{FF2B5EF4-FFF2-40B4-BE49-F238E27FC236}">
                      <a16:creationId xmlns:a16="http://schemas.microsoft.com/office/drawing/2014/main" id="{3C792A98-F796-0C67-269B-857F1AC5B821}"/>
                    </a:ext>
                  </a:extLst>
                </p:cNvPr>
                <p:cNvPicPr/>
                <p:nvPr/>
              </p:nvPicPr>
              <p:blipFill>
                <a:blip r:embed="rId10"/>
                <a:stretch>
                  <a:fillRect/>
                </a:stretch>
              </p:blipFill>
              <p:spPr>
                <a:xfrm>
                  <a:off x="240807" y="3306862"/>
                  <a:ext cx="1087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2" name="Freihand 41">
                  <a:extLst>
                    <a:ext uri="{FF2B5EF4-FFF2-40B4-BE49-F238E27FC236}">
                      <a16:creationId xmlns:a16="http://schemas.microsoft.com/office/drawing/2014/main" id="{31364E81-EAA2-36CE-868B-A154F33E0AF6}"/>
                    </a:ext>
                  </a:extLst>
                </p14:cNvPr>
                <p14:cNvContentPartPr/>
                <p14:nvPr/>
              </p14:nvContentPartPr>
              <p14:xfrm>
                <a:off x="244047" y="3204622"/>
                <a:ext cx="6480" cy="13320"/>
              </p14:xfrm>
            </p:contentPart>
          </mc:Choice>
          <mc:Fallback xmlns="">
            <p:pic>
              <p:nvPicPr>
                <p:cNvPr id="42" name="Freihand 41">
                  <a:extLst>
                    <a:ext uri="{FF2B5EF4-FFF2-40B4-BE49-F238E27FC236}">
                      <a16:creationId xmlns:a16="http://schemas.microsoft.com/office/drawing/2014/main" id="{31364E81-EAA2-36CE-868B-A154F33E0AF6}"/>
                    </a:ext>
                  </a:extLst>
                </p:cNvPr>
                <p:cNvPicPr/>
                <p:nvPr/>
              </p:nvPicPr>
              <p:blipFill>
                <a:blip r:embed="rId12"/>
                <a:stretch>
                  <a:fillRect/>
                </a:stretch>
              </p:blipFill>
              <p:spPr>
                <a:xfrm>
                  <a:off x="235407" y="3195982"/>
                  <a:ext cx="241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3" name="Freihand 42">
                  <a:extLst>
                    <a:ext uri="{FF2B5EF4-FFF2-40B4-BE49-F238E27FC236}">
                      <a16:creationId xmlns:a16="http://schemas.microsoft.com/office/drawing/2014/main" id="{4C3DC074-7C3C-E4EB-2990-3516BC6A0BD4}"/>
                    </a:ext>
                  </a:extLst>
                </p14:cNvPr>
                <p14:cNvContentPartPr/>
                <p14:nvPr/>
              </p14:nvContentPartPr>
              <p14:xfrm>
                <a:off x="332607" y="3224782"/>
                <a:ext cx="101880" cy="136440"/>
              </p14:xfrm>
            </p:contentPart>
          </mc:Choice>
          <mc:Fallback xmlns="">
            <p:pic>
              <p:nvPicPr>
                <p:cNvPr id="43" name="Freihand 42">
                  <a:extLst>
                    <a:ext uri="{FF2B5EF4-FFF2-40B4-BE49-F238E27FC236}">
                      <a16:creationId xmlns:a16="http://schemas.microsoft.com/office/drawing/2014/main" id="{4C3DC074-7C3C-E4EB-2990-3516BC6A0BD4}"/>
                    </a:ext>
                  </a:extLst>
                </p:cNvPr>
                <p:cNvPicPr/>
                <p:nvPr/>
              </p:nvPicPr>
              <p:blipFill>
                <a:blip r:embed="rId14"/>
                <a:stretch>
                  <a:fillRect/>
                </a:stretch>
              </p:blipFill>
              <p:spPr>
                <a:xfrm>
                  <a:off x="323607" y="3216142"/>
                  <a:ext cx="1195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4" name="Freihand 43">
                  <a:extLst>
                    <a:ext uri="{FF2B5EF4-FFF2-40B4-BE49-F238E27FC236}">
                      <a16:creationId xmlns:a16="http://schemas.microsoft.com/office/drawing/2014/main" id="{98D9332B-1EA1-21D4-576B-41E63B678828}"/>
                    </a:ext>
                  </a:extLst>
                </p14:cNvPr>
                <p14:cNvContentPartPr/>
                <p14:nvPr/>
              </p14:nvContentPartPr>
              <p14:xfrm>
                <a:off x="439887" y="3268342"/>
                <a:ext cx="83520" cy="219240"/>
              </p14:xfrm>
            </p:contentPart>
          </mc:Choice>
          <mc:Fallback xmlns="">
            <p:pic>
              <p:nvPicPr>
                <p:cNvPr id="44" name="Freihand 43">
                  <a:extLst>
                    <a:ext uri="{FF2B5EF4-FFF2-40B4-BE49-F238E27FC236}">
                      <a16:creationId xmlns:a16="http://schemas.microsoft.com/office/drawing/2014/main" id="{98D9332B-1EA1-21D4-576B-41E63B678828}"/>
                    </a:ext>
                  </a:extLst>
                </p:cNvPr>
                <p:cNvPicPr/>
                <p:nvPr/>
              </p:nvPicPr>
              <p:blipFill>
                <a:blip r:embed="rId16"/>
                <a:stretch>
                  <a:fillRect/>
                </a:stretch>
              </p:blipFill>
              <p:spPr>
                <a:xfrm>
                  <a:off x="430887" y="3259342"/>
                  <a:ext cx="10116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5" name="Freihand 44">
                  <a:extLst>
                    <a:ext uri="{FF2B5EF4-FFF2-40B4-BE49-F238E27FC236}">
                      <a16:creationId xmlns:a16="http://schemas.microsoft.com/office/drawing/2014/main" id="{D9BA1778-8E28-2A56-6DE2-4C38631E26BB}"/>
                    </a:ext>
                  </a:extLst>
                </p14:cNvPr>
                <p14:cNvContentPartPr/>
                <p14:nvPr/>
              </p14:nvContentPartPr>
              <p14:xfrm>
                <a:off x="566967" y="3258982"/>
                <a:ext cx="92880" cy="187200"/>
              </p14:xfrm>
            </p:contentPart>
          </mc:Choice>
          <mc:Fallback xmlns="">
            <p:pic>
              <p:nvPicPr>
                <p:cNvPr id="45" name="Freihand 44">
                  <a:extLst>
                    <a:ext uri="{FF2B5EF4-FFF2-40B4-BE49-F238E27FC236}">
                      <a16:creationId xmlns:a16="http://schemas.microsoft.com/office/drawing/2014/main" id="{D9BA1778-8E28-2A56-6DE2-4C38631E26BB}"/>
                    </a:ext>
                  </a:extLst>
                </p:cNvPr>
                <p:cNvPicPr/>
                <p:nvPr/>
              </p:nvPicPr>
              <p:blipFill>
                <a:blip r:embed="rId18"/>
                <a:stretch>
                  <a:fillRect/>
                </a:stretch>
              </p:blipFill>
              <p:spPr>
                <a:xfrm>
                  <a:off x="557967" y="3249982"/>
                  <a:ext cx="1105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6" name="Freihand 45">
                  <a:extLst>
                    <a:ext uri="{FF2B5EF4-FFF2-40B4-BE49-F238E27FC236}">
                      <a16:creationId xmlns:a16="http://schemas.microsoft.com/office/drawing/2014/main" id="{E4735F48-2706-29EA-B8DD-0227DAFB50EB}"/>
                    </a:ext>
                  </a:extLst>
                </p14:cNvPr>
                <p14:cNvContentPartPr/>
                <p14:nvPr/>
              </p14:nvContentPartPr>
              <p14:xfrm>
                <a:off x="691167" y="3395782"/>
                <a:ext cx="87840" cy="122040"/>
              </p14:xfrm>
            </p:contentPart>
          </mc:Choice>
          <mc:Fallback xmlns="">
            <p:pic>
              <p:nvPicPr>
                <p:cNvPr id="46" name="Freihand 45">
                  <a:extLst>
                    <a:ext uri="{FF2B5EF4-FFF2-40B4-BE49-F238E27FC236}">
                      <a16:creationId xmlns:a16="http://schemas.microsoft.com/office/drawing/2014/main" id="{E4735F48-2706-29EA-B8DD-0227DAFB50EB}"/>
                    </a:ext>
                  </a:extLst>
                </p:cNvPr>
                <p:cNvPicPr/>
                <p:nvPr/>
              </p:nvPicPr>
              <p:blipFill>
                <a:blip r:embed="rId20"/>
                <a:stretch>
                  <a:fillRect/>
                </a:stretch>
              </p:blipFill>
              <p:spPr>
                <a:xfrm>
                  <a:off x="682527" y="3387142"/>
                  <a:ext cx="1054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7" name="Freihand 46">
                  <a:extLst>
                    <a:ext uri="{FF2B5EF4-FFF2-40B4-BE49-F238E27FC236}">
                      <a16:creationId xmlns:a16="http://schemas.microsoft.com/office/drawing/2014/main" id="{3175CA5B-4999-2EA2-A009-41785070FC14}"/>
                    </a:ext>
                  </a:extLst>
                </p14:cNvPr>
                <p14:cNvContentPartPr/>
                <p14:nvPr/>
              </p14:nvContentPartPr>
              <p14:xfrm>
                <a:off x="802407" y="3242422"/>
                <a:ext cx="46800" cy="245880"/>
              </p14:xfrm>
            </p:contentPart>
          </mc:Choice>
          <mc:Fallback xmlns="">
            <p:pic>
              <p:nvPicPr>
                <p:cNvPr id="47" name="Freihand 46">
                  <a:extLst>
                    <a:ext uri="{FF2B5EF4-FFF2-40B4-BE49-F238E27FC236}">
                      <a16:creationId xmlns:a16="http://schemas.microsoft.com/office/drawing/2014/main" id="{3175CA5B-4999-2EA2-A009-41785070FC14}"/>
                    </a:ext>
                  </a:extLst>
                </p:cNvPr>
                <p:cNvPicPr/>
                <p:nvPr/>
              </p:nvPicPr>
              <p:blipFill>
                <a:blip r:embed="rId22"/>
                <a:stretch>
                  <a:fillRect/>
                </a:stretch>
              </p:blipFill>
              <p:spPr>
                <a:xfrm>
                  <a:off x="793767" y="3233422"/>
                  <a:ext cx="64440" cy="263520"/>
                </a:xfrm>
                <a:prstGeom prst="rect">
                  <a:avLst/>
                </a:prstGeom>
              </p:spPr>
            </p:pic>
          </mc:Fallback>
        </mc:AlternateContent>
      </p:grpSp>
      <p:grpSp>
        <p:nvGrpSpPr>
          <p:cNvPr id="57" name="Gruppieren 56">
            <a:extLst>
              <a:ext uri="{FF2B5EF4-FFF2-40B4-BE49-F238E27FC236}">
                <a16:creationId xmlns:a16="http://schemas.microsoft.com/office/drawing/2014/main" id="{FA3B7153-84D7-B3B2-A38D-B0E0187354ED}"/>
              </a:ext>
            </a:extLst>
          </p:cNvPr>
          <p:cNvGrpSpPr/>
          <p:nvPr/>
        </p:nvGrpSpPr>
        <p:grpSpPr>
          <a:xfrm>
            <a:off x="4069767" y="4768102"/>
            <a:ext cx="790200" cy="313560"/>
            <a:chOff x="4069767" y="4768102"/>
            <a:chExt cx="790200" cy="313560"/>
          </a:xfrm>
        </p:grpSpPr>
        <mc:AlternateContent xmlns:mc="http://schemas.openxmlformats.org/markup-compatibility/2006" xmlns:p14="http://schemas.microsoft.com/office/powerpoint/2010/main">
          <mc:Choice Requires="p14">
            <p:contentPart p14:bwMode="auto" r:id="rId23">
              <p14:nvContentPartPr>
                <p14:cNvPr id="49" name="Freihand 48">
                  <a:extLst>
                    <a:ext uri="{FF2B5EF4-FFF2-40B4-BE49-F238E27FC236}">
                      <a16:creationId xmlns:a16="http://schemas.microsoft.com/office/drawing/2014/main" id="{0DE8BEC4-949A-7445-845A-F06384335D86}"/>
                    </a:ext>
                  </a:extLst>
                </p14:cNvPr>
                <p14:cNvContentPartPr/>
                <p14:nvPr/>
              </p14:nvContentPartPr>
              <p14:xfrm>
                <a:off x="4069767" y="4851982"/>
                <a:ext cx="68040" cy="82440"/>
              </p14:xfrm>
            </p:contentPart>
          </mc:Choice>
          <mc:Fallback xmlns="">
            <p:pic>
              <p:nvPicPr>
                <p:cNvPr id="49" name="Freihand 48">
                  <a:extLst>
                    <a:ext uri="{FF2B5EF4-FFF2-40B4-BE49-F238E27FC236}">
                      <a16:creationId xmlns:a16="http://schemas.microsoft.com/office/drawing/2014/main" id="{0DE8BEC4-949A-7445-845A-F06384335D86}"/>
                    </a:ext>
                  </a:extLst>
                </p:cNvPr>
                <p:cNvPicPr/>
                <p:nvPr/>
              </p:nvPicPr>
              <p:blipFill>
                <a:blip r:embed="rId24"/>
                <a:stretch>
                  <a:fillRect/>
                </a:stretch>
              </p:blipFill>
              <p:spPr>
                <a:xfrm>
                  <a:off x="4060767" y="4843342"/>
                  <a:ext cx="856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0" name="Freihand 49">
                  <a:extLst>
                    <a:ext uri="{FF2B5EF4-FFF2-40B4-BE49-F238E27FC236}">
                      <a16:creationId xmlns:a16="http://schemas.microsoft.com/office/drawing/2014/main" id="{2C4D921B-EA21-68CE-4B72-B0A2B37CA833}"/>
                    </a:ext>
                  </a:extLst>
                </p14:cNvPr>
                <p14:cNvContentPartPr/>
                <p14:nvPr/>
              </p14:nvContentPartPr>
              <p14:xfrm>
                <a:off x="4103607" y="4856662"/>
                <a:ext cx="57600" cy="206280"/>
              </p14:xfrm>
            </p:contentPart>
          </mc:Choice>
          <mc:Fallback xmlns="">
            <p:pic>
              <p:nvPicPr>
                <p:cNvPr id="50" name="Freihand 49">
                  <a:extLst>
                    <a:ext uri="{FF2B5EF4-FFF2-40B4-BE49-F238E27FC236}">
                      <a16:creationId xmlns:a16="http://schemas.microsoft.com/office/drawing/2014/main" id="{2C4D921B-EA21-68CE-4B72-B0A2B37CA833}"/>
                    </a:ext>
                  </a:extLst>
                </p:cNvPr>
                <p:cNvPicPr/>
                <p:nvPr/>
              </p:nvPicPr>
              <p:blipFill>
                <a:blip r:embed="rId26"/>
                <a:stretch>
                  <a:fillRect/>
                </a:stretch>
              </p:blipFill>
              <p:spPr>
                <a:xfrm>
                  <a:off x="4094967" y="4848022"/>
                  <a:ext cx="752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1" name="Freihand 50">
                  <a:extLst>
                    <a:ext uri="{FF2B5EF4-FFF2-40B4-BE49-F238E27FC236}">
                      <a16:creationId xmlns:a16="http://schemas.microsoft.com/office/drawing/2014/main" id="{0C6FF912-7C0E-2214-1EC1-4E9304B6AA1A}"/>
                    </a:ext>
                  </a:extLst>
                </p14:cNvPr>
                <p14:cNvContentPartPr/>
                <p14:nvPr/>
              </p14:nvContentPartPr>
              <p14:xfrm>
                <a:off x="4210527" y="4805542"/>
                <a:ext cx="66960" cy="117000"/>
              </p14:xfrm>
            </p:contentPart>
          </mc:Choice>
          <mc:Fallback xmlns="">
            <p:pic>
              <p:nvPicPr>
                <p:cNvPr id="51" name="Freihand 50">
                  <a:extLst>
                    <a:ext uri="{FF2B5EF4-FFF2-40B4-BE49-F238E27FC236}">
                      <a16:creationId xmlns:a16="http://schemas.microsoft.com/office/drawing/2014/main" id="{0C6FF912-7C0E-2214-1EC1-4E9304B6AA1A}"/>
                    </a:ext>
                  </a:extLst>
                </p:cNvPr>
                <p:cNvPicPr/>
                <p:nvPr/>
              </p:nvPicPr>
              <p:blipFill>
                <a:blip r:embed="rId28"/>
                <a:stretch>
                  <a:fillRect/>
                </a:stretch>
              </p:blipFill>
              <p:spPr>
                <a:xfrm>
                  <a:off x="4201527" y="4796902"/>
                  <a:ext cx="846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2" name="Freihand 51">
                  <a:extLst>
                    <a:ext uri="{FF2B5EF4-FFF2-40B4-BE49-F238E27FC236}">
                      <a16:creationId xmlns:a16="http://schemas.microsoft.com/office/drawing/2014/main" id="{B395993F-367D-DE0D-6C06-A58DDDA29B73}"/>
                    </a:ext>
                  </a:extLst>
                </p14:cNvPr>
                <p14:cNvContentPartPr/>
                <p14:nvPr/>
              </p14:nvContentPartPr>
              <p14:xfrm>
                <a:off x="4406727" y="4768102"/>
                <a:ext cx="48240" cy="257400"/>
              </p14:xfrm>
            </p:contentPart>
          </mc:Choice>
          <mc:Fallback xmlns="">
            <p:pic>
              <p:nvPicPr>
                <p:cNvPr id="52" name="Freihand 51">
                  <a:extLst>
                    <a:ext uri="{FF2B5EF4-FFF2-40B4-BE49-F238E27FC236}">
                      <a16:creationId xmlns:a16="http://schemas.microsoft.com/office/drawing/2014/main" id="{B395993F-367D-DE0D-6C06-A58DDDA29B73}"/>
                    </a:ext>
                  </a:extLst>
                </p:cNvPr>
                <p:cNvPicPr/>
                <p:nvPr/>
              </p:nvPicPr>
              <p:blipFill>
                <a:blip r:embed="rId30"/>
                <a:stretch>
                  <a:fillRect/>
                </a:stretch>
              </p:blipFill>
              <p:spPr>
                <a:xfrm>
                  <a:off x="4398087" y="4759102"/>
                  <a:ext cx="6588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4" name="Freihand 53">
                  <a:extLst>
                    <a:ext uri="{FF2B5EF4-FFF2-40B4-BE49-F238E27FC236}">
                      <a16:creationId xmlns:a16="http://schemas.microsoft.com/office/drawing/2014/main" id="{D34879FF-5C8E-FBEE-D0EB-B10D55B7C93A}"/>
                    </a:ext>
                  </a:extLst>
                </p14:cNvPr>
                <p14:cNvContentPartPr/>
                <p14:nvPr/>
              </p14:nvContentPartPr>
              <p14:xfrm>
                <a:off x="4502127" y="4823902"/>
                <a:ext cx="111240" cy="136800"/>
              </p14:xfrm>
            </p:contentPart>
          </mc:Choice>
          <mc:Fallback xmlns="">
            <p:pic>
              <p:nvPicPr>
                <p:cNvPr id="54" name="Freihand 53">
                  <a:extLst>
                    <a:ext uri="{FF2B5EF4-FFF2-40B4-BE49-F238E27FC236}">
                      <a16:creationId xmlns:a16="http://schemas.microsoft.com/office/drawing/2014/main" id="{D34879FF-5C8E-FBEE-D0EB-B10D55B7C93A}"/>
                    </a:ext>
                  </a:extLst>
                </p:cNvPr>
                <p:cNvPicPr/>
                <p:nvPr/>
              </p:nvPicPr>
              <p:blipFill>
                <a:blip r:embed="rId32"/>
                <a:stretch>
                  <a:fillRect/>
                </a:stretch>
              </p:blipFill>
              <p:spPr>
                <a:xfrm>
                  <a:off x="4493127" y="4814902"/>
                  <a:ext cx="1288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5" name="Freihand 54">
                  <a:extLst>
                    <a:ext uri="{FF2B5EF4-FFF2-40B4-BE49-F238E27FC236}">
                      <a16:creationId xmlns:a16="http://schemas.microsoft.com/office/drawing/2014/main" id="{BDEB6BD4-D3E7-3957-B74B-EAF43DE68FA9}"/>
                    </a:ext>
                  </a:extLst>
                </p14:cNvPr>
                <p14:cNvContentPartPr/>
                <p14:nvPr/>
              </p14:nvContentPartPr>
              <p14:xfrm>
                <a:off x="4673487" y="4926142"/>
                <a:ext cx="102600" cy="137520"/>
              </p14:xfrm>
            </p:contentPart>
          </mc:Choice>
          <mc:Fallback xmlns="">
            <p:pic>
              <p:nvPicPr>
                <p:cNvPr id="55" name="Freihand 54">
                  <a:extLst>
                    <a:ext uri="{FF2B5EF4-FFF2-40B4-BE49-F238E27FC236}">
                      <a16:creationId xmlns:a16="http://schemas.microsoft.com/office/drawing/2014/main" id="{BDEB6BD4-D3E7-3957-B74B-EAF43DE68FA9}"/>
                    </a:ext>
                  </a:extLst>
                </p:cNvPr>
                <p:cNvPicPr/>
                <p:nvPr/>
              </p:nvPicPr>
              <p:blipFill>
                <a:blip r:embed="rId34"/>
                <a:stretch>
                  <a:fillRect/>
                </a:stretch>
              </p:blipFill>
              <p:spPr>
                <a:xfrm>
                  <a:off x="4664487" y="4917142"/>
                  <a:ext cx="1202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6" name="Freihand 55">
                  <a:extLst>
                    <a:ext uri="{FF2B5EF4-FFF2-40B4-BE49-F238E27FC236}">
                      <a16:creationId xmlns:a16="http://schemas.microsoft.com/office/drawing/2014/main" id="{8176FCCC-0A2E-14C2-4907-F5B8C1481F5D}"/>
                    </a:ext>
                  </a:extLst>
                </p14:cNvPr>
                <p14:cNvContentPartPr/>
                <p14:nvPr/>
              </p14:nvContentPartPr>
              <p14:xfrm>
                <a:off x="4772847" y="4797982"/>
                <a:ext cx="87120" cy="283680"/>
              </p14:xfrm>
            </p:contentPart>
          </mc:Choice>
          <mc:Fallback xmlns="">
            <p:pic>
              <p:nvPicPr>
                <p:cNvPr id="56" name="Freihand 55">
                  <a:extLst>
                    <a:ext uri="{FF2B5EF4-FFF2-40B4-BE49-F238E27FC236}">
                      <a16:creationId xmlns:a16="http://schemas.microsoft.com/office/drawing/2014/main" id="{8176FCCC-0A2E-14C2-4907-F5B8C1481F5D}"/>
                    </a:ext>
                  </a:extLst>
                </p:cNvPr>
                <p:cNvPicPr/>
                <p:nvPr/>
              </p:nvPicPr>
              <p:blipFill>
                <a:blip r:embed="rId36"/>
                <a:stretch>
                  <a:fillRect/>
                </a:stretch>
              </p:blipFill>
              <p:spPr>
                <a:xfrm>
                  <a:off x="4764207" y="4789342"/>
                  <a:ext cx="104760" cy="301320"/>
                </a:xfrm>
                <a:prstGeom prst="rect">
                  <a:avLst/>
                </a:prstGeom>
              </p:spPr>
            </p:pic>
          </mc:Fallback>
        </mc:AlternateContent>
      </p:grpSp>
      <p:grpSp>
        <p:nvGrpSpPr>
          <p:cNvPr id="79" name="Gruppieren 78">
            <a:extLst>
              <a:ext uri="{FF2B5EF4-FFF2-40B4-BE49-F238E27FC236}">
                <a16:creationId xmlns:a16="http://schemas.microsoft.com/office/drawing/2014/main" id="{36128BC4-0D56-239A-E118-ED335498CC19}"/>
              </a:ext>
            </a:extLst>
          </p:cNvPr>
          <p:cNvGrpSpPr/>
          <p:nvPr/>
        </p:nvGrpSpPr>
        <p:grpSpPr>
          <a:xfrm>
            <a:off x="1901487" y="1028422"/>
            <a:ext cx="6697080" cy="3658680"/>
            <a:chOff x="1901487" y="1028422"/>
            <a:chExt cx="6697080" cy="3658680"/>
          </a:xfrm>
        </p:grpSpPr>
        <mc:AlternateContent xmlns:mc="http://schemas.openxmlformats.org/markup-compatibility/2006" xmlns:p14="http://schemas.microsoft.com/office/powerpoint/2010/main">
          <mc:Choice Requires="p14">
            <p:contentPart p14:bwMode="auto" r:id="rId37">
              <p14:nvContentPartPr>
                <p14:cNvPr id="5" name="Freihand 4">
                  <a:extLst>
                    <a:ext uri="{FF2B5EF4-FFF2-40B4-BE49-F238E27FC236}">
                      <a16:creationId xmlns:a16="http://schemas.microsoft.com/office/drawing/2014/main" id="{F24E7E91-FFCD-CE86-A976-31C19EC4C848}"/>
                    </a:ext>
                  </a:extLst>
                </p14:cNvPr>
                <p14:cNvContentPartPr/>
                <p14:nvPr/>
              </p14:nvContentPartPr>
              <p14:xfrm>
                <a:off x="2234487" y="1199062"/>
                <a:ext cx="38160" cy="7560"/>
              </p14:xfrm>
            </p:contentPart>
          </mc:Choice>
          <mc:Fallback xmlns="">
            <p:pic>
              <p:nvPicPr>
                <p:cNvPr id="5" name="Freihand 4">
                  <a:extLst>
                    <a:ext uri="{FF2B5EF4-FFF2-40B4-BE49-F238E27FC236}">
                      <a16:creationId xmlns:a16="http://schemas.microsoft.com/office/drawing/2014/main" id="{F24E7E91-FFCD-CE86-A976-31C19EC4C848}"/>
                    </a:ext>
                  </a:extLst>
                </p:cNvPr>
                <p:cNvPicPr/>
                <p:nvPr/>
              </p:nvPicPr>
              <p:blipFill>
                <a:blip r:embed="rId38"/>
                <a:stretch>
                  <a:fillRect/>
                </a:stretch>
              </p:blipFill>
              <p:spPr>
                <a:xfrm>
                  <a:off x="2225487" y="1190422"/>
                  <a:ext cx="558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 name="Freihand 6">
                  <a:extLst>
                    <a:ext uri="{FF2B5EF4-FFF2-40B4-BE49-F238E27FC236}">
                      <a16:creationId xmlns:a16="http://schemas.microsoft.com/office/drawing/2014/main" id="{F66F68D2-D981-64A8-49E7-F6AC57417F4D}"/>
                    </a:ext>
                  </a:extLst>
                </p14:cNvPr>
                <p14:cNvContentPartPr/>
                <p14:nvPr/>
              </p14:nvContentPartPr>
              <p14:xfrm>
                <a:off x="2195247" y="1119502"/>
                <a:ext cx="141120" cy="35640"/>
              </p14:xfrm>
            </p:contentPart>
          </mc:Choice>
          <mc:Fallback xmlns="">
            <p:pic>
              <p:nvPicPr>
                <p:cNvPr id="7" name="Freihand 6">
                  <a:extLst>
                    <a:ext uri="{FF2B5EF4-FFF2-40B4-BE49-F238E27FC236}">
                      <a16:creationId xmlns:a16="http://schemas.microsoft.com/office/drawing/2014/main" id="{F66F68D2-D981-64A8-49E7-F6AC57417F4D}"/>
                    </a:ext>
                  </a:extLst>
                </p:cNvPr>
                <p:cNvPicPr/>
                <p:nvPr/>
              </p:nvPicPr>
              <p:blipFill>
                <a:blip r:embed="rId40"/>
                <a:stretch>
                  <a:fillRect/>
                </a:stretch>
              </p:blipFill>
              <p:spPr>
                <a:xfrm>
                  <a:off x="2186247" y="1110862"/>
                  <a:ext cx="1587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5" name="Freihand 14">
                  <a:extLst>
                    <a:ext uri="{FF2B5EF4-FFF2-40B4-BE49-F238E27FC236}">
                      <a16:creationId xmlns:a16="http://schemas.microsoft.com/office/drawing/2014/main" id="{CF135C58-64A7-BA99-C1DF-277F1C085527}"/>
                    </a:ext>
                  </a:extLst>
                </p14:cNvPr>
                <p14:cNvContentPartPr/>
                <p14:nvPr/>
              </p14:nvContentPartPr>
              <p14:xfrm>
                <a:off x="2211807" y="1195102"/>
                <a:ext cx="103680" cy="20880"/>
              </p14:xfrm>
            </p:contentPart>
          </mc:Choice>
          <mc:Fallback xmlns="">
            <p:pic>
              <p:nvPicPr>
                <p:cNvPr id="15" name="Freihand 14">
                  <a:extLst>
                    <a:ext uri="{FF2B5EF4-FFF2-40B4-BE49-F238E27FC236}">
                      <a16:creationId xmlns:a16="http://schemas.microsoft.com/office/drawing/2014/main" id="{CF135C58-64A7-BA99-C1DF-277F1C085527}"/>
                    </a:ext>
                  </a:extLst>
                </p:cNvPr>
                <p:cNvPicPr/>
                <p:nvPr/>
              </p:nvPicPr>
              <p:blipFill>
                <a:blip r:embed="rId42"/>
                <a:stretch>
                  <a:fillRect/>
                </a:stretch>
              </p:blipFill>
              <p:spPr>
                <a:xfrm>
                  <a:off x="2202807" y="1186102"/>
                  <a:ext cx="1213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7" name="Freihand 16">
                  <a:extLst>
                    <a:ext uri="{FF2B5EF4-FFF2-40B4-BE49-F238E27FC236}">
                      <a16:creationId xmlns:a16="http://schemas.microsoft.com/office/drawing/2014/main" id="{66E14BA3-504C-46D3-24DC-794548C5B333}"/>
                    </a:ext>
                  </a:extLst>
                </p14:cNvPr>
                <p14:cNvContentPartPr/>
                <p14:nvPr/>
              </p14:nvContentPartPr>
              <p14:xfrm>
                <a:off x="2447607" y="1037422"/>
                <a:ext cx="107640" cy="183600"/>
              </p14:xfrm>
            </p:contentPart>
          </mc:Choice>
          <mc:Fallback xmlns="">
            <p:pic>
              <p:nvPicPr>
                <p:cNvPr id="17" name="Freihand 16">
                  <a:extLst>
                    <a:ext uri="{FF2B5EF4-FFF2-40B4-BE49-F238E27FC236}">
                      <a16:creationId xmlns:a16="http://schemas.microsoft.com/office/drawing/2014/main" id="{66E14BA3-504C-46D3-24DC-794548C5B333}"/>
                    </a:ext>
                  </a:extLst>
                </p:cNvPr>
                <p:cNvPicPr/>
                <p:nvPr/>
              </p:nvPicPr>
              <p:blipFill>
                <a:blip r:embed="rId44"/>
                <a:stretch>
                  <a:fillRect/>
                </a:stretch>
              </p:blipFill>
              <p:spPr>
                <a:xfrm>
                  <a:off x="2438607" y="1028782"/>
                  <a:ext cx="1252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8" name="Freihand 17">
                  <a:extLst>
                    <a:ext uri="{FF2B5EF4-FFF2-40B4-BE49-F238E27FC236}">
                      <a16:creationId xmlns:a16="http://schemas.microsoft.com/office/drawing/2014/main" id="{2AC405C8-F8A9-F872-608D-827604965C4E}"/>
                    </a:ext>
                  </a:extLst>
                </p14:cNvPr>
                <p14:cNvContentPartPr/>
                <p14:nvPr/>
              </p14:nvContentPartPr>
              <p14:xfrm>
                <a:off x="2587647" y="1175302"/>
                <a:ext cx="57600" cy="87480"/>
              </p14:xfrm>
            </p:contentPart>
          </mc:Choice>
          <mc:Fallback xmlns="">
            <p:pic>
              <p:nvPicPr>
                <p:cNvPr id="18" name="Freihand 17">
                  <a:extLst>
                    <a:ext uri="{FF2B5EF4-FFF2-40B4-BE49-F238E27FC236}">
                      <a16:creationId xmlns:a16="http://schemas.microsoft.com/office/drawing/2014/main" id="{2AC405C8-F8A9-F872-608D-827604965C4E}"/>
                    </a:ext>
                  </a:extLst>
                </p:cNvPr>
                <p:cNvPicPr/>
                <p:nvPr/>
              </p:nvPicPr>
              <p:blipFill>
                <a:blip r:embed="rId46"/>
                <a:stretch>
                  <a:fillRect/>
                </a:stretch>
              </p:blipFill>
              <p:spPr>
                <a:xfrm>
                  <a:off x="2579007" y="1166662"/>
                  <a:ext cx="752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0" name="Freihand 19">
                  <a:extLst>
                    <a:ext uri="{FF2B5EF4-FFF2-40B4-BE49-F238E27FC236}">
                      <a16:creationId xmlns:a16="http://schemas.microsoft.com/office/drawing/2014/main" id="{77C37E47-E2E4-A8E5-4E44-4D8139F516AC}"/>
                    </a:ext>
                  </a:extLst>
                </p14:cNvPr>
                <p14:cNvContentPartPr/>
                <p14:nvPr/>
              </p14:nvContentPartPr>
              <p14:xfrm>
                <a:off x="2676207" y="1106902"/>
                <a:ext cx="122760" cy="108360"/>
              </p14:xfrm>
            </p:contentPart>
          </mc:Choice>
          <mc:Fallback xmlns="">
            <p:pic>
              <p:nvPicPr>
                <p:cNvPr id="20" name="Freihand 19">
                  <a:extLst>
                    <a:ext uri="{FF2B5EF4-FFF2-40B4-BE49-F238E27FC236}">
                      <a16:creationId xmlns:a16="http://schemas.microsoft.com/office/drawing/2014/main" id="{77C37E47-E2E4-A8E5-4E44-4D8139F516AC}"/>
                    </a:ext>
                  </a:extLst>
                </p:cNvPr>
                <p:cNvPicPr/>
                <p:nvPr/>
              </p:nvPicPr>
              <p:blipFill>
                <a:blip r:embed="rId48"/>
                <a:stretch>
                  <a:fillRect/>
                </a:stretch>
              </p:blipFill>
              <p:spPr>
                <a:xfrm>
                  <a:off x="2667207" y="1097902"/>
                  <a:ext cx="1404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3" name="Freihand 22">
                  <a:extLst>
                    <a:ext uri="{FF2B5EF4-FFF2-40B4-BE49-F238E27FC236}">
                      <a16:creationId xmlns:a16="http://schemas.microsoft.com/office/drawing/2014/main" id="{9F305C72-3942-DA26-F2CB-E6EBAF0E752D}"/>
                    </a:ext>
                  </a:extLst>
                </p14:cNvPr>
                <p14:cNvContentPartPr/>
                <p14:nvPr/>
              </p14:nvContentPartPr>
              <p14:xfrm>
                <a:off x="2878887" y="1028422"/>
                <a:ext cx="96480" cy="172800"/>
              </p14:xfrm>
            </p:contentPart>
          </mc:Choice>
          <mc:Fallback xmlns="">
            <p:pic>
              <p:nvPicPr>
                <p:cNvPr id="23" name="Freihand 22">
                  <a:extLst>
                    <a:ext uri="{FF2B5EF4-FFF2-40B4-BE49-F238E27FC236}">
                      <a16:creationId xmlns:a16="http://schemas.microsoft.com/office/drawing/2014/main" id="{9F305C72-3942-DA26-F2CB-E6EBAF0E752D}"/>
                    </a:ext>
                  </a:extLst>
                </p:cNvPr>
                <p:cNvPicPr/>
                <p:nvPr/>
              </p:nvPicPr>
              <p:blipFill>
                <a:blip r:embed="rId50"/>
                <a:stretch>
                  <a:fillRect/>
                </a:stretch>
              </p:blipFill>
              <p:spPr>
                <a:xfrm>
                  <a:off x="2869887" y="1019422"/>
                  <a:ext cx="1141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4" name="Freihand 23">
                  <a:extLst>
                    <a:ext uri="{FF2B5EF4-FFF2-40B4-BE49-F238E27FC236}">
                      <a16:creationId xmlns:a16="http://schemas.microsoft.com/office/drawing/2014/main" id="{B5A28BBF-DEB8-405C-BE37-9CE5212E8916}"/>
                    </a:ext>
                  </a:extLst>
                </p14:cNvPr>
                <p14:cNvContentPartPr/>
                <p14:nvPr/>
              </p14:nvContentPartPr>
              <p14:xfrm>
                <a:off x="2867007" y="1177102"/>
                <a:ext cx="145800" cy="26640"/>
              </p14:xfrm>
            </p:contentPart>
          </mc:Choice>
          <mc:Fallback xmlns="">
            <p:pic>
              <p:nvPicPr>
                <p:cNvPr id="24" name="Freihand 23">
                  <a:extLst>
                    <a:ext uri="{FF2B5EF4-FFF2-40B4-BE49-F238E27FC236}">
                      <a16:creationId xmlns:a16="http://schemas.microsoft.com/office/drawing/2014/main" id="{B5A28BBF-DEB8-405C-BE37-9CE5212E8916}"/>
                    </a:ext>
                  </a:extLst>
                </p:cNvPr>
                <p:cNvPicPr/>
                <p:nvPr/>
              </p:nvPicPr>
              <p:blipFill>
                <a:blip r:embed="rId52"/>
                <a:stretch>
                  <a:fillRect/>
                </a:stretch>
              </p:blipFill>
              <p:spPr>
                <a:xfrm>
                  <a:off x="2858007" y="1168102"/>
                  <a:ext cx="1634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5" name="Freihand 24">
                  <a:extLst>
                    <a:ext uri="{FF2B5EF4-FFF2-40B4-BE49-F238E27FC236}">
                      <a16:creationId xmlns:a16="http://schemas.microsoft.com/office/drawing/2014/main" id="{CEF66C95-3C2F-AA6C-2995-8BF8137B739D}"/>
                    </a:ext>
                  </a:extLst>
                </p14:cNvPr>
                <p14:cNvContentPartPr/>
                <p14:nvPr/>
              </p14:nvContentPartPr>
              <p14:xfrm>
                <a:off x="3077967" y="1029502"/>
                <a:ext cx="132120" cy="168840"/>
              </p14:xfrm>
            </p:contentPart>
          </mc:Choice>
          <mc:Fallback xmlns="">
            <p:pic>
              <p:nvPicPr>
                <p:cNvPr id="25" name="Freihand 24">
                  <a:extLst>
                    <a:ext uri="{FF2B5EF4-FFF2-40B4-BE49-F238E27FC236}">
                      <a16:creationId xmlns:a16="http://schemas.microsoft.com/office/drawing/2014/main" id="{CEF66C95-3C2F-AA6C-2995-8BF8137B739D}"/>
                    </a:ext>
                  </a:extLst>
                </p:cNvPr>
                <p:cNvPicPr/>
                <p:nvPr/>
              </p:nvPicPr>
              <p:blipFill>
                <a:blip r:embed="rId54"/>
                <a:stretch>
                  <a:fillRect/>
                </a:stretch>
              </p:blipFill>
              <p:spPr>
                <a:xfrm>
                  <a:off x="3069327" y="1020862"/>
                  <a:ext cx="1497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7" name="Freihand 26">
                  <a:extLst>
                    <a:ext uri="{FF2B5EF4-FFF2-40B4-BE49-F238E27FC236}">
                      <a16:creationId xmlns:a16="http://schemas.microsoft.com/office/drawing/2014/main" id="{8A859317-96A7-1554-43B5-362D1AAA7D6C}"/>
                    </a:ext>
                  </a:extLst>
                </p14:cNvPr>
                <p14:cNvContentPartPr/>
                <p14:nvPr/>
              </p14:nvContentPartPr>
              <p14:xfrm>
                <a:off x="5115567" y="1884502"/>
                <a:ext cx="19440" cy="277920"/>
              </p14:xfrm>
            </p:contentPart>
          </mc:Choice>
          <mc:Fallback xmlns="">
            <p:pic>
              <p:nvPicPr>
                <p:cNvPr id="27" name="Freihand 26">
                  <a:extLst>
                    <a:ext uri="{FF2B5EF4-FFF2-40B4-BE49-F238E27FC236}">
                      <a16:creationId xmlns:a16="http://schemas.microsoft.com/office/drawing/2014/main" id="{8A859317-96A7-1554-43B5-362D1AAA7D6C}"/>
                    </a:ext>
                  </a:extLst>
                </p:cNvPr>
                <p:cNvPicPr/>
                <p:nvPr/>
              </p:nvPicPr>
              <p:blipFill>
                <a:blip r:embed="rId56"/>
                <a:stretch>
                  <a:fillRect/>
                </a:stretch>
              </p:blipFill>
              <p:spPr>
                <a:xfrm>
                  <a:off x="5106927" y="1875502"/>
                  <a:ext cx="3708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8" name="Freihand 27">
                  <a:extLst>
                    <a:ext uri="{FF2B5EF4-FFF2-40B4-BE49-F238E27FC236}">
                      <a16:creationId xmlns:a16="http://schemas.microsoft.com/office/drawing/2014/main" id="{A6BD8BE5-0499-A70C-859C-0CBF956960E2}"/>
                    </a:ext>
                  </a:extLst>
                </p14:cNvPr>
                <p14:cNvContentPartPr/>
                <p14:nvPr/>
              </p14:nvContentPartPr>
              <p14:xfrm>
                <a:off x="2320167" y="1136422"/>
                <a:ext cx="6179400" cy="3053880"/>
              </p14:xfrm>
            </p:contentPart>
          </mc:Choice>
          <mc:Fallback xmlns="">
            <p:pic>
              <p:nvPicPr>
                <p:cNvPr id="28" name="Freihand 27">
                  <a:extLst>
                    <a:ext uri="{FF2B5EF4-FFF2-40B4-BE49-F238E27FC236}">
                      <a16:creationId xmlns:a16="http://schemas.microsoft.com/office/drawing/2014/main" id="{A6BD8BE5-0499-A70C-859C-0CBF956960E2}"/>
                    </a:ext>
                  </a:extLst>
                </p:cNvPr>
                <p:cNvPicPr/>
                <p:nvPr/>
              </p:nvPicPr>
              <p:blipFill>
                <a:blip r:embed="rId58"/>
                <a:stretch>
                  <a:fillRect/>
                </a:stretch>
              </p:blipFill>
              <p:spPr>
                <a:xfrm>
                  <a:off x="2311167" y="1127782"/>
                  <a:ext cx="6197040" cy="30715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3" name="Freihand 32">
                  <a:extLst>
                    <a:ext uri="{FF2B5EF4-FFF2-40B4-BE49-F238E27FC236}">
                      <a16:creationId xmlns:a16="http://schemas.microsoft.com/office/drawing/2014/main" id="{B2B69A75-74AA-2F2F-B898-ECC7B555C1FA}"/>
                    </a:ext>
                  </a:extLst>
                </p14:cNvPr>
                <p14:cNvContentPartPr/>
                <p14:nvPr/>
              </p14:nvContentPartPr>
              <p14:xfrm>
                <a:off x="1901487" y="3243862"/>
                <a:ext cx="816480" cy="15840"/>
              </p14:xfrm>
            </p:contentPart>
          </mc:Choice>
          <mc:Fallback xmlns="">
            <p:pic>
              <p:nvPicPr>
                <p:cNvPr id="33" name="Freihand 32">
                  <a:extLst>
                    <a:ext uri="{FF2B5EF4-FFF2-40B4-BE49-F238E27FC236}">
                      <a16:creationId xmlns:a16="http://schemas.microsoft.com/office/drawing/2014/main" id="{B2B69A75-74AA-2F2F-B898-ECC7B555C1FA}"/>
                    </a:ext>
                  </a:extLst>
                </p:cNvPr>
                <p:cNvPicPr/>
                <p:nvPr/>
              </p:nvPicPr>
              <p:blipFill>
                <a:blip r:embed="rId60"/>
                <a:stretch>
                  <a:fillRect/>
                </a:stretch>
              </p:blipFill>
              <p:spPr>
                <a:xfrm>
                  <a:off x="1892847" y="3235222"/>
                  <a:ext cx="8341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4" name="Freihand 33">
                  <a:extLst>
                    <a:ext uri="{FF2B5EF4-FFF2-40B4-BE49-F238E27FC236}">
                      <a16:creationId xmlns:a16="http://schemas.microsoft.com/office/drawing/2014/main" id="{93185ACF-DDEE-AF3E-D209-0E409DBBD244}"/>
                    </a:ext>
                  </a:extLst>
                </p14:cNvPr>
                <p14:cNvContentPartPr/>
                <p14:nvPr/>
              </p14:nvContentPartPr>
              <p14:xfrm>
                <a:off x="2912367" y="3130462"/>
                <a:ext cx="987840" cy="104040"/>
              </p14:xfrm>
            </p:contentPart>
          </mc:Choice>
          <mc:Fallback xmlns="">
            <p:pic>
              <p:nvPicPr>
                <p:cNvPr id="34" name="Freihand 33">
                  <a:extLst>
                    <a:ext uri="{FF2B5EF4-FFF2-40B4-BE49-F238E27FC236}">
                      <a16:creationId xmlns:a16="http://schemas.microsoft.com/office/drawing/2014/main" id="{93185ACF-DDEE-AF3E-D209-0E409DBBD244}"/>
                    </a:ext>
                  </a:extLst>
                </p:cNvPr>
                <p:cNvPicPr/>
                <p:nvPr/>
              </p:nvPicPr>
              <p:blipFill>
                <a:blip r:embed="rId62"/>
                <a:stretch>
                  <a:fillRect/>
                </a:stretch>
              </p:blipFill>
              <p:spPr>
                <a:xfrm>
                  <a:off x="2903727" y="3121462"/>
                  <a:ext cx="10054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6" name="Freihand 35">
                  <a:extLst>
                    <a:ext uri="{FF2B5EF4-FFF2-40B4-BE49-F238E27FC236}">
                      <a16:creationId xmlns:a16="http://schemas.microsoft.com/office/drawing/2014/main" id="{1CEDC2B2-AF98-3D58-FD58-3FAB199E93D0}"/>
                    </a:ext>
                  </a:extLst>
                </p14:cNvPr>
                <p14:cNvContentPartPr/>
                <p14:nvPr/>
              </p14:nvContentPartPr>
              <p14:xfrm>
                <a:off x="4021887" y="3150982"/>
                <a:ext cx="11160" cy="335880"/>
              </p14:xfrm>
            </p:contentPart>
          </mc:Choice>
          <mc:Fallback xmlns="">
            <p:pic>
              <p:nvPicPr>
                <p:cNvPr id="36" name="Freihand 35">
                  <a:extLst>
                    <a:ext uri="{FF2B5EF4-FFF2-40B4-BE49-F238E27FC236}">
                      <a16:creationId xmlns:a16="http://schemas.microsoft.com/office/drawing/2014/main" id="{1CEDC2B2-AF98-3D58-FD58-3FAB199E93D0}"/>
                    </a:ext>
                  </a:extLst>
                </p:cNvPr>
                <p:cNvPicPr/>
                <p:nvPr/>
              </p:nvPicPr>
              <p:blipFill>
                <a:blip r:embed="rId64"/>
                <a:stretch>
                  <a:fillRect/>
                </a:stretch>
              </p:blipFill>
              <p:spPr>
                <a:xfrm>
                  <a:off x="4012887" y="3142342"/>
                  <a:ext cx="2880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8" name="Freihand 37">
                  <a:extLst>
                    <a:ext uri="{FF2B5EF4-FFF2-40B4-BE49-F238E27FC236}">
                      <a16:creationId xmlns:a16="http://schemas.microsoft.com/office/drawing/2014/main" id="{328CE898-A02C-2D94-959C-07ACD5E057EE}"/>
                    </a:ext>
                  </a:extLst>
                </p14:cNvPr>
                <p14:cNvContentPartPr/>
                <p14:nvPr/>
              </p14:nvContentPartPr>
              <p14:xfrm>
                <a:off x="4066527" y="3775942"/>
                <a:ext cx="38880" cy="910440"/>
              </p14:xfrm>
            </p:contentPart>
          </mc:Choice>
          <mc:Fallback xmlns="">
            <p:pic>
              <p:nvPicPr>
                <p:cNvPr id="38" name="Freihand 37">
                  <a:extLst>
                    <a:ext uri="{FF2B5EF4-FFF2-40B4-BE49-F238E27FC236}">
                      <a16:creationId xmlns:a16="http://schemas.microsoft.com/office/drawing/2014/main" id="{328CE898-A02C-2D94-959C-07ACD5E057EE}"/>
                    </a:ext>
                  </a:extLst>
                </p:cNvPr>
                <p:cNvPicPr/>
                <p:nvPr/>
              </p:nvPicPr>
              <p:blipFill>
                <a:blip r:embed="rId66"/>
                <a:stretch>
                  <a:fillRect/>
                </a:stretch>
              </p:blipFill>
              <p:spPr>
                <a:xfrm>
                  <a:off x="4057887" y="3766942"/>
                  <a:ext cx="56520" cy="9280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8" name="Freihand 57">
                  <a:extLst>
                    <a:ext uri="{FF2B5EF4-FFF2-40B4-BE49-F238E27FC236}">
                      <a16:creationId xmlns:a16="http://schemas.microsoft.com/office/drawing/2014/main" id="{8B021E4B-5DFD-E69F-83B1-E507317A5705}"/>
                    </a:ext>
                  </a:extLst>
                </p14:cNvPr>
                <p14:cNvContentPartPr/>
                <p14:nvPr/>
              </p14:nvContentPartPr>
              <p14:xfrm>
                <a:off x="3744687" y="4587382"/>
                <a:ext cx="174600" cy="19800"/>
              </p14:xfrm>
            </p:contentPart>
          </mc:Choice>
          <mc:Fallback xmlns="">
            <p:pic>
              <p:nvPicPr>
                <p:cNvPr id="58" name="Freihand 57">
                  <a:extLst>
                    <a:ext uri="{FF2B5EF4-FFF2-40B4-BE49-F238E27FC236}">
                      <a16:creationId xmlns:a16="http://schemas.microsoft.com/office/drawing/2014/main" id="{8B021E4B-5DFD-E69F-83B1-E507317A5705}"/>
                    </a:ext>
                  </a:extLst>
                </p:cNvPr>
                <p:cNvPicPr/>
                <p:nvPr/>
              </p:nvPicPr>
              <p:blipFill>
                <a:blip r:embed="rId68"/>
                <a:stretch>
                  <a:fillRect/>
                </a:stretch>
              </p:blipFill>
              <p:spPr>
                <a:xfrm>
                  <a:off x="3735687" y="4578742"/>
                  <a:ext cx="1922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9" name="Freihand 58">
                  <a:extLst>
                    <a:ext uri="{FF2B5EF4-FFF2-40B4-BE49-F238E27FC236}">
                      <a16:creationId xmlns:a16="http://schemas.microsoft.com/office/drawing/2014/main" id="{BA577484-BA34-3AB4-2A31-DF8483413BD7}"/>
                    </a:ext>
                  </a:extLst>
                </p14:cNvPr>
                <p14:cNvContentPartPr/>
                <p14:nvPr/>
              </p14:nvContentPartPr>
              <p14:xfrm>
                <a:off x="3879687" y="4514302"/>
                <a:ext cx="137880" cy="172800"/>
              </p14:xfrm>
            </p:contentPart>
          </mc:Choice>
          <mc:Fallback xmlns="">
            <p:pic>
              <p:nvPicPr>
                <p:cNvPr id="59" name="Freihand 58">
                  <a:extLst>
                    <a:ext uri="{FF2B5EF4-FFF2-40B4-BE49-F238E27FC236}">
                      <a16:creationId xmlns:a16="http://schemas.microsoft.com/office/drawing/2014/main" id="{BA577484-BA34-3AB4-2A31-DF8483413BD7}"/>
                    </a:ext>
                  </a:extLst>
                </p:cNvPr>
                <p:cNvPicPr/>
                <p:nvPr/>
              </p:nvPicPr>
              <p:blipFill>
                <a:blip r:embed="rId70"/>
                <a:stretch>
                  <a:fillRect/>
                </a:stretch>
              </p:blipFill>
              <p:spPr>
                <a:xfrm>
                  <a:off x="3871047" y="4505302"/>
                  <a:ext cx="1555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1" name="Freihand 60">
                  <a:extLst>
                    <a:ext uri="{FF2B5EF4-FFF2-40B4-BE49-F238E27FC236}">
                      <a16:creationId xmlns:a16="http://schemas.microsoft.com/office/drawing/2014/main" id="{259144E3-53F5-6A34-08DE-C9D64A5687DE}"/>
                    </a:ext>
                  </a:extLst>
                </p14:cNvPr>
                <p14:cNvContentPartPr/>
                <p14:nvPr/>
              </p14:nvContentPartPr>
              <p14:xfrm>
                <a:off x="7487967" y="2064502"/>
                <a:ext cx="213840" cy="19800"/>
              </p14:xfrm>
            </p:contentPart>
          </mc:Choice>
          <mc:Fallback xmlns="">
            <p:pic>
              <p:nvPicPr>
                <p:cNvPr id="61" name="Freihand 60">
                  <a:extLst>
                    <a:ext uri="{FF2B5EF4-FFF2-40B4-BE49-F238E27FC236}">
                      <a16:creationId xmlns:a16="http://schemas.microsoft.com/office/drawing/2014/main" id="{259144E3-53F5-6A34-08DE-C9D64A5687DE}"/>
                    </a:ext>
                  </a:extLst>
                </p:cNvPr>
                <p:cNvPicPr/>
                <p:nvPr/>
              </p:nvPicPr>
              <p:blipFill>
                <a:blip r:embed="rId72"/>
                <a:stretch>
                  <a:fillRect/>
                </a:stretch>
              </p:blipFill>
              <p:spPr>
                <a:xfrm>
                  <a:off x="7479327" y="2055502"/>
                  <a:ext cx="2314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2" name="Freihand 61">
                  <a:extLst>
                    <a:ext uri="{FF2B5EF4-FFF2-40B4-BE49-F238E27FC236}">
                      <a16:creationId xmlns:a16="http://schemas.microsoft.com/office/drawing/2014/main" id="{E1D2DFDA-8F29-F4E5-C8A7-257497895D6C}"/>
                    </a:ext>
                  </a:extLst>
                </p14:cNvPr>
                <p14:cNvContentPartPr/>
                <p14:nvPr/>
              </p14:nvContentPartPr>
              <p14:xfrm>
                <a:off x="7493367" y="2133982"/>
                <a:ext cx="192240" cy="8640"/>
              </p14:xfrm>
            </p:contentPart>
          </mc:Choice>
          <mc:Fallback xmlns="">
            <p:pic>
              <p:nvPicPr>
                <p:cNvPr id="62" name="Freihand 61">
                  <a:extLst>
                    <a:ext uri="{FF2B5EF4-FFF2-40B4-BE49-F238E27FC236}">
                      <a16:creationId xmlns:a16="http://schemas.microsoft.com/office/drawing/2014/main" id="{E1D2DFDA-8F29-F4E5-C8A7-257497895D6C}"/>
                    </a:ext>
                  </a:extLst>
                </p:cNvPr>
                <p:cNvPicPr/>
                <p:nvPr/>
              </p:nvPicPr>
              <p:blipFill>
                <a:blip r:embed="rId74"/>
                <a:stretch>
                  <a:fillRect/>
                </a:stretch>
              </p:blipFill>
              <p:spPr>
                <a:xfrm>
                  <a:off x="7484367" y="2125342"/>
                  <a:ext cx="2098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3" name="Freihand 62">
                  <a:extLst>
                    <a:ext uri="{FF2B5EF4-FFF2-40B4-BE49-F238E27FC236}">
                      <a16:creationId xmlns:a16="http://schemas.microsoft.com/office/drawing/2014/main" id="{929D4433-0CC2-61BE-59E8-AEDEC98E430F}"/>
                    </a:ext>
                  </a:extLst>
                </p14:cNvPr>
                <p14:cNvContentPartPr/>
                <p14:nvPr/>
              </p14:nvContentPartPr>
              <p14:xfrm>
                <a:off x="7678407" y="1984942"/>
                <a:ext cx="176400" cy="301320"/>
              </p14:xfrm>
            </p:contentPart>
          </mc:Choice>
          <mc:Fallback xmlns="">
            <p:pic>
              <p:nvPicPr>
                <p:cNvPr id="63" name="Freihand 62">
                  <a:extLst>
                    <a:ext uri="{FF2B5EF4-FFF2-40B4-BE49-F238E27FC236}">
                      <a16:creationId xmlns:a16="http://schemas.microsoft.com/office/drawing/2014/main" id="{929D4433-0CC2-61BE-59E8-AEDEC98E430F}"/>
                    </a:ext>
                  </a:extLst>
                </p:cNvPr>
                <p:cNvPicPr/>
                <p:nvPr/>
              </p:nvPicPr>
              <p:blipFill>
                <a:blip r:embed="rId76"/>
                <a:stretch>
                  <a:fillRect/>
                </a:stretch>
              </p:blipFill>
              <p:spPr>
                <a:xfrm>
                  <a:off x="7669767" y="1976302"/>
                  <a:ext cx="19404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5" name="Freihand 64">
                  <a:extLst>
                    <a:ext uri="{FF2B5EF4-FFF2-40B4-BE49-F238E27FC236}">
                      <a16:creationId xmlns:a16="http://schemas.microsoft.com/office/drawing/2014/main" id="{DCE9330B-2EBF-3736-8785-CEB8FE2DEEFA}"/>
                    </a:ext>
                  </a:extLst>
                </p14:cNvPr>
                <p14:cNvContentPartPr/>
                <p14:nvPr/>
              </p14:nvContentPartPr>
              <p14:xfrm>
                <a:off x="8062887" y="1964062"/>
                <a:ext cx="379080" cy="144000"/>
              </p14:xfrm>
            </p:contentPart>
          </mc:Choice>
          <mc:Fallback xmlns="">
            <p:pic>
              <p:nvPicPr>
                <p:cNvPr id="65" name="Freihand 64">
                  <a:extLst>
                    <a:ext uri="{FF2B5EF4-FFF2-40B4-BE49-F238E27FC236}">
                      <a16:creationId xmlns:a16="http://schemas.microsoft.com/office/drawing/2014/main" id="{DCE9330B-2EBF-3736-8785-CEB8FE2DEEFA}"/>
                    </a:ext>
                  </a:extLst>
                </p:cNvPr>
                <p:cNvPicPr/>
                <p:nvPr/>
              </p:nvPicPr>
              <p:blipFill>
                <a:blip r:embed="rId78"/>
                <a:stretch>
                  <a:fillRect/>
                </a:stretch>
              </p:blipFill>
              <p:spPr>
                <a:xfrm>
                  <a:off x="8054247" y="1955422"/>
                  <a:ext cx="3967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6" name="Freihand 65">
                  <a:extLst>
                    <a:ext uri="{FF2B5EF4-FFF2-40B4-BE49-F238E27FC236}">
                      <a16:creationId xmlns:a16="http://schemas.microsoft.com/office/drawing/2014/main" id="{CB0A2DE1-478E-507D-5E5C-A5DD2FFB8316}"/>
                    </a:ext>
                  </a:extLst>
                </p14:cNvPr>
                <p14:cNvContentPartPr/>
                <p14:nvPr/>
              </p14:nvContentPartPr>
              <p14:xfrm>
                <a:off x="8376807" y="1915822"/>
                <a:ext cx="1800" cy="19440"/>
              </p14:xfrm>
            </p:contentPart>
          </mc:Choice>
          <mc:Fallback xmlns="">
            <p:pic>
              <p:nvPicPr>
                <p:cNvPr id="66" name="Freihand 65">
                  <a:extLst>
                    <a:ext uri="{FF2B5EF4-FFF2-40B4-BE49-F238E27FC236}">
                      <a16:creationId xmlns:a16="http://schemas.microsoft.com/office/drawing/2014/main" id="{CB0A2DE1-478E-507D-5E5C-A5DD2FFB8316}"/>
                    </a:ext>
                  </a:extLst>
                </p:cNvPr>
                <p:cNvPicPr/>
                <p:nvPr/>
              </p:nvPicPr>
              <p:blipFill>
                <a:blip r:embed="rId80"/>
                <a:stretch>
                  <a:fillRect/>
                </a:stretch>
              </p:blipFill>
              <p:spPr>
                <a:xfrm>
                  <a:off x="8367807" y="1906822"/>
                  <a:ext cx="194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7" name="Freihand 66">
                  <a:extLst>
                    <a:ext uri="{FF2B5EF4-FFF2-40B4-BE49-F238E27FC236}">
                      <a16:creationId xmlns:a16="http://schemas.microsoft.com/office/drawing/2014/main" id="{33D96EEB-744F-0AE4-F4F5-281705C40A0F}"/>
                    </a:ext>
                  </a:extLst>
                </p14:cNvPr>
                <p14:cNvContentPartPr/>
                <p14:nvPr/>
              </p14:nvContentPartPr>
              <p14:xfrm>
                <a:off x="8499567" y="1995742"/>
                <a:ext cx="99000" cy="135000"/>
              </p14:xfrm>
            </p:contentPart>
          </mc:Choice>
          <mc:Fallback xmlns="">
            <p:pic>
              <p:nvPicPr>
                <p:cNvPr id="67" name="Freihand 66">
                  <a:extLst>
                    <a:ext uri="{FF2B5EF4-FFF2-40B4-BE49-F238E27FC236}">
                      <a16:creationId xmlns:a16="http://schemas.microsoft.com/office/drawing/2014/main" id="{33D96EEB-744F-0AE4-F4F5-281705C40A0F}"/>
                    </a:ext>
                  </a:extLst>
                </p:cNvPr>
                <p:cNvPicPr/>
                <p:nvPr/>
              </p:nvPicPr>
              <p:blipFill>
                <a:blip r:embed="rId82"/>
                <a:stretch>
                  <a:fillRect/>
                </a:stretch>
              </p:blipFill>
              <p:spPr>
                <a:xfrm>
                  <a:off x="8490927" y="1986742"/>
                  <a:ext cx="116640" cy="152640"/>
                </a:xfrm>
                <a:prstGeom prst="rect">
                  <a:avLst/>
                </a:prstGeom>
              </p:spPr>
            </p:pic>
          </mc:Fallback>
        </mc:AlternateContent>
      </p:grpSp>
      <p:grpSp>
        <p:nvGrpSpPr>
          <p:cNvPr id="78" name="Gruppieren 77">
            <a:extLst>
              <a:ext uri="{FF2B5EF4-FFF2-40B4-BE49-F238E27FC236}">
                <a16:creationId xmlns:a16="http://schemas.microsoft.com/office/drawing/2014/main" id="{3927DB7E-3812-D15F-AEFB-01AD9005F07F}"/>
              </a:ext>
            </a:extLst>
          </p:cNvPr>
          <p:cNvGrpSpPr/>
          <p:nvPr/>
        </p:nvGrpSpPr>
        <p:grpSpPr>
          <a:xfrm>
            <a:off x="8872527" y="1674262"/>
            <a:ext cx="2778480" cy="542520"/>
            <a:chOff x="8872527" y="1674262"/>
            <a:chExt cx="2778480" cy="542520"/>
          </a:xfrm>
        </p:grpSpPr>
        <mc:AlternateContent xmlns:mc="http://schemas.openxmlformats.org/markup-compatibility/2006" xmlns:p14="http://schemas.microsoft.com/office/powerpoint/2010/main">
          <mc:Choice Requires="p14">
            <p:contentPart p14:bwMode="auto" r:id="rId83">
              <p14:nvContentPartPr>
                <p14:cNvPr id="68" name="Freihand 67">
                  <a:extLst>
                    <a:ext uri="{FF2B5EF4-FFF2-40B4-BE49-F238E27FC236}">
                      <a16:creationId xmlns:a16="http://schemas.microsoft.com/office/drawing/2014/main" id="{BE448BB4-0BFA-C7BA-C134-F6C61047C99B}"/>
                    </a:ext>
                  </a:extLst>
                </p14:cNvPr>
                <p14:cNvContentPartPr/>
                <p14:nvPr/>
              </p14:nvContentPartPr>
              <p14:xfrm>
                <a:off x="8872527" y="1861462"/>
                <a:ext cx="193680" cy="251640"/>
              </p14:xfrm>
            </p:contentPart>
          </mc:Choice>
          <mc:Fallback xmlns="">
            <p:pic>
              <p:nvPicPr>
                <p:cNvPr id="68" name="Freihand 67">
                  <a:extLst>
                    <a:ext uri="{FF2B5EF4-FFF2-40B4-BE49-F238E27FC236}">
                      <a16:creationId xmlns:a16="http://schemas.microsoft.com/office/drawing/2014/main" id="{BE448BB4-0BFA-C7BA-C134-F6C61047C99B}"/>
                    </a:ext>
                  </a:extLst>
                </p:cNvPr>
                <p:cNvPicPr/>
                <p:nvPr/>
              </p:nvPicPr>
              <p:blipFill>
                <a:blip r:embed="rId84"/>
                <a:stretch>
                  <a:fillRect/>
                </a:stretch>
              </p:blipFill>
              <p:spPr>
                <a:xfrm>
                  <a:off x="8863527" y="1852822"/>
                  <a:ext cx="21132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9" name="Freihand 68">
                  <a:extLst>
                    <a:ext uri="{FF2B5EF4-FFF2-40B4-BE49-F238E27FC236}">
                      <a16:creationId xmlns:a16="http://schemas.microsoft.com/office/drawing/2014/main" id="{9318FC53-D863-5B4F-CC7E-8BB00EA18672}"/>
                    </a:ext>
                  </a:extLst>
                </p14:cNvPr>
                <p14:cNvContentPartPr/>
                <p14:nvPr/>
              </p14:nvContentPartPr>
              <p14:xfrm>
                <a:off x="9116967" y="1849942"/>
                <a:ext cx="299520" cy="240840"/>
              </p14:xfrm>
            </p:contentPart>
          </mc:Choice>
          <mc:Fallback xmlns="">
            <p:pic>
              <p:nvPicPr>
                <p:cNvPr id="69" name="Freihand 68">
                  <a:extLst>
                    <a:ext uri="{FF2B5EF4-FFF2-40B4-BE49-F238E27FC236}">
                      <a16:creationId xmlns:a16="http://schemas.microsoft.com/office/drawing/2014/main" id="{9318FC53-D863-5B4F-CC7E-8BB00EA18672}"/>
                    </a:ext>
                  </a:extLst>
                </p:cNvPr>
                <p:cNvPicPr/>
                <p:nvPr/>
              </p:nvPicPr>
              <p:blipFill>
                <a:blip r:embed="rId86"/>
                <a:stretch>
                  <a:fillRect/>
                </a:stretch>
              </p:blipFill>
              <p:spPr>
                <a:xfrm>
                  <a:off x="9107967" y="1840942"/>
                  <a:ext cx="31716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0" name="Freihand 69">
                  <a:extLst>
                    <a:ext uri="{FF2B5EF4-FFF2-40B4-BE49-F238E27FC236}">
                      <a16:creationId xmlns:a16="http://schemas.microsoft.com/office/drawing/2014/main" id="{5850CED2-F559-BF69-FF49-9EC1185EDC7A}"/>
                    </a:ext>
                  </a:extLst>
                </p14:cNvPr>
                <p14:cNvContentPartPr/>
                <p14:nvPr/>
              </p14:nvContentPartPr>
              <p14:xfrm>
                <a:off x="9397047" y="1854262"/>
                <a:ext cx="452160" cy="225360"/>
              </p14:xfrm>
            </p:contentPart>
          </mc:Choice>
          <mc:Fallback xmlns="">
            <p:pic>
              <p:nvPicPr>
                <p:cNvPr id="70" name="Freihand 69">
                  <a:extLst>
                    <a:ext uri="{FF2B5EF4-FFF2-40B4-BE49-F238E27FC236}">
                      <a16:creationId xmlns:a16="http://schemas.microsoft.com/office/drawing/2014/main" id="{5850CED2-F559-BF69-FF49-9EC1185EDC7A}"/>
                    </a:ext>
                  </a:extLst>
                </p:cNvPr>
                <p:cNvPicPr/>
                <p:nvPr/>
              </p:nvPicPr>
              <p:blipFill>
                <a:blip r:embed="rId88"/>
                <a:stretch>
                  <a:fillRect/>
                </a:stretch>
              </p:blipFill>
              <p:spPr>
                <a:xfrm>
                  <a:off x="9388047" y="1845622"/>
                  <a:ext cx="46980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1" name="Freihand 70">
                  <a:extLst>
                    <a:ext uri="{FF2B5EF4-FFF2-40B4-BE49-F238E27FC236}">
                      <a16:creationId xmlns:a16="http://schemas.microsoft.com/office/drawing/2014/main" id="{9140FD23-9DE8-FD87-4CF3-9B82F9553728}"/>
                    </a:ext>
                  </a:extLst>
                </p14:cNvPr>
                <p14:cNvContentPartPr/>
                <p14:nvPr/>
              </p14:nvContentPartPr>
              <p14:xfrm>
                <a:off x="9943167" y="1902502"/>
                <a:ext cx="343080" cy="139680"/>
              </p14:xfrm>
            </p:contentPart>
          </mc:Choice>
          <mc:Fallback xmlns="">
            <p:pic>
              <p:nvPicPr>
                <p:cNvPr id="71" name="Freihand 70">
                  <a:extLst>
                    <a:ext uri="{FF2B5EF4-FFF2-40B4-BE49-F238E27FC236}">
                      <a16:creationId xmlns:a16="http://schemas.microsoft.com/office/drawing/2014/main" id="{9140FD23-9DE8-FD87-4CF3-9B82F9553728}"/>
                    </a:ext>
                  </a:extLst>
                </p:cNvPr>
                <p:cNvPicPr/>
                <p:nvPr/>
              </p:nvPicPr>
              <p:blipFill>
                <a:blip r:embed="rId90"/>
                <a:stretch>
                  <a:fillRect/>
                </a:stretch>
              </p:blipFill>
              <p:spPr>
                <a:xfrm>
                  <a:off x="9934527" y="1893502"/>
                  <a:ext cx="3607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2" name="Freihand 71">
                  <a:extLst>
                    <a:ext uri="{FF2B5EF4-FFF2-40B4-BE49-F238E27FC236}">
                      <a16:creationId xmlns:a16="http://schemas.microsoft.com/office/drawing/2014/main" id="{7DB01A32-6112-DF87-DE0B-4F8E1CED910B}"/>
                    </a:ext>
                  </a:extLst>
                </p14:cNvPr>
                <p14:cNvContentPartPr/>
                <p14:nvPr/>
              </p14:nvContentPartPr>
              <p14:xfrm>
                <a:off x="10331607" y="1910062"/>
                <a:ext cx="332280" cy="306720"/>
              </p14:xfrm>
            </p:contentPart>
          </mc:Choice>
          <mc:Fallback xmlns="">
            <p:pic>
              <p:nvPicPr>
                <p:cNvPr id="72" name="Freihand 71">
                  <a:extLst>
                    <a:ext uri="{FF2B5EF4-FFF2-40B4-BE49-F238E27FC236}">
                      <a16:creationId xmlns:a16="http://schemas.microsoft.com/office/drawing/2014/main" id="{7DB01A32-6112-DF87-DE0B-4F8E1CED910B}"/>
                    </a:ext>
                  </a:extLst>
                </p:cNvPr>
                <p:cNvPicPr/>
                <p:nvPr/>
              </p:nvPicPr>
              <p:blipFill>
                <a:blip r:embed="rId92"/>
                <a:stretch>
                  <a:fillRect/>
                </a:stretch>
              </p:blipFill>
              <p:spPr>
                <a:xfrm>
                  <a:off x="10322967" y="1901062"/>
                  <a:ext cx="34992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3" name="Freihand 72">
                  <a:extLst>
                    <a:ext uri="{FF2B5EF4-FFF2-40B4-BE49-F238E27FC236}">
                      <a16:creationId xmlns:a16="http://schemas.microsoft.com/office/drawing/2014/main" id="{DF815C13-36EB-B570-A038-9757C465E033}"/>
                    </a:ext>
                  </a:extLst>
                </p14:cNvPr>
                <p14:cNvContentPartPr/>
                <p14:nvPr/>
              </p14:nvContentPartPr>
              <p14:xfrm>
                <a:off x="10692327" y="1891702"/>
                <a:ext cx="283680" cy="122040"/>
              </p14:xfrm>
            </p:contentPart>
          </mc:Choice>
          <mc:Fallback xmlns="">
            <p:pic>
              <p:nvPicPr>
                <p:cNvPr id="73" name="Freihand 72">
                  <a:extLst>
                    <a:ext uri="{FF2B5EF4-FFF2-40B4-BE49-F238E27FC236}">
                      <a16:creationId xmlns:a16="http://schemas.microsoft.com/office/drawing/2014/main" id="{DF815C13-36EB-B570-A038-9757C465E033}"/>
                    </a:ext>
                  </a:extLst>
                </p:cNvPr>
                <p:cNvPicPr/>
                <p:nvPr/>
              </p:nvPicPr>
              <p:blipFill>
                <a:blip r:embed="rId94"/>
                <a:stretch>
                  <a:fillRect/>
                </a:stretch>
              </p:blipFill>
              <p:spPr>
                <a:xfrm>
                  <a:off x="10683687" y="1882702"/>
                  <a:ext cx="3013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4" name="Freihand 73">
                  <a:extLst>
                    <a:ext uri="{FF2B5EF4-FFF2-40B4-BE49-F238E27FC236}">
                      <a16:creationId xmlns:a16="http://schemas.microsoft.com/office/drawing/2014/main" id="{D944E27F-F146-9B2D-59BF-107237B8A7C0}"/>
                    </a:ext>
                  </a:extLst>
                </p14:cNvPr>
                <p14:cNvContentPartPr/>
                <p14:nvPr/>
              </p14:nvContentPartPr>
              <p14:xfrm>
                <a:off x="10954767" y="1776862"/>
                <a:ext cx="120600" cy="206280"/>
              </p14:xfrm>
            </p:contentPart>
          </mc:Choice>
          <mc:Fallback xmlns="">
            <p:pic>
              <p:nvPicPr>
                <p:cNvPr id="74" name="Freihand 73">
                  <a:extLst>
                    <a:ext uri="{FF2B5EF4-FFF2-40B4-BE49-F238E27FC236}">
                      <a16:creationId xmlns:a16="http://schemas.microsoft.com/office/drawing/2014/main" id="{D944E27F-F146-9B2D-59BF-107237B8A7C0}"/>
                    </a:ext>
                  </a:extLst>
                </p:cNvPr>
                <p:cNvPicPr/>
                <p:nvPr/>
              </p:nvPicPr>
              <p:blipFill>
                <a:blip r:embed="rId96"/>
                <a:stretch>
                  <a:fillRect/>
                </a:stretch>
              </p:blipFill>
              <p:spPr>
                <a:xfrm>
                  <a:off x="10945767" y="1768222"/>
                  <a:ext cx="1382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5" name="Freihand 74">
                  <a:extLst>
                    <a:ext uri="{FF2B5EF4-FFF2-40B4-BE49-F238E27FC236}">
                      <a16:creationId xmlns:a16="http://schemas.microsoft.com/office/drawing/2014/main" id="{0FAAB080-2B0D-7E91-C512-911B6FD6EFA0}"/>
                    </a:ext>
                  </a:extLst>
                </p14:cNvPr>
                <p14:cNvContentPartPr/>
                <p14:nvPr/>
              </p14:nvContentPartPr>
              <p14:xfrm>
                <a:off x="11084007" y="1889542"/>
                <a:ext cx="143640" cy="85320"/>
              </p14:xfrm>
            </p:contentPart>
          </mc:Choice>
          <mc:Fallback xmlns="">
            <p:pic>
              <p:nvPicPr>
                <p:cNvPr id="75" name="Freihand 74">
                  <a:extLst>
                    <a:ext uri="{FF2B5EF4-FFF2-40B4-BE49-F238E27FC236}">
                      <a16:creationId xmlns:a16="http://schemas.microsoft.com/office/drawing/2014/main" id="{0FAAB080-2B0D-7E91-C512-911B6FD6EFA0}"/>
                    </a:ext>
                  </a:extLst>
                </p:cNvPr>
                <p:cNvPicPr/>
                <p:nvPr/>
              </p:nvPicPr>
              <p:blipFill>
                <a:blip r:embed="rId98"/>
                <a:stretch>
                  <a:fillRect/>
                </a:stretch>
              </p:blipFill>
              <p:spPr>
                <a:xfrm>
                  <a:off x="11075007" y="1880542"/>
                  <a:ext cx="1612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6" name="Freihand 75">
                  <a:extLst>
                    <a:ext uri="{FF2B5EF4-FFF2-40B4-BE49-F238E27FC236}">
                      <a16:creationId xmlns:a16="http://schemas.microsoft.com/office/drawing/2014/main" id="{19EBC4DA-B589-BF37-D7C9-6D77BA9E69E0}"/>
                    </a:ext>
                  </a:extLst>
                </p14:cNvPr>
                <p14:cNvContentPartPr/>
                <p14:nvPr/>
              </p14:nvContentPartPr>
              <p14:xfrm>
                <a:off x="11258247" y="1727902"/>
                <a:ext cx="392760" cy="411840"/>
              </p14:xfrm>
            </p:contentPart>
          </mc:Choice>
          <mc:Fallback xmlns="">
            <p:pic>
              <p:nvPicPr>
                <p:cNvPr id="76" name="Freihand 75">
                  <a:extLst>
                    <a:ext uri="{FF2B5EF4-FFF2-40B4-BE49-F238E27FC236}">
                      <a16:creationId xmlns:a16="http://schemas.microsoft.com/office/drawing/2014/main" id="{19EBC4DA-B589-BF37-D7C9-6D77BA9E69E0}"/>
                    </a:ext>
                  </a:extLst>
                </p:cNvPr>
                <p:cNvPicPr/>
                <p:nvPr/>
              </p:nvPicPr>
              <p:blipFill>
                <a:blip r:embed="rId100"/>
                <a:stretch>
                  <a:fillRect/>
                </a:stretch>
              </p:blipFill>
              <p:spPr>
                <a:xfrm>
                  <a:off x="11249607" y="1719262"/>
                  <a:ext cx="410400" cy="4294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7" name="Freihand 76">
                  <a:extLst>
                    <a:ext uri="{FF2B5EF4-FFF2-40B4-BE49-F238E27FC236}">
                      <a16:creationId xmlns:a16="http://schemas.microsoft.com/office/drawing/2014/main" id="{96F59D3B-F117-D132-E1F4-DC6EB112B7E0}"/>
                    </a:ext>
                  </a:extLst>
                </p14:cNvPr>
                <p14:cNvContentPartPr/>
                <p14:nvPr/>
              </p14:nvContentPartPr>
              <p14:xfrm>
                <a:off x="11103447" y="1674262"/>
                <a:ext cx="126360" cy="10080"/>
              </p14:xfrm>
            </p:contentPart>
          </mc:Choice>
          <mc:Fallback xmlns="">
            <p:pic>
              <p:nvPicPr>
                <p:cNvPr id="77" name="Freihand 76">
                  <a:extLst>
                    <a:ext uri="{FF2B5EF4-FFF2-40B4-BE49-F238E27FC236}">
                      <a16:creationId xmlns:a16="http://schemas.microsoft.com/office/drawing/2014/main" id="{96F59D3B-F117-D132-E1F4-DC6EB112B7E0}"/>
                    </a:ext>
                  </a:extLst>
                </p:cNvPr>
                <p:cNvPicPr/>
                <p:nvPr/>
              </p:nvPicPr>
              <p:blipFill>
                <a:blip r:embed="rId102"/>
                <a:stretch>
                  <a:fillRect/>
                </a:stretch>
              </p:blipFill>
              <p:spPr>
                <a:xfrm>
                  <a:off x="11094807" y="1665622"/>
                  <a:ext cx="144000" cy="27720"/>
                </a:xfrm>
                <a:prstGeom prst="rect">
                  <a:avLst/>
                </a:prstGeom>
              </p:spPr>
            </p:pic>
          </mc:Fallback>
        </mc:AlternateContent>
      </p:grpSp>
      <p:grpSp>
        <p:nvGrpSpPr>
          <p:cNvPr id="85" name="Gruppieren 84">
            <a:extLst>
              <a:ext uri="{FF2B5EF4-FFF2-40B4-BE49-F238E27FC236}">
                <a16:creationId xmlns:a16="http://schemas.microsoft.com/office/drawing/2014/main" id="{7BC8BBBB-EAB7-D5AA-50A7-459288750B6F}"/>
              </a:ext>
            </a:extLst>
          </p:cNvPr>
          <p:cNvGrpSpPr/>
          <p:nvPr/>
        </p:nvGrpSpPr>
        <p:grpSpPr>
          <a:xfrm>
            <a:off x="7916727" y="2320822"/>
            <a:ext cx="1096560" cy="356400"/>
            <a:chOff x="7916727" y="2320822"/>
            <a:chExt cx="1096560" cy="356400"/>
          </a:xfrm>
        </p:grpSpPr>
        <mc:AlternateContent xmlns:mc="http://schemas.openxmlformats.org/markup-compatibility/2006" xmlns:p14="http://schemas.microsoft.com/office/powerpoint/2010/main">
          <mc:Choice Requires="p14">
            <p:contentPart p14:bwMode="auto" r:id="rId103">
              <p14:nvContentPartPr>
                <p14:cNvPr id="80" name="Freihand 79">
                  <a:extLst>
                    <a:ext uri="{FF2B5EF4-FFF2-40B4-BE49-F238E27FC236}">
                      <a16:creationId xmlns:a16="http://schemas.microsoft.com/office/drawing/2014/main" id="{363520E9-1E93-7F4E-0F24-64BEF9A30178}"/>
                    </a:ext>
                  </a:extLst>
                </p14:cNvPr>
                <p14:cNvContentPartPr/>
                <p14:nvPr/>
              </p14:nvContentPartPr>
              <p14:xfrm>
                <a:off x="7916727" y="2361142"/>
                <a:ext cx="185040" cy="316080"/>
              </p14:xfrm>
            </p:contentPart>
          </mc:Choice>
          <mc:Fallback xmlns="">
            <p:pic>
              <p:nvPicPr>
                <p:cNvPr id="80" name="Freihand 79">
                  <a:extLst>
                    <a:ext uri="{FF2B5EF4-FFF2-40B4-BE49-F238E27FC236}">
                      <a16:creationId xmlns:a16="http://schemas.microsoft.com/office/drawing/2014/main" id="{363520E9-1E93-7F4E-0F24-64BEF9A30178}"/>
                    </a:ext>
                  </a:extLst>
                </p:cNvPr>
                <p:cNvPicPr/>
                <p:nvPr/>
              </p:nvPicPr>
              <p:blipFill>
                <a:blip r:embed="rId104"/>
                <a:stretch>
                  <a:fillRect/>
                </a:stretch>
              </p:blipFill>
              <p:spPr>
                <a:xfrm>
                  <a:off x="7907727" y="2352142"/>
                  <a:ext cx="20268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1" name="Freihand 80">
                  <a:extLst>
                    <a:ext uri="{FF2B5EF4-FFF2-40B4-BE49-F238E27FC236}">
                      <a16:creationId xmlns:a16="http://schemas.microsoft.com/office/drawing/2014/main" id="{8A54B6E8-8DBB-6EA4-F3DC-55303B8F4EA5}"/>
                    </a:ext>
                  </a:extLst>
                </p14:cNvPr>
                <p14:cNvContentPartPr/>
                <p14:nvPr/>
              </p14:nvContentPartPr>
              <p14:xfrm>
                <a:off x="8114367" y="2465182"/>
                <a:ext cx="153720" cy="122400"/>
              </p14:xfrm>
            </p:contentPart>
          </mc:Choice>
          <mc:Fallback xmlns="">
            <p:pic>
              <p:nvPicPr>
                <p:cNvPr id="81" name="Freihand 80">
                  <a:extLst>
                    <a:ext uri="{FF2B5EF4-FFF2-40B4-BE49-F238E27FC236}">
                      <a16:creationId xmlns:a16="http://schemas.microsoft.com/office/drawing/2014/main" id="{8A54B6E8-8DBB-6EA4-F3DC-55303B8F4EA5}"/>
                    </a:ext>
                  </a:extLst>
                </p:cNvPr>
                <p:cNvPicPr/>
                <p:nvPr/>
              </p:nvPicPr>
              <p:blipFill>
                <a:blip r:embed="rId106"/>
                <a:stretch>
                  <a:fillRect/>
                </a:stretch>
              </p:blipFill>
              <p:spPr>
                <a:xfrm>
                  <a:off x="8105727" y="2456542"/>
                  <a:ext cx="1713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2" name="Freihand 81">
                  <a:extLst>
                    <a:ext uri="{FF2B5EF4-FFF2-40B4-BE49-F238E27FC236}">
                      <a16:creationId xmlns:a16="http://schemas.microsoft.com/office/drawing/2014/main" id="{9FC31213-27D3-429B-139C-0B839492091C}"/>
                    </a:ext>
                  </a:extLst>
                </p14:cNvPr>
                <p14:cNvContentPartPr/>
                <p14:nvPr/>
              </p14:nvContentPartPr>
              <p14:xfrm>
                <a:off x="8274207" y="2337022"/>
                <a:ext cx="275040" cy="227160"/>
              </p14:xfrm>
            </p:contentPart>
          </mc:Choice>
          <mc:Fallback xmlns="">
            <p:pic>
              <p:nvPicPr>
                <p:cNvPr id="82" name="Freihand 81">
                  <a:extLst>
                    <a:ext uri="{FF2B5EF4-FFF2-40B4-BE49-F238E27FC236}">
                      <a16:creationId xmlns:a16="http://schemas.microsoft.com/office/drawing/2014/main" id="{9FC31213-27D3-429B-139C-0B839492091C}"/>
                    </a:ext>
                  </a:extLst>
                </p:cNvPr>
                <p:cNvPicPr/>
                <p:nvPr/>
              </p:nvPicPr>
              <p:blipFill>
                <a:blip r:embed="rId108"/>
                <a:stretch>
                  <a:fillRect/>
                </a:stretch>
              </p:blipFill>
              <p:spPr>
                <a:xfrm>
                  <a:off x="8265207" y="2328022"/>
                  <a:ext cx="29268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3" name="Freihand 82">
                  <a:extLst>
                    <a:ext uri="{FF2B5EF4-FFF2-40B4-BE49-F238E27FC236}">
                      <a16:creationId xmlns:a16="http://schemas.microsoft.com/office/drawing/2014/main" id="{DF52DACF-3284-0EC0-193F-D739CB2FA7F1}"/>
                    </a:ext>
                  </a:extLst>
                </p14:cNvPr>
                <p14:cNvContentPartPr/>
                <p14:nvPr/>
              </p14:nvContentPartPr>
              <p14:xfrm>
                <a:off x="8150007" y="2320822"/>
                <a:ext cx="117000" cy="16200"/>
              </p14:xfrm>
            </p:contentPart>
          </mc:Choice>
          <mc:Fallback xmlns="">
            <p:pic>
              <p:nvPicPr>
                <p:cNvPr id="83" name="Freihand 82">
                  <a:extLst>
                    <a:ext uri="{FF2B5EF4-FFF2-40B4-BE49-F238E27FC236}">
                      <a16:creationId xmlns:a16="http://schemas.microsoft.com/office/drawing/2014/main" id="{DF52DACF-3284-0EC0-193F-D739CB2FA7F1}"/>
                    </a:ext>
                  </a:extLst>
                </p:cNvPr>
                <p:cNvPicPr/>
                <p:nvPr/>
              </p:nvPicPr>
              <p:blipFill>
                <a:blip r:embed="rId110"/>
                <a:stretch>
                  <a:fillRect/>
                </a:stretch>
              </p:blipFill>
              <p:spPr>
                <a:xfrm>
                  <a:off x="8141367" y="2312182"/>
                  <a:ext cx="1346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4" name="Freihand 83">
                  <a:extLst>
                    <a:ext uri="{FF2B5EF4-FFF2-40B4-BE49-F238E27FC236}">
                      <a16:creationId xmlns:a16="http://schemas.microsoft.com/office/drawing/2014/main" id="{1B80769A-9A21-9804-535A-EB665B7E51E9}"/>
                    </a:ext>
                  </a:extLst>
                </p14:cNvPr>
                <p14:cNvContentPartPr/>
                <p14:nvPr/>
              </p14:nvContentPartPr>
              <p14:xfrm>
                <a:off x="8728887" y="2420542"/>
                <a:ext cx="284400" cy="137520"/>
              </p14:xfrm>
            </p:contentPart>
          </mc:Choice>
          <mc:Fallback xmlns="">
            <p:pic>
              <p:nvPicPr>
                <p:cNvPr id="84" name="Freihand 83">
                  <a:extLst>
                    <a:ext uri="{FF2B5EF4-FFF2-40B4-BE49-F238E27FC236}">
                      <a16:creationId xmlns:a16="http://schemas.microsoft.com/office/drawing/2014/main" id="{1B80769A-9A21-9804-535A-EB665B7E51E9}"/>
                    </a:ext>
                  </a:extLst>
                </p:cNvPr>
                <p:cNvPicPr/>
                <p:nvPr/>
              </p:nvPicPr>
              <p:blipFill>
                <a:blip r:embed="rId112"/>
                <a:stretch>
                  <a:fillRect/>
                </a:stretch>
              </p:blipFill>
              <p:spPr>
                <a:xfrm>
                  <a:off x="8719887" y="2411542"/>
                  <a:ext cx="302040" cy="155160"/>
                </a:xfrm>
                <a:prstGeom prst="rect">
                  <a:avLst/>
                </a:prstGeom>
              </p:spPr>
            </p:pic>
          </mc:Fallback>
        </mc:AlternateContent>
      </p:grpSp>
      <p:grpSp>
        <p:nvGrpSpPr>
          <p:cNvPr id="96" name="Gruppieren 95">
            <a:extLst>
              <a:ext uri="{FF2B5EF4-FFF2-40B4-BE49-F238E27FC236}">
                <a16:creationId xmlns:a16="http://schemas.microsoft.com/office/drawing/2014/main" id="{671CDB78-284A-3856-9992-7F8410ADDB0A}"/>
              </a:ext>
            </a:extLst>
          </p:cNvPr>
          <p:cNvGrpSpPr/>
          <p:nvPr/>
        </p:nvGrpSpPr>
        <p:grpSpPr>
          <a:xfrm>
            <a:off x="9208407" y="2258542"/>
            <a:ext cx="2473920" cy="308160"/>
            <a:chOff x="9208407" y="2258542"/>
            <a:chExt cx="2473920" cy="308160"/>
          </a:xfrm>
        </p:grpSpPr>
        <mc:AlternateContent xmlns:mc="http://schemas.openxmlformats.org/markup-compatibility/2006" xmlns:p14="http://schemas.microsoft.com/office/powerpoint/2010/main">
          <mc:Choice Requires="p14">
            <p:contentPart p14:bwMode="auto" r:id="rId113">
              <p14:nvContentPartPr>
                <p14:cNvPr id="86" name="Freihand 85">
                  <a:extLst>
                    <a:ext uri="{FF2B5EF4-FFF2-40B4-BE49-F238E27FC236}">
                      <a16:creationId xmlns:a16="http://schemas.microsoft.com/office/drawing/2014/main" id="{97326424-DC66-3ECD-F1AB-73881202CB68}"/>
                    </a:ext>
                  </a:extLst>
                </p14:cNvPr>
                <p14:cNvContentPartPr/>
                <p14:nvPr/>
              </p14:nvContentPartPr>
              <p14:xfrm>
                <a:off x="9208407" y="2402902"/>
                <a:ext cx="381960" cy="157320"/>
              </p14:xfrm>
            </p:contentPart>
          </mc:Choice>
          <mc:Fallback xmlns="">
            <p:pic>
              <p:nvPicPr>
                <p:cNvPr id="86" name="Freihand 85">
                  <a:extLst>
                    <a:ext uri="{FF2B5EF4-FFF2-40B4-BE49-F238E27FC236}">
                      <a16:creationId xmlns:a16="http://schemas.microsoft.com/office/drawing/2014/main" id="{97326424-DC66-3ECD-F1AB-73881202CB68}"/>
                    </a:ext>
                  </a:extLst>
                </p:cNvPr>
                <p:cNvPicPr/>
                <p:nvPr/>
              </p:nvPicPr>
              <p:blipFill>
                <a:blip r:embed="rId114"/>
                <a:stretch>
                  <a:fillRect/>
                </a:stretch>
              </p:blipFill>
              <p:spPr>
                <a:xfrm>
                  <a:off x="9199767" y="2393902"/>
                  <a:ext cx="3996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7" name="Freihand 86">
                  <a:extLst>
                    <a:ext uri="{FF2B5EF4-FFF2-40B4-BE49-F238E27FC236}">
                      <a16:creationId xmlns:a16="http://schemas.microsoft.com/office/drawing/2014/main" id="{CC779254-5320-7714-D619-85B96BFAF84B}"/>
                    </a:ext>
                  </a:extLst>
                </p14:cNvPr>
                <p14:cNvContentPartPr/>
                <p14:nvPr/>
              </p14:nvContentPartPr>
              <p14:xfrm>
                <a:off x="9592887" y="2441062"/>
                <a:ext cx="345240" cy="122040"/>
              </p14:xfrm>
            </p:contentPart>
          </mc:Choice>
          <mc:Fallback xmlns="">
            <p:pic>
              <p:nvPicPr>
                <p:cNvPr id="87" name="Freihand 86">
                  <a:extLst>
                    <a:ext uri="{FF2B5EF4-FFF2-40B4-BE49-F238E27FC236}">
                      <a16:creationId xmlns:a16="http://schemas.microsoft.com/office/drawing/2014/main" id="{CC779254-5320-7714-D619-85B96BFAF84B}"/>
                    </a:ext>
                  </a:extLst>
                </p:cNvPr>
                <p:cNvPicPr/>
                <p:nvPr/>
              </p:nvPicPr>
              <p:blipFill>
                <a:blip r:embed="rId116"/>
                <a:stretch>
                  <a:fillRect/>
                </a:stretch>
              </p:blipFill>
              <p:spPr>
                <a:xfrm>
                  <a:off x="9583887" y="2432062"/>
                  <a:ext cx="3628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8" name="Freihand 87">
                  <a:extLst>
                    <a:ext uri="{FF2B5EF4-FFF2-40B4-BE49-F238E27FC236}">
                      <a16:creationId xmlns:a16="http://schemas.microsoft.com/office/drawing/2014/main" id="{B5F719AB-78CD-566F-73B9-56663D614520}"/>
                    </a:ext>
                  </a:extLst>
                </p14:cNvPr>
                <p14:cNvContentPartPr/>
                <p14:nvPr/>
              </p14:nvContentPartPr>
              <p14:xfrm>
                <a:off x="9644007" y="2258542"/>
                <a:ext cx="13680" cy="23400"/>
              </p14:xfrm>
            </p:contentPart>
          </mc:Choice>
          <mc:Fallback xmlns="">
            <p:pic>
              <p:nvPicPr>
                <p:cNvPr id="88" name="Freihand 87">
                  <a:extLst>
                    <a:ext uri="{FF2B5EF4-FFF2-40B4-BE49-F238E27FC236}">
                      <a16:creationId xmlns:a16="http://schemas.microsoft.com/office/drawing/2014/main" id="{B5F719AB-78CD-566F-73B9-56663D614520}"/>
                    </a:ext>
                  </a:extLst>
                </p:cNvPr>
                <p:cNvPicPr/>
                <p:nvPr/>
              </p:nvPicPr>
              <p:blipFill>
                <a:blip r:embed="rId118"/>
                <a:stretch>
                  <a:fillRect/>
                </a:stretch>
              </p:blipFill>
              <p:spPr>
                <a:xfrm>
                  <a:off x="9635007" y="2249542"/>
                  <a:ext cx="313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9" name="Freihand 88">
                  <a:extLst>
                    <a:ext uri="{FF2B5EF4-FFF2-40B4-BE49-F238E27FC236}">
                      <a16:creationId xmlns:a16="http://schemas.microsoft.com/office/drawing/2014/main" id="{2CBC8559-E8EC-0D5A-77B2-D3BC9266F3C6}"/>
                    </a:ext>
                  </a:extLst>
                </p14:cNvPr>
                <p14:cNvContentPartPr/>
                <p14:nvPr/>
              </p14:nvContentPartPr>
              <p14:xfrm>
                <a:off x="10128567" y="2405782"/>
                <a:ext cx="123120" cy="160920"/>
              </p14:xfrm>
            </p:contentPart>
          </mc:Choice>
          <mc:Fallback xmlns="">
            <p:pic>
              <p:nvPicPr>
                <p:cNvPr id="89" name="Freihand 88">
                  <a:extLst>
                    <a:ext uri="{FF2B5EF4-FFF2-40B4-BE49-F238E27FC236}">
                      <a16:creationId xmlns:a16="http://schemas.microsoft.com/office/drawing/2014/main" id="{2CBC8559-E8EC-0D5A-77B2-D3BC9266F3C6}"/>
                    </a:ext>
                  </a:extLst>
                </p:cNvPr>
                <p:cNvPicPr/>
                <p:nvPr/>
              </p:nvPicPr>
              <p:blipFill>
                <a:blip r:embed="rId120"/>
                <a:stretch>
                  <a:fillRect/>
                </a:stretch>
              </p:blipFill>
              <p:spPr>
                <a:xfrm>
                  <a:off x="10119927" y="2396782"/>
                  <a:ext cx="1407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0" name="Freihand 89">
                  <a:extLst>
                    <a:ext uri="{FF2B5EF4-FFF2-40B4-BE49-F238E27FC236}">
                      <a16:creationId xmlns:a16="http://schemas.microsoft.com/office/drawing/2014/main" id="{54D2F941-DB5C-8480-6EB1-6A1BC55B2C6E}"/>
                    </a:ext>
                  </a:extLst>
                </p14:cNvPr>
                <p14:cNvContentPartPr/>
                <p14:nvPr/>
              </p14:nvContentPartPr>
              <p14:xfrm>
                <a:off x="10330887" y="2439982"/>
                <a:ext cx="222480" cy="95400"/>
              </p14:xfrm>
            </p:contentPart>
          </mc:Choice>
          <mc:Fallback xmlns="">
            <p:pic>
              <p:nvPicPr>
                <p:cNvPr id="90" name="Freihand 89">
                  <a:extLst>
                    <a:ext uri="{FF2B5EF4-FFF2-40B4-BE49-F238E27FC236}">
                      <a16:creationId xmlns:a16="http://schemas.microsoft.com/office/drawing/2014/main" id="{54D2F941-DB5C-8480-6EB1-6A1BC55B2C6E}"/>
                    </a:ext>
                  </a:extLst>
                </p:cNvPr>
                <p:cNvPicPr/>
                <p:nvPr/>
              </p:nvPicPr>
              <p:blipFill>
                <a:blip r:embed="rId122"/>
                <a:stretch>
                  <a:fillRect/>
                </a:stretch>
              </p:blipFill>
              <p:spPr>
                <a:xfrm>
                  <a:off x="10321887" y="2431342"/>
                  <a:ext cx="2401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1" name="Freihand 90">
                  <a:extLst>
                    <a:ext uri="{FF2B5EF4-FFF2-40B4-BE49-F238E27FC236}">
                      <a16:creationId xmlns:a16="http://schemas.microsoft.com/office/drawing/2014/main" id="{3A56C455-76EB-6745-8796-9CF079E3D047}"/>
                    </a:ext>
                  </a:extLst>
                </p14:cNvPr>
                <p14:cNvContentPartPr/>
                <p14:nvPr/>
              </p14:nvContentPartPr>
              <p14:xfrm>
                <a:off x="10535367" y="2343502"/>
                <a:ext cx="6120" cy="2880"/>
              </p14:xfrm>
            </p:contentPart>
          </mc:Choice>
          <mc:Fallback xmlns="">
            <p:pic>
              <p:nvPicPr>
                <p:cNvPr id="91" name="Freihand 90">
                  <a:extLst>
                    <a:ext uri="{FF2B5EF4-FFF2-40B4-BE49-F238E27FC236}">
                      <a16:creationId xmlns:a16="http://schemas.microsoft.com/office/drawing/2014/main" id="{3A56C455-76EB-6745-8796-9CF079E3D047}"/>
                    </a:ext>
                  </a:extLst>
                </p:cNvPr>
                <p:cNvPicPr/>
                <p:nvPr/>
              </p:nvPicPr>
              <p:blipFill>
                <a:blip r:embed="rId124"/>
                <a:stretch>
                  <a:fillRect/>
                </a:stretch>
              </p:blipFill>
              <p:spPr>
                <a:xfrm>
                  <a:off x="10526727" y="2334862"/>
                  <a:ext cx="237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2" name="Freihand 91">
                  <a:extLst>
                    <a:ext uri="{FF2B5EF4-FFF2-40B4-BE49-F238E27FC236}">
                      <a16:creationId xmlns:a16="http://schemas.microsoft.com/office/drawing/2014/main" id="{FB1A465F-0196-D951-008C-AE639B237ABF}"/>
                    </a:ext>
                  </a:extLst>
                </p14:cNvPr>
                <p14:cNvContentPartPr/>
                <p14:nvPr/>
              </p14:nvContentPartPr>
              <p14:xfrm>
                <a:off x="10614927" y="2312542"/>
                <a:ext cx="173160" cy="219600"/>
              </p14:xfrm>
            </p:contentPart>
          </mc:Choice>
          <mc:Fallback xmlns="">
            <p:pic>
              <p:nvPicPr>
                <p:cNvPr id="92" name="Freihand 91">
                  <a:extLst>
                    <a:ext uri="{FF2B5EF4-FFF2-40B4-BE49-F238E27FC236}">
                      <a16:creationId xmlns:a16="http://schemas.microsoft.com/office/drawing/2014/main" id="{FB1A465F-0196-D951-008C-AE639B237ABF}"/>
                    </a:ext>
                  </a:extLst>
                </p:cNvPr>
                <p:cNvPicPr/>
                <p:nvPr/>
              </p:nvPicPr>
              <p:blipFill>
                <a:blip r:embed="rId126"/>
                <a:stretch>
                  <a:fillRect/>
                </a:stretch>
              </p:blipFill>
              <p:spPr>
                <a:xfrm>
                  <a:off x="10606287" y="2303902"/>
                  <a:ext cx="19080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3" name="Freihand 92">
                  <a:extLst>
                    <a:ext uri="{FF2B5EF4-FFF2-40B4-BE49-F238E27FC236}">
                      <a16:creationId xmlns:a16="http://schemas.microsoft.com/office/drawing/2014/main" id="{B2606618-915C-5CBE-43AD-432201F7623D}"/>
                    </a:ext>
                  </a:extLst>
                </p14:cNvPr>
                <p14:cNvContentPartPr/>
                <p14:nvPr/>
              </p14:nvContentPartPr>
              <p14:xfrm>
                <a:off x="10814007" y="2414062"/>
                <a:ext cx="275040" cy="105840"/>
              </p14:xfrm>
            </p:contentPart>
          </mc:Choice>
          <mc:Fallback xmlns="">
            <p:pic>
              <p:nvPicPr>
                <p:cNvPr id="93" name="Freihand 92">
                  <a:extLst>
                    <a:ext uri="{FF2B5EF4-FFF2-40B4-BE49-F238E27FC236}">
                      <a16:creationId xmlns:a16="http://schemas.microsoft.com/office/drawing/2014/main" id="{B2606618-915C-5CBE-43AD-432201F7623D}"/>
                    </a:ext>
                  </a:extLst>
                </p:cNvPr>
                <p:cNvPicPr/>
                <p:nvPr/>
              </p:nvPicPr>
              <p:blipFill>
                <a:blip r:embed="rId128"/>
                <a:stretch>
                  <a:fillRect/>
                </a:stretch>
              </p:blipFill>
              <p:spPr>
                <a:xfrm>
                  <a:off x="10805367" y="2405422"/>
                  <a:ext cx="2926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4" name="Freihand 93">
                  <a:extLst>
                    <a:ext uri="{FF2B5EF4-FFF2-40B4-BE49-F238E27FC236}">
                      <a16:creationId xmlns:a16="http://schemas.microsoft.com/office/drawing/2014/main" id="{6FC72FCC-B5DE-3E6E-D6B1-03A28C82DEB7}"/>
                    </a:ext>
                  </a:extLst>
                </p14:cNvPr>
                <p14:cNvContentPartPr/>
                <p14:nvPr/>
              </p14:nvContentPartPr>
              <p14:xfrm>
                <a:off x="11193447" y="2340982"/>
                <a:ext cx="191160" cy="195480"/>
              </p14:xfrm>
            </p:contentPart>
          </mc:Choice>
          <mc:Fallback xmlns="">
            <p:pic>
              <p:nvPicPr>
                <p:cNvPr id="94" name="Freihand 93">
                  <a:extLst>
                    <a:ext uri="{FF2B5EF4-FFF2-40B4-BE49-F238E27FC236}">
                      <a16:creationId xmlns:a16="http://schemas.microsoft.com/office/drawing/2014/main" id="{6FC72FCC-B5DE-3E6E-D6B1-03A28C82DEB7}"/>
                    </a:ext>
                  </a:extLst>
                </p:cNvPr>
                <p:cNvPicPr/>
                <p:nvPr/>
              </p:nvPicPr>
              <p:blipFill>
                <a:blip r:embed="rId130"/>
                <a:stretch>
                  <a:fillRect/>
                </a:stretch>
              </p:blipFill>
              <p:spPr>
                <a:xfrm>
                  <a:off x="11184447" y="2332342"/>
                  <a:ext cx="2088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5" name="Freihand 94">
                  <a:extLst>
                    <a:ext uri="{FF2B5EF4-FFF2-40B4-BE49-F238E27FC236}">
                      <a16:creationId xmlns:a16="http://schemas.microsoft.com/office/drawing/2014/main" id="{182FF43D-4F67-F8CA-64D2-E78E69FCCFC0}"/>
                    </a:ext>
                  </a:extLst>
                </p14:cNvPr>
                <p14:cNvContentPartPr/>
                <p14:nvPr/>
              </p14:nvContentPartPr>
              <p14:xfrm>
                <a:off x="11415207" y="2428102"/>
                <a:ext cx="267120" cy="118800"/>
              </p14:xfrm>
            </p:contentPart>
          </mc:Choice>
          <mc:Fallback xmlns="">
            <p:pic>
              <p:nvPicPr>
                <p:cNvPr id="95" name="Freihand 94">
                  <a:extLst>
                    <a:ext uri="{FF2B5EF4-FFF2-40B4-BE49-F238E27FC236}">
                      <a16:creationId xmlns:a16="http://schemas.microsoft.com/office/drawing/2014/main" id="{182FF43D-4F67-F8CA-64D2-E78E69FCCFC0}"/>
                    </a:ext>
                  </a:extLst>
                </p:cNvPr>
                <p:cNvPicPr/>
                <p:nvPr/>
              </p:nvPicPr>
              <p:blipFill>
                <a:blip r:embed="rId132"/>
                <a:stretch>
                  <a:fillRect/>
                </a:stretch>
              </p:blipFill>
              <p:spPr>
                <a:xfrm>
                  <a:off x="11406567" y="2419102"/>
                  <a:ext cx="284760" cy="136440"/>
                </a:xfrm>
                <a:prstGeom prst="rect">
                  <a:avLst/>
                </a:prstGeom>
              </p:spPr>
            </p:pic>
          </mc:Fallback>
        </mc:AlternateContent>
      </p:grpSp>
      <p:grpSp>
        <p:nvGrpSpPr>
          <p:cNvPr id="130" name="Gruppieren 129">
            <a:extLst>
              <a:ext uri="{FF2B5EF4-FFF2-40B4-BE49-F238E27FC236}">
                <a16:creationId xmlns:a16="http://schemas.microsoft.com/office/drawing/2014/main" id="{F614BD40-9AE2-1F57-4AEB-0F9EB619370C}"/>
              </a:ext>
            </a:extLst>
          </p:cNvPr>
          <p:cNvGrpSpPr/>
          <p:nvPr/>
        </p:nvGrpSpPr>
        <p:grpSpPr>
          <a:xfrm>
            <a:off x="8060367" y="2771902"/>
            <a:ext cx="1175040" cy="243720"/>
            <a:chOff x="8060367" y="2771902"/>
            <a:chExt cx="1175040" cy="243720"/>
          </a:xfrm>
        </p:grpSpPr>
        <mc:AlternateContent xmlns:mc="http://schemas.openxmlformats.org/markup-compatibility/2006" xmlns:p14="http://schemas.microsoft.com/office/powerpoint/2010/main">
          <mc:Choice Requires="p14">
            <p:contentPart p14:bwMode="auto" r:id="rId133">
              <p14:nvContentPartPr>
                <p14:cNvPr id="97" name="Freihand 96">
                  <a:extLst>
                    <a:ext uri="{FF2B5EF4-FFF2-40B4-BE49-F238E27FC236}">
                      <a16:creationId xmlns:a16="http://schemas.microsoft.com/office/drawing/2014/main" id="{0BA5EC9D-0518-62CA-E063-D351E9AE0E7C}"/>
                    </a:ext>
                  </a:extLst>
                </p14:cNvPr>
                <p14:cNvContentPartPr/>
                <p14:nvPr/>
              </p14:nvContentPartPr>
              <p14:xfrm>
                <a:off x="8060367" y="2794222"/>
                <a:ext cx="131400" cy="207360"/>
              </p14:xfrm>
            </p:contentPart>
          </mc:Choice>
          <mc:Fallback xmlns="">
            <p:pic>
              <p:nvPicPr>
                <p:cNvPr id="97" name="Freihand 96">
                  <a:extLst>
                    <a:ext uri="{FF2B5EF4-FFF2-40B4-BE49-F238E27FC236}">
                      <a16:creationId xmlns:a16="http://schemas.microsoft.com/office/drawing/2014/main" id="{0BA5EC9D-0518-62CA-E063-D351E9AE0E7C}"/>
                    </a:ext>
                  </a:extLst>
                </p:cNvPr>
                <p:cNvPicPr/>
                <p:nvPr/>
              </p:nvPicPr>
              <p:blipFill>
                <a:blip r:embed="rId134"/>
                <a:stretch>
                  <a:fillRect/>
                </a:stretch>
              </p:blipFill>
              <p:spPr>
                <a:xfrm>
                  <a:off x="8051367" y="2785222"/>
                  <a:ext cx="1490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8" name="Freihand 97">
                  <a:extLst>
                    <a:ext uri="{FF2B5EF4-FFF2-40B4-BE49-F238E27FC236}">
                      <a16:creationId xmlns:a16="http://schemas.microsoft.com/office/drawing/2014/main" id="{0F9EEC42-86C0-7F16-FAF2-CE9D7F2D23D9}"/>
                    </a:ext>
                  </a:extLst>
                </p14:cNvPr>
                <p14:cNvContentPartPr/>
                <p14:nvPr/>
              </p14:nvContentPartPr>
              <p14:xfrm>
                <a:off x="8060367" y="2875942"/>
                <a:ext cx="157680" cy="18000"/>
              </p14:xfrm>
            </p:contentPart>
          </mc:Choice>
          <mc:Fallback xmlns="">
            <p:pic>
              <p:nvPicPr>
                <p:cNvPr id="98" name="Freihand 97">
                  <a:extLst>
                    <a:ext uri="{FF2B5EF4-FFF2-40B4-BE49-F238E27FC236}">
                      <a16:creationId xmlns:a16="http://schemas.microsoft.com/office/drawing/2014/main" id="{0F9EEC42-86C0-7F16-FAF2-CE9D7F2D23D9}"/>
                    </a:ext>
                  </a:extLst>
                </p:cNvPr>
                <p:cNvPicPr/>
                <p:nvPr/>
              </p:nvPicPr>
              <p:blipFill>
                <a:blip r:embed="rId136"/>
                <a:stretch>
                  <a:fillRect/>
                </a:stretch>
              </p:blipFill>
              <p:spPr>
                <a:xfrm>
                  <a:off x="8051367" y="2867302"/>
                  <a:ext cx="1753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9" name="Freihand 98">
                  <a:extLst>
                    <a:ext uri="{FF2B5EF4-FFF2-40B4-BE49-F238E27FC236}">
                      <a16:creationId xmlns:a16="http://schemas.microsoft.com/office/drawing/2014/main" id="{39E1CDE5-F9A2-6827-CCAB-D163A46E22FF}"/>
                    </a:ext>
                  </a:extLst>
                </p14:cNvPr>
                <p14:cNvContentPartPr/>
                <p14:nvPr/>
              </p14:nvContentPartPr>
              <p14:xfrm>
                <a:off x="8236767" y="2875222"/>
                <a:ext cx="296280" cy="91080"/>
              </p14:xfrm>
            </p:contentPart>
          </mc:Choice>
          <mc:Fallback xmlns="">
            <p:pic>
              <p:nvPicPr>
                <p:cNvPr id="99" name="Freihand 98">
                  <a:extLst>
                    <a:ext uri="{FF2B5EF4-FFF2-40B4-BE49-F238E27FC236}">
                      <a16:creationId xmlns:a16="http://schemas.microsoft.com/office/drawing/2014/main" id="{39E1CDE5-F9A2-6827-CCAB-D163A46E22FF}"/>
                    </a:ext>
                  </a:extLst>
                </p:cNvPr>
                <p:cNvPicPr/>
                <p:nvPr/>
              </p:nvPicPr>
              <p:blipFill>
                <a:blip r:embed="rId138"/>
                <a:stretch>
                  <a:fillRect/>
                </a:stretch>
              </p:blipFill>
              <p:spPr>
                <a:xfrm>
                  <a:off x="8227767" y="2866222"/>
                  <a:ext cx="3139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0" name="Freihand 99">
                  <a:extLst>
                    <a:ext uri="{FF2B5EF4-FFF2-40B4-BE49-F238E27FC236}">
                      <a16:creationId xmlns:a16="http://schemas.microsoft.com/office/drawing/2014/main" id="{39627C14-2835-FAAC-9416-35BA12D384E3}"/>
                    </a:ext>
                  </a:extLst>
                </p14:cNvPr>
                <p14:cNvContentPartPr/>
                <p14:nvPr/>
              </p14:nvContentPartPr>
              <p14:xfrm>
                <a:off x="8596407" y="2850382"/>
                <a:ext cx="84960" cy="145800"/>
              </p14:xfrm>
            </p:contentPart>
          </mc:Choice>
          <mc:Fallback xmlns="">
            <p:pic>
              <p:nvPicPr>
                <p:cNvPr id="100" name="Freihand 99">
                  <a:extLst>
                    <a:ext uri="{FF2B5EF4-FFF2-40B4-BE49-F238E27FC236}">
                      <a16:creationId xmlns:a16="http://schemas.microsoft.com/office/drawing/2014/main" id="{39627C14-2835-FAAC-9416-35BA12D384E3}"/>
                    </a:ext>
                  </a:extLst>
                </p:cNvPr>
                <p:cNvPicPr/>
                <p:nvPr/>
              </p:nvPicPr>
              <p:blipFill>
                <a:blip r:embed="rId140"/>
                <a:stretch>
                  <a:fillRect/>
                </a:stretch>
              </p:blipFill>
              <p:spPr>
                <a:xfrm>
                  <a:off x="8587767" y="2841382"/>
                  <a:ext cx="1026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1" name="Freihand 100">
                  <a:extLst>
                    <a:ext uri="{FF2B5EF4-FFF2-40B4-BE49-F238E27FC236}">
                      <a16:creationId xmlns:a16="http://schemas.microsoft.com/office/drawing/2014/main" id="{7C63BA22-5FDB-0ECB-7C00-86BEB2C422A2}"/>
                    </a:ext>
                  </a:extLst>
                </p14:cNvPr>
                <p14:cNvContentPartPr/>
                <p14:nvPr/>
              </p14:nvContentPartPr>
              <p14:xfrm>
                <a:off x="8733567" y="2863702"/>
                <a:ext cx="75240" cy="151920"/>
              </p14:xfrm>
            </p:contentPart>
          </mc:Choice>
          <mc:Fallback xmlns="">
            <p:pic>
              <p:nvPicPr>
                <p:cNvPr id="101" name="Freihand 100">
                  <a:extLst>
                    <a:ext uri="{FF2B5EF4-FFF2-40B4-BE49-F238E27FC236}">
                      <a16:creationId xmlns:a16="http://schemas.microsoft.com/office/drawing/2014/main" id="{7C63BA22-5FDB-0ECB-7C00-86BEB2C422A2}"/>
                    </a:ext>
                  </a:extLst>
                </p:cNvPr>
                <p:cNvPicPr/>
                <p:nvPr/>
              </p:nvPicPr>
              <p:blipFill>
                <a:blip r:embed="rId142"/>
                <a:stretch>
                  <a:fillRect/>
                </a:stretch>
              </p:blipFill>
              <p:spPr>
                <a:xfrm>
                  <a:off x="8724567" y="2855062"/>
                  <a:ext cx="928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2" name="Freihand 101">
                  <a:extLst>
                    <a:ext uri="{FF2B5EF4-FFF2-40B4-BE49-F238E27FC236}">
                      <a16:creationId xmlns:a16="http://schemas.microsoft.com/office/drawing/2014/main" id="{B571AF1F-6E3C-6403-2546-5EADD5DE7E50}"/>
                    </a:ext>
                  </a:extLst>
                </p14:cNvPr>
                <p14:cNvContentPartPr/>
                <p14:nvPr/>
              </p14:nvContentPartPr>
              <p14:xfrm>
                <a:off x="8850207" y="2887822"/>
                <a:ext cx="158760" cy="120600"/>
              </p14:xfrm>
            </p:contentPart>
          </mc:Choice>
          <mc:Fallback xmlns="">
            <p:pic>
              <p:nvPicPr>
                <p:cNvPr id="102" name="Freihand 101">
                  <a:extLst>
                    <a:ext uri="{FF2B5EF4-FFF2-40B4-BE49-F238E27FC236}">
                      <a16:creationId xmlns:a16="http://schemas.microsoft.com/office/drawing/2014/main" id="{B571AF1F-6E3C-6403-2546-5EADD5DE7E50}"/>
                    </a:ext>
                  </a:extLst>
                </p:cNvPr>
                <p:cNvPicPr/>
                <p:nvPr/>
              </p:nvPicPr>
              <p:blipFill>
                <a:blip r:embed="rId144"/>
                <a:stretch>
                  <a:fillRect/>
                </a:stretch>
              </p:blipFill>
              <p:spPr>
                <a:xfrm>
                  <a:off x="8841567" y="2879182"/>
                  <a:ext cx="1764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3" name="Freihand 102">
                  <a:extLst>
                    <a:ext uri="{FF2B5EF4-FFF2-40B4-BE49-F238E27FC236}">
                      <a16:creationId xmlns:a16="http://schemas.microsoft.com/office/drawing/2014/main" id="{E1327B00-51B8-813D-4687-CFFC60E06EE5}"/>
                    </a:ext>
                  </a:extLst>
                </p14:cNvPr>
                <p14:cNvContentPartPr/>
                <p14:nvPr/>
              </p14:nvContentPartPr>
              <p14:xfrm>
                <a:off x="9031647" y="2771902"/>
                <a:ext cx="203760" cy="205560"/>
              </p14:xfrm>
            </p:contentPart>
          </mc:Choice>
          <mc:Fallback xmlns="">
            <p:pic>
              <p:nvPicPr>
                <p:cNvPr id="103" name="Freihand 102">
                  <a:extLst>
                    <a:ext uri="{FF2B5EF4-FFF2-40B4-BE49-F238E27FC236}">
                      <a16:creationId xmlns:a16="http://schemas.microsoft.com/office/drawing/2014/main" id="{E1327B00-51B8-813D-4687-CFFC60E06EE5}"/>
                    </a:ext>
                  </a:extLst>
                </p:cNvPr>
                <p:cNvPicPr/>
                <p:nvPr/>
              </p:nvPicPr>
              <p:blipFill>
                <a:blip r:embed="rId146"/>
                <a:stretch>
                  <a:fillRect/>
                </a:stretch>
              </p:blipFill>
              <p:spPr>
                <a:xfrm>
                  <a:off x="9023007" y="2762902"/>
                  <a:ext cx="2214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4" name="Freihand 103">
                  <a:extLst>
                    <a:ext uri="{FF2B5EF4-FFF2-40B4-BE49-F238E27FC236}">
                      <a16:creationId xmlns:a16="http://schemas.microsoft.com/office/drawing/2014/main" id="{22B7CBFD-A60E-B4E9-9EC3-56D01F7ADEE1}"/>
                    </a:ext>
                  </a:extLst>
                </p14:cNvPr>
                <p14:cNvContentPartPr/>
                <p14:nvPr/>
              </p14:nvContentPartPr>
              <p14:xfrm>
                <a:off x="9023007" y="2826622"/>
                <a:ext cx="151920" cy="8640"/>
              </p14:xfrm>
            </p:contentPart>
          </mc:Choice>
          <mc:Fallback xmlns="">
            <p:pic>
              <p:nvPicPr>
                <p:cNvPr id="104" name="Freihand 103">
                  <a:extLst>
                    <a:ext uri="{FF2B5EF4-FFF2-40B4-BE49-F238E27FC236}">
                      <a16:creationId xmlns:a16="http://schemas.microsoft.com/office/drawing/2014/main" id="{22B7CBFD-A60E-B4E9-9EC3-56D01F7ADEE1}"/>
                    </a:ext>
                  </a:extLst>
                </p:cNvPr>
                <p:cNvPicPr/>
                <p:nvPr/>
              </p:nvPicPr>
              <p:blipFill>
                <a:blip r:embed="rId148"/>
                <a:stretch>
                  <a:fillRect/>
                </a:stretch>
              </p:blipFill>
              <p:spPr>
                <a:xfrm>
                  <a:off x="9014367" y="2817622"/>
                  <a:ext cx="169560" cy="26280"/>
                </a:xfrm>
                <a:prstGeom prst="rect">
                  <a:avLst/>
                </a:prstGeom>
              </p:spPr>
            </p:pic>
          </mc:Fallback>
        </mc:AlternateContent>
      </p:grpSp>
      <p:grpSp>
        <p:nvGrpSpPr>
          <p:cNvPr id="129" name="Gruppieren 128">
            <a:extLst>
              <a:ext uri="{FF2B5EF4-FFF2-40B4-BE49-F238E27FC236}">
                <a16:creationId xmlns:a16="http://schemas.microsoft.com/office/drawing/2014/main" id="{189C2FC2-CADC-83DD-5B85-1CB831847BBC}"/>
              </a:ext>
            </a:extLst>
          </p:cNvPr>
          <p:cNvGrpSpPr/>
          <p:nvPr/>
        </p:nvGrpSpPr>
        <p:grpSpPr>
          <a:xfrm>
            <a:off x="9488487" y="2723302"/>
            <a:ext cx="237960" cy="209880"/>
            <a:chOff x="9488487" y="2723302"/>
            <a:chExt cx="237960" cy="209880"/>
          </a:xfrm>
        </p:grpSpPr>
        <mc:AlternateContent xmlns:mc="http://schemas.openxmlformats.org/markup-compatibility/2006" xmlns:p14="http://schemas.microsoft.com/office/powerpoint/2010/main">
          <mc:Choice Requires="p14">
            <p:contentPart p14:bwMode="auto" r:id="rId149">
              <p14:nvContentPartPr>
                <p14:cNvPr id="105" name="Freihand 104">
                  <a:extLst>
                    <a:ext uri="{FF2B5EF4-FFF2-40B4-BE49-F238E27FC236}">
                      <a16:creationId xmlns:a16="http://schemas.microsoft.com/office/drawing/2014/main" id="{7641DF9E-6D46-B6B9-99EB-93AA75EE4416}"/>
                    </a:ext>
                  </a:extLst>
                </p14:cNvPr>
                <p14:cNvContentPartPr/>
                <p14:nvPr/>
              </p14:nvContentPartPr>
              <p14:xfrm>
                <a:off x="9488487" y="2852902"/>
                <a:ext cx="88200" cy="80280"/>
              </p14:xfrm>
            </p:contentPart>
          </mc:Choice>
          <mc:Fallback xmlns="">
            <p:pic>
              <p:nvPicPr>
                <p:cNvPr id="105" name="Freihand 104">
                  <a:extLst>
                    <a:ext uri="{FF2B5EF4-FFF2-40B4-BE49-F238E27FC236}">
                      <a16:creationId xmlns:a16="http://schemas.microsoft.com/office/drawing/2014/main" id="{7641DF9E-6D46-B6B9-99EB-93AA75EE4416}"/>
                    </a:ext>
                  </a:extLst>
                </p:cNvPr>
                <p:cNvPicPr/>
                <p:nvPr/>
              </p:nvPicPr>
              <p:blipFill>
                <a:blip r:embed="rId150"/>
                <a:stretch>
                  <a:fillRect/>
                </a:stretch>
              </p:blipFill>
              <p:spPr>
                <a:xfrm>
                  <a:off x="9479847" y="2843902"/>
                  <a:ext cx="1058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6" name="Freihand 105">
                  <a:extLst>
                    <a:ext uri="{FF2B5EF4-FFF2-40B4-BE49-F238E27FC236}">
                      <a16:creationId xmlns:a16="http://schemas.microsoft.com/office/drawing/2014/main" id="{FC6B13D1-0D4B-E4D8-B2DA-0466253C3F1B}"/>
                    </a:ext>
                  </a:extLst>
                </p14:cNvPr>
                <p14:cNvContentPartPr/>
                <p14:nvPr/>
              </p14:nvContentPartPr>
              <p14:xfrm>
                <a:off x="9539247" y="2723302"/>
                <a:ext cx="18000" cy="32400"/>
              </p14:xfrm>
            </p:contentPart>
          </mc:Choice>
          <mc:Fallback xmlns="">
            <p:pic>
              <p:nvPicPr>
                <p:cNvPr id="106" name="Freihand 105">
                  <a:extLst>
                    <a:ext uri="{FF2B5EF4-FFF2-40B4-BE49-F238E27FC236}">
                      <a16:creationId xmlns:a16="http://schemas.microsoft.com/office/drawing/2014/main" id="{FC6B13D1-0D4B-E4D8-B2DA-0466253C3F1B}"/>
                    </a:ext>
                  </a:extLst>
                </p:cNvPr>
                <p:cNvPicPr/>
                <p:nvPr/>
              </p:nvPicPr>
              <p:blipFill>
                <a:blip r:embed="rId152"/>
                <a:stretch>
                  <a:fillRect/>
                </a:stretch>
              </p:blipFill>
              <p:spPr>
                <a:xfrm>
                  <a:off x="9530247" y="2714302"/>
                  <a:ext cx="356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7" name="Freihand 106">
                  <a:extLst>
                    <a:ext uri="{FF2B5EF4-FFF2-40B4-BE49-F238E27FC236}">
                      <a16:creationId xmlns:a16="http://schemas.microsoft.com/office/drawing/2014/main" id="{638D939C-6CEC-BB83-DFC8-7F4175D5944B}"/>
                    </a:ext>
                  </a:extLst>
                </p14:cNvPr>
                <p14:cNvContentPartPr/>
                <p14:nvPr/>
              </p14:nvContentPartPr>
              <p14:xfrm>
                <a:off x="9650487" y="2730862"/>
                <a:ext cx="75960" cy="119880"/>
              </p14:xfrm>
            </p:contentPart>
          </mc:Choice>
          <mc:Fallback xmlns="">
            <p:pic>
              <p:nvPicPr>
                <p:cNvPr id="107" name="Freihand 106">
                  <a:extLst>
                    <a:ext uri="{FF2B5EF4-FFF2-40B4-BE49-F238E27FC236}">
                      <a16:creationId xmlns:a16="http://schemas.microsoft.com/office/drawing/2014/main" id="{638D939C-6CEC-BB83-DFC8-7F4175D5944B}"/>
                    </a:ext>
                  </a:extLst>
                </p:cNvPr>
                <p:cNvPicPr/>
                <p:nvPr/>
              </p:nvPicPr>
              <p:blipFill>
                <a:blip r:embed="rId154"/>
                <a:stretch>
                  <a:fillRect/>
                </a:stretch>
              </p:blipFill>
              <p:spPr>
                <a:xfrm>
                  <a:off x="9641487" y="2721862"/>
                  <a:ext cx="93600" cy="137520"/>
                </a:xfrm>
                <a:prstGeom prst="rect">
                  <a:avLst/>
                </a:prstGeom>
              </p:spPr>
            </p:pic>
          </mc:Fallback>
        </mc:AlternateContent>
      </p:grpSp>
      <p:grpSp>
        <p:nvGrpSpPr>
          <p:cNvPr id="128" name="Gruppieren 127">
            <a:extLst>
              <a:ext uri="{FF2B5EF4-FFF2-40B4-BE49-F238E27FC236}">
                <a16:creationId xmlns:a16="http://schemas.microsoft.com/office/drawing/2014/main" id="{58DE51CE-64CC-60A2-6038-D49E56A2B193}"/>
              </a:ext>
            </a:extLst>
          </p:cNvPr>
          <p:cNvGrpSpPr/>
          <p:nvPr/>
        </p:nvGrpSpPr>
        <p:grpSpPr>
          <a:xfrm>
            <a:off x="10000047" y="2778382"/>
            <a:ext cx="1929960" cy="313560"/>
            <a:chOff x="10000047" y="2778382"/>
            <a:chExt cx="1929960" cy="313560"/>
          </a:xfrm>
        </p:grpSpPr>
        <mc:AlternateContent xmlns:mc="http://schemas.openxmlformats.org/markup-compatibility/2006" xmlns:p14="http://schemas.microsoft.com/office/powerpoint/2010/main">
          <mc:Choice Requires="p14">
            <p:contentPart p14:bwMode="auto" r:id="rId155">
              <p14:nvContentPartPr>
                <p14:cNvPr id="108" name="Freihand 107">
                  <a:extLst>
                    <a:ext uri="{FF2B5EF4-FFF2-40B4-BE49-F238E27FC236}">
                      <a16:creationId xmlns:a16="http://schemas.microsoft.com/office/drawing/2014/main" id="{BEC735D1-0000-94D7-8F30-7EC1FA05D1A8}"/>
                    </a:ext>
                  </a:extLst>
                </p14:cNvPr>
                <p14:cNvContentPartPr/>
                <p14:nvPr/>
              </p14:nvContentPartPr>
              <p14:xfrm>
                <a:off x="10000047" y="2836702"/>
                <a:ext cx="360000" cy="113400"/>
              </p14:xfrm>
            </p:contentPart>
          </mc:Choice>
          <mc:Fallback xmlns="">
            <p:pic>
              <p:nvPicPr>
                <p:cNvPr id="108" name="Freihand 107">
                  <a:extLst>
                    <a:ext uri="{FF2B5EF4-FFF2-40B4-BE49-F238E27FC236}">
                      <a16:creationId xmlns:a16="http://schemas.microsoft.com/office/drawing/2014/main" id="{BEC735D1-0000-94D7-8F30-7EC1FA05D1A8}"/>
                    </a:ext>
                  </a:extLst>
                </p:cNvPr>
                <p:cNvPicPr/>
                <p:nvPr/>
              </p:nvPicPr>
              <p:blipFill>
                <a:blip r:embed="rId156"/>
                <a:stretch>
                  <a:fillRect/>
                </a:stretch>
              </p:blipFill>
              <p:spPr>
                <a:xfrm>
                  <a:off x="9991407" y="2828062"/>
                  <a:ext cx="3776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9" name="Freihand 108">
                  <a:extLst>
                    <a:ext uri="{FF2B5EF4-FFF2-40B4-BE49-F238E27FC236}">
                      <a16:creationId xmlns:a16="http://schemas.microsoft.com/office/drawing/2014/main" id="{35410AF8-412D-AD38-691F-C05D3A084248}"/>
                    </a:ext>
                  </a:extLst>
                </p14:cNvPr>
                <p14:cNvContentPartPr/>
                <p14:nvPr/>
              </p14:nvContentPartPr>
              <p14:xfrm>
                <a:off x="10391007" y="2809702"/>
                <a:ext cx="154080" cy="149760"/>
              </p14:xfrm>
            </p:contentPart>
          </mc:Choice>
          <mc:Fallback xmlns="">
            <p:pic>
              <p:nvPicPr>
                <p:cNvPr id="109" name="Freihand 108">
                  <a:extLst>
                    <a:ext uri="{FF2B5EF4-FFF2-40B4-BE49-F238E27FC236}">
                      <a16:creationId xmlns:a16="http://schemas.microsoft.com/office/drawing/2014/main" id="{35410AF8-412D-AD38-691F-C05D3A084248}"/>
                    </a:ext>
                  </a:extLst>
                </p:cNvPr>
                <p:cNvPicPr/>
                <p:nvPr/>
              </p:nvPicPr>
              <p:blipFill>
                <a:blip r:embed="rId158"/>
                <a:stretch>
                  <a:fillRect/>
                </a:stretch>
              </p:blipFill>
              <p:spPr>
                <a:xfrm>
                  <a:off x="10382007" y="2800702"/>
                  <a:ext cx="1717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0" name="Freihand 109">
                  <a:extLst>
                    <a:ext uri="{FF2B5EF4-FFF2-40B4-BE49-F238E27FC236}">
                      <a16:creationId xmlns:a16="http://schemas.microsoft.com/office/drawing/2014/main" id="{E8B53A71-7247-A5CE-E6AA-DCF98A96278A}"/>
                    </a:ext>
                  </a:extLst>
                </p14:cNvPr>
                <p14:cNvContentPartPr/>
                <p14:nvPr/>
              </p14:nvContentPartPr>
              <p14:xfrm>
                <a:off x="10760007" y="2842822"/>
                <a:ext cx="117720" cy="165600"/>
              </p14:xfrm>
            </p:contentPart>
          </mc:Choice>
          <mc:Fallback xmlns="">
            <p:pic>
              <p:nvPicPr>
                <p:cNvPr id="110" name="Freihand 109">
                  <a:extLst>
                    <a:ext uri="{FF2B5EF4-FFF2-40B4-BE49-F238E27FC236}">
                      <a16:creationId xmlns:a16="http://schemas.microsoft.com/office/drawing/2014/main" id="{E8B53A71-7247-A5CE-E6AA-DCF98A96278A}"/>
                    </a:ext>
                  </a:extLst>
                </p:cNvPr>
                <p:cNvPicPr/>
                <p:nvPr/>
              </p:nvPicPr>
              <p:blipFill>
                <a:blip r:embed="rId160"/>
                <a:stretch>
                  <a:fillRect/>
                </a:stretch>
              </p:blipFill>
              <p:spPr>
                <a:xfrm>
                  <a:off x="10751367" y="2833822"/>
                  <a:ext cx="1353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1" name="Freihand 110">
                  <a:extLst>
                    <a:ext uri="{FF2B5EF4-FFF2-40B4-BE49-F238E27FC236}">
                      <a16:creationId xmlns:a16="http://schemas.microsoft.com/office/drawing/2014/main" id="{C7257414-DD17-4960-AE96-4911A42DE053}"/>
                    </a:ext>
                  </a:extLst>
                </p14:cNvPr>
                <p14:cNvContentPartPr/>
                <p14:nvPr/>
              </p14:nvContentPartPr>
              <p14:xfrm>
                <a:off x="10900047" y="2778382"/>
                <a:ext cx="311040" cy="220320"/>
              </p14:xfrm>
            </p:contentPart>
          </mc:Choice>
          <mc:Fallback xmlns="">
            <p:pic>
              <p:nvPicPr>
                <p:cNvPr id="111" name="Freihand 110">
                  <a:extLst>
                    <a:ext uri="{FF2B5EF4-FFF2-40B4-BE49-F238E27FC236}">
                      <a16:creationId xmlns:a16="http://schemas.microsoft.com/office/drawing/2014/main" id="{C7257414-DD17-4960-AE96-4911A42DE053}"/>
                    </a:ext>
                  </a:extLst>
                </p:cNvPr>
                <p:cNvPicPr/>
                <p:nvPr/>
              </p:nvPicPr>
              <p:blipFill>
                <a:blip r:embed="rId162"/>
                <a:stretch>
                  <a:fillRect/>
                </a:stretch>
              </p:blipFill>
              <p:spPr>
                <a:xfrm>
                  <a:off x="10891047" y="2769742"/>
                  <a:ext cx="32868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2" name="Freihand 111">
                  <a:extLst>
                    <a:ext uri="{FF2B5EF4-FFF2-40B4-BE49-F238E27FC236}">
                      <a16:creationId xmlns:a16="http://schemas.microsoft.com/office/drawing/2014/main" id="{1F13ECA3-0FE3-B80B-424D-AAF7A6D0FEA5}"/>
                    </a:ext>
                  </a:extLst>
                </p14:cNvPr>
                <p14:cNvContentPartPr/>
                <p14:nvPr/>
              </p14:nvContentPartPr>
              <p14:xfrm>
                <a:off x="11239167" y="2780182"/>
                <a:ext cx="12600" cy="31320"/>
              </p14:xfrm>
            </p:contentPart>
          </mc:Choice>
          <mc:Fallback xmlns="">
            <p:pic>
              <p:nvPicPr>
                <p:cNvPr id="112" name="Freihand 111">
                  <a:extLst>
                    <a:ext uri="{FF2B5EF4-FFF2-40B4-BE49-F238E27FC236}">
                      <a16:creationId xmlns:a16="http://schemas.microsoft.com/office/drawing/2014/main" id="{1F13ECA3-0FE3-B80B-424D-AAF7A6D0FEA5}"/>
                    </a:ext>
                  </a:extLst>
                </p:cNvPr>
                <p:cNvPicPr/>
                <p:nvPr/>
              </p:nvPicPr>
              <p:blipFill>
                <a:blip r:embed="rId164"/>
                <a:stretch>
                  <a:fillRect/>
                </a:stretch>
              </p:blipFill>
              <p:spPr>
                <a:xfrm>
                  <a:off x="11230527" y="2771182"/>
                  <a:ext cx="302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3" name="Freihand 112">
                  <a:extLst>
                    <a:ext uri="{FF2B5EF4-FFF2-40B4-BE49-F238E27FC236}">
                      <a16:creationId xmlns:a16="http://schemas.microsoft.com/office/drawing/2014/main" id="{8CD5E9E3-04CD-0F44-4521-F6335C5E44D9}"/>
                    </a:ext>
                  </a:extLst>
                </p14:cNvPr>
                <p14:cNvContentPartPr/>
                <p14:nvPr/>
              </p14:nvContentPartPr>
              <p14:xfrm>
                <a:off x="11234127" y="2853622"/>
                <a:ext cx="240480" cy="238320"/>
              </p14:xfrm>
            </p:contentPart>
          </mc:Choice>
          <mc:Fallback xmlns="">
            <p:pic>
              <p:nvPicPr>
                <p:cNvPr id="113" name="Freihand 112">
                  <a:extLst>
                    <a:ext uri="{FF2B5EF4-FFF2-40B4-BE49-F238E27FC236}">
                      <a16:creationId xmlns:a16="http://schemas.microsoft.com/office/drawing/2014/main" id="{8CD5E9E3-04CD-0F44-4521-F6335C5E44D9}"/>
                    </a:ext>
                  </a:extLst>
                </p:cNvPr>
                <p:cNvPicPr/>
                <p:nvPr/>
              </p:nvPicPr>
              <p:blipFill>
                <a:blip r:embed="rId166"/>
                <a:stretch>
                  <a:fillRect/>
                </a:stretch>
              </p:blipFill>
              <p:spPr>
                <a:xfrm>
                  <a:off x="11225127" y="2844622"/>
                  <a:ext cx="25812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4" name="Freihand 113">
                  <a:extLst>
                    <a:ext uri="{FF2B5EF4-FFF2-40B4-BE49-F238E27FC236}">
                      <a16:creationId xmlns:a16="http://schemas.microsoft.com/office/drawing/2014/main" id="{E4B1C7FB-398C-51A5-7583-5D578DA048C7}"/>
                    </a:ext>
                  </a:extLst>
                </p14:cNvPr>
                <p14:cNvContentPartPr/>
                <p14:nvPr/>
              </p14:nvContentPartPr>
              <p14:xfrm>
                <a:off x="11520327" y="2803582"/>
                <a:ext cx="124560" cy="180000"/>
              </p14:xfrm>
            </p:contentPart>
          </mc:Choice>
          <mc:Fallback xmlns="">
            <p:pic>
              <p:nvPicPr>
                <p:cNvPr id="114" name="Freihand 113">
                  <a:extLst>
                    <a:ext uri="{FF2B5EF4-FFF2-40B4-BE49-F238E27FC236}">
                      <a16:creationId xmlns:a16="http://schemas.microsoft.com/office/drawing/2014/main" id="{E4B1C7FB-398C-51A5-7583-5D578DA048C7}"/>
                    </a:ext>
                  </a:extLst>
                </p:cNvPr>
                <p:cNvPicPr/>
                <p:nvPr/>
              </p:nvPicPr>
              <p:blipFill>
                <a:blip r:embed="rId168"/>
                <a:stretch>
                  <a:fillRect/>
                </a:stretch>
              </p:blipFill>
              <p:spPr>
                <a:xfrm>
                  <a:off x="11511687" y="2794942"/>
                  <a:ext cx="1422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5" name="Freihand 114">
                  <a:extLst>
                    <a:ext uri="{FF2B5EF4-FFF2-40B4-BE49-F238E27FC236}">
                      <a16:creationId xmlns:a16="http://schemas.microsoft.com/office/drawing/2014/main" id="{3F15D393-CE8C-1A50-64DB-7292CB583D4B}"/>
                    </a:ext>
                  </a:extLst>
                </p14:cNvPr>
                <p14:cNvContentPartPr/>
                <p14:nvPr/>
              </p14:nvContentPartPr>
              <p14:xfrm>
                <a:off x="11658927" y="2856502"/>
                <a:ext cx="271080" cy="129960"/>
              </p14:xfrm>
            </p:contentPart>
          </mc:Choice>
          <mc:Fallback xmlns="">
            <p:pic>
              <p:nvPicPr>
                <p:cNvPr id="115" name="Freihand 114">
                  <a:extLst>
                    <a:ext uri="{FF2B5EF4-FFF2-40B4-BE49-F238E27FC236}">
                      <a16:creationId xmlns:a16="http://schemas.microsoft.com/office/drawing/2014/main" id="{3F15D393-CE8C-1A50-64DB-7292CB583D4B}"/>
                    </a:ext>
                  </a:extLst>
                </p:cNvPr>
                <p:cNvPicPr/>
                <p:nvPr/>
              </p:nvPicPr>
              <p:blipFill>
                <a:blip r:embed="rId170"/>
                <a:stretch>
                  <a:fillRect/>
                </a:stretch>
              </p:blipFill>
              <p:spPr>
                <a:xfrm>
                  <a:off x="11650287" y="2847502"/>
                  <a:ext cx="288720" cy="147600"/>
                </a:xfrm>
                <a:prstGeom prst="rect">
                  <a:avLst/>
                </a:prstGeom>
              </p:spPr>
            </p:pic>
          </mc:Fallback>
        </mc:AlternateContent>
      </p:grpSp>
      <p:grpSp>
        <p:nvGrpSpPr>
          <p:cNvPr id="127" name="Gruppieren 126">
            <a:extLst>
              <a:ext uri="{FF2B5EF4-FFF2-40B4-BE49-F238E27FC236}">
                <a16:creationId xmlns:a16="http://schemas.microsoft.com/office/drawing/2014/main" id="{58AF3DA7-78F0-045F-8096-83E3E9A40DB1}"/>
              </a:ext>
            </a:extLst>
          </p:cNvPr>
          <p:cNvGrpSpPr/>
          <p:nvPr/>
        </p:nvGrpSpPr>
        <p:grpSpPr>
          <a:xfrm>
            <a:off x="8165127" y="3198862"/>
            <a:ext cx="2460960" cy="338040"/>
            <a:chOff x="8165127" y="3198862"/>
            <a:chExt cx="2460960" cy="338040"/>
          </a:xfrm>
        </p:grpSpPr>
        <mc:AlternateContent xmlns:mc="http://schemas.openxmlformats.org/markup-compatibility/2006" xmlns:p14="http://schemas.microsoft.com/office/powerpoint/2010/main">
          <mc:Choice Requires="p14">
            <p:contentPart p14:bwMode="auto" r:id="rId171">
              <p14:nvContentPartPr>
                <p14:cNvPr id="116" name="Freihand 115">
                  <a:extLst>
                    <a:ext uri="{FF2B5EF4-FFF2-40B4-BE49-F238E27FC236}">
                      <a16:creationId xmlns:a16="http://schemas.microsoft.com/office/drawing/2014/main" id="{D6D9599E-78D1-2048-E2B7-BB570108830A}"/>
                    </a:ext>
                  </a:extLst>
                </p14:cNvPr>
                <p14:cNvContentPartPr/>
                <p14:nvPr/>
              </p14:nvContentPartPr>
              <p14:xfrm>
                <a:off x="8165127" y="3219742"/>
                <a:ext cx="19080" cy="187560"/>
              </p14:xfrm>
            </p:contentPart>
          </mc:Choice>
          <mc:Fallback xmlns="">
            <p:pic>
              <p:nvPicPr>
                <p:cNvPr id="116" name="Freihand 115">
                  <a:extLst>
                    <a:ext uri="{FF2B5EF4-FFF2-40B4-BE49-F238E27FC236}">
                      <a16:creationId xmlns:a16="http://schemas.microsoft.com/office/drawing/2014/main" id="{D6D9599E-78D1-2048-E2B7-BB570108830A}"/>
                    </a:ext>
                  </a:extLst>
                </p:cNvPr>
                <p:cNvPicPr/>
                <p:nvPr/>
              </p:nvPicPr>
              <p:blipFill>
                <a:blip r:embed="rId172"/>
                <a:stretch>
                  <a:fillRect/>
                </a:stretch>
              </p:blipFill>
              <p:spPr>
                <a:xfrm>
                  <a:off x="8156127" y="3210742"/>
                  <a:ext cx="367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7" name="Freihand 116">
                  <a:extLst>
                    <a:ext uri="{FF2B5EF4-FFF2-40B4-BE49-F238E27FC236}">
                      <a16:creationId xmlns:a16="http://schemas.microsoft.com/office/drawing/2014/main" id="{BEEAF115-7BA8-27A7-0901-78909AB888BD}"/>
                    </a:ext>
                  </a:extLst>
                </p14:cNvPr>
                <p14:cNvContentPartPr/>
                <p14:nvPr/>
              </p14:nvContentPartPr>
              <p14:xfrm>
                <a:off x="8173407" y="3217222"/>
                <a:ext cx="197640" cy="97920"/>
              </p14:xfrm>
            </p:contentPart>
          </mc:Choice>
          <mc:Fallback xmlns="">
            <p:pic>
              <p:nvPicPr>
                <p:cNvPr id="117" name="Freihand 116">
                  <a:extLst>
                    <a:ext uri="{FF2B5EF4-FFF2-40B4-BE49-F238E27FC236}">
                      <a16:creationId xmlns:a16="http://schemas.microsoft.com/office/drawing/2014/main" id="{BEEAF115-7BA8-27A7-0901-78909AB888BD}"/>
                    </a:ext>
                  </a:extLst>
                </p:cNvPr>
                <p:cNvPicPr/>
                <p:nvPr/>
              </p:nvPicPr>
              <p:blipFill>
                <a:blip r:embed="rId174"/>
                <a:stretch>
                  <a:fillRect/>
                </a:stretch>
              </p:blipFill>
              <p:spPr>
                <a:xfrm>
                  <a:off x="8164407" y="3208222"/>
                  <a:ext cx="2152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8" name="Freihand 117">
                  <a:extLst>
                    <a:ext uri="{FF2B5EF4-FFF2-40B4-BE49-F238E27FC236}">
                      <a16:creationId xmlns:a16="http://schemas.microsoft.com/office/drawing/2014/main" id="{425F3FE2-0283-3E90-DD8D-816CDD62B8DE}"/>
                    </a:ext>
                  </a:extLst>
                </p14:cNvPr>
                <p14:cNvContentPartPr/>
                <p14:nvPr/>
              </p14:nvContentPartPr>
              <p14:xfrm>
                <a:off x="8183847" y="3382102"/>
                <a:ext cx="135720" cy="51840"/>
              </p14:xfrm>
            </p:contentPart>
          </mc:Choice>
          <mc:Fallback xmlns="">
            <p:pic>
              <p:nvPicPr>
                <p:cNvPr id="118" name="Freihand 117">
                  <a:extLst>
                    <a:ext uri="{FF2B5EF4-FFF2-40B4-BE49-F238E27FC236}">
                      <a16:creationId xmlns:a16="http://schemas.microsoft.com/office/drawing/2014/main" id="{425F3FE2-0283-3E90-DD8D-816CDD62B8DE}"/>
                    </a:ext>
                  </a:extLst>
                </p:cNvPr>
                <p:cNvPicPr/>
                <p:nvPr/>
              </p:nvPicPr>
              <p:blipFill>
                <a:blip r:embed="rId176"/>
                <a:stretch>
                  <a:fillRect/>
                </a:stretch>
              </p:blipFill>
              <p:spPr>
                <a:xfrm>
                  <a:off x="8174847" y="3373462"/>
                  <a:ext cx="1533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9" name="Freihand 118">
                  <a:extLst>
                    <a:ext uri="{FF2B5EF4-FFF2-40B4-BE49-F238E27FC236}">
                      <a16:creationId xmlns:a16="http://schemas.microsoft.com/office/drawing/2014/main" id="{93FFECCC-F5FA-D159-3298-584850C26A7F}"/>
                    </a:ext>
                  </a:extLst>
                </p14:cNvPr>
                <p14:cNvContentPartPr/>
                <p14:nvPr/>
              </p14:nvContentPartPr>
              <p14:xfrm>
                <a:off x="8368167" y="3242422"/>
                <a:ext cx="271800" cy="182880"/>
              </p14:xfrm>
            </p:contentPart>
          </mc:Choice>
          <mc:Fallback xmlns="">
            <p:pic>
              <p:nvPicPr>
                <p:cNvPr id="119" name="Freihand 118">
                  <a:extLst>
                    <a:ext uri="{FF2B5EF4-FFF2-40B4-BE49-F238E27FC236}">
                      <a16:creationId xmlns:a16="http://schemas.microsoft.com/office/drawing/2014/main" id="{93FFECCC-F5FA-D159-3298-584850C26A7F}"/>
                    </a:ext>
                  </a:extLst>
                </p:cNvPr>
                <p:cNvPicPr/>
                <p:nvPr/>
              </p:nvPicPr>
              <p:blipFill>
                <a:blip r:embed="rId178"/>
                <a:stretch>
                  <a:fillRect/>
                </a:stretch>
              </p:blipFill>
              <p:spPr>
                <a:xfrm>
                  <a:off x="8359167" y="3233422"/>
                  <a:ext cx="2894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20" name="Freihand 119">
                  <a:extLst>
                    <a:ext uri="{FF2B5EF4-FFF2-40B4-BE49-F238E27FC236}">
                      <a16:creationId xmlns:a16="http://schemas.microsoft.com/office/drawing/2014/main" id="{6DABCDB1-6E68-8722-8AD7-60BBC925193E}"/>
                    </a:ext>
                  </a:extLst>
                </p14:cNvPr>
                <p14:cNvContentPartPr/>
                <p14:nvPr/>
              </p14:nvContentPartPr>
              <p14:xfrm>
                <a:off x="8769927" y="3240982"/>
                <a:ext cx="189720" cy="201600"/>
              </p14:xfrm>
            </p:contentPart>
          </mc:Choice>
          <mc:Fallback xmlns="">
            <p:pic>
              <p:nvPicPr>
                <p:cNvPr id="120" name="Freihand 119">
                  <a:extLst>
                    <a:ext uri="{FF2B5EF4-FFF2-40B4-BE49-F238E27FC236}">
                      <a16:creationId xmlns:a16="http://schemas.microsoft.com/office/drawing/2014/main" id="{6DABCDB1-6E68-8722-8AD7-60BBC925193E}"/>
                    </a:ext>
                  </a:extLst>
                </p:cNvPr>
                <p:cNvPicPr/>
                <p:nvPr/>
              </p:nvPicPr>
              <p:blipFill>
                <a:blip r:embed="rId180"/>
                <a:stretch>
                  <a:fillRect/>
                </a:stretch>
              </p:blipFill>
              <p:spPr>
                <a:xfrm>
                  <a:off x="8760927" y="3231982"/>
                  <a:ext cx="2073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1" name="Freihand 120">
                  <a:extLst>
                    <a:ext uri="{FF2B5EF4-FFF2-40B4-BE49-F238E27FC236}">
                      <a16:creationId xmlns:a16="http://schemas.microsoft.com/office/drawing/2014/main" id="{48976A7F-B4E6-636C-C3C4-48CC9254BD25}"/>
                    </a:ext>
                  </a:extLst>
                </p14:cNvPr>
                <p14:cNvContentPartPr/>
                <p14:nvPr/>
              </p14:nvContentPartPr>
              <p14:xfrm>
                <a:off x="8878287" y="3367342"/>
                <a:ext cx="56160" cy="62640"/>
              </p14:xfrm>
            </p:contentPart>
          </mc:Choice>
          <mc:Fallback xmlns="">
            <p:pic>
              <p:nvPicPr>
                <p:cNvPr id="121" name="Freihand 120">
                  <a:extLst>
                    <a:ext uri="{FF2B5EF4-FFF2-40B4-BE49-F238E27FC236}">
                      <a16:creationId xmlns:a16="http://schemas.microsoft.com/office/drawing/2014/main" id="{48976A7F-B4E6-636C-C3C4-48CC9254BD25}"/>
                    </a:ext>
                  </a:extLst>
                </p:cNvPr>
                <p:cNvPicPr/>
                <p:nvPr/>
              </p:nvPicPr>
              <p:blipFill>
                <a:blip r:embed="rId182"/>
                <a:stretch>
                  <a:fillRect/>
                </a:stretch>
              </p:blipFill>
              <p:spPr>
                <a:xfrm>
                  <a:off x="8869287" y="3358342"/>
                  <a:ext cx="738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2" name="Freihand 121">
                  <a:extLst>
                    <a:ext uri="{FF2B5EF4-FFF2-40B4-BE49-F238E27FC236}">
                      <a16:creationId xmlns:a16="http://schemas.microsoft.com/office/drawing/2014/main" id="{F5C7A9E3-78CD-2FBB-DF5C-BC6E99B6BC32}"/>
                    </a:ext>
                  </a:extLst>
                </p14:cNvPr>
                <p14:cNvContentPartPr/>
                <p14:nvPr/>
              </p14:nvContentPartPr>
              <p14:xfrm>
                <a:off x="8945247" y="3335302"/>
                <a:ext cx="375840" cy="106560"/>
              </p14:xfrm>
            </p:contentPart>
          </mc:Choice>
          <mc:Fallback xmlns="">
            <p:pic>
              <p:nvPicPr>
                <p:cNvPr id="122" name="Freihand 121">
                  <a:extLst>
                    <a:ext uri="{FF2B5EF4-FFF2-40B4-BE49-F238E27FC236}">
                      <a16:creationId xmlns:a16="http://schemas.microsoft.com/office/drawing/2014/main" id="{F5C7A9E3-78CD-2FBB-DF5C-BC6E99B6BC32}"/>
                    </a:ext>
                  </a:extLst>
                </p:cNvPr>
                <p:cNvPicPr/>
                <p:nvPr/>
              </p:nvPicPr>
              <p:blipFill>
                <a:blip r:embed="rId184"/>
                <a:stretch>
                  <a:fillRect/>
                </a:stretch>
              </p:blipFill>
              <p:spPr>
                <a:xfrm>
                  <a:off x="8936607" y="3326662"/>
                  <a:ext cx="3934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3" name="Freihand 122">
                  <a:extLst>
                    <a:ext uri="{FF2B5EF4-FFF2-40B4-BE49-F238E27FC236}">
                      <a16:creationId xmlns:a16="http://schemas.microsoft.com/office/drawing/2014/main" id="{3B3BE96B-E472-3A5A-0694-14ED4C04B4C1}"/>
                    </a:ext>
                  </a:extLst>
                </p14:cNvPr>
                <p14:cNvContentPartPr/>
                <p14:nvPr/>
              </p14:nvContentPartPr>
              <p14:xfrm>
                <a:off x="9451047" y="3356542"/>
                <a:ext cx="227520" cy="81360"/>
              </p14:xfrm>
            </p:contentPart>
          </mc:Choice>
          <mc:Fallback xmlns="">
            <p:pic>
              <p:nvPicPr>
                <p:cNvPr id="123" name="Freihand 122">
                  <a:extLst>
                    <a:ext uri="{FF2B5EF4-FFF2-40B4-BE49-F238E27FC236}">
                      <a16:creationId xmlns:a16="http://schemas.microsoft.com/office/drawing/2014/main" id="{3B3BE96B-E472-3A5A-0694-14ED4C04B4C1}"/>
                    </a:ext>
                  </a:extLst>
                </p:cNvPr>
                <p:cNvPicPr/>
                <p:nvPr/>
              </p:nvPicPr>
              <p:blipFill>
                <a:blip r:embed="rId186"/>
                <a:stretch>
                  <a:fillRect/>
                </a:stretch>
              </p:blipFill>
              <p:spPr>
                <a:xfrm>
                  <a:off x="9442407" y="3347542"/>
                  <a:ext cx="2451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4" name="Freihand 123">
                  <a:extLst>
                    <a:ext uri="{FF2B5EF4-FFF2-40B4-BE49-F238E27FC236}">
                      <a16:creationId xmlns:a16="http://schemas.microsoft.com/office/drawing/2014/main" id="{2D73C42D-BECE-2547-78FA-DC91D566E3C0}"/>
                    </a:ext>
                  </a:extLst>
                </p14:cNvPr>
                <p14:cNvContentPartPr/>
                <p14:nvPr/>
              </p14:nvContentPartPr>
              <p14:xfrm>
                <a:off x="9768927" y="3317662"/>
                <a:ext cx="266400" cy="108360"/>
              </p14:xfrm>
            </p:contentPart>
          </mc:Choice>
          <mc:Fallback xmlns="">
            <p:pic>
              <p:nvPicPr>
                <p:cNvPr id="124" name="Freihand 123">
                  <a:extLst>
                    <a:ext uri="{FF2B5EF4-FFF2-40B4-BE49-F238E27FC236}">
                      <a16:creationId xmlns:a16="http://schemas.microsoft.com/office/drawing/2014/main" id="{2D73C42D-BECE-2547-78FA-DC91D566E3C0}"/>
                    </a:ext>
                  </a:extLst>
                </p:cNvPr>
                <p:cNvPicPr/>
                <p:nvPr/>
              </p:nvPicPr>
              <p:blipFill>
                <a:blip r:embed="rId188"/>
                <a:stretch>
                  <a:fillRect/>
                </a:stretch>
              </p:blipFill>
              <p:spPr>
                <a:xfrm>
                  <a:off x="9760287" y="3309022"/>
                  <a:ext cx="2840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5" name="Freihand 124">
                  <a:extLst>
                    <a:ext uri="{FF2B5EF4-FFF2-40B4-BE49-F238E27FC236}">
                      <a16:creationId xmlns:a16="http://schemas.microsoft.com/office/drawing/2014/main" id="{8CE2BCC3-D461-5147-A750-43766BDBDFF4}"/>
                    </a:ext>
                  </a:extLst>
                </p14:cNvPr>
                <p14:cNvContentPartPr/>
                <p14:nvPr/>
              </p14:nvContentPartPr>
              <p14:xfrm>
                <a:off x="10220367" y="3303262"/>
                <a:ext cx="207720" cy="233640"/>
              </p14:xfrm>
            </p:contentPart>
          </mc:Choice>
          <mc:Fallback xmlns="">
            <p:pic>
              <p:nvPicPr>
                <p:cNvPr id="125" name="Freihand 124">
                  <a:extLst>
                    <a:ext uri="{FF2B5EF4-FFF2-40B4-BE49-F238E27FC236}">
                      <a16:creationId xmlns:a16="http://schemas.microsoft.com/office/drawing/2014/main" id="{8CE2BCC3-D461-5147-A750-43766BDBDFF4}"/>
                    </a:ext>
                  </a:extLst>
                </p:cNvPr>
                <p:cNvPicPr/>
                <p:nvPr/>
              </p:nvPicPr>
              <p:blipFill>
                <a:blip r:embed="rId190"/>
                <a:stretch>
                  <a:fillRect/>
                </a:stretch>
              </p:blipFill>
              <p:spPr>
                <a:xfrm>
                  <a:off x="10211367" y="3294262"/>
                  <a:ext cx="22536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6" name="Freihand 125">
                  <a:extLst>
                    <a:ext uri="{FF2B5EF4-FFF2-40B4-BE49-F238E27FC236}">
                      <a16:creationId xmlns:a16="http://schemas.microsoft.com/office/drawing/2014/main" id="{0138C691-5BF0-B3C3-6198-521CEC394884}"/>
                    </a:ext>
                  </a:extLst>
                </p14:cNvPr>
                <p14:cNvContentPartPr/>
                <p14:nvPr/>
              </p14:nvContentPartPr>
              <p14:xfrm>
                <a:off x="10441047" y="3198862"/>
                <a:ext cx="185040" cy="218520"/>
              </p14:xfrm>
            </p:contentPart>
          </mc:Choice>
          <mc:Fallback xmlns="">
            <p:pic>
              <p:nvPicPr>
                <p:cNvPr id="126" name="Freihand 125">
                  <a:extLst>
                    <a:ext uri="{FF2B5EF4-FFF2-40B4-BE49-F238E27FC236}">
                      <a16:creationId xmlns:a16="http://schemas.microsoft.com/office/drawing/2014/main" id="{0138C691-5BF0-B3C3-6198-521CEC394884}"/>
                    </a:ext>
                  </a:extLst>
                </p:cNvPr>
                <p:cNvPicPr/>
                <p:nvPr/>
              </p:nvPicPr>
              <p:blipFill>
                <a:blip r:embed="rId192"/>
                <a:stretch>
                  <a:fillRect/>
                </a:stretch>
              </p:blipFill>
              <p:spPr>
                <a:xfrm>
                  <a:off x="10432407" y="3190222"/>
                  <a:ext cx="202680" cy="236160"/>
                </a:xfrm>
                <a:prstGeom prst="rect">
                  <a:avLst/>
                </a:prstGeom>
              </p:spPr>
            </p:pic>
          </mc:Fallback>
        </mc:AlternateContent>
      </p:grpSp>
      <p:grpSp>
        <p:nvGrpSpPr>
          <p:cNvPr id="141" name="Gruppieren 140">
            <a:extLst>
              <a:ext uri="{FF2B5EF4-FFF2-40B4-BE49-F238E27FC236}">
                <a16:creationId xmlns:a16="http://schemas.microsoft.com/office/drawing/2014/main" id="{0F975847-307F-ED03-F899-A01C28A68F7C}"/>
              </a:ext>
            </a:extLst>
          </p:cNvPr>
          <p:cNvGrpSpPr/>
          <p:nvPr/>
        </p:nvGrpSpPr>
        <p:grpSpPr>
          <a:xfrm>
            <a:off x="242247" y="4863142"/>
            <a:ext cx="1829520" cy="1038600"/>
            <a:chOff x="242247" y="4863142"/>
            <a:chExt cx="1829520" cy="1038600"/>
          </a:xfrm>
        </p:grpSpPr>
        <mc:AlternateContent xmlns:mc="http://schemas.openxmlformats.org/markup-compatibility/2006" xmlns:p14="http://schemas.microsoft.com/office/powerpoint/2010/main">
          <mc:Choice Requires="p14">
            <p:contentPart p14:bwMode="auto" r:id="rId193">
              <p14:nvContentPartPr>
                <p14:cNvPr id="131" name="Freihand 130">
                  <a:extLst>
                    <a:ext uri="{FF2B5EF4-FFF2-40B4-BE49-F238E27FC236}">
                      <a16:creationId xmlns:a16="http://schemas.microsoft.com/office/drawing/2014/main" id="{23B17613-00BF-1B37-E2CF-B5F074C4C8C1}"/>
                    </a:ext>
                  </a:extLst>
                </p14:cNvPr>
                <p14:cNvContentPartPr/>
                <p14:nvPr/>
              </p14:nvContentPartPr>
              <p14:xfrm>
                <a:off x="320007" y="5075902"/>
                <a:ext cx="150840" cy="216000"/>
              </p14:xfrm>
            </p:contentPart>
          </mc:Choice>
          <mc:Fallback xmlns="">
            <p:pic>
              <p:nvPicPr>
                <p:cNvPr id="131" name="Freihand 130">
                  <a:extLst>
                    <a:ext uri="{FF2B5EF4-FFF2-40B4-BE49-F238E27FC236}">
                      <a16:creationId xmlns:a16="http://schemas.microsoft.com/office/drawing/2014/main" id="{23B17613-00BF-1B37-E2CF-B5F074C4C8C1}"/>
                    </a:ext>
                  </a:extLst>
                </p:cNvPr>
                <p:cNvPicPr/>
                <p:nvPr/>
              </p:nvPicPr>
              <p:blipFill>
                <a:blip r:embed="rId194"/>
                <a:stretch>
                  <a:fillRect/>
                </a:stretch>
              </p:blipFill>
              <p:spPr>
                <a:xfrm>
                  <a:off x="311367" y="5066902"/>
                  <a:ext cx="1684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2" name="Freihand 131">
                  <a:extLst>
                    <a:ext uri="{FF2B5EF4-FFF2-40B4-BE49-F238E27FC236}">
                      <a16:creationId xmlns:a16="http://schemas.microsoft.com/office/drawing/2014/main" id="{B38E2E19-1023-640E-3DFC-F17742BA9142}"/>
                    </a:ext>
                  </a:extLst>
                </p14:cNvPr>
                <p14:cNvContentPartPr/>
                <p14:nvPr/>
              </p14:nvContentPartPr>
              <p14:xfrm>
                <a:off x="390207" y="4863142"/>
                <a:ext cx="1423440" cy="440640"/>
              </p14:xfrm>
            </p:contentPart>
          </mc:Choice>
          <mc:Fallback xmlns="">
            <p:pic>
              <p:nvPicPr>
                <p:cNvPr id="132" name="Freihand 131">
                  <a:extLst>
                    <a:ext uri="{FF2B5EF4-FFF2-40B4-BE49-F238E27FC236}">
                      <a16:creationId xmlns:a16="http://schemas.microsoft.com/office/drawing/2014/main" id="{B38E2E19-1023-640E-3DFC-F17742BA9142}"/>
                    </a:ext>
                  </a:extLst>
                </p:cNvPr>
                <p:cNvPicPr/>
                <p:nvPr/>
              </p:nvPicPr>
              <p:blipFill>
                <a:blip r:embed="rId196"/>
                <a:stretch>
                  <a:fillRect/>
                </a:stretch>
              </p:blipFill>
              <p:spPr>
                <a:xfrm>
                  <a:off x="381567" y="4854142"/>
                  <a:ext cx="1441080" cy="4582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4" name="Freihand 133">
                  <a:extLst>
                    <a:ext uri="{FF2B5EF4-FFF2-40B4-BE49-F238E27FC236}">
                      <a16:creationId xmlns:a16="http://schemas.microsoft.com/office/drawing/2014/main" id="{39B63574-BAC0-69D2-6385-DEAFA0133E0B}"/>
                    </a:ext>
                  </a:extLst>
                </p14:cNvPr>
                <p14:cNvContentPartPr/>
                <p14:nvPr/>
              </p14:nvContentPartPr>
              <p14:xfrm>
                <a:off x="242247" y="5380102"/>
                <a:ext cx="1672560" cy="101520"/>
              </p14:xfrm>
            </p:contentPart>
          </mc:Choice>
          <mc:Fallback xmlns="">
            <p:pic>
              <p:nvPicPr>
                <p:cNvPr id="134" name="Freihand 133">
                  <a:extLst>
                    <a:ext uri="{FF2B5EF4-FFF2-40B4-BE49-F238E27FC236}">
                      <a16:creationId xmlns:a16="http://schemas.microsoft.com/office/drawing/2014/main" id="{39B63574-BAC0-69D2-6385-DEAFA0133E0B}"/>
                    </a:ext>
                  </a:extLst>
                </p:cNvPr>
                <p:cNvPicPr/>
                <p:nvPr/>
              </p:nvPicPr>
              <p:blipFill>
                <a:blip r:embed="rId198"/>
                <a:stretch>
                  <a:fillRect/>
                </a:stretch>
              </p:blipFill>
              <p:spPr>
                <a:xfrm>
                  <a:off x="233247" y="5371102"/>
                  <a:ext cx="16902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5" name="Freihand 134">
                  <a:extLst>
                    <a:ext uri="{FF2B5EF4-FFF2-40B4-BE49-F238E27FC236}">
                      <a16:creationId xmlns:a16="http://schemas.microsoft.com/office/drawing/2014/main" id="{1D86F543-0420-AC32-674B-7F11057FFFDF}"/>
                    </a:ext>
                  </a:extLst>
                </p14:cNvPr>
                <p14:cNvContentPartPr/>
                <p14:nvPr/>
              </p14:nvContentPartPr>
              <p14:xfrm>
                <a:off x="2006967" y="5091022"/>
                <a:ext cx="5400" cy="6120"/>
              </p14:xfrm>
            </p:contentPart>
          </mc:Choice>
          <mc:Fallback xmlns="">
            <p:pic>
              <p:nvPicPr>
                <p:cNvPr id="135" name="Freihand 134">
                  <a:extLst>
                    <a:ext uri="{FF2B5EF4-FFF2-40B4-BE49-F238E27FC236}">
                      <a16:creationId xmlns:a16="http://schemas.microsoft.com/office/drawing/2014/main" id="{1D86F543-0420-AC32-674B-7F11057FFFDF}"/>
                    </a:ext>
                  </a:extLst>
                </p:cNvPr>
                <p:cNvPicPr/>
                <p:nvPr/>
              </p:nvPicPr>
              <p:blipFill>
                <a:blip r:embed="rId124"/>
                <a:stretch>
                  <a:fillRect/>
                </a:stretch>
              </p:blipFill>
              <p:spPr>
                <a:xfrm>
                  <a:off x="1997967" y="5082382"/>
                  <a:ext cx="230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6" name="Freihand 135">
                  <a:extLst>
                    <a:ext uri="{FF2B5EF4-FFF2-40B4-BE49-F238E27FC236}">
                      <a16:creationId xmlns:a16="http://schemas.microsoft.com/office/drawing/2014/main" id="{32C5D32F-A9E5-4102-02F4-C74D376162FA}"/>
                    </a:ext>
                  </a:extLst>
                </p14:cNvPr>
                <p14:cNvContentPartPr/>
                <p14:nvPr/>
              </p14:nvContentPartPr>
              <p14:xfrm>
                <a:off x="2057367" y="5209102"/>
                <a:ext cx="14400" cy="34560"/>
              </p14:xfrm>
            </p:contentPart>
          </mc:Choice>
          <mc:Fallback xmlns="">
            <p:pic>
              <p:nvPicPr>
                <p:cNvPr id="136" name="Freihand 135">
                  <a:extLst>
                    <a:ext uri="{FF2B5EF4-FFF2-40B4-BE49-F238E27FC236}">
                      <a16:creationId xmlns:a16="http://schemas.microsoft.com/office/drawing/2014/main" id="{32C5D32F-A9E5-4102-02F4-C74D376162FA}"/>
                    </a:ext>
                  </a:extLst>
                </p:cNvPr>
                <p:cNvPicPr/>
                <p:nvPr/>
              </p:nvPicPr>
              <p:blipFill>
                <a:blip r:embed="rId201"/>
                <a:stretch>
                  <a:fillRect/>
                </a:stretch>
              </p:blipFill>
              <p:spPr>
                <a:xfrm>
                  <a:off x="2048727" y="5200462"/>
                  <a:ext cx="320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8" name="Freihand 137">
                  <a:extLst>
                    <a:ext uri="{FF2B5EF4-FFF2-40B4-BE49-F238E27FC236}">
                      <a16:creationId xmlns:a16="http://schemas.microsoft.com/office/drawing/2014/main" id="{755D473C-C3BA-CFBD-C42A-130FFFAD5E47}"/>
                    </a:ext>
                  </a:extLst>
                </p14:cNvPr>
                <p14:cNvContentPartPr/>
                <p14:nvPr/>
              </p14:nvContentPartPr>
              <p14:xfrm>
                <a:off x="329007" y="5631382"/>
                <a:ext cx="167040" cy="270360"/>
              </p14:xfrm>
            </p:contentPart>
          </mc:Choice>
          <mc:Fallback xmlns="">
            <p:pic>
              <p:nvPicPr>
                <p:cNvPr id="138" name="Freihand 137">
                  <a:extLst>
                    <a:ext uri="{FF2B5EF4-FFF2-40B4-BE49-F238E27FC236}">
                      <a16:creationId xmlns:a16="http://schemas.microsoft.com/office/drawing/2014/main" id="{755D473C-C3BA-CFBD-C42A-130FFFAD5E47}"/>
                    </a:ext>
                  </a:extLst>
                </p:cNvPr>
                <p:cNvPicPr/>
                <p:nvPr/>
              </p:nvPicPr>
              <p:blipFill>
                <a:blip r:embed="rId203"/>
                <a:stretch>
                  <a:fillRect/>
                </a:stretch>
              </p:blipFill>
              <p:spPr>
                <a:xfrm>
                  <a:off x="320007" y="5622382"/>
                  <a:ext cx="18468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9" name="Freihand 138">
                  <a:extLst>
                    <a:ext uri="{FF2B5EF4-FFF2-40B4-BE49-F238E27FC236}">
                      <a16:creationId xmlns:a16="http://schemas.microsoft.com/office/drawing/2014/main" id="{954DD688-31FB-7DA7-33E9-AF037CCC71AB}"/>
                    </a:ext>
                  </a:extLst>
                </p14:cNvPr>
                <p14:cNvContentPartPr/>
                <p14:nvPr/>
              </p14:nvContentPartPr>
              <p14:xfrm>
                <a:off x="772527" y="5647942"/>
                <a:ext cx="9360" cy="204840"/>
              </p14:xfrm>
            </p:contentPart>
          </mc:Choice>
          <mc:Fallback xmlns="">
            <p:pic>
              <p:nvPicPr>
                <p:cNvPr id="139" name="Freihand 138">
                  <a:extLst>
                    <a:ext uri="{FF2B5EF4-FFF2-40B4-BE49-F238E27FC236}">
                      <a16:creationId xmlns:a16="http://schemas.microsoft.com/office/drawing/2014/main" id="{954DD688-31FB-7DA7-33E9-AF037CCC71AB}"/>
                    </a:ext>
                  </a:extLst>
                </p:cNvPr>
                <p:cNvPicPr/>
                <p:nvPr/>
              </p:nvPicPr>
              <p:blipFill>
                <a:blip r:embed="rId205"/>
                <a:stretch>
                  <a:fillRect/>
                </a:stretch>
              </p:blipFill>
              <p:spPr>
                <a:xfrm>
                  <a:off x="763887" y="5638942"/>
                  <a:ext cx="2700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0" name="Freihand 139">
                  <a:extLst>
                    <a:ext uri="{FF2B5EF4-FFF2-40B4-BE49-F238E27FC236}">
                      <a16:creationId xmlns:a16="http://schemas.microsoft.com/office/drawing/2014/main" id="{34CF355F-0F4D-4353-CC62-D776B500FEBD}"/>
                    </a:ext>
                  </a:extLst>
                </p14:cNvPr>
                <p14:cNvContentPartPr/>
                <p14:nvPr/>
              </p14:nvContentPartPr>
              <p14:xfrm>
                <a:off x="673527" y="5532382"/>
                <a:ext cx="184680" cy="149400"/>
              </p14:xfrm>
            </p:contentPart>
          </mc:Choice>
          <mc:Fallback xmlns="">
            <p:pic>
              <p:nvPicPr>
                <p:cNvPr id="140" name="Freihand 139">
                  <a:extLst>
                    <a:ext uri="{FF2B5EF4-FFF2-40B4-BE49-F238E27FC236}">
                      <a16:creationId xmlns:a16="http://schemas.microsoft.com/office/drawing/2014/main" id="{34CF355F-0F4D-4353-CC62-D776B500FEBD}"/>
                    </a:ext>
                  </a:extLst>
                </p:cNvPr>
                <p:cNvPicPr/>
                <p:nvPr/>
              </p:nvPicPr>
              <p:blipFill>
                <a:blip r:embed="rId207"/>
                <a:stretch>
                  <a:fillRect/>
                </a:stretch>
              </p:blipFill>
              <p:spPr>
                <a:xfrm>
                  <a:off x="664527" y="5523382"/>
                  <a:ext cx="202320" cy="167040"/>
                </a:xfrm>
                <a:prstGeom prst="rect">
                  <a:avLst/>
                </a:prstGeom>
              </p:spPr>
            </p:pic>
          </mc:Fallback>
        </mc:AlternateContent>
      </p:grpSp>
      <p:grpSp>
        <p:nvGrpSpPr>
          <p:cNvPr id="144" name="Gruppieren 143">
            <a:extLst>
              <a:ext uri="{FF2B5EF4-FFF2-40B4-BE49-F238E27FC236}">
                <a16:creationId xmlns:a16="http://schemas.microsoft.com/office/drawing/2014/main" id="{0F3AC725-F68B-CFB0-2F3E-F7FEA21F640F}"/>
              </a:ext>
            </a:extLst>
          </p:cNvPr>
          <p:cNvGrpSpPr/>
          <p:nvPr/>
        </p:nvGrpSpPr>
        <p:grpSpPr>
          <a:xfrm>
            <a:off x="1087167" y="5628142"/>
            <a:ext cx="345600" cy="203040"/>
            <a:chOff x="1087167" y="5628142"/>
            <a:chExt cx="345600" cy="203040"/>
          </a:xfrm>
        </p:grpSpPr>
        <mc:AlternateContent xmlns:mc="http://schemas.openxmlformats.org/markup-compatibility/2006" xmlns:p14="http://schemas.microsoft.com/office/powerpoint/2010/main">
          <mc:Choice Requires="p14">
            <p:contentPart p14:bwMode="auto" r:id="rId208">
              <p14:nvContentPartPr>
                <p14:cNvPr id="142" name="Freihand 141">
                  <a:extLst>
                    <a:ext uri="{FF2B5EF4-FFF2-40B4-BE49-F238E27FC236}">
                      <a16:creationId xmlns:a16="http://schemas.microsoft.com/office/drawing/2014/main" id="{C1DEFBFA-7EF9-134C-87B7-D18DA7007339}"/>
                    </a:ext>
                  </a:extLst>
                </p14:cNvPr>
                <p14:cNvContentPartPr/>
                <p14:nvPr/>
              </p14:nvContentPartPr>
              <p14:xfrm>
                <a:off x="1087167" y="5705542"/>
                <a:ext cx="262440" cy="32760"/>
              </p14:xfrm>
            </p:contentPart>
          </mc:Choice>
          <mc:Fallback xmlns="">
            <p:pic>
              <p:nvPicPr>
                <p:cNvPr id="142" name="Freihand 141">
                  <a:extLst>
                    <a:ext uri="{FF2B5EF4-FFF2-40B4-BE49-F238E27FC236}">
                      <a16:creationId xmlns:a16="http://schemas.microsoft.com/office/drawing/2014/main" id="{C1DEFBFA-7EF9-134C-87B7-D18DA7007339}"/>
                    </a:ext>
                  </a:extLst>
                </p:cNvPr>
                <p:cNvPicPr/>
                <p:nvPr/>
              </p:nvPicPr>
              <p:blipFill>
                <a:blip r:embed="rId209"/>
                <a:stretch>
                  <a:fillRect/>
                </a:stretch>
              </p:blipFill>
              <p:spPr>
                <a:xfrm>
                  <a:off x="1078527" y="5696902"/>
                  <a:ext cx="2800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3" name="Freihand 142">
                  <a:extLst>
                    <a:ext uri="{FF2B5EF4-FFF2-40B4-BE49-F238E27FC236}">
                      <a16:creationId xmlns:a16="http://schemas.microsoft.com/office/drawing/2014/main" id="{D089155B-7285-66EF-AB75-EC2121080BEA}"/>
                    </a:ext>
                  </a:extLst>
                </p14:cNvPr>
                <p14:cNvContentPartPr/>
                <p14:nvPr/>
              </p14:nvContentPartPr>
              <p14:xfrm>
                <a:off x="1337007" y="5628142"/>
                <a:ext cx="95760" cy="203040"/>
              </p14:xfrm>
            </p:contentPart>
          </mc:Choice>
          <mc:Fallback xmlns="">
            <p:pic>
              <p:nvPicPr>
                <p:cNvPr id="143" name="Freihand 142">
                  <a:extLst>
                    <a:ext uri="{FF2B5EF4-FFF2-40B4-BE49-F238E27FC236}">
                      <a16:creationId xmlns:a16="http://schemas.microsoft.com/office/drawing/2014/main" id="{D089155B-7285-66EF-AB75-EC2121080BEA}"/>
                    </a:ext>
                  </a:extLst>
                </p:cNvPr>
                <p:cNvPicPr/>
                <p:nvPr/>
              </p:nvPicPr>
              <p:blipFill>
                <a:blip r:embed="rId211"/>
                <a:stretch>
                  <a:fillRect/>
                </a:stretch>
              </p:blipFill>
              <p:spPr>
                <a:xfrm>
                  <a:off x="1328367" y="5619502"/>
                  <a:ext cx="113400" cy="220680"/>
                </a:xfrm>
                <a:prstGeom prst="rect">
                  <a:avLst/>
                </a:prstGeom>
              </p:spPr>
            </p:pic>
          </mc:Fallback>
        </mc:AlternateContent>
      </p:grpSp>
      <p:grpSp>
        <p:nvGrpSpPr>
          <p:cNvPr id="149" name="Gruppieren 148">
            <a:extLst>
              <a:ext uri="{FF2B5EF4-FFF2-40B4-BE49-F238E27FC236}">
                <a16:creationId xmlns:a16="http://schemas.microsoft.com/office/drawing/2014/main" id="{0A179D92-6062-D3C7-05F3-F9EC54C94BCA}"/>
              </a:ext>
            </a:extLst>
          </p:cNvPr>
          <p:cNvGrpSpPr/>
          <p:nvPr/>
        </p:nvGrpSpPr>
        <p:grpSpPr>
          <a:xfrm>
            <a:off x="1742367" y="5462182"/>
            <a:ext cx="420480" cy="317880"/>
            <a:chOff x="1742367" y="5462182"/>
            <a:chExt cx="420480" cy="317880"/>
          </a:xfrm>
        </p:grpSpPr>
        <mc:AlternateContent xmlns:mc="http://schemas.openxmlformats.org/markup-compatibility/2006" xmlns:p14="http://schemas.microsoft.com/office/powerpoint/2010/main">
          <mc:Choice Requires="p14">
            <p:contentPart p14:bwMode="auto" r:id="rId212">
              <p14:nvContentPartPr>
                <p14:cNvPr id="145" name="Freihand 144">
                  <a:extLst>
                    <a:ext uri="{FF2B5EF4-FFF2-40B4-BE49-F238E27FC236}">
                      <a16:creationId xmlns:a16="http://schemas.microsoft.com/office/drawing/2014/main" id="{99698C7B-5DA7-3FAC-43E2-D4648B4E4509}"/>
                    </a:ext>
                  </a:extLst>
                </p14:cNvPr>
                <p14:cNvContentPartPr/>
                <p14:nvPr/>
              </p14:nvContentPartPr>
              <p14:xfrm>
                <a:off x="1742367" y="5579902"/>
                <a:ext cx="79560" cy="147600"/>
              </p14:xfrm>
            </p:contentPart>
          </mc:Choice>
          <mc:Fallback xmlns="">
            <p:pic>
              <p:nvPicPr>
                <p:cNvPr id="145" name="Freihand 144">
                  <a:extLst>
                    <a:ext uri="{FF2B5EF4-FFF2-40B4-BE49-F238E27FC236}">
                      <a16:creationId xmlns:a16="http://schemas.microsoft.com/office/drawing/2014/main" id="{99698C7B-5DA7-3FAC-43E2-D4648B4E4509}"/>
                    </a:ext>
                  </a:extLst>
                </p:cNvPr>
                <p:cNvPicPr/>
                <p:nvPr/>
              </p:nvPicPr>
              <p:blipFill>
                <a:blip r:embed="rId213"/>
                <a:stretch>
                  <a:fillRect/>
                </a:stretch>
              </p:blipFill>
              <p:spPr>
                <a:xfrm>
                  <a:off x="1733367" y="5570902"/>
                  <a:ext cx="972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6" name="Freihand 145">
                  <a:extLst>
                    <a:ext uri="{FF2B5EF4-FFF2-40B4-BE49-F238E27FC236}">
                      <a16:creationId xmlns:a16="http://schemas.microsoft.com/office/drawing/2014/main" id="{8FE957CA-67DB-22E4-F149-A27D2E7F7843}"/>
                    </a:ext>
                  </a:extLst>
                </p14:cNvPr>
                <p14:cNvContentPartPr/>
                <p14:nvPr/>
              </p14:nvContentPartPr>
              <p14:xfrm>
                <a:off x="1753887" y="5472262"/>
                <a:ext cx="9720" cy="37440"/>
              </p14:xfrm>
            </p:contentPart>
          </mc:Choice>
          <mc:Fallback xmlns="">
            <p:pic>
              <p:nvPicPr>
                <p:cNvPr id="146" name="Freihand 145">
                  <a:extLst>
                    <a:ext uri="{FF2B5EF4-FFF2-40B4-BE49-F238E27FC236}">
                      <a16:creationId xmlns:a16="http://schemas.microsoft.com/office/drawing/2014/main" id="{8FE957CA-67DB-22E4-F149-A27D2E7F7843}"/>
                    </a:ext>
                  </a:extLst>
                </p:cNvPr>
                <p:cNvPicPr/>
                <p:nvPr/>
              </p:nvPicPr>
              <p:blipFill>
                <a:blip r:embed="rId215"/>
                <a:stretch>
                  <a:fillRect/>
                </a:stretch>
              </p:blipFill>
              <p:spPr>
                <a:xfrm>
                  <a:off x="1745247" y="5463622"/>
                  <a:ext cx="273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7" name="Freihand 146">
                  <a:extLst>
                    <a:ext uri="{FF2B5EF4-FFF2-40B4-BE49-F238E27FC236}">
                      <a16:creationId xmlns:a16="http://schemas.microsoft.com/office/drawing/2014/main" id="{F28A232F-88AF-41C1-6913-4D303D3F166E}"/>
                    </a:ext>
                  </a:extLst>
                </p14:cNvPr>
                <p14:cNvContentPartPr/>
                <p14:nvPr/>
              </p14:nvContentPartPr>
              <p14:xfrm>
                <a:off x="2034687" y="5462182"/>
                <a:ext cx="41760" cy="270720"/>
              </p14:xfrm>
            </p:contentPart>
          </mc:Choice>
          <mc:Fallback xmlns="">
            <p:pic>
              <p:nvPicPr>
                <p:cNvPr id="147" name="Freihand 146">
                  <a:extLst>
                    <a:ext uri="{FF2B5EF4-FFF2-40B4-BE49-F238E27FC236}">
                      <a16:creationId xmlns:a16="http://schemas.microsoft.com/office/drawing/2014/main" id="{F28A232F-88AF-41C1-6913-4D303D3F166E}"/>
                    </a:ext>
                  </a:extLst>
                </p:cNvPr>
                <p:cNvPicPr/>
                <p:nvPr/>
              </p:nvPicPr>
              <p:blipFill>
                <a:blip r:embed="rId217"/>
                <a:stretch>
                  <a:fillRect/>
                </a:stretch>
              </p:blipFill>
              <p:spPr>
                <a:xfrm>
                  <a:off x="2025687" y="5453542"/>
                  <a:ext cx="5940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8" name="Freihand 147">
                  <a:extLst>
                    <a:ext uri="{FF2B5EF4-FFF2-40B4-BE49-F238E27FC236}">
                      <a16:creationId xmlns:a16="http://schemas.microsoft.com/office/drawing/2014/main" id="{C7D1D504-C89F-6747-4299-57642EA061BF}"/>
                    </a:ext>
                  </a:extLst>
                </p14:cNvPr>
                <p14:cNvContentPartPr/>
                <p14:nvPr/>
              </p14:nvContentPartPr>
              <p14:xfrm>
                <a:off x="1959807" y="5622382"/>
                <a:ext cx="203040" cy="157680"/>
              </p14:xfrm>
            </p:contentPart>
          </mc:Choice>
          <mc:Fallback xmlns="">
            <p:pic>
              <p:nvPicPr>
                <p:cNvPr id="148" name="Freihand 147">
                  <a:extLst>
                    <a:ext uri="{FF2B5EF4-FFF2-40B4-BE49-F238E27FC236}">
                      <a16:creationId xmlns:a16="http://schemas.microsoft.com/office/drawing/2014/main" id="{C7D1D504-C89F-6747-4299-57642EA061BF}"/>
                    </a:ext>
                  </a:extLst>
                </p:cNvPr>
                <p:cNvPicPr/>
                <p:nvPr/>
              </p:nvPicPr>
              <p:blipFill>
                <a:blip r:embed="rId219"/>
                <a:stretch>
                  <a:fillRect/>
                </a:stretch>
              </p:blipFill>
              <p:spPr>
                <a:xfrm>
                  <a:off x="1951167" y="5613742"/>
                  <a:ext cx="220680" cy="175320"/>
                </a:xfrm>
                <a:prstGeom prst="rect">
                  <a:avLst/>
                </a:prstGeom>
              </p:spPr>
            </p:pic>
          </mc:Fallback>
        </mc:AlternateContent>
      </p:grpSp>
      <p:grpSp>
        <p:nvGrpSpPr>
          <p:cNvPr id="152" name="Gruppieren 151">
            <a:extLst>
              <a:ext uri="{FF2B5EF4-FFF2-40B4-BE49-F238E27FC236}">
                <a16:creationId xmlns:a16="http://schemas.microsoft.com/office/drawing/2014/main" id="{48EF48EF-CC82-92A6-DAB8-C30C410C3FFC}"/>
              </a:ext>
            </a:extLst>
          </p:cNvPr>
          <p:cNvGrpSpPr/>
          <p:nvPr/>
        </p:nvGrpSpPr>
        <p:grpSpPr>
          <a:xfrm>
            <a:off x="2360127" y="5549662"/>
            <a:ext cx="316080" cy="201240"/>
            <a:chOff x="2360127" y="5549662"/>
            <a:chExt cx="316080" cy="201240"/>
          </a:xfrm>
        </p:grpSpPr>
        <mc:AlternateContent xmlns:mc="http://schemas.openxmlformats.org/markup-compatibility/2006" xmlns:p14="http://schemas.microsoft.com/office/powerpoint/2010/main">
          <mc:Choice Requires="p14">
            <p:contentPart p14:bwMode="auto" r:id="rId220">
              <p14:nvContentPartPr>
                <p14:cNvPr id="150" name="Freihand 149">
                  <a:extLst>
                    <a:ext uri="{FF2B5EF4-FFF2-40B4-BE49-F238E27FC236}">
                      <a16:creationId xmlns:a16="http://schemas.microsoft.com/office/drawing/2014/main" id="{5EC33585-D425-1887-0C60-BDEF8E6BC971}"/>
                    </a:ext>
                  </a:extLst>
                </p14:cNvPr>
                <p14:cNvContentPartPr/>
                <p14:nvPr/>
              </p14:nvContentPartPr>
              <p14:xfrm>
                <a:off x="2360127" y="5595742"/>
                <a:ext cx="231480" cy="27360"/>
              </p14:xfrm>
            </p:contentPart>
          </mc:Choice>
          <mc:Fallback xmlns="">
            <p:pic>
              <p:nvPicPr>
                <p:cNvPr id="150" name="Freihand 149">
                  <a:extLst>
                    <a:ext uri="{FF2B5EF4-FFF2-40B4-BE49-F238E27FC236}">
                      <a16:creationId xmlns:a16="http://schemas.microsoft.com/office/drawing/2014/main" id="{5EC33585-D425-1887-0C60-BDEF8E6BC971}"/>
                    </a:ext>
                  </a:extLst>
                </p:cNvPr>
                <p:cNvPicPr/>
                <p:nvPr/>
              </p:nvPicPr>
              <p:blipFill>
                <a:blip r:embed="rId221"/>
                <a:stretch>
                  <a:fillRect/>
                </a:stretch>
              </p:blipFill>
              <p:spPr>
                <a:xfrm>
                  <a:off x="2351487" y="5586742"/>
                  <a:ext cx="2491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51" name="Freihand 150">
                  <a:extLst>
                    <a:ext uri="{FF2B5EF4-FFF2-40B4-BE49-F238E27FC236}">
                      <a16:creationId xmlns:a16="http://schemas.microsoft.com/office/drawing/2014/main" id="{999D50BF-ABB8-2AA8-61A2-539AEA6FDAF6}"/>
                    </a:ext>
                  </a:extLst>
                </p14:cNvPr>
                <p14:cNvContentPartPr/>
                <p14:nvPr/>
              </p14:nvContentPartPr>
              <p14:xfrm>
                <a:off x="2512047" y="5549662"/>
                <a:ext cx="164160" cy="201240"/>
              </p14:xfrm>
            </p:contentPart>
          </mc:Choice>
          <mc:Fallback xmlns="">
            <p:pic>
              <p:nvPicPr>
                <p:cNvPr id="151" name="Freihand 150">
                  <a:extLst>
                    <a:ext uri="{FF2B5EF4-FFF2-40B4-BE49-F238E27FC236}">
                      <a16:creationId xmlns:a16="http://schemas.microsoft.com/office/drawing/2014/main" id="{999D50BF-ABB8-2AA8-61A2-539AEA6FDAF6}"/>
                    </a:ext>
                  </a:extLst>
                </p:cNvPr>
                <p:cNvPicPr/>
                <p:nvPr/>
              </p:nvPicPr>
              <p:blipFill>
                <a:blip r:embed="rId223"/>
                <a:stretch>
                  <a:fillRect/>
                </a:stretch>
              </p:blipFill>
              <p:spPr>
                <a:xfrm>
                  <a:off x="2503047" y="5541022"/>
                  <a:ext cx="181800" cy="218880"/>
                </a:xfrm>
                <a:prstGeom prst="rect">
                  <a:avLst/>
                </a:prstGeom>
              </p:spPr>
            </p:pic>
          </mc:Fallback>
        </mc:AlternateContent>
      </p:grpSp>
      <p:grpSp>
        <p:nvGrpSpPr>
          <p:cNvPr id="161" name="Gruppieren 160">
            <a:extLst>
              <a:ext uri="{FF2B5EF4-FFF2-40B4-BE49-F238E27FC236}">
                <a16:creationId xmlns:a16="http://schemas.microsoft.com/office/drawing/2014/main" id="{A7643EDF-E8CD-A9CA-D4AD-3C5C6CEA9D00}"/>
              </a:ext>
            </a:extLst>
          </p:cNvPr>
          <p:cNvGrpSpPr/>
          <p:nvPr/>
        </p:nvGrpSpPr>
        <p:grpSpPr>
          <a:xfrm>
            <a:off x="2921727" y="5367502"/>
            <a:ext cx="559800" cy="387720"/>
            <a:chOff x="2921727" y="5367502"/>
            <a:chExt cx="559800" cy="387720"/>
          </a:xfrm>
        </p:grpSpPr>
        <mc:AlternateContent xmlns:mc="http://schemas.openxmlformats.org/markup-compatibility/2006" xmlns:p14="http://schemas.microsoft.com/office/powerpoint/2010/main">
          <mc:Choice Requires="p14">
            <p:contentPart p14:bwMode="auto" r:id="rId224">
              <p14:nvContentPartPr>
                <p14:cNvPr id="153" name="Freihand 152">
                  <a:extLst>
                    <a:ext uri="{FF2B5EF4-FFF2-40B4-BE49-F238E27FC236}">
                      <a16:creationId xmlns:a16="http://schemas.microsoft.com/office/drawing/2014/main" id="{2F1EF424-EBFD-BD66-FE6E-8DE330A689D6}"/>
                    </a:ext>
                  </a:extLst>
                </p14:cNvPr>
                <p14:cNvContentPartPr/>
                <p14:nvPr/>
              </p14:nvContentPartPr>
              <p14:xfrm>
                <a:off x="3042327" y="5470822"/>
                <a:ext cx="23040" cy="268200"/>
              </p14:xfrm>
            </p:contentPart>
          </mc:Choice>
          <mc:Fallback xmlns="">
            <p:pic>
              <p:nvPicPr>
                <p:cNvPr id="153" name="Freihand 152">
                  <a:extLst>
                    <a:ext uri="{FF2B5EF4-FFF2-40B4-BE49-F238E27FC236}">
                      <a16:creationId xmlns:a16="http://schemas.microsoft.com/office/drawing/2014/main" id="{2F1EF424-EBFD-BD66-FE6E-8DE330A689D6}"/>
                    </a:ext>
                  </a:extLst>
                </p:cNvPr>
                <p:cNvPicPr/>
                <p:nvPr/>
              </p:nvPicPr>
              <p:blipFill>
                <a:blip r:embed="rId225"/>
                <a:stretch>
                  <a:fillRect/>
                </a:stretch>
              </p:blipFill>
              <p:spPr>
                <a:xfrm>
                  <a:off x="3033687" y="5461822"/>
                  <a:ext cx="4068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54" name="Freihand 153">
                  <a:extLst>
                    <a:ext uri="{FF2B5EF4-FFF2-40B4-BE49-F238E27FC236}">
                      <a16:creationId xmlns:a16="http://schemas.microsoft.com/office/drawing/2014/main" id="{DBB03F00-C9CB-80BD-60D0-D65055EF79B7}"/>
                    </a:ext>
                  </a:extLst>
                </p14:cNvPr>
                <p14:cNvContentPartPr/>
                <p14:nvPr/>
              </p14:nvContentPartPr>
              <p14:xfrm>
                <a:off x="2933607" y="5713462"/>
                <a:ext cx="193680" cy="41760"/>
              </p14:xfrm>
            </p:contentPart>
          </mc:Choice>
          <mc:Fallback xmlns="">
            <p:pic>
              <p:nvPicPr>
                <p:cNvPr id="154" name="Freihand 153">
                  <a:extLst>
                    <a:ext uri="{FF2B5EF4-FFF2-40B4-BE49-F238E27FC236}">
                      <a16:creationId xmlns:a16="http://schemas.microsoft.com/office/drawing/2014/main" id="{DBB03F00-C9CB-80BD-60D0-D65055EF79B7}"/>
                    </a:ext>
                  </a:extLst>
                </p:cNvPr>
                <p:cNvPicPr/>
                <p:nvPr/>
              </p:nvPicPr>
              <p:blipFill>
                <a:blip r:embed="rId227"/>
                <a:stretch>
                  <a:fillRect/>
                </a:stretch>
              </p:blipFill>
              <p:spPr>
                <a:xfrm>
                  <a:off x="2924607" y="5704462"/>
                  <a:ext cx="2113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5" name="Freihand 154">
                  <a:extLst>
                    <a:ext uri="{FF2B5EF4-FFF2-40B4-BE49-F238E27FC236}">
                      <a16:creationId xmlns:a16="http://schemas.microsoft.com/office/drawing/2014/main" id="{C3BC8065-1C6D-6FDC-3D16-53A7D93A5E66}"/>
                    </a:ext>
                  </a:extLst>
                </p14:cNvPr>
                <p14:cNvContentPartPr/>
                <p14:nvPr/>
              </p14:nvContentPartPr>
              <p14:xfrm>
                <a:off x="2921727" y="5444902"/>
                <a:ext cx="256320" cy="28080"/>
              </p14:xfrm>
            </p:contentPart>
          </mc:Choice>
          <mc:Fallback xmlns="">
            <p:pic>
              <p:nvPicPr>
                <p:cNvPr id="155" name="Freihand 154">
                  <a:extLst>
                    <a:ext uri="{FF2B5EF4-FFF2-40B4-BE49-F238E27FC236}">
                      <a16:creationId xmlns:a16="http://schemas.microsoft.com/office/drawing/2014/main" id="{C3BC8065-1C6D-6FDC-3D16-53A7D93A5E66}"/>
                    </a:ext>
                  </a:extLst>
                </p:cNvPr>
                <p:cNvPicPr/>
                <p:nvPr/>
              </p:nvPicPr>
              <p:blipFill>
                <a:blip r:embed="rId229"/>
                <a:stretch>
                  <a:fillRect/>
                </a:stretch>
              </p:blipFill>
              <p:spPr>
                <a:xfrm>
                  <a:off x="2912727" y="5436262"/>
                  <a:ext cx="2739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56" name="Freihand 155">
                  <a:extLst>
                    <a:ext uri="{FF2B5EF4-FFF2-40B4-BE49-F238E27FC236}">
                      <a16:creationId xmlns:a16="http://schemas.microsoft.com/office/drawing/2014/main" id="{DB3C86AF-0C4B-6D71-295F-1FDDBDB7D80C}"/>
                    </a:ext>
                  </a:extLst>
                </p14:cNvPr>
                <p14:cNvContentPartPr/>
                <p14:nvPr/>
              </p14:nvContentPartPr>
              <p14:xfrm>
                <a:off x="3391167" y="5495302"/>
                <a:ext cx="13680" cy="200160"/>
              </p14:xfrm>
            </p:contentPart>
          </mc:Choice>
          <mc:Fallback xmlns="">
            <p:pic>
              <p:nvPicPr>
                <p:cNvPr id="156" name="Freihand 155">
                  <a:extLst>
                    <a:ext uri="{FF2B5EF4-FFF2-40B4-BE49-F238E27FC236}">
                      <a16:creationId xmlns:a16="http://schemas.microsoft.com/office/drawing/2014/main" id="{DB3C86AF-0C4B-6D71-295F-1FDDBDB7D80C}"/>
                    </a:ext>
                  </a:extLst>
                </p:cNvPr>
                <p:cNvPicPr/>
                <p:nvPr/>
              </p:nvPicPr>
              <p:blipFill>
                <a:blip r:embed="rId231"/>
                <a:stretch>
                  <a:fillRect/>
                </a:stretch>
              </p:blipFill>
              <p:spPr>
                <a:xfrm>
                  <a:off x="3382527" y="5486302"/>
                  <a:ext cx="313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7" name="Freihand 156">
                  <a:extLst>
                    <a:ext uri="{FF2B5EF4-FFF2-40B4-BE49-F238E27FC236}">
                      <a16:creationId xmlns:a16="http://schemas.microsoft.com/office/drawing/2014/main" id="{B55E14AE-A5BC-3DB7-3885-C18D3C822664}"/>
                    </a:ext>
                  </a:extLst>
                </p14:cNvPr>
                <p14:cNvContentPartPr/>
                <p14:nvPr/>
              </p14:nvContentPartPr>
              <p14:xfrm>
                <a:off x="3303327" y="5367502"/>
                <a:ext cx="178200" cy="156240"/>
              </p14:xfrm>
            </p:contentPart>
          </mc:Choice>
          <mc:Fallback xmlns="">
            <p:pic>
              <p:nvPicPr>
                <p:cNvPr id="157" name="Freihand 156">
                  <a:extLst>
                    <a:ext uri="{FF2B5EF4-FFF2-40B4-BE49-F238E27FC236}">
                      <a16:creationId xmlns:a16="http://schemas.microsoft.com/office/drawing/2014/main" id="{B55E14AE-A5BC-3DB7-3885-C18D3C822664}"/>
                    </a:ext>
                  </a:extLst>
                </p:cNvPr>
                <p:cNvPicPr/>
                <p:nvPr/>
              </p:nvPicPr>
              <p:blipFill>
                <a:blip r:embed="rId233"/>
                <a:stretch>
                  <a:fillRect/>
                </a:stretch>
              </p:blipFill>
              <p:spPr>
                <a:xfrm>
                  <a:off x="3294687" y="5358862"/>
                  <a:ext cx="195840" cy="173880"/>
                </a:xfrm>
                <a:prstGeom prst="rect">
                  <a:avLst/>
                </a:prstGeom>
              </p:spPr>
            </p:pic>
          </mc:Fallback>
        </mc:AlternateContent>
      </p:grpSp>
      <p:grpSp>
        <p:nvGrpSpPr>
          <p:cNvPr id="160" name="Gruppieren 159">
            <a:extLst>
              <a:ext uri="{FF2B5EF4-FFF2-40B4-BE49-F238E27FC236}">
                <a16:creationId xmlns:a16="http://schemas.microsoft.com/office/drawing/2014/main" id="{508C559E-F289-9587-ED6F-9FA90023A696}"/>
              </a:ext>
            </a:extLst>
          </p:cNvPr>
          <p:cNvGrpSpPr/>
          <p:nvPr/>
        </p:nvGrpSpPr>
        <p:grpSpPr>
          <a:xfrm>
            <a:off x="3676647" y="5502142"/>
            <a:ext cx="339120" cy="223200"/>
            <a:chOff x="3676647" y="5502142"/>
            <a:chExt cx="339120" cy="223200"/>
          </a:xfrm>
        </p:grpSpPr>
        <mc:AlternateContent xmlns:mc="http://schemas.openxmlformats.org/markup-compatibility/2006" xmlns:p14="http://schemas.microsoft.com/office/powerpoint/2010/main">
          <mc:Choice Requires="p14">
            <p:contentPart p14:bwMode="auto" r:id="rId234">
              <p14:nvContentPartPr>
                <p14:cNvPr id="158" name="Freihand 157">
                  <a:extLst>
                    <a:ext uri="{FF2B5EF4-FFF2-40B4-BE49-F238E27FC236}">
                      <a16:creationId xmlns:a16="http://schemas.microsoft.com/office/drawing/2014/main" id="{1A02E6E1-27D1-F397-5C94-413613A73542}"/>
                    </a:ext>
                  </a:extLst>
                </p14:cNvPr>
                <p14:cNvContentPartPr/>
                <p14:nvPr/>
              </p14:nvContentPartPr>
              <p14:xfrm>
                <a:off x="3676647" y="5576662"/>
                <a:ext cx="236160" cy="18000"/>
              </p14:xfrm>
            </p:contentPart>
          </mc:Choice>
          <mc:Fallback xmlns="">
            <p:pic>
              <p:nvPicPr>
                <p:cNvPr id="158" name="Freihand 157">
                  <a:extLst>
                    <a:ext uri="{FF2B5EF4-FFF2-40B4-BE49-F238E27FC236}">
                      <a16:creationId xmlns:a16="http://schemas.microsoft.com/office/drawing/2014/main" id="{1A02E6E1-27D1-F397-5C94-413613A73542}"/>
                    </a:ext>
                  </a:extLst>
                </p:cNvPr>
                <p:cNvPicPr/>
                <p:nvPr/>
              </p:nvPicPr>
              <p:blipFill>
                <a:blip r:embed="rId235"/>
                <a:stretch>
                  <a:fillRect/>
                </a:stretch>
              </p:blipFill>
              <p:spPr>
                <a:xfrm>
                  <a:off x="3668007" y="5567662"/>
                  <a:ext cx="2538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9" name="Freihand 158">
                  <a:extLst>
                    <a:ext uri="{FF2B5EF4-FFF2-40B4-BE49-F238E27FC236}">
                      <a16:creationId xmlns:a16="http://schemas.microsoft.com/office/drawing/2014/main" id="{3EA51401-B180-BB48-EF68-C01F6B8D9DF6}"/>
                    </a:ext>
                  </a:extLst>
                </p14:cNvPr>
                <p14:cNvContentPartPr/>
                <p14:nvPr/>
              </p14:nvContentPartPr>
              <p14:xfrm>
                <a:off x="3890127" y="5502142"/>
                <a:ext cx="125640" cy="223200"/>
              </p14:xfrm>
            </p:contentPart>
          </mc:Choice>
          <mc:Fallback xmlns="">
            <p:pic>
              <p:nvPicPr>
                <p:cNvPr id="159" name="Freihand 158">
                  <a:extLst>
                    <a:ext uri="{FF2B5EF4-FFF2-40B4-BE49-F238E27FC236}">
                      <a16:creationId xmlns:a16="http://schemas.microsoft.com/office/drawing/2014/main" id="{3EA51401-B180-BB48-EF68-C01F6B8D9DF6}"/>
                    </a:ext>
                  </a:extLst>
                </p:cNvPr>
                <p:cNvPicPr/>
                <p:nvPr/>
              </p:nvPicPr>
              <p:blipFill>
                <a:blip r:embed="rId237"/>
                <a:stretch>
                  <a:fillRect/>
                </a:stretch>
              </p:blipFill>
              <p:spPr>
                <a:xfrm>
                  <a:off x="3881487" y="5493142"/>
                  <a:ext cx="143280" cy="240840"/>
                </a:xfrm>
                <a:prstGeom prst="rect">
                  <a:avLst/>
                </a:prstGeom>
              </p:spPr>
            </p:pic>
          </mc:Fallback>
        </mc:AlternateContent>
      </p:grpSp>
      <p:grpSp>
        <p:nvGrpSpPr>
          <p:cNvPr id="167" name="Gruppieren 166">
            <a:extLst>
              <a:ext uri="{FF2B5EF4-FFF2-40B4-BE49-F238E27FC236}">
                <a16:creationId xmlns:a16="http://schemas.microsoft.com/office/drawing/2014/main" id="{1E10A3AB-7891-8DCD-7EC9-9F201E17AE48}"/>
              </a:ext>
            </a:extLst>
          </p:cNvPr>
          <p:cNvGrpSpPr/>
          <p:nvPr/>
        </p:nvGrpSpPr>
        <p:grpSpPr>
          <a:xfrm>
            <a:off x="4229247" y="5240062"/>
            <a:ext cx="588600" cy="552240"/>
            <a:chOff x="4229247" y="5240062"/>
            <a:chExt cx="588600" cy="552240"/>
          </a:xfrm>
        </p:grpSpPr>
        <mc:AlternateContent xmlns:mc="http://schemas.openxmlformats.org/markup-compatibility/2006" xmlns:p14="http://schemas.microsoft.com/office/powerpoint/2010/main">
          <mc:Choice Requires="p14">
            <p:contentPart p14:bwMode="auto" r:id="rId238">
              <p14:nvContentPartPr>
                <p14:cNvPr id="162" name="Freihand 161">
                  <a:extLst>
                    <a:ext uri="{FF2B5EF4-FFF2-40B4-BE49-F238E27FC236}">
                      <a16:creationId xmlns:a16="http://schemas.microsoft.com/office/drawing/2014/main" id="{770CA78D-C484-0788-D5DD-2F9A6F242744}"/>
                    </a:ext>
                  </a:extLst>
                </p14:cNvPr>
                <p14:cNvContentPartPr/>
                <p14:nvPr/>
              </p14:nvContentPartPr>
              <p14:xfrm>
                <a:off x="4229247" y="5470102"/>
                <a:ext cx="167760" cy="108000"/>
              </p14:xfrm>
            </p:contentPart>
          </mc:Choice>
          <mc:Fallback xmlns="">
            <p:pic>
              <p:nvPicPr>
                <p:cNvPr id="162" name="Freihand 161">
                  <a:extLst>
                    <a:ext uri="{FF2B5EF4-FFF2-40B4-BE49-F238E27FC236}">
                      <a16:creationId xmlns:a16="http://schemas.microsoft.com/office/drawing/2014/main" id="{770CA78D-C484-0788-D5DD-2F9A6F242744}"/>
                    </a:ext>
                  </a:extLst>
                </p:cNvPr>
                <p:cNvPicPr/>
                <p:nvPr/>
              </p:nvPicPr>
              <p:blipFill>
                <a:blip r:embed="rId239"/>
                <a:stretch>
                  <a:fillRect/>
                </a:stretch>
              </p:blipFill>
              <p:spPr>
                <a:xfrm>
                  <a:off x="4220607" y="5461102"/>
                  <a:ext cx="1854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63" name="Freihand 162">
                  <a:extLst>
                    <a:ext uri="{FF2B5EF4-FFF2-40B4-BE49-F238E27FC236}">
                      <a16:creationId xmlns:a16="http://schemas.microsoft.com/office/drawing/2014/main" id="{AD5ADAB7-1837-344B-E839-B5DB516D8339}"/>
                    </a:ext>
                  </a:extLst>
                </p14:cNvPr>
                <p14:cNvContentPartPr/>
                <p14:nvPr/>
              </p14:nvContentPartPr>
              <p14:xfrm>
                <a:off x="4345887" y="5405302"/>
                <a:ext cx="117360" cy="387000"/>
              </p14:xfrm>
            </p:contentPart>
          </mc:Choice>
          <mc:Fallback xmlns="">
            <p:pic>
              <p:nvPicPr>
                <p:cNvPr id="163" name="Freihand 162">
                  <a:extLst>
                    <a:ext uri="{FF2B5EF4-FFF2-40B4-BE49-F238E27FC236}">
                      <a16:creationId xmlns:a16="http://schemas.microsoft.com/office/drawing/2014/main" id="{AD5ADAB7-1837-344B-E839-B5DB516D8339}"/>
                    </a:ext>
                  </a:extLst>
                </p:cNvPr>
                <p:cNvPicPr/>
                <p:nvPr/>
              </p:nvPicPr>
              <p:blipFill>
                <a:blip r:embed="rId241"/>
                <a:stretch>
                  <a:fillRect/>
                </a:stretch>
              </p:blipFill>
              <p:spPr>
                <a:xfrm>
                  <a:off x="4336887" y="5396302"/>
                  <a:ext cx="135000" cy="4046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65" name="Freihand 164">
                  <a:extLst>
                    <a:ext uri="{FF2B5EF4-FFF2-40B4-BE49-F238E27FC236}">
                      <a16:creationId xmlns:a16="http://schemas.microsoft.com/office/drawing/2014/main" id="{E2044391-E51D-7873-EB10-B2D01C19B8CE}"/>
                    </a:ext>
                  </a:extLst>
                </p14:cNvPr>
                <p14:cNvContentPartPr/>
                <p14:nvPr/>
              </p14:nvContentPartPr>
              <p14:xfrm>
                <a:off x="4712007" y="5392702"/>
                <a:ext cx="11520" cy="221760"/>
              </p14:xfrm>
            </p:contentPart>
          </mc:Choice>
          <mc:Fallback xmlns="">
            <p:pic>
              <p:nvPicPr>
                <p:cNvPr id="165" name="Freihand 164">
                  <a:extLst>
                    <a:ext uri="{FF2B5EF4-FFF2-40B4-BE49-F238E27FC236}">
                      <a16:creationId xmlns:a16="http://schemas.microsoft.com/office/drawing/2014/main" id="{E2044391-E51D-7873-EB10-B2D01C19B8CE}"/>
                    </a:ext>
                  </a:extLst>
                </p:cNvPr>
                <p:cNvPicPr/>
                <p:nvPr/>
              </p:nvPicPr>
              <p:blipFill>
                <a:blip r:embed="rId243"/>
                <a:stretch>
                  <a:fillRect/>
                </a:stretch>
              </p:blipFill>
              <p:spPr>
                <a:xfrm>
                  <a:off x="4703367" y="5383702"/>
                  <a:ext cx="2916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6" name="Freihand 165">
                  <a:extLst>
                    <a:ext uri="{FF2B5EF4-FFF2-40B4-BE49-F238E27FC236}">
                      <a16:creationId xmlns:a16="http://schemas.microsoft.com/office/drawing/2014/main" id="{19695027-6573-EA75-CE90-D286EE6940C5}"/>
                    </a:ext>
                  </a:extLst>
                </p14:cNvPr>
                <p14:cNvContentPartPr/>
                <p14:nvPr/>
              </p14:nvContentPartPr>
              <p14:xfrm>
                <a:off x="4620567" y="5240062"/>
                <a:ext cx="197280" cy="171000"/>
              </p14:xfrm>
            </p:contentPart>
          </mc:Choice>
          <mc:Fallback xmlns="">
            <p:pic>
              <p:nvPicPr>
                <p:cNvPr id="166" name="Freihand 165">
                  <a:extLst>
                    <a:ext uri="{FF2B5EF4-FFF2-40B4-BE49-F238E27FC236}">
                      <a16:creationId xmlns:a16="http://schemas.microsoft.com/office/drawing/2014/main" id="{19695027-6573-EA75-CE90-D286EE6940C5}"/>
                    </a:ext>
                  </a:extLst>
                </p:cNvPr>
                <p:cNvPicPr/>
                <p:nvPr/>
              </p:nvPicPr>
              <p:blipFill>
                <a:blip r:embed="rId245"/>
                <a:stretch>
                  <a:fillRect/>
                </a:stretch>
              </p:blipFill>
              <p:spPr>
                <a:xfrm>
                  <a:off x="4611567" y="5231422"/>
                  <a:ext cx="214920" cy="188640"/>
                </a:xfrm>
                <a:prstGeom prst="rect">
                  <a:avLst/>
                </a:prstGeom>
              </p:spPr>
            </p:pic>
          </mc:Fallback>
        </mc:AlternateContent>
      </p:grpSp>
      <p:grpSp>
        <p:nvGrpSpPr>
          <p:cNvPr id="35" name="Gruppieren 34">
            <a:extLst>
              <a:ext uri="{FF2B5EF4-FFF2-40B4-BE49-F238E27FC236}">
                <a16:creationId xmlns:a16="http://schemas.microsoft.com/office/drawing/2014/main" id="{22262719-B572-7C71-CA8B-015D840F0E6E}"/>
              </a:ext>
            </a:extLst>
          </p:cNvPr>
          <p:cNvGrpSpPr/>
          <p:nvPr/>
        </p:nvGrpSpPr>
        <p:grpSpPr>
          <a:xfrm>
            <a:off x="3763047" y="4525462"/>
            <a:ext cx="268200" cy="135000"/>
            <a:chOff x="3763047" y="4525462"/>
            <a:chExt cx="268200" cy="135000"/>
          </a:xfrm>
        </p:grpSpPr>
        <mc:AlternateContent xmlns:mc="http://schemas.openxmlformats.org/markup-compatibility/2006">
          <mc:Choice xmlns:p14="http://schemas.microsoft.com/office/powerpoint/2010/main" Requires="p14">
            <p:contentPart p14:bwMode="auto" r:id="rId246">
              <p14:nvContentPartPr>
                <p14:cNvPr id="26" name="Freihand 25">
                  <a:extLst>
                    <a:ext uri="{FF2B5EF4-FFF2-40B4-BE49-F238E27FC236}">
                      <a16:creationId xmlns:a16="http://schemas.microsoft.com/office/drawing/2014/main" id="{EDA61F5D-DDB8-0A30-AD9E-80F16307F12B}"/>
                    </a:ext>
                  </a:extLst>
                </p14:cNvPr>
                <p14:cNvContentPartPr/>
                <p14:nvPr/>
              </p14:nvContentPartPr>
              <p14:xfrm>
                <a:off x="3763047" y="4589542"/>
                <a:ext cx="181800" cy="31680"/>
              </p14:xfrm>
            </p:contentPart>
          </mc:Choice>
          <mc:Fallback>
            <p:pic>
              <p:nvPicPr>
                <p:cNvPr id="26" name="Freihand 25">
                  <a:extLst>
                    <a:ext uri="{FF2B5EF4-FFF2-40B4-BE49-F238E27FC236}">
                      <a16:creationId xmlns:a16="http://schemas.microsoft.com/office/drawing/2014/main" id="{EDA61F5D-DDB8-0A30-AD9E-80F16307F12B}"/>
                    </a:ext>
                  </a:extLst>
                </p:cNvPr>
                <p:cNvPicPr/>
                <p:nvPr/>
              </p:nvPicPr>
              <p:blipFill>
                <a:blip r:embed="rId247"/>
                <a:stretch>
                  <a:fillRect/>
                </a:stretch>
              </p:blipFill>
              <p:spPr>
                <a:xfrm>
                  <a:off x="3754047" y="4580542"/>
                  <a:ext cx="1994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29" name="Freihand 28">
                  <a:extLst>
                    <a:ext uri="{FF2B5EF4-FFF2-40B4-BE49-F238E27FC236}">
                      <a16:creationId xmlns:a16="http://schemas.microsoft.com/office/drawing/2014/main" id="{C2AB4B9B-043F-2FF3-EB2E-DCD96F2F620E}"/>
                    </a:ext>
                  </a:extLst>
                </p14:cNvPr>
                <p14:cNvContentPartPr/>
                <p14:nvPr/>
              </p14:nvContentPartPr>
              <p14:xfrm>
                <a:off x="3884007" y="4525462"/>
                <a:ext cx="147240" cy="135000"/>
              </p14:xfrm>
            </p:contentPart>
          </mc:Choice>
          <mc:Fallback>
            <p:pic>
              <p:nvPicPr>
                <p:cNvPr id="29" name="Freihand 28">
                  <a:extLst>
                    <a:ext uri="{FF2B5EF4-FFF2-40B4-BE49-F238E27FC236}">
                      <a16:creationId xmlns:a16="http://schemas.microsoft.com/office/drawing/2014/main" id="{C2AB4B9B-043F-2FF3-EB2E-DCD96F2F620E}"/>
                    </a:ext>
                  </a:extLst>
                </p:cNvPr>
                <p:cNvPicPr/>
                <p:nvPr/>
              </p:nvPicPr>
              <p:blipFill>
                <a:blip r:embed="rId249"/>
                <a:stretch>
                  <a:fillRect/>
                </a:stretch>
              </p:blipFill>
              <p:spPr>
                <a:xfrm>
                  <a:off x="3875367" y="4516822"/>
                  <a:ext cx="164880" cy="152640"/>
                </a:xfrm>
                <a:prstGeom prst="rect">
                  <a:avLst/>
                </a:prstGeom>
              </p:spPr>
            </p:pic>
          </mc:Fallback>
        </mc:AlternateContent>
      </p:grpSp>
      <p:grpSp>
        <p:nvGrpSpPr>
          <p:cNvPr id="60" name="Gruppieren 59">
            <a:extLst>
              <a:ext uri="{FF2B5EF4-FFF2-40B4-BE49-F238E27FC236}">
                <a16:creationId xmlns:a16="http://schemas.microsoft.com/office/drawing/2014/main" id="{E739E992-F4AA-1AFA-2774-8FEC616529AC}"/>
              </a:ext>
            </a:extLst>
          </p:cNvPr>
          <p:cNvGrpSpPr/>
          <p:nvPr/>
        </p:nvGrpSpPr>
        <p:grpSpPr>
          <a:xfrm>
            <a:off x="39207" y="2804302"/>
            <a:ext cx="170640" cy="514800"/>
            <a:chOff x="39207" y="2804302"/>
            <a:chExt cx="170640" cy="514800"/>
          </a:xfrm>
        </p:grpSpPr>
        <mc:AlternateContent xmlns:mc="http://schemas.openxmlformats.org/markup-compatibility/2006">
          <mc:Choice xmlns:p14="http://schemas.microsoft.com/office/powerpoint/2010/main" Requires="p14">
            <p:contentPart p14:bwMode="auto" r:id="rId250">
              <p14:nvContentPartPr>
                <p14:cNvPr id="40" name="Freihand 39">
                  <a:extLst>
                    <a:ext uri="{FF2B5EF4-FFF2-40B4-BE49-F238E27FC236}">
                      <a16:creationId xmlns:a16="http://schemas.microsoft.com/office/drawing/2014/main" id="{1F85ABB7-F9DA-8371-0186-1CA3A6256A18}"/>
                    </a:ext>
                  </a:extLst>
                </p14:cNvPr>
                <p14:cNvContentPartPr/>
                <p14:nvPr/>
              </p14:nvContentPartPr>
              <p14:xfrm>
                <a:off x="147207" y="2804302"/>
                <a:ext cx="23400" cy="462240"/>
              </p14:xfrm>
            </p:contentPart>
          </mc:Choice>
          <mc:Fallback>
            <p:pic>
              <p:nvPicPr>
                <p:cNvPr id="40" name="Freihand 39">
                  <a:extLst>
                    <a:ext uri="{FF2B5EF4-FFF2-40B4-BE49-F238E27FC236}">
                      <a16:creationId xmlns:a16="http://schemas.microsoft.com/office/drawing/2014/main" id="{1F85ABB7-F9DA-8371-0186-1CA3A6256A18}"/>
                    </a:ext>
                  </a:extLst>
                </p:cNvPr>
                <p:cNvPicPr/>
                <p:nvPr/>
              </p:nvPicPr>
              <p:blipFill>
                <a:blip r:embed="rId251"/>
                <a:stretch>
                  <a:fillRect/>
                </a:stretch>
              </p:blipFill>
              <p:spPr>
                <a:xfrm>
                  <a:off x="138207" y="2795302"/>
                  <a:ext cx="41040" cy="4798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53" name="Freihand 52">
                  <a:extLst>
                    <a:ext uri="{FF2B5EF4-FFF2-40B4-BE49-F238E27FC236}">
                      <a16:creationId xmlns:a16="http://schemas.microsoft.com/office/drawing/2014/main" id="{9CB1852C-AC81-DFB4-62B7-BBF1347E4ED9}"/>
                    </a:ext>
                  </a:extLst>
                </p14:cNvPr>
                <p14:cNvContentPartPr/>
                <p14:nvPr/>
              </p14:nvContentPartPr>
              <p14:xfrm>
                <a:off x="39207" y="3109582"/>
                <a:ext cx="170640" cy="209520"/>
              </p14:xfrm>
            </p:contentPart>
          </mc:Choice>
          <mc:Fallback>
            <p:pic>
              <p:nvPicPr>
                <p:cNvPr id="53" name="Freihand 52">
                  <a:extLst>
                    <a:ext uri="{FF2B5EF4-FFF2-40B4-BE49-F238E27FC236}">
                      <a16:creationId xmlns:a16="http://schemas.microsoft.com/office/drawing/2014/main" id="{9CB1852C-AC81-DFB4-62B7-BBF1347E4ED9}"/>
                    </a:ext>
                  </a:extLst>
                </p:cNvPr>
                <p:cNvPicPr/>
                <p:nvPr/>
              </p:nvPicPr>
              <p:blipFill>
                <a:blip r:embed="rId253"/>
                <a:stretch>
                  <a:fillRect/>
                </a:stretch>
              </p:blipFill>
              <p:spPr>
                <a:xfrm>
                  <a:off x="30567" y="3100942"/>
                  <a:ext cx="188280" cy="227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4">
            <p14:nvContentPartPr>
              <p14:cNvPr id="64" name="Freihand 63">
                <a:extLst>
                  <a:ext uri="{FF2B5EF4-FFF2-40B4-BE49-F238E27FC236}">
                    <a16:creationId xmlns:a16="http://schemas.microsoft.com/office/drawing/2014/main" id="{CF508AE1-29E9-AB24-C4BC-7C2AAFDA87BE}"/>
                  </a:ext>
                </a:extLst>
              </p14:cNvPr>
              <p14:cNvContentPartPr/>
              <p14:nvPr/>
            </p14:nvContentPartPr>
            <p14:xfrm>
              <a:off x="360327" y="5955742"/>
              <a:ext cx="4379040" cy="239400"/>
            </p14:xfrm>
          </p:contentPart>
        </mc:Choice>
        <mc:Fallback>
          <p:pic>
            <p:nvPicPr>
              <p:cNvPr id="64" name="Freihand 63">
                <a:extLst>
                  <a:ext uri="{FF2B5EF4-FFF2-40B4-BE49-F238E27FC236}">
                    <a16:creationId xmlns:a16="http://schemas.microsoft.com/office/drawing/2014/main" id="{CF508AE1-29E9-AB24-C4BC-7C2AAFDA87BE}"/>
                  </a:ext>
                </a:extLst>
              </p:cNvPr>
              <p:cNvPicPr/>
              <p:nvPr/>
            </p:nvPicPr>
            <p:blipFill>
              <a:blip r:embed="rId255"/>
              <a:stretch>
                <a:fillRect/>
              </a:stretch>
            </p:blipFill>
            <p:spPr>
              <a:xfrm>
                <a:off x="351327" y="5947102"/>
                <a:ext cx="439668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33" name="Freihand 132">
                <a:extLst>
                  <a:ext uri="{FF2B5EF4-FFF2-40B4-BE49-F238E27FC236}">
                    <a16:creationId xmlns:a16="http://schemas.microsoft.com/office/drawing/2014/main" id="{059A9CB4-382D-9A1F-E04B-F2659093B391}"/>
                  </a:ext>
                </a:extLst>
              </p14:cNvPr>
              <p14:cNvContentPartPr/>
              <p14:nvPr/>
            </p14:nvContentPartPr>
            <p14:xfrm>
              <a:off x="408207" y="5886262"/>
              <a:ext cx="5190120" cy="284760"/>
            </p14:xfrm>
          </p:contentPart>
        </mc:Choice>
        <mc:Fallback>
          <p:pic>
            <p:nvPicPr>
              <p:cNvPr id="133" name="Freihand 132">
                <a:extLst>
                  <a:ext uri="{FF2B5EF4-FFF2-40B4-BE49-F238E27FC236}">
                    <a16:creationId xmlns:a16="http://schemas.microsoft.com/office/drawing/2014/main" id="{059A9CB4-382D-9A1F-E04B-F2659093B391}"/>
                  </a:ext>
                </a:extLst>
              </p:cNvPr>
              <p:cNvPicPr/>
              <p:nvPr/>
            </p:nvPicPr>
            <p:blipFill>
              <a:blip r:embed="rId257"/>
              <a:stretch>
                <a:fillRect/>
              </a:stretch>
            </p:blipFill>
            <p:spPr>
              <a:xfrm>
                <a:off x="399567" y="5877262"/>
                <a:ext cx="5207760" cy="302400"/>
              </a:xfrm>
              <a:prstGeom prst="rect">
                <a:avLst/>
              </a:prstGeom>
            </p:spPr>
          </p:pic>
        </mc:Fallback>
      </mc:AlternateContent>
    </p:spTree>
    <p:extLst>
      <p:ext uri="{BB962C8B-B14F-4D97-AF65-F5344CB8AC3E}">
        <p14:creationId xmlns:p14="http://schemas.microsoft.com/office/powerpoint/2010/main" val="203976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5770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Y,i</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dirty="0">
                <a:latin typeface="Times New Roman" pitchFamily="18"/>
                <a:ea typeface="Arial" pitchFamily="34"/>
                <a:cs typeface="Arial" pitchFamily="34"/>
              </a:rPr>
              <a:t>Bestimmen Sie den fiskalischen Impuls auf das Einkommen, den eine Verdopplung der Staatsausgaben auslöst.</a:t>
            </a:r>
          </a:p>
          <a:p>
            <a:pPr marL="457200" indent="-457200" hangingPunct="0">
              <a:buFont typeface="+mj-lt"/>
              <a:buAutoNum type="alphaLcParenR"/>
            </a:pPr>
            <a:r>
              <a:rPr lang="de-DE" sz="2000" dirty="0">
                <a:latin typeface="Times New Roman" pitchFamily="18"/>
                <a:ea typeface="Arial" pitchFamily="34"/>
                <a:cs typeface="Arial" pitchFamily="34"/>
              </a:rPr>
              <a:t>Bestimmen Sie das geldpolitischen Impuls auf das Einkommen, den eine Erhöhung der Geldmenge um 25% auslöst.</a:t>
            </a: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a:t>Aufgabe</a:t>
            </a:r>
          </a:p>
        </p:txBody>
      </p:sp>
      <p:sp>
        <p:nvSpPr>
          <p:cNvPr id="4" name="Rechteck 3">
            <a:extLst>
              <a:ext uri="{FF2B5EF4-FFF2-40B4-BE49-F238E27FC236}">
                <a16:creationId xmlns:a16="http://schemas.microsoft.com/office/drawing/2014/main" id="{20C6F380-30FC-41B3-BC19-ACC4A7CF8E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22844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92FC040A-2DBF-497F-9779-DEC300528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18B593E7-1BC9-52ED-12BC-8D7401B33E12}"/>
              </a:ext>
            </a:extLst>
          </p:cNvPr>
          <p:cNvSpPr txBox="1"/>
          <p:nvPr/>
        </p:nvSpPr>
        <p:spPr>
          <a:xfrm>
            <a:off x="0" y="0"/>
            <a:ext cx="6550429" cy="923330"/>
          </a:xfrm>
          <a:prstGeom prst="rect">
            <a:avLst/>
          </a:prstGeom>
          <a:noFill/>
        </p:spPr>
        <p:txBody>
          <a:bodyPr wrap="square">
            <a:spAutoFit/>
          </a:bodyPr>
          <a:lstStyle/>
          <a:p>
            <a:pPr lvl="0" hangingPunct="0"/>
            <a:r>
              <a:rPr lang="de-DE" sz="1800">
                <a:latin typeface="Times New Roman" pitchFamily="18"/>
                <a:ea typeface="Droid Sans Fallback" pitchFamily="2"/>
                <a:cs typeface="Lohit Hindi" pitchFamily="2"/>
              </a:rPr>
              <a:t>C(Y)=C</a:t>
            </a:r>
            <a:r>
              <a:rPr lang="de-DE" sz="1800" baseline="-33000">
                <a:latin typeface="Times New Roman" pitchFamily="18"/>
                <a:ea typeface="Droid Sans Fallback" pitchFamily="2"/>
                <a:cs typeface="Lohit Hindi" pitchFamily="2"/>
              </a:rPr>
              <a:t>0</a:t>
            </a:r>
            <a:r>
              <a:rPr lang="de-DE" sz="1800">
                <a:latin typeface="Times New Roman" pitchFamily="18"/>
                <a:ea typeface="Droid Sans Fallback" pitchFamily="2"/>
                <a:cs typeface="Lohit Hindi" pitchFamily="2"/>
              </a:rPr>
              <a:t>+c</a:t>
            </a:r>
            <a:r>
              <a:rPr lang="de-DE" sz="1800" baseline="-33000">
                <a:latin typeface="Times New Roman" pitchFamily="18"/>
                <a:ea typeface="Droid Sans Fallback" pitchFamily="2"/>
                <a:cs typeface="Lohit Hindi" pitchFamily="2"/>
              </a:rPr>
              <a:t>y</a:t>
            </a:r>
            <a:r>
              <a:rPr lang="de-DE" sz="1800">
                <a:latin typeface="Times New Roman" pitchFamily="18"/>
                <a:ea typeface="Arial" pitchFamily="34"/>
                <a:cs typeface="Arial" pitchFamily="34"/>
              </a:rPr>
              <a:t>∙Y=50+0,8Y 	I(i)=I</a:t>
            </a:r>
            <a:r>
              <a:rPr lang="de-DE" sz="1800" baseline="-33000">
                <a:latin typeface="Times New Roman" pitchFamily="18"/>
                <a:ea typeface="Arial" pitchFamily="34"/>
                <a:cs typeface="Arial" pitchFamily="34"/>
              </a:rPr>
              <a:t>0</a:t>
            </a:r>
            <a:r>
              <a:rPr lang="de-DE" sz="1800">
                <a:latin typeface="Times New Roman" pitchFamily="18"/>
                <a:ea typeface="Arial" pitchFamily="34"/>
                <a:cs typeface="Arial" pitchFamily="34"/>
              </a:rPr>
              <a:t>+i</a:t>
            </a:r>
            <a:r>
              <a:rPr lang="de-DE" sz="1800" baseline="-33000">
                <a:latin typeface="Times New Roman" pitchFamily="18"/>
                <a:ea typeface="Arial" pitchFamily="34"/>
                <a:cs typeface="Arial" pitchFamily="34"/>
              </a:rPr>
              <a:t>i</a:t>
            </a:r>
            <a:r>
              <a:rPr lang="de-DE" sz="1800">
                <a:latin typeface="Times New Roman" pitchFamily="18"/>
                <a:ea typeface="Arial" pitchFamily="34"/>
                <a:cs typeface="Arial" pitchFamily="34"/>
              </a:rPr>
              <a:t>∙i=30-300i	    G=20</a:t>
            </a:r>
          </a:p>
          <a:p>
            <a:pPr lvl="0" hangingPunct="0"/>
            <a:endParaRPr lang="de-DE" sz="1800">
              <a:latin typeface="Times New Roman" pitchFamily="18"/>
              <a:ea typeface="Arial" pitchFamily="34"/>
              <a:cs typeface="Arial" pitchFamily="34"/>
            </a:endParaRPr>
          </a:p>
          <a:p>
            <a:pPr lvl="0" hangingPunct="0"/>
            <a:r>
              <a:rPr lang="de-DE" sz="1800">
                <a:latin typeface="Times New Roman" pitchFamily="18"/>
                <a:ea typeface="Arial Unicode MS" pitchFamily="34"/>
                <a:cs typeface="Arial Unicode MS" pitchFamily="34"/>
              </a:rPr>
              <a:t>L(Y,i)=l</a:t>
            </a:r>
            <a:r>
              <a:rPr lang="de-DE" sz="1800" baseline="-33000">
                <a:latin typeface="Times New Roman" pitchFamily="18"/>
                <a:ea typeface="Arial Unicode MS" pitchFamily="34"/>
                <a:cs typeface="Arial Unicode MS" pitchFamily="34"/>
              </a:rPr>
              <a:t>y</a:t>
            </a:r>
            <a:r>
              <a:rPr lang="de-DE" sz="1800">
                <a:latin typeface="Times New Roman" pitchFamily="18"/>
                <a:ea typeface="Arial" pitchFamily="34"/>
                <a:cs typeface="Arial" pitchFamily="34"/>
              </a:rPr>
              <a:t>∙Y+l</a:t>
            </a:r>
            <a:r>
              <a:rPr lang="de-DE" sz="1800" baseline="-33000">
                <a:latin typeface="Times New Roman" pitchFamily="18"/>
                <a:ea typeface="Arial" pitchFamily="34"/>
                <a:cs typeface="Arial" pitchFamily="34"/>
              </a:rPr>
              <a:t>i</a:t>
            </a:r>
            <a:r>
              <a:rPr lang="de-DE" sz="1800">
                <a:latin typeface="Times New Roman" pitchFamily="18"/>
                <a:ea typeface="Arial" pitchFamily="34"/>
                <a:cs typeface="Arial" pitchFamily="34"/>
              </a:rPr>
              <a:t>∙i=0,5Y – 250i	M=400		p=2 </a:t>
            </a:r>
            <a:endParaRPr lang="de-DE" sz="1800" dirty="0">
              <a:latin typeface="Times New Roman" pitchFamily="18"/>
              <a:ea typeface="Arial" pitchFamily="34"/>
              <a:cs typeface="Arial" pitchFamily="34"/>
            </a:endParaRPr>
          </a:p>
        </p:txBody>
      </p:sp>
      <p:sp>
        <p:nvSpPr>
          <p:cNvPr id="5" name="Textfeld 4">
            <a:extLst>
              <a:ext uri="{FF2B5EF4-FFF2-40B4-BE49-F238E27FC236}">
                <a16:creationId xmlns:a16="http://schemas.microsoft.com/office/drawing/2014/main" id="{2DE54680-5C44-86F6-A229-81FCC5707A5B}"/>
              </a:ext>
            </a:extLst>
          </p:cNvPr>
          <p:cNvSpPr txBox="1"/>
          <p:nvPr/>
        </p:nvSpPr>
        <p:spPr>
          <a:xfrm>
            <a:off x="5981008" y="0"/>
            <a:ext cx="6126480" cy="1015663"/>
          </a:xfrm>
          <a:prstGeom prst="rect">
            <a:avLst/>
          </a:prstGeom>
          <a:noFill/>
        </p:spPr>
        <p:txBody>
          <a:bodyPr wrap="square">
            <a:spAutoFit/>
          </a:bodyPr>
          <a:lstStyle/>
          <a:p>
            <a:pPr marL="457200" lvl="0" indent="-457200" hangingPunct="0">
              <a:buFont typeface="+mj-lt"/>
              <a:buAutoNum type="alphaLcParenR"/>
            </a:pPr>
            <a:r>
              <a:rPr lang="de-DE" sz="1400">
                <a:latin typeface="Times New Roman" pitchFamily="18"/>
                <a:ea typeface="Arial" pitchFamily="34"/>
                <a:cs typeface="Arial" pitchFamily="34"/>
              </a:rPr>
              <a:t>Bestimmen Sie den fiskalischen Impuls auf das Einkommen, den eine Verdopplung der Staatsausgaben auslöst.</a:t>
            </a:r>
          </a:p>
          <a:p>
            <a:pPr marL="457200" indent="-457200" hangingPunct="0">
              <a:buFont typeface="+mj-lt"/>
              <a:buAutoNum type="alphaLcParenR"/>
            </a:pPr>
            <a:r>
              <a:rPr lang="de-DE" sz="1400">
                <a:latin typeface="Times New Roman" pitchFamily="18"/>
                <a:ea typeface="Arial" pitchFamily="34"/>
                <a:cs typeface="Arial" pitchFamily="34"/>
              </a:rPr>
              <a:t>Bestimmen Sie das geldpolitischen Impuls auf das Einkommen, den eine Erhöhung der Geldmenge um 25% auslöst</a:t>
            </a:r>
            <a:r>
              <a:rPr lang="de-DE" sz="1800">
                <a:latin typeface="Times New Roman" pitchFamily="18"/>
                <a:ea typeface="Arial" pitchFamily="34"/>
                <a:cs typeface="Arial" pitchFamily="34"/>
              </a:rPr>
              <a:t>.</a:t>
            </a:r>
            <a:endParaRPr lang="de-DE" sz="1800" dirty="0">
              <a:latin typeface="Times New Roman" pitchFamily="18"/>
              <a:ea typeface="Arial" pitchFamily="34"/>
              <a:cs typeface="Arial" pitchFamily="34"/>
            </a:endParaRPr>
          </a:p>
        </p:txBody>
      </p:sp>
      <p:grpSp>
        <p:nvGrpSpPr>
          <p:cNvPr id="7" name="Gruppieren 6">
            <a:extLst>
              <a:ext uri="{FF2B5EF4-FFF2-40B4-BE49-F238E27FC236}">
                <a16:creationId xmlns:a16="http://schemas.microsoft.com/office/drawing/2014/main" id="{7125B0AB-4198-D757-0EF2-65CE40E4BC85}"/>
              </a:ext>
            </a:extLst>
          </p:cNvPr>
          <p:cNvGrpSpPr/>
          <p:nvPr/>
        </p:nvGrpSpPr>
        <p:grpSpPr>
          <a:xfrm>
            <a:off x="88003" y="906775"/>
            <a:ext cx="4090680" cy="3038760"/>
            <a:chOff x="586767" y="3641662"/>
            <a:chExt cx="4090680" cy="3038760"/>
          </a:xfrm>
        </p:grpSpPr>
        <mc:AlternateContent xmlns:mc="http://schemas.openxmlformats.org/markup-compatibility/2006" xmlns:p14="http://schemas.microsoft.com/office/powerpoint/2010/main">
          <mc:Choice Requires="p14">
            <p:contentPart p14:bwMode="auto" r:id="rId2">
              <p14:nvContentPartPr>
                <p14:cNvPr id="8" name="Freihand 7">
                  <a:extLst>
                    <a:ext uri="{FF2B5EF4-FFF2-40B4-BE49-F238E27FC236}">
                      <a16:creationId xmlns:a16="http://schemas.microsoft.com/office/drawing/2014/main" id="{3771A83A-FDFC-236A-FDF8-6CF4F6B8E4A7}"/>
                    </a:ext>
                  </a:extLst>
                </p14:cNvPr>
                <p14:cNvContentPartPr/>
                <p14:nvPr/>
              </p14:nvContentPartPr>
              <p14:xfrm>
                <a:off x="778647" y="3641662"/>
                <a:ext cx="19440" cy="23040"/>
              </p14:xfrm>
            </p:contentPart>
          </mc:Choice>
          <mc:Fallback xmlns="">
            <p:pic>
              <p:nvPicPr>
                <p:cNvPr id="463" name="Freihand 462">
                  <a:extLst>
                    <a:ext uri="{FF2B5EF4-FFF2-40B4-BE49-F238E27FC236}">
                      <a16:creationId xmlns:a16="http://schemas.microsoft.com/office/drawing/2014/main" id="{1F1B8B39-7D69-630F-CF4F-47954AE6F669}"/>
                    </a:ext>
                  </a:extLst>
                </p:cNvPr>
                <p:cNvPicPr/>
                <p:nvPr/>
              </p:nvPicPr>
              <p:blipFill>
                <a:blip r:embed="rId742"/>
                <a:stretch>
                  <a:fillRect/>
                </a:stretch>
              </p:blipFill>
              <p:spPr>
                <a:xfrm>
                  <a:off x="770007" y="3633022"/>
                  <a:ext cx="370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9" name="Freihand 8">
                  <a:extLst>
                    <a:ext uri="{FF2B5EF4-FFF2-40B4-BE49-F238E27FC236}">
                      <a16:creationId xmlns:a16="http://schemas.microsoft.com/office/drawing/2014/main" id="{D23A6F96-8015-3B9E-175A-B59F113CC024}"/>
                    </a:ext>
                  </a:extLst>
                </p14:cNvPr>
                <p14:cNvContentPartPr/>
                <p14:nvPr/>
              </p14:nvContentPartPr>
              <p14:xfrm>
                <a:off x="969807" y="3928942"/>
                <a:ext cx="163440" cy="2498760"/>
              </p14:xfrm>
            </p:contentPart>
          </mc:Choice>
          <mc:Fallback xmlns="">
            <p:pic>
              <p:nvPicPr>
                <p:cNvPr id="459" name="Freihand 458">
                  <a:extLst>
                    <a:ext uri="{FF2B5EF4-FFF2-40B4-BE49-F238E27FC236}">
                      <a16:creationId xmlns:a16="http://schemas.microsoft.com/office/drawing/2014/main" id="{05AD7804-D677-98D6-0E07-4B600CB97887}"/>
                    </a:ext>
                  </a:extLst>
                </p:cNvPr>
                <p:cNvPicPr/>
                <p:nvPr/>
              </p:nvPicPr>
              <p:blipFill>
                <a:blip r:embed="rId744"/>
                <a:stretch>
                  <a:fillRect/>
                </a:stretch>
              </p:blipFill>
              <p:spPr>
                <a:xfrm>
                  <a:off x="960807" y="3919942"/>
                  <a:ext cx="181080" cy="251640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10" name="Freihand 9">
                  <a:extLst>
                    <a:ext uri="{FF2B5EF4-FFF2-40B4-BE49-F238E27FC236}">
                      <a16:creationId xmlns:a16="http://schemas.microsoft.com/office/drawing/2014/main" id="{749DA5B4-8F05-1A5F-936A-5D8FC35F5177}"/>
                    </a:ext>
                  </a:extLst>
                </p14:cNvPr>
                <p14:cNvContentPartPr/>
                <p14:nvPr/>
              </p14:nvContentPartPr>
              <p14:xfrm>
                <a:off x="797367" y="6218542"/>
                <a:ext cx="3880080" cy="182880"/>
              </p14:xfrm>
            </p:contentPart>
          </mc:Choice>
          <mc:Fallback xmlns="">
            <p:pic>
              <p:nvPicPr>
                <p:cNvPr id="460" name="Freihand 459">
                  <a:extLst>
                    <a:ext uri="{FF2B5EF4-FFF2-40B4-BE49-F238E27FC236}">
                      <a16:creationId xmlns:a16="http://schemas.microsoft.com/office/drawing/2014/main" id="{05402D16-D8D6-61B2-9C98-CFBE2876A086}"/>
                    </a:ext>
                  </a:extLst>
                </p:cNvPr>
                <p:cNvPicPr/>
                <p:nvPr/>
              </p:nvPicPr>
              <p:blipFill>
                <a:blip r:embed="rId746"/>
                <a:stretch>
                  <a:fillRect/>
                </a:stretch>
              </p:blipFill>
              <p:spPr>
                <a:xfrm>
                  <a:off x="788367" y="6209542"/>
                  <a:ext cx="38977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11" name="Freihand 10">
                  <a:extLst>
                    <a:ext uri="{FF2B5EF4-FFF2-40B4-BE49-F238E27FC236}">
                      <a16:creationId xmlns:a16="http://schemas.microsoft.com/office/drawing/2014/main" id="{4D817A26-D720-16FF-A6F8-196831F94EAA}"/>
                    </a:ext>
                  </a:extLst>
                </p14:cNvPr>
                <p14:cNvContentPartPr/>
                <p14:nvPr/>
              </p14:nvContentPartPr>
              <p14:xfrm>
                <a:off x="1016607" y="3759742"/>
                <a:ext cx="219240" cy="240120"/>
              </p14:xfrm>
            </p:contentPart>
          </mc:Choice>
          <mc:Fallback xmlns="">
            <p:pic>
              <p:nvPicPr>
                <p:cNvPr id="461" name="Freihand 460">
                  <a:extLst>
                    <a:ext uri="{FF2B5EF4-FFF2-40B4-BE49-F238E27FC236}">
                      <a16:creationId xmlns:a16="http://schemas.microsoft.com/office/drawing/2014/main" id="{B799C5FD-B897-F290-F6EE-2A49BD32057A}"/>
                    </a:ext>
                  </a:extLst>
                </p:cNvPr>
                <p:cNvPicPr/>
                <p:nvPr/>
              </p:nvPicPr>
              <p:blipFill>
                <a:blip r:embed="rId748"/>
                <a:stretch>
                  <a:fillRect/>
                </a:stretch>
              </p:blipFill>
              <p:spPr>
                <a:xfrm>
                  <a:off x="1007607" y="3751102"/>
                  <a:ext cx="23688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12" name="Freihand 11">
                  <a:extLst>
                    <a:ext uri="{FF2B5EF4-FFF2-40B4-BE49-F238E27FC236}">
                      <a16:creationId xmlns:a16="http://schemas.microsoft.com/office/drawing/2014/main" id="{5C988610-671C-4CE3-0273-A04C7C2D330A}"/>
                    </a:ext>
                  </a:extLst>
                </p14:cNvPr>
                <p14:cNvContentPartPr/>
                <p14:nvPr/>
              </p14:nvContentPartPr>
              <p14:xfrm>
                <a:off x="776127" y="3759742"/>
                <a:ext cx="66960" cy="176400"/>
              </p14:xfrm>
            </p:contentPart>
          </mc:Choice>
          <mc:Fallback xmlns="">
            <p:pic>
              <p:nvPicPr>
                <p:cNvPr id="462" name="Freihand 461">
                  <a:extLst>
                    <a:ext uri="{FF2B5EF4-FFF2-40B4-BE49-F238E27FC236}">
                      <a16:creationId xmlns:a16="http://schemas.microsoft.com/office/drawing/2014/main" id="{59805B6C-5286-2F02-9DF9-65B257C42505}"/>
                    </a:ext>
                  </a:extLst>
                </p:cNvPr>
                <p:cNvPicPr/>
                <p:nvPr/>
              </p:nvPicPr>
              <p:blipFill>
                <a:blip r:embed="rId750"/>
                <a:stretch>
                  <a:fillRect/>
                </a:stretch>
              </p:blipFill>
              <p:spPr>
                <a:xfrm>
                  <a:off x="767127" y="3751102"/>
                  <a:ext cx="846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13" name="Freihand 12">
                  <a:extLst>
                    <a:ext uri="{FF2B5EF4-FFF2-40B4-BE49-F238E27FC236}">
                      <a16:creationId xmlns:a16="http://schemas.microsoft.com/office/drawing/2014/main" id="{C02DD645-3F97-5980-C5D6-C79D48741069}"/>
                    </a:ext>
                  </a:extLst>
                </p14:cNvPr>
                <p14:cNvContentPartPr/>
                <p14:nvPr/>
              </p14:nvContentPartPr>
              <p14:xfrm>
                <a:off x="4402047" y="6486382"/>
                <a:ext cx="131040" cy="66960"/>
              </p14:xfrm>
            </p:contentPart>
          </mc:Choice>
          <mc:Fallback xmlns="">
            <p:pic>
              <p:nvPicPr>
                <p:cNvPr id="464" name="Freihand 463">
                  <a:extLst>
                    <a:ext uri="{FF2B5EF4-FFF2-40B4-BE49-F238E27FC236}">
                      <a16:creationId xmlns:a16="http://schemas.microsoft.com/office/drawing/2014/main" id="{D33A93C3-A72E-3625-0343-9D9520FCB154}"/>
                    </a:ext>
                  </a:extLst>
                </p:cNvPr>
                <p:cNvPicPr/>
                <p:nvPr/>
              </p:nvPicPr>
              <p:blipFill>
                <a:blip r:embed="rId752"/>
                <a:stretch>
                  <a:fillRect/>
                </a:stretch>
              </p:blipFill>
              <p:spPr>
                <a:xfrm>
                  <a:off x="4393047" y="6477382"/>
                  <a:ext cx="1486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14" name="Freihand 13">
                  <a:extLst>
                    <a:ext uri="{FF2B5EF4-FFF2-40B4-BE49-F238E27FC236}">
                      <a16:creationId xmlns:a16="http://schemas.microsoft.com/office/drawing/2014/main" id="{28FABDB7-D1E1-699E-2B43-BF213D49B5D5}"/>
                    </a:ext>
                  </a:extLst>
                </p14:cNvPr>
                <p14:cNvContentPartPr/>
                <p14:nvPr/>
              </p14:nvContentPartPr>
              <p14:xfrm>
                <a:off x="4489167" y="6448942"/>
                <a:ext cx="68400" cy="231480"/>
              </p14:xfrm>
            </p:contentPart>
          </mc:Choice>
          <mc:Fallback xmlns="">
            <p:pic>
              <p:nvPicPr>
                <p:cNvPr id="465" name="Freihand 464">
                  <a:extLst>
                    <a:ext uri="{FF2B5EF4-FFF2-40B4-BE49-F238E27FC236}">
                      <a16:creationId xmlns:a16="http://schemas.microsoft.com/office/drawing/2014/main" id="{5129BE01-D8A1-2E58-FA9A-7B8730E0B894}"/>
                    </a:ext>
                  </a:extLst>
                </p:cNvPr>
                <p:cNvPicPr/>
                <p:nvPr/>
              </p:nvPicPr>
              <p:blipFill>
                <a:blip r:embed="rId754"/>
                <a:stretch>
                  <a:fillRect/>
                </a:stretch>
              </p:blipFill>
              <p:spPr>
                <a:xfrm>
                  <a:off x="4480527" y="6440302"/>
                  <a:ext cx="8604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15" name="Freihand 14">
                  <a:extLst>
                    <a:ext uri="{FF2B5EF4-FFF2-40B4-BE49-F238E27FC236}">
                      <a16:creationId xmlns:a16="http://schemas.microsoft.com/office/drawing/2014/main" id="{0313B602-3664-42DD-7D60-D9EB09D99F17}"/>
                    </a:ext>
                  </a:extLst>
                </p14:cNvPr>
                <p14:cNvContentPartPr/>
                <p14:nvPr/>
              </p14:nvContentPartPr>
              <p14:xfrm>
                <a:off x="3391167" y="6204502"/>
                <a:ext cx="64800" cy="205200"/>
              </p14:xfrm>
            </p:contentPart>
          </mc:Choice>
          <mc:Fallback xmlns="">
            <p:pic>
              <p:nvPicPr>
                <p:cNvPr id="477" name="Freihand 476">
                  <a:extLst>
                    <a:ext uri="{FF2B5EF4-FFF2-40B4-BE49-F238E27FC236}">
                      <a16:creationId xmlns:a16="http://schemas.microsoft.com/office/drawing/2014/main" id="{67199709-5851-53E5-A594-95EDB0BC9872}"/>
                    </a:ext>
                  </a:extLst>
                </p:cNvPr>
                <p:cNvPicPr/>
                <p:nvPr/>
              </p:nvPicPr>
              <p:blipFill>
                <a:blip r:embed="rId756"/>
                <a:stretch>
                  <a:fillRect/>
                </a:stretch>
              </p:blipFill>
              <p:spPr>
                <a:xfrm>
                  <a:off x="3382167" y="6195502"/>
                  <a:ext cx="824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16" name="Freihand 15">
                  <a:extLst>
                    <a:ext uri="{FF2B5EF4-FFF2-40B4-BE49-F238E27FC236}">
                      <a16:creationId xmlns:a16="http://schemas.microsoft.com/office/drawing/2014/main" id="{D5A1C3D6-CEC4-1789-98FA-CBF9BE0BEC99}"/>
                    </a:ext>
                  </a:extLst>
                </p14:cNvPr>
                <p14:cNvContentPartPr/>
                <p14:nvPr/>
              </p14:nvContentPartPr>
              <p14:xfrm>
                <a:off x="3201447" y="6489622"/>
                <a:ext cx="99000" cy="189720"/>
              </p14:xfrm>
            </p:contentPart>
          </mc:Choice>
          <mc:Fallback xmlns="">
            <p:pic>
              <p:nvPicPr>
                <p:cNvPr id="478" name="Freihand 477">
                  <a:extLst>
                    <a:ext uri="{FF2B5EF4-FFF2-40B4-BE49-F238E27FC236}">
                      <a16:creationId xmlns:a16="http://schemas.microsoft.com/office/drawing/2014/main" id="{2598FE5A-4D05-06FD-75A0-AF82649B413B}"/>
                    </a:ext>
                  </a:extLst>
                </p:cNvPr>
                <p:cNvPicPr/>
                <p:nvPr/>
              </p:nvPicPr>
              <p:blipFill>
                <a:blip r:embed="rId758"/>
                <a:stretch>
                  <a:fillRect/>
                </a:stretch>
              </p:blipFill>
              <p:spPr>
                <a:xfrm>
                  <a:off x="3192807" y="6480622"/>
                  <a:ext cx="1166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17" name="Freihand 16">
                  <a:extLst>
                    <a:ext uri="{FF2B5EF4-FFF2-40B4-BE49-F238E27FC236}">
                      <a16:creationId xmlns:a16="http://schemas.microsoft.com/office/drawing/2014/main" id="{3BF76A64-0A1C-74D3-CC43-A60500A329A9}"/>
                    </a:ext>
                  </a:extLst>
                </p14:cNvPr>
                <p14:cNvContentPartPr/>
                <p14:nvPr/>
              </p14:nvContentPartPr>
              <p14:xfrm>
                <a:off x="3252567" y="6479542"/>
                <a:ext cx="76680" cy="11160"/>
              </p14:xfrm>
            </p:contentPart>
          </mc:Choice>
          <mc:Fallback xmlns="">
            <p:pic>
              <p:nvPicPr>
                <p:cNvPr id="479" name="Freihand 478">
                  <a:extLst>
                    <a:ext uri="{FF2B5EF4-FFF2-40B4-BE49-F238E27FC236}">
                      <a16:creationId xmlns:a16="http://schemas.microsoft.com/office/drawing/2014/main" id="{6FDB0B70-7CB3-7796-0610-4275F6504F1F}"/>
                    </a:ext>
                  </a:extLst>
                </p:cNvPr>
                <p:cNvPicPr/>
                <p:nvPr/>
              </p:nvPicPr>
              <p:blipFill>
                <a:blip r:embed="rId760"/>
                <a:stretch>
                  <a:fillRect/>
                </a:stretch>
              </p:blipFill>
              <p:spPr>
                <a:xfrm>
                  <a:off x="3243567" y="6470542"/>
                  <a:ext cx="943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18" name="Freihand 17">
                  <a:extLst>
                    <a:ext uri="{FF2B5EF4-FFF2-40B4-BE49-F238E27FC236}">
                      <a16:creationId xmlns:a16="http://schemas.microsoft.com/office/drawing/2014/main" id="{F8A1652F-CEC0-1558-1592-BED1E75381C9}"/>
                    </a:ext>
                  </a:extLst>
                </p14:cNvPr>
                <p14:cNvContentPartPr/>
                <p14:nvPr/>
              </p14:nvContentPartPr>
              <p14:xfrm>
                <a:off x="3350487" y="6504742"/>
                <a:ext cx="95760" cy="143280"/>
              </p14:xfrm>
            </p:contentPart>
          </mc:Choice>
          <mc:Fallback xmlns="">
            <p:pic>
              <p:nvPicPr>
                <p:cNvPr id="480" name="Freihand 479">
                  <a:extLst>
                    <a:ext uri="{FF2B5EF4-FFF2-40B4-BE49-F238E27FC236}">
                      <a16:creationId xmlns:a16="http://schemas.microsoft.com/office/drawing/2014/main" id="{8048BC67-2C8D-DC2A-C676-686080596ABF}"/>
                    </a:ext>
                  </a:extLst>
                </p:cNvPr>
                <p:cNvPicPr/>
                <p:nvPr/>
              </p:nvPicPr>
              <p:blipFill>
                <a:blip r:embed="rId762"/>
                <a:stretch>
                  <a:fillRect/>
                </a:stretch>
              </p:blipFill>
              <p:spPr>
                <a:xfrm>
                  <a:off x="3341847" y="6495742"/>
                  <a:ext cx="1134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19" name="Freihand 18">
                  <a:extLst>
                    <a:ext uri="{FF2B5EF4-FFF2-40B4-BE49-F238E27FC236}">
                      <a16:creationId xmlns:a16="http://schemas.microsoft.com/office/drawing/2014/main" id="{3E1CC265-AD4A-830F-577D-BF9CB1792BDB}"/>
                    </a:ext>
                  </a:extLst>
                </p14:cNvPr>
                <p14:cNvContentPartPr/>
                <p14:nvPr/>
              </p14:nvContentPartPr>
              <p14:xfrm>
                <a:off x="3491247" y="6490702"/>
                <a:ext cx="86760" cy="114480"/>
              </p14:xfrm>
            </p:contentPart>
          </mc:Choice>
          <mc:Fallback xmlns="">
            <p:pic>
              <p:nvPicPr>
                <p:cNvPr id="481" name="Freihand 480">
                  <a:extLst>
                    <a:ext uri="{FF2B5EF4-FFF2-40B4-BE49-F238E27FC236}">
                      <a16:creationId xmlns:a16="http://schemas.microsoft.com/office/drawing/2014/main" id="{64BE0B05-6A2A-FB36-2C95-AF7A9A246AEA}"/>
                    </a:ext>
                  </a:extLst>
                </p:cNvPr>
                <p:cNvPicPr/>
                <p:nvPr/>
              </p:nvPicPr>
              <p:blipFill>
                <a:blip r:embed="rId764"/>
                <a:stretch>
                  <a:fillRect/>
                </a:stretch>
              </p:blipFill>
              <p:spPr>
                <a:xfrm>
                  <a:off x="3482607" y="6481702"/>
                  <a:ext cx="1044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20" name="Freihand 19">
                  <a:extLst>
                    <a:ext uri="{FF2B5EF4-FFF2-40B4-BE49-F238E27FC236}">
                      <a16:creationId xmlns:a16="http://schemas.microsoft.com/office/drawing/2014/main" id="{740A8BDF-D0D0-C668-64E5-F36D36A1D9FB}"/>
                    </a:ext>
                  </a:extLst>
                </p14:cNvPr>
                <p14:cNvContentPartPr/>
                <p14:nvPr/>
              </p14:nvContentPartPr>
              <p14:xfrm>
                <a:off x="1039287" y="4167622"/>
                <a:ext cx="189000" cy="39600"/>
              </p14:xfrm>
            </p:contentPart>
          </mc:Choice>
          <mc:Fallback xmlns="">
            <p:pic>
              <p:nvPicPr>
                <p:cNvPr id="488" name="Freihand 487">
                  <a:extLst>
                    <a:ext uri="{FF2B5EF4-FFF2-40B4-BE49-F238E27FC236}">
                      <a16:creationId xmlns:a16="http://schemas.microsoft.com/office/drawing/2014/main" id="{D5816B22-D4FF-FD2D-406F-BD62D656D279}"/>
                    </a:ext>
                  </a:extLst>
                </p:cNvPr>
                <p:cNvPicPr/>
                <p:nvPr/>
              </p:nvPicPr>
              <p:blipFill>
                <a:blip r:embed="rId766"/>
                <a:stretch>
                  <a:fillRect/>
                </a:stretch>
              </p:blipFill>
              <p:spPr>
                <a:xfrm>
                  <a:off x="1030647" y="4158982"/>
                  <a:ext cx="2066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21" name="Freihand 20">
                  <a:extLst>
                    <a:ext uri="{FF2B5EF4-FFF2-40B4-BE49-F238E27FC236}">
                      <a16:creationId xmlns:a16="http://schemas.microsoft.com/office/drawing/2014/main" id="{0EEFF295-FC33-FA51-06FC-7B78369C58F7}"/>
                    </a:ext>
                  </a:extLst>
                </p14:cNvPr>
                <p14:cNvContentPartPr/>
                <p14:nvPr/>
              </p14:nvContentPartPr>
              <p14:xfrm>
                <a:off x="586767" y="4140262"/>
                <a:ext cx="75960" cy="202680"/>
              </p14:xfrm>
            </p:contentPart>
          </mc:Choice>
          <mc:Fallback xmlns="">
            <p:pic>
              <p:nvPicPr>
                <p:cNvPr id="489" name="Freihand 488">
                  <a:extLst>
                    <a:ext uri="{FF2B5EF4-FFF2-40B4-BE49-F238E27FC236}">
                      <a16:creationId xmlns:a16="http://schemas.microsoft.com/office/drawing/2014/main" id="{33FBE69C-293E-9F9C-237E-83F99D781671}"/>
                    </a:ext>
                  </a:extLst>
                </p:cNvPr>
                <p:cNvPicPr/>
                <p:nvPr/>
              </p:nvPicPr>
              <p:blipFill>
                <a:blip r:embed="rId768"/>
                <a:stretch>
                  <a:fillRect/>
                </a:stretch>
              </p:blipFill>
              <p:spPr>
                <a:xfrm>
                  <a:off x="577767" y="4131622"/>
                  <a:ext cx="936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22" name="Freihand 21">
                  <a:extLst>
                    <a:ext uri="{FF2B5EF4-FFF2-40B4-BE49-F238E27FC236}">
                      <a16:creationId xmlns:a16="http://schemas.microsoft.com/office/drawing/2014/main" id="{C0D50DCF-3654-6EE0-00A5-9226874DE9AE}"/>
                    </a:ext>
                  </a:extLst>
                </p14:cNvPr>
                <p14:cNvContentPartPr/>
                <p14:nvPr/>
              </p14:nvContentPartPr>
              <p14:xfrm>
                <a:off x="708447" y="4129822"/>
                <a:ext cx="98280" cy="181800"/>
              </p14:xfrm>
            </p:contentPart>
          </mc:Choice>
          <mc:Fallback xmlns="">
            <p:pic>
              <p:nvPicPr>
                <p:cNvPr id="490" name="Freihand 489">
                  <a:extLst>
                    <a:ext uri="{FF2B5EF4-FFF2-40B4-BE49-F238E27FC236}">
                      <a16:creationId xmlns:a16="http://schemas.microsoft.com/office/drawing/2014/main" id="{0B03DC5A-436E-A935-A87B-1149976D1879}"/>
                    </a:ext>
                  </a:extLst>
                </p:cNvPr>
                <p:cNvPicPr/>
                <p:nvPr/>
              </p:nvPicPr>
              <p:blipFill>
                <a:blip r:embed="rId770"/>
                <a:stretch>
                  <a:fillRect/>
                </a:stretch>
              </p:blipFill>
              <p:spPr>
                <a:xfrm>
                  <a:off x="699807" y="4121182"/>
                  <a:ext cx="1159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23" name="Freihand 22">
                  <a:extLst>
                    <a:ext uri="{FF2B5EF4-FFF2-40B4-BE49-F238E27FC236}">
                      <a16:creationId xmlns:a16="http://schemas.microsoft.com/office/drawing/2014/main" id="{C9760D33-9026-FB02-4242-226D3DBA7837}"/>
                    </a:ext>
                  </a:extLst>
                </p14:cNvPr>
                <p14:cNvContentPartPr/>
                <p14:nvPr/>
              </p14:nvContentPartPr>
              <p14:xfrm>
                <a:off x="873327" y="4138462"/>
                <a:ext cx="33840" cy="138240"/>
              </p14:xfrm>
            </p:contentPart>
          </mc:Choice>
          <mc:Fallback xmlns="">
            <p:pic>
              <p:nvPicPr>
                <p:cNvPr id="491" name="Freihand 490">
                  <a:extLst>
                    <a:ext uri="{FF2B5EF4-FFF2-40B4-BE49-F238E27FC236}">
                      <a16:creationId xmlns:a16="http://schemas.microsoft.com/office/drawing/2014/main" id="{B0732108-4F99-8031-A431-041389EEC5D9}"/>
                    </a:ext>
                  </a:extLst>
                </p:cNvPr>
                <p:cNvPicPr/>
                <p:nvPr/>
              </p:nvPicPr>
              <p:blipFill>
                <a:blip r:embed="rId772"/>
                <a:stretch>
                  <a:fillRect/>
                </a:stretch>
              </p:blipFill>
              <p:spPr>
                <a:xfrm>
                  <a:off x="864327" y="4129822"/>
                  <a:ext cx="514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24" name="Freihand 23">
                  <a:extLst>
                    <a:ext uri="{FF2B5EF4-FFF2-40B4-BE49-F238E27FC236}">
                      <a16:creationId xmlns:a16="http://schemas.microsoft.com/office/drawing/2014/main" id="{D2BAA46A-13F8-ECB4-C63B-962C87787FDD}"/>
                    </a:ext>
                  </a:extLst>
                </p14:cNvPr>
                <p14:cNvContentPartPr/>
                <p14:nvPr/>
              </p14:nvContentPartPr>
              <p14:xfrm>
                <a:off x="815007" y="4085182"/>
                <a:ext cx="57600" cy="73800"/>
              </p14:xfrm>
            </p:contentPart>
          </mc:Choice>
          <mc:Fallback xmlns="">
            <p:pic>
              <p:nvPicPr>
                <p:cNvPr id="492" name="Freihand 491">
                  <a:extLst>
                    <a:ext uri="{FF2B5EF4-FFF2-40B4-BE49-F238E27FC236}">
                      <a16:creationId xmlns:a16="http://schemas.microsoft.com/office/drawing/2014/main" id="{9CDE0A5F-D8C6-D0B6-EC65-C0D4532FBF15}"/>
                    </a:ext>
                  </a:extLst>
                </p:cNvPr>
                <p:cNvPicPr/>
                <p:nvPr/>
              </p:nvPicPr>
              <p:blipFill>
                <a:blip r:embed="rId774"/>
                <a:stretch>
                  <a:fillRect/>
                </a:stretch>
              </p:blipFill>
              <p:spPr>
                <a:xfrm>
                  <a:off x="806367" y="4076182"/>
                  <a:ext cx="752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25" name="Freihand 24">
                  <a:extLst>
                    <a:ext uri="{FF2B5EF4-FFF2-40B4-BE49-F238E27FC236}">
                      <a16:creationId xmlns:a16="http://schemas.microsoft.com/office/drawing/2014/main" id="{80802770-6E08-0B8E-8B02-6F116AF5BAB5}"/>
                    </a:ext>
                  </a:extLst>
                </p14:cNvPr>
                <p14:cNvContentPartPr/>
                <p14:nvPr/>
              </p14:nvContentPartPr>
              <p14:xfrm>
                <a:off x="959727" y="4190302"/>
                <a:ext cx="45720" cy="62280"/>
              </p14:xfrm>
            </p:contentPart>
          </mc:Choice>
          <mc:Fallback xmlns="">
            <p:pic>
              <p:nvPicPr>
                <p:cNvPr id="493" name="Freihand 492">
                  <a:extLst>
                    <a:ext uri="{FF2B5EF4-FFF2-40B4-BE49-F238E27FC236}">
                      <a16:creationId xmlns:a16="http://schemas.microsoft.com/office/drawing/2014/main" id="{F308A034-B5E2-C342-70A7-B96AE383C033}"/>
                    </a:ext>
                  </a:extLst>
                </p:cNvPr>
                <p:cNvPicPr/>
                <p:nvPr/>
              </p:nvPicPr>
              <p:blipFill>
                <a:blip r:embed="rId776"/>
                <a:stretch>
                  <a:fillRect/>
                </a:stretch>
              </p:blipFill>
              <p:spPr>
                <a:xfrm>
                  <a:off x="951087" y="4181662"/>
                  <a:ext cx="633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26" name="Freihand 25">
                  <a:extLst>
                    <a:ext uri="{FF2B5EF4-FFF2-40B4-BE49-F238E27FC236}">
                      <a16:creationId xmlns:a16="http://schemas.microsoft.com/office/drawing/2014/main" id="{D6F9359D-380C-1F73-8DB0-A602A906F9C5}"/>
                    </a:ext>
                  </a:extLst>
                </p14:cNvPr>
                <p14:cNvContentPartPr/>
                <p14:nvPr/>
              </p14:nvContentPartPr>
              <p14:xfrm>
                <a:off x="1133607" y="4182742"/>
                <a:ext cx="2367360" cy="2206080"/>
              </p14:xfrm>
            </p:contentPart>
          </mc:Choice>
          <mc:Fallback xmlns="">
            <p:pic>
              <p:nvPicPr>
                <p:cNvPr id="495" name="Freihand 494">
                  <a:extLst>
                    <a:ext uri="{FF2B5EF4-FFF2-40B4-BE49-F238E27FC236}">
                      <a16:creationId xmlns:a16="http://schemas.microsoft.com/office/drawing/2014/main" id="{491D78F4-3065-37B4-FE08-D7CAD5ACAAEC}"/>
                    </a:ext>
                  </a:extLst>
                </p:cNvPr>
                <p:cNvPicPr/>
                <p:nvPr/>
              </p:nvPicPr>
              <p:blipFill>
                <a:blip r:embed="rId778"/>
                <a:stretch>
                  <a:fillRect/>
                </a:stretch>
              </p:blipFill>
              <p:spPr>
                <a:xfrm>
                  <a:off x="1124967" y="4173742"/>
                  <a:ext cx="2385000" cy="222372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27" name="Freihand 26">
                  <a:extLst>
                    <a:ext uri="{FF2B5EF4-FFF2-40B4-BE49-F238E27FC236}">
                      <a16:creationId xmlns:a16="http://schemas.microsoft.com/office/drawing/2014/main" id="{7EDB2957-6B6D-F59C-737E-34313C828473}"/>
                    </a:ext>
                  </a:extLst>
                </p14:cNvPr>
                <p14:cNvContentPartPr/>
                <p14:nvPr/>
              </p14:nvContentPartPr>
              <p14:xfrm>
                <a:off x="3374607" y="5829022"/>
                <a:ext cx="30240" cy="200520"/>
              </p14:xfrm>
            </p:contentPart>
          </mc:Choice>
          <mc:Fallback xmlns="">
            <p:pic>
              <p:nvPicPr>
                <p:cNvPr id="496" name="Freihand 495">
                  <a:extLst>
                    <a:ext uri="{FF2B5EF4-FFF2-40B4-BE49-F238E27FC236}">
                      <a16:creationId xmlns:a16="http://schemas.microsoft.com/office/drawing/2014/main" id="{7F900012-8266-4866-D8FC-2A02B8D9593A}"/>
                    </a:ext>
                  </a:extLst>
                </p:cNvPr>
                <p:cNvPicPr/>
                <p:nvPr/>
              </p:nvPicPr>
              <p:blipFill>
                <a:blip r:embed="rId780"/>
                <a:stretch>
                  <a:fillRect/>
                </a:stretch>
              </p:blipFill>
              <p:spPr>
                <a:xfrm>
                  <a:off x="3365967" y="5820022"/>
                  <a:ext cx="478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28" name="Freihand 27">
                  <a:extLst>
                    <a:ext uri="{FF2B5EF4-FFF2-40B4-BE49-F238E27FC236}">
                      <a16:creationId xmlns:a16="http://schemas.microsoft.com/office/drawing/2014/main" id="{78595FE3-BF2F-A88F-C1B5-8F85FF66B594}"/>
                    </a:ext>
                  </a:extLst>
                </p14:cNvPr>
                <p14:cNvContentPartPr/>
                <p14:nvPr/>
              </p14:nvContentPartPr>
              <p14:xfrm>
                <a:off x="3462447" y="5801302"/>
                <a:ext cx="105120" cy="226080"/>
              </p14:xfrm>
            </p:contentPart>
          </mc:Choice>
          <mc:Fallback xmlns="">
            <p:pic>
              <p:nvPicPr>
                <p:cNvPr id="497" name="Freihand 496">
                  <a:extLst>
                    <a:ext uri="{FF2B5EF4-FFF2-40B4-BE49-F238E27FC236}">
                      <a16:creationId xmlns:a16="http://schemas.microsoft.com/office/drawing/2014/main" id="{28FB90FC-5F64-E04B-0B2A-D460B3EFC5E2}"/>
                    </a:ext>
                  </a:extLst>
                </p:cNvPr>
                <p:cNvPicPr/>
                <p:nvPr/>
              </p:nvPicPr>
              <p:blipFill>
                <a:blip r:embed="rId782"/>
                <a:stretch>
                  <a:fillRect/>
                </a:stretch>
              </p:blipFill>
              <p:spPr>
                <a:xfrm>
                  <a:off x="3453447" y="5792662"/>
                  <a:ext cx="12276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29" name="Freihand 28">
                  <a:extLst>
                    <a:ext uri="{FF2B5EF4-FFF2-40B4-BE49-F238E27FC236}">
                      <a16:creationId xmlns:a16="http://schemas.microsoft.com/office/drawing/2014/main" id="{81FC5555-F718-1262-4F3E-528FE72306C6}"/>
                    </a:ext>
                  </a:extLst>
                </p14:cNvPr>
                <p14:cNvContentPartPr/>
                <p14:nvPr/>
              </p14:nvContentPartPr>
              <p14:xfrm>
                <a:off x="2816607" y="6221422"/>
                <a:ext cx="38520" cy="209880"/>
              </p14:xfrm>
            </p:contentPart>
          </mc:Choice>
          <mc:Fallback xmlns="">
            <p:pic>
              <p:nvPicPr>
                <p:cNvPr id="501" name="Freihand 500">
                  <a:extLst>
                    <a:ext uri="{FF2B5EF4-FFF2-40B4-BE49-F238E27FC236}">
                      <a16:creationId xmlns:a16="http://schemas.microsoft.com/office/drawing/2014/main" id="{5B91F7A6-CDC9-F475-E3F8-0BCE4FA68BCE}"/>
                    </a:ext>
                  </a:extLst>
                </p:cNvPr>
                <p:cNvPicPr/>
                <p:nvPr/>
              </p:nvPicPr>
              <p:blipFill>
                <a:blip r:embed="rId784"/>
                <a:stretch>
                  <a:fillRect/>
                </a:stretch>
              </p:blipFill>
              <p:spPr>
                <a:xfrm>
                  <a:off x="2807967" y="6212422"/>
                  <a:ext cx="561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30" name="Freihand 29">
                  <a:extLst>
                    <a:ext uri="{FF2B5EF4-FFF2-40B4-BE49-F238E27FC236}">
                      <a16:creationId xmlns:a16="http://schemas.microsoft.com/office/drawing/2014/main" id="{CA333BDF-9D3F-977F-E2BA-74D9D4EAD29A}"/>
                    </a:ext>
                  </a:extLst>
                </p14:cNvPr>
                <p14:cNvContentPartPr/>
                <p14:nvPr/>
              </p14:nvContentPartPr>
              <p14:xfrm>
                <a:off x="2538687" y="6437062"/>
                <a:ext cx="84960" cy="178560"/>
              </p14:xfrm>
            </p:contentPart>
          </mc:Choice>
          <mc:Fallback xmlns="">
            <p:pic>
              <p:nvPicPr>
                <p:cNvPr id="503" name="Freihand 502">
                  <a:extLst>
                    <a:ext uri="{FF2B5EF4-FFF2-40B4-BE49-F238E27FC236}">
                      <a16:creationId xmlns:a16="http://schemas.microsoft.com/office/drawing/2014/main" id="{337F35E0-C36E-AFA1-22DC-AC6169EB9B10}"/>
                    </a:ext>
                  </a:extLst>
                </p:cNvPr>
                <p:cNvPicPr/>
                <p:nvPr/>
              </p:nvPicPr>
              <p:blipFill>
                <a:blip r:embed="rId786"/>
                <a:stretch>
                  <a:fillRect/>
                </a:stretch>
              </p:blipFill>
              <p:spPr>
                <a:xfrm>
                  <a:off x="2530047" y="6428422"/>
                  <a:ext cx="1026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31" name="Freihand 30">
                  <a:extLst>
                    <a:ext uri="{FF2B5EF4-FFF2-40B4-BE49-F238E27FC236}">
                      <a16:creationId xmlns:a16="http://schemas.microsoft.com/office/drawing/2014/main" id="{DE583FE4-F5EC-2431-DA1D-B40119C8833D}"/>
                    </a:ext>
                  </a:extLst>
                </p14:cNvPr>
                <p14:cNvContentPartPr/>
                <p14:nvPr/>
              </p14:nvContentPartPr>
              <p14:xfrm>
                <a:off x="2616087" y="6520222"/>
                <a:ext cx="21600" cy="135720"/>
              </p14:xfrm>
            </p:contentPart>
          </mc:Choice>
          <mc:Fallback xmlns="">
            <p:pic>
              <p:nvPicPr>
                <p:cNvPr id="504" name="Freihand 503">
                  <a:extLst>
                    <a:ext uri="{FF2B5EF4-FFF2-40B4-BE49-F238E27FC236}">
                      <a16:creationId xmlns:a16="http://schemas.microsoft.com/office/drawing/2014/main" id="{8046EC88-B8B9-960A-E074-432860E9D8CD}"/>
                    </a:ext>
                  </a:extLst>
                </p:cNvPr>
                <p:cNvPicPr/>
                <p:nvPr/>
              </p:nvPicPr>
              <p:blipFill>
                <a:blip r:embed="rId788"/>
                <a:stretch>
                  <a:fillRect/>
                </a:stretch>
              </p:blipFill>
              <p:spPr>
                <a:xfrm>
                  <a:off x="2607447" y="6511582"/>
                  <a:ext cx="392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32" name="Freihand 31">
                  <a:extLst>
                    <a:ext uri="{FF2B5EF4-FFF2-40B4-BE49-F238E27FC236}">
                      <a16:creationId xmlns:a16="http://schemas.microsoft.com/office/drawing/2014/main" id="{F989225E-1DDF-8A60-BE24-1FCFF9541973}"/>
                    </a:ext>
                  </a:extLst>
                </p14:cNvPr>
                <p14:cNvContentPartPr/>
                <p14:nvPr/>
              </p14:nvContentPartPr>
              <p14:xfrm>
                <a:off x="2672607" y="6487822"/>
                <a:ext cx="235800" cy="169200"/>
              </p14:xfrm>
            </p:contentPart>
          </mc:Choice>
          <mc:Fallback xmlns="">
            <p:pic>
              <p:nvPicPr>
                <p:cNvPr id="505" name="Freihand 504">
                  <a:extLst>
                    <a:ext uri="{FF2B5EF4-FFF2-40B4-BE49-F238E27FC236}">
                      <a16:creationId xmlns:a16="http://schemas.microsoft.com/office/drawing/2014/main" id="{05EC4772-2509-32B4-83C2-FEB0D98690B9}"/>
                    </a:ext>
                  </a:extLst>
                </p:cNvPr>
                <p:cNvPicPr/>
                <p:nvPr/>
              </p:nvPicPr>
              <p:blipFill>
                <a:blip r:embed="rId790"/>
                <a:stretch>
                  <a:fillRect/>
                </a:stretch>
              </p:blipFill>
              <p:spPr>
                <a:xfrm>
                  <a:off x="2663607" y="6478822"/>
                  <a:ext cx="2534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33" name="Freihand 32">
                  <a:extLst>
                    <a:ext uri="{FF2B5EF4-FFF2-40B4-BE49-F238E27FC236}">
                      <a16:creationId xmlns:a16="http://schemas.microsoft.com/office/drawing/2014/main" id="{87B2702E-76E7-A8DE-FC56-39253A3027B0}"/>
                    </a:ext>
                  </a:extLst>
                </p14:cNvPr>
                <p14:cNvContentPartPr/>
                <p14:nvPr/>
              </p14:nvContentPartPr>
              <p14:xfrm>
                <a:off x="928047" y="5882662"/>
                <a:ext cx="148320" cy="28800"/>
              </p14:xfrm>
            </p:contentPart>
          </mc:Choice>
          <mc:Fallback xmlns="">
            <p:pic>
              <p:nvPicPr>
                <p:cNvPr id="509" name="Freihand 508">
                  <a:extLst>
                    <a:ext uri="{FF2B5EF4-FFF2-40B4-BE49-F238E27FC236}">
                      <a16:creationId xmlns:a16="http://schemas.microsoft.com/office/drawing/2014/main" id="{8C095B0B-281E-69E0-CE5C-36D218F5074C}"/>
                    </a:ext>
                  </a:extLst>
                </p:cNvPr>
                <p:cNvPicPr/>
                <p:nvPr/>
              </p:nvPicPr>
              <p:blipFill>
                <a:blip r:embed="rId792"/>
                <a:stretch>
                  <a:fillRect/>
                </a:stretch>
              </p:blipFill>
              <p:spPr>
                <a:xfrm>
                  <a:off x="919047" y="5873662"/>
                  <a:ext cx="1659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34" name="Freihand 33">
                  <a:extLst>
                    <a:ext uri="{FF2B5EF4-FFF2-40B4-BE49-F238E27FC236}">
                      <a16:creationId xmlns:a16="http://schemas.microsoft.com/office/drawing/2014/main" id="{4BB3B105-84E3-0BF3-DF63-917E646DC08C}"/>
                    </a:ext>
                  </a:extLst>
                </p14:cNvPr>
                <p14:cNvContentPartPr/>
                <p14:nvPr/>
              </p14:nvContentPartPr>
              <p14:xfrm>
                <a:off x="610527" y="5804902"/>
                <a:ext cx="76680" cy="183240"/>
              </p14:xfrm>
            </p:contentPart>
          </mc:Choice>
          <mc:Fallback xmlns="">
            <p:pic>
              <p:nvPicPr>
                <p:cNvPr id="510" name="Freihand 509">
                  <a:extLst>
                    <a:ext uri="{FF2B5EF4-FFF2-40B4-BE49-F238E27FC236}">
                      <a16:creationId xmlns:a16="http://schemas.microsoft.com/office/drawing/2014/main" id="{A99EAF0E-4387-B9DD-4D66-63310E14BAC4}"/>
                    </a:ext>
                  </a:extLst>
                </p:cNvPr>
                <p:cNvPicPr/>
                <p:nvPr/>
              </p:nvPicPr>
              <p:blipFill>
                <a:blip r:embed="rId794"/>
                <a:stretch>
                  <a:fillRect/>
                </a:stretch>
              </p:blipFill>
              <p:spPr>
                <a:xfrm>
                  <a:off x="601887" y="5796262"/>
                  <a:ext cx="943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35" name="Freihand 34">
                  <a:extLst>
                    <a:ext uri="{FF2B5EF4-FFF2-40B4-BE49-F238E27FC236}">
                      <a16:creationId xmlns:a16="http://schemas.microsoft.com/office/drawing/2014/main" id="{76B67AE3-6BF0-D164-888D-FAC82FC470BD}"/>
                    </a:ext>
                  </a:extLst>
                </p14:cNvPr>
                <p14:cNvContentPartPr/>
                <p14:nvPr/>
              </p14:nvContentPartPr>
              <p14:xfrm>
                <a:off x="651207" y="5789062"/>
                <a:ext cx="175680" cy="182880"/>
              </p14:xfrm>
            </p:contentPart>
          </mc:Choice>
          <mc:Fallback xmlns="">
            <p:pic>
              <p:nvPicPr>
                <p:cNvPr id="511" name="Freihand 510">
                  <a:extLst>
                    <a:ext uri="{FF2B5EF4-FFF2-40B4-BE49-F238E27FC236}">
                      <a16:creationId xmlns:a16="http://schemas.microsoft.com/office/drawing/2014/main" id="{ADB3C0DE-D820-9228-3372-68C586A1C167}"/>
                    </a:ext>
                  </a:extLst>
                </p:cNvPr>
                <p:cNvPicPr/>
                <p:nvPr/>
              </p:nvPicPr>
              <p:blipFill>
                <a:blip r:embed="rId796"/>
                <a:stretch>
                  <a:fillRect/>
                </a:stretch>
              </p:blipFill>
              <p:spPr>
                <a:xfrm>
                  <a:off x="642567" y="5780422"/>
                  <a:ext cx="1933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36" name="Freihand 35">
                  <a:extLst>
                    <a:ext uri="{FF2B5EF4-FFF2-40B4-BE49-F238E27FC236}">
                      <a16:creationId xmlns:a16="http://schemas.microsoft.com/office/drawing/2014/main" id="{CEB2AF6E-906D-F1BD-63E1-8F3C76F8848B}"/>
                    </a:ext>
                  </a:extLst>
                </p14:cNvPr>
                <p14:cNvContentPartPr/>
                <p14:nvPr/>
              </p14:nvContentPartPr>
              <p14:xfrm>
                <a:off x="717807" y="5757022"/>
                <a:ext cx="77400" cy="83880"/>
              </p14:xfrm>
            </p:contentPart>
          </mc:Choice>
          <mc:Fallback xmlns="">
            <p:pic>
              <p:nvPicPr>
                <p:cNvPr id="512" name="Freihand 511">
                  <a:extLst>
                    <a:ext uri="{FF2B5EF4-FFF2-40B4-BE49-F238E27FC236}">
                      <a16:creationId xmlns:a16="http://schemas.microsoft.com/office/drawing/2014/main" id="{5B5243E7-98F0-12BC-49E9-E3FA4F12DA16}"/>
                    </a:ext>
                  </a:extLst>
                </p:cNvPr>
                <p:cNvPicPr/>
                <p:nvPr/>
              </p:nvPicPr>
              <p:blipFill>
                <a:blip r:embed="rId798"/>
                <a:stretch>
                  <a:fillRect/>
                </a:stretch>
              </p:blipFill>
              <p:spPr>
                <a:xfrm>
                  <a:off x="708807" y="5748382"/>
                  <a:ext cx="950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37" name="Freihand 36">
                  <a:extLst>
                    <a:ext uri="{FF2B5EF4-FFF2-40B4-BE49-F238E27FC236}">
                      <a16:creationId xmlns:a16="http://schemas.microsoft.com/office/drawing/2014/main" id="{55B410B7-7C9F-27CE-6681-D96F8337E520}"/>
                    </a:ext>
                  </a:extLst>
                </p14:cNvPr>
                <p14:cNvContentPartPr/>
                <p14:nvPr/>
              </p14:nvContentPartPr>
              <p14:xfrm>
                <a:off x="838047" y="5928742"/>
                <a:ext cx="38520" cy="77400"/>
              </p14:xfrm>
            </p:contentPart>
          </mc:Choice>
          <mc:Fallback xmlns="">
            <p:pic>
              <p:nvPicPr>
                <p:cNvPr id="513" name="Freihand 512">
                  <a:extLst>
                    <a:ext uri="{FF2B5EF4-FFF2-40B4-BE49-F238E27FC236}">
                      <a16:creationId xmlns:a16="http://schemas.microsoft.com/office/drawing/2014/main" id="{BCEDCB85-5905-C6E9-AAE5-CB6EE5E99F71}"/>
                    </a:ext>
                  </a:extLst>
                </p:cNvPr>
                <p:cNvPicPr/>
                <p:nvPr/>
              </p:nvPicPr>
              <p:blipFill>
                <a:blip r:embed="rId800"/>
                <a:stretch>
                  <a:fillRect/>
                </a:stretch>
              </p:blipFill>
              <p:spPr>
                <a:xfrm>
                  <a:off x="829407" y="5920102"/>
                  <a:ext cx="561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38" name="Freihand 37">
                  <a:extLst>
                    <a:ext uri="{FF2B5EF4-FFF2-40B4-BE49-F238E27FC236}">
                      <a16:creationId xmlns:a16="http://schemas.microsoft.com/office/drawing/2014/main" id="{39F1911C-2A2A-CB15-EF63-227FC563FE93}"/>
                    </a:ext>
                  </a:extLst>
                </p14:cNvPr>
                <p14:cNvContentPartPr/>
                <p14:nvPr/>
              </p14:nvContentPartPr>
              <p14:xfrm>
                <a:off x="3086967" y="5929102"/>
                <a:ext cx="28080" cy="47160"/>
              </p14:xfrm>
            </p:contentPart>
          </mc:Choice>
          <mc:Fallback xmlns="">
            <p:pic>
              <p:nvPicPr>
                <p:cNvPr id="515" name="Freihand 514">
                  <a:extLst>
                    <a:ext uri="{FF2B5EF4-FFF2-40B4-BE49-F238E27FC236}">
                      <a16:creationId xmlns:a16="http://schemas.microsoft.com/office/drawing/2014/main" id="{79C655CD-B8C0-4F9D-E79F-50D9386BA832}"/>
                    </a:ext>
                  </a:extLst>
                </p:cNvPr>
                <p:cNvPicPr/>
                <p:nvPr/>
              </p:nvPicPr>
              <p:blipFill>
                <a:blip r:embed="rId802"/>
                <a:stretch>
                  <a:fillRect/>
                </a:stretch>
              </p:blipFill>
              <p:spPr>
                <a:xfrm>
                  <a:off x="3077967" y="5920102"/>
                  <a:ext cx="457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39" name="Freihand 38">
                  <a:extLst>
                    <a:ext uri="{FF2B5EF4-FFF2-40B4-BE49-F238E27FC236}">
                      <a16:creationId xmlns:a16="http://schemas.microsoft.com/office/drawing/2014/main" id="{EE871677-80C3-A7F6-AD68-DD2AAC32EE7B}"/>
                    </a:ext>
                  </a:extLst>
                </p14:cNvPr>
                <p14:cNvContentPartPr/>
                <p14:nvPr/>
              </p14:nvContentPartPr>
              <p14:xfrm>
                <a:off x="2860167" y="4589542"/>
                <a:ext cx="1200600" cy="1728360"/>
              </p14:xfrm>
            </p:contentPart>
          </mc:Choice>
          <mc:Fallback xmlns="">
            <p:pic>
              <p:nvPicPr>
                <p:cNvPr id="516" name="Freihand 515">
                  <a:extLst>
                    <a:ext uri="{FF2B5EF4-FFF2-40B4-BE49-F238E27FC236}">
                      <a16:creationId xmlns:a16="http://schemas.microsoft.com/office/drawing/2014/main" id="{846FC15A-5081-90F8-42BE-E8DC242708A3}"/>
                    </a:ext>
                  </a:extLst>
                </p:cNvPr>
                <p:cNvPicPr/>
                <p:nvPr/>
              </p:nvPicPr>
              <p:blipFill>
                <a:blip r:embed="rId804"/>
                <a:stretch>
                  <a:fillRect/>
                </a:stretch>
              </p:blipFill>
              <p:spPr>
                <a:xfrm>
                  <a:off x="2851527" y="4580542"/>
                  <a:ext cx="1218240" cy="174600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40" name="Freihand 39">
                  <a:extLst>
                    <a:ext uri="{FF2B5EF4-FFF2-40B4-BE49-F238E27FC236}">
                      <a16:creationId xmlns:a16="http://schemas.microsoft.com/office/drawing/2014/main" id="{4032CE44-D64E-72C4-9A3B-0A9A947CF421}"/>
                    </a:ext>
                  </a:extLst>
                </p14:cNvPr>
                <p14:cNvContentPartPr/>
                <p14:nvPr/>
              </p14:nvContentPartPr>
              <p14:xfrm>
                <a:off x="4220967" y="4365262"/>
                <a:ext cx="145800" cy="228600"/>
              </p14:xfrm>
            </p:contentPart>
          </mc:Choice>
          <mc:Fallback xmlns="">
            <p:pic>
              <p:nvPicPr>
                <p:cNvPr id="517" name="Freihand 516">
                  <a:extLst>
                    <a:ext uri="{FF2B5EF4-FFF2-40B4-BE49-F238E27FC236}">
                      <a16:creationId xmlns:a16="http://schemas.microsoft.com/office/drawing/2014/main" id="{44FAE605-9E6A-EC49-64A4-2615EED170F2}"/>
                    </a:ext>
                  </a:extLst>
                </p:cNvPr>
                <p:cNvPicPr/>
                <p:nvPr/>
              </p:nvPicPr>
              <p:blipFill>
                <a:blip r:embed="rId806"/>
                <a:stretch>
                  <a:fillRect/>
                </a:stretch>
              </p:blipFill>
              <p:spPr>
                <a:xfrm>
                  <a:off x="4212327" y="4356622"/>
                  <a:ext cx="16344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41" name="Freihand 40">
                  <a:extLst>
                    <a:ext uri="{FF2B5EF4-FFF2-40B4-BE49-F238E27FC236}">
                      <a16:creationId xmlns:a16="http://schemas.microsoft.com/office/drawing/2014/main" id="{3BB66BA8-1B77-E6FF-40DA-A5653D02946D}"/>
                    </a:ext>
                  </a:extLst>
                </p14:cNvPr>
                <p14:cNvContentPartPr/>
                <p14:nvPr/>
              </p14:nvContentPartPr>
              <p14:xfrm>
                <a:off x="4421847" y="4300462"/>
                <a:ext cx="176760" cy="204480"/>
              </p14:xfrm>
            </p:contentPart>
          </mc:Choice>
          <mc:Fallback xmlns="">
            <p:pic>
              <p:nvPicPr>
                <p:cNvPr id="518" name="Freihand 517">
                  <a:extLst>
                    <a:ext uri="{FF2B5EF4-FFF2-40B4-BE49-F238E27FC236}">
                      <a16:creationId xmlns:a16="http://schemas.microsoft.com/office/drawing/2014/main" id="{8632D3C9-04F2-C9CE-6380-247A0280D5F8}"/>
                    </a:ext>
                  </a:extLst>
                </p:cNvPr>
                <p:cNvPicPr/>
                <p:nvPr/>
              </p:nvPicPr>
              <p:blipFill>
                <a:blip r:embed="rId808"/>
                <a:stretch>
                  <a:fillRect/>
                </a:stretch>
              </p:blipFill>
              <p:spPr>
                <a:xfrm>
                  <a:off x="4412847" y="4291462"/>
                  <a:ext cx="19440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42" name="Freihand 41">
                  <a:extLst>
                    <a:ext uri="{FF2B5EF4-FFF2-40B4-BE49-F238E27FC236}">
                      <a16:creationId xmlns:a16="http://schemas.microsoft.com/office/drawing/2014/main" id="{7D7C2AEF-4362-C7A6-12C0-77EC7934E6F5}"/>
                    </a:ext>
                  </a:extLst>
                </p14:cNvPr>
                <p14:cNvContentPartPr/>
                <p14:nvPr/>
              </p14:nvContentPartPr>
              <p14:xfrm>
                <a:off x="2834967" y="6297742"/>
                <a:ext cx="36360" cy="42840"/>
              </p14:xfrm>
            </p:contentPart>
          </mc:Choice>
          <mc:Fallback xmlns="">
            <p:pic>
              <p:nvPicPr>
                <p:cNvPr id="520" name="Freihand 519">
                  <a:extLst>
                    <a:ext uri="{FF2B5EF4-FFF2-40B4-BE49-F238E27FC236}">
                      <a16:creationId xmlns:a16="http://schemas.microsoft.com/office/drawing/2014/main" id="{6A67F8A1-EA39-BD3A-2F6A-EEA31F913F2B}"/>
                    </a:ext>
                  </a:extLst>
                </p:cNvPr>
                <p:cNvPicPr/>
                <p:nvPr/>
              </p:nvPicPr>
              <p:blipFill>
                <a:blip r:embed="rId810"/>
                <a:stretch>
                  <a:fillRect/>
                </a:stretch>
              </p:blipFill>
              <p:spPr>
                <a:xfrm>
                  <a:off x="2826327" y="6288742"/>
                  <a:ext cx="540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43" name="Freihand 42">
                  <a:extLst>
                    <a:ext uri="{FF2B5EF4-FFF2-40B4-BE49-F238E27FC236}">
                      <a16:creationId xmlns:a16="http://schemas.microsoft.com/office/drawing/2014/main" id="{1A374EBB-66C1-027A-617F-1E1E9C84C8EF}"/>
                    </a:ext>
                  </a:extLst>
                </p14:cNvPr>
                <p14:cNvContentPartPr/>
                <p14:nvPr/>
              </p14:nvContentPartPr>
              <p14:xfrm>
                <a:off x="3435447" y="6194062"/>
                <a:ext cx="37080" cy="266760"/>
              </p14:xfrm>
            </p:contentPart>
          </mc:Choice>
          <mc:Fallback xmlns="">
            <p:pic>
              <p:nvPicPr>
                <p:cNvPr id="521" name="Freihand 520">
                  <a:extLst>
                    <a:ext uri="{FF2B5EF4-FFF2-40B4-BE49-F238E27FC236}">
                      <a16:creationId xmlns:a16="http://schemas.microsoft.com/office/drawing/2014/main" id="{417E2F6A-822B-64E7-5CFB-52AFB9B21C1E}"/>
                    </a:ext>
                  </a:extLst>
                </p:cNvPr>
                <p:cNvPicPr/>
                <p:nvPr/>
              </p:nvPicPr>
              <p:blipFill>
                <a:blip r:embed="rId812"/>
                <a:stretch>
                  <a:fillRect/>
                </a:stretch>
              </p:blipFill>
              <p:spPr>
                <a:xfrm>
                  <a:off x="3426807" y="6185422"/>
                  <a:ext cx="54720" cy="284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13">
            <p14:nvContentPartPr>
              <p14:cNvPr id="44" name="Freihand 43">
                <a:extLst>
                  <a:ext uri="{FF2B5EF4-FFF2-40B4-BE49-F238E27FC236}">
                    <a16:creationId xmlns:a16="http://schemas.microsoft.com/office/drawing/2014/main" id="{7615FB20-FEB8-8D82-3E50-16BE1B301809}"/>
                  </a:ext>
                </a:extLst>
              </p14:cNvPr>
              <p14:cNvContentPartPr/>
              <p14:nvPr/>
            </p14:nvContentPartPr>
            <p14:xfrm>
              <a:off x="4631727" y="1614142"/>
              <a:ext cx="7560" cy="11160"/>
            </p14:xfrm>
          </p:contentPart>
        </mc:Choice>
        <mc:Fallback>
          <p:pic>
            <p:nvPicPr>
              <p:cNvPr id="44" name="Freihand 43">
                <a:extLst>
                  <a:ext uri="{FF2B5EF4-FFF2-40B4-BE49-F238E27FC236}">
                    <a16:creationId xmlns:a16="http://schemas.microsoft.com/office/drawing/2014/main" id="{7615FB20-FEB8-8D82-3E50-16BE1B301809}"/>
                  </a:ext>
                </a:extLst>
              </p:cNvPr>
              <p:cNvPicPr/>
              <p:nvPr/>
            </p:nvPicPr>
            <p:blipFill>
              <a:blip r:embed="rId814"/>
              <a:stretch>
                <a:fillRect/>
              </a:stretch>
            </p:blipFill>
            <p:spPr>
              <a:xfrm>
                <a:off x="4622727" y="1605142"/>
                <a:ext cx="25200" cy="28800"/>
              </a:xfrm>
              <a:prstGeom prst="rect">
                <a:avLst/>
              </a:prstGeom>
            </p:spPr>
          </p:pic>
        </mc:Fallback>
      </mc:AlternateContent>
      <p:grpSp>
        <p:nvGrpSpPr>
          <p:cNvPr id="56" name="Gruppieren 55">
            <a:extLst>
              <a:ext uri="{FF2B5EF4-FFF2-40B4-BE49-F238E27FC236}">
                <a16:creationId xmlns:a16="http://schemas.microsoft.com/office/drawing/2014/main" id="{86C765BF-6C0E-AB64-E5F2-204EF0910E1D}"/>
              </a:ext>
            </a:extLst>
          </p:cNvPr>
          <p:cNvGrpSpPr/>
          <p:nvPr/>
        </p:nvGrpSpPr>
        <p:grpSpPr>
          <a:xfrm>
            <a:off x="2443647" y="3250702"/>
            <a:ext cx="278640" cy="1035720"/>
            <a:chOff x="2443647" y="3250702"/>
            <a:chExt cx="278640" cy="1035720"/>
          </a:xfrm>
        </p:grpSpPr>
        <mc:AlternateContent xmlns:mc="http://schemas.openxmlformats.org/markup-compatibility/2006">
          <mc:Choice xmlns:p14="http://schemas.microsoft.com/office/powerpoint/2010/main" Requires="p14">
            <p:contentPart p14:bwMode="auto" r:id="rId815">
              <p14:nvContentPartPr>
                <p14:cNvPr id="45" name="Freihand 44">
                  <a:extLst>
                    <a:ext uri="{FF2B5EF4-FFF2-40B4-BE49-F238E27FC236}">
                      <a16:creationId xmlns:a16="http://schemas.microsoft.com/office/drawing/2014/main" id="{F20B9574-0968-6397-A4FE-D0997CE1A19B}"/>
                    </a:ext>
                  </a:extLst>
                </p14:cNvPr>
                <p14:cNvContentPartPr/>
                <p14:nvPr/>
              </p14:nvContentPartPr>
              <p14:xfrm>
                <a:off x="2622567" y="3250702"/>
                <a:ext cx="11880" cy="322200"/>
              </p14:xfrm>
            </p:contentPart>
          </mc:Choice>
          <mc:Fallback>
            <p:pic>
              <p:nvPicPr>
                <p:cNvPr id="45" name="Freihand 44">
                  <a:extLst>
                    <a:ext uri="{FF2B5EF4-FFF2-40B4-BE49-F238E27FC236}">
                      <a16:creationId xmlns:a16="http://schemas.microsoft.com/office/drawing/2014/main" id="{F20B9574-0968-6397-A4FE-D0997CE1A19B}"/>
                    </a:ext>
                  </a:extLst>
                </p:cNvPr>
                <p:cNvPicPr/>
                <p:nvPr/>
              </p:nvPicPr>
              <p:blipFill>
                <a:blip r:embed="rId816"/>
                <a:stretch>
                  <a:fillRect/>
                </a:stretch>
              </p:blipFill>
              <p:spPr>
                <a:xfrm>
                  <a:off x="2613927" y="3241702"/>
                  <a:ext cx="29520" cy="33984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46" name="Freihand 45">
                  <a:extLst>
                    <a:ext uri="{FF2B5EF4-FFF2-40B4-BE49-F238E27FC236}">
                      <a16:creationId xmlns:a16="http://schemas.microsoft.com/office/drawing/2014/main" id="{673323F3-AC46-2C44-9594-AC874150F1F1}"/>
                    </a:ext>
                  </a:extLst>
                </p14:cNvPr>
                <p14:cNvContentPartPr/>
                <p14:nvPr/>
              </p14:nvContentPartPr>
              <p14:xfrm>
                <a:off x="2492967" y="3659302"/>
                <a:ext cx="65880" cy="139680"/>
              </p14:xfrm>
            </p:contentPart>
          </mc:Choice>
          <mc:Fallback>
            <p:pic>
              <p:nvPicPr>
                <p:cNvPr id="46" name="Freihand 45">
                  <a:extLst>
                    <a:ext uri="{FF2B5EF4-FFF2-40B4-BE49-F238E27FC236}">
                      <a16:creationId xmlns:a16="http://schemas.microsoft.com/office/drawing/2014/main" id="{673323F3-AC46-2C44-9594-AC874150F1F1}"/>
                    </a:ext>
                  </a:extLst>
                </p:cNvPr>
                <p:cNvPicPr/>
                <p:nvPr/>
              </p:nvPicPr>
              <p:blipFill>
                <a:blip r:embed="rId818"/>
                <a:stretch>
                  <a:fillRect/>
                </a:stretch>
              </p:blipFill>
              <p:spPr>
                <a:xfrm>
                  <a:off x="2484327" y="3650662"/>
                  <a:ext cx="835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47" name="Freihand 46">
                  <a:extLst>
                    <a:ext uri="{FF2B5EF4-FFF2-40B4-BE49-F238E27FC236}">
                      <a16:creationId xmlns:a16="http://schemas.microsoft.com/office/drawing/2014/main" id="{97AE8C5E-6E90-FEAC-C646-9984D971DE34}"/>
                    </a:ext>
                  </a:extLst>
                </p14:cNvPr>
                <p14:cNvContentPartPr/>
                <p14:nvPr/>
              </p14:nvContentPartPr>
              <p14:xfrm>
                <a:off x="2559927" y="3717622"/>
                <a:ext cx="6480" cy="136080"/>
              </p14:xfrm>
            </p:contentPart>
          </mc:Choice>
          <mc:Fallback>
            <p:pic>
              <p:nvPicPr>
                <p:cNvPr id="47" name="Freihand 46">
                  <a:extLst>
                    <a:ext uri="{FF2B5EF4-FFF2-40B4-BE49-F238E27FC236}">
                      <a16:creationId xmlns:a16="http://schemas.microsoft.com/office/drawing/2014/main" id="{97AE8C5E-6E90-FEAC-C646-9984D971DE34}"/>
                    </a:ext>
                  </a:extLst>
                </p:cNvPr>
                <p:cNvPicPr/>
                <p:nvPr/>
              </p:nvPicPr>
              <p:blipFill>
                <a:blip r:embed="rId820"/>
                <a:stretch>
                  <a:fillRect/>
                </a:stretch>
              </p:blipFill>
              <p:spPr>
                <a:xfrm>
                  <a:off x="2551287" y="3708622"/>
                  <a:ext cx="241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48" name="Freihand 47">
                  <a:extLst>
                    <a:ext uri="{FF2B5EF4-FFF2-40B4-BE49-F238E27FC236}">
                      <a16:creationId xmlns:a16="http://schemas.microsoft.com/office/drawing/2014/main" id="{40683231-9099-447F-6A02-FB80635D3F39}"/>
                    </a:ext>
                  </a:extLst>
                </p14:cNvPr>
                <p14:cNvContentPartPr/>
                <p14:nvPr/>
              </p14:nvContentPartPr>
              <p14:xfrm>
                <a:off x="2599167" y="3682342"/>
                <a:ext cx="65880" cy="130680"/>
              </p14:xfrm>
            </p:contentPart>
          </mc:Choice>
          <mc:Fallback>
            <p:pic>
              <p:nvPicPr>
                <p:cNvPr id="48" name="Freihand 47">
                  <a:extLst>
                    <a:ext uri="{FF2B5EF4-FFF2-40B4-BE49-F238E27FC236}">
                      <a16:creationId xmlns:a16="http://schemas.microsoft.com/office/drawing/2014/main" id="{40683231-9099-447F-6A02-FB80635D3F39}"/>
                    </a:ext>
                  </a:extLst>
                </p:cNvPr>
                <p:cNvPicPr/>
                <p:nvPr/>
              </p:nvPicPr>
              <p:blipFill>
                <a:blip r:embed="rId822"/>
                <a:stretch>
                  <a:fillRect/>
                </a:stretch>
              </p:blipFill>
              <p:spPr>
                <a:xfrm>
                  <a:off x="2590167" y="3673702"/>
                  <a:ext cx="835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49" name="Freihand 48">
                  <a:extLst>
                    <a:ext uri="{FF2B5EF4-FFF2-40B4-BE49-F238E27FC236}">
                      <a16:creationId xmlns:a16="http://schemas.microsoft.com/office/drawing/2014/main" id="{09A282A4-448A-C0A8-A01E-01AEAFC01256}"/>
                    </a:ext>
                  </a:extLst>
                </p14:cNvPr>
                <p14:cNvContentPartPr/>
                <p14:nvPr/>
              </p14:nvContentPartPr>
              <p14:xfrm>
                <a:off x="2666847" y="3612862"/>
                <a:ext cx="55440" cy="148320"/>
              </p14:xfrm>
            </p:contentPart>
          </mc:Choice>
          <mc:Fallback>
            <p:pic>
              <p:nvPicPr>
                <p:cNvPr id="49" name="Freihand 48">
                  <a:extLst>
                    <a:ext uri="{FF2B5EF4-FFF2-40B4-BE49-F238E27FC236}">
                      <a16:creationId xmlns:a16="http://schemas.microsoft.com/office/drawing/2014/main" id="{09A282A4-448A-C0A8-A01E-01AEAFC01256}"/>
                    </a:ext>
                  </a:extLst>
                </p:cNvPr>
                <p:cNvPicPr/>
                <p:nvPr/>
              </p:nvPicPr>
              <p:blipFill>
                <a:blip r:embed="rId824"/>
                <a:stretch>
                  <a:fillRect/>
                </a:stretch>
              </p:blipFill>
              <p:spPr>
                <a:xfrm>
                  <a:off x="2657847" y="3603862"/>
                  <a:ext cx="730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51" name="Freihand 50">
                  <a:extLst>
                    <a:ext uri="{FF2B5EF4-FFF2-40B4-BE49-F238E27FC236}">
                      <a16:creationId xmlns:a16="http://schemas.microsoft.com/office/drawing/2014/main" id="{EFC7C5E5-EFF0-2B40-CB29-C5E6B684C888}"/>
                    </a:ext>
                  </a:extLst>
                </p14:cNvPr>
                <p14:cNvContentPartPr/>
                <p14:nvPr/>
              </p14:nvContentPartPr>
              <p14:xfrm>
                <a:off x="2561367" y="3911662"/>
                <a:ext cx="33480" cy="106200"/>
              </p14:xfrm>
            </p:contentPart>
          </mc:Choice>
          <mc:Fallback>
            <p:pic>
              <p:nvPicPr>
                <p:cNvPr id="51" name="Freihand 50">
                  <a:extLst>
                    <a:ext uri="{FF2B5EF4-FFF2-40B4-BE49-F238E27FC236}">
                      <a16:creationId xmlns:a16="http://schemas.microsoft.com/office/drawing/2014/main" id="{EFC7C5E5-EFF0-2B40-CB29-C5E6B684C888}"/>
                    </a:ext>
                  </a:extLst>
                </p:cNvPr>
                <p:cNvPicPr/>
                <p:nvPr/>
              </p:nvPicPr>
              <p:blipFill>
                <a:blip r:embed="rId826"/>
                <a:stretch>
                  <a:fillRect/>
                </a:stretch>
              </p:blipFill>
              <p:spPr>
                <a:xfrm>
                  <a:off x="2552727" y="3902662"/>
                  <a:ext cx="511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52" name="Freihand 51">
                  <a:extLst>
                    <a:ext uri="{FF2B5EF4-FFF2-40B4-BE49-F238E27FC236}">
                      <a16:creationId xmlns:a16="http://schemas.microsoft.com/office/drawing/2014/main" id="{AB5B4405-2C27-F35E-0DC6-67BC15B0CB37}"/>
                    </a:ext>
                  </a:extLst>
                </p14:cNvPr>
                <p14:cNvContentPartPr/>
                <p14:nvPr/>
              </p14:nvContentPartPr>
              <p14:xfrm>
                <a:off x="2526807" y="3866302"/>
                <a:ext cx="90720" cy="67320"/>
              </p14:xfrm>
            </p:contentPart>
          </mc:Choice>
          <mc:Fallback>
            <p:pic>
              <p:nvPicPr>
                <p:cNvPr id="52" name="Freihand 51">
                  <a:extLst>
                    <a:ext uri="{FF2B5EF4-FFF2-40B4-BE49-F238E27FC236}">
                      <a16:creationId xmlns:a16="http://schemas.microsoft.com/office/drawing/2014/main" id="{AB5B4405-2C27-F35E-0DC6-67BC15B0CB37}"/>
                    </a:ext>
                  </a:extLst>
                </p:cNvPr>
                <p:cNvPicPr/>
                <p:nvPr/>
              </p:nvPicPr>
              <p:blipFill>
                <a:blip r:embed="rId828"/>
                <a:stretch>
                  <a:fillRect/>
                </a:stretch>
              </p:blipFill>
              <p:spPr>
                <a:xfrm>
                  <a:off x="2518167" y="3857302"/>
                  <a:ext cx="1083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53" name="Freihand 52">
                  <a:extLst>
                    <a:ext uri="{FF2B5EF4-FFF2-40B4-BE49-F238E27FC236}">
                      <a16:creationId xmlns:a16="http://schemas.microsoft.com/office/drawing/2014/main" id="{5ACA5A63-45DE-1313-9C91-CEA26F6F6A9D}"/>
                    </a:ext>
                  </a:extLst>
                </p14:cNvPr>
                <p14:cNvContentPartPr/>
                <p14:nvPr/>
              </p14:nvContentPartPr>
              <p14:xfrm>
                <a:off x="2443647" y="4017502"/>
                <a:ext cx="60120" cy="157320"/>
              </p14:xfrm>
            </p:contentPart>
          </mc:Choice>
          <mc:Fallback>
            <p:pic>
              <p:nvPicPr>
                <p:cNvPr id="53" name="Freihand 52">
                  <a:extLst>
                    <a:ext uri="{FF2B5EF4-FFF2-40B4-BE49-F238E27FC236}">
                      <a16:creationId xmlns:a16="http://schemas.microsoft.com/office/drawing/2014/main" id="{5ACA5A63-45DE-1313-9C91-CEA26F6F6A9D}"/>
                    </a:ext>
                  </a:extLst>
                </p:cNvPr>
                <p:cNvPicPr/>
                <p:nvPr/>
              </p:nvPicPr>
              <p:blipFill>
                <a:blip r:embed="rId830"/>
                <a:stretch>
                  <a:fillRect/>
                </a:stretch>
              </p:blipFill>
              <p:spPr>
                <a:xfrm>
                  <a:off x="2434647" y="4008502"/>
                  <a:ext cx="777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54" name="Freihand 53">
                  <a:extLst>
                    <a:ext uri="{FF2B5EF4-FFF2-40B4-BE49-F238E27FC236}">
                      <a16:creationId xmlns:a16="http://schemas.microsoft.com/office/drawing/2014/main" id="{26BF1A36-3615-2ACB-0B79-D2D94B07F076}"/>
                    </a:ext>
                  </a:extLst>
                </p14:cNvPr>
                <p14:cNvContentPartPr/>
                <p14:nvPr/>
              </p14:nvContentPartPr>
              <p14:xfrm>
                <a:off x="2467767" y="4084822"/>
                <a:ext cx="64800" cy="201600"/>
              </p14:xfrm>
            </p:contentPart>
          </mc:Choice>
          <mc:Fallback>
            <p:pic>
              <p:nvPicPr>
                <p:cNvPr id="54" name="Freihand 53">
                  <a:extLst>
                    <a:ext uri="{FF2B5EF4-FFF2-40B4-BE49-F238E27FC236}">
                      <a16:creationId xmlns:a16="http://schemas.microsoft.com/office/drawing/2014/main" id="{26BF1A36-3615-2ACB-0B79-D2D94B07F076}"/>
                    </a:ext>
                  </a:extLst>
                </p:cNvPr>
                <p:cNvPicPr/>
                <p:nvPr/>
              </p:nvPicPr>
              <p:blipFill>
                <a:blip r:embed="rId832"/>
                <a:stretch>
                  <a:fillRect/>
                </a:stretch>
              </p:blipFill>
              <p:spPr>
                <a:xfrm>
                  <a:off x="2458767" y="4076182"/>
                  <a:ext cx="8244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55" name="Freihand 54">
                  <a:extLst>
                    <a:ext uri="{FF2B5EF4-FFF2-40B4-BE49-F238E27FC236}">
                      <a16:creationId xmlns:a16="http://schemas.microsoft.com/office/drawing/2014/main" id="{4A8B0B37-6947-F983-835A-7618B706F5CC}"/>
                    </a:ext>
                  </a:extLst>
                </p14:cNvPr>
                <p14:cNvContentPartPr/>
                <p14:nvPr/>
              </p14:nvContentPartPr>
              <p14:xfrm>
                <a:off x="2564247" y="3993022"/>
                <a:ext cx="95400" cy="154440"/>
              </p14:xfrm>
            </p:contentPart>
          </mc:Choice>
          <mc:Fallback>
            <p:pic>
              <p:nvPicPr>
                <p:cNvPr id="55" name="Freihand 54">
                  <a:extLst>
                    <a:ext uri="{FF2B5EF4-FFF2-40B4-BE49-F238E27FC236}">
                      <a16:creationId xmlns:a16="http://schemas.microsoft.com/office/drawing/2014/main" id="{4A8B0B37-6947-F983-835A-7618B706F5CC}"/>
                    </a:ext>
                  </a:extLst>
                </p:cNvPr>
                <p:cNvPicPr/>
                <p:nvPr/>
              </p:nvPicPr>
              <p:blipFill>
                <a:blip r:embed="rId834"/>
                <a:stretch>
                  <a:fillRect/>
                </a:stretch>
              </p:blipFill>
              <p:spPr>
                <a:xfrm>
                  <a:off x="2555607" y="3984382"/>
                  <a:ext cx="113040" cy="172080"/>
                </a:xfrm>
                <a:prstGeom prst="rect">
                  <a:avLst/>
                </a:prstGeom>
              </p:spPr>
            </p:pic>
          </mc:Fallback>
        </mc:AlternateContent>
      </p:grpSp>
      <p:grpSp>
        <p:nvGrpSpPr>
          <p:cNvPr id="61" name="Gruppieren 60">
            <a:extLst>
              <a:ext uri="{FF2B5EF4-FFF2-40B4-BE49-F238E27FC236}">
                <a16:creationId xmlns:a16="http://schemas.microsoft.com/office/drawing/2014/main" id="{0E6BD9EE-106C-3972-8486-686D340C5DF0}"/>
              </a:ext>
            </a:extLst>
          </p:cNvPr>
          <p:cNvGrpSpPr/>
          <p:nvPr/>
        </p:nvGrpSpPr>
        <p:grpSpPr>
          <a:xfrm>
            <a:off x="609447" y="3170782"/>
            <a:ext cx="2010960" cy="63720"/>
            <a:chOff x="609447" y="3170782"/>
            <a:chExt cx="2010960" cy="63720"/>
          </a:xfrm>
        </p:grpSpPr>
        <mc:AlternateContent xmlns:mc="http://schemas.openxmlformats.org/markup-compatibility/2006">
          <mc:Choice xmlns:p14="http://schemas.microsoft.com/office/powerpoint/2010/main" Requires="p14">
            <p:contentPart p14:bwMode="auto" r:id="rId835">
              <p14:nvContentPartPr>
                <p14:cNvPr id="57" name="Freihand 56">
                  <a:extLst>
                    <a:ext uri="{FF2B5EF4-FFF2-40B4-BE49-F238E27FC236}">
                      <a16:creationId xmlns:a16="http://schemas.microsoft.com/office/drawing/2014/main" id="{8E89037D-D77C-0F5F-A50D-756CBEC403FF}"/>
                    </a:ext>
                  </a:extLst>
                </p14:cNvPr>
                <p14:cNvContentPartPr/>
                <p14:nvPr/>
              </p14:nvContentPartPr>
              <p14:xfrm>
                <a:off x="609447" y="3170782"/>
                <a:ext cx="170280" cy="16200"/>
              </p14:xfrm>
            </p:contentPart>
          </mc:Choice>
          <mc:Fallback>
            <p:pic>
              <p:nvPicPr>
                <p:cNvPr id="57" name="Freihand 56">
                  <a:extLst>
                    <a:ext uri="{FF2B5EF4-FFF2-40B4-BE49-F238E27FC236}">
                      <a16:creationId xmlns:a16="http://schemas.microsoft.com/office/drawing/2014/main" id="{8E89037D-D77C-0F5F-A50D-756CBEC403FF}"/>
                    </a:ext>
                  </a:extLst>
                </p:cNvPr>
                <p:cNvPicPr/>
                <p:nvPr/>
              </p:nvPicPr>
              <p:blipFill>
                <a:blip r:embed="rId836"/>
                <a:stretch>
                  <a:fillRect/>
                </a:stretch>
              </p:blipFill>
              <p:spPr>
                <a:xfrm>
                  <a:off x="600807" y="3161782"/>
                  <a:ext cx="1879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58" name="Freihand 57">
                  <a:extLst>
                    <a:ext uri="{FF2B5EF4-FFF2-40B4-BE49-F238E27FC236}">
                      <a16:creationId xmlns:a16="http://schemas.microsoft.com/office/drawing/2014/main" id="{495DA668-1913-66C8-D39C-484355FAC453}"/>
                    </a:ext>
                  </a:extLst>
                </p14:cNvPr>
                <p14:cNvContentPartPr/>
                <p14:nvPr/>
              </p14:nvContentPartPr>
              <p14:xfrm>
                <a:off x="897447" y="3191302"/>
                <a:ext cx="306000" cy="23040"/>
              </p14:xfrm>
            </p:contentPart>
          </mc:Choice>
          <mc:Fallback>
            <p:pic>
              <p:nvPicPr>
                <p:cNvPr id="58" name="Freihand 57">
                  <a:extLst>
                    <a:ext uri="{FF2B5EF4-FFF2-40B4-BE49-F238E27FC236}">
                      <a16:creationId xmlns:a16="http://schemas.microsoft.com/office/drawing/2014/main" id="{495DA668-1913-66C8-D39C-484355FAC453}"/>
                    </a:ext>
                  </a:extLst>
                </p:cNvPr>
                <p:cNvPicPr/>
                <p:nvPr/>
              </p:nvPicPr>
              <p:blipFill>
                <a:blip r:embed="rId838"/>
                <a:stretch>
                  <a:fillRect/>
                </a:stretch>
              </p:blipFill>
              <p:spPr>
                <a:xfrm>
                  <a:off x="888807" y="3182302"/>
                  <a:ext cx="3236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59" name="Freihand 58">
                  <a:extLst>
                    <a:ext uri="{FF2B5EF4-FFF2-40B4-BE49-F238E27FC236}">
                      <a16:creationId xmlns:a16="http://schemas.microsoft.com/office/drawing/2014/main" id="{332CC1ED-39CB-A874-FE34-C6CAF589DA7A}"/>
                    </a:ext>
                  </a:extLst>
                </p14:cNvPr>
                <p14:cNvContentPartPr/>
                <p14:nvPr/>
              </p14:nvContentPartPr>
              <p14:xfrm>
                <a:off x="1347807" y="3179782"/>
                <a:ext cx="916920" cy="49320"/>
              </p14:xfrm>
            </p:contentPart>
          </mc:Choice>
          <mc:Fallback>
            <p:pic>
              <p:nvPicPr>
                <p:cNvPr id="59" name="Freihand 58">
                  <a:extLst>
                    <a:ext uri="{FF2B5EF4-FFF2-40B4-BE49-F238E27FC236}">
                      <a16:creationId xmlns:a16="http://schemas.microsoft.com/office/drawing/2014/main" id="{332CC1ED-39CB-A874-FE34-C6CAF589DA7A}"/>
                    </a:ext>
                  </a:extLst>
                </p:cNvPr>
                <p:cNvPicPr/>
                <p:nvPr/>
              </p:nvPicPr>
              <p:blipFill>
                <a:blip r:embed="rId840"/>
                <a:stretch>
                  <a:fillRect/>
                </a:stretch>
              </p:blipFill>
              <p:spPr>
                <a:xfrm>
                  <a:off x="1339167" y="3171142"/>
                  <a:ext cx="9345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60" name="Freihand 59">
                  <a:extLst>
                    <a:ext uri="{FF2B5EF4-FFF2-40B4-BE49-F238E27FC236}">
                      <a16:creationId xmlns:a16="http://schemas.microsoft.com/office/drawing/2014/main" id="{C9F21A46-32B6-9EB6-23F7-E58DE84067D4}"/>
                    </a:ext>
                  </a:extLst>
                </p14:cNvPr>
                <p14:cNvContentPartPr/>
                <p14:nvPr/>
              </p14:nvContentPartPr>
              <p14:xfrm>
                <a:off x="2328807" y="3205702"/>
                <a:ext cx="291600" cy="28800"/>
              </p14:xfrm>
            </p:contentPart>
          </mc:Choice>
          <mc:Fallback>
            <p:pic>
              <p:nvPicPr>
                <p:cNvPr id="60" name="Freihand 59">
                  <a:extLst>
                    <a:ext uri="{FF2B5EF4-FFF2-40B4-BE49-F238E27FC236}">
                      <a16:creationId xmlns:a16="http://schemas.microsoft.com/office/drawing/2014/main" id="{C9F21A46-32B6-9EB6-23F7-E58DE84067D4}"/>
                    </a:ext>
                  </a:extLst>
                </p:cNvPr>
                <p:cNvPicPr/>
                <p:nvPr/>
              </p:nvPicPr>
              <p:blipFill>
                <a:blip r:embed="rId842"/>
                <a:stretch>
                  <a:fillRect/>
                </a:stretch>
              </p:blipFill>
              <p:spPr>
                <a:xfrm>
                  <a:off x="2319807" y="3197062"/>
                  <a:ext cx="309240" cy="46440"/>
                </a:xfrm>
                <a:prstGeom prst="rect">
                  <a:avLst/>
                </a:prstGeom>
              </p:spPr>
            </p:pic>
          </mc:Fallback>
        </mc:AlternateContent>
      </p:grpSp>
      <p:grpSp>
        <p:nvGrpSpPr>
          <p:cNvPr id="66" name="Gruppieren 65">
            <a:extLst>
              <a:ext uri="{FF2B5EF4-FFF2-40B4-BE49-F238E27FC236}">
                <a16:creationId xmlns:a16="http://schemas.microsoft.com/office/drawing/2014/main" id="{57E5858B-E24E-60E4-F149-51995F01F1A6}"/>
              </a:ext>
            </a:extLst>
          </p:cNvPr>
          <p:cNvGrpSpPr/>
          <p:nvPr/>
        </p:nvGrpSpPr>
        <p:grpSpPr>
          <a:xfrm>
            <a:off x="120927" y="2755702"/>
            <a:ext cx="203760" cy="231840"/>
            <a:chOff x="120927" y="2755702"/>
            <a:chExt cx="203760" cy="231840"/>
          </a:xfrm>
        </p:grpSpPr>
        <mc:AlternateContent xmlns:mc="http://schemas.openxmlformats.org/markup-compatibility/2006">
          <mc:Choice xmlns:p14="http://schemas.microsoft.com/office/powerpoint/2010/main" Requires="p14">
            <p:contentPart p14:bwMode="auto" r:id="rId843">
              <p14:nvContentPartPr>
                <p14:cNvPr id="62" name="Freihand 61">
                  <a:extLst>
                    <a:ext uri="{FF2B5EF4-FFF2-40B4-BE49-F238E27FC236}">
                      <a16:creationId xmlns:a16="http://schemas.microsoft.com/office/drawing/2014/main" id="{DC78C6CB-819D-1DCD-E0BE-9DD77E79CBD6}"/>
                    </a:ext>
                  </a:extLst>
                </p14:cNvPr>
                <p14:cNvContentPartPr/>
                <p14:nvPr/>
              </p14:nvContentPartPr>
              <p14:xfrm>
                <a:off x="120927" y="2855782"/>
                <a:ext cx="51480" cy="131760"/>
              </p14:xfrm>
            </p:contentPart>
          </mc:Choice>
          <mc:Fallback>
            <p:pic>
              <p:nvPicPr>
                <p:cNvPr id="62" name="Freihand 61">
                  <a:extLst>
                    <a:ext uri="{FF2B5EF4-FFF2-40B4-BE49-F238E27FC236}">
                      <a16:creationId xmlns:a16="http://schemas.microsoft.com/office/drawing/2014/main" id="{DC78C6CB-819D-1DCD-E0BE-9DD77E79CBD6}"/>
                    </a:ext>
                  </a:extLst>
                </p:cNvPr>
                <p:cNvPicPr/>
                <p:nvPr/>
              </p:nvPicPr>
              <p:blipFill>
                <a:blip r:embed="rId844"/>
                <a:stretch>
                  <a:fillRect/>
                </a:stretch>
              </p:blipFill>
              <p:spPr>
                <a:xfrm>
                  <a:off x="111927" y="2847142"/>
                  <a:ext cx="691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63" name="Freihand 62">
                  <a:extLst>
                    <a:ext uri="{FF2B5EF4-FFF2-40B4-BE49-F238E27FC236}">
                      <a16:creationId xmlns:a16="http://schemas.microsoft.com/office/drawing/2014/main" id="{CAD0D0EF-DB39-8D77-2254-32213ACF6318}"/>
                    </a:ext>
                  </a:extLst>
                </p14:cNvPr>
                <p14:cNvContentPartPr/>
                <p14:nvPr/>
              </p14:nvContentPartPr>
              <p14:xfrm>
                <a:off x="130287" y="2760382"/>
                <a:ext cx="8640" cy="30240"/>
              </p14:xfrm>
            </p:contentPart>
          </mc:Choice>
          <mc:Fallback>
            <p:pic>
              <p:nvPicPr>
                <p:cNvPr id="63" name="Freihand 62">
                  <a:extLst>
                    <a:ext uri="{FF2B5EF4-FFF2-40B4-BE49-F238E27FC236}">
                      <a16:creationId xmlns:a16="http://schemas.microsoft.com/office/drawing/2014/main" id="{CAD0D0EF-DB39-8D77-2254-32213ACF6318}"/>
                    </a:ext>
                  </a:extLst>
                </p:cNvPr>
                <p:cNvPicPr/>
                <p:nvPr/>
              </p:nvPicPr>
              <p:blipFill>
                <a:blip r:embed="rId846"/>
                <a:stretch>
                  <a:fillRect/>
                </a:stretch>
              </p:blipFill>
              <p:spPr>
                <a:xfrm>
                  <a:off x="121287" y="2751742"/>
                  <a:ext cx="262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64" name="Freihand 63">
                  <a:extLst>
                    <a:ext uri="{FF2B5EF4-FFF2-40B4-BE49-F238E27FC236}">
                      <a16:creationId xmlns:a16="http://schemas.microsoft.com/office/drawing/2014/main" id="{635B27C1-F949-A328-35F1-DBFCAC9722D0}"/>
                    </a:ext>
                  </a:extLst>
                </p14:cNvPr>
                <p14:cNvContentPartPr/>
                <p14:nvPr/>
              </p14:nvContentPartPr>
              <p14:xfrm>
                <a:off x="188247" y="2755702"/>
                <a:ext cx="32760" cy="96480"/>
              </p14:xfrm>
            </p:contentPart>
          </mc:Choice>
          <mc:Fallback>
            <p:pic>
              <p:nvPicPr>
                <p:cNvPr id="64" name="Freihand 63">
                  <a:extLst>
                    <a:ext uri="{FF2B5EF4-FFF2-40B4-BE49-F238E27FC236}">
                      <a16:creationId xmlns:a16="http://schemas.microsoft.com/office/drawing/2014/main" id="{635B27C1-F949-A328-35F1-DBFCAC9722D0}"/>
                    </a:ext>
                  </a:extLst>
                </p:cNvPr>
                <p:cNvPicPr/>
                <p:nvPr/>
              </p:nvPicPr>
              <p:blipFill>
                <a:blip r:embed="rId848"/>
                <a:stretch>
                  <a:fillRect/>
                </a:stretch>
              </p:blipFill>
              <p:spPr>
                <a:xfrm>
                  <a:off x="179247" y="2747062"/>
                  <a:ext cx="504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65" name="Freihand 64">
                  <a:extLst>
                    <a:ext uri="{FF2B5EF4-FFF2-40B4-BE49-F238E27FC236}">
                      <a16:creationId xmlns:a16="http://schemas.microsoft.com/office/drawing/2014/main" id="{53DB5BF9-7788-A58A-1CDE-28905EF1720D}"/>
                    </a:ext>
                  </a:extLst>
                </p14:cNvPr>
                <p14:cNvContentPartPr/>
                <p14:nvPr/>
              </p14:nvContentPartPr>
              <p14:xfrm>
                <a:off x="172047" y="2762182"/>
                <a:ext cx="152640" cy="87840"/>
              </p14:xfrm>
            </p:contentPart>
          </mc:Choice>
          <mc:Fallback>
            <p:pic>
              <p:nvPicPr>
                <p:cNvPr id="65" name="Freihand 64">
                  <a:extLst>
                    <a:ext uri="{FF2B5EF4-FFF2-40B4-BE49-F238E27FC236}">
                      <a16:creationId xmlns:a16="http://schemas.microsoft.com/office/drawing/2014/main" id="{53DB5BF9-7788-A58A-1CDE-28905EF1720D}"/>
                    </a:ext>
                  </a:extLst>
                </p:cNvPr>
                <p:cNvPicPr/>
                <p:nvPr/>
              </p:nvPicPr>
              <p:blipFill>
                <a:blip r:embed="rId850"/>
                <a:stretch>
                  <a:fillRect/>
                </a:stretch>
              </p:blipFill>
              <p:spPr>
                <a:xfrm>
                  <a:off x="163047" y="2753542"/>
                  <a:ext cx="170280" cy="105480"/>
                </a:xfrm>
                <a:prstGeom prst="rect">
                  <a:avLst/>
                </a:prstGeom>
              </p:spPr>
            </p:pic>
          </mc:Fallback>
        </mc:AlternateContent>
      </p:grpSp>
      <p:grpSp>
        <p:nvGrpSpPr>
          <p:cNvPr id="69" name="Gruppieren 68">
            <a:extLst>
              <a:ext uri="{FF2B5EF4-FFF2-40B4-BE49-F238E27FC236}">
                <a16:creationId xmlns:a16="http://schemas.microsoft.com/office/drawing/2014/main" id="{7DC803EF-0A94-C3E3-579A-983BCEB3C333}"/>
              </a:ext>
            </a:extLst>
          </p:cNvPr>
          <p:cNvGrpSpPr/>
          <p:nvPr/>
        </p:nvGrpSpPr>
        <p:grpSpPr>
          <a:xfrm>
            <a:off x="4915767" y="1204822"/>
            <a:ext cx="230400" cy="316080"/>
            <a:chOff x="4915767" y="1204822"/>
            <a:chExt cx="230400" cy="316080"/>
          </a:xfrm>
        </p:grpSpPr>
        <mc:AlternateContent xmlns:mc="http://schemas.openxmlformats.org/markup-compatibility/2006">
          <mc:Choice xmlns:p14="http://schemas.microsoft.com/office/powerpoint/2010/main" Requires="p14">
            <p:contentPart p14:bwMode="auto" r:id="rId851">
              <p14:nvContentPartPr>
                <p14:cNvPr id="67" name="Freihand 66">
                  <a:extLst>
                    <a:ext uri="{FF2B5EF4-FFF2-40B4-BE49-F238E27FC236}">
                      <a16:creationId xmlns:a16="http://schemas.microsoft.com/office/drawing/2014/main" id="{266C8472-7873-DCEC-BA67-57E80889BD9F}"/>
                    </a:ext>
                  </a:extLst>
                </p14:cNvPr>
                <p14:cNvContentPartPr/>
                <p14:nvPr/>
              </p14:nvContentPartPr>
              <p14:xfrm>
                <a:off x="4915767" y="1283662"/>
                <a:ext cx="158040" cy="102600"/>
              </p14:xfrm>
            </p:contentPart>
          </mc:Choice>
          <mc:Fallback>
            <p:pic>
              <p:nvPicPr>
                <p:cNvPr id="67" name="Freihand 66">
                  <a:extLst>
                    <a:ext uri="{FF2B5EF4-FFF2-40B4-BE49-F238E27FC236}">
                      <a16:creationId xmlns:a16="http://schemas.microsoft.com/office/drawing/2014/main" id="{266C8472-7873-DCEC-BA67-57E80889BD9F}"/>
                    </a:ext>
                  </a:extLst>
                </p:cNvPr>
                <p:cNvPicPr/>
                <p:nvPr/>
              </p:nvPicPr>
              <p:blipFill>
                <a:blip r:embed="rId852"/>
                <a:stretch>
                  <a:fillRect/>
                </a:stretch>
              </p:blipFill>
              <p:spPr>
                <a:xfrm>
                  <a:off x="4906767" y="1274662"/>
                  <a:ext cx="1756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68" name="Freihand 67">
                  <a:extLst>
                    <a:ext uri="{FF2B5EF4-FFF2-40B4-BE49-F238E27FC236}">
                      <a16:creationId xmlns:a16="http://schemas.microsoft.com/office/drawing/2014/main" id="{98493689-4848-F48A-1F15-7B37EB16AA26}"/>
                    </a:ext>
                  </a:extLst>
                </p14:cNvPr>
                <p14:cNvContentPartPr/>
                <p14:nvPr/>
              </p14:nvContentPartPr>
              <p14:xfrm>
                <a:off x="5049687" y="1204822"/>
                <a:ext cx="96480" cy="316080"/>
              </p14:xfrm>
            </p:contentPart>
          </mc:Choice>
          <mc:Fallback>
            <p:pic>
              <p:nvPicPr>
                <p:cNvPr id="68" name="Freihand 67">
                  <a:extLst>
                    <a:ext uri="{FF2B5EF4-FFF2-40B4-BE49-F238E27FC236}">
                      <a16:creationId xmlns:a16="http://schemas.microsoft.com/office/drawing/2014/main" id="{98493689-4848-F48A-1F15-7B37EB16AA26}"/>
                    </a:ext>
                  </a:extLst>
                </p:cNvPr>
                <p:cNvPicPr/>
                <p:nvPr/>
              </p:nvPicPr>
              <p:blipFill>
                <a:blip r:embed="rId854"/>
                <a:stretch>
                  <a:fillRect/>
                </a:stretch>
              </p:blipFill>
              <p:spPr>
                <a:xfrm>
                  <a:off x="5040687" y="1195822"/>
                  <a:ext cx="114120" cy="333720"/>
                </a:xfrm>
                <a:prstGeom prst="rect">
                  <a:avLst/>
                </a:prstGeom>
              </p:spPr>
            </p:pic>
          </mc:Fallback>
        </mc:AlternateContent>
      </p:grpSp>
      <p:grpSp>
        <p:nvGrpSpPr>
          <p:cNvPr id="77" name="Gruppieren 76">
            <a:extLst>
              <a:ext uri="{FF2B5EF4-FFF2-40B4-BE49-F238E27FC236}">
                <a16:creationId xmlns:a16="http://schemas.microsoft.com/office/drawing/2014/main" id="{5FC23778-B945-6AB7-890A-372E93B93B3C}"/>
              </a:ext>
            </a:extLst>
          </p:cNvPr>
          <p:cNvGrpSpPr/>
          <p:nvPr/>
        </p:nvGrpSpPr>
        <p:grpSpPr>
          <a:xfrm>
            <a:off x="5351007" y="1112302"/>
            <a:ext cx="1222200" cy="292320"/>
            <a:chOff x="5351007" y="1112302"/>
            <a:chExt cx="1222200" cy="292320"/>
          </a:xfrm>
        </p:grpSpPr>
        <mc:AlternateContent xmlns:mc="http://schemas.openxmlformats.org/markup-compatibility/2006">
          <mc:Choice xmlns:p14="http://schemas.microsoft.com/office/powerpoint/2010/main" Requires="p14">
            <p:contentPart p14:bwMode="auto" r:id="rId855">
              <p14:nvContentPartPr>
                <p14:cNvPr id="70" name="Freihand 69">
                  <a:extLst>
                    <a:ext uri="{FF2B5EF4-FFF2-40B4-BE49-F238E27FC236}">
                      <a16:creationId xmlns:a16="http://schemas.microsoft.com/office/drawing/2014/main" id="{12B3BC82-B05B-53A9-046B-4ACAE197EB15}"/>
                    </a:ext>
                  </a:extLst>
                </p14:cNvPr>
                <p14:cNvContentPartPr/>
                <p14:nvPr/>
              </p14:nvContentPartPr>
              <p14:xfrm>
                <a:off x="5351007" y="1178182"/>
                <a:ext cx="104040" cy="195480"/>
              </p14:xfrm>
            </p:contentPart>
          </mc:Choice>
          <mc:Fallback>
            <p:pic>
              <p:nvPicPr>
                <p:cNvPr id="70" name="Freihand 69">
                  <a:extLst>
                    <a:ext uri="{FF2B5EF4-FFF2-40B4-BE49-F238E27FC236}">
                      <a16:creationId xmlns:a16="http://schemas.microsoft.com/office/drawing/2014/main" id="{12B3BC82-B05B-53A9-046B-4ACAE197EB15}"/>
                    </a:ext>
                  </a:extLst>
                </p:cNvPr>
                <p:cNvPicPr/>
                <p:nvPr/>
              </p:nvPicPr>
              <p:blipFill>
                <a:blip r:embed="rId856"/>
                <a:stretch>
                  <a:fillRect/>
                </a:stretch>
              </p:blipFill>
              <p:spPr>
                <a:xfrm>
                  <a:off x="5342007" y="1169182"/>
                  <a:ext cx="12168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71" name="Freihand 70">
                  <a:extLst>
                    <a:ext uri="{FF2B5EF4-FFF2-40B4-BE49-F238E27FC236}">
                      <a16:creationId xmlns:a16="http://schemas.microsoft.com/office/drawing/2014/main" id="{F2B00E29-C0BB-27AD-DEB2-9F576F105150}"/>
                    </a:ext>
                  </a:extLst>
                </p14:cNvPr>
                <p14:cNvContentPartPr/>
                <p14:nvPr/>
              </p14:nvContentPartPr>
              <p14:xfrm>
                <a:off x="5468367" y="1248022"/>
                <a:ext cx="126360" cy="78480"/>
              </p14:xfrm>
            </p:contentPart>
          </mc:Choice>
          <mc:Fallback>
            <p:pic>
              <p:nvPicPr>
                <p:cNvPr id="71" name="Freihand 70">
                  <a:extLst>
                    <a:ext uri="{FF2B5EF4-FFF2-40B4-BE49-F238E27FC236}">
                      <a16:creationId xmlns:a16="http://schemas.microsoft.com/office/drawing/2014/main" id="{F2B00E29-C0BB-27AD-DEB2-9F576F105150}"/>
                    </a:ext>
                  </a:extLst>
                </p:cNvPr>
                <p:cNvPicPr/>
                <p:nvPr/>
              </p:nvPicPr>
              <p:blipFill>
                <a:blip r:embed="rId858"/>
                <a:stretch>
                  <a:fillRect/>
                </a:stretch>
              </p:blipFill>
              <p:spPr>
                <a:xfrm>
                  <a:off x="5459727" y="1239382"/>
                  <a:ext cx="1440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72" name="Freihand 71">
                  <a:extLst>
                    <a:ext uri="{FF2B5EF4-FFF2-40B4-BE49-F238E27FC236}">
                      <a16:creationId xmlns:a16="http://schemas.microsoft.com/office/drawing/2014/main" id="{4929E5DB-4CEB-42F6-35CA-5FD2032CEAC2}"/>
                    </a:ext>
                  </a:extLst>
                </p14:cNvPr>
                <p14:cNvContentPartPr/>
                <p14:nvPr/>
              </p14:nvContentPartPr>
              <p14:xfrm>
                <a:off x="5625687" y="1227142"/>
                <a:ext cx="105120" cy="115920"/>
              </p14:xfrm>
            </p:contentPart>
          </mc:Choice>
          <mc:Fallback>
            <p:pic>
              <p:nvPicPr>
                <p:cNvPr id="72" name="Freihand 71">
                  <a:extLst>
                    <a:ext uri="{FF2B5EF4-FFF2-40B4-BE49-F238E27FC236}">
                      <a16:creationId xmlns:a16="http://schemas.microsoft.com/office/drawing/2014/main" id="{4929E5DB-4CEB-42F6-35CA-5FD2032CEAC2}"/>
                    </a:ext>
                  </a:extLst>
                </p:cNvPr>
                <p:cNvPicPr/>
                <p:nvPr/>
              </p:nvPicPr>
              <p:blipFill>
                <a:blip r:embed="rId860"/>
                <a:stretch>
                  <a:fillRect/>
                </a:stretch>
              </p:blipFill>
              <p:spPr>
                <a:xfrm>
                  <a:off x="5617047" y="1218142"/>
                  <a:ext cx="1227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73" name="Freihand 72">
                  <a:extLst>
                    <a:ext uri="{FF2B5EF4-FFF2-40B4-BE49-F238E27FC236}">
                      <a16:creationId xmlns:a16="http://schemas.microsoft.com/office/drawing/2014/main" id="{F043FDE8-5089-7241-BCC5-646D0B250D86}"/>
                    </a:ext>
                  </a:extLst>
                </p14:cNvPr>
                <p14:cNvContentPartPr/>
                <p14:nvPr/>
              </p14:nvContentPartPr>
              <p14:xfrm>
                <a:off x="5753847" y="1114462"/>
                <a:ext cx="113760" cy="222840"/>
              </p14:xfrm>
            </p:contentPart>
          </mc:Choice>
          <mc:Fallback>
            <p:pic>
              <p:nvPicPr>
                <p:cNvPr id="73" name="Freihand 72">
                  <a:extLst>
                    <a:ext uri="{FF2B5EF4-FFF2-40B4-BE49-F238E27FC236}">
                      <a16:creationId xmlns:a16="http://schemas.microsoft.com/office/drawing/2014/main" id="{F043FDE8-5089-7241-BCC5-646D0B250D86}"/>
                    </a:ext>
                  </a:extLst>
                </p:cNvPr>
                <p:cNvPicPr/>
                <p:nvPr/>
              </p:nvPicPr>
              <p:blipFill>
                <a:blip r:embed="rId862"/>
                <a:stretch>
                  <a:fillRect/>
                </a:stretch>
              </p:blipFill>
              <p:spPr>
                <a:xfrm>
                  <a:off x="5745207" y="1105462"/>
                  <a:ext cx="13140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74" name="Freihand 73">
                  <a:extLst>
                    <a:ext uri="{FF2B5EF4-FFF2-40B4-BE49-F238E27FC236}">
                      <a16:creationId xmlns:a16="http://schemas.microsoft.com/office/drawing/2014/main" id="{2B75AA93-3E68-39F7-FA64-F94C0402B771}"/>
                    </a:ext>
                  </a:extLst>
                </p14:cNvPr>
                <p14:cNvContentPartPr/>
                <p14:nvPr/>
              </p14:nvContentPartPr>
              <p14:xfrm>
                <a:off x="5940687" y="1205902"/>
                <a:ext cx="157320" cy="114480"/>
              </p14:xfrm>
            </p:contentPart>
          </mc:Choice>
          <mc:Fallback>
            <p:pic>
              <p:nvPicPr>
                <p:cNvPr id="74" name="Freihand 73">
                  <a:extLst>
                    <a:ext uri="{FF2B5EF4-FFF2-40B4-BE49-F238E27FC236}">
                      <a16:creationId xmlns:a16="http://schemas.microsoft.com/office/drawing/2014/main" id="{2B75AA93-3E68-39F7-FA64-F94C0402B771}"/>
                    </a:ext>
                  </a:extLst>
                </p:cNvPr>
                <p:cNvPicPr/>
                <p:nvPr/>
              </p:nvPicPr>
              <p:blipFill>
                <a:blip r:embed="rId864"/>
                <a:stretch>
                  <a:fillRect/>
                </a:stretch>
              </p:blipFill>
              <p:spPr>
                <a:xfrm>
                  <a:off x="5931687" y="1196902"/>
                  <a:ext cx="1749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75" name="Freihand 74">
                  <a:extLst>
                    <a:ext uri="{FF2B5EF4-FFF2-40B4-BE49-F238E27FC236}">
                      <a16:creationId xmlns:a16="http://schemas.microsoft.com/office/drawing/2014/main" id="{BC01E2D3-62BD-EA7C-1D47-1E9368035BEE}"/>
                    </a:ext>
                  </a:extLst>
                </p14:cNvPr>
                <p14:cNvContentPartPr/>
                <p14:nvPr/>
              </p14:nvContentPartPr>
              <p14:xfrm>
                <a:off x="6023127" y="1112302"/>
                <a:ext cx="195120" cy="178920"/>
              </p14:xfrm>
            </p:contentPart>
          </mc:Choice>
          <mc:Fallback>
            <p:pic>
              <p:nvPicPr>
                <p:cNvPr id="75" name="Freihand 74">
                  <a:extLst>
                    <a:ext uri="{FF2B5EF4-FFF2-40B4-BE49-F238E27FC236}">
                      <a16:creationId xmlns:a16="http://schemas.microsoft.com/office/drawing/2014/main" id="{BC01E2D3-62BD-EA7C-1D47-1E9368035BEE}"/>
                    </a:ext>
                  </a:extLst>
                </p:cNvPr>
                <p:cNvPicPr/>
                <p:nvPr/>
              </p:nvPicPr>
              <p:blipFill>
                <a:blip r:embed="rId866"/>
                <a:stretch>
                  <a:fillRect/>
                </a:stretch>
              </p:blipFill>
              <p:spPr>
                <a:xfrm>
                  <a:off x="6014487" y="1103662"/>
                  <a:ext cx="2127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76" name="Freihand 75">
                  <a:extLst>
                    <a:ext uri="{FF2B5EF4-FFF2-40B4-BE49-F238E27FC236}">
                      <a16:creationId xmlns:a16="http://schemas.microsoft.com/office/drawing/2014/main" id="{80009E70-E07B-9F37-D1FD-A55EB94FA936}"/>
                    </a:ext>
                  </a:extLst>
                </p14:cNvPr>
                <p14:cNvContentPartPr/>
                <p14:nvPr/>
              </p14:nvContentPartPr>
              <p14:xfrm>
                <a:off x="6307167" y="1181422"/>
                <a:ext cx="266040" cy="223200"/>
              </p14:xfrm>
            </p:contentPart>
          </mc:Choice>
          <mc:Fallback>
            <p:pic>
              <p:nvPicPr>
                <p:cNvPr id="76" name="Freihand 75">
                  <a:extLst>
                    <a:ext uri="{FF2B5EF4-FFF2-40B4-BE49-F238E27FC236}">
                      <a16:creationId xmlns:a16="http://schemas.microsoft.com/office/drawing/2014/main" id="{80009E70-E07B-9F37-D1FD-A55EB94FA936}"/>
                    </a:ext>
                  </a:extLst>
                </p:cNvPr>
                <p:cNvPicPr/>
                <p:nvPr/>
              </p:nvPicPr>
              <p:blipFill>
                <a:blip r:embed="rId868"/>
                <a:stretch>
                  <a:fillRect/>
                </a:stretch>
              </p:blipFill>
              <p:spPr>
                <a:xfrm>
                  <a:off x="6298167" y="1172422"/>
                  <a:ext cx="283680" cy="240840"/>
                </a:xfrm>
                <a:prstGeom prst="rect">
                  <a:avLst/>
                </a:prstGeom>
              </p:spPr>
            </p:pic>
          </mc:Fallback>
        </mc:AlternateContent>
      </p:grpSp>
      <p:grpSp>
        <p:nvGrpSpPr>
          <p:cNvPr id="90" name="Gruppieren 89">
            <a:extLst>
              <a:ext uri="{FF2B5EF4-FFF2-40B4-BE49-F238E27FC236}">
                <a16:creationId xmlns:a16="http://schemas.microsoft.com/office/drawing/2014/main" id="{B8407487-6797-BDBE-253C-F3EB267B65D9}"/>
              </a:ext>
            </a:extLst>
          </p:cNvPr>
          <p:cNvGrpSpPr/>
          <p:nvPr/>
        </p:nvGrpSpPr>
        <p:grpSpPr>
          <a:xfrm>
            <a:off x="6749607" y="1142542"/>
            <a:ext cx="287640" cy="151200"/>
            <a:chOff x="6749607" y="1142542"/>
            <a:chExt cx="287640" cy="151200"/>
          </a:xfrm>
        </p:grpSpPr>
        <mc:AlternateContent xmlns:mc="http://schemas.openxmlformats.org/markup-compatibility/2006">
          <mc:Choice xmlns:p14="http://schemas.microsoft.com/office/powerpoint/2010/main" Requires="p14">
            <p:contentPart p14:bwMode="auto" r:id="rId869">
              <p14:nvContentPartPr>
                <p14:cNvPr id="78" name="Freihand 77">
                  <a:extLst>
                    <a:ext uri="{FF2B5EF4-FFF2-40B4-BE49-F238E27FC236}">
                      <a16:creationId xmlns:a16="http://schemas.microsoft.com/office/drawing/2014/main" id="{8E07716E-A054-AFC6-D831-5B7752857418}"/>
                    </a:ext>
                  </a:extLst>
                </p14:cNvPr>
                <p14:cNvContentPartPr/>
                <p14:nvPr/>
              </p14:nvContentPartPr>
              <p14:xfrm>
                <a:off x="6816927" y="1167022"/>
                <a:ext cx="6120" cy="111240"/>
              </p14:xfrm>
            </p:contentPart>
          </mc:Choice>
          <mc:Fallback>
            <p:pic>
              <p:nvPicPr>
                <p:cNvPr id="78" name="Freihand 77">
                  <a:extLst>
                    <a:ext uri="{FF2B5EF4-FFF2-40B4-BE49-F238E27FC236}">
                      <a16:creationId xmlns:a16="http://schemas.microsoft.com/office/drawing/2014/main" id="{8E07716E-A054-AFC6-D831-5B7752857418}"/>
                    </a:ext>
                  </a:extLst>
                </p:cNvPr>
                <p:cNvPicPr/>
                <p:nvPr/>
              </p:nvPicPr>
              <p:blipFill>
                <a:blip r:embed="rId870"/>
                <a:stretch>
                  <a:fillRect/>
                </a:stretch>
              </p:blipFill>
              <p:spPr>
                <a:xfrm>
                  <a:off x="6807927" y="1158382"/>
                  <a:ext cx="237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79" name="Freihand 78">
                  <a:extLst>
                    <a:ext uri="{FF2B5EF4-FFF2-40B4-BE49-F238E27FC236}">
                      <a16:creationId xmlns:a16="http://schemas.microsoft.com/office/drawing/2014/main" id="{E7F03CAA-3257-0B97-A1CE-77A419BB9F35}"/>
                    </a:ext>
                  </a:extLst>
                </p14:cNvPr>
                <p14:cNvContentPartPr/>
                <p14:nvPr/>
              </p14:nvContentPartPr>
              <p14:xfrm>
                <a:off x="6749607" y="1142542"/>
                <a:ext cx="164520" cy="151200"/>
              </p14:xfrm>
            </p:contentPart>
          </mc:Choice>
          <mc:Fallback>
            <p:pic>
              <p:nvPicPr>
                <p:cNvPr id="79" name="Freihand 78">
                  <a:extLst>
                    <a:ext uri="{FF2B5EF4-FFF2-40B4-BE49-F238E27FC236}">
                      <a16:creationId xmlns:a16="http://schemas.microsoft.com/office/drawing/2014/main" id="{E7F03CAA-3257-0B97-A1CE-77A419BB9F35}"/>
                    </a:ext>
                  </a:extLst>
                </p:cNvPr>
                <p:cNvPicPr/>
                <p:nvPr/>
              </p:nvPicPr>
              <p:blipFill>
                <a:blip r:embed="rId872"/>
                <a:stretch>
                  <a:fillRect/>
                </a:stretch>
              </p:blipFill>
              <p:spPr>
                <a:xfrm>
                  <a:off x="6740967" y="1133542"/>
                  <a:ext cx="1821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80" name="Freihand 79">
                  <a:extLst>
                    <a:ext uri="{FF2B5EF4-FFF2-40B4-BE49-F238E27FC236}">
                      <a16:creationId xmlns:a16="http://schemas.microsoft.com/office/drawing/2014/main" id="{B2A83ED1-49D4-0BD2-BBB9-235C9179BD4E}"/>
                    </a:ext>
                  </a:extLst>
                </p14:cNvPr>
                <p14:cNvContentPartPr/>
                <p14:nvPr/>
              </p14:nvContentPartPr>
              <p14:xfrm>
                <a:off x="6936087" y="1148662"/>
                <a:ext cx="101160" cy="131040"/>
              </p14:xfrm>
            </p:contentPart>
          </mc:Choice>
          <mc:Fallback>
            <p:pic>
              <p:nvPicPr>
                <p:cNvPr id="80" name="Freihand 79">
                  <a:extLst>
                    <a:ext uri="{FF2B5EF4-FFF2-40B4-BE49-F238E27FC236}">
                      <a16:creationId xmlns:a16="http://schemas.microsoft.com/office/drawing/2014/main" id="{B2A83ED1-49D4-0BD2-BBB9-235C9179BD4E}"/>
                    </a:ext>
                  </a:extLst>
                </p:cNvPr>
                <p:cNvPicPr/>
                <p:nvPr/>
              </p:nvPicPr>
              <p:blipFill>
                <a:blip r:embed="rId874"/>
                <a:stretch>
                  <a:fillRect/>
                </a:stretch>
              </p:blipFill>
              <p:spPr>
                <a:xfrm>
                  <a:off x="6927087" y="1139662"/>
                  <a:ext cx="118800" cy="148680"/>
                </a:xfrm>
                <a:prstGeom prst="rect">
                  <a:avLst/>
                </a:prstGeom>
              </p:spPr>
            </p:pic>
          </mc:Fallback>
        </mc:AlternateContent>
      </p:grpSp>
      <p:grpSp>
        <p:nvGrpSpPr>
          <p:cNvPr id="89" name="Gruppieren 88">
            <a:extLst>
              <a:ext uri="{FF2B5EF4-FFF2-40B4-BE49-F238E27FC236}">
                <a16:creationId xmlns:a16="http://schemas.microsoft.com/office/drawing/2014/main" id="{8A4A5599-EB7D-E9AC-758D-076195250AEE}"/>
              </a:ext>
            </a:extLst>
          </p:cNvPr>
          <p:cNvGrpSpPr/>
          <p:nvPr/>
        </p:nvGrpSpPr>
        <p:grpSpPr>
          <a:xfrm>
            <a:off x="7344687" y="1100422"/>
            <a:ext cx="500400" cy="173160"/>
            <a:chOff x="7344687" y="1100422"/>
            <a:chExt cx="500400" cy="173160"/>
          </a:xfrm>
        </p:grpSpPr>
        <mc:AlternateContent xmlns:mc="http://schemas.openxmlformats.org/markup-compatibility/2006">
          <mc:Choice xmlns:p14="http://schemas.microsoft.com/office/powerpoint/2010/main" Requires="p14">
            <p:contentPart p14:bwMode="auto" r:id="rId875">
              <p14:nvContentPartPr>
                <p14:cNvPr id="81" name="Freihand 80">
                  <a:extLst>
                    <a:ext uri="{FF2B5EF4-FFF2-40B4-BE49-F238E27FC236}">
                      <a16:creationId xmlns:a16="http://schemas.microsoft.com/office/drawing/2014/main" id="{BEFE0679-22F0-4EE2-9C7F-40AA99395C66}"/>
                    </a:ext>
                  </a:extLst>
                </p14:cNvPr>
                <p14:cNvContentPartPr/>
                <p14:nvPr/>
              </p14:nvContentPartPr>
              <p14:xfrm>
                <a:off x="7344687" y="1194382"/>
                <a:ext cx="130320" cy="79200"/>
              </p14:xfrm>
            </p:contentPart>
          </mc:Choice>
          <mc:Fallback>
            <p:pic>
              <p:nvPicPr>
                <p:cNvPr id="81" name="Freihand 80">
                  <a:extLst>
                    <a:ext uri="{FF2B5EF4-FFF2-40B4-BE49-F238E27FC236}">
                      <a16:creationId xmlns:a16="http://schemas.microsoft.com/office/drawing/2014/main" id="{BEFE0679-22F0-4EE2-9C7F-40AA99395C66}"/>
                    </a:ext>
                  </a:extLst>
                </p:cNvPr>
                <p:cNvPicPr/>
                <p:nvPr/>
              </p:nvPicPr>
              <p:blipFill>
                <a:blip r:embed="rId876"/>
                <a:stretch>
                  <a:fillRect/>
                </a:stretch>
              </p:blipFill>
              <p:spPr>
                <a:xfrm>
                  <a:off x="7335687" y="1185742"/>
                  <a:ext cx="1479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877">
              <p14:nvContentPartPr>
                <p14:cNvPr id="82" name="Freihand 81">
                  <a:extLst>
                    <a:ext uri="{FF2B5EF4-FFF2-40B4-BE49-F238E27FC236}">
                      <a16:creationId xmlns:a16="http://schemas.microsoft.com/office/drawing/2014/main" id="{6911B761-6518-2E33-44C3-600EB20924DD}"/>
                    </a:ext>
                  </a:extLst>
                </p14:cNvPr>
                <p14:cNvContentPartPr/>
                <p14:nvPr/>
              </p14:nvContentPartPr>
              <p14:xfrm>
                <a:off x="7526487" y="1212022"/>
                <a:ext cx="83880" cy="56880"/>
              </p14:xfrm>
            </p:contentPart>
          </mc:Choice>
          <mc:Fallback>
            <p:pic>
              <p:nvPicPr>
                <p:cNvPr id="82" name="Freihand 81">
                  <a:extLst>
                    <a:ext uri="{FF2B5EF4-FFF2-40B4-BE49-F238E27FC236}">
                      <a16:creationId xmlns:a16="http://schemas.microsoft.com/office/drawing/2014/main" id="{6911B761-6518-2E33-44C3-600EB20924DD}"/>
                    </a:ext>
                  </a:extLst>
                </p:cNvPr>
                <p:cNvPicPr/>
                <p:nvPr/>
              </p:nvPicPr>
              <p:blipFill>
                <a:blip r:embed="rId878"/>
                <a:stretch>
                  <a:fillRect/>
                </a:stretch>
              </p:blipFill>
              <p:spPr>
                <a:xfrm>
                  <a:off x="7517487" y="1203382"/>
                  <a:ext cx="1015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83" name="Freihand 82">
                  <a:extLst>
                    <a:ext uri="{FF2B5EF4-FFF2-40B4-BE49-F238E27FC236}">
                      <a16:creationId xmlns:a16="http://schemas.microsoft.com/office/drawing/2014/main" id="{0CDCF43C-E091-5DCB-0D9E-F67AF813DCAD}"/>
                    </a:ext>
                  </a:extLst>
                </p14:cNvPr>
                <p14:cNvContentPartPr/>
                <p14:nvPr/>
              </p14:nvContentPartPr>
              <p14:xfrm>
                <a:off x="7683447" y="1100422"/>
                <a:ext cx="161640" cy="161280"/>
              </p14:xfrm>
            </p:contentPart>
          </mc:Choice>
          <mc:Fallback>
            <p:pic>
              <p:nvPicPr>
                <p:cNvPr id="83" name="Freihand 82">
                  <a:extLst>
                    <a:ext uri="{FF2B5EF4-FFF2-40B4-BE49-F238E27FC236}">
                      <a16:creationId xmlns:a16="http://schemas.microsoft.com/office/drawing/2014/main" id="{0CDCF43C-E091-5DCB-0D9E-F67AF813DCAD}"/>
                    </a:ext>
                  </a:extLst>
                </p:cNvPr>
                <p:cNvPicPr/>
                <p:nvPr/>
              </p:nvPicPr>
              <p:blipFill>
                <a:blip r:embed="rId880"/>
                <a:stretch>
                  <a:fillRect/>
                </a:stretch>
              </p:blipFill>
              <p:spPr>
                <a:xfrm>
                  <a:off x="7674807" y="1091422"/>
                  <a:ext cx="179280" cy="178920"/>
                </a:xfrm>
                <a:prstGeom prst="rect">
                  <a:avLst/>
                </a:prstGeom>
              </p:spPr>
            </p:pic>
          </mc:Fallback>
        </mc:AlternateContent>
      </p:grpSp>
      <p:grpSp>
        <p:nvGrpSpPr>
          <p:cNvPr id="88" name="Gruppieren 87">
            <a:extLst>
              <a:ext uri="{FF2B5EF4-FFF2-40B4-BE49-F238E27FC236}">
                <a16:creationId xmlns:a16="http://schemas.microsoft.com/office/drawing/2014/main" id="{72488664-4FFC-5DDE-559D-54C0E8E8CC0E}"/>
              </a:ext>
            </a:extLst>
          </p:cNvPr>
          <p:cNvGrpSpPr/>
          <p:nvPr/>
        </p:nvGrpSpPr>
        <p:grpSpPr>
          <a:xfrm>
            <a:off x="8070447" y="1051462"/>
            <a:ext cx="685080" cy="242280"/>
            <a:chOff x="8070447" y="1051462"/>
            <a:chExt cx="685080" cy="242280"/>
          </a:xfrm>
        </p:grpSpPr>
        <mc:AlternateContent xmlns:mc="http://schemas.openxmlformats.org/markup-compatibility/2006">
          <mc:Choice xmlns:p14="http://schemas.microsoft.com/office/powerpoint/2010/main" Requires="p14">
            <p:contentPart p14:bwMode="auto" r:id="rId881">
              <p14:nvContentPartPr>
                <p14:cNvPr id="84" name="Freihand 83">
                  <a:extLst>
                    <a:ext uri="{FF2B5EF4-FFF2-40B4-BE49-F238E27FC236}">
                      <a16:creationId xmlns:a16="http://schemas.microsoft.com/office/drawing/2014/main" id="{D1D9100A-87B0-53CB-2A41-4BE5C04187B7}"/>
                    </a:ext>
                  </a:extLst>
                </p14:cNvPr>
                <p14:cNvContentPartPr/>
                <p14:nvPr/>
              </p14:nvContentPartPr>
              <p14:xfrm>
                <a:off x="8070447" y="1166302"/>
                <a:ext cx="170640" cy="127440"/>
              </p14:xfrm>
            </p:contentPart>
          </mc:Choice>
          <mc:Fallback>
            <p:pic>
              <p:nvPicPr>
                <p:cNvPr id="84" name="Freihand 83">
                  <a:extLst>
                    <a:ext uri="{FF2B5EF4-FFF2-40B4-BE49-F238E27FC236}">
                      <a16:creationId xmlns:a16="http://schemas.microsoft.com/office/drawing/2014/main" id="{D1D9100A-87B0-53CB-2A41-4BE5C04187B7}"/>
                    </a:ext>
                  </a:extLst>
                </p:cNvPr>
                <p:cNvPicPr/>
                <p:nvPr/>
              </p:nvPicPr>
              <p:blipFill>
                <a:blip r:embed="rId882"/>
                <a:stretch>
                  <a:fillRect/>
                </a:stretch>
              </p:blipFill>
              <p:spPr>
                <a:xfrm>
                  <a:off x="8061807" y="1157302"/>
                  <a:ext cx="1882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85" name="Freihand 84">
                  <a:extLst>
                    <a:ext uri="{FF2B5EF4-FFF2-40B4-BE49-F238E27FC236}">
                      <a16:creationId xmlns:a16="http://schemas.microsoft.com/office/drawing/2014/main" id="{EBE2F46F-042D-ABAA-65DC-B980039B8AC9}"/>
                    </a:ext>
                  </a:extLst>
                </p14:cNvPr>
                <p14:cNvContentPartPr/>
                <p14:nvPr/>
              </p14:nvContentPartPr>
              <p14:xfrm>
                <a:off x="8297607" y="1065142"/>
                <a:ext cx="169200" cy="172080"/>
              </p14:xfrm>
            </p:contentPart>
          </mc:Choice>
          <mc:Fallback>
            <p:pic>
              <p:nvPicPr>
                <p:cNvPr id="85" name="Freihand 84">
                  <a:extLst>
                    <a:ext uri="{FF2B5EF4-FFF2-40B4-BE49-F238E27FC236}">
                      <a16:creationId xmlns:a16="http://schemas.microsoft.com/office/drawing/2014/main" id="{EBE2F46F-042D-ABAA-65DC-B980039B8AC9}"/>
                    </a:ext>
                  </a:extLst>
                </p:cNvPr>
                <p:cNvPicPr/>
                <p:nvPr/>
              </p:nvPicPr>
              <p:blipFill>
                <a:blip r:embed="rId884"/>
                <a:stretch>
                  <a:fillRect/>
                </a:stretch>
              </p:blipFill>
              <p:spPr>
                <a:xfrm>
                  <a:off x="8288967" y="1056142"/>
                  <a:ext cx="1868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86" name="Freihand 85">
                  <a:extLst>
                    <a:ext uri="{FF2B5EF4-FFF2-40B4-BE49-F238E27FC236}">
                      <a16:creationId xmlns:a16="http://schemas.microsoft.com/office/drawing/2014/main" id="{8B6F6969-F46A-D5EA-6373-C8E604CB8E11}"/>
                    </a:ext>
                  </a:extLst>
                </p14:cNvPr>
                <p14:cNvContentPartPr/>
                <p14:nvPr/>
              </p14:nvContentPartPr>
              <p14:xfrm>
                <a:off x="8488767" y="1051462"/>
                <a:ext cx="101880" cy="194040"/>
              </p14:xfrm>
            </p:contentPart>
          </mc:Choice>
          <mc:Fallback>
            <p:pic>
              <p:nvPicPr>
                <p:cNvPr id="86" name="Freihand 85">
                  <a:extLst>
                    <a:ext uri="{FF2B5EF4-FFF2-40B4-BE49-F238E27FC236}">
                      <a16:creationId xmlns:a16="http://schemas.microsoft.com/office/drawing/2014/main" id="{8B6F6969-F46A-D5EA-6373-C8E604CB8E11}"/>
                    </a:ext>
                  </a:extLst>
                </p:cNvPr>
                <p:cNvPicPr/>
                <p:nvPr/>
              </p:nvPicPr>
              <p:blipFill>
                <a:blip r:embed="rId886"/>
                <a:stretch>
                  <a:fillRect/>
                </a:stretch>
              </p:blipFill>
              <p:spPr>
                <a:xfrm>
                  <a:off x="8480127" y="1042822"/>
                  <a:ext cx="11952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87" name="Freihand 86">
                  <a:extLst>
                    <a:ext uri="{FF2B5EF4-FFF2-40B4-BE49-F238E27FC236}">
                      <a16:creationId xmlns:a16="http://schemas.microsoft.com/office/drawing/2014/main" id="{28F72D20-2D48-D76B-F354-B11860DB4CC7}"/>
                    </a:ext>
                  </a:extLst>
                </p14:cNvPr>
                <p14:cNvContentPartPr/>
                <p14:nvPr/>
              </p14:nvContentPartPr>
              <p14:xfrm>
                <a:off x="8600727" y="1144342"/>
                <a:ext cx="154800" cy="113760"/>
              </p14:xfrm>
            </p:contentPart>
          </mc:Choice>
          <mc:Fallback>
            <p:pic>
              <p:nvPicPr>
                <p:cNvPr id="87" name="Freihand 86">
                  <a:extLst>
                    <a:ext uri="{FF2B5EF4-FFF2-40B4-BE49-F238E27FC236}">
                      <a16:creationId xmlns:a16="http://schemas.microsoft.com/office/drawing/2014/main" id="{28F72D20-2D48-D76B-F354-B11860DB4CC7}"/>
                    </a:ext>
                  </a:extLst>
                </p:cNvPr>
                <p:cNvPicPr/>
                <p:nvPr/>
              </p:nvPicPr>
              <p:blipFill>
                <a:blip r:embed="rId888"/>
                <a:stretch>
                  <a:fillRect/>
                </a:stretch>
              </p:blipFill>
              <p:spPr>
                <a:xfrm>
                  <a:off x="8591727" y="1135702"/>
                  <a:ext cx="172440" cy="131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89">
            <p14:nvContentPartPr>
              <p14:cNvPr id="91" name="Freihand 90">
                <a:extLst>
                  <a:ext uri="{FF2B5EF4-FFF2-40B4-BE49-F238E27FC236}">
                    <a16:creationId xmlns:a16="http://schemas.microsoft.com/office/drawing/2014/main" id="{8818702B-9041-D356-C64D-180195792D04}"/>
                  </a:ext>
                </a:extLst>
              </p14:cNvPr>
              <p14:cNvContentPartPr/>
              <p14:nvPr/>
            </p14:nvContentPartPr>
            <p14:xfrm>
              <a:off x="4499607" y="1157302"/>
              <a:ext cx="11880" cy="10800"/>
            </p14:xfrm>
          </p:contentPart>
        </mc:Choice>
        <mc:Fallback>
          <p:pic>
            <p:nvPicPr>
              <p:cNvPr id="91" name="Freihand 90">
                <a:extLst>
                  <a:ext uri="{FF2B5EF4-FFF2-40B4-BE49-F238E27FC236}">
                    <a16:creationId xmlns:a16="http://schemas.microsoft.com/office/drawing/2014/main" id="{8818702B-9041-D356-C64D-180195792D04}"/>
                  </a:ext>
                </a:extLst>
              </p:cNvPr>
              <p:cNvPicPr/>
              <p:nvPr/>
            </p:nvPicPr>
            <p:blipFill>
              <a:blip r:embed="rId890"/>
              <a:stretch>
                <a:fillRect/>
              </a:stretch>
            </p:blipFill>
            <p:spPr>
              <a:xfrm>
                <a:off x="4495287" y="1152982"/>
                <a:ext cx="20520" cy="19440"/>
              </a:xfrm>
              <a:prstGeom prst="rect">
                <a:avLst/>
              </a:prstGeom>
            </p:spPr>
          </p:pic>
        </mc:Fallback>
      </mc:AlternateContent>
      <p:grpSp>
        <p:nvGrpSpPr>
          <p:cNvPr id="98" name="Gruppieren 97">
            <a:extLst>
              <a:ext uri="{FF2B5EF4-FFF2-40B4-BE49-F238E27FC236}">
                <a16:creationId xmlns:a16="http://schemas.microsoft.com/office/drawing/2014/main" id="{862DF8AF-74E9-24DD-3D9A-750F05D7A68D}"/>
              </a:ext>
            </a:extLst>
          </p:cNvPr>
          <p:cNvGrpSpPr/>
          <p:nvPr/>
        </p:nvGrpSpPr>
        <p:grpSpPr>
          <a:xfrm>
            <a:off x="4893447" y="323542"/>
            <a:ext cx="785160" cy="257760"/>
            <a:chOff x="4893447" y="323542"/>
            <a:chExt cx="785160" cy="257760"/>
          </a:xfrm>
        </p:grpSpPr>
        <mc:AlternateContent xmlns:mc="http://schemas.openxmlformats.org/markup-compatibility/2006">
          <mc:Choice xmlns:p14="http://schemas.microsoft.com/office/powerpoint/2010/main" Requires="p14">
            <p:contentPart p14:bwMode="auto" r:id="rId891">
              <p14:nvContentPartPr>
                <p14:cNvPr id="92" name="Freihand 91">
                  <a:extLst>
                    <a:ext uri="{FF2B5EF4-FFF2-40B4-BE49-F238E27FC236}">
                      <a16:creationId xmlns:a16="http://schemas.microsoft.com/office/drawing/2014/main" id="{1862063F-9E52-3E58-A001-E0B9B8628CA6}"/>
                    </a:ext>
                  </a:extLst>
                </p14:cNvPr>
                <p14:cNvContentPartPr/>
                <p14:nvPr/>
              </p14:nvContentPartPr>
              <p14:xfrm>
                <a:off x="4893447" y="374662"/>
                <a:ext cx="145080" cy="206640"/>
              </p14:xfrm>
            </p:contentPart>
          </mc:Choice>
          <mc:Fallback>
            <p:pic>
              <p:nvPicPr>
                <p:cNvPr id="92" name="Freihand 91">
                  <a:extLst>
                    <a:ext uri="{FF2B5EF4-FFF2-40B4-BE49-F238E27FC236}">
                      <a16:creationId xmlns:a16="http://schemas.microsoft.com/office/drawing/2014/main" id="{1862063F-9E52-3E58-A001-E0B9B8628CA6}"/>
                    </a:ext>
                  </a:extLst>
                </p:cNvPr>
                <p:cNvPicPr/>
                <p:nvPr/>
              </p:nvPicPr>
              <p:blipFill>
                <a:blip r:embed="rId892"/>
                <a:stretch>
                  <a:fillRect/>
                </a:stretch>
              </p:blipFill>
              <p:spPr>
                <a:xfrm>
                  <a:off x="4889127" y="370342"/>
                  <a:ext cx="15372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893">
              <p14:nvContentPartPr>
                <p14:cNvPr id="93" name="Freihand 92">
                  <a:extLst>
                    <a:ext uri="{FF2B5EF4-FFF2-40B4-BE49-F238E27FC236}">
                      <a16:creationId xmlns:a16="http://schemas.microsoft.com/office/drawing/2014/main" id="{105695DB-E3EA-F1B8-0097-5180F7ABE238}"/>
                    </a:ext>
                  </a:extLst>
                </p14:cNvPr>
                <p14:cNvContentPartPr/>
                <p14:nvPr/>
              </p14:nvContentPartPr>
              <p14:xfrm>
                <a:off x="5088927" y="323542"/>
                <a:ext cx="16560" cy="119160"/>
              </p14:xfrm>
            </p:contentPart>
          </mc:Choice>
          <mc:Fallback>
            <p:pic>
              <p:nvPicPr>
                <p:cNvPr id="93" name="Freihand 92">
                  <a:extLst>
                    <a:ext uri="{FF2B5EF4-FFF2-40B4-BE49-F238E27FC236}">
                      <a16:creationId xmlns:a16="http://schemas.microsoft.com/office/drawing/2014/main" id="{105695DB-E3EA-F1B8-0097-5180F7ABE238}"/>
                    </a:ext>
                  </a:extLst>
                </p:cNvPr>
                <p:cNvPicPr/>
                <p:nvPr/>
              </p:nvPicPr>
              <p:blipFill>
                <a:blip r:embed="rId894"/>
                <a:stretch>
                  <a:fillRect/>
                </a:stretch>
              </p:blipFill>
              <p:spPr>
                <a:xfrm>
                  <a:off x="5084607" y="319222"/>
                  <a:ext cx="252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94" name="Freihand 93">
                  <a:extLst>
                    <a:ext uri="{FF2B5EF4-FFF2-40B4-BE49-F238E27FC236}">
                      <a16:creationId xmlns:a16="http://schemas.microsoft.com/office/drawing/2014/main" id="{A60B481B-8457-2228-95B0-3DB915C7588D}"/>
                    </a:ext>
                  </a:extLst>
                </p14:cNvPr>
                <p14:cNvContentPartPr/>
                <p14:nvPr/>
              </p14:nvContentPartPr>
              <p14:xfrm>
                <a:off x="5140767" y="458902"/>
                <a:ext cx="151920" cy="15840"/>
              </p14:xfrm>
            </p:contentPart>
          </mc:Choice>
          <mc:Fallback>
            <p:pic>
              <p:nvPicPr>
                <p:cNvPr id="94" name="Freihand 93">
                  <a:extLst>
                    <a:ext uri="{FF2B5EF4-FFF2-40B4-BE49-F238E27FC236}">
                      <a16:creationId xmlns:a16="http://schemas.microsoft.com/office/drawing/2014/main" id="{A60B481B-8457-2228-95B0-3DB915C7588D}"/>
                    </a:ext>
                  </a:extLst>
                </p:cNvPr>
                <p:cNvPicPr/>
                <p:nvPr/>
              </p:nvPicPr>
              <p:blipFill>
                <a:blip r:embed="rId896"/>
                <a:stretch>
                  <a:fillRect/>
                </a:stretch>
              </p:blipFill>
              <p:spPr>
                <a:xfrm>
                  <a:off x="5136447" y="454582"/>
                  <a:ext cx="1605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897">
              <p14:nvContentPartPr>
                <p14:cNvPr id="95" name="Freihand 94">
                  <a:extLst>
                    <a:ext uri="{FF2B5EF4-FFF2-40B4-BE49-F238E27FC236}">
                      <a16:creationId xmlns:a16="http://schemas.microsoft.com/office/drawing/2014/main" id="{BE890427-2B0B-663D-7E4D-BA134D7B5020}"/>
                    </a:ext>
                  </a:extLst>
                </p14:cNvPr>
                <p14:cNvContentPartPr/>
                <p14:nvPr/>
              </p14:nvContentPartPr>
              <p14:xfrm>
                <a:off x="5140767" y="505342"/>
                <a:ext cx="170280" cy="12240"/>
              </p14:xfrm>
            </p:contentPart>
          </mc:Choice>
          <mc:Fallback>
            <p:pic>
              <p:nvPicPr>
                <p:cNvPr id="95" name="Freihand 94">
                  <a:extLst>
                    <a:ext uri="{FF2B5EF4-FFF2-40B4-BE49-F238E27FC236}">
                      <a16:creationId xmlns:a16="http://schemas.microsoft.com/office/drawing/2014/main" id="{BE890427-2B0B-663D-7E4D-BA134D7B5020}"/>
                    </a:ext>
                  </a:extLst>
                </p:cNvPr>
                <p:cNvPicPr/>
                <p:nvPr/>
              </p:nvPicPr>
              <p:blipFill>
                <a:blip r:embed="rId898"/>
                <a:stretch>
                  <a:fillRect/>
                </a:stretch>
              </p:blipFill>
              <p:spPr>
                <a:xfrm>
                  <a:off x="5136447" y="501022"/>
                  <a:ext cx="1789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899">
              <p14:nvContentPartPr>
                <p14:cNvPr id="96" name="Freihand 95">
                  <a:extLst>
                    <a:ext uri="{FF2B5EF4-FFF2-40B4-BE49-F238E27FC236}">
                      <a16:creationId xmlns:a16="http://schemas.microsoft.com/office/drawing/2014/main" id="{3D0CA093-9A30-AF23-DA05-E1BEC3BE8CC3}"/>
                    </a:ext>
                  </a:extLst>
                </p14:cNvPr>
                <p14:cNvContentPartPr/>
                <p14:nvPr/>
              </p14:nvContentPartPr>
              <p14:xfrm>
                <a:off x="5356767" y="358102"/>
                <a:ext cx="67680" cy="177480"/>
              </p14:xfrm>
            </p:contentPart>
          </mc:Choice>
          <mc:Fallback>
            <p:pic>
              <p:nvPicPr>
                <p:cNvPr id="96" name="Freihand 95">
                  <a:extLst>
                    <a:ext uri="{FF2B5EF4-FFF2-40B4-BE49-F238E27FC236}">
                      <a16:creationId xmlns:a16="http://schemas.microsoft.com/office/drawing/2014/main" id="{3D0CA093-9A30-AF23-DA05-E1BEC3BE8CC3}"/>
                    </a:ext>
                  </a:extLst>
                </p:cNvPr>
                <p:cNvPicPr/>
                <p:nvPr/>
              </p:nvPicPr>
              <p:blipFill>
                <a:blip r:embed="rId900"/>
                <a:stretch>
                  <a:fillRect/>
                </a:stretch>
              </p:blipFill>
              <p:spPr>
                <a:xfrm>
                  <a:off x="5352447" y="353782"/>
                  <a:ext cx="763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97" name="Freihand 96">
                  <a:extLst>
                    <a:ext uri="{FF2B5EF4-FFF2-40B4-BE49-F238E27FC236}">
                      <a16:creationId xmlns:a16="http://schemas.microsoft.com/office/drawing/2014/main" id="{07E6DC6C-5B44-A6D8-D8C6-554F578504D9}"/>
                    </a:ext>
                  </a:extLst>
                </p14:cNvPr>
                <p14:cNvContentPartPr/>
                <p14:nvPr/>
              </p14:nvContentPartPr>
              <p14:xfrm>
                <a:off x="5540007" y="412822"/>
                <a:ext cx="138600" cy="122760"/>
              </p14:xfrm>
            </p:contentPart>
          </mc:Choice>
          <mc:Fallback>
            <p:pic>
              <p:nvPicPr>
                <p:cNvPr id="97" name="Freihand 96">
                  <a:extLst>
                    <a:ext uri="{FF2B5EF4-FFF2-40B4-BE49-F238E27FC236}">
                      <a16:creationId xmlns:a16="http://schemas.microsoft.com/office/drawing/2014/main" id="{07E6DC6C-5B44-A6D8-D8C6-554F578504D9}"/>
                    </a:ext>
                  </a:extLst>
                </p:cNvPr>
                <p:cNvPicPr/>
                <p:nvPr/>
              </p:nvPicPr>
              <p:blipFill>
                <a:blip r:embed="rId902"/>
                <a:stretch>
                  <a:fillRect/>
                </a:stretch>
              </p:blipFill>
              <p:spPr>
                <a:xfrm>
                  <a:off x="5535687" y="408502"/>
                  <a:ext cx="147240" cy="131400"/>
                </a:xfrm>
                <a:prstGeom prst="rect">
                  <a:avLst/>
                </a:prstGeom>
              </p:spPr>
            </p:pic>
          </mc:Fallback>
        </mc:AlternateContent>
      </p:grpSp>
      <p:grpSp>
        <p:nvGrpSpPr>
          <p:cNvPr id="108" name="Gruppieren 107">
            <a:extLst>
              <a:ext uri="{FF2B5EF4-FFF2-40B4-BE49-F238E27FC236}">
                <a16:creationId xmlns:a16="http://schemas.microsoft.com/office/drawing/2014/main" id="{3DF7F733-E19F-A5C7-145C-36398A9F6D92}"/>
              </a:ext>
            </a:extLst>
          </p:cNvPr>
          <p:cNvGrpSpPr/>
          <p:nvPr/>
        </p:nvGrpSpPr>
        <p:grpSpPr>
          <a:xfrm>
            <a:off x="9231807" y="992422"/>
            <a:ext cx="1718280" cy="302400"/>
            <a:chOff x="9231807" y="992422"/>
            <a:chExt cx="1718280" cy="302400"/>
          </a:xfrm>
        </p:grpSpPr>
        <mc:AlternateContent xmlns:mc="http://schemas.openxmlformats.org/markup-compatibility/2006">
          <mc:Choice xmlns:p14="http://schemas.microsoft.com/office/powerpoint/2010/main" Requires="p14">
            <p:contentPart p14:bwMode="auto" r:id="rId903">
              <p14:nvContentPartPr>
                <p14:cNvPr id="99" name="Freihand 98">
                  <a:extLst>
                    <a:ext uri="{FF2B5EF4-FFF2-40B4-BE49-F238E27FC236}">
                      <a16:creationId xmlns:a16="http://schemas.microsoft.com/office/drawing/2014/main" id="{64A71E2C-D7EE-434E-A4AE-3F90881C65B9}"/>
                    </a:ext>
                  </a:extLst>
                </p14:cNvPr>
                <p14:cNvContentPartPr/>
                <p14:nvPr/>
              </p14:nvContentPartPr>
              <p14:xfrm>
                <a:off x="9231807" y="1092862"/>
                <a:ext cx="187560" cy="201960"/>
              </p14:xfrm>
            </p:contentPart>
          </mc:Choice>
          <mc:Fallback>
            <p:pic>
              <p:nvPicPr>
                <p:cNvPr id="99" name="Freihand 98">
                  <a:extLst>
                    <a:ext uri="{FF2B5EF4-FFF2-40B4-BE49-F238E27FC236}">
                      <a16:creationId xmlns:a16="http://schemas.microsoft.com/office/drawing/2014/main" id="{64A71E2C-D7EE-434E-A4AE-3F90881C65B9}"/>
                    </a:ext>
                  </a:extLst>
                </p:cNvPr>
                <p:cNvPicPr/>
                <p:nvPr/>
              </p:nvPicPr>
              <p:blipFill>
                <a:blip r:embed="rId904"/>
                <a:stretch>
                  <a:fillRect/>
                </a:stretch>
              </p:blipFill>
              <p:spPr>
                <a:xfrm>
                  <a:off x="9227487" y="1088542"/>
                  <a:ext cx="1962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905">
              <p14:nvContentPartPr>
                <p14:cNvPr id="100" name="Freihand 99">
                  <a:extLst>
                    <a:ext uri="{FF2B5EF4-FFF2-40B4-BE49-F238E27FC236}">
                      <a16:creationId xmlns:a16="http://schemas.microsoft.com/office/drawing/2014/main" id="{871693AD-8308-37A4-93BA-0CF20CF57678}"/>
                    </a:ext>
                  </a:extLst>
                </p14:cNvPr>
                <p14:cNvContentPartPr/>
                <p14:nvPr/>
              </p14:nvContentPartPr>
              <p14:xfrm>
                <a:off x="9483807" y="992422"/>
                <a:ext cx="30240" cy="113760"/>
              </p14:xfrm>
            </p:contentPart>
          </mc:Choice>
          <mc:Fallback>
            <p:pic>
              <p:nvPicPr>
                <p:cNvPr id="100" name="Freihand 99">
                  <a:extLst>
                    <a:ext uri="{FF2B5EF4-FFF2-40B4-BE49-F238E27FC236}">
                      <a16:creationId xmlns:a16="http://schemas.microsoft.com/office/drawing/2014/main" id="{871693AD-8308-37A4-93BA-0CF20CF57678}"/>
                    </a:ext>
                  </a:extLst>
                </p:cNvPr>
                <p:cNvPicPr/>
                <p:nvPr/>
              </p:nvPicPr>
              <p:blipFill>
                <a:blip r:embed="rId906"/>
                <a:stretch>
                  <a:fillRect/>
                </a:stretch>
              </p:blipFill>
              <p:spPr>
                <a:xfrm>
                  <a:off x="9479487" y="988102"/>
                  <a:ext cx="388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907">
              <p14:nvContentPartPr>
                <p14:cNvPr id="101" name="Freihand 100">
                  <a:extLst>
                    <a:ext uri="{FF2B5EF4-FFF2-40B4-BE49-F238E27FC236}">
                      <a16:creationId xmlns:a16="http://schemas.microsoft.com/office/drawing/2014/main" id="{4DC50DD4-7D13-82DE-29EC-168175E0DFB1}"/>
                    </a:ext>
                  </a:extLst>
                </p14:cNvPr>
                <p14:cNvContentPartPr/>
                <p14:nvPr/>
              </p14:nvContentPartPr>
              <p14:xfrm>
                <a:off x="9615567" y="1140382"/>
                <a:ext cx="146520" cy="68400"/>
              </p14:xfrm>
            </p:contentPart>
          </mc:Choice>
          <mc:Fallback>
            <p:pic>
              <p:nvPicPr>
                <p:cNvPr id="101" name="Freihand 100">
                  <a:extLst>
                    <a:ext uri="{FF2B5EF4-FFF2-40B4-BE49-F238E27FC236}">
                      <a16:creationId xmlns:a16="http://schemas.microsoft.com/office/drawing/2014/main" id="{4DC50DD4-7D13-82DE-29EC-168175E0DFB1}"/>
                    </a:ext>
                  </a:extLst>
                </p:cNvPr>
                <p:cNvPicPr/>
                <p:nvPr/>
              </p:nvPicPr>
              <p:blipFill>
                <a:blip r:embed="rId908"/>
                <a:stretch>
                  <a:fillRect/>
                </a:stretch>
              </p:blipFill>
              <p:spPr>
                <a:xfrm>
                  <a:off x="9611247" y="1136062"/>
                  <a:ext cx="1551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909">
              <p14:nvContentPartPr>
                <p14:cNvPr id="103" name="Freihand 102">
                  <a:extLst>
                    <a:ext uri="{FF2B5EF4-FFF2-40B4-BE49-F238E27FC236}">
                      <a16:creationId xmlns:a16="http://schemas.microsoft.com/office/drawing/2014/main" id="{24D4B5A9-A9D7-D966-E6F1-98F866CB63B0}"/>
                    </a:ext>
                  </a:extLst>
                </p14:cNvPr>
                <p14:cNvContentPartPr/>
                <p14:nvPr/>
              </p14:nvContentPartPr>
              <p14:xfrm>
                <a:off x="9893487" y="1104742"/>
                <a:ext cx="122760" cy="142560"/>
              </p14:xfrm>
            </p:contentPart>
          </mc:Choice>
          <mc:Fallback>
            <p:pic>
              <p:nvPicPr>
                <p:cNvPr id="103" name="Freihand 102">
                  <a:extLst>
                    <a:ext uri="{FF2B5EF4-FFF2-40B4-BE49-F238E27FC236}">
                      <a16:creationId xmlns:a16="http://schemas.microsoft.com/office/drawing/2014/main" id="{24D4B5A9-A9D7-D966-E6F1-98F866CB63B0}"/>
                    </a:ext>
                  </a:extLst>
                </p:cNvPr>
                <p:cNvPicPr/>
                <p:nvPr/>
              </p:nvPicPr>
              <p:blipFill>
                <a:blip r:embed="rId910"/>
                <a:stretch>
                  <a:fillRect/>
                </a:stretch>
              </p:blipFill>
              <p:spPr>
                <a:xfrm>
                  <a:off x="9889167" y="1100422"/>
                  <a:ext cx="1314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911">
              <p14:nvContentPartPr>
                <p14:cNvPr id="104" name="Freihand 103">
                  <a:extLst>
                    <a:ext uri="{FF2B5EF4-FFF2-40B4-BE49-F238E27FC236}">
                      <a16:creationId xmlns:a16="http://schemas.microsoft.com/office/drawing/2014/main" id="{B145DAE4-E43A-0E24-FF41-C5D04EC873FB}"/>
                    </a:ext>
                  </a:extLst>
                </p14:cNvPr>
                <p14:cNvContentPartPr/>
                <p14:nvPr/>
              </p14:nvContentPartPr>
              <p14:xfrm>
                <a:off x="10114167" y="1129942"/>
                <a:ext cx="136080" cy="110160"/>
              </p14:xfrm>
            </p:contentPart>
          </mc:Choice>
          <mc:Fallback>
            <p:pic>
              <p:nvPicPr>
                <p:cNvPr id="104" name="Freihand 103">
                  <a:extLst>
                    <a:ext uri="{FF2B5EF4-FFF2-40B4-BE49-F238E27FC236}">
                      <a16:creationId xmlns:a16="http://schemas.microsoft.com/office/drawing/2014/main" id="{B145DAE4-E43A-0E24-FF41-C5D04EC873FB}"/>
                    </a:ext>
                  </a:extLst>
                </p:cNvPr>
                <p:cNvPicPr/>
                <p:nvPr/>
              </p:nvPicPr>
              <p:blipFill>
                <a:blip r:embed="rId912"/>
                <a:stretch>
                  <a:fillRect/>
                </a:stretch>
              </p:blipFill>
              <p:spPr>
                <a:xfrm>
                  <a:off x="10109847" y="1125622"/>
                  <a:ext cx="1447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913">
              <p14:nvContentPartPr>
                <p14:cNvPr id="105" name="Freihand 104">
                  <a:extLst>
                    <a:ext uri="{FF2B5EF4-FFF2-40B4-BE49-F238E27FC236}">
                      <a16:creationId xmlns:a16="http://schemas.microsoft.com/office/drawing/2014/main" id="{447544FA-286E-4084-3C65-512F084E4886}"/>
                    </a:ext>
                  </a:extLst>
                </p14:cNvPr>
                <p14:cNvContentPartPr/>
                <p14:nvPr/>
              </p14:nvContentPartPr>
              <p14:xfrm>
                <a:off x="10353927" y="1123822"/>
                <a:ext cx="127440" cy="144360"/>
              </p14:xfrm>
            </p:contentPart>
          </mc:Choice>
          <mc:Fallback>
            <p:pic>
              <p:nvPicPr>
                <p:cNvPr id="105" name="Freihand 104">
                  <a:extLst>
                    <a:ext uri="{FF2B5EF4-FFF2-40B4-BE49-F238E27FC236}">
                      <a16:creationId xmlns:a16="http://schemas.microsoft.com/office/drawing/2014/main" id="{447544FA-286E-4084-3C65-512F084E4886}"/>
                    </a:ext>
                  </a:extLst>
                </p:cNvPr>
                <p:cNvPicPr/>
                <p:nvPr/>
              </p:nvPicPr>
              <p:blipFill>
                <a:blip r:embed="rId914"/>
                <a:stretch>
                  <a:fillRect/>
                </a:stretch>
              </p:blipFill>
              <p:spPr>
                <a:xfrm>
                  <a:off x="10349607" y="1119502"/>
                  <a:ext cx="1360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915">
              <p14:nvContentPartPr>
                <p14:cNvPr id="106" name="Freihand 105">
                  <a:extLst>
                    <a:ext uri="{FF2B5EF4-FFF2-40B4-BE49-F238E27FC236}">
                      <a16:creationId xmlns:a16="http://schemas.microsoft.com/office/drawing/2014/main" id="{B0C61173-AA1A-2669-AB2D-78638A301FB0}"/>
                    </a:ext>
                  </a:extLst>
                </p14:cNvPr>
                <p14:cNvContentPartPr/>
                <p14:nvPr/>
              </p14:nvContentPartPr>
              <p14:xfrm>
                <a:off x="10560927" y="1111942"/>
                <a:ext cx="154800" cy="151920"/>
              </p14:xfrm>
            </p:contentPart>
          </mc:Choice>
          <mc:Fallback>
            <p:pic>
              <p:nvPicPr>
                <p:cNvPr id="106" name="Freihand 105">
                  <a:extLst>
                    <a:ext uri="{FF2B5EF4-FFF2-40B4-BE49-F238E27FC236}">
                      <a16:creationId xmlns:a16="http://schemas.microsoft.com/office/drawing/2014/main" id="{B0C61173-AA1A-2669-AB2D-78638A301FB0}"/>
                    </a:ext>
                  </a:extLst>
                </p:cNvPr>
                <p:cNvPicPr/>
                <p:nvPr/>
              </p:nvPicPr>
              <p:blipFill>
                <a:blip r:embed="rId916"/>
                <a:stretch>
                  <a:fillRect/>
                </a:stretch>
              </p:blipFill>
              <p:spPr>
                <a:xfrm>
                  <a:off x="10556607" y="1107622"/>
                  <a:ext cx="1634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917">
              <p14:nvContentPartPr>
                <p14:cNvPr id="107" name="Freihand 106">
                  <a:extLst>
                    <a:ext uri="{FF2B5EF4-FFF2-40B4-BE49-F238E27FC236}">
                      <a16:creationId xmlns:a16="http://schemas.microsoft.com/office/drawing/2014/main" id="{5830527D-D01E-4940-7F90-A4AF7D21BA4A}"/>
                    </a:ext>
                  </a:extLst>
                </p14:cNvPr>
                <p14:cNvContentPartPr/>
                <p14:nvPr/>
              </p14:nvContentPartPr>
              <p14:xfrm>
                <a:off x="10765407" y="1107262"/>
                <a:ext cx="184680" cy="171720"/>
              </p14:xfrm>
            </p:contentPart>
          </mc:Choice>
          <mc:Fallback>
            <p:pic>
              <p:nvPicPr>
                <p:cNvPr id="107" name="Freihand 106">
                  <a:extLst>
                    <a:ext uri="{FF2B5EF4-FFF2-40B4-BE49-F238E27FC236}">
                      <a16:creationId xmlns:a16="http://schemas.microsoft.com/office/drawing/2014/main" id="{5830527D-D01E-4940-7F90-A4AF7D21BA4A}"/>
                    </a:ext>
                  </a:extLst>
                </p:cNvPr>
                <p:cNvPicPr/>
                <p:nvPr/>
              </p:nvPicPr>
              <p:blipFill>
                <a:blip r:embed="rId918"/>
                <a:stretch>
                  <a:fillRect/>
                </a:stretch>
              </p:blipFill>
              <p:spPr>
                <a:xfrm>
                  <a:off x="10761087" y="1102942"/>
                  <a:ext cx="193320" cy="180360"/>
                </a:xfrm>
                <a:prstGeom prst="rect">
                  <a:avLst/>
                </a:prstGeom>
              </p:spPr>
            </p:pic>
          </mc:Fallback>
        </mc:AlternateContent>
      </p:grpSp>
      <p:grpSp>
        <p:nvGrpSpPr>
          <p:cNvPr id="112" name="Gruppieren 111">
            <a:extLst>
              <a:ext uri="{FF2B5EF4-FFF2-40B4-BE49-F238E27FC236}">
                <a16:creationId xmlns:a16="http://schemas.microsoft.com/office/drawing/2014/main" id="{B774F3C8-F64B-C9B1-BC11-8D65EB0B0C82}"/>
              </a:ext>
            </a:extLst>
          </p:cNvPr>
          <p:cNvGrpSpPr/>
          <p:nvPr/>
        </p:nvGrpSpPr>
        <p:grpSpPr>
          <a:xfrm>
            <a:off x="10573527" y="749062"/>
            <a:ext cx="387000" cy="230760"/>
            <a:chOff x="10573527" y="749062"/>
            <a:chExt cx="387000" cy="230760"/>
          </a:xfrm>
        </p:grpSpPr>
        <mc:AlternateContent xmlns:mc="http://schemas.openxmlformats.org/markup-compatibility/2006">
          <mc:Choice xmlns:p14="http://schemas.microsoft.com/office/powerpoint/2010/main" Requires="p14">
            <p:contentPart p14:bwMode="auto" r:id="rId919">
              <p14:nvContentPartPr>
                <p14:cNvPr id="109" name="Freihand 108">
                  <a:extLst>
                    <a:ext uri="{FF2B5EF4-FFF2-40B4-BE49-F238E27FC236}">
                      <a16:creationId xmlns:a16="http://schemas.microsoft.com/office/drawing/2014/main" id="{6845DFEE-62D9-B1BA-B1E3-5E306F0363BD}"/>
                    </a:ext>
                  </a:extLst>
                </p14:cNvPr>
                <p14:cNvContentPartPr/>
                <p14:nvPr/>
              </p14:nvContentPartPr>
              <p14:xfrm>
                <a:off x="10726527" y="918982"/>
                <a:ext cx="62280" cy="60840"/>
              </p14:xfrm>
            </p:contentPart>
          </mc:Choice>
          <mc:Fallback>
            <p:pic>
              <p:nvPicPr>
                <p:cNvPr id="109" name="Freihand 108">
                  <a:extLst>
                    <a:ext uri="{FF2B5EF4-FFF2-40B4-BE49-F238E27FC236}">
                      <a16:creationId xmlns:a16="http://schemas.microsoft.com/office/drawing/2014/main" id="{6845DFEE-62D9-B1BA-B1E3-5E306F0363BD}"/>
                    </a:ext>
                  </a:extLst>
                </p:cNvPr>
                <p:cNvPicPr/>
                <p:nvPr/>
              </p:nvPicPr>
              <p:blipFill>
                <a:blip r:embed="rId920"/>
                <a:stretch>
                  <a:fillRect/>
                </a:stretch>
              </p:blipFill>
              <p:spPr>
                <a:xfrm>
                  <a:off x="10722207" y="914662"/>
                  <a:ext cx="709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921">
              <p14:nvContentPartPr>
                <p14:cNvPr id="110" name="Freihand 109">
                  <a:extLst>
                    <a:ext uri="{FF2B5EF4-FFF2-40B4-BE49-F238E27FC236}">
                      <a16:creationId xmlns:a16="http://schemas.microsoft.com/office/drawing/2014/main" id="{23772343-7F98-078F-95B4-678DEF8ACA35}"/>
                    </a:ext>
                  </a:extLst>
                </p14:cNvPr>
                <p14:cNvContentPartPr/>
                <p14:nvPr/>
              </p14:nvContentPartPr>
              <p14:xfrm>
                <a:off x="10573527" y="749062"/>
                <a:ext cx="185400" cy="122400"/>
              </p14:xfrm>
            </p:contentPart>
          </mc:Choice>
          <mc:Fallback>
            <p:pic>
              <p:nvPicPr>
                <p:cNvPr id="110" name="Freihand 109">
                  <a:extLst>
                    <a:ext uri="{FF2B5EF4-FFF2-40B4-BE49-F238E27FC236}">
                      <a16:creationId xmlns:a16="http://schemas.microsoft.com/office/drawing/2014/main" id="{23772343-7F98-078F-95B4-678DEF8ACA35}"/>
                    </a:ext>
                  </a:extLst>
                </p:cNvPr>
                <p:cNvPicPr/>
                <p:nvPr/>
              </p:nvPicPr>
              <p:blipFill>
                <a:blip r:embed="rId922"/>
                <a:stretch>
                  <a:fillRect/>
                </a:stretch>
              </p:blipFill>
              <p:spPr>
                <a:xfrm>
                  <a:off x="10569207" y="744742"/>
                  <a:ext cx="1940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923">
              <p14:nvContentPartPr>
                <p14:cNvPr id="111" name="Freihand 110">
                  <a:extLst>
                    <a:ext uri="{FF2B5EF4-FFF2-40B4-BE49-F238E27FC236}">
                      <a16:creationId xmlns:a16="http://schemas.microsoft.com/office/drawing/2014/main" id="{F2E2BEFD-ADAA-9B43-116E-4883826A1959}"/>
                    </a:ext>
                  </a:extLst>
                </p14:cNvPr>
                <p14:cNvContentPartPr/>
                <p14:nvPr/>
              </p14:nvContentPartPr>
              <p14:xfrm>
                <a:off x="10807887" y="759502"/>
                <a:ext cx="152640" cy="91080"/>
              </p14:xfrm>
            </p:contentPart>
          </mc:Choice>
          <mc:Fallback>
            <p:pic>
              <p:nvPicPr>
                <p:cNvPr id="111" name="Freihand 110">
                  <a:extLst>
                    <a:ext uri="{FF2B5EF4-FFF2-40B4-BE49-F238E27FC236}">
                      <a16:creationId xmlns:a16="http://schemas.microsoft.com/office/drawing/2014/main" id="{F2E2BEFD-ADAA-9B43-116E-4883826A1959}"/>
                    </a:ext>
                  </a:extLst>
                </p:cNvPr>
                <p:cNvPicPr/>
                <p:nvPr/>
              </p:nvPicPr>
              <p:blipFill>
                <a:blip r:embed="rId924"/>
                <a:stretch>
                  <a:fillRect/>
                </a:stretch>
              </p:blipFill>
              <p:spPr>
                <a:xfrm>
                  <a:off x="10803567" y="755182"/>
                  <a:ext cx="161280" cy="99720"/>
                </a:xfrm>
                <a:prstGeom prst="rect">
                  <a:avLst/>
                </a:prstGeom>
              </p:spPr>
            </p:pic>
          </mc:Fallback>
        </mc:AlternateContent>
      </p:grpSp>
      <p:grpSp>
        <p:nvGrpSpPr>
          <p:cNvPr id="117" name="Gruppieren 116">
            <a:extLst>
              <a:ext uri="{FF2B5EF4-FFF2-40B4-BE49-F238E27FC236}">
                <a16:creationId xmlns:a16="http://schemas.microsoft.com/office/drawing/2014/main" id="{1347FE01-BB64-BC16-DC62-B1CD9DABD15A}"/>
              </a:ext>
            </a:extLst>
          </p:cNvPr>
          <p:cNvGrpSpPr/>
          <p:nvPr/>
        </p:nvGrpSpPr>
        <p:grpSpPr>
          <a:xfrm>
            <a:off x="11126487" y="1075222"/>
            <a:ext cx="672840" cy="228240"/>
            <a:chOff x="11126487" y="1075222"/>
            <a:chExt cx="672840" cy="228240"/>
          </a:xfrm>
        </p:grpSpPr>
        <mc:AlternateContent xmlns:mc="http://schemas.openxmlformats.org/markup-compatibility/2006">
          <mc:Choice xmlns:p14="http://schemas.microsoft.com/office/powerpoint/2010/main" Requires="p14">
            <p:contentPart p14:bwMode="auto" r:id="rId925">
              <p14:nvContentPartPr>
                <p14:cNvPr id="113" name="Freihand 112">
                  <a:extLst>
                    <a:ext uri="{FF2B5EF4-FFF2-40B4-BE49-F238E27FC236}">
                      <a16:creationId xmlns:a16="http://schemas.microsoft.com/office/drawing/2014/main" id="{82D4B171-3CB3-C6F9-1BA0-65CF4D4A301F}"/>
                    </a:ext>
                  </a:extLst>
                </p14:cNvPr>
                <p14:cNvContentPartPr/>
                <p14:nvPr/>
              </p14:nvContentPartPr>
              <p14:xfrm>
                <a:off x="11126487" y="1178542"/>
                <a:ext cx="209160" cy="10800"/>
              </p14:xfrm>
            </p:contentPart>
          </mc:Choice>
          <mc:Fallback>
            <p:pic>
              <p:nvPicPr>
                <p:cNvPr id="113" name="Freihand 112">
                  <a:extLst>
                    <a:ext uri="{FF2B5EF4-FFF2-40B4-BE49-F238E27FC236}">
                      <a16:creationId xmlns:a16="http://schemas.microsoft.com/office/drawing/2014/main" id="{82D4B171-3CB3-C6F9-1BA0-65CF4D4A301F}"/>
                    </a:ext>
                  </a:extLst>
                </p:cNvPr>
                <p:cNvPicPr/>
                <p:nvPr/>
              </p:nvPicPr>
              <p:blipFill>
                <a:blip r:embed="rId926"/>
                <a:stretch>
                  <a:fillRect/>
                </a:stretch>
              </p:blipFill>
              <p:spPr>
                <a:xfrm>
                  <a:off x="11122167" y="1174222"/>
                  <a:ext cx="2178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927">
              <p14:nvContentPartPr>
                <p14:cNvPr id="114" name="Freihand 113">
                  <a:extLst>
                    <a:ext uri="{FF2B5EF4-FFF2-40B4-BE49-F238E27FC236}">
                      <a16:creationId xmlns:a16="http://schemas.microsoft.com/office/drawing/2014/main" id="{17E0E0D6-8631-94A0-522B-2E255EC450EE}"/>
                    </a:ext>
                  </a:extLst>
                </p14:cNvPr>
                <p14:cNvContentPartPr/>
                <p14:nvPr/>
              </p14:nvContentPartPr>
              <p14:xfrm>
                <a:off x="11178327" y="1222462"/>
                <a:ext cx="182880" cy="26280"/>
              </p14:xfrm>
            </p:contentPart>
          </mc:Choice>
          <mc:Fallback>
            <p:pic>
              <p:nvPicPr>
                <p:cNvPr id="114" name="Freihand 113">
                  <a:extLst>
                    <a:ext uri="{FF2B5EF4-FFF2-40B4-BE49-F238E27FC236}">
                      <a16:creationId xmlns:a16="http://schemas.microsoft.com/office/drawing/2014/main" id="{17E0E0D6-8631-94A0-522B-2E255EC450EE}"/>
                    </a:ext>
                  </a:extLst>
                </p:cNvPr>
                <p:cNvPicPr/>
                <p:nvPr/>
              </p:nvPicPr>
              <p:blipFill>
                <a:blip r:embed="rId928"/>
                <a:stretch>
                  <a:fillRect/>
                </a:stretch>
              </p:blipFill>
              <p:spPr>
                <a:xfrm>
                  <a:off x="11174007" y="1218142"/>
                  <a:ext cx="1915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929">
              <p14:nvContentPartPr>
                <p14:cNvPr id="115" name="Freihand 114">
                  <a:extLst>
                    <a:ext uri="{FF2B5EF4-FFF2-40B4-BE49-F238E27FC236}">
                      <a16:creationId xmlns:a16="http://schemas.microsoft.com/office/drawing/2014/main" id="{76F1A4C8-62F7-9306-C570-01582DCB310D}"/>
                    </a:ext>
                  </a:extLst>
                </p14:cNvPr>
                <p14:cNvContentPartPr/>
                <p14:nvPr/>
              </p14:nvContentPartPr>
              <p14:xfrm>
                <a:off x="11422407" y="1075222"/>
                <a:ext cx="109800" cy="228240"/>
              </p14:xfrm>
            </p:contentPart>
          </mc:Choice>
          <mc:Fallback>
            <p:pic>
              <p:nvPicPr>
                <p:cNvPr id="115" name="Freihand 114">
                  <a:extLst>
                    <a:ext uri="{FF2B5EF4-FFF2-40B4-BE49-F238E27FC236}">
                      <a16:creationId xmlns:a16="http://schemas.microsoft.com/office/drawing/2014/main" id="{76F1A4C8-62F7-9306-C570-01582DCB310D}"/>
                    </a:ext>
                  </a:extLst>
                </p:cNvPr>
                <p:cNvPicPr/>
                <p:nvPr/>
              </p:nvPicPr>
              <p:blipFill>
                <a:blip r:embed="rId930"/>
                <a:stretch>
                  <a:fillRect/>
                </a:stretch>
              </p:blipFill>
              <p:spPr>
                <a:xfrm>
                  <a:off x="11418087" y="1070902"/>
                  <a:ext cx="11844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931">
              <p14:nvContentPartPr>
                <p14:cNvPr id="116" name="Freihand 115">
                  <a:extLst>
                    <a:ext uri="{FF2B5EF4-FFF2-40B4-BE49-F238E27FC236}">
                      <a16:creationId xmlns:a16="http://schemas.microsoft.com/office/drawing/2014/main" id="{5396E824-8601-F087-4B1E-D99EE492FED1}"/>
                    </a:ext>
                  </a:extLst>
                </p14:cNvPr>
                <p14:cNvContentPartPr/>
                <p14:nvPr/>
              </p14:nvContentPartPr>
              <p14:xfrm>
                <a:off x="11612127" y="1141462"/>
                <a:ext cx="187200" cy="154800"/>
              </p14:xfrm>
            </p:contentPart>
          </mc:Choice>
          <mc:Fallback>
            <p:pic>
              <p:nvPicPr>
                <p:cNvPr id="116" name="Freihand 115">
                  <a:extLst>
                    <a:ext uri="{FF2B5EF4-FFF2-40B4-BE49-F238E27FC236}">
                      <a16:creationId xmlns:a16="http://schemas.microsoft.com/office/drawing/2014/main" id="{5396E824-8601-F087-4B1E-D99EE492FED1}"/>
                    </a:ext>
                  </a:extLst>
                </p:cNvPr>
                <p:cNvPicPr/>
                <p:nvPr/>
              </p:nvPicPr>
              <p:blipFill>
                <a:blip r:embed="rId932"/>
                <a:stretch>
                  <a:fillRect/>
                </a:stretch>
              </p:blipFill>
              <p:spPr>
                <a:xfrm>
                  <a:off x="11607807" y="1137142"/>
                  <a:ext cx="195840" cy="163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33">
            <p14:nvContentPartPr>
              <p14:cNvPr id="135" name="Freihand 134">
                <a:extLst>
                  <a:ext uri="{FF2B5EF4-FFF2-40B4-BE49-F238E27FC236}">
                    <a16:creationId xmlns:a16="http://schemas.microsoft.com/office/drawing/2014/main" id="{1EBB65A8-B7F8-066D-C83B-50A133F13970}"/>
                  </a:ext>
                </a:extLst>
              </p14:cNvPr>
              <p14:cNvContentPartPr/>
              <p14:nvPr/>
            </p14:nvContentPartPr>
            <p14:xfrm>
              <a:off x="1567407" y="325702"/>
              <a:ext cx="235800" cy="35280"/>
            </p14:xfrm>
          </p:contentPart>
        </mc:Choice>
        <mc:Fallback>
          <p:pic>
            <p:nvPicPr>
              <p:cNvPr id="135" name="Freihand 134">
                <a:extLst>
                  <a:ext uri="{FF2B5EF4-FFF2-40B4-BE49-F238E27FC236}">
                    <a16:creationId xmlns:a16="http://schemas.microsoft.com/office/drawing/2014/main" id="{1EBB65A8-B7F8-066D-C83B-50A133F13970}"/>
                  </a:ext>
                </a:extLst>
              </p:cNvPr>
              <p:cNvPicPr/>
              <p:nvPr/>
            </p:nvPicPr>
            <p:blipFill>
              <a:blip r:embed="rId934"/>
              <a:stretch>
                <a:fillRect/>
              </a:stretch>
            </p:blipFill>
            <p:spPr>
              <a:xfrm>
                <a:off x="1563087" y="321382"/>
                <a:ext cx="2444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935">
            <p14:nvContentPartPr>
              <p14:cNvPr id="136" name="Freihand 135">
                <a:extLst>
                  <a:ext uri="{FF2B5EF4-FFF2-40B4-BE49-F238E27FC236}">
                    <a16:creationId xmlns:a16="http://schemas.microsoft.com/office/drawing/2014/main" id="{1A393958-3F5D-9A5C-62F8-AB150F0CD700}"/>
                  </a:ext>
                </a:extLst>
              </p14:cNvPr>
              <p14:cNvContentPartPr/>
              <p14:nvPr/>
            </p14:nvContentPartPr>
            <p14:xfrm>
              <a:off x="3903087" y="367822"/>
              <a:ext cx="178200" cy="28800"/>
            </p14:xfrm>
          </p:contentPart>
        </mc:Choice>
        <mc:Fallback>
          <p:pic>
            <p:nvPicPr>
              <p:cNvPr id="136" name="Freihand 135">
                <a:extLst>
                  <a:ext uri="{FF2B5EF4-FFF2-40B4-BE49-F238E27FC236}">
                    <a16:creationId xmlns:a16="http://schemas.microsoft.com/office/drawing/2014/main" id="{1A393958-3F5D-9A5C-62F8-AB150F0CD700}"/>
                  </a:ext>
                </a:extLst>
              </p:cNvPr>
              <p:cNvPicPr/>
              <p:nvPr/>
            </p:nvPicPr>
            <p:blipFill>
              <a:blip r:embed="rId936"/>
              <a:stretch>
                <a:fillRect/>
              </a:stretch>
            </p:blipFill>
            <p:spPr>
              <a:xfrm>
                <a:off x="3898767" y="363502"/>
                <a:ext cx="1868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937">
            <p14:nvContentPartPr>
              <p14:cNvPr id="137" name="Freihand 136">
                <a:extLst>
                  <a:ext uri="{FF2B5EF4-FFF2-40B4-BE49-F238E27FC236}">
                    <a16:creationId xmlns:a16="http://schemas.microsoft.com/office/drawing/2014/main" id="{904D0CFA-42EC-990F-0CF9-54E6EE20FC5B}"/>
                  </a:ext>
                </a:extLst>
              </p14:cNvPr>
              <p14:cNvContentPartPr/>
              <p14:nvPr/>
            </p14:nvContentPartPr>
            <p14:xfrm>
              <a:off x="5340567" y="604342"/>
              <a:ext cx="420840" cy="20880"/>
            </p14:xfrm>
          </p:contentPart>
        </mc:Choice>
        <mc:Fallback>
          <p:pic>
            <p:nvPicPr>
              <p:cNvPr id="137" name="Freihand 136">
                <a:extLst>
                  <a:ext uri="{FF2B5EF4-FFF2-40B4-BE49-F238E27FC236}">
                    <a16:creationId xmlns:a16="http://schemas.microsoft.com/office/drawing/2014/main" id="{904D0CFA-42EC-990F-0CF9-54E6EE20FC5B}"/>
                  </a:ext>
                </a:extLst>
              </p:cNvPr>
              <p:cNvPicPr/>
              <p:nvPr/>
            </p:nvPicPr>
            <p:blipFill>
              <a:blip r:embed="rId938"/>
              <a:stretch>
                <a:fillRect/>
              </a:stretch>
            </p:blipFill>
            <p:spPr>
              <a:xfrm>
                <a:off x="5336247" y="600022"/>
                <a:ext cx="429480" cy="29520"/>
              </a:xfrm>
              <a:prstGeom prst="rect">
                <a:avLst/>
              </a:prstGeom>
            </p:spPr>
          </p:pic>
        </mc:Fallback>
      </mc:AlternateContent>
      <p:grpSp>
        <p:nvGrpSpPr>
          <p:cNvPr id="288" name="Gruppieren 287">
            <a:extLst>
              <a:ext uri="{FF2B5EF4-FFF2-40B4-BE49-F238E27FC236}">
                <a16:creationId xmlns:a16="http://schemas.microsoft.com/office/drawing/2014/main" id="{5EC2BC47-A60B-61BB-CDEF-6401CAF32C92}"/>
              </a:ext>
            </a:extLst>
          </p:cNvPr>
          <p:cNvGrpSpPr/>
          <p:nvPr/>
        </p:nvGrpSpPr>
        <p:grpSpPr>
          <a:xfrm>
            <a:off x="7895487" y="3171502"/>
            <a:ext cx="805680" cy="256680"/>
            <a:chOff x="7895487" y="3171502"/>
            <a:chExt cx="805680" cy="256680"/>
          </a:xfrm>
        </p:grpSpPr>
        <mc:AlternateContent xmlns:mc="http://schemas.openxmlformats.org/markup-compatibility/2006">
          <mc:Choice xmlns:p14="http://schemas.microsoft.com/office/powerpoint/2010/main" Requires="p14">
            <p:contentPart p14:bwMode="auto" r:id="rId939">
              <p14:nvContentPartPr>
                <p14:cNvPr id="276" name="Freihand 275">
                  <a:extLst>
                    <a:ext uri="{FF2B5EF4-FFF2-40B4-BE49-F238E27FC236}">
                      <a16:creationId xmlns:a16="http://schemas.microsoft.com/office/drawing/2014/main" id="{CBE18A68-D75A-44DA-6D29-33D99E2C0A5B}"/>
                    </a:ext>
                  </a:extLst>
                </p14:cNvPr>
                <p14:cNvContentPartPr/>
                <p14:nvPr/>
              </p14:nvContentPartPr>
              <p14:xfrm>
                <a:off x="7895487" y="3274822"/>
                <a:ext cx="90360" cy="130680"/>
              </p14:xfrm>
            </p:contentPart>
          </mc:Choice>
          <mc:Fallback>
            <p:pic>
              <p:nvPicPr>
                <p:cNvPr id="276" name="Freihand 275">
                  <a:extLst>
                    <a:ext uri="{FF2B5EF4-FFF2-40B4-BE49-F238E27FC236}">
                      <a16:creationId xmlns:a16="http://schemas.microsoft.com/office/drawing/2014/main" id="{CBE18A68-D75A-44DA-6D29-33D99E2C0A5B}"/>
                    </a:ext>
                  </a:extLst>
                </p:cNvPr>
                <p:cNvPicPr/>
                <p:nvPr/>
              </p:nvPicPr>
              <p:blipFill>
                <a:blip r:embed="rId940"/>
                <a:stretch>
                  <a:fillRect/>
                </a:stretch>
              </p:blipFill>
              <p:spPr>
                <a:xfrm>
                  <a:off x="7891167" y="3270502"/>
                  <a:ext cx="990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941">
              <p14:nvContentPartPr>
                <p14:cNvPr id="277" name="Freihand 276">
                  <a:extLst>
                    <a:ext uri="{FF2B5EF4-FFF2-40B4-BE49-F238E27FC236}">
                      <a16:creationId xmlns:a16="http://schemas.microsoft.com/office/drawing/2014/main" id="{ADFE71D3-22CA-2D48-B8BA-57017829DAB9}"/>
                    </a:ext>
                  </a:extLst>
                </p14:cNvPr>
                <p14:cNvContentPartPr/>
                <p14:nvPr/>
              </p14:nvContentPartPr>
              <p14:xfrm>
                <a:off x="8059647" y="3284182"/>
                <a:ext cx="82080" cy="114120"/>
              </p14:xfrm>
            </p:contentPart>
          </mc:Choice>
          <mc:Fallback>
            <p:pic>
              <p:nvPicPr>
                <p:cNvPr id="277" name="Freihand 276">
                  <a:extLst>
                    <a:ext uri="{FF2B5EF4-FFF2-40B4-BE49-F238E27FC236}">
                      <a16:creationId xmlns:a16="http://schemas.microsoft.com/office/drawing/2014/main" id="{ADFE71D3-22CA-2D48-B8BA-57017829DAB9}"/>
                    </a:ext>
                  </a:extLst>
                </p:cNvPr>
                <p:cNvPicPr/>
                <p:nvPr/>
              </p:nvPicPr>
              <p:blipFill>
                <a:blip r:embed="rId942"/>
                <a:stretch>
                  <a:fillRect/>
                </a:stretch>
              </p:blipFill>
              <p:spPr>
                <a:xfrm>
                  <a:off x="8055327" y="3279862"/>
                  <a:ext cx="907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943">
              <p14:nvContentPartPr>
                <p14:cNvPr id="278" name="Freihand 277">
                  <a:extLst>
                    <a:ext uri="{FF2B5EF4-FFF2-40B4-BE49-F238E27FC236}">
                      <a16:creationId xmlns:a16="http://schemas.microsoft.com/office/drawing/2014/main" id="{EF460D0B-F6B6-1774-124B-D3D704AE232A}"/>
                    </a:ext>
                  </a:extLst>
                </p14:cNvPr>
                <p14:cNvContentPartPr/>
                <p14:nvPr/>
              </p14:nvContentPartPr>
              <p14:xfrm>
                <a:off x="8201127" y="3280222"/>
                <a:ext cx="108720" cy="116280"/>
              </p14:xfrm>
            </p:contentPart>
          </mc:Choice>
          <mc:Fallback>
            <p:pic>
              <p:nvPicPr>
                <p:cNvPr id="278" name="Freihand 277">
                  <a:extLst>
                    <a:ext uri="{FF2B5EF4-FFF2-40B4-BE49-F238E27FC236}">
                      <a16:creationId xmlns:a16="http://schemas.microsoft.com/office/drawing/2014/main" id="{EF460D0B-F6B6-1774-124B-D3D704AE232A}"/>
                    </a:ext>
                  </a:extLst>
                </p:cNvPr>
                <p:cNvPicPr/>
                <p:nvPr/>
              </p:nvPicPr>
              <p:blipFill>
                <a:blip r:embed="rId944"/>
                <a:stretch>
                  <a:fillRect/>
                </a:stretch>
              </p:blipFill>
              <p:spPr>
                <a:xfrm>
                  <a:off x="8196807" y="3275902"/>
                  <a:ext cx="1173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945">
              <p14:nvContentPartPr>
                <p14:cNvPr id="279" name="Freihand 278">
                  <a:extLst>
                    <a:ext uri="{FF2B5EF4-FFF2-40B4-BE49-F238E27FC236}">
                      <a16:creationId xmlns:a16="http://schemas.microsoft.com/office/drawing/2014/main" id="{306ED0BD-F7D3-CE3B-4EA7-1297A61A1598}"/>
                    </a:ext>
                  </a:extLst>
                </p14:cNvPr>
                <p14:cNvContentPartPr/>
                <p14:nvPr/>
              </p14:nvContentPartPr>
              <p14:xfrm>
                <a:off x="8367807" y="3270862"/>
                <a:ext cx="125640" cy="100800"/>
              </p14:xfrm>
            </p:contentPart>
          </mc:Choice>
          <mc:Fallback>
            <p:pic>
              <p:nvPicPr>
                <p:cNvPr id="279" name="Freihand 278">
                  <a:extLst>
                    <a:ext uri="{FF2B5EF4-FFF2-40B4-BE49-F238E27FC236}">
                      <a16:creationId xmlns:a16="http://schemas.microsoft.com/office/drawing/2014/main" id="{306ED0BD-F7D3-CE3B-4EA7-1297A61A1598}"/>
                    </a:ext>
                  </a:extLst>
                </p:cNvPr>
                <p:cNvPicPr/>
                <p:nvPr/>
              </p:nvPicPr>
              <p:blipFill>
                <a:blip r:embed="rId946"/>
                <a:stretch>
                  <a:fillRect/>
                </a:stretch>
              </p:blipFill>
              <p:spPr>
                <a:xfrm>
                  <a:off x="8363487" y="3266542"/>
                  <a:ext cx="1342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947">
              <p14:nvContentPartPr>
                <p14:cNvPr id="280" name="Freihand 279">
                  <a:extLst>
                    <a:ext uri="{FF2B5EF4-FFF2-40B4-BE49-F238E27FC236}">
                      <a16:creationId xmlns:a16="http://schemas.microsoft.com/office/drawing/2014/main" id="{8BD923DE-AD1E-538B-00D0-82D8D6111A52}"/>
                    </a:ext>
                  </a:extLst>
                </p14:cNvPr>
                <p14:cNvContentPartPr/>
                <p14:nvPr/>
              </p14:nvContentPartPr>
              <p14:xfrm>
                <a:off x="8624847" y="3171502"/>
                <a:ext cx="76320" cy="256680"/>
              </p14:xfrm>
            </p:contentPart>
          </mc:Choice>
          <mc:Fallback>
            <p:pic>
              <p:nvPicPr>
                <p:cNvPr id="280" name="Freihand 279">
                  <a:extLst>
                    <a:ext uri="{FF2B5EF4-FFF2-40B4-BE49-F238E27FC236}">
                      <a16:creationId xmlns:a16="http://schemas.microsoft.com/office/drawing/2014/main" id="{8BD923DE-AD1E-538B-00D0-82D8D6111A52}"/>
                    </a:ext>
                  </a:extLst>
                </p:cNvPr>
                <p:cNvPicPr/>
                <p:nvPr/>
              </p:nvPicPr>
              <p:blipFill>
                <a:blip r:embed="rId948"/>
                <a:stretch>
                  <a:fillRect/>
                </a:stretch>
              </p:blipFill>
              <p:spPr>
                <a:xfrm>
                  <a:off x="8620527" y="3167182"/>
                  <a:ext cx="84960" cy="265320"/>
                </a:xfrm>
                <a:prstGeom prst="rect">
                  <a:avLst/>
                </a:prstGeom>
              </p:spPr>
            </p:pic>
          </mc:Fallback>
        </mc:AlternateContent>
      </p:grpSp>
      <p:grpSp>
        <p:nvGrpSpPr>
          <p:cNvPr id="287" name="Gruppieren 286">
            <a:extLst>
              <a:ext uri="{FF2B5EF4-FFF2-40B4-BE49-F238E27FC236}">
                <a16:creationId xmlns:a16="http://schemas.microsoft.com/office/drawing/2014/main" id="{CDAFC678-A1BE-14D0-6B91-57B59CE08D89}"/>
              </a:ext>
            </a:extLst>
          </p:cNvPr>
          <p:cNvGrpSpPr/>
          <p:nvPr/>
        </p:nvGrpSpPr>
        <p:grpSpPr>
          <a:xfrm>
            <a:off x="9093927" y="3107062"/>
            <a:ext cx="986040" cy="406440"/>
            <a:chOff x="9093927" y="3107062"/>
            <a:chExt cx="986040" cy="406440"/>
          </a:xfrm>
        </p:grpSpPr>
        <mc:AlternateContent xmlns:mc="http://schemas.openxmlformats.org/markup-compatibility/2006">
          <mc:Choice xmlns:p14="http://schemas.microsoft.com/office/powerpoint/2010/main" Requires="p14">
            <p:contentPart p14:bwMode="auto" r:id="rId949">
              <p14:nvContentPartPr>
                <p14:cNvPr id="281" name="Freihand 280">
                  <a:extLst>
                    <a:ext uri="{FF2B5EF4-FFF2-40B4-BE49-F238E27FC236}">
                      <a16:creationId xmlns:a16="http://schemas.microsoft.com/office/drawing/2014/main" id="{8080C5D4-AC29-4AC8-11A7-F6BD1451432E}"/>
                    </a:ext>
                  </a:extLst>
                </p14:cNvPr>
                <p14:cNvContentPartPr/>
                <p14:nvPr/>
              </p14:nvContentPartPr>
              <p14:xfrm>
                <a:off x="9093927" y="3316582"/>
                <a:ext cx="153000" cy="6480"/>
              </p14:xfrm>
            </p:contentPart>
          </mc:Choice>
          <mc:Fallback>
            <p:pic>
              <p:nvPicPr>
                <p:cNvPr id="281" name="Freihand 280">
                  <a:extLst>
                    <a:ext uri="{FF2B5EF4-FFF2-40B4-BE49-F238E27FC236}">
                      <a16:creationId xmlns:a16="http://schemas.microsoft.com/office/drawing/2014/main" id="{8080C5D4-AC29-4AC8-11A7-F6BD1451432E}"/>
                    </a:ext>
                  </a:extLst>
                </p:cNvPr>
                <p:cNvPicPr/>
                <p:nvPr/>
              </p:nvPicPr>
              <p:blipFill>
                <a:blip r:embed="rId950"/>
                <a:stretch>
                  <a:fillRect/>
                </a:stretch>
              </p:blipFill>
              <p:spPr>
                <a:xfrm>
                  <a:off x="9089607" y="3312262"/>
                  <a:ext cx="1616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951">
              <p14:nvContentPartPr>
                <p14:cNvPr id="282" name="Freihand 281">
                  <a:extLst>
                    <a:ext uri="{FF2B5EF4-FFF2-40B4-BE49-F238E27FC236}">
                      <a16:creationId xmlns:a16="http://schemas.microsoft.com/office/drawing/2014/main" id="{08DC0BE4-C73F-FBF9-4A1E-B31BD2823F03}"/>
                    </a:ext>
                  </a:extLst>
                </p14:cNvPr>
                <p14:cNvContentPartPr/>
                <p14:nvPr/>
              </p14:nvContentPartPr>
              <p14:xfrm>
                <a:off x="9122367" y="3372022"/>
                <a:ext cx="130320" cy="27360"/>
              </p14:xfrm>
            </p:contentPart>
          </mc:Choice>
          <mc:Fallback>
            <p:pic>
              <p:nvPicPr>
                <p:cNvPr id="282" name="Freihand 281">
                  <a:extLst>
                    <a:ext uri="{FF2B5EF4-FFF2-40B4-BE49-F238E27FC236}">
                      <a16:creationId xmlns:a16="http://schemas.microsoft.com/office/drawing/2014/main" id="{08DC0BE4-C73F-FBF9-4A1E-B31BD2823F03}"/>
                    </a:ext>
                  </a:extLst>
                </p:cNvPr>
                <p:cNvPicPr/>
                <p:nvPr/>
              </p:nvPicPr>
              <p:blipFill>
                <a:blip r:embed="rId952"/>
                <a:stretch>
                  <a:fillRect/>
                </a:stretch>
              </p:blipFill>
              <p:spPr>
                <a:xfrm>
                  <a:off x="9118047" y="3367702"/>
                  <a:ext cx="1389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953">
              <p14:nvContentPartPr>
                <p14:cNvPr id="283" name="Freihand 282">
                  <a:extLst>
                    <a:ext uri="{FF2B5EF4-FFF2-40B4-BE49-F238E27FC236}">
                      <a16:creationId xmlns:a16="http://schemas.microsoft.com/office/drawing/2014/main" id="{BAEF0AD0-B8D9-7203-B1E1-0B03E88C7C2A}"/>
                    </a:ext>
                  </a:extLst>
                </p14:cNvPr>
                <p14:cNvContentPartPr/>
                <p14:nvPr/>
              </p14:nvContentPartPr>
              <p14:xfrm>
                <a:off x="9503967" y="3261862"/>
                <a:ext cx="128880" cy="120240"/>
              </p14:xfrm>
            </p:contentPart>
          </mc:Choice>
          <mc:Fallback>
            <p:pic>
              <p:nvPicPr>
                <p:cNvPr id="283" name="Freihand 282">
                  <a:extLst>
                    <a:ext uri="{FF2B5EF4-FFF2-40B4-BE49-F238E27FC236}">
                      <a16:creationId xmlns:a16="http://schemas.microsoft.com/office/drawing/2014/main" id="{BAEF0AD0-B8D9-7203-B1E1-0B03E88C7C2A}"/>
                    </a:ext>
                  </a:extLst>
                </p:cNvPr>
                <p:cNvPicPr/>
                <p:nvPr/>
              </p:nvPicPr>
              <p:blipFill>
                <a:blip r:embed="rId954"/>
                <a:stretch>
                  <a:fillRect/>
                </a:stretch>
              </p:blipFill>
              <p:spPr>
                <a:xfrm>
                  <a:off x="9499647" y="3257542"/>
                  <a:ext cx="1375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955">
              <p14:nvContentPartPr>
                <p14:cNvPr id="284" name="Freihand 283">
                  <a:extLst>
                    <a:ext uri="{FF2B5EF4-FFF2-40B4-BE49-F238E27FC236}">
                      <a16:creationId xmlns:a16="http://schemas.microsoft.com/office/drawing/2014/main" id="{8E16220C-C5B2-575C-8435-A9306F30D8DE}"/>
                    </a:ext>
                  </a:extLst>
                </p14:cNvPr>
                <p14:cNvContentPartPr/>
                <p14:nvPr/>
              </p14:nvContentPartPr>
              <p14:xfrm>
                <a:off x="9675327" y="3277342"/>
                <a:ext cx="116640" cy="114840"/>
              </p14:xfrm>
            </p:contentPart>
          </mc:Choice>
          <mc:Fallback>
            <p:pic>
              <p:nvPicPr>
                <p:cNvPr id="284" name="Freihand 283">
                  <a:extLst>
                    <a:ext uri="{FF2B5EF4-FFF2-40B4-BE49-F238E27FC236}">
                      <a16:creationId xmlns:a16="http://schemas.microsoft.com/office/drawing/2014/main" id="{8E16220C-C5B2-575C-8435-A9306F30D8DE}"/>
                    </a:ext>
                  </a:extLst>
                </p:cNvPr>
                <p:cNvPicPr/>
                <p:nvPr/>
              </p:nvPicPr>
              <p:blipFill>
                <a:blip r:embed="rId956"/>
                <a:stretch>
                  <a:fillRect/>
                </a:stretch>
              </p:blipFill>
              <p:spPr>
                <a:xfrm>
                  <a:off x="9671007" y="3273022"/>
                  <a:ext cx="1252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957">
              <p14:nvContentPartPr>
                <p14:cNvPr id="285" name="Freihand 284">
                  <a:extLst>
                    <a:ext uri="{FF2B5EF4-FFF2-40B4-BE49-F238E27FC236}">
                      <a16:creationId xmlns:a16="http://schemas.microsoft.com/office/drawing/2014/main" id="{A3AC35EE-A3F1-B3AF-98D4-4B77E83FA78B}"/>
                    </a:ext>
                  </a:extLst>
                </p14:cNvPr>
                <p14:cNvContentPartPr/>
                <p14:nvPr/>
              </p14:nvContentPartPr>
              <p14:xfrm>
                <a:off x="9844527" y="3275182"/>
                <a:ext cx="146160" cy="110520"/>
              </p14:xfrm>
            </p:contentPart>
          </mc:Choice>
          <mc:Fallback>
            <p:pic>
              <p:nvPicPr>
                <p:cNvPr id="285" name="Freihand 284">
                  <a:extLst>
                    <a:ext uri="{FF2B5EF4-FFF2-40B4-BE49-F238E27FC236}">
                      <a16:creationId xmlns:a16="http://schemas.microsoft.com/office/drawing/2014/main" id="{A3AC35EE-A3F1-B3AF-98D4-4B77E83FA78B}"/>
                    </a:ext>
                  </a:extLst>
                </p:cNvPr>
                <p:cNvPicPr/>
                <p:nvPr/>
              </p:nvPicPr>
              <p:blipFill>
                <a:blip r:embed="rId958"/>
                <a:stretch>
                  <a:fillRect/>
                </a:stretch>
              </p:blipFill>
              <p:spPr>
                <a:xfrm>
                  <a:off x="9840207" y="3270862"/>
                  <a:ext cx="1548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959">
              <p14:nvContentPartPr>
                <p14:cNvPr id="286" name="Freihand 285">
                  <a:extLst>
                    <a:ext uri="{FF2B5EF4-FFF2-40B4-BE49-F238E27FC236}">
                      <a16:creationId xmlns:a16="http://schemas.microsoft.com/office/drawing/2014/main" id="{87076579-6C65-B6B8-8F22-E2B085157256}"/>
                    </a:ext>
                  </a:extLst>
                </p14:cNvPr>
                <p14:cNvContentPartPr/>
                <p14:nvPr/>
              </p14:nvContentPartPr>
              <p14:xfrm>
                <a:off x="9412167" y="3107062"/>
                <a:ext cx="667800" cy="406440"/>
              </p14:xfrm>
            </p:contentPart>
          </mc:Choice>
          <mc:Fallback>
            <p:pic>
              <p:nvPicPr>
                <p:cNvPr id="286" name="Freihand 285">
                  <a:extLst>
                    <a:ext uri="{FF2B5EF4-FFF2-40B4-BE49-F238E27FC236}">
                      <a16:creationId xmlns:a16="http://schemas.microsoft.com/office/drawing/2014/main" id="{87076579-6C65-B6B8-8F22-E2B085157256}"/>
                    </a:ext>
                  </a:extLst>
                </p:cNvPr>
                <p:cNvPicPr/>
                <p:nvPr/>
              </p:nvPicPr>
              <p:blipFill>
                <a:blip r:embed="rId960"/>
                <a:stretch>
                  <a:fillRect/>
                </a:stretch>
              </p:blipFill>
              <p:spPr>
                <a:xfrm>
                  <a:off x="9407847" y="3102742"/>
                  <a:ext cx="676440" cy="415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61">
            <p14:nvContentPartPr>
              <p14:cNvPr id="289" name="Freihand 288">
                <a:extLst>
                  <a:ext uri="{FF2B5EF4-FFF2-40B4-BE49-F238E27FC236}">
                    <a16:creationId xmlns:a16="http://schemas.microsoft.com/office/drawing/2014/main" id="{0AE28D60-81A1-1479-4384-E7BC9824DE6A}"/>
                  </a:ext>
                </a:extLst>
              </p14:cNvPr>
              <p14:cNvContentPartPr/>
              <p14:nvPr/>
            </p14:nvContentPartPr>
            <p14:xfrm>
              <a:off x="8613687" y="3696382"/>
              <a:ext cx="102240" cy="108360"/>
            </p14:xfrm>
          </p:contentPart>
        </mc:Choice>
        <mc:Fallback>
          <p:pic>
            <p:nvPicPr>
              <p:cNvPr id="289" name="Freihand 288">
                <a:extLst>
                  <a:ext uri="{FF2B5EF4-FFF2-40B4-BE49-F238E27FC236}">
                    <a16:creationId xmlns:a16="http://schemas.microsoft.com/office/drawing/2014/main" id="{0AE28D60-81A1-1479-4384-E7BC9824DE6A}"/>
                  </a:ext>
                </a:extLst>
              </p:cNvPr>
              <p:cNvPicPr/>
              <p:nvPr/>
            </p:nvPicPr>
            <p:blipFill>
              <a:blip r:embed="rId962"/>
              <a:stretch>
                <a:fillRect/>
              </a:stretch>
            </p:blipFill>
            <p:spPr>
              <a:xfrm>
                <a:off x="8609367" y="3692062"/>
                <a:ext cx="1108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963">
            <p14:nvContentPartPr>
              <p14:cNvPr id="290" name="Freihand 289">
                <a:extLst>
                  <a:ext uri="{FF2B5EF4-FFF2-40B4-BE49-F238E27FC236}">
                    <a16:creationId xmlns:a16="http://schemas.microsoft.com/office/drawing/2014/main" id="{4DEB9C54-5D3D-1771-0E22-5451A6F681DE}"/>
                  </a:ext>
                </a:extLst>
              </p14:cNvPr>
              <p14:cNvContentPartPr/>
              <p14:nvPr/>
            </p14:nvContentPartPr>
            <p14:xfrm>
              <a:off x="8657967" y="3554542"/>
              <a:ext cx="36360" cy="39960"/>
            </p14:xfrm>
          </p:contentPart>
        </mc:Choice>
        <mc:Fallback>
          <p:pic>
            <p:nvPicPr>
              <p:cNvPr id="290" name="Freihand 289">
                <a:extLst>
                  <a:ext uri="{FF2B5EF4-FFF2-40B4-BE49-F238E27FC236}">
                    <a16:creationId xmlns:a16="http://schemas.microsoft.com/office/drawing/2014/main" id="{4DEB9C54-5D3D-1771-0E22-5451A6F681DE}"/>
                  </a:ext>
                </a:extLst>
              </p:cNvPr>
              <p:cNvPicPr/>
              <p:nvPr/>
            </p:nvPicPr>
            <p:blipFill>
              <a:blip r:embed="rId964"/>
              <a:stretch>
                <a:fillRect/>
              </a:stretch>
            </p:blipFill>
            <p:spPr>
              <a:xfrm>
                <a:off x="8653647" y="3550222"/>
                <a:ext cx="45000" cy="48600"/>
              </a:xfrm>
              <a:prstGeom prst="rect">
                <a:avLst/>
              </a:prstGeom>
            </p:spPr>
          </p:pic>
        </mc:Fallback>
      </mc:AlternateContent>
      <p:grpSp>
        <p:nvGrpSpPr>
          <p:cNvPr id="293" name="Gruppieren 292">
            <a:extLst>
              <a:ext uri="{FF2B5EF4-FFF2-40B4-BE49-F238E27FC236}">
                <a16:creationId xmlns:a16="http://schemas.microsoft.com/office/drawing/2014/main" id="{45D7F3CF-74FE-2FB6-791D-FAF685DEC8EC}"/>
              </a:ext>
            </a:extLst>
          </p:cNvPr>
          <p:cNvGrpSpPr/>
          <p:nvPr/>
        </p:nvGrpSpPr>
        <p:grpSpPr>
          <a:xfrm>
            <a:off x="9176007" y="3741382"/>
            <a:ext cx="177840" cy="95760"/>
            <a:chOff x="9176007" y="3741382"/>
            <a:chExt cx="177840" cy="95760"/>
          </a:xfrm>
        </p:grpSpPr>
        <mc:AlternateContent xmlns:mc="http://schemas.openxmlformats.org/markup-compatibility/2006">
          <mc:Choice xmlns:p14="http://schemas.microsoft.com/office/powerpoint/2010/main" Requires="p14">
            <p:contentPart p14:bwMode="auto" r:id="rId965">
              <p14:nvContentPartPr>
                <p14:cNvPr id="291" name="Freihand 290">
                  <a:extLst>
                    <a:ext uri="{FF2B5EF4-FFF2-40B4-BE49-F238E27FC236}">
                      <a16:creationId xmlns:a16="http://schemas.microsoft.com/office/drawing/2014/main" id="{4574D6BF-26CC-2D5B-6A0B-706940EC5261}"/>
                    </a:ext>
                  </a:extLst>
                </p14:cNvPr>
                <p14:cNvContentPartPr/>
                <p14:nvPr/>
              </p14:nvContentPartPr>
              <p14:xfrm>
                <a:off x="9176007" y="3741382"/>
                <a:ext cx="170640" cy="5040"/>
              </p14:xfrm>
            </p:contentPart>
          </mc:Choice>
          <mc:Fallback>
            <p:pic>
              <p:nvPicPr>
                <p:cNvPr id="291" name="Freihand 290">
                  <a:extLst>
                    <a:ext uri="{FF2B5EF4-FFF2-40B4-BE49-F238E27FC236}">
                      <a16:creationId xmlns:a16="http://schemas.microsoft.com/office/drawing/2014/main" id="{4574D6BF-26CC-2D5B-6A0B-706940EC5261}"/>
                    </a:ext>
                  </a:extLst>
                </p:cNvPr>
                <p:cNvPicPr/>
                <p:nvPr/>
              </p:nvPicPr>
              <p:blipFill>
                <a:blip r:embed="rId966"/>
                <a:stretch>
                  <a:fillRect/>
                </a:stretch>
              </p:blipFill>
              <p:spPr>
                <a:xfrm>
                  <a:off x="9171687" y="3737062"/>
                  <a:ext cx="1792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967">
              <p14:nvContentPartPr>
                <p14:cNvPr id="292" name="Freihand 291">
                  <a:extLst>
                    <a:ext uri="{FF2B5EF4-FFF2-40B4-BE49-F238E27FC236}">
                      <a16:creationId xmlns:a16="http://schemas.microsoft.com/office/drawing/2014/main" id="{868BD11C-709F-A7F2-FA3A-0737C9A36586}"/>
                    </a:ext>
                  </a:extLst>
                </p14:cNvPr>
                <p14:cNvContentPartPr/>
                <p14:nvPr/>
              </p14:nvContentPartPr>
              <p14:xfrm>
                <a:off x="9188967" y="3810862"/>
                <a:ext cx="164880" cy="26280"/>
              </p14:xfrm>
            </p:contentPart>
          </mc:Choice>
          <mc:Fallback>
            <p:pic>
              <p:nvPicPr>
                <p:cNvPr id="292" name="Freihand 291">
                  <a:extLst>
                    <a:ext uri="{FF2B5EF4-FFF2-40B4-BE49-F238E27FC236}">
                      <a16:creationId xmlns:a16="http://schemas.microsoft.com/office/drawing/2014/main" id="{868BD11C-709F-A7F2-FA3A-0737C9A36586}"/>
                    </a:ext>
                  </a:extLst>
                </p:cNvPr>
                <p:cNvPicPr/>
                <p:nvPr/>
              </p:nvPicPr>
              <p:blipFill>
                <a:blip r:embed="rId968"/>
                <a:stretch>
                  <a:fillRect/>
                </a:stretch>
              </p:blipFill>
              <p:spPr>
                <a:xfrm>
                  <a:off x="9184647" y="3806542"/>
                  <a:ext cx="173520" cy="34920"/>
                </a:xfrm>
                <a:prstGeom prst="rect">
                  <a:avLst/>
                </a:prstGeom>
              </p:spPr>
            </p:pic>
          </mc:Fallback>
        </mc:AlternateContent>
      </p:grpSp>
      <p:grpSp>
        <p:nvGrpSpPr>
          <p:cNvPr id="299" name="Gruppieren 298">
            <a:extLst>
              <a:ext uri="{FF2B5EF4-FFF2-40B4-BE49-F238E27FC236}">
                <a16:creationId xmlns:a16="http://schemas.microsoft.com/office/drawing/2014/main" id="{27C9FDE4-D347-CB4E-E504-1E8EF09DF567}"/>
              </a:ext>
            </a:extLst>
          </p:cNvPr>
          <p:cNvGrpSpPr/>
          <p:nvPr/>
        </p:nvGrpSpPr>
        <p:grpSpPr>
          <a:xfrm>
            <a:off x="9651567" y="3590542"/>
            <a:ext cx="742680" cy="244080"/>
            <a:chOff x="9651567" y="3590542"/>
            <a:chExt cx="742680" cy="244080"/>
          </a:xfrm>
        </p:grpSpPr>
        <mc:AlternateContent xmlns:mc="http://schemas.openxmlformats.org/markup-compatibility/2006">
          <mc:Choice xmlns:p14="http://schemas.microsoft.com/office/powerpoint/2010/main" Requires="p14">
            <p:contentPart p14:bwMode="auto" r:id="rId969">
              <p14:nvContentPartPr>
                <p14:cNvPr id="294" name="Freihand 293">
                  <a:extLst>
                    <a:ext uri="{FF2B5EF4-FFF2-40B4-BE49-F238E27FC236}">
                      <a16:creationId xmlns:a16="http://schemas.microsoft.com/office/drawing/2014/main" id="{542CA47D-AA37-6DB2-FAAF-E8A08781DD9A}"/>
                    </a:ext>
                  </a:extLst>
                </p14:cNvPr>
                <p14:cNvContentPartPr/>
                <p14:nvPr/>
              </p14:nvContentPartPr>
              <p14:xfrm>
                <a:off x="9651567" y="3675142"/>
                <a:ext cx="162000" cy="159480"/>
              </p14:xfrm>
            </p:contentPart>
          </mc:Choice>
          <mc:Fallback>
            <p:pic>
              <p:nvPicPr>
                <p:cNvPr id="294" name="Freihand 293">
                  <a:extLst>
                    <a:ext uri="{FF2B5EF4-FFF2-40B4-BE49-F238E27FC236}">
                      <a16:creationId xmlns:a16="http://schemas.microsoft.com/office/drawing/2014/main" id="{542CA47D-AA37-6DB2-FAAF-E8A08781DD9A}"/>
                    </a:ext>
                  </a:extLst>
                </p:cNvPr>
                <p:cNvPicPr/>
                <p:nvPr/>
              </p:nvPicPr>
              <p:blipFill>
                <a:blip r:embed="rId970"/>
                <a:stretch>
                  <a:fillRect/>
                </a:stretch>
              </p:blipFill>
              <p:spPr>
                <a:xfrm>
                  <a:off x="9647247" y="3670822"/>
                  <a:ext cx="1706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971">
              <p14:nvContentPartPr>
                <p14:cNvPr id="295" name="Freihand 294">
                  <a:extLst>
                    <a:ext uri="{FF2B5EF4-FFF2-40B4-BE49-F238E27FC236}">
                      <a16:creationId xmlns:a16="http://schemas.microsoft.com/office/drawing/2014/main" id="{8DB3D7AA-23F5-1E30-878D-1CD489581C83}"/>
                    </a:ext>
                  </a:extLst>
                </p14:cNvPr>
                <p14:cNvContentPartPr/>
                <p14:nvPr/>
              </p14:nvContentPartPr>
              <p14:xfrm>
                <a:off x="9869727" y="3692782"/>
                <a:ext cx="147240" cy="123120"/>
              </p14:xfrm>
            </p:contentPart>
          </mc:Choice>
          <mc:Fallback>
            <p:pic>
              <p:nvPicPr>
                <p:cNvPr id="295" name="Freihand 294">
                  <a:extLst>
                    <a:ext uri="{FF2B5EF4-FFF2-40B4-BE49-F238E27FC236}">
                      <a16:creationId xmlns:a16="http://schemas.microsoft.com/office/drawing/2014/main" id="{8DB3D7AA-23F5-1E30-878D-1CD489581C83}"/>
                    </a:ext>
                  </a:extLst>
                </p:cNvPr>
                <p:cNvPicPr/>
                <p:nvPr/>
              </p:nvPicPr>
              <p:blipFill>
                <a:blip r:embed="rId972"/>
                <a:stretch>
                  <a:fillRect/>
                </a:stretch>
              </p:blipFill>
              <p:spPr>
                <a:xfrm>
                  <a:off x="9865407" y="3688462"/>
                  <a:ext cx="1558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973">
              <p14:nvContentPartPr>
                <p14:cNvPr id="296" name="Freihand 295">
                  <a:extLst>
                    <a:ext uri="{FF2B5EF4-FFF2-40B4-BE49-F238E27FC236}">
                      <a16:creationId xmlns:a16="http://schemas.microsoft.com/office/drawing/2014/main" id="{E486E0EE-F329-5A69-8212-921B99D1FECF}"/>
                    </a:ext>
                  </a:extLst>
                </p14:cNvPr>
                <p14:cNvContentPartPr/>
                <p14:nvPr/>
              </p14:nvContentPartPr>
              <p14:xfrm>
                <a:off x="10197687" y="3692782"/>
                <a:ext cx="109800" cy="83880"/>
              </p14:xfrm>
            </p:contentPart>
          </mc:Choice>
          <mc:Fallback>
            <p:pic>
              <p:nvPicPr>
                <p:cNvPr id="296" name="Freihand 295">
                  <a:extLst>
                    <a:ext uri="{FF2B5EF4-FFF2-40B4-BE49-F238E27FC236}">
                      <a16:creationId xmlns:a16="http://schemas.microsoft.com/office/drawing/2014/main" id="{E486E0EE-F329-5A69-8212-921B99D1FECF}"/>
                    </a:ext>
                  </a:extLst>
                </p:cNvPr>
                <p:cNvPicPr/>
                <p:nvPr/>
              </p:nvPicPr>
              <p:blipFill>
                <a:blip r:embed="rId974"/>
                <a:stretch>
                  <a:fillRect/>
                </a:stretch>
              </p:blipFill>
              <p:spPr>
                <a:xfrm>
                  <a:off x="10193367" y="3688462"/>
                  <a:ext cx="1184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975">
              <p14:nvContentPartPr>
                <p14:cNvPr id="297" name="Freihand 296">
                  <a:extLst>
                    <a:ext uri="{FF2B5EF4-FFF2-40B4-BE49-F238E27FC236}">
                      <a16:creationId xmlns:a16="http://schemas.microsoft.com/office/drawing/2014/main" id="{8664AA5B-9144-D688-B67F-1250C3636C9B}"/>
                    </a:ext>
                  </a:extLst>
                </p14:cNvPr>
                <p14:cNvContentPartPr/>
                <p14:nvPr/>
              </p14:nvContentPartPr>
              <p14:xfrm>
                <a:off x="10143327" y="3590542"/>
                <a:ext cx="250920" cy="228240"/>
              </p14:xfrm>
            </p:contentPart>
          </mc:Choice>
          <mc:Fallback>
            <p:pic>
              <p:nvPicPr>
                <p:cNvPr id="297" name="Freihand 296">
                  <a:extLst>
                    <a:ext uri="{FF2B5EF4-FFF2-40B4-BE49-F238E27FC236}">
                      <a16:creationId xmlns:a16="http://schemas.microsoft.com/office/drawing/2014/main" id="{8664AA5B-9144-D688-B67F-1250C3636C9B}"/>
                    </a:ext>
                  </a:extLst>
                </p:cNvPr>
                <p:cNvPicPr/>
                <p:nvPr/>
              </p:nvPicPr>
              <p:blipFill>
                <a:blip r:embed="rId976"/>
                <a:stretch>
                  <a:fillRect/>
                </a:stretch>
              </p:blipFill>
              <p:spPr>
                <a:xfrm>
                  <a:off x="10139007" y="3586222"/>
                  <a:ext cx="259560" cy="236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77">
            <p14:nvContentPartPr>
              <p14:cNvPr id="298" name="Freihand 297">
                <a:extLst>
                  <a:ext uri="{FF2B5EF4-FFF2-40B4-BE49-F238E27FC236}">
                    <a16:creationId xmlns:a16="http://schemas.microsoft.com/office/drawing/2014/main" id="{52B027EA-4C9E-23CA-5A54-E1CD44F65682}"/>
                  </a:ext>
                </a:extLst>
              </p14:cNvPr>
              <p14:cNvContentPartPr/>
              <p14:nvPr/>
            </p14:nvContentPartPr>
            <p14:xfrm>
              <a:off x="8883687" y="3607102"/>
              <a:ext cx="102600" cy="163440"/>
            </p14:xfrm>
          </p:contentPart>
        </mc:Choice>
        <mc:Fallback>
          <p:pic>
            <p:nvPicPr>
              <p:cNvPr id="298" name="Freihand 297">
                <a:extLst>
                  <a:ext uri="{FF2B5EF4-FFF2-40B4-BE49-F238E27FC236}">
                    <a16:creationId xmlns:a16="http://schemas.microsoft.com/office/drawing/2014/main" id="{52B027EA-4C9E-23CA-5A54-E1CD44F65682}"/>
                  </a:ext>
                </a:extLst>
              </p:cNvPr>
              <p:cNvPicPr/>
              <p:nvPr/>
            </p:nvPicPr>
            <p:blipFill>
              <a:blip r:embed="rId978"/>
              <a:stretch>
                <a:fillRect/>
              </a:stretch>
            </p:blipFill>
            <p:spPr>
              <a:xfrm>
                <a:off x="8879367" y="3602782"/>
                <a:ext cx="111240" cy="172080"/>
              </a:xfrm>
              <a:prstGeom prst="rect">
                <a:avLst/>
              </a:prstGeom>
            </p:spPr>
          </p:pic>
        </mc:Fallback>
      </mc:AlternateContent>
      <p:grpSp>
        <p:nvGrpSpPr>
          <p:cNvPr id="312" name="Gruppieren 311">
            <a:extLst>
              <a:ext uri="{FF2B5EF4-FFF2-40B4-BE49-F238E27FC236}">
                <a16:creationId xmlns:a16="http://schemas.microsoft.com/office/drawing/2014/main" id="{CA1E054F-2D5E-72D0-8E1C-822DE1607823}"/>
              </a:ext>
            </a:extLst>
          </p:cNvPr>
          <p:cNvGrpSpPr/>
          <p:nvPr/>
        </p:nvGrpSpPr>
        <p:grpSpPr>
          <a:xfrm>
            <a:off x="8683167" y="3787102"/>
            <a:ext cx="241560" cy="192240"/>
            <a:chOff x="8683167" y="3787102"/>
            <a:chExt cx="241560" cy="192240"/>
          </a:xfrm>
        </p:grpSpPr>
        <mc:AlternateContent xmlns:mc="http://schemas.openxmlformats.org/markup-compatibility/2006">
          <mc:Choice xmlns:p14="http://schemas.microsoft.com/office/powerpoint/2010/main" Requires="p14">
            <p:contentPart p14:bwMode="auto" r:id="rId979">
              <p14:nvContentPartPr>
                <p14:cNvPr id="309" name="Freihand 308">
                  <a:extLst>
                    <a:ext uri="{FF2B5EF4-FFF2-40B4-BE49-F238E27FC236}">
                      <a16:creationId xmlns:a16="http://schemas.microsoft.com/office/drawing/2014/main" id="{C8E19B4C-B72E-57F2-8283-7AA2BE132F42}"/>
                    </a:ext>
                  </a:extLst>
                </p14:cNvPr>
                <p14:cNvContentPartPr/>
                <p14:nvPr/>
              </p14:nvContentPartPr>
              <p14:xfrm>
                <a:off x="8683167" y="3787102"/>
                <a:ext cx="93960" cy="149400"/>
              </p14:xfrm>
            </p:contentPart>
          </mc:Choice>
          <mc:Fallback>
            <p:pic>
              <p:nvPicPr>
                <p:cNvPr id="309" name="Freihand 308">
                  <a:extLst>
                    <a:ext uri="{FF2B5EF4-FFF2-40B4-BE49-F238E27FC236}">
                      <a16:creationId xmlns:a16="http://schemas.microsoft.com/office/drawing/2014/main" id="{C8E19B4C-B72E-57F2-8283-7AA2BE132F42}"/>
                    </a:ext>
                  </a:extLst>
                </p:cNvPr>
                <p:cNvPicPr/>
                <p:nvPr/>
              </p:nvPicPr>
              <p:blipFill>
                <a:blip r:embed="rId980"/>
                <a:stretch>
                  <a:fillRect/>
                </a:stretch>
              </p:blipFill>
              <p:spPr>
                <a:xfrm>
                  <a:off x="8678847" y="3782782"/>
                  <a:ext cx="1026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981">
              <p14:nvContentPartPr>
                <p14:cNvPr id="310" name="Freihand 309">
                  <a:extLst>
                    <a:ext uri="{FF2B5EF4-FFF2-40B4-BE49-F238E27FC236}">
                      <a16:creationId xmlns:a16="http://schemas.microsoft.com/office/drawing/2014/main" id="{6B9A143F-0B10-4A22-5087-7CCD92FF6947}"/>
                    </a:ext>
                  </a:extLst>
                </p14:cNvPr>
                <p14:cNvContentPartPr/>
                <p14:nvPr/>
              </p14:nvContentPartPr>
              <p14:xfrm>
                <a:off x="8689287" y="3806542"/>
                <a:ext cx="116280" cy="131400"/>
              </p14:xfrm>
            </p:contentPart>
          </mc:Choice>
          <mc:Fallback>
            <p:pic>
              <p:nvPicPr>
                <p:cNvPr id="310" name="Freihand 309">
                  <a:extLst>
                    <a:ext uri="{FF2B5EF4-FFF2-40B4-BE49-F238E27FC236}">
                      <a16:creationId xmlns:a16="http://schemas.microsoft.com/office/drawing/2014/main" id="{6B9A143F-0B10-4A22-5087-7CCD92FF6947}"/>
                    </a:ext>
                  </a:extLst>
                </p:cNvPr>
                <p:cNvPicPr/>
                <p:nvPr/>
              </p:nvPicPr>
              <p:blipFill>
                <a:blip r:embed="rId982"/>
                <a:stretch>
                  <a:fillRect/>
                </a:stretch>
              </p:blipFill>
              <p:spPr>
                <a:xfrm>
                  <a:off x="8684967" y="3802222"/>
                  <a:ext cx="1249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983">
              <p14:nvContentPartPr>
                <p14:cNvPr id="311" name="Freihand 310">
                  <a:extLst>
                    <a:ext uri="{FF2B5EF4-FFF2-40B4-BE49-F238E27FC236}">
                      <a16:creationId xmlns:a16="http://schemas.microsoft.com/office/drawing/2014/main" id="{139810E4-606D-0A1E-FF34-E0C1068A2EA3}"/>
                    </a:ext>
                  </a:extLst>
                </p14:cNvPr>
                <p14:cNvContentPartPr/>
                <p14:nvPr/>
              </p14:nvContentPartPr>
              <p14:xfrm>
                <a:off x="8801607" y="3816982"/>
                <a:ext cx="123120" cy="162360"/>
              </p14:xfrm>
            </p:contentPart>
          </mc:Choice>
          <mc:Fallback>
            <p:pic>
              <p:nvPicPr>
                <p:cNvPr id="311" name="Freihand 310">
                  <a:extLst>
                    <a:ext uri="{FF2B5EF4-FFF2-40B4-BE49-F238E27FC236}">
                      <a16:creationId xmlns:a16="http://schemas.microsoft.com/office/drawing/2014/main" id="{139810E4-606D-0A1E-FF34-E0C1068A2EA3}"/>
                    </a:ext>
                  </a:extLst>
                </p:cNvPr>
                <p:cNvPicPr/>
                <p:nvPr/>
              </p:nvPicPr>
              <p:blipFill>
                <a:blip r:embed="rId984"/>
                <a:stretch>
                  <a:fillRect/>
                </a:stretch>
              </p:blipFill>
              <p:spPr>
                <a:xfrm>
                  <a:off x="8797287" y="3812662"/>
                  <a:ext cx="131760" cy="171000"/>
                </a:xfrm>
                <a:prstGeom prst="rect">
                  <a:avLst/>
                </a:prstGeom>
              </p:spPr>
            </p:pic>
          </mc:Fallback>
        </mc:AlternateContent>
      </p:grpSp>
      <p:grpSp>
        <p:nvGrpSpPr>
          <p:cNvPr id="319" name="Gruppieren 318">
            <a:extLst>
              <a:ext uri="{FF2B5EF4-FFF2-40B4-BE49-F238E27FC236}">
                <a16:creationId xmlns:a16="http://schemas.microsoft.com/office/drawing/2014/main" id="{42A6A5C2-FF74-CF37-FA22-EB7CBBD23AD1}"/>
              </a:ext>
            </a:extLst>
          </p:cNvPr>
          <p:cNvGrpSpPr/>
          <p:nvPr/>
        </p:nvGrpSpPr>
        <p:grpSpPr>
          <a:xfrm>
            <a:off x="5485647" y="3644182"/>
            <a:ext cx="1150920" cy="429120"/>
            <a:chOff x="5485647" y="3644182"/>
            <a:chExt cx="1150920" cy="429120"/>
          </a:xfrm>
        </p:grpSpPr>
        <mc:AlternateContent xmlns:mc="http://schemas.openxmlformats.org/markup-compatibility/2006">
          <mc:Choice xmlns:p14="http://schemas.microsoft.com/office/powerpoint/2010/main" Requires="p14">
            <p:contentPart p14:bwMode="auto" r:id="rId985">
              <p14:nvContentPartPr>
                <p14:cNvPr id="300" name="Freihand 299">
                  <a:extLst>
                    <a:ext uri="{FF2B5EF4-FFF2-40B4-BE49-F238E27FC236}">
                      <a16:creationId xmlns:a16="http://schemas.microsoft.com/office/drawing/2014/main" id="{4F566850-ED03-F8F7-85B8-7C59D4921F0A}"/>
                    </a:ext>
                  </a:extLst>
                </p14:cNvPr>
                <p14:cNvContentPartPr/>
                <p14:nvPr/>
              </p14:nvContentPartPr>
              <p14:xfrm>
                <a:off x="5485647" y="3734182"/>
                <a:ext cx="125280" cy="57240"/>
              </p14:xfrm>
            </p:contentPart>
          </mc:Choice>
          <mc:Fallback>
            <p:pic>
              <p:nvPicPr>
                <p:cNvPr id="300" name="Freihand 299">
                  <a:extLst>
                    <a:ext uri="{FF2B5EF4-FFF2-40B4-BE49-F238E27FC236}">
                      <a16:creationId xmlns:a16="http://schemas.microsoft.com/office/drawing/2014/main" id="{4F566850-ED03-F8F7-85B8-7C59D4921F0A}"/>
                    </a:ext>
                  </a:extLst>
                </p:cNvPr>
                <p:cNvPicPr/>
                <p:nvPr/>
              </p:nvPicPr>
              <p:blipFill>
                <a:blip r:embed="rId986"/>
                <a:stretch>
                  <a:fillRect/>
                </a:stretch>
              </p:blipFill>
              <p:spPr>
                <a:xfrm>
                  <a:off x="5481327" y="3729862"/>
                  <a:ext cx="1339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987">
              <p14:nvContentPartPr>
                <p14:cNvPr id="301" name="Freihand 300">
                  <a:extLst>
                    <a:ext uri="{FF2B5EF4-FFF2-40B4-BE49-F238E27FC236}">
                      <a16:creationId xmlns:a16="http://schemas.microsoft.com/office/drawing/2014/main" id="{65E64B2C-0C4B-BB96-DA61-BE53C7E1B3BA}"/>
                    </a:ext>
                  </a:extLst>
                </p14:cNvPr>
                <p14:cNvContentPartPr/>
                <p14:nvPr/>
              </p14:nvContentPartPr>
              <p14:xfrm>
                <a:off x="5532447" y="3717622"/>
                <a:ext cx="131400" cy="259920"/>
              </p14:xfrm>
            </p:contentPart>
          </mc:Choice>
          <mc:Fallback>
            <p:pic>
              <p:nvPicPr>
                <p:cNvPr id="301" name="Freihand 300">
                  <a:extLst>
                    <a:ext uri="{FF2B5EF4-FFF2-40B4-BE49-F238E27FC236}">
                      <a16:creationId xmlns:a16="http://schemas.microsoft.com/office/drawing/2014/main" id="{65E64B2C-0C4B-BB96-DA61-BE53C7E1B3BA}"/>
                    </a:ext>
                  </a:extLst>
                </p:cNvPr>
                <p:cNvPicPr/>
                <p:nvPr/>
              </p:nvPicPr>
              <p:blipFill>
                <a:blip r:embed="rId988"/>
                <a:stretch>
                  <a:fillRect/>
                </a:stretch>
              </p:blipFill>
              <p:spPr>
                <a:xfrm>
                  <a:off x="5528127" y="3713302"/>
                  <a:ext cx="14004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989">
              <p14:nvContentPartPr>
                <p14:cNvPr id="303" name="Freihand 302">
                  <a:extLst>
                    <a:ext uri="{FF2B5EF4-FFF2-40B4-BE49-F238E27FC236}">
                      <a16:creationId xmlns:a16="http://schemas.microsoft.com/office/drawing/2014/main" id="{091410EC-C255-6869-492A-5ADF17342872}"/>
                    </a:ext>
                  </a:extLst>
                </p14:cNvPr>
                <p14:cNvContentPartPr/>
                <p14:nvPr/>
              </p14:nvContentPartPr>
              <p14:xfrm>
                <a:off x="5766447" y="3644182"/>
                <a:ext cx="88560" cy="115200"/>
              </p14:xfrm>
            </p:contentPart>
          </mc:Choice>
          <mc:Fallback>
            <p:pic>
              <p:nvPicPr>
                <p:cNvPr id="303" name="Freihand 302">
                  <a:extLst>
                    <a:ext uri="{FF2B5EF4-FFF2-40B4-BE49-F238E27FC236}">
                      <a16:creationId xmlns:a16="http://schemas.microsoft.com/office/drawing/2014/main" id="{091410EC-C255-6869-492A-5ADF17342872}"/>
                    </a:ext>
                  </a:extLst>
                </p:cNvPr>
                <p:cNvPicPr/>
                <p:nvPr/>
              </p:nvPicPr>
              <p:blipFill>
                <a:blip r:embed="rId990"/>
                <a:stretch>
                  <a:fillRect/>
                </a:stretch>
              </p:blipFill>
              <p:spPr>
                <a:xfrm>
                  <a:off x="5762127" y="3639862"/>
                  <a:ext cx="972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991">
              <p14:nvContentPartPr>
                <p14:cNvPr id="305" name="Freihand 304">
                  <a:extLst>
                    <a:ext uri="{FF2B5EF4-FFF2-40B4-BE49-F238E27FC236}">
                      <a16:creationId xmlns:a16="http://schemas.microsoft.com/office/drawing/2014/main" id="{652CDA58-10E0-1280-2275-7F5E4F87711B}"/>
                    </a:ext>
                  </a:extLst>
                </p14:cNvPr>
                <p14:cNvContentPartPr/>
                <p14:nvPr/>
              </p14:nvContentPartPr>
              <p14:xfrm>
                <a:off x="5634327" y="3900862"/>
                <a:ext cx="138600" cy="137520"/>
              </p14:xfrm>
            </p:contentPart>
          </mc:Choice>
          <mc:Fallback>
            <p:pic>
              <p:nvPicPr>
                <p:cNvPr id="305" name="Freihand 304">
                  <a:extLst>
                    <a:ext uri="{FF2B5EF4-FFF2-40B4-BE49-F238E27FC236}">
                      <a16:creationId xmlns:a16="http://schemas.microsoft.com/office/drawing/2014/main" id="{652CDA58-10E0-1280-2275-7F5E4F87711B}"/>
                    </a:ext>
                  </a:extLst>
                </p:cNvPr>
                <p:cNvPicPr/>
                <p:nvPr/>
              </p:nvPicPr>
              <p:blipFill>
                <a:blip r:embed="rId992"/>
                <a:stretch>
                  <a:fillRect/>
                </a:stretch>
              </p:blipFill>
              <p:spPr>
                <a:xfrm>
                  <a:off x="5630007" y="3896542"/>
                  <a:ext cx="1472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993">
              <p14:nvContentPartPr>
                <p14:cNvPr id="306" name="Freihand 305">
                  <a:extLst>
                    <a:ext uri="{FF2B5EF4-FFF2-40B4-BE49-F238E27FC236}">
                      <a16:creationId xmlns:a16="http://schemas.microsoft.com/office/drawing/2014/main" id="{02D4E280-8BBA-023B-05CD-47F77F5B04D2}"/>
                    </a:ext>
                  </a:extLst>
                </p14:cNvPr>
                <p14:cNvContentPartPr/>
                <p14:nvPr/>
              </p14:nvContentPartPr>
              <p14:xfrm>
                <a:off x="5524527" y="3937942"/>
                <a:ext cx="102600" cy="109440"/>
              </p14:xfrm>
            </p:contentPart>
          </mc:Choice>
          <mc:Fallback>
            <p:pic>
              <p:nvPicPr>
                <p:cNvPr id="306" name="Freihand 305">
                  <a:extLst>
                    <a:ext uri="{FF2B5EF4-FFF2-40B4-BE49-F238E27FC236}">
                      <a16:creationId xmlns:a16="http://schemas.microsoft.com/office/drawing/2014/main" id="{02D4E280-8BBA-023B-05CD-47F77F5B04D2}"/>
                    </a:ext>
                  </a:extLst>
                </p:cNvPr>
                <p:cNvPicPr/>
                <p:nvPr/>
              </p:nvPicPr>
              <p:blipFill>
                <a:blip r:embed="rId994"/>
                <a:stretch>
                  <a:fillRect/>
                </a:stretch>
              </p:blipFill>
              <p:spPr>
                <a:xfrm>
                  <a:off x="5520207" y="3933622"/>
                  <a:ext cx="1112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995">
              <p14:nvContentPartPr>
                <p14:cNvPr id="307" name="Freihand 306">
                  <a:extLst>
                    <a:ext uri="{FF2B5EF4-FFF2-40B4-BE49-F238E27FC236}">
                      <a16:creationId xmlns:a16="http://schemas.microsoft.com/office/drawing/2014/main" id="{19F158FB-2780-650C-38C1-6A64C20826F6}"/>
                    </a:ext>
                  </a:extLst>
                </p14:cNvPr>
                <p14:cNvContentPartPr/>
                <p14:nvPr/>
              </p14:nvContentPartPr>
              <p14:xfrm>
                <a:off x="5534607" y="3926062"/>
                <a:ext cx="78840" cy="147240"/>
              </p14:xfrm>
            </p:contentPart>
          </mc:Choice>
          <mc:Fallback>
            <p:pic>
              <p:nvPicPr>
                <p:cNvPr id="307" name="Freihand 306">
                  <a:extLst>
                    <a:ext uri="{FF2B5EF4-FFF2-40B4-BE49-F238E27FC236}">
                      <a16:creationId xmlns:a16="http://schemas.microsoft.com/office/drawing/2014/main" id="{19F158FB-2780-650C-38C1-6A64C20826F6}"/>
                    </a:ext>
                  </a:extLst>
                </p:cNvPr>
                <p:cNvPicPr/>
                <p:nvPr/>
              </p:nvPicPr>
              <p:blipFill>
                <a:blip r:embed="rId996"/>
                <a:stretch>
                  <a:fillRect/>
                </a:stretch>
              </p:blipFill>
              <p:spPr>
                <a:xfrm>
                  <a:off x="5530287" y="3921742"/>
                  <a:ext cx="874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997">
              <p14:nvContentPartPr>
                <p14:cNvPr id="313" name="Freihand 312">
                  <a:extLst>
                    <a:ext uri="{FF2B5EF4-FFF2-40B4-BE49-F238E27FC236}">
                      <a16:creationId xmlns:a16="http://schemas.microsoft.com/office/drawing/2014/main" id="{C727C374-EC4C-0622-F457-5F717125E311}"/>
                    </a:ext>
                  </a:extLst>
                </p14:cNvPr>
                <p14:cNvContentPartPr/>
                <p14:nvPr/>
              </p14:nvContentPartPr>
              <p14:xfrm>
                <a:off x="5906127" y="3856222"/>
                <a:ext cx="156600" cy="15840"/>
              </p14:xfrm>
            </p:contentPart>
          </mc:Choice>
          <mc:Fallback>
            <p:pic>
              <p:nvPicPr>
                <p:cNvPr id="313" name="Freihand 312">
                  <a:extLst>
                    <a:ext uri="{FF2B5EF4-FFF2-40B4-BE49-F238E27FC236}">
                      <a16:creationId xmlns:a16="http://schemas.microsoft.com/office/drawing/2014/main" id="{C727C374-EC4C-0622-F457-5F717125E311}"/>
                    </a:ext>
                  </a:extLst>
                </p:cNvPr>
                <p:cNvPicPr/>
                <p:nvPr/>
              </p:nvPicPr>
              <p:blipFill>
                <a:blip r:embed="rId998"/>
                <a:stretch>
                  <a:fillRect/>
                </a:stretch>
              </p:blipFill>
              <p:spPr>
                <a:xfrm>
                  <a:off x="5901807" y="3851902"/>
                  <a:ext cx="1652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999">
              <p14:nvContentPartPr>
                <p14:cNvPr id="314" name="Freihand 313">
                  <a:extLst>
                    <a:ext uri="{FF2B5EF4-FFF2-40B4-BE49-F238E27FC236}">
                      <a16:creationId xmlns:a16="http://schemas.microsoft.com/office/drawing/2014/main" id="{7E33321D-8CB3-37D7-0E86-4486162084E6}"/>
                    </a:ext>
                  </a:extLst>
                </p14:cNvPr>
                <p14:cNvContentPartPr/>
                <p14:nvPr/>
              </p14:nvContentPartPr>
              <p14:xfrm>
                <a:off x="5901087" y="3926422"/>
                <a:ext cx="162360" cy="19800"/>
              </p14:xfrm>
            </p:contentPart>
          </mc:Choice>
          <mc:Fallback>
            <p:pic>
              <p:nvPicPr>
                <p:cNvPr id="314" name="Freihand 313">
                  <a:extLst>
                    <a:ext uri="{FF2B5EF4-FFF2-40B4-BE49-F238E27FC236}">
                      <a16:creationId xmlns:a16="http://schemas.microsoft.com/office/drawing/2014/main" id="{7E33321D-8CB3-37D7-0E86-4486162084E6}"/>
                    </a:ext>
                  </a:extLst>
                </p:cNvPr>
                <p:cNvPicPr/>
                <p:nvPr/>
              </p:nvPicPr>
              <p:blipFill>
                <a:blip r:embed="rId1000"/>
                <a:stretch>
                  <a:fillRect/>
                </a:stretch>
              </p:blipFill>
              <p:spPr>
                <a:xfrm>
                  <a:off x="5896767" y="3922102"/>
                  <a:ext cx="1710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001">
              <p14:nvContentPartPr>
                <p14:cNvPr id="316" name="Freihand 315">
                  <a:extLst>
                    <a:ext uri="{FF2B5EF4-FFF2-40B4-BE49-F238E27FC236}">
                      <a16:creationId xmlns:a16="http://schemas.microsoft.com/office/drawing/2014/main" id="{66BE0927-97E2-D76F-C508-069CBC4186FD}"/>
                    </a:ext>
                  </a:extLst>
                </p14:cNvPr>
                <p14:cNvContentPartPr/>
                <p14:nvPr/>
              </p14:nvContentPartPr>
              <p14:xfrm>
                <a:off x="6212487" y="3743902"/>
                <a:ext cx="86040" cy="224280"/>
              </p14:xfrm>
            </p:contentPart>
          </mc:Choice>
          <mc:Fallback>
            <p:pic>
              <p:nvPicPr>
                <p:cNvPr id="316" name="Freihand 315">
                  <a:extLst>
                    <a:ext uri="{FF2B5EF4-FFF2-40B4-BE49-F238E27FC236}">
                      <a16:creationId xmlns:a16="http://schemas.microsoft.com/office/drawing/2014/main" id="{66BE0927-97E2-D76F-C508-069CBC4186FD}"/>
                    </a:ext>
                  </a:extLst>
                </p:cNvPr>
                <p:cNvPicPr/>
                <p:nvPr/>
              </p:nvPicPr>
              <p:blipFill>
                <a:blip r:embed="rId1002"/>
                <a:stretch>
                  <a:fillRect/>
                </a:stretch>
              </p:blipFill>
              <p:spPr>
                <a:xfrm>
                  <a:off x="6208167" y="3739582"/>
                  <a:ext cx="9468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003">
              <p14:nvContentPartPr>
                <p14:cNvPr id="317" name="Freihand 316">
                  <a:extLst>
                    <a:ext uri="{FF2B5EF4-FFF2-40B4-BE49-F238E27FC236}">
                      <a16:creationId xmlns:a16="http://schemas.microsoft.com/office/drawing/2014/main" id="{66D0ABC3-B744-0912-8378-A2AD56896315}"/>
                    </a:ext>
                  </a:extLst>
                </p14:cNvPr>
                <p14:cNvContentPartPr/>
                <p14:nvPr/>
              </p14:nvContentPartPr>
              <p14:xfrm>
                <a:off x="6331647" y="3823102"/>
                <a:ext cx="114480" cy="121680"/>
              </p14:xfrm>
            </p:contentPart>
          </mc:Choice>
          <mc:Fallback>
            <p:pic>
              <p:nvPicPr>
                <p:cNvPr id="317" name="Freihand 316">
                  <a:extLst>
                    <a:ext uri="{FF2B5EF4-FFF2-40B4-BE49-F238E27FC236}">
                      <a16:creationId xmlns:a16="http://schemas.microsoft.com/office/drawing/2014/main" id="{66D0ABC3-B744-0912-8378-A2AD56896315}"/>
                    </a:ext>
                  </a:extLst>
                </p:cNvPr>
                <p:cNvPicPr/>
                <p:nvPr/>
              </p:nvPicPr>
              <p:blipFill>
                <a:blip r:embed="rId1004"/>
                <a:stretch>
                  <a:fillRect/>
                </a:stretch>
              </p:blipFill>
              <p:spPr>
                <a:xfrm>
                  <a:off x="6327327" y="3818782"/>
                  <a:ext cx="1231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005">
              <p14:nvContentPartPr>
                <p14:cNvPr id="318" name="Freihand 317">
                  <a:extLst>
                    <a:ext uri="{FF2B5EF4-FFF2-40B4-BE49-F238E27FC236}">
                      <a16:creationId xmlns:a16="http://schemas.microsoft.com/office/drawing/2014/main" id="{D961FFE9-F8D7-EFDC-B434-49E339DA6E0A}"/>
                    </a:ext>
                  </a:extLst>
                </p14:cNvPr>
                <p14:cNvContentPartPr/>
                <p14:nvPr/>
              </p14:nvContentPartPr>
              <p14:xfrm>
                <a:off x="6515607" y="3812662"/>
                <a:ext cx="120960" cy="102240"/>
              </p14:xfrm>
            </p:contentPart>
          </mc:Choice>
          <mc:Fallback>
            <p:pic>
              <p:nvPicPr>
                <p:cNvPr id="318" name="Freihand 317">
                  <a:extLst>
                    <a:ext uri="{FF2B5EF4-FFF2-40B4-BE49-F238E27FC236}">
                      <a16:creationId xmlns:a16="http://schemas.microsoft.com/office/drawing/2014/main" id="{D961FFE9-F8D7-EFDC-B434-49E339DA6E0A}"/>
                    </a:ext>
                  </a:extLst>
                </p:cNvPr>
                <p:cNvPicPr/>
                <p:nvPr/>
              </p:nvPicPr>
              <p:blipFill>
                <a:blip r:embed="rId1006"/>
                <a:stretch>
                  <a:fillRect/>
                </a:stretch>
              </p:blipFill>
              <p:spPr>
                <a:xfrm>
                  <a:off x="6511287" y="3808342"/>
                  <a:ext cx="129600" cy="110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07">
            <p14:nvContentPartPr>
              <p14:cNvPr id="320" name="Freihand 319">
                <a:extLst>
                  <a:ext uri="{FF2B5EF4-FFF2-40B4-BE49-F238E27FC236}">
                    <a16:creationId xmlns:a16="http://schemas.microsoft.com/office/drawing/2014/main" id="{A85639A7-CA7A-4E3D-C10B-092C01C46746}"/>
                  </a:ext>
                </a:extLst>
              </p14:cNvPr>
              <p14:cNvContentPartPr/>
              <p14:nvPr/>
            </p14:nvContentPartPr>
            <p14:xfrm>
              <a:off x="6724047" y="3883582"/>
              <a:ext cx="104040" cy="16200"/>
            </p14:xfrm>
          </p:contentPart>
        </mc:Choice>
        <mc:Fallback>
          <p:pic>
            <p:nvPicPr>
              <p:cNvPr id="320" name="Freihand 319">
                <a:extLst>
                  <a:ext uri="{FF2B5EF4-FFF2-40B4-BE49-F238E27FC236}">
                    <a16:creationId xmlns:a16="http://schemas.microsoft.com/office/drawing/2014/main" id="{A85639A7-CA7A-4E3D-C10B-092C01C46746}"/>
                  </a:ext>
                </a:extLst>
              </p:cNvPr>
              <p:cNvPicPr/>
              <p:nvPr/>
            </p:nvPicPr>
            <p:blipFill>
              <a:blip r:embed="rId1008"/>
              <a:stretch>
                <a:fillRect/>
              </a:stretch>
            </p:blipFill>
            <p:spPr>
              <a:xfrm>
                <a:off x="6719727" y="3879262"/>
                <a:ext cx="112680" cy="24840"/>
              </a:xfrm>
              <a:prstGeom prst="rect">
                <a:avLst/>
              </a:prstGeom>
            </p:spPr>
          </p:pic>
        </mc:Fallback>
      </mc:AlternateContent>
      <p:grpSp>
        <p:nvGrpSpPr>
          <p:cNvPr id="326" name="Gruppieren 325">
            <a:extLst>
              <a:ext uri="{FF2B5EF4-FFF2-40B4-BE49-F238E27FC236}">
                <a16:creationId xmlns:a16="http://schemas.microsoft.com/office/drawing/2014/main" id="{F0D473FC-B596-30EE-5BBC-A87DA1C43357}"/>
              </a:ext>
            </a:extLst>
          </p:cNvPr>
          <p:cNvGrpSpPr/>
          <p:nvPr/>
        </p:nvGrpSpPr>
        <p:grpSpPr>
          <a:xfrm>
            <a:off x="6908727" y="3779902"/>
            <a:ext cx="530280" cy="169200"/>
            <a:chOff x="6908727" y="3779902"/>
            <a:chExt cx="530280" cy="169200"/>
          </a:xfrm>
        </p:grpSpPr>
        <mc:AlternateContent xmlns:mc="http://schemas.openxmlformats.org/markup-compatibility/2006">
          <mc:Choice xmlns:p14="http://schemas.microsoft.com/office/powerpoint/2010/main" Requires="p14">
            <p:contentPart p14:bwMode="auto" r:id="rId1009">
              <p14:nvContentPartPr>
                <p14:cNvPr id="321" name="Freihand 320">
                  <a:extLst>
                    <a:ext uri="{FF2B5EF4-FFF2-40B4-BE49-F238E27FC236}">
                      <a16:creationId xmlns:a16="http://schemas.microsoft.com/office/drawing/2014/main" id="{97E83F83-F4BE-961A-392F-626BE05C8247}"/>
                    </a:ext>
                  </a:extLst>
                </p14:cNvPr>
                <p14:cNvContentPartPr/>
                <p14:nvPr/>
              </p14:nvContentPartPr>
              <p14:xfrm>
                <a:off x="6908727" y="3819862"/>
                <a:ext cx="110880" cy="125640"/>
              </p14:xfrm>
            </p:contentPart>
          </mc:Choice>
          <mc:Fallback>
            <p:pic>
              <p:nvPicPr>
                <p:cNvPr id="321" name="Freihand 320">
                  <a:extLst>
                    <a:ext uri="{FF2B5EF4-FFF2-40B4-BE49-F238E27FC236}">
                      <a16:creationId xmlns:a16="http://schemas.microsoft.com/office/drawing/2014/main" id="{97E83F83-F4BE-961A-392F-626BE05C8247}"/>
                    </a:ext>
                  </a:extLst>
                </p:cNvPr>
                <p:cNvPicPr/>
                <p:nvPr/>
              </p:nvPicPr>
              <p:blipFill>
                <a:blip r:embed="rId1010"/>
                <a:stretch>
                  <a:fillRect/>
                </a:stretch>
              </p:blipFill>
              <p:spPr>
                <a:xfrm>
                  <a:off x="6904407" y="3815542"/>
                  <a:ext cx="1195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011">
              <p14:nvContentPartPr>
                <p14:cNvPr id="322" name="Freihand 321">
                  <a:extLst>
                    <a:ext uri="{FF2B5EF4-FFF2-40B4-BE49-F238E27FC236}">
                      <a16:creationId xmlns:a16="http://schemas.microsoft.com/office/drawing/2014/main" id="{F7E00BF4-28F1-3DA9-EA93-78AE1C9B875C}"/>
                    </a:ext>
                  </a:extLst>
                </p14:cNvPr>
                <p14:cNvContentPartPr/>
                <p14:nvPr/>
              </p14:nvContentPartPr>
              <p14:xfrm>
                <a:off x="7075767" y="3818062"/>
                <a:ext cx="88560" cy="131040"/>
              </p14:xfrm>
            </p:contentPart>
          </mc:Choice>
          <mc:Fallback>
            <p:pic>
              <p:nvPicPr>
                <p:cNvPr id="322" name="Freihand 321">
                  <a:extLst>
                    <a:ext uri="{FF2B5EF4-FFF2-40B4-BE49-F238E27FC236}">
                      <a16:creationId xmlns:a16="http://schemas.microsoft.com/office/drawing/2014/main" id="{F7E00BF4-28F1-3DA9-EA93-78AE1C9B875C}"/>
                    </a:ext>
                  </a:extLst>
                </p:cNvPr>
                <p:cNvPicPr/>
                <p:nvPr/>
              </p:nvPicPr>
              <p:blipFill>
                <a:blip r:embed="rId1012"/>
                <a:stretch>
                  <a:fillRect/>
                </a:stretch>
              </p:blipFill>
              <p:spPr>
                <a:xfrm>
                  <a:off x="7071447" y="3813742"/>
                  <a:ext cx="972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013">
              <p14:nvContentPartPr>
                <p14:cNvPr id="323" name="Freihand 322">
                  <a:extLst>
                    <a:ext uri="{FF2B5EF4-FFF2-40B4-BE49-F238E27FC236}">
                      <a16:creationId xmlns:a16="http://schemas.microsoft.com/office/drawing/2014/main" id="{455E9ADC-C3D0-EF8F-8263-D0111E1D9813}"/>
                    </a:ext>
                  </a:extLst>
                </p14:cNvPr>
                <p14:cNvContentPartPr/>
                <p14:nvPr/>
              </p14:nvContentPartPr>
              <p14:xfrm>
                <a:off x="7125447" y="3779902"/>
                <a:ext cx="78840" cy="20520"/>
              </p14:xfrm>
            </p:contentPart>
          </mc:Choice>
          <mc:Fallback>
            <p:pic>
              <p:nvPicPr>
                <p:cNvPr id="323" name="Freihand 322">
                  <a:extLst>
                    <a:ext uri="{FF2B5EF4-FFF2-40B4-BE49-F238E27FC236}">
                      <a16:creationId xmlns:a16="http://schemas.microsoft.com/office/drawing/2014/main" id="{455E9ADC-C3D0-EF8F-8263-D0111E1D9813}"/>
                    </a:ext>
                  </a:extLst>
                </p:cNvPr>
                <p:cNvPicPr/>
                <p:nvPr/>
              </p:nvPicPr>
              <p:blipFill>
                <a:blip r:embed="rId1014"/>
                <a:stretch>
                  <a:fillRect/>
                </a:stretch>
              </p:blipFill>
              <p:spPr>
                <a:xfrm>
                  <a:off x="7121127" y="3775582"/>
                  <a:ext cx="874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015">
              <p14:nvContentPartPr>
                <p14:cNvPr id="324" name="Freihand 323">
                  <a:extLst>
                    <a:ext uri="{FF2B5EF4-FFF2-40B4-BE49-F238E27FC236}">
                      <a16:creationId xmlns:a16="http://schemas.microsoft.com/office/drawing/2014/main" id="{62E3EE5C-135A-EBE0-5F4B-8D5667730E8D}"/>
                    </a:ext>
                  </a:extLst>
                </p14:cNvPr>
                <p14:cNvContentPartPr/>
                <p14:nvPr/>
              </p14:nvContentPartPr>
              <p14:xfrm>
                <a:off x="7202127" y="3788902"/>
                <a:ext cx="91440" cy="128880"/>
              </p14:xfrm>
            </p:contentPart>
          </mc:Choice>
          <mc:Fallback>
            <p:pic>
              <p:nvPicPr>
                <p:cNvPr id="324" name="Freihand 323">
                  <a:extLst>
                    <a:ext uri="{FF2B5EF4-FFF2-40B4-BE49-F238E27FC236}">
                      <a16:creationId xmlns:a16="http://schemas.microsoft.com/office/drawing/2014/main" id="{62E3EE5C-135A-EBE0-5F4B-8D5667730E8D}"/>
                    </a:ext>
                  </a:extLst>
                </p:cNvPr>
                <p:cNvPicPr/>
                <p:nvPr/>
              </p:nvPicPr>
              <p:blipFill>
                <a:blip r:embed="rId1016"/>
                <a:stretch>
                  <a:fillRect/>
                </a:stretch>
              </p:blipFill>
              <p:spPr>
                <a:xfrm>
                  <a:off x="7197807" y="3784582"/>
                  <a:ext cx="1000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017">
              <p14:nvContentPartPr>
                <p14:cNvPr id="325" name="Freihand 324">
                  <a:extLst>
                    <a:ext uri="{FF2B5EF4-FFF2-40B4-BE49-F238E27FC236}">
                      <a16:creationId xmlns:a16="http://schemas.microsoft.com/office/drawing/2014/main" id="{DD1301B2-1DD2-1A16-B627-677AB54F46A2}"/>
                    </a:ext>
                  </a:extLst>
                </p14:cNvPr>
                <p14:cNvContentPartPr/>
                <p14:nvPr/>
              </p14:nvContentPartPr>
              <p14:xfrm>
                <a:off x="7307247" y="3805102"/>
                <a:ext cx="131760" cy="100800"/>
              </p14:xfrm>
            </p:contentPart>
          </mc:Choice>
          <mc:Fallback>
            <p:pic>
              <p:nvPicPr>
                <p:cNvPr id="325" name="Freihand 324">
                  <a:extLst>
                    <a:ext uri="{FF2B5EF4-FFF2-40B4-BE49-F238E27FC236}">
                      <a16:creationId xmlns:a16="http://schemas.microsoft.com/office/drawing/2014/main" id="{DD1301B2-1DD2-1A16-B627-677AB54F46A2}"/>
                    </a:ext>
                  </a:extLst>
                </p:cNvPr>
                <p:cNvPicPr/>
                <p:nvPr/>
              </p:nvPicPr>
              <p:blipFill>
                <a:blip r:embed="rId1018"/>
                <a:stretch>
                  <a:fillRect/>
                </a:stretch>
              </p:blipFill>
              <p:spPr>
                <a:xfrm>
                  <a:off x="7302927" y="3800782"/>
                  <a:ext cx="140400" cy="109440"/>
                </a:xfrm>
                <a:prstGeom prst="rect">
                  <a:avLst/>
                </a:prstGeom>
              </p:spPr>
            </p:pic>
          </mc:Fallback>
        </mc:AlternateContent>
      </p:grpSp>
      <p:grpSp>
        <p:nvGrpSpPr>
          <p:cNvPr id="331" name="Gruppieren 330">
            <a:extLst>
              <a:ext uri="{FF2B5EF4-FFF2-40B4-BE49-F238E27FC236}">
                <a16:creationId xmlns:a16="http://schemas.microsoft.com/office/drawing/2014/main" id="{FAA47D41-D39A-D623-0C9C-65EA103E9B80}"/>
              </a:ext>
            </a:extLst>
          </p:cNvPr>
          <p:cNvGrpSpPr/>
          <p:nvPr/>
        </p:nvGrpSpPr>
        <p:grpSpPr>
          <a:xfrm>
            <a:off x="7529007" y="3733822"/>
            <a:ext cx="223920" cy="336240"/>
            <a:chOff x="7529007" y="3733822"/>
            <a:chExt cx="223920" cy="336240"/>
          </a:xfrm>
        </p:grpSpPr>
        <mc:AlternateContent xmlns:mc="http://schemas.openxmlformats.org/markup-compatibility/2006">
          <mc:Choice xmlns:p14="http://schemas.microsoft.com/office/powerpoint/2010/main" Requires="p14">
            <p:contentPart p14:bwMode="auto" r:id="rId1019">
              <p14:nvContentPartPr>
                <p14:cNvPr id="327" name="Freihand 326">
                  <a:extLst>
                    <a:ext uri="{FF2B5EF4-FFF2-40B4-BE49-F238E27FC236}">
                      <a16:creationId xmlns:a16="http://schemas.microsoft.com/office/drawing/2014/main" id="{FDC04FD1-5FA2-7356-6470-B0FAABFCB733}"/>
                    </a:ext>
                  </a:extLst>
                </p14:cNvPr>
                <p14:cNvContentPartPr/>
                <p14:nvPr/>
              </p14:nvContentPartPr>
              <p14:xfrm>
                <a:off x="7529007" y="3881062"/>
                <a:ext cx="5040" cy="4320"/>
              </p14:xfrm>
            </p:contentPart>
          </mc:Choice>
          <mc:Fallback>
            <p:pic>
              <p:nvPicPr>
                <p:cNvPr id="327" name="Freihand 326">
                  <a:extLst>
                    <a:ext uri="{FF2B5EF4-FFF2-40B4-BE49-F238E27FC236}">
                      <a16:creationId xmlns:a16="http://schemas.microsoft.com/office/drawing/2014/main" id="{FDC04FD1-5FA2-7356-6470-B0FAABFCB733}"/>
                    </a:ext>
                  </a:extLst>
                </p:cNvPr>
                <p:cNvPicPr/>
                <p:nvPr/>
              </p:nvPicPr>
              <p:blipFill>
                <a:blip r:embed="rId1020"/>
                <a:stretch>
                  <a:fillRect/>
                </a:stretch>
              </p:blipFill>
              <p:spPr>
                <a:xfrm>
                  <a:off x="7524687" y="3876742"/>
                  <a:ext cx="1368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021">
              <p14:nvContentPartPr>
                <p14:cNvPr id="328" name="Freihand 327">
                  <a:extLst>
                    <a:ext uri="{FF2B5EF4-FFF2-40B4-BE49-F238E27FC236}">
                      <a16:creationId xmlns:a16="http://schemas.microsoft.com/office/drawing/2014/main" id="{2E365D50-DC7C-BB15-D256-688B5CC4EA0D}"/>
                    </a:ext>
                  </a:extLst>
                </p14:cNvPr>
                <p14:cNvContentPartPr/>
                <p14:nvPr/>
              </p14:nvContentPartPr>
              <p14:xfrm>
                <a:off x="7602087" y="3733822"/>
                <a:ext cx="105480" cy="148680"/>
              </p14:xfrm>
            </p:contentPart>
          </mc:Choice>
          <mc:Fallback>
            <p:pic>
              <p:nvPicPr>
                <p:cNvPr id="328" name="Freihand 327">
                  <a:extLst>
                    <a:ext uri="{FF2B5EF4-FFF2-40B4-BE49-F238E27FC236}">
                      <a16:creationId xmlns:a16="http://schemas.microsoft.com/office/drawing/2014/main" id="{2E365D50-DC7C-BB15-D256-688B5CC4EA0D}"/>
                    </a:ext>
                  </a:extLst>
                </p:cNvPr>
                <p:cNvPicPr/>
                <p:nvPr/>
              </p:nvPicPr>
              <p:blipFill>
                <a:blip r:embed="rId1022"/>
                <a:stretch>
                  <a:fillRect/>
                </a:stretch>
              </p:blipFill>
              <p:spPr>
                <a:xfrm>
                  <a:off x="7597767" y="3729502"/>
                  <a:ext cx="1141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023">
              <p14:nvContentPartPr>
                <p14:cNvPr id="329" name="Freihand 328">
                  <a:extLst>
                    <a:ext uri="{FF2B5EF4-FFF2-40B4-BE49-F238E27FC236}">
                      <a16:creationId xmlns:a16="http://schemas.microsoft.com/office/drawing/2014/main" id="{330D2FF0-5803-9FBF-AD5E-13EC99A44080}"/>
                    </a:ext>
                  </a:extLst>
                </p14:cNvPr>
                <p14:cNvContentPartPr/>
                <p14:nvPr/>
              </p14:nvContentPartPr>
              <p14:xfrm>
                <a:off x="7609287" y="3897982"/>
                <a:ext cx="119520" cy="18000"/>
              </p14:xfrm>
            </p:contentPart>
          </mc:Choice>
          <mc:Fallback>
            <p:pic>
              <p:nvPicPr>
                <p:cNvPr id="329" name="Freihand 328">
                  <a:extLst>
                    <a:ext uri="{FF2B5EF4-FFF2-40B4-BE49-F238E27FC236}">
                      <a16:creationId xmlns:a16="http://schemas.microsoft.com/office/drawing/2014/main" id="{330D2FF0-5803-9FBF-AD5E-13EC99A44080}"/>
                    </a:ext>
                  </a:extLst>
                </p:cNvPr>
                <p:cNvPicPr/>
                <p:nvPr/>
              </p:nvPicPr>
              <p:blipFill>
                <a:blip r:embed="rId1024"/>
                <a:stretch>
                  <a:fillRect/>
                </a:stretch>
              </p:blipFill>
              <p:spPr>
                <a:xfrm>
                  <a:off x="7604967" y="3893662"/>
                  <a:ext cx="1281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025">
              <p14:nvContentPartPr>
                <p14:cNvPr id="330" name="Freihand 329">
                  <a:extLst>
                    <a:ext uri="{FF2B5EF4-FFF2-40B4-BE49-F238E27FC236}">
                      <a16:creationId xmlns:a16="http://schemas.microsoft.com/office/drawing/2014/main" id="{C6FDC526-0742-B0A1-005F-43555E6DA7FB}"/>
                    </a:ext>
                  </a:extLst>
                </p14:cNvPr>
                <p14:cNvContentPartPr/>
                <p14:nvPr/>
              </p14:nvContentPartPr>
              <p14:xfrm>
                <a:off x="7545207" y="3959182"/>
                <a:ext cx="207720" cy="110880"/>
              </p14:xfrm>
            </p:contentPart>
          </mc:Choice>
          <mc:Fallback>
            <p:pic>
              <p:nvPicPr>
                <p:cNvPr id="330" name="Freihand 329">
                  <a:extLst>
                    <a:ext uri="{FF2B5EF4-FFF2-40B4-BE49-F238E27FC236}">
                      <a16:creationId xmlns:a16="http://schemas.microsoft.com/office/drawing/2014/main" id="{C6FDC526-0742-B0A1-005F-43555E6DA7FB}"/>
                    </a:ext>
                  </a:extLst>
                </p:cNvPr>
                <p:cNvPicPr/>
                <p:nvPr/>
              </p:nvPicPr>
              <p:blipFill>
                <a:blip r:embed="rId1026"/>
                <a:stretch>
                  <a:fillRect/>
                </a:stretch>
              </p:blipFill>
              <p:spPr>
                <a:xfrm>
                  <a:off x="7540887" y="3954862"/>
                  <a:ext cx="216360" cy="119520"/>
                </a:xfrm>
                <a:prstGeom prst="rect">
                  <a:avLst/>
                </a:prstGeom>
              </p:spPr>
            </p:pic>
          </mc:Fallback>
        </mc:AlternateContent>
      </p:grpSp>
      <p:grpSp>
        <p:nvGrpSpPr>
          <p:cNvPr id="338" name="Gruppieren 337">
            <a:extLst>
              <a:ext uri="{FF2B5EF4-FFF2-40B4-BE49-F238E27FC236}">
                <a16:creationId xmlns:a16="http://schemas.microsoft.com/office/drawing/2014/main" id="{E5FF26B5-0881-23F0-B92D-B31CA4E11209}"/>
              </a:ext>
            </a:extLst>
          </p:cNvPr>
          <p:cNvGrpSpPr/>
          <p:nvPr/>
        </p:nvGrpSpPr>
        <p:grpSpPr>
          <a:xfrm>
            <a:off x="5917287" y="4274902"/>
            <a:ext cx="159480" cy="82440"/>
            <a:chOff x="5917287" y="4274902"/>
            <a:chExt cx="159480" cy="82440"/>
          </a:xfrm>
        </p:grpSpPr>
        <mc:AlternateContent xmlns:mc="http://schemas.openxmlformats.org/markup-compatibility/2006">
          <mc:Choice xmlns:p14="http://schemas.microsoft.com/office/powerpoint/2010/main" Requires="p14">
            <p:contentPart p14:bwMode="auto" r:id="rId1027">
              <p14:nvContentPartPr>
                <p14:cNvPr id="332" name="Freihand 331">
                  <a:extLst>
                    <a:ext uri="{FF2B5EF4-FFF2-40B4-BE49-F238E27FC236}">
                      <a16:creationId xmlns:a16="http://schemas.microsoft.com/office/drawing/2014/main" id="{60247266-0A03-3437-7AE9-64FF7545AA3B}"/>
                    </a:ext>
                  </a:extLst>
                </p14:cNvPr>
                <p14:cNvContentPartPr/>
                <p14:nvPr/>
              </p14:nvContentPartPr>
              <p14:xfrm>
                <a:off x="5917287" y="4274902"/>
                <a:ext cx="155160" cy="23040"/>
              </p14:xfrm>
            </p:contentPart>
          </mc:Choice>
          <mc:Fallback>
            <p:pic>
              <p:nvPicPr>
                <p:cNvPr id="332" name="Freihand 331">
                  <a:extLst>
                    <a:ext uri="{FF2B5EF4-FFF2-40B4-BE49-F238E27FC236}">
                      <a16:creationId xmlns:a16="http://schemas.microsoft.com/office/drawing/2014/main" id="{60247266-0A03-3437-7AE9-64FF7545AA3B}"/>
                    </a:ext>
                  </a:extLst>
                </p:cNvPr>
                <p:cNvPicPr/>
                <p:nvPr/>
              </p:nvPicPr>
              <p:blipFill>
                <a:blip r:embed="rId1028"/>
                <a:stretch>
                  <a:fillRect/>
                </a:stretch>
              </p:blipFill>
              <p:spPr>
                <a:xfrm>
                  <a:off x="5912967" y="4270582"/>
                  <a:ext cx="1638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029">
              <p14:nvContentPartPr>
                <p14:cNvPr id="333" name="Freihand 332">
                  <a:extLst>
                    <a:ext uri="{FF2B5EF4-FFF2-40B4-BE49-F238E27FC236}">
                      <a16:creationId xmlns:a16="http://schemas.microsoft.com/office/drawing/2014/main" id="{6403844D-60F8-AD60-3C2E-00ACCD8D2037}"/>
                    </a:ext>
                  </a:extLst>
                </p14:cNvPr>
                <p14:cNvContentPartPr/>
                <p14:nvPr/>
              </p14:nvContentPartPr>
              <p14:xfrm>
                <a:off x="5945367" y="4344022"/>
                <a:ext cx="131400" cy="13320"/>
              </p14:xfrm>
            </p:contentPart>
          </mc:Choice>
          <mc:Fallback>
            <p:pic>
              <p:nvPicPr>
                <p:cNvPr id="333" name="Freihand 332">
                  <a:extLst>
                    <a:ext uri="{FF2B5EF4-FFF2-40B4-BE49-F238E27FC236}">
                      <a16:creationId xmlns:a16="http://schemas.microsoft.com/office/drawing/2014/main" id="{6403844D-60F8-AD60-3C2E-00ACCD8D2037}"/>
                    </a:ext>
                  </a:extLst>
                </p:cNvPr>
                <p:cNvPicPr/>
                <p:nvPr/>
              </p:nvPicPr>
              <p:blipFill>
                <a:blip r:embed="rId1030"/>
                <a:stretch>
                  <a:fillRect/>
                </a:stretch>
              </p:blipFill>
              <p:spPr>
                <a:xfrm>
                  <a:off x="5941047" y="4339702"/>
                  <a:ext cx="140040" cy="21960"/>
                </a:xfrm>
                <a:prstGeom prst="rect">
                  <a:avLst/>
                </a:prstGeom>
              </p:spPr>
            </p:pic>
          </mc:Fallback>
        </mc:AlternateContent>
      </p:grpSp>
      <p:grpSp>
        <p:nvGrpSpPr>
          <p:cNvPr id="337" name="Gruppieren 336">
            <a:extLst>
              <a:ext uri="{FF2B5EF4-FFF2-40B4-BE49-F238E27FC236}">
                <a16:creationId xmlns:a16="http://schemas.microsoft.com/office/drawing/2014/main" id="{4C9873BD-60C3-A6A7-CEB8-1AB71EE0399B}"/>
              </a:ext>
            </a:extLst>
          </p:cNvPr>
          <p:cNvGrpSpPr/>
          <p:nvPr/>
        </p:nvGrpSpPr>
        <p:grpSpPr>
          <a:xfrm>
            <a:off x="6281967" y="4193902"/>
            <a:ext cx="496080" cy="202680"/>
            <a:chOff x="6281967" y="4193902"/>
            <a:chExt cx="496080" cy="202680"/>
          </a:xfrm>
        </p:grpSpPr>
        <mc:AlternateContent xmlns:mc="http://schemas.openxmlformats.org/markup-compatibility/2006">
          <mc:Choice xmlns:p14="http://schemas.microsoft.com/office/powerpoint/2010/main" Requires="p14">
            <p:contentPart p14:bwMode="auto" r:id="rId1031">
              <p14:nvContentPartPr>
                <p14:cNvPr id="334" name="Freihand 333">
                  <a:extLst>
                    <a:ext uri="{FF2B5EF4-FFF2-40B4-BE49-F238E27FC236}">
                      <a16:creationId xmlns:a16="http://schemas.microsoft.com/office/drawing/2014/main" id="{325C9541-6653-D0EC-47AC-7FCB34A2935A}"/>
                    </a:ext>
                  </a:extLst>
                </p14:cNvPr>
                <p14:cNvContentPartPr/>
                <p14:nvPr/>
              </p14:nvContentPartPr>
              <p14:xfrm>
                <a:off x="6281967" y="4197142"/>
                <a:ext cx="85680" cy="133920"/>
              </p14:xfrm>
            </p:contentPart>
          </mc:Choice>
          <mc:Fallback>
            <p:pic>
              <p:nvPicPr>
                <p:cNvPr id="334" name="Freihand 333">
                  <a:extLst>
                    <a:ext uri="{FF2B5EF4-FFF2-40B4-BE49-F238E27FC236}">
                      <a16:creationId xmlns:a16="http://schemas.microsoft.com/office/drawing/2014/main" id="{325C9541-6653-D0EC-47AC-7FCB34A2935A}"/>
                    </a:ext>
                  </a:extLst>
                </p:cNvPr>
                <p:cNvPicPr/>
                <p:nvPr/>
              </p:nvPicPr>
              <p:blipFill>
                <a:blip r:embed="rId1032"/>
                <a:stretch>
                  <a:fillRect/>
                </a:stretch>
              </p:blipFill>
              <p:spPr>
                <a:xfrm>
                  <a:off x="6277647" y="4192822"/>
                  <a:ext cx="943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033">
              <p14:nvContentPartPr>
                <p14:cNvPr id="335" name="Freihand 334">
                  <a:extLst>
                    <a:ext uri="{FF2B5EF4-FFF2-40B4-BE49-F238E27FC236}">
                      <a16:creationId xmlns:a16="http://schemas.microsoft.com/office/drawing/2014/main" id="{894BCEDC-39A7-DE7C-AE92-72A23D477488}"/>
                    </a:ext>
                  </a:extLst>
                </p14:cNvPr>
                <p14:cNvContentPartPr/>
                <p14:nvPr/>
              </p14:nvContentPartPr>
              <p14:xfrm>
                <a:off x="6342087" y="4247542"/>
                <a:ext cx="51480" cy="148320"/>
              </p14:xfrm>
            </p:contentPart>
          </mc:Choice>
          <mc:Fallback>
            <p:pic>
              <p:nvPicPr>
                <p:cNvPr id="335" name="Freihand 334">
                  <a:extLst>
                    <a:ext uri="{FF2B5EF4-FFF2-40B4-BE49-F238E27FC236}">
                      <a16:creationId xmlns:a16="http://schemas.microsoft.com/office/drawing/2014/main" id="{894BCEDC-39A7-DE7C-AE92-72A23D477488}"/>
                    </a:ext>
                  </a:extLst>
                </p:cNvPr>
                <p:cNvPicPr/>
                <p:nvPr/>
              </p:nvPicPr>
              <p:blipFill>
                <a:blip r:embed="rId1034"/>
                <a:stretch>
                  <a:fillRect/>
                </a:stretch>
              </p:blipFill>
              <p:spPr>
                <a:xfrm>
                  <a:off x="6337767" y="4243222"/>
                  <a:ext cx="601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035">
              <p14:nvContentPartPr>
                <p14:cNvPr id="336" name="Freihand 335">
                  <a:extLst>
                    <a:ext uri="{FF2B5EF4-FFF2-40B4-BE49-F238E27FC236}">
                      <a16:creationId xmlns:a16="http://schemas.microsoft.com/office/drawing/2014/main" id="{21632D0C-0254-D66F-6022-F91F8140AE2F}"/>
                    </a:ext>
                  </a:extLst>
                </p14:cNvPr>
                <p14:cNvContentPartPr/>
                <p14:nvPr/>
              </p14:nvContentPartPr>
              <p14:xfrm>
                <a:off x="6441447" y="4193902"/>
                <a:ext cx="336600" cy="202680"/>
              </p14:xfrm>
            </p:contentPart>
          </mc:Choice>
          <mc:Fallback>
            <p:pic>
              <p:nvPicPr>
                <p:cNvPr id="336" name="Freihand 335">
                  <a:extLst>
                    <a:ext uri="{FF2B5EF4-FFF2-40B4-BE49-F238E27FC236}">
                      <a16:creationId xmlns:a16="http://schemas.microsoft.com/office/drawing/2014/main" id="{21632D0C-0254-D66F-6022-F91F8140AE2F}"/>
                    </a:ext>
                  </a:extLst>
                </p:cNvPr>
                <p:cNvPicPr/>
                <p:nvPr/>
              </p:nvPicPr>
              <p:blipFill>
                <a:blip r:embed="rId1036"/>
                <a:stretch>
                  <a:fillRect/>
                </a:stretch>
              </p:blipFill>
              <p:spPr>
                <a:xfrm>
                  <a:off x="6437127" y="4189582"/>
                  <a:ext cx="345240" cy="211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37">
            <p14:nvContentPartPr>
              <p14:cNvPr id="339" name="Freihand 338">
                <a:extLst>
                  <a:ext uri="{FF2B5EF4-FFF2-40B4-BE49-F238E27FC236}">
                    <a16:creationId xmlns:a16="http://schemas.microsoft.com/office/drawing/2014/main" id="{BD2EC631-20EE-2ACB-B5B0-C52E901AFF0B}"/>
                  </a:ext>
                </a:extLst>
              </p14:cNvPr>
              <p14:cNvContentPartPr/>
              <p14:nvPr/>
            </p14:nvContentPartPr>
            <p14:xfrm>
              <a:off x="8907447" y="2177182"/>
              <a:ext cx="527040" cy="74520"/>
            </p14:xfrm>
          </p:contentPart>
        </mc:Choice>
        <mc:Fallback>
          <p:pic>
            <p:nvPicPr>
              <p:cNvPr id="339" name="Freihand 338">
                <a:extLst>
                  <a:ext uri="{FF2B5EF4-FFF2-40B4-BE49-F238E27FC236}">
                    <a16:creationId xmlns:a16="http://schemas.microsoft.com/office/drawing/2014/main" id="{BD2EC631-20EE-2ACB-B5B0-C52E901AFF0B}"/>
                  </a:ext>
                </a:extLst>
              </p:cNvPr>
              <p:cNvPicPr/>
              <p:nvPr/>
            </p:nvPicPr>
            <p:blipFill>
              <a:blip r:embed="rId1038"/>
              <a:stretch>
                <a:fillRect/>
              </a:stretch>
            </p:blipFill>
            <p:spPr>
              <a:xfrm>
                <a:off x="8903127" y="2172862"/>
                <a:ext cx="535680" cy="83160"/>
              </a:xfrm>
              <a:prstGeom prst="rect">
                <a:avLst/>
              </a:prstGeom>
            </p:spPr>
          </p:pic>
        </mc:Fallback>
      </mc:AlternateContent>
      <p:grpSp>
        <p:nvGrpSpPr>
          <p:cNvPr id="344" name="Gruppieren 343">
            <a:extLst>
              <a:ext uri="{FF2B5EF4-FFF2-40B4-BE49-F238E27FC236}">
                <a16:creationId xmlns:a16="http://schemas.microsoft.com/office/drawing/2014/main" id="{66503110-B7CF-1772-E609-71E9DE3D53B4}"/>
              </a:ext>
            </a:extLst>
          </p:cNvPr>
          <p:cNvGrpSpPr/>
          <p:nvPr/>
        </p:nvGrpSpPr>
        <p:grpSpPr>
          <a:xfrm>
            <a:off x="3171207" y="3480742"/>
            <a:ext cx="351720" cy="416880"/>
            <a:chOff x="3171207" y="3480742"/>
            <a:chExt cx="351720" cy="416880"/>
          </a:xfrm>
        </p:grpSpPr>
        <mc:AlternateContent xmlns:mc="http://schemas.openxmlformats.org/markup-compatibility/2006">
          <mc:Choice xmlns:p14="http://schemas.microsoft.com/office/powerpoint/2010/main" Requires="p14">
            <p:contentPart p14:bwMode="auto" r:id="rId1039">
              <p14:nvContentPartPr>
                <p14:cNvPr id="340" name="Freihand 339">
                  <a:extLst>
                    <a:ext uri="{FF2B5EF4-FFF2-40B4-BE49-F238E27FC236}">
                      <a16:creationId xmlns:a16="http://schemas.microsoft.com/office/drawing/2014/main" id="{DE79120C-B42F-295D-7DFD-DDBC97782485}"/>
                    </a:ext>
                  </a:extLst>
                </p14:cNvPr>
                <p14:cNvContentPartPr/>
                <p14:nvPr/>
              </p14:nvContentPartPr>
              <p14:xfrm>
                <a:off x="3307647" y="3480742"/>
                <a:ext cx="13320" cy="209880"/>
              </p14:xfrm>
            </p:contentPart>
          </mc:Choice>
          <mc:Fallback>
            <p:pic>
              <p:nvPicPr>
                <p:cNvPr id="340" name="Freihand 339">
                  <a:extLst>
                    <a:ext uri="{FF2B5EF4-FFF2-40B4-BE49-F238E27FC236}">
                      <a16:creationId xmlns:a16="http://schemas.microsoft.com/office/drawing/2014/main" id="{DE79120C-B42F-295D-7DFD-DDBC97782485}"/>
                    </a:ext>
                  </a:extLst>
                </p:cNvPr>
                <p:cNvPicPr/>
                <p:nvPr/>
              </p:nvPicPr>
              <p:blipFill>
                <a:blip r:embed="rId1040"/>
                <a:stretch>
                  <a:fillRect/>
                </a:stretch>
              </p:blipFill>
              <p:spPr>
                <a:xfrm>
                  <a:off x="3303327" y="3476422"/>
                  <a:ext cx="2196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041">
              <p14:nvContentPartPr>
                <p14:cNvPr id="341" name="Freihand 340">
                  <a:extLst>
                    <a:ext uri="{FF2B5EF4-FFF2-40B4-BE49-F238E27FC236}">
                      <a16:creationId xmlns:a16="http://schemas.microsoft.com/office/drawing/2014/main" id="{E14169E6-6F95-5B4E-6555-2CB9FF71C8C6}"/>
                    </a:ext>
                  </a:extLst>
                </p14:cNvPr>
                <p14:cNvContentPartPr/>
                <p14:nvPr/>
              </p14:nvContentPartPr>
              <p14:xfrm>
                <a:off x="3171207" y="3724462"/>
                <a:ext cx="94320" cy="173160"/>
              </p14:xfrm>
            </p:contentPart>
          </mc:Choice>
          <mc:Fallback>
            <p:pic>
              <p:nvPicPr>
                <p:cNvPr id="341" name="Freihand 340">
                  <a:extLst>
                    <a:ext uri="{FF2B5EF4-FFF2-40B4-BE49-F238E27FC236}">
                      <a16:creationId xmlns:a16="http://schemas.microsoft.com/office/drawing/2014/main" id="{E14169E6-6F95-5B4E-6555-2CB9FF71C8C6}"/>
                    </a:ext>
                  </a:extLst>
                </p:cNvPr>
                <p:cNvPicPr/>
                <p:nvPr/>
              </p:nvPicPr>
              <p:blipFill>
                <a:blip r:embed="rId1042"/>
                <a:stretch>
                  <a:fillRect/>
                </a:stretch>
              </p:blipFill>
              <p:spPr>
                <a:xfrm>
                  <a:off x="3166887" y="3720142"/>
                  <a:ext cx="1029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043">
              <p14:nvContentPartPr>
                <p14:cNvPr id="342" name="Freihand 341">
                  <a:extLst>
                    <a:ext uri="{FF2B5EF4-FFF2-40B4-BE49-F238E27FC236}">
                      <a16:creationId xmlns:a16="http://schemas.microsoft.com/office/drawing/2014/main" id="{A2DD3352-67E6-A75E-5F7C-DD819ADB1B47}"/>
                    </a:ext>
                  </a:extLst>
                </p14:cNvPr>
                <p14:cNvContentPartPr/>
                <p14:nvPr/>
              </p14:nvContentPartPr>
              <p14:xfrm>
                <a:off x="3299727" y="3732022"/>
                <a:ext cx="63000" cy="126000"/>
              </p14:xfrm>
            </p:contentPart>
          </mc:Choice>
          <mc:Fallback>
            <p:pic>
              <p:nvPicPr>
                <p:cNvPr id="342" name="Freihand 341">
                  <a:extLst>
                    <a:ext uri="{FF2B5EF4-FFF2-40B4-BE49-F238E27FC236}">
                      <a16:creationId xmlns:a16="http://schemas.microsoft.com/office/drawing/2014/main" id="{A2DD3352-67E6-A75E-5F7C-DD819ADB1B47}"/>
                    </a:ext>
                  </a:extLst>
                </p:cNvPr>
                <p:cNvPicPr/>
                <p:nvPr/>
              </p:nvPicPr>
              <p:blipFill>
                <a:blip r:embed="rId1044"/>
                <a:stretch>
                  <a:fillRect/>
                </a:stretch>
              </p:blipFill>
              <p:spPr>
                <a:xfrm>
                  <a:off x="3295407" y="3727702"/>
                  <a:ext cx="716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045">
              <p14:nvContentPartPr>
                <p14:cNvPr id="343" name="Freihand 342">
                  <a:extLst>
                    <a:ext uri="{FF2B5EF4-FFF2-40B4-BE49-F238E27FC236}">
                      <a16:creationId xmlns:a16="http://schemas.microsoft.com/office/drawing/2014/main" id="{D695345D-D863-3E47-86E8-09A17A2E6AB9}"/>
                    </a:ext>
                  </a:extLst>
                </p14:cNvPr>
                <p14:cNvContentPartPr/>
                <p14:nvPr/>
              </p14:nvContentPartPr>
              <p14:xfrm>
                <a:off x="3407727" y="3725182"/>
                <a:ext cx="115200" cy="131040"/>
              </p14:xfrm>
            </p:contentPart>
          </mc:Choice>
          <mc:Fallback>
            <p:pic>
              <p:nvPicPr>
                <p:cNvPr id="343" name="Freihand 342">
                  <a:extLst>
                    <a:ext uri="{FF2B5EF4-FFF2-40B4-BE49-F238E27FC236}">
                      <a16:creationId xmlns:a16="http://schemas.microsoft.com/office/drawing/2014/main" id="{D695345D-D863-3E47-86E8-09A17A2E6AB9}"/>
                    </a:ext>
                  </a:extLst>
                </p:cNvPr>
                <p:cNvPicPr/>
                <p:nvPr/>
              </p:nvPicPr>
              <p:blipFill>
                <a:blip r:embed="rId1046"/>
                <a:stretch>
                  <a:fillRect/>
                </a:stretch>
              </p:blipFill>
              <p:spPr>
                <a:xfrm>
                  <a:off x="3403407" y="3720862"/>
                  <a:ext cx="123840" cy="139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47">
            <p14:nvContentPartPr>
              <p14:cNvPr id="345" name="Freihand 344">
                <a:extLst>
                  <a:ext uri="{FF2B5EF4-FFF2-40B4-BE49-F238E27FC236}">
                    <a16:creationId xmlns:a16="http://schemas.microsoft.com/office/drawing/2014/main" id="{5C08A7F6-4F6D-1919-BDDB-7410A1F6C703}"/>
                  </a:ext>
                </a:extLst>
              </p14:cNvPr>
              <p14:cNvContentPartPr/>
              <p14:nvPr/>
            </p14:nvContentPartPr>
            <p14:xfrm>
              <a:off x="652287" y="1005022"/>
              <a:ext cx="2670480" cy="2610360"/>
            </p14:xfrm>
          </p:contentPart>
        </mc:Choice>
        <mc:Fallback>
          <p:pic>
            <p:nvPicPr>
              <p:cNvPr id="345" name="Freihand 344">
                <a:extLst>
                  <a:ext uri="{FF2B5EF4-FFF2-40B4-BE49-F238E27FC236}">
                    <a16:creationId xmlns:a16="http://schemas.microsoft.com/office/drawing/2014/main" id="{5C08A7F6-4F6D-1919-BDDB-7410A1F6C703}"/>
                  </a:ext>
                </a:extLst>
              </p:cNvPr>
              <p:cNvPicPr/>
              <p:nvPr/>
            </p:nvPicPr>
            <p:blipFill>
              <a:blip r:embed="rId1048"/>
              <a:stretch>
                <a:fillRect/>
              </a:stretch>
            </p:blipFill>
            <p:spPr>
              <a:xfrm>
                <a:off x="647967" y="1000702"/>
                <a:ext cx="2679120" cy="2619000"/>
              </a:xfrm>
              <a:prstGeom prst="rect">
                <a:avLst/>
              </a:prstGeom>
            </p:spPr>
          </p:pic>
        </mc:Fallback>
      </mc:AlternateContent>
      <p:grpSp>
        <p:nvGrpSpPr>
          <p:cNvPr id="358" name="Gruppieren 357">
            <a:extLst>
              <a:ext uri="{FF2B5EF4-FFF2-40B4-BE49-F238E27FC236}">
                <a16:creationId xmlns:a16="http://schemas.microsoft.com/office/drawing/2014/main" id="{581A2FC4-BFF2-663A-0E6E-540E84BF520D}"/>
              </a:ext>
            </a:extLst>
          </p:cNvPr>
          <p:cNvGrpSpPr/>
          <p:nvPr/>
        </p:nvGrpSpPr>
        <p:grpSpPr>
          <a:xfrm>
            <a:off x="4482327" y="4631302"/>
            <a:ext cx="1333800" cy="295560"/>
            <a:chOff x="4482327" y="4631302"/>
            <a:chExt cx="1333800" cy="295560"/>
          </a:xfrm>
        </p:grpSpPr>
        <mc:AlternateContent xmlns:mc="http://schemas.openxmlformats.org/markup-compatibility/2006">
          <mc:Choice xmlns:p14="http://schemas.microsoft.com/office/powerpoint/2010/main" Requires="p14">
            <p:contentPart p14:bwMode="auto" r:id="rId1049">
              <p14:nvContentPartPr>
                <p14:cNvPr id="346" name="Freihand 345">
                  <a:extLst>
                    <a:ext uri="{FF2B5EF4-FFF2-40B4-BE49-F238E27FC236}">
                      <a16:creationId xmlns:a16="http://schemas.microsoft.com/office/drawing/2014/main" id="{25E64502-634F-E9D0-9AB4-FE4CC68C0820}"/>
                    </a:ext>
                  </a:extLst>
                </p14:cNvPr>
                <p14:cNvContentPartPr/>
                <p14:nvPr/>
              </p14:nvContentPartPr>
              <p14:xfrm>
                <a:off x="4482327" y="4704022"/>
                <a:ext cx="151200" cy="222840"/>
              </p14:xfrm>
            </p:contentPart>
          </mc:Choice>
          <mc:Fallback>
            <p:pic>
              <p:nvPicPr>
                <p:cNvPr id="346" name="Freihand 345">
                  <a:extLst>
                    <a:ext uri="{FF2B5EF4-FFF2-40B4-BE49-F238E27FC236}">
                      <a16:creationId xmlns:a16="http://schemas.microsoft.com/office/drawing/2014/main" id="{25E64502-634F-E9D0-9AB4-FE4CC68C0820}"/>
                    </a:ext>
                  </a:extLst>
                </p:cNvPr>
                <p:cNvPicPr/>
                <p:nvPr/>
              </p:nvPicPr>
              <p:blipFill>
                <a:blip r:embed="rId1050"/>
                <a:stretch>
                  <a:fillRect/>
                </a:stretch>
              </p:blipFill>
              <p:spPr>
                <a:xfrm>
                  <a:off x="4478007" y="4699702"/>
                  <a:ext cx="15984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051">
              <p14:nvContentPartPr>
                <p14:cNvPr id="347" name="Freihand 346">
                  <a:extLst>
                    <a:ext uri="{FF2B5EF4-FFF2-40B4-BE49-F238E27FC236}">
                      <a16:creationId xmlns:a16="http://schemas.microsoft.com/office/drawing/2014/main" id="{6514F5D2-34F5-FA83-AB37-F31D3D5555A2}"/>
                    </a:ext>
                  </a:extLst>
                </p14:cNvPr>
                <p14:cNvContentPartPr/>
                <p14:nvPr/>
              </p14:nvContentPartPr>
              <p14:xfrm>
                <a:off x="4636407" y="4802662"/>
                <a:ext cx="200160" cy="118440"/>
              </p14:xfrm>
            </p:contentPart>
          </mc:Choice>
          <mc:Fallback>
            <p:pic>
              <p:nvPicPr>
                <p:cNvPr id="347" name="Freihand 346">
                  <a:extLst>
                    <a:ext uri="{FF2B5EF4-FFF2-40B4-BE49-F238E27FC236}">
                      <a16:creationId xmlns:a16="http://schemas.microsoft.com/office/drawing/2014/main" id="{6514F5D2-34F5-FA83-AB37-F31D3D5555A2}"/>
                    </a:ext>
                  </a:extLst>
                </p:cNvPr>
                <p:cNvPicPr/>
                <p:nvPr/>
              </p:nvPicPr>
              <p:blipFill>
                <a:blip r:embed="rId1052"/>
                <a:stretch>
                  <a:fillRect/>
                </a:stretch>
              </p:blipFill>
              <p:spPr>
                <a:xfrm>
                  <a:off x="4632087" y="4798342"/>
                  <a:ext cx="2088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053">
              <p14:nvContentPartPr>
                <p14:cNvPr id="348" name="Freihand 347">
                  <a:extLst>
                    <a:ext uri="{FF2B5EF4-FFF2-40B4-BE49-F238E27FC236}">
                      <a16:creationId xmlns:a16="http://schemas.microsoft.com/office/drawing/2014/main" id="{280CC883-5043-EB2D-B697-264637F1D957}"/>
                    </a:ext>
                  </a:extLst>
                </p14:cNvPr>
                <p14:cNvContentPartPr/>
                <p14:nvPr/>
              </p14:nvContentPartPr>
              <p14:xfrm>
                <a:off x="4864287" y="4682782"/>
                <a:ext cx="172800" cy="202680"/>
              </p14:xfrm>
            </p:contentPart>
          </mc:Choice>
          <mc:Fallback>
            <p:pic>
              <p:nvPicPr>
                <p:cNvPr id="348" name="Freihand 347">
                  <a:extLst>
                    <a:ext uri="{FF2B5EF4-FFF2-40B4-BE49-F238E27FC236}">
                      <a16:creationId xmlns:a16="http://schemas.microsoft.com/office/drawing/2014/main" id="{280CC883-5043-EB2D-B697-264637F1D957}"/>
                    </a:ext>
                  </a:extLst>
                </p:cNvPr>
                <p:cNvPicPr/>
                <p:nvPr/>
              </p:nvPicPr>
              <p:blipFill>
                <a:blip r:embed="rId1054"/>
                <a:stretch>
                  <a:fillRect/>
                </a:stretch>
              </p:blipFill>
              <p:spPr>
                <a:xfrm>
                  <a:off x="4859967" y="4678462"/>
                  <a:ext cx="18144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055">
              <p14:nvContentPartPr>
                <p14:cNvPr id="349" name="Freihand 348">
                  <a:extLst>
                    <a:ext uri="{FF2B5EF4-FFF2-40B4-BE49-F238E27FC236}">
                      <a16:creationId xmlns:a16="http://schemas.microsoft.com/office/drawing/2014/main" id="{9D18E0F2-2CAA-8898-F2FF-6B773CEA497D}"/>
                    </a:ext>
                  </a:extLst>
                </p14:cNvPr>
                <p14:cNvContentPartPr/>
                <p14:nvPr/>
              </p14:nvContentPartPr>
              <p14:xfrm>
                <a:off x="4994247" y="4655062"/>
                <a:ext cx="5040" cy="2520"/>
              </p14:xfrm>
            </p:contentPart>
          </mc:Choice>
          <mc:Fallback>
            <p:pic>
              <p:nvPicPr>
                <p:cNvPr id="349" name="Freihand 348">
                  <a:extLst>
                    <a:ext uri="{FF2B5EF4-FFF2-40B4-BE49-F238E27FC236}">
                      <a16:creationId xmlns:a16="http://schemas.microsoft.com/office/drawing/2014/main" id="{9D18E0F2-2CAA-8898-F2FF-6B773CEA497D}"/>
                    </a:ext>
                  </a:extLst>
                </p:cNvPr>
                <p:cNvPicPr/>
                <p:nvPr/>
              </p:nvPicPr>
              <p:blipFill>
                <a:blip r:embed="rId1056"/>
                <a:stretch>
                  <a:fillRect/>
                </a:stretch>
              </p:blipFill>
              <p:spPr>
                <a:xfrm>
                  <a:off x="4989927" y="4650742"/>
                  <a:ext cx="1368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1057">
              <p14:nvContentPartPr>
                <p14:cNvPr id="350" name="Freihand 349">
                  <a:extLst>
                    <a:ext uri="{FF2B5EF4-FFF2-40B4-BE49-F238E27FC236}">
                      <a16:creationId xmlns:a16="http://schemas.microsoft.com/office/drawing/2014/main" id="{E68AF470-CE23-8BBC-7430-810CF3373325}"/>
                    </a:ext>
                  </a:extLst>
                </p14:cNvPr>
                <p14:cNvContentPartPr/>
                <p14:nvPr/>
              </p14:nvContentPartPr>
              <p14:xfrm>
                <a:off x="5134287" y="4631302"/>
                <a:ext cx="146880" cy="239760"/>
              </p14:xfrm>
            </p:contentPart>
          </mc:Choice>
          <mc:Fallback>
            <p:pic>
              <p:nvPicPr>
                <p:cNvPr id="350" name="Freihand 349">
                  <a:extLst>
                    <a:ext uri="{FF2B5EF4-FFF2-40B4-BE49-F238E27FC236}">
                      <a16:creationId xmlns:a16="http://schemas.microsoft.com/office/drawing/2014/main" id="{E68AF470-CE23-8BBC-7430-810CF3373325}"/>
                    </a:ext>
                  </a:extLst>
                </p:cNvPr>
                <p:cNvPicPr/>
                <p:nvPr/>
              </p:nvPicPr>
              <p:blipFill>
                <a:blip r:embed="rId1058"/>
                <a:stretch>
                  <a:fillRect/>
                </a:stretch>
              </p:blipFill>
              <p:spPr>
                <a:xfrm>
                  <a:off x="5129967" y="4626982"/>
                  <a:ext cx="15552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059">
              <p14:nvContentPartPr>
                <p14:cNvPr id="351" name="Freihand 350">
                  <a:extLst>
                    <a:ext uri="{FF2B5EF4-FFF2-40B4-BE49-F238E27FC236}">
                      <a16:creationId xmlns:a16="http://schemas.microsoft.com/office/drawing/2014/main" id="{8D151067-4CBE-2EC5-B2A7-2DEE4D48069B}"/>
                    </a:ext>
                  </a:extLst>
                </p14:cNvPr>
                <p14:cNvContentPartPr/>
                <p14:nvPr/>
              </p14:nvContentPartPr>
              <p14:xfrm>
                <a:off x="5208447" y="4778902"/>
                <a:ext cx="221040" cy="91080"/>
              </p14:xfrm>
            </p:contentPart>
          </mc:Choice>
          <mc:Fallback>
            <p:pic>
              <p:nvPicPr>
                <p:cNvPr id="351" name="Freihand 350">
                  <a:extLst>
                    <a:ext uri="{FF2B5EF4-FFF2-40B4-BE49-F238E27FC236}">
                      <a16:creationId xmlns:a16="http://schemas.microsoft.com/office/drawing/2014/main" id="{8D151067-4CBE-2EC5-B2A7-2DEE4D48069B}"/>
                    </a:ext>
                  </a:extLst>
                </p:cNvPr>
                <p:cNvPicPr/>
                <p:nvPr/>
              </p:nvPicPr>
              <p:blipFill>
                <a:blip r:embed="rId1060"/>
                <a:stretch>
                  <a:fillRect/>
                </a:stretch>
              </p:blipFill>
              <p:spPr>
                <a:xfrm>
                  <a:off x="5204127" y="4774582"/>
                  <a:ext cx="2296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061">
              <p14:nvContentPartPr>
                <p14:cNvPr id="352" name="Freihand 351">
                  <a:extLst>
                    <a:ext uri="{FF2B5EF4-FFF2-40B4-BE49-F238E27FC236}">
                      <a16:creationId xmlns:a16="http://schemas.microsoft.com/office/drawing/2014/main" id="{AC7B9C1C-6AEF-FE47-45F6-F1E06C864F83}"/>
                    </a:ext>
                  </a:extLst>
                </p14:cNvPr>
                <p14:cNvContentPartPr/>
                <p14:nvPr/>
              </p14:nvContentPartPr>
              <p14:xfrm>
                <a:off x="5515887" y="4643542"/>
                <a:ext cx="26640" cy="240120"/>
              </p14:xfrm>
            </p:contentPart>
          </mc:Choice>
          <mc:Fallback>
            <p:pic>
              <p:nvPicPr>
                <p:cNvPr id="352" name="Freihand 351">
                  <a:extLst>
                    <a:ext uri="{FF2B5EF4-FFF2-40B4-BE49-F238E27FC236}">
                      <a16:creationId xmlns:a16="http://schemas.microsoft.com/office/drawing/2014/main" id="{AC7B9C1C-6AEF-FE47-45F6-F1E06C864F83}"/>
                    </a:ext>
                  </a:extLst>
                </p:cNvPr>
                <p:cNvPicPr/>
                <p:nvPr/>
              </p:nvPicPr>
              <p:blipFill>
                <a:blip r:embed="rId1062"/>
                <a:stretch>
                  <a:fillRect/>
                </a:stretch>
              </p:blipFill>
              <p:spPr>
                <a:xfrm>
                  <a:off x="5511567" y="4639222"/>
                  <a:ext cx="3528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1063">
              <p14:nvContentPartPr>
                <p14:cNvPr id="353" name="Freihand 352">
                  <a:extLst>
                    <a:ext uri="{FF2B5EF4-FFF2-40B4-BE49-F238E27FC236}">
                      <a16:creationId xmlns:a16="http://schemas.microsoft.com/office/drawing/2014/main" id="{FE6A0343-92A1-C833-BE83-CD37398E4AFF}"/>
                    </a:ext>
                  </a:extLst>
                </p14:cNvPr>
                <p14:cNvContentPartPr/>
                <p14:nvPr/>
              </p14:nvContentPartPr>
              <p14:xfrm>
                <a:off x="5583567" y="4763782"/>
                <a:ext cx="232560" cy="91080"/>
              </p14:xfrm>
            </p:contentPart>
          </mc:Choice>
          <mc:Fallback>
            <p:pic>
              <p:nvPicPr>
                <p:cNvPr id="353" name="Freihand 352">
                  <a:extLst>
                    <a:ext uri="{FF2B5EF4-FFF2-40B4-BE49-F238E27FC236}">
                      <a16:creationId xmlns:a16="http://schemas.microsoft.com/office/drawing/2014/main" id="{FE6A0343-92A1-C833-BE83-CD37398E4AFF}"/>
                    </a:ext>
                  </a:extLst>
                </p:cNvPr>
                <p:cNvPicPr/>
                <p:nvPr/>
              </p:nvPicPr>
              <p:blipFill>
                <a:blip r:embed="rId1064"/>
                <a:stretch>
                  <a:fillRect/>
                </a:stretch>
              </p:blipFill>
              <p:spPr>
                <a:xfrm>
                  <a:off x="5579247" y="4759462"/>
                  <a:ext cx="241200" cy="99720"/>
                </a:xfrm>
                <a:prstGeom prst="rect">
                  <a:avLst/>
                </a:prstGeom>
              </p:spPr>
            </p:pic>
          </mc:Fallback>
        </mc:AlternateContent>
      </p:grpSp>
      <p:grpSp>
        <p:nvGrpSpPr>
          <p:cNvPr id="377" name="Gruppieren 376">
            <a:extLst>
              <a:ext uri="{FF2B5EF4-FFF2-40B4-BE49-F238E27FC236}">
                <a16:creationId xmlns:a16="http://schemas.microsoft.com/office/drawing/2014/main" id="{4E7B3B68-C92E-3DA7-DC41-7713A5F09BCB}"/>
              </a:ext>
            </a:extLst>
          </p:cNvPr>
          <p:cNvGrpSpPr/>
          <p:nvPr/>
        </p:nvGrpSpPr>
        <p:grpSpPr>
          <a:xfrm>
            <a:off x="6011607" y="4558222"/>
            <a:ext cx="1733400" cy="313200"/>
            <a:chOff x="6011607" y="4558222"/>
            <a:chExt cx="1733400" cy="313200"/>
          </a:xfrm>
        </p:grpSpPr>
        <mc:AlternateContent xmlns:mc="http://schemas.openxmlformats.org/markup-compatibility/2006">
          <mc:Choice xmlns:p14="http://schemas.microsoft.com/office/powerpoint/2010/main" Requires="p14">
            <p:contentPart p14:bwMode="auto" r:id="rId1065">
              <p14:nvContentPartPr>
                <p14:cNvPr id="354" name="Freihand 353">
                  <a:extLst>
                    <a:ext uri="{FF2B5EF4-FFF2-40B4-BE49-F238E27FC236}">
                      <a16:creationId xmlns:a16="http://schemas.microsoft.com/office/drawing/2014/main" id="{B362F997-417D-B10D-E14B-F5DC3CED28CD}"/>
                    </a:ext>
                  </a:extLst>
                </p14:cNvPr>
                <p14:cNvContentPartPr/>
                <p14:nvPr/>
              </p14:nvContentPartPr>
              <p14:xfrm>
                <a:off x="6011607" y="4659742"/>
                <a:ext cx="131040" cy="211680"/>
              </p14:xfrm>
            </p:contentPart>
          </mc:Choice>
          <mc:Fallback>
            <p:pic>
              <p:nvPicPr>
                <p:cNvPr id="354" name="Freihand 353">
                  <a:extLst>
                    <a:ext uri="{FF2B5EF4-FFF2-40B4-BE49-F238E27FC236}">
                      <a16:creationId xmlns:a16="http://schemas.microsoft.com/office/drawing/2014/main" id="{B362F997-417D-B10D-E14B-F5DC3CED28CD}"/>
                    </a:ext>
                  </a:extLst>
                </p:cNvPr>
                <p:cNvPicPr/>
                <p:nvPr/>
              </p:nvPicPr>
              <p:blipFill>
                <a:blip r:embed="rId1066"/>
                <a:stretch>
                  <a:fillRect/>
                </a:stretch>
              </p:blipFill>
              <p:spPr>
                <a:xfrm>
                  <a:off x="6007287" y="4655422"/>
                  <a:ext cx="13968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1067">
              <p14:nvContentPartPr>
                <p14:cNvPr id="355" name="Freihand 354">
                  <a:extLst>
                    <a:ext uri="{FF2B5EF4-FFF2-40B4-BE49-F238E27FC236}">
                      <a16:creationId xmlns:a16="http://schemas.microsoft.com/office/drawing/2014/main" id="{901A946C-0A91-DEF2-4BD4-3CEEB32F775C}"/>
                    </a:ext>
                  </a:extLst>
                </p14:cNvPr>
                <p14:cNvContentPartPr/>
                <p14:nvPr/>
              </p14:nvContentPartPr>
              <p14:xfrm>
                <a:off x="6163527" y="4628782"/>
                <a:ext cx="176400" cy="214920"/>
              </p14:xfrm>
            </p:contentPart>
          </mc:Choice>
          <mc:Fallback>
            <p:pic>
              <p:nvPicPr>
                <p:cNvPr id="355" name="Freihand 354">
                  <a:extLst>
                    <a:ext uri="{FF2B5EF4-FFF2-40B4-BE49-F238E27FC236}">
                      <a16:creationId xmlns:a16="http://schemas.microsoft.com/office/drawing/2014/main" id="{901A946C-0A91-DEF2-4BD4-3CEEB32F775C}"/>
                    </a:ext>
                  </a:extLst>
                </p:cNvPr>
                <p:cNvPicPr/>
                <p:nvPr/>
              </p:nvPicPr>
              <p:blipFill>
                <a:blip r:embed="rId1068"/>
                <a:stretch>
                  <a:fillRect/>
                </a:stretch>
              </p:blipFill>
              <p:spPr>
                <a:xfrm>
                  <a:off x="6159207" y="4624462"/>
                  <a:ext cx="18504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069">
              <p14:nvContentPartPr>
                <p14:cNvPr id="356" name="Freihand 355">
                  <a:extLst>
                    <a:ext uri="{FF2B5EF4-FFF2-40B4-BE49-F238E27FC236}">
                      <a16:creationId xmlns:a16="http://schemas.microsoft.com/office/drawing/2014/main" id="{178CCA3B-782B-F3C9-AD5D-743AAC8C410A}"/>
                    </a:ext>
                  </a:extLst>
                </p14:cNvPr>
                <p14:cNvContentPartPr/>
                <p14:nvPr/>
              </p14:nvContentPartPr>
              <p14:xfrm>
                <a:off x="6401847" y="4730662"/>
                <a:ext cx="91800" cy="128880"/>
              </p14:xfrm>
            </p:contentPart>
          </mc:Choice>
          <mc:Fallback>
            <p:pic>
              <p:nvPicPr>
                <p:cNvPr id="356" name="Freihand 355">
                  <a:extLst>
                    <a:ext uri="{FF2B5EF4-FFF2-40B4-BE49-F238E27FC236}">
                      <a16:creationId xmlns:a16="http://schemas.microsoft.com/office/drawing/2014/main" id="{178CCA3B-782B-F3C9-AD5D-743AAC8C410A}"/>
                    </a:ext>
                  </a:extLst>
                </p:cNvPr>
                <p:cNvPicPr/>
                <p:nvPr/>
              </p:nvPicPr>
              <p:blipFill>
                <a:blip r:embed="rId1070"/>
                <a:stretch>
                  <a:fillRect/>
                </a:stretch>
              </p:blipFill>
              <p:spPr>
                <a:xfrm>
                  <a:off x="6397527" y="4726342"/>
                  <a:ext cx="1004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071">
              <p14:nvContentPartPr>
                <p14:cNvPr id="359" name="Freihand 358">
                  <a:extLst>
                    <a:ext uri="{FF2B5EF4-FFF2-40B4-BE49-F238E27FC236}">
                      <a16:creationId xmlns:a16="http://schemas.microsoft.com/office/drawing/2014/main" id="{27F19FF8-200C-230E-9DEF-9CDB99F813B4}"/>
                    </a:ext>
                  </a:extLst>
                </p14:cNvPr>
                <p14:cNvContentPartPr/>
                <p14:nvPr/>
              </p14:nvContentPartPr>
              <p14:xfrm>
                <a:off x="6515247" y="4734622"/>
                <a:ext cx="204840" cy="92880"/>
              </p14:xfrm>
            </p:contentPart>
          </mc:Choice>
          <mc:Fallback>
            <p:pic>
              <p:nvPicPr>
                <p:cNvPr id="359" name="Freihand 358">
                  <a:extLst>
                    <a:ext uri="{FF2B5EF4-FFF2-40B4-BE49-F238E27FC236}">
                      <a16:creationId xmlns:a16="http://schemas.microsoft.com/office/drawing/2014/main" id="{27F19FF8-200C-230E-9DEF-9CDB99F813B4}"/>
                    </a:ext>
                  </a:extLst>
                </p:cNvPr>
                <p:cNvPicPr/>
                <p:nvPr/>
              </p:nvPicPr>
              <p:blipFill>
                <a:blip r:embed="rId1072"/>
                <a:stretch>
                  <a:fillRect/>
                </a:stretch>
              </p:blipFill>
              <p:spPr>
                <a:xfrm>
                  <a:off x="6510927" y="4730302"/>
                  <a:ext cx="2134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073">
              <p14:nvContentPartPr>
                <p14:cNvPr id="360" name="Freihand 359">
                  <a:extLst>
                    <a:ext uri="{FF2B5EF4-FFF2-40B4-BE49-F238E27FC236}">
                      <a16:creationId xmlns:a16="http://schemas.microsoft.com/office/drawing/2014/main" id="{C64044FF-5E9B-F337-AED5-E83583E92E81}"/>
                    </a:ext>
                  </a:extLst>
                </p14:cNvPr>
                <p14:cNvContentPartPr/>
                <p14:nvPr/>
              </p14:nvContentPartPr>
              <p14:xfrm>
                <a:off x="6799647" y="4746502"/>
                <a:ext cx="116640" cy="77760"/>
              </p14:xfrm>
            </p:contentPart>
          </mc:Choice>
          <mc:Fallback>
            <p:pic>
              <p:nvPicPr>
                <p:cNvPr id="360" name="Freihand 359">
                  <a:extLst>
                    <a:ext uri="{FF2B5EF4-FFF2-40B4-BE49-F238E27FC236}">
                      <a16:creationId xmlns:a16="http://schemas.microsoft.com/office/drawing/2014/main" id="{C64044FF-5E9B-F337-AED5-E83583E92E81}"/>
                    </a:ext>
                  </a:extLst>
                </p:cNvPr>
                <p:cNvPicPr/>
                <p:nvPr/>
              </p:nvPicPr>
              <p:blipFill>
                <a:blip r:embed="rId1074"/>
                <a:stretch>
                  <a:fillRect/>
                </a:stretch>
              </p:blipFill>
              <p:spPr>
                <a:xfrm>
                  <a:off x="6795327" y="4742182"/>
                  <a:ext cx="1252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075">
              <p14:nvContentPartPr>
                <p14:cNvPr id="361" name="Freihand 360">
                  <a:extLst>
                    <a:ext uri="{FF2B5EF4-FFF2-40B4-BE49-F238E27FC236}">
                      <a16:creationId xmlns:a16="http://schemas.microsoft.com/office/drawing/2014/main" id="{F048216F-D1F5-05F4-C968-3CEAA97DA5E4}"/>
                    </a:ext>
                  </a:extLst>
                </p14:cNvPr>
                <p14:cNvContentPartPr/>
                <p14:nvPr/>
              </p14:nvContentPartPr>
              <p14:xfrm>
                <a:off x="6909087" y="4627702"/>
                <a:ext cx="96840" cy="190800"/>
              </p14:xfrm>
            </p:contentPart>
          </mc:Choice>
          <mc:Fallback>
            <p:pic>
              <p:nvPicPr>
                <p:cNvPr id="361" name="Freihand 360">
                  <a:extLst>
                    <a:ext uri="{FF2B5EF4-FFF2-40B4-BE49-F238E27FC236}">
                      <a16:creationId xmlns:a16="http://schemas.microsoft.com/office/drawing/2014/main" id="{F048216F-D1F5-05F4-C968-3CEAA97DA5E4}"/>
                    </a:ext>
                  </a:extLst>
                </p:cNvPr>
                <p:cNvPicPr/>
                <p:nvPr/>
              </p:nvPicPr>
              <p:blipFill>
                <a:blip r:embed="rId1076"/>
                <a:stretch>
                  <a:fillRect/>
                </a:stretch>
              </p:blipFill>
              <p:spPr>
                <a:xfrm>
                  <a:off x="6904767" y="4623382"/>
                  <a:ext cx="1054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077">
              <p14:nvContentPartPr>
                <p14:cNvPr id="362" name="Freihand 361">
                  <a:extLst>
                    <a:ext uri="{FF2B5EF4-FFF2-40B4-BE49-F238E27FC236}">
                      <a16:creationId xmlns:a16="http://schemas.microsoft.com/office/drawing/2014/main" id="{4AB2FDC8-17CC-B782-49E6-5C3C15443B1E}"/>
                    </a:ext>
                  </a:extLst>
                </p14:cNvPr>
                <p14:cNvContentPartPr/>
                <p14:nvPr/>
              </p14:nvContentPartPr>
              <p14:xfrm>
                <a:off x="7023207" y="4715182"/>
                <a:ext cx="106560" cy="108720"/>
              </p14:xfrm>
            </p:contentPart>
          </mc:Choice>
          <mc:Fallback>
            <p:pic>
              <p:nvPicPr>
                <p:cNvPr id="362" name="Freihand 361">
                  <a:extLst>
                    <a:ext uri="{FF2B5EF4-FFF2-40B4-BE49-F238E27FC236}">
                      <a16:creationId xmlns:a16="http://schemas.microsoft.com/office/drawing/2014/main" id="{4AB2FDC8-17CC-B782-49E6-5C3C15443B1E}"/>
                    </a:ext>
                  </a:extLst>
                </p:cNvPr>
                <p:cNvPicPr/>
                <p:nvPr/>
              </p:nvPicPr>
              <p:blipFill>
                <a:blip r:embed="rId1078"/>
                <a:stretch>
                  <a:fillRect/>
                </a:stretch>
              </p:blipFill>
              <p:spPr>
                <a:xfrm>
                  <a:off x="7018887" y="4710862"/>
                  <a:ext cx="1152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079">
              <p14:nvContentPartPr>
                <p14:cNvPr id="363" name="Freihand 362">
                  <a:extLst>
                    <a:ext uri="{FF2B5EF4-FFF2-40B4-BE49-F238E27FC236}">
                      <a16:creationId xmlns:a16="http://schemas.microsoft.com/office/drawing/2014/main" id="{33482B3A-7F10-71C8-9E53-E98A41DBEF21}"/>
                    </a:ext>
                  </a:extLst>
                </p14:cNvPr>
                <p14:cNvContentPartPr/>
                <p14:nvPr/>
              </p14:nvContentPartPr>
              <p14:xfrm>
                <a:off x="7161807" y="4700062"/>
                <a:ext cx="110520" cy="128160"/>
              </p14:xfrm>
            </p:contentPart>
          </mc:Choice>
          <mc:Fallback>
            <p:pic>
              <p:nvPicPr>
                <p:cNvPr id="363" name="Freihand 362">
                  <a:extLst>
                    <a:ext uri="{FF2B5EF4-FFF2-40B4-BE49-F238E27FC236}">
                      <a16:creationId xmlns:a16="http://schemas.microsoft.com/office/drawing/2014/main" id="{33482B3A-7F10-71C8-9E53-E98A41DBEF21}"/>
                    </a:ext>
                  </a:extLst>
                </p:cNvPr>
                <p:cNvPicPr/>
                <p:nvPr/>
              </p:nvPicPr>
              <p:blipFill>
                <a:blip r:embed="rId1080"/>
                <a:stretch>
                  <a:fillRect/>
                </a:stretch>
              </p:blipFill>
              <p:spPr>
                <a:xfrm>
                  <a:off x="7157487" y="4695742"/>
                  <a:ext cx="1191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081">
              <p14:nvContentPartPr>
                <p14:cNvPr id="364" name="Freihand 363">
                  <a:extLst>
                    <a:ext uri="{FF2B5EF4-FFF2-40B4-BE49-F238E27FC236}">
                      <a16:creationId xmlns:a16="http://schemas.microsoft.com/office/drawing/2014/main" id="{75E7B5D7-FAA6-2BE2-E41E-73D07093B1A9}"/>
                    </a:ext>
                  </a:extLst>
                </p14:cNvPr>
                <p14:cNvContentPartPr/>
                <p14:nvPr/>
              </p14:nvContentPartPr>
              <p14:xfrm>
                <a:off x="7259727" y="4600342"/>
                <a:ext cx="124920" cy="229320"/>
              </p14:xfrm>
            </p:contentPart>
          </mc:Choice>
          <mc:Fallback>
            <p:pic>
              <p:nvPicPr>
                <p:cNvPr id="364" name="Freihand 363">
                  <a:extLst>
                    <a:ext uri="{FF2B5EF4-FFF2-40B4-BE49-F238E27FC236}">
                      <a16:creationId xmlns:a16="http://schemas.microsoft.com/office/drawing/2014/main" id="{75E7B5D7-FAA6-2BE2-E41E-73D07093B1A9}"/>
                    </a:ext>
                  </a:extLst>
                </p:cNvPr>
                <p:cNvPicPr/>
                <p:nvPr/>
              </p:nvPicPr>
              <p:blipFill>
                <a:blip r:embed="rId1082"/>
                <a:stretch>
                  <a:fillRect/>
                </a:stretch>
              </p:blipFill>
              <p:spPr>
                <a:xfrm>
                  <a:off x="7255407" y="4596022"/>
                  <a:ext cx="1335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083">
              <p14:nvContentPartPr>
                <p14:cNvPr id="365" name="Freihand 364">
                  <a:extLst>
                    <a:ext uri="{FF2B5EF4-FFF2-40B4-BE49-F238E27FC236}">
                      <a16:creationId xmlns:a16="http://schemas.microsoft.com/office/drawing/2014/main" id="{C7C3AD57-DD8B-CD85-27B3-E795A3908F13}"/>
                    </a:ext>
                  </a:extLst>
                </p14:cNvPr>
                <p14:cNvContentPartPr/>
                <p14:nvPr/>
              </p14:nvContentPartPr>
              <p14:xfrm>
                <a:off x="7442247" y="4699342"/>
                <a:ext cx="48240" cy="142920"/>
              </p14:xfrm>
            </p:contentPart>
          </mc:Choice>
          <mc:Fallback>
            <p:pic>
              <p:nvPicPr>
                <p:cNvPr id="365" name="Freihand 364">
                  <a:extLst>
                    <a:ext uri="{FF2B5EF4-FFF2-40B4-BE49-F238E27FC236}">
                      <a16:creationId xmlns:a16="http://schemas.microsoft.com/office/drawing/2014/main" id="{C7C3AD57-DD8B-CD85-27B3-E795A3908F13}"/>
                    </a:ext>
                  </a:extLst>
                </p:cNvPr>
                <p:cNvPicPr/>
                <p:nvPr/>
              </p:nvPicPr>
              <p:blipFill>
                <a:blip r:embed="rId1084"/>
                <a:stretch>
                  <a:fillRect/>
                </a:stretch>
              </p:blipFill>
              <p:spPr>
                <a:xfrm>
                  <a:off x="7437927" y="4695022"/>
                  <a:ext cx="568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085">
              <p14:nvContentPartPr>
                <p14:cNvPr id="366" name="Freihand 365">
                  <a:extLst>
                    <a:ext uri="{FF2B5EF4-FFF2-40B4-BE49-F238E27FC236}">
                      <a16:creationId xmlns:a16="http://schemas.microsoft.com/office/drawing/2014/main" id="{86155CFE-4CEF-9A66-05CE-67A9A3952A4F}"/>
                    </a:ext>
                  </a:extLst>
                </p14:cNvPr>
                <p14:cNvContentPartPr/>
                <p14:nvPr/>
              </p14:nvContentPartPr>
              <p14:xfrm>
                <a:off x="7533327" y="4602142"/>
                <a:ext cx="127800" cy="230760"/>
              </p14:xfrm>
            </p:contentPart>
          </mc:Choice>
          <mc:Fallback>
            <p:pic>
              <p:nvPicPr>
                <p:cNvPr id="366" name="Freihand 365">
                  <a:extLst>
                    <a:ext uri="{FF2B5EF4-FFF2-40B4-BE49-F238E27FC236}">
                      <a16:creationId xmlns:a16="http://schemas.microsoft.com/office/drawing/2014/main" id="{86155CFE-4CEF-9A66-05CE-67A9A3952A4F}"/>
                    </a:ext>
                  </a:extLst>
                </p:cNvPr>
                <p:cNvPicPr/>
                <p:nvPr/>
              </p:nvPicPr>
              <p:blipFill>
                <a:blip r:embed="rId1086"/>
                <a:stretch>
                  <a:fillRect/>
                </a:stretch>
              </p:blipFill>
              <p:spPr>
                <a:xfrm>
                  <a:off x="7529007" y="4597822"/>
                  <a:ext cx="13644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1087">
              <p14:nvContentPartPr>
                <p14:cNvPr id="367" name="Freihand 366">
                  <a:extLst>
                    <a:ext uri="{FF2B5EF4-FFF2-40B4-BE49-F238E27FC236}">
                      <a16:creationId xmlns:a16="http://schemas.microsoft.com/office/drawing/2014/main" id="{6F0267D8-B064-6AD4-80FB-B59696681165}"/>
                    </a:ext>
                  </a:extLst>
                </p14:cNvPr>
                <p14:cNvContentPartPr/>
                <p14:nvPr/>
              </p14:nvContentPartPr>
              <p14:xfrm>
                <a:off x="7652487" y="4608262"/>
                <a:ext cx="92520" cy="212400"/>
              </p14:xfrm>
            </p:contentPart>
          </mc:Choice>
          <mc:Fallback>
            <p:pic>
              <p:nvPicPr>
                <p:cNvPr id="367" name="Freihand 366">
                  <a:extLst>
                    <a:ext uri="{FF2B5EF4-FFF2-40B4-BE49-F238E27FC236}">
                      <a16:creationId xmlns:a16="http://schemas.microsoft.com/office/drawing/2014/main" id="{6F0267D8-B064-6AD4-80FB-B59696681165}"/>
                    </a:ext>
                  </a:extLst>
                </p:cNvPr>
                <p:cNvPicPr/>
                <p:nvPr/>
              </p:nvPicPr>
              <p:blipFill>
                <a:blip r:embed="rId1088"/>
                <a:stretch>
                  <a:fillRect/>
                </a:stretch>
              </p:blipFill>
              <p:spPr>
                <a:xfrm>
                  <a:off x="7648167" y="4603942"/>
                  <a:ext cx="1011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089">
              <p14:nvContentPartPr>
                <p14:cNvPr id="368" name="Freihand 367">
                  <a:extLst>
                    <a:ext uri="{FF2B5EF4-FFF2-40B4-BE49-F238E27FC236}">
                      <a16:creationId xmlns:a16="http://schemas.microsoft.com/office/drawing/2014/main" id="{E08D0F11-8286-180C-A0C4-53B9AD3E1D81}"/>
                    </a:ext>
                  </a:extLst>
                </p14:cNvPr>
                <p14:cNvContentPartPr/>
                <p14:nvPr/>
              </p14:nvContentPartPr>
              <p14:xfrm>
                <a:off x="7543767" y="4558222"/>
                <a:ext cx="25200" cy="11160"/>
              </p14:xfrm>
            </p:contentPart>
          </mc:Choice>
          <mc:Fallback>
            <p:pic>
              <p:nvPicPr>
                <p:cNvPr id="368" name="Freihand 367">
                  <a:extLst>
                    <a:ext uri="{FF2B5EF4-FFF2-40B4-BE49-F238E27FC236}">
                      <a16:creationId xmlns:a16="http://schemas.microsoft.com/office/drawing/2014/main" id="{E08D0F11-8286-180C-A0C4-53B9AD3E1D81}"/>
                    </a:ext>
                  </a:extLst>
                </p:cNvPr>
                <p:cNvPicPr/>
                <p:nvPr/>
              </p:nvPicPr>
              <p:blipFill>
                <a:blip r:embed="rId1090"/>
                <a:stretch>
                  <a:fillRect/>
                </a:stretch>
              </p:blipFill>
              <p:spPr>
                <a:xfrm>
                  <a:off x="7539447" y="4553902"/>
                  <a:ext cx="33840" cy="19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91">
            <p14:nvContentPartPr>
              <p14:cNvPr id="369" name="Freihand 368">
                <a:extLst>
                  <a:ext uri="{FF2B5EF4-FFF2-40B4-BE49-F238E27FC236}">
                    <a16:creationId xmlns:a16="http://schemas.microsoft.com/office/drawing/2014/main" id="{BBB7B58D-4126-0385-22F1-3A40129CB11E}"/>
                  </a:ext>
                </a:extLst>
              </p14:cNvPr>
              <p14:cNvContentPartPr/>
              <p14:nvPr/>
            </p14:nvContentPartPr>
            <p14:xfrm>
              <a:off x="4470807" y="5123062"/>
              <a:ext cx="351000" cy="171000"/>
            </p14:xfrm>
          </p:contentPart>
        </mc:Choice>
        <mc:Fallback>
          <p:pic>
            <p:nvPicPr>
              <p:cNvPr id="369" name="Freihand 368">
                <a:extLst>
                  <a:ext uri="{FF2B5EF4-FFF2-40B4-BE49-F238E27FC236}">
                    <a16:creationId xmlns:a16="http://schemas.microsoft.com/office/drawing/2014/main" id="{BBB7B58D-4126-0385-22F1-3A40129CB11E}"/>
                  </a:ext>
                </a:extLst>
              </p:cNvPr>
              <p:cNvPicPr/>
              <p:nvPr/>
            </p:nvPicPr>
            <p:blipFill>
              <a:blip r:embed="rId1092"/>
              <a:stretch>
                <a:fillRect/>
              </a:stretch>
            </p:blipFill>
            <p:spPr>
              <a:xfrm>
                <a:off x="4466487" y="5118742"/>
                <a:ext cx="359640" cy="179640"/>
              </a:xfrm>
              <a:prstGeom prst="rect">
                <a:avLst/>
              </a:prstGeom>
            </p:spPr>
          </p:pic>
        </mc:Fallback>
      </mc:AlternateContent>
      <p:grpSp>
        <p:nvGrpSpPr>
          <p:cNvPr id="376" name="Gruppieren 375">
            <a:extLst>
              <a:ext uri="{FF2B5EF4-FFF2-40B4-BE49-F238E27FC236}">
                <a16:creationId xmlns:a16="http://schemas.microsoft.com/office/drawing/2014/main" id="{12931FB3-D65C-F942-0F51-AC1F4A04F873}"/>
              </a:ext>
            </a:extLst>
          </p:cNvPr>
          <p:cNvGrpSpPr/>
          <p:nvPr/>
        </p:nvGrpSpPr>
        <p:grpSpPr>
          <a:xfrm>
            <a:off x="5035287" y="5056102"/>
            <a:ext cx="1393560" cy="267840"/>
            <a:chOff x="5035287" y="5056102"/>
            <a:chExt cx="1393560" cy="267840"/>
          </a:xfrm>
        </p:grpSpPr>
        <mc:AlternateContent xmlns:mc="http://schemas.openxmlformats.org/markup-compatibility/2006">
          <mc:Choice xmlns:p14="http://schemas.microsoft.com/office/powerpoint/2010/main" Requires="p14">
            <p:contentPart p14:bwMode="auto" r:id="rId1093">
              <p14:nvContentPartPr>
                <p14:cNvPr id="370" name="Freihand 369">
                  <a:extLst>
                    <a:ext uri="{FF2B5EF4-FFF2-40B4-BE49-F238E27FC236}">
                      <a16:creationId xmlns:a16="http://schemas.microsoft.com/office/drawing/2014/main" id="{8291B1AC-8A67-AAEF-0606-0FAB772BED1D}"/>
                    </a:ext>
                  </a:extLst>
                </p14:cNvPr>
                <p14:cNvContentPartPr/>
                <p14:nvPr/>
              </p14:nvContentPartPr>
              <p14:xfrm>
                <a:off x="5119167" y="5100742"/>
                <a:ext cx="19080" cy="223200"/>
              </p14:xfrm>
            </p:contentPart>
          </mc:Choice>
          <mc:Fallback>
            <p:pic>
              <p:nvPicPr>
                <p:cNvPr id="370" name="Freihand 369">
                  <a:extLst>
                    <a:ext uri="{FF2B5EF4-FFF2-40B4-BE49-F238E27FC236}">
                      <a16:creationId xmlns:a16="http://schemas.microsoft.com/office/drawing/2014/main" id="{8291B1AC-8A67-AAEF-0606-0FAB772BED1D}"/>
                    </a:ext>
                  </a:extLst>
                </p:cNvPr>
                <p:cNvPicPr/>
                <p:nvPr/>
              </p:nvPicPr>
              <p:blipFill>
                <a:blip r:embed="rId1094"/>
                <a:stretch>
                  <a:fillRect/>
                </a:stretch>
              </p:blipFill>
              <p:spPr>
                <a:xfrm>
                  <a:off x="5114847" y="5096422"/>
                  <a:ext cx="2772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095">
              <p14:nvContentPartPr>
                <p14:cNvPr id="371" name="Freihand 370">
                  <a:extLst>
                    <a:ext uri="{FF2B5EF4-FFF2-40B4-BE49-F238E27FC236}">
                      <a16:creationId xmlns:a16="http://schemas.microsoft.com/office/drawing/2014/main" id="{AE0A6722-9EDE-E9FF-0672-E77A51AA5A8E}"/>
                    </a:ext>
                  </a:extLst>
                </p14:cNvPr>
                <p14:cNvContentPartPr/>
                <p14:nvPr/>
              </p14:nvContentPartPr>
              <p14:xfrm>
                <a:off x="5035287" y="5092462"/>
                <a:ext cx="222840" cy="212760"/>
              </p14:xfrm>
            </p:contentPart>
          </mc:Choice>
          <mc:Fallback>
            <p:pic>
              <p:nvPicPr>
                <p:cNvPr id="371" name="Freihand 370">
                  <a:extLst>
                    <a:ext uri="{FF2B5EF4-FFF2-40B4-BE49-F238E27FC236}">
                      <a16:creationId xmlns:a16="http://schemas.microsoft.com/office/drawing/2014/main" id="{AE0A6722-9EDE-E9FF-0672-E77A51AA5A8E}"/>
                    </a:ext>
                  </a:extLst>
                </p:cNvPr>
                <p:cNvPicPr/>
                <p:nvPr/>
              </p:nvPicPr>
              <p:blipFill>
                <a:blip r:embed="rId1096"/>
                <a:stretch>
                  <a:fillRect/>
                </a:stretch>
              </p:blipFill>
              <p:spPr>
                <a:xfrm>
                  <a:off x="5030967" y="5088142"/>
                  <a:ext cx="2314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097">
              <p14:nvContentPartPr>
                <p14:cNvPr id="372" name="Freihand 371">
                  <a:extLst>
                    <a:ext uri="{FF2B5EF4-FFF2-40B4-BE49-F238E27FC236}">
                      <a16:creationId xmlns:a16="http://schemas.microsoft.com/office/drawing/2014/main" id="{29ED6824-169B-E8AD-883C-0C0530E35CCC}"/>
                    </a:ext>
                  </a:extLst>
                </p14:cNvPr>
                <p14:cNvContentPartPr/>
                <p14:nvPr/>
              </p14:nvContentPartPr>
              <p14:xfrm>
                <a:off x="5297727" y="5092102"/>
                <a:ext cx="272160" cy="186840"/>
              </p14:xfrm>
            </p:contentPart>
          </mc:Choice>
          <mc:Fallback>
            <p:pic>
              <p:nvPicPr>
                <p:cNvPr id="372" name="Freihand 371">
                  <a:extLst>
                    <a:ext uri="{FF2B5EF4-FFF2-40B4-BE49-F238E27FC236}">
                      <a16:creationId xmlns:a16="http://schemas.microsoft.com/office/drawing/2014/main" id="{29ED6824-169B-E8AD-883C-0C0530E35CCC}"/>
                    </a:ext>
                  </a:extLst>
                </p:cNvPr>
                <p:cNvPicPr/>
                <p:nvPr/>
              </p:nvPicPr>
              <p:blipFill>
                <a:blip r:embed="rId1098"/>
                <a:stretch>
                  <a:fillRect/>
                </a:stretch>
              </p:blipFill>
              <p:spPr>
                <a:xfrm>
                  <a:off x="5293407" y="5087782"/>
                  <a:ext cx="2808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099">
              <p14:nvContentPartPr>
                <p14:cNvPr id="373" name="Freihand 372">
                  <a:extLst>
                    <a:ext uri="{FF2B5EF4-FFF2-40B4-BE49-F238E27FC236}">
                      <a16:creationId xmlns:a16="http://schemas.microsoft.com/office/drawing/2014/main" id="{CA58CE54-5F12-72EB-C721-BF2E0C3C0671}"/>
                    </a:ext>
                  </a:extLst>
                </p14:cNvPr>
                <p14:cNvContentPartPr/>
                <p14:nvPr/>
              </p14:nvContentPartPr>
              <p14:xfrm>
                <a:off x="5707047" y="5056102"/>
                <a:ext cx="146880" cy="193680"/>
              </p14:xfrm>
            </p:contentPart>
          </mc:Choice>
          <mc:Fallback>
            <p:pic>
              <p:nvPicPr>
                <p:cNvPr id="373" name="Freihand 372">
                  <a:extLst>
                    <a:ext uri="{FF2B5EF4-FFF2-40B4-BE49-F238E27FC236}">
                      <a16:creationId xmlns:a16="http://schemas.microsoft.com/office/drawing/2014/main" id="{CA58CE54-5F12-72EB-C721-BF2E0C3C0671}"/>
                    </a:ext>
                  </a:extLst>
                </p:cNvPr>
                <p:cNvPicPr/>
                <p:nvPr/>
              </p:nvPicPr>
              <p:blipFill>
                <a:blip r:embed="rId1100"/>
                <a:stretch>
                  <a:fillRect/>
                </a:stretch>
              </p:blipFill>
              <p:spPr>
                <a:xfrm>
                  <a:off x="5702727" y="5051782"/>
                  <a:ext cx="15552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101">
              <p14:nvContentPartPr>
                <p14:cNvPr id="374" name="Freihand 373">
                  <a:extLst>
                    <a:ext uri="{FF2B5EF4-FFF2-40B4-BE49-F238E27FC236}">
                      <a16:creationId xmlns:a16="http://schemas.microsoft.com/office/drawing/2014/main" id="{70618DE9-AF44-7AB7-9490-BAD5D084EF88}"/>
                    </a:ext>
                  </a:extLst>
                </p14:cNvPr>
                <p14:cNvContentPartPr/>
                <p14:nvPr/>
              </p14:nvContentPartPr>
              <p14:xfrm>
                <a:off x="5782647" y="5137462"/>
                <a:ext cx="371520" cy="105120"/>
              </p14:xfrm>
            </p:contentPart>
          </mc:Choice>
          <mc:Fallback>
            <p:pic>
              <p:nvPicPr>
                <p:cNvPr id="374" name="Freihand 373">
                  <a:extLst>
                    <a:ext uri="{FF2B5EF4-FFF2-40B4-BE49-F238E27FC236}">
                      <a16:creationId xmlns:a16="http://schemas.microsoft.com/office/drawing/2014/main" id="{70618DE9-AF44-7AB7-9490-BAD5D084EF88}"/>
                    </a:ext>
                  </a:extLst>
                </p:cNvPr>
                <p:cNvPicPr/>
                <p:nvPr/>
              </p:nvPicPr>
              <p:blipFill>
                <a:blip r:embed="rId1102"/>
                <a:stretch>
                  <a:fillRect/>
                </a:stretch>
              </p:blipFill>
              <p:spPr>
                <a:xfrm>
                  <a:off x="5778327" y="5133142"/>
                  <a:ext cx="3801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103">
              <p14:nvContentPartPr>
                <p14:cNvPr id="375" name="Freihand 374">
                  <a:extLst>
                    <a:ext uri="{FF2B5EF4-FFF2-40B4-BE49-F238E27FC236}">
                      <a16:creationId xmlns:a16="http://schemas.microsoft.com/office/drawing/2014/main" id="{47D53629-0FCC-36A6-A45E-012C14FFC7D3}"/>
                    </a:ext>
                  </a:extLst>
                </p14:cNvPr>
                <p14:cNvContentPartPr/>
                <p14:nvPr/>
              </p14:nvContentPartPr>
              <p14:xfrm>
                <a:off x="6222207" y="5098942"/>
                <a:ext cx="206640" cy="125280"/>
              </p14:xfrm>
            </p:contentPart>
          </mc:Choice>
          <mc:Fallback>
            <p:pic>
              <p:nvPicPr>
                <p:cNvPr id="375" name="Freihand 374">
                  <a:extLst>
                    <a:ext uri="{FF2B5EF4-FFF2-40B4-BE49-F238E27FC236}">
                      <a16:creationId xmlns:a16="http://schemas.microsoft.com/office/drawing/2014/main" id="{47D53629-0FCC-36A6-A45E-012C14FFC7D3}"/>
                    </a:ext>
                  </a:extLst>
                </p:cNvPr>
                <p:cNvPicPr/>
                <p:nvPr/>
              </p:nvPicPr>
              <p:blipFill>
                <a:blip r:embed="rId1104"/>
                <a:stretch>
                  <a:fillRect/>
                </a:stretch>
              </p:blipFill>
              <p:spPr>
                <a:xfrm>
                  <a:off x="6217887" y="5094622"/>
                  <a:ext cx="215280" cy="133920"/>
                </a:xfrm>
                <a:prstGeom prst="rect">
                  <a:avLst/>
                </a:prstGeom>
              </p:spPr>
            </p:pic>
          </mc:Fallback>
        </mc:AlternateContent>
      </p:grpSp>
      <p:grpSp>
        <p:nvGrpSpPr>
          <p:cNvPr id="396" name="Gruppieren 395">
            <a:extLst>
              <a:ext uri="{FF2B5EF4-FFF2-40B4-BE49-F238E27FC236}">
                <a16:creationId xmlns:a16="http://schemas.microsoft.com/office/drawing/2014/main" id="{44B7FA16-D4BA-DB1A-5B24-7512978551F6}"/>
              </a:ext>
            </a:extLst>
          </p:cNvPr>
          <p:cNvGrpSpPr/>
          <p:nvPr/>
        </p:nvGrpSpPr>
        <p:grpSpPr>
          <a:xfrm>
            <a:off x="4250487" y="5635342"/>
            <a:ext cx="249840" cy="196560"/>
            <a:chOff x="4250487" y="5635342"/>
            <a:chExt cx="249840" cy="196560"/>
          </a:xfrm>
        </p:grpSpPr>
        <mc:AlternateContent xmlns:mc="http://schemas.openxmlformats.org/markup-compatibility/2006">
          <mc:Choice xmlns:p14="http://schemas.microsoft.com/office/powerpoint/2010/main" Requires="p14">
            <p:contentPart p14:bwMode="auto" r:id="rId1105">
              <p14:nvContentPartPr>
                <p14:cNvPr id="378" name="Freihand 377">
                  <a:extLst>
                    <a:ext uri="{FF2B5EF4-FFF2-40B4-BE49-F238E27FC236}">
                      <a16:creationId xmlns:a16="http://schemas.microsoft.com/office/drawing/2014/main" id="{0E534157-5D26-32E1-1571-0AAE049C4B57}"/>
                    </a:ext>
                  </a:extLst>
                </p14:cNvPr>
                <p14:cNvContentPartPr/>
                <p14:nvPr/>
              </p14:nvContentPartPr>
              <p14:xfrm>
                <a:off x="4250487" y="5659462"/>
                <a:ext cx="135720" cy="34920"/>
              </p14:xfrm>
            </p:contentPart>
          </mc:Choice>
          <mc:Fallback>
            <p:pic>
              <p:nvPicPr>
                <p:cNvPr id="378" name="Freihand 377">
                  <a:extLst>
                    <a:ext uri="{FF2B5EF4-FFF2-40B4-BE49-F238E27FC236}">
                      <a16:creationId xmlns:a16="http://schemas.microsoft.com/office/drawing/2014/main" id="{0E534157-5D26-32E1-1571-0AAE049C4B57}"/>
                    </a:ext>
                  </a:extLst>
                </p:cNvPr>
                <p:cNvPicPr/>
                <p:nvPr/>
              </p:nvPicPr>
              <p:blipFill>
                <a:blip r:embed="rId1106"/>
                <a:stretch>
                  <a:fillRect/>
                </a:stretch>
              </p:blipFill>
              <p:spPr>
                <a:xfrm>
                  <a:off x="4246167" y="5655142"/>
                  <a:ext cx="14436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107">
              <p14:nvContentPartPr>
                <p14:cNvPr id="379" name="Freihand 378">
                  <a:extLst>
                    <a:ext uri="{FF2B5EF4-FFF2-40B4-BE49-F238E27FC236}">
                      <a16:creationId xmlns:a16="http://schemas.microsoft.com/office/drawing/2014/main" id="{3AE8A186-D9A6-2A59-F858-650926FC413D}"/>
                    </a:ext>
                  </a:extLst>
                </p14:cNvPr>
                <p14:cNvContentPartPr/>
                <p14:nvPr/>
              </p14:nvContentPartPr>
              <p14:xfrm>
                <a:off x="4272447" y="5635342"/>
                <a:ext cx="227880" cy="196560"/>
              </p14:xfrm>
            </p:contentPart>
          </mc:Choice>
          <mc:Fallback>
            <p:pic>
              <p:nvPicPr>
                <p:cNvPr id="379" name="Freihand 378">
                  <a:extLst>
                    <a:ext uri="{FF2B5EF4-FFF2-40B4-BE49-F238E27FC236}">
                      <a16:creationId xmlns:a16="http://schemas.microsoft.com/office/drawing/2014/main" id="{3AE8A186-D9A6-2A59-F858-650926FC413D}"/>
                    </a:ext>
                  </a:extLst>
                </p:cNvPr>
                <p:cNvPicPr/>
                <p:nvPr/>
              </p:nvPicPr>
              <p:blipFill>
                <a:blip r:embed="rId1108"/>
                <a:stretch>
                  <a:fillRect/>
                </a:stretch>
              </p:blipFill>
              <p:spPr>
                <a:xfrm>
                  <a:off x="4268127" y="5631022"/>
                  <a:ext cx="236520" cy="205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09">
            <p14:nvContentPartPr>
              <p14:cNvPr id="391" name="Freihand 390">
                <a:extLst>
                  <a:ext uri="{FF2B5EF4-FFF2-40B4-BE49-F238E27FC236}">
                    <a16:creationId xmlns:a16="http://schemas.microsoft.com/office/drawing/2014/main" id="{76689975-2AC2-FE38-C7A3-C8F3DA61D353}"/>
                  </a:ext>
                </a:extLst>
              </p14:cNvPr>
              <p14:cNvContentPartPr/>
              <p14:nvPr/>
            </p14:nvContentPartPr>
            <p14:xfrm>
              <a:off x="6664647" y="5422222"/>
              <a:ext cx="25200" cy="19440"/>
            </p14:xfrm>
          </p:contentPart>
        </mc:Choice>
        <mc:Fallback>
          <p:pic>
            <p:nvPicPr>
              <p:cNvPr id="391" name="Freihand 390">
                <a:extLst>
                  <a:ext uri="{FF2B5EF4-FFF2-40B4-BE49-F238E27FC236}">
                    <a16:creationId xmlns:a16="http://schemas.microsoft.com/office/drawing/2014/main" id="{76689975-2AC2-FE38-C7A3-C8F3DA61D353}"/>
                  </a:ext>
                </a:extLst>
              </p:cNvPr>
              <p:cNvPicPr/>
              <p:nvPr/>
            </p:nvPicPr>
            <p:blipFill>
              <a:blip r:embed="rId1110"/>
              <a:stretch>
                <a:fillRect/>
              </a:stretch>
            </p:blipFill>
            <p:spPr>
              <a:xfrm>
                <a:off x="6660327" y="5417902"/>
                <a:ext cx="33840" cy="28080"/>
              </a:xfrm>
              <a:prstGeom prst="rect">
                <a:avLst/>
              </a:prstGeom>
            </p:spPr>
          </p:pic>
        </mc:Fallback>
      </mc:AlternateContent>
      <p:grpSp>
        <p:nvGrpSpPr>
          <p:cNvPr id="411" name="Gruppieren 410">
            <a:extLst>
              <a:ext uri="{FF2B5EF4-FFF2-40B4-BE49-F238E27FC236}">
                <a16:creationId xmlns:a16="http://schemas.microsoft.com/office/drawing/2014/main" id="{E5C5B01B-9C5A-EB49-C702-205DF2A528C6}"/>
              </a:ext>
            </a:extLst>
          </p:cNvPr>
          <p:cNvGrpSpPr/>
          <p:nvPr/>
        </p:nvGrpSpPr>
        <p:grpSpPr>
          <a:xfrm>
            <a:off x="4682847" y="5539942"/>
            <a:ext cx="2082960" cy="689400"/>
            <a:chOff x="4682847" y="5539942"/>
            <a:chExt cx="2082960" cy="689400"/>
          </a:xfrm>
        </p:grpSpPr>
        <mc:AlternateContent xmlns:mc="http://schemas.openxmlformats.org/markup-compatibility/2006">
          <mc:Choice xmlns:p14="http://schemas.microsoft.com/office/powerpoint/2010/main" Requires="p14">
            <p:contentPart p14:bwMode="auto" r:id="rId1111">
              <p14:nvContentPartPr>
                <p14:cNvPr id="380" name="Freihand 379">
                  <a:extLst>
                    <a:ext uri="{FF2B5EF4-FFF2-40B4-BE49-F238E27FC236}">
                      <a16:creationId xmlns:a16="http://schemas.microsoft.com/office/drawing/2014/main" id="{39B008FC-1B67-9866-5167-1EB20BEAB26B}"/>
                    </a:ext>
                  </a:extLst>
                </p14:cNvPr>
                <p14:cNvContentPartPr/>
                <p14:nvPr/>
              </p14:nvContentPartPr>
              <p14:xfrm>
                <a:off x="4786527" y="5677822"/>
                <a:ext cx="119160" cy="94320"/>
              </p14:xfrm>
            </p:contentPart>
          </mc:Choice>
          <mc:Fallback>
            <p:pic>
              <p:nvPicPr>
                <p:cNvPr id="380" name="Freihand 379">
                  <a:extLst>
                    <a:ext uri="{FF2B5EF4-FFF2-40B4-BE49-F238E27FC236}">
                      <a16:creationId xmlns:a16="http://schemas.microsoft.com/office/drawing/2014/main" id="{39B008FC-1B67-9866-5167-1EB20BEAB26B}"/>
                    </a:ext>
                  </a:extLst>
                </p:cNvPr>
                <p:cNvPicPr/>
                <p:nvPr/>
              </p:nvPicPr>
              <p:blipFill>
                <a:blip r:embed="rId1112"/>
                <a:stretch>
                  <a:fillRect/>
                </a:stretch>
              </p:blipFill>
              <p:spPr>
                <a:xfrm>
                  <a:off x="4782207" y="5673502"/>
                  <a:ext cx="1278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113">
              <p14:nvContentPartPr>
                <p14:cNvPr id="381" name="Freihand 380">
                  <a:extLst>
                    <a:ext uri="{FF2B5EF4-FFF2-40B4-BE49-F238E27FC236}">
                      <a16:creationId xmlns:a16="http://schemas.microsoft.com/office/drawing/2014/main" id="{96891CA1-96DD-3BEB-E5BF-4B69797B4FFC}"/>
                    </a:ext>
                  </a:extLst>
                </p14:cNvPr>
                <p14:cNvContentPartPr/>
                <p14:nvPr/>
              </p14:nvContentPartPr>
              <p14:xfrm>
                <a:off x="5061927" y="5683942"/>
                <a:ext cx="133920" cy="26280"/>
              </p14:xfrm>
            </p:contentPart>
          </mc:Choice>
          <mc:Fallback>
            <p:pic>
              <p:nvPicPr>
                <p:cNvPr id="381" name="Freihand 380">
                  <a:extLst>
                    <a:ext uri="{FF2B5EF4-FFF2-40B4-BE49-F238E27FC236}">
                      <a16:creationId xmlns:a16="http://schemas.microsoft.com/office/drawing/2014/main" id="{96891CA1-96DD-3BEB-E5BF-4B69797B4FFC}"/>
                    </a:ext>
                  </a:extLst>
                </p:cNvPr>
                <p:cNvPicPr/>
                <p:nvPr/>
              </p:nvPicPr>
              <p:blipFill>
                <a:blip r:embed="rId1114"/>
                <a:stretch>
                  <a:fillRect/>
                </a:stretch>
              </p:blipFill>
              <p:spPr>
                <a:xfrm>
                  <a:off x="5057607" y="5679622"/>
                  <a:ext cx="1425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115">
              <p14:nvContentPartPr>
                <p14:cNvPr id="382" name="Freihand 381">
                  <a:extLst>
                    <a:ext uri="{FF2B5EF4-FFF2-40B4-BE49-F238E27FC236}">
                      <a16:creationId xmlns:a16="http://schemas.microsoft.com/office/drawing/2014/main" id="{A7660993-A5B4-1C6A-56D2-631DCEFCBAA8}"/>
                    </a:ext>
                  </a:extLst>
                </p14:cNvPr>
                <p14:cNvContentPartPr/>
                <p14:nvPr/>
              </p14:nvContentPartPr>
              <p14:xfrm>
                <a:off x="5057967" y="5769622"/>
                <a:ext cx="120600" cy="12600"/>
              </p14:xfrm>
            </p:contentPart>
          </mc:Choice>
          <mc:Fallback>
            <p:pic>
              <p:nvPicPr>
                <p:cNvPr id="382" name="Freihand 381">
                  <a:extLst>
                    <a:ext uri="{FF2B5EF4-FFF2-40B4-BE49-F238E27FC236}">
                      <a16:creationId xmlns:a16="http://schemas.microsoft.com/office/drawing/2014/main" id="{A7660993-A5B4-1C6A-56D2-631DCEFCBAA8}"/>
                    </a:ext>
                  </a:extLst>
                </p:cNvPr>
                <p:cNvPicPr/>
                <p:nvPr/>
              </p:nvPicPr>
              <p:blipFill>
                <a:blip r:embed="rId1116"/>
                <a:stretch>
                  <a:fillRect/>
                </a:stretch>
              </p:blipFill>
              <p:spPr>
                <a:xfrm>
                  <a:off x="5053647" y="5765302"/>
                  <a:ext cx="1292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117">
              <p14:nvContentPartPr>
                <p14:cNvPr id="383" name="Freihand 382">
                  <a:extLst>
                    <a:ext uri="{FF2B5EF4-FFF2-40B4-BE49-F238E27FC236}">
                      <a16:creationId xmlns:a16="http://schemas.microsoft.com/office/drawing/2014/main" id="{EFA96708-6E37-E561-F14F-EC3100AA4384}"/>
                    </a:ext>
                  </a:extLst>
                </p14:cNvPr>
                <p14:cNvContentPartPr/>
                <p14:nvPr/>
              </p14:nvContentPartPr>
              <p14:xfrm>
                <a:off x="5336247" y="5591422"/>
                <a:ext cx="67680" cy="176760"/>
              </p14:xfrm>
            </p:contentPart>
          </mc:Choice>
          <mc:Fallback>
            <p:pic>
              <p:nvPicPr>
                <p:cNvPr id="383" name="Freihand 382">
                  <a:extLst>
                    <a:ext uri="{FF2B5EF4-FFF2-40B4-BE49-F238E27FC236}">
                      <a16:creationId xmlns:a16="http://schemas.microsoft.com/office/drawing/2014/main" id="{EFA96708-6E37-E561-F14F-EC3100AA4384}"/>
                    </a:ext>
                  </a:extLst>
                </p:cNvPr>
                <p:cNvPicPr/>
                <p:nvPr/>
              </p:nvPicPr>
              <p:blipFill>
                <a:blip r:embed="rId1118"/>
                <a:stretch>
                  <a:fillRect/>
                </a:stretch>
              </p:blipFill>
              <p:spPr>
                <a:xfrm>
                  <a:off x="5331927" y="5587102"/>
                  <a:ext cx="763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119">
              <p14:nvContentPartPr>
                <p14:cNvPr id="384" name="Freihand 383">
                  <a:extLst>
                    <a:ext uri="{FF2B5EF4-FFF2-40B4-BE49-F238E27FC236}">
                      <a16:creationId xmlns:a16="http://schemas.microsoft.com/office/drawing/2014/main" id="{6E9AB260-0924-2C91-E5B7-21DAEB2FCE0E}"/>
                    </a:ext>
                  </a:extLst>
                </p14:cNvPr>
                <p14:cNvContentPartPr/>
                <p14:nvPr/>
              </p14:nvContentPartPr>
              <p14:xfrm>
                <a:off x="5482767" y="5639662"/>
                <a:ext cx="91800" cy="118080"/>
              </p14:xfrm>
            </p:contentPart>
          </mc:Choice>
          <mc:Fallback>
            <p:pic>
              <p:nvPicPr>
                <p:cNvPr id="384" name="Freihand 383">
                  <a:extLst>
                    <a:ext uri="{FF2B5EF4-FFF2-40B4-BE49-F238E27FC236}">
                      <a16:creationId xmlns:a16="http://schemas.microsoft.com/office/drawing/2014/main" id="{6E9AB260-0924-2C91-E5B7-21DAEB2FCE0E}"/>
                    </a:ext>
                  </a:extLst>
                </p:cNvPr>
                <p:cNvPicPr/>
                <p:nvPr/>
              </p:nvPicPr>
              <p:blipFill>
                <a:blip r:embed="rId1120"/>
                <a:stretch>
                  <a:fillRect/>
                </a:stretch>
              </p:blipFill>
              <p:spPr>
                <a:xfrm>
                  <a:off x="5478447" y="5635342"/>
                  <a:ext cx="1004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121">
              <p14:nvContentPartPr>
                <p14:cNvPr id="385" name="Freihand 384">
                  <a:extLst>
                    <a:ext uri="{FF2B5EF4-FFF2-40B4-BE49-F238E27FC236}">
                      <a16:creationId xmlns:a16="http://schemas.microsoft.com/office/drawing/2014/main" id="{6A035F13-865C-148E-3EE5-AFA639D89D6F}"/>
                    </a:ext>
                  </a:extLst>
                </p14:cNvPr>
                <p14:cNvContentPartPr/>
                <p14:nvPr/>
              </p14:nvContentPartPr>
              <p14:xfrm>
                <a:off x="5621727" y="5638582"/>
                <a:ext cx="97560" cy="93240"/>
              </p14:xfrm>
            </p:contentPart>
          </mc:Choice>
          <mc:Fallback>
            <p:pic>
              <p:nvPicPr>
                <p:cNvPr id="385" name="Freihand 384">
                  <a:extLst>
                    <a:ext uri="{FF2B5EF4-FFF2-40B4-BE49-F238E27FC236}">
                      <a16:creationId xmlns:a16="http://schemas.microsoft.com/office/drawing/2014/main" id="{6A035F13-865C-148E-3EE5-AFA639D89D6F}"/>
                    </a:ext>
                  </a:extLst>
                </p:cNvPr>
                <p:cNvPicPr/>
                <p:nvPr/>
              </p:nvPicPr>
              <p:blipFill>
                <a:blip r:embed="rId1122"/>
                <a:stretch>
                  <a:fillRect/>
                </a:stretch>
              </p:blipFill>
              <p:spPr>
                <a:xfrm>
                  <a:off x="5617407" y="5634262"/>
                  <a:ext cx="1062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123">
              <p14:nvContentPartPr>
                <p14:cNvPr id="386" name="Freihand 385">
                  <a:extLst>
                    <a:ext uri="{FF2B5EF4-FFF2-40B4-BE49-F238E27FC236}">
                      <a16:creationId xmlns:a16="http://schemas.microsoft.com/office/drawing/2014/main" id="{386CC2D6-B523-3B24-6F12-F16E7DFD6C3B}"/>
                    </a:ext>
                  </a:extLst>
                </p14:cNvPr>
                <p14:cNvContentPartPr/>
                <p14:nvPr/>
              </p14:nvContentPartPr>
              <p14:xfrm>
                <a:off x="5821527" y="5674222"/>
                <a:ext cx="144720" cy="41040"/>
              </p14:xfrm>
            </p:contentPart>
          </mc:Choice>
          <mc:Fallback>
            <p:pic>
              <p:nvPicPr>
                <p:cNvPr id="386" name="Freihand 385">
                  <a:extLst>
                    <a:ext uri="{FF2B5EF4-FFF2-40B4-BE49-F238E27FC236}">
                      <a16:creationId xmlns:a16="http://schemas.microsoft.com/office/drawing/2014/main" id="{386CC2D6-B523-3B24-6F12-F16E7DFD6C3B}"/>
                    </a:ext>
                  </a:extLst>
                </p:cNvPr>
                <p:cNvPicPr/>
                <p:nvPr/>
              </p:nvPicPr>
              <p:blipFill>
                <a:blip r:embed="rId1124"/>
                <a:stretch>
                  <a:fillRect/>
                </a:stretch>
              </p:blipFill>
              <p:spPr>
                <a:xfrm>
                  <a:off x="5817207" y="5669902"/>
                  <a:ext cx="15336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125">
              <p14:nvContentPartPr>
                <p14:cNvPr id="387" name="Freihand 386">
                  <a:extLst>
                    <a:ext uri="{FF2B5EF4-FFF2-40B4-BE49-F238E27FC236}">
                      <a16:creationId xmlns:a16="http://schemas.microsoft.com/office/drawing/2014/main" id="{9AFC27D7-EF6B-4FB6-E3C8-9301702A27EC}"/>
                    </a:ext>
                  </a:extLst>
                </p14:cNvPr>
                <p14:cNvContentPartPr/>
                <p14:nvPr/>
              </p14:nvContentPartPr>
              <p14:xfrm>
                <a:off x="6026727" y="5605462"/>
                <a:ext cx="7200" cy="147240"/>
              </p14:xfrm>
            </p:contentPart>
          </mc:Choice>
          <mc:Fallback>
            <p:pic>
              <p:nvPicPr>
                <p:cNvPr id="387" name="Freihand 386">
                  <a:extLst>
                    <a:ext uri="{FF2B5EF4-FFF2-40B4-BE49-F238E27FC236}">
                      <a16:creationId xmlns:a16="http://schemas.microsoft.com/office/drawing/2014/main" id="{9AFC27D7-EF6B-4FB6-E3C8-9301702A27EC}"/>
                    </a:ext>
                  </a:extLst>
                </p:cNvPr>
                <p:cNvPicPr/>
                <p:nvPr/>
              </p:nvPicPr>
              <p:blipFill>
                <a:blip r:embed="rId1126"/>
                <a:stretch>
                  <a:fillRect/>
                </a:stretch>
              </p:blipFill>
              <p:spPr>
                <a:xfrm>
                  <a:off x="6022407" y="5601142"/>
                  <a:ext cx="158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127">
              <p14:nvContentPartPr>
                <p14:cNvPr id="388" name="Freihand 387">
                  <a:extLst>
                    <a:ext uri="{FF2B5EF4-FFF2-40B4-BE49-F238E27FC236}">
                      <a16:creationId xmlns:a16="http://schemas.microsoft.com/office/drawing/2014/main" id="{9D84A9A1-A79C-A5DA-3AF1-93DA358730C1}"/>
                    </a:ext>
                  </a:extLst>
                </p14:cNvPr>
                <p14:cNvContentPartPr/>
                <p14:nvPr/>
              </p14:nvContentPartPr>
              <p14:xfrm>
                <a:off x="6084687" y="5544982"/>
                <a:ext cx="276120" cy="210600"/>
              </p14:xfrm>
            </p:contentPart>
          </mc:Choice>
          <mc:Fallback>
            <p:pic>
              <p:nvPicPr>
                <p:cNvPr id="388" name="Freihand 387">
                  <a:extLst>
                    <a:ext uri="{FF2B5EF4-FFF2-40B4-BE49-F238E27FC236}">
                      <a16:creationId xmlns:a16="http://schemas.microsoft.com/office/drawing/2014/main" id="{9D84A9A1-A79C-A5DA-3AF1-93DA358730C1}"/>
                    </a:ext>
                  </a:extLst>
                </p:cNvPr>
                <p:cNvPicPr/>
                <p:nvPr/>
              </p:nvPicPr>
              <p:blipFill>
                <a:blip r:embed="rId1128"/>
                <a:stretch>
                  <a:fillRect/>
                </a:stretch>
              </p:blipFill>
              <p:spPr>
                <a:xfrm>
                  <a:off x="6080367" y="5540662"/>
                  <a:ext cx="28476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129">
              <p14:nvContentPartPr>
                <p14:cNvPr id="389" name="Freihand 388">
                  <a:extLst>
                    <a:ext uri="{FF2B5EF4-FFF2-40B4-BE49-F238E27FC236}">
                      <a16:creationId xmlns:a16="http://schemas.microsoft.com/office/drawing/2014/main" id="{3758312C-C48B-A35D-0C5D-A3C29298E467}"/>
                    </a:ext>
                  </a:extLst>
                </p14:cNvPr>
                <p14:cNvContentPartPr/>
                <p14:nvPr/>
              </p14:nvContentPartPr>
              <p14:xfrm>
                <a:off x="6449727" y="5539942"/>
                <a:ext cx="101520" cy="131760"/>
              </p14:xfrm>
            </p:contentPart>
          </mc:Choice>
          <mc:Fallback>
            <p:pic>
              <p:nvPicPr>
                <p:cNvPr id="389" name="Freihand 388">
                  <a:extLst>
                    <a:ext uri="{FF2B5EF4-FFF2-40B4-BE49-F238E27FC236}">
                      <a16:creationId xmlns:a16="http://schemas.microsoft.com/office/drawing/2014/main" id="{3758312C-C48B-A35D-0C5D-A3C29298E467}"/>
                    </a:ext>
                  </a:extLst>
                </p:cNvPr>
                <p:cNvPicPr/>
                <p:nvPr/>
              </p:nvPicPr>
              <p:blipFill>
                <a:blip r:embed="rId1130"/>
                <a:stretch>
                  <a:fillRect/>
                </a:stretch>
              </p:blipFill>
              <p:spPr>
                <a:xfrm>
                  <a:off x="6445407" y="5535622"/>
                  <a:ext cx="1101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131">
              <p14:nvContentPartPr>
                <p14:cNvPr id="390" name="Freihand 389">
                  <a:extLst>
                    <a:ext uri="{FF2B5EF4-FFF2-40B4-BE49-F238E27FC236}">
                      <a16:creationId xmlns:a16="http://schemas.microsoft.com/office/drawing/2014/main" id="{2799C73D-AEBE-D98C-B834-38530D791862}"/>
                    </a:ext>
                  </a:extLst>
                </p14:cNvPr>
                <p14:cNvContentPartPr/>
                <p14:nvPr/>
              </p14:nvContentPartPr>
              <p14:xfrm>
                <a:off x="6699207" y="5569822"/>
                <a:ext cx="66600" cy="140400"/>
              </p14:xfrm>
            </p:contentPart>
          </mc:Choice>
          <mc:Fallback>
            <p:pic>
              <p:nvPicPr>
                <p:cNvPr id="390" name="Freihand 389">
                  <a:extLst>
                    <a:ext uri="{FF2B5EF4-FFF2-40B4-BE49-F238E27FC236}">
                      <a16:creationId xmlns:a16="http://schemas.microsoft.com/office/drawing/2014/main" id="{2799C73D-AEBE-D98C-B834-38530D791862}"/>
                    </a:ext>
                  </a:extLst>
                </p:cNvPr>
                <p:cNvPicPr/>
                <p:nvPr/>
              </p:nvPicPr>
              <p:blipFill>
                <a:blip r:embed="rId1132"/>
                <a:stretch>
                  <a:fillRect/>
                </a:stretch>
              </p:blipFill>
              <p:spPr>
                <a:xfrm>
                  <a:off x="6694887" y="5565502"/>
                  <a:ext cx="752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133">
              <p14:nvContentPartPr>
                <p14:cNvPr id="392" name="Freihand 391">
                  <a:extLst>
                    <a:ext uri="{FF2B5EF4-FFF2-40B4-BE49-F238E27FC236}">
                      <a16:creationId xmlns:a16="http://schemas.microsoft.com/office/drawing/2014/main" id="{2912276D-C831-7777-0EB9-7A65FB14CC84}"/>
                    </a:ext>
                  </a:extLst>
                </p14:cNvPr>
                <p14:cNvContentPartPr/>
                <p14:nvPr/>
              </p14:nvContentPartPr>
              <p14:xfrm>
                <a:off x="4682847" y="6073462"/>
                <a:ext cx="152640" cy="27720"/>
              </p14:xfrm>
            </p:contentPart>
          </mc:Choice>
          <mc:Fallback>
            <p:pic>
              <p:nvPicPr>
                <p:cNvPr id="392" name="Freihand 391">
                  <a:extLst>
                    <a:ext uri="{FF2B5EF4-FFF2-40B4-BE49-F238E27FC236}">
                      <a16:creationId xmlns:a16="http://schemas.microsoft.com/office/drawing/2014/main" id="{2912276D-C831-7777-0EB9-7A65FB14CC84}"/>
                    </a:ext>
                  </a:extLst>
                </p:cNvPr>
                <p:cNvPicPr/>
                <p:nvPr/>
              </p:nvPicPr>
              <p:blipFill>
                <a:blip r:embed="rId1134"/>
                <a:stretch>
                  <a:fillRect/>
                </a:stretch>
              </p:blipFill>
              <p:spPr>
                <a:xfrm>
                  <a:off x="4678527" y="6069142"/>
                  <a:ext cx="1612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135">
              <p14:nvContentPartPr>
                <p14:cNvPr id="393" name="Freihand 392">
                  <a:extLst>
                    <a:ext uri="{FF2B5EF4-FFF2-40B4-BE49-F238E27FC236}">
                      <a16:creationId xmlns:a16="http://schemas.microsoft.com/office/drawing/2014/main" id="{F9E5205D-495F-D186-AB8D-AFC4F356DBB4}"/>
                    </a:ext>
                  </a:extLst>
                </p14:cNvPr>
                <p14:cNvContentPartPr/>
                <p14:nvPr/>
              </p14:nvContentPartPr>
              <p14:xfrm>
                <a:off x="4703007" y="6039982"/>
                <a:ext cx="276120" cy="189360"/>
              </p14:xfrm>
            </p:contentPart>
          </mc:Choice>
          <mc:Fallback>
            <p:pic>
              <p:nvPicPr>
                <p:cNvPr id="393" name="Freihand 392">
                  <a:extLst>
                    <a:ext uri="{FF2B5EF4-FFF2-40B4-BE49-F238E27FC236}">
                      <a16:creationId xmlns:a16="http://schemas.microsoft.com/office/drawing/2014/main" id="{F9E5205D-495F-D186-AB8D-AFC4F356DBB4}"/>
                    </a:ext>
                  </a:extLst>
                </p:cNvPr>
                <p:cNvPicPr/>
                <p:nvPr/>
              </p:nvPicPr>
              <p:blipFill>
                <a:blip r:embed="rId1136"/>
                <a:stretch>
                  <a:fillRect/>
                </a:stretch>
              </p:blipFill>
              <p:spPr>
                <a:xfrm>
                  <a:off x="4698687" y="6035662"/>
                  <a:ext cx="2847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137">
              <p14:nvContentPartPr>
                <p14:cNvPr id="401" name="Freihand 400">
                  <a:extLst>
                    <a:ext uri="{FF2B5EF4-FFF2-40B4-BE49-F238E27FC236}">
                      <a16:creationId xmlns:a16="http://schemas.microsoft.com/office/drawing/2014/main" id="{6F06B3D3-A35B-1070-3A5E-9C52C030A50F}"/>
                    </a:ext>
                  </a:extLst>
                </p14:cNvPr>
                <p14:cNvContentPartPr/>
                <p14:nvPr/>
              </p14:nvContentPartPr>
              <p14:xfrm>
                <a:off x="5963727" y="6047542"/>
                <a:ext cx="163440" cy="88200"/>
              </p14:xfrm>
            </p:contentPart>
          </mc:Choice>
          <mc:Fallback>
            <p:pic>
              <p:nvPicPr>
                <p:cNvPr id="401" name="Freihand 400">
                  <a:extLst>
                    <a:ext uri="{FF2B5EF4-FFF2-40B4-BE49-F238E27FC236}">
                      <a16:creationId xmlns:a16="http://schemas.microsoft.com/office/drawing/2014/main" id="{6F06B3D3-A35B-1070-3A5E-9C52C030A50F}"/>
                    </a:ext>
                  </a:extLst>
                </p:cNvPr>
                <p:cNvPicPr/>
                <p:nvPr/>
              </p:nvPicPr>
              <p:blipFill>
                <a:blip r:embed="rId1138"/>
                <a:stretch>
                  <a:fillRect/>
                </a:stretch>
              </p:blipFill>
              <p:spPr>
                <a:xfrm>
                  <a:off x="5959407" y="6043222"/>
                  <a:ext cx="1720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139">
              <p14:nvContentPartPr>
                <p14:cNvPr id="403" name="Freihand 402">
                  <a:extLst>
                    <a:ext uri="{FF2B5EF4-FFF2-40B4-BE49-F238E27FC236}">
                      <a16:creationId xmlns:a16="http://schemas.microsoft.com/office/drawing/2014/main" id="{3C90CF3B-B26C-40E4-8BEB-43D8051F55E3}"/>
                    </a:ext>
                  </a:extLst>
                </p14:cNvPr>
                <p14:cNvContentPartPr/>
                <p14:nvPr/>
              </p14:nvContentPartPr>
              <p14:xfrm>
                <a:off x="6370527" y="5970862"/>
                <a:ext cx="114480" cy="203400"/>
              </p14:xfrm>
            </p:contentPart>
          </mc:Choice>
          <mc:Fallback>
            <p:pic>
              <p:nvPicPr>
                <p:cNvPr id="403" name="Freihand 402">
                  <a:extLst>
                    <a:ext uri="{FF2B5EF4-FFF2-40B4-BE49-F238E27FC236}">
                      <a16:creationId xmlns:a16="http://schemas.microsoft.com/office/drawing/2014/main" id="{3C90CF3B-B26C-40E4-8BEB-43D8051F55E3}"/>
                    </a:ext>
                  </a:extLst>
                </p:cNvPr>
                <p:cNvPicPr/>
                <p:nvPr/>
              </p:nvPicPr>
              <p:blipFill>
                <a:blip r:embed="rId1140"/>
                <a:stretch>
                  <a:fillRect/>
                </a:stretch>
              </p:blipFill>
              <p:spPr>
                <a:xfrm>
                  <a:off x="6366207" y="5966542"/>
                  <a:ext cx="1231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141">
              <p14:nvContentPartPr>
                <p14:cNvPr id="404" name="Freihand 403">
                  <a:extLst>
                    <a:ext uri="{FF2B5EF4-FFF2-40B4-BE49-F238E27FC236}">
                      <a16:creationId xmlns:a16="http://schemas.microsoft.com/office/drawing/2014/main" id="{FB00C7C7-1445-9ABA-D21C-AD2D2432B44F}"/>
                    </a:ext>
                  </a:extLst>
                </p14:cNvPr>
                <p14:cNvContentPartPr/>
                <p14:nvPr/>
              </p14:nvContentPartPr>
              <p14:xfrm>
                <a:off x="6328767" y="5982022"/>
                <a:ext cx="188640" cy="236520"/>
              </p14:xfrm>
            </p:contentPart>
          </mc:Choice>
          <mc:Fallback>
            <p:pic>
              <p:nvPicPr>
                <p:cNvPr id="404" name="Freihand 403">
                  <a:extLst>
                    <a:ext uri="{FF2B5EF4-FFF2-40B4-BE49-F238E27FC236}">
                      <a16:creationId xmlns:a16="http://schemas.microsoft.com/office/drawing/2014/main" id="{FB00C7C7-1445-9ABA-D21C-AD2D2432B44F}"/>
                    </a:ext>
                  </a:extLst>
                </p:cNvPr>
                <p:cNvPicPr/>
                <p:nvPr/>
              </p:nvPicPr>
              <p:blipFill>
                <a:blip r:embed="rId1142"/>
                <a:stretch>
                  <a:fillRect/>
                </a:stretch>
              </p:blipFill>
              <p:spPr>
                <a:xfrm>
                  <a:off x="6324447" y="5977702"/>
                  <a:ext cx="19728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1143">
              <p14:nvContentPartPr>
                <p14:cNvPr id="397" name="Freihand 396">
                  <a:extLst>
                    <a:ext uri="{FF2B5EF4-FFF2-40B4-BE49-F238E27FC236}">
                      <a16:creationId xmlns:a16="http://schemas.microsoft.com/office/drawing/2014/main" id="{285FF583-516C-F284-A7C2-97BEF8615BC3}"/>
                    </a:ext>
                  </a:extLst>
                </p14:cNvPr>
                <p14:cNvContentPartPr/>
                <p14:nvPr/>
              </p14:nvContentPartPr>
              <p14:xfrm>
                <a:off x="5308527" y="6009022"/>
                <a:ext cx="127800" cy="187920"/>
              </p14:xfrm>
            </p:contentPart>
          </mc:Choice>
          <mc:Fallback>
            <p:pic>
              <p:nvPicPr>
                <p:cNvPr id="397" name="Freihand 396">
                  <a:extLst>
                    <a:ext uri="{FF2B5EF4-FFF2-40B4-BE49-F238E27FC236}">
                      <a16:creationId xmlns:a16="http://schemas.microsoft.com/office/drawing/2014/main" id="{285FF583-516C-F284-A7C2-97BEF8615BC3}"/>
                    </a:ext>
                  </a:extLst>
                </p:cNvPr>
                <p:cNvPicPr/>
                <p:nvPr/>
              </p:nvPicPr>
              <p:blipFill>
                <a:blip r:embed="rId1144"/>
                <a:stretch>
                  <a:fillRect/>
                </a:stretch>
              </p:blipFill>
              <p:spPr>
                <a:xfrm>
                  <a:off x="5304207" y="6004702"/>
                  <a:ext cx="13644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145">
              <p14:nvContentPartPr>
                <p14:cNvPr id="398" name="Freihand 397">
                  <a:extLst>
                    <a:ext uri="{FF2B5EF4-FFF2-40B4-BE49-F238E27FC236}">
                      <a16:creationId xmlns:a16="http://schemas.microsoft.com/office/drawing/2014/main" id="{05100051-3A7F-B6AE-55C4-A59F885C13FD}"/>
                    </a:ext>
                  </a:extLst>
                </p14:cNvPr>
                <p14:cNvContentPartPr/>
                <p14:nvPr/>
              </p14:nvContentPartPr>
              <p14:xfrm>
                <a:off x="5530647" y="6030262"/>
                <a:ext cx="85320" cy="164160"/>
              </p14:xfrm>
            </p:contentPart>
          </mc:Choice>
          <mc:Fallback>
            <p:pic>
              <p:nvPicPr>
                <p:cNvPr id="398" name="Freihand 397">
                  <a:extLst>
                    <a:ext uri="{FF2B5EF4-FFF2-40B4-BE49-F238E27FC236}">
                      <a16:creationId xmlns:a16="http://schemas.microsoft.com/office/drawing/2014/main" id="{05100051-3A7F-B6AE-55C4-A59F885C13FD}"/>
                    </a:ext>
                  </a:extLst>
                </p:cNvPr>
                <p:cNvPicPr/>
                <p:nvPr/>
              </p:nvPicPr>
              <p:blipFill>
                <a:blip r:embed="rId1146"/>
                <a:stretch>
                  <a:fillRect/>
                </a:stretch>
              </p:blipFill>
              <p:spPr>
                <a:xfrm>
                  <a:off x="5526327" y="6025942"/>
                  <a:ext cx="939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147">
              <p14:nvContentPartPr>
                <p14:cNvPr id="399" name="Freihand 398">
                  <a:extLst>
                    <a:ext uri="{FF2B5EF4-FFF2-40B4-BE49-F238E27FC236}">
                      <a16:creationId xmlns:a16="http://schemas.microsoft.com/office/drawing/2014/main" id="{36F82E7C-91FD-1A6D-3AA3-4457D99C4336}"/>
                    </a:ext>
                  </a:extLst>
                </p14:cNvPr>
                <p14:cNvContentPartPr/>
                <p14:nvPr/>
              </p14:nvContentPartPr>
              <p14:xfrm>
                <a:off x="5565567" y="6005782"/>
                <a:ext cx="224280" cy="175320"/>
              </p14:xfrm>
            </p:contentPart>
          </mc:Choice>
          <mc:Fallback>
            <p:pic>
              <p:nvPicPr>
                <p:cNvPr id="399" name="Freihand 398">
                  <a:extLst>
                    <a:ext uri="{FF2B5EF4-FFF2-40B4-BE49-F238E27FC236}">
                      <a16:creationId xmlns:a16="http://schemas.microsoft.com/office/drawing/2014/main" id="{36F82E7C-91FD-1A6D-3AA3-4457D99C4336}"/>
                    </a:ext>
                  </a:extLst>
                </p:cNvPr>
                <p:cNvPicPr/>
                <p:nvPr/>
              </p:nvPicPr>
              <p:blipFill>
                <a:blip r:embed="rId1148"/>
                <a:stretch>
                  <a:fillRect/>
                </a:stretch>
              </p:blipFill>
              <p:spPr>
                <a:xfrm>
                  <a:off x="5561247" y="6001462"/>
                  <a:ext cx="2329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149">
              <p14:nvContentPartPr>
                <p14:cNvPr id="400" name="Freihand 399">
                  <a:extLst>
                    <a:ext uri="{FF2B5EF4-FFF2-40B4-BE49-F238E27FC236}">
                      <a16:creationId xmlns:a16="http://schemas.microsoft.com/office/drawing/2014/main" id="{41B84708-7696-5654-8B19-C48ABBE50FB8}"/>
                    </a:ext>
                  </a:extLst>
                </p14:cNvPr>
                <p14:cNvContentPartPr/>
                <p14:nvPr/>
              </p14:nvContentPartPr>
              <p14:xfrm>
                <a:off x="5745207" y="5931982"/>
                <a:ext cx="10800" cy="15480"/>
              </p14:xfrm>
            </p:contentPart>
          </mc:Choice>
          <mc:Fallback>
            <p:pic>
              <p:nvPicPr>
                <p:cNvPr id="400" name="Freihand 399">
                  <a:extLst>
                    <a:ext uri="{FF2B5EF4-FFF2-40B4-BE49-F238E27FC236}">
                      <a16:creationId xmlns:a16="http://schemas.microsoft.com/office/drawing/2014/main" id="{41B84708-7696-5654-8B19-C48ABBE50FB8}"/>
                    </a:ext>
                  </a:extLst>
                </p:cNvPr>
                <p:cNvPicPr/>
                <p:nvPr/>
              </p:nvPicPr>
              <p:blipFill>
                <a:blip r:embed="rId1150"/>
                <a:stretch>
                  <a:fillRect/>
                </a:stretch>
              </p:blipFill>
              <p:spPr>
                <a:xfrm>
                  <a:off x="5740887" y="5927662"/>
                  <a:ext cx="194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151">
              <p14:nvContentPartPr>
                <p14:cNvPr id="405" name="Freihand 404">
                  <a:extLst>
                    <a:ext uri="{FF2B5EF4-FFF2-40B4-BE49-F238E27FC236}">
                      <a16:creationId xmlns:a16="http://schemas.microsoft.com/office/drawing/2014/main" id="{4A8F75E3-655C-D638-6A6E-234D148359F9}"/>
                    </a:ext>
                  </a:extLst>
                </p14:cNvPr>
                <p14:cNvContentPartPr/>
                <p14:nvPr/>
              </p14:nvContentPartPr>
              <p14:xfrm>
                <a:off x="5396727" y="6038182"/>
                <a:ext cx="176760" cy="186480"/>
              </p14:xfrm>
            </p:contentPart>
          </mc:Choice>
          <mc:Fallback>
            <p:pic>
              <p:nvPicPr>
                <p:cNvPr id="405" name="Freihand 404">
                  <a:extLst>
                    <a:ext uri="{FF2B5EF4-FFF2-40B4-BE49-F238E27FC236}">
                      <a16:creationId xmlns:a16="http://schemas.microsoft.com/office/drawing/2014/main" id="{4A8F75E3-655C-D638-6A6E-234D148359F9}"/>
                    </a:ext>
                  </a:extLst>
                </p:cNvPr>
                <p:cNvPicPr/>
                <p:nvPr/>
              </p:nvPicPr>
              <p:blipFill>
                <a:blip r:embed="rId1152"/>
                <a:stretch>
                  <a:fillRect/>
                </a:stretch>
              </p:blipFill>
              <p:spPr>
                <a:xfrm>
                  <a:off x="5392407" y="6033862"/>
                  <a:ext cx="1854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153">
              <p14:nvContentPartPr>
                <p14:cNvPr id="408" name="Freihand 407">
                  <a:extLst>
                    <a:ext uri="{FF2B5EF4-FFF2-40B4-BE49-F238E27FC236}">
                      <a16:creationId xmlns:a16="http://schemas.microsoft.com/office/drawing/2014/main" id="{0B053A21-1E9B-6871-E3DC-52B9075DF496}"/>
                    </a:ext>
                  </a:extLst>
                </p14:cNvPr>
                <p14:cNvContentPartPr/>
                <p14:nvPr/>
              </p14:nvContentPartPr>
              <p14:xfrm>
                <a:off x="6495807" y="5769262"/>
                <a:ext cx="124560" cy="128520"/>
              </p14:xfrm>
            </p:contentPart>
          </mc:Choice>
          <mc:Fallback>
            <p:pic>
              <p:nvPicPr>
                <p:cNvPr id="408" name="Freihand 407">
                  <a:extLst>
                    <a:ext uri="{FF2B5EF4-FFF2-40B4-BE49-F238E27FC236}">
                      <a16:creationId xmlns:a16="http://schemas.microsoft.com/office/drawing/2014/main" id="{0B053A21-1E9B-6871-E3DC-52B9075DF496}"/>
                    </a:ext>
                  </a:extLst>
                </p:cNvPr>
                <p:cNvPicPr/>
                <p:nvPr/>
              </p:nvPicPr>
              <p:blipFill>
                <a:blip r:embed="rId1154"/>
                <a:stretch>
                  <a:fillRect/>
                </a:stretch>
              </p:blipFill>
              <p:spPr>
                <a:xfrm>
                  <a:off x="6491487" y="5764942"/>
                  <a:ext cx="1332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155">
              <p14:nvContentPartPr>
                <p14:cNvPr id="409" name="Freihand 408">
                  <a:extLst>
                    <a:ext uri="{FF2B5EF4-FFF2-40B4-BE49-F238E27FC236}">
                      <a16:creationId xmlns:a16="http://schemas.microsoft.com/office/drawing/2014/main" id="{4DF3ABFF-5870-E69C-390F-91D674A754F6}"/>
                    </a:ext>
                  </a:extLst>
                </p14:cNvPr>
                <p14:cNvContentPartPr/>
                <p14:nvPr/>
              </p14:nvContentPartPr>
              <p14:xfrm>
                <a:off x="5466927" y="5854222"/>
                <a:ext cx="74880" cy="106920"/>
              </p14:xfrm>
            </p:contentPart>
          </mc:Choice>
          <mc:Fallback>
            <p:pic>
              <p:nvPicPr>
                <p:cNvPr id="409" name="Freihand 408">
                  <a:extLst>
                    <a:ext uri="{FF2B5EF4-FFF2-40B4-BE49-F238E27FC236}">
                      <a16:creationId xmlns:a16="http://schemas.microsoft.com/office/drawing/2014/main" id="{4DF3ABFF-5870-E69C-390F-91D674A754F6}"/>
                    </a:ext>
                  </a:extLst>
                </p:cNvPr>
                <p:cNvPicPr/>
                <p:nvPr/>
              </p:nvPicPr>
              <p:blipFill>
                <a:blip r:embed="rId1156"/>
                <a:stretch>
                  <a:fillRect/>
                </a:stretch>
              </p:blipFill>
              <p:spPr>
                <a:xfrm>
                  <a:off x="5462607" y="5849902"/>
                  <a:ext cx="835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157">
              <p14:nvContentPartPr>
                <p14:cNvPr id="410" name="Freihand 409">
                  <a:extLst>
                    <a:ext uri="{FF2B5EF4-FFF2-40B4-BE49-F238E27FC236}">
                      <a16:creationId xmlns:a16="http://schemas.microsoft.com/office/drawing/2014/main" id="{2EE43750-B33D-17B7-D9E3-EFE1DDC9704E}"/>
                    </a:ext>
                  </a:extLst>
                </p14:cNvPr>
                <p14:cNvContentPartPr/>
                <p14:nvPr/>
              </p14:nvContentPartPr>
              <p14:xfrm>
                <a:off x="5485647" y="5818942"/>
                <a:ext cx="70920" cy="27720"/>
              </p14:xfrm>
            </p:contentPart>
          </mc:Choice>
          <mc:Fallback>
            <p:pic>
              <p:nvPicPr>
                <p:cNvPr id="410" name="Freihand 409">
                  <a:extLst>
                    <a:ext uri="{FF2B5EF4-FFF2-40B4-BE49-F238E27FC236}">
                      <a16:creationId xmlns:a16="http://schemas.microsoft.com/office/drawing/2014/main" id="{2EE43750-B33D-17B7-D9E3-EFE1DDC9704E}"/>
                    </a:ext>
                  </a:extLst>
                </p:cNvPr>
                <p:cNvPicPr/>
                <p:nvPr/>
              </p:nvPicPr>
              <p:blipFill>
                <a:blip r:embed="rId1158"/>
                <a:stretch>
                  <a:fillRect/>
                </a:stretch>
              </p:blipFill>
              <p:spPr>
                <a:xfrm>
                  <a:off x="5481327" y="5814622"/>
                  <a:ext cx="79560" cy="36360"/>
                </a:xfrm>
                <a:prstGeom prst="rect">
                  <a:avLst/>
                </a:prstGeom>
              </p:spPr>
            </p:pic>
          </mc:Fallback>
        </mc:AlternateContent>
      </p:grpSp>
      <p:grpSp>
        <p:nvGrpSpPr>
          <p:cNvPr id="416" name="Gruppieren 415">
            <a:extLst>
              <a:ext uri="{FF2B5EF4-FFF2-40B4-BE49-F238E27FC236}">
                <a16:creationId xmlns:a16="http://schemas.microsoft.com/office/drawing/2014/main" id="{FC98B55E-9B4F-DD23-3EEA-07A4764FC7CB}"/>
              </a:ext>
            </a:extLst>
          </p:cNvPr>
          <p:cNvGrpSpPr/>
          <p:nvPr/>
        </p:nvGrpSpPr>
        <p:grpSpPr>
          <a:xfrm>
            <a:off x="6812607" y="5978062"/>
            <a:ext cx="230040" cy="155520"/>
            <a:chOff x="6812607" y="5978062"/>
            <a:chExt cx="230040" cy="155520"/>
          </a:xfrm>
        </p:grpSpPr>
        <mc:AlternateContent xmlns:mc="http://schemas.openxmlformats.org/markup-compatibility/2006">
          <mc:Choice xmlns:p14="http://schemas.microsoft.com/office/powerpoint/2010/main" Requires="p14">
            <p:contentPart p14:bwMode="auto" r:id="rId1159">
              <p14:nvContentPartPr>
                <p14:cNvPr id="412" name="Freihand 411">
                  <a:extLst>
                    <a:ext uri="{FF2B5EF4-FFF2-40B4-BE49-F238E27FC236}">
                      <a16:creationId xmlns:a16="http://schemas.microsoft.com/office/drawing/2014/main" id="{5C8F3D39-8147-5048-7014-47C88F6C69C1}"/>
                    </a:ext>
                  </a:extLst>
                </p14:cNvPr>
                <p14:cNvContentPartPr/>
                <p14:nvPr/>
              </p14:nvContentPartPr>
              <p14:xfrm>
                <a:off x="6812607" y="6048622"/>
                <a:ext cx="125280" cy="37080"/>
              </p14:xfrm>
            </p:contentPart>
          </mc:Choice>
          <mc:Fallback>
            <p:pic>
              <p:nvPicPr>
                <p:cNvPr id="412" name="Freihand 411">
                  <a:extLst>
                    <a:ext uri="{FF2B5EF4-FFF2-40B4-BE49-F238E27FC236}">
                      <a16:creationId xmlns:a16="http://schemas.microsoft.com/office/drawing/2014/main" id="{5C8F3D39-8147-5048-7014-47C88F6C69C1}"/>
                    </a:ext>
                  </a:extLst>
                </p:cNvPr>
                <p:cNvPicPr/>
                <p:nvPr/>
              </p:nvPicPr>
              <p:blipFill>
                <a:blip r:embed="rId1160"/>
                <a:stretch>
                  <a:fillRect/>
                </a:stretch>
              </p:blipFill>
              <p:spPr>
                <a:xfrm>
                  <a:off x="6808287" y="6044302"/>
                  <a:ext cx="1339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161">
              <p14:nvContentPartPr>
                <p14:cNvPr id="413" name="Freihand 412">
                  <a:extLst>
                    <a:ext uri="{FF2B5EF4-FFF2-40B4-BE49-F238E27FC236}">
                      <a16:creationId xmlns:a16="http://schemas.microsoft.com/office/drawing/2014/main" id="{193429FB-5A4B-2B76-4138-BC020FFBB768}"/>
                    </a:ext>
                  </a:extLst>
                </p14:cNvPr>
                <p14:cNvContentPartPr/>
                <p14:nvPr/>
              </p14:nvContentPartPr>
              <p14:xfrm>
                <a:off x="6839967" y="6101182"/>
                <a:ext cx="108360" cy="17280"/>
              </p14:xfrm>
            </p:contentPart>
          </mc:Choice>
          <mc:Fallback>
            <p:pic>
              <p:nvPicPr>
                <p:cNvPr id="413" name="Freihand 412">
                  <a:extLst>
                    <a:ext uri="{FF2B5EF4-FFF2-40B4-BE49-F238E27FC236}">
                      <a16:creationId xmlns:a16="http://schemas.microsoft.com/office/drawing/2014/main" id="{193429FB-5A4B-2B76-4138-BC020FFBB768}"/>
                    </a:ext>
                  </a:extLst>
                </p:cNvPr>
                <p:cNvPicPr/>
                <p:nvPr/>
              </p:nvPicPr>
              <p:blipFill>
                <a:blip r:embed="rId1162"/>
                <a:stretch>
                  <a:fillRect/>
                </a:stretch>
              </p:blipFill>
              <p:spPr>
                <a:xfrm>
                  <a:off x="6835647" y="6096862"/>
                  <a:ext cx="1170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163">
              <p14:nvContentPartPr>
                <p14:cNvPr id="414" name="Freihand 413">
                  <a:extLst>
                    <a:ext uri="{FF2B5EF4-FFF2-40B4-BE49-F238E27FC236}">
                      <a16:creationId xmlns:a16="http://schemas.microsoft.com/office/drawing/2014/main" id="{1BE6D76C-65E5-A76E-FD85-65D4C6E0768E}"/>
                    </a:ext>
                  </a:extLst>
                </p14:cNvPr>
                <p14:cNvContentPartPr/>
                <p14:nvPr/>
              </p14:nvContentPartPr>
              <p14:xfrm>
                <a:off x="6954447" y="5978062"/>
                <a:ext cx="88200" cy="155520"/>
              </p14:xfrm>
            </p:contentPart>
          </mc:Choice>
          <mc:Fallback>
            <p:pic>
              <p:nvPicPr>
                <p:cNvPr id="414" name="Freihand 413">
                  <a:extLst>
                    <a:ext uri="{FF2B5EF4-FFF2-40B4-BE49-F238E27FC236}">
                      <a16:creationId xmlns:a16="http://schemas.microsoft.com/office/drawing/2014/main" id="{1BE6D76C-65E5-A76E-FD85-65D4C6E0768E}"/>
                    </a:ext>
                  </a:extLst>
                </p:cNvPr>
                <p:cNvPicPr/>
                <p:nvPr/>
              </p:nvPicPr>
              <p:blipFill>
                <a:blip r:embed="rId1164"/>
                <a:stretch>
                  <a:fillRect/>
                </a:stretch>
              </p:blipFill>
              <p:spPr>
                <a:xfrm>
                  <a:off x="6950127" y="5973742"/>
                  <a:ext cx="96840" cy="164160"/>
                </a:xfrm>
                <a:prstGeom prst="rect">
                  <a:avLst/>
                </a:prstGeom>
              </p:spPr>
            </p:pic>
          </mc:Fallback>
        </mc:AlternateContent>
      </p:grpSp>
      <p:grpSp>
        <p:nvGrpSpPr>
          <p:cNvPr id="424" name="Gruppieren 423">
            <a:extLst>
              <a:ext uri="{FF2B5EF4-FFF2-40B4-BE49-F238E27FC236}">
                <a16:creationId xmlns:a16="http://schemas.microsoft.com/office/drawing/2014/main" id="{AE6A1D10-1EC7-7FA2-FA9C-4A3F347E5FA1}"/>
              </a:ext>
            </a:extLst>
          </p:cNvPr>
          <p:cNvGrpSpPr/>
          <p:nvPr/>
        </p:nvGrpSpPr>
        <p:grpSpPr>
          <a:xfrm>
            <a:off x="7282407" y="5709862"/>
            <a:ext cx="790200" cy="408960"/>
            <a:chOff x="7282407" y="5709862"/>
            <a:chExt cx="790200" cy="408960"/>
          </a:xfrm>
        </p:grpSpPr>
        <mc:AlternateContent xmlns:mc="http://schemas.openxmlformats.org/markup-compatibility/2006">
          <mc:Choice xmlns:p14="http://schemas.microsoft.com/office/powerpoint/2010/main" Requires="p14">
            <p:contentPart p14:bwMode="auto" r:id="rId1165">
              <p14:nvContentPartPr>
                <p14:cNvPr id="415" name="Freihand 414">
                  <a:extLst>
                    <a:ext uri="{FF2B5EF4-FFF2-40B4-BE49-F238E27FC236}">
                      <a16:creationId xmlns:a16="http://schemas.microsoft.com/office/drawing/2014/main" id="{A9FC991E-DDD3-D538-B729-505864552A28}"/>
                    </a:ext>
                  </a:extLst>
                </p14:cNvPr>
                <p14:cNvContentPartPr/>
                <p14:nvPr/>
              </p14:nvContentPartPr>
              <p14:xfrm>
                <a:off x="7282407" y="5856382"/>
                <a:ext cx="42120" cy="212400"/>
              </p14:xfrm>
            </p:contentPart>
          </mc:Choice>
          <mc:Fallback>
            <p:pic>
              <p:nvPicPr>
                <p:cNvPr id="415" name="Freihand 414">
                  <a:extLst>
                    <a:ext uri="{FF2B5EF4-FFF2-40B4-BE49-F238E27FC236}">
                      <a16:creationId xmlns:a16="http://schemas.microsoft.com/office/drawing/2014/main" id="{A9FC991E-DDD3-D538-B729-505864552A28}"/>
                    </a:ext>
                  </a:extLst>
                </p:cNvPr>
                <p:cNvPicPr/>
                <p:nvPr/>
              </p:nvPicPr>
              <p:blipFill>
                <a:blip r:embed="rId1166"/>
                <a:stretch>
                  <a:fillRect/>
                </a:stretch>
              </p:blipFill>
              <p:spPr>
                <a:xfrm>
                  <a:off x="7278087" y="5852062"/>
                  <a:ext cx="507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167">
              <p14:nvContentPartPr>
                <p14:cNvPr id="417" name="Freihand 416">
                  <a:extLst>
                    <a:ext uri="{FF2B5EF4-FFF2-40B4-BE49-F238E27FC236}">
                      <a16:creationId xmlns:a16="http://schemas.microsoft.com/office/drawing/2014/main" id="{D9A40DEE-12F8-8990-04E8-D5BA33B8E2AF}"/>
                    </a:ext>
                  </a:extLst>
                </p14:cNvPr>
                <p14:cNvContentPartPr/>
                <p14:nvPr/>
              </p14:nvContentPartPr>
              <p14:xfrm>
                <a:off x="7377087" y="6041062"/>
                <a:ext cx="43560" cy="77760"/>
              </p14:xfrm>
            </p:contentPart>
          </mc:Choice>
          <mc:Fallback>
            <p:pic>
              <p:nvPicPr>
                <p:cNvPr id="417" name="Freihand 416">
                  <a:extLst>
                    <a:ext uri="{FF2B5EF4-FFF2-40B4-BE49-F238E27FC236}">
                      <a16:creationId xmlns:a16="http://schemas.microsoft.com/office/drawing/2014/main" id="{D9A40DEE-12F8-8990-04E8-D5BA33B8E2AF}"/>
                    </a:ext>
                  </a:extLst>
                </p:cNvPr>
                <p:cNvPicPr/>
                <p:nvPr/>
              </p:nvPicPr>
              <p:blipFill>
                <a:blip r:embed="rId1168"/>
                <a:stretch>
                  <a:fillRect/>
                </a:stretch>
              </p:blipFill>
              <p:spPr>
                <a:xfrm>
                  <a:off x="7372767" y="6036742"/>
                  <a:ext cx="522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169">
              <p14:nvContentPartPr>
                <p14:cNvPr id="419" name="Freihand 418">
                  <a:extLst>
                    <a:ext uri="{FF2B5EF4-FFF2-40B4-BE49-F238E27FC236}">
                      <a16:creationId xmlns:a16="http://schemas.microsoft.com/office/drawing/2014/main" id="{B2D3B07F-C417-15F3-C72D-2B8B2F7C92DC}"/>
                    </a:ext>
                  </a:extLst>
                </p14:cNvPr>
                <p14:cNvContentPartPr/>
                <p14:nvPr/>
              </p14:nvContentPartPr>
              <p14:xfrm>
                <a:off x="7491207" y="5934142"/>
                <a:ext cx="113760" cy="38520"/>
              </p14:xfrm>
            </p:contentPart>
          </mc:Choice>
          <mc:Fallback>
            <p:pic>
              <p:nvPicPr>
                <p:cNvPr id="419" name="Freihand 418">
                  <a:extLst>
                    <a:ext uri="{FF2B5EF4-FFF2-40B4-BE49-F238E27FC236}">
                      <a16:creationId xmlns:a16="http://schemas.microsoft.com/office/drawing/2014/main" id="{B2D3B07F-C417-15F3-C72D-2B8B2F7C92DC}"/>
                    </a:ext>
                  </a:extLst>
                </p:cNvPr>
                <p:cNvPicPr/>
                <p:nvPr/>
              </p:nvPicPr>
              <p:blipFill>
                <a:blip r:embed="rId1170"/>
                <a:stretch>
                  <a:fillRect/>
                </a:stretch>
              </p:blipFill>
              <p:spPr>
                <a:xfrm>
                  <a:off x="7486887" y="5929822"/>
                  <a:ext cx="1224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171">
              <p14:nvContentPartPr>
                <p14:cNvPr id="420" name="Freihand 419">
                  <a:extLst>
                    <a:ext uri="{FF2B5EF4-FFF2-40B4-BE49-F238E27FC236}">
                      <a16:creationId xmlns:a16="http://schemas.microsoft.com/office/drawing/2014/main" id="{4E5428E2-920D-1213-1855-C1658D834B63}"/>
                    </a:ext>
                  </a:extLst>
                </p14:cNvPr>
                <p14:cNvContentPartPr/>
                <p14:nvPr/>
              </p14:nvContentPartPr>
              <p14:xfrm>
                <a:off x="7495887" y="5969782"/>
                <a:ext cx="146520" cy="36000"/>
              </p14:xfrm>
            </p:contentPart>
          </mc:Choice>
          <mc:Fallback>
            <p:pic>
              <p:nvPicPr>
                <p:cNvPr id="420" name="Freihand 419">
                  <a:extLst>
                    <a:ext uri="{FF2B5EF4-FFF2-40B4-BE49-F238E27FC236}">
                      <a16:creationId xmlns:a16="http://schemas.microsoft.com/office/drawing/2014/main" id="{4E5428E2-920D-1213-1855-C1658D834B63}"/>
                    </a:ext>
                  </a:extLst>
                </p:cNvPr>
                <p:cNvPicPr/>
                <p:nvPr/>
              </p:nvPicPr>
              <p:blipFill>
                <a:blip r:embed="rId1172"/>
                <a:stretch>
                  <a:fillRect/>
                </a:stretch>
              </p:blipFill>
              <p:spPr>
                <a:xfrm>
                  <a:off x="7491567" y="5965462"/>
                  <a:ext cx="1551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173">
              <p14:nvContentPartPr>
                <p14:cNvPr id="421" name="Freihand 420">
                  <a:extLst>
                    <a:ext uri="{FF2B5EF4-FFF2-40B4-BE49-F238E27FC236}">
                      <a16:creationId xmlns:a16="http://schemas.microsoft.com/office/drawing/2014/main" id="{3AEF061A-0891-93A9-3066-3042208CAFE4}"/>
                    </a:ext>
                  </a:extLst>
                </p14:cNvPr>
                <p14:cNvContentPartPr/>
                <p14:nvPr/>
              </p14:nvContentPartPr>
              <p14:xfrm>
                <a:off x="7682727" y="5803462"/>
                <a:ext cx="205560" cy="155520"/>
              </p14:xfrm>
            </p:contentPart>
          </mc:Choice>
          <mc:Fallback>
            <p:pic>
              <p:nvPicPr>
                <p:cNvPr id="421" name="Freihand 420">
                  <a:extLst>
                    <a:ext uri="{FF2B5EF4-FFF2-40B4-BE49-F238E27FC236}">
                      <a16:creationId xmlns:a16="http://schemas.microsoft.com/office/drawing/2014/main" id="{3AEF061A-0891-93A9-3066-3042208CAFE4}"/>
                    </a:ext>
                  </a:extLst>
                </p:cNvPr>
                <p:cNvPicPr/>
                <p:nvPr/>
              </p:nvPicPr>
              <p:blipFill>
                <a:blip r:embed="rId1174"/>
                <a:stretch>
                  <a:fillRect/>
                </a:stretch>
              </p:blipFill>
              <p:spPr>
                <a:xfrm>
                  <a:off x="7678407" y="5799142"/>
                  <a:ext cx="2142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175">
              <p14:nvContentPartPr>
                <p14:cNvPr id="422" name="Freihand 421">
                  <a:extLst>
                    <a:ext uri="{FF2B5EF4-FFF2-40B4-BE49-F238E27FC236}">
                      <a16:creationId xmlns:a16="http://schemas.microsoft.com/office/drawing/2014/main" id="{8DE2D420-0E3C-2D59-73CC-034F67FE094B}"/>
                    </a:ext>
                  </a:extLst>
                </p14:cNvPr>
                <p14:cNvContentPartPr/>
                <p14:nvPr/>
              </p14:nvContentPartPr>
              <p14:xfrm>
                <a:off x="7860567" y="5709862"/>
                <a:ext cx="145800" cy="203400"/>
              </p14:xfrm>
            </p:contentPart>
          </mc:Choice>
          <mc:Fallback>
            <p:pic>
              <p:nvPicPr>
                <p:cNvPr id="422" name="Freihand 421">
                  <a:extLst>
                    <a:ext uri="{FF2B5EF4-FFF2-40B4-BE49-F238E27FC236}">
                      <a16:creationId xmlns:a16="http://schemas.microsoft.com/office/drawing/2014/main" id="{8DE2D420-0E3C-2D59-73CC-034F67FE094B}"/>
                    </a:ext>
                  </a:extLst>
                </p:cNvPr>
                <p:cNvPicPr/>
                <p:nvPr/>
              </p:nvPicPr>
              <p:blipFill>
                <a:blip r:embed="rId1176"/>
                <a:stretch>
                  <a:fillRect/>
                </a:stretch>
              </p:blipFill>
              <p:spPr>
                <a:xfrm>
                  <a:off x="7856247" y="5705542"/>
                  <a:ext cx="1544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177">
              <p14:nvContentPartPr>
                <p14:cNvPr id="423" name="Freihand 422">
                  <a:extLst>
                    <a:ext uri="{FF2B5EF4-FFF2-40B4-BE49-F238E27FC236}">
                      <a16:creationId xmlns:a16="http://schemas.microsoft.com/office/drawing/2014/main" id="{E11D2E83-4511-2A24-6582-CEC75F1DA6D8}"/>
                    </a:ext>
                  </a:extLst>
                </p14:cNvPr>
                <p14:cNvContentPartPr/>
                <p14:nvPr/>
              </p14:nvContentPartPr>
              <p14:xfrm>
                <a:off x="8018607" y="5817862"/>
                <a:ext cx="54000" cy="98280"/>
              </p14:xfrm>
            </p:contentPart>
          </mc:Choice>
          <mc:Fallback>
            <p:pic>
              <p:nvPicPr>
                <p:cNvPr id="423" name="Freihand 422">
                  <a:extLst>
                    <a:ext uri="{FF2B5EF4-FFF2-40B4-BE49-F238E27FC236}">
                      <a16:creationId xmlns:a16="http://schemas.microsoft.com/office/drawing/2014/main" id="{E11D2E83-4511-2A24-6582-CEC75F1DA6D8}"/>
                    </a:ext>
                  </a:extLst>
                </p:cNvPr>
                <p:cNvPicPr/>
                <p:nvPr/>
              </p:nvPicPr>
              <p:blipFill>
                <a:blip r:embed="rId1178"/>
                <a:stretch>
                  <a:fillRect/>
                </a:stretch>
              </p:blipFill>
              <p:spPr>
                <a:xfrm>
                  <a:off x="8014287" y="5813542"/>
                  <a:ext cx="62640" cy="106920"/>
                </a:xfrm>
                <a:prstGeom prst="rect">
                  <a:avLst/>
                </a:prstGeom>
              </p:spPr>
            </p:pic>
          </mc:Fallback>
        </mc:AlternateContent>
      </p:grpSp>
      <p:grpSp>
        <p:nvGrpSpPr>
          <p:cNvPr id="430" name="Gruppieren 429">
            <a:extLst>
              <a:ext uri="{FF2B5EF4-FFF2-40B4-BE49-F238E27FC236}">
                <a16:creationId xmlns:a16="http://schemas.microsoft.com/office/drawing/2014/main" id="{84FBC1E9-911F-2E7D-0103-34BDA983F48D}"/>
              </a:ext>
            </a:extLst>
          </p:cNvPr>
          <p:cNvGrpSpPr/>
          <p:nvPr/>
        </p:nvGrpSpPr>
        <p:grpSpPr>
          <a:xfrm>
            <a:off x="387687" y="875782"/>
            <a:ext cx="363240" cy="279000"/>
            <a:chOff x="387687" y="875782"/>
            <a:chExt cx="363240" cy="279000"/>
          </a:xfrm>
        </p:grpSpPr>
        <mc:AlternateContent xmlns:mc="http://schemas.openxmlformats.org/markup-compatibility/2006">
          <mc:Choice xmlns:p14="http://schemas.microsoft.com/office/powerpoint/2010/main" Requires="p14">
            <p:contentPart p14:bwMode="auto" r:id="rId1179">
              <p14:nvContentPartPr>
                <p14:cNvPr id="425" name="Freihand 424">
                  <a:extLst>
                    <a:ext uri="{FF2B5EF4-FFF2-40B4-BE49-F238E27FC236}">
                      <a16:creationId xmlns:a16="http://schemas.microsoft.com/office/drawing/2014/main" id="{9106AD23-7628-95A7-9493-054D8C54B9BE}"/>
                    </a:ext>
                  </a:extLst>
                </p14:cNvPr>
                <p14:cNvContentPartPr/>
                <p14:nvPr/>
              </p14:nvContentPartPr>
              <p14:xfrm>
                <a:off x="387687" y="962182"/>
                <a:ext cx="56160" cy="122040"/>
              </p14:xfrm>
            </p:contentPart>
          </mc:Choice>
          <mc:Fallback>
            <p:pic>
              <p:nvPicPr>
                <p:cNvPr id="425" name="Freihand 424">
                  <a:extLst>
                    <a:ext uri="{FF2B5EF4-FFF2-40B4-BE49-F238E27FC236}">
                      <a16:creationId xmlns:a16="http://schemas.microsoft.com/office/drawing/2014/main" id="{9106AD23-7628-95A7-9493-054D8C54B9BE}"/>
                    </a:ext>
                  </a:extLst>
                </p:cNvPr>
                <p:cNvPicPr/>
                <p:nvPr/>
              </p:nvPicPr>
              <p:blipFill>
                <a:blip r:embed="rId1180"/>
                <a:stretch>
                  <a:fillRect/>
                </a:stretch>
              </p:blipFill>
              <p:spPr>
                <a:xfrm>
                  <a:off x="383367" y="957862"/>
                  <a:ext cx="648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181">
              <p14:nvContentPartPr>
                <p14:cNvPr id="426" name="Freihand 425">
                  <a:extLst>
                    <a:ext uri="{FF2B5EF4-FFF2-40B4-BE49-F238E27FC236}">
                      <a16:creationId xmlns:a16="http://schemas.microsoft.com/office/drawing/2014/main" id="{89DB9EE1-F5C0-02ED-FF14-6A946F09F28B}"/>
                    </a:ext>
                  </a:extLst>
                </p14:cNvPr>
                <p14:cNvContentPartPr/>
                <p14:nvPr/>
              </p14:nvContentPartPr>
              <p14:xfrm>
                <a:off x="447087" y="960382"/>
                <a:ext cx="128160" cy="194400"/>
              </p14:xfrm>
            </p:contentPart>
          </mc:Choice>
          <mc:Fallback>
            <p:pic>
              <p:nvPicPr>
                <p:cNvPr id="426" name="Freihand 425">
                  <a:extLst>
                    <a:ext uri="{FF2B5EF4-FFF2-40B4-BE49-F238E27FC236}">
                      <a16:creationId xmlns:a16="http://schemas.microsoft.com/office/drawing/2014/main" id="{89DB9EE1-F5C0-02ED-FF14-6A946F09F28B}"/>
                    </a:ext>
                  </a:extLst>
                </p:cNvPr>
                <p:cNvPicPr/>
                <p:nvPr/>
              </p:nvPicPr>
              <p:blipFill>
                <a:blip r:embed="rId1182"/>
                <a:stretch>
                  <a:fillRect/>
                </a:stretch>
              </p:blipFill>
              <p:spPr>
                <a:xfrm>
                  <a:off x="442767" y="956062"/>
                  <a:ext cx="13680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183">
              <p14:nvContentPartPr>
                <p14:cNvPr id="427" name="Freihand 426">
                  <a:extLst>
                    <a:ext uri="{FF2B5EF4-FFF2-40B4-BE49-F238E27FC236}">
                      <a16:creationId xmlns:a16="http://schemas.microsoft.com/office/drawing/2014/main" id="{24170C48-316A-1E4C-3C71-132D96525F4E}"/>
                    </a:ext>
                  </a:extLst>
                </p14:cNvPr>
                <p14:cNvContentPartPr/>
                <p14:nvPr/>
              </p14:nvContentPartPr>
              <p14:xfrm>
                <a:off x="608367" y="919342"/>
                <a:ext cx="48240" cy="122040"/>
              </p14:xfrm>
            </p:contentPart>
          </mc:Choice>
          <mc:Fallback>
            <p:pic>
              <p:nvPicPr>
                <p:cNvPr id="427" name="Freihand 426">
                  <a:extLst>
                    <a:ext uri="{FF2B5EF4-FFF2-40B4-BE49-F238E27FC236}">
                      <a16:creationId xmlns:a16="http://schemas.microsoft.com/office/drawing/2014/main" id="{24170C48-316A-1E4C-3C71-132D96525F4E}"/>
                    </a:ext>
                  </a:extLst>
                </p:cNvPr>
                <p:cNvPicPr/>
                <p:nvPr/>
              </p:nvPicPr>
              <p:blipFill>
                <a:blip r:embed="rId1184"/>
                <a:stretch>
                  <a:fillRect/>
                </a:stretch>
              </p:blipFill>
              <p:spPr>
                <a:xfrm>
                  <a:off x="604047" y="915022"/>
                  <a:ext cx="568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185">
              <p14:nvContentPartPr>
                <p14:cNvPr id="428" name="Freihand 427">
                  <a:extLst>
                    <a:ext uri="{FF2B5EF4-FFF2-40B4-BE49-F238E27FC236}">
                      <a16:creationId xmlns:a16="http://schemas.microsoft.com/office/drawing/2014/main" id="{68D9F142-4B4A-60C3-2E3D-9FB535CA0FFC}"/>
                    </a:ext>
                  </a:extLst>
                </p14:cNvPr>
                <p14:cNvContentPartPr/>
                <p14:nvPr/>
              </p14:nvContentPartPr>
              <p14:xfrm>
                <a:off x="558687" y="875782"/>
                <a:ext cx="51840" cy="76320"/>
              </p14:xfrm>
            </p:contentPart>
          </mc:Choice>
          <mc:Fallback>
            <p:pic>
              <p:nvPicPr>
                <p:cNvPr id="428" name="Freihand 427">
                  <a:extLst>
                    <a:ext uri="{FF2B5EF4-FFF2-40B4-BE49-F238E27FC236}">
                      <a16:creationId xmlns:a16="http://schemas.microsoft.com/office/drawing/2014/main" id="{68D9F142-4B4A-60C3-2E3D-9FB535CA0FFC}"/>
                    </a:ext>
                  </a:extLst>
                </p:cNvPr>
                <p:cNvPicPr/>
                <p:nvPr/>
              </p:nvPicPr>
              <p:blipFill>
                <a:blip r:embed="rId1186"/>
                <a:stretch>
                  <a:fillRect/>
                </a:stretch>
              </p:blipFill>
              <p:spPr>
                <a:xfrm>
                  <a:off x="554367" y="871462"/>
                  <a:ext cx="604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187">
              <p14:nvContentPartPr>
                <p14:cNvPr id="429" name="Freihand 428">
                  <a:extLst>
                    <a:ext uri="{FF2B5EF4-FFF2-40B4-BE49-F238E27FC236}">
                      <a16:creationId xmlns:a16="http://schemas.microsoft.com/office/drawing/2014/main" id="{E3642CB9-BF62-70E8-3E6D-CAC47AAE1F7D}"/>
                    </a:ext>
                  </a:extLst>
                </p14:cNvPr>
                <p14:cNvContentPartPr/>
                <p14:nvPr/>
              </p14:nvContentPartPr>
              <p14:xfrm>
                <a:off x="649047" y="952462"/>
                <a:ext cx="101880" cy="69120"/>
              </p14:xfrm>
            </p:contentPart>
          </mc:Choice>
          <mc:Fallback>
            <p:pic>
              <p:nvPicPr>
                <p:cNvPr id="429" name="Freihand 428">
                  <a:extLst>
                    <a:ext uri="{FF2B5EF4-FFF2-40B4-BE49-F238E27FC236}">
                      <a16:creationId xmlns:a16="http://schemas.microsoft.com/office/drawing/2014/main" id="{E3642CB9-BF62-70E8-3E6D-CAC47AAE1F7D}"/>
                    </a:ext>
                  </a:extLst>
                </p:cNvPr>
                <p:cNvPicPr/>
                <p:nvPr/>
              </p:nvPicPr>
              <p:blipFill>
                <a:blip r:embed="rId1188"/>
                <a:stretch>
                  <a:fillRect/>
                </a:stretch>
              </p:blipFill>
              <p:spPr>
                <a:xfrm>
                  <a:off x="644727" y="948142"/>
                  <a:ext cx="110520" cy="77760"/>
                </a:xfrm>
                <a:prstGeom prst="rect">
                  <a:avLst/>
                </a:prstGeom>
              </p:spPr>
            </p:pic>
          </mc:Fallback>
        </mc:AlternateContent>
      </p:grpSp>
      <p:grpSp>
        <p:nvGrpSpPr>
          <p:cNvPr id="446" name="Gruppieren 445">
            <a:extLst>
              <a:ext uri="{FF2B5EF4-FFF2-40B4-BE49-F238E27FC236}">
                <a16:creationId xmlns:a16="http://schemas.microsoft.com/office/drawing/2014/main" id="{0FA72744-CA1A-9C8D-19F1-A97C1BDEC6D2}"/>
              </a:ext>
            </a:extLst>
          </p:cNvPr>
          <p:cNvGrpSpPr/>
          <p:nvPr/>
        </p:nvGrpSpPr>
        <p:grpSpPr>
          <a:xfrm>
            <a:off x="170967" y="2113822"/>
            <a:ext cx="2653200" cy="833400"/>
            <a:chOff x="170967" y="2113822"/>
            <a:chExt cx="2653200" cy="833400"/>
          </a:xfrm>
        </p:grpSpPr>
        <mc:AlternateContent xmlns:mc="http://schemas.openxmlformats.org/markup-compatibility/2006">
          <mc:Choice xmlns:p14="http://schemas.microsoft.com/office/powerpoint/2010/main" Requires="p14">
            <p:contentPart p14:bwMode="auto" r:id="rId1189">
              <p14:nvContentPartPr>
                <p14:cNvPr id="431" name="Freihand 430">
                  <a:extLst>
                    <a:ext uri="{FF2B5EF4-FFF2-40B4-BE49-F238E27FC236}">
                      <a16:creationId xmlns:a16="http://schemas.microsoft.com/office/drawing/2014/main" id="{3F7F5918-37A2-78FF-D54F-CC18AD2E61D5}"/>
                    </a:ext>
                  </a:extLst>
                </p14:cNvPr>
                <p14:cNvContentPartPr/>
                <p14:nvPr/>
              </p14:nvContentPartPr>
              <p14:xfrm>
                <a:off x="593967" y="2868382"/>
                <a:ext cx="88560" cy="12240"/>
              </p14:xfrm>
            </p:contentPart>
          </mc:Choice>
          <mc:Fallback>
            <p:pic>
              <p:nvPicPr>
                <p:cNvPr id="431" name="Freihand 430">
                  <a:extLst>
                    <a:ext uri="{FF2B5EF4-FFF2-40B4-BE49-F238E27FC236}">
                      <a16:creationId xmlns:a16="http://schemas.microsoft.com/office/drawing/2014/main" id="{3F7F5918-37A2-78FF-D54F-CC18AD2E61D5}"/>
                    </a:ext>
                  </a:extLst>
                </p:cNvPr>
                <p:cNvPicPr/>
                <p:nvPr/>
              </p:nvPicPr>
              <p:blipFill>
                <a:blip r:embed="rId1190"/>
                <a:stretch>
                  <a:fillRect/>
                </a:stretch>
              </p:blipFill>
              <p:spPr>
                <a:xfrm>
                  <a:off x="589647" y="2864062"/>
                  <a:ext cx="972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191">
              <p14:nvContentPartPr>
                <p14:cNvPr id="432" name="Freihand 431">
                  <a:extLst>
                    <a:ext uri="{FF2B5EF4-FFF2-40B4-BE49-F238E27FC236}">
                      <a16:creationId xmlns:a16="http://schemas.microsoft.com/office/drawing/2014/main" id="{4B581694-2AFE-A44C-A20C-4737B92ACB44}"/>
                    </a:ext>
                  </a:extLst>
                </p14:cNvPr>
                <p14:cNvContentPartPr/>
                <p14:nvPr/>
              </p14:nvContentPartPr>
              <p14:xfrm>
                <a:off x="825087" y="2825182"/>
                <a:ext cx="797400" cy="57240"/>
              </p14:xfrm>
            </p:contentPart>
          </mc:Choice>
          <mc:Fallback>
            <p:pic>
              <p:nvPicPr>
                <p:cNvPr id="432" name="Freihand 431">
                  <a:extLst>
                    <a:ext uri="{FF2B5EF4-FFF2-40B4-BE49-F238E27FC236}">
                      <a16:creationId xmlns:a16="http://schemas.microsoft.com/office/drawing/2014/main" id="{4B581694-2AFE-A44C-A20C-4737B92ACB44}"/>
                    </a:ext>
                  </a:extLst>
                </p:cNvPr>
                <p:cNvPicPr/>
                <p:nvPr/>
              </p:nvPicPr>
              <p:blipFill>
                <a:blip r:embed="rId1192"/>
                <a:stretch>
                  <a:fillRect/>
                </a:stretch>
              </p:blipFill>
              <p:spPr>
                <a:xfrm>
                  <a:off x="820767" y="2820862"/>
                  <a:ext cx="8060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193">
              <p14:nvContentPartPr>
                <p14:cNvPr id="433" name="Freihand 432">
                  <a:extLst>
                    <a:ext uri="{FF2B5EF4-FFF2-40B4-BE49-F238E27FC236}">
                      <a16:creationId xmlns:a16="http://schemas.microsoft.com/office/drawing/2014/main" id="{C1223EB8-9358-8BAA-BEF3-CD834DA0D6C0}"/>
                    </a:ext>
                  </a:extLst>
                </p14:cNvPr>
                <p14:cNvContentPartPr/>
                <p14:nvPr/>
              </p14:nvContentPartPr>
              <p14:xfrm>
                <a:off x="1790247" y="2856862"/>
                <a:ext cx="250200" cy="15840"/>
              </p14:xfrm>
            </p:contentPart>
          </mc:Choice>
          <mc:Fallback>
            <p:pic>
              <p:nvPicPr>
                <p:cNvPr id="433" name="Freihand 432">
                  <a:extLst>
                    <a:ext uri="{FF2B5EF4-FFF2-40B4-BE49-F238E27FC236}">
                      <a16:creationId xmlns:a16="http://schemas.microsoft.com/office/drawing/2014/main" id="{C1223EB8-9358-8BAA-BEF3-CD834DA0D6C0}"/>
                    </a:ext>
                  </a:extLst>
                </p:cNvPr>
                <p:cNvPicPr/>
                <p:nvPr/>
              </p:nvPicPr>
              <p:blipFill>
                <a:blip r:embed="rId1194"/>
                <a:stretch>
                  <a:fillRect/>
                </a:stretch>
              </p:blipFill>
              <p:spPr>
                <a:xfrm>
                  <a:off x="1785927" y="2852542"/>
                  <a:ext cx="2588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195">
              <p14:nvContentPartPr>
                <p14:cNvPr id="434" name="Freihand 433">
                  <a:extLst>
                    <a:ext uri="{FF2B5EF4-FFF2-40B4-BE49-F238E27FC236}">
                      <a16:creationId xmlns:a16="http://schemas.microsoft.com/office/drawing/2014/main" id="{D76FB84D-9CE2-7EE2-A52E-52D027CD7191}"/>
                    </a:ext>
                  </a:extLst>
                </p14:cNvPr>
                <p14:cNvContentPartPr/>
                <p14:nvPr/>
              </p14:nvContentPartPr>
              <p14:xfrm>
                <a:off x="2197767" y="2864782"/>
                <a:ext cx="626400" cy="82440"/>
              </p14:xfrm>
            </p:contentPart>
          </mc:Choice>
          <mc:Fallback>
            <p:pic>
              <p:nvPicPr>
                <p:cNvPr id="434" name="Freihand 433">
                  <a:extLst>
                    <a:ext uri="{FF2B5EF4-FFF2-40B4-BE49-F238E27FC236}">
                      <a16:creationId xmlns:a16="http://schemas.microsoft.com/office/drawing/2014/main" id="{D76FB84D-9CE2-7EE2-A52E-52D027CD7191}"/>
                    </a:ext>
                  </a:extLst>
                </p:cNvPr>
                <p:cNvPicPr/>
                <p:nvPr/>
              </p:nvPicPr>
              <p:blipFill>
                <a:blip r:embed="rId1196"/>
                <a:stretch>
                  <a:fillRect/>
                </a:stretch>
              </p:blipFill>
              <p:spPr>
                <a:xfrm>
                  <a:off x="2193447" y="2860462"/>
                  <a:ext cx="6350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197">
              <p14:nvContentPartPr>
                <p14:cNvPr id="436" name="Freihand 435">
                  <a:extLst>
                    <a:ext uri="{FF2B5EF4-FFF2-40B4-BE49-F238E27FC236}">
                      <a16:creationId xmlns:a16="http://schemas.microsoft.com/office/drawing/2014/main" id="{2B816B97-9C54-EE65-32B7-00A4AB30638E}"/>
                    </a:ext>
                  </a:extLst>
                </p14:cNvPr>
                <p14:cNvContentPartPr/>
                <p14:nvPr/>
              </p14:nvContentPartPr>
              <p14:xfrm>
                <a:off x="361047" y="2709622"/>
                <a:ext cx="51840" cy="207000"/>
              </p14:xfrm>
            </p:contentPart>
          </mc:Choice>
          <mc:Fallback>
            <p:pic>
              <p:nvPicPr>
                <p:cNvPr id="436" name="Freihand 435">
                  <a:extLst>
                    <a:ext uri="{FF2B5EF4-FFF2-40B4-BE49-F238E27FC236}">
                      <a16:creationId xmlns:a16="http://schemas.microsoft.com/office/drawing/2014/main" id="{2B816B97-9C54-EE65-32B7-00A4AB30638E}"/>
                    </a:ext>
                  </a:extLst>
                </p:cNvPr>
                <p:cNvPicPr/>
                <p:nvPr/>
              </p:nvPicPr>
              <p:blipFill>
                <a:blip r:embed="rId1198"/>
                <a:stretch>
                  <a:fillRect/>
                </a:stretch>
              </p:blipFill>
              <p:spPr>
                <a:xfrm>
                  <a:off x="356727" y="2705302"/>
                  <a:ext cx="6048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199">
              <p14:nvContentPartPr>
                <p14:cNvPr id="437" name="Freihand 436">
                  <a:extLst>
                    <a:ext uri="{FF2B5EF4-FFF2-40B4-BE49-F238E27FC236}">
                      <a16:creationId xmlns:a16="http://schemas.microsoft.com/office/drawing/2014/main" id="{ED355CB6-96CC-3863-41CD-0D73470BA42D}"/>
                    </a:ext>
                  </a:extLst>
                </p14:cNvPr>
                <p14:cNvContentPartPr/>
                <p14:nvPr/>
              </p14:nvContentPartPr>
              <p14:xfrm>
                <a:off x="426927" y="2700982"/>
                <a:ext cx="60120" cy="128520"/>
              </p14:xfrm>
            </p:contentPart>
          </mc:Choice>
          <mc:Fallback>
            <p:pic>
              <p:nvPicPr>
                <p:cNvPr id="437" name="Freihand 436">
                  <a:extLst>
                    <a:ext uri="{FF2B5EF4-FFF2-40B4-BE49-F238E27FC236}">
                      <a16:creationId xmlns:a16="http://schemas.microsoft.com/office/drawing/2014/main" id="{ED355CB6-96CC-3863-41CD-0D73470BA42D}"/>
                    </a:ext>
                  </a:extLst>
                </p:cNvPr>
                <p:cNvPicPr/>
                <p:nvPr/>
              </p:nvPicPr>
              <p:blipFill>
                <a:blip r:embed="rId1200"/>
                <a:stretch>
                  <a:fillRect/>
                </a:stretch>
              </p:blipFill>
              <p:spPr>
                <a:xfrm>
                  <a:off x="422607" y="2696662"/>
                  <a:ext cx="687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201">
              <p14:nvContentPartPr>
                <p14:cNvPr id="438" name="Freihand 437">
                  <a:extLst>
                    <a:ext uri="{FF2B5EF4-FFF2-40B4-BE49-F238E27FC236}">
                      <a16:creationId xmlns:a16="http://schemas.microsoft.com/office/drawing/2014/main" id="{33729C9F-4A80-0903-440D-6FCB2EC6CE13}"/>
                    </a:ext>
                  </a:extLst>
                </p14:cNvPr>
                <p14:cNvContentPartPr/>
                <p14:nvPr/>
              </p14:nvContentPartPr>
              <p14:xfrm>
                <a:off x="589647" y="2621062"/>
                <a:ext cx="27000" cy="163440"/>
              </p14:xfrm>
            </p:contentPart>
          </mc:Choice>
          <mc:Fallback>
            <p:pic>
              <p:nvPicPr>
                <p:cNvPr id="438" name="Freihand 437">
                  <a:extLst>
                    <a:ext uri="{FF2B5EF4-FFF2-40B4-BE49-F238E27FC236}">
                      <a16:creationId xmlns:a16="http://schemas.microsoft.com/office/drawing/2014/main" id="{33729C9F-4A80-0903-440D-6FCB2EC6CE13}"/>
                    </a:ext>
                  </a:extLst>
                </p:cNvPr>
                <p:cNvPicPr/>
                <p:nvPr/>
              </p:nvPicPr>
              <p:blipFill>
                <a:blip r:embed="rId1202"/>
                <a:stretch>
                  <a:fillRect/>
                </a:stretch>
              </p:blipFill>
              <p:spPr>
                <a:xfrm>
                  <a:off x="585327" y="2616742"/>
                  <a:ext cx="356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203">
              <p14:nvContentPartPr>
                <p14:cNvPr id="440" name="Freihand 439">
                  <a:extLst>
                    <a:ext uri="{FF2B5EF4-FFF2-40B4-BE49-F238E27FC236}">
                      <a16:creationId xmlns:a16="http://schemas.microsoft.com/office/drawing/2014/main" id="{0E19592C-A7E9-D9C4-2E4A-B0813058A562}"/>
                    </a:ext>
                  </a:extLst>
                </p14:cNvPr>
                <p14:cNvContentPartPr/>
                <p14:nvPr/>
              </p14:nvContentPartPr>
              <p14:xfrm>
                <a:off x="492087" y="2593702"/>
                <a:ext cx="241920" cy="176760"/>
              </p14:xfrm>
            </p:contentPart>
          </mc:Choice>
          <mc:Fallback>
            <p:pic>
              <p:nvPicPr>
                <p:cNvPr id="440" name="Freihand 439">
                  <a:extLst>
                    <a:ext uri="{FF2B5EF4-FFF2-40B4-BE49-F238E27FC236}">
                      <a16:creationId xmlns:a16="http://schemas.microsoft.com/office/drawing/2014/main" id="{0E19592C-A7E9-D9C4-2E4A-B0813058A562}"/>
                    </a:ext>
                  </a:extLst>
                </p:cNvPr>
                <p:cNvPicPr/>
                <p:nvPr/>
              </p:nvPicPr>
              <p:blipFill>
                <a:blip r:embed="rId1204"/>
                <a:stretch>
                  <a:fillRect/>
                </a:stretch>
              </p:blipFill>
              <p:spPr>
                <a:xfrm>
                  <a:off x="487767" y="2589382"/>
                  <a:ext cx="2505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205">
              <p14:nvContentPartPr>
                <p14:cNvPr id="441" name="Freihand 440">
                  <a:extLst>
                    <a:ext uri="{FF2B5EF4-FFF2-40B4-BE49-F238E27FC236}">
                      <a16:creationId xmlns:a16="http://schemas.microsoft.com/office/drawing/2014/main" id="{962338E3-0023-5E11-4024-58E1E4936D73}"/>
                    </a:ext>
                  </a:extLst>
                </p14:cNvPr>
                <p14:cNvContentPartPr/>
                <p14:nvPr/>
              </p14:nvContentPartPr>
              <p14:xfrm>
                <a:off x="194727" y="2370502"/>
                <a:ext cx="109080" cy="141480"/>
              </p14:xfrm>
            </p:contentPart>
          </mc:Choice>
          <mc:Fallback>
            <p:pic>
              <p:nvPicPr>
                <p:cNvPr id="441" name="Freihand 440">
                  <a:extLst>
                    <a:ext uri="{FF2B5EF4-FFF2-40B4-BE49-F238E27FC236}">
                      <a16:creationId xmlns:a16="http://schemas.microsoft.com/office/drawing/2014/main" id="{962338E3-0023-5E11-4024-58E1E4936D73}"/>
                    </a:ext>
                  </a:extLst>
                </p:cNvPr>
                <p:cNvPicPr/>
                <p:nvPr/>
              </p:nvPicPr>
              <p:blipFill>
                <a:blip r:embed="rId1206"/>
                <a:stretch>
                  <a:fillRect/>
                </a:stretch>
              </p:blipFill>
              <p:spPr>
                <a:xfrm>
                  <a:off x="190407" y="2366182"/>
                  <a:ext cx="1177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207">
              <p14:nvContentPartPr>
                <p14:cNvPr id="442" name="Freihand 441">
                  <a:extLst>
                    <a:ext uri="{FF2B5EF4-FFF2-40B4-BE49-F238E27FC236}">
                      <a16:creationId xmlns:a16="http://schemas.microsoft.com/office/drawing/2014/main" id="{10271C28-10DB-8724-7315-57374C647255}"/>
                    </a:ext>
                  </a:extLst>
                </p14:cNvPr>
                <p14:cNvContentPartPr/>
                <p14:nvPr/>
              </p14:nvContentPartPr>
              <p14:xfrm>
                <a:off x="170967" y="2270782"/>
                <a:ext cx="15480" cy="9000"/>
              </p14:xfrm>
            </p:contentPart>
          </mc:Choice>
          <mc:Fallback>
            <p:pic>
              <p:nvPicPr>
                <p:cNvPr id="442" name="Freihand 441">
                  <a:extLst>
                    <a:ext uri="{FF2B5EF4-FFF2-40B4-BE49-F238E27FC236}">
                      <a16:creationId xmlns:a16="http://schemas.microsoft.com/office/drawing/2014/main" id="{10271C28-10DB-8724-7315-57374C647255}"/>
                    </a:ext>
                  </a:extLst>
                </p:cNvPr>
                <p:cNvPicPr/>
                <p:nvPr/>
              </p:nvPicPr>
              <p:blipFill>
                <a:blip r:embed="rId1208"/>
                <a:stretch>
                  <a:fillRect/>
                </a:stretch>
              </p:blipFill>
              <p:spPr>
                <a:xfrm>
                  <a:off x="166647" y="2266462"/>
                  <a:ext cx="241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209">
              <p14:nvContentPartPr>
                <p14:cNvPr id="443" name="Freihand 442">
                  <a:extLst>
                    <a:ext uri="{FF2B5EF4-FFF2-40B4-BE49-F238E27FC236}">
                      <a16:creationId xmlns:a16="http://schemas.microsoft.com/office/drawing/2014/main" id="{6A47392E-3AE6-5E7C-76C5-245721FC04FD}"/>
                    </a:ext>
                  </a:extLst>
                </p14:cNvPr>
                <p14:cNvContentPartPr/>
                <p14:nvPr/>
              </p14:nvContentPartPr>
              <p14:xfrm>
                <a:off x="335127" y="2379862"/>
                <a:ext cx="80280" cy="159840"/>
              </p14:xfrm>
            </p:contentPart>
          </mc:Choice>
          <mc:Fallback>
            <p:pic>
              <p:nvPicPr>
                <p:cNvPr id="443" name="Freihand 442">
                  <a:extLst>
                    <a:ext uri="{FF2B5EF4-FFF2-40B4-BE49-F238E27FC236}">
                      <a16:creationId xmlns:a16="http://schemas.microsoft.com/office/drawing/2014/main" id="{6A47392E-3AE6-5E7C-76C5-245721FC04FD}"/>
                    </a:ext>
                  </a:extLst>
                </p:cNvPr>
                <p:cNvPicPr/>
                <p:nvPr/>
              </p:nvPicPr>
              <p:blipFill>
                <a:blip r:embed="rId1210"/>
                <a:stretch>
                  <a:fillRect/>
                </a:stretch>
              </p:blipFill>
              <p:spPr>
                <a:xfrm>
                  <a:off x="330807" y="2375542"/>
                  <a:ext cx="889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211">
              <p14:nvContentPartPr>
                <p14:cNvPr id="444" name="Freihand 443">
                  <a:extLst>
                    <a:ext uri="{FF2B5EF4-FFF2-40B4-BE49-F238E27FC236}">
                      <a16:creationId xmlns:a16="http://schemas.microsoft.com/office/drawing/2014/main" id="{46D20C05-8E69-982E-7A3E-8244BBE3FC84}"/>
                    </a:ext>
                  </a:extLst>
                </p14:cNvPr>
                <p14:cNvContentPartPr/>
                <p14:nvPr/>
              </p14:nvContentPartPr>
              <p14:xfrm>
                <a:off x="395607" y="2342782"/>
                <a:ext cx="120600" cy="125640"/>
              </p14:xfrm>
            </p:contentPart>
          </mc:Choice>
          <mc:Fallback>
            <p:pic>
              <p:nvPicPr>
                <p:cNvPr id="444" name="Freihand 443">
                  <a:extLst>
                    <a:ext uri="{FF2B5EF4-FFF2-40B4-BE49-F238E27FC236}">
                      <a16:creationId xmlns:a16="http://schemas.microsoft.com/office/drawing/2014/main" id="{46D20C05-8E69-982E-7A3E-8244BBE3FC84}"/>
                    </a:ext>
                  </a:extLst>
                </p:cNvPr>
                <p:cNvPicPr/>
                <p:nvPr/>
              </p:nvPicPr>
              <p:blipFill>
                <a:blip r:embed="rId1212"/>
                <a:stretch>
                  <a:fillRect/>
                </a:stretch>
              </p:blipFill>
              <p:spPr>
                <a:xfrm>
                  <a:off x="391287" y="2338462"/>
                  <a:ext cx="1292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213">
              <p14:nvContentPartPr>
                <p14:cNvPr id="445" name="Freihand 444">
                  <a:extLst>
                    <a:ext uri="{FF2B5EF4-FFF2-40B4-BE49-F238E27FC236}">
                      <a16:creationId xmlns:a16="http://schemas.microsoft.com/office/drawing/2014/main" id="{9402911D-7F1F-624D-EE0A-FAFE67E43A0A}"/>
                    </a:ext>
                  </a:extLst>
                </p14:cNvPr>
                <p14:cNvContentPartPr/>
                <p14:nvPr/>
              </p14:nvContentPartPr>
              <p14:xfrm>
                <a:off x="321087" y="2113822"/>
                <a:ext cx="74160" cy="187560"/>
              </p14:xfrm>
            </p:contentPart>
          </mc:Choice>
          <mc:Fallback>
            <p:pic>
              <p:nvPicPr>
                <p:cNvPr id="445" name="Freihand 444">
                  <a:extLst>
                    <a:ext uri="{FF2B5EF4-FFF2-40B4-BE49-F238E27FC236}">
                      <a16:creationId xmlns:a16="http://schemas.microsoft.com/office/drawing/2014/main" id="{9402911D-7F1F-624D-EE0A-FAFE67E43A0A}"/>
                    </a:ext>
                  </a:extLst>
                </p:cNvPr>
                <p:cNvPicPr/>
                <p:nvPr/>
              </p:nvPicPr>
              <p:blipFill>
                <a:blip r:embed="rId1214"/>
                <a:stretch>
                  <a:fillRect/>
                </a:stretch>
              </p:blipFill>
              <p:spPr>
                <a:xfrm>
                  <a:off x="316767" y="2109502"/>
                  <a:ext cx="82800" cy="196200"/>
                </a:xfrm>
                <a:prstGeom prst="rect">
                  <a:avLst/>
                </a:prstGeom>
              </p:spPr>
            </p:pic>
          </mc:Fallback>
        </mc:AlternateContent>
      </p:grpSp>
      <p:grpSp>
        <p:nvGrpSpPr>
          <p:cNvPr id="463" name="Gruppieren 462">
            <a:extLst>
              <a:ext uri="{FF2B5EF4-FFF2-40B4-BE49-F238E27FC236}">
                <a16:creationId xmlns:a16="http://schemas.microsoft.com/office/drawing/2014/main" id="{28B58A7E-E0A9-63E0-9C3D-4BE9C4CD212A}"/>
              </a:ext>
            </a:extLst>
          </p:cNvPr>
          <p:cNvGrpSpPr/>
          <p:nvPr/>
        </p:nvGrpSpPr>
        <p:grpSpPr>
          <a:xfrm>
            <a:off x="2826327" y="2437822"/>
            <a:ext cx="1662480" cy="1125720"/>
            <a:chOff x="2826327" y="2437822"/>
            <a:chExt cx="1662480" cy="1125720"/>
          </a:xfrm>
        </p:grpSpPr>
        <mc:AlternateContent xmlns:mc="http://schemas.openxmlformats.org/markup-compatibility/2006">
          <mc:Choice xmlns:p14="http://schemas.microsoft.com/office/powerpoint/2010/main" Requires="p14">
            <p:contentPart p14:bwMode="auto" r:id="rId1215">
              <p14:nvContentPartPr>
                <p14:cNvPr id="447" name="Freihand 446">
                  <a:extLst>
                    <a:ext uri="{FF2B5EF4-FFF2-40B4-BE49-F238E27FC236}">
                      <a16:creationId xmlns:a16="http://schemas.microsoft.com/office/drawing/2014/main" id="{5B052669-9EF3-36D5-9E2F-359DE8A398E2}"/>
                    </a:ext>
                  </a:extLst>
                </p14:cNvPr>
                <p14:cNvContentPartPr/>
                <p14:nvPr/>
              </p14:nvContentPartPr>
              <p14:xfrm>
                <a:off x="2826327" y="2990062"/>
                <a:ext cx="13680" cy="94680"/>
              </p14:xfrm>
            </p:contentPart>
          </mc:Choice>
          <mc:Fallback>
            <p:pic>
              <p:nvPicPr>
                <p:cNvPr id="447" name="Freihand 446">
                  <a:extLst>
                    <a:ext uri="{FF2B5EF4-FFF2-40B4-BE49-F238E27FC236}">
                      <a16:creationId xmlns:a16="http://schemas.microsoft.com/office/drawing/2014/main" id="{5B052669-9EF3-36D5-9E2F-359DE8A398E2}"/>
                    </a:ext>
                  </a:extLst>
                </p:cNvPr>
                <p:cNvPicPr/>
                <p:nvPr/>
              </p:nvPicPr>
              <p:blipFill>
                <a:blip r:embed="rId1216"/>
                <a:stretch>
                  <a:fillRect/>
                </a:stretch>
              </p:blipFill>
              <p:spPr>
                <a:xfrm>
                  <a:off x="2822007" y="2985742"/>
                  <a:ext cx="223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217">
              <p14:nvContentPartPr>
                <p14:cNvPr id="448" name="Freihand 447">
                  <a:extLst>
                    <a:ext uri="{FF2B5EF4-FFF2-40B4-BE49-F238E27FC236}">
                      <a16:creationId xmlns:a16="http://schemas.microsoft.com/office/drawing/2014/main" id="{BC0E024D-0F9F-0106-0772-A213213CB1F3}"/>
                    </a:ext>
                  </a:extLst>
                </p14:cNvPr>
                <p14:cNvContentPartPr/>
                <p14:nvPr/>
              </p14:nvContentPartPr>
              <p14:xfrm>
                <a:off x="2846847" y="3230902"/>
                <a:ext cx="2520" cy="33480"/>
              </p14:xfrm>
            </p:contentPart>
          </mc:Choice>
          <mc:Fallback>
            <p:pic>
              <p:nvPicPr>
                <p:cNvPr id="448" name="Freihand 447">
                  <a:extLst>
                    <a:ext uri="{FF2B5EF4-FFF2-40B4-BE49-F238E27FC236}">
                      <a16:creationId xmlns:a16="http://schemas.microsoft.com/office/drawing/2014/main" id="{BC0E024D-0F9F-0106-0772-A213213CB1F3}"/>
                    </a:ext>
                  </a:extLst>
                </p:cNvPr>
                <p:cNvPicPr/>
                <p:nvPr/>
              </p:nvPicPr>
              <p:blipFill>
                <a:blip r:embed="rId1218"/>
                <a:stretch>
                  <a:fillRect/>
                </a:stretch>
              </p:blipFill>
              <p:spPr>
                <a:xfrm>
                  <a:off x="2842527" y="3226582"/>
                  <a:ext cx="111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219">
              <p14:nvContentPartPr>
                <p14:cNvPr id="449" name="Freihand 448">
                  <a:extLst>
                    <a:ext uri="{FF2B5EF4-FFF2-40B4-BE49-F238E27FC236}">
                      <a16:creationId xmlns:a16="http://schemas.microsoft.com/office/drawing/2014/main" id="{22F337F3-9674-8583-ED91-4A1EBECAB7A9}"/>
                    </a:ext>
                  </a:extLst>
                </p14:cNvPr>
                <p14:cNvContentPartPr/>
                <p14:nvPr/>
              </p14:nvContentPartPr>
              <p14:xfrm>
                <a:off x="2848287" y="3384622"/>
                <a:ext cx="18360" cy="178920"/>
              </p14:xfrm>
            </p:contentPart>
          </mc:Choice>
          <mc:Fallback>
            <p:pic>
              <p:nvPicPr>
                <p:cNvPr id="449" name="Freihand 448">
                  <a:extLst>
                    <a:ext uri="{FF2B5EF4-FFF2-40B4-BE49-F238E27FC236}">
                      <a16:creationId xmlns:a16="http://schemas.microsoft.com/office/drawing/2014/main" id="{22F337F3-9674-8583-ED91-4A1EBECAB7A9}"/>
                    </a:ext>
                  </a:extLst>
                </p:cNvPr>
                <p:cNvPicPr/>
                <p:nvPr/>
              </p:nvPicPr>
              <p:blipFill>
                <a:blip r:embed="rId1220"/>
                <a:stretch>
                  <a:fillRect/>
                </a:stretch>
              </p:blipFill>
              <p:spPr>
                <a:xfrm>
                  <a:off x="2843967" y="3380302"/>
                  <a:ext cx="270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221">
              <p14:nvContentPartPr>
                <p14:cNvPr id="450" name="Freihand 449">
                  <a:extLst>
                    <a:ext uri="{FF2B5EF4-FFF2-40B4-BE49-F238E27FC236}">
                      <a16:creationId xmlns:a16="http://schemas.microsoft.com/office/drawing/2014/main" id="{4C3AE3D0-3047-8044-B640-662883F9FE85}"/>
                    </a:ext>
                  </a:extLst>
                </p14:cNvPr>
                <p14:cNvContentPartPr/>
                <p14:nvPr/>
              </p14:nvContentPartPr>
              <p14:xfrm>
                <a:off x="2888607" y="3036862"/>
                <a:ext cx="503280" cy="451440"/>
              </p14:xfrm>
            </p:contentPart>
          </mc:Choice>
          <mc:Fallback>
            <p:pic>
              <p:nvPicPr>
                <p:cNvPr id="450" name="Freihand 449">
                  <a:extLst>
                    <a:ext uri="{FF2B5EF4-FFF2-40B4-BE49-F238E27FC236}">
                      <a16:creationId xmlns:a16="http://schemas.microsoft.com/office/drawing/2014/main" id="{4C3AE3D0-3047-8044-B640-662883F9FE85}"/>
                    </a:ext>
                  </a:extLst>
                </p:cNvPr>
                <p:cNvPicPr/>
                <p:nvPr/>
              </p:nvPicPr>
              <p:blipFill>
                <a:blip r:embed="rId1222"/>
                <a:stretch>
                  <a:fillRect/>
                </a:stretch>
              </p:blipFill>
              <p:spPr>
                <a:xfrm>
                  <a:off x="2884287" y="3032542"/>
                  <a:ext cx="511920" cy="460080"/>
                </a:xfrm>
                <a:prstGeom prst="rect">
                  <a:avLst/>
                </a:prstGeom>
              </p:spPr>
            </p:pic>
          </mc:Fallback>
        </mc:AlternateContent>
        <mc:AlternateContent xmlns:mc="http://schemas.openxmlformats.org/markup-compatibility/2006">
          <mc:Choice xmlns:p14="http://schemas.microsoft.com/office/powerpoint/2010/main" Requires="p14">
            <p:contentPart p14:bwMode="auto" r:id="rId1223">
              <p14:nvContentPartPr>
                <p14:cNvPr id="451" name="Freihand 450">
                  <a:extLst>
                    <a:ext uri="{FF2B5EF4-FFF2-40B4-BE49-F238E27FC236}">
                      <a16:creationId xmlns:a16="http://schemas.microsoft.com/office/drawing/2014/main" id="{E9A6EA72-FA75-0232-E1A8-8EA3795A9A66}"/>
                    </a:ext>
                  </a:extLst>
                </p14:cNvPr>
                <p14:cNvContentPartPr/>
                <p14:nvPr/>
              </p14:nvContentPartPr>
              <p14:xfrm>
                <a:off x="3394047" y="2787022"/>
                <a:ext cx="127080" cy="228600"/>
              </p14:xfrm>
            </p:contentPart>
          </mc:Choice>
          <mc:Fallback>
            <p:pic>
              <p:nvPicPr>
                <p:cNvPr id="451" name="Freihand 450">
                  <a:extLst>
                    <a:ext uri="{FF2B5EF4-FFF2-40B4-BE49-F238E27FC236}">
                      <a16:creationId xmlns:a16="http://schemas.microsoft.com/office/drawing/2014/main" id="{E9A6EA72-FA75-0232-E1A8-8EA3795A9A66}"/>
                    </a:ext>
                  </a:extLst>
                </p:cNvPr>
                <p:cNvPicPr/>
                <p:nvPr/>
              </p:nvPicPr>
              <p:blipFill>
                <a:blip r:embed="rId1224"/>
                <a:stretch>
                  <a:fillRect/>
                </a:stretch>
              </p:blipFill>
              <p:spPr>
                <a:xfrm>
                  <a:off x="3389727" y="2782702"/>
                  <a:ext cx="13572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1225">
              <p14:nvContentPartPr>
                <p14:cNvPr id="452" name="Freihand 451">
                  <a:extLst>
                    <a:ext uri="{FF2B5EF4-FFF2-40B4-BE49-F238E27FC236}">
                      <a16:creationId xmlns:a16="http://schemas.microsoft.com/office/drawing/2014/main" id="{C6759E69-0FA3-8F37-EBB4-9BEFC270A316}"/>
                    </a:ext>
                  </a:extLst>
                </p14:cNvPr>
                <p14:cNvContentPartPr/>
                <p14:nvPr/>
              </p14:nvContentPartPr>
              <p14:xfrm>
                <a:off x="3548847" y="2778022"/>
                <a:ext cx="122040" cy="195840"/>
              </p14:xfrm>
            </p:contentPart>
          </mc:Choice>
          <mc:Fallback>
            <p:pic>
              <p:nvPicPr>
                <p:cNvPr id="452" name="Freihand 451">
                  <a:extLst>
                    <a:ext uri="{FF2B5EF4-FFF2-40B4-BE49-F238E27FC236}">
                      <a16:creationId xmlns:a16="http://schemas.microsoft.com/office/drawing/2014/main" id="{C6759E69-0FA3-8F37-EBB4-9BEFC270A316}"/>
                    </a:ext>
                  </a:extLst>
                </p:cNvPr>
                <p:cNvPicPr/>
                <p:nvPr/>
              </p:nvPicPr>
              <p:blipFill>
                <a:blip r:embed="rId1226"/>
                <a:stretch>
                  <a:fillRect/>
                </a:stretch>
              </p:blipFill>
              <p:spPr>
                <a:xfrm>
                  <a:off x="3544527" y="2773702"/>
                  <a:ext cx="1306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1227">
              <p14:nvContentPartPr>
                <p14:cNvPr id="453" name="Freihand 452">
                  <a:extLst>
                    <a:ext uri="{FF2B5EF4-FFF2-40B4-BE49-F238E27FC236}">
                      <a16:creationId xmlns:a16="http://schemas.microsoft.com/office/drawing/2014/main" id="{E7ACB31B-F2A7-4353-9D84-D1EDFE4F3A26}"/>
                    </a:ext>
                  </a:extLst>
                </p14:cNvPr>
                <p14:cNvContentPartPr/>
                <p14:nvPr/>
              </p14:nvContentPartPr>
              <p14:xfrm>
                <a:off x="3612207" y="2730142"/>
                <a:ext cx="221040" cy="147960"/>
              </p14:xfrm>
            </p:contentPart>
          </mc:Choice>
          <mc:Fallback>
            <p:pic>
              <p:nvPicPr>
                <p:cNvPr id="453" name="Freihand 452">
                  <a:extLst>
                    <a:ext uri="{FF2B5EF4-FFF2-40B4-BE49-F238E27FC236}">
                      <a16:creationId xmlns:a16="http://schemas.microsoft.com/office/drawing/2014/main" id="{E7ACB31B-F2A7-4353-9D84-D1EDFE4F3A26}"/>
                    </a:ext>
                  </a:extLst>
                </p:cNvPr>
                <p:cNvPicPr/>
                <p:nvPr/>
              </p:nvPicPr>
              <p:blipFill>
                <a:blip r:embed="rId1228"/>
                <a:stretch>
                  <a:fillRect/>
                </a:stretch>
              </p:blipFill>
              <p:spPr>
                <a:xfrm>
                  <a:off x="3607887" y="2725822"/>
                  <a:ext cx="2296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229">
              <p14:nvContentPartPr>
                <p14:cNvPr id="454" name="Freihand 453">
                  <a:extLst>
                    <a:ext uri="{FF2B5EF4-FFF2-40B4-BE49-F238E27FC236}">
                      <a16:creationId xmlns:a16="http://schemas.microsoft.com/office/drawing/2014/main" id="{961A29FF-F990-5DA4-AA74-A8E71D9ACF67}"/>
                    </a:ext>
                  </a:extLst>
                </p14:cNvPr>
                <p14:cNvContentPartPr/>
                <p14:nvPr/>
              </p14:nvContentPartPr>
              <p14:xfrm>
                <a:off x="3939087" y="2730142"/>
                <a:ext cx="124200" cy="50040"/>
              </p14:xfrm>
            </p:contentPart>
          </mc:Choice>
          <mc:Fallback>
            <p:pic>
              <p:nvPicPr>
                <p:cNvPr id="454" name="Freihand 453">
                  <a:extLst>
                    <a:ext uri="{FF2B5EF4-FFF2-40B4-BE49-F238E27FC236}">
                      <a16:creationId xmlns:a16="http://schemas.microsoft.com/office/drawing/2014/main" id="{961A29FF-F990-5DA4-AA74-A8E71D9ACF67}"/>
                    </a:ext>
                  </a:extLst>
                </p:cNvPr>
                <p:cNvPicPr/>
                <p:nvPr/>
              </p:nvPicPr>
              <p:blipFill>
                <a:blip r:embed="rId1230"/>
                <a:stretch>
                  <a:fillRect/>
                </a:stretch>
              </p:blipFill>
              <p:spPr>
                <a:xfrm>
                  <a:off x="3934767" y="2725822"/>
                  <a:ext cx="1328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231">
              <p14:nvContentPartPr>
                <p14:cNvPr id="456" name="Freihand 455">
                  <a:extLst>
                    <a:ext uri="{FF2B5EF4-FFF2-40B4-BE49-F238E27FC236}">
                      <a16:creationId xmlns:a16="http://schemas.microsoft.com/office/drawing/2014/main" id="{B26A4459-E8AE-ECFF-D3A5-346C0A240B0D}"/>
                    </a:ext>
                  </a:extLst>
                </p14:cNvPr>
                <p14:cNvContentPartPr/>
                <p14:nvPr/>
              </p14:nvContentPartPr>
              <p14:xfrm>
                <a:off x="3956727" y="2768302"/>
                <a:ext cx="120960" cy="75600"/>
              </p14:xfrm>
            </p:contentPart>
          </mc:Choice>
          <mc:Fallback>
            <p:pic>
              <p:nvPicPr>
                <p:cNvPr id="456" name="Freihand 455">
                  <a:extLst>
                    <a:ext uri="{FF2B5EF4-FFF2-40B4-BE49-F238E27FC236}">
                      <a16:creationId xmlns:a16="http://schemas.microsoft.com/office/drawing/2014/main" id="{B26A4459-E8AE-ECFF-D3A5-346C0A240B0D}"/>
                    </a:ext>
                  </a:extLst>
                </p:cNvPr>
                <p:cNvPicPr/>
                <p:nvPr/>
              </p:nvPicPr>
              <p:blipFill>
                <a:blip r:embed="rId1232"/>
                <a:stretch>
                  <a:fillRect/>
                </a:stretch>
              </p:blipFill>
              <p:spPr>
                <a:xfrm>
                  <a:off x="3952407" y="2763982"/>
                  <a:ext cx="1296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233">
              <p14:nvContentPartPr>
                <p14:cNvPr id="457" name="Freihand 456">
                  <a:extLst>
                    <a:ext uri="{FF2B5EF4-FFF2-40B4-BE49-F238E27FC236}">
                      <a16:creationId xmlns:a16="http://schemas.microsoft.com/office/drawing/2014/main" id="{DE27AC87-5E3D-0BE3-9533-83EDC34C894E}"/>
                    </a:ext>
                  </a:extLst>
                </p14:cNvPr>
                <p14:cNvContentPartPr/>
                <p14:nvPr/>
              </p14:nvContentPartPr>
              <p14:xfrm>
                <a:off x="4098567" y="2626462"/>
                <a:ext cx="111600" cy="272160"/>
              </p14:xfrm>
            </p:contentPart>
          </mc:Choice>
          <mc:Fallback>
            <p:pic>
              <p:nvPicPr>
                <p:cNvPr id="457" name="Freihand 456">
                  <a:extLst>
                    <a:ext uri="{FF2B5EF4-FFF2-40B4-BE49-F238E27FC236}">
                      <a16:creationId xmlns:a16="http://schemas.microsoft.com/office/drawing/2014/main" id="{DE27AC87-5E3D-0BE3-9533-83EDC34C894E}"/>
                    </a:ext>
                  </a:extLst>
                </p:cNvPr>
                <p:cNvPicPr/>
                <p:nvPr/>
              </p:nvPicPr>
              <p:blipFill>
                <a:blip r:embed="rId1234"/>
                <a:stretch>
                  <a:fillRect/>
                </a:stretch>
              </p:blipFill>
              <p:spPr>
                <a:xfrm>
                  <a:off x="4094247" y="2622142"/>
                  <a:ext cx="12024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1235">
              <p14:nvContentPartPr>
                <p14:cNvPr id="459" name="Freihand 458">
                  <a:extLst>
                    <a:ext uri="{FF2B5EF4-FFF2-40B4-BE49-F238E27FC236}">
                      <a16:creationId xmlns:a16="http://schemas.microsoft.com/office/drawing/2014/main" id="{CF80DAB8-2417-3EA6-7172-153E44DD4BFE}"/>
                    </a:ext>
                  </a:extLst>
                </p14:cNvPr>
                <p14:cNvContentPartPr/>
                <p14:nvPr/>
              </p14:nvContentPartPr>
              <p14:xfrm>
                <a:off x="4224927" y="2779462"/>
                <a:ext cx="79200" cy="114840"/>
              </p14:xfrm>
            </p:contentPart>
          </mc:Choice>
          <mc:Fallback>
            <p:pic>
              <p:nvPicPr>
                <p:cNvPr id="459" name="Freihand 458">
                  <a:extLst>
                    <a:ext uri="{FF2B5EF4-FFF2-40B4-BE49-F238E27FC236}">
                      <a16:creationId xmlns:a16="http://schemas.microsoft.com/office/drawing/2014/main" id="{CF80DAB8-2417-3EA6-7172-153E44DD4BFE}"/>
                    </a:ext>
                  </a:extLst>
                </p:cNvPr>
                <p:cNvPicPr/>
                <p:nvPr/>
              </p:nvPicPr>
              <p:blipFill>
                <a:blip r:embed="rId1236"/>
                <a:stretch>
                  <a:fillRect/>
                </a:stretch>
              </p:blipFill>
              <p:spPr>
                <a:xfrm>
                  <a:off x="4220607" y="2775142"/>
                  <a:ext cx="878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237">
              <p14:nvContentPartPr>
                <p14:cNvPr id="460" name="Freihand 459">
                  <a:extLst>
                    <a:ext uri="{FF2B5EF4-FFF2-40B4-BE49-F238E27FC236}">
                      <a16:creationId xmlns:a16="http://schemas.microsoft.com/office/drawing/2014/main" id="{B90C59E2-8FC7-ECBA-4557-66D927630AE3}"/>
                    </a:ext>
                  </a:extLst>
                </p14:cNvPr>
                <p14:cNvContentPartPr/>
                <p14:nvPr/>
              </p14:nvContentPartPr>
              <p14:xfrm>
                <a:off x="4240407" y="2839942"/>
                <a:ext cx="115560" cy="82440"/>
              </p14:xfrm>
            </p:contentPart>
          </mc:Choice>
          <mc:Fallback>
            <p:pic>
              <p:nvPicPr>
                <p:cNvPr id="460" name="Freihand 459">
                  <a:extLst>
                    <a:ext uri="{FF2B5EF4-FFF2-40B4-BE49-F238E27FC236}">
                      <a16:creationId xmlns:a16="http://schemas.microsoft.com/office/drawing/2014/main" id="{B90C59E2-8FC7-ECBA-4557-66D927630AE3}"/>
                    </a:ext>
                  </a:extLst>
                </p:cNvPr>
                <p:cNvPicPr/>
                <p:nvPr/>
              </p:nvPicPr>
              <p:blipFill>
                <a:blip r:embed="rId1238"/>
                <a:stretch>
                  <a:fillRect/>
                </a:stretch>
              </p:blipFill>
              <p:spPr>
                <a:xfrm>
                  <a:off x="4236087" y="2835622"/>
                  <a:ext cx="1242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239">
              <p14:nvContentPartPr>
                <p14:cNvPr id="461" name="Freihand 460">
                  <a:extLst>
                    <a:ext uri="{FF2B5EF4-FFF2-40B4-BE49-F238E27FC236}">
                      <a16:creationId xmlns:a16="http://schemas.microsoft.com/office/drawing/2014/main" id="{991EEE47-EB48-04D9-DEA8-7D8A5978972B}"/>
                    </a:ext>
                  </a:extLst>
                </p14:cNvPr>
                <p14:cNvContentPartPr/>
                <p14:nvPr/>
              </p14:nvContentPartPr>
              <p14:xfrm>
                <a:off x="4339767" y="2747062"/>
                <a:ext cx="149040" cy="137520"/>
              </p14:xfrm>
            </p:contentPart>
          </mc:Choice>
          <mc:Fallback>
            <p:pic>
              <p:nvPicPr>
                <p:cNvPr id="461" name="Freihand 460">
                  <a:extLst>
                    <a:ext uri="{FF2B5EF4-FFF2-40B4-BE49-F238E27FC236}">
                      <a16:creationId xmlns:a16="http://schemas.microsoft.com/office/drawing/2014/main" id="{991EEE47-EB48-04D9-DEA8-7D8A5978972B}"/>
                    </a:ext>
                  </a:extLst>
                </p:cNvPr>
                <p:cNvPicPr/>
                <p:nvPr/>
              </p:nvPicPr>
              <p:blipFill>
                <a:blip r:embed="rId1240"/>
                <a:stretch>
                  <a:fillRect/>
                </a:stretch>
              </p:blipFill>
              <p:spPr>
                <a:xfrm>
                  <a:off x="4335447" y="2742742"/>
                  <a:ext cx="1576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241">
              <p14:nvContentPartPr>
                <p14:cNvPr id="462" name="Freihand 461">
                  <a:extLst>
                    <a:ext uri="{FF2B5EF4-FFF2-40B4-BE49-F238E27FC236}">
                      <a16:creationId xmlns:a16="http://schemas.microsoft.com/office/drawing/2014/main" id="{98E678D9-4CA5-AC42-9DE0-33D400B0F90A}"/>
                    </a:ext>
                  </a:extLst>
                </p14:cNvPr>
                <p14:cNvContentPartPr/>
                <p14:nvPr/>
              </p14:nvContentPartPr>
              <p14:xfrm>
                <a:off x="4330047" y="2437822"/>
                <a:ext cx="133560" cy="168120"/>
              </p14:xfrm>
            </p:contentPart>
          </mc:Choice>
          <mc:Fallback>
            <p:pic>
              <p:nvPicPr>
                <p:cNvPr id="462" name="Freihand 461">
                  <a:extLst>
                    <a:ext uri="{FF2B5EF4-FFF2-40B4-BE49-F238E27FC236}">
                      <a16:creationId xmlns:a16="http://schemas.microsoft.com/office/drawing/2014/main" id="{98E678D9-4CA5-AC42-9DE0-33D400B0F90A}"/>
                    </a:ext>
                  </a:extLst>
                </p:cNvPr>
                <p:cNvPicPr/>
                <p:nvPr/>
              </p:nvPicPr>
              <p:blipFill>
                <a:blip r:embed="rId1242"/>
                <a:stretch>
                  <a:fillRect/>
                </a:stretch>
              </p:blipFill>
              <p:spPr>
                <a:xfrm>
                  <a:off x="4325727" y="2433502"/>
                  <a:ext cx="142200" cy="176760"/>
                </a:xfrm>
                <a:prstGeom prst="rect">
                  <a:avLst/>
                </a:prstGeom>
              </p:spPr>
            </p:pic>
          </mc:Fallback>
        </mc:AlternateContent>
      </p:grpSp>
      <p:grpSp>
        <p:nvGrpSpPr>
          <p:cNvPr id="466" name="Gruppieren 465">
            <a:extLst>
              <a:ext uri="{FF2B5EF4-FFF2-40B4-BE49-F238E27FC236}">
                <a16:creationId xmlns:a16="http://schemas.microsoft.com/office/drawing/2014/main" id="{AB2AB89C-EAE0-FB72-AA49-F46025045F98}"/>
              </a:ext>
            </a:extLst>
          </p:cNvPr>
          <p:cNvGrpSpPr/>
          <p:nvPr/>
        </p:nvGrpSpPr>
        <p:grpSpPr>
          <a:xfrm>
            <a:off x="4848447" y="1434862"/>
            <a:ext cx="6676920" cy="1697760"/>
            <a:chOff x="4848447" y="1434862"/>
            <a:chExt cx="6676920" cy="1697760"/>
          </a:xfrm>
        </p:grpSpPr>
        <mc:AlternateContent xmlns:mc="http://schemas.openxmlformats.org/markup-compatibility/2006">
          <mc:Choice xmlns:p14="http://schemas.microsoft.com/office/powerpoint/2010/main" Requires="p14">
            <p:contentPart p14:bwMode="auto" r:id="rId1243">
              <p14:nvContentPartPr>
                <p14:cNvPr id="118" name="Freihand 117">
                  <a:extLst>
                    <a:ext uri="{FF2B5EF4-FFF2-40B4-BE49-F238E27FC236}">
                      <a16:creationId xmlns:a16="http://schemas.microsoft.com/office/drawing/2014/main" id="{46E3BB9D-6A4C-641C-3768-4D7D7FEB6C6A}"/>
                    </a:ext>
                  </a:extLst>
                </p14:cNvPr>
                <p14:cNvContentPartPr/>
                <p14:nvPr/>
              </p14:nvContentPartPr>
              <p14:xfrm>
                <a:off x="5381967" y="1646902"/>
                <a:ext cx="110520" cy="199440"/>
              </p14:xfrm>
            </p:contentPart>
          </mc:Choice>
          <mc:Fallback>
            <p:pic>
              <p:nvPicPr>
                <p:cNvPr id="118" name="Freihand 117">
                  <a:extLst>
                    <a:ext uri="{FF2B5EF4-FFF2-40B4-BE49-F238E27FC236}">
                      <a16:creationId xmlns:a16="http://schemas.microsoft.com/office/drawing/2014/main" id="{46E3BB9D-6A4C-641C-3768-4D7D7FEB6C6A}"/>
                    </a:ext>
                  </a:extLst>
                </p:cNvPr>
                <p:cNvPicPr/>
                <p:nvPr/>
              </p:nvPicPr>
              <p:blipFill>
                <a:blip r:embed="rId1244"/>
                <a:stretch>
                  <a:fillRect/>
                </a:stretch>
              </p:blipFill>
              <p:spPr>
                <a:xfrm>
                  <a:off x="5377647" y="1642582"/>
                  <a:ext cx="11916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245">
              <p14:nvContentPartPr>
                <p14:cNvPr id="119" name="Freihand 118">
                  <a:extLst>
                    <a:ext uri="{FF2B5EF4-FFF2-40B4-BE49-F238E27FC236}">
                      <a16:creationId xmlns:a16="http://schemas.microsoft.com/office/drawing/2014/main" id="{29F30DE6-F3A5-660D-D159-932AD2AE4F16}"/>
                    </a:ext>
                  </a:extLst>
                </p14:cNvPr>
                <p14:cNvContentPartPr/>
                <p14:nvPr/>
              </p14:nvContentPartPr>
              <p14:xfrm>
                <a:off x="5343807" y="1655902"/>
                <a:ext cx="81000" cy="93240"/>
              </p14:xfrm>
            </p:contentPart>
          </mc:Choice>
          <mc:Fallback>
            <p:pic>
              <p:nvPicPr>
                <p:cNvPr id="119" name="Freihand 118">
                  <a:extLst>
                    <a:ext uri="{FF2B5EF4-FFF2-40B4-BE49-F238E27FC236}">
                      <a16:creationId xmlns:a16="http://schemas.microsoft.com/office/drawing/2014/main" id="{29F30DE6-F3A5-660D-D159-932AD2AE4F16}"/>
                    </a:ext>
                  </a:extLst>
                </p:cNvPr>
                <p:cNvPicPr/>
                <p:nvPr/>
              </p:nvPicPr>
              <p:blipFill>
                <a:blip r:embed="rId1246"/>
                <a:stretch>
                  <a:fillRect/>
                </a:stretch>
              </p:blipFill>
              <p:spPr>
                <a:xfrm>
                  <a:off x="5339487" y="1651582"/>
                  <a:ext cx="896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247">
              <p14:nvContentPartPr>
                <p14:cNvPr id="120" name="Freihand 119">
                  <a:extLst>
                    <a:ext uri="{FF2B5EF4-FFF2-40B4-BE49-F238E27FC236}">
                      <a16:creationId xmlns:a16="http://schemas.microsoft.com/office/drawing/2014/main" id="{F28B88E1-229D-AC7B-F31C-036414580854}"/>
                    </a:ext>
                  </a:extLst>
                </p14:cNvPr>
                <p14:cNvContentPartPr/>
                <p14:nvPr/>
              </p14:nvContentPartPr>
              <p14:xfrm>
                <a:off x="5588607" y="1668142"/>
                <a:ext cx="153720" cy="8640"/>
              </p14:xfrm>
            </p:contentPart>
          </mc:Choice>
          <mc:Fallback>
            <p:pic>
              <p:nvPicPr>
                <p:cNvPr id="120" name="Freihand 119">
                  <a:extLst>
                    <a:ext uri="{FF2B5EF4-FFF2-40B4-BE49-F238E27FC236}">
                      <a16:creationId xmlns:a16="http://schemas.microsoft.com/office/drawing/2014/main" id="{F28B88E1-229D-AC7B-F31C-036414580854}"/>
                    </a:ext>
                  </a:extLst>
                </p:cNvPr>
                <p:cNvPicPr/>
                <p:nvPr/>
              </p:nvPicPr>
              <p:blipFill>
                <a:blip r:embed="rId1248"/>
                <a:stretch>
                  <a:fillRect/>
                </a:stretch>
              </p:blipFill>
              <p:spPr>
                <a:xfrm>
                  <a:off x="5584287" y="1663822"/>
                  <a:ext cx="1623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249">
              <p14:nvContentPartPr>
                <p14:cNvPr id="121" name="Freihand 120">
                  <a:extLst>
                    <a:ext uri="{FF2B5EF4-FFF2-40B4-BE49-F238E27FC236}">
                      <a16:creationId xmlns:a16="http://schemas.microsoft.com/office/drawing/2014/main" id="{968FD377-51AF-0F74-14B2-68B4ADD70E7A}"/>
                    </a:ext>
                  </a:extLst>
                </p14:cNvPr>
                <p14:cNvContentPartPr/>
                <p14:nvPr/>
              </p14:nvContentPartPr>
              <p14:xfrm>
                <a:off x="5621367" y="1720702"/>
                <a:ext cx="157320" cy="22680"/>
              </p14:xfrm>
            </p:contentPart>
          </mc:Choice>
          <mc:Fallback>
            <p:pic>
              <p:nvPicPr>
                <p:cNvPr id="121" name="Freihand 120">
                  <a:extLst>
                    <a:ext uri="{FF2B5EF4-FFF2-40B4-BE49-F238E27FC236}">
                      <a16:creationId xmlns:a16="http://schemas.microsoft.com/office/drawing/2014/main" id="{968FD377-51AF-0F74-14B2-68B4ADD70E7A}"/>
                    </a:ext>
                  </a:extLst>
                </p:cNvPr>
                <p:cNvPicPr/>
                <p:nvPr/>
              </p:nvPicPr>
              <p:blipFill>
                <a:blip r:embed="rId1250"/>
                <a:stretch>
                  <a:fillRect/>
                </a:stretch>
              </p:blipFill>
              <p:spPr>
                <a:xfrm>
                  <a:off x="5617047" y="1716382"/>
                  <a:ext cx="1659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251">
              <p14:nvContentPartPr>
                <p14:cNvPr id="122" name="Freihand 121">
                  <a:extLst>
                    <a:ext uri="{FF2B5EF4-FFF2-40B4-BE49-F238E27FC236}">
                      <a16:creationId xmlns:a16="http://schemas.microsoft.com/office/drawing/2014/main" id="{20B1CD35-09CF-2A95-7808-E6C98C0E9EBD}"/>
                    </a:ext>
                  </a:extLst>
                </p14:cNvPr>
                <p14:cNvContentPartPr/>
                <p14:nvPr/>
              </p14:nvContentPartPr>
              <p14:xfrm>
                <a:off x="5938887" y="1644742"/>
                <a:ext cx="249480" cy="125280"/>
              </p14:xfrm>
            </p:contentPart>
          </mc:Choice>
          <mc:Fallback>
            <p:pic>
              <p:nvPicPr>
                <p:cNvPr id="122" name="Freihand 121">
                  <a:extLst>
                    <a:ext uri="{FF2B5EF4-FFF2-40B4-BE49-F238E27FC236}">
                      <a16:creationId xmlns:a16="http://schemas.microsoft.com/office/drawing/2014/main" id="{20B1CD35-09CF-2A95-7808-E6C98C0E9EBD}"/>
                    </a:ext>
                  </a:extLst>
                </p:cNvPr>
                <p:cNvPicPr/>
                <p:nvPr/>
              </p:nvPicPr>
              <p:blipFill>
                <a:blip r:embed="rId1252"/>
                <a:stretch>
                  <a:fillRect/>
                </a:stretch>
              </p:blipFill>
              <p:spPr>
                <a:xfrm>
                  <a:off x="5934567" y="1640422"/>
                  <a:ext cx="2581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253">
              <p14:nvContentPartPr>
                <p14:cNvPr id="123" name="Freihand 122">
                  <a:extLst>
                    <a:ext uri="{FF2B5EF4-FFF2-40B4-BE49-F238E27FC236}">
                      <a16:creationId xmlns:a16="http://schemas.microsoft.com/office/drawing/2014/main" id="{BD4CC91D-539D-F3E1-003D-64B33F65C0AD}"/>
                    </a:ext>
                  </a:extLst>
                </p14:cNvPr>
                <p14:cNvContentPartPr/>
                <p14:nvPr/>
              </p14:nvContentPartPr>
              <p14:xfrm>
                <a:off x="6094407" y="1647982"/>
                <a:ext cx="258840" cy="73080"/>
              </p14:xfrm>
            </p:contentPart>
          </mc:Choice>
          <mc:Fallback>
            <p:pic>
              <p:nvPicPr>
                <p:cNvPr id="123" name="Freihand 122">
                  <a:extLst>
                    <a:ext uri="{FF2B5EF4-FFF2-40B4-BE49-F238E27FC236}">
                      <a16:creationId xmlns:a16="http://schemas.microsoft.com/office/drawing/2014/main" id="{BD4CC91D-539D-F3E1-003D-64B33F65C0AD}"/>
                    </a:ext>
                  </a:extLst>
                </p:cNvPr>
                <p:cNvPicPr/>
                <p:nvPr/>
              </p:nvPicPr>
              <p:blipFill>
                <a:blip r:embed="rId1254"/>
                <a:stretch>
                  <a:fillRect/>
                </a:stretch>
              </p:blipFill>
              <p:spPr>
                <a:xfrm>
                  <a:off x="6090087" y="1643662"/>
                  <a:ext cx="2674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255">
              <p14:nvContentPartPr>
                <p14:cNvPr id="124" name="Freihand 123">
                  <a:extLst>
                    <a:ext uri="{FF2B5EF4-FFF2-40B4-BE49-F238E27FC236}">
                      <a16:creationId xmlns:a16="http://schemas.microsoft.com/office/drawing/2014/main" id="{20E4EFD4-1FC0-6595-D4DD-CE78424F2C5C}"/>
                    </a:ext>
                  </a:extLst>
                </p14:cNvPr>
                <p14:cNvContentPartPr/>
                <p14:nvPr/>
              </p14:nvContentPartPr>
              <p14:xfrm>
                <a:off x="6332007" y="1634302"/>
                <a:ext cx="15480" cy="142920"/>
              </p14:xfrm>
            </p:contentPart>
          </mc:Choice>
          <mc:Fallback>
            <p:pic>
              <p:nvPicPr>
                <p:cNvPr id="124" name="Freihand 123">
                  <a:extLst>
                    <a:ext uri="{FF2B5EF4-FFF2-40B4-BE49-F238E27FC236}">
                      <a16:creationId xmlns:a16="http://schemas.microsoft.com/office/drawing/2014/main" id="{20E4EFD4-1FC0-6595-D4DD-CE78424F2C5C}"/>
                    </a:ext>
                  </a:extLst>
                </p:cNvPr>
                <p:cNvPicPr/>
                <p:nvPr/>
              </p:nvPicPr>
              <p:blipFill>
                <a:blip r:embed="rId1256"/>
                <a:stretch>
                  <a:fillRect/>
                </a:stretch>
              </p:blipFill>
              <p:spPr>
                <a:xfrm>
                  <a:off x="6327687" y="1629982"/>
                  <a:ext cx="241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257">
              <p14:nvContentPartPr>
                <p14:cNvPr id="127" name="Freihand 126">
                  <a:extLst>
                    <a:ext uri="{FF2B5EF4-FFF2-40B4-BE49-F238E27FC236}">
                      <a16:creationId xmlns:a16="http://schemas.microsoft.com/office/drawing/2014/main" id="{F206F7DE-0385-84C2-7B4F-E2BE2D285407}"/>
                    </a:ext>
                  </a:extLst>
                </p14:cNvPr>
                <p14:cNvContentPartPr/>
                <p14:nvPr/>
              </p14:nvContentPartPr>
              <p14:xfrm>
                <a:off x="6292047" y="1606222"/>
                <a:ext cx="129240" cy="7920"/>
              </p14:xfrm>
            </p:contentPart>
          </mc:Choice>
          <mc:Fallback>
            <p:pic>
              <p:nvPicPr>
                <p:cNvPr id="127" name="Freihand 126">
                  <a:extLst>
                    <a:ext uri="{FF2B5EF4-FFF2-40B4-BE49-F238E27FC236}">
                      <a16:creationId xmlns:a16="http://schemas.microsoft.com/office/drawing/2014/main" id="{F206F7DE-0385-84C2-7B4F-E2BE2D285407}"/>
                    </a:ext>
                  </a:extLst>
                </p:cNvPr>
                <p:cNvPicPr/>
                <p:nvPr/>
              </p:nvPicPr>
              <p:blipFill>
                <a:blip r:embed="rId1258"/>
                <a:stretch>
                  <a:fillRect/>
                </a:stretch>
              </p:blipFill>
              <p:spPr>
                <a:xfrm>
                  <a:off x="6287727" y="1601902"/>
                  <a:ext cx="1378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259">
              <p14:nvContentPartPr>
                <p14:cNvPr id="128" name="Freihand 127">
                  <a:extLst>
                    <a:ext uri="{FF2B5EF4-FFF2-40B4-BE49-F238E27FC236}">
                      <a16:creationId xmlns:a16="http://schemas.microsoft.com/office/drawing/2014/main" id="{DB7FB65D-82CE-0E7C-D412-7B7F68FAC610}"/>
                    </a:ext>
                  </a:extLst>
                </p14:cNvPr>
                <p14:cNvContentPartPr/>
                <p14:nvPr/>
              </p14:nvContentPartPr>
              <p14:xfrm>
                <a:off x="6266127" y="1780102"/>
                <a:ext cx="142200" cy="20880"/>
              </p14:xfrm>
            </p:contentPart>
          </mc:Choice>
          <mc:Fallback>
            <p:pic>
              <p:nvPicPr>
                <p:cNvPr id="128" name="Freihand 127">
                  <a:extLst>
                    <a:ext uri="{FF2B5EF4-FFF2-40B4-BE49-F238E27FC236}">
                      <a16:creationId xmlns:a16="http://schemas.microsoft.com/office/drawing/2014/main" id="{DB7FB65D-82CE-0E7C-D412-7B7F68FAC610}"/>
                    </a:ext>
                  </a:extLst>
                </p:cNvPr>
                <p:cNvPicPr/>
                <p:nvPr/>
              </p:nvPicPr>
              <p:blipFill>
                <a:blip r:embed="rId1260"/>
                <a:stretch>
                  <a:fillRect/>
                </a:stretch>
              </p:blipFill>
              <p:spPr>
                <a:xfrm>
                  <a:off x="6261807" y="1775782"/>
                  <a:ext cx="1508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261">
              <p14:nvContentPartPr>
                <p14:cNvPr id="129" name="Freihand 128">
                  <a:extLst>
                    <a:ext uri="{FF2B5EF4-FFF2-40B4-BE49-F238E27FC236}">
                      <a16:creationId xmlns:a16="http://schemas.microsoft.com/office/drawing/2014/main" id="{4A317051-93DC-8948-82B4-1E44A2249FB7}"/>
                    </a:ext>
                  </a:extLst>
                </p14:cNvPr>
                <p14:cNvContentPartPr/>
                <p14:nvPr/>
              </p14:nvContentPartPr>
              <p14:xfrm>
                <a:off x="6497607" y="1639342"/>
                <a:ext cx="129240" cy="97920"/>
              </p14:xfrm>
            </p:contentPart>
          </mc:Choice>
          <mc:Fallback>
            <p:pic>
              <p:nvPicPr>
                <p:cNvPr id="129" name="Freihand 128">
                  <a:extLst>
                    <a:ext uri="{FF2B5EF4-FFF2-40B4-BE49-F238E27FC236}">
                      <a16:creationId xmlns:a16="http://schemas.microsoft.com/office/drawing/2014/main" id="{4A317051-93DC-8948-82B4-1E44A2249FB7}"/>
                    </a:ext>
                  </a:extLst>
                </p:cNvPr>
                <p:cNvPicPr/>
                <p:nvPr/>
              </p:nvPicPr>
              <p:blipFill>
                <a:blip r:embed="rId1262"/>
                <a:stretch>
                  <a:fillRect/>
                </a:stretch>
              </p:blipFill>
              <p:spPr>
                <a:xfrm>
                  <a:off x="6493287" y="1635022"/>
                  <a:ext cx="1378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263">
              <p14:nvContentPartPr>
                <p14:cNvPr id="130" name="Freihand 129">
                  <a:extLst>
                    <a:ext uri="{FF2B5EF4-FFF2-40B4-BE49-F238E27FC236}">
                      <a16:creationId xmlns:a16="http://schemas.microsoft.com/office/drawing/2014/main" id="{5A0D8A9F-DE3A-AD28-93B0-C47C79BD7319}"/>
                    </a:ext>
                  </a:extLst>
                </p14:cNvPr>
                <p14:cNvContentPartPr/>
                <p14:nvPr/>
              </p14:nvContentPartPr>
              <p14:xfrm>
                <a:off x="6705327" y="1612342"/>
                <a:ext cx="157320" cy="183960"/>
              </p14:xfrm>
            </p:contentPart>
          </mc:Choice>
          <mc:Fallback>
            <p:pic>
              <p:nvPicPr>
                <p:cNvPr id="130" name="Freihand 129">
                  <a:extLst>
                    <a:ext uri="{FF2B5EF4-FFF2-40B4-BE49-F238E27FC236}">
                      <a16:creationId xmlns:a16="http://schemas.microsoft.com/office/drawing/2014/main" id="{5A0D8A9F-DE3A-AD28-93B0-C47C79BD7319}"/>
                    </a:ext>
                  </a:extLst>
                </p:cNvPr>
                <p:cNvPicPr/>
                <p:nvPr/>
              </p:nvPicPr>
              <p:blipFill>
                <a:blip r:embed="rId1264"/>
                <a:stretch>
                  <a:fillRect/>
                </a:stretch>
              </p:blipFill>
              <p:spPr>
                <a:xfrm>
                  <a:off x="6701007" y="1608022"/>
                  <a:ext cx="1659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265">
              <p14:nvContentPartPr>
                <p14:cNvPr id="132" name="Freihand 131">
                  <a:extLst>
                    <a:ext uri="{FF2B5EF4-FFF2-40B4-BE49-F238E27FC236}">
                      <a16:creationId xmlns:a16="http://schemas.microsoft.com/office/drawing/2014/main" id="{047EA811-F1D5-97C0-5D92-FFECCC441EB7}"/>
                    </a:ext>
                  </a:extLst>
                </p14:cNvPr>
                <p14:cNvContentPartPr/>
                <p14:nvPr/>
              </p14:nvContentPartPr>
              <p14:xfrm>
                <a:off x="7056327" y="1646902"/>
                <a:ext cx="158760" cy="15480"/>
              </p14:xfrm>
            </p:contentPart>
          </mc:Choice>
          <mc:Fallback>
            <p:pic>
              <p:nvPicPr>
                <p:cNvPr id="132" name="Freihand 131">
                  <a:extLst>
                    <a:ext uri="{FF2B5EF4-FFF2-40B4-BE49-F238E27FC236}">
                      <a16:creationId xmlns:a16="http://schemas.microsoft.com/office/drawing/2014/main" id="{047EA811-F1D5-97C0-5D92-FFECCC441EB7}"/>
                    </a:ext>
                  </a:extLst>
                </p:cNvPr>
                <p:cNvPicPr/>
                <p:nvPr/>
              </p:nvPicPr>
              <p:blipFill>
                <a:blip r:embed="rId1266"/>
                <a:stretch>
                  <a:fillRect/>
                </a:stretch>
              </p:blipFill>
              <p:spPr>
                <a:xfrm>
                  <a:off x="7052007" y="1642582"/>
                  <a:ext cx="1674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267">
              <p14:nvContentPartPr>
                <p14:cNvPr id="133" name="Freihand 132">
                  <a:extLst>
                    <a:ext uri="{FF2B5EF4-FFF2-40B4-BE49-F238E27FC236}">
                      <a16:creationId xmlns:a16="http://schemas.microsoft.com/office/drawing/2014/main" id="{462BA3C7-B862-450E-EF11-8A586485FE85}"/>
                    </a:ext>
                  </a:extLst>
                </p14:cNvPr>
                <p14:cNvContentPartPr/>
                <p14:nvPr/>
              </p14:nvContentPartPr>
              <p14:xfrm>
                <a:off x="7063527" y="1707382"/>
                <a:ext cx="151560" cy="25560"/>
              </p14:xfrm>
            </p:contentPart>
          </mc:Choice>
          <mc:Fallback>
            <p:pic>
              <p:nvPicPr>
                <p:cNvPr id="133" name="Freihand 132">
                  <a:extLst>
                    <a:ext uri="{FF2B5EF4-FFF2-40B4-BE49-F238E27FC236}">
                      <a16:creationId xmlns:a16="http://schemas.microsoft.com/office/drawing/2014/main" id="{462BA3C7-B862-450E-EF11-8A586485FE85}"/>
                    </a:ext>
                  </a:extLst>
                </p:cNvPr>
                <p:cNvPicPr/>
                <p:nvPr/>
              </p:nvPicPr>
              <p:blipFill>
                <a:blip r:embed="rId1268"/>
                <a:stretch>
                  <a:fillRect/>
                </a:stretch>
              </p:blipFill>
              <p:spPr>
                <a:xfrm>
                  <a:off x="7059207" y="1703062"/>
                  <a:ext cx="160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269">
              <p14:nvContentPartPr>
                <p14:cNvPr id="138" name="Freihand 137">
                  <a:extLst>
                    <a:ext uri="{FF2B5EF4-FFF2-40B4-BE49-F238E27FC236}">
                      <a16:creationId xmlns:a16="http://schemas.microsoft.com/office/drawing/2014/main" id="{6E515032-0431-971E-1BF4-828A8465E008}"/>
                    </a:ext>
                  </a:extLst>
                </p14:cNvPr>
                <p14:cNvContentPartPr/>
                <p14:nvPr/>
              </p14:nvContentPartPr>
              <p14:xfrm>
                <a:off x="7373847" y="1581022"/>
                <a:ext cx="172800" cy="176400"/>
              </p14:xfrm>
            </p:contentPart>
          </mc:Choice>
          <mc:Fallback>
            <p:pic>
              <p:nvPicPr>
                <p:cNvPr id="138" name="Freihand 137">
                  <a:extLst>
                    <a:ext uri="{FF2B5EF4-FFF2-40B4-BE49-F238E27FC236}">
                      <a16:creationId xmlns:a16="http://schemas.microsoft.com/office/drawing/2014/main" id="{6E515032-0431-971E-1BF4-828A8465E008}"/>
                    </a:ext>
                  </a:extLst>
                </p:cNvPr>
                <p:cNvPicPr/>
                <p:nvPr/>
              </p:nvPicPr>
              <p:blipFill>
                <a:blip r:embed="rId1270"/>
                <a:stretch>
                  <a:fillRect/>
                </a:stretch>
              </p:blipFill>
              <p:spPr>
                <a:xfrm>
                  <a:off x="7369527" y="1576702"/>
                  <a:ext cx="1814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271">
              <p14:nvContentPartPr>
                <p14:cNvPr id="139" name="Freihand 138">
                  <a:extLst>
                    <a:ext uri="{FF2B5EF4-FFF2-40B4-BE49-F238E27FC236}">
                      <a16:creationId xmlns:a16="http://schemas.microsoft.com/office/drawing/2014/main" id="{475A56C9-39E9-7B8B-397E-3E8511B45F69}"/>
                    </a:ext>
                  </a:extLst>
                </p14:cNvPr>
                <p14:cNvContentPartPr/>
                <p14:nvPr/>
              </p14:nvContentPartPr>
              <p14:xfrm>
                <a:off x="7611087" y="1608382"/>
                <a:ext cx="73440" cy="120240"/>
              </p14:xfrm>
            </p:contentPart>
          </mc:Choice>
          <mc:Fallback>
            <p:pic>
              <p:nvPicPr>
                <p:cNvPr id="139" name="Freihand 138">
                  <a:extLst>
                    <a:ext uri="{FF2B5EF4-FFF2-40B4-BE49-F238E27FC236}">
                      <a16:creationId xmlns:a16="http://schemas.microsoft.com/office/drawing/2014/main" id="{475A56C9-39E9-7B8B-397E-3E8511B45F69}"/>
                    </a:ext>
                  </a:extLst>
                </p:cNvPr>
                <p:cNvPicPr/>
                <p:nvPr/>
              </p:nvPicPr>
              <p:blipFill>
                <a:blip r:embed="rId1272"/>
                <a:stretch>
                  <a:fillRect/>
                </a:stretch>
              </p:blipFill>
              <p:spPr>
                <a:xfrm>
                  <a:off x="7606767" y="1604062"/>
                  <a:ext cx="820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273">
              <p14:nvContentPartPr>
                <p14:cNvPr id="140" name="Freihand 139">
                  <a:extLst>
                    <a:ext uri="{FF2B5EF4-FFF2-40B4-BE49-F238E27FC236}">
                      <a16:creationId xmlns:a16="http://schemas.microsoft.com/office/drawing/2014/main" id="{EC44E6F9-922F-C90D-3BC7-382CAB6AFCCA}"/>
                    </a:ext>
                  </a:extLst>
                </p14:cNvPr>
                <p14:cNvContentPartPr/>
                <p14:nvPr/>
              </p14:nvContentPartPr>
              <p14:xfrm>
                <a:off x="7784607" y="1612702"/>
                <a:ext cx="132840" cy="94320"/>
              </p14:xfrm>
            </p:contentPart>
          </mc:Choice>
          <mc:Fallback>
            <p:pic>
              <p:nvPicPr>
                <p:cNvPr id="140" name="Freihand 139">
                  <a:extLst>
                    <a:ext uri="{FF2B5EF4-FFF2-40B4-BE49-F238E27FC236}">
                      <a16:creationId xmlns:a16="http://schemas.microsoft.com/office/drawing/2014/main" id="{EC44E6F9-922F-C90D-3BC7-382CAB6AFCCA}"/>
                    </a:ext>
                  </a:extLst>
                </p:cNvPr>
                <p:cNvPicPr/>
                <p:nvPr/>
              </p:nvPicPr>
              <p:blipFill>
                <a:blip r:embed="rId1274"/>
                <a:stretch>
                  <a:fillRect/>
                </a:stretch>
              </p:blipFill>
              <p:spPr>
                <a:xfrm>
                  <a:off x="7780287" y="1608382"/>
                  <a:ext cx="1414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275">
              <p14:nvContentPartPr>
                <p14:cNvPr id="142" name="Freihand 141">
                  <a:extLst>
                    <a:ext uri="{FF2B5EF4-FFF2-40B4-BE49-F238E27FC236}">
                      <a16:creationId xmlns:a16="http://schemas.microsoft.com/office/drawing/2014/main" id="{EFA66514-25A4-C95C-F5C9-16BBC2EB8ECF}"/>
                    </a:ext>
                  </a:extLst>
                </p14:cNvPr>
                <p14:cNvContentPartPr/>
                <p14:nvPr/>
              </p14:nvContentPartPr>
              <p14:xfrm>
                <a:off x="8116527" y="1629982"/>
                <a:ext cx="16920" cy="106200"/>
              </p14:xfrm>
            </p:contentPart>
          </mc:Choice>
          <mc:Fallback>
            <p:pic>
              <p:nvPicPr>
                <p:cNvPr id="142" name="Freihand 141">
                  <a:extLst>
                    <a:ext uri="{FF2B5EF4-FFF2-40B4-BE49-F238E27FC236}">
                      <a16:creationId xmlns:a16="http://schemas.microsoft.com/office/drawing/2014/main" id="{EFA66514-25A4-C95C-F5C9-16BBC2EB8ECF}"/>
                    </a:ext>
                  </a:extLst>
                </p:cNvPr>
                <p:cNvPicPr/>
                <p:nvPr/>
              </p:nvPicPr>
              <p:blipFill>
                <a:blip r:embed="rId1276"/>
                <a:stretch>
                  <a:fillRect/>
                </a:stretch>
              </p:blipFill>
              <p:spPr>
                <a:xfrm>
                  <a:off x="8112207" y="1625662"/>
                  <a:ext cx="255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277">
              <p14:nvContentPartPr>
                <p14:cNvPr id="143" name="Freihand 142">
                  <a:extLst>
                    <a:ext uri="{FF2B5EF4-FFF2-40B4-BE49-F238E27FC236}">
                      <a16:creationId xmlns:a16="http://schemas.microsoft.com/office/drawing/2014/main" id="{F3895728-ADF3-67D2-2953-DE64D973BE8A}"/>
                    </a:ext>
                  </a:extLst>
                </p14:cNvPr>
                <p14:cNvContentPartPr/>
                <p14:nvPr/>
              </p14:nvContentPartPr>
              <p14:xfrm>
                <a:off x="8059287" y="1662382"/>
                <a:ext cx="105120" cy="5400"/>
              </p14:xfrm>
            </p:contentPart>
          </mc:Choice>
          <mc:Fallback>
            <p:pic>
              <p:nvPicPr>
                <p:cNvPr id="143" name="Freihand 142">
                  <a:extLst>
                    <a:ext uri="{FF2B5EF4-FFF2-40B4-BE49-F238E27FC236}">
                      <a16:creationId xmlns:a16="http://schemas.microsoft.com/office/drawing/2014/main" id="{F3895728-ADF3-67D2-2953-DE64D973BE8A}"/>
                    </a:ext>
                  </a:extLst>
                </p:cNvPr>
                <p:cNvPicPr/>
                <p:nvPr/>
              </p:nvPicPr>
              <p:blipFill>
                <a:blip r:embed="rId1278"/>
                <a:stretch>
                  <a:fillRect/>
                </a:stretch>
              </p:blipFill>
              <p:spPr>
                <a:xfrm>
                  <a:off x="8054967" y="1658062"/>
                  <a:ext cx="11376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279">
              <p14:nvContentPartPr>
                <p14:cNvPr id="144" name="Freihand 143">
                  <a:extLst>
                    <a:ext uri="{FF2B5EF4-FFF2-40B4-BE49-F238E27FC236}">
                      <a16:creationId xmlns:a16="http://schemas.microsoft.com/office/drawing/2014/main" id="{905B3136-D55B-7F84-70CE-8F7BDE1BA00C}"/>
                    </a:ext>
                  </a:extLst>
                </p14:cNvPr>
                <p14:cNvContentPartPr/>
                <p14:nvPr/>
              </p14:nvContentPartPr>
              <p14:xfrm>
                <a:off x="8294007" y="1619542"/>
                <a:ext cx="108360" cy="97920"/>
              </p14:xfrm>
            </p:contentPart>
          </mc:Choice>
          <mc:Fallback>
            <p:pic>
              <p:nvPicPr>
                <p:cNvPr id="144" name="Freihand 143">
                  <a:extLst>
                    <a:ext uri="{FF2B5EF4-FFF2-40B4-BE49-F238E27FC236}">
                      <a16:creationId xmlns:a16="http://schemas.microsoft.com/office/drawing/2014/main" id="{905B3136-D55B-7F84-70CE-8F7BDE1BA00C}"/>
                    </a:ext>
                  </a:extLst>
                </p:cNvPr>
                <p:cNvPicPr/>
                <p:nvPr/>
              </p:nvPicPr>
              <p:blipFill>
                <a:blip r:embed="rId1280"/>
                <a:stretch>
                  <a:fillRect/>
                </a:stretch>
              </p:blipFill>
              <p:spPr>
                <a:xfrm>
                  <a:off x="8289687" y="1615222"/>
                  <a:ext cx="1170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281">
              <p14:nvContentPartPr>
                <p14:cNvPr id="145" name="Freihand 144">
                  <a:extLst>
                    <a:ext uri="{FF2B5EF4-FFF2-40B4-BE49-F238E27FC236}">
                      <a16:creationId xmlns:a16="http://schemas.microsoft.com/office/drawing/2014/main" id="{94CDF034-D701-813A-AF06-18EBA98C9387}"/>
                    </a:ext>
                  </a:extLst>
                </p14:cNvPr>
                <p14:cNvContentPartPr/>
                <p14:nvPr/>
              </p14:nvContentPartPr>
              <p14:xfrm>
                <a:off x="8422167" y="1703062"/>
                <a:ext cx="19800" cy="99360"/>
              </p14:xfrm>
            </p:contentPart>
          </mc:Choice>
          <mc:Fallback>
            <p:pic>
              <p:nvPicPr>
                <p:cNvPr id="145" name="Freihand 144">
                  <a:extLst>
                    <a:ext uri="{FF2B5EF4-FFF2-40B4-BE49-F238E27FC236}">
                      <a16:creationId xmlns:a16="http://schemas.microsoft.com/office/drawing/2014/main" id="{94CDF034-D701-813A-AF06-18EBA98C9387}"/>
                    </a:ext>
                  </a:extLst>
                </p:cNvPr>
                <p:cNvPicPr/>
                <p:nvPr/>
              </p:nvPicPr>
              <p:blipFill>
                <a:blip r:embed="rId1282"/>
                <a:stretch>
                  <a:fillRect/>
                </a:stretch>
              </p:blipFill>
              <p:spPr>
                <a:xfrm>
                  <a:off x="8417847" y="1698742"/>
                  <a:ext cx="284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283">
              <p14:nvContentPartPr>
                <p14:cNvPr id="146" name="Freihand 145">
                  <a:extLst>
                    <a:ext uri="{FF2B5EF4-FFF2-40B4-BE49-F238E27FC236}">
                      <a16:creationId xmlns:a16="http://schemas.microsoft.com/office/drawing/2014/main" id="{5391895B-895C-CD44-8D56-C16DAE1F3A72}"/>
                    </a:ext>
                  </a:extLst>
                </p14:cNvPr>
                <p14:cNvContentPartPr/>
                <p14:nvPr/>
              </p14:nvContentPartPr>
              <p14:xfrm>
                <a:off x="8514687" y="1618822"/>
                <a:ext cx="121680" cy="135360"/>
              </p14:xfrm>
            </p:contentPart>
          </mc:Choice>
          <mc:Fallback>
            <p:pic>
              <p:nvPicPr>
                <p:cNvPr id="146" name="Freihand 145">
                  <a:extLst>
                    <a:ext uri="{FF2B5EF4-FFF2-40B4-BE49-F238E27FC236}">
                      <a16:creationId xmlns:a16="http://schemas.microsoft.com/office/drawing/2014/main" id="{5391895B-895C-CD44-8D56-C16DAE1F3A72}"/>
                    </a:ext>
                  </a:extLst>
                </p:cNvPr>
                <p:cNvPicPr/>
                <p:nvPr/>
              </p:nvPicPr>
              <p:blipFill>
                <a:blip r:embed="rId1284"/>
                <a:stretch>
                  <a:fillRect/>
                </a:stretch>
              </p:blipFill>
              <p:spPr>
                <a:xfrm>
                  <a:off x="8510367" y="1614502"/>
                  <a:ext cx="1303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285">
              <p14:nvContentPartPr>
                <p14:cNvPr id="148" name="Freihand 147">
                  <a:extLst>
                    <a:ext uri="{FF2B5EF4-FFF2-40B4-BE49-F238E27FC236}">
                      <a16:creationId xmlns:a16="http://schemas.microsoft.com/office/drawing/2014/main" id="{7F7D9635-5B40-78FF-D20A-6EC9035C92BF}"/>
                    </a:ext>
                  </a:extLst>
                </p14:cNvPr>
                <p14:cNvContentPartPr/>
                <p14:nvPr/>
              </p14:nvContentPartPr>
              <p14:xfrm>
                <a:off x="8727087" y="1652302"/>
                <a:ext cx="75240" cy="64440"/>
              </p14:xfrm>
            </p:contentPart>
          </mc:Choice>
          <mc:Fallback>
            <p:pic>
              <p:nvPicPr>
                <p:cNvPr id="148" name="Freihand 147">
                  <a:extLst>
                    <a:ext uri="{FF2B5EF4-FFF2-40B4-BE49-F238E27FC236}">
                      <a16:creationId xmlns:a16="http://schemas.microsoft.com/office/drawing/2014/main" id="{7F7D9635-5B40-78FF-D20A-6EC9035C92BF}"/>
                    </a:ext>
                  </a:extLst>
                </p:cNvPr>
                <p:cNvPicPr/>
                <p:nvPr/>
              </p:nvPicPr>
              <p:blipFill>
                <a:blip r:embed="rId1286"/>
                <a:stretch>
                  <a:fillRect/>
                </a:stretch>
              </p:blipFill>
              <p:spPr>
                <a:xfrm>
                  <a:off x="8722767" y="1647982"/>
                  <a:ext cx="838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287">
              <p14:nvContentPartPr>
                <p14:cNvPr id="149" name="Freihand 148">
                  <a:extLst>
                    <a:ext uri="{FF2B5EF4-FFF2-40B4-BE49-F238E27FC236}">
                      <a16:creationId xmlns:a16="http://schemas.microsoft.com/office/drawing/2014/main" id="{4AA95263-DB39-DB81-136C-2D5EDE6A4E51}"/>
                    </a:ext>
                  </a:extLst>
                </p14:cNvPr>
                <p14:cNvContentPartPr/>
                <p14:nvPr/>
              </p14:nvContentPartPr>
              <p14:xfrm>
                <a:off x="8765247" y="1654822"/>
                <a:ext cx="74520" cy="202680"/>
              </p14:xfrm>
            </p:contentPart>
          </mc:Choice>
          <mc:Fallback>
            <p:pic>
              <p:nvPicPr>
                <p:cNvPr id="149" name="Freihand 148">
                  <a:extLst>
                    <a:ext uri="{FF2B5EF4-FFF2-40B4-BE49-F238E27FC236}">
                      <a16:creationId xmlns:a16="http://schemas.microsoft.com/office/drawing/2014/main" id="{4AA95263-DB39-DB81-136C-2D5EDE6A4E51}"/>
                    </a:ext>
                  </a:extLst>
                </p:cNvPr>
                <p:cNvPicPr/>
                <p:nvPr/>
              </p:nvPicPr>
              <p:blipFill>
                <a:blip r:embed="rId1288"/>
                <a:stretch>
                  <a:fillRect/>
                </a:stretch>
              </p:blipFill>
              <p:spPr>
                <a:xfrm>
                  <a:off x="8760927" y="1650502"/>
                  <a:ext cx="8316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289">
              <p14:nvContentPartPr>
                <p14:cNvPr id="151" name="Freihand 150">
                  <a:extLst>
                    <a:ext uri="{FF2B5EF4-FFF2-40B4-BE49-F238E27FC236}">
                      <a16:creationId xmlns:a16="http://schemas.microsoft.com/office/drawing/2014/main" id="{72F064CC-B64A-67FD-E3EA-61862C3F651E}"/>
                    </a:ext>
                  </a:extLst>
                </p14:cNvPr>
                <p14:cNvContentPartPr/>
                <p14:nvPr/>
              </p14:nvContentPartPr>
              <p14:xfrm>
                <a:off x="8973687" y="1664542"/>
                <a:ext cx="132840" cy="13680"/>
              </p14:xfrm>
            </p:contentPart>
          </mc:Choice>
          <mc:Fallback>
            <p:pic>
              <p:nvPicPr>
                <p:cNvPr id="151" name="Freihand 150">
                  <a:extLst>
                    <a:ext uri="{FF2B5EF4-FFF2-40B4-BE49-F238E27FC236}">
                      <a16:creationId xmlns:a16="http://schemas.microsoft.com/office/drawing/2014/main" id="{72F064CC-B64A-67FD-E3EA-61862C3F651E}"/>
                    </a:ext>
                  </a:extLst>
                </p:cNvPr>
                <p:cNvPicPr/>
                <p:nvPr/>
              </p:nvPicPr>
              <p:blipFill>
                <a:blip r:embed="rId1290"/>
                <a:stretch>
                  <a:fillRect/>
                </a:stretch>
              </p:blipFill>
              <p:spPr>
                <a:xfrm>
                  <a:off x="8969367" y="1660222"/>
                  <a:ext cx="1414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291">
              <p14:nvContentPartPr>
                <p14:cNvPr id="152" name="Freihand 151">
                  <a:extLst>
                    <a:ext uri="{FF2B5EF4-FFF2-40B4-BE49-F238E27FC236}">
                      <a16:creationId xmlns:a16="http://schemas.microsoft.com/office/drawing/2014/main" id="{E4B00621-04A5-3839-5AD6-2DA44324D25A}"/>
                    </a:ext>
                  </a:extLst>
                </p14:cNvPr>
                <p14:cNvContentPartPr/>
                <p14:nvPr/>
              </p14:nvContentPartPr>
              <p14:xfrm>
                <a:off x="9210207" y="1584262"/>
                <a:ext cx="97560" cy="176040"/>
              </p14:xfrm>
            </p:contentPart>
          </mc:Choice>
          <mc:Fallback>
            <p:pic>
              <p:nvPicPr>
                <p:cNvPr id="152" name="Freihand 151">
                  <a:extLst>
                    <a:ext uri="{FF2B5EF4-FFF2-40B4-BE49-F238E27FC236}">
                      <a16:creationId xmlns:a16="http://schemas.microsoft.com/office/drawing/2014/main" id="{E4B00621-04A5-3839-5AD6-2DA44324D25A}"/>
                    </a:ext>
                  </a:extLst>
                </p:cNvPr>
                <p:cNvPicPr/>
                <p:nvPr/>
              </p:nvPicPr>
              <p:blipFill>
                <a:blip r:embed="rId1292"/>
                <a:stretch>
                  <a:fillRect/>
                </a:stretch>
              </p:blipFill>
              <p:spPr>
                <a:xfrm>
                  <a:off x="9205887" y="1579942"/>
                  <a:ext cx="10620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293">
              <p14:nvContentPartPr>
                <p14:cNvPr id="153" name="Freihand 152">
                  <a:extLst>
                    <a:ext uri="{FF2B5EF4-FFF2-40B4-BE49-F238E27FC236}">
                      <a16:creationId xmlns:a16="http://schemas.microsoft.com/office/drawing/2014/main" id="{1B9AA0F4-6EF5-64C1-93A8-008001EB33CE}"/>
                    </a:ext>
                  </a:extLst>
                </p14:cNvPr>
                <p14:cNvContentPartPr/>
                <p14:nvPr/>
              </p14:nvContentPartPr>
              <p14:xfrm>
                <a:off x="9392727" y="1621342"/>
                <a:ext cx="84960" cy="91440"/>
              </p14:xfrm>
            </p:contentPart>
          </mc:Choice>
          <mc:Fallback>
            <p:pic>
              <p:nvPicPr>
                <p:cNvPr id="153" name="Freihand 152">
                  <a:extLst>
                    <a:ext uri="{FF2B5EF4-FFF2-40B4-BE49-F238E27FC236}">
                      <a16:creationId xmlns:a16="http://schemas.microsoft.com/office/drawing/2014/main" id="{1B9AA0F4-6EF5-64C1-93A8-008001EB33CE}"/>
                    </a:ext>
                  </a:extLst>
                </p:cNvPr>
                <p:cNvPicPr/>
                <p:nvPr/>
              </p:nvPicPr>
              <p:blipFill>
                <a:blip r:embed="rId1294"/>
                <a:stretch>
                  <a:fillRect/>
                </a:stretch>
              </p:blipFill>
              <p:spPr>
                <a:xfrm>
                  <a:off x="9388407" y="1617022"/>
                  <a:ext cx="936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295">
              <p14:nvContentPartPr>
                <p14:cNvPr id="154" name="Freihand 153">
                  <a:extLst>
                    <a:ext uri="{FF2B5EF4-FFF2-40B4-BE49-F238E27FC236}">
                      <a16:creationId xmlns:a16="http://schemas.microsoft.com/office/drawing/2014/main" id="{FAB803FE-4789-90F5-915F-6D713C99D5F6}"/>
                    </a:ext>
                  </a:extLst>
                </p14:cNvPr>
                <p14:cNvContentPartPr/>
                <p14:nvPr/>
              </p14:nvContentPartPr>
              <p14:xfrm>
                <a:off x="9520167" y="1621342"/>
                <a:ext cx="111600" cy="73080"/>
              </p14:xfrm>
            </p:contentPart>
          </mc:Choice>
          <mc:Fallback>
            <p:pic>
              <p:nvPicPr>
                <p:cNvPr id="154" name="Freihand 153">
                  <a:extLst>
                    <a:ext uri="{FF2B5EF4-FFF2-40B4-BE49-F238E27FC236}">
                      <a16:creationId xmlns:a16="http://schemas.microsoft.com/office/drawing/2014/main" id="{FAB803FE-4789-90F5-915F-6D713C99D5F6}"/>
                    </a:ext>
                  </a:extLst>
                </p:cNvPr>
                <p:cNvPicPr/>
                <p:nvPr/>
              </p:nvPicPr>
              <p:blipFill>
                <a:blip r:embed="rId1296"/>
                <a:stretch>
                  <a:fillRect/>
                </a:stretch>
              </p:blipFill>
              <p:spPr>
                <a:xfrm>
                  <a:off x="9515847" y="1617022"/>
                  <a:ext cx="1202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297">
              <p14:nvContentPartPr>
                <p14:cNvPr id="156" name="Freihand 155">
                  <a:extLst>
                    <a:ext uri="{FF2B5EF4-FFF2-40B4-BE49-F238E27FC236}">
                      <a16:creationId xmlns:a16="http://schemas.microsoft.com/office/drawing/2014/main" id="{C5F920D7-6661-B0E6-C087-76A4D4AB5712}"/>
                    </a:ext>
                  </a:extLst>
                </p14:cNvPr>
                <p14:cNvContentPartPr/>
                <p14:nvPr/>
              </p14:nvContentPartPr>
              <p14:xfrm>
                <a:off x="9751287" y="1509742"/>
                <a:ext cx="82440" cy="201240"/>
              </p14:xfrm>
            </p:contentPart>
          </mc:Choice>
          <mc:Fallback>
            <p:pic>
              <p:nvPicPr>
                <p:cNvPr id="156" name="Freihand 155">
                  <a:extLst>
                    <a:ext uri="{FF2B5EF4-FFF2-40B4-BE49-F238E27FC236}">
                      <a16:creationId xmlns:a16="http://schemas.microsoft.com/office/drawing/2014/main" id="{C5F920D7-6661-B0E6-C087-76A4D4AB5712}"/>
                    </a:ext>
                  </a:extLst>
                </p:cNvPr>
                <p:cNvPicPr/>
                <p:nvPr/>
              </p:nvPicPr>
              <p:blipFill>
                <a:blip r:embed="rId1298"/>
                <a:stretch>
                  <a:fillRect/>
                </a:stretch>
              </p:blipFill>
              <p:spPr>
                <a:xfrm>
                  <a:off x="9746967" y="1505422"/>
                  <a:ext cx="9108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299">
              <p14:nvContentPartPr>
                <p14:cNvPr id="158" name="Freihand 157">
                  <a:extLst>
                    <a:ext uri="{FF2B5EF4-FFF2-40B4-BE49-F238E27FC236}">
                      <a16:creationId xmlns:a16="http://schemas.microsoft.com/office/drawing/2014/main" id="{80CE5221-BB5A-FD49-1071-6C834F5CB5AB}"/>
                    </a:ext>
                  </a:extLst>
                </p14:cNvPr>
                <p14:cNvContentPartPr/>
                <p14:nvPr/>
              </p14:nvContentPartPr>
              <p14:xfrm>
                <a:off x="7347207" y="1434862"/>
                <a:ext cx="642240" cy="407880"/>
              </p14:xfrm>
            </p:contentPart>
          </mc:Choice>
          <mc:Fallback>
            <p:pic>
              <p:nvPicPr>
                <p:cNvPr id="158" name="Freihand 157">
                  <a:extLst>
                    <a:ext uri="{FF2B5EF4-FFF2-40B4-BE49-F238E27FC236}">
                      <a16:creationId xmlns:a16="http://schemas.microsoft.com/office/drawing/2014/main" id="{80CE5221-BB5A-FD49-1071-6C834F5CB5AB}"/>
                    </a:ext>
                  </a:extLst>
                </p:cNvPr>
                <p:cNvPicPr/>
                <p:nvPr/>
              </p:nvPicPr>
              <p:blipFill>
                <a:blip r:embed="rId1300"/>
                <a:stretch>
                  <a:fillRect/>
                </a:stretch>
              </p:blipFill>
              <p:spPr>
                <a:xfrm>
                  <a:off x="7342887" y="1430542"/>
                  <a:ext cx="650880" cy="416520"/>
                </a:xfrm>
                <a:prstGeom prst="rect">
                  <a:avLst/>
                </a:prstGeom>
              </p:spPr>
            </p:pic>
          </mc:Fallback>
        </mc:AlternateContent>
        <mc:AlternateContent xmlns:mc="http://schemas.openxmlformats.org/markup-compatibility/2006">
          <mc:Choice xmlns:p14="http://schemas.microsoft.com/office/powerpoint/2010/main" Requires="p14">
            <p:contentPart p14:bwMode="auto" r:id="rId1301">
              <p14:nvContentPartPr>
                <p14:cNvPr id="160" name="Freihand 159">
                  <a:extLst>
                    <a:ext uri="{FF2B5EF4-FFF2-40B4-BE49-F238E27FC236}">
                      <a16:creationId xmlns:a16="http://schemas.microsoft.com/office/drawing/2014/main" id="{B1E2E4C8-2BB8-F446-7D9F-87A2710088C5}"/>
                    </a:ext>
                  </a:extLst>
                </p14:cNvPr>
                <p14:cNvContentPartPr/>
                <p14:nvPr/>
              </p14:nvContentPartPr>
              <p14:xfrm>
                <a:off x="5390247" y="2019142"/>
                <a:ext cx="148680" cy="106560"/>
              </p14:xfrm>
            </p:contentPart>
          </mc:Choice>
          <mc:Fallback>
            <p:pic>
              <p:nvPicPr>
                <p:cNvPr id="160" name="Freihand 159">
                  <a:extLst>
                    <a:ext uri="{FF2B5EF4-FFF2-40B4-BE49-F238E27FC236}">
                      <a16:creationId xmlns:a16="http://schemas.microsoft.com/office/drawing/2014/main" id="{B1E2E4C8-2BB8-F446-7D9F-87A2710088C5}"/>
                    </a:ext>
                  </a:extLst>
                </p:cNvPr>
                <p:cNvPicPr/>
                <p:nvPr/>
              </p:nvPicPr>
              <p:blipFill>
                <a:blip r:embed="rId1302"/>
                <a:stretch>
                  <a:fillRect/>
                </a:stretch>
              </p:blipFill>
              <p:spPr>
                <a:xfrm>
                  <a:off x="5385927" y="2014822"/>
                  <a:ext cx="1573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303">
              <p14:nvContentPartPr>
                <p14:cNvPr id="161" name="Freihand 160">
                  <a:extLst>
                    <a:ext uri="{FF2B5EF4-FFF2-40B4-BE49-F238E27FC236}">
                      <a16:creationId xmlns:a16="http://schemas.microsoft.com/office/drawing/2014/main" id="{94230B44-7A64-C34B-8F2B-0E1F28248F9B}"/>
                    </a:ext>
                  </a:extLst>
                </p14:cNvPr>
                <p14:cNvContentPartPr/>
                <p14:nvPr/>
              </p14:nvContentPartPr>
              <p14:xfrm>
                <a:off x="5600487" y="2089342"/>
                <a:ext cx="7560" cy="76680"/>
              </p14:xfrm>
            </p:contentPart>
          </mc:Choice>
          <mc:Fallback>
            <p:pic>
              <p:nvPicPr>
                <p:cNvPr id="161" name="Freihand 160">
                  <a:extLst>
                    <a:ext uri="{FF2B5EF4-FFF2-40B4-BE49-F238E27FC236}">
                      <a16:creationId xmlns:a16="http://schemas.microsoft.com/office/drawing/2014/main" id="{94230B44-7A64-C34B-8F2B-0E1F28248F9B}"/>
                    </a:ext>
                  </a:extLst>
                </p:cNvPr>
                <p:cNvPicPr/>
                <p:nvPr/>
              </p:nvPicPr>
              <p:blipFill>
                <a:blip r:embed="rId1304"/>
                <a:stretch>
                  <a:fillRect/>
                </a:stretch>
              </p:blipFill>
              <p:spPr>
                <a:xfrm>
                  <a:off x="5596167" y="2085022"/>
                  <a:ext cx="162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305">
              <p14:nvContentPartPr>
                <p14:cNvPr id="162" name="Freihand 161">
                  <a:extLst>
                    <a:ext uri="{FF2B5EF4-FFF2-40B4-BE49-F238E27FC236}">
                      <a16:creationId xmlns:a16="http://schemas.microsoft.com/office/drawing/2014/main" id="{93D26E21-967C-2FDC-5FB0-9C23E18A6948}"/>
                    </a:ext>
                  </a:extLst>
                </p14:cNvPr>
                <p14:cNvContentPartPr/>
                <p14:nvPr/>
              </p14:nvContentPartPr>
              <p14:xfrm>
                <a:off x="5664927" y="1980622"/>
                <a:ext cx="102240" cy="142560"/>
              </p14:xfrm>
            </p:contentPart>
          </mc:Choice>
          <mc:Fallback>
            <p:pic>
              <p:nvPicPr>
                <p:cNvPr id="162" name="Freihand 161">
                  <a:extLst>
                    <a:ext uri="{FF2B5EF4-FFF2-40B4-BE49-F238E27FC236}">
                      <a16:creationId xmlns:a16="http://schemas.microsoft.com/office/drawing/2014/main" id="{93D26E21-967C-2FDC-5FB0-9C23E18A6948}"/>
                    </a:ext>
                  </a:extLst>
                </p:cNvPr>
                <p:cNvPicPr/>
                <p:nvPr/>
              </p:nvPicPr>
              <p:blipFill>
                <a:blip r:embed="rId1306"/>
                <a:stretch>
                  <a:fillRect/>
                </a:stretch>
              </p:blipFill>
              <p:spPr>
                <a:xfrm>
                  <a:off x="5660607" y="1976302"/>
                  <a:ext cx="1108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307">
              <p14:nvContentPartPr>
                <p14:cNvPr id="163" name="Freihand 162">
                  <a:extLst>
                    <a:ext uri="{FF2B5EF4-FFF2-40B4-BE49-F238E27FC236}">
                      <a16:creationId xmlns:a16="http://schemas.microsoft.com/office/drawing/2014/main" id="{D3C6FD7F-ABC5-1EE1-C6A0-B84910980165}"/>
                    </a:ext>
                  </a:extLst>
                </p14:cNvPr>
                <p14:cNvContentPartPr/>
                <p14:nvPr/>
              </p14:nvContentPartPr>
              <p14:xfrm>
                <a:off x="5839527" y="2032822"/>
                <a:ext cx="155160" cy="119520"/>
              </p14:xfrm>
            </p:contentPart>
          </mc:Choice>
          <mc:Fallback>
            <p:pic>
              <p:nvPicPr>
                <p:cNvPr id="163" name="Freihand 162">
                  <a:extLst>
                    <a:ext uri="{FF2B5EF4-FFF2-40B4-BE49-F238E27FC236}">
                      <a16:creationId xmlns:a16="http://schemas.microsoft.com/office/drawing/2014/main" id="{D3C6FD7F-ABC5-1EE1-C6A0-B84910980165}"/>
                    </a:ext>
                  </a:extLst>
                </p:cNvPr>
                <p:cNvPicPr/>
                <p:nvPr/>
              </p:nvPicPr>
              <p:blipFill>
                <a:blip r:embed="rId1308"/>
                <a:stretch>
                  <a:fillRect/>
                </a:stretch>
              </p:blipFill>
              <p:spPr>
                <a:xfrm>
                  <a:off x="5835207" y="2028502"/>
                  <a:ext cx="1638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309">
              <p14:nvContentPartPr>
                <p14:cNvPr id="164" name="Freihand 163">
                  <a:extLst>
                    <a:ext uri="{FF2B5EF4-FFF2-40B4-BE49-F238E27FC236}">
                      <a16:creationId xmlns:a16="http://schemas.microsoft.com/office/drawing/2014/main" id="{EB8E75D5-99DD-0C8C-1CC0-145BEDBD06C7}"/>
                    </a:ext>
                  </a:extLst>
                </p14:cNvPr>
                <p14:cNvContentPartPr/>
                <p14:nvPr/>
              </p14:nvContentPartPr>
              <p14:xfrm>
                <a:off x="6122487" y="2054782"/>
                <a:ext cx="140760" cy="64440"/>
              </p14:xfrm>
            </p:contentPart>
          </mc:Choice>
          <mc:Fallback>
            <p:pic>
              <p:nvPicPr>
                <p:cNvPr id="164" name="Freihand 163">
                  <a:extLst>
                    <a:ext uri="{FF2B5EF4-FFF2-40B4-BE49-F238E27FC236}">
                      <a16:creationId xmlns:a16="http://schemas.microsoft.com/office/drawing/2014/main" id="{EB8E75D5-99DD-0C8C-1CC0-145BEDBD06C7}"/>
                    </a:ext>
                  </a:extLst>
                </p:cNvPr>
                <p:cNvPicPr/>
                <p:nvPr/>
              </p:nvPicPr>
              <p:blipFill>
                <a:blip r:embed="rId1310"/>
                <a:stretch>
                  <a:fillRect/>
                </a:stretch>
              </p:blipFill>
              <p:spPr>
                <a:xfrm>
                  <a:off x="6118167" y="2050462"/>
                  <a:ext cx="1494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311">
              <p14:nvContentPartPr>
                <p14:cNvPr id="166" name="Freihand 165">
                  <a:extLst>
                    <a:ext uri="{FF2B5EF4-FFF2-40B4-BE49-F238E27FC236}">
                      <a16:creationId xmlns:a16="http://schemas.microsoft.com/office/drawing/2014/main" id="{8CE1B08B-2A20-A7B9-550D-269439878695}"/>
                    </a:ext>
                  </a:extLst>
                </p14:cNvPr>
                <p14:cNvContentPartPr/>
                <p14:nvPr/>
              </p14:nvContentPartPr>
              <p14:xfrm>
                <a:off x="6402567" y="2022742"/>
                <a:ext cx="163440" cy="99720"/>
              </p14:xfrm>
            </p:contentPart>
          </mc:Choice>
          <mc:Fallback>
            <p:pic>
              <p:nvPicPr>
                <p:cNvPr id="166" name="Freihand 165">
                  <a:extLst>
                    <a:ext uri="{FF2B5EF4-FFF2-40B4-BE49-F238E27FC236}">
                      <a16:creationId xmlns:a16="http://schemas.microsoft.com/office/drawing/2014/main" id="{8CE1B08B-2A20-A7B9-550D-269439878695}"/>
                    </a:ext>
                  </a:extLst>
                </p:cNvPr>
                <p:cNvPicPr/>
                <p:nvPr/>
              </p:nvPicPr>
              <p:blipFill>
                <a:blip r:embed="rId1312"/>
                <a:stretch>
                  <a:fillRect/>
                </a:stretch>
              </p:blipFill>
              <p:spPr>
                <a:xfrm>
                  <a:off x="6398247" y="2018422"/>
                  <a:ext cx="1720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313">
              <p14:nvContentPartPr>
                <p14:cNvPr id="167" name="Freihand 166">
                  <a:extLst>
                    <a:ext uri="{FF2B5EF4-FFF2-40B4-BE49-F238E27FC236}">
                      <a16:creationId xmlns:a16="http://schemas.microsoft.com/office/drawing/2014/main" id="{367A4EA3-0486-495E-0028-8C1750A59BC7}"/>
                    </a:ext>
                  </a:extLst>
                </p14:cNvPr>
                <p14:cNvContentPartPr/>
                <p14:nvPr/>
              </p14:nvContentPartPr>
              <p14:xfrm>
                <a:off x="6656367" y="1996462"/>
                <a:ext cx="68040" cy="135720"/>
              </p14:xfrm>
            </p:contentPart>
          </mc:Choice>
          <mc:Fallback>
            <p:pic>
              <p:nvPicPr>
                <p:cNvPr id="167" name="Freihand 166">
                  <a:extLst>
                    <a:ext uri="{FF2B5EF4-FFF2-40B4-BE49-F238E27FC236}">
                      <a16:creationId xmlns:a16="http://schemas.microsoft.com/office/drawing/2014/main" id="{367A4EA3-0486-495E-0028-8C1750A59BC7}"/>
                    </a:ext>
                  </a:extLst>
                </p:cNvPr>
                <p:cNvPicPr/>
                <p:nvPr/>
              </p:nvPicPr>
              <p:blipFill>
                <a:blip r:embed="rId1314"/>
                <a:stretch>
                  <a:fillRect/>
                </a:stretch>
              </p:blipFill>
              <p:spPr>
                <a:xfrm>
                  <a:off x="6652047" y="1992142"/>
                  <a:ext cx="766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315">
              <p14:nvContentPartPr>
                <p14:cNvPr id="168" name="Freihand 167">
                  <a:extLst>
                    <a:ext uri="{FF2B5EF4-FFF2-40B4-BE49-F238E27FC236}">
                      <a16:creationId xmlns:a16="http://schemas.microsoft.com/office/drawing/2014/main" id="{597B7E28-397F-4595-15CE-99EE222C8045}"/>
                    </a:ext>
                  </a:extLst>
                </p14:cNvPr>
                <p14:cNvContentPartPr/>
                <p14:nvPr/>
              </p14:nvContentPartPr>
              <p14:xfrm>
                <a:off x="6775167" y="2009062"/>
                <a:ext cx="144000" cy="106200"/>
              </p14:xfrm>
            </p:contentPart>
          </mc:Choice>
          <mc:Fallback>
            <p:pic>
              <p:nvPicPr>
                <p:cNvPr id="168" name="Freihand 167">
                  <a:extLst>
                    <a:ext uri="{FF2B5EF4-FFF2-40B4-BE49-F238E27FC236}">
                      <a16:creationId xmlns:a16="http://schemas.microsoft.com/office/drawing/2014/main" id="{597B7E28-397F-4595-15CE-99EE222C8045}"/>
                    </a:ext>
                  </a:extLst>
                </p:cNvPr>
                <p:cNvPicPr/>
                <p:nvPr/>
              </p:nvPicPr>
              <p:blipFill>
                <a:blip r:embed="rId1316"/>
                <a:stretch>
                  <a:fillRect/>
                </a:stretch>
              </p:blipFill>
              <p:spPr>
                <a:xfrm>
                  <a:off x="6770847" y="2004742"/>
                  <a:ext cx="1526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317">
              <p14:nvContentPartPr>
                <p14:cNvPr id="170" name="Freihand 169">
                  <a:extLst>
                    <a:ext uri="{FF2B5EF4-FFF2-40B4-BE49-F238E27FC236}">
                      <a16:creationId xmlns:a16="http://schemas.microsoft.com/office/drawing/2014/main" id="{EC7822FA-9E0C-6233-09D9-BFE9C5B7E491}"/>
                    </a:ext>
                  </a:extLst>
                </p14:cNvPr>
                <p14:cNvContentPartPr/>
                <p14:nvPr/>
              </p14:nvContentPartPr>
              <p14:xfrm>
                <a:off x="7058847" y="2060182"/>
                <a:ext cx="139320" cy="19800"/>
              </p14:xfrm>
            </p:contentPart>
          </mc:Choice>
          <mc:Fallback>
            <p:pic>
              <p:nvPicPr>
                <p:cNvPr id="170" name="Freihand 169">
                  <a:extLst>
                    <a:ext uri="{FF2B5EF4-FFF2-40B4-BE49-F238E27FC236}">
                      <a16:creationId xmlns:a16="http://schemas.microsoft.com/office/drawing/2014/main" id="{EC7822FA-9E0C-6233-09D9-BFE9C5B7E491}"/>
                    </a:ext>
                  </a:extLst>
                </p:cNvPr>
                <p:cNvPicPr/>
                <p:nvPr/>
              </p:nvPicPr>
              <p:blipFill>
                <a:blip r:embed="rId1318"/>
                <a:stretch>
                  <a:fillRect/>
                </a:stretch>
              </p:blipFill>
              <p:spPr>
                <a:xfrm>
                  <a:off x="7054527" y="2055862"/>
                  <a:ext cx="1479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319">
              <p14:nvContentPartPr>
                <p14:cNvPr id="171" name="Freihand 170">
                  <a:extLst>
                    <a:ext uri="{FF2B5EF4-FFF2-40B4-BE49-F238E27FC236}">
                      <a16:creationId xmlns:a16="http://schemas.microsoft.com/office/drawing/2014/main" id="{FBBC8784-DCC8-57CF-5BC8-FEECD667AE13}"/>
                    </a:ext>
                  </a:extLst>
                </p14:cNvPr>
                <p14:cNvContentPartPr/>
                <p14:nvPr/>
              </p14:nvContentPartPr>
              <p14:xfrm>
                <a:off x="7236327" y="1995382"/>
                <a:ext cx="121320" cy="160560"/>
              </p14:xfrm>
            </p:contentPart>
          </mc:Choice>
          <mc:Fallback>
            <p:pic>
              <p:nvPicPr>
                <p:cNvPr id="171" name="Freihand 170">
                  <a:extLst>
                    <a:ext uri="{FF2B5EF4-FFF2-40B4-BE49-F238E27FC236}">
                      <a16:creationId xmlns:a16="http://schemas.microsoft.com/office/drawing/2014/main" id="{FBBC8784-DCC8-57CF-5BC8-FEECD667AE13}"/>
                    </a:ext>
                  </a:extLst>
                </p:cNvPr>
                <p:cNvPicPr/>
                <p:nvPr/>
              </p:nvPicPr>
              <p:blipFill>
                <a:blip r:embed="rId1320"/>
                <a:stretch>
                  <a:fillRect/>
                </a:stretch>
              </p:blipFill>
              <p:spPr>
                <a:xfrm>
                  <a:off x="7232007" y="1991062"/>
                  <a:ext cx="1299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321">
              <p14:nvContentPartPr>
                <p14:cNvPr id="172" name="Freihand 171">
                  <a:extLst>
                    <a:ext uri="{FF2B5EF4-FFF2-40B4-BE49-F238E27FC236}">
                      <a16:creationId xmlns:a16="http://schemas.microsoft.com/office/drawing/2014/main" id="{E4CEEF52-0016-D68A-1FBD-570D3FC23ABD}"/>
                    </a:ext>
                  </a:extLst>
                </p14:cNvPr>
                <p14:cNvContentPartPr/>
                <p14:nvPr/>
              </p14:nvContentPartPr>
              <p14:xfrm>
                <a:off x="7432887" y="2036062"/>
                <a:ext cx="126720" cy="84960"/>
              </p14:xfrm>
            </p:contentPart>
          </mc:Choice>
          <mc:Fallback>
            <p:pic>
              <p:nvPicPr>
                <p:cNvPr id="172" name="Freihand 171">
                  <a:extLst>
                    <a:ext uri="{FF2B5EF4-FFF2-40B4-BE49-F238E27FC236}">
                      <a16:creationId xmlns:a16="http://schemas.microsoft.com/office/drawing/2014/main" id="{E4CEEF52-0016-D68A-1FBD-570D3FC23ABD}"/>
                    </a:ext>
                  </a:extLst>
                </p:cNvPr>
                <p:cNvPicPr/>
                <p:nvPr/>
              </p:nvPicPr>
              <p:blipFill>
                <a:blip r:embed="rId1322"/>
                <a:stretch>
                  <a:fillRect/>
                </a:stretch>
              </p:blipFill>
              <p:spPr>
                <a:xfrm>
                  <a:off x="7428567" y="2031742"/>
                  <a:ext cx="1353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323">
              <p14:nvContentPartPr>
                <p14:cNvPr id="173" name="Freihand 172">
                  <a:extLst>
                    <a:ext uri="{FF2B5EF4-FFF2-40B4-BE49-F238E27FC236}">
                      <a16:creationId xmlns:a16="http://schemas.microsoft.com/office/drawing/2014/main" id="{F4303143-820B-7999-2B40-A3801634E201}"/>
                    </a:ext>
                  </a:extLst>
                </p14:cNvPr>
                <p14:cNvContentPartPr/>
                <p14:nvPr/>
              </p14:nvContentPartPr>
              <p14:xfrm>
                <a:off x="7618287" y="2045422"/>
                <a:ext cx="105120" cy="69120"/>
              </p14:xfrm>
            </p:contentPart>
          </mc:Choice>
          <mc:Fallback>
            <p:pic>
              <p:nvPicPr>
                <p:cNvPr id="173" name="Freihand 172">
                  <a:extLst>
                    <a:ext uri="{FF2B5EF4-FFF2-40B4-BE49-F238E27FC236}">
                      <a16:creationId xmlns:a16="http://schemas.microsoft.com/office/drawing/2014/main" id="{F4303143-820B-7999-2B40-A3801634E201}"/>
                    </a:ext>
                  </a:extLst>
                </p:cNvPr>
                <p:cNvPicPr/>
                <p:nvPr/>
              </p:nvPicPr>
              <p:blipFill>
                <a:blip r:embed="rId1324"/>
                <a:stretch>
                  <a:fillRect/>
                </a:stretch>
              </p:blipFill>
              <p:spPr>
                <a:xfrm>
                  <a:off x="7613967" y="2041102"/>
                  <a:ext cx="1137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325">
              <p14:nvContentPartPr>
                <p14:cNvPr id="174" name="Freihand 173">
                  <a:extLst>
                    <a:ext uri="{FF2B5EF4-FFF2-40B4-BE49-F238E27FC236}">
                      <a16:creationId xmlns:a16="http://schemas.microsoft.com/office/drawing/2014/main" id="{9ACAB2AA-9F64-DB19-9B39-1B9060C7FCF6}"/>
                    </a:ext>
                  </a:extLst>
                </p14:cNvPr>
                <p14:cNvContentPartPr/>
                <p14:nvPr/>
              </p14:nvContentPartPr>
              <p14:xfrm>
                <a:off x="7868487" y="1942822"/>
                <a:ext cx="69480" cy="187200"/>
              </p14:xfrm>
            </p:contentPart>
          </mc:Choice>
          <mc:Fallback>
            <p:pic>
              <p:nvPicPr>
                <p:cNvPr id="174" name="Freihand 173">
                  <a:extLst>
                    <a:ext uri="{FF2B5EF4-FFF2-40B4-BE49-F238E27FC236}">
                      <a16:creationId xmlns:a16="http://schemas.microsoft.com/office/drawing/2014/main" id="{9ACAB2AA-9F64-DB19-9B39-1B9060C7FCF6}"/>
                    </a:ext>
                  </a:extLst>
                </p:cNvPr>
                <p:cNvPicPr/>
                <p:nvPr/>
              </p:nvPicPr>
              <p:blipFill>
                <a:blip r:embed="rId1326"/>
                <a:stretch>
                  <a:fillRect/>
                </a:stretch>
              </p:blipFill>
              <p:spPr>
                <a:xfrm>
                  <a:off x="7864167" y="1938502"/>
                  <a:ext cx="781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327">
              <p14:nvContentPartPr>
                <p14:cNvPr id="184" name="Freihand 183">
                  <a:extLst>
                    <a:ext uri="{FF2B5EF4-FFF2-40B4-BE49-F238E27FC236}">
                      <a16:creationId xmlns:a16="http://schemas.microsoft.com/office/drawing/2014/main" id="{DA43F1C4-D909-4C03-DE9C-5904EF46577C}"/>
                    </a:ext>
                  </a:extLst>
                </p14:cNvPr>
                <p14:cNvContentPartPr/>
                <p14:nvPr/>
              </p14:nvContentPartPr>
              <p14:xfrm>
                <a:off x="9579927" y="2062702"/>
                <a:ext cx="98280" cy="13680"/>
              </p14:xfrm>
            </p:contentPart>
          </mc:Choice>
          <mc:Fallback>
            <p:pic>
              <p:nvPicPr>
                <p:cNvPr id="184" name="Freihand 183">
                  <a:extLst>
                    <a:ext uri="{FF2B5EF4-FFF2-40B4-BE49-F238E27FC236}">
                      <a16:creationId xmlns:a16="http://schemas.microsoft.com/office/drawing/2014/main" id="{DA43F1C4-D909-4C03-DE9C-5904EF46577C}"/>
                    </a:ext>
                  </a:extLst>
                </p:cNvPr>
                <p:cNvPicPr/>
                <p:nvPr/>
              </p:nvPicPr>
              <p:blipFill>
                <a:blip r:embed="rId1328"/>
                <a:stretch>
                  <a:fillRect/>
                </a:stretch>
              </p:blipFill>
              <p:spPr>
                <a:xfrm>
                  <a:off x="9575607" y="2058382"/>
                  <a:ext cx="1069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329">
              <p14:nvContentPartPr>
                <p14:cNvPr id="176" name="Freihand 175">
                  <a:extLst>
                    <a:ext uri="{FF2B5EF4-FFF2-40B4-BE49-F238E27FC236}">
                      <a16:creationId xmlns:a16="http://schemas.microsoft.com/office/drawing/2014/main" id="{5D61CAB3-3BC5-50CF-3CF4-3E78CE8A6D9C}"/>
                    </a:ext>
                  </a:extLst>
                </p14:cNvPr>
                <p14:cNvContentPartPr/>
                <p14:nvPr/>
              </p14:nvContentPartPr>
              <p14:xfrm>
                <a:off x="8234247" y="2067382"/>
                <a:ext cx="138600" cy="18360"/>
              </p14:xfrm>
            </p:contentPart>
          </mc:Choice>
          <mc:Fallback>
            <p:pic>
              <p:nvPicPr>
                <p:cNvPr id="176" name="Freihand 175">
                  <a:extLst>
                    <a:ext uri="{FF2B5EF4-FFF2-40B4-BE49-F238E27FC236}">
                      <a16:creationId xmlns:a16="http://schemas.microsoft.com/office/drawing/2014/main" id="{5D61CAB3-3BC5-50CF-3CF4-3E78CE8A6D9C}"/>
                    </a:ext>
                  </a:extLst>
                </p:cNvPr>
                <p:cNvPicPr/>
                <p:nvPr/>
              </p:nvPicPr>
              <p:blipFill>
                <a:blip r:embed="rId1330"/>
                <a:stretch>
                  <a:fillRect/>
                </a:stretch>
              </p:blipFill>
              <p:spPr>
                <a:xfrm>
                  <a:off x="8229927" y="2063062"/>
                  <a:ext cx="1472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331">
              <p14:nvContentPartPr>
                <p14:cNvPr id="177" name="Freihand 176">
                  <a:extLst>
                    <a:ext uri="{FF2B5EF4-FFF2-40B4-BE49-F238E27FC236}">
                      <a16:creationId xmlns:a16="http://schemas.microsoft.com/office/drawing/2014/main" id="{43F6DE0A-CD01-FAD5-2468-F11CB547FAB2}"/>
                    </a:ext>
                  </a:extLst>
                </p14:cNvPr>
                <p14:cNvContentPartPr/>
                <p14:nvPr/>
              </p14:nvContentPartPr>
              <p14:xfrm>
                <a:off x="8259447" y="2118142"/>
                <a:ext cx="119520" cy="3960"/>
              </p14:xfrm>
            </p:contentPart>
          </mc:Choice>
          <mc:Fallback>
            <p:pic>
              <p:nvPicPr>
                <p:cNvPr id="177" name="Freihand 176">
                  <a:extLst>
                    <a:ext uri="{FF2B5EF4-FFF2-40B4-BE49-F238E27FC236}">
                      <a16:creationId xmlns:a16="http://schemas.microsoft.com/office/drawing/2014/main" id="{43F6DE0A-CD01-FAD5-2468-F11CB547FAB2}"/>
                    </a:ext>
                  </a:extLst>
                </p:cNvPr>
                <p:cNvPicPr/>
                <p:nvPr/>
              </p:nvPicPr>
              <p:blipFill>
                <a:blip r:embed="rId1332"/>
                <a:stretch>
                  <a:fillRect/>
                </a:stretch>
              </p:blipFill>
              <p:spPr>
                <a:xfrm>
                  <a:off x="8255127" y="2113822"/>
                  <a:ext cx="1281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333">
              <p14:nvContentPartPr>
                <p14:cNvPr id="178" name="Freihand 177">
                  <a:extLst>
                    <a:ext uri="{FF2B5EF4-FFF2-40B4-BE49-F238E27FC236}">
                      <a16:creationId xmlns:a16="http://schemas.microsoft.com/office/drawing/2014/main" id="{59E6430B-27EA-3549-F352-53BF1348D049}"/>
                    </a:ext>
                  </a:extLst>
                </p14:cNvPr>
                <p14:cNvContentPartPr/>
                <p14:nvPr/>
              </p14:nvContentPartPr>
              <p14:xfrm>
                <a:off x="8420007" y="2006182"/>
                <a:ext cx="102240" cy="131400"/>
              </p14:xfrm>
            </p:contentPart>
          </mc:Choice>
          <mc:Fallback>
            <p:pic>
              <p:nvPicPr>
                <p:cNvPr id="178" name="Freihand 177">
                  <a:extLst>
                    <a:ext uri="{FF2B5EF4-FFF2-40B4-BE49-F238E27FC236}">
                      <a16:creationId xmlns:a16="http://schemas.microsoft.com/office/drawing/2014/main" id="{59E6430B-27EA-3549-F352-53BF1348D049}"/>
                    </a:ext>
                  </a:extLst>
                </p:cNvPr>
                <p:cNvPicPr/>
                <p:nvPr/>
              </p:nvPicPr>
              <p:blipFill>
                <a:blip r:embed="rId1334"/>
                <a:stretch>
                  <a:fillRect/>
                </a:stretch>
              </p:blipFill>
              <p:spPr>
                <a:xfrm>
                  <a:off x="8415687" y="2001862"/>
                  <a:ext cx="1108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335">
              <p14:nvContentPartPr>
                <p14:cNvPr id="179" name="Freihand 178">
                  <a:extLst>
                    <a:ext uri="{FF2B5EF4-FFF2-40B4-BE49-F238E27FC236}">
                      <a16:creationId xmlns:a16="http://schemas.microsoft.com/office/drawing/2014/main" id="{258F9304-8FDE-B991-2C4C-ED5422E397E0}"/>
                    </a:ext>
                  </a:extLst>
                </p14:cNvPr>
                <p14:cNvContentPartPr/>
                <p14:nvPr/>
              </p14:nvContentPartPr>
              <p14:xfrm>
                <a:off x="8901327" y="1974142"/>
                <a:ext cx="108000" cy="156600"/>
              </p14:xfrm>
            </p:contentPart>
          </mc:Choice>
          <mc:Fallback>
            <p:pic>
              <p:nvPicPr>
                <p:cNvPr id="179" name="Freihand 178">
                  <a:extLst>
                    <a:ext uri="{FF2B5EF4-FFF2-40B4-BE49-F238E27FC236}">
                      <a16:creationId xmlns:a16="http://schemas.microsoft.com/office/drawing/2014/main" id="{258F9304-8FDE-B991-2C4C-ED5422E397E0}"/>
                    </a:ext>
                  </a:extLst>
                </p:cNvPr>
                <p:cNvPicPr/>
                <p:nvPr/>
              </p:nvPicPr>
              <p:blipFill>
                <a:blip r:embed="rId1336"/>
                <a:stretch>
                  <a:fillRect/>
                </a:stretch>
              </p:blipFill>
              <p:spPr>
                <a:xfrm>
                  <a:off x="8897007" y="1969822"/>
                  <a:ext cx="1166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337">
              <p14:nvContentPartPr>
                <p14:cNvPr id="180" name="Freihand 179">
                  <a:extLst>
                    <a:ext uri="{FF2B5EF4-FFF2-40B4-BE49-F238E27FC236}">
                      <a16:creationId xmlns:a16="http://schemas.microsoft.com/office/drawing/2014/main" id="{CDE0D247-47CB-E6A3-D34F-75D61B16F4D1}"/>
                    </a:ext>
                  </a:extLst>
                </p14:cNvPr>
                <p14:cNvContentPartPr/>
                <p14:nvPr/>
              </p14:nvContentPartPr>
              <p14:xfrm>
                <a:off x="9061527" y="2009062"/>
                <a:ext cx="127080" cy="94320"/>
              </p14:xfrm>
            </p:contentPart>
          </mc:Choice>
          <mc:Fallback>
            <p:pic>
              <p:nvPicPr>
                <p:cNvPr id="180" name="Freihand 179">
                  <a:extLst>
                    <a:ext uri="{FF2B5EF4-FFF2-40B4-BE49-F238E27FC236}">
                      <a16:creationId xmlns:a16="http://schemas.microsoft.com/office/drawing/2014/main" id="{CDE0D247-47CB-E6A3-D34F-75D61B16F4D1}"/>
                    </a:ext>
                  </a:extLst>
                </p:cNvPr>
                <p:cNvPicPr/>
                <p:nvPr/>
              </p:nvPicPr>
              <p:blipFill>
                <a:blip r:embed="rId1338"/>
                <a:stretch>
                  <a:fillRect/>
                </a:stretch>
              </p:blipFill>
              <p:spPr>
                <a:xfrm>
                  <a:off x="9057207" y="2004742"/>
                  <a:ext cx="1357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339">
              <p14:nvContentPartPr>
                <p14:cNvPr id="181" name="Freihand 180">
                  <a:extLst>
                    <a:ext uri="{FF2B5EF4-FFF2-40B4-BE49-F238E27FC236}">
                      <a16:creationId xmlns:a16="http://schemas.microsoft.com/office/drawing/2014/main" id="{BAA2D1A6-7277-7D16-4155-2B9F9AE7AE2F}"/>
                    </a:ext>
                  </a:extLst>
                </p14:cNvPr>
                <p14:cNvContentPartPr/>
                <p14:nvPr/>
              </p14:nvContentPartPr>
              <p14:xfrm>
                <a:off x="9248367" y="1978822"/>
                <a:ext cx="159120" cy="123840"/>
              </p14:xfrm>
            </p:contentPart>
          </mc:Choice>
          <mc:Fallback>
            <p:pic>
              <p:nvPicPr>
                <p:cNvPr id="181" name="Freihand 180">
                  <a:extLst>
                    <a:ext uri="{FF2B5EF4-FFF2-40B4-BE49-F238E27FC236}">
                      <a16:creationId xmlns:a16="http://schemas.microsoft.com/office/drawing/2014/main" id="{BAA2D1A6-7277-7D16-4155-2B9F9AE7AE2F}"/>
                    </a:ext>
                  </a:extLst>
                </p:cNvPr>
                <p:cNvPicPr/>
                <p:nvPr/>
              </p:nvPicPr>
              <p:blipFill>
                <a:blip r:embed="rId1340"/>
                <a:stretch>
                  <a:fillRect/>
                </a:stretch>
              </p:blipFill>
              <p:spPr>
                <a:xfrm>
                  <a:off x="9244047" y="1974502"/>
                  <a:ext cx="1677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341">
              <p14:nvContentPartPr>
                <p14:cNvPr id="185" name="Freihand 184">
                  <a:extLst>
                    <a:ext uri="{FF2B5EF4-FFF2-40B4-BE49-F238E27FC236}">
                      <a16:creationId xmlns:a16="http://schemas.microsoft.com/office/drawing/2014/main" id="{8BF03622-C1FF-D0A1-EC9C-5F48459060F8}"/>
                    </a:ext>
                  </a:extLst>
                </p14:cNvPr>
                <p14:cNvContentPartPr/>
                <p14:nvPr/>
              </p14:nvContentPartPr>
              <p14:xfrm>
                <a:off x="8584167" y="2052622"/>
                <a:ext cx="52560" cy="51480"/>
              </p14:xfrm>
            </p:contentPart>
          </mc:Choice>
          <mc:Fallback>
            <p:pic>
              <p:nvPicPr>
                <p:cNvPr id="185" name="Freihand 184">
                  <a:extLst>
                    <a:ext uri="{FF2B5EF4-FFF2-40B4-BE49-F238E27FC236}">
                      <a16:creationId xmlns:a16="http://schemas.microsoft.com/office/drawing/2014/main" id="{8BF03622-C1FF-D0A1-EC9C-5F48459060F8}"/>
                    </a:ext>
                  </a:extLst>
                </p:cNvPr>
                <p:cNvPicPr/>
                <p:nvPr/>
              </p:nvPicPr>
              <p:blipFill>
                <a:blip r:embed="rId1342"/>
                <a:stretch>
                  <a:fillRect/>
                </a:stretch>
              </p:blipFill>
              <p:spPr>
                <a:xfrm>
                  <a:off x="8579847" y="2048302"/>
                  <a:ext cx="612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343">
              <p14:nvContentPartPr>
                <p14:cNvPr id="186" name="Freihand 185">
                  <a:extLst>
                    <a:ext uri="{FF2B5EF4-FFF2-40B4-BE49-F238E27FC236}">
                      <a16:creationId xmlns:a16="http://schemas.microsoft.com/office/drawing/2014/main" id="{91CEA197-E3F5-06EA-7AE2-B951EFD50F2E}"/>
                    </a:ext>
                  </a:extLst>
                </p14:cNvPr>
                <p14:cNvContentPartPr/>
                <p14:nvPr/>
              </p14:nvContentPartPr>
              <p14:xfrm>
                <a:off x="8605407" y="2036422"/>
                <a:ext cx="193320" cy="154800"/>
              </p14:xfrm>
            </p:contentPart>
          </mc:Choice>
          <mc:Fallback>
            <p:pic>
              <p:nvPicPr>
                <p:cNvPr id="186" name="Freihand 185">
                  <a:extLst>
                    <a:ext uri="{FF2B5EF4-FFF2-40B4-BE49-F238E27FC236}">
                      <a16:creationId xmlns:a16="http://schemas.microsoft.com/office/drawing/2014/main" id="{91CEA197-E3F5-06EA-7AE2-B951EFD50F2E}"/>
                    </a:ext>
                  </a:extLst>
                </p:cNvPr>
                <p:cNvPicPr/>
                <p:nvPr/>
              </p:nvPicPr>
              <p:blipFill>
                <a:blip r:embed="rId1344"/>
                <a:stretch>
                  <a:fillRect/>
                </a:stretch>
              </p:blipFill>
              <p:spPr>
                <a:xfrm>
                  <a:off x="8600727" y="2032102"/>
                  <a:ext cx="2019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345">
              <p14:nvContentPartPr>
                <p14:cNvPr id="187" name="Freihand 186">
                  <a:extLst>
                    <a:ext uri="{FF2B5EF4-FFF2-40B4-BE49-F238E27FC236}">
                      <a16:creationId xmlns:a16="http://schemas.microsoft.com/office/drawing/2014/main" id="{315BE942-C29C-BBBE-53D4-9174515C2B39}"/>
                    </a:ext>
                  </a:extLst>
                </p14:cNvPr>
                <p14:cNvContentPartPr/>
                <p14:nvPr/>
              </p14:nvContentPartPr>
              <p14:xfrm>
                <a:off x="8710527" y="2100142"/>
                <a:ext cx="104760" cy="9000"/>
              </p14:xfrm>
            </p:contentPart>
          </mc:Choice>
          <mc:Fallback>
            <p:pic>
              <p:nvPicPr>
                <p:cNvPr id="187" name="Freihand 186">
                  <a:extLst>
                    <a:ext uri="{FF2B5EF4-FFF2-40B4-BE49-F238E27FC236}">
                      <a16:creationId xmlns:a16="http://schemas.microsoft.com/office/drawing/2014/main" id="{315BE942-C29C-BBBE-53D4-9174515C2B39}"/>
                    </a:ext>
                  </a:extLst>
                </p:cNvPr>
                <p:cNvPicPr/>
                <p:nvPr/>
              </p:nvPicPr>
              <p:blipFill>
                <a:blip r:embed="rId1346"/>
                <a:stretch>
                  <a:fillRect/>
                </a:stretch>
              </p:blipFill>
              <p:spPr>
                <a:xfrm>
                  <a:off x="8706207" y="2095822"/>
                  <a:ext cx="1134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347">
              <p14:nvContentPartPr>
                <p14:cNvPr id="188" name="Freihand 187">
                  <a:extLst>
                    <a:ext uri="{FF2B5EF4-FFF2-40B4-BE49-F238E27FC236}">
                      <a16:creationId xmlns:a16="http://schemas.microsoft.com/office/drawing/2014/main" id="{A44170F6-F269-9BED-1580-02DB49033E66}"/>
                    </a:ext>
                  </a:extLst>
                </p14:cNvPr>
                <p14:cNvContentPartPr/>
                <p14:nvPr/>
              </p14:nvContentPartPr>
              <p14:xfrm>
                <a:off x="9821127" y="1961542"/>
                <a:ext cx="141120" cy="163080"/>
              </p14:xfrm>
            </p:contentPart>
          </mc:Choice>
          <mc:Fallback>
            <p:pic>
              <p:nvPicPr>
                <p:cNvPr id="188" name="Freihand 187">
                  <a:extLst>
                    <a:ext uri="{FF2B5EF4-FFF2-40B4-BE49-F238E27FC236}">
                      <a16:creationId xmlns:a16="http://schemas.microsoft.com/office/drawing/2014/main" id="{A44170F6-F269-9BED-1580-02DB49033E66}"/>
                    </a:ext>
                  </a:extLst>
                </p:cNvPr>
                <p:cNvPicPr/>
                <p:nvPr/>
              </p:nvPicPr>
              <p:blipFill>
                <a:blip r:embed="rId1348"/>
                <a:stretch>
                  <a:fillRect/>
                </a:stretch>
              </p:blipFill>
              <p:spPr>
                <a:xfrm>
                  <a:off x="9816807" y="1957222"/>
                  <a:ext cx="1497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349">
              <p14:nvContentPartPr>
                <p14:cNvPr id="189" name="Freihand 188">
                  <a:extLst>
                    <a:ext uri="{FF2B5EF4-FFF2-40B4-BE49-F238E27FC236}">
                      <a16:creationId xmlns:a16="http://schemas.microsoft.com/office/drawing/2014/main" id="{C94B795F-EA13-204A-FC10-ED8B9BE17C26}"/>
                    </a:ext>
                  </a:extLst>
                </p14:cNvPr>
                <p14:cNvContentPartPr/>
                <p14:nvPr/>
              </p14:nvContentPartPr>
              <p14:xfrm>
                <a:off x="10054047" y="1944622"/>
                <a:ext cx="73080" cy="150480"/>
              </p14:xfrm>
            </p:contentPart>
          </mc:Choice>
          <mc:Fallback>
            <p:pic>
              <p:nvPicPr>
                <p:cNvPr id="189" name="Freihand 188">
                  <a:extLst>
                    <a:ext uri="{FF2B5EF4-FFF2-40B4-BE49-F238E27FC236}">
                      <a16:creationId xmlns:a16="http://schemas.microsoft.com/office/drawing/2014/main" id="{C94B795F-EA13-204A-FC10-ED8B9BE17C26}"/>
                    </a:ext>
                  </a:extLst>
                </p:cNvPr>
                <p:cNvPicPr/>
                <p:nvPr/>
              </p:nvPicPr>
              <p:blipFill>
                <a:blip r:embed="rId1350"/>
                <a:stretch>
                  <a:fillRect/>
                </a:stretch>
              </p:blipFill>
              <p:spPr>
                <a:xfrm>
                  <a:off x="10049727" y="1940302"/>
                  <a:ext cx="817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351">
              <p14:nvContentPartPr>
                <p14:cNvPr id="190" name="Freihand 189">
                  <a:extLst>
                    <a:ext uri="{FF2B5EF4-FFF2-40B4-BE49-F238E27FC236}">
                      <a16:creationId xmlns:a16="http://schemas.microsoft.com/office/drawing/2014/main" id="{3D4BB444-9507-B682-9F38-5BEB180CF3DD}"/>
                    </a:ext>
                  </a:extLst>
                </p14:cNvPr>
                <p14:cNvContentPartPr/>
                <p14:nvPr/>
              </p14:nvContentPartPr>
              <p14:xfrm>
                <a:off x="10077807" y="1926622"/>
                <a:ext cx="234360" cy="127440"/>
              </p14:xfrm>
            </p:contentPart>
          </mc:Choice>
          <mc:Fallback>
            <p:pic>
              <p:nvPicPr>
                <p:cNvPr id="190" name="Freihand 189">
                  <a:extLst>
                    <a:ext uri="{FF2B5EF4-FFF2-40B4-BE49-F238E27FC236}">
                      <a16:creationId xmlns:a16="http://schemas.microsoft.com/office/drawing/2014/main" id="{3D4BB444-9507-B682-9F38-5BEB180CF3DD}"/>
                    </a:ext>
                  </a:extLst>
                </p:cNvPr>
                <p:cNvPicPr/>
                <p:nvPr/>
              </p:nvPicPr>
              <p:blipFill>
                <a:blip r:embed="rId1352"/>
                <a:stretch>
                  <a:fillRect/>
                </a:stretch>
              </p:blipFill>
              <p:spPr>
                <a:xfrm>
                  <a:off x="10073487" y="1922302"/>
                  <a:ext cx="2430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353">
              <p14:nvContentPartPr>
                <p14:cNvPr id="191" name="Freihand 190">
                  <a:extLst>
                    <a:ext uri="{FF2B5EF4-FFF2-40B4-BE49-F238E27FC236}">
                      <a16:creationId xmlns:a16="http://schemas.microsoft.com/office/drawing/2014/main" id="{7555BBEF-DEFD-E8C6-A7AA-5793CEF54218}"/>
                    </a:ext>
                  </a:extLst>
                </p14:cNvPr>
                <p14:cNvContentPartPr/>
                <p14:nvPr/>
              </p14:nvContentPartPr>
              <p14:xfrm>
                <a:off x="10336647" y="1930222"/>
                <a:ext cx="140760" cy="135720"/>
              </p14:xfrm>
            </p:contentPart>
          </mc:Choice>
          <mc:Fallback>
            <p:pic>
              <p:nvPicPr>
                <p:cNvPr id="191" name="Freihand 190">
                  <a:extLst>
                    <a:ext uri="{FF2B5EF4-FFF2-40B4-BE49-F238E27FC236}">
                      <a16:creationId xmlns:a16="http://schemas.microsoft.com/office/drawing/2014/main" id="{7555BBEF-DEFD-E8C6-A7AA-5793CEF54218}"/>
                    </a:ext>
                  </a:extLst>
                </p:cNvPr>
                <p:cNvPicPr/>
                <p:nvPr/>
              </p:nvPicPr>
              <p:blipFill>
                <a:blip r:embed="rId1354"/>
                <a:stretch>
                  <a:fillRect/>
                </a:stretch>
              </p:blipFill>
              <p:spPr>
                <a:xfrm>
                  <a:off x="10332327" y="1925902"/>
                  <a:ext cx="1494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355">
              <p14:nvContentPartPr>
                <p14:cNvPr id="192" name="Freihand 191">
                  <a:extLst>
                    <a:ext uri="{FF2B5EF4-FFF2-40B4-BE49-F238E27FC236}">
                      <a16:creationId xmlns:a16="http://schemas.microsoft.com/office/drawing/2014/main" id="{AF3AD95F-67D9-0FDC-4C14-3996514A3799}"/>
                    </a:ext>
                  </a:extLst>
                </p14:cNvPr>
                <p14:cNvContentPartPr/>
                <p14:nvPr/>
              </p14:nvContentPartPr>
              <p14:xfrm>
                <a:off x="10595847" y="1950022"/>
                <a:ext cx="86040" cy="126360"/>
              </p14:xfrm>
            </p:contentPart>
          </mc:Choice>
          <mc:Fallback>
            <p:pic>
              <p:nvPicPr>
                <p:cNvPr id="192" name="Freihand 191">
                  <a:extLst>
                    <a:ext uri="{FF2B5EF4-FFF2-40B4-BE49-F238E27FC236}">
                      <a16:creationId xmlns:a16="http://schemas.microsoft.com/office/drawing/2014/main" id="{AF3AD95F-67D9-0FDC-4C14-3996514A3799}"/>
                    </a:ext>
                  </a:extLst>
                </p:cNvPr>
                <p:cNvPicPr/>
                <p:nvPr/>
              </p:nvPicPr>
              <p:blipFill>
                <a:blip r:embed="rId1356"/>
                <a:stretch>
                  <a:fillRect/>
                </a:stretch>
              </p:blipFill>
              <p:spPr>
                <a:xfrm>
                  <a:off x="10591527" y="1945702"/>
                  <a:ext cx="946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357">
              <p14:nvContentPartPr>
                <p14:cNvPr id="193" name="Freihand 192">
                  <a:extLst>
                    <a:ext uri="{FF2B5EF4-FFF2-40B4-BE49-F238E27FC236}">
                      <a16:creationId xmlns:a16="http://schemas.microsoft.com/office/drawing/2014/main" id="{BA9A31DA-181A-AFF0-89A9-8038365BF0EC}"/>
                    </a:ext>
                  </a:extLst>
                </p14:cNvPr>
                <p14:cNvContentPartPr/>
                <p14:nvPr/>
              </p14:nvContentPartPr>
              <p14:xfrm>
                <a:off x="10633647" y="1865422"/>
                <a:ext cx="8280" cy="7560"/>
              </p14:xfrm>
            </p:contentPart>
          </mc:Choice>
          <mc:Fallback>
            <p:pic>
              <p:nvPicPr>
                <p:cNvPr id="193" name="Freihand 192">
                  <a:extLst>
                    <a:ext uri="{FF2B5EF4-FFF2-40B4-BE49-F238E27FC236}">
                      <a16:creationId xmlns:a16="http://schemas.microsoft.com/office/drawing/2014/main" id="{BA9A31DA-181A-AFF0-89A9-8038365BF0EC}"/>
                    </a:ext>
                  </a:extLst>
                </p:cNvPr>
                <p:cNvPicPr/>
                <p:nvPr/>
              </p:nvPicPr>
              <p:blipFill>
                <a:blip r:embed="rId1358"/>
                <a:stretch>
                  <a:fillRect/>
                </a:stretch>
              </p:blipFill>
              <p:spPr>
                <a:xfrm>
                  <a:off x="10629327" y="1861102"/>
                  <a:ext cx="169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359">
              <p14:nvContentPartPr>
                <p14:cNvPr id="196" name="Freihand 195">
                  <a:extLst>
                    <a:ext uri="{FF2B5EF4-FFF2-40B4-BE49-F238E27FC236}">
                      <a16:creationId xmlns:a16="http://schemas.microsoft.com/office/drawing/2014/main" id="{671B7799-6720-3DAF-D722-8B52AF9D8C03}"/>
                    </a:ext>
                  </a:extLst>
                </p14:cNvPr>
                <p14:cNvContentPartPr/>
                <p14:nvPr/>
              </p14:nvContentPartPr>
              <p14:xfrm>
                <a:off x="8898087" y="1874422"/>
                <a:ext cx="616680" cy="358560"/>
              </p14:xfrm>
            </p:contentPart>
          </mc:Choice>
          <mc:Fallback>
            <p:pic>
              <p:nvPicPr>
                <p:cNvPr id="196" name="Freihand 195">
                  <a:extLst>
                    <a:ext uri="{FF2B5EF4-FFF2-40B4-BE49-F238E27FC236}">
                      <a16:creationId xmlns:a16="http://schemas.microsoft.com/office/drawing/2014/main" id="{671B7799-6720-3DAF-D722-8B52AF9D8C03}"/>
                    </a:ext>
                  </a:extLst>
                </p:cNvPr>
                <p:cNvPicPr/>
                <p:nvPr/>
              </p:nvPicPr>
              <p:blipFill>
                <a:blip r:embed="rId1360"/>
                <a:stretch>
                  <a:fillRect/>
                </a:stretch>
              </p:blipFill>
              <p:spPr>
                <a:xfrm>
                  <a:off x="8893767" y="1870102"/>
                  <a:ext cx="625320" cy="367200"/>
                </a:xfrm>
                <a:prstGeom prst="rect">
                  <a:avLst/>
                </a:prstGeom>
              </p:spPr>
            </p:pic>
          </mc:Fallback>
        </mc:AlternateContent>
        <mc:AlternateContent xmlns:mc="http://schemas.openxmlformats.org/markup-compatibility/2006">
          <mc:Choice xmlns:p14="http://schemas.microsoft.com/office/powerpoint/2010/main" Requires="p14">
            <p:contentPart p14:bwMode="auto" r:id="rId1361">
              <p14:nvContentPartPr>
                <p14:cNvPr id="198" name="Freihand 197">
                  <a:extLst>
                    <a:ext uri="{FF2B5EF4-FFF2-40B4-BE49-F238E27FC236}">
                      <a16:creationId xmlns:a16="http://schemas.microsoft.com/office/drawing/2014/main" id="{C1C38942-6366-18DC-9013-E138FE350125}"/>
                    </a:ext>
                  </a:extLst>
                </p14:cNvPr>
                <p14:cNvContentPartPr/>
                <p14:nvPr/>
              </p14:nvContentPartPr>
              <p14:xfrm>
                <a:off x="6373047" y="1889182"/>
                <a:ext cx="635400" cy="350280"/>
              </p14:xfrm>
            </p:contentPart>
          </mc:Choice>
          <mc:Fallback>
            <p:pic>
              <p:nvPicPr>
                <p:cNvPr id="198" name="Freihand 197">
                  <a:extLst>
                    <a:ext uri="{FF2B5EF4-FFF2-40B4-BE49-F238E27FC236}">
                      <a16:creationId xmlns:a16="http://schemas.microsoft.com/office/drawing/2014/main" id="{C1C38942-6366-18DC-9013-E138FE350125}"/>
                    </a:ext>
                  </a:extLst>
                </p:cNvPr>
                <p:cNvPicPr/>
                <p:nvPr/>
              </p:nvPicPr>
              <p:blipFill>
                <a:blip r:embed="rId1362"/>
                <a:stretch>
                  <a:fillRect/>
                </a:stretch>
              </p:blipFill>
              <p:spPr>
                <a:xfrm>
                  <a:off x="6368727" y="1884862"/>
                  <a:ext cx="644040" cy="358920"/>
                </a:xfrm>
                <a:prstGeom prst="rect">
                  <a:avLst/>
                </a:prstGeom>
              </p:spPr>
            </p:pic>
          </mc:Fallback>
        </mc:AlternateContent>
        <mc:AlternateContent xmlns:mc="http://schemas.openxmlformats.org/markup-compatibility/2006">
          <mc:Choice xmlns:p14="http://schemas.microsoft.com/office/powerpoint/2010/main" Requires="p14">
            <p:contentPart p14:bwMode="auto" r:id="rId1363">
              <p14:nvContentPartPr>
                <p14:cNvPr id="199" name="Freihand 198">
                  <a:extLst>
                    <a:ext uri="{FF2B5EF4-FFF2-40B4-BE49-F238E27FC236}">
                      <a16:creationId xmlns:a16="http://schemas.microsoft.com/office/drawing/2014/main" id="{EB23D2CD-0C34-AAD1-4DF1-9DABD57833AF}"/>
                    </a:ext>
                  </a:extLst>
                </p14:cNvPr>
                <p14:cNvContentPartPr/>
                <p14:nvPr/>
              </p14:nvContentPartPr>
              <p14:xfrm>
                <a:off x="11105247" y="1908622"/>
                <a:ext cx="11160" cy="165960"/>
              </p14:xfrm>
            </p:contentPart>
          </mc:Choice>
          <mc:Fallback>
            <p:pic>
              <p:nvPicPr>
                <p:cNvPr id="199" name="Freihand 198">
                  <a:extLst>
                    <a:ext uri="{FF2B5EF4-FFF2-40B4-BE49-F238E27FC236}">
                      <a16:creationId xmlns:a16="http://schemas.microsoft.com/office/drawing/2014/main" id="{EB23D2CD-0C34-AAD1-4DF1-9DABD57833AF}"/>
                    </a:ext>
                  </a:extLst>
                </p:cNvPr>
                <p:cNvPicPr/>
                <p:nvPr/>
              </p:nvPicPr>
              <p:blipFill>
                <a:blip r:embed="rId1364"/>
                <a:stretch>
                  <a:fillRect/>
                </a:stretch>
              </p:blipFill>
              <p:spPr>
                <a:xfrm>
                  <a:off x="11100927" y="1904302"/>
                  <a:ext cx="198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365">
              <p14:nvContentPartPr>
                <p14:cNvPr id="200" name="Freihand 199">
                  <a:extLst>
                    <a:ext uri="{FF2B5EF4-FFF2-40B4-BE49-F238E27FC236}">
                      <a16:creationId xmlns:a16="http://schemas.microsoft.com/office/drawing/2014/main" id="{04F53C37-8E75-8015-26FB-BB2662C21070}"/>
                    </a:ext>
                  </a:extLst>
                </p14:cNvPr>
                <p14:cNvContentPartPr/>
                <p14:nvPr/>
              </p14:nvContentPartPr>
              <p14:xfrm>
                <a:off x="10987167" y="1888822"/>
                <a:ext cx="230400" cy="207720"/>
              </p14:xfrm>
            </p:contentPart>
          </mc:Choice>
          <mc:Fallback>
            <p:pic>
              <p:nvPicPr>
                <p:cNvPr id="200" name="Freihand 199">
                  <a:extLst>
                    <a:ext uri="{FF2B5EF4-FFF2-40B4-BE49-F238E27FC236}">
                      <a16:creationId xmlns:a16="http://schemas.microsoft.com/office/drawing/2014/main" id="{04F53C37-8E75-8015-26FB-BB2662C21070}"/>
                    </a:ext>
                  </a:extLst>
                </p:cNvPr>
                <p:cNvPicPr/>
                <p:nvPr/>
              </p:nvPicPr>
              <p:blipFill>
                <a:blip r:embed="rId1366"/>
                <a:stretch>
                  <a:fillRect/>
                </a:stretch>
              </p:blipFill>
              <p:spPr>
                <a:xfrm>
                  <a:off x="10982847" y="1884502"/>
                  <a:ext cx="23904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367">
              <p14:nvContentPartPr>
                <p14:cNvPr id="201" name="Freihand 200">
                  <a:extLst>
                    <a:ext uri="{FF2B5EF4-FFF2-40B4-BE49-F238E27FC236}">
                      <a16:creationId xmlns:a16="http://schemas.microsoft.com/office/drawing/2014/main" id="{FB9B7156-4E97-4382-678C-CBF425CF5101}"/>
                    </a:ext>
                  </a:extLst>
                </p14:cNvPr>
                <p14:cNvContentPartPr/>
                <p14:nvPr/>
              </p14:nvContentPartPr>
              <p14:xfrm>
                <a:off x="11307927" y="1877662"/>
                <a:ext cx="153720" cy="217440"/>
              </p14:xfrm>
            </p:contentPart>
          </mc:Choice>
          <mc:Fallback>
            <p:pic>
              <p:nvPicPr>
                <p:cNvPr id="201" name="Freihand 200">
                  <a:extLst>
                    <a:ext uri="{FF2B5EF4-FFF2-40B4-BE49-F238E27FC236}">
                      <a16:creationId xmlns:a16="http://schemas.microsoft.com/office/drawing/2014/main" id="{FB9B7156-4E97-4382-678C-CBF425CF5101}"/>
                    </a:ext>
                  </a:extLst>
                </p:cNvPr>
                <p:cNvPicPr/>
                <p:nvPr/>
              </p:nvPicPr>
              <p:blipFill>
                <a:blip r:embed="rId1368"/>
                <a:stretch>
                  <a:fillRect/>
                </a:stretch>
              </p:blipFill>
              <p:spPr>
                <a:xfrm>
                  <a:off x="11303607" y="1873342"/>
                  <a:ext cx="16236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369">
              <p14:nvContentPartPr>
                <p14:cNvPr id="203" name="Freihand 202">
                  <a:extLst>
                    <a:ext uri="{FF2B5EF4-FFF2-40B4-BE49-F238E27FC236}">
                      <a16:creationId xmlns:a16="http://schemas.microsoft.com/office/drawing/2014/main" id="{F5B962E1-9C07-2717-7195-F864E36B5ED0}"/>
                    </a:ext>
                  </a:extLst>
                </p14:cNvPr>
                <p14:cNvContentPartPr/>
                <p14:nvPr/>
              </p14:nvContentPartPr>
              <p14:xfrm>
                <a:off x="4848447" y="2380582"/>
                <a:ext cx="141120" cy="201240"/>
              </p14:xfrm>
            </p:contentPart>
          </mc:Choice>
          <mc:Fallback>
            <p:pic>
              <p:nvPicPr>
                <p:cNvPr id="203" name="Freihand 202">
                  <a:extLst>
                    <a:ext uri="{FF2B5EF4-FFF2-40B4-BE49-F238E27FC236}">
                      <a16:creationId xmlns:a16="http://schemas.microsoft.com/office/drawing/2014/main" id="{F5B962E1-9C07-2717-7195-F864E36B5ED0}"/>
                    </a:ext>
                  </a:extLst>
                </p:cNvPr>
                <p:cNvPicPr/>
                <p:nvPr/>
              </p:nvPicPr>
              <p:blipFill>
                <a:blip r:embed="rId1370"/>
                <a:stretch>
                  <a:fillRect/>
                </a:stretch>
              </p:blipFill>
              <p:spPr>
                <a:xfrm>
                  <a:off x="4844127" y="2376262"/>
                  <a:ext cx="1497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371">
              <p14:nvContentPartPr>
                <p14:cNvPr id="204" name="Freihand 203">
                  <a:extLst>
                    <a:ext uri="{FF2B5EF4-FFF2-40B4-BE49-F238E27FC236}">
                      <a16:creationId xmlns:a16="http://schemas.microsoft.com/office/drawing/2014/main" id="{6C529484-9209-A251-C35C-E4E9F10F0681}"/>
                    </a:ext>
                  </a:extLst>
                </p14:cNvPr>
                <p14:cNvContentPartPr/>
                <p14:nvPr/>
              </p14:nvContentPartPr>
              <p14:xfrm>
                <a:off x="5049687" y="2385622"/>
                <a:ext cx="156240" cy="190800"/>
              </p14:xfrm>
            </p:contentPart>
          </mc:Choice>
          <mc:Fallback>
            <p:pic>
              <p:nvPicPr>
                <p:cNvPr id="204" name="Freihand 203">
                  <a:extLst>
                    <a:ext uri="{FF2B5EF4-FFF2-40B4-BE49-F238E27FC236}">
                      <a16:creationId xmlns:a16="http://schemas.microsoft.com/office/drawing/2014/main" id="{6C529484-9209-A251-C35C-E4E9F10F0681}"/>
                    </a:ext>
                  </a:extLst>
                </p:cNvPr>
                <p:cNvPicPr/>
                <p:nvPr/>
              </p:nvPicPr>
              <p:blipFill>
                <a:blip r:embed="rId1372"/>
                <a:stretch>
                  <a:fillRect/>
                </a:stretch>
              </p:blipFill>
              <p:spPr>
                <a:xfrm>
                  <a:off x="5045367" y="2381302"/>
                  <a:ext cx="1648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373">
              <p14:nvContentPartPr>
                <p14:cNvPr id="206" name="Freihand 205">
                  <a:extLst>
                    <a:ext uri="{FF2B5EF4-FFF2-40B4-BE49-F238E27FC236}">
                      <a16:creationId xmlns:a16="http://schemas.microsoft.com/office/drawing/2014/main" id="{6B719919-FC72-0963-4ACC-02D73EC929C7}"/>
                    </a:ext>
                  </a:extLst>
                </p14:cNvPr>
                <p14:cNvContentPartPr/>
                <p14:nvPr/>
              </p14:nvContentPartPr>
              <p14:xfrm>
                <a:off x="5391327" y="2454382"/>
                <a:ext cx="23040" cy="22680"/>
              </p14:xfrm>
            </p:contentPart>
          </mc:Choice>
          <mc:Fallback>
            <p:pic>
              <p:nvPicPr>
                <p:cNvPr id="206" name="Freihand 205">
                  <a:extLst>
                    <a:ext uri="{FF2B5EF4-FFF2-40B4-BE49-F238E27FC236}">
                      <a16:creationId xmlns:a16="http://schemas.microsoft.com/office/drawing/2014/main" id="{6B719919-FC72-0963-4ACC-02D73EC929C7}"/>
                    </a:ext>
                  </a:extLst>
                </p:cNvPr>
                <p:cNvPicPr/>
                <p:nvPr/>
              </p:nvPicPr>
              <p:blipFill>
                <a:blip r:embed="rId1374"/>
                <a:stretch>
                  <a:fillRect/>
                </a:stretch>
              </p:blipFill>
              <p:spPr>
                <a:xfrm>
                  <a:off x="5387007" y="2450062"/>
                  <a:ext cx="316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375">
              <p14:nvContentPartPr>
                <p14:cNvPr id="207" name="Freihand 206">
                  <a:extLst>
                    <a:ext uri="{FF2B5EF4-FFF2-40B4-BE49-F238E27FC236}">
                      <a16:creationId xmlns:a16="http://schemas.microsoft.com/office/drawing/2014/main" id="{30FF1637-411C-B741-876E-689FDAAAE6D8}"/>
                    </a:ext>
                  </a:extLst>
                </p14:cNvPr>
                <p14:cNvContentPartPr/>
                <p14:nvPr/>
              </p14:nvContentPartPr>
              <p14:xfrm>
                <a:off x="5409687" y="2570662"/>
                <a:ext cx="10800" cy="13680"/>
              </p14:xfrm>
            </p:contentPart>
          </mc:Choice>
          <mc:Fallback>
            <p:pic>
              <p:nvPicPr>
                <p:cNvPr id="207" name="Freihand 206">
                  <a:extLst>
                    <a:ext uri="{FF2B5EF4-FFF2-40B4-BE49-F238E27FC236}">
                      <a16:creationId xmlns:a16="http://schemas.microsoft.com/office/drawing/2014/main" id="{30FF1637-411C-B741-876E-689FDAAAE6D8}"/>
                    </a:ext>
                  </a:extLst>
                </p:cNvPr>
                <p:cNvPicPr/>
                <p:nvPr/>
              </p:nvPicPr>
              <p:blipFill>
                <a:blip r:embed="rId1376"/>
                <a:stretch>
                  <a:fillRect/>
                </a:stretch>
              </p:blipFill>
              <p:spPr>
                <a:xfrm>
                  <a:off x="5405367" y="2566342"/>
                  <a:ext cx="194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377">
              <p14:nvContentPartPr>
                <p14:cNvPr id="208" name="Freihand 207">
                  <a:extLst>
                    <a:ext uri="{FF2B5EF4-FFF2-40B4-BE49-F238E27FC236}">
                      <a16:creationId xmlns:a16="http://schemas.microsoft.com/office/drawing/2014/main" id="{30FDC28D-774A-AC59-EC06-1A920C9EB342}"/>
                    </a:ext>
                  </a:extLst>
                </p14:cNvPr>
                <p14:cNvContentPartPr/>
                <p14:nvPr/>
              </p14:nvContentPartPr>
              <p14:xfrm>
                <a:off x="5803527" y="2436022"/>
                <a:ext cx="90720" cy="99000"/>
              </p14:xfrm>
            </p:contentPart>
          </mc:Choice>
          <mc:Fallback>
            <p:pic>
              <p:nvPicPr>
                <p:cNvPr id="208" name="Freihand 207">
                  <a:extLst>
                    <a:ext uri="{FF2B5EF4-FFF2-40B4-BE49-F238E27FC236}">
                      <a16:creationId xmlns:a16="http://schemas.microsoft.com/office/drawing/2014/main" id="{30FDC28D-774A-AC59-EC06-1A920C9EB342}"/>
                    </a:ext>
                  </a:extLst>
                </p:cNvPr>
                <p:cNvPicPr/>
                <p:nvPr/>
              </p:nvPicPr>
              <p:blipFill>
                <a:blip r:embed="rId1378"/>
                <a:stretch>
                  <a:fillRect/>
                </a:stretch>
              </p:blipFill>
              <p:spPr>
                <a:xfrm>
                  <a:off x="5799207" y="2431702"/>
                  <a:ext cx="993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379">
              <p14:nvContentPartPr>
                <p14:cNvPr id="209" name="Freihand 208">
                  <a:extLst>
                    <a:ext uri="{FF2B5EF4-FFF2-40B4-BE49-F238E27FC236}">
                      <a16:creationId xmlns:a16="http://schemas.microsoft.com/office/drawing/2014/main" id="{6145F396-FF00-95F1-94F5-F7BBC41C704A}"/>
                    </a:ext>
                  </a:extLst>
                </p14:cNvPr>
                <p14:cNvContentPartPr/>
                <p14:nvPr/>
              </p14:nvContentPartPr>
              <p14:xfrm>
                <a:off x="5856087" y="2472022"/>
                <a:ext cx="393480" cy="224280"/>
              </p14:xfrm>
            </p:contentPart>
          </mc:Choice>
          <mc:Fallback>
            <p:pic>
              <p:nvPicPr>
                <p:cNvPr id="209" name="Freihand 208">
                  <a:extLst>
                    <a:ext uri="{FF2B5EF4-FFF2-40B4-BE49-F238E27FC236}">
                      <a16:creationId xmlns:a16="http://schemas.microsoft.com/office/drawing/2014/main" id="{6145F396-FF00-95F1-94F5-F7BBC41C704A}"/>
                    </a:ext>
                  </a:extLst>
                </p:cNvPr>
                <p:cNvPicPr/>
                <p:nvPr/>
              </p:nvPicPr>
              <p:blipFill>
                <a:blip r:embed="rId1380"/>
                <a:stretch>
                  <a:fillRect/>
                </a:stretch>
              </p:blipFill>
              <p:spPr>
                <a:xfrm>
                  <a:off x="5851767" y="2467702"/>
                  <a:ext cx="40212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381">
              <p14:nvContentPartPr>
                <p14:cNvPr id="210" name="Freihand 209">
                  <a:extLst>
                    <a:ext uri="{FF2B5EF4-FFF2-40B4-BE49-F238E27FC236}">
                      <a16:creationId xmlns:a16="http://schemas.microsoft.com/office/drawing/2014/main" id="{4ADA19AF-DED1-452E-C07B-B2272EAED0D5}"/>
                    </a:ext>
                  </a:extLst>
                </p14:cNvPr>
                <p14:cNvContentPartPr/>
                <p14:nvPr/>
              </p14:nvContentPartPr>
              <p14:xfrm>
                <a:off x="6091887" y="2555542"/>
                <a:ext cx="164520" cy="12600"/>
              </p14:xfrm>
            </p:contentPart>
          </mc:Choice>
          <mc:Fallback>
            <p:pic>
              <p:nvPicPr>
                <p:cNvPr id="210" name="Freihand 209">
                  <a:extLst>
                    <a:ext uri="{FF2B5EF4-FFF2-40B4-BE49-F238E27FC236}">
                      <a16:creationId xmlns:a16="http://schemas.microsoft.com/office/drawing/2014/main" id="{4ADA19AF-DED1-452E-C07B-B2272EAED0D5}"/>
                    </a:ext>
                  </a:extLst>
                </p:cNvPr>
                <p:cNvPicPr/>
                <p:nvPr/>
              </p:nvPicPr>
              <p:blipFill>
                <a:blip r:embed="rId1382"/>
                <a:stretch>
                  <a:fillRect/>
                </a:stretch>
              </p:blipFill>
              <p:spPr>
                <a:xfrm>
                  <a:off x="6087567" y="2551222"/>
                  <a:ext cx="1731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383">
              <p14:nvContentPartPr>
                <p14:cNvPr id="211" name="Freihand 210">
                  <a:extLst>
                    <a:ext uri="{FF2B5EF4-FFF2-40B4-BE49-F238E27FC236}">
                      <a16:creationId xmlns:a16="http://schemas.microsoft.com/office/drawing/2014/main" id="{890DC147-FDFD-5D22-8E46-C80204E33570}"/>
                    </a:ext>
                  </a:extLst>
                </p14:cNvPr>
                <p14:cNvContentPartPr/>
                <p14:nvPr/>
              </p14:nvContentPartPr>
              <p14:xfrm>
                <a:off x="6468447" y="2407942"/>
                <a:ext cx="65160" cy="124200"/>
              </p14:xfrm>
            </p:contentPart>
          </mc:Choice>
          <mc:Fallback>
            <p:pic>
              <p:nvPicPr>
                <p:cNvPr id="211" name="Freihand 210">
                  <a:extLst>
                    <a:ext uri="{FF2B5EF4-FFF2-40B4-BE49-F238E27FC236}">
                      <a16:creationId xmlns:a16="http://schemas.microsoft.com/office/drawing/2014/main" id="{890DC147-FDFD-5D22-8E46-C80204E33570}"/>
                    </a:ext>
                  </a:extLst>
                </p:cNvPr>
                <p:cNvPicPr/>
                <p:nvPr/>
              </p:nvPicPr>
              <p:blipFill>
                <a:blip r:embed="rId1384"/>
                <a:stretch>
                  <a:fillRect/>
                </a:stretch>
              </p:blipFill>
              <p:spPr>
                <a:xfrm>
                  <a:off x="6464127" y="2403622"/>
                  <a:ext cx="738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385">
              <p14:nvContentPartPr>
                <p14:cNvPr id="212" name="Freihand 211">
                  <a:extLst>
                    <a:ext uri="{FF2B5EF4-FFF2-40B4-BE49-F238E27FC236}">
                      <a16:creationId xmlns:a16="http://schemas.microsoft.com/office/drawing/2014/main" id="{F7137E80-570D-CEA7-FDFA-AB5C729090C7}"/>
                    </a:ext>
                  </a:extLst>
                </p14:cNvPr>
                <p14:cNvContentPartPr/>
                <p14:nvPr/>
              </p14:nvContentPartPr>
              <p14:xfrm>
                <a:off x="6518127" y="2477782"/>
                <a:ext cx="39960" cy="106200"/>
              </p14:xfrm>
            </p:contentPart>
          </mc:Choice>
          <mc:Fallback>
            <p:pic>
              <p:nvPicPr>
                <p:cNvPr id="212" name="Freihand 211">
                  <a:extLst>
                    <a:ext uri="{FF2B5EF4-FFF2-40B4-BE49-F238E27FC236}">
                      <a16:creationId xmlns:a16="http://schemas.microsoft.com/office/drawing/2014/main" id="{F7137E80-570D-CEA7-FDFA-AB5C729090C7}"/>
                    </a:ext>
                  </a:extLst>
                </p:cNvPr>
                <p:cNvPicPr/>
                <p:nvPr/>
              </p:nvPicPr>
              <p:blipFill>
                <a:blip r:embed="rId1386"/>
                <a:stretch>
                  <a:fillRect/>
                </a:stretch>
              </p:blipFill>
              <p:spPr>
                <a:xfrm>
                  <a:off x="6513807" y="2473462"/>
                  <a:ext cx="486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387">
              <p14:nvContentPartPr>
                <p14:cNvPr id="213" name="Freihand 212">
                  <a:extLst>
                    <a:ext uri="{FF2B5EF4-FFF2-40B4-BE49-F238E27FC236}">
                      <a16:creationId xmlns:a16="http://schemas.microsoft.com/office/drawing/2014/main" id="{D850F632-7E35-7B29-07D0-5C8CF48436AF}"/>
                    </a:ext>
                  </a:extLst>
                </p14:cNvPr>
                <p14:cNvContentPartPr/>
                <p14:nvPr/>
              </p14:nvContentPartPr>
              <p14:xfrm>
                <a:off x="6658527" y="2452942"/>
                <a:ext cx="276480" cy="117360"/>
              </p14:xfrm>
            </p:contentPart>
          </mc:Choice>
          <mc:Fallback>
            <p:pic>
              <p:nvPicPr>
                <p:cNvPr id="213" name="Freihand 212">
                  <a:extLst>
                    <a:ext uri="{FF2B5EF4-FFF2-40B4-BE49-F238E27FC236}">
                      <a16:creationId xmlns:a16="http://schemas.microsoft.com/office/drawing/2014/main" id="{D850F632-7E35-7B29-07D0-5C8CF48436AF}"/>
                    </a:ext>
                  </a:extLst>
                </p:cNvPr>
                <p:cNvPicPr/>
                <p:nvPr/>
              </p:nvPicPr>
              <p:blipFill>
                <a:blip r:embed="rId1388"/>
                <a:stretch>
                  <a:fillRect/>
                </a:stretch>
              </p:blipFill>
              <p:spPr>
                <a:xfrm>
                  <a:off x="6654207" y="2448622"/>
                  <a:ext cx="2851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389">
              <p14:nvContentPartPr>
                <p14:cNvPr id="214" name="Freihand 213">
                  <a:extLst>
                    <a:ext uri="{FF2B5EF4-FFF2-40B4-BE49-F238E27FC236}">
                      <a16:creationId xmlns:a16="http://schemas.microsoft.com/office/drawing/2014/main" id="{2282A9B3-022F-9EFB-B273-6DD55E1A6926}"/>
                    </a:ext>
                  </a:extLst>
                </p14:cNvPr>
                <p14:cNvContentPartPr/>
                <p14:nvPr/>
              </p14:nvContentPartPr>
              <p14:xfrm>
                <a:off x="7145607" y="2447902"/>
                <a:ext cx="18000" cy="129960"/>
              </p14:xfrm>
            </p:contentPart>
          </mc:Choice>
          <mc:Fallback>
            <p:pic>
              <p:nvPicPr>
                <p:cNvPr id="214" name="Freihand 213">
                  <a:extLst>
                    <a:ext uri="{FF2B5EF4-FFF2-40B4-BE49-F238E27FC236}">
                      <a16:creationId xmlns:a16="http://schemas.microsoft.com/office/drawing/2014/main" id="{2282A9B3-022F-9EFB-B273-6DD55E1A6926}"/>
                    </a:ext>
                  </a:extLst>
                </p:cNvPr>
                <p:cNvPicPr/>
                <p:nvPr/>
              </p:nvPicPr>
              <p:blipFill>
                <a:blip r:embed="rId1390"/>
                <a:stretch>
                  <a:fillRect/>
                </a:stretch>
              </p:blipFill>
              <p:spPr>
                <a:xfrm>
                  <a:off x="7141287" y="2443582"/>
                  <a:ext cx="266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391">
              <p14:nvContentPartPr>
                <p14:cNvPr id="215" name="Freihand 214">
                  <a:extLst>
                    <a:ext uri="{FF2B5EF4-FFF2-40B4-BE49-F238E27FC236}">
                      <a16:creationId xmlns:a16="http://schemas.microsoft.com/office/drawing/2014/main" id="{CB7D8A0E-088F-E1F5-8EAA-F65545900AA9}"/>
                    </a:ext>
                  </a:extLst>
                </p14:cNvPr>
                <p14:cNvContentPartPr/>
                <p14:nvPr/>
              </p14:nvContentPartPr>
              <p14:xfrm>
                <a:off x="7100967" y="2427022"/>
                <a:ext cx="324360" cy="129960"/>
              </p14:xfrm>
            </p:contentPart>
          </mc:Choice>
          <mc:Fallback>
            <p:pic>
              <p:nvPicPr>
                <p:cNvPr id="215" name="Freihand 214">
                  <a:extLst>
                    <a:ext uri="{FF2B5EF4-FFF2-40B4-BE49-F238E27FC236}">
                      <a16:creationId xmlns:a16="http://schemas.microsoft.com/office/drawing/2014/main" id="{CB7D8A0E-088F-E1F5-8EAA-F65545900AA9}"/>
                    </a:ext>
                  </a:extLst>
                </p:cNvPr>
                <p:cNvPicPr/>
                <p:nvPr/>
              </p:nvPicPr>
              <p:blipFill>
                <a:blip r:embed="rId1392"/>
                <a:stretch>
                  <a:fillRect/>
                </a:stretch>
              </p:blipFill>
              <p:spPr>
                <a:xfrm>
                  <a:off x="7096647" y="2422702"/>
                  <a:ext cx="3330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393">
              <p14:nvContentPartPr>
                <p14:cNvPr id="216" name="Freihand 215">
                  <a:extLst>
                    <a:ext uri="{FF2B5EF4-FFF2-40B4-BE49-F238E27FC236}">
                      <a16:creationId xmlns:a16="http://schemas.microsoft.com/office/drawing/2014/main" id="{3E1BC927-94B6-B86F-06A7-913D818A54DE}"/>
                    </a:ext>
                  </a:extLst>
                </p14:cNvPr>
                <p14:cNvContentPartPr/>
                <p14:nvPr/>
              </p14:nvContentPartPr>
              <p14:xfrm>
                <a:off x="7354407" y="2413702"/>
                <a:ext cx="268920" cy="127800"/>
              </p14:xfrm>
            </p:contentPart>
          </mc:Choice>
          <mc:Fallback>
            <p:pic>
              <p:nvPicPr>
                <p:cNvPr id="216" name="Freihand 215">
                  <a:extLst>
                    <a:ext uri="{FF2B5EF4-FFF2-40B4-BE49-F238E27FC236}">
                      <a16:creationId xmlns:a16="http://schemas.microsoft.com/office/drawing/2014/main" id="{3E1BC927-94B6-B86F-06A7-913D818A54DE}"/>
                    </a:ext>
                  </a:extLst>
                </p:cNvPr>
                <p:cNvPicPr/>
                <p:nvPr/>
              </p:nvPicPr>
              <p:blipFill>
                <a:blip r:embed="rId1394"/>
                <a:stretch>
                  <a:fillRect/>
                </a:stretch>
              </p:blipFill>
              <p:spPr>
                <a:xfrm>
                  <a:off x="7350087" y="2409382"/>
                  <a:ext cx="2775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395">
              <p14:nvContentPartPr>
                <p14:cNvPr id="217" name="Freihand 216">
                  <a:extLst>
                    <a:ext uri="{FF2B5EF4-FFF2-40B4-BE49-F238E27FC236}">
                      <a16:creationId xmlns:a16="http://schemas.microsoft.com/office/drawing/2014/main" id="{90B7F765-8B00-8802-949E-2E9568EFE7E1}"/>
                    </a:ext>
                  </a:extLst>
                </p14:cNvPr>
                <p14:cNvContentPartPr/>
                <p14:nvPr/>
              </p14:nvContentPartPr>
              <p14:xfrm>
                <a:off x="7677327" y="2434582"/>
                <a:ext cx="144000" cy="106200"/>
              </p14:xfrm>
            </p:contentPart>
          </mc:Choice>
          <mc:Fallback>
            <p:pic>
              <p:nvPicPr>
                <p:cNvPr id="217" name="Freihand 216">
                  <a:extLst>
                    <a:ext uri="{FF2B5EF4-FFF2-40B4-BE49-F238E27FC236}">
                      <a16:creationId xmlns:a16="http://schemas.microsoft.com/office/drawing/2014/main" id="{90B7F765-8B00-8802-949E-2E9568EFE7E1}"/>
                    </a:ext>
                  </a:extLst>
                </p:cNvPr>
                <p:cNvPicPr/>
                <p:nvPr/>
              </p:nvPicPr>
              <p:blipFill>
                <a:blip r:embed="rId1396"/>
                <a:stretch>
                  <a:fillRect/>
                </a:stretch>
              </p:blipFill>
              <p:spPr>
                <a:xfrm>
                  <a:off x="7673007" y="2430262"/>
                  <a:ext cx="1526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397">
              <p14:nvContentPartPr>
                <p14:cNvPr id="218" name="Freihand 217">
                  <a:extLst>
                    <a:ext uri="{FF2B5EF4-FFF2-40B4-BE49-F238E27FC236}">
                      <a16:creationId xmlns:a16="http://schemas.microsoft.com/office/drawing/2014/main" id="{9013A378-AF2E-231E-B489-2BAA101C5074}"/>
                    </a:ext>
                  </a:extLst>
                </p14:cNvPr>
                <p14:cNvContentPartPr/>
                <p14:nvPr/>
              </p14:nvContentPartPr>
              <p14:xfrm>
                <a:off x="7934007" y="2359702"/>
                <a:ext cx="73080" cy="187560"/>
              </p14:xfrm>
            </p:contentPart>
          </mc:Choice>
          <mc:Fallback>
            <p:pic>
              <p:nvPicPr>
                <p:cNvPr id="218" name="Freihand 217">
                  <a:extLst>
                    <a:ext uri="{FF2B5EF4-FFF2-40B4-BE49-F238E27FC236}">
                      <a16:creationId xmlns:a16="http://schemas.microsoft.com/office/drawing/2014/main" id="{9013A378-AF2E-231E-B489-2BAA101C5074}"/>
                    </a:ext>
                  </a:extLst>
                </p:cNvPr>
                <p:cNvPicPr/>
                <p:nvPr/>
              </p:nvPicPr>
              <p:blipFill>
                <a:blip r:embed="rId1398"/>
                <a:stretch>
                  <a:fillRect/>
                </a:stretch>
              </p:blipFill>
              <p:spPr>
                <a:xfrm>
                  <a:off x="7929687" y="2355382"/>
                  <a:ext cx="817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399">
              <p14:nvContentPartPr>
                <p14:cNvPr id="222" name="Freihand 221">
                  <a:extLst>
                    <a:ext uri="{FF2B5EF4-FFF2-40B4-BE49-F238E27FC236}">
                      <a16:creationId xmlns:a16="http://schemas.microsoft.com/office/drawing/2014/main" id="{A3CFED89-0772-7758-A9D0-AD8E43D97B07}"/>
                    </a:ext>
                  </a:extLst>
                </p14:cNvPr>
                <p14:cNvContentPartPr/>
                <p14:nvPr/>
              </p14:nvContentPartPr>
              <p14:xfrm>
                <a:off x="8288967" y="2379142"/>
                <a:ext cx="65520" cy="205920"/>
              </p14:xfrm>
            </p:contentPart>
          </mc:Choice>
          <mc:Fallback>
            <p:pic>
              <p:nvPicPr>
                <p:cNvPr id="222" name="Freihand 221">
                  <a:extLst>
                    <a:ext uri="{FF2B5EF4-FFF2-40B4-BE49-F238E27FC236}">
                      <a16:creationId xmlns:a16="http://schemas.microsoft.com/office/drawing/2014/main" id="{A3CFED89-0772-7758-A9D0-AD8E43D97B07}"/>
                    </a:ext>
                  </a:extLst>
                </p:cNvPr>
                <p:cNvPicPr/>
                <p:nvPr/>
              </p:nvPicPr>
              <p:blipFill>
                <a:blip r:embed="rId1400"/>
                <a:stretch>
                  <a:fillRect/>
                </a:stretch>
              </p:blipFill>
              <p:spPr>
                <a:xfrm>
                  <a:off x="8284647" y="2374822"/>
                  <a:ext cx="7416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401">
              <p14:nvContentPartPr>
                <p14:cNvPr id="223" name="Freihand 222">
                  <a:extLst>
                    <a:ext uri="{FF2B5EF4-FFF2-40B4-BE49-F238E27FC236}">
                      <a16:creationId xmlns:a16="http://schemas.microsoft.com/office/drawing/2014/main" id="{2DAC4549-8A55-02F5-FCE2-4D64C6D30AA6}"/>
                    </a:ext>
                  </a:extLst>
                </p14:cNvPr>
                <p14:cNvContentPartPr/>
                <p14:nvPr/>
              </p14:nvContentPartPr>
              <p14:xfrm>
                <a:off x="8477967" y="2451862"/>
                <a:ext cx="91080" cy="128160"/>
              </p14:xfrm>
            </p:contentPart>
          </mc:Choice>
          <mc:Fallback>
            <p:pic>
              <p:nvPicPr>
                <p:cNvPr id="223" name="Freihand 222">
                  <a:extLst>
                    <a:ext uri="{FF2B5EF4-FFF2-40B4-BE49-F238E27FC236}">
                      <a16:creationId xmlns:a16="http://schemas.microsoft.com/office/drawing/2014/main" id="{2DAC4549-8A55-02F5-FCE2-4D64C6D30AA6}"/>
                    </a:ext>
                  </a:extLst>
                </p:cNvPr>
                <p:cNvPicPr/>
                <p:nvPr/>
              </p:nvPicPr>
              <p:blipFill>
                <a:blip r:embed="rId1402"/>
                <a:stretch>
                  <a:fillRect/>
                </a:stretch>
              </p:blipFill>
              <p:spPr>
                <a:xfrm>
                  <a:off x="8473647" y="2447542"/>
                  <a:ext cx="997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403">
              <p14:nvContentPartPr>
                <p14:cNvPr id="224" name="Freihand 223">
                  <a:extLst>
                    <a:ext uri="{FF2B5EF4-FFF2-40B4-BE49-F238E27FC236}">
                      <a16:creationId xmlns:a16="http://schemas.microsoft.com/office/drawing/2014/main" id="{F81FB050-B352-95B0-B700-CB748500A554}"/>
                    </a:ext>
                  </a:extLst>
                </p14:cNvPr>
                <p14:cNvContentPartPr/>
                <p14:nvPr/>
              </p14:nvContentPartPr>
              <p14:xfrm>
                <a:off x="8637807" y="2453302"/>
                <a:ext cx="194400" cy="97920"/>
              </p14:xfrm>
            </p:contentPart>
          </mc:Choice>
          <mc:Fallback>
            <p:pic>
              <p:nvPicPr>
                <p:cNvPr id="224" name="Freihand 223">
                  <a:extLst>
                    <a:ext uri="{FF2B5EF4-FFF2-40B4-BE49-F238E27FC236}">
                      <a16:creationId xmlns:a16="http://schemas.microsoft.com/office/drawing/2014/main" id="{F81FB050-B352-95B0-B700-CB748500A554}"/>
                    </a:ext>
                  </a:extLst>
                </p:cNvPr>
                <p:cNvPicPr/>
                <p:nvPr/>
              </p:nvPicPr>
              <p:blipFill>
                <a:blip r:embed="rId1404"/>
                <a:stretch>
                  <a:fillRect/>
                </a:stretch>
              </p:blipFill>
              <p:spPr>
                <a:xfrm>
                  <a:off x="8633487" y="2448982"/>
                  <a:ext cx="2030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405">
              <p14:nvContentPartPr>
                <p14:cNvPr id="225" name="Freihand 224">
                  <a:extLst>
                    <a:ext uri="{FF2B5EF4-FFF2-40B4-BE49-F238E27FC236}">
                      <a16:creationId xmlns:a16="http://schemas.microsoft.com/office/drawing/2014/main" id="{F735121B-ED5D-FC76-5154-CE952FBD6867}"/>
                    </a:ext>
                  </a:extLst>
                </p14:cNvPr>
                <p14:cNvContentPartPr/>
                <p14:nvPr/>
              </p14:nvContentPartPr>
              <p14:xfrm>
                <a:off x="8817807" y="2343502"/>
                <a:ext cx="103680" cy="186120"/>
              </p14:xfrm>
            </p:contentPart>
          </mc:Choice>
          <mc:Fallback>
            <p:pic>
              <p:nvPicPr>
                <p:cNvPr id="225" name="Freihand 224">
                  <a:extLst>
                    <a:ext uri="{FF2B5EF4-FFF2-40B4-BE49-F238E27FC236}">
                      <a16:creationId xmlns:a16="http://schemas.microsoft.com/office/drawing/2014/main" id="{F735121B-ED5D-FC76-5154-CE952FBD6867}"/>
                    </a:ext>
                  </a:extLst>
                </p:cNvPr>
                <p:cNvPicPr/>
                <p:nvPr/>
              </p:nvPicPr>
              <p:blipFill>
                <a:blip r:embed="rId1406"/>
                <a:stretch>
                  <a:fillRect/>
                </a:stretch>
              </p:blipFill>
              <p:spPr>
                <a:xfrm>
                  <a:off x="8813487" y="2339182"/>
                  <a:ext cx="1123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407">
              <p14:nvContentPartPr>
                <p14:cNvPr id="226" name="Freihand 225">
                  <a:extLst>
                    <a:ext uri="{FF2B5EF4-FFF2-40B4-BE49-F238E27FC236}">
                      <a16:creationId xmlns:a16="http://schemas.microsoft.com/office/drawing/2014/main" id="{403E186D-2970-AD90-BCE3-9FD0E7807935}"/>
                    </a:ext>
                  </a:extLst>
                </p14:cNvPr>
                <p14:cNvContentPartPr/>
                <p14:nvPr/>
              </p14:nvContentPartPr>
              <p14:xfrm>
                <a:off x="8755527" y="2320822"/>
                <a:ext cx="273240" cy="209160"/>
              </p14:xfrm>
            </p:contentPart>
          </mc:Choice>
          <mc:Fallback>
            <p:pic>
              <p:nvPicPr>
                <p:cNvPr id="226" name="Freihand 225">
                  <a:extLst>
                    <a:ext uri="{FF2B5EF4-FFF2-40B4-BE49-F238E27FC236}">
                      <a16:creationId xmlns:a16="http://schemas.microsoft.com/office/drawing/2014/main" id="{403E186D-2970-AD90-BCE3-9FD0E7807935}"/>
                    </a:ext>
                  </a:extLst>
                </p:cNvPr>
                <p:cNvPicPr/>
                <p:nvPr/>
              </p:nvPicPr>
              <p:blipFill>
                <a:blip r:embed="rId1408"/>
                <a:stretch>
                  <a:fillRect/>
                </a:stretch>
              </p:blipFill>
              <p:spPr>
                <a:xfrm>
                  <a:off x="8751207" y="2316502"/>
                  <a:ext cx="28188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409">
              <p14:nvContentPartPr>
                <p14:cNvPr id="227" name="Freihand 226">
                  <a:extLst>
                    <a:ext uri="{FF2B5EF4-FFF2-40B4-BE49-F238E27FC236}">
                      <a16:creationId xmlns:a16="http://schemas.microsoft.com/office/drawing/2014/main" id="{43B1BB90-896D-39B7-BC85-270029ED0F4C}"/>
                    </a:ext>
                  </a:extLst>
                </p14:cNvPr>
                <p14:cNvContentPartPr/>
                <p14:nvPr/>
              </p14:nvContentPartPr>
              <p14:xfrm>
                <a:off x="9287247" y="2347822"/>
                <a:ext cx="393840" cy="214560"/>
              </p14:xfrm>
            </p:contentPart>
          </mc:Choice>
          <mc:Fallback>
            <p:pic>
              <p:nvPicPr>
                <p:cNvPr id="227" name="Freihand 226">
                  <a:extLst>
                    <a:ext uri="{FF2B5EF4-FFF2-40B4-BE49-F238E27FC236}">
                      <a16:creationId xmlns:a16="http://schemas.microsoft.com/office/drawing/2014/main" id="{43B1BB90-896D-39B7-BC85-270029ED0F4C}"/>
                    </a:ext>
                  </a:extLst>
                </p:cNvPr>
                <p:cNvPicPr/>
                <p:nvPr/>
              </p:nvPicPr>
              <p:blipFill>
                <a:blip r:embed="rId1410"/>
                <a:stretch>
                  <a:fillRect/>
                </a:stretch>
              </p:blipFill>
              <p:spPr>
                <a:xfrm>
                  <a:off x="9282927" y="2343502"/>
                  <a:ext cx="40248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411">
              <p14:nvContentPartPr>
                <p14:cNvPr id="228" name="Freihand 227">
                  <a:extLst>
                    <a:ext uri="{FF2B5EF4-FFF2-40B4-BE49-F238E27FC236}">
                      <a16:creationId xmlns:a16="http://schemas.microsoft.com/office/drawing/2014/main" id="{035A26B0-6A81-2D35-23E3-B4FFDE72EF7D}"/>
                    </a:ext>
                  </a:extLst>
                </p14:cNvPr>
                <p14:cNvContentPartPr/>
                <p14:nvPr/>
              </p14:nvContentPartPr>
              <p14:xfrm>
                <a:off x="9692607" y="2406502"/>
                <a:ext cx="78120" cy="185040"/>
              </p14:xfrm>
            </p:contentPart>
          </mc:Choice>
          <mc:Fallback>
            <p:pic>
              <p:nvPicPr>
                <p:cNvPr id="228" name="Freihand 227">
                  <a:extLst>
                    <a:ext uri="{FF2B5EF4-FFF2-40B4-BE49-F238E27FC236}">
                      <a16:creationId xmlns:a16="http://schemas.microsoft.com/office/drawing/2014/main" id="{035A26B0-6A81-2D35-23E3-B4FFDE72EF7D}"/>
                    </a:ext>
                  </a:extLst>
                </p:cNvPr>
                <p:cNvPicPr/>
                <p:nvPr/>
              </p:nvPicPr>
              <p:blipFill>
                <a:blip r:embed="rId1412"/>
                <a:stretch>
                  <a:fillRect/>
                </a:stretch>
              </p:blipFill>
              <p:spPr>
                <a:xfrm>
                  <a:off x="9688287" y="2402182"/>
                  <a:ext cx="8676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413">
              <p14:nvContentPartPr>
                <p14:cNvPr id="229" name="Freihand 228">
                  <a:extLst>
                    <a:ext uri="{FF2B5EF4-FFF2-40B4-BE49-F238E27FC236}">
                      <a16:creationId xmlns:a16="http://schemas.microsoft.com/office/drawing/2014/main" id="{286AC759-2464-8078-1115-9EA43D0F58BA}"/>
                    </a:ext>
                  </a:extLst>
                </p14:cNvPr>
                <p14:cNvContentPartPr/>
                <p14:nvPr/>
              </p14:nvContentPartPr>
              <p14:xfrm>
                <a:off x="9845247" y="2487862"/>
                <a:ext cx="14760" cy="18360"/>
              </p14:xfrm>
            </p:contentPart>
          </mc:Choice>
          <mc:Fallback>
            <p:pic>
              <p:nvPicPr>
                <p:cNvPr id="229" name="Freihand 228">
                  <a:extLst>
                    <a:ext uri="{FF2B5EF4-FFF2-40B4-BE49-F238E27FC236}">
                      <a16:creationId xmlns:a16="http://schemas.microsoft.com/office/drawing/2014/main" id="{286AC759-2464-8078-1115-9EA43D0F58BA}"/>
                    </a:ext>
                  </a:extLst>
                </p:cNvPr>
                <p:cNvPicPr/>
                <p:nvPr/>
              </p:nvPicPr>
              <p:blipFill>
                <a:blip r:embed="rId1414"/>
                <a:stretch>
                  <a:fillRect/>
                </a:stretch>
              </p:blipFill>
              <p:spPr>
                <a:xfrm>
                  <a:off x="9840927" y="2483542"/>
                  <a:ext cx="234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415">
              <p14:nvContentPartPr>
                <p14:cNvPr id="230" name="Freihand 229">
                  <a:extLst>
                    <a:ext uri="{FF2B5EF4-FFF2-40B4-BE49-F238E27FC236}">
                      <a16:creationId xmlns:a16="http://schemas.microsoft.com/office/drawing/2014/main" id="{7EA2758B-C71E-1E79-16C6-53883B302B84}"/>
                    </a:ext>
                  </a:extLst>
                </p14:cNvPr>
                <p14:cNvContentPartPr/>
                <p14:nvPr/>
              </p14:nvContentPartPr>
              <p14:xfrm>
                <a:off x="10021287" y="2444662"/>
                <a:ext cx="96480" cy="95040"/>
              </p14:xfrm>
            </p:contentPart>
          </mc:Choice>
          <mc:Fallback>
            <p:pic>
              <p:nvPicPr>
                <p:cNvPr id="230" name="Freihand 229">
                  <a:extLst>
                    <a:ext uri="{FF2B5EF4-FFF2-40B4-BE49-F238E27FC236}">
                      <a16:creationId xmlns:a16="http://schemas.microsoft.com/office/drawing/2014/main" id="{7EA2758B-C71E-1E79-16C6-53883B302B84}"/>
                    </a:ext>
                  </a:extLst>
                </p:cNvPr>
                <p:cNvPicPr/>
                <p:nvPr/>
              </p:nvPicPr>
              <p:blipFill>
                <a:blip r:embed="rId1416"/>
                <a:stretch>
                  <a:fillRect/>
                </a:stretch>
              </p:blipFill>
              <p:spPr>
                <a:xfrm>
                  <a:off x="10016967" y="2440342"/>
                  <a:ext cx="1051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417">
              <p14:nvContentPartPr>
                <p14:cNvPr id="231" name="Freihand 230">
                  <a:extLst>
                    <a:ext uri="{FF2B5EF4-FFF2-40B4-BE49-F238E27FC236}">
                      <a16:creationId xmlns:a16="http://schemas.microsoft.com/office/drawing/2014/main" id="{27C36519-01C0-1ED3-5D3B-0456727402F8}"/>
                    </a:ext>
                  </a:extLst>
                </p14:cNvPr>
                <p14:cNvContentPartPr/>
                <p14:nvPr/>
              </p14:nvContentPartPr>
              <p14:xfrm>
                <a:off x="10145847" y="2439622"/>
                <a:ext cx="199080" cy="88200"/>
              </p14:xfrm>
            </p:contentPart>
          </mc:Choice>
          <mc:Fallback>
            <p:pic>
              <p:nvPicPr>
                <p:cNvPr id="231" name="Freihand 230">
                  <a:extLst>
                    <a:ext uri="{FF2B5EF4-FFF2-40B4-BE49-F238E27FC236}">
                      <a16:creationId xmlns:a16="http://schemas.microsoft.com/office/drawing/2014/main" id="{27C36519-01C0-1ED3-5D3B-0456727402F8}"/>
                    </a:ext>
                  </a:extLst>
                </p:cNvPr>
                <p:cNvPicPr/>
                <p:nvPr/>
              </p:nvPicPr>
              <p:blipFill>
                <a:blip r:embed="rId1418"/>
                <a:stretch>
                  <a:fillRect/>
                </a:stretch>
              </p:blipFill>
              <p:spPr>
                <a:xfrm>
                  <a:off x="10141527" y="2435302"/>
                  <a:ext cx="2077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419">
              <p14:nvContentPartPr>
                <p14:cNvPr id="232" name="Freihand 231">
                  <a:extLst>
                    <a:ext uri="{FF2B5EF4-FFF2-40B4-BE49-F238E27FC236}">
                      <a16:creationId xmlns:a16="http://schemas.microsoft.com/office/drawing/2014/main" id="{9E9BECDE-2514-161D-43AF-FC7811FE64F0}"/>
                    </a:ext>
                  </a:extLst>
                </p14:cNvPr>
                <p14:cNvContentPartPr/>
                <p14:nvPr/>
              </p14:nvContentPartPr>
              <p14:xfrm>
                <a:off x="10352127" y="2352862"/>
                <a:ext cx="93240" cy="166320"/>
              </p14:xfrm>
            </p:contentPart>
          </mc:Choice>
          <mc:Fallback>
            <p:pic>
              <p:nvPicPr>
                <p:cNvPr id="232" name="Freihand 231">
                  <a:extLst>
                    <a:ext uri="{FF2B5EF4-FFF2-40B4-BE49-F238E27FC236}">
                      <a16:creationId xmlns:a16="http://schemas.microsoft.com/office/drawing/2014/main" id="{9E9BECDE-2514-161D-43AF-FC7811FE64F0}"/>
                    </a:ext>
                  </a:extLst>
                </p:cNvPr>
                <p:cNvPicPr/>
                <p:nvPr/>
              </p:nvPicPr>
              <p:blipFill>
                <a:blip r:embed="rId1420"/>
                <a:stretch>
                  <a:fillRect/>
                </a:stretch>
              </p:blipFill>
              <p:spPr>
                <a:xfrm>
                  <a:off x="10347807" y="2348542"/>
                  <a:ext cx="1018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421">
              <p14:nvContentPartPr>
                <p14:cNvPr id="233" name="Freihand 232">
                  <a:extLst>
                    <a:ext uri="{FF2B5EF4-FFF2-40B4-BE49-F238E27FC236}">
                      <a16:creationId xmlns:a16="http://schemas.microsoft.com/office/drawing/2014/main" id="{AD1425EB-52C0-F1AE-D089-C0728F730007}"/>
                    </a:ext>
                  </a:extLst>
                </p14:cNvPr>
                <p14:cNvContentPartPr/>
                <p14:nvPr/>
              </p14:nvContentPartPr>
              <p14:xfrm>
                <a:off x="10365807" y="2457262"/>
                <a:ext cx="91080" cy="76320"/>
              </p14:xfrm>
            </p:contentPart>
          </mc:Choice>
          <mc:Fallback>
            <p:pic>
              <p:nvPicPr>
                <p:cNvPr id="233" name="Freihand 232">
                  <a:extLst>
                    <a:ext uri="{FF2B5EF4-FFF2-40B4-BE49-F238E27FC236}">
                      <a16:creationId xmlns:a16="http://schemas.microsoft.com/office/drawing/2014/main" id="{AD1425EB-52C0-F1AE-D089-C0728F730007}"/>
                    </a:ext>
                  </a:extLst>
                </p:cNvPr>
                <p:cNvPicPr/>
                <p:nvPr/>
              </p:nvPicPr>
              <p:blipFill>
                <a:blip r:embed="rId1422"/>
                <a:stretch>
                  <a:fillRect/>
                </a:stretch>
              </p:blipFill>
              <p:spPr>
                <a:xfrm>
                  <a:off x="10361487" y="2452942"/>
                  <a:ext cx="997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423">
              <p14:nvContentPartPr>
                <p14:cNvPr id="234" name="Freihand 233">
                  <a:extLst>
                    <a:ext uri="{FF2B5EF4-FFF2-40B4-BE49-F238E27FC236}">
                      <a16:creationId xmlns:a16="http://schemas.microsoft.com/office/drawing/2014/main" id="{0C827391-CE5E-EA42-5F95-50AB08B35925}"/>
                    </a:ext>
                  </a:extLst>
                </p14:cNvPr>
                <p14:cNvContentPartPr/>
                <p14:nvPr/>
              </p14:nvContentPartPr>
              <p14:xfrm>
                <a:off x="10511247" y="2383102"/>
                <a:ext cx="233640" cy="109080"/>
              </p14:xfrm>
            </p:contentPart>
          </mc:Choice>
          <mc:Fallback>
            <p:pic>
              <p:nvPicPr>
                <p:cNvPr id="234" name="Freihand 233">
                  <a:extLst>
                    <a:ext uri="{FF2B5EF4-FFF2-40B4-BE49-F238E27FC236}">
                      <a16:creationId xmlns:a16="http://schemas.microsoft.com/office/drawing/2014/main" id="{0C827391-CE5E-EA42-5F95-50AB08B35925}"/>
                    </a:ext>
                  </a:extLst>
                </p:cNvPr>
                <p:cNvPicPr/>
                <p:nvPr/>
              </p:nvPicPr>
              <p:blipFill>
                <a:blip r:embed="rId1424"/>
                <a:stretch>
                  <a:fillRect/>
                </a:stretch>
              </p:blipFill>
              <p:spPr>
                <a:xfrm>
                  <a:off x="10506927" y="2378782"/>
                  <a:ext cx="2422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425">
              <p14:nvContentPartPr>
                <p14:cNvPr id="235" name="Freihand 234">
                  <a:extLst>
                    <a:ext uri="{FF2B5EF4-FFF2-40B4-BE49-F238E27FC236}">
                      <a16:creationId xmlns:a16="http://schemas.microsoft.com/office/drawing/2014/main" id="{12C05393-1D29-E235-3035-EC4F35E906EA}"/>
                    </a:ext>
                  </a:extLst>
                </p14:cNvPr>
                <p14:cNvContentPartPr/>
                <p14:nvPr/>
              </p14:nvContentPartPr>
              <p14:xfrm>
                <a:off x="10755687" y="2301382"/>
                <a:ext cx="156600" cy="327600"/>
              </p14:xfrm>
            </p:contentPart>
          </mc:Choice>
          <mc:Fallback>
            <p:pic>
              <p:nvPicPr>
                <p:cNvPr id="235" name="Freihand 234">
                  <a:extLst>
                    <a:ext uri="{FF2B5EF4-FFF2-40B4-BE49-F238E27FC236}">
                      <a16:creationId xmlns:a16="http://schemas.microsoft.com/office/drawing/2014/main" id="{12C05393-1D29-E235-3035-EC4F35E906EA}"/>
                    </a:ext>
                  </a:extLst>
                </p:cNvPr>
                <p:cNvPicPr/>
                <p:nvPr/>
              </p:nvPicPr>
              <p:blipFill>
                <a:blip r:embed="rId1426"/>
                <a:stretch>
                  <a:fillRect/>
                </a:stretch>
              </p:blipFill>
              <p:spPr>
                <a:xfrm>
                  <a:off x="10751367" y="2297062"/>
                  <a:ext cx="165240" cy="336240"/>
                </a:xfrm>
                <a:prstGeom prst="rect">
                  <a:avLst/>
                </a:prstGeom>
              </p:spPr>
            </p:pic>
          </mc:Fallback>
        </mc:AlternateContent>
        <mc:AlternateContent xmlns:mc="http://schemas.openxmlformats.org/markup-compatibility/2006">
          <mc:Choice xmlns:p14="http://schemas.microsoft.com/office/powerpoint/2010/main" Requires="p14">
            <p:contentPart p14:bwMode="auto" r:id="rId1427">
              <p14:nvContentPartPr>
                <p14:cNvPr id="239" name="Freihand 238">
                  <a:extLst>
                    <a:ext uri="{FF2B5EF4-FFF2-40B4-BE49-F238E27FC236}">
                      <a16:creationId xmlns:a16="http://schemas.microsoft.com/office/drawing/2014/main" id="{09A8D002-37AE-B536-82F6-BC55766DCE28}"/>
                    </a:ext>
                  </a:extLst>
                </p14:cNvPr>
                <p14:cNvContentPartPr/>
                <p14:nvPr/>
              </p14:nvContentPartPr>
              <p14:xfrm>
                <a:off x="5647647" y="2846062"/>
                <a:ext cx="21600" cy="187200"/>
              </p14:xfrm>
            </p:contentPart>
          </mc:Choice>
          <mc:Fallback>
            <p:pic>
              <p:nvPicPr>
                <p:cNvPr id="239" name="Freihand 238">
                  <a:extLst>
                    <a:ext uri="{FF2B5EF4-FFF2-40B4-BE49-F238E27FC236}">
                      <a16:creationId xmlns:a16="http://schemas.microsoft.com/office/drawing/2014/main" id="{09A8D002-37AE-B536-82F6-BC55766DCE28}"/>
                    </a:ext>
                  </a:extLst>
                </p:cNvPr>
                <p:cNvPicPr/>
                <p:nvPr/>
              </p:nvPicPr>
              <p:blipFill>
                <a:blip r:embed="rId1428"/>
                <a:stretch>
                  <a:fillRect/>
                </a:stretch>
              </p:blipFill>
              <p:spPr>
                <a:xfrm>
                  <a:off x="5643327" y="2841742"/>
                  <a:ext cx="302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429">
              <p14:nvContentPartPr>
                <p14:cNvPr id="240" name="Freihand 239">
                  <a:extLst>
                    <a:ext uri="{FF2B5EF4-FFF2-40B4-BE49-F238E27FC236}">
                      <a16:creationId xmlns:a16="http://schemas.microsoft.com/office/drawing/2014/main" id="{00005DD6-F84A-56FB-C96C-A9F71F8E2FD9}"/>
                    </a:ext>
                  </a:extLst>
                </p14:cNvPr>
                <p14:cNvContentPartPr/>
                <p14:nvPr/>
              </p14:nvContentPartPr>
              <p14:xfrm>
                <a:off x="5766087" y="2839942"/>
                <a:ext cx="82440" cy="174600"/>
              </p14:xfrm>
            </p:contentPart>
          </mc:Choice>
          <mc:Fallback>
            <p:pic>
              <p:nvPicPr>
                <p:cNvPr id="240" name="Freihand 239">
                  <a:extLst>
                    <a:ext uri="{FF2B5EF4-FFF2-40B4-BE49-F238E27FC236}">
                      <a16:creationId xmlns:a16="http://schemas.microsoft.com/office/drawing/2014/main" id="{00005DD6-F84A-56FB-C96C-A9F71F8E2FD9}"/>
                    </a:ext>
                  </a:extLst>
                </p:cNvPr>
                <p:cNvPicPr/>
                <p:nvPr/>
              </p:nvPicPr>
              <p:blipFill>
                <a:blip r:embed="rId1430"/>
                <a:stretch>
                  <a:fillRect/>
                </a:stretch>
              </p:blipFill>
              <p:spPr>
                <a:xfrm>
                  <a:off x="5761767" y="2835622"/>
                  <a:ext cx="910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431">
              <p14:nvContentPartPr>
                <p14:cNvPr id="246" name="Freihand 245">
                  <a:extLst>
                    <a:ext uri="{FF2B5EF4-FFF2-40B4-BE49-F238E27FC236}">
                      <a16:creationId xmlns:a16="http://schemas.microsoft.com/office/drawing/2014/main" id="{34481999-E382-5513-B16B-FFE02C90DFE4}"/>
                    </a:ext>
                  </a:extLst>
                </p14:cNvPr>
                <p14:cNvContentPartPr/>
                <p14:nvPr/>
              </p14:nvContentPartPr>
              <p14:xfrm>
                <a:off x="5510127" y="2800342"/>
                <a:ext cx="89640" cy="84600"/>
              </p14:xfrm>
            </p:contentPart>
          </mc:Choice>
          <mc:Fallback>
            <p:pic>
              <p:nvPicPr>
                <p:cNvPr id="246" name="Freihand 245">
                  <a:extLst>
                    <a:ext uri="{FF2B5EF4-FFF2-40B4-BE49-F238E27FC236}">
                      <a16:creationId xmlns:a16="http://schemas.microsoft.com/office/drawing/2014/main" id="{34481999-E382-5513-B16B-FFE02C90DFE4}"/>
                    </a:ext>
                  </a:extLst>
                </p:cNvPr>
                <p:cNvPicPr/>
                <p:nvPr/>
              </p:nvPicPr>
              <p:blipFill>
                <a:blip r:embed="rId1432"/>
                <a:stretch>
                  <a:fillRect/>
                </a:stretch>
              </p:blipFill>
              <p:spPr>
                <a:xfrm>
                  <a:off x="5505807" y="2796022"/>
                  <a:ext cx="982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433">
              <p14:nvContentPartPr>
                <p14:cNvPr id="241" name="Freihand 240">
                  <a:extLst>
                    <a:ext uri="{FF2B5EF4-FFF2-40B4-BE49-F238E27FC236}">
                      <a16:creationId xmlns:a16="http://schemas.microsoft.com/office/drawing/2014/main" id="{977D43B2-6F6D-EF25-9698-97B1C10DCCF5}"/>
                    </a:ext>
                  </a:extLst>
                </p14:cNvPr>
                <p14:cNvContentPartPr/>
                <p14:nvPr/>
              </p14:nvContentPartPr>
              <p14:xfrm>
                <a:off x="6019167" y="2881702"/>
                <a:ext cx="145440" cy="109080"/>
              </p14:xfrm>
            </p:contentPart>
          </mc:Choice>
          <mc:Fallback>
            <p:pic>
              <p:nvPicPr>
                <p:cNvPr id="241" name="Freihand 240">
                  <a:extLst>
                    <a:ext uri="{FF2B5EF4-FFF2-40B4-BE49-F238E27FC236}">
                      <a16:creationId xmlns:a16="http://schemas.microsoft.com/office/drawing/2014/main" id="{977D43B2-6F6D-EF25-9698-97B1C10DCCF5}"/>
                    </a:ext>
                  </a:extLst>
                </p:cNvPr>
                <p:cNvPicPr/>
                <p:nvPr/>
              </p:nvPicPr>
              <p:blipFill>
                <a:blip r:embed="rId1434"/>
                <a:stretch>
                  <a:fillRect/>
                </a:stretch>
              </p:blipFill>
              <p:spPr>
                <a:xfrm>
                  <a:off x="6014847" y="2877382"/>
                  <a:ext cx="1540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435">
              <p14:nvContentPartPr>
                <p14:cNvPr id="242" name="Freihand 241">
                  <a:extLst>
                    <a:ext uri="{FF2B5EF4-FFF2-40B4-BE49-F238E27FC236}">
                      <a16:creationId xmlns:a16="http://schemas.microsoft.com/office/drawing/2014/main" id="{8A0840F6-2544-775D-A1C6-3877095E9D5D}"/>
                    </a:ext>
                  </a:extLst>
                </p14:cNvPr>
                <p14:cNvContentPartPr/>
                <p14:nvPr/>
              </p14:nvContentPartPr>
              <p14:xfrm>
                <a:off x="6302127" y="2830582"/>
                <a:ext cx="133200" cy="180720"/>
              </p14:xfrm>
            </p:contentPart>
          </mc:Choice>
          <mc:Fallback>
            <p:pic>
              <p:nvPicPr>
                <p:cNvPr id="242" name="Freihand 241">
                  <a:extLst>
                    <a:ext uri="{FF2B5EF4-FFF2-40B4-BE49-F238E27FC236}">
                      <a16:creationId xmlns:a16="http://schemas.microsoft.com/office/drawing/2014/main" id="{8A0840F6-2544-775D-A1C6-3877095E9D5D}"/>
                    </a:ext>
                  </a:extLst>
                </p:cNvPr>
                <p:cNvPicPr/>
                <p:nvPr/>
              </p:nvPicPr>
              <p:blipFill>
                <a:blip r:embed="rId1436"/>
                <a:stretch>
                  <a:fillRect/>
                </a:stretch>
              </p:blipFill>
              <p:spPr>
                <a:xfrm>
                  <a:off x="6297807" y="2826262"/>
                  <a:ext cx="14184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437">
              <p14:nvContentPartPr>
                <p14:cNvPr id="243" name="Freihand 242">
                  <a:extLst>
                    <a:ext uri="{FF2B5EF4-FFF2-40B4-BE49-F238E27FC236}">
                      <a16:creationId xmlns:a16="http://schemas.microsoft.com/office/drawing/2014/main" id="{BDBA6F19-D4A9-34A0-4281-3F0C4BCEA1FF}"/>
                    </a:ext>
                  </a:extLst>
                </p14:cNvPr>
                <p14:cNvContentPartPr/>
                <p14:nvPr/>
              </p14:nvContentPartPr>
              <p14:xfrm>
                <a:off x="6517407" y="2814382"/>
                <a:ext cx="207360" cy="209880"/>
              </p14:xfrm>
            </p:contentPart>
          </mc:Choice>
          <mc:Fallback>
            <p:pic>
              <p:nvPicPr>
                <p:cNvPr id="243" name="Freihand 242">
                  <a:extLst>
                    <a:ext uri="{FF2B5EF4-FFF2-40B4-BE49-F238E27FC236}">
                      <a16:creationId xmlns:a16="http://schemas.microsoft.com/office/drawing/2014/main" id="{BDBA6F19-D4A9-34A0-4281-3F0C4BCEA1FF}"/>
                    </a:ext>
                  </a:extLst>
                </p:cNvPr>
                <p:cNvPicPr/>
                <p:nvPr/>
              </p:nvPicPr>
              <p:blipFill>
                <a:blip r:embed="rId1438"/>
                <a:stretch>
                  <a:fillRect/>
                </a:stretch>
              </p:blipFill>
              <p:spPr>
                <a:xfrm>
                  <a:off x="6513087" y="2810062"/>
                  <a:ext cx="21600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439">
              <p14:nvContentPartPr>
                <p14:cNvPr id="247" name="Freihand 246">
                  <a:extLst>
                    <a:ext uri="{FF2B5EF4-FFF2-40B4-BE49-F238E27FC236}">
                      <a16:creationId xmlns:a16="http://schemas.microsoft.com/office/drawing/2014/main" id="{CBCF94BA-A784-365C-B4A9-D5C8D9DA3A8D}"/>
                    </a:ext>
                  </a:extLst>
                </p14:cNvPr>
                <p14:cNvContentPartPr/>
                <p14:nvPr/>
              </p14:nvContentPartPr>
              <p14:xfrm>
                <a:off x="6862647" y="2742742"/>
                <a:ext cx="91080" cy="75240"/>
              </p14:xfrm>
            </p:contentPart>
          </mc:Choice>
          <mc:Fallback>
            <p:pic>
              <p:nvPicPr>
                <p:cNvPr id="247" name="Freihand 246">
                  <a:extLst>
                    <a:ext uri="{FF2B5EF4-FFF2-40B4-BE49-F238E27FC236}">
                      <a16:creationId xmlns:a16="http://schemas.microsoft.com/office/drawing/2014/main" id="{CBCF94BA-A784-365C-B4A9-D5C8D9DA3A8D}"/>
                    </a:ext>
                  </a:extLst>
                </p:cNvPr>
                <p:cNvPicPr/>
                <p:nvPr/>
              </p:nvPicPr>
              <p:blipFill>
                <a:blip r:embed="rId1440"/>
                <a:stretch>
                  <a:fillRect/>
                </a:stretch>
              </p:blipFill>
              <p:spPr>
                <a:xfrm>
                  <a:off x="6858327" y="2738422"/>
                  <a:ext cx="997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441">
              <p14:nvContentPartPr>
                <p14:cNvPr id="249" name="Freihand 248">
                  <a:extLst>
                    <a:ext uri="{FF2B5EF4-FFF2-40B4-BE49-F238E27FC236}">
                      <a16:creationId xmlns:a16="http://schemas.microsoft.com/office/drawing/2014/main" id="{9F9F9B86-3E00-01EB-7CE1-0914FCF45B31}"/>
                    </a:ext>
                  </a:extLst>
                </p14:cNvPr>
                <p14:cNvContentPartPr/>
                <p14:nvPr/>
              </p14:nvContentPartPr>
              <p14:xfrm>
                <a:off x="7396887" y="2862622"/>
                <a:ext cx="115560" cy="168840"/>
              </p14:xfrm>
            </p:contentPart>
          </mc:Choice>
          <mc:Fallback>
            <p:pic>
              <p:nvPicPr>
                <p:cNvPr id="249" name="Freihand 248">
                  <a:extLst>
                    <a:ext uri="{FF2B5EF4-FFF2-40B4-BE49-F238E27FC236}">
                      <a16:creationId xmlns:a16="http://schemas.microsoft.com/office/drawing/2014/main" id="{9F9F9B86-3E00-01EB-7CE1-0914FCF45B31}"/>
                    </a:ext>
                  </a:extLst>
                </p:cNvPr>
                <p:cNvPicPr/>
                <p:nvPr/>
              </p:nvPicPr>
              <p:blipFill>
                <a:blip r:embed="rId1442"/>
                <a:stretch>
                  <a:fillRect/>
                </a:stretch>
              </p:blipFill>
              <p:spPr>
                <a:xfrm>
                  <a:off x="7392567" y="2858302"/>
                  <a:ext cx="1242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443">
              <p14:nvContentPartPr>
                <p14:cNvPr id="250" name="Freihand 249">
                  <a:extLst>
                    <a:ext uri="{FF2B5EF4-FFF2-40B4-BE49-F238E27FC236}">
                      <a16:creationId xmlns:a16="http://schemas.microsoft.com/office/drawing/2014/main" id="{9866A573-F77D-0A1D-B930-2033EF544A8F}"/>
                    </a:ext>
                  </a:extLst>
                </p14:cNvPr>
                <p14:cNvContentPartPr/>
                <p14:nvPr/>
              </p14:nvContentPartPr>
              <p14:xfrm>
                <a:off x="7471047" y="2946142"/>
                <a:ext cx="215640" cy="125280"/>
              </p14:xfrm>
            </p:contentPart>
          </mc:Choice>
          <mc:Fallback>
            <p:pic>
              <p:nvPicPr>
                <p:cNvPr id="250" name="Freihand 249">
                  <a:extLst>
                    <a:ext uri="{FF2B5EF4-FFF2-40B4-BE49-F238E27FC236}">
                      <a16:creationId xmlns:a16="http://schemas.microsoft.com/office/drawing/2014/main" id="{9866A573-F77D-0A1D-B930-2033EF544A8F}"/>
                    </a:ext>
                  </a:extLst>
                </p:cNvPr>
                <p:cNvPicPr/>
                <p:nvPr/>
              </p:nvPicPr>
              <p:blipFill>
                <a:blip r:embed="rId1444"/>
                <a:stretch>
                  <a:fillRect/>
                </a:stretch>
              </p:blipFill>
              <p:spPr>
                <a:xfrm>
                  <a:off x="7466727" y="2941822"/>
                  <a:ext cx="2242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445">
              <p14:nvContentPartPr>
                <p14:cNvPr id="251" name="Freihand 250">
                  <a:extLst>
                    <a:ext uri="{FF2B5EF4-FFF2-40B4-BE49-F238E27FC236}">
                      <a16:creationId xmlns:a16="http://schemas.microsoft.com/office/drawing/2014/main" id="{83A6C826-C580-13EA-E4B2-6CB67B241345}"/>
                    </a:ext>
                  </a:extLst>
                </p14:cNvPr>
                <p14:cNvContentPartPr/>
                <p14:nvPr/>
              </p14:nvContentPartPr>
              <p14:xfrm>
                <a:off x="7723407" y="2928142"/>
                <a:ext cx="138600" cy="104400"/>
              </p14:xfrm>
            </p:contentPart>
          </mc:Choice>
          <mc:Fallback>
            <p:pic>
              <p:nvPicPr>
                <p:cNvPr id="251" name="Freihand 250">
                  <a:extLst>
                    <a:ext uri="{FF2B5EF4-FFF2-40B4-BE49-F238E27FC236}">
                      <a16:creationId xmlns:a16="http://schemas.microsoft.com/office/drawing/2014/main" id="{83A6C826-C580-13EA-E4B2-6CB67B241345}"/>
                    </a:ext>
                  </a:extLst>
                </p:cNvPr>
                <p:cNvPicPr/>
                <p:nvPr/>
              </p:nvPicPr>
              <p:blipFill>
                <a:blip r:embed="rId1446"/>
                <a:stretch>
                  <a:fillRect/>
                </a:stretch>
              </p:blipFill>
              <p:spPr>
                <a:xfrm>
                  <a:off x="7719087" y="2923822"/>
                  <a:ext cx="1472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447">
              <p14:nvContentPartPr>
                <p14:cNvPr id="252" name="Freihand 251">
                  <a:extLst>
                    <a:ext uri="{FF2B5EF4-FFF2-40B4-BE49-F238E27FC236}">
                      <a16:creationId xmlns:a16="http://schemas.microsoft.com/office/drawing/2014/main" id="{3DEF9363-00AA-9FA3-5590-9215434FF3F8}"/>
                    </a:ext>
                  </a:extLst>
                </p14:cNvPr>
                <p14:cNvContentPartPr/>
                <p14:nvPr/>
              </p14:nvContentPartPr>
              <p14:xfrm>
                <a:off x="8062527" y="2948662"/>
                <a:ext cx="8280" cy="99360"/>
              </p14:xfrm>
            </p:contentPart>
          </mc:Choice>
          <mc:Fallback>
            <p:pic>
              <p:nvPicPr>
                <p:cNvPr id="252" name="Freihand 251">
                  <a:extLst>
                    <a:ext uri="{FF2B5EF4-FFF2-40B4-BE49-F238E27FC236}">
                      <a16:creationId xmlns:a16="http://schemas.microsoft.com/office/drawing/2014/main" id="{3DEF9363-00AA-9FA3-5590-9215434FF3F8}"/>
                    </a:ext>
                  </a:extLst>
                </p:cNvPr>
                <p:cNvPicPr/>
                <p:nvPr/>
              </p:nvPicPr>
              <p:blipFill>
                <a:blip r:embed="rId1448"/>
                <a:stretch>
                  <a:fillRect/>
                </a:stretch>
              </p:blipFill>
              <p:spPr>
                <a:xfrm>
                  <a:off x="8058207" y="2944342"/>
                  <a:ext cx="169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449">
              <p14:nvContentPartPr>
                <p14:cNvPr id="253" name="Freihand 252">
                  <a:extLst>
                    <a:ext uri="{FF2B5EF4-FFF2-40B4-BE49-F238E27FC236}">
                      <a16:creationId xmlns:a16="http://schemas.microsoft.com/office/drawing/2014/main" id="{55AC9542-3368-D91B-097A-34FD90FEEF2D}"/>
                    </a:ext>
                  </a:extLst>
                </p14:cNvPr>
                <p14:cNvContentPartPr/>
                <p14:nvPr/>
              </p14:nvContentPartPr>
              <p14:xfrm>
                <a:off x="8007087" y="2993662"/>
                <a:ext cx="138600" cy="16200"/>
              </p14:xfrm>
            </p:contentPart>
          </mc:Choice>
          <mc:Fallback>
            <p:pic>
              <p:nvPicPr>
                <p:cNvPr id="253" name="Freihand 252">
                  <a:extLst>
                    <a:ext uri="{FF2B5EF4-FFF2-40B4-BE49-F238E27FC236}">
                      <a16:creationId xmlns:a16="http://schemas.microsoft.com/office/drawing/2014/main" id="{55AC9542-3368-D91B-097A-34FD90FEEF2D}"/>
                    </a:ext>
                  </a:extLst>
                </p:cNvPr>
                <p:cNvPicPr/>
                <p:nvPr/>
              </p:nvPicPr>
              <p:blipFill>
                <a:blip r:embed="rId1450"/>
                <a:stretch>
                  <a:fillRect/>
                </a:stretch>
              </p:blipFill>
              <p:spPr>
                <a:xfrm>
                  <a:off x="8002767" y="2989342"/>
                  <a:ext cx="1472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451">
              <p14:nvContentPartPr>
                <p14:cNvPr id="254" name="Freihand 253">
                  <a:extLst>
                    <a:ext uri="{FF2B5EF4-FFF2-40B4-BE49-F238E27FC236}">
                      <a16:creationId xmlns:a16="http://schemas.microsoft.com/office/drawing/2014/main" id="{F3E78D43-32A1-474F-82E5-E9F7C5FD4AC0}"/>
                    </a:ext>
                  </a:extLst>
                </p14:cNvPr>
                <p14:cNvContentPartPr/>
                <p14:nvPr/>
              </p14:nvContentPartPr>
              <p14:xfrm>
                <a:off x="8157927" y="2896102"/>
                <a:ext cx="286200" cy="141480"/>
              </p14:xfrm>
            </p:contentPart>
          </mc:Choice>
          <mc:Fallback>
            <p:pic>
              <p:nvPicPr>
                <p:cNvPr id="254" name="Freihand 253">
                  <a:extLst>
                    <a:ext uri="{FF2B5EF4-FFF2-40B4-BE49-F238E27FC236}">
                      <a16:creationId xmlns:a16="http://schemas.microsoft.com/office/drawing/2014/main" id="{F3E78D43-32A1-474F-82E5-E9F7C5FD4AC0}"/>
                    </a:ext>
                  </a:extLst>
                </p:cNvPr>
                <p:cNvPicPr/>
                <p:nvPr/>
              </p:nvPicPr>
              <p:blipFill>
                <a:blip r:embed="rId1452"/>
                <a:stretch>
                  <a:fillRect/>
                </a:stretch>
              </p:blipFill>
              <p:spPr>
                <a:xfrm>
                  <a:off x="8153607" y="2891782"/>
                  <a:ext cx="2948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453">
              <p14:nvContentPartPr>
                <p14:cNvPr id="255" name="Freihand 254">
                  <a:extLst>
                    <a:ext uri="{FF2B5EF4-FFF2-40B4-BE49-F238E27FC236}">
                      <a16:creationId xmlns:a16="http://schemas.microsoft.com/office/drawing/2014/main" id="{9287A2D1-4AE6-ED1B-7815-42628FF657CF}"/>
                    </a:ext>
                  </a:extLst>
                </p14:cNvPr>
                <p14:cNvContentPartPr/>
                <p14:nvPr/>
              </p14:nvContentPartPr>
              <p14:xfrm>
                <a:off x="8496327" y="2916262"/>
                <a:ext cx="106560" cy="97920"/>
              </p14:xfrm>
            </p:contentPart>
          </mc:Choice>
          <mc:Fallback>
            <p:pic>
              <p:nvPicPr>
                <p:cNvPr id="255" name="Freihand 254">
                  <a:extLst>
                    <a:ext uri="{FF2B5EF4-FFF2-40B4-BE49-F238E27FC236}">
                      <a16:creationId xmlns:a16="http://schemas.microsoft.com/office/drawing/2014/main" id="{9287A2D1-4AE6-ED1B-7815-42628FF657CF}"/>
                    </a:ext>
                  </a:extLst>
                </p:cNvPr>
                <p:cNvPicPr/>
                <p:nvPr/>
              </p:nvPicPr>
              <p:blipFill>
                <a:blip r:embed="rId1454"/>
                <a:stretch>
                  <a:fillRect/>
                </a:stretch>
              </p:blipFill>
              <p:spPr>
                <a:xfrm>
                  <a:off x="8492007" y="2911942"/>
                  <a:ext cx="1152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455">
              <p14:nvContentPartPr>
                <p14:cNvPr id="256" name="Freihand 255">
                  <a:extLst>
                    <a:ext uri="{FF2B5EF4-FFF2-40B4-BE49-F238E27FC236}">
                      <a16:creationId xmlns:a16="http://schemas.microsoft.com/office/drawing/2014/main" id="{AFD9A82B-3C96-0527-0AFD-BC3CEA9494E2}"/>
                    </a:ext>
                  </a:extLst>
                </p14:cNvPr>
                <p14:cNvContentPartPr/>
                <p14:nvPr/>
              </p14:nvContentPartPr>
              <p14:xfrm>
                <a:off x="8804487" y="2823382"/>
                <a:ext cx="82440" cy="199440"/>
              </p14:xfrm>
            </p:contentPart>
          </mc:Choice>
          <mc:Fallback>
            <p:pic>
              <p:nvPicPr>
                <p:cNvPr id="256" name="Freihand 255">
                  <a:extLst>
                    <a:ext uri="{FF2B5EF4-FFF2-40B4-BE49-F238E27FC236}">
                      <a16:creationId xmlns:a16="http://schemas.microsoft.com/office/drawing/2014/main" id="{AFD9A82B-3C96-0527-0AFD-BC3CEA9494E2}"/>
                    </a:ext>
                  </a:extLst>
                </p:cNvPr>
                <p:cNvPicPr/>
                <p:nvPr/>
              </p:nvPicPr>
              <p:blipFill>
                <a:blip r:embed="rId1456"/>
                <a:stretch>
                  <a:fillRect/>
                </a:stretch>
              </p:blipFill>
              <p:spPr>
                <a:xfrm>
                  <a:off x="8800167" y="2819062"/>
                  <a:ext cx="9108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457">
              <p14:nvContentPartPr>
                <p14:cNvPr id="257" name="Freihand 256">
                  <a:extLst>
                    <a:ext uri="{FF2B5EF4-FFF2-40B4-BE49-F238E27FC236}">
                      <a16:creationId xmlns:a16="http://schemas.microsoft.com/office/drawing/2014/main" id="{76CAC92B-AD37-4BCE-0668-5BB3BBA8523C}"/>
                    </a:ext>
                  </a:extLst>
                </p14:cNvPr>
                <p14:cNvContentPartPr/>
                <p14:nvPr/>
              </p14:nvContentPartPr>
              <p14:xfrm>
                <a:off x="9058647" y="2963062"/>
                <a:ext cx="166680" cy="9000"/>
              </p14:xfrm>
            </p:contentPart>
          </mc:Choice>
          <mc:Fallback>
            <p:pic>
              <p:nvPicPr>
                <p:cNvPr id="257" name="Freihand 256">
                  <a:extLst>
                    <a:ext uri="{FF2B5EF4-FFF2-40B4-BE49-F238E27FC236}">
                      <a16:creationId xmlns:a16="http://schemas.microsoft.com/office/drawing/2014/main" id="{76CAC92B-AD37-4BCE-0668-5BB3BBA8523C}"/>
                    </a:ext>
                  </a:extLst>
                </p:cNvPr>
                <p:cNvPicPr/>
                <p:nvPr/>
              </p:nvPicPr>
              <p:blipFill>
                <a:blip r:embed="rId1458"/>
                <a:stretch>
                  <a:fillRect/>
                </a:stretch>
              </p:blipFill>
              <p:spPr>
                <a:xfrm>
                  <a:off x="9054327" y="2958742"/>
                  <a:ext cx="1753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459">
              <p14:nvContentPartPr>
                <p14:cNvPr id="258" name="Freihand 257">
                  <a:extLst>
                    <a:ext uri="{FF2B5EF4-FFF2-40B4-BE49-F238E27FC236}">
                      <a16:creationId xmlns:a16="http://schemas.microsoft.com/office/drawing/2014/main" id="{460B941E-9E9B-3AD7-CE71-1207B112E67D}"/>
                    </a:ext>
                  </a:extLst>
                </p14:cNvPr>
                <p14:cNvContentPartPr/>
                <p14:nvPr/>
              </p14:nvContentPartPr>
              <p14:xfrm>
                <a:off x="9066927" y="3004462"/>
                <a:ext cx="167040" cy="13680"/>
              </p14:xfrm>
            </p:contentPart>
          </mc:Choice>
          <mc:Fallback>
            <p:pic>
              <p:nvPicPr>
                <p:cNvPr id="258" name="Freihand 257">
                  <a:extLst>
                    <a:ext uri="{FF2B5EF4-FFF2-40B4-BE49-F238E27FC236}">
                      <a16:creationId xmlns:a16="http://schemas.microsoft.com/office/drawing/2014/main" id="{460B941E-9E9B-3AD7-CE71-1207B112E67D}"/>
                    </a:ext>
                  </a:extLst>
                </p:cNvPr>
                <p:cNvPicPr/>
                <p:nvPr/>
              </p:nvPicPr>
              <p:blipFill>
                <a:blip r:embed="rId1460"/>
                <a:stretch>
                  <a:fillRect/>
                </a:stretch>
              </p:blipFill>
              <p:spPr>
                <a:xfrm>
                  <a:off x="9062607" y="3000142"/>
                  <a:ext cx="1756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461">
              <p14:nvContentPartPr>
                <p14:cNvPr id="259" name="Freihand 258">
                  <a:extLst>
                    <a:ext uri="{FF2B5EF4-FFF2-40B4-BE49-F238E27FC236}">
                      <a16:creationId xmlns:a16="http://schemas.microsoft.com/office/drawing/2014/main" id="{A6AFC0D7-9A8E-665E-28C6-72E38FAFB93B}"/>
                    </a:ext>
                  </a:extLst>
                </p14:cNvPr>
                <p14:cNvContentPartPr/>
                <p14:nvPr/>
              </p14:nvContentPartPr>
              <p14:xfrm>
                <a:off x="9462927" y="2863702"/>
                <a:ext cx="120600" cy="155520"/>
              </p14:xfrm>
            </p:contentPart>
          </mc:Choice>
          <mc:Fallback>
            <p:pic>
              <p:nvPicPr>
                <p:cNvPr id="259" name="Freihand 258">
                  <a:extLst>
                    <a:ext uri="{FF2B5EF4-FFF2-40B4-BE49-F238E27FC236}">
                      <a16:creationId xmlns:a16="http://schemas.microsoft.com/office/drawing/2014/main" id="{A6AFC0D7-9A8E-665E-28C6-72E38FAFB93B}"/>
                    </a:ext>
                  </a:extLst>
                </p:cNvPr>
                <p:cNvPicPr/>
                <p:nvPr/>
              </p:nvPicPr>
              <p:blipFill>
                <a:blip r:embed="rId1462"/>
                <a:stretch>
                  <a:fillRect/>
                </a:stretch>
              </p:blipFill>
              <p:spPr>
                <a:xfrm>
                  <a:off x="9458607" y="2859382"/>
                  <a:ext cx="1292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463">
              <p14:nvContentPartPr>
                <p14:cNvPr id="260" name="Freihand 259">
                  <a:extLst>
                    <a:ext uri="{FF2B5EF4-FFF2-40B4-BE49-F238E27FC236}">
                      <a16:creationId xmlns:a16="http://schemas.microsoft.com/office/drawing/2014/main" id="{0A620FCF-1896-CBDC-3359-9A36A663D346}"/>
                    </a:ext>
                  </a:extLst>
                </p14:cNvPr>
                <p14:cNvContentPartPr/>
                <p14:nvPr/>
              </p14:nvContentPartPr>
              <p14:xfrm>
                <a:off x="9641127" y="2899342"/>
                <a:ext cx="106560" cy="96480"/>
              </p14:xfrm>
            </p:contentPart>
          </mc:Choice>
          <mc:Fallback>
            <p:pic>
              <p:nvPicPr>
                <p:cNvPr id="260" name="Freihand 259">
                  <a:extLst>
                    <a:ext uri="{FF2B5EF4-FFF2-40B4-BE49-F238E27FC236}">
                      <a16:creationId xmlns:a16="http://schemas.microsoft.com/office/drawing/2014/main" id="{0A620FCF-1896-CBDC-3359-9A36A663D346}"/>
                    </a:ext>
                  </a:extLst>
                </p:cNvPr>
                <p:cNvPicPr/>
                <p:nvPr/>
              </p:nvPicPr>
              <p:blipFill>
                <a:blip r:embed="rId1464"/>
                <a:stretch>
                  <a:fillRect/>
                </a:stretch>
              </p:blipFill>
              <p:spPr>
                <a:xfrm>
                  <a:off x="9636807" y="2895022"/>
                  <a:ext cx="1152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465">
              <p14:nvContentPartPr>
                <p14:cNvPr id="261" name="Freihand 260">
                  <a:extLst>
                    <a:ext uri="{FF2B5EF4-FFF2-40B4-BE49-F238E27FC236}">
                      <a16:creationId xmlns:a16="http://schemas.microsoft.com/office/drawing/2014/main" id="{73C18379-65B7-AFE8-10BB-8FD9976F68A9}"/>
                    </a:ext>
                  </a:extLst>
                </p14:cNvPr>
                <p14:cNvContentPartPr/>
                <p14:nvPr/>
              </p14:nvContentPartPr>
              <p14:xfrm>
                <a:off x="9799527" y="2906542"/>
                <a:ext cx="127440" cy="87840"/>
              </p14:xfrm>
            </p:contentPart>
          </mc:Choice>
          <mc:Fallback>
            <p:pic>
              <p:nvPicPr>
                <p:cNvPr id="261" name="Freihand 260">
                  <a:extLst>
                    <a:ext uri="{FF2B5EF4-FFF2-40B4-BE49-F238E27FC236}">
                      <a16:creationId xmlns:a16="http://schemas.microsoft.com/office/drawing/2014/main" id="{73C18379-65B7-AFE8-10BB-8FD9976F68A9}"/>
                    </a:ext>
                  </a:extLst>
                </p:cNvPr>
                <p:cNvPicPr/>
                <p:nvPr/>
              </p:nvPicPr>
              <p:blipFill>
                <a:blip r:embed="rId1466"/>
                <a:stretch>
                  <a:fillRect/>
                </a:stretch>
              </p:blipFill>
              <p:spPr>
                <a:xfrm>
                  <a:off x="9795207" y="2902222"/>
                  <a:ext cx="1360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467">
              <p14:nvContentPartPr>
                <p14:cNvPr id="262" name="Freihand 261">
                  <a:extLst>
                    <a:ext uri="{FF2B5EF4-FFF2-40B4-BE49-F238E27FC236}">
                      <a16:creationId xmlns:a16="http://schemas.microsoft.com/office/drawing/2014/main" id="{DC37D348-808F-563A-0239-4F67D368F14E}"/>
                    </a:ext>
                  </a:extLst>
                </p14:cNvPr>
                <p14:cNvContentPartPr/>
                <p14:nvPr/>
              </p14:nvContentPartPr>
              <p14:xfrm>
                <a:off x="10119207" y="2859022"/>
                <a:ext cx="246960" cy="127800"/>
              </p14:xfrm>
            </p:contentPart>
          </mc:Choice>
          <mc:Fallback>
            <p:pic>
              <p:nvPicPr>
                <p:cNvPr id="262" name="Freihand 261">
                  <a:extLst>
                    <a:ext uri="{FF2B5EF4-FFF2-40B4-BE49-F238E27FC236}">
                      <a16:creationId xmlns:a16="http://schemas.microsoft.com/office/drawing/2014/main" id="{DC37D348-808F-563A-0239-4F67D368F14E}"/>
                    </a:ext>
                  </a:extLst>
                </p:cNvPr>
                <p:cNvPicPr/>
                <p:nvPr/>
              </p:nvPicPr>
              <p:blipFill>
                <a:blip r:embed="rId1468"/>
                <a:stretch>
                  <a:fillRect/>
                </a:stretch>
              </p:blipFill>
              <p:spPr>
                <a:xfrm>
                  <a:off x="10114887" y="2854702"/>
                  <a:ext cx="2556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469">
              <p14:nvContentPartPr>
                <p14:cNvPr id="263" name="Freihand 262">
                  <a:extLst>
                    <a:ext uri="{FF2B5EF4-FFF2-40B4-BE49-F238E27FC236}">
                      <a16:creationId xmlns:a16="http://schemas.microsoft.com/office/drawing/2014/main" id="{6018BFD7-C59F-BF1F-43DA-F45AE9507A64}"/>
                    </a:ext>
                  </a:extLst>
                </p14:cNvPr>
                <p14:cNvContentPartPr/>
                <p14:nvPr/>
              </p14:nvContentPartPr>
              <p14:xfrm>
                <a:off x="10455447" y="2822302"/>
                <a:ext cx="23040" cy="99360"/>
              </p14:xfrm>
            </p:contentPart>
          </mc:Choice>
          <mc:Fallback>
            <p:pic>
              <p:nvPicPr>
                <p:cNvPr id="263" name="Freihand 262">
                  <a:extLst>
                    <a:ext uri="{FF2B5EF4-FFF2-40B4-BE49-F238E27FC236}">
                      <a16:creationId xmlns:a16="http://schemas.microsoft.com/office/drawing/2014/main" id="{6018BFD7-C59F-BF1F-43DA-F45AE9507A64}"/>
                    </a:ext>
                  </a:extLst>
                </p:cNvPr>
                <p:cNvPicPr/>
                <p:nvPr/>
              </p:nvPicPr>
              <p:blipFill>
                <a:blip r:embed="rId1470"/>
                <a:stretch>
                  <a:fillRect/>
                </a:stretch>
              </p:blipFill>
              <p:spPr>
                <a:xfrm>
                  <a:off x="10451127" y="2817982"/>
                  <a:ext cx="316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471">
              <p14:nvContentPartPr>
                <p14:cNvPr id="264" name="Freihand 263">
                  <a:extLst>
                    <a:ext uri="{FF2B5EF4-FFF2-40B4-BE49-F238E27FC236}">
                      <a16:creationId xmlns:a16="http://schemas.microsoft.com/office/drawing/2014/main" id="{DA4A58FF-EDE7-5E47-AEF7-A95DE11F8B65}"/>
                    </a:ext>
                  </a:extLst>
                </p14:cNvPr>
                <p14:cNvContentPartPr/>
                <p14:nvPr/>
              </p14:nvContentPartPr>
              <p14:xfrm>
                <a:off x="10432767" y="2931022"/>
                <a:ext cx="112320" cy="74880"/>
              </p14:xfrm>
            </p:contentPart>
          </mc:Choice>
          <mc:Fallback>
            <p:pic>
              <p:nvPicPr>
                <p:cNvPr id="264" name="Freihand 263">
                  <a:extLst>
                    <a:ext uri="{FF2B5EF4-FFF2-40B4-BE49-F238E27FC236}">
                      <a16:creationId xmlns:a16="http://schemas.microsoft.com/office/drawing/2014/main" id="{DA4A58FF-EDE7-5E47-AEF7-A95DE11F8B65}"/>
                    </a:ext>
                  </a:extLst>
                </p:cNvPr>
                <p:cNvPicPr/>
                <p:nvPr/>
              </p:nvPicPr>
              <p:blipFill>
                <a:blip r:embed="rId1472"/>
                <a:stretch>
                  <a:fillRect/>
                </a:stretch>
              </p:blipFill>
              <p:spPr>
                <a:xfrm>
                  <a:off x="10428447" y="2926702"/>
                  <a:ext cx="1209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473">
              <p14:nvContentPartPr>
                <p14:cNvPr id="265" name="Freihand 264">
                  <a:extLst>
                    <a:ext uri="{FF2B5EF4-FFF2-40B4-BE49-F238E27FC236}">
                      <a16:creationId xmlns:a16="http://schemas.microsoft.com/office/drawing/2014/main" id="{909BFB19-9C9B-7503-0001-89429CE47978}"/>
                    </a:ext>
                  </a:extLst>
                </p14:cNvPr>
                <p14:cNvContentPartPr/>
                <p14:nvPr/>
              </p14:nvContentPartPr>
              <p14:xfrm>
                <a:off x="10490007" y="2828062"/>
                <a:ext cx="90000" cy="3960"/>
              </p14:xfrm>
            </p:contentPart>
          </mc:Choice>
          <mc:Fallback>
            <p:pic>
              <p:nvPicPr>
                <p:cNvPr id="265" name="Freihand 264">
                  <a:extLst>
                    <a:ext uri="{FF2B5EF4-FFF2-40B4-BE49-F238E27FC236}">
                      <a16:creationId xmlns:a16="http://schemas.microsoft.com/office/drawing/2014/main" id="{909BFB19-9C9B-7503-0001-89429CE47978}"/>
                    </a:ext>
                  </a:extLst>
                </p:cNvPr>
                <p:cNvPicPr/>
                <p:nvPr/>
              </p:nvPicPr>
              <p:blipFill>
                <a:blip r:embed="rId1474"/>
                <a:stretch>
                  <a:fillRect/>
                </a:stretch>
              </p:blipFill>
              <p:spPr>
                <a:xfrm>
                  <a:off x="10485687" y="2823742"/>
                  <a:ext cx="986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475">
              <p14:nvContentPartPr>
                <p14:cNvPr id="266" name="Freihand 265">
                  <a:extLst>
                    <a:ext uri="{FF2B5EF4-FFF2-40B4-BE49-F238E27FC236}">
                      <a16:creationId xmlns:a16="http://schemas.microsoft.com/office/drawing/2014/main" id="{382AC7E4-03FA-A6B0-7CBD-EE7DB69DC57E}"/>
                    </a:ext>
                  </a:extLst>
                </p14:cNvPr>
                <p14:cNvContentPartPr/>
                <p14:nvPr/>
              </p14:nvContentPartPr>
              <p14:xfrm>
                <a:off x="10593327" y="2838502"/>
                <a:ext cx="369360" cy="160200"/>
              </p14:xfrm>
            </p:contentPart>
          </mc:Choice>
          <mc:Fallback>
            <p:pic>
              <p:nvPicPr>
                <p:cNvPr id="266" name="Freihand 265">
                  <a:extLst>
                    <a:ext uri="{FF2B5EF4-FFF2-40B4-BE49-F238E27FC236}">
                      <a16:creationId xmlns:a16="http://schemas.microsoft.com/office/drawing/2014/main" id="{382AC7E4-03FA-A6B0-7CBD-EE7DB69DC57E}"/>
                    </a:ext>
                  </a:extLst>
                </p:cNvPr>
                <p:cNvPicPr/>
                <p:nvPr/>
              </p:nvPicPr>
              <p:blipFill>
                <a:blip r:embed="rId1476"/>
                <a:stretch>
                  <a:fillRect/>
                </a:stretch>
              </p:blipFill>
              <p:spPr>
                <a:xfrm>
                  <a:off x="10589007" y="2834182"/>
                  <a:ext cx="3780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477">
              <p14:nvContentPartPr>
                <p14:cNvPr id="271" name="Freihand 270">
                  <a:extLst>
                    <a:ext uri="{FF2B5EF4-FFF2-40B4-BE49-F238E27FC236}">
                      <a16:creationId xmlns:a16="http://schemas.microsoft.com/office/drawing/2014/main" id="{15174BB0-D4BF-AB55-FD1E-1A6891B5E2EB}"/>
                    </a:ext>
                  </a:extLst>
                </p14:cNvPr>
                <p14:cNvContentPartPr/>
                <p14:nvPr/>
              </p14:nvContentPartPr>
              <p14:xfrm>
                <a:off x="11030007" y="2876662"/>
                <a:ext cx="94320" cy="91080"/>
              </p14:xfrm>
            </p:contentPart>
          </mc:Choice>
          <mc:Fallback>
            <p:pic>
              <p:nvPicPr>
                <p:cNvPr id="271" name="Freihand 270">
                  <a:extLst>
                    <a:ext uri="{FF2B5EF4-FFF2-40B4-BE49-F238E27FC236}">
                      <a16:creationId xmlns:a16="http://schemas.microsoft.com/office/drawing/2014/main" id="{15174BB0-D4BF-AB55-FD1E-1A6891B5E2EB}"/>
                    </a:ext>
                  </a:extLst>
                </p:cNvPr>
                <p:cNvPicPr/>
                <p:nvPr/>
              </p:nvPicPr>
              <p:blipFill>
                <a:blip r:embed="rId1478"/>
                <a:stretch>
                  <a:fillRect/>
                </a:stretch>
              </p:blipFill>
              <p:spPr>
                <a:xfrm>
                  <a:off x="11025687" y="2872342"/>
                  <a:ext cx="1029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479">
              <p14:nvContentPartPr>
                <p14:cNvPr id="272" name="Freihand 271">
                  <a:extLst>
                    <a:ext uri="{FF2B5EF4-FFF2-40B4-BE49-F238E27FC236}">
                      <a16:creationId xmlns:a16="http://schemas.microsoft.com/office/drawing/2014/main" id="{97EDF5BD-D8B5-DE31-695B-C2F98773775F}"/>
                    </a:ext>
                  </a:extLst>
                </p14:cNvPr>
                <p14:cNvContentPartPr/>
                <p14:nvPr/>
              </p14:nvContentPartPr>
              <p14:xfrm>
                <a:off x="11087247" y="2773702"/>
                <a:ext cx="5040" cy="11160"/>
              </p14:xfrm>
            </p:contentPart>
          </mc:Choice>
          <mc:Fallback>
            <p:pic>
              <p:nvPicPr>
                <p:cNvPr id="272" name="Freihand 271">
                  <a:extLst>
                    <a:ext uri="{FF2B5EF4-FFF2-40B4-BE49-F238E27FC236}">
                      <a16:creationId xmlns:a16="http://schemas.microsoft.com/office/drawing/2014/main" id="{97EDF5BD-D8B5-DE31-695B-C2F98773775F}"/>
                    </a:ext>
                  </a:extLst>
                </p:cNvPr>
                <p:cNvPicPr/>
                <p:nvPr/>
              </p:nvPicPr>
              <p:blipFill>
                <a:blip r:embed="rId1480"/>
                <a:stretch>
                  <a:fillRect/>
                </a:stretch>
              </p:blipFill>
              <p:spPr>
                <a:xfrm>
                  <a:off x="11082927" y="2769382"/>
                  <a:ext cx="136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481">
              <p14:nvContentPartPr>
                <p14:cNvPr id="273" name="Freihand 272">
                  <a:extLst>
                    <a:ext uri="{FF2B5EF4-FFF2-40B4-BE49-F238E27FC236}">
                      <a16:creationId xmlns:a16="http://schemas.microsoft.com/office/drawing/2014/main" id="{5E9F4719-462D-7CAD-5A8D-A58151AD559C}"/>
                    </a:ext>
                  </a:extLst>
                </p14:cNvPr>
                <p14:cNvContentPartPr/>
                <p14:nvPr/>
              </p14:nvContentPartPr>
              <p14:xfrm>
                <a:off x="9729687" y="2789902"/>
                <a:ext cx="69480" cy="21960"/>
              </p14:xfrm>
            </p:contentPart>
          </mc:Choice>
          <mc:Fallback>
            <p:pic>
              <p:nvPicPr>
                <p:cNvPr id="273" name="Freihand 272">
                  <a:extLst>
                    <a:ext uri="{FF2B5EF4-FFF2-40B4-BE49-F238E27FC236}">
                      <a16:creationId xmlns:a16="http://schemas.microsoft.com/office/drawing/2014/main" id="{5E9F4719-462D-7CAD-5A8D-A58151AD559C}"/>
                    </a:ext>
                  </a:extLst>
                </p:cNvPr>
                <p:cNvPicPr/>
                <p:nvPr/>
              </p:nvPicPr>
              <p:blipFill>
                <a:blip r:embed="rId1482"/>
                <a:stretch>
                  <a:fillRect/>
                </a:stretch>
              </p:blipFill>
              <p:spPr>
                <a:xfrm>
                  <a:off x="9725367" y="2785582"/>
                  <a:ext cx="781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483">
              <p14:nvContentPartPr>
                <p14:cNvPr id="274" name="Freihand 273">
                  <a:extLst>
                    <a:ext uri="{FF2B5EF4-FFF2-40B4-BE49-F238E27FC236}">
                      <a16:creationId xmlns:a16="http://schemas.microsoft.com/office/drawing/2014/main" id="{A5C4E4C9-A7FE-ED4E-9792-2668B7E7F2E7}"/>
                    </a:ext>
                  </a:extLst>
                </p14:cNvPr>
                <p14:cNvContentPartPr/>
                <p14:nvPr/>
              </p14:nvContentPartPr>
              <p14:xfrm>
                <a:off x="9387327" y="2770822"/>
                <a:ext cx="625320" cy="361800"/>
              </p14:xfrm>
            </p:contentPart>
          </mc:Choice>
          <mc:Fallback>
            <p:pic>
              <p:nvPicPr>
                <p:cNvPr id="274" name="Freihand 273">
                  <a:extLst>
                    <a:ext uri="{FF2B5EF4-FFF2-40B4-BE49-F238E27FC236}">
                      <a16:creationId xmlns:a16="http://schemas.microsoft.com/office/drawing/2014/main" id="{A5C4E4C9-A7FE-ED4E-9792-2668B7E7F2E7}"/>
                    </a:ext>
                  </a:extLst>
                </p:cNvPr>
                <p:cNvPicPr/>
                <p:nvPr/>
              </p:nvPicPr>
              <p:blipFill>
                <a:blip r:embed="rId1484"/>
                <a:stretch>
                  <a:fillRect/>
                </a:stretch>
              </p:blipFill>
              <p:spPr>
                <a:xfrm>
                  <a:off x="9383007" y="2766502"/>
                  <a:ext cx="633960" cy="370440"/>
                </a:xfrm>
                <a:prstGeom prst="rect">
                  <a:avLst/>
                </a:prstGeom>
              </p:spPr>
            </p:pic>
          </mc:Fallback>
        </mc:AlternateContent>
        <mc:AlternateContent xmlns:mc="http://schemas.openxmlformats.org/markup-compatibility/2006">
          <mc:Choice xmlns:p14="http://schemas.microsoft.com/office/powerpoint/2010/main" Requires="p14">
            <p:contentPart p14:bwMode="auto" r:id="rId1485">
              <p14:nvContentPartPr>
                <p14:cNvPr id="464" name="Freihand 463">
                  <a:extLst>
                    <a:ext uri="{FF2B5EF4-FFF2-40B4-BE49-F238E27FC236}">
                      <a16:creationId xmlns:a16="http://schemas.microsoft.com/office/drawing/2014/main" id="{1088F965-B72F-67F9-1BFB-C842E730DF39}"/>
                    </a:ext>
                  </a:extLst>
                </p14:cNvPr>
                <p14:cNvContentPartPr/>
                <p14:nvPr/>
              </p14:nvContentPartPr>
              <p14:xfrm>
                <a:off x="11517807" y="1714582"/>
                <a:ext cx="7560" cy="163440"/>
              </p14:xfrm>
            </p:contentPart>
          </mc:Choice>
          <mc:Fallback>
            <p:pic>
              <p:nvPicPr>
                <p:cNvPr id="464" name="Freihand 463">
                  <a:extLst>
                    <a:ext uri="{FF2B5EF4-FFF2-40B4-BE49-F238E27FC236}">
                      <a16:creationId xmlns:a16="http://schemas.microsoft.com/office/drawing/2014/main" id="{1088F965-B72F-67F9-1BFB-C842E730DF39}"/>
                    </a:ext>
                  </a:extLst>
                </p:cNvPr>
                <p:cNvPicPr/>
                <p:nvPr/>
              </p:nvPicPr>
              <p:blipFill>
                <a:blip r:embed="rId1486"/>
                <a:stretch>
                  <a:fillRect/>
                </a:stretch>
              </p:blipFill>
              <p:spPr>
                <a:xfrm>
                  <a:off x="11513487" y="1710262"/>
                  <a:ext cx="162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487">
              <p14:nvContentPartPr>
                <p14:cNvPr id="465" name="Freihand 464">
                  <a:extLst>
                    <a:ext uri="{FF2B5EF4-FFF2-40B4-BE49-F238E27FC236}">
                      <a16:creationId xmlns:a16="http://schemas.microsoft.com/office/drawing/2014/main" id="{AA22031C-5641-25C2-E371-EE70646C52CD}"/>
                    </a:ext>
                  </a:extLst>
                </p14:cNvPr>
                <p14:cNvContentPartPr/>
                <p14:nvPr/>
              </p14:nvContentPartPr>
              <p14:xfrm>
                <a:off x="5930967" y="2737702"/>
                <a:ext cx="15840" cy="107640"/>
              </p14:xfrm>
            </p:contentPart>
          </mc:Choice>
          <mc:Fallback>
            <p:pic>
              <p:nvPicPr>
                <p:cNvPr id="465" name="Freihand 464">
                  <a:extLst>
                    <a:ext uri="{FF2B5EF4-FFF2-40B4-BE49-F238E27FC236}">
                      <a16:creationId xmlns:a16="http://schemas.microsoft.com/office/drawing/2014/main" id="{AA22031C-5641-25C2-E371-EE70646C52CD}"/>
                    </a:ext>
                  </a:extLst>
                </p:cNvPr>
                <p:cNvPicPr/>
                <p:nvPr/>
              </p:nvPicPr>
              <p:blipFill>
                <a:blip r:embed="rId1488"/>
                <a:stretch>
                  <a:fillRect/>
                </a:stretch>
              </p:blipFill>
              <p:spPr>
                <a:xfrm>
                  <a:off x="5926647" y="2733382"/>
                  <a:ext cx="24480" cy="116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89">
            <p14:nvContentPartPr>
              <p14:cNvPr id="467" name="Freihand 466">
                <a:extLst>
                  <a:ext uri="{FF2B5EF4-FFF2-40B4-BE49-F238E27FC236}">
                    <a16:creationId xmlns:a16="http://schemas.microsoft.com/office/drawing/2014/main" id="{BCDD87AD-DD73-C43D-19AA-95C5B413DC56}"/>
                  </a:ext>
                </a:extLst>
              </p14:cNvPr>
              <p14:cNvContentPartPr/>
              <p14:nvPr/>
            </p14:nvContentPartPr>
            <p14:xfrm>
              <a:off x="1958727" y="1719982"/>
              <a:ext cx="5400" cy="326520"/>
            </p14:xfrm>
          </p:contentPart>
        </mc:Choice>
        <mc:Fallback>
          <p:pic>
            <p:nvPicPr>
              <p:cNvPr id="467" name="Freihand 466">
                <a:extLst>
                  <a:ext uri="{FF2B5EF4-FFF2-40B4-BE49-F238E27FC236}">
                    <a16:creationId xmlns:a16="http://schemas.microsoft.com/office/drawing/2014/main" id="{BCDD87AD-DD73-C43D-19AA-95C5B413DC56}"/>
                  </a:ext>
                </a:extLst>
              </p:cNvPr>
              <p:cNvPicPr/>
              <p:nvPr/>
            </p:nvPicPr>
            <p:blipFill>
              <a:blip r:embed="rId1490"/>
              <a:stretch>
                <a:fillRect/>
              </a:stretch>
            </p:blipFill>
            <p:spPr>
              <a:xfrm>
                <a:off x="1954407" y="1715662"/>
                <a:ext cx="14040" cy="335160"/>
              </a:xfrm>
              <a:prstGeom prst="rect">
                <a:avLst/>
              </a:prstGeom>
            </p:spPr>
          </p:pic>
        </mc:Fallback>
      </mc:AlternateContent>
      <mc:AlternateContent xmlns:mc="http://schemas.openxmlformats.org/markup-compatibility/2006">
        <mc:Choice xmlns:p14="http://schemas.microsoft.com/office/powerpoint/2010/main" Requires="p14">
          <p:contentPart p14:bwMode="auto" r:id="rId1491">
            <p14:nvContentPartPr>
              <p14:cNvPr id="468" name="Freihand 467">
                <a:extLst>
                  <a:ext uri="{FF2B5EF4-FFF2-40B4-BE49-F238E27FC236}">
                    <a16:creationId xmlns:a16="http://schemas.microsoft.com/office/drawing/2014/main" id="{2B623569-39C2-F8A2-791E-FDEFCAAE5804}"/>
                  </a:ext>
                </a:extLst>
              </p14:cNvPr>
              <p14:cNvContentPartPr/>
              <p14:nvPr/>
            </p14:nvContentPartPr>
            <p14:xfrm>
              <a:off x="2143407" y="1753102"/>
              <a:ext cx="31680" cy="21600"/>
            </p14:xfrm>
          </p:contentPart>
        </mc:Choice>
        <mc:Fallback>
          <p:pic>
            <p:nvPicPr>
              <p:cNvPr id="468" name="Freihand 467">
                <a:extLst>
                  <a:ext uri="{FF2B5EF4-FFF2-40B4-BE49-F238E27FC236}">
                    <a16:creationId xmlns:a16="http://schemas.microsoft.com/office/drawing/2014/main" id="{2B623569-39C2-F8A2-791E-FDEFCAAE5804}"/>
                  </a:ext>
                </a:extLst>
              </p:cNvPr>
              <p:cNvPicPr/>
              <p:nvPr/>
            </p:nvPicPr>
            <p:blipFill>
              <a:blip r:embed="rId1492"/>
              <a:stretch>
                <a:fillRect/>
              </a:stretch>
            </p:blipFill>
            <p:spPr>
              <a:xfrm>
                <a:off x="2139087" y="1748782"/>
                <a:ext cx="40320" cy="30240"/>
              </a:xfrm>
              <a:prstGeom prst="rect">
                <a:avLst/>
              </a:prstGeom>
            </p:spPr>
          </p:pic>
        </mc:Fallback>
      </mc:AlternateContent>
      <p:grpSp>
        <p:nvGrpSpPr>
          <p:cNvPr id="472" name="Gruppieren 471">
            <a:extLst>
              <a:ext uri="{FF2B5EF4-FFF2-40B4-BE49-F238E27FC236}">
                <a16:creationId xmlns:a16="http://schemas.microsoft.com/office/drawing/2014/main" id="{A9CF5EB5-ED19-9566-658F-C24FFC2733E0}"/>
              </a:ext>
            </a:extLst>
          </p:cNvPr>
          <p:cNvGrpSpPr/>
          <p:nvPr/>
        </p:nvGrpSpPr>
        <p:grpSpPr>
          <a:xfrm>
            <a:off x="1973847" y="1538542"/>
            <a:ext cx="304920" cy="483480"/>
            <a:chOff x="1973847" y="1538542"/>
            <a:chExt cx="304920" cy="483480"/>
          </a:xfrm>
        </p:grpSpPr>
        <mc:AlternateContent xmlns:mc="http://schemas.openxmlformats.org/markup-compatibility/2006">
          <mc:Choice xmlns:p14="http://schemas.microsoft.com/office/powerpoint/2010/main" Requires="p14">
            <p:contentPart p14:bwMode="auto" r:id="rId1493">
              <p14:nvContentPartPr>
                <p14:cNvPr id="469" name="Freihand 468">
                  <a:extLst>
                    <a:ext uri="{FF2B5EF4-FFF2-40B4-BE49-F238E27FC236}">
                      <a16:creationId xmlns:a16="http://schemas.microsoft.com/office/drawing/2014/main" id="{3033F9F0-00D5-A8FC-6751-321F4C2AA8AD}"/>
                    </a:ext>
                  </a:extLst>
                </p14:cNvPr>
                <p14:cNvContentPartPr/>
                <p14:nvPr/>
              </p14:nvContentPartPr>
              <p14:xfrm>
                <a:off x="1973847" y="1699462"/>
                <a:ext cx="27000" cy="317520"/>
              </p14:xfrm>
            </p:contentPart>
          </mc:Choice>
          <mc:Fallback>
            <p:pic>
              <p:nvPicPr>
                <p:cNvPr id="469" name="Freihand 468">
                  <a:extLst>
                    <a:ext uri="{FF2B5EF4-FFF2-40B4-BE49-F238E27FC236}">
                      <a16:creationId xmlns:a16="http://schemas.microsoft.com/office/drawing/2014/main" id="{3033F9F0-00D5-A8FC-6751-321F4C2AA8AD}"/>
                    </a:ext>
                  </a:extLst>
                </p:cNvPr>
                <p:cNvPicPr/>
                <p:nvPr/>
              </p:nvPicPr>
              <p:blipFill>
                <a:blip r:embed="rId1494"/>
                <a:stretch>
                  <a:fillRect/>
                </a:stretch>
              </p:blipFill>
              <p:spPr>
                <a:xfrm>
                  <a:off x="1969527" y="1695142"/>
                  <a:ext cx="35640" cy="326160"/>
                </a:xfrm>
                <a:prstGeom prst="rect">
                  <a:avLst/>
                </a:prstGeom>
              </p:spPr>
            </p:pic>
          </mc:Fallback>
        </mc:AlternateContent>
        <mc:AlternateContent xmlns:mc="http://schemas.openxmlformats.org/markup-compatibility/2006">
          <mc:Choice xmlns:p14="http://schemas.microsoft.com/office/powerpoint/2010/main" Requires="p14">
            <p:contentPart p14:bwMode="auto" r:id="rId1495">
              <p14:nvContentPartPr>
                <p14:cNvPr id="470" name="Freihand 469">
                  <a:extLst>
                    <a:ext uri="{FF2B5EF4-FFF2-40B4-BE49-F238E27FC236}">
                      <a16:creationId xmlns:a16="http://schemas.microsoft.com/office/drawing/2014/main" id="{ACED5CF7-4567-902B-E132-7ABD44AD6543}"/>
                    </a:ext>
                  </a:extLst>
                </p14:cNvPr>
                <p14:cNvContentPartPr/>
                <p14:nvPr/>
              </p14:nvContentPartPr>
              <p14:xfrm>
                <a:off x="2073567" y="1703422"/>
                <a:ext cx="139320" cy="318600"/>
              </p14:xfrm>
            </p:contentPart>
          </mc:Choice>
          <mc:Fallback>
            <p:pic>
              <p:nvPicPr>
                <p:cNvPr id="470" name="Freihand 469">
                  <a:extLst>
                    <a:ext uri="{FF2B5EF4-FFF2-40B4-BE49-F238E27FC236}">
                      <a16:creationId xmlns:a16="http://schemas.microsoft.com/office/drawing/2014/main" id="{ACED5CF7-4567-902B-E132-7ABD44AD6543}"/>
                    </a:ext>
                  </a:extLst>
                </p:cNvPr>
                <p:cNvPicPr/>
                <p:nvPr/>
              </p:nvPicPr>
              <p:blipFill>
                <a:blip r:embed="rId1496"/>
                <a:stretch>
                  <a:fillRect/>
                </a:stretch>
              </p:blipFill>
              <p:spPr>
                <a:xfrm>
                  <a:off x="2069247" y="1699102"/>
                  <a:ext cx="147960" cy="327240"/>
                </a:xfrm>
                <a:prstGeom prst="rect">
                  <a:avLst/>
                </a:prstGeom>
              </p:spPr>
            </p:pic>
          </mc:Fallback>
        </mc:AlternateContent>
        <mc:AlternateContent xmlns:mc="http://schemas.openxmlformats.org/markup-compatibility/2006">
          <mc:Choice xmlns:p14="http://schemas.microsoft.com/office/powerpoint/2010/main" Requires="p14">
            <p:contentPart p14:bwMode="auto" r:id="rId1497">
              <p14:nvContentPartPr>
                <p14:cNvPr id="471" name="Freihand 470">
                  <a:extLst>
                    <a:ext uri="{FF2B5EF4-FFF2-40B4-BE49-F238E27FC236}">
                      <a16:creationId xmlns:a16="http://schemas.microsoft.com/office/drawing/2014/main" id="{8F6E8AB3-AF54-946E-3466-BC8B4D2EBFAF}"/>
                    </a:ext>
                  </a:extLst>
                </p14:cNvPr>
                <p14:cNvContentPartPr/>
                <p14:nvPr/>
              </p14:nvContentPartPr>
              <p14:xfrm>
                <a:off x="2264367" y="1538542"/>
                <a:ext cx="14400" cy="216000"/>
              </p14:xfrm>
            </p:contentPart>
          </mc:Choice>
          <mc:Fallback>
            <p:pic>
              <p:nvPicPr>
                <p:cNvPr id="471" name="Freihand 470">
                  <a:extLst>
                    <a:ext uri="{FF2B5EF4-FFF2-40B4-BE49-F238E27FC236}">
                      <a16:creationId xmlns:a16="http://schemas.microsoft.com/office/drawing/2014/main" id="{8F6E8AB3-AF54-946E-3466-BC8B4D2EBFAF}"/>
                    </a:ext>
                  </a:extLst>
                </p:cNvPr>
                <p:cNvPicPr/>
                <p:nvPr/>
              </p:nvPicPr>
              <p:blipFill>
                <a:blip r:embed="rId1498"/>
                <a:stretch>
                  <a:fillRect/>
                </a:stretch>
              </p:blipFill>
              <p:spPr>
                <a:xfrm>
                  <a:off x="2260047" y="1534222"/>
                  <a:ext cx="23040" cy="224640"/>
                </a:xfrm>
                <a:prstGeom prst="rect">
                  <a:avLst/>
                </a:prstGeom>
              </p:spPr>
            </p:pic>
          </mc:Fallback>
        </mc:AlternateContent>
      </p:grpSp>
    </p:spTree>
    <p:extLst>
      <p:ext uri="{BB962C8B-B14F-4D97-AF65-F5344CB8AC3E}">
        <p14:creationId xmlns:p14="http://schemas.microsoft.com/office/powerpoint/2010/main" val="3332512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92FC040A-2DBF-497F-9779-DEC300528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18B593E7-1BC9-52ED-12BC-8D7401B33E12}"/>
              </a:ext>
            </a:extLst>
          </p:cNvPr>
          <p:cNvSpPr txBox="1"/>
          <p:nvPr/>
        </p:nvSpPr>
        <p:spPr>
          <a:xfrm>
            <a:off x="0" y="0"/>
            <a:ext cx="6550429" cy="923330"/>
          </a:xfrm>
          <a:prstGeom prst="rect">
            <a:avLst/>
          </a:prstGeom>
          <a:noFill/>
        </p:spPr>
        <p:txBody>
          <a:bodyPr wrap="square">
            <a:spAutoFit/>
          </a:bodyPr>
          <a:lstStyle/>
          <a:p>
            <a:pPr lvl="0" hangingPunct="0"/>
            <a:r>
              <a:rPr lang="de-DE" sz="1800">
                <a:latin typeface="Times New Roman" pitchFamily="18"/>
                <a:ea typeface="Droid Sans Fallback" pitchFamily="2"/>
                <a:cs typeface="Lohit Hindi" pitchFamily="2"/>
              </a:rPr>
              <a:t>C(Y)=C</a:t>
            </a:r>
            <a:r>
              <a:rPr lang="de-DE" sz="1800" baseline="-33000">
                <a:latin typeface="Times New Roman" pitchFamily="18"/>
                <a:ea typeface="Droid Sans Fallback" pitchFamily="2"/>
                <a:cs typeface="Lohit Hindi" pitchFamily="2"/>
              </a:rPr>
              <a:t>0</a:t>
            </a:r>
            <a:r>
              <a:rPr lang="de-DE" sz="1800">
                <a:latin typeface="Times New Roman" pitchFamily="18"/>
                <a:ea typeface="Droid Sans Fallback" pitchFamily="2"/>
                <a:cs typeface="Lohit Hindi" pitchFamily="2"/>
              </a:rPr>
              <a:t>+c</a:t>
            </a:r>
            <a:r>
              <a:rPr lang="de-DE" sz="1800" baseline="-33000">
                <a:latin typeface="Times New Roman" pitchFamily="18"/>
                <a:ea typeface="Droid Sans Fallback" pitchFamily="2"/>
                <a:cs typeface="Lohit Hindi" pitchFamily="2"/>
              </a:rPr>
              <a:t>y</a:t>
            </a:r>
            <a:r>
              <a:rPr lang="de-DE" sz="1800">
                <a:latin typeface="Times New Roman" pitchFamily="18"/>
                <a:ea typeface="Arial" pitchFamily="34"/>
                <a:cs typeface="Arial" pitchFamily="34"/>
              </a:rPr>
              <a:t>∙Y=50+0,8Y 	I(i)=I</a:t>
            </a:r>
            <a:r>
              <a:rPr lang="de-DE" sz="1800" baseline="-33000">
                <a:latin typeface="Times New Roman" pitchFamily="18"/>
                <a:ea typeface="Arial" pitchFamily="34"/>
                <a:cs typeface="Arial" pitchFamily="34"/>
              </a:rPr>
              <a:t>0</a:t>
            </a:r>
            <a:r>
              <a:rPr lang="de-DE" sz="1800">
                <a:latin typeface="Times New Roman" pitchFamily="18"/>
                <a:ea typeface="Arial" pitchFamily="34"/>
                <a:cs typeface="Arial" pitchFamily="34"/>
              </a:rPr>
              <a:t>+i</a:t>
            </a:r>
            <a:r>
              <a:rPr lang="de-DE" sz="1800" baseline="-33000">
                <a:latin typeface="Times New Roman" pitchFamily="18"/>
                <a:ea typeface="Arial" pitchFamily="34"/>
                <a:cs typeface="Arial" pitchFamily="34"/>
              </a:rPr>
              <a:t>i</a:t>
            </a:r>
            <a:r>
              <a:rPr lang="de-DE" sz="1800">
                <a:latin typeface="Times New Roman" pitchFamily="18"/>
                <a:ea typeface="Arial" pitchFamily="34"/>
                <a:cs typeface="Arial" pitchFamily="34"/>
              </a:rPr>
              <a:t>∙i=30-300i	    G=20</a:t>
            </a:r>
          </a:p>
          <a:p>
            <a:pPr lvl="0" hangingPunct="0"/>
            <a:endParaRPr lang="de-DE" sz="1800">
              <a:latin typeface="Times New Roman" pitchFamily="18"/>
              <a:ea typeface="Arial" pitchFamily="34"/>
              <a:cs typeface="Arial" pitchFamily="34"/>
            </a:endParaRPr>
          </a:p>
          <a:p>
            <a:pPr lvl="0" hangingPunct="0"/>
            <a:r>
              <a:rPr lang="de-DE" sz="1800">
                <a:latin typeface="Times New Roman" pitchFamily="18"/>
                <a:ea typeface="Arial Unicode MS" pitchFamily="34"/>
                <a:cs typeface="Arial Unicode MS" pitchFamily="34"/>
              </a:rPr>
              <a:t>L(Y,i)=l</a:t>
            </a:r>
            <a:r>
              <a:rPr lang="de-DE" sz="1800" baseline="-33000">
                <a:latin typeface="Times New Roman" pitchFamily="18"/>
                <a:ea typeface="Arial Unicode MS" pitchFamily="34"/>
                <a:cs typeface="Arial Unicode MS" pitchFamily="34"/>
              </a:rPr>
              <a:t>y</a:t>
            </a:r>
            <a:r>
              <a:rPr lang="de-DE" sz="1800">
                <a:latin typeface="Times New Roman" pitchFamily="18"/>
                <a:ea typeface="Arial" pitchFamily="34"/>
                <a:cs typeface="Arial" pitchFamily="34"/>
              </a:rPr>
              <a:t>∙Y+l</a:t>
            </a:r>
            <a:r>
              <a:rPr lang="de-DE" sz="1800" baseline="-33000">
                <a:latin typeface="Times New Roman" pitchFamily="18"/>
                <a:ea typeface="Arial" pitchFamily="34"/>
                <a:cs typeface="Arial" pitchFamily="34"/>
              </a:rPr>
              <a:t>i</a:t>
            </a:r>
            <a:r>
              <a:rPr lang="de-DE" sz="1800">
                <a:latin typeface="Times New Roman" pitchFamily="18"/>
                <a:ea typeface="Arial" pitchFamily="34"/>
                <a:cs typeface="Arial" pitchFamily="34"/>
              </a:rPr>
              <a:t>∙i=0,5Y – 250i	M=400		p=2 </a:t>
            </a:r>
            <a:endParaRPr lang="de-DE" sz="1800" dirty="0">
              <a:latin typeface="Times New Roman" pitchFamily="18"/>
              <a:ea typeface="Arial" pitchFamily="34"/>
              <a:cs typeface="Arial" pitchFamily="34"/>
            </a:endParaRPr>
          </a:p>
        </p:txBody>
      </p:sp>
      <p:sp>
        <p:nvSpPr>
          <p:cNvPr id="5" name="Textfeld 4">
            <a:extLst>
              <a:ext uri="{FF2B5EF4-FFF2-40B4-BE49-F238E27FC236}">
                <a16:creationId xmlns:a16="http://schemas.microsoft.com/office/drawing/2014/main" id="{2DE54680-5C44-86F6-A229-81FCC5707A5B}"/>
              </a:ext>
            </a:extLst>
          </p:cNvPr>
          <p:cNvSpPr txBox="1"/>
          <p:nvPr/>
        </p:nvSpPr>
        <p:spPr>
          <a:xfrm>
            <a:off x="5981008" y="0"/>
            <a:ext cx="6126480" cy="1015663"/>
          </a:xfrm>
          <a:prstGeom prst="rect">
            <a:avLst/>
          </a:prstGeom>
          <a:noFill/>
        </p:spPr>
        <p:txBody>
          <a:bodyPr wrap="square">
            <a:spAutoFit/>
          </a:bodyPr>
          <a:lstStyle/>
          <a:p>
            <a:pPr marL="457200" lvl="0" indent="-457200" hangingPunct="0">
              <a:buFont typeface="+mj-lt"/>
              <a:buAutoNum type="alphaLcParenR"/>
            </a:pPr>
            <a:r>
              <a:rPr lang="de-DE" sz="1400">
                <a:latin typeface="Times New Roman" pitchFamily="18"/>
                <a:ea typeface="Arial" pitchFamily="34"/>
                <a:cs typeface="Arial" pitchFamily="34"/>
              </a:rPr>
              <a:t>Bestimmen Sie den fiskalischen Impuls auf das Einkommen, den eine Verdopplung der Staatsausgaben auslöst.</a:t>
            </a:r>
          </a:p>
          <a:p>
            <a:pPr marL="457200" indent="-457200" hangingPunct="0">
              <a:buFont typeface="+mj-lt"/>
              <a:buAutoNum type="alphaLcParenR"/>
            </a:pPr>
            <a:r>
              <a:rPr lang="de-DE" sz="1400">
                <a:latin typeface="Times New Roman" pitchFamily="18"/>
                <a:ea typeface="Arial" pitchFamily="34"/>
                <a:cs typeface="Arial" pitchFamily="34"/>
              </a:rPr>
              <a:t>Bestimmen Sie das geldpolitischen Impuls auf das Einkommen, den eine Erhöhung der Geldmenge um 25% auslöst</a:t>
            </a:r>
            <a:r>
              <a:rPr lang="de-DE" sz="1800">
                <a:latin typeface="Times New Roman" pitchFamily="18"/>
                <a:ea typeface="Arial" pitchFamily="34"/>
                <a:cs typeface="Arial" pitchFamily="34"/>
              </a:rPr>
              <a:t>.</a:t>
            </a:r>
            <a:endParaRPr lang="de-DE" sz="1800" dirty="0">
              <a:latin typeface="Times New Roman" pitchFamily="18"/>
              <a:ea typeface="Arial" pitchFamily="34"/>
              <a:cs typeface="Arial" pitchFamily="34"/>
            </a:endParaRPr>
          </a:p>
        </p:txBody>
      </p:sp>
      <p:grpSp>
        <p:nvGrpSpPr>
          <p:cNvPr id="7" name="Gruppieren 6">
            <a:extLst>
              <a:ext uri="{FF2B5EF4-FFF2-40B4-BE49-F238E27FC236}">
                <a16:creationId xmlns:a16="http://schemas.microsoft.com/office/drawing/2014/main" id="{7125B0AB-4198-D757-0EF2-65CE40E4BC85}"/>
              </a:ext>
            </a:extLst>
          </p:cNvPr>
          <p:cNvGrpSpPr/>
          <p:nvPr/>
        </p:nvGrpSpPr>
        <p:grpSpPr>
          <a:xfrm>
            <a:off x="88003" y="906775"/>
            <a:ext cx="4090680" cy="3038760"/>
            <a:chOff x="586767" y="3641662"/>
            <a:chExt cx="4090680" cy="3038760"/>
          </a:xfrm>
        </p:grpSpPr>
        <mc:AlternateContent xmlns:mc="http://schemas.openxmlformats.org/markup-compatibility/2006" xmlns:p14="http://schemas.microsoft.com/office/powerpoint/2010/main">
          <mc:Choice Requires="p14">
            <p:contentPart p14:bwMode="auto" r:id="rId2">
              <p14:nvContentPartPr>
                <p14:cNvPr id="8" name="Freihand 7">
                  <a:extLst>
                    <a:ext uri="{FF2B5EF4-FFF2-40B4-BE49-F238E27FC236}">
                      <a16:creationId xmlns:a16="http://schemas.microsoft.com/office/drawing/2014/main" id="{3771A83A-FDFC-236A-FDF8-6CF4F6B8E4A7}"/>
                    </a:ext>
                  </a:extLst>
                </p14:cNvPr>
                <p14:cNvContentPartPr/>
                <p14:nvPr/>
              </p14:nvContentPartPr>
              <p14:xfrm>
                <a:off x="778647" y="3641662"/>
                <a:ext cx="19440" cy="23040"/>
              </p14:xfrm>
            </p:contentPart>
          </mc:Choice>
          <mc:Fallback xmlns="">
            <p:pic>
              <p:nvPicPr>
                <p:cNvPr id="463" name="Freihand 462">
                  <a:extLst>
                    <a:ext uri="{FF2B5EF4-FFF2-40B4-BE49-F238E27FC236}">
                      <a16:creationId xmlns:a16="http://schemas.microsoft.com/office/drawing/2014/main" id="{1F1B8B39-7D69-630F-CF4F-47954AE6F669}"/>
                    </a:ext>
                  </a:extLst>
                </p:cNvPr>
                <p:cNvPicPr/>
                <p:nvPr/>
              </p:nvPicPr>
              <p:blipFill>
                <a:blip r:embed="rId742"/>
                <a:stretch>
                  <a:fillRect/>
                </a:stretch>
              </p:blipFill>
              <p:spPr>
                <a:xfrm>
                  <a:off x="770007" y="3633022"/>
                  <a:ext cx="370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9" name="Freihand 8">
                  <a:extLst>
                    <a:ext uri="{FF2B5EF4-FFF2-40B4-BE49-F238E27FC236}">
                      <a16:creationId xmlns:a16="http://schemas.microsoft.com/office/drawing/2014/main" id="{D23A6F96-8015-3B9E-175A-B59F113CC024}"/>
                    </a:ext>
                  </a:extLst>
                </p14:cNvPr>
                <p14:cNvContentPartPr/>
                <p14:nvPr/>
              </p14:nvContentPartPr>
              <p14:xfrm>
                <a:off x="969807" y="3928942"/>
                <a:ext cx="163440" cy="2498760"/>
              </p14:xfrm>
            </p:contentPart>
          </mc:Choice>
          <mc:Fallback xmlns="">
            <p:pic>
              <p:nvPicPr>
                <p:cNvPr id="459" name="Freihand 458">
                  <a:extLst>
                    <a:ext uri="{FF2B5EF4-FFF2-40B4-BE49-F238E27FC236}">
                      <a16:creationId xmlns:a16="http://schemas.microsoft.com/office/drawing/2014/main" id="{05AD7804-D677-98D6-0E07-4B600CB97887}"/>
                    </a:ext>
                  </a:extLst>
                </p:cNvPr>
                <p:cNvPicPr/>
                <p:nvPr/>
              </p:nvPicPr>
              <p:blipFill>
                <a:blip r:embed="rId744"/>
                <a:stretch>
                  <a:fillRect/>
                </a:stretch>
              </p:blipFill>
              <p:spPr>
                <a:xfrm>
                  <a:off x="960807" y="3919942"/>
                  <a:ext cx="181080" cy="251640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10" name="Freihand 9">
                  <a:extLst>
                    <a:ext uri="{FF2B5EF4-FFF2-40B4-BE49-F238E27FC236}">
                      <a16:creationId xmlns:a16="http://schemas.microsoft.com/office/drawing/2014/main" id="{749DA5B4-8F05-1A5F-936A-5D8FC35F5177}"/>
                    </a:ext>
                  </a:extLst>
                </p14:cNvPr>
                <p14:cNvContentPartPr/>
                <p14:nvPr/>
              </p14:nvContentPartPr>
              <p14:xfrm>
                <a:off x="797367" y="6218542"/>
                <a:ext cx="3880080" cy="182880"/>
              </p14:xfrm>
            </p:contentPart>
          </mc:Choice>
          <mc:Fallback xmlns="">
            <p:pic>
              <p:nvPicPr>
                <p:cNvPr id="460" name="Freihand 459">
                  <a:extLst>
                    <a:ext uri="{FF2B5EF4-FFF2-40B4-BE49-F238E27FC236}">
                      <a16:creationId xmlns:a16="http://schemas.microsoft.com/office/drawing/2014/main" id="{05402D16-D8D6-61B2-9C98-CFBE2876A086}"/>
                    </a:ext>
                  </a:extLst>
                </p:cNvPr>
                <p:cNvPicPr/>
                <p:nvPr/>
              </p:nvPicPr>
              <p:blipFill>
                <a:blip r:embed="rId746"/>
                <a:stretch>
                  <a:fillRect/>
                </a:stretch>
              </p:blipFill>
              <p:spPr>
                <a:xfrm>
                  <a:off x="788367" y="6209542"/>
                  <a:ext cx="38977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11" name="Freihand 10">
                  <a:extLst>
                    <a:ext uri="{FF2B5EF4-FFF2-40B4-BE49-F238E27FC236}">
                      <a16:creationId xmlns:a16="http://schemas.microsoft.com/office/drawing/2014/main" id="{4D817A26-D720-16FF-A6F8-196831F94EAA}"/>
                    </a:ext>
                  </a:extLst>
                </p14:cNvPr>
                <p14:cNvContentPartPr/>
                <p14:nvPr/>
              </p14:nvContentPartPr>
              <p14:xfrm>
                <a:off x="1016607" y="3759742"/>
                <a:ext cx="219240" cy="240120"/>
              </p14:xfrm>
            </p:contentPart>
          </mc:Choice>
          <mc:Fallback xmlns="">
            <p:pic>
              <p:nvPicPr>
                <p:cNvPr id="461" name="Freihand 460">
                  <a:extLst>
                    <a:ext uri="{FF2B5EF4-FFF2-40B4-BE49-F238E27FC236}">
                      <a16:creationId xmlns:a16="http://schemas.microsoft.com/office/drawing/2014/main" id="{B799C5FD-B897-F290-F6EE-2A49BD32057A}"/>
                    </a:ext>
                  </a:extLst>
                </p:cNvPr>
                <p:cNvPicPr/>
                <p:nvPr/>
              </p:nvPicPr>
              <p:blipFill>
                <a:blip r:embed="rId748"/>
                <a:stretch>
                  <a:fillRect/>
                </a:stretch>
              </p:blipFill>
              <p:spPr>
                <a:xfrm>
                  <a:off x="1007607" y="3751102"/>
                  <a:ext cx="23688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12" name="Freihand 11">
                  <a:extLst>
                    <a:ext uri="{FF2B5EF4-FFF2-40B4-BE49-F238E27FC236}">
                      <a16:creationId xmlns:a16="http://schemas.microsoft.com/office/drawing/2014/main" id="{5C988610-671C-4CE3-0273-A04C7C2D330A}"/>
                    </a:ext>
                  </a:extLst>
                </p14:cNvPr>
                <p14:cNvContentPartPr/>
                <p14:nvPr/>
              </p14:nvContentPartPr>
              <p14:xfrm>
                <a:off x="776127" y="3759742"/>
                <a:ext cx="66960" cy="176400"/>
              </p14:xfrm>
            </p:contentPart>
          </mc:Choice>
          <mc:Fallback xmlns="">
            <p:pic>
              <p:nvPicPr>
                <p:cNvPr id="462" name="Freihand 461">
                  <a:extLst>
                    <a:ext uri="{FF2B5EF4-FFF2-40B4-BE49-F238E27FC236}">
                      <a16:creationId xmlns:a16="http://schemas.microsoft.com/office/drawing/2014/main" id="{59805B6C-5286-2F02-9DF9-65B257C42505}"/>
                    </a:ext>
                  </a:extLst>
                </p:cNvPr>
                <p:cNvPicPr/>
                <p:nvPr/>
              </p:nvPicPr>
              <p:blipFill>
                <a:blip r:embed="rId750"/>
                <a:stretch>
                  <a:fillRect/>
                </a:stretch>
              </p:blipFill>
              <p:spPr>
                <a:xfrm>
                  <a:off x="767127" y="3751102"/>
                  <a:ext cx="846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13" name="Freihand 12">
                  <a:extLst>
                    <a:ext uri="{FF2B5EF4-FFF2-40B4-BE49-F238E27FC236}">
                      <a16:creationId xmlns:a16="http://schemas.microsoft.com/office/drawing/2014/main" id="{C02DD645-3F97-5980-C5D6-C79D48741069}"/>
                    </a:ext>
                  </a:extLst>
                </p14:cNvPr>
                <p14:cNvContentPartPr/>
                <p14:nvPr/>
              </p14:nvContentPartPr>
              <p14:xfrm>
                <a:off x="4402047" y="6486382"/>
                <a:ext cx="131040" cy="66960"/>
              </p14:xfrm>
            </p:contentPart>
          </mc:Choice>
          <mc:Fallback xmlns="">
            <p:pic>
              <p:nvPicPr>
                <p:cNvPr id="464" name="Freihand 463">
                  <a:extLst>
                    <a:ext uri="{FF2B5EF4-FFF2-40B4-BE49-F238E27FC236}">
                      <a16:creationId xmlns:a16="http://schemas.microsoft.com/office/drawing/2014/main" id="{D33A93C3-A72E-3625-0343-9D9520FCB154}"/>
                    </a:ext>
                  </a:extLst>
                </p:cNvPr>
                <p:cNvPicPr/>
                <p:nvPr/>
              </p:nvPicPr>
              <p:blipFill>
                <a:blip r:embed="rId752"/>
                <a:stretch>
                  <a:fillRect/>
                </a:stretch>
              </p:blipFill>
              <p:spPr>
                <a:xfrm>
                  <a:off x="4393047" y="6477382"/>
                  <a:ext cx="1486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14" name="Freihand 13">
                  <a:extLst>
                    <a:ext uri="{FF2B5EF4-FFF2-40B4-BE49-F238E27FC236}">
                      <a16:creationId xmlns:a16="http://schemas.microsoft.com/office/drawing/2014/main" id="{28FABDB7-D1E1-699E-2B43-BF213D49B5D5}"/>
                    </a:ext>
                  </a:extLst>
                </p14:cNvPr>
                <p14:cNvContentPartPr/>
                <p14:nvPr/>
              </p14:nvContentPartPr>
              <p14:xfrm>
                <a:off x="4489167" y="6448942"/>
                <a:ext cx="68400" cy="231480"/>
              </p14:xfrm>
            </p:contentPart>
          </mc:Choice>
          <mc:Fallback xmlns="">
            <p:pic>
              <p:nvPicPr>
                <p:cNvPr id="465" name="Freihand 464">
                  <a:extLst>
                    <a:ext uri="{FF2B5EF4-FFF2-40B4-BE49-F238E27FC236}">
                      <a16:creationId xmlns:a16="http://schemas.microsoft.com/office/drawing/2014/main" id="{5129BE01-D8A1-2E58-FA9A-7B8730E0B894}"/>
                    </a:ext>
                  </a:extLst>
                </p:cNvPr>
                <p:cNvPicPr/>
                <p:nvPr/>
              </p:nvPicPr>
              <p:blipFill>
                <a:blip r:embed="rId754"/>
                <a:stretch>
                  <a:fillRect/>
                </a:stretch>
              </p:blipFill>
              <p:spPr>
                <a:xfrm>
                  <a:off x="4480527" y="6440302"/>
                  <a:ext cx="8604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15" name="Freihand 14">
                  <a:extLst>
                    <a:ext uri="{FF2B5EF4-FFF2-40B4-BE49-F238E27FC236}">
                      <a16:creationId xmlns:a16="http://schemas.microsoft.com/office/drawing/2014/main" id="{0313B602-3664-42DD-7D60-D9EB09D99F17}"/>
                    </a:ext>
                  </a:extLst>
                </p14:cNvPr>
                <p14:cNvContentPartPr/>
                <p14:nvPr/>
              </p14:nvContentPartPr>
              <p14:xfrm>
                <a:off x="3391167" y="6204502"/>
                <a:ext cx="64800" cy="205200"/>
              </p14:xfrm>
            </p:contentPart>
          </mc:Choice>
          <mc:Fallback xmlns="">
            <p:pic>
              <p:nvPicPr>
                <p:cNvPr id="477" name="Freihand 476">
                  <a:extLst>
                    <a:ext uri="{FF2B5EF4-FFF2-40B4-BE49-F238E27FC236}">
                      <a16:creationId xmlns:a16="http://schemas.microsoft.com/office/drawing/2014/main" id="{67199709-5851-53E5-A594-95EDB0BC9872}"/>
                    </a:ext>
                  </a:extLst>
                </p:cNvPr>
                <p:cNvPicPr/>
                <p:nvPr/>
              </p:nvPicPr>
              <p:blipFill>
                <a:blip r:embed="rId756"/>
                <a:stretch>
                  <a:fillRect/>
                </a:stretch>
              </p:blipFill>
              <p:spPr>
                <a:xfrm>
                  <a:off x="3382167" y="6195502"/>
                  <a:ext cx="824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16" name="Freihand 15">
                  <a:extLst>
                    <a:ext uri="{FF2B5EF4-FFF2-40B4-BE49-F238E27FC236}">
                      <a16:creationId xmlns:a16="http://schemas.microsoft.com/office/drawing/2014/main" id="{D5A1C3D6-CEC4-1789-98FA-CBF9BE0BEC99}"/>
                    </a:ext>
                  </a:extLst>
                </p14:cNvPr>
                <p14:cNvContentPartPr/>
                <p14:nvPr/>
              </p14:nvContentPartPr>
              <p14:xfrm>
                <a:off x="3201447" y="6489622"/>
                <a:ext cx="99000" cy="189720"/>
              </p14:xfrm>
            </p:contentPart>
          </mc:Choice>
          <mc:Fallback xmlns="">
            <p:pic>
              <p:nvPicPr>
                <p:cNvPr id="478" name="Freihand 477">
                  <a:extLst>
                    <a:ext uri="{FF2B5EF4-FFF2-40B4-BE49-F238E27FC236}">
                      <a16:creationId xmlns:a16="http://schemas.microsoft.com/office/drawing/2014/main" id="{2598FE5A-4D05-06FD-75A0-AF82649B413B}"/>
                    </a:ext>
                  </a:extLst>
                </p:cNvPr>
                <p:cNvPicPr/>
                <p:nvPr/>
              </p:nvPicPr>
              <p:blipFill>
                <a:blip r:embed="rId758"/>
                <a:stretch>
                  <a:fillRect/>
                </a:stretch>
              </p:blipFill>
              <p:spPr>
                <a:xfrm>
                  <a:off x="3192807" y="6480622"/>
                  <a:ext cx="1166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17" name="Freihand 16">
                  <a:extLst>
                    <a:ext uri="{FF2B5EF4-FFF2-40B4-BE49-F238E27FC236}">
                      <a16:creationId xmlns:a16="http://schemas.microsoft.com/office/drawing/2014/main" id="{3BF76A64-0A1C-74D3-CC43-A60500A329A9}"/>
                    </a:ext>
                  </a:extLst>
                </p14:cNvPr>
                <p14:cNvContentPartPr/>
                <p14:nvPr/>
              </p14:nvContentPartPr>
              <p14:xfrm>
                <a:off x="3252567" y="6479542"/>
                <a:ext cx="76680" cy="11160"/>
              </p14:xfrm>
            </p:contentPart>
          </mc:Choice>
          <mc:Fallback xmlns="">
            <p:pic>
              <p:nvPicPr>
                <p:cNvPr id="479" name="Freihand 478">
                  <a:extLst>
                    <a:ext uri="{FF2B5EF4-FFF2-40B4-BE49-F238E27FC236}">
                      <a16:creationId xmlns:a16="http://schemas.microsoft.com/office/drawing/2014/main" id="{6FDB0B70-7CB3-7796-0610-4275F6504F1F}"/>
                    </a:ext>
                  </a:extLst>
                </p:cNvPr>
                <p:cNvPicPr/>
                <p:nvPr/>
              </p:nvPicPr>
              <p:blipFill>
                <a:blip r:embed="rId760"/>
                <a:stretch>
                  <a:fillRect/>
                </a:stretch>
              </p:blipFill>
              <p:spPr>
                <a:xfrm>
                  <a:off x="3243567" y="6470542"/>
                  <a:ext cx="943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18" name="Freihand 17">
                  <a:extLst>
                    <a:ext uri="{FF2B5EF4-FFF2-40B4-BE49-F238E27FC236}">
                      <a16:creationId xmlns:a16="http://schemas.microsoft.com/office/drawing/2014/main" id="{F8A1652F-CEC0-1558-1592-BED1E75381C9}"/>
                    </a:ext>
                  </a:extLst>
                </p14:cNvPr>
                <p14:cNvContentPartPr/>
                <p14:nvPr/>
              </p14:nvContentPartPr>
              <p14:xfrm>
                <a:off x="3350487" y="6504742"/>
                <a:ext cx="95760" cy="143280"/>
              </p14:xfrm>
            </p:contentPart>
          </mc:Choice>
          <mc:Fallback xmlns="">
            <p:pic>
              <p:nvPicPr>
                <p:cNvPr id="480" name="Freihand 479">
                  <a:extLst>
                    <a:ext uri="{FF2B5EF4-FFF2-40B4-BE49-F238E27FC236}">
                      <a16:creationId xmlns:a16="http://schemas.microsoft.com/office/drawing/2014/main" id="{8048BC67-2C8D-DC2A-C676-686080596ABF}"/>
                    </a:ext>
                  </a:extLst>
                </p:cNvPr>
                <p:cNvPicPr/>
                <p:nvPr/>
              </p:nvPicPr>
              <p:blipFill>
                <a:blip r:embed="rId762"/>
                <a:stretch>
                  <a:fillRect/>
                </a:stretch>
              </p:blipFill>
              <p:spPr>
                <a:xfrm>
                  <a:off x="3341847" y="6495742"/>
                  <a:ext cx="1134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19" name="Freihand 18">
                  <a:extLst>
                    <a:ext uri="{FF2B5EF4-FFF2-40B4-BE49-F238E27FC236}">
                      <a16:creationId xmlns:a16="http://schemas.microsoft.com/office/drawing/2014/main" id="{3E1CC265-AD4A-830F-577D-BF9CB1792BDB}"/>
                    </a:ext>
                  </a:extLst>
                </p14:cNvPr>
                <p14:cNvContentPartPr/>
                <p14:nvPr/>
              </p14:nvContentPartPr>
              <p14:xfrm>
                <a:off x="3491247" y="6490702"/>
                <a:ext cx="86760" cy="114480"/>
              </p14:xfrm>
            </p:contentPart>
          </mc:Choice>
          <mc:Fallback xmlns="">
            <p:pic>
              <p:nvPicPr>
                <p:cNvPr id="481" name="Freihand 480">
                  <a:extLst>
                    <a:ext uri="{FF2B5EF4-FFF2-40B4-BE49-F238E27FC236}">
                      <a16:creationId xmlns:a16="http://schemas.microsoft.com/office/drawing/2014/main" id="{64BE0B05-6A2A-FB36-2C95-AF7A9A246AEA}"/>
                    </a:ext>
                  </a:extLst>
                </p:cNvPr>
                <p:cNvPicPr/>
                <p:nvPr/>
              </p:nvPicPr>
              <p:blipFill>
                <a:blip r:embed="rId764"/>
                <a:stretch>
                  <a:fillRect/>
                </a:stretch>
              </p:blipFill>
              <p:spPr>
                <a:xfrm>
                  <a:off x="3482607" y="6481702"/>
                  <a:ext cx="1044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20" name="Freihand 19">
                  <a:extLst>
                    <a:ext uri="{FF2B5EF4-FFF2-40B4-BE49-F238E27FC236}">
                      <a16:creationId xmlns:a16="http://schemas.microsoft.com/office/drawing/2014/main" id="{740A8BDF-D0D0-C668-64E5-F36D36A1D9FB}"/>
                    </a:ext>
                  </a:extLst>
                </p14:cNvPr>
                <p14:cNvContentPartPr/>
                <p14:nvPr/>
              </p14:nvContentPartPr>
              <p14:xfrm>
                <a:off x="1039287" y="4167622"/>
                <a:ext cx="189000" cy="39600"/>
              </p14:xfrm>
            </p:contentPart>
          </mc:Choice>
          <mc:Fallback xmlns="">
            <p:pic>
              <p:nvPicPr>
                <p:cNvPr id="488" name="Freihand 487">
                  <a:extLst>
                    <a:ext uri="{FF2B5EF4-FFF2-40B4-BE49-F238E27FC236}">
                      <a16:creationId xmlns:a16="http://schemas.microsoft.com/office/drawing/2014/main" id="{D5816B22-D4FF-FD2D-406F-BD62D656D279}"/>
                    </a:ext>
                  </a:extLst>
                </p:cNvPr>
                <p:cNvPicPr/>
                <p:nvPr/>
              </p:nvPicPr>
              <p:blipFill>
                <a:blip r:embed="rId766"/>
                <a:stretch>
                  <a:fillRect/>
                </a:stretch>
              </p:blipFill>
              <p:spPr>
                <a:xfrm>
                  <a:off x="1030647" y="4158982"/>
                  <a:ext cx="2066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21" name="Freihand 20">
                  <a:extLst>
                    <a:ext uri="{FF2B5EF4-FFF2-40B4-BE49-F238E27FC236}">
                      <a16:creationId xmlns:a16="http://schemas.microsoft.com/office/drawing/2014/main" id="{0EEFF295-FC33-FA51-06FC-7B78369C58F7}"/>
                    </a:ext>
                  </a:extLst>
                </p14:cNvPr>
                <p14:cNvContentPartPr/>
                <p14:nvPr/>
              </p14:nvContentPartPr>
              <p14:xfrm>
                <a:off x="586767" y="4140262"/>
                <a:ext cx="75960" cy="202680"/>
              </p14:xfrm>
            </p:contentPart>
          </mc:Choice>
          <mc:Fallback xmlns="">
            <p:pic>
              <p:nvPicPr>
                <p:cNvPr id="489" name="Freihand 488">
                  <a:extLst>
                    <a:ext uri="{FF2B5EF4-FFF2-40B4-BE49-F238E27FC236}">
                      <a16:creationId xmlns:a16="http://schemas.microsoft.com/office/drawing/2014/main" id="{33FBE69C-293E-9F9C-237E-83F99D781671}"/>
                    </a:ext>
                  </a:extLst>
                </p:cNvPr>
                <p:cNvPicPr/>
                <p:nvPr/>
              </p:nvPicPr>
              <p:blipFill>
                <a:blip r:embed="rId768"/>
                <a:stretch>
                  <a:fillRect/>
                </a:stretch>
              </p:blipFill>
              <p:spPr>
                <a:xfrm>
                  <a:off x="577767" y="4131622"/>
                  <a:ext cx="936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22" name="Freihand 21">
                  <a:extLst>
                    <a:ext uri="{FF2B5EF4-FFF2-40B4-BE49-F238E27FC236}">
                      <a16:creationId xmlns:a16="http://schemas.microsoft.com/office/drawing/2014/main" id="{C0D50DCF-3654-6EE0-00A5-9226874DE9AE}"/>
                    </a:ext>
                  </a:extLst>
                </p14:cNvPr>
                <p14:cNvContentPartPr/>
                <p14:nvPr/>
              </p14:nvContentPartPr>
              <p14:xfrm>
                <a:off x="708447" y="4129822"/>
                <a:ext cx="98280" cy="181800"/>
              </p14:xfrm>
            </p:contentPart>
          </mc:Choice>
          <mc:Fallback xmlns="">
            <p:pic>
              <p:nvPicPr>
                <p:cNvPr id="490" name="Freihand 489">
                  <a:extLst>
                    <a:ext uri="{FF2B5EF4-FFF2-40B4-BE49-F238E27FC236}">
                      <a16:creationId xmlns:a16="http://schemas.microsoft.com/office/drawing/2014/main" id="{0B03DC5A-436E-A935-A87B-1149976D1879}"/>
                    </a:ext>
                  </a:extLst>
                </p:cNvPr>
                <p:cNvPicPr/>
                <p:nvPr/>
              </p:nvPicPr>
              <p:blipFill>
                <a:blip r:embed="rId770"/>
                <a:stretch>
                  <a:fillRect/>
                </a:stretch>
              </p:blipFill>
              <p:spPr>
                <a:xfrm>
                  <a:off x="699807" y="4121182"/>
                  <a:ext cx="1159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23" name="Freihand 22">
                  <a:extLst>
                    <a:ext uri="{FF2B5EF4-FFF2-40B4-BE49-F238E27FC236}">
                      <a16:creationId xmlns:a16="http://schemas.microsoft.com/office/drawing/2014/main" id="{C9760D33-9026-FB02-4242-226D3DBA7837}"/>
                    </a:ext>
                  </a:extLst>
                </p14:cNvPr>
                <p14:cNvContentPartPr/>
                <p14:nvPr/>
              </p14:nvContentPartPr>
              <p14:xfrm>
                <a:off x="873327" y="4138462"/>
                <a:ext cx="33840" cy="138240"/>
              </p14:xfrm>
            </p:contentPart>
          </mc:Choice>
          <mc:Fallback xmlns="">
            <p:pic>
              <p:nvPicPr>
                <p:cNvPr id="491" name="Freihand 490">
                  <a:extLst>
                    <a:ext uri="{FF2B5EF4-FFF2-40B4-BE49-F238E27FC236}">
                      <a16:creationId xmlns:a16="http://schemas.microsoft.com/office/drawing/2014/main" id="{B0732108-4F99-8031-A431-041389EEC5D9}"/>
                    </a:ext>
                  </a:extLst>
                </p:cNvPr>
                <p:cNvPicPr/>
                <p:nvPr/>
              </p:nvPicPr>
              <p:blipFill>
                <a:blip r:embed="rId772"/>
                <a:stretch>
                  <a:fillRect/>
                </a:stretch>
              </p:blipFill>
              <p:spPr>
                <a:xfrm>
                  <a:off x="864327" y="4129822"/>
                  <a:ext cx="514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24" name="Freihand 23">
                  <a:extLst>
                    <a:ext uri="{FF2B5EF4-FFF2-40B4-BE49-F238E27FC236}">
                      <a16:creationId xmlns:a16="http://schemas.microsoft.com/office/drawing/2014/main" id="{D2BAA46A-13F8-ECB4-C63B-962C87787FDD}"/>
                    </a:ext>
                  </a:extLst>
                </p14:cNvPr>
                <p14:cNvContentPartPr/>
                <p14:nvPr/>
              </p14:nvContentPartPr>
              <p14:xfrm>
                <a:off x="815007" y="4085182"/>
                <a:ext cx="57600" cy="73800"/>
              </p14:xfrm>
            </p:contentPart>
          </mc:Choice>
          <mc:Fallback xmlns="">
            <p:pic>
              <p:nvPicPr>
                <p:cNvPr id="492" name="Freihand 491">
                  <a:extLst>
                    <a:ext uri="{FF2B5EF4-FFF2-40B4-BE49-F238E27FC236}">
                      <a16:creationId xmlns:a16="http://schemas.microsoft.com/office/drawing/2014/main" id="{9CDE0A5F-D8C6-D0B6-EC65-C0D4532FBF15}"/>
                    </a:ext>
                  </a:extLst>
                </p:cNvPr>
                <p:cNvPicPr/>
                <p:nvPr/>
              </p:nvPicPr>
              <p:blipFill>
                <a:blip r:embed="rId774"/>
                <a:stretch>
                  <a:fillRect/>
                </a:stretch>
              </p:blipFill>
              <p:spPr>
                <a:xfrm>
                  <a:off x="806367" y="4076182"/>
                  <a:ext cx="752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25" name="Freihand 24">
                  <a:extLst>
                    <a:ext uri="{FF2B5EF4-FFF2-40B4-BE49-F238E27FC236}">
                      <a16:creationId xmlns:a16="http://schemas.microsoft.com/office/drawing/2014/main" id="{80802770-6E08-0B8E-8B02-6F116AF5BAB5}"/>
                    </a:ext>
                  </a:extLst>
                </p14:cNvPr>
                <p14:cNvContentPartPr/>
                <p14:nvPr/>
              </p14:nvContentPartPr>
              <p14:xfrm>
                <a:off x="959727" y="4190302"/>
                <a:ext cx="45720" cy="62280"/>
              </p14:xfrm>
            </p:contentPart>
          </mc:Choice>
          <mc:Fallback xmlns="">
            <p:pic>
              <p:nvPicPr>
                <p:cNvPr id="493" name="Freihand 492">
                  <a:extLst>
                    <a:ext uri="{FF2B5EF4-FFF2-40B4-BE49-F238E27FC236}">
                      <a16:creationId xmlns:a16="http://schemas.microsoft.com/office/drawing/2014/main" id="{F308A034-B5E2-C342-70A7-B96AE383C033}"/>
                    </a:ext>
                  </a:extLst>
                </p:cNvPr>
                <p:cNvPicPr/>
                <p:nvPr/>
              </p:nvPicPr>
              <p:blipFill>
                <a:blip r:embed="rId776"/>
                <a:stretch>
                  <a:fillRect/>
                </a:stretch>
              </p:blipFill>
              <p:spPr>
                <a:xfrm>
                  <a:off x="951087" y="4181662"/>
                  <a:ext cx="633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26" name="Freihand 25">
                  <a:extLst>
                    <a:ext uri="{FF2B5EF4-FFF2-40B4-BE49-F238E27FC236}">
                      <a16:creationId xmlns:a16="http://schemas.microsoft.com/office/drawing/2014/main" id="{D6F9359D-380C-1F73-8DB0-A602A906F9C5}"/>
                    </a:ext>
                  </a:extLst>
                </p14:cNvPr>
                <p14:cNvContentPartPr/>
                <p14:nvPr/>
              </p14:nvContentPartPr>
              <p14:xfrm>
                <a:off x="1133607" y="4182742"/>
                <a:ext cx="2367360" cy="2206080"/>
              </p14:xfrm>
            </p:contentPart>
          </mc:Choice>
          <mc:Fallback xmlns="">
            <p:pic>
              <p:nvPicPr>
                <p:cNvPr id="495" name="Freihand 494">
                  <a:extLst>
                    <a:ext uri="{FF2B5EF4-FFF2-40B4-BE49-F238E27FC236}">
                      <a16:creationId xmlns:a16="http://schemas.microsoft.com/office/drawing/2014/main" id="{491D78F4-3065-37B4-FE08-D7CAD5ACAAEC}"/>
                    </a:ext>
                  </a:extLst>
                </p:cNvPr>
                <p:cNvPicPr/>
                <p:nvPr/>
              </p:nvPicPr>
              <p:blipFill>
                <a:blip r:embed="rId778"/>
                <a:stretch>
                  <a:fillRect/>
                </a:stretch>
              </p:blipFill>
              <p:spPr>
                <a:xfrm>
                  <a:off x="1124967" y="4173742"/>
                  <a:ext cx="2385000" cy="222372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27" name="Freihand 26">
                  <a:extLst>
                    <a:ext uri="{FF2B5EF4-FFF2-40B4-BE49-F238E27FC236}">
                      <a16:creationId xmlns:a16="http://schemas.microsoft.com/office/drawing/2014/main" id="{7EDB2957-6B6D-F59C-737E-34313C828473}"/>
                    </a:ext>
                  </a:extLst>
                </p14:cNvPr>
                <p14:cNvContentPartPr/>
                <p14:nvPr/>
              </p14:nvContentPartPr>
              <p14:xfrm>
                <a:off x="3374607" y="5829022"/>
                <a:ext cx="30240" cy="200520"/>
              </p14:xfrm>
            </p:contentPart>
          </mc:Choice>
          <mc:Fallback xmlns="">
            <p:pic>
              <p:nvPicPr>
                <p:cNvPr id="496" name="Freihand 495">
                  <a:extLst>
                    <a:ext uri="{FF2B5EF4-FFF2-40B4-BE49-F238E27FC236}">
                      <a16:creationId xmlns:a16="http://schemas.microsoft.com/office/drawing/2014/main" id="{7F900012-8266-4866-D8FC-2A02B8D9593A}"/>
                    </a:ext>
                  </a:extLst>
                </p:cNvPr>
                <p:cNvPicPr/>
                <p:nvPr/>
              </p:nvPicPr>
              <p:blipFill>
                <a:blip r:embed="rId780"/>
                <a:stretch>
                  <a:fillRect/>
                </a:stretch>
              </p:blipFill>
              <p:spPr>
                <a:xfrm>
                  <a:off x="3365967" y="5820022"/>
                  <a:ext cx="478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28" name="Freihand 27">
                  <a:extLst>
                    <a:ext uri="{FF2B5EF4-FFF2-40B4-BE49-F238E27FC236}">
                      <a16:creationId xmlns:a16="http://schemas.microsoft.com/office/drawing/2014/main" id="{78595FE3-BF2F-A88F-C1B5-8F85FF66B594}"/>
                    </a:ext>
                  </a:extLst>
                </p14:cNvPr>
                <p14:cNvContentPartPr/>
                <p14:nvPr/>
              </p14:nvContentPartPr>
              <p14:xfrm>
                <a:off x="3462447" y="5801302"/>
                <a:ext cx="105120" cy="226080"/>
              </p14:xfrm>
            </p:contentPart>
          </mc:Choice>
          <mc:Fallback xmlns="">
            <p:pic>
              <p:nvPicPr>
                <p:cNvPr id="497" name="Freihand 496">
                  <a:extLst>
                    <a:ext uri="{FF2B5EF4-FFF2-40B4-BE49-F238E27FC236}">
                      <a16:creationId xmlns:a16="http://schemas.microsoft.com/office/drawing/2014/main" id="{28FB90FC-5F64-E04B-0B2A-D460B3EFC5E2}"/>
                    </a:ext>
                  </a:extLst>
                </p:cNvPr>
                <p:cNvPicPr/>
                <p:nvPr/>
              </p:nvPicPr>
              <p:blipFill>
                <a:blip r:embed="rId782"/>
                <a:stretch>
                  <a:fillRect/>
                </a:stretch>
              </p:blipFill>
              <p:spPr>
                <a:xfrm>
                  <a:off x="3453447" y="5792662"/>
                  <a:ext cx="12276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29" name="Freihand 28">
                  <a:extLst>
                    <a:ext uri="{FF2B5EF4-FFF2-40B4-BE49-F238E27FC236}">
                      <a16:creationId xmlns:a16="http://schemas.microsoft.com/office/drawing/2014/main" id="{81FC5555-F718-1262-4F3E-528FE72306C6}"/>
                    </a:ext>
                  </a:extLst>
                </p14:cNvPr>
                <p14:cNvContentPartPr/>
                <p14:nvPr/>
              </p14:nvContentPartPr>
              <p14:xfrm>
                <a:off x="2816607" y="6221422"/>
                <a:ext cx="38520" cy="209880"/>
              </p14:xfrm>
            </p:contentPart>
          </mc:Choice>
          <mc:Fallback xmlns="">
            <p:pic>
              <p:nvPicPr>
                <p:cNvPr id="501" name="Freihand 500">
                  <a:extLst>
                    <a:ext uri="{FF2B5EF4-FFF2-40B4-BE49-F238E27FC236}">
                      <a16:creationId xmlns:a16="http://schemas.microsoft.com/office/drawing/2014/main" id="{5B91F7A6-CDC9-F475-E3F8-0BCE4FA68BCE}"/>
                    </a:ext>
                  </a:extLst>
                </p:cNvPr>
                <p:cNvPicPr/>
                <p:nvPr/>
              </p:nvPicPr>
              <p:blipFill>
                <a:blip r:embed="rId784"/>
                <a:stretch>
                  <a:fillRect/>
                </a:stretch>
              </p:blipFill>
              <p:spPr>
                <a:xfrm>
                  <a:off x="2807967" y="6212422"/>
                  <a:ext cx="561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30" name="Freihand 29">
                  <a:extLst>
                    <a:ext uri="{FF2B5EF4-FFF2-40B4-BE49-F238E27FC236}">
                      <a16:creationId xmlns:a16="http://schemas.microsoft.com/office/drawing/2014/main" id="{CA333BDF-9D3F-977F-E2BA-74D9D4EAD29A}"/>
                    </a:ext>
                  </a:extLst>
                </p14:cNvPr>
                <p14:cNvContentPartPr/>
                <p14:nvPr/>
              </p14:nvContentPartPr>
              <p14:xfrm>
                <a:off x="2538687" y="6437062"/>
                <a:ext cx="84960" cy="178560"/>
              </p14:xfrm>
            </p:contentPart>
          </mc:Choice>
          <mc:Fallback xmlns="">
            <p:pic>
              <p:nvPicPr>
                <p:cNvPr id="503" name="Freihand 502">
                  <a:extLst>
                    <a:ext uri="{FF2B5EF4-FFF2-40B4-BE49-F238E27FC236}">
                      <a16:creationId xmlns:a16="http://schemas.microsoft.com/office/drawing/2014/main" id="{337F35E0-C36E-AFA1-22DC-AC6169EB9B10}"/>
                    </a:ext>
                  </a:extLst>
                </p:cNvPr>
                <p:cNvPicPr/>
                <p:nvPr/>
              </p:nvPicPr>
              <p:blipFill>
                <a:blip r:embed="rId786"/>
                <a:stretch>
                  <a:fillRect/>
                </a:stretch>
              </p:blipFill>
              <p:spPr>
                <a:xfrm>
                  <a:off x="2530047" y="6428422"/>
                  <a:ext cx="1026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31" name="Freihand 30">
                  <a:extLst>
                    <a:ext uri="{FF2B5EF4-FFF2-40B4-BE49-F238E27FC236}">
                      <a16:creationId xmlns:a16="http://schemas.microsoft.com/office/drawing/2014/main" id="{DE583FE4-F5EC-2431-DA1D-B40119C8833D}"/>
                    </a:ext>
                  </a:extLst>
                </p14:cNvPr>
                <p14:cNvContentPartPr/>
                <p14:nvPr/>
              </p14:nvContentPartPr>
              <p14:xfrm>
                <a:off x="2616087" y="6520222"/>
                <a:ext cx="21600" cy="135720"/>
              </p14:xfrm>
            </p:contentPart>
          </mc:Choice>
          <mc:Fallback xmlns="">
            <p:pic>
              <p:nvPicPr>
                <p:cNvPr id="504" name="Freihand 503">
                  <a:extLst>
                    <a:ext uri="{FF2B5EF4-FFF2-40B4-BE49-F238E27FC236}">
                      <a16:creationId xmlns:a16="http://schemas.microsoft.com/office/drawing/2014/main" id="{8046EC88-B8B9-960A-E074-432860E9D8CD}"/>
                    </a:ext>
                  </a:extLst>
                </p:cNvPr>
                <p:cNvPicPr/>
                <p:nvPr/>
              </p:nvPicPr>
              <p:blipFill>
                <a:blip r:embed="rId788"/>
                <a:stretch>
                  <a:fillRect/>
                </a:stretch>
              </p:blipFill>
              <p:spPr>
                <a:xfrm>
                  <a:off x="2607447" y="6511582"/>
                  <a:ext cx="392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32" name="Freihand 31">
                  <a:extLst>
                    <a:ext uri="{FF2B5EF4-FFF2-40B4-BE49-F238E27FC236}">
                      <a16:creationId xmlns:a16="http://schemas.microsoft.com/office/drawing/2014/main" id="{F989225E-1DDF-8A60-BE24-1FCFF9541973}"/>
                    </a:ext>
                  </a:extLst>
                </p14:cNvPr>
                <p14:cNvContentPartPr/>
                <p14:nvPr/>
              </p14:nvContentPartPr>
              <p14:xfrm>
                <a:off x="2672607" y="6487822"/>
                <a:ext cx="235800" cy="169200"/>
              </p14:xfrm>
            </p:contentPart>
          </mc:Choice>
          <mc:Fallback xmlns="">
            <p:pic>
              <p:nvPicPr>
                <p:cNvPr id="505" name="Freihand 504">
                  <a:extLst>
                    <a:ext uri="{FF2B5EF4-FFF2-40B4-BE49-F238E27FC236}">
                      <a16:creationId xmlns:a16="http://schemas.microsoft.com/office/drawing/2014/main" id="{05EC4772-2509-32B4-83C2-FEB0D98690B9}"/>
                    </a:ext>
                  </a:extLst>
                </p:cNvPr>
                <p:cNvPicPr/>
                <p:nvPr/>
              </p:nvPicPr>
              <p:blipFill>
                <a:blip r:embed="rId790"/>
                <a:stretch>
                  <a:fillRect/>
                </a:stretch>
              </p:blipFill>
              <p:spPr>
                <a:xfrm>
                  <a:off x="2663607" y="6478822"/>
                  <a:ext cx="2534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33" name="Freihand 32">
                  <a:extLst>
                    <a:ext uri="{FF2B5EF4-FFF2-40B4-BE49-F238E27FC236}">
                      <a16:creationId xmlns:a16="http://schemas.microsoft.com/office/drawing/2014/main" id="{87B2702E-76E7-A8DE-FC56-39253A3027B0}"/>
                    </a:ext>
                  </a:extLst>
                </p14:cNvPr>
                <p14:cNvContentPartPr/>
                <p14:nvPr/>
              </p14:nvContentPartPr>
              <p14:xfrm>
                <a:off x="928047" y="5882662"/>
                <a:ext cx="148320" cy="28800"/>
              </p14:xfrm>
            </p:contentPart>
          </mc:Choice>
          <mc:Fallback xmlns="">
            <p:pic>
              <p:nvPicPr>
                <p:cNvPr id="509" name="Freihand 508">
                  <a:extLst>
                    <a:ext uri="{FF2B5EF4-FFF2-40B4-BE49-F238E27FC236}">
                      <a16:creationId xmlns:a16="http://schemas.microsoft.com/office/drawing/2014/main" id="{8C095B0B-281E-69E0-CE5C-36D218F5074C}"/>
                    </a:ext>
                  </a:extLst>
                </p:cNvPr>
                <p:cNvPicPr/>
                <p:nvPr/>
              </p:nvPicPr>
              <p:blipFill>
                <a:blip r:embed="rId792"/>
                <a:stretch>
                  <a:fillRect/>
                </a:stretch>
              </p:blipFill>
              <p:spPr>
                <a:xfrm>
                  <a:off x="919047" y="5873662"/>
                  <a:ext cx="1659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34" name="Freihand 33">
                  <a:extLst>
                    <a:ext uri="{FF2B5EF4-FFF2-40B4-BE49-F238E27FC236}">
                      <a16:creationId xmlns:a16="http://schemas.microsoft.com/office/drawing/2014/main" id="{4BB3B105-84E3-0BF3-DF63-917E646DC08C}"/>
                    </a:ext>
                  </a:extLst>
                </p14:cNvPr>
                <p14:cNvContentPartPr/>
                <p14:nvPr/>
              </p14:nvContentPartPr>
              <p14:xfrm>
                <a:off x="610527" y="5804902"/>
                <a:ext cx="76680" cy="183240"/>
              </p14:xfrm>
            </p:contentPart>
          </mc:Choice>
          <mc:Fallback xmlns="">
            <p:pic>
              <p:nvPicPr>
                <p:cNvPr id="510" name="Freihand 509">
                  <a:extLst>
                    <a:ext uri="{FF2B5EF4-FFF2-40B4-BE49-F238E27FC236}">
                      <a16:creationId xmlns:a16="http://schemas.microsoft.com/office/drawing/2014/main" id="{A99EAF0E-4387-B9DD-4D66-63310E14BAC4}"/>
                    </a:ext>
                  </a:extLst>
                </p:cNvPr>
                <p:cNvPicPr/>
                <p:nvPr/>
              </p:nvPicPr>
              <p:blipFill>
                <a:blip r:embed="rId794"/>
                <a:stretch>
                  <a:fillRect/>
                </a:stretch>
              </p:blipFill>
              <p:spPr>
                <a:xfrm>
                  <a:off x="601887" y="5796262"/>
                  <a:ext cx="943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35" name="Freihand 34">
                  <a:extLst>
                    <a:ext uri="{FF2B5EF4-FFF2-40B4-BE49-F238E27FC236}">
                      <a16:creationId xmlns:a16="http://schemas.microsoft.com/office/drawing/2014/main" id="{76B67AE3-6BF0-D164-888D-FAC82FC470BD}"/>
                    </a:ext>
                  </a:extLst>
                </p14:cNvPr>
                <p14:cNvContentPartPr/>
                <p14:nvPr/>
              </p14:nvContentPartPr>
              <p14:xfrm>
                <a:off x="651207" y="5789062"/>
                <a:ext cx="175680" cy="182880"/>
              </p14:xfrm>
            </p:contentPart>
          </mc:Choice>
          <mc:Fallback xmlns="">
            <p:pic>
              <p:nvPicPr>
                <p:cNvPr id="511" name="Freihand 510">
                  <a:extLst>
                    <a:ext uri="{FF2B5EF4-FFF2-40B4-BE49-F238E27FC236}">
                      <a16:creationId xmlns:a16="http://schemas.microsoft.com/office/drawing/2014/main" id="{ADB3C0DE-D820-9228-3372-68C586A1C167}"/>
                    </a:ext>
                  </a:extLst>
                </p:cNvPr>
                <p:cNvPicPr/>
                <p:nvPr/>
              </p:nvPicPr>
              <p:blipFill>
                <a:blip r:embed="rId796"/>
                <a:stretch>
                  <a:fillRect/>
                </a:stretch>
              </p:blipFill>
              <p:spPr>
                <a:xfrm>
                  <a:off x="642567" y="5780422"/>
                  <a:ext cx="1933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36" name="Freihand 35">
                  <a:extLst>
                    <a:ext uri="{FF2B5EF4-FFF2-40B4-BE49-F238E27FC236}">
                      <a16:creationId xmlns:a16="http://schemas.microsoft.com/office/drawing/2014/main" id="{CEB2AF6E-906D-F1BD-63E1-8F3C76F8848B}"/>
                    </a:ext>
                  </a:extLst>
                </p14:cNvPr>
                <p14:cNvContentPartPr/>
                <p14:nvPr/>
              </p14:nvContentPartPr>
              <p14:xfrm>
                <a:off x="717807" y="5757022"/>
                <a:ext cx="77400" cy="83880"/>
              </p14:xfrm>
            </p:contentPart>
          </mc:Choice>
          <mc:Fallback xmlns="">
            <p:pic>
              <p:nvPicPr>
                <p:cNvPr id="512" name="Freihand 511">
                  <a:extLst>
                    <a:ext uri="{FF2B5EF4-FFF2-40B4-BE49-F238E27FC236}">
                      <a16:creationId xmlns:a16="http://schemas.microsoft.com/office/drawing/2014/main" id="{5B5243E7-98F0-12BC-49E9-E3FA4F12DA16}"/>
                    </a:ext>
                  </a:extLst>
                </p:cNvPr>
                <p:cNvPicPr/>
                <p:nvPr/>
              </p:nvPicPr>
              <p:blipFill>
                <a:blip r:embed="rId798"/>
                <a:stretch>
                  <a:fillRect/>
                </a:stretch>
              </p:blipFill>
              <p:spPr>
                <a:xfrm>
                  <a:off x="708807" y="5748382"/>
                  <a:ext cx="950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37" name="Freihand 36">
                  <a:extLst>
                    <a:ext uri="{FF2B5EF4-FFF2-40B4-BE49-F238E27FC236}">
                      <a16:creationId xmlns:a16="http://schemas.microsoft.com/office/drawing/2014/main" id="{55B410B7-7C9F-27CE-6681-D96F8337E520}"/>
                    </a:ext>
                  </a:extLst>
                </p14:cNvPr>
                <p14:cNvContentPartPr/>
                <p14:nvPr/>
              </p14:nvContentPartPr>
              <p14:xfrm>
                <a:off x="838047" y="5928742"/>
                <a:ext cx="38520" cy="77400"/>
              </p14:xfrm>
            </p:contentPart>
          </mc:Choice>
          <mc:Fallback xmlns="">
            <p:pic>
              <p:nvPicPr>
                <p:cNvPr id="513" name="Freihand 512">
                  <a:extLst>
                    <a:ext uri="{FF2B5EF4-FFF2-40B4-BE49-F238E27FC236}">
                      <a16:creationId xmlns:a16="http://schemas.microsoft.com/office/drawing/2014/main" id="{BCEDCB85-5905-C6E9-AAE5-CB6EE5E99F71}"/>
                    </a:ext>
                  </a:extLst>
                </p:cNvPr>
                <p:cNvPicPr/>
                <p:nvPr/>
              </p:nvPicPr>
              <p:blipFill>
                <a:blip r:embed="rId800"/>
                <a:stretch>
                  <a:fillRect/>
                </a:stretch>
              </p:blipFill>
              <p:spPr>
                <a:xfrm>
                  <a:off x="829407" y="5920102"/>
                  <a:ext cx="561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38" name="Freihand 37">
                  <a:extLst>
                    <a:ext uri="{FF2B5EF4-FFF2-40B4-BE49-F238E27FC236}">
                      <a16:creationId xmlns:a16="http://schemas.microsoft.com/office/drawing/2014/main" id="{39F1911C-2A2A-CB15-EF63-227FC563FE93}"/>
                    </a:ext>
                  </a:extLst>
                </p14:cNvPr>
                <p14:cNvContentPartPr/>
                <p14:nvPr/>
              </p14:nvContentPartPr>
              <p14:xfrm>
                <a:off x="3086967" y="5929102"/>
                <a:ext cx="28080" cy="47160"/>
              </p14:xfrm>
            </p:contentPart>
          </mc:Choice>
          <mc:Fallback xmlns="">
            <p:pic>
              <p:nvPicPr>
                <p:cNvPr id="515" name="Freihand 514">
                  <a:extLst>
                    <a:ext uri="{FF2B5EF4-FFF2-40B4-BE49-F238E27FC236}">
                      <a16:creationId xmlns:a16="http://schemas.microsoft.com/office/drawing/2014/main" id="{79C655CD-B8C0-4F9D-E79F-50D9386BA832}"/>
                    </a:ext>
                  </a:extLst>
                </p:cNvPr>
                <p:cNvPicPr/>
                <p:nvPr/>
              </p:nvPicPr>
              <p:blipFill>
                <a:blip r:embed="rId802"/>
                <a:stretch>
                  <a:fillRect/>
                </a:stretch>
              </p:blipFill>
              <p:spPr>
                <a:xfrm>
                  <a:off x="3077967" y="5920102"/>
                  <a:ext cx="457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39" name="Freihand 38">
                  <a:extLst>
                    <a:ext uri="{FF2B5EF4-FFF2-40B4-BE49-F238E27FC236}">
                      <a16:creationId xmlns:a16="http://schemas.microsoft.com/office/drawing/2014/main" id="{EE871677-80C3-A7F6-AD68-DD2AAC32EE7B}"/>
                    </a:ext>
                  </a:extLst>
                </p14:cNvPr>
                <p14:cNvContentPartPr/>
                <p14:nvPr/>
              </p14:nvContentPartPr>
              <p14:xfrm>
                <a:off x="2860167" y="4589542"/>
                <a:ext cx="1200600" cy="1728360"/>
              </p14:xfrm>
            </p:contentPart>
          </mc:Choice>
          <mc:Fallback xmlns="">
            <p:pic>
              <p:nvPicPr>
                <p:cNvPr id="516" name="Freihand 515">
                  <a:extLst>
                    <a:ext uri="{FF2B5EF4-FFF2-40B4-BE49-F238E27FC236}">
                      <a16:creationId xmlns:a16="http://schemas.microsoft.com/office/drawing/2014/main" id="{846FC15A-5081-90F8-42BE-E8DC242708A3}"/>
                    </a:ext>
                  </a:extLst>
                </p:cNvPr>
                <p:cNvPicPr/>
                <p:nvPr/>
              </p:nvPicPr>
              <p:blipFill>
                <a:blip r:embed="rId804"/>
                <a:stretch>
                  <a:fillRect/>
                </a:stretch>
              </p:blipFill>
              <p:spPr>
                <a:xfrm>
                  <a:off x="2851527" y="4580542"/>
                  <a:ext cx="1218240" cy="174600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40" name="Freihand 39">
                  <a:extLst>
                    <a:ext uri="{FF2B5EF4-FFF2-40B4-BE49-F238E27FC236}">
                      <a16:creationId xmlns:a16="http://schemas.microsoft.com/office/drawing/2014/main" id="{4032CE44-D64E-72C4-9A3B-0A9A947CF421}"/>
                    </a:ext>
                  </a:extLst>
                </p14:cNvPr>
                <p14:cNvContentPartPr/>
                <p14:nvPr/>
              </p14:nvContentPartPr>
              <p14:xfrm>
                <a:off x="4220967" y="4365262"/>
                <a:ext cx="145800" cy="228600"/>
              </p14:xfrm>
            </p:contentPart>
          </mc:Choice>
          <mc:Fallback xmlns="">
            <p:pic>
              <p:nvPicPr>
                <p:cNvPr id="517" name="Freihand 516">
                  <a:extLst>
                    <a:ext uri="{FF2B5EF4-FFF2-40B4-BE49-F238E27FC236}">
                      <a16:creationId xmlns:a16="http://schemas.microsoft.com/office/drawing/2014/main" id="{44FAE605-9E6A-EC49-64A4-2615EED170F2}"/>
                    </a:ext>
                  </a:extLst>
                </p:cNvPr>
                <p:cNvPicPr/>
                <p:nvPr/>
              </p:nvPicPr>
              <p:blipFill>
                <a:blip r:embed="rId806"/>
                <a:stretch>
                  <a:fillRect/>
                </a:stretch>
              </p:blipFill>
              <p:spPr>
                <a:xfrm>
                  <a:off x="4212327" y="4356622"/>
                  <a:ext cx="16344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41" name="Freihand 40">
                  <a:extLst>
                    <a:ext uri="{FF2B5EF4-FFF2-40B4-BE49-F238E27FC236}">
                      <a16:creationId xmlns:a16="http://schemas.microsoft.com/office/drawing/2014/main" id="{3BB66BA8-1B77-E6FF-40DA-A5653D02946D}"/>
                    </a:ext>
                  </a:extLst>
                </p14:cNvPr>
                <p14:cNvContentPartPr/>
                <p14:nvPr/>
              </p14:nvContentPartPr>
              <p14:xfrm>
                <a:off x="4421847" y="4300462"/>
                <a:ext cx="176760" cy="204480"/>
              </p14:xfrm>
            </p:contentPart>
          </mc:Choice>
          <mc:Fallback xmlns="">
            <p:pic>
              <p:nvPicPr>
                <p:cNvPr id="518" name="Freihand 517">
                  <a:extLst>
                    <a:ext uri="{FF2B5EF4-FFF2-40B4-BE49-F238E27FC236}">
                      <a16:creationId xmlns:a16="http://schemas.microsoft.com/office/drawing/2014/main" id="{8632D3C9-04F2-C9CE-6380-247A0280D5F8}"/>
                    </a:ext>
                  </a:extLst>
                </p:cNvPr>
                <p:cNvPicPr/>
                <p:nvPr/>
              </p:nvPicPr>
              <p:blipFill>
                <a:blip r:embed="rId808"/>
                <a:stretch>
                  <a:fillRect/>
                </a:stretch>
              </p:blipFill>
              <p:spPr>
                <a:xfrm>
                  <a:off x="4412847" y="4291462"/>
                  <a:ext cx="19440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42" name="Freihand 41">
                  <a:extLst>
                    <a:ext uri="{FF2B5EF4-FFF2-40B4-BE49-F238E27FC236}">
                      <a16:creationId xmlns:a16="http://schemas.microsoft.com/office/drawing/2014/main" id="{7D7C2AEF-4362-C7A6-12C0-77EC7934E6F5}"/>
                    </a:ext>
                  </a:extLst>
                </p14:cNvPr>
                <p14:cNvContentPartPr/>
                <p14:nvPr/>
              </p14:nvContentPartPr>
              <p14:xfrm>
                <a:off x="2834967" y="6297742"/>
                <a:ext cx="36360" cy="42840"/>
              </p14:xfrm>
            </p:contentPart>
          </mc:Choice>
          <mc:Fallback xmlns="">
            <p:pic>
              <p:nvPicPr>
                <p:cNvPr id="520" name="Freihand 519">
                  <a:extLst>
                    <a:ext uri="{FF2B5EF4-FFF2-40B4-BE49-F238E27FC236}">
                      <a16:creationId xmlns:a16="http://schemas.microsoft.com/office/drawing/2014/main" id="{6A67F8A1-EA39-BD3A-2F6A-EEA31F913F2B}"/>
                    </a:ext>
                  </a:extLst>
                </p:cNvPr>
                <p:cNvPicPr/>
                <p:nvPr/>
              </p:nvPicPr>
              <p:blipFill>
                <a:blip r:embed="rId810"/>
                <a:stretch>
                  <a:fillRect/>
                </a:stretch>
              </p:blipFill>
              <p:spPr>
                <a:xfrm>
                  <a:off x="2826327" y="6288742"/>
                  <a:ext cx="540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43" name="Freihand 42">
                  <a:extLst>
                    <a:ext uri="{FF2B5EF4-FFF2-40B4-BE49-F238E27FC236}">
                      <a16:creationId xmlns:a16="http://schemas.microsoft.com/office/drawing/2014/main" id="{1A374EBB-66C1-027A-617F-1E1E9C84C8EF}"/>
                    </a:ext>
                  </a:extLst>
                </p14:cNvPr>
                <p14:cNvContentPartPr/>
                <p14:nvPr/>
              </p14:nvContentPartPr>
              <p14:xfrm>
                <a:off x="3435447" y="6194062"/>
                <a:ext cx="37080" cy="266760"/>
              </p14:xfrm>
            </p:contentPart>
          </mc:Choice>
          <mc:Fallback xmlns="">
            <p:pic>
              <p:nvPicPr>
                <p:cNvPr id="521" name="Freihand 520">
                  <a:extLst>
                    <a:ext uri="{FF2B5EF4-FFF2-40B4-BE49-F238E27FC236}">
                      <a16:creationId xmlns:a16="http://schemas.microsoft.com/office/drawing/2014/main" id="{417E2F6A-822B-64E7-5CFB-52AFB9B21C1E}"/>
                    </a:ext>
                  </a:extLst>
                </p:cNvPr>
                <p:cNvPicPr/>
                <p:nvPr/>
              </p:nvPicPr>
              <p:blipFill>
                <a:blip r:embed="rId812"/>
                <a:stretch>
                  <a:fillRect/>
                </a:stretch>
              </p:blipFill>
              <p:spPr>
                <a:xfrm>
                  <a:off x="3426807" y="6185422"/>
                  <a:ext cx="54720" cy="284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13">
            <p14:nvContentPartPr>
              <p14:cNvPr id="44" name="Freihand 43">
                <a:extLst>
                  <a:ext uri="{FF2B5EF4-FFF2-40B4-BE49-F238E27FC236}">
                    <a16:creationId xmlns:a16="http://schemas.microsoft.com/office/drawing/2014/main" id="{7615FB20-FEB8-8D82-3E50-16BE1B301809}"/>
                  </a:ext>
                </a:extLst>
              </p14:cNvPr>
              <p14:cNvContentPartPr/>
              <p14:nvPr/>
            </p14:nvContentPartPr>
            <p14:xfrm>
              <a:off x="4631727" y="1614142"/>
              <a:ext cx="7560" cy="11160"/>
            </p14:xfrm>
          </p:contentPart>
        </mc:Choice>
        <mc:Fallback>
          <p:pic>
            <p:nvPicPr>
              <p:cNvPr id="44" name="Freihand 43">
                <a:extLst>
                  <a:ext uri="{FF2B5EF4-FFF2-40B4-BE49-F238E27FC236}">
                    <a16:creationId xmlns:a16="http://schemas.microsoft.com/office/drawing/2014/main" id="{7615FB20-FEB8-8D82-3E50-16BE1B301809}"/>
                  </a:ext>
                </a:extLst>
              </p:cNvPr>
              <p:cNvPicPr/>
              <p:nvPr/>
            </p:nvPicPr>
            <p:blipFill>
              <a:blip r:embed="rId814"/>
              <a:stretch>
                <a:fillRect/>
              </a:stretch>
            </p:blipFill>
            <p:spPr>
              <a:xfrm>
                <a:off x="4622727" y="1605142"/>
                <a:ext cx="25200" cy="28800"/>
              </a:xfrm>
              <a:prstGeom prst="rect">
                <a:avLst/>
              </a:prstGeom>
            </p:spPr>
          </p:pic>
        </mc:Fallback>
      </mc:AlternateContent>
      <p:grpSp>
        <p:nvGrpSpPr>
          <p:cNvPr id="56" name="Gruppieren 55">
            <a:extLst>
              <a:ext uri="{FF2B5EF4-FFF2-40B4-BE49-F238E27FC236}">
                <a16:creationId xmlns:a16="http://schemas.microsoft.com/office/drawing/2014/main" id="{86C765BF-6C0E-AB64-E5F2-204EF0910E1D}"/>
              </a:ext>
            </a:extLst>
          </p:cNvPr>
          <p:cNvGrpSpPr/>
          <p:nvPr/>
        </p:nvGrpSpPr>
        <p:grpSpPr>
          <a:xfrm>
            <a:off x="2443647" y="3250702"/>
            <a:ext cx="278640" cy="1035720"/>
            <a:chOff x="2443647" y="3250702"/>
            <a:chExt cx="278640" cy="1035720"/>
          </a:xfrm>
        </p:grpSpPr>
        <mc:AlternateContent xmlns:mc="http://schemas.openxmlformats.org/markup-compatibility/2006">
          <mc:Choice xmlns:p14="http://schemas.microsoft.com/office/powerpoint/2010/main" Requires="p14">
            <p:contentPart p14:bwMode="auto" r:id="rId815">
              <p14:nvContentPartPr>
                <p14:cNvPr id="45" name="Freihand 44">
                  <a:extLst>
                    <a:ext uri="{FF2B5EF4-FFF2-40B4-BE49-F238E27FC236}">
                      <a16:creationId xmlns:a16="http://schemas.microsoft.com/office/drawing/2014/main" id="{F20B9574-0968-6397-A4FE-D0997CE1A19B}"/>
                    </a:ext>
                  </a:extLst>
                </p14:cNvPr>
                <p14:cNvContentPartPr/>
                <p14:nvPr/>
              </p14:nvContentPartPr>
              <p14:xfrm>
                <a:off x="2622567" y="3250702"/>
                <a:ext cx="11880" cy="322200"/>
              </p14:xfrm>
            </p:contentPart>
          </mc:Choice>
          <mc:Fallback>
            <p:pic>
              <p:nvPicPr>
                <p:cNvPr id="45" name="Freihand 44">
                  <a:extLst>
                    <a:ext uri="{FF2B5EF4-FFF2-40B4-BE49-F238E27FC236}">
                      <a16:creationId xmlns:a16="http://schemas.microsoft.com/office/drawing/2014/main" id="{F20B9574-0968-6397-A4FE-D0997CE1A19B}"/>
                    </a:ext>
                  </a:extLst>
                </p:cNvPr>
                <p:cNvPicPr/>
                <p:nvPr/>
              </p:nvPicPr>
              <p:blipFill>
                <a:blip r:embed="rId816"/>
                <a:stretch>
                  <a:fillRect/>
                </a:stretch>
              </p:blipFill>
              <p:spPr>
                <a:xfrm>
                  <a:off x="2613927" y="3241702"/>
                  <a:ext cx="29520" cy="33984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46" name="Freihand 45">
                  <a:extLst>
                    <a:ext uri="{FF2B5EF4-FFF2-40B4-BE49-F238E27FC236}">
                      <a16:creationId xmlns:a16="http://schemas.microsoft.com/office/drawing/2014/main" id="{673323F3-AC46-2C44-9594-AC874150F1F1}"/>
                    </a:ext>
                  </a:extLst>
                </p14:cNvPr>
                <p14:cNvContentPartPr/>
                <p14:nvPr/>
              </p14:nvContentPartPr>
              <p14:xfrm>
                <a:off x="2492967" y="3659302"/>
                <a:ext cx="65880" cy="139680"/>
              </p14:xfrm>
            </p:contentPart>
          </mc:Choice>
          <mc:Fallback>
            <p:pic>
              <p:nvPicPr>
                <p:cNvPr id="46" name="Freihand 45">
                  <a:extLst>
                    <a:ext uri="{FF2B5EF4-FFF2-40B4-BE49-F238E27FC236}">
                      <a16:creationId xmlns:a16="http://schemas.microsoft.com/office/drawing/2014/main" id="{673323F3-AC46-2C44-9594-AC874150F1F1}"/>
                    </a:ext>
                  </a:extLst>
                </p:cNvPr>
                <p:cNvPicPr/>
                <p:nvPr/>
              </p:nvPicPr>
              <p:blipFill>
                <a:blip r:embed="rId818"/>
                <a:stretch>
                  <a:fillRect/>
                </a:stretch>
              </p:blipFill>
              <p:spPr>
                <a:xfrm>
                  <a:off x="2484327" y="3650662"/>
                  <a:ext cx="835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47" name="Freihand 46">
                  <a:extLst>
                    <a:ext uri="{FF2B5EF4-FFF2-40B4-BE49-F238E27FC236}">
                      <a16:creationId xmlns:a16="http://schemas.microsoft.com/office/drawing/2014/main" id="{97AE8C5E-6E90-FEAC-C646-9984D971DE34}"/>
                    </a:ext>
                  </a:extLst>
                </p14:cNvPr>
                <p14:cNvContentPartPr/>
                <p14:nvPr/>
              </p14:nvContentPartPr>
              <p14:xfrm>
                <a:off x="2559927" y="3717622"/>
                <a:ext cx="6480" cy="136080"/>
              </p14:xfrm>
            </p:contentPart>
          </mc:Choice>
          <mc:Fallback>
            <p:pic>
              <p:nvPicPr>
                <p:cNvPr id="47" name="Freihand 46">
                  <a:extLst>
                    <a:ext uri="{FF2B5EF4-FFF2-40B4-BE49-F238E27FC236}">
                      <a16:creationId xmlns:a16="http://schemas.microsoft.com/office/drawing/2014/main" id="{97AE8C5E-6E90-FEAC-C646-9984D971DE34}"/>
                    </a:ext>
                  </a:extLst>
                </p:cNvPr>
                <p:cNvPicPr/>
                <p:nvPr/>
              </p:nvPicPr>
              <p:blipFill>
                <a:blip r:embed="rId820"/>
                <a:stretch>
                  <a:fillRect/>
                </a:stretch>
              </p:blipFill>
              <p:spPr>
                <a:xfrm>
                  <a:off x="2551287" y="3708622"/>
                  <a:ext cx="241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48" name="Freihand 47">
                  <a:extLst>
                    <a:ext uri="{FF2B5EF4-FFF2-40B4-BE49-F238E27FC236}">
                      <a16:creationId xmlns:a16="http://schemas.microsoft.com/office/drawing/2014/main" id="{40683231-9099-447F-6A02-FB80635D3F39}"/>
                    </a:ext>
                  </a:extLst>
                </p14:cNvPr>
                <p14:cNvContentPartPr/>
                <p14:nvPr/>
              </p14:nvContentPartPr>
              <p14:xfrm>
                <a:off x="2599167" y="3682342"/>
                <a:ext cx="65880" cy="130680"/>
              </p14:xfrm>
            </p:contentPart>
          </mc:Choice>
          <mc:Fallback>
            <p:pic>
              <p:nvPicPr>
                <p:cNvPr id="48" name="Freihand 47">
                  <a:extLst>
                    <a:ext uri="{FF2B5EF4-FFF2-40B4-BE49-F238E27FC236}">
                      <a16:creationId xmlns:a16="http://schemas.microsoft.com/office/drawing/2014/main" id="{40683231-9099-447F-6A02-FB80635D3F39}"/>
                    </a:ext>
                  </a:extLst>
                </p:cNvPr>
                <p:cNvPicPr/>
                <p:nvPr/>
              </p:nvPicPr>
              <p:blipFill>
                <a:blip r:embed="rId822"/>
                <a:stretch>
                  <a:fillRect/>
                </a:stretch>
              </p:blipFill>
              <p:spPr>
                <a:xfrm>
                  <a:off x="2590167" y="3673702"/>
                  <a:ext cx="835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49" name="Freihand 48">
                  <a:extLst>
                    <a:ext uri="{FF2B5EF4-FFF2-40B4-BE49-F238E27FC236}">
                      <a16:creationId xmlns:a16="http://schemas.microsoft.com/office/drawing/2014/main" id="{09A282A4-448A-C0A8-A01E-01AEAFC01256}"/>
                    </a:ext>
                  </a:extLst>
                </p14:cNvPr>
                <p14:cNvContentPartPr/>
                <p14:nvPr/>
              </p14:nvContentPartPr>
              <p14:xfrm>
                <a:off x="2666847" y="3612862"/>
                <a:ext cx="55440" cy="148320"/>
              </p14:xfrm>
            </p:contentPart>
          </mc:Choice>
          <mc:Fallback>
            <p:pic>
              <p:nvPicPr>
                <p:cNvPr id="49" name="Freihand 48">
                  <a:extLst>
                    <a:ext uri="{FF2B5EF4-FFF2-40B4-BE49-F238E27FC236}">
                      <a16:creationId xmlns:a16="http://schemas.microsoft.com/office/drawing/2014/main" id="{09A282A4-448A-C0A8-A01E-01AEAFC01256}"/>
                    </a:ext>
                  </a:extLst>
                </p:cNvPr>
                <p:cNvPicPr/>
                <p:nvPr/>
              </p:nvPicPr>
              <p:blipFill>
                <a:blip r:embed="rId824"/>
                <a:stretch>
                  <a:fillRect/>
                </a:stretch>
              </p:blipFill>
              <p:spPr>
                <a:xfrm>
                  <a:off x="2657847" y="3603862"/>
                  <a:ext cx="730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51" name="Freihand 50">
                  <a:extLst>
                    <a:ext uri="{FF2B5EF4-FFF2-40B4-BE49-F238E27FC236}">
                      <a16:creationId xmlns:a16="http://schemas.microsoft.com/office/drawing/2014/main" id="{EFC7C5E5-EFF0-2B40-CB29-C5E6B684C888}"/>
                    </a:ext>
                  </a:extLst>
                </p14:cNvPr>
                <p14:cNvContentPartPr/>
                <p14:nvPr/>
              </p14:nvContentPartPr>
              <p14:xfrm>
                <a:off x="2561367" y="3911662"/>
                <a:ext cx="33480" cy="106200"/>
              </p14:xfrm>
            </p:contentPart>
          </mc:Choice>
          <mc:Fallback>
            <p:pic>
              <p:nvPicPr>
                <p:cNvPr id="51" name="Freihand 50">
                  <a:extLst>
                    <a:ext uri="{FF2B5EF4-FFF2-40B4-BE49-F238E27FC236}">
                      <a16:creationId xmlns:a16="http://schemas.microsoft.com/office/drawing/2014/main" id="{EFC7C5E5-EFF0-2B40-CB29-C5E6B684C888}"/>
                    </a:ext>
                  </a:extLst>
                </p:cNvPr>
                <p:cNvPicPr/>
                <p:nvPr/>
              </p:nvPicPr>
              <p:blipFill>
                <a:blip r:embed="rId826"/>
                <a:stretch>
                  <a:fillRect/>
                </a:stretch>
              </p:blipFill>
              <p:spPr>
                <a:xfrm>
                  <a:off x="2552727" y="3902662"/>
                  <a:ext cx="511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52" name="Freihand 51">
                  <a:extLst>
                    <a:ext uri="{FF2B5EF4-FFF2-40B4-BE49-F238E27FC236}">
                      <a16:creationId xmlns:a16="http://schemas.microsoft.com/office/drawing/2014/main" id="{AB5B4405-2C27-F35E-0DC6-67BC15B0CB37}"/>
                    </a:ext>
                  </a:extLst>
                </p14:cNvPr>
                <p14:cNvContentPartPr/>
                <p14:nvPr/>
              </p14:nvContentPartPr>
              <p14:xfrm>
                <a:off x="2526807" y="3866302"/>
                <a:ext cx="90720" cy="67320"/>
              </p14:xfrm>
            </p:contentPart>
          </mc:Choice>
          <mc:Fallback>
            <p:pic>
              <p:nvPicPr>
                <p:cNvPr id="52" name="Freihand 51">
                  <a:extLst>
                    <a:ext uri="{FF2B5EF4-FFF2-40B4-BE49-F238E27FC236}">
                      <a16:creationId xmlns:a16="http://schemas.microsoft.com/office/drawing/2014/main" id="{AB5B4405-2C27-F35E-0DC6-67BC15B0CB37}"/>
                    </a:ext>
                  </a:extLst>
                </p:cNvPr>
                <p:cNvPicPr/>
                <p:nvPr/>
              </p:nvPicPr>
              <p:blipFill>
                <a:blip r:embed="rId828"/>
                <a:stretch>
                  <a:fillRect/>
                </a:stretch>
              </p:blipFill>
              <p:spPr>
                <a:xfrm>
                  <a:off x="2518167" y="3857302"/>
                  <a:ext cx="1083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53" name="Freihand 52">
                  <a:extLst>
                    <a:ext uri="{FF2B5EF4-FFF2-40B4-BE49-F238E27FC236}">
                      <a16:creationId xmlns:a16="http://schemas.microsoft.com/office/drawing/2014/main" id="{5ACA5A63-45DE-1313-9C91-CEA26F6F6A9D}"/>
                    </a:ext>
                  </a:extLst>
                </p14:cNvPr>
                <p14:cNvContentPartPr/>
                <p14:nvPr/>
              </p14:nvContentPartPr>
              <p14:xfrm>
                <a:off x="2443647" y="4017502"/>
                <a:ext cx="60120" cy="157320"/>
              </p14:xfrm>
            </p:contentPart>
          </mc:Choice>
          <mc:Fallback>
            <p:pic>
              <p:nvPicPr>
                <p:cNvPr id="53" name="Freihand 52">
                  <a:extLst>
                    <a:ext uri="{FF2B5EF4-FFF2-40B4-BE49-F238E27FC236}">
                      <a16:creationId xmlns:a16="http://schemas.microsoft.com/office/drawing/2014/main" id="{5ACA5A63-45DE-1313-9C91-CEA26F6F6A9D}"/>
                    </a:ext>
                  </a:extLst>
                </p:cNvPr>
                <p:cNvPicPr/>
                <p:nvPr/>
              </p:nvPicPr>
              <p:blipFill>
                <a:blip r:embed="rId830"/>
                <a:stretch>
                  <a:fillRect/>
                </a:stretch>
              </p:blipFill>
              <p:spPr>
                <a:xfrm>
                  <a:off x="2434647" y="4008502"/>
                  <a:ext cx="777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54" name="Freihand 53">
                  <a:extLst>
                    <a:ext uri="{FF2B5EF4-FFF2-40B4-BE49-F238E27FC236}">
                      <a16:creationId xmlns:a16="http://schemas.microsoft.com/office/drawing/2014/main" id="{26BF1A36-3615-2ACB-0B79-D2D94B07F076}"/>
                    </a:ext>
                  </a:extLst>
                </p14:cNvPr>
                <p14:cNvContentPartPr/>
                <p14:nvPr/>
              </p14:nvContentPartPr>
              <p14:xfrm>
                <a:off x="2467767" y="4084822"/>
                <a:ext cx="64800" cy="201600"/>
              </p14:xfrm>
            </p:contentPart>
          </mc:Choice>
          <mc:Fallback>
            <p:pic>
              <p:nvPicPr>
                <p:cNvPr id="54" name="Freihand 53">
                  <a:extLst>
                    <a:ext uri="{FF2B5EF4-FFF2-40B4-BE49-F238E27FC236}">
                      <a16:creationId xmlns:a16="http://schemas.microsoft.com/office/drawing/2014/main" id="{26BF1A36-3615-2ACB-0B79-D2D94B07F076}"/>
                    </a:ext>
                  </a:extLst>
                </p:cNvPr>
                <p:cNvPicPr/>
                <p:nvPr/>
              </p:nvPicPr>
              <p:blipFill>
                <a:blip r:embed="rId832"/>
                <a:stretch>
                  <a:fillRect/>
                </a:stretch>
              </p:blipFill>
              <p:spPr>
                <a:xfrm>
                  <a:off x="2458767" y="4076182"/>
                  <a:ext cx="8244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55" name="Freihand 54">
                  <a:extLst>
                    <a:ext uri="{FF2B5EF4-FFF2-40B4-BE49-F238E27FC236}">
                      <a16:creationId xmlns:a16="http://schemas.microsoft.com/office/drawing/2014/main" id="{4A8B0B37-6947-F983-835A-7618B706F5CC}"/>
                    </a:ext>
                  </a:extLst>
                </p14:cNvPr>
                <p14:cNvContentPartPr/>
                <p14:nvPr/>
              </p14:nvContentPartPr>
              <p14:xfrm>
                <a:off x="2564247" y="3993022"/>
                <a:ext cx="95400" cy="154440"/>
              </p14:xfrm>
            </p:contentPart>
          </mc:Choice>
          <mc:Fallback>
            <p:pic>
              <p:nvPicPr>
                <p:cNvPr id="55" name="Freihand 54">
                  <a:extLst>
                    <a:ext uri="{FF2B5EF4-FFF2-40B4-BE49-F238E27FC236}">
                      <a16:creationId xmlns:a16="http://schemas.microsoft.com/office/drawing/2014/main" id="{4A8B0B37-6947-F983-835A-7618B706F5CC}"/>
                    </a:ext>
                  </a:extLst>
                </p:cNvPr>
                <p:cNvPicPr/>
                <p:nvPr/>
              </p:nvPicPr>
              <p:blipFill>
                <a:blip r:embed="rId834"/>
                <a:stretch>
                  <a:fillRect/>
                </a:stretch>
              </p:blipFill>
              <p:spPr>
                <a:xfrm>
                  <a:off x="2555607" y="3984382"/>
                  <a:ext cx="113040" cy="172080"/>
                </a:xfrm>
                <a:prstGeom prst="rect">
                  <a:avLst/>
                </a:prstGeom>
              </p:spPr>
            </p:pic>
          </mc:Fallback>
        </mc:AlternateContent>
      </p:grpSp>
      <p:grpSp>
        <p:nvGrpSpPr>
          <p:cNvPr id="61" name="Gruppieren 60">
            <a:extLst>
              <a:ext uri="{FF2B5EF4-FFF2-40B4-BE49-F238E27FC236}">
                <a16:creationId xmlns:a16="http://schemas.microsoft.com/office/drawing/2014/main" id="{0E6BD9EE-106C-3972-8486-686D340C5DF0}"/>
              </a:ext>
            </a:extLst>
          </p:cNvPr>
          <p:cNvGrpSpPr/>
          <p:nvPr/>
        </p:nvGrpSpPr>
        <p:grpSpPr>
          <a:xfrm>
            <a:off x="609447" y="3170782"/>
            <a:ext cx="2010960" cy="63720"/>
            <a:chOff x="609447" y="3170782"/>
            <a:chExt cx="2010960" cy="63720"/>
          </a:xfrm>
        </p:grpSpPr>
        <mc:AlternateContent xmlns:mc="http://schemas.openxmlformats.org/markup-compatibility/2006">
          <mc:Choice xmlns:p14="http://schemas.microsoft.com/office/powerpoint/2010/main" Requires="p14">
            <p:contentPart p14:bwMode="auto" r:id="rId835">
              <p14:nvContentPartPr>
                <p14:cNvPr id="57" name="Freihand 56">
                  <a:extLst>
                    <a:ext uri="{FF2B5EF4-FFF2-40B4-BE49-F238E27FC236}">
                      <a16:creationId xmlns:a16="http://schemas.microsoft.com/office/drawing/2014/main" id="{8E89037D-D77C-0F5F-A50D-756CBEC403FF}"/>
                    </a:ext>
                  </a:extLst>
                </p14:cNvPr>
                <p14:cNvContentPartPr/>
                <p14:nvPr/>
              </p14:nvContentPartPr>
              <p14:xfrm>
                <a:off x="609447" y="3170782"/>
                <a:ext cx="170280" cy="16200"/>
              </p14:xfrm>
            </p:contentPart>
          </mc:Choice>
          <mc:Fallback>
            <p:pic>
              <p:nvPicPr>
                <p:cNvPr id="57" name="Freihand 56">
                  <a:extLst>
                    <a:ext uri="{FF2B5EF4-FFF2-40B4-BE49-F238E27FC236}">
                      <a16:creationId xmlns:a16="http://schemas.microsoft.com/office/drawing/2014/main" id="{8E89037D-D77C-0F5F-A50D-756CBEC403FF}"/>
                    </a:ext>
                  </a:extLst>
                </p:cNvPr>
                <p:cNvPicPr/>
                <p:nvPr/>
              </p:nvPicPr>
              <p:blipFill>
                <a:blip r:embed="rId836"/>
                <a:stretch>
                  <a:fillRect/>
                </a:stretch>
              </p:blipFill>
              <p:spPr>
                <a:xfrm>
                  <a:off x="600807" y="3161782"/>
                  <a:ext cx="1879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58" name="Freihand 57">
                  <a:extLst>
                    <a:ext uri="{FF2B5EF4-FFF2-40B4-BE49-F238E27FC236}">
                      <a16:creationId xmlns:a16="http://schemas.microsoft.com/office/drawing/2014/main" id="{495DA668-1913-66C8-D39C-484355FAC453}"/>
                    </a:ext>
                  </a:extLst>
                </p14:cNvPr>
                <p14:cNvContentPartPr/>
                <p14:nvPr/>
              </p14:nvContentPartPr>
              <p14:xfrm>
                <a:off x="897447" y="3191302"/>
                <a:ext cx="306000" cy="23040"/>
              </p14:xfrm>
            </p:contentPart>
          </mc:Choice>
          <mc:Fallback>
            <p:pic>
              <p:nvPicPr>
                <p:cNvPr id="58" name="Freihand 57">
                  <a:extLst>
                    <a:ext uri="{FF2B5EF4-FFF2-40B4-BE49-F238E27FC236}">
                      <a16:creationId xmlns:a16="http://schemas.microsoft.com/office/drawing/2014/main" id="{495DA668-1913-66C8-D39C-484355FAC453}"/>
                    </a:ext>
                  </a:extLst>
                </p:cNvPr>
                <p:cNvPicPr/>
                <p:nvPr/>
              </p:nvPicPr>
              <p:blipFill>
                <a:blip r:embed="rId838"/>
                <a:stretch>
                  <a:fillRect/>
                </a:stretch>
              </p:blipFill>
              <p:spPr>
                <a:xfrm>
                  <a:off x="888807" y="3182302"/>
                  <a:ext cx="3236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59" name="Freihand 58">
                  <a:extLst>
                    <a:ext uri="{FF2B5EF4-FFF2-40B4-BE49-F238E27FC236}">
                      <a16:creationId xmlns:a16="http://schemas.microsoft.com/office/drawing/2014/main" id="{332CC1ED-39CB-A874-FE34-C6CAF589DA7A}"/>
                    </a:ext>
                  </a:extLst>
                </p14:cNvPr>
                <p14:cNvContentPartPr/>
                <p14:nvPr/>
              </p14:nvContentPartPr>
              <p14:xfrm>
                <a:off x="1347807" y="3179782"/>
                <a:ext cx="916920" cy="49320"/>
              </p14:xfrm>
            </p:contentPart>
          </mc:Choice>
          <mc:Fallback>
            <p:pic>
              <p:nvPicPr>
                <p:cNvPr id="59" name="Freihand 58">
                  <a:extLst>
                    <a:ext uri="{FF2B5EF4-FFF2-40B4-BE49-F238E27FC236}">
                      <a16:creationId xmlns:a16="http://schemas.microsoft.com/office/drawing/2014/main" id="{332CC1ED-39CB-A874-FE34-C6CAF589DA7A}"/>
                    </a:ext>
                  </a:extLst>
                </p:cNvPr>
                <p:cNvPicPr/>
                <p:nvPr/>
              </p:nvPicPr>
              <p:blipFill>
                <a:blip r:embed="rId840"/>
                <a:stretch>
                  <a:fillRect/>
                </a:stretch>
              </p:blipFill>
              <p:spPr>
                <a:xfrm>
                  <a:off x="1339167" y="3171142"/>
                  <a:ext cx="9345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60" name="Freihand 59">
                  <a:extLst>
                    <a:ext uri="{FF2B5EF4-FFF2-40B4-BE49-F238E27FC236}">
                      <a16:creationId xmlns:a16="http://schemas.microsoft.com/office/drawing/2014/main" id="{C9F21A46-32B6-9EB6-23F7-E58DE84067D4}"/>
                    </a:ext>
                  </a:extLst>
                </p14:cNvPr>
                <p14:cNvContentPartPr/>
                <p14:nvPr/>
              </p14:nvContentPartPr>
              <p14:xfrm>
                <a:off x="2328807" y="3205702"/>
                <a:ext cx="291600" cy="28800"/>
              </p14:xfrm>
            </p:contentPart>
          </mc:Choice>
          <mc:Fallback>
            <p:pic>
              <p:nvPicPr>
                <p:cNvPr id="60" name="Freihand 59">
                  <a:extLst>
                    <a:ext uri="{FF2B5EF4-FFF2-40B4-BE49-F238E27FC236}">
                      <a16:creationId xmlns:a16="http://schemas.microsoft.com/office/drawing/2014/main" id="{C9F21A46-32B6-9EB6-23F7-E58DE84067D4}"/>
                    </a:ext>
                  </a:extLst>
                </p:cNvPr>
                <p:cNvPicPr/>
                <p:nvPr/>
              </p:nvPicPr>
              <p:blipFill>
                <a:blip r:embed="rId842"/>
                <a:stretch>
                  <a:fillRect/>
                </a:stretch>
              </p:blipFill>
              <p:spPr>
                <a:xfrm>
                  <a:off x="2319807" y="3197062"/>
                  <a:ext cx="309240" cy="46440"/>
                </a:xfrm>
                <a:prstGeom prst="rect">
                  <a:avLst/>
                </a:prstGeom>
              </p:spPr>
            </p:pic>
          </mc:Fallback>
        </mc:AlternateContent>
      </p:grpSp>
      <p:grpSp>
        <p:nvGrpSpPr>
          <p:cNvPr id="66" name="Gruppieren 65">
            <a:extLst>
              <a:ext uri="{FF2B5EF4-FFF2-40B4-BE49-F238E27FC236}">
                <a16:creationId xmlns:a16="http://schemas.microsoft.com/office/drawing/2014/main" id="{57E5858B-E24E-60E4-F149-51995F01F1A6}"/>
              </a:ext>
            </a:extLst>
          </p:cNvPr>
          <p:cNvGrpSpPr/>
          <p:nvPr/>
        </p:nvGrpSpPr>
        <p:grpSpPr>
          <a:xfrm>
            <a:off x="120927" y="2755702"/>
            <a:ext cx="203760" cy="231840"/>
            <a:chOff x="120927" y="2755702"/>
            <a:chExt cx="203760" cy="231840"/>
          </a:xfrm>
        </p:grpSpPr>
        <mc:AlternateContent xmlns:mc="http://schemas.openxmlformats.org/markup-compatibility/2006">
          <mc:Choice xmlns:p14="http://schemas.microsoft.com/office/powerpoint/2010/main" Requires="p14">
            <p:contentPart p14:bwMode="auto" r:id="rId843">
              <p14:nvContentPartPr>
                <p14:cNvPr id="62" name="Freihand 61">
                  <a:extLst>
                    <a:ext uri="{FF2B5EF4-FFF2-40B4-BE49-F238E27FC236}">
                      <a16:creationId xmlns:a16="http://schemas.microsoft.com/office/drawing/2014/main" id="{DC78C6CB-819D-1DCD-E0BE-9DD77E79CBD6}"/>
                    </a:ext>
                  </a:extLst>
                </p14:cNvPr>
                <p14:cNvContentPartPr/>
                <p14:nvPr/>
              </p14:nvContentPartPr>
              <p14:xfrm>
                <a:off x="120927" y="2855782"/>
                <a:ext cx="51480" cy="131760"/>
              </p14:xfrm>
            </p:contentPart>
          </mc:Choice>
          <mc:Fallback>
            <p:pic>
              <p:nvPicPr>
                <p:cNvPr id="62" name="Freihand 61">
                  <a:extLst>
                    <a:ext uri="{FF2B5EF4-FFF2-40B4-BE49-F238E27FC236}">
                      <a16:creationId xmlns:a16="http://schemas.microsoft.com/office/drawing/2014/main" id="{DC78C6CB-819D-1DCD-E0BE-9DD77E79CBD6}"/>
                    </a:ext>
                  </a:extLst>
                </p:cNvPr>
                <p:cNvPicPr/>
                <p:nvPr/>
              </p:nvPicPr>
              <p:blipFill>
                <a:blip r:embed="rId844"/>
                <a:stretch>
                  <a:fillRect/>
                </a:stretch>
              </p:blipFill>
              <p:spPr>
                <a:xfrm>
                  <a:off x="111927" y="2847142"/>
                  <a:ext cx="691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63" name="Freihand 62">
                  <a:extLst>
                    <a:ext uri="{FF2B5EF4-FFF2-40B4-BE49-F238E27FC236}">
                      <a16:creationId xmlns:a16="http://schemas.microsoft.com/office/drawing/2014/main" id="{CAD0D0EF-DB39-8D77-2254-32213ACF6318}"/>
                    </a:ext>
                  </a:extLst>
                </p14:cNvPr>
                <p14:cNvContentPartPr/>
                <p14:nvPr/>
              </p14:nvContentPartPr>
              <p14:xfrm>
                <a:off x="130287" y="2760382"/>
                <a:ext cx="8640" cy="30240"/>
              </p14:xfrm>
            </p:contentPart>
          </mc:Choice>
          <mc:Fallback>
            <p:pic>
              <p:nvPicPr>
                <p:cNvPr id="63" name="Freihand 62">
                  <a:extLst>
                    <a:ext uri="{FF2B5EF4-FFF2-40B4-BE49-F238E27FC236}">
                      <a16:creationId xmlns:a16="http://schemas.microsoft.com/office/drawing/2014/main" id="{CAD0D0EF-DB39-8D77-2254-32213ACF6318}"/>
                    </a:ext>
                  </a:extLst>
                </p:cNvPr>
                <p:cNvPicPr/>
                <p:nvPr/>
              </p:nvPicPr>
              <p:blipFill>
                <a:blip r:embed="rId846"/>
                <a:stretch>
                  <a:fillRect/>
                </a:stretch>
              </p:blipFill>
              <p:spPr>
                <a:xfrm>
                  <a:off x="121287" y="2751742"/>
                  <a:ext cx="262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64" name="Freihand 63">
                  <a:extLst>
                    <a:ext uri="{FF2B5EF4-FFF2-40B4-BE49-F238E27FC236}">
                      <a16:creationId xmlns:a16="http://schemas.microsoft.com/office/drawing/2014/main" id="{635B27C1-F949-A328-35F1-DBFCAC9722D0}"/>
                    </a:ext>
                  </a:extLst>
                </p14:cNvPr>
                <p14:cNvContentPartPr/>
                <p14:nvPr/>
              </p14:nvContentPartPr>
              <p14:xfrm>
                <a:off x="188247" y="2755702"/>
                <a:ext cx="32760" cy="96480"/>
              </p14:xfrm>
            </p:contentPart>
          </mc:Choice>
          <mc:Fallback>
            <p:pic>
              <p:nvPicPr>
                <p:cNvPr id="64" name="Freihand 63">
                  <a:extLst>
                    <a:ext uri="{FF2B5EF4-FFF2-40B4-BE49-F238E27FC236}">
                      <a16:creationId xmlns:a16="http://schemas.microsoft.com/office/drawing/2014/main" id="{635B27C1-F949-A328-35F1-DBFCAC9722D0}"/>
                    </a:ext>
                  </a:extLst>
                </p:cNvPr>
                <p:cNvPicPr/>
                <p:nvPr/>
              </p:nvPicPr>
              <p:blipFill>
                <a:blip r:embed="rId848"/>
                <a:stretch>
                  <a:fillRect/>
                </a:stretch>
              </p:blipFill>
              <p:spPr>
                <a:xfrm>
                  <a:off x="179247" y="2747062"/>
                  <a:ext cx="504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65" name="Freihand 64">
                  <a:extLst>
                    <a:ext uri="{FF2B5EF4-FFF2-40B4-BE49-F238E27FC236}">
                      <a16:creationId xmlns:a16="http://schemas.microsoft.com/office/drawing/2014/main" id="{53DB5BF9-7788-A58A-1CDE-28905EF1720D}"/>
                    </a:ext>
                  </a:extLst>
                </p14:cNvPr>
                <p14:cNvContentPartPr/>
                <p14:nvPr/>
              </p14:nvContentPartPr>
              <p14:xfrm>
                <a:off x="172047" y="2762182"/>
                <a:ext cx="152640" cy="87840"/>
              </p14:xfrm>
            </p:contentPart>
          </mc:Choice>
          <mc:Fallback>
            <p:pic>
              <p:nvPicPr>
                <p:cNvPr id="65" name="Freihand 64">
                  <a:extLst>
                    <a:ext uri="{FF2B5EF4-FFF2-40B4-BE49-F238E27FC236}">
                      <a16:creationId xmlns:a16="http://schemas.microsoft.com/office/drawing/2014/main" id="{53DB5BF9-7788-A58A-1CDE-28905EF1720D}"/>
                    </a:ext>
                  </a:extLst>
                </p:cNvPr>
                <p:cNvPicPr/>
                <p:nvPr/>
              </p:nvPicPr>
              <p:blipFill>
                <a:blip r:embed="rId850"/>
                <a:stretch>
                  <a:fillRect/>
                </a:stretch>
              </p:blipFill>
              <p:spPr>
                <a:xfrm>
                  <a:off x="163047" y="2753542"/>
                  <a:ext cx="170280" cy="105480"/>
                </a:xfrm>
                <a:prstGeom prst="rect">
                  <a:avLst/>
                </a:prstGeom>
              </p:spPr>
            </p:pic>
          </mc:Fallback>
        </mc:AlternateContent>
      </p:grpSp>
      <p:grpSp>
        <p:nvGrpSpPr>
          <p:cNvPr id="129" name="Gruppieren 128">
            <a:extLst>
              <a:ext uri="{FF2B5EF4-FFF2-40B4-BE49-F238E27FC236}">
                <a16:creationId xmlns:a16="http://schemas.microsoft.com/office/drawing/2014/main" id="{D4619121-8CE8-369B-E2AE-388FFA76F359}"/>
              </a:ext>
            </a:extLst>
          </p:cNvPr>
          <p:cNvGrpSpPr/>
          <p:nvPr/>
        </p:nvGrpSpPr>
        <p:grpSpPr>
          <a:xfrm>
            <a:off x="2760807" y="866782"/>
            <a:ext cx="2591640" cy="788760"/>
            <a:chOff x="2760807" y="866782"/>
            <a:chExt cx="2591640" cy="788760"/>
          </a:xfrm>
        </p:grpSpPr>
        <mc:AlternateContent xmlns:mc="http://schemas.openxmlformats.org/markup-compatibility/2006">
          <mc:Choice xmlns:p14="http://schemas.microsoft.com/office/powerpoint/2010/main" Requires="p14">
            <p:contentPart p14:bwMode="auto" r:id="rId851">
              <p14:nvContentPartPr>
                <p14:cNvPr id="95" name="Freihand 94">
                  <a:extLst>
                    <a:ext uri="{FF2B5EF4-FFF2-40B4-BE49-F238E27FC236}">
                      <a16:creationId xmlns:a16="http://schemas.microsoft.com/office/drawing/2014/main" id="{154F4468-C325-6C3D-3741-469F6DF7B6B9}"/>
                    </a:ext>
                  </a:extLst>
                </p14:cNvPr>
                <p14:cNvContentPartPr/>
                <p14:nvPr/>
              </p14:nvContentPartPr>
              <p14:xfrm>
                <a:off x="2892927" y="948502"/>
                <a:ext cx="18360" cy="134640"/>
              </p14:xfrm>
            </p:contentPart>
          </mc:Choice>
          <mc:Fallback>
            <p:pic>
              <p:nvPicPr>
                <p:cNvPr id="95" name="Freihand 94">
                  <a:extLst>
                    <a:ext uri="{FF2B5EF4-FFF2-40B4-BE49-F238E27FC236}">
                      <a16:creationId xmlns:a16="http://schemas.microsoft.com/office/drawing/2014/main" id="{154F4468-C325-6C3D-3741-469F6DF7B6B9}"/>
                    </a:ext>
                  </a:extLst>
                </p:cNvPr>
                <p:cNvPicPr/>
                <p:nvPr/>
              </p:nvPicPr>
              <p:blipFill>
                <a:blip r:embed="rId852"/>
                <a:stretch>
                  <a:fillRect/>
                </a:stretch>
              </p:blipFill>
              <p:spPr>
                <a:xfrm>
                  <a:off x="2888607" y="944182"/>
                  <a:ext cx="270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96" name="Freihand 95">
                  <a:extLst>
                    <a:ext uri="{FF2B5EF4-FFF2-40B4-BE49-F238E27FC236}">
                      <a16:creationId xmlns:a16="http://schemas.microsoft.com/office/drawing/2014/main" id="{C882CB66-C25D-04BF-95AA-65D2812B53B3}"/>
                    </a:ext>
                  </a:extLst>
                </p14:cNvPr>
                <p14:cNvContentPartPr/>
                <p14:nvPr/>
              </p14:nvContentPartPr>
              <p14:xfrm>
                <a:off x="2845407" y="957142"/>
                <a:ext cx="162000" cy="28080"/>
              </p14:xfrm>
            </p:contentPart>
          </mc:Choice>
          <mc:Fallback>
            <p:pic>
              <p:nvPicPr>
                <p:cNvPr id="96" name="Freihand 95">
                  <a:extLst>
                    <a:ext uri="{FF2B5EF4-FFF2-40B4-BE49-F238E27FC236}">
                      <a16:creationId xmlns:a16="http://schemas.microsoft.com/office/drawing/2014/main" id="{C882CB66-C25D-04BF-95AA-65D2812B53B3}"/>
                    </a:ext>
                  </a:extLst>
                </p:cNvPr>
                <p:cNvPicPr/>
                <p:nvPr/>
              </p:nvPicPr>
              <p:blipFill>
                <a:blip r:embed="rId854"/>
                <a:stretch>
                  <a:fillRect/>
                </a:stretch>
              </p:blipFill>
              <p:spPr>
                <a:xfrm>
                  <a:off x="2841087" y="952822"/>
                  <a:ext cx="1706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97" name="Freihand 96">
                  <a:extLst>
                    <a:ext uri="{FF2B5EF4-FFF2-40B4-BE49-F238E27FC236}">
                      <a16:creationId xmlns:a16="http://schemas.microsoft.com/office/drawing/2014/main" id="{E32BF449-568E-FEA8-8287-06733623E5A1}"/>
                    </a:ext>
                  </a:extLst>
                </p14:cNvPr>
                <p14:cNvContentPartPr/>
                <p14:nvPr/>
              </p14:nvContentPartPr>
              <p14:xfrm>
                <a:off x="3060327" y="922582"/>
                <a:ext cx="82080" cy="112320"/>
              </p14:xfrm>
            </p:contentPart>
          </mc:Choice>
          <mc:Fallback>
            <p:pic>
              <p:nvPicPr>
                <p:cNvPr id="97" name="Freihand 96">
                  <a:extLst>
                    <a:ext uri="{FF2B5EF4-FFF2-40B4-BE49-F238E27FC236}">
                      <a16:creationId xmlns:a16="http://schemas.microsoft.com/office/drawing/2014/main" id="{E32BF449-568E-FEA8-8287-06733623E5A1}"/>
                    </a:ext>
                  </a:extLst>
                </p:cNvPr>
                <p:cNvPicPr/>
                <p:nvPr/>
              </p:nvPicPr>
              <p:blipFill>
                <a:blip r:embed="rId856"/>
                <a:stretch>
                  <a:fillRect/>
                </a:stretch>
              </p:blipFill>
              <p:spPr>
                <a:xfrm>
                  <a:off x="3056007" y="918262"/>
                  <a:ext cx="907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98" name="Freihand 97">
                  <a:extLst>
                    <a:ext uri="{FF2B5EF4-FFF2-40B4-BE49-F238E27FC236}">
                      <a16:creationId xmlns:a16="http://schemas.microsoft.com/office/drawing/2014/main" id="{6B13C27D-8E08-5C90-B0AA-9560123BCDE1}"/>
                    </a:ext>
                  </a:extLst>
                </p14:cNvPr>
                <p14:cNvContentPartPr/>
                <p14:nvPr/>
              </p14:nvContentPartPr>
              <p14:xfrm>
                <a:off x="3204327" y="882262"/>
                <a:ext cx="289080" cy="145440"/>
              </p14:xfrm>
            </p:contentPart>
          </mc:Choice>
          <mc:Fallback>
            <p:pic>
              <p:nvPicPr>
                <p:cNvPr id="98" name="Freihand 97">
                  <a:extLst>
                    <a:ext uri="{FF2B5EF4-FFF2-40B4-BE49-F238E27FC236}">
                      <a16:creationId xmlns:a16="http://schemas.microsoft.com/office/drawing/2014/main" id="{6B13C27D-8E08-5C90-B0AA-9560123BCDE1}"/>
                    </a:ext>
                  </a:extLst>
                </p:cNvPr>
                <p:cNvPicPr/>
                <p:nvPr/>
              </p:nvPicPr>
              <p:blipFill>
                <a:blip r:embed="rId858"/>
                <a:stretch>
                  <a:fillRect/>
                </a:stretch>
              </p:blipFill>
              <p:spPr>
                <a:xfrm>
                  <a:off x="3200007" y="877942"/>
                  <a:ext cx="2977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99" name="Freihand 98">
                  <a:extLst>
                    <a:ext uri="{FF2B5EF4-FFF2-40B4-BE49-F238E27FC236}">
                      <a16:creationId xmlns:a16="http://schemas.microsoft.com/office/drawing/2014/main" id="{8630E164-8F95-995C-D10B-C5A80F8AFE33}"/>
                    </a:ext>
                  </a:extLst>
                </p14:cNvPr>
                <p14:cNvContentPartPr/>
                <p14:nvPr/>
              </p14:nvContentPartPr>
              <p14:xfrm>
                <a:off x="3352287" y="866782"/>
                <a:ext cx="208800" cy="137520"/>
              </p14:xfrm>
            </p:contentPart>
          </mc:Choice>
          <mc:Fallback>
            <p:pic>
              <p:nvPicPr>
                <p:cNvPr id="99" name="Freihand 98">
                  <a:extLst>
                    <a:ext uri="{FF2B5EF4-FFF2-40B4-BE49-F238E27FC236}">
                      <a16:creationId xmlns:a16="http://schemas.microsoft.com/office/drawing/2014/main" id="{8630E164-8F95-995C-D10B-C5A80F8AFE33}"/>
                    </a:ext>
                  </a:extLst>
                </p:cNvPr>
                <p:cNvPicPr/>
                <p:nvPr/>
              </p:nvPicPr>
              <p:blipFill>
                <a:blip r:embed="rId860"/>
                <a:stretch>
                  <a:fillRect/>
                </a:stretch>
              </p:blipFill>
              <p:spPr>
                <a:xfrm>
                  <a:off x="3347967" y="862462"/>
                  <a:ext cx="2174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100" name="Freihand 99">
                  <a:extLst>
                    <a:ext uri="{FF2B5EF4-FFF2-40B4-BE49-F238E27FC236}">
                      <a16:creationId xmlns:a16="http://schemas.microsoft.com/office/drawing/2014/main" id="{F1FA719B-5B9D-741C-DA62-4C10F4309616}"/>
                    </a:ext>
                  </a:extLst>
                </p14:cNvPr>
                <p14:cNvContentPartPr/>
                <p14:nvPr/>
              </p14:nvContentPartPr>
              <p14:xfrm>
                <a:off x="2760807" y="1221382"/>
                <a:ext cx="164520" cy="27360"/>
              </p14:xfrm>
            </p:contentPart>
          </mc:Choice>
          <mc:Fallback>
            <p:pic>
              <p:nvPicPr>
                <p:cNvPr id="100" name="Freihand 99">
                  <a:extLst>
                    <a:ext uri="{FF2B5EF4-FFF2-40B4-BE49-F238E27FC236}">
                      <a16:creationId xmlns:a16="http://schemas.microsoft.com/office/drawing/2014/main" id="{F1FA719B-5B9D-741C-DA62-4C10F4309616}"/>
                    </a:ext>
                  </a:extLst>
                </p:cNvPr>
                <p:cNvPicPr/>
                <p:nvPr/>
              </p:nvPicPr>
              <p:blipFill>
                <a:blip r:embed="rId862"/>
                <a:stretch>
                  <a:fillRect/>
                </a:stretch>
              </p:blipFill>
              <p:spPr>
                <a:xfrm>
                  <a:off x="2756487" y="1217062"/>
                  <a:ext cx="1731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101" name="Freihand 100">
                  <a:extLst>
                    <a:ext uri="{FF2B5EF4-FFF2-40B4-BE49-F238E27FC236}">
                      <a16:creationId xmlns:a16="http://schemas.microsoft.com/office/drawing/2014/main" id="{6BBF6D8E-5DC8-7047-BD6D-1BDECA25DFCA}"/>
                    </a:ext>
                  </a:extLst>
                </p14:cNvPr>
                <p14:cNvContentPartPr/>
                <p14:nvPr/>
              </p14:nvContentPartPr>
              <p14:xfrm>
                <a:off x="2777007" y="1174222"/>
                <a:ext cx="268200" cy="143640"/>
              </p14:xfrm>
            </p:contentPart>
          </mc:Choice>
          <mc:Fallback>
            <p:pic>
              <p:nvPicPr>
                <p:cNvPr id="101" name="Freihand 100">
                  <a:extLst>
                    <a:ext uri="{FF2B5EF4-FFF2-40B4-BE49-F238E27FC236}">
                      <a16:creationId xmlns:a16="http://schemas.microsoft.com/office/drawing/2014/main" id="{6BBF6D8E-5DC8-7047-BD6D-1BDECA25DFCA}"/>
                    </a:ext>
                  </a:extLst>
                </p:cNvPr>
                <p:cNvPicPr/>
                <p:nvPr/>
              </p:nvPicPr>
              <p:blipFill>
                <a:blip r:embed="rId864"/>
                <a:stretch>
                  <a:fillRect/>
                </a:stretch>
              </p:blipFill>
              <p:spPr>
                <a:xfrm>
                  <a:off x="2772687" y="1169902"/>
                  <a:ext cx="2768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102" name="Freihand 101">
                  <a:extLst>
                    <a:ext uri="{FF2B5EF4-FFF2-40B4-BE49-F238E27FC236}">
                      <a16:creationId xmlns:a16="http://schemas.microsoft.com/office/drawing/2014/main" id="{178D5759-4574-44E9-A5E9-30EA71E11DD1}"/>
                    </a:ext>
                  </a:extLst>
                </p14:cNvPr>
                <p14:cNvContentPartPr/>
                <p14:nvPr/>
              </p14:nvContentPartPr>
              <p14:xfrm>
                <a:off x="3113247" y="1137862"/>
                <a:ext cx="156600" cy="171000"/>
              </p14:xfrm>
            </p:contentPart>
          </mc:Choice>
          <mc:Fallback>
            <p:pic>
              <p:nvPicPr>
                <p:cNvPr id="102" name="Freihand 101">
                  <a:extLst>
                    <a:ext uri="{FF2B5EF4-FFF2-40B4-BE49-F238E27FC236}">
                      <a16:creationId xmlns:a16="http://schemas.microsoft.com/office/drawing/2014/main" id="{178D5759-4574-44E9-A5E9-30EA71E11DD1}"/>
                    </a:ext>
                  </a:extLst>
                </p:cNvPr>
                <p:cNvPicPr/>
                <p:nvPr/>
              </p:nvPicPr>
              <p:blipFill>
                <a:blip r:embed="rId866"/>
                <a:stretch>
                  <a:fillRect/>
                </a:stretch>
              </p:blipFill>
              <p:spPr>
                <a:xfrm>
                  <a:off x="3108927" y="1133542"/>
                  <a:ext cx="1652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103" name="Freihand 102">
                  <a:extLst>
                    <a:ext uri="{FF2B5EF4-FFF2-40B4-BE49-F238E27FC236}">
                      <a16:creationId xmlns:a16="http://schemas.microsoft.com/office/drawing/2014/main" id="{7D76F20C-4BC5-D8B6-A890-D96CFA0A3A37}"/>
                    </a:ext>
                  </a:extLst>
                </p14:cNvPr>
                <p14:cNvContentPartPr/>
                <p14:nvPr/>
              </p14:nvContentPartPr>
              <p14:xfrm>
                <a:off x="3308007" y="1074142"/>
                <a:ext cx="18000" cy="115560"/>
              </p14:xfrm>
            </p:contentPart>
          </mc:Choice>
          <mc:Fallback>
            <p:pic>
              <p:nvPicPr>
                <p:cNvPr id="103" name="Freihand 102">
                  <a:extLst>
                    <a:ext uri="{FF2B5EF4-FFF2-40B4-BE49-F238E27FC236}">
                      <a16:creationId xmlns:a16="http://schemas.microsoft.com/office/drawing/2014/main" id="{7D76F20C-4BC5-D8B6-A890-D96CFA0A3A37}"/>
                    </a:ext>
                  </a:extLst>
                </p:cNvPr>
                <p:cNvPicPr/>
                <p:nvPr/>
              </p:nvPicPr>
              <p:blipFill>
                <a:blip r:embed="rId868"/>
                <a:stretch>
                  <a:fillRect/>
                </a:stretch>
              </p:blipFill>
              <p:spPr>
                <a:xfrm>
                  <a:off x="3303687" y="1069822"/>
                  <a:ext cx="266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104" name="Freihand 103">
                  <a:extLst>
                    <a:ext uri="{FF2B5EF4-FFF2-40B4-BE49-F238E27FC236}">
                      <a16:creationId xmlns:a16="http://schemas.microsoft.com/office/drawing/2014/main" id="{5A6D36C8-A71A-0489-ADEE-72FF1E2ABCA2}"/>
                    </a:ext>
                  </a:extLst>
                </p14:cNvPr>
                <p14:cNvContentPartPr/>
                <p14:nvPr/>
              </p14:nvContentPartPr>
              <p14:xfrm>
                <a:off x="3409167" y="1177462"/>
                <a:ext cx="154080" cy="19800"/>
              </p14:xfrm>
            </p:contentPart>
          </mc:Choice>
          <mc:Fallback>
            <p:pic>
              <p:nvPicPr>
                <p:cNvPr id="104" name="Freihand 103">
                  <a:extLst>
                    <a:ext uri="{FF2B5EF4-FFF2-40B4-BE49-F238E27FC236}">
                      <a16:creationId xmlns:a16="http://schemas.microsoft.com/office/drawing/2014/main" id="{5A6D36C8-A71A-0489-ADEE-72FF1E2ABCA2}"/>
                    </a:ext>
                  </a:extLst>
                </p:cNvPr>
                <p:cNvPicPr/>
                <p:nvPr/>
              </p:nvPicPr>
              <p:blipFill>
                <a:blip r:embed="rId870"/>
                <a:stretch>
                  <a:fillRect/>
                </a:stretch>
              </p:blipFill>
              <p:spPr>
                <a:xfrm>
                  <a:off x="3404847" y="1173142"/>
                  <a:ext cx="1627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105" name="Freihand 104">
                  <a:extLst>
                    <a:ext uri="{FF2B5EF4-FFF2-40B4-BE49-F238E27FC236}">
                      <a16:creationId xmlns:a16="http://schemas.microsoft.com/office/drawing/2014/main" id="{D41146D4-AB07-BB88-9784-B384D1D5BE6C}"/>
                    </a:ext>
                  </a:extLst>
                </p14:cNvPr>
                <p14:cNvContentPartPr/>
                <p14:nvPr/>
              </p14:nvContentPartPr>
              <p14:xfrm>
                <a:off x="3410247" y="1203382"/>
                <a:ext cx="179280" cy="51840"/>
              </p14:xfrm>
            </p:contentPart>
          </mc:Choice>
          <mc:Fallback>
            <p:pic>
              <p:nvPicPr>
                <p:cNvPr id="105" name="Freihand 104">
                  <a:extLst>
                    <a:ext uri="{FF2B5EF4-FFF2-40B4-BE49-F238E27FC236}">
                      <a16:creationId xmlns:a16="http://schemas.microsoft.com/office/drawing/2014/main" id="{D41146D4-AB07-BB88-9784-B384D1D5BE6C}"/>
                    </a:ext>
                  </a:extLst>
                </p:cNvPr>
                <p:cNvPicPr/>
                <p:nvPr/>
              </p:nvPicPr>
              <p:blipFill>
                <a:blip r:embed="rId872"/>
                <a:stretch>
                  <a:fillRect/>
                </a:stretch>
              </p:blipFill>
              <p:spPr>
                <a:xfrm>
                  <a:off x="3405927" y="1199062"/>
                  <a:ext cx="1879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106" name="Freihand 105">
                  <a:extLst>
                    <a:ext uri="{FF2B5EF4-FFF2-40B4-BE49-F238E27FC236}">
                      <a16:creationId xmlns:a16="http://schemas.microsoft.com/office/drawing/2014/main" id="{3628F4B3-CE1D-927D-D447-BEDA733127DC}"/>
                    </a:ext>
                  </a:extLst>
                </p14:cNvPr>
                <p14:cNvContentPartPr/>
                <p14:nvPr/>
              </p14:nvContentPartPr>
              <p14:xfrm>
                <a:off x="3625887" y="1051102"/>
                <a:ext cx="167040" cy="176400"/>
              </p14:xfrm>
            </p:contentPart>
          </mc:Choice>
          <mc:Fallback>
            <p:pic>
              <p:nvPicPr>
                <p:cNvPr id="106" name="Freihand 105">
                  <a:extLst>
                    <a:ext uri="{FF2B5EF4-FFF2-40B4-BE49-F238E27FC236}">
                      <a16:creationId xmlns:a16="http://schemas.microsoft.com/office/drawing/2014/main" id="{3628F4B3-CE1D-927D-D447-BEDA733127DC}"/>
                    </a:ext>
                  </a:extLst>
                </p:cNvPr>
                <p:cNvPicPr/>
                <p:nvPr/>
              </p:nvPicPr>
              <p:blipFill>
                <a:blip r:embed="rId874"/>
                <a:stretch>
                  <a:fillRect/>
                </a:stretch>
              </p:blipFill>
              <p:spPr>
                <a:xfrm>
                  <a:off x="3621567" y="1046782"/>
                  <a:ext cx="1756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107" name="Freihand 106">
                  <a:extLst>
                    <a:ext uri="{FF2B5EF4-FFF2-40B4-BE49-F238E27FC236}">
                      <a16:creationId xmlns:a16="http://schemas.microsoft.com/office/drawing/2014/main" id="{8EE4112D-5CF4-840E-CA98-79E64DCD06E6}"/>
                    </a:ext>
                  </a:extLst>
                </p14:cNvPr>
                <p14:cNvContentPartPr/>
                <p14:nvPr/>
              </p14:nvContentPartPr>
              <p14:xfrm>
                <a:off x="3800487" y="1070542"/>
                <a:ext cx="237240" cy="141840"/>
              </p14:xfrm>
            </p:contentPart>
          </mc:Choice>
          <mc:Fallback>
            <p:pic>
              <p:nvPicPr>
                <p:cNvPr id="107" name="Freihand 106">
                  <a:extLst>
                    <a:ext uri="{FF2B5EF4-FFF2-40B4-BE49-F238E27FC236}">
                      <a16:creationId xmlns:a16="http://schemas.microsoft.com/office/drawing/2014/main" id="{8EE4112D-5CF4-840E-CA98-79E64DCD06E6}"/>
                    </a:ext>
                  </a:extLst>
                </p:cNvPr>
                <p:cNvPicPr/>
                <p:nvPr/>
              </p:nvPicPr>
              <p:blipFill>
                <a:blip r:embed="rId876"/>
                <a:stretch>
                  <a:fillRect/>
                </a:stretch>
              </p:blipFill>
              <p:spPr>
                <a:xfrm>
                  <a:off x="3796167" y="1066222"/>
                  <a:ext cx="2458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877">
              <p14:nvContentPartPr>
                <p14:cNvPr id="109" name="Freihand 108">
                  <a:extLst>
                    <a:ext uri="{FF2B5EF4-FFF2-40B4-BE49-F238E27FC236}">
                      <a16:creationId xmlns:a16="http://schemas.microsoft.com/office/drawing/2014/main" id="{5B13938B-F0C3-C402-BCE8-85FAAD4C1A1A}"/>
                    </a:ext>
                  </a:extLst>
                </p14:cNvPr>
                <p14:cNvContentPartPr/>
                <p14:nvPr/>
              </p14:nvContentPartPr>
              <p14:xfrm>
                <a:off x="4095687" y="1154422"/>
                <a:ext cx="148320" cy="17280"/>
              </p14:xfrm>
            </p:contentPart>
          </mc:Choice>
          <mc:Fallback>
            <p:pic>
              <p:nvPicPr>
                <p:cNvPr id="109" name="Freihand 108">
                  <a:extLst>
                    <a:ext uri="{FF2B5EF4-FFF2-40B4-BE49-F238E27FC236}">
                      <a16:creationId xmlns:a16="http://schemas.microsoft.com/office/drawing/2014/main" id="{5B13938B-F0C3-C402-BCE8-85FAAD4C1A1A}"/>
                    </a:ext>
                  </a:extLst>
                </p:cNvPr>
                <p:cNvPicPr/>
                <p:nvPr/>
              </p:nvPicPr>
              <p:blipFill>
                <a:blip r:embed="rId878"/>
                <a:stretch>
                  <a:fillRect/>
                </a:stretch>
              </p:blipFill>
              <p:spPr>
                <a:xfrm>
                  <a:off x="4091367" y="1150102"/>
                  <a:ext cx="1569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110" name="Freihand 109">
                  <a:extLst>
                    <a:ext uri="{FF2B5EF4-FFF2-40B4-BE49-F238E27FC236}">
                      <a16:creationId xmlns:a16="http://schemas.microsoft.com/office/drawing/2014/main" id="{54BE18BF-39C7-D878-38C3-8EDADE38C65A}"/>
                    </a:ext>
                  </a:extLst>
                </p14:cNvPr>
                <p14:cNvContentPartPr/>
                <p14:nvPr/>
              </p14:nvContentPartPr>
              <p14:xfrm>
                <a:off x="4101807" y="1196182"/>
                <a:ext cx="147240" cy="19800"/>
              </p14:xfrm>
            </p:contentPart>
          </mc:Choice>
          <mc:Fallback>
            <p:pic>
              <p:nvPicPr>
                <p:cNvPr id="110" name="Freihand 109">
                  <a:extLst>
                    <a:ext uri="{FF2B5EF4-FFF2-40B4-BE49-F238E27FC236}">
                      <a16:creationId xmlns:a16="http://schemas.microsoft.com/office/drawing/2014/main" id="{54BE18BF-39C7-D878-38C3-8EDADE38C65A}"/>
                    </a:ext>
                  </a:extLst>
                </p:cNvPr>
                <p:cNvPicPr/>
                <p:nvPr/>
              </p:nvPicPr>
              <p:blipFill>
                <a:blip r:embed="rId880"/>
                <a:stretch>
                  <a:fillRect/>
                </a:stretch>
              </p:blipFill>
              <p:spPr>
                <a:xfrm>
                  <a:off x="4097487" y="1191862"/>
                  <a:ext cx="1558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881">
              <p14:nvContentPartPr>
                <p14:cNvPr id="112" name="Freihand 111">
                  <a:extLst>
                    <a:ext uri="{FF2B5EF4-FFF2-40B4-BE49-F238E27FC236}">
                      <a16:creationId xmlns:a16="http://schemas.microsoft.com/office/drawing/2014/main" id="{6F3F78D9-6E58-1231-36AA-B439A4FFA4A8}"/>
                    </a:ext>
                  </a:extLst>
                </p14:cNvPr>
                <p14:cNvContentPartPr/>
                <p14:nvPr/>
              </p14:nvContentPartPr>
              <p14:xfrm>
                <a:off x="4379007" y="1041022"/>
                <a:ext cx="53280" cy="138240"/>
              </p14:xfrm>
            </p:contentPart>
          </mc:Choice>
          <mc:Fallback>
            <p:pic>
              <p:nvPicPr>
                <p:cNvPr id="112" name="Freihand 111">
                  <a:extLst>
                    <a:ext uri="{FF2B5EF4-FFF2-40B4-BE49-F238E27FC236}">
                      <a16:creationId xmlns:a16="http://schemas.microsoft.com/office/drawing/2014/main" id="{6F3F78D9-6E58-1231-36AA-B439A4FFA4A8}"/>
                    </a:ext>
                  </a:extLst>
                </p:cNvPr>
                <p:cNvPicPr/>
                <p:nvPr/>
              </p:nvPicPr>
              <p:blipFill>
                <a:blip r:embed="rId882"/>
                <a:stretch>
                  <a:fillRect/>
                </a:stretch>
              </p:blipFill>
              <p:spPr>
                <a:xfrm>
                  <a:off x="4374687" y="1036702"/>
                  <a:ext cx="619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113" name="Freihand 112">
                  <a:extLst>
                    <a:ext uri="{FF2B5EF4-FFF2-40B4-BE49-F238E27FC236}">
                      <a16:creationId xmlns:a16="http://schemas.microsoft.com/office/drawing/2014/main" id="{0A3B9BDA-0A88-E81A-41C2-038D676EA70A}"/>
                    </a:ext>
                  </a:extLst>
                </p14:cNvPr>
                <p14:cNvContentPartPr/>
                <p14:nvPr/>
              </p14:nvContentPartPr>
              <p14:xfrm>
                <a:off x="4428687" y="1069102"/>
                <a:ext cx="131400" cy="123840"/>
              </p14:xfrm>
            </p:contentPart>
          </mc:Choice>
          <mc:Fallback>
            <p:pic>
              <p:nvPicPr>
                <p:cNvPr id="113" name="Freihand 112">
                  <a:extLst>
                    <a:ext uri="{FF2B5EF4-FFF2-40B4-BE49-F238E27FC236}">
                      <a16:creationId xmlns:a16="http://schemas.microsoft.com/office/drawing/2014/main" id="{0A3B9BDA-0A88-E81A-41C2-038D676EA70A}"/>
                    </a:ext>
                  </a:extLst>
                </p:cNvPr>
                <p:cNvPicPr/>
                <p:nvPr/>
              </p:nvPicPr>
              <p:blipFill>
                <a:blip r:embed="rId884"/>
                <a:stretch>
                  <a:fillRect/>
                </a:stretch>
              </p:blipFill>
              <p:spPr>
                <a:xfrm>
                  <a:off x="4424367" y="1064782"/>
                  <a:ext cx="1400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114" name="Freihand 113">
                  <a:extLst>
                    <a:ext uri="{FF2B5EF4-FFF2-40B4-BE49-F238E27FC236}">
                      <a16:creationId xmlns:a16="http://schemas.microsoft.com/office/drawing/2014/main" id="{D166E85C-2978-1604-CF44-1E2166FDC7D9}"/>
                    </a:ext>
                  </a:extLst>
                </p14:cNvPr>
                <p14:cNvContentPartPr/>
                <p14:nvPr/>
              </p14:nvContentPartPr>
              <p14:xfrm>
                <a:off x="4637847" y="1078462"/>
                <a:ext cx="76320" cy="102600"/>
              </p14:xfrm>
            </p:contentPart>
          </mc:Choice>
          <mc:Fallback>
            <p:pic>
              <p:nvPicPr>
                <p:cNvPr id="114" name="Freihand 113">
                  <a:extLst>
                    <a:ext uri="{FF2B5EF4-FFF2-40B4-BE49-F238E27FC236}">
                      <a16:creationId xmlns:a16="http://schemas.microsoft.com/office/drawing/2014/main" id="{D166E85C-2978-1604-CF44-1E2166FDC7D9}"/>
                    </a:ext>
                  </a:extLst>
                </p:cNvPr>
                <p:cNvPicPr/>
                <p:nvPr/>
              </p:nvPicPr>
              <p:blipFill>
                <a:blip r:embed="rId886"/>
                <a:stretch>
                  <a:fillRect/>
                </a:stretch>
              </p:blipFill>
              <p:spPr>
                <a:xfrm>
                  <a:off x="4633527" y="1074142"/>
                  <a:ext cx="849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115" name="Freihand 114">
                  <a:extLst>
                    <a:ext uri="{FF2B5EF4-FFF2-40B4-BE49-F238E27FC236}">
                      <a16:creationId xmlns:a16="http://schemas.microsoft.com/office/drawing/2014/main" id="{F6558DC7-F22E-4230-522F-721EEB23E2D8}"/>
                    </a:ext>
                  </a:extLst>
                </p14:cNvPr>
                <p14:cNvContentPartPr/>
                <p14:nvPr/>
              </p14:nvContentPartPr>
              <p14:xfrm>
                <a:off x="4798767" y="1103302"/>
                <a:ext cx="13320" cy="105120"/>
              </p14:xfrm>
            </p:contentPart>
          </mc:Choice>
          <mc:Fallback>
            <p:pic>
              <p:nvPicPr>
                <p:cNvPr id="115" name="Freihand 114">
                  <a:extLst>
                    <a:ext uri="{FF2B5EF4-FFF2-40B4-BE49-F238E27FC236}">
                      <a16:creationId xmlns:a16="http://schemas.microsoft.com/office/drawing/2014/main" id="{F6558DC7-F22E-4230-522F-721EEB23E2D8}"/>
                    </a:ext>
                  </a:extLst>
                </p:cNvPr>
                <p:cNvPicPr/>
                <p:nvPr/>
              </p:nvPicPr>
              <p:blipFill>
                <a:blip r:embed="rId888"/>
                <a:stretch>
                  <a:fillRect/>
                </a:stretch>
              </p:blipFill>
              <p:spPr>
                <a:xfrm>
                  <a:off x="4794447" y="1098982"/>
                  <a:ext cx="219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889">
              <p14:nvContentPartPr>
                <p14:cNvPr id="116" name="Freihand 115">
                  <a:extLst>
                    <a:ext uri="{FF2B5EF4-FFF2-40B4-BE49-F238E27FC236}">
                      <a16:creationId xmlns:a16="http://schemas.microsoft.com/office/drawing/2014/main" id="{2AC2ABF2-CD07-4D95-4247-63F6D8947594}"/>
                    </a:ext>
                  </a:extLst>
                </p14:cNvPr>
                <p14:cNvContentPartPr/>
                <p14:nvPr/>
              </p14:nvContentPartPr>
              <p14:xfrm>
                <a:off x="4740447" y="1123822"/>
                <a:ext cx="158760" cy="34560"/>
              </p14:xfrm>
            </p:contentPart>
          </mc:Choice>
          <mc:Fallback>
            <p:pic>
              <p:nvPicPr>
                <p:cNvPr id="116" name="Freihand 115">
                  <a:extLst>
                    <a:ext uri="{FF2B5EF4-FFF2-40B4-BE49-F238E27FC236}">
                      <a16:creationId xmlns:a16="http://schemas.microsoft.com/office/drawing/2014/main" id="{2AC2ABF2-CD07-4D95-4247-63F6D8947594}"/>
                    </a:ext>
                  </a:extLst>
                </p:cNvPr>
                <p:cNvPicPr/>
                <p:nvPr/>
              </p:nvPicPr>
              <p:blipFill>
                <a:blip r:embed="rId890"/>
                <a:stretch>
                  <a:fillRect/>
                </a:stretch>
              </p:blipFill>
              <p:spPr>
                <a:xfrm>
                  <a:off x="4736127" y="1119502"/>
                  <a:ext cx="1674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891">
              <p14:nvContentPartPr>
                <p14:cNvPr id="118" name="Freihand 117">
                  <a:extLst>
                    <a:ext uri="{FF2B5EF4-FFF2-40B4-BE49-F238E27FC236}">
                      <a16:creationId xmlns:a16="http://schemas.microsoft.com/office/drawing/2014/main" id="{B2C09141-BB75-38EA-FAAD-029A8C939834}"/>
                    </a:ext>
                  </a:extLst>
                </p14:cNvPr>
                <p14:cNvContentPartPr/>
                <p14:nvPr/>
              </p14:nvContentPartPr>
              <p14:xfrm>
                <a:off x="4941687" y="1032022"/>
                <a:ext cx="119160" cy="167400"/>
              </p14:xfrm>
            </p:contentPart>
          </mc:Choice>
          <mc:Fallback>
            <p:pic>
              <p:nvPicPr>
                <p:cNvPr id="118" name="Freihand 117">
                  <a:extLst>
                    <a:ext uri="{FF2B5EF4-FFF2-40B4-BE49-F238E27FC236}">
                      <a16:creationId xmlns:a16="http://schemas.microsoft.com/office/drawing/2014/main" id="{B2C09141-BB75-38EA-FAAD-029A8C939834}"/>
                    </a:ext>
                  </a:extLst>
                </p:cNvPr>
                <p:cNvPicPr/>
                <p:nvPr/>
              </p:nvPicPr>
              <p:blipFill>
                <a:blip r:embed="rId892"/>
                <a:stretch>
                  <a:fillRect/>
                </a:stretch>
              </p:blipFill>
              <p:spPr>
                <a:xfrm>
                  <a:off x="4937367" y="1027702"/>
                  <a:ext cx="1278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893">
              <p14:nvContentPartPr>
                <p14:cNvPr id="119" name="Freihand 118">
                  <a:extLst>
                    <a:ext uri="{FF2B5EF4-FFF2-40B4-BE49-F238E27FC236}">
                      <a16:creationId xmlns:a16="http://schemas.microsoft.com/office/drawing/2014/main" id="{A33E45DC-4AFC-22A5-29F7-C7C8C5EC4EA2}"/>
                    </a:ext>
                  </a:extLst>
                </p14:cNvPr>
                <p14:cNvContentPartPr/>
                <p14:nvPr/>
              </p14:nvContentPartPr>
              <p14:xfrm>
                <a:off x="5114847" y="1040662"/>
                <a:ext cx="126000" cy="134280"/>
              </p14:xfrm>
            </p:contentPart>
          </mc:Choice>
          <mc:Fallback>
            <p:pic>
              <p:nvPicPr>
                <p:cNvPr id="119" name="Freihand 118">
                  <a:extLst>
                    <a:ext uri="{FF2B5EF4-FFF2-40B4-BE49-F238E27FC236}">
                      <a16:creationId xmlns:a16="http://schemas.microsoft.com/office/drawing/2014/main" id="{A33E45DC-4AFC-22A5-29F7-C7C8C5EC4EA2}"/>
                    </a:ext>
                  </a:extLst>
                </p:cNvPr>
                <p:cNvPicPr/>
                <p:nvPr/>
              </p:nvPicPr>
              <p:blipFill>
                <a:blip r:embed="rId894"/>
                <a:stretch>
                  <a:fillRect/>
                </a:stretch>
              </p:blipFill>
              <p:spPr>
                <a:xfrm>
                  <a:off x="5110527" y="1036342"/>
                  <a:ext cx="1346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120" name="Freihand 119">
                  <a:extLst>
                    <a:ext uri="{FF2B5EF4-FFF2-40B4-BE49-F238E27FC236}">
                      <a16:creationId xmlns:a16="http://schemas.microsoft.com/office/drawing/2014/main" id="{6093D229-BF22-E54E-0323-3E09C77C0FEF}"/>
                    </a:ext>
                  </a:extLst>
                </p14:cNvPr>
                <p14:cNvContentPartPr/>
                <p14:nvPr/>
              </p14:nvContentPartPr>
              <p14:xfrm>
                <a:off x="4948887" y="1268902"/>
                <a:ext cx="48600" cy="90000"/>
              </p14:xfrm>
            </p:contentPart>
          </mc:Choice>
          <mc:Fallback>
            <p:pic>
              <p:nvPicPr>
                <p:cNvPr id="120" name="Freihand 119">
                  <a:extLst>
                    <a:ext uri="{FF2B5EF4-FFF2-40B4-BE49-F238E27FC236}">
                      <a16:creationId xmlns:a16="http://schemas.microsoft.com/office/drawing/2014/main" id="{6093D229-BF22-E54E-0323-3E09C77C0FEF}"/>
                    </a:ext>
                  </a:extLst>
                </p:cNvPr>
                <p:cNvPicPr/>
                <p:nvPr/>
              </p:nvPicPr>
              <p:blipFill>
                <a:blip r:embed="rId896"/>
                <a:stretch>
                  <a:fillRect/>
                </a:stretch>
              </p:blipFill>
              <p:spPr>
                <a:xfrm>
                  <a:off x="4944567" y="1264582"/>
                  <a:ext cx="572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897">
              <p14:nvContentPartPr>
                <p14:cNvPr id="121" name="Freihand 120">
                  <a:extLst>
                    <a:ext uri="{FF2B5EF4-FFF2-40B4-BE49-F238E27FC236}">
                      <a16:creationId xmlns:a16="http://schemas.microsoft.com/office/drawing/2014/main" id="{77B1543F-2D8C-44EA-A0BF-E3213FA38738}"/>
                    </a:ext>
                  </a:extLst>
                </p14:cNvPr>
                <p14:cNvContentPartPr/>
                <p14:nvPr/>
              </p14:nvContentPartPr>
              <p14:xfrm>
                <a:off x="4996047" y="1249102"/>
                <a:ext cx="57240" cy="120960"/>
              </p14:xfrm>
            </p:contentPart>
          </mc:Choice>
          <mc:Fallback>
            <p:pic>
              <p:nvPicPr>
                <p:cNvPr id="121" name="Freihand 120">
                  <a:extLst>
                    <a:ext uri="{FF2B5EF4-FFF2-40B4-BE49-F238E27FC236}">
                      <a16:creationId xmlns:a16="http://schemas.microsoft.com/office/drawing/2014/main" id="{77B1543F-2D8C-44EA-A0BF-E3213FA38738}"/>
                    </a:ext>
                  </a:extLst>
                </p:cNvPr>
                <p:cNvPicPr/>
                <p:nvPr/>
              </p:nvPicPr>
              <p:blipFill>
                <a:blip r:embed="rId898"/>
                <a:stretch>
                  <a:fillRect/>
                </a:stretch>
              </p:blipFill>
              <p:spPr>
                <a:xfrm>
                  <a:off x="4991727" y="1244782"/>
                  <a:ext cx="658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899">
              <p14:nvContentPartPr>
                <p14:cNvPr id="123" name="Freihand 122">
                  <a:extLst>
                    <a:ext uri="{FF2B5EF4-FFF2-40B4-BE49-F238E27FC236}">
                      <a16:creationId xmlns:a16="http://schemas.microsoft.com/office/drawing/2014/main" id="{D5469257-779A-D66F-9E1F-AD88AE4F316D}"/>
                    </a:ext>
                  </a:extLst>
                </p14:cNvPr>
                <p14:cNvContentPartPr/>
                <p14:nvPr/>
              </p14:nvContentPartPr>
              <p14:xfrm>
                <a:off x="4691847" y="1369702"/>
                <a:ext cx="118080" cy="106200"/>
              </p14:xfrm>
            </p:contentPart>
          </mc:Choice>
          <mc:Fallback>
            <p:pic>
              <p:nvPicPr>
                <p:cNvPr id="123" name="Freihand 122">
                  <a:extLst>
                    <a:ext uri="{FF2B5EF4-FFF2-40B4-BE49-F238E27FC236}">
                      <a16:creationId xmlns:a16="http://schemas.microsoft.com/office/drawing/2014/main" id="{D5469257-779A-D66F-9E1F-AD88AE4F316D}"/>
                    </a:ext>
                  </a:extLst>
                </p:cNvPr>
                <p:cNvPicPr/>
                <p:nvPr/>
              </p:nvPicPr>
              <p:blipFill>
                <a:blip r:embed="rId900"/>
                <a:stretch>
                  <a:fillRect/>
                </a:stretch>
              </p:blipFill>
              <p:spPr>
                <a:xfrm>
                  <a:off x="4687527" y="1365382"/>
                  <a:ext cx="1267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124" name="Freihand 123">
                  <a:extLst>
                    <a:ext uri="{FF2B5EF4-FFF2-40B4-BE49-F238E27FC236}">
                      <a16:creationId xmlns:a16="http://schemas.microsoft.com/office/drawing/2014/main" id="{EC2A4FE9-84D4-C64C-C3E1-01CDE259CFF5}"/>
                    </a:ext>
                  </a:extLst>
                </p14:cNvPr>
                <p14:cNvContentPartPr/>
                <p14:nvPr/>
              </p14:nvContentPartPr>
              <p14:xfrm>
                <a:off x="4686447" y="1480942"/>
                <a:ext cx="159840" cy="57240"/>
              </p14:xfrm>
            </p:contentPart>
          </mc:Choice>
          <mc:Fallback>
            <p:pic>
              <p:nvPicPr>
                <p:cNvPr id="124" name="Freihand 123">
                  <a:extLst>
                    <a:ext uri="{FF2B5EF4-FFF2-40B4-BE49-F238E27FC236}">
                      <a16:creationId xmlns:a16="http://schemas.microsoft.com/office/drawing/2014/main" id="{EC2A4FE9-84D4-C64C-C3E1-01CDE259CFF5}"/>
                    </a:ext>
                  </a:extLst>
                </p:cNvPr>
                <p:cNvPicPr/>
                <p:nvPr/>
              </p:nvPicPr>
              <p:blipFill>
                <a:blip r:embed="rId902"/>
                <a:stretch>
                  <a:fillRect/>
                </a:stretch>
              </p:blipFill>
              <p:spPr>
                <a:xfrm>
                  <a:off x="4682127" y="1476622"/>
                  <a:ext cx="1684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903">
              <p14:nvContentPartPr>
                <p14:cNvPr id="125" name="Freihand 124">
                  <a:extLst>
                    <a:ext uri="{FF2B5EF4-FFF2-40B4-BE49-F238E27FC236}">
                      <a16:creationId xmlns:a16="http://schemas.microsoft.com/office/drawing/2014/main" id="{C0527B7F-7C13-30E7-65E7-2BB872D4BDEF}"/>
                    </a:ext>
                  </a:extLst>
                </p14:cNvPr>
                <p14:cNvContentPartPr/>
                <p14:nvPr/>
              </p14:nvContentPartPr>
              <p14:xfrm>
                <a:off x="4723527" y="1492822"/>
                <a:ext cx="185040" cy="162720"/>
              </p14:xfrm>
            </p:contentPart>
          </mc:Choice>
          <mc:Fallback>
            <p:pic>
              <p:nvPicPr>
                <p:cNvPr id="125" name="Freihand 124">
                  <a:extLst>
                    <a:ext uri="{FF2B5EF4-FFF2-40B4-BE49-F238E27FC236}">
                      <a16:creationId xmlns:a16="http://schemas.microsoft.com/office/drawing/2014/main" id="{C0527B7F-7C13-30E7-65E7-2BB872D4BDEF}"/>
                    </a:ext>
                  </a:extLst>
                </p:cNvPr>
                <p:cNvPicPr/>
                <p:nvPr/>
              </p:nvPicPr>
              <p:blipFill>
                <a:blip r:embed="rId904"/>
                <a:stretch>
                  <a:fillRect/>
                </a:stretch>
              </p:blipFill>
              <p:spPr>
                <a:xfrm>
                  <a:off x="4719207" y="1488502"/>
                  <a:ext cx="1936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905">
              <p14:nvContentPartPr>
                <p14:cNvPr id="126" name="Freihand 125">
                  <a:extLst>
                    <a:ext uri="{FF2B5EF4-FFF2-40B4-BE49-F238E27FC236}">
                      <a16:creationId xmlns:a16="http://schemas.microsoft.com/office/drawing/2014/main" id="{C8CABD2B-11FB-F575-8CCF-6F62EE2C5177}"/>
                    </a:ext>
                  </a:extLst>
                </p14:cNvPr>
                <p14:cNvContentPartPr/>
                <p14:nvPr/>
              </p14:nvContentPartPr>
              <p14:xfrm>
                <a:off x="4996047" y="1412902"/>
                <a:ext cx="97920" cy="109800"/>
              </p14:xfrm>
            </p:contentPart>
          </mc:Choice>
          <mc:Fallback>
            <p:pic>
              <p:nvPicPr>
                <p:cNvPr id="126" name="Freihand 125">
                  <a:extLst>
                    <a:ext uri="{FF2B5EF4-FFF2-40B4-BE49-F238E27FC236}">
                      <a16:creationId xmlns:a16="http://schemas.microsoft.com/office/drawing/2014/main" id="{C8CABD2B-11FB-F575-8CCF-6F62EE2C5177}"/>
                    </a:ext>
                  </a:extLst>
                </p:cNvPr>
                <p:cNvPicPr/>
                <p:nvPr/>
              </p:nvPicPr>
              <p:blipFill>
                <a:blip r:embed="rId906"/>
                <a:stretch>
                  <a:fillRect/>
                </a:stretch>
              </p:blipFill>
              <p:spPr>
                <a:xfrm>
                  <a:off x="4991727" y="1408582"/>
                  <a:ext cx="1065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907">
              <p14:nvContentPartPr>
                <p14:cNvPr id="127" name="Freihand 126">
                  <a:extLst>
                    <a:ext uri="{FF2B5EF4-FFF2-40B4-BE49-F238E27FC236}">
                      <a16:creationId xmlns:a16="http://schemas.microsoft.com/office/drawing/2014/main" id="{EF9ECC82-99BE-3AE1-1F80-309185E0AD4F}"/>
                    </a:ext>
                  </a:extLst>
                </p14:cNvPr>
                <p14:cNvContentPartPr/>
                <p14:nvPr/>
              </p14:nvContentPartPr>
              <p14:xfrm>
                <a:off x="5070207" y="1432342"/>
                <a:ext cx="141120" cy="115920"/>
              </p14:xfrm>
            </p:contentPart>
          </mc:Choice>
          <mc:Fallback>
            <p:pic>
              <p:nvPicPr>
                <p:cNvPr id="127" name="Freihand 126">
                  <a:extLst>
                    <a:ext uri="{FF2B5EF4-FFF2-40B4-BE49-F238E27FC236}">
                      <a16:creationId xmlns:a16="http://schemas.microsoft.com/office/drawing/2014/main" id="{EF9ECC82-99BE-3AE1-1F80-309185E0AD4F}"/>
                    </a:ext>
                  </a:extLst>
                </p:cNvPr>
                <p:cNvPicPr/>
                <p:nvPr/>
              </p:nvPicPr>
              <p:blipFill>
                <a:blip r:embed="rId908"/>
                <a:stretch>
                  <a:fillRect/>
                </a:stretch>
              </p:blipFill>
              <p:spPr>
                <a:xfrm>
                  <a:off x="5065887" y="1428022"/>
                  <a:ext cx="1497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909">
              <p14:nvContentPartPr>
                <p14:cNvPr id="128" name="Freihand 127">
                  <a:extLst>
                    <a:ext uri="{FF2B5EF4-FFF2-40B4-BE49-F238E27FC236}">
                      <a16:creationId xmlns:a16="http://schemas.microsoft.com/office/drawing/2014/main" id="{7563B475-71AF-619E-0409-3141D6827A88}"/>
                    </a:ext>
                  </a:extLst>
                </p14:cNvPr>
                <p14:cNvContentPartPr/>
                <p14:nvPr/>
              </p14:nvContentPartPr>
              <p14:xfrm>
                <a:off x="5258847" y="1417582"/>
                <a:ext cx="93600" cy="86040"/>
              </p14:xfrm>
            </p:contentPart>
          </mc:Choice>
          <mc:Fallback>
            <p:pic>
              <p:nvPicPr>
                <p:cNvPr id="128" name="Freihand 127">
                  <a:extLst>
                    <a:ext uri="{FF2B5EF4-FFF2-40B4-BE49-F238E27FC236}">
                      <a16:creationId xmlns:a16="http://schemas.microsoft.com/office/drawing/2014/main" id="{7563B475-71AF-619E-0409-3141D6827A88}"/>
                    </a:ext>
                  </a:extLst>
                </p:cNvPr>
                <p:cNvPicPr/>
                <p:nvPr/>
              </p:nvPicPr>
              <p:blipFill>
                <a:blip r:embed="rId910"/>
                <a:stretch>
                  <a:fillRect/>
                </a:stretch>
              </p:blipFill>
              <p:spPr>
                <a:xfrm>
                  <a:off x="5254527" y="1413262"/>
                  <a:ext cx="102240" cy="94680"/>
                </a:xfrm>
                <a:prstGeom prst="rect">
                  <a:avLst/>
                </a:prstGeom>
              </p:spPr>
            </p:pic>
          </mc:Fallback>
        </mc:AlternateContent>
      </p:grpSp>
      <p:grpSp>
        <p:nvGrpSpPr>
          <p:cNvPr id="163" name="Gruppieren 162">
            <a:extLst>
              <a:ext uri="{FF2B5EF4-FFF2-40B4-BE49-F238E27FC236}">
                <a16:creationId xmlns:a16="http://schemas.microsoft.com/office/drawing/2014/main" id="{87B37654-1DB2-64F1-4D7D-E5219574D9A4}"/>
              </a:ext>
            </a:extLst>
          </p:cNvPr>
          <p:cNvGrpSpPr/>
          <p:nvPr/>
        </p:nvGrpSpPr>
        <p:grpSpPr>
          <a:xfrm>
            <a:off x="6089367" y="1170262"/>
            <a:ext cx="5864760" cy="1101600"/>
            <a:chOff x="6089367" y="1170262"/>
            <a:chExt cx="5864760" cy="1101600"/>
          </a:xfrm>
        </p:grpSpPr>
        <mc:AlternateContent xmlns:mc="http://schemas.openxmlformats.org/markup-compatibility/2006">
          <mc:Choice xmlns:p14="http://schemas.microsoft.com/office/powerpoint/2010/main" Requires="p14">
            <p:contentPart p14:bwMode="auto" r:id="rId911">
              <p14:nvContentPartPr>
                <p14:cNvPr id="3" name="Freihand 2">
                  <a:extLst>
                    <a:ext uri="{FF2B5EF4-FFF2-40B4-BE49-F238E27FC236}">
                      <a16:creationId xmlns:a16="http://schemas.microsoft.com/office/drawing/2014/main" id="{A32B28AD-5A97-4418-CBA4-FEE8624ECE7D}"/>
                    </a:ext>
                  </a:extLst>
                </p14:cNvPr>
                <p14:cNvContentPartPr/>
                <p14:nvPr/>
              </p14:nvContentPartPr>
              <p14:xfrm>
                <a:off x="6472047" y="1247662"/>
                <a:ext cx="6480" cy="16200"/>
              </p14:xfrm>
            </p:contentPart>
          </mc:Choice>
          <mc:Fallback>
            <p:pic>
              <p:nvPicPr>
                <p:cNvPr id="3" name="Freihand 2">
                  <a:extLst>
                    <a:ext uri="{FF2B5EF4-FFF2-40B4-BE49-F238E27FC236}">
                      <a16:creationId xmlns:a16="http://schemas.microsoft.com/office/drawing/2014/main" id="{A32B28AD-5A97-4418-CBA4-FEE8624ECE7D}"/>
                    </a:ext>
                  </a:extLst>
                </p:cNvPr>
                <p:cNvPicPr/>
                <p:nvPr/>
              </p:nvPicPr>
              <p:blipFill>
                <a:blip r:embed="rId912"/>
                <a:stretch>
                  <a:fillRect/>
                </a:stretch>
              </p:blipFill>
              <p:spPr>
                <a:xfrm>
                  <a:off x="6467727" y="1243342"/>
                  <a:ext cx="151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913">
              <p14:nvContentPartPr>
                <p14:cNvPr id="4" name="Freihand 3">
                  <a:extLst>
                    <a:ext uri="{FF2B5EF4-FFF2-40B4-BE49-F238E27FC236}">
                      <a16:creationId xmlns:a16="http://schemas.microsoft.com/office/drawing/2014/main" id="{A1F4C7C5-F772-E8B2-B18F-E860D183F6FF}"/>
                    </a:ext>
                  </a:extLst>
                </p14:cNvPr>
                <p14:cNvContentPartPr/>
                <p14:nvPr/>
              </p14:nvContentPartPr>
              <p14:xfrm>
                <a:off x="6089367" y="1317862"/>
                <a:ext cx="154800" cy="264960"/>
              </p14:xfrm>
            </p:contentPart>
          </mc:Choice>
          <mc:Fallback>
            <p:pic>
              <p:nvPicPr>
                <p:cNvPr id="4" name="Freihand 3">
                  <a:extLst>
                    <a:ext uri="{FF2B5EF4-FFF2-40B4-BE49-F238E27FC236}">
                      <a16:creationId xmlns:a16="http://schemas.microsoft.com/office/drawing/2014/main" id="{A1F4C7C5-F772-E8B2-B18F-E860D183F6FF}"/>
                    </a:ext>
                  </a:extLst>
                </p:cNvPr>
                <p:cNvPicPr/>
                <p:nvPr/>
              </p:nvPicPr>
              <p:blipFill>
                <a:blip r:embed="rId914"/>
                <a:stretch>
                  <a:fillRect/>
                </a:stretch>
              </p:blipFill>
              <p:spPr>
                <a:xfrm>
                  <a:off x="6085047" y="1313542"/>
                  <a:ext cx="16344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915">
              <p14:nvContentPartPr>
                <p14:cNvPr id="50" name="Freihand 49">
                  <a:extLst>
                    <a:ext uri="{FF2B5EF4-FFF2-40B4-BE49-F238E27FC236}">
                      <a16:creationId xmlns:a16="http://schemas.microsoft.com/office/drawing/2014/main" id="{73E4201D-E6A4-3DD8-025D-0965BF82E5A9}"/>
                    </a:ext>
                  </a:extLst>
                </p14:cNvPr>
                <p14:cNvContentPartPr/>
                <p14:nvPr/>
              </p14:nvContentPartPr>
              <p14:xfrm>
                <a:off x="6231207" y="1229662"/>
                <a:ext cx="160920" cy="497880"/>
              </p14:xfrm>
            </p:contentPart>
          </mc:Choice>
          <mc:Fallback>
            <p:pic>
              <p:nvPicPr>
                <p:cNvPr id="50" name="Freihand 49">
                  <a:extLst>
                    <a:ext uri="{FF2B5EF4-FFF2-40B4-BE49-F238E27FC236}">
                      <a16:creationId xmlns:a16="http://schemas.microsoft.com/office/drawing/2014/main" id="{73E4201D-E6A4-3DD8-025D-0965BF82E5A9}"/>
                    </a:ext>
                  </a:extLst>
                </p:cNvPr>
                <p:cNvPicPr/>
                <p:nvPr/>
              </p:nvPicPr>
              <p:blipFill>
                <a:blip r:embed="rId916"/>
                <a:stretch>
                  <a:fillRect/>
                </a:stretch>
              </p:blipFill>
              <p:spPr>
                <a:xfrm>
                  <a:off x="6226887" y="1225342"/>
                  <a:ext cx="169560" cy="506520"/>
                </a:xfrm>
                <a:prstGeom prst="rect">
                  <a:avLst/>
                </a:prstGeom>
              </p:spPr>
            </p:pic>
          </mc:Fallback>
        </mc:AlternateContent>
        <mc:AlternateContent xmlns:mc="http://schemas.openxmlformats.org/markup-compatibility/2006">
          <mc:Choice xmlns:p14="http://schemas.microsoft.com/office/powerpoint/2010/main" Requires="p14">
            <p:contentPart p14:bwMode="auto" r:id="rId917">
              <p14:nvContentPartPr>
                <p14:cNvPr id="68" name="Freihand 67">
                  <a:extLst>
                    <a:ext uri="{FF2B5EF4-FFF2-40B4-BE49-F238E27FC236}">
                      <a16:creationId xmlns:a16="http://schemas.microsoft.com/office/drawing/2014/main" id="{BDD76772-21F3-10AD-39FB-90C1459335DD}"/>
                    </a:ext>
                  </a:extLst>
                </p14:cNvPr>
                <p14:cNvContentPartPr/>
                <p14:nvPr/>
              </p14:nvContentPartPr>
              <p14:xfrm>
                <a:off x="6706047" y="1335502"/>
                <a:ext cx="14400" cy="132840"/>
              </p14:xfrm>
            </p:contentPart>
          </mc:Choice>
          <mc:Fallback>
            <p:pic>
              <p:nvPicPr>
                <p:cNvPr id="68" name="Freihand 67">
                  <a:extLst>
                    <a:ext uri="{FF2B5EF4-FFF2-40B4-BE49-F238E27FC236}">
                      <a16:creationId xmlns:a16="http://schemas.microsoft.com/office/drawing/2014/main" id="{BDD76772-21F3-10AD-39FB-90C1459335DD}"/>
                    </a:ext>
                  </a:extLst>
                </p:cNvPr>
                <p:cNvPicPr/>
                <p:nvPr/>
              </p:nvPicPr>
              <p:blipFill>
                <a:blip r:embed="rId918"/>
                <a:stretch>
                  <a:fillRect/>
                </a:stretch>
              </p:blipFill>
              <p:spPr>
                <a:xfrm>
                  <a:off x="6701727" y="1331182"/>
                  <a:ext cx="230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919">
              <p14:nvContentPartPr>
                <p14:cNvPr id="69" name="Freihand 68">
                  <a:extLst>
                    <a:ext uri="{FF2B5EF4-FFF2-40B4-BE49-F238E27FC236}">
                      <a16:creationId xmlns:a16="http://schemas.microsoft.com/office/drawing/2014/main" id="{EEBF2367-E53C-CCBC-99E7-2AF068F2679B}"/>
                    </a:ext>
                  </a:extLst>
                </p14:cNvPr>
                <p14:cNvContentPartPr/>
                <p14:nvPr/>
              </p14:nvContentPartPr>
              <p14:xfrm>
                <a:off x="6588327" y="1283662"/>
                <a:ext cx="213840" cy="198360"/>
              </p14:xfrm>
            </p:contentPart>
          </mc:Choice>
          <mc:Fallback>
            <p:pic>
              <p:nvPicPr>
                <p:cNvPr id="69" name="Freihand 68">
                  <a:extLst>
                    <a:ext uri="{FF2B5EF4-FFF2-40B4-BE49-F238E27FC236}">
                      <a16:creationId xmlns:a16="http://schemas.microsoft.com/office/drawing/2014/main" id="{EEBF2367-E53C-CCBC-99E7-2AF068F2679B}"/>
                    </a:ext>
                  </a:extLst>
                </p:cNvPr>
                <p:cNvPicPr/>
                <p:nvPr/>
              </p:nvPicPr>
              <p:blipFill>
                <a:blip r:embed="rId920"/>
                <a:stretch>
                  <a:fillRect/>
                </a:stretch>
              </p:blipFill>
              <p:spPr>
                <a:xfrm>
                  <a:off x="6584007" y="1279342"/>
                  <a:ext cx="2224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921">
              <p14:nvContentPartPr>
                <p14:cNvPr id="70" name="Freihand 69">
                  <a:extLst>
                    <a:ext uri="{FF2B5EF4-FFF2-40B4-BE49-F238E27FC236}">
                      <a16:creationId xmlns:a16="http://schemas.microsoft.com/office/drawing/2014/main" id="{7C9BD4EF-B1E0-7A22-AB88-C4B1A3A4D002}"/>
                    </a:ext>
                  </a:extLst>
                </p14:cNvPr>
                <p14:cNvContentPartPr/>
                <p14:nvPr/>
              </p14:nvContentPartPr>
              <p14:xfrm>
                <a:off x="6899727" y="1345582"/>
                <a:ext cx="238680" cy="105480"/>
              </p14:xfrm>
            </p:contentPart>
          </mc:Choice>
          <mc:Fallback>
            <p:pic>
              <p:nvPicPr>
                <p:cNvPr id="70" name="Freihand 69">
                  <a:extLst>
                    <a:ext uri="{FF2B5EF4-FFF2-40B4-BE49-F238E27FC236}">
                      <a16:creationId xmlns:a16="http://schemas.microsoft.com/office/drawing/2014/main" id="{7C9BD4EF-B1E0-7A22-AB88-C4B1A3A4D002}"/>
                    </a:ext>
                  </a:extLst>
                </p:cNvPr>
                <p:cNvPicPr/>
                <p:nvPr/>
              </p:nvPicPr>
              <p:blipFill>
                <a:blip r:embed="rId922"/>
                <a:stretch>
                  <a:fillRect/>
                </a:stretch>
              </p:blipFill>
              <p:spPr>
                <a:xfrm>
                  <a:off x="6895407" y="1341262"/>
                  <a:ext cx="2473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923">
              <p14:nvContentPartPr>
                <p14:cNvPr id="71" name="Freihand 70">
                  <a:extLst>
                    <a:ext uri="{FF2B5EF4-FFF2-40B4-BE49-F238E27FC236}">
                      <a16:creationId xmlns:a16="http://schemas.microsoft.com/office/drawing/2014/main" id="{B468FB83-A59F-896E-52D7-B1E4792CB9C6}"/>
                    </a:ext>
                  </a:extLst>
                </p14:cNvPr>
                <p14:cNvContentPartPr/>
                <p14:nvPr/>
              </p14:nvContentPartPr>
              <p14:xfrm>
                <a:off x="7017447" y="1172422"/>
                <a:ext cx="18000" cy="13680"/>
              </p14:xfrm>
            </p:contentPart>
          </mc:Choice>
          <mc:Fallback>
            <p:pic>
              <p:nvPicPr>
                <p:cNvPr id="71" name="Freihand 70">
                  <a:extLst>
                    <a:ext uri="{FF2B5EF4-FFF2-40B4-BE49-F238E27FC236}">
                      <a16:creationId xmlns:a16="http://schemas.microsoft.com/office/drawing/2014/main" id="{B468FB83-A59F-896E-52D7-B1E4792CB9C6}"/>
                    </a:ext>
                  </a:extLst>
                </p:cNvPr>
                <p:cNvPicPr/>
                <p:nvPr/>
              </p:nvPicPr>
              <p:blipFill>
                <a:blip r:embed="rId924"/>
                <a:stretch>
                  <a:fillRect/>
                </a:stretch>
              </p:blipFill>
              <p:spPr>
                <a:xfrm>
                  <a:off x="7013127" y="1168102"/>
                  <a:ext cx="266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925">
              <p14:nvContentPartPr>
                <p14:cNvPr id="72" name="Freihand 71">
                  <a:extLst>
                    <a:ext uri="{FF2B5EF4-FFF2-40B4-BE49-F238E27FC236}">
                      <a16:creationId xmlns:a16="http://schemas.microsoft.com/office/drawing/2014/main" id="{CDFD12B9-34BF-2E6E-3B36-DAEEC9961C5F}"/>
                    </a:ext>
                  </a:extLst>
                </p14:cNvPr>
                <p14:cNvContentPartPr/>
                <p14:nvPr/>
              </p14:nvContentPartPr>
              <p14:xfrm>
                <a:off x="7337127" y="1240462"/>
                <a:ext cx="83160" cy="215640"/>
              </p14:xfrm>
            </p:contentPart>
          </mc:Choice>
          <mc:Fallback>
            <p:pic>
              <p:nvPicPr>
                <p:cNvPr id="72" name="Freihand 71">
                  <a:extLst>
                    <a:ext uri="{FF2B5EF4-FFF2-40B4-BE49-F238E27FC236}">
                      <a16:creationId xmlns:a16="http://schemas.microsoft.com/office/drawing/2014/main" id="{CDFD12B9-34BF-2E6E-3B36-DAEEC9961C5F}"/>
                    </a:ext>
                  </a:extLst>
                </p:cNvPr>
                <p:cNvPicPr/>
                <p:nvPr/>
              </p:nvPicPr>
              <p:blipFill>
                <a:blip r:embed="rId926"/>
                <a:stretch>
                  <a:fillRect/>
                </a:stretch>
              </p:blipFill>
              <p:spPr>
                <a:xfrm>
                  <a:off x="7332807" y="1236142"/>
                  <a:ext cx="9180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927">
              <p14:nvContentPartPr>
                <p14:cNvPr id="73" name="Freihand 72">
                  <a:extLst>
                    <a:ext uri="{FF2B5EF4-FFF2-40B4-BE49-F238E27FC236}">
                      <a16:creationId xmlns:a16="http://schemas.microsoft.com/office/drawing/2014/main" id="{0F21AD7D-A43E-2981-C418-673A40A0E889}"/>
                    </a:ext>
                  </a:extLst>
                </p14:cNvPr>
                <p14:cNvContentPartPr/>
                <p14:nvPr/>
              </p14:nvContentPartPr>
              <p14:xfrm>
                <a:off x="7504887" y="1231462"/>
                <a:ext cx="160920" cy="213120"/>
              </p14:xfrm>
            </p:contentPart>
          </mc:Choice>
          <mc:Fallback>
            <p:pic>
              <p:nvPicPr>
                <p:cNvPr id="73" name="Freihand 72">
                  <a:extLst>
                    <a:ext uri="{FF2B5EF4-FFF2-40B4-BE49-F238E27FC236}">
                      <a16:creationId xmlns:a16="http://schemas.microsoft.com/office/drawing/2014/main" id="{0F21AD7D-A43E-2981-C418-673A40A0E889}"/>
                    </a:ext>
                  </a:extLst>
                </p:cNvPr>
                <p:cNvPicPr/>
                <p:nvPr/>
              </p:nvPicPr>
              <p:blipFill>
                <a:blip r:embed="rId928"/>
                <a:stretch>
                  <a:fillRect/>
                </a:stretch>
              </p:blipFill>
              <p:spPr>
                <a:xfrm>
                  <a:off x="7500567" y="1227142"/>
                  <a:ext cx="16956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929">
              <p14:nvContentPartPr>
                <p14:cNvPr id="74" name="Freihand 73">
                  <a:extLst>
                    <a:ext uri="{FF2B5EF4-FFF2-40B4-BE49-F238E27FC236}">
                      <a16:creationId xmlns:a16="http://schemas.microsoft.com/office/drawing/2014/main" id="{1D818C68-17AE-F28D-C591-0C5BF8AB55EF}"/>
                    </a:ext>
                  </a:extLst>
                </p14:cNvPr>
                <p14:cNvContentPartPr/>
                <p14:nvPr/>
              </p14:nvContentPartPr>
              <p14:xfrm>
                <a:off x="7769847" y="1358182"/>
                <a:ext cx="116280" cy="16920"/>
              </p14:xfrm>
            </p:contentPart>
          </mc:Choice>
          <mc:Fallback>
            <p:pic>
              <p:nvPicPr>
                <p:cNvPr id="74" name="Freihand 73">
                  <a:extLst>
                    <a:ext uri="{FF2B5EF4-FFF2-40B4-BE49-F238E27FC236}">
                      <a16:creationId xmlns:a16="http://schemas.microsoft.com/office/drawing/2014/main" id="{1D818C68-17AE-F28D-C591-0C5BF8AB55EF}"/>
                    </a:ext>
                  </a:extLst>
                </p:cNvPr>
                <p:cNvPicPr/>
                <p:nvPr/>
              </p:nvPicPr>
              <p:blipFill>
                <a:blip r:embed="rId930"/>
                <a:stretch>
                  <a:fillRect/>
                </a:stretch>
              </p:blipFill>
              <p:spPr>
                <a:xfrm>
                  <a:off x="7765527" y="1353862"/>
                  <a:ext cx="1249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931">
              <p14:nvContentPartPr>
                <p14:cNvPr id="75" name="Freihand 74">
                  <a:extLst>
                    <a:ext uri="{FF2B5EF4-FFF2-40B4-BE49-F238E27FC236}">
                      <a16:creationId xmlns:a16="http://schemas.microsoft.com/office/drawing/2014/main" id="{EB9DED67-B417-25C2-3D8C-6BF52733B681}"/>
                    </a:ext>
                  </a:extLst>
                </p14:cNvPr>
                <p14:cNvContentPartPr/>
                <p14:nvPr/>
              </p14:nvContentPartPr>
              <p14:xfrm>
                <a:off x="7939407" y="1244782"/>
                <a:ext cx="147960" cy="168120"/>
              </p14:xfrm>
            </p:contentPart>
          </mc:Choice>
          <mc:Fallback>
            <p:pic>
              <p:nvPicPr>
                <p:cNvPr id="75" name="Freihand 74">
                  <a:extLst>
                    <a:ext uri="{FF2B5EF4-FFF2-40B4-BE49-F238E27FC236}">
                      <a16:creationId xmlns:a16="http://schemas.microsoft.com/office/drawing/2014/main" id="{EB9DED67-B417-25C2-3D8C-6BF52733B681}"/>
                    </a:ext>
                  </a:extLst>
                </p:cNvPr>
                <p:cNvPicPr/>
                <p:nvPr/>
              </p:nvPicPr>
              <p:blipFill>
                <a:blip r:embed="rId932"/>
                <a:stretch>
                  <a:fillRect/>
                </a:stretch>
              </p:blipFill>
              <p:spPr>
                <a:xfrm>
                  <a:off x="7935087" y="1240462"/>
                  <a:ext cx="1566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933">
              <p14:nvContentPartPr>
                <p14:cNvPr id="76" name="Freihand 75">
                  <a:extLst>
                    <a:ext uri="{FF2B5EF4-FFF2-40B4-BE49-F238E27FC236}">
                      <a16:creationId xmlns:a16="http://schemas.microsoft.com/office/drawing/2014/main" id="{077C59F1-D0F0-E488-11AB-63801FC9CA0F}"/>
                    </a:ext>
                  </a:extLst>
                </p14:cNvPr>
                <p14:cNvContentPartPr/>
                <p14:nvPr/>
              </p14:nvContentPartPr>
              <p14:xfrm>
                <a:off x="8016447" y="1299142"/>
                <a:ext cx="508680" cy="119880"/>
              </p14:xfrm>
            </p:contentPart>
          </mc:Choice>
          <mc:Fallback>
            <p:pic>
              <p:nvPicPr>
                <p:cNvPr id="76" name="Freihand 75">
                  <a:extLst>
                    <a:ext uri="{FF2B5EF4-FFF2-40B4-BE49-F238E27FC236}">
                      <a16:creationId xmlns:a16="http://schemas.microsoft.com/office/drawing/2014/main" id="{077C59F1-D0F0-E488-11AB-63801FC9CA0F}"/>
                    </a:ext>
                  </a:extLst>
                </p:cNvPr>
                <p:cNvPicPr/>
                <p:nvPr/>
              </p:nvPicPr>
              <p:blipFill>
                <a:blip r:embed="rId934"/>
                <a:stretch>
                  <a:fillRect/>
                </a:stretch>
              </p:blipFill>
              <p:spPr>
                <a:xfrm>
                  <a:off x="8012127" y="1294822"/>
                  <a:ext cx="5173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935">
              <p14:nvContentPartPr>
                <p14:cNvPr id="77" name="Freihand 76">
                  <a:extLst>
                    <a:ext uri="{FF2B5EF4-FFF2-40B4-BE49-F238E27FC236}">
                      <a16:creationId xmlns:a16="http://schemas.microsoft.com/office/drawing/2014/main" id="{F1E5798B-9747-70F5-EE5F-356B9901148A}"/>
                    </a:ext>
                  </a:extLst>
                </p14:cNvPr>
                <p14:cNvContentPartPr/>
                <p14:nvPr/>
              </p14:nvContentPartPr>
              <p14:xfrm>
                <a:off x="8809527" y="1296262"/>
                <a:ext cx="281160" cy="128520"/>
              </p14:xfrm>
            </p:contentPart>
          </mc:Choice>
          <mc:Fallback>
            <p:pic>
              <p:nvPicPr>
                <p:cNvPr id="77" name="Freihand 76">
                  <a:extLst>
                    <a:ext uri="{FF2B5EF4-FFF2-40B4-BE49-F238E27FC236}">
                      <a16:creationId xmlns:a16="http://schemas.microsoft.com/office/drawing/2014/main" id="{F1E5798B-9747-70F5-EE5F-356B9901148A}"/>
                    </a:ext>
                  </a:extLst>
                </p:cNvPr>
                <p:cNvPicPr/>
                <p:nvPr/>
              </p:nvPicPr>
              <p:blipFill>
                <a:blip r:embed="rId936"/>
                <a:stretch>
                  <a:fillRect/>
                </a:stretch>
              </p:blipFill>
              <p:spPr>
                <a:xfrm>
                  <a:off x="8805207" y="1291942"/>
                  <a:ext cx="2898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937">
              <p14:nvContentPartPr>
                <p14:cNvPr id="78" name="Freihand 77">
                  <a:extLst>
                    <a:ext uri="{FF2B5EF4-FFF2-40B4-BE49-F238E27FC236}">
                      <a16:creationId xmlns:a16="http://schemas.microsoft.com/office/drawing/2014/main" id="{84390D34-C99B-B10B-D777-DAE45BA4228B}"/>
                    </a:ext>
                  </a:extLst>
                </p14:cNvPr>
                <p14:cNvContentPartPr/>
                <p14:nvPr/>
              </p14:nvContentPartPr>
              <p14:xfrm>
                <a:off x="9120567" y="1287262"/>
                <a:ext cx="120960" cy="111600"/>
              </p14:xfrm>
            </p:contentPart>
          </mc:Choice>
          <mc:Fallback>
            <p:pic>
              <p:nvPicPr>
                <p:cNvPr id="78" name="Freihand 77">
                  <a:extLst>
                    <a:ext uri="{FF2B5EF4-FFF2-40B4-BE49-F238E27FC236}">
                      <a16:creationId xmlns:a16="http://schemas.microsoft.com/office/drawing/2014/main" id="{84390D34-C99B-B10B-D777-DAE45BA4228B}"/>
                    </a:ext>
                  </a:extLst>
                </p:cNvPr>
                <p:cNvPicPr/>
                <p:nvPr/>
              </p:nvPicPr>
              <p:blipFill>
                <a:blip r:embed="rId938"/>
                <a:stretch>
                  <a:fillRect/>
                </a:stretch>
              </p:blipFill>
              <p:spPr>
                <a:xfrm>
                  <a:off x="9116247" y="1282942"/>
                  <a:ext cx="1296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939">
              <p14:nvContentPartPr>
                <p14:cNvPr id="79" name="Freihand 78">
                  <a:extLst>
                    <a:ext uri="{FF2B5EF4-FFF2-40B4-BE49-F238E27FC236}">
                      <a16:creationId xmlns:a16="http://schemas.microsoft.com/office/drawing/2014/main" id="{8099800C-5EEE-BA2D-44A5-DAF756E0DA25}"/>
                    </a:ext>
                  </a:extLst>
                </p14:cNvPr>
                <p14:cNvContentPartPr/>
                <p14:nvPr/>
              </p14:nvContentPartPr>
              <p14:xfrm>
                <a:off x="9284367" y="1202662"/>
                <a:ext cx="151560" cy="188640"/>
              </p14:xfrm>
            </p:contentPart>
          </mc:Choice>
          <mc:Fallback>
            <p:pic>
              <p:nvPicPr>
                <p:cNvPr id="79" name="Freihand 78">
                  <a:extLst>
                    <a:ext uri="{FF2B5EF4-FFF2-40B4-BE49-F238E27FC236}">
                      <a16:creationId xmlns:a16="http://schemas.microsoft.com/office/drawing/2014/main" id="{8099800C-5EEE-BA2D-44A5-DAF756E0DA25}"/>
                    </a:ext>
                  </a:extLst>
                </p:cNvPr>
                <p:cNvPicPr/>
                <p:nvPr/>
              </p:nvPicPr>
              <p:blipFill>
                <a:blip r:embed="rId940"/>
                <a:stretch>
                  <a:fillRect/>
                </a:stretch>
              </p:blipFill>
              <p:spPr>
                <a:xfrm>
                  <a:off x="9280047" y="1198342"/>
                  <a:ext cx="1602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941">
              <p14:nvContentPartPr>
                <p14:cNvPr id="80" name="Freihand 79">
                  <a:extLst>
                    <a:ext uri="{FF2B5EF4-FFF2-40B4-BE49-F238E27FC236}">
                      <a16:creationId xmlns:a16="http://schemas.microsoft.com/office/drawing/2014/main" id="{511FF68B-92CA-B5EB-CC6B-E2BEDE454479}"/>
                    </a:ext>
                  </a:extLst>
                </p14:cNvPr>
                <p14:cNvContentPartPr/>
                <p14:nvPr/>
              </p14:nvContentPartPr>
              <p14:xfrm>
                <a:off x="9483087" y="1290502"/>
                <a:ext cx="191160" cy="90000"/>
              </p14:xfrm>
            </p:contentPart>
          </mc:Choice>
          <mc:Fallback>
            <p:pic>
              <p:nvPicPr>
                <p:cNvPr id="80" name="Freihand 79">
                  <a:extLst>
                    <a:ext uri="{FF2B5EF4-FFF2-40B4-BE49-F238E27FC236}">
                      <a16:creationId xmlns:a16="http://schemas.microsoft.com/office/drawing/2014/main" id="{511FF68B-92CA-B5EB-CC6B-E2BEDE454479}"/>
                    </a:ext>
                  </a:extLst>
                </p:cNvPr>
                <p:cNvPicPr/>
                <p:nvPr/>
              </p:nvPicPr>
              <p:blipFill>
                <a:blip r:embed="rId942"/>
                <a:stretch>
                  <a:fillRect/>
                </a:stretch>
              </p:blipFill>
              <p:spPr>
                <a:xfrm>
                  <a:off x="9478767" y="1286182"/>
                  <a:ext cx="1998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943">
              <p14:nvContentPartPr>
                <p14:cNvPr id="81" name="Freihand 80">
                  <a:extLst>
                    <a:ext uri="{FF2B5EF4-FFF2-40B4-BE49-F238E27FC236}">
                      <a16:creationId xmlns:a16="http://schemas.microsoft.com/office/drawing/2014/main" id="{E35052EE-A6B7-1CFB-2550-96A848B50973}"/>
                    </a:ext>
                  </a:extLst>
                </p14:cNvPr>
                <p14:cNvContentPartPr/>
                <p14:nvPr/>
              </p14:nvContentPartPr>
              <p14:xfrm>
                <a:off x="9607287" y="1191862"/>
                <a:ext cx="177480" cy="175320"/>
              </p14:xfrm>
            </p:contentPart>
          </mc:Choice>
          <mc:Fallback>
            <p:pic>
              <p:nvPicPr>
                <p:cNvPr id="81" name="Freihand 80">
                  <a:extLst>
                    <a:ext uri="{FF2B5EF4-FFF2-40B4-BE49-F238E27FC236}">
                      <a16:creationId xmlns:a16="http://schemas.microsoft.com/office/drawing/2014/main" id="{E35052EE-A6B7-1CFB-2550-96A848B50973}"/>
                    </a:ext>
                  </a:extLst>
                </p:cNvPr>
                <p:cNvPicPr/>
                <p:nvPr/>
              </p:nvPicPr>
              <p:blipFill>
                <a:blip r:embed="rId944"/>
                <a:stretch>
                  <a:fillRect/>
                </a:stretch>
              </p:blipFill>
              <p:spPr>
                <a:xfrm>
                  <a:off x="9602967" y="1187542"/>
                  <a:ext cx="1861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945">
              <p14:nvContentPartPr>
                <p14:cNvPr id="82" name="Freihand 81">
                  <a:extLst>
                    <a:ext uri="{FF2B5EF4-FFF2-40B4-BE49-F238E27FC236}">
                      <a16:creationId xmlns:a16="http://schemas.microsoft.com/office/drawing/2014/main" id="{B4325AFD-C940-5A5A-7DF5-200E4173DDF7}"/>
                    </a:ext>
                  </a:extLst>
                </p14:cNvPr>
                <p14:cNvContentPartPr/>
                <p14:nvPr/>
              </p14:nvContentPartPr>
              <p14:xfrm>
                <a:off x="9834447" y="1170262"/>
                <a:ext cx="108000" cy="207720"/>
              </p14:xfrm>
            </p:contentPart>
          </mc:Choice>
          <mc:Fallback>
            <p:pic>
              <p:nvPicPr>
                <p:cNvPr id="82" name="Freihand 81">
                  <a:extLst>
                    <a:ext uri="{FF2B5EF4-FFF2-40B4-BE49-F238E27FC236}">
                      <a16:creationId xmlns:a16="http://schemas.microsoft.com/office/drawing/2014/main" id="{B4325AFD-C940-5A5A-7DF5-200E4173DDF7}"/>
                    </a:ext>
                  </a:extLst>
                </p:cNvPr>
                <p:cNvPicPr/>
                <p:nvPr/>
              </p:nvPicPr>
              <p:blipFill>
                <a:blip r:embed="rId946"/>
                <a:stretch>
                  <a:fillRect/>
                </a:stretch>
              </p:blipFill>
              <p:spPr>
                <a:xfrm>
                  <a:off x="9830127" y="1165942"/>
                  <a:ext cx="11664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947">
              <p14:nvContentPartPr>
                <p14:cNvPr id="83" name="Freihand 82">
                  <a:extLst>
                    <a:ext uri="{FF2B5EF4-FFF2-40B4-BE49-F238E27FC236}">
                      <a16:creationId xmlns:a16="http://schemas.microsoft.com/office/drawing/2014/main" id="{9EFC056B-15B4-C977-7DA8-38B3BB2424AF}"/>
                    </a:ext>
                  </a:extLst>
                </p14:cNvPr>
                <p14:cNvContentPartPr/>
                <p14:nvPr/>
              </p14:nvContentPartPr>
              <p14:xfrm>
                <a:off x="10113807" y="1316782"/>
                <a:ext cx="75240" cy="95760"/>
              </p14:xfrm>
            </p:contentPart>
          </mc:Choice>
          <mc:Fallback>
            <p:pic>
              <p:nvPicPr>
                <p:cNvPr id="83" name="Freihand 82">
                  <a:extLst>
                    <a:ext uri="{FF2B5EF4-FFF2-40B4-BE49-F238E27FC236}">
                      <a16:creationId xmlns:a16="http://schemas.microsoft.com/office/drawing/2014/main" id="{9EFC056B-15B4-C977-7DA8-38B3BB2424AF}"/>
                    </a:ext>
                  </a:extLst>
                </p:cNvPr>
                <p:cNvPicPr/>
                <p:nvPr/>
              </p:nvPicPr>
              <p:blipFill>
                <a:blip r:embed="rId948"/>
                <a:stretch>
                  <a:fillRect/>
                </a:stretch>
              </p:blipFill>
              <p:spPr>
                <a:xfrm>
                  <a:off x="10109487" y="1312462"/>
                  <a:ext cx="838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949">
              <p14:nvContentPartPr>
                <p14:cNvPr id="87" name="Freihand 86">
                  <a:extLst>
                    <a:ext uri="{FF2B5EF4-FFF2-40B4-BE49-F238E27FC236}">
                      <a16:creationId xmlns:a16="http://schemas.microsoft.com/office/drawing/2014/main" id="{61987DD1-3827-5250-8B59-477B01016CCF}"/>
                    </a:ext>
                  </a:extLst>
                </p14:cNvPr>
                <p14:cNvContentPartPr/>
                <p14:nvPr/>
              </p14:nvContentPartPr>
              <p14:xfrm>
                <a:off x="10267887" y="1188262"/>
                <a:ext cx="250200" cy="211680"/>
              </p14:xfrm>
            </p:contentPart>
          </mc:Choice>
          <mc:Fallback>
            <p:pic>
              <p:nvPicPr>
                <p:cNvPr id="87" name="Freihand 86">
                  <a:extLst>
                    <a:ext uri="{FF2B5EF4-FFF2-40B4-BE49-F238E27FC236}">
                      <a16:creationId xmlns:a16="http://schemas.microsoft.com/office/drawing/2014/main" id="{61987DD1-3827-5250-8B59-477B01016CCF}"/>
                    </a:ext>
                  </a:extLst>
                </p:cNvPr>
                <p:cNvPicPr/>
                <p:nvPr/>
              </p:nvPicPr>
              <p:blipFill>
                <a:blip r:embed="rId950"/>
                <a:stretch>
                  <a:fillRect/>
                </a:stretch>
              </p:blipFill>
              <p:spPr>
                <a:xfrm>
                  <a:off x="10263567" y="1183942"/>
                  <a:ext cx="25884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951">
              <p14:nvContentPartPr>
                <p14:cNvPr id="88" name="Freihand 87">
                  <a:extLst>
                    <a:ext uri="{FF2B5EF4-FFF2-40B4-BE49-F238E27FC236}">
                      <a16:creationId xmlns:a16="http://schemas.microsoft.com/office/drawing/2014/main" id="{5A04C123-8963-C7D4-FA76-269A96F83549}"/>
                    </a:ext>
                  </a:extLst>
                </p14:cNvPr>
                <p14:cNvContentPartPr/>
                <p14:nvPr/>
              </p14:nvContentPartPr>
              <p14:xfrm>
                <a:off x="10693767" y="1323262"/>
                <a:ext cx="140040" cy="75960"/>
              </p14:xfrm>
            </p:contentPart>
          </mc:Choice>
          <mc:Fallback>
            <p:pic>
              <p:nvPicPr>
                <p:cNvPr id="88" name="Freihand 87">
                  <a:extLst>
                    <a:ext uri="{FF2B5EF4-FFF2-40B4-BE49-F238E27FC236}">
                      <a16:creationId xmlns:a16="http://schemas.microsoft.com/office/drawing/2014/main" id="{5A04C123-8963-C7D4-FA76-269A96F83549}"/>
                    </a:ext>
                  </a:extLst>
                </p:cNvPr>
                <p:cNvPicPr/>
                <p:nvPr/>
              </p:nvPicPr>
              <p:blipFill>
                <a:blip r:embed="rId952"/>
                <a:stretch>
                  <a:fillRect/>
                </a:stretch>
              </p:blipFill>
              <p:spPr>
                <a:xfrm>
                  <a:off x="10689447" y="1318942"/>
                  <a:ext cx="1486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953">
              <p14:nvContentPartPr>
                <p14:cNvPr id="89" name="Freihand 88">
                  <a:extLst>
                    <a:ext uri="{FF2B5EF4-FFF2-40B4-BE49-F238E27FC236}">
                      <a16:creationId xmlns:a16="http://schemas.microsoft.com/office/drawing/2014/main" id="{34D1995D-C8CF-0EBC-08AF-8B0DC5B803B9}"/>
                    </a:ext>
                  </a:extLst>
                </p14:cNvPr>
                <p14:cNvContentPartPr/>
                <p14:nvPr/>
              </p14:nvContentPartPr>
              <p14:xfrm>
                <a:off x="10864047" y="1313182"/>
                <a:ext cx="129960" cy="75240"/>
              </p14:xfrm>
            </p:contentPart>
          </mc:Choice>
          <mc:Fallback>
            <p:pic>
              <p:nvPicPr>
                <p:cNvPr id="89" name="Freihand 88">
                  <a:extLst>
                    <a:ext uri="{FF2B5EF4-FFF2-40B4-BE49-F238E27FC236}">
                      <a16:creationId xmlns:a16="http://schemas.microsoft.com/office/drawing/2014/main" id="{34D1995D-C8CF-0EBC-08AF-8B0DC5B803B9}"/>
                    </a:ext>
                  </a:extLst>
                </p:cNvPr>
                <p:cNvPicPr/>
                <p:nvPr/>
              </p:nvPicPr>
              <p:blipFill>
                <a:blip r:embed="rId954"/>
                <a:stretch>
                  <a:fillRect/>
                </a:stretch>
              </p:blipFill>
              <p:spPr>
                <a:xfrm>
                  <a:off x="10859727" y="1308862"/>
                  <a:ext cx="1386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955">
              <p14:nvContentPartPr>
                <p14:cNvPr id="90" name="Freihand 89">
                  <a:extLst>
                    <a:ext uri="{FF2B5EF4-FFF2-40B4-BE49-F238E27FC236}">
                      <a16:creationId xmlns:a16="http://schemas.microsoft.com/office/drawing/2014/main" id="{B16351A0-7637-F184-B9D6-733859C147B1}"/>
                    </a:ext>
                  </a:extLst>
                </p14:cNvPr>
                <p14:cNvContentPartPr/>
                <p14:nvPr/>
              </p14:nvContentPartPr>
              <p14:xfrm>
                <a:off x="11035407" y="1197622"/>
                <a:ext cx="141840" cy="192600"/>
              </p14:xfrm>
            </p:contentPart>
          </mc:Choice>
          <mc:Fallback>
            <p:pic>
              <p:nvPicPr>
                <p:cNvPr id="90" name="Freihand 89">
                  <a:extLst>
                    <a:ext uri="{FF2B5EF4-FFF2-40B4-BE49-F238E27FC236}">
                      <a16:creationId xmlns:a16="http://schemas.microsoft.com/office/drawing/2014/main" id="{B16351A0-7637-F184-B9D6-733859C147B1}"/>
                    </a:ext>
                  </a:extLst>
                </p:cNvPr>
                <p:cNvPicPr/>
                <p:nvPr/>
              </p:nvPicPr>
              <p:blipFill>
                <a:blip r:embed="rId956"/>
                <a:stretch>
                  <a:fillRect/>
                </a:stretch>
              </p:blipFill>
              <p:spPr>
                <a:xfrm>
                  <a:off x="11031087" y="1193302"/>
                  <a:ext cx="1504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957">
              <p14:nvContentPartPr>
                <p14:cNvPr id="91" name="Freihand 90">
                  <a:extLst>
                    <a:ext uri="{FF2B5EF4-FFF2-40B4-BE49-F238E27FC236}">
                      <a16:creationId xmlns:a16="http://schemas.microsoft.com/office/drawing/2014/main" id="{D3A0B80D-9C58-7C1E-6AF6-0B6095096E18}"/>
                    </a:ext>
                  </a:extLst>
                </p14:cNvPr>
                <p14:cNvContentPartPr/>
                <p14:nvPr/>
              </p14:nvContentPartPr>
              <p14:xfrm>
                <a:off x="11318727" y="1291582"/>
                <a:ext cx="300600" cy="101160"/>
              </p14:xfrm>
            </p:contentPart>
          </mc:Choice>
          <mc:Fallback>
            <p:pic>
              <p:nvPicPr>
                <p:cNvPr id="91" name="Freihand 90">
                  <a:extLst>
                    <a:ext uri="{FF2B5EF4-FFF2-40B4-BE49-F238E27FC236}">
                      <a16:creationId xmlns:a16="http://schemas.microsoft.com/office/drawing/2014/main" id="{D3A0B80D-9C58-7C1E-6AF6-0B6095096E18}"/>
                    </a:ext>
                  </a:extLst>
                </p:cNvPr>
                <p:cNvPicPr/>
                <p:nvPr/>
              </p:nvPicPr>
              <p:blipFill>
                <a:blip r:embed="rId958"/>
                <a:stretch>
                  <a:fillRect/>
                </a:stretch>
              </p:blipFill>
              <p:spPr>
                <a:xfrm>
                  <a:off x="11314407" y="1287262"/>
                  <a:ext cx="3092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959">
              <p14:nvContentPartPr>
                <p14:cNvPr id="92" name="Freihand 91">
                  <a:extLst>
                    <a:ext uri="{FF2B5EF4-FFF2-40B4-BE49-F238E27FC236}">
                      <a16:creationId xmlns:a16="http://schemas.microsoft.com/office/drawing/2014/main" id="{8B326E25-3D2C-671B-FCBB-A39FA8B4F508}"/>
                    </a:ext>
                  </a:extLst>
                </p14:cNvPr>
                <p14:cNvContentPartPr/>
                <p14:nvPr/>
              </p14:nvContentPartPr>
              <p14:xfrm>
                <a:off x="11629047" y="1175662"/>
                <a:ext cx="325080" cy="216000"/>
              </p14:xfrm>
            </p:contentPart>
          </mc:Choice>
          <mc:Fallback>
            <p:pic>
              <p:nvPicPr>
                <p:cNvPr id="92" name="Freihand 91">
                  <a:extLst>
                    <a:ext uri="{FF2B5EF4-FFF2-40B4-BE49-F238E27FC236}">
                      <a16:creationId xmlns:a16="http://schemas.microsoft.com/office/drawing/2014/main" id="{8B326E25-3D2C-671B-FCBB-A39FA8B4F508}"/>
                    </a:ext>
                  </a:extLst>
                </p:cNvPr>
                <p:cNvPicPr/>
                <p:nvPr/>
              </p:nvPicPr>
              <p:blipFill>
                <a:blip r:embed="rId960"/>
                <a:stretch>
                  <a:fillRect/>
                </a:stretch>
              </p:blipFill>
              <p:spPr>
                <a:xfrm>
                  <a:off x="11624727" y="1171342"/>
                  <a:ext cx="33372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961">
              <p14:nvContentPartPr>
                <p14:cNvPr id="130" name="Freihand 129">
                  <a:extLst>
                    <a:ext uri="{FF2B5EF4-FFF2-40B4-BE49-F238E27FC236}">
                      <a16:creationId xmlns:a16="http://schemas.microsoft.com/office/drawing/2014/main" id="{90CA1F31-0F6E-0C35-FB36-31FC70886711}"/>
                    </a:ext>
                  </a:extLst>
                </p14:cNvPr>
                <p14:cNvContentPartPr/>
                <p14:nvPr/>
              </p14:nvContentPartPr>
              <p14:xfrm>
                <a:off x="6307167" y="1804942"/>
                <a:ext cx="161640" cy="213120"/>
              </p14:xfrm>
            </p:contentPart>
          </mc:Choice>
          <mc:Fallback>
            <p:pic>
              <p:nvPicPr>
                <p:cNvPr id="130" name="Freihand 129">
                  <a:extLst>
                    <a:ext uri="{FF2B5EF4-FFF2-40B4-BE49-F238E27FC236}">
                      <a16:creationId xmlns:a16="http://schemas.microsoft.com/office/drawing/2014/main" id="{90CA1F31-0F6E-0C35-FB36-31FC70886711}"/>
                    </a:ext>
                  </a:extLst>
                </p:cNvPr>
                <p:cNvPicPr/>
                <p:nvPr/>
              </p:nvPicPr>
              <p:blipFill>
                <a:blip r:embed="rId962"/>
                <a:stretch>
                  <a:fillRect/>
                </a:stretch>
              </p:blipFill>
              <p:spPr>
                <a:xfrm>
                  <a:off x="6302847" y="1800622"/>
                  <a:ext cx="17028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963">
              <p14:nvContentPartPr>
                <p14:cNvPr id="131" name="Freihand 130">
                  <a:extLst>
                    <a:ext uri="{FF2B5EF4-FFF2-40B4-BE49-F238E27FC236}">
                      <a16:creationId xmlns:a16="http://schemas.microsoft.com/office/drawing/2014/main" id="{EB1ED7D0-89FF-39D5-1EED-FDB8B14C2711}"/>
                    </a:ext>
                  </a:extLst>
                </p14:cNvPr>
                <p14:cNvContentPartPr/>
                <p14:nvPr/>
              </p14:nvContentPartPr>
              <p14:xfrm>
                <a:off x="6517407" y="1801342"/>
                <a:ext cx="215640" cy="206640"/>
              </p14:xfrm>
            </p:contentPart>
          </mc:Choice>
          <mc:Fallback>
            <p:pic>
              <p:nvPicPr>
                <p:cNvPr id="131" name="Freihand 130">
                  <a:extLst>
                    <a:ext uri="{FF2B5EF4-FFF2-40B4-BE49-F238E27FC236}">
                      <a16:creationId xmlns:a16="http://schemas.microsoft.com/office/drawing/2014/main" id="{EB1ED7D0-89FF-39D5-1EED-FDB8B14C2711}"/>
                    </a:ext>
                  </a:extLst>
                </p:cNvPr>
                <p:cNvPicPr/>
                <p:nvPr/>
              </p:nvPicPr>
              <p:blipFill>
                <a:blip r:embed="rId964"/>
                <a:stretch>
                  <a:fillRect/>
                </a:stretch>
              </p:blipFill>
              <p:spPr>
                <a:xfrm>
                  <a:off x="6513087" y="1797022"/>
                  <a:ext cx="2242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965">
              <p14:nvContentPartPr>
                <p14:cNvPr id="133" name="Freihand 132">
                  <a:extLst>
                    <a:ext uri="{FF2B5EF4-FFF2-40B4-BE49-F238E27FC236}">
                      <a16:creationId xmlns:a16="http://schemas.microsoft.com/office/drawing/2014/main" id="{FBFA4FD2-9413-49A2-99B5-0EBF130294B3}"/>
                    </a:ext>
                  </a:extLst>
                </p14:cNvPr>
                <p14:cNvContentPartPr/>
                <p14:nvPr/>
              </p14:nvContentPartPr>
              <p14:xfrm>
                <a:off x="6913767" y="1893142"/>
                <a:ext cx="9000" cy="5400"/>
              </p14:xfrm>
            </p:contentPart>
          </mc:Choice>
          <mc:Fallback>
            <p:pic>
              <p:nvPicPr>
                <p:cNvPr id="133" name="Freihand 132">
                  <a:extLst>
                    <a:ext uri="{FF2B5EF4-FFF2-40B4-BE49-F238E27FC236}">
                      <a16:creationId xmlns:a16="http://schemas.microsoft.com/office/drawing/2014/main" id="{FBFA4FD2-9413-49A2-99B5-0EBF130294B3}"/>
                    </a:ext>
                  </a:extLst>
                </p:cNvPr>
                <p:cNvPicPr/>
                <p:nvPr/>
              </p:nvPicPr>
              <p:blipFill>
                <a:blip r:embed="rId966"/>
                <a:stretch>
                  <a:fillRect/>
                </a:stretch>
              </p:blipFill>
              <p:spPr>
                <a:xfrm>
                  <a:off x="6909447" y="1888822"/>
                  <a:ext cx="176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967">
              <p14:nvContentPartPr>
                <p14:cNvPr id="134" name="Freihand 133">
                  <a:extLst>
                    <a:ext uri="{FF2B5EF4-FFF2-40B4-BE49-F238E27FC236}">
                      <a16:creationId xmlns:a16="http://schemas.microsoft.com/office/drawing/2014/main" id="{AB767C36-5695-46D9-0AB5-B41A23A89FEA}"/>
                    </a:ext>
                  </a:extLst>
                </p14:cNvPr>
                <p14:cNvContentPartPr/>
                <p14:nvPr/>
              </p14:nvContentPartPr>
              <p14:xfrm>
                <a:off x="6905127" y="1976302"/>
                <a:ext cx="8640" cy="35280"/>
              </p14:xfrm>
            </p:contentPart>
          </mc:Choice>
          <mc:Fallback>
            <p:pic>
              <p:nvPicPr>
                <p:cNvPr id="134" name="Freihand 133">
                  <a:extLst>
                    <a:ext uri="{FF2B5EF4-FFF2-40B4-BE49-F238E27FC236}">
                      <a16:creationId xmlns:a16="http://schemas.microsoft.com/office/drawing/2014/main" id="{AB767C36-5695-46D9-0AB5-B41A23A89FEA}"/>
                    </a:ext>
                  </a:extLst>
                </p:cNvPr>
                <p:cNvPicPr/>
                <p:nvPr/>
              </p:nvPicPr>
              <p:blipFill>
                <a:blip r:embed="rId968"/>
                <a:stretch>
                  <a:fillRect/>
                </a:stretch>
              </p:blipFill>
              <p:spPr>
                <a:xfrm>
                  <a:off x="6900807" y="1971982"/>
                  <a:ext cx="172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969">
              <p14:nvContentPartPr>
                <p14:cNvPr id="136" name="Freihand 135">
                  <a:extLst>
                    <a:ext uri="{FF2B5EF4-FFF2-40B4-BE49-F238E27FC236}">
                      <a16:creationId xmlns:a16="http://schemas.microsoft.com/office/drawing/2014/main" id="{E9D9BDC0-9BB3-8259-06D6-031BF7ECF63F}"/>
                    </a:ext>
                  </a:extLst>
                </p14:cNvPr>
                <p14:cNvContentPartPr/>
                <p14:nvPr/>
              </p14:nvContentPartPr>
              <p14:xfrm>
                <a:off x="7163247" y="1835182"/>
                <a:ext cx="79200" cy="123120"/>
              </p14:xfrm>
            </p:contentPart>
          </mc:Choice>
          <mc:Fallback>
            <p:pic>
              <p:nvPicPr>
                <p:cNvPr id="136" name="Freihand 135">
                  <a:extLst>
                    <a:ext uri="{FF2B5EF4-FFF2-40B4-BE49-F238E27FC236}">
                      <a16:creationId xmlns:a16="http://schemas.microsoft.com/office/drawing/2014/main" id="{E9D9BDC0-9BB3-8259-06D6-031BF7ECF63F}"/>
                    </a:ext>
                  </a:extLst>
                </p:cNvPr>
                <p:cNvPicPr/>
                <p:nvPr/>
              </p:nvPicPr>
              <p:blipFill>
                <a:blip r:embed="rId970"/>
                <a:stretch>
                  <a:fillRect/>
                </a:stretch>
              </p:blipFill>
              <p:spPr>
                <a:xfrm>
                  <a:off x="7158927" y="1830862"/>
                  <a:ext cx="878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971">
              <p14:nvContentPartPr>
                <p14:cNvPr id="137" name="Freihand 136">
                  <a:extLst>
                    <a:ext uri="{FF2B5EF4-FFF2-40B4-BE49-F238E27FC236}">
                      <a16:creationId xmlns:a16="http://schemas.microsoft.com/office/drawing/2014/main" id="{80F85230-F852-C558-8533-3F6C6CA51AF2}"/>
                    </a:ext>
                  </a:extLst>
                </p14:cNvPr>
                <p14:cNvContentPartPr/>
                <p14:nvPr/>
              </p14:nvContentPartPr>
              <p14:xfrm>
                <a:off x="7275927" y="1946782"/>
                <a:ext cx="12240" cy="77400"/>
              </p14:xfrm>
            </p:contentPart>
          </mc:Choice>
          <mc:Fallback>
            <p:pic>
              <p:nvPicPr>
                <p:cNvPr id="137" name="Freihand 136">
                  <a:extLst>
                    <a:ext uri="{FF2B5EF4-FFF2-40B4-BE49-F238E27FC236}">
                      <a16:creationId xmlns:a16="http://schemas.microsoft.com/office/drawing/2014/main" id="{80F85230-F852-C558-8533-3F6C6CA51AF2}"/>
                    </a:ext>
                  </a:extLst>
                </p:cNvPr>
                <p:cNvPicPr/>
                <p:nvPr/>
              </p:nvPicPr>
              <p:blipFill>
                <a:blip r:embed="rId972"/>
                <a:stretch>
                  <a:fillRect/>
                </a:stretch>
              </p:blipFill>
              <p:spPr>
                <a:xfrm>
                  <a:off x="7271607" y="1942462"/>
                  <a:ext cx="208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973">
              <p14:nvContentPartPr>
                <p14:cNvPr id="138" name="Freihand 137">
                  <a:extLst>
                    <a:ext uri="{FF2B5EF4-FFF2-40B4-BE49-F238E27FC236}">
                      <a16:creationId xmlns:a16="http://schemas.microsoft.com/office/drawing/2014/main" id="{3D3940BA-CB96-CF13-24A4-8D1C86640BCA}"/>
                    </a:ext>
                  </a:extLst>
                </p14:cNvPr>
                <p14:cNvContentPartPr/>
                <p14:nvPr/>
              </p14:nvContentPartPr>
              <p14:xfrm>
                <a:off x="7376007" y="1833742"/>
                <a:ext cx="133560" cy="134640"/>
              </p14:xfrm>
            </p:contentPart>
          </mc:Choice>
          <mc:Fallback>
            <p:pic>
              <p:nvPicPr>
                <p:cNvPr id="138" name="Freihand 137">
                  <a:extLst>
                    <a:ext uri="{FF2B5EF4-FFF2-40B4-BE49-F238E27FC236}">
                      <a16:creationId xmlns:a16="http://schemas.microsoft.com/office/drawing/2014/main" id="{3D3940BA-CB96-CF13-24A4-8D1C86640BCA}"/>
                    </a:ext>
                  </a:extLst>
                </p:cNvPr>
                <p:cNvPicPr/>
                <p:nvPr/>
              </p:nvPicPr>
              <p:blipFill>
                <a:blip r:embed="rId974"/>
                <a:stretch>
                  <a:fillRect/>
                </a:stretch>
              </p:blipFill>
              <p:spPr>
                <a:xfrm>
                  <a:off x="7371687" y="1829422"/>
                  <a:ext cx="1422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975">
              <p14:nvContentPartPr>
                <p14:cNvPr id="139" name="Freihand 138">
                  <a:extLst>
                    <a:ext uri="{FF2B5EF4-FFF2-40B4-BE49-F238E27FC236}">
                      <a16:creationId xmlns:a16="http://schemas.microsoft.com/office/drawing/2014/main" id="{4CF57541-0790-9B7C-B0A2-640E9F8E2DF6}"/>
                    </a:ext>
                  </a:extLst>
                </p14:cNvPr>
                <p14:cNvContentPartPr/>
                <p14:nvPr/>
              </p14:nvContentPartPr>
              <p14:xfrm>
                <a:off x="7602087" y="1847782"/>
                <a:ext cx="126720" cy="193320"/>
              </p14:xfrm>
            </p:contentPart>
          </mc:Choice>
          <mc:Fallback>
            <p:pic>
              <p:nvPicPr>
                <p:cNvPr id="139" name="Freihand 138">
                  <a:extLst>
                    <a:ext uri="{FF2B5EF4-FFF2-40B4-BE49-F238E27FC236}">
                      <a16:creationId xmlns:a16="http://schemas.microsoft.com/office/drawing/2014/main" id="{4CF57541-0790-9B7C-B0A2-640E9F8E2DF6}"/>
                    </a:ext>
                  </a:extLst>
                </p:cNvPr>
                <p:cNvPicPr/>
                <p:nvPr/>
              </p:nvPicPr>
              <p:blipFill>
                <a:blip r:embed="rId976"/>
                <a:stretch>
                  <a:fillRect/>
                </a:stretch>
              </p:blipFill>
              <p:spPr>
                <a:xfrm>
                  <a:off x="7597767" y="1843462"/>
                  <a:ext cx="1353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977">
              <p14:nvContentPartPr>
                <p14:cNvPr id="141" name="Freihand 140">
                  <a:extLst>
                    <a:ext uri="{FF2B5EF4-FFF2-40B4-BE49-F238E27FC236}">
                      <a16:creationId xmlns:a16="http://schemas.microsoft.com/office/drawing/2014/main" id="{A26F2C1B-343E-3FE7-A62C-66DF8F48A00F}"/>
                    </a:ext>
                  </a:extLst>
                </p14:cNvPr>
                <p14:cNvContentPartPr/>
                <p14:nvPr/>
              </p14:nvContentPartPr>
              <p14:xfrm>
                <a:off x="7874607" y="1888102"/>
                <a:ext cx="76320" cy="3960"/>
              </p14:xfrm>
            </p:contentPart>
          </mc:Choice>
          <mc:Fallback>
            <p:pic>
              <p:nvPicPr>
                <p:cNvPr id="141" name="Freihand 140">
                  <a:extLst>
                    <a:ext uri="{FF2B5EF4-FFF2-40B4-BE49-F238E27FC236}">
                      <a16:creationId xmlns:a16="http://schemas.microsoft.com/office/drawing/2014/main" id="{A26F2C1B-343E-3FE7-A62C-66DF8F48A00F}"/>
                    </a:ext>
                  </a:extLst>
                </p:cNvPr>
                <p:cNvPicPr/>
                <p:nvPr/>
              </p:nvPicPr>
              <p:blipFill>
                <a:blip r:embed="rId978"/>
                <a:stretch>
                  <a:fillRect/>
                </a:stretch>
              </p:blipFill>
              <p:spPr>
                <a:xfrm>
                  <a:off x="7870287" y="1883782"/>
                  <a:ext cx="849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979">
              <p14:nvContentPartPr>
                <p14:cNvPr id="142" name="Freihand 141">
                  <a:extLst>
                    <a:ext uri="{FF2B5EF4-FFF2-40B4-BE49-F238E27FC236}">
                      <a16:creationId xmlns:a16="http://schemas.microsoft.com/office/drawing/2014/main" id="{CD5648EA-38E6-CEB3-278D-E72EF54D6EFD}"/>
                    </a:ext>
                  </a:extLst>
                </p14:cNvPr>
                <p14:cNvContentPartPr/>
                <p14:nvPr/>
              </p14:nvContentPartPr>
              <p14:xfrm>
                <a:off x="8039127" y="1816462"/>
                <a:ext cx="92880" cy="142560"/>
              </p14:xfrm>
            </p:contentPart>
          </mc:Choice>
          <mc:Fallback>
            <p:pic>
              <p:nvPicPr>
                <p:cNvPr id="142" name="Freihand 141">
                  <a:extLst>
                    <a:ext uri="{FF2B5EF4-FFF2-40B4-BE49-F238E27FC236}">
                      <a16:creationId xmlns:a16="http://schemas.microsoft.com/office/drawing/2014/main" id="{CD5648EA-38E6-CEB3-278D-E72EF54D6EFD}"/>
                    </a:ext>
                  </a:extLst>
                </p:cNvPr>
                <p:cNvPicPr/>
                <p:nvPr/>
              </p:nvPicPr>
              <p:blipFill>
                <a:blip r:embed="rId980"/>
                <a:stretch>
                  <a:fillRect/>
                </a:stretch>
              </p:blipFill>
              <p:spPr>
                <a:xfrm>
                  <a:off x="8034807" y="1812142"/>
                  <a:ext cx="1015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981">
              <p14:nvContentPartPr>
                <p14:cNvPr id="143" name="Freihand 142">
                  <a:extLst>
                    <a:ext uri="{FF2B5EF4-FFF2-40B4-BE49-F238E27FC236}">
                      <a16:creationId xmlns:a16="http://schemas.microsoft.com/office/drawing/2014/main" id="{368B73C9-19B0-20EB-B5B5-1C1B624B8F49}"/>
                    </a:ext>
                  </a:extLst>
                </p14:cNvPr>
                <p14:cNvContentPartPr/>
                <p14:nvPr/>
              </p14:nvContentPartPr>
              <p14:xfrm>
                <a:off x="8185287" y="1815382"/>
                <a:ext cx="123840" cy="149760"/>
              </p14:xfrm>
            </p:contentPart>
          </mc:Choice>
          <mc:Fallback>
            <p:pic>
              <p:nvPicPr>
                <p:cNvPr id="143" name="Freihand 142">
                  <a:extLst>
                    <a:ext uri="{FF2B5EF4-FFF2-40B4-BE49-F238E27FC236}">
                      <a16:creationId xmlns:a16="http://schemas.microsoft.com/office/drawing/2014/main" id="{368B73C9-19B0-20EB-B5B5-1C1B624B8F49}"/>
                    </a:ext>
                  </a:extLst>
                </p:cNvPr>
                <p:cNvPicPr/>
                <p:nvPr/>
              </p:nvPicPr>
              <p:blipFill>
                <a:blip r:embed="rId982"/>
                <a:stretch>
                  <a:fillRect/>
                </a:stretch>
              </p:blipFill>
              <p:spPr>
                <a:xfrm>
                  <a:off x="8180967" y="1811062"/>
                  <a:ext cx="1324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983">
              <p14:nvContentPartPr>
                <p14:cNvPr id="144" name="Freihand 143">
                  <a:extLst>
                    <a:ext uri="{FF2B5EF4-FFF2-40B4-BE49-F238E27FC236}">
                      <a16:creationId xmlns:a16="http://schemas.microsoft.com/office/drawing/2014/main" id="{22DED8F1-B8A8-B9B4-4D7E-A8CCC9C4D5BA}"/>
                    </a:ext>
                  </a:extLst>
                </p14:cNvPr>
                <p14:cNvContentPartPr/>
                <p14:nvPr/>
              </p14:nvContentPartPr>
              <p14:xfrm>
                <a:off x="8254767" y="1813582"/>
                <a:ext cx="191520" cy="126360"/>
              </p14:xfrm>
            </p:contentPart>
          </mc:Choice>
          <mc:Fallback>
            <p:pic>
              <p:nvPicPr>
                <p:cNvPr id="144" name="Freihand 143">
                  <a:extLst>
                    <a:ext uri="{FF2B5EF4-FFF2-40B4-BE49-F238E27FC236}">
                      <a16:creationId xmlns:a16="http://schemas.microsoft.com/office/drawing/2014/main" id="{22DED8F1-B8A8-B9B4-4D7E-A8CCC9C4D5BA}"/>
                    </a:ext>
                  </a:extLst>
                </p:cNvPr>
                <p:cNvPicPr/>
                <p:nvPr/>
              </p:nvPicPr>
              <p:blipFill>
                <a:blip r:embed="rId984"/>
                <a:stretch>
                  <a:fillRect/>
                </a:stretch>
              </p:blipFill>
              <p:spPr>
                <a:xfrm>
                  <a:off x="8250447" y="1809262"/>
                  <a:ext cx="2001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985">
              <p14:nvContentPartPr>
                <p14:cNvPr id="145" name="Freihand 144">
                  <a:extLst>
                    <a:ext uri="{FF2B5EF4-FFF2-40B4-BE49-F238E27FC236}">
                      <a16:creationId xmlns:a16="http://schemas.microsoft.com/office/drawing/2014/main" id="{53E7887F-33E8-A34E-F507-83AAC4B5AA0D}"/>
                    </a:ext>
                  </a:extLst>
                </p14:cNvPr>
                <p14:cNvContentPartPr/>
                <p14:nvPr/>
              </p14:nvContentPartPr>
              <p14:xfrm>
                <a:off x="8523687" y="1845262"/>
                <a:ext cx="64800" cy="88200"/>
              </p14:xfrm>
            </p:contentPart>
          </mc:Choice>
          <mc:Fallback>
            <p:pic>
              <p:nvPicPr>
                <p:cNvPr id="145" name="Freihand 144">
                  <a:extLst>
                    <a:ext uri="{FF2B5EF4-FFF2-40B4-BE49-F238E27FC236}">
                      <a16:creationId xmlns:a16="http://schemas.microsoft.com/office/drawing/2014/main" id="{53E7887F-33E8-A34E-F507-83AAC4B5AA0D}"/>
                    </a:ext>
                  </a:extLst>
                </p:cNvPr>
                <p:cNvPicPr/>
                <p:nvPr/>
              </p:nvPicPr>
              <p:blipFill>
                <a:blip r:embed="rId986"/>
                <a:stretch>
                  <a:fillRect/>
                </a:stretch>
              </p:blipFill>
              <p:spPr>
                <a:xfrm>
                  <a:off x="8519367" y="1840942"/>
                  <a:ext cx="734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987">
              <p14:nvContentPartPr>
                <p14:cNvPr id="146" name="Freihand 145">
                  <a:extLst>
                    <a:ext uri="{FF2B5EF4-FFF2-40B4-BE49-F238E27FC236}">
                      <a16:creationId xmlns:a16="http://schemas.microsoft.com/office/drawing/2014/main" id="{AB295261-C7E2-6FD1-E59E-1E497A09C451}"/>
                    </a:ext>
                  </a:extLst>
                </p14:cNvPr>
                <p14:cNvContentPartPr/>
                <p14:nvPr/>
              </p14:nvContentPartPr>
              <p14:xfrm>
                <a:off x="8587047" y="1714942"/>
                <a:ext cx="10800" cy="13320"/>
              </p14:xfrm>
            </p:contentPart>
          </mc:Choice>
          <mc:Fallback>
            <p:pic>
              <p:nvPicPr>
                <p:cNvPr id="146" name="Freihand 145">
                  <a:extLst>
                    <a:ext uri="{FF2B5EF4-FFF2-40B4-BE49-F238E27FC236}">
                      <a16:creationId xmlns:a16="http://schemas.microsoft.com/office/drawing/2014/main" id="{AB295261-C7E2-6FD1-E59E-1E497A09C451}"/>
                    </a:ext>
                  </a:extLst>
                </p:cNvPr>
                <p:cNvPicPr/>
                <p:nvPr/>
              </p:nvPicPr>
              <p:blipFill>
                <a:blip r:embed="rId988"/>
                <a:stretch>
                  <a:fillRect/>
                </a:stretch>
              </p:blipFill>
              <p:spPr>
                <a:xfrm>
                  <a:off x="8582727" y="1710622"/>
                  <a:ext cx="194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989">
              <p14:nvContentPartPr>
                <p14:cNvPr id="148" name="Freihand 147">
                  <a:extLst>
                    <a:ext uri="{FF2B5EF4-FFF2-40B4-BE49-F238E27FC236}">
                      <a16:creationId xmlns:a16="http://schemas.microsoft.com/office/drawing/2014/main" id="{3A9F2648-09AA-9E2A-D171-3BE9FB9343AA}"/>
                    </a:ext>
                  </a:extLst>
                </p14:cNvPr>
                <p14:cNvContentPartPr/>
                <p14:nvPr/>
              </p14:nvContentPartPr>
              <p14:xfrm>
                <a:off x="8763807" y="1897822"/>
                <a:ext cx="124200" cy="2520"/>
              </p14:xfrm>
            </p:contentPart>
          </mc:Choice>
          <mc:Fallback>
            <p:pic>
              <p:nvPicPr>
                <p:cNvPr id="148" name="Freihand 147">
                  <a:extLst>
                    <a:ext uri="{FF2B5EF4-FFF2-40B4-BE49-F238E27FC236}">
                      <a16:creationId xmlns:a16="http://schemas.microsoft.com/office/drawing/2014/main" id="{3A9F2648-09AA-9E2A-D171-3BE9FB9343AA}"/>
                    </a:ext>
                  </a:extLst>
                </p:cNvPr>
                <p:cNvPicPr/>
                <p:nvPr/>
              </p:nvPicPr>
              <p:blipFill>
                <a:blip r:embed="rId990"/>
                <a:stretch>
                  <a:fillRect/>
                </a:stretch>
              </p:blipFill>
              <p:spPr>
                <a:xfrm>
                  <a:off x="8759487" y="1893502"/>
                  <a:ext cx="13284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991">
              <p14:nvContentPartPr>
                <p14:cNvPr id="149" name="Freihand 148">
                  <a:extLst>
                    <a:ext uri="{FF2B5EF4-FFF2-40B4-BE49-F238E27FC236}">
                      <a16:creationId xmlns:a16="http://schemas.microsoft.com/office/drawing/2014/main" id="{7A75C620-3E43-701A-E3B0-B091B72EBB4F}"/>
                    </a:ext>
                  </a:extLst>
                </p14:cNvPr>
                <p14:cNvContentPartPr/>
                <p14:nvPr/>
              </p14:nvContentPartPr>
              <p14:xfrm>
                <a:off x="8748327" y="1932382"/>
                <a:ext cx="168480" cy="23040"/>
              </p14:xfrm>
            </p:contentPart>
          </mc:Choice>
          <mc:Fallback>
            <p:pic>
              <p:nvPicPr>
                <p:cNvPr id="149" name="Freihand 148">
                  <a:extLst>
                    <a:ext uri="{FF2B5EF4-FFF2-40B4-BE49-F238E27FC236}">
                      <a16:creationId xmlns:a16="http://schemas.microsoft.com/office/drawing/2014/main" id="{7A75C620-3E43-701A-E3B0-B091B72EBB4F}"/>
                    </a:ext>
                  </a:extLst>
                </p:cNvPr>
                <p:cNvPicPr/>
                <p:nvPr/>
              </p:nvPicPr>
              <p:blipFill>
                <a:blip r:embed="rId992"/>
                <a:stretch>
                  <a:fillRect/>
                </a:stretch>
              </p:blipFill>
              <p:spPr>
                <a:xfrm>
                  <a:off x="8744007" y="1928062"/>
                  <a:ext cx="1771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993">
              <p14:nvContentPartPr>
                <p14:cNvPr id="151" name="Freihand 150">
                  <a:extLst>
                    <a:ext uri="{FF2B5EF4-FFF2-40B4-BE49-F238E27FC236}">
                      <a16:creationId xmlns:a16="http://schemas.microsoft.com/office/drawing/2014/main" id="{3FCD013F-44CC-932D-120B-A01A0319A152}"/>
                    </a:ext>
                  </a:extLst>
                </p14:cNvPr>
                <p14:cNvContentPartPr/>
                <p14:nvPr/>
              </p14:nvContentPartPr>
              <p14:xfrm>
                <a:off x="9063327" y="1688302"/>
                <a:ext cx="114480" cy="172440"/>
              </p14:xfrm>
            </p:contentPart>
          </mc:Choice>
          <mc:Fallback>
            <p:pic>
              <p:nvPicPr>
                <p:cNvPr id="151" name="Freihand 150">
                  <a:extLst>
                    <a:ext uri="{FF2B5EF4-FFF2-40B4-BE49-F238E27FC236}">
                      <a16:creationId xmlns:a16="http://schemas.microsoft.com/office/drawing/2014/main" id="{3FCD013F-44CC-932D-120B-A01A0319A152}"/>
                    </a:ext>
                  </a:extLst>
                </p:cNvPr>
                <p:cNvPicPr/>
                <p:nvPr/>
              </p:nvPicPr>
              <p:blipFill>
                <a:blip r:embed="rId994"/>
                <a:stretch>
                  <a:fillRect/>
                </a:stretch>
              </p:blipFill>
              <p:spPr>
                <a:xfrm>
                  <a:off x="9059007" y="1683982"/>
                  <a:ext cx="1231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995">
              <p14:nvContentPartPr>
                <p14:cNvPr id="152" name="Freihand 151">
                  <a:extLst>
                    <a:ext uri="{FF2B5EF4-FFF2-40B4-BE49-F238E27FC236}">
                      <a16:creationId xmlns:a16="http://schemas.microsoft.com/office/drawing/2014/main" id="{1616C127-6BD1-4E84-59FA-B24D9740904E}"/>
                    </a:ext>
                  </a:extLst>
                </p14:cNvPr>
                <p14:cNvContentPartPr/>
                <p14:nvPr/>
              </p14:nvContentPartPr>
              <p14:xfrm>
                <a:off x="9133527" y="1668142"/>
                <a:ext cx="144720" cy="4320"/>
              </p14:xfrm>
            </p:contentPart>
          </mc:Choice>
          <mc:Fallback>
            <p:pic>
              <p:nvPicPr>
                <p:cNvPr id="152" name="Freihand 151">
                  <a:extLst>
                    <a:ext uri="{FF2B5EF4-FFF2-40B4-BE49-F238E27FC236}">
                      <a16:creationId xmlns:a16="http://schemas.microsoft.com/office/drawing/2014/main" id="{1616C127-6BD1-4E84-59FA-B24D9740904E}"/>
                    </a:ext>
                  </a:extLst>
                </p:cNvPr>
                <p:cNvPicPr/>
                <p:nvPr/>
              </p:nvPicPr>
              <p:blipFill>
                <a:blip r:embed="rId996"/>
                <a:stretch>
                  <a:fillRect/>
                </a:stretch>
              </p:blipFill>
              <p:spPr>
                <a:xfrm>
                  <a:off x="9129207" y="1663822"/>
                  <a:ext cx="15336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997">
              <p14:nvContentPartPr>
                <p14:cNvPr id="153" name="Freihand 152">
                  <a:extLst>
                    <a:ext uri="{FF2B5EF4-FFF2-40B4-BE49-F238E27FC236}">
                      <a16:creationId xmlns:a16="http://schemas.microsoft.com/office/drawing/2014/main" id="{3AF85106-8D56-7304-5317-BBA0C9D76AE3}"/>
                    </a:ext>
                  </a:extLst>
                </p14:cNvPr>
                <p14:cNvContentPartPr/>
                <p14:nvPr/>
              </p14:nvContentPartPr>
              <p14:xfrm>
                <a:off x="9290847" y="1669582"/>
                <a:ext cx="254160" cy="158040"/>
              </p14:xfrm>
            </p:contentPart>
          </mc:Choice>
          <mc:Fallback>
            <p:pic>
              <p:nvPicPr>
                <p:cNvPr id="153" name="Freihand 152">
                  <a:extLst>
                    <a:ext uri="{FF2B5EF4-FFF2-40B4-BE49-F238E27FC236}">
                      <a16:creationId xmlns:a16="http://schemas.microsoft.com/office/drawing/2014/main" id="{3AF85106-8D56-7304-5317-BBA0C9D76AE3}"/>
                    </a:ext>
                  </a:extLst>
                </p:cNvPr>
                <p:cNvPicPr/>
                <p:nvPr/>
              </p:nvPicPr>
              <p:blipFill>
                <a:blip r:embed="rId998"/>
                <a:stretch>
                  <a:fillRect/>
                </a:stretch>
              </p:blipFill>
              <p:spPr>
                <a:xfrm>
                  <a:off x="9286527" y="1665262"/>
                  <a:ext cx="2628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999">
              <p14:nvContentPartPr>
                <p14:cNvPr id="154" name="Freihand 153">
                  <a:extLst>
                    <a:ext uri="{FF2B5EF4-FFF2-40B4-BE49-F238E27FC236}">
                      <a16:creationId xmlns:a16="http://schemas.microsoft.com/office/drawing/2014/main" id="{8B94B09D-3ABA-4BDF-3A5A-0797A8D4D04A}"/>
                    </a:ext>
                  </a:extLst>
                </p14:cNvPr>
                <p14:cNvContentPartPr/>
                <p14:nvPr/>
              </p14:nvContentPartPr>
              <p14:xfrm>
                <a:off x="9031287" y="1887742"/>
                <a:ext cx="525960" cy="24120"/>
              </p14:xfrm>
            </p:contentPart>
          </mc:Choice>
          <mc:Fallback>
            <p:pic>
              <p:nvPicPr>
                <p:cNvPr id="154" name="Freihand 153">
                  <a:extLst>
                    <a:ext uri="{FF2B5EF4-FFF2-40B4-BE49-F238E27FC236}">
                      <a16:creationId xmlns:a16="http://schemas.microsoft.com/office/drawing/2014/main" id="{8B94B09D-3ABA-4BDF-3A5A-0797A8D4D04A}"/>
                    </a:ext>
                  </a:extLst>
                </p:cNvPr>
                <p:cNvPicPr/>
                <p:nvPr/>
              </p:nvPicPr>
              <p:blipFill>
                <a:blip r:embed="rId1000"/>
                <a:stretch>
                  <a:fillRect/>
                </a:stretch>
              </p:blipFill>
              <p:spPr>
                <a:xfrm>
                  <a:off x="9026967" y="1883422"/>
                  <a:ext cx="5346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001">
              <p14:nvContentPartPr>
                <p14:cNvPr id="155" name="Freihand 154">
                  <a:extLst>
                    <a:ext uri="{FF2B5EF4-FFF2-40B4-BE49-F238E27FC236}">
                      <a16:creationId xmlns:a16="http://schemas.microsoft.com/office/drawing/2014/main" id="{C958CAB5-D5C8-49F4-B5AC-0FB67ACD549D}"/>
                    </a:ext>
                  </a:extLst>
                </p14:cNvPr>
                <p14:cNvContentPartPr/>
                <p14:nvPr/>
              </p14:nvContentPartPr>
              <p14:xfrm>
                <a:off x="9235767" y="1984942"/>
                <a:ext cx="181440" cy="128880"/>
              </p14:xfrm>
            </p:contentPart>
          </mc:Choice>
          <mc:Fallback>
            <p:pic>
              <p:nvPicPr>
                <p:cNvPr id="155" name="Freihand 154">
                  <a:extLst>
                    <a:ext uri="{FF2B5EF4-FFF2-40B4-BE49-F238E27FC236}">
                      <a16:creationId xmlns:a16="http://schemas.microsoft.com/office/drawing/2014/main" id="{C958CAB5-D5C8-49F4-B5AC-0FB67ACD549D}"/>
                    </a:ext>
                  </a:extLst>
                </p:cNvPr>
                <p:cNvPicPr/>
                <p:nvPr/>
              </p:nvPicPr>
              <p:blipFill>
                <a:blip r:embed="rId1002"/>
                <a:stretch>
                  <a:fillRect/>
                </a:stretch>
              </p:blipFill>
              <p:spPr>
                <a:xfrm>
                  <a:off x="9231447" y="1980622"/>
                  <a:ext cx="1900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003">
              <p14:nvContentPartPr>
                <p14:cNvPr id="156" name="Freihand 155">
                  <a:extLst>
                    <a:ext uri="{FF2B5EF4-FFF2-40B4-BE49-F238E27FC236}">
                      <a16:creationId xmlns:a16="http://schemas.microsoft.com/office/drawing/2014/main" id="{4C9F9A02-A72E-E19B-04EE-21C608830F99}"/>
                    </a:ext>
                  </a:extLst>
                </p14:cNvPr>
                <p14:cNvContentPartPr/>
                <p14:nvPr/>
              </p14:nvContentPartPr>
              <p14:xfrm>
                <a:off x="9686127" y="1875502"/>
                <a:ext cx="154800" cy="7560"/>
              </p14:xfrm>
            </p:contentPart>
          </mc:Choice>
          <mc:Fallback>
            <p:pic>
              <p:nvPicPr>
                <p:cNvPr id="156" name="Freihand 155">
                  <a:extLst>
                    <a:ext uri="{FF2B5EF4-FFF2-40B4-BE49-F238E27FC236}">
                      <a16:creationId xmlns:a16="http://schemas.microsoft.com/office/drawing/2014/main" id="{4C9F9A02-A72E-E19B-04EE-21C608830F99}"/>
                    </a:ext>
                  </a:extLst>
                </p:cNvPr>
                <p:cNvPicPr/>
                <p:nvPr/>
              </p:nvPicPr>
              <p:blipFill>
                <a:blip r:embed="rId1004"/>
                <a:stretch>
                  <a:fillRect/>
                </a:stretch>
              </p:blipFill>
              <p:spPr>
                <a:xfrm>
                  <a:off x="9681807" y="1871182"/>
                  <a:ext cx="1634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005">
              <p14:nvContentPartPr>
                <p14:cNvPr id="157" name="Freihand 156">
                  <a:extLst>
                    <a:ext uri="{FF2B5EF4-FFF2-40B4-BE49-F238E27FC236}">
                      <a16:creationId xmlns:a16="http://schemas.microsoft.com/office/drawing/2014/main" id="{5D30F1B4-0E97-C049-3FF2-DEF47848811F}"/>
                    </a:ext>
                  </a:extLst>
                </p14:cNvPr>
                <p14:cNvContentPartPr/>
                <p14:nvPr/>
              </p14:nvContentPartPr>
              <p14:xfrm>
                <a:off x="9692247" y="1934542"/>
                <a:ext cx="150120" cy="14400"/>
              </p14:xfrm>
            </p:contentPart>
          </mc:Choice>
          <mc:Fallback>
            <p:pic>
              <p:nvPicPr>
                <p:cNvPr id="157" name="Freihand 156">
                  <a:extLst>
                    <a:ext uri="{FF2B5EF4-FFF2-40B4-BE49-F238E27FC236}">
                      <a16:creationId xmlns:a16="http://schemas.microsoft.com/office/drawing/2014/main" id="{5D30F1B4-0E97-C049-3FF2-DEF47848811F}"/>
                    </a:ext>
                  </a:extLst>
                </p:cNvPr>
                <p:cNvPicPr/>
                <p:nvPr/>
              </p:nvPicPr>
              <p:blipFill>
                <a:blip r:embed="rId1006"/>
                <a:stretch>
                  <a:fillRect/>
                </a:stretch>
              </p:blipFill>
              <p:spPr>
                <a:xfrm>
                  <a:off x="9687927" y="1930222"/>
                  <a:ext cx="1587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007">
              <p14:nvContentPartPr>
                <p14:cNvPr id="158" name="Freihand 157">
                  <a:extLst>
                    <a:ext uri="{FF2B5EF4-FFF2-40B4-BE49-F238E27FC236}">
                      <a16:creationId xmlns:a16="http://schemas.microsoft.com/office/drawing/2014/main" id="{FD83DBC0-2CAD-B391-69D0-5901902CBC6B}"/>
                    </a:ext>
                  </a:extLst>
                </p14:cNvPr>
                <p14:cNvContentPartPr/>
                <p14:nvPr/>
              </p14:nvContentPartPr>
              <p14:xfrm>
                <a:off x="9982047" y="1807462"/>
                <a:ext cx="114480" cy="143640"/>
              </p14:xfrm>
            </p:contentPart>
          </mc:Choice>
          <mc:Fallback>
            <p:pic>
              <p:nvPicPr>
                <p:cNvPr id="158" name="Freihand 157">
                  <a:extLst>
                    <a:ext uri="{FF2B5EF4-FFF2-40B4-BE49-F238E27FC236}">
                      <a16:creationId xmlns:a16="http://schemas.microsoft.com/office/drawing/2014/main" id="{FD83DBC0-2CAD-B391-69D0-5901902CBC6B}"/>
                    </a:ext>
                  </a:extLst>
                </p:cNvPr>
                <p:cNvPicPr/>
                <p:nvPr/>
              </p:nvPicPr>
              <p:blipFill>
                <a:blip r:embed="rId1008"/>
                <a:stretch>
                  <a:fillRect/>
                </a:stretch>
              </p:blipFill>
              <p:spPr>
                <a:xfrm>
                  <a:off x="9977727" y="1803142"/>
                  <a:ext cx="1231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009">
              <p14:nvContentPartPr>
                <p14:cNvPr id="159" name="Freihand 158">
                  <a:extLst>
                    <a:ext uri="{FF2B5EF4-FFF2-40B4-BE49-F238E27FC236}">
                      <a16:creationId xmlns:a16="http://schemas.microsoft.com/office/drawing/2014/main" id="{E7678FCF-3F84-AB8A-2A2B-B6903B9F1789}"/>
                    </a:ext>
                  </a:extLst>
                </p14:cNvPr>
                <p14:cNvContentPartPr/>
                <p14:nvPr/>
              </p14:nvContentPartPr>
              <p14:xfrm>
                <a:off x="10124967" y="1798822"/>
                <a:ext cx="226440" cy="148320"/>
              </p14:xfrm>
            </p:contentPart>
          </mc:Choice>
          <mc:Fallback>
            <p:pic>
              <p:nvPicPr>
                <p:cNvPr id="159" name="Freihand 158">
                  <a:extLst>
                    <a:ext uri="{FF2B5EF4-FFF2-40B4-BE49-F238E27FC236}">
                      <a16:creationId xmlns:a16="http://schemas.microsoft.com/office/drawing/2014/main" id="{E7678FCF-3F84-AB8A-2A2B-B6903B9F1789}"/>
                    </a:ext>
                  </a:extLst>
                </p:cNvPr>
                <p:cNvPicPr/>
                <p:nvPr/>
              </p:nvPicPr>
              <p:blipFill>
                <a:blip r:embed="rId1010"/>
                <a:stretch>
                  <a:fillRect/>
                </a:stretch>
              </p:blipFill>
              <p:spPr>
                <a:xfrm>
                  <a:off x="10120647" y="1794502"/>
                  <a:ext cx="2350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011">
              <p14:nvContentPartPr>
                <p14:cNvPr id="160" name="Freihand 159">
                  <a:extLst>
                    <a:ext uri="{FF2B5EF4-FFF2-40B4-BE49-F238E27FC236}">
                      <a16:creationId xmlns:a16="http://schemas.microsoft.com/office/drawing/2014/main" id="{A6B3729D-8F65-5CCB-66D3-56318EA68EF3}"/>
                    </a:ext>
                  </a:extLst>
                </p14:cNvPr>
                <p14:cNvContentPartPr/>
                <p14:nvPr/>
              </p14:nvContentPartPr>
              <p14:xfrm>
                <a:off x="10341687" y="1800622"/>
                <a:ext cx="141480" cy="114840"/>
              </p14:xfrm>
            </p:contentPart>
          </mc:Choice>
          <mc:Fallback>
            <p:pic>
              <p:nvPicPr>
                <p:cNvPr id="160" name="Freihand 159">
                  <a:extLst>
                    <a:ext uri="{FF2B5EF4-FFF2-40B4-BE49-F238E27FC236}">
                      <a16:creationId xmlns:a16="http://schemas.microsoft.com/office/drawing/2014/main" id="{A6B3729D-8F65-5CCB-66D3-56318EA68EF3}"/>
                    </a:ext>
                  </a:extLst>
                </p:cNvPr>
                <p:cNvPicPr/>
                <p:nvPr/>
              </p:nvPicPr>
              <p:blipFill>
                <a:blip r:embed="rId1012"/>
                <a:stretch>
                  <a:fillRect/>
                </a:stretch>
              </p:blipFill>
              <p:spPr>
                <a:xfrm>
                  <a:off x="10337367" y="1796302"/>
                  <a:ext cx="1501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013">
              <p14:nvContentPartPr>
                <p14:cNvPr id="162" name="Freihand 161">
                  <a:extLst>
                    <a:ext uri="{FF2B5EF4-FFF2-40B4-BE49-F238E27FC236}">
                      <a16:creationId xmlns:a16="http://schemas.microsoft.com/office/drawing/2014/main" id="{BAC4B3AE-0563-6813-7366-8893CD594114}"/>
                    </a:ext>
                  </a:extLst>
                </p14:cNvPr>
                <p14:cNvContentPartPr/>
                <p14:nvPr/>
              </p14:nvContentPartPr>
              <p14:xfrm>
                <a:off x="8880087" y="1480942"/>
                <a:ext cx="1697400" cy="790920"/>
              </p14:xfrm>
            </p:contentPart>
          </mc:Choice>
          <mc:Fallback>
            <p:pic>
              <p:nvPicPr>
                <p:cNvPr id="162" name="Freihand 161">
                  <a:extLst>
                    <a:ext uri="{FF2B5EF4-FFF2-40B4-BE49-F238E27FC236}">
                      <a16:creationId xmlns:a16="http://schemas.microsoft.com/office/drawing/2014/main" id="{BAC4B3AE-0563-6813-7366-8893CD594114}"/>
                    </a:ext>
                  </a:extLst>
                </p:cNvPr>
                <p:cNvPicPr/>
                <p:nvPr/>
              </p:nvPicPr>
              <p:blipFill>
                <a:blip r:embed="rId1014"/>
                <a:stretch>
                  <a:fillRect/>
                </a:stretch>
              </p:blipFill>
              <p:spPr>
                <a:xfrm>
                  <a:off x="8871447" y="1471942"/>
                  <a:ext cx="1715040" cy="808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15">
            <p14:nvContentPartPr>
              <p14:cNvPr id="164" name="Freihand 163">
                <a:extLst>
                  <a:ext uri="{FF2B5EF4-FFF2-40B4-BE49-F238E27FC236}">
                    <a16:creationId xmlns:a16="http://schemas.microsoft.com/office/drawing/2014/main" id="{B23C501E-5ED5-59AC-967B-F3FAAFAE62C3}"/>
                  </a:ext>
                </a:extLst>
              </p14:cNvPr>
              <p14:cNvContentPartPr/>
              <p14:nvPr/>
            </p14:nvContentPartPr>
            <p14:xfrm>
              <a:off x="10815807" y="1595062"/>
              <a:ext cx="9000" cy="14760"/>
            </p14:xfrm>
          </p:contentPart>
        </mc:Choice>
        <mc:Fallback>
          <p:pic>
            <p:nvPicPr>
              <p:cNvPr id="164" name="Freihand 163">
                <a:extLst>
                  <a:ext uri="{FF2B5EF4-FFF2-40B4-BE49-F238E27FC236}">
                    <a16:creationId xmlns:a16="http://schemas.microsoft.com/office/drawing/2014/main" id="{B23C501E-5ED5-59AC-967B-F3FAAFAE62C3}"/>
                  </a:ext>
                </a:extLst>
              </p:cNvPr>
              <p:cNvPicPr/>
              <p:nvPr/>
            </p:nvPicPr>
            <p:blipFill>
              <a:blip r:embed="rId1016"/>
              <a:stretch>
                <a:fillRect/>
              </a:stretch>
            </p:blipFill>
            <p:spPr>
              <a:xfrm>
                <a:off x="10811487" y="1590742"/>
                <a:ext cx="17640" cy="23400"/>
              </a:xfrm>
              <a:prstGeom prst="rect">
                <a:avLst/>
              </a:prstGeom>
            </p:spPr>
          </p:pic>
        </mc:Fallback>
      </mc:AlternateContent>
      <p:grpSp>
        <p:nvGrpSpPr>
          <p:cNvPr id="167" name="Gruppieren 166">
            <a:extLst>
              <a:ext uri="{FF2B5EF4-FFF2-40B4-BE49-F238E27FC236}">
                <a16:creationId xmlns:a16="http://schemas.microsoft.com/office/drawing/2014/main" id="{E09A3360-8A33-EB66-09E7-C0365A0EF7AC}"/>
              </a:ext>
            </a:extLst>
          </p:cNvPr>
          <p:cNvGrpSpPr/>
          <p:nvPr/>
        </p:nvGrpSpPr>
        <p:grpSpPr>
          <a:xfrm>
            <a:off x="6770847" y="2403982"/>
            <a:ext cx="282960" cy="180360"/>
            <a:chOff x="6770847" y="2403982"/>
            <a:chExt cx="282960" cy="180360"/>
          </a:xfrm>
        </p:grpSpPr>
        <mc:AlternateContent xmlns:mc="http://schemas.openxmlformats.org/markup-compatibility/2006">
          <mc:Choice xmlns:p14="http://schemas.microsoft.com/office/powerpoint/2010/main" Requires="p14">
            <p:contentPart p14:bwMode="auto" r:id="rId1017">
              <p14:nvContentPartPr>
                <p14:cNvPr id="165" name="Freihand 164">
                  <a:extLst>
                    <a:ext uri="{FF2B5EF4-FFF2-40B4-BE49-F238E27FC236}">
                      <a16:creationId xmlns:a16="http://schemas.microsoft.com/office/drawing/2014/main" id="{2F70F3B3-ADC5-8974-97F1-2670A14F47C1}"/>
                    </a:ext>
                  </a:extLst>
                </p14:cNvPr>
                <p14:cNvContentPartPr/>
                <p14:nvPr/>
              </p14:nvContentPartPr>
              <p14:xfrm>
                <a:off x="6776967" y="2472382"/>
                <a:ext cx="149400" cy="19440"/>
              </p14:xfrm>
            </p:contentPart>
          </mc:Choice>
          <mc:Fallback>
            <p:pic>
              <p:nvPicPr>
                <p:cNvPr id="165" name="Freihand 164">
                  <a:extLst>
                    <a:ext uri="{FF2B5EF4-FFF2-40B4-BE49-F238E27FC236}">
                      <a16:creationId xmlns:a16="http://schemas.microsoft.com/office/drawing/2014/main" id="{2F70F3B3-ADC5-8974-97F1-2670A14F47C1}"/>
                    </a:ext>
                  </a:extLst>
                </p:cNvPr>
                <p:cNvPicPr/>
                <p:nvPr/>
              </p:nvPicPr>
              <p:blipFill>
                <a:blip r:embed="rId1018"/>
                <a:stretch>
                  <a:fillRect/>
                </a:stretch>
              </p:blipFill>
              <p:spPr>
                <a:xfrm>
                  <a:off x="6772647" y="2468062"/>
                  <a:ext cx="1580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019">
              <p14:nvContentPartPr>
                <p14:cNvPr id="166" name="Freihand 165">
                  <a:extLst>
                    <a:ext uri="{FF2B5EF4-FFF2-40B4-BE49-F238E27FC236}">
                      <a16:creationId xmlns:a16="http://schemas.microsoft.com/office/drawing/2014/main" id="{F36CAB66-AB9B-6E3E-DF6B-F4DCE715B35F}"/>
                    </a:ext>
                  </a:extLst>
                </p14:cNvPr>
                <p14:cNvContentPartPr/>
                <p14:nvPr/>
              </p14:nvContentPartPr>
              <p14:xfrm>
                <a:off x="6770847" y="2403982"/>
                <a:ext cx="282960" cy="180360"/>
              </p14:xfrm>
            </p:contentPart>
          </mc:Choice>
          <mc:Fallback>
            <p:pic>
              <p:nvPicPr>
                <p:cNvPr id="166" name="Freihand 165">
                  <a:extLst>
                    <a:ext uri="{FF2B5EF4-FFF2-40B4-BE49-F238E27FC236}">
                      <a16:creationId xmlns:a16="http://schemas.microsoft.com/office/drawing/2014/main" id="{F36CAB66-AB9B-6E3E-DF6B-F4DCE715B35F}"/>
                    </a:ext>
                  </a:extLst>
                </p:cNvPr>
                <p:cNvPicPr/>
                <p:nvPr/>
              </p:nvPicPr>
              <p:blipFill>
                <a:blip r:embed="rId1020"/>
                <a:stretch>
                  <a:fillRect/>
                </a:stretch>
              </p:blipFill>
              <p:spPr>
                <a:xfrm>
                  <a:off x="6766527" y="2399662"/>
                  <a:ext cx="291600" cy="189000"/>
                </a:xfrm>
                <a:prstGeom prst="rect">
                  <a:avLst/>
                </a:prstGeom>
              </p:spPr>
            </p:pic>
          </mc:Fallback>
        </mc:AlternateContent>
      </p:grpSp>
      <p:grpSp>
        <p:nvGrpSpPr>
          <p:cNvPr id="206" name="Gruppieren 205">
            <a:extLst>
              <a:ext uri="{FF2B5EF4-FFF2-40B4-BE49-F238E27FC236}">
                <a16:creationId xmlns:a16="http://schemas.microsoft.com/office/drawing/2014/main" id="{AE52B830-9060-8836-61C4-AFDB78D408B7}"/>
              </a:ext>
            </a:extLst>
          </p:cNvPr>
          <p:cNvGrpSpPr/>
          <p:nvPr/>
        </p:nvGrpSpPr>
        <p:grpSpPr>
          <a:xfrm>
            <a:off x="7382487" y="2248462"/>
            <a:ext cx="2967480" cy="783720"/>
            <a:chOff x="7382487" y="2248462"/>
            <a:chExt cx="2967480" cy="783720"/>
          </a:xfrm>
        </p:grpSpPr>
        <mc:AlternateContent xmlns:mc="http://schemas.openxmlformats.org/markup-compatibility/2006">
          <mc:Choice xmlns:p14="http://schemas.microsoft.com/office/powerpoint/2010/main" Requires="p14">
            <p:contentPart p14:bwMode="auto" r:id="rId1021">
              <p14:nvContentPartPr>
                <p14:cNvPr id="168" name="Freihand 167">
                  <a:extLst>
                    <a:ext uri="{FF2B5EF4-FFF2-40B4-BE49-F238E27FC236}">
                      <a16:creationId xmlns:a16="http://schemas.microsoft.com/office/drawing/2014/main" id="{D346D84C-3C88-C36A-8C68-DCC1C0267C32}"/>
                    </a:ext>
                  </a:extLst>
                </p14:cNvPr>
                <p14:cNvContentPartPr/>
                <p14:nvPr/>
              </p14:nvContentPartPr>
              <p14:xfrm>
                <a:off x="7382487" y="2442142"/>
                <a:ext cx="112320" cy="110880"/>
              </p14:xfrm>
            </p:contentPart>
          </mc:Choice>
          <mc:Fallback>
            <p:pic>
              <p:nvPicPr>
                <p:cNvPr id="168" name="Freihand 167">
                  <a:extLst>
                    <a:ext uri="{FF2B5EF4-FFF2-40B4-BE49-F238E27FC236}">
                      <a16:creationId xmlns:a16="http://schemas.microsoft.com/office/drawing/2014/main" id="{D346D84C-3C88-C36A-8C68-DCC1C0267C32}"/>
                    </a:ext>
                  </a:extLst>
                </p:cNvPr>
                <p:cNvPicPr/>
                <p:nvPr/>
              </p:nvPicPr>
              <p:blipFill>
                <a:blip r:embed="rId1022"/>
                <a:stretch>
                  <a:fillRect/>
                </a:stretch>
              </p:blipFill>
              <p:spPr>
                <a:xfrm>
                  <a:off x="7378167" y="2437822"/>
                  <a:ext cx="1209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023">
              <p14:nvContentPartPr>
                <p14:cNvPr id="169" name="Freihand 168">
                  <a:extLst>
                    <a:ext uri="{FF2B5EF4-FFF2-40B4-BE49-F238E27FC236}">
                      <a16:creationId xmlns:a16="http://schemas.microsoft.com/office/drawing/2014/main" id="{F79FB9BB-506F-1EEB-96F6-68C51F38954E}"/>
                    </a:ext>
                  </a:extLst>
                </p14:cNvPr>
                <p14:cNvContentPartPr/>
                <p14:nvPr/>
              </p14:nvContentPartPr>
              <p14:xfrm>
                <a:off x="7524687" y="2536462"/>
                <a:ext cx="30960" cy="62280"/>
              </p14:xfrm>
            </p:contentPart>
          </mc:Choice>
          <mc:Fallback>
            <p:pic>
              <p:nvPicPr>
                <p:cNvPr id="169" name="Freihand 168">
                  <a:extLst>
                    <a:ext uri="{FF2B5EF4-FFF2-40B4-BE49-F238E27FC236}">
                      <a16:creationId xmlns:a16="http://schemas.microsoft.com/office/drawing/2014/main" id="{F79FB9BB-506F-1EEB-96F6-68C51F38954E}"/>
                    </a:ext>
                  </a:extLst>
                </p:cNvPr>
                <p:cNvPicPr/>
                <p:nvPr/>
              </p:nvPicPr>
              <p:blipFill>
                <a:blip r:embed="rId1024"/>
                <a:stretch>
                  <a:fillRect/>
                </a:stretch>
              </p:blipFill>
              <p:spPr>
                <a:xfrm>
                  <a:off x="7520367" y="2532142"/>
                  <a:ext cx="396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025">
              <p14:nvContentPartPr>
                <p14:cNvPr id="170" name="Freihand 169">
                  <a:extLst>
                    <a:ext uri="{FF2B5EF4-FFF2-40B4-BE49-F238E27FC236}">
                      <a16:creationId xmlns:a16="http://schemas.microsoft.com/office/drawing/2014/main" id="{0CAD4A5C-A433-92C1-65B5-44B3E6D593C5}"/>
                    </a:ext>
                  </a:extLst>
                </p14:cNvPr>
                <p14:cNvContentPartPr/>
                <p14:nvPr/>
              </p14:nvContentPartPr>
              <p14:xfrm>
                <a:off x="7624407" y="2389942"/>
                <a:ext cx="127800" cy="170640"/>
              </p14:xfrm>
            </p:contentPart>
          </mc:Choice>
          <mc:Fallback>
            <p:pic>
              <p:nvPicPr>
                <p:cNvPr id="170" name="Freihand 169">
                  <a:extLst>
                    <a:ext uri="{FF2B5EF4-FFF2-40B4-BE49-F238E27FC236}">
                      <a16:creationId xmlns:a16="http://schemas.microsoft.com/office/drawing/2014/main" id="{0CAD4A5C-A433-92C1-65B5-44B3E6D593C5}"/>
                    </a:ext>
                  </a:extLst>
                </p:cNvPr>
                <p:cNvPicPr/>
                <p:nvPr/>
              </p:nvPicPr>
              <p:blipFill>
                <a:blip r:embed="rId1026"/>
                <a:stretch>
                  <a:fillRect/>
                </a:stretch>
              </p:blipFill>
              <p:spPr>
                <a:xfrm>
                  <a:off x="7620087" y="2385622"/>
                  <a:ext cx="1364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027">
              <p14:nvContentPartPr>
                <p14:cNvPr id="171" name="Freihand 170">
                  <a:extLst>
                    <a:ext uri="{FF2B5EF4-FFF2-40B4-BE49-F238E27FC236}">
                      <a16:creationId xmlns:a16="http://schemas.microsoft.com/office/drawing/2014/main" id="{741E3AFB-9184-5D46-D9E7-B7531B7AA66E}"/>
                    </a:ext>
                  </a:extLst>
                </p14:cNvPr>
                <p14:cNvContentPartPr/>
                <p14:nvPr/>
              </p14:nvContentPartPr>
              <p14:xfrm>
                <a:off x="7888647" y="2492182"/>
                <a:ext cx="147960" cy="149400"/>
              </p14:xfrm>
            </p:contentPart>
          </mc:Choice>
          <mc:Fallback>
            <p:pic>
              <p:nvPicPr>
                <p:cNvPr id="171" name="Freihand 170">
                  <a:extLst>
                    <a:ext uri="{FF2B5EF4-FFF2-40B4-BE49-F238E27FC236}">
                      <a16:creationId xmlns:a16="http://schemas.microsoft.com/office/drawing/2014/main" id="{741E3AFB-9184-5D46-D9E7-B7531B7AA66E}"/>
                    </a:ext>
                  </a:extLst>
                </p:cNvPr>
                <p:cNvPicPr/>
                <p:nvPr/>
              </p:nvPicPr>
              <p:blipFill>
                <a:blip r:embed="rId1028"/>
                <a:stretch>
                  <a:fillRect/>
                </a:stretch>
              </p:blipFill>
              <p:spPr>
                <a:xfrm>
                  <a:off x="7884327" y="2487862"/>
                  <a:ext cx="1566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029">
              <p14:nvContentPartPr>
                <p14:cNvPr id="172" name="Freihand 171">
                  <a:extLst>
                    <a:ext uri="{FF2B5EF4-FFF2-40B4-BE49-F238E27FC236}">
                      <a16:creationId xmlns:a16="http://schemas.microsoft.com/office/drawing/2014/main" id="{33138D58-0F64-14F0-32CD-F304A711F17F}"/>
                    </a:ext>
                  </a:extLst>
                </p14:cNvPr>
                <p14:cNvContentPartPr/>
                <p14:nvPr/>
              </p14:nvContentPartPr>
              <p14:xfrm>
                <a:off x="8198247" y="2473462"/>
                <a:ext cx="133920" cy="74520"/>
              </p14:xfrm>
            </p:contentPart>
          </mc:Choice>
          <mc:Fallback>
            <p:pic>
              <p:nvPicPr>
                <p:cNvPr id="172" name="Freihand 171">
                  <a:extLst>
                    <a:ext uri="{FF2B5EF4-FFF2-40B4-BE49-F238E27FC236}">
                      <a16:creationId xmlns:a16="http://schemas.microsoft.com/office/drawing/2014/main" id="{33138D58-0F64-14F0-32CD-F304A711F17F}"/>
                    </a:ext>
                  </a:extLst>
                </p:cNvPr>
                <p:cNvPicPr/>
                <p:nvPr/>
              </p:nvPicPr>
              <p:blipFill>
                <a:blip r:embed="rId1030"/>
                <a:stretch>
                  <a:fillRect/>
                </a:stretch>
              </p:blipFill>
              <p:spPr>
                <a:xfrm>
                  <a:off x="8193927" y="2469142"/>
                  <a:ext cx="1425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031">
              <p14:nvContentPartPr>
                <p14:cNvPr id="174" name="Freihand 173">
                  <a:extLst>
                    <a:ext uri="{FF2B5EF4-FFF2-40B4-BE49-F238E27FC236}">
                      <a16:creationId xmlns:a16="http://schemas.microsoft.com/office/drawing/2014/main" id="{A146FEC6-64D3-3D7F-F89F-F4C47A749B77}"/>
                    </a:ext>
                  </a:extLst>
                </p14:cNvPr>
                <p14:cNvContentPartPr/>
                <p14:nvPr/>
              </p14:nvContentPartPr>
              <p14:xfrm>
                <a:off x="8529447" y="2405422"/>
                <a:ext cx="87120" cy="139320"/>
              </p14:xfrm>
            </p:contentPart>
          </mc:Choice>
          <mc:Fallback>
            <p:pic>
              <p:nvPicPr>
                <p:cNvPr id="174" name="Freihand 173">
                  <a:extLst>
                    <a:ext uri="{FF2B5EF4-FFF2-40B4-BE49-F238E27FC236}">
                      <a16:creationId xmlns:a16="http://schemas.microsoft.com/office/drawing/2014/main" id="{A146FEC6-64D3-3D7F-F89F-F4C47A749B77}"/>
                    </a:ext>
                  </a:extLst>
                </p:cNvPr>
                <p:cNvPicPr/>
                <p:nvPr/>
              </p:nvPicPr>
              <p:blipFill>
                <a:blip r:embed="rId1032"/>
                <a:stretch>
                  <a:fillRect/>
                </a:stretch>
              </p:blipFill>
              <p:spPr>
                <a:xfrm>
                  <a:off x="8525127" y="2401102"/>
                  <a:ext cx="957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033">
              <p14:nvContentPartPr>
                <p14:cNvPr id="175" name="Freihand 174">
                  <a:extLst>
                    <a:ext uri="{FF2B5EF4-FFF2-40B4-BE49-F238E27FC236}">
                      <a16:creationId xmlns:a16="http://schemas.microsoft.com/office/drawing/2014/main" id="{C07971C5-3B15-8FE3-5929-182C90732BBF}"/>
                    </a:ext>
                  </a:extLst>
                </p14:cNvPr>
                <p14:cNvContentPartPr/>
                <p14:nvPr/>
              </p14:nvContentPartPr>
              <p14:xfrm>
                <a:off x="8707287" y="2416222"/>
                <a:ext cx="87480" cy="143640"/>
              </p14:xfrm>
            </p:contentPart>
          </mc:Choice>
          <mc:Fallback>
            <p:pic>
              <p:nvPicPr>
                <p:cNvPr id="175" name="Freihand 174">
                  <a:extLst>
                    <a:ext uri="{FF2B5EF4-FFF2-40B4-BE49-F238E27FC236}">
                      <a16:creationId xmlns:a16="http://schemas.microsoft.com/office/drawing/2014/main" id="{C07971C5-3B15-8FE3-5929-182C90732BBF}"/>
                    </a:ext>
                  </a:extLst>
                </p:cNvPr>
                <p:cNvPicPr/>
                <p:nvPr/>
              </p:nvPicPr>
              <p:blipFill>
                <a:blip r:embed="rId1034"/>
                <a:stretch>
                  <a:fillRect/>
                </a:stretch>
              </p:blipFill>
              <p:spPr>
                <a:xfrm>
                  <a:off x="8702967" y="2411902"/>
                  <a:ext cx="961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035">
              <p14:nvContentPartPr>
                <p14:cNvPr id="176" name="Freihand 175">
                  <a:extLst>
                    <a:ext uri="{FF2B5EF4-FFF2-40B4-BE49-F238E27FC236}">
                      <a16:creationId xmlns:a16="http://schemas.microsoft.com/office/drawing/2014/main" id="{49B5CD3B-26B4-8D31-1863-63F369CC7E26}"/>
                    </a:ext>
                  </a:extLst>
                </p14:cNvPr>
                <p14:cNvContentPartPr/>
                <p14:nvPr/>
              </p14:nvContentPartPr>
              <p14:xfrm>
                <a:off x="8760927" y="2408662"/>
                <a:ext cx="235440" cy="136080"/>
              </p14:xfrm>
            </p:contentPart>
          </mc:Choice>
          <mc:Fallback>
            <p:pic>
              <p:nvPicPr>
                <p:cNvPr id="176" name="Freihand 175">
                  <a:extLst>
                    <a:ext uri="{FF2B5EF4-FFF2-40B4-BE49-F238E27FC236}">
                      <a16:creationId xmlns:a16="http://schemas.microsoft.com/office/drawing/2014/main" id="{49B5CD3B-26B4-8D31-1863-63F369CC7E26}"/>
                    </a:ext>
                  </a:extLst>
                </p:cNvPr>
                <p:cNvPicPr/>
                <p:nvPr/>
              </p:nvPicPr>
              <p:blipFill>
                <a:blip r:embed="rId1036"/>
                <a:stretch>
                  <a:fillRect/>
                </a:stretch>
              </p:blipFill>
              <p:spPr>
                <a:xfrm>
                  <a:off x="8756607" y="2404342"/>
                  <a:ext cx="2440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037">
              <p14:nvContentPartPr>
                <p14:cNvPr id="178" name="Freihand 177">
                  <a:extLst>
                    <a:ext uri="{FF2B5EF4-FFF2-40B4-BE49-F238E27FC236}">
                      <a16:creationId xmlns:a16="http://schemas.microsoft.com/office/drawing/2014/main" id="{93006BFB-5DA1-E590-D2C3-90738C2D6222}"/>
                    </a:ext>
                  </a:extLst>
                </p14:cNvPr>
                <p14:cNvContentPartPr/>
                <p14:nvPr/>
              </p14:nvContentPartPr>
              <p14:xfrm>
                <a:off x="9276087" y="2425582"/>
                <a:ext cx="30960" cy="105120"/>
              </p14:xfrm>
            </p:contentPart>
          </mc:Choice>
          <mc:Fallback>
            <p:pic>
              <p:nvPicPr>
                <p:cNvPr id="178" name="Freihand 177">
                  <a:extLst>
                    <a:ext uri="{FF2B5EF4-FFF2-40B4-BE49-F238E27FC236}">
                      <a16:creationId xmlns:a16="http://schemas.microsoft.com/office/drawing/2014/main" id="{93006BFB-5DA1-E590-D2C3-90738C2D6222}"/>
                    </a:ext>
                  </a:extLst>
                </p:cNvPr>
                <p:cNvPicPr/>
                <p:nvPr/>
              </p:nvPicPr>
              <p:blipFill>
                <a:blip r:embed="rId1038"/>
                <a:stretch>
                  <a:fillRect/>
                </a:stretch>
              </p:blipFill>
              <p:spPr>
                <a:xfrm>
                  <a:off x="9271767" y="2421262"/>
                  <a:ext cx="396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039">
              <p14:nvContentPartPr>
                <p14:cNvPr id="179" name="Freihand 178">
                  <a:extLst>
                    <a:ext uri="{FF2B5EF4-FFF2-40B4-BE49-F238E27FC236}">
                      <a16:creationId xmlns:a16="http://schemas.microsoft.com/office/drawing/2014/main" id="{5FE25280-28B6-39FD-9882-FD91433A2E03}"/>
                    </a:ext>
                  </a:extLst>
                </p14:cNvPr>
                <p14:cNvContentPartPr/>
                <p14:nvPr/>
              </p14:nvContentPartPr>
              <p14:xfrm>
                <a:off x="9241527" y="2474542"/>
                <a:ext cx="143640" cy="23040"/>
              </p14:xfrm>
            </p:contentPart>
          </mc:Choice>
          <mc:Fallback>
            <p:pic>
              <p:nvPicPr>
                <p:cNvPr id="179" name="Freihand 178">
                  <a:extLst>
                    <a:ext uri="{FF2B5EF4-FFF2-40B4-BE49-F238E27FC236}">
                      <a16:creationId xmlns:a16="http://schemas.microsoft.com/office/drawing/2014/main" id="{5FE25280-28B6-39FD-9882-FD91433A2E03}"/>
                    </a:ext>
                  </a:extLst>
                </p:cNvPr>
                <p:cNvPicPr/>
                <p:nvPr/>
              </p:nvPicPr>
              <p:blipFill>
                <a:blip r:embed="rId1040"/>
                <a:stretch>
                  <a:fillRect/>
                </a:stretch>
              </p:blipFill>
              <p:spPr>
                <a:xfrm>
                  <a:off x="9237207" y="2470222"/>
                  <a:ext cx="1522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041">
              <p14:nvContentPartPr>
                <p14:cNvPr id="180" name="Freihand 179">
                  <a:extLst>
                    <a:ext uri="{FF2B5EF4-FFF2-40B4-BE49-F238E27FC236}">
                      <a16:creationId xmlns:a16="http://schemas.microsoft.com/office/drawing/2014/main" id="{9613A718-6C51-BC3D-99EB-0B5EFC2F9EAD}"/>
                    </a:ext>
                  </a:extLst>
                </p14:cNvPr>
                <p14:cNvContentPartPr/>
                <p14:nvPr/>
              </p14:nvContentPartPr>
              <p14:xfrm>
                <a:off x="9590727" y="2384902"/>
                <a:ext cx="115200" cy="130320"/>
              </p14:xfrm>
            </p:contentPart>
          </mc:Choice>
          <mc:Fallback>
            <p:pic>
              <p:nvPicPr>
                <p:cNvPr id="180" name="Freihand 179">
                  <a:extLst>
                    <a:ext uri="{FF2B5EF4-FFF2-40B4-BE49-F238E27FC236}">
                      <a16:creationId xmlns:a16="http://schemas.microsoft.com/office/drawing/2014/main" id="{9613A718-6C51-BC3D-99EB-0B5EFC2F9EAD}"/>
                    </a:ext>
                  </a:extLst>
                </p:cNvPr>
                <p:cNvPicPr/>
                <p:nvPr/>
              </p:nvPicPr>
              <p:blipFill>
                <a:blip r:embed="rId1042"/>
                <a:stretch>
                  <a:fillRect/>
                </a:stretch>
              </p:blipFill>
              <p:spPr>
                <a:xfrm>
                  <a:off x="9586407" y="2380582"/>
                  <a:ext cx="1238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043">
              <p14:nvContentPartPr>
                <p14:cNvPr id="181" name="Freihand 180">
                  <a:extLst>
                    <a:ext uri="{FF2B5EF4-FFF2-40B4-BE49-F238E27FC236}">
                      <a16:creationId xmlns:a16="http://schemas.microsoft.com/office/drawing/2014/main" id="{734ADD16-F61E-6F0C-6344-F08FD559945F}"/>
                    </a:ext>
                  </a:extLst>
                </p14:cNvPr>
                <p14:cNvContentPartPr/>
                <p14:nvPr/>
              </p14:nvContentPartPr>
              <p14:xfrm>
                <a:off x="9783687" y="2368702"/>
                <a:ext cx="113040" cy="160560"/>
              </p14:xfrm>
            </p:contentPart>
          </mc:Choice>
          <mc:Fallback>
            <p:pic>
              <p:nvPicPr>
                <p:cNvPr id="181" name="Freihand 180">
                  <a:extLst>
                    <a:ext uri="{FF2B5EF4-FFF2-40B4-BE49-F238E27FC236}">
                      <a16:creationId xmlns:a16="http://schemas.microsoft.com/office/drawing/2014/main" id="{734ADD16-F61E-6F0C-6344-F08FD559945F}"/>
                    </a:ext>
                  </a:extLst>
                </p:cNvPr>
                <p:cNvPicPr/>
                <p:nvPr/>
              </p:nvPicPr>
              <p:blipFill>
                <a:blip r:embed="rId1044"/>
                <a:stretch>
                  <a:fillRect/>
                </a:stretch>
              </p:blipFill>
              <p:spPr>
                <a:xfrm>
                  <a:off x="9779367" y="2364382"/>
                  <a:ext cx="1216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045">
              <p14:nvContentPartPr>
                <p14:cNvPr id="182" name="Freihand 181">
                  <a:extLst>
                    <a:ext uri="{FF2B5EF4-FFF2-40B4-BE49-F238E27FC236}">
                      <a16:creationId xmlns:a16="http://schemas.microsoft.com/office/drawing/2014/main" id="{4BFCB103-1BDF-9B3B-63BB-9231986A2835}"/>
                    </a:ext>
                  </a:extLst>
                </p14:cNvPr>
                <p14:cNvContentPartPr/>
                <p14:nvPr/>
              </p14:nvContentPartPr>
              <p14:xfrm>
                <a:off x="9827607" y="2354302"/>
                <a:ext cx="117360" cy="23400"/>
              </p14:xfrm>
            </p:contentPart>
          </mc:Choice>
          <mc:Fallback>
            <p:pic>
              <p:nvPicPr>
                <p:cNvPr id="182" name="Freihand 181">
                  <a:extLst>
                    <a:ext uri="{FF2B5EF4-FFF2-40B4-BE49-F238E27FC236}">
                      <a16:creationId xmlns:a16="http://schemas.microsoft.com/office/drawing/2014/main" id="{4BFCB103-1BDF-9B3B-63BB-9231986A2835}"/>
                    </a:ext>
                  </a:extLst>
                </p:cNvPr>
                <p:cNvPicPr/>
                <p:nvPr/>
              </p:nvPicPr>
              <p:blipFill>
                <a:blip r:embed="rId1046"/>
                <a:stretch>
                  <a:fillRect/>
                </a:stretch>
              </p:blipFill>
              <p:spPr>
                <a:xfrm>
                  <a:off x="9823287" y="2349982"/>
                  <a:ext cx="1260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047">
              <p14:nvContentPartPr>
                <p14:cNvPr id="185" name="Freihand 184">
                  <a:extLst>
                    <a:ext uri="{FF2B5EF4-FFF2-40B4-BE49-F238E27FC236}">
                      <a16:creationId xmlns:a16="http://schemas.microsoft.com/office/drawing/2014/main" id="{F8220382-2F20-9AAB-E761-E32DFBC48111}"/>
                    </a:ext>
                  </a:extLst>
                </p14:cNvPr>
                <p14:cNvContentPartPr/>
                <p14:nvPr/>
              </p14:nvContentPartPr>
              <p14:xfrm>
                <a:off x="10011927" y="2361862"/>
                <a:ext cx="136800" cy="156240"/>
              </p14:xfrm>
            </p:contentPart>
          </mc:Choice>
          <mc:Fallback>
            <p:pic>
              <p:nvPicPr>
                <p:cNvPr id="185" name="Freihand 184">
                  <a:extLst>
                    <a:ext uri="{FF2B5EF4-FFF2-40B4-BE49-F238E27FC236}">
                      <a16:creationId xmlns:a16="http://schemas.microsoft.com/office/drawing/2014/main" id="{F8220382-2F20-9AAB-E761-E32DFBC48111}"/>
                    </a:ext>
                  </a:extLst>
                </p:cNvPr>
                <p:cNvPicPr/>
                <p:nvPr/>
              </p:nvPicPr>
              <p:blipFill>
                <a:blip r:embed="rId1048"/>
                <a:stretch>
                  <a:fillRect/>
                </a:stretch>
              </p:blipFill>
              <p:spPr>
                <a:xfrm>
                  <a:off x="10007607" y="2357542"/>
                  <a:ext cx="1454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049">
              <p14:nvContentPartPr>
                <p14:cNvPr id="186" name="Freihand 185">
                  <a:extLst>
                    <a:ext uri="{FF2B5EF4-FFF2-40B4-BE49-F238E27FC236}">
                      <a16:creationId xmlns:a16="http://schemas.microsoft.com/office/drawing/2014/main" id="{2EE3DE86-D97C-2AF0-3AE3-89A4BC7438CC}"/>
                    </a:ext>
                  </a:extLst>
                </p14:cNvPr>
                <p14:cNvContentPartPr/>
                <p14:nvPr/>
              </p14:nvContentPartPr>
              <p14:xfrm>
                <a:off x="10246287" y="2385262"/>
                <a:ext cx="75600" cy="135000"/>
              </p14:xfrm>
            </p:contentPart>
          </mc:Choice>
          <mc:Fallback>
            <p:pic>
              <p:nvPicPr>
                <p:cNvPr id="186" name="Freihand 185">
                  <a:extLst>
                    <a:ext uri="{FF2B5EF4-FFF2-40B4-BE49-F238E27FC236}">
                      <a16:creationId xmlns:a16="http://schemas.microsoft.com/office/drawing/2014/main" id="{2EE3DE86-D97C-2AF0-3AE3-89A4BC7438CC}"/>
                    </a:ext>
                  </a:extLst>
                </p:cNvPr>
                <p:cNvPicPr/>
                <p:nvPr/>
              </p:nvPicPr>
              <p:blipFill>
                <a:blip r:embed="rId1050"/>
                <a:stretch>
                  <a:fillRect/>
                </a:stretch>
              </p:blipFill>
              <p:spPr>
                <a:xfrm>
                  <a:off x="10241967" y="2380942"/>
                  <a:ext cx="842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051">
              <p14:nvContentPartPr>
                <p14:cNvPr id="187" name="Freihand 186">
                  <a:extLst>
                    <a:ext uri="{FF2B5EF4-FFF2-40B4-BE49-F238E27FC236}">
                      <a16:creationId xmlns:a16="http://schemas.microsoft.com/office/drawing/2014/main" id="{99D630CA-8061-3CCE-06BA-05AAEFC8EFA2}"/>
                    </a:ext>
                  </a:extLst>
                </p14:cNvPr>
                <p14:cNvContentPartPr/>
                <p14:nvPr/>
              </p14:nvContentPartPr>
              <p14:xfrm>
                <a:off x="10306047" y="2269342"/>
                <a:ext cx="19080" cy="12240"/>
              </p14:xfrm>
            </p:contentPart>
          </mc:Choice>
          <mc:Fallback>
            <p:pic>
              <p:nvPicPr>
                <p:cNvPr id="187" name="Freihand 186">
                  <a:extLst>
                    <a:ext uri="{FF2B5EF4-FFF2-40B4-BE49-F238E27FC236}">
                      <a16:creationId xmlns:a16="http://schemas.microsoft.com/office/drawing/2014/main" id="{99D630CA-8061-3CCE-06BA-05AAEFC8EFA2}"/>
                    </a:ext>
                  </a:extLst>
                </p:cNvPr>
                <p:cNvPicPr/>
                <p:nvPr/>
              </p:nvPicPr>
              <p:blipFill>
                <a:blip r:embed="rId1052"/>
                <a:stretch>
                  <a:fillRect/>
                </a:stretch>
              </p:blipFill>
              <p:spPr>
                <a:xfrm>
                  <a:off x="10301727" y="2265022"/>
                  <a:ext cx="277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053">
              <p14:nvContentPartPr>
                <p14:cNvPr id="189" name="Freihand 188">
                  <a:extLst>
                    <a:ext uri="{FF2B5EF4-FFF2-40B4-BE49-F238E27FC236}">
                      <a16:creationId xmlns:a16="http://schemas.microsoft.com/office/drawing/2014/main" id="{40D3E2E8-6334-35ED-E9E5-BF55A9251A6B}"/>
                    </a:ext>
                  </a:extLst>
                </p14:cNvPr>
                <p14:cNvContentPartPr/>
                <p14:nvPr/>
              </p14:nvContentPartPr>
              <p14:xfrm>
                <a:off x="7893327" y="2784142"/>
                <a:ext cx="88200" cy="41760"/>
              </p14:xfrm>
            </p:contentPart>
          </mc:Choice>
          <mc:Fallback>
            <p:pic>
              <p:nvPicPr>
                <p:cNvPr id="189" name="Freihand 188">
                  <a:extLst>
                    <a:ext uri="{FF2B5EF4-FFF2-40B4-BE49-F238E27FC236}">
                      <a16:creationId xmlns:a16="http://schemas.microsoft.com/office/drawing/2014/main" id="{40D3E2E8-6334-35ED-E9E5-BF55A9251A6B}"/>
                    </a:ext>
                  </a:extLst>
                </p:cNvPr>
                <p:cNvPicPr/>
                <p:nvPr/>
              </p:nvPicPr>
              <p:blipFill>
                <a:blip r:embed="rId1054"/>
                <a:stretch>
                  <a:fillRect/>
                </a:stretch>
              </p:blipFill>
              <p:spPr>
                <a:xfrm>
                  <a:off x="7889007" y="2779822"/>
                  <a:ext cx="968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055">
              <p14:nvContentPartPr>
                <p14:cNvPr id="190" name="Freihand 189">
                  <a:extLst>
                    <a:ext uri="{FF2B5EF4-FFF2-40B4-BE49-F238E27FC236}">
                      <a16:creationId xmlns:a16="http://schemas.microsoft.com/office/drawing/2014/main" id="{11D537BD-12E0-08DD-62CA-F1BB66AB4D51}"/>
                    </a:ext>
                  </a:extLst>
                </p14:cNvPr>
                <p14:cNvContentPartPr/>
                <p14:nvPr/>
              </p14:nvContentPartPr>
              <p14:xfrm>
                <a:off x="7921407" y="2791342"/>
                <a:ext cx="92880" cy="194760"/>
              </p14:xfrm>
            </p:contentPart>
          </mc:Choice>
          <mc:Fallback>
            <p:pic>
              <p:nvPicPr>
                <p:cNvPr id="190" name="Freihand 189">
                  <a:extLst>
                    <a:ext uri="{FF2B5EF4-FFF2-40B4-BE49-F238E27FC236}">
                      <a16:creationId xmlns:a16="http://schemas.microsoft.com/office/drawing/2014/main" id="{11D537BD-12E0-08DD-62CA-F1BB66AB4D51}"/>
                    </a:ext>
                  </a:extLst>
                </p:cNvPr>
                <p:cNvPicPr/>
                <p:nvPr/>
              </p:nvPicPr>
              <p:blipFill>
                <a:blip r:embed="rId1056"/>
                <a:stretch>
                  <a:fillRect/>
                </a:stretch>
              </p:blipFill>
              <p:spPr>
                <a:xfrm>
                  <a:off x="7917087" y="2787022"/>
                  <a:ext cx="1015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057">
              <p14:nvContentPartPr>
                <p14:cNvPr id="191" name="Freihand 190">
                  <a:extLst>
                    <a:ext uri="{FF2B5EF4-FFF2-40B4-BE49-F238E27FC236}">
                      <a16:creationId xmlns:a16="http://schemas.microsoft.com/office/drawing/2014/main" id="{87E85584-DB57-98B8-731E-E1DDE611A1CE}"/>
                    </a:ext>
                  </a:extLst>
                </p14:cNvPr>
                <p14:cNvContentPartPr/>
                <p14:nvPr/>
              </p14:nvContentPartPr>
              <p14:xfrm>
                <a:off x="8296167" y="2871262"/>
                <a:ext cx="132480" cy="11880"/>
              </p14:xfrm>
            </p:contentPart>
          </mc:Choice>
          <mc:Fallback>
            <p:pic>
              <p:nvPicPr>
                <p:cNvPr id="191" name="Freihand 190">
                  <a:extLst>
                    <a:ext uri="{FF2B5EF4-FFF2-40B4-BE49-F238E27FC236}">
                      <a16:creationId xmlns:a16="http://schemas.microsoft.com/office/drawing/2014/main" id="{87E85584-DB57-98B8-731E-E1DDE611A1CE}"/>
                    </a:ext>
                  </a:extLst>
                </p:cNvPr>
                <p:cNvPicPr/>
                <p:nvPr/>
              </p:nvPicPr>
              <p:blipFill>
                <a:blip r:embed="rId1058"/>
                <a:stretch>
                  <a:fillRect/>
                </a:stretch>
              </p:blipFill>
              <p:spPr>
                <a:xfrm>
                  <a:off x="8291847" y="2866942"/>
                  <a:ext cx="1411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059">
              <p14:nvContentPartPr>
                <p14:cNvPr id="192" name="Freihand 191">
                  <a:extLst>
                    <a:ext uri="{FF2B5EF4-FFF2-40B4-BE49-F238E27FC236}">
                      <a16:creationId xmlns:a16="http://schemas.microsoft.com/office/drawing/2014/main" id="{081E1338-4372-901B-1742-B69F0EDB5AD2}"/>
                    </a:ext>
                  </a:extLst>
                </p14:cNvPr>
                <p14:cNvContentPartPr/>
                <p14:nvPr/>
              </p14:nvContentPartPr>
              <p14:xfrm>
                <a:off x="8312727" y="2793862"/>
                <a:ext cx="429480" cy="156600"/>
              </p14:xfrm>
            </p:contentPart>
          </mc:Choice>
          <mc:Fallback>
            <p:pic>
              <p:nvPicPr>
                <p:cNvPr id="192" name="Freihand 191">
                  <a:extLst>
                    <a:ext uri="{FF2B5EF4-FFF2-40B4-BE49-F238E27FC236}">
                      <a16:creationId xmlns:a16="http://schemas.microsoft.com/office/drawing/2014/main" id="{081E1338-4372-901B-1742-B69F0EDB5AD2}"/>
                    </a:ext>
                  </a:extLst>
                </p:cNvPr>
                <p:cNvPicPr/>
                <p:nvPr/>
              </p:nvPicPr>
              <p:blipFill>
                <a:blip r:embed="rId1060"/>
                <a:stretch>
                  <a:fillRect/>
                </a:stretch>
              </p:blipFill>
              <p:spPr>
                <a:xfrm>
                  <a:off x="8308407" y="2789542"/>
                  <a:ext cx="4381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061">
              <p14:nvContentPartPr>
                <p14:cNvPr id="193" name="Freihand 192">
                  <a:extLst>
                    <a:ext uri="{FF2B5EF4-FFF2-40B4-BE49-F238E27FC236}">
                      <a16:creationId xmlns:a16="http://schemas.microsoft.com/office/drawing/2014/main" id="{F597D9C1-5953-4A51-9CD3-455CB0E7A9DC}"/>
                    </a:ext>
                  </a:extLst>
                </p14:cNvPr>
                <p14:cNvContentPartPr/>
                <p14:nvPr/>
              </p14:nvContentPartPr>
              <p14:xfrm>
                <a:off x="8717727" y="2778022"/>
                <a:ext cx="195480" cy="138600"/>
              </p14:xfrm>
            </p:contentPart>
          </mc:Choice>
          <mc:Fallback>
            <p:pic>
              <p:nvPicPr>
                <p:cNvPr id="193" name="Freihand 192">
                  <a:extLst>
                    <a:ext uri="{FF2B5EF4-FFF2-40B4-BE49-F238E27FC236}">
                      <a16:creationId xmlns:a16="http://schemas.microsoft.com/office/drawing/2014/main" id="{F597D9C1-5953-4A51-9CD3-455CB0E7A9DC}"/>
                    </a:ext>
                  </a:extLst>
                </p:cNvPr>
                <p:cNvPicPr/>
                <p:nvPr/>
              </p:nvPicPr>
              <p:blipFill>
                <a:blip r:embed="rId1062"/>
                <a:stretch>
                  <a:fillRect/>
                </a:stretch>
              </p:blipFill>
              <p:spPr>
                <a:xfrm>
                  <a:off x="8713407" y="2773702"/>
                  <a:ext cx="2041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063">
              <p14:nvContentPartPr>
                <p14:cNvPr id="194" name="Freihand 193">
                  <a:extLst>
                    <a:ext uri="{FF2B5EF4-FFF2-40B4-BE49-F238E27FC236}">
                      <a16:creationId xmlns:a16="http://schemas.microsoft.com/office/drawing/2014/main" id="{F5237899-7519-07DA-5D4E-A0FEDEB1FD07}"/>
                    </a:ext>
                  </a:extLst>
                </p14:cNvPr>
                <p14:cNvContentPartPr/>
                <p14:nvPr/>
              </p14:nvContentPartPr>
              <p14:xfrm>
                <a:off x="8980887" y="2798182"/>
                <a:ext cx="92880" cy="88560"/>
              </p14:xfrm>
            </p:contentPart>
          </mc:Choice>
          <mc:Fallback>
            <p:pic>
              <p:nvPicPr>
                <p:cNvPr id="194" name="Freihand 193">
                  <a:extLst>
                    <a:ext uri="{FF2B5EF4-FFF2-40B4-BE49-F238E27FC236}">
                      <a16:creationId xmlns:a16="http://schemas.microsoft.com/office/drawing/2014/main" id="{F5237899-7519-07DA-5D4E-A0FEDEB1FD07}"/>
                    </a:ext>
                  </a:extLst>
                </p:cNvPr>
                <p:cNvPicPr/>
                <p:nvPr/>
              </p:nvPicPr>
              <p:blipFill>
                <a:blip r:embed="rId1064"/>
                <a:stretch>
                  <a:fillRect/>
                </a:stretch>
              </p:blipFill>
              <p:spPr>
                <a:xfrm>
                  <a:off x="8976567" y="2793862"/>
                  <a:ext cx="1015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065">
              <p14:nvContentPartPr>
                <p14:cNvPr id="195" name="Freihand 194">
                  <a:extLst>
                    <a:ext uri="{FF2B5EF4-FFF2-40B4-BE49-F238E27FC236}">
                      <a16:creationId xmlns:a16="http://schemas.microsoft.com/office/drawing/2014/main" id="{8B0CC7A4-3CA4-DA06-D730-017AF947E745}"/>
                    </a:ext>
                  </a:extLst>
                </p14:cNvPr>
                <p14:cNvContentPartPr/>
                <p14:nvPr/>
              </p14:nvContentPartPr>
              <p14:xfrm>
                <a:off x="9331167" y="2805742"/>
                <a:ext cx="131760" cy="111960"/>
              </p14:xfrm>
            </p:contentPart>
          </mc:Choice>
          <mc:Fallback>
            <p:pic>
              <p:nvPicPr>
                <p:cNvPr id="195" name="Freihand 194">
                  <a:extLst>
                    <a:ext uri="{FF2B5EF4-FFF2-40B4-BE49-F238E27FC236}">
                      <a16:creationId xmlns:a16="http://schemas.microsoft.com/office/drawing/2014/main" id="{8B0CC7A4-3CA4-DA06-D730-017AF947E745}"/>
                    </a:ext>
                  </a:extLst>
                </p:cNvPr>
                <p:cNvPicPr/>
                <p:nvPr/>
              </p:nvPicPr>
              <p:blipFill>
                <a:blip r:embed="rId1066"/>
                <a:stretch>
                  <a:fillRect/>
                </a:stretch>
              </p:blipFill>
              <p:spPr>
                <a:xfrm>
                  <a:off x="9326847" y="2801422"/>
                  <a:ext cx="1404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067">
              <p14:nvContentPartPr>
                <p14:cNvPr id="196" name="Freihand 195">
                  <a:extLst>
                    <a:ext uri="{FF2B5EF4-FFF2-40B4-BE49-F238E27FC236}">
                      <a16:creationId xmlns:a16="http://schemas.microsoft.com/office/drawing/2014/main" id="{A5867223-EB15-694A-1CDE-9AFB5B7AE5DD}"/>
                    </a:ext>
                  </a:extLst>
                </p14:cNvPr>
                <p14:cNvContentPartPr/>
                <p14:nvPr/>
              </p14:nvContentPartPr>
              <p14:xfrm>
                <a:off x="9632847" y="2731582"/>
                <a:ext cx="155880" cy="129240"/>
              </p14:xfrm>
            </p:contentPart>
          </mc:Choice>
          <mc:Fallback>
            <p:pic>
              <p:nvPicPr>
                <p:cNvPr id="196" name="Freihand 195">
                  <a:extLst>
                    <a:ext uri="{FF2B5EF4-FFF2-40B4-BE49-F238E27FC236}">
                      <a16:creationId xmlns:a16="http://schemas.microsoft.com/office/drawing/2014/main" id="{A5867223-EB15-694A-1CDE-9AFB5B7AE5DD}"/>
                    </a:ext>
                  </a:extLst>
                </p:cNvPr>
                <p:cNvPicPr/>
                <p:nvPr/>
              </p:nvPicPr>
              <p:blipFill>
                <a:blip r:embed="rId1068"/>
                <a:stretch>
                  <a:fillRect/>
                </a:stretch>
              </p:blipFill>
              <p:spPr>
                <a:xfrm>
                  <a:off x="9628527" y="2727262"/>
                  <a:ext cx="1645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069">
              <p14:nvContentPartPr>
                <p14:cNvPr id="197" name="Freihand 196">
                  <a:extLst>
                    <a:ext uri="{FF2B5EF4-FFF2-40B4-BE49-F238E27FC236}">
                      <a16:creationId xmlns:a16="http://schemas.microsoft.com/office/drawing/2014/main" id="{AF3DEEB4-67C2-75B4-9C44-8A69C0AC7DC7}"/>
                    </a:ext>
                  </a:extLst>
                </p14:cNvPr>
                <p14:cNvContentPartPr/>
                <p14:nvPr/>
              </p14:nvContentPartPr>
              <p14:xfrm>
                <a:off x="9830487" y="2736262"/>
                <a:ext cx="96480" cy="93600"/>
              </p14:xfrm>
            </p:contentPart>
          </mc:Choice>
          <mc:Fallback>
            <p:pic>
              <p:nvPicPr>
                <p:cNvPr id="197" name="Freihand 196">
                  <a:extLst>
                    <a:ext uri="{FF2B5EF4-FFF2-40B4-BE49-F238E27FC236}">
                      <a16:creationId xmlns:a16="http://schemas.microsoft.com/office/drawing/2014/main" id="{AF3DEEB4-67C2-75B4-9C44-8A69C0AC7DC7}"/>
                    </a:ext>
                  </a:extLst>
                </p:cNvPr>
                <p:cNvPicPr/>
                <p:nvPr/>
              </p:nvPicPr>
              <p:blipFill>
                <a:blip r:embed="rId1070"/>
                <a:stretch>
                  <a:fillRect/>
                </a:stretch>
              </p:blipFill>
              <p:spPr>
                <a:xfrm>
                  <a:off x="9826167" y="2731942"/>
                  <a:ext cx="1051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071">
              <p14:nvContentPartPr>
                <p14:cNvPr id="198" name="Freihand 197">
                  <a:extLst>
                    <a:ext uri="{FF2B5EF4-FFF2-40B4-BE49-F238E27FC236}">
                      <a16:creationId xmlns:a16="http://schemas.microsoft.com/office/drawing/2014/main" id="{2A44D484-325E-0174-DE7D-56B13908B5C8}"/>
                    </a:ext>
                  </a:extLst>
                </p14:cNvPr>
                <p14:cNvContentPartPr/>
                <p14:nvPr/>
              </p14:nvContentPartPr>
              <p14:xfrm>
                <a:off x="9973767" y="2736622"/>
                <a:ext cx="137880" cy="96120"/>
              </p14:xfrm>
            </p:contentPart>
          </mc:Choice>
          <mc:Fallback>
            <p:pic>
              <p:nvPicPr>
                <p:cNvPr id="198" name="Freihand 197">
                  <a:extLst>
                    <a:ext uri="{FF2B5EF4-FFF2-40B4-BE49-F238E27FC236}">
                      <a16:creationId xmlns:a16="http://schemas.microsoft.com/office/drawing/2014/main" id="{2A44D484-325E-0174-DE7D-56B13908B5C8}"/>
                    </a:ext>
                  </a:extLst>
                </p:cNvPr>
                <p:cNvPicPr/>
                <p:nvPr/>
              </p:nvPicPr>
              <p:blipFill>
                <a:blip r:embed="rId1072"/>
                <a:stretch>
                  <a:fillRect/>
                </a:stretch>
              </p:blipFill>
              <p:spPr>
                <a:xfrm>
                  <a:off x="9969447" y="2732302"/>
                  <a:ext cx="1465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073">
              <p14:nvContentPartPr>
                <p14:cNvPr id="202" name="Freihand 201">
                  <a:extLst>
                    <a:ext uri="{FF2B5EF4-FFF2-40B4-BE49-F238E27FC236}">
                      <a16:creationId xmlns:a16="http://schemas.microsoft.com/office/drawing/2014/main" id="{A8C061A5-ED60-8E72-CF46-2A5F02ECD536}"/>
                    </a:ext>
                  </a:extLst>
                </p14:cNvPr>
                <p14:cNvContentPartPr/>
                <p14:nvPr/>
              </p14:nvContentPartPr>
              <p14:xfrm>
                <a:off x="10286967" y="2768662"/>
                <a:ext cx="50760" cy="79560"/>
              </p14:xfrm>
            </p:contentPart>
          </mc:Choice>
          <mc:Fallback>
            <p:pic>
              <p:nvPicPr>
                <p:cNvPr id="202" name="Freihand 201">
                  <a:extLst>
                    <a:ext uri="{FF2B5EF4-FFF2-40B4-BE49-F238E27FC236}">
                      <a16:creationId xmlns:a16="http://schemas.microsoft.com/office/drawing/2014/main" id="{A8C061A5-ED60-8E72-CF46-2A5F02ECD536}"/>
                    </a:ext>
                  </a:extLst>
                </p:cNvPr>
                <p:cNvPicPr/>
                <p:nvPr/>
              </p:nvPicPr>
              <p:blipFill>
                <a:blip r:embed="rId1074"/>
                <a:stretch>
                  <a:fillRect/>
                </a:stretch>
              </p:blipFill>
              <p:spPr>
                <a:xfrm>
                  <a:off x="10282647" y="2764342"/>
                  <a:ext cx="594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075">
              <p14:nvContentPartPr>
                <p14:cNvPr id="203" name="Freihand 202">
                  <a:extLst>
                    <a:ext uri="{FF2B5EF4-FFF2-40B4-BE49-F238E27FC236}">
                      <a16:creationId xmlns:a16="http://schemas.microsoft.com/office/drawing/2014/main" id="{AC0DC239-796C-47B5-6B8C-6A84BA8F9182}"/>
                    </a:ext>
                  </a:extLst>
                </p14:cNvPr>
                <p14:cNvContentPartPr/>
                <p14:nvPr/>
              </p14:nvContentPartPr>
              <p14:xfrm>
                <a:off x="10333767" y="2654542"/>
                <a:ext cx="16200" cy="23040"/>
              </p14:xfrm>
            </p:contentPart>
          </mc:Choice>
          <mc:Fallback>
            <p:pic>
              <p:nvPicPr>
                <p:cNvPr id="203" name="Freihand 202">
                  <a:extLst>
                    <a:ext uri="{FF2B5EF4-FFF2-40B4-BE49-F238E27FC236}">
                      <a16:creationId xmlns:a16="http://schemas.microsoft.com/office/drawing/2014/main" id="{AC0DC239-796C-47B5-6B8C-6A84BA8F9182}"/>
                    </a:ext>
                  </a:extLst>
                </p:cNvPr>
                <p:cNvPicPr/>
                <p:nvPr/>
              </p:nvPicPr>
              <p:blipFill>
                <a:blip r:embed="rId1076"/>
                <a:stretch>
                  <a:fillRect/>
                </a:stretch>
              </p:blipFill>
              <p:spPr>
                <a:xfrm>
                  <a:off x="10329447" y="2650222"/>
                  <a:ext cx="248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077">
              <p14:nvContentPartPr>
                <p14:cNvPr id="204" name="Freihand 203">
                  <a:extLst>
                    <a:ext uri="{FF2B5EF4-FFF2-40B4-BE49-F238E27FC236}">
                      <a16:creationId xmlns:a16="http://schemas.microsoft.com/office/drawing/2014/main" id="{4E856633-BF68-17DA-3B2C-0562617640DF}"/>
                    </a:ext>
                  </a:extLst>
                </p14:cNvPr>
                <p14:cNvContentPartPr/>
                <p14:nvPr/>
              </p14:nvContentPartPr>
              <p14:xfrm>
                <a:off x="8382207" y="2248462"/>
                <a:ext cx="744840" cy="448920"/>
              </p14:xfrm>
            </p:contentPart>
          </mc:Choice>
          <mc:Fallback>
            <p:pic>
              <p:nvPicPr>
                <p:cNvPr id="204" name="Freihand 203">
                  <a:extLst>
                    <a:ext uri="{FF2B5EF4-FFF2-40B4-BE49-F238E27FC236}">
                      <a16:creationId xmlns:a16="http://schemas.microsoft.com/office/drawing/2014/main" id="{4E856633-BF68-17DA-3B2C-0562617640DF}"/>
                    </a:ext>
                  </a:extLst>
                </p:cNvPr>
                <p:cNvPicPr/>
                <p:nvPr/>
              </p:nvPicPr>
              <p:blipFill>
                <a:blip r:embed="rId1078"/>
                <a:stretch>
                  <a:fillRect/>
                </a:stretch>
              </p:blipFill>
              <p:spPr>
                <a:xfrm>
                  <a:off x="8377887" y="2244142"/>
                  <a:ext cx="753480" cy="457560"/>
                </a:xfrm>
                <a:prstGeom prst="rect">
                  <a:avLst/>
                </a:prstGeom>
              </p:spPr>
            </p:pic>
          </mc:Fallback>
        </mc:AlternateContent>
        <mc:AlternateContent xmlns:mc="http://schemas.openxmlformats.org/markup-compatibility/2006">
          <mc:Choice xmlns:p14="http://schemas.microsoft.com/office/powerpoint/2010/main" Requires="p14">
            <p:contentPart p14:bwMode="auto" r:id="rId1079">
              <p14:nvContentPartPr>
                <p14:cNvPr id="205" name="Freihand 204">
                  <a:extLst>
                    <a:ext uri="{FF2B5EF4-FFF2-40B4-BE49-F238E27FC236}">
                      <a16:creationId xmlns:a16="http://schemas.microsoft.com/office/drawing/2014/main" id="{4A35BEA3-6E77-E722-659F-081AAB15BAED}"/>
                    </a:ext>
                  </a:extLst>
                </p14:cNvPr>
                <p14:cNvContentPartPr/>
                <p14:nvPr/>
              </p14:nvContentPartPr>
              <p14:xfrm>
                <a:off x="8516127" y="2694502"/>
                <a:ext cx="708480" cy="337680"/>
              </p14:xfrm>
            </p:contentPart>
          </mc:Choice>
          <mc:Fallback>
            <p:pic>
              <p:nvPicPr>
                <p:cNvPr id="205" name="Freihand 204">
                  <a:extLst>
                    <a:ext uri="{FF2B5EF4-FFF2-40B4-BE49-F238E27FC236}">
                      <a16:creationId xmlns:a16="http://schemas.microsoft.com/office/drawing/2014/main" id="{4A35BEA3-6E77-E722-659F-081AAB15BAED}"/>
                    </a:ext>
                  </a:extLst>
                </p:cNvPr>
                <p:cNvPicPr/>
                <p:nvPr/>
              </p:nvPicPr>
              <p:blipFill>
                <a:blip r:embed="rId1080"/>
                <a:stretch>
                  <a:fillRect/>
                </a:stretch>
              </p:blipFill>
              <p:spPr>
                <a:xfrm>
                  <a:off x="8511807" y="2690182"/>
                  <a:ext cx="717120" cy="346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81">
            <p14:nvContentPartPr>
              <p14:cNvPr id="207" name="Freihand 206">
                <a:extLst>
                  <a:ext uri="{FF2B5EF4-FFF2-40B4-BE49-F238E27FC236}">
                    <a16:creationId xmlns:a16="http://schemas.microsoft.com/office/drawing/2014/main" id="{46EDD15F-A011-70DD-D6B5-D7612057FE62}"/>
                  </a:ext>
                </a:extLst>
              </p14:cNvPr>
              <p14:cNvContentPartPr/>
              <p14:nvPr/>
            </p14:nvContentPartPr>
            <p14:xfrm>
              <a:off x="6447567" y="3232702"/>
              <a:ext cx="20520" cy="197640"/>
            </p14:xfrm>
          </p:contentPart>
        </mc:Choice>
        <mc:Fallback>
          <p:pic>
            <p:nvPicPr>
              <p:cNvPr id="207" name="Freihand 206">
                <a:extLst>
                  <a:ext uri="{FF2B5EF4-FFF2-40B4-BE49-F238E27FC236}">
                    <a16:creationId xmlns:a16="http://schemas.microsoft.com/office/drawing/2014/main" id="{46EDD15F-A011-70DD-D6B5-D7612057FE62}"/>
                  </a:ext>
                </a:extLst>
              </p:cNvPr>
              <p:cNvPicPr/>
              <p:nvPr/>
            </p:nvPicPr>
            <p:blipFill>
              <a:blip r:embed="rId1082"/>
              <a:stretch>
                <a:fillRect/>
              </a:stretch>
            </p:blipFill>
            <p:spPr>
              <a:xfrm>
                <a:off x="6443247" y="3228382"/>
                <a:ext cx="2916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083">
            <p14:nvContentPartPr>
              <p14:cNvPr id="208" name="Freihand 207">
                <a:extLst>
                  <a:ext uri="{FF2B5EF4-FFF2-40B4-BE49-F238E27FC236}">
                    <a16:creationId xmlns:a16="http://schemas.microsoft.com/office/drawing/2014/main" id="{28516A7D-5AD7-7ACF-69D0-B6C108253373}"/>
                  </a:ext>
                </a:extLst>
              </p14:cNvPr>
              <p14:cNvContentPartPr/>
              <p14:nvPr/>
            </p14:nvContentPartPr>
            <p14:xfrm>
              <a:off x="6611727" y="3249262"/>
              <a:ext cx="120600" cy="180720"/>
            </p14:xfrm>
          </p:contentPart>
        </mc:Choice>
        <mc:Fallback>
          <p:pic>
            <p:nvPicPr>
              <p:cNvPr id="208" name="Freihand 207">
                <a:extLst>
                  <a:ext uri="{FF2B5EF4-FFF2-40B4-BE49-F238E27FC236}">
                    <a16:creationId xmlns:a16="http://schemas.microsoft.com/office/drawing/2014/main" id="{28516A7D-5AD7-7ACF-69D0-B6C108253373}"/>
                  </a:ext>
                </a:extLst>
              </p:cNvPr>
              <p:cNvPicPr/>
              <p:nvPr/>
            </p:nvPicPr>
            <p:blipFill>
              <a:blip r:embed="rId1084"/>
              <a:stretch>
                <a:fillRect/>
              </a:stretch>
            </p:blipFill>
            <p:spPr>
              <a:xfrm>
                <a:off x="6607407" y="3244942"/>
                <a:ext cx="12924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085">
            <p14:nvContentPartPr>
              <p14:cNvPr id="209" name="Freihand 208">
                <a:extLst>
                  <a:ext uri="{FF2B5EF4-FFF2-40B4-BE49-F238E27FC236}">
                    <a16:creationId xmlns:a16="http://schemas.microsoft.com/office/drawing/2014/main" id="{B30EFBBB-2FFB-3859-40E2-25D609212CEF}"/>
                  </a:ext>
                </a:extLst>
              </p14:cNvPr>
              <p14:cNvContentPartPr/>
              <p14:nvPr/>
            </p14:nvContentPartPr>
            <p14:xfrm>
              <a:off x="6900807" y="3273742"/>
              <a:ext cx="19080" cy="147240"/>
            </p14:xfrm>
          </p:contentPart>
        </mc:Choice>
        <mc:Fallback>
          <p:pic>
            <p:nvPicPr>
              <p:cNvPr id="209" name="Freihand 208">
                <a:extLst>
                  <a:ext uri="{FF2B5EF4-FFF2-40B4-BE49-F238E27FC236}">
                    <a16:creationId xmlns:a16="http://schemas.microsoft.com/office/drawing/2014/main" id="{B30EFBBB-2FFB-3859-40E2-25D609212CEF}"/>
                  </a:ext>
                </a:extLst>
              </p:cNvPr>
              <p:cNvPicPr/>
              <p:nvPr/>
            </p:nvPicPr>
            <p:blipFill>
              <a:blip r:embed="rId1086"/>
              <a:stretch>
                <a:fillRect/>
              </a:stretch>
            </p:blipFill>
            <p:spPr>
              <a:xfrm>
                <a:off x="6896487" y="3269422"/>
                <a:ext cx="27720" cy="155880"/>
              </a:xfrm>
              <a:prstGeom prst="rect">
                <a:avLst/>
              </a:prstGeom>
            </p:spPr>
          </p:pic>
        </mc:Fallback>
      </mc:AlternateContent>
      <p:grpSp>
        <p:nvGrpSpPr>
          <p:cNvPr id="223" name="Gruppieren 222">
            <a:extLst>
              <a:ext uri="{FF2B5EF4-FFF2-40B4-BE49-F238E27FC236}">
                <a16:creationId xmlns:a16="http://schemas.microsoft.com/office/drawing/2014/main" id="{E43194ED-B155-BBD4-7D90-7FD98CA7F448}"/>
              </a:ext>
            </a:extLst>
          </p:cNvPr>
          <p:cNvGrpSpPr/>
          <p:nvPr/>
        </p:nvGrpSpPr>
        <p:grpSpPr>
          <a:xfrm>
            <a:off x="7286727" y="3287782"/>
            <a:ext cx="461520" cy="208440"/>
            <a:chOff x="7286727" y="3287782"/>
            <a:chExt cx="461520" cy="208440"/>
          </a:xfrm>
        </p:grpSpPr>
        <mc:AlternateContent xmlns:mc="http://schemas.openxmlformats.org/markup-compatibility/2006">
          <mc:Choice xmlns:p14="http://schemas.microsoft.com/office/powerpoint/2010/main" Requires="p14">
            <p:contentPart p14:bwMode="auto" r:id="rId1087">
              <p14:nvContentPartPr>
                <p14:cNvPr id="210" name="Freihand 209">
                  <a:extLst>
                    <a:ext uri="{FF2B5EF4-FFF2-40B4-BE49-F238E27FC236}">
                      <a16:creationId xmlns:a16="http://schemas.microsoft.com/office/drawing/2014/main" id="{9D8FB0F2-C836-320B-0B96-B82FCCB1168B}"/>
                    </a:ext>
                  </a:extLst>
                </p14:cNvPr>
                <p14:cNvContentPartPr/>
                <p14:nvPr/>
              </p14:nvContentPartPr>
              <p14:xfrm>
                <a:off x="7286727" y="3287782"/>
                <a:ext cx="182880" cy="208440"/>
              </p14:xfrm>
            </p:contentPart>
          </mc:Choice>
          <mc:Fallback>
            <p:pic>
              <p:nvPicPr>
                <p:cNvPr id="210" name="Freihand 209">
                  <a:extLst>
                    <a:ext uri="{FF2B5EF4-FFF2-40B4-BE49-F238E27FC236}">
                      <a16:creationId xmlns:a16="http://schemas.microsoft.com/office/drawing/2014/main" id="{9D8FB0F2-C836-320B-0B96-B82FCCB1168B}"/>
                    </a:ext>
                  </a:extLst>
                </p:cNvPr>
                <p:cNvPicPr/>
                <p:nvPr/>
              </p:nvPicPr>
              <p:blipFill>
                <a:blip r:embed="rId1088"/>
                <a:stretch>
                  <a:fillRect/>
                </a:stretch>
              </p:blipFill>
              <p:spPr>
                <a:xfrm>
                  <a:off x="7282407" y="3283462"/>
                  <a:ext cx="19152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089">
              <p14:nvContentPartPr>
                <p14:cNvPr id="211" name="Freihand 210">
                  <a:extLst>
                    <a:ext uri="{FF2B5EF4-FFF2-40B4-BE49-F238E27FC236}">
                      <a16:creationId xmlns:a16="http://schemas.microsoft.com/office/drawing/2014/main" id="{2F6261CD-EB3A-9805-4D14-FC63BBE397A4}"/>
                    </a:ext>
                  </a:extLst>
                </p14:cNvPr>
                <p14:cNvContentPartPr/>
                <p14:nvPr/>
              </p14:nvContentPartPr>
              <p14:xfrm>
                <a:off x="7604607" y="3297502"/>
                <a:ext cx="143640" cy="112680"/>
              </p14:xfrm>
            </p:contentPart>
          </mc:Choice>
          <mc:Fallback>
            <p:pic>
              <p:nvPicPr>
                <p:cNvPr id="211" name="Freihand 210">
                  <a:extLst>
                    <a:ext uri="{FF2B5EF4-FFF2-40B4-BE49-F238E27FC236}">
                      <a16:creationId xmlns:a16="http://schemas.microsoft.com/office/drawing/2014/main" id="{2F6261CD-EB3A-9805-4D14-FC63BBE397A4}"/>
                    </a:ext>
                  </a:extLst>
                </p:cNvPr>
                <p:cNvPicPr/>
                <p:nvPr/>
              </p:nvPicPr>
              <p:blipFill>
                <a:blip r:embed="rId1090"/>
                <a:stretch>
                  <a:fillRect/>
                </a:stretch>
              </p:blipFill>
              <p:spPr>
                <a:xfrm>
                  <a:off x="7600287" y="3293182"/>
                  <a:ext cx="152280" cy="121320"/>
                </a:xfrm>
                <a:prstGeom prst="rect">
                  <a:avLst/>
                </a:prstGeom>
              </p:spPr>
            </p:pic>
          </mc:Fallback>
        </mc:AlternateContent>
      </p:grpSp>
      <p:grpSp>
        <p:nvGrpSpPr>
          <p:cNvPr id="222" name="Gruppieren 221">
            <a:extLst>
              <a:ext uri="{FF2B5EF4-FFF2-40B4-BE49-F238E27FC236}">
                <a16:creationId xmlns:a16="http://schemas.microsoft.com/office/drawing/2014/main" id="{0C875360-8368-51CD-AD6B-1FCF7FDE2705}"/>
              </a:ext>
            </a:extLst>
          </p:cNvPr>
          <p:cNvGrpSpPr/>
          <p:nvPr/>
        </p:nvGrpSpPr>
        <p:grpSpPr>
          <a:xfrm>
            <a:off x="7941207" y="3246022"/>
            <a:ext cx="823680" cy="163440"/>
            <a:chOff x="7941207" y="3246022"/>
            <a:chExt cx="823680" cy="163440"/>
          </a:xfrm>
        </p:grpSpPr>
        <mc:AlternateContent xmlns:mc="http://schemas.openxmlformats.org/markup-compatibility/2006">
          <mc:Choice xmlns:p14="http://schemas.microsoft.com/office/powerpoint/2010/main" Requires="p14">
            <p:contentPart p14:bwMode="auto" r:id="rId1091">
              <p14:nvContentPartPr>
                <p14:cNvPr id="212" name="Freihand 211">
                  <a:extLst>
                    <a:ext uri="{FF2B5EF4-FFF2-40B4-BE49-F238E27FC236}">
                      <a16:creationId xmlns:a16="http://schemas.microsoft.com/office/drawing/2014/main" id="{5177588F-FAD1-32E9-81DD-93FFA94825A9}"/>
                    </a:ext>
                  </a:extLst>
                </p14:cNvPr>
                <p14:cNvContentPartPr/>
                <p14:nvPr/>
              </p14:nvContentPartPr>
              <p14:xfrm>
                <a:off x="7941207" y="3251062"/>
                <a:ext cx="123840" cy="158400"/>
              </p14:xfrm>
            </p:contentPart>
          </mc:Choice>
          <mc:Fallback>
            <p:pic>
              <p:nvPicPr>
                <p:cNvPr id="212" name="Freihand 211">
                  <a:extLst>
                    <a:ext uri="{FF2B5EF4-FFF2-40B4-BE49-F238E27FC236}">
                      <a16:creationId xmlns:a16="http://schemas.microsoft.com/office/drawing/2014/main" id="{5177588F-FAD1-32E9-81DD-93FFA94825A9}"/>
                    </a:ext>
                  </a:extLst>
                </p:cNvPr>
                <p:cNvPicPr/>
                <p:nvPr/>
              </p:nvPicPr>
              <p:blipFill>
                <a:blip r:embed="rId1092"/>
                <a:stretch>
                  <a:fillRect/>
                </a:stretch>
              </p:blipFill>
              <p:spPr>
                <a:xfrm>
                  <a:off x="7936887" y="3246742"/>
                  <a:ext cx="1324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093">
              <p14:nvContentPartPr>
                <p14:cNvPr id="213" name="Freihand 212">
                  <a:extLst>
                    <a:ext uri="{FF2B5EF4-FFF2-40B4-BE49-F238E27FC236}">
                      <a16:creationId xmlns:a16="http://schemas.microsoft.com/office/drawing/2014/main" id="{115B608A-AE5C-E266-EA34-D127EB96D3AB}"/>
                    </a:ext>
                  </a:extLst>
                </p14:cNvPr>
                <p14:cNvContentPartPr/>
                <p14:nvPr/>
              </p14:nvContentPartPr>
              <p14:xfrm>
                <a:off x="8004567" y="3246022"/>
                <a:ext cx="274680" cy="132480"/>
              </p14:xfrm>
            </p:contentPart>
          </mc:Choice>
          <mc:Fallback>
            <p:pic>
              <p:nvPicPr>
                <p:cNvPr id="213" name="Freihand 212">
                  <a:extLst>
                    <a:ext uri="{FF2B5EF4-FFF2-40B4-BE49-F238E27FC236}">
                      <a16:creationId xmlns:a16="http://schemas.microsoft.com/office/drawing/2014/main" id="{115B608A-AE5C-E266-EA34-D127EB96D3AB}"/>
                    </a:ext>
                  </a:extLst>
                </p:cNvPr>
                <p:cNvPicPr/>
                <p:nvPr/>
              </p:nvPicPr>
              <p:blipFill>
                <a:blip r:embed="rId1094"/>
                <a:stretch>
                  <a:fillRect/>
                </a:stretch>
              </p:blipFill>
              <p:spPr>
                <a:xfrm>
                  <a:off x="8000247" y="3241702"/>
                  <a:ext cx="2833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095">
              <p14:nvContentPartPr>
                <p14:cNvPr id="214" name="Freihand 213">
                  <a:extLst>
                    <a:ext uri="{FF2B5EF4-FFF2-40B4-BE49-F238E27FC236}">
                      <a16:creationId xmlns:a16="http://schemas.microsoft.com/office/drawing/2014/main" id="{E1A83EB5-3CFB-B763-2D9A-DF4E2404BA38}"/>
                    </a:ext>
                  </a:extLst>
                </p14:cNvPr>
                <p14:cNvContentPartPr/>
                <p14:nvPr/>
              </p14:nvContentPartPr>
              <p14:xfrm>
                <a:off x="8330367" y="3255382"/>
                <a:ext cx="120600" cy="128880"/>
              </p14:xfrm>
            </p:contentPart>
          </mc:Choice>
          <mc:Fallback>
            <p:pic>
              <p:nvPicPr>
                <p:cNvPr id="214" name="Freihand 213">
                  <a:extLst>
                    <a:ext uri="{FF2B5EF4-FFF2-40B4-BE49-F238E27FC236}">
                      <a16:creationId xmlns:a16="http://schemas.microsoft.com/office/drawing/2014/main" id="{E1A83EB5-3CFB-B763-2D9A-DF4E2404BA38}"/>
                    </a:ext>
                  </a:extLst>
                </p:cNvPr>
                <p:cNvPicPr/>
                <p:nvPr/>
              </p:nvPicPr>
              <p:blipFill>
                <a:blip r:embed="rId1096"/>
                <a:stretch>
                  <a:fillRect/>
                </a:stretch>
              </p:blipFill>
              <p:spPr>
                <a:xfrm>
                  <a:off x="8326047" y="3251062"/>
                  <a:ext cx="1292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097">
              <p14:nvContentPartPr>
                <p14:cNvPr id="215" name="Freihand 214">
                  <a:extLst>
                    <a:ext uri="{FF2B5EF4-FFF2-40B4-BE49-F238E27FC236}">
                      <a16:creationId xmlns:a16="http://schemas.microsoft.com/office/drawing/2014/main" id="{EBFF2EB7-38B0-5502-58C3-8182A6B2932A}"/>
                    </a:ext>
                  </a:extLst>
                </p14:cNvPr>
                <p14:cNvContentPartPr/>
                <p14:nvPr/>
              </p14:nvContentPartPr>
              <p14:xfrm>
                <a:off x="8608287" y="3302182"/>
                <a:ext cx="156600" cy="14760"/>
              </p14:xfrm>
            </p:contentPart>
          </mc:Choice>
          <mc:Fallback>
            <p:pic>
              <p:nvPicPr>
                <p:cNvPr id="215" name="Freihand 214">
                  <a:extLst>
                    <a:ext uri="{FF2B5EF4-FFF2-40B4-BE49-F238E27FC236}">
                      <a16:creationId xmlns:a16="http://schemas.microsoft.com/office/drawing/2014/main" id="{EBFF2EB7-38B0-5502-58C3-8182A6B2932A}"/>
                    </a:ext>
                  </a:extLst>
                </p:cNvPr>
                <p:cNvPicPr/>
                <p:nvPr/>
              </p:nvPicPr>
              <p:blipFill>
                <a:blip r:embed="rId1098"/>
                <a:stretch>
                  <a:fillRect/>
                </a:stretch>
              </p:blipFill>
              <p:spPr>
                <a:xfrm>
                  <a:off x="8603967" y="3297862"/>
                  <a:ext cx="165240" cy="23400"/>
                </a:xfrm>
                <a:prstGeom prst="rect">
                  <a:avLst/>
                </a:prstGeom>
              </p:spPr>
            </p:pic>
          </mc:Fallback>
        </mc:AlternateContent>
      </p:grpSp>
      <p:grpSp>
        <p:nvGrpSpPr>
          <p:cNvPr id="221" name="Gruppieren 220">
            <a:extLst>
              <a:ext uri="{FF2B5EF4-FFF2-40B4-BE49-F238E27FC236}">
                <a16:creationId xmlns:a16="http://schemas.microsoft.com/office/drawing/2014/main" id="{1AD8B776-8C3E-6A85-C1AA-D6F813491DB9}"/>
              </a:ext>
            </a:extLst>
          </p:cNvPr>
          <p:cNvGrpSpPr/>
          <p:nvPr/>
        </p:nvGrpSpPr>
        <p:grpSpPr>
          <a:xfrm>
            <a:off x="8974767" y="3148462"/>
            <a:ext cx="776160" cy="244080"/>
            <a:chOff x="8974767" y="3148462"/>
            <a:chExt cx="776160" cy="244080"/>
          </a:xfrm>
        </p:grpSpPr>
        <mc:AlternateContent xmlns:mc="http://schemas.openxmlformats.org/markup-compatibility/2006">
          <mc:Choice xmlns:p14="http://schemas.microsoft.com/office/powerpoint/2010/main" Requires="p14">
            <p:contentPart p14:bwMode="auto" r:id="rId1099">
              <p14:nvContentPartPr>
                <p14:cNvPr id="216" name="Freihand 215">
                  <a:extLst>
                    <a:ext uri="{FF2B5EF4-FFF2-40B4-BE49-F238E27FC236}">
                      <a16:creationId xmlns:a16="http://schemas.microsoft.com/office/drawing/2014/main" id="{30018735-F443-5E33-CB94-7A408D20D94C}"/>
                    </a:ext>
                  </a:extLst>
                </p14:cNvPr>
                <p14:cNvContentPartPr/>
                <p14:nvPr/>
              </p14:nvContentPartPr>
              <p14:xfrm>
                <a:off x="8974767" y="3245302"/>
                <a:ext cx="13320" cy="128880"/>
              </p14:xfrm>
            </p:contentPart>
          </mc:Choice>
          <mc:Fallback>
            <p:pic>
              <p:nvPicPr>
                <p:cNvPr id="216" name="Freihand 215">
                  <a:extLst>
                    <a:ext uri="{FF2B5EF4-FFF2-40B4-BE49-F238E27FC236}">
                      <a16:creationId xmlns:a16="http://schemas.microsoft.com/office/drawing/2014/main" id="{30018735-F443-5E33-CB94-7A408D20D94C}"/>
                    </a:ext>
                  </a:extLst>
                </p:cNvPr>
                <p:cNvPicPr/>
                <p:nvPr/>
              </p:nvPicPr>
              <p:blipFill>
                <a:blip r:embed="rId1100"/>
                <a:stretch>
                  <a:fillRect/>
                </a:stretch>
              </p:blipFill>
              <p:spPr>
                <a:xfrm>
                  <a:off x="8970447" y="3240982"/>
                  <a:ext cx="219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101">
              <p14:nvContentPartPr>
                <p14:cNvPr id="217" name="Freihand 216">
                  <a:extLst>
                    <a:ext uri="{FF2B5EF4-FFF2-40B4-BE49-F238E27FC236}">
                      <a16:creationId xmlns:a16="http://schemas.microsoft.com/office/drawing/2014/main" id="{88AA6DE1-8F90-3321-8ABC-3DD018A706DB}"/>
                    </a:ext>
                  </a:extLst>
                </p14:cNvPr>
                <p14:cNvContentPartPr/>
                <p14:nvPr/>
              </p14:nvContentPartPr>
              <p14:xfrm>
                <a:off x="9054687" y="3235222"/>
                <a:ext cx="182520" cy="157320"/>
              </p14:xfrm>
            </p:contentPart>
          </mc:Choice>
          <mc:Fallback>
            <p:pic>
              <p:nvPicPr>
                <p:cNvPr id="217" name="Freihand 216">
                  <a:extLst>
                    <a:ext uri="{FF2B5EF4-FFF2-40B4-BE49-F238E27FC236}">
                      <a16:creationId xmlns:a16="http://schemas.microsoft.com/office/drawing/2014/main" id="{88AA6DE1-8F90-3321-8ABC-3DD018A706DB}"/>
                    </a:ext>
                  </a:extLst>
                </p:cNvPr>
                <p:cNvPicPr/>
                <p:nvPr/>
              </p:nvPicPr>
              <p:blipFill>
                <a:blip r:embed="rId1102"/>
                <a:stretch>
                  <a:fillRect/>
                </a:stretch>
              </p:blipFill>
              <p:spPr>
                <a:xfrm>
                  <a:off x="9050367" y="3230902"/>
                  <a:ext cx="1911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103">
              <p14:nvContentPartPr>
                <p14:cNvPr id="218" name="Freihand 217">
                  <a:extLst>
                    <a:ext uri="{FF2B5EF4-FFF2-40B4-BE49-F238E27FC236}">
                      <a16:creationId xmlns:a16="http://schemas.microsoft.com/office/drawing/2014/main" id="{8B530ECE-D3AF-4E78-B8FC-77406BB80192}"/>
                    </a:ext>
                  </a:extLst>
                </p14:cNvPr>
                <p14:cNvContentPartPr/>
                <p14:nvPr/>
              </p14:nvContentPartPr>
              <p14:xfrm>
                <a:off x="9244407" y="3232702"/>
                <a:ext cx="321840" cy="122400"/>
              </p14:xfrm>
            </p:contentPart>
          </mc:Choice>
          <mc:Fallback>
            <p:pic>
              <p:nvPicPr>
                <p:cNvPr id="218" name="Freihand 217">
                  <a:extLst>
                    <a:ext uri="{FF2B5EF4-FFF2-40B4-BE49-F238E27FC236}">
                      <a16:creationId xmlns:a16="http://schemas.microsoft.com/office/drawing/2014/main" id="{8B530ECE-D3AF-4E78-B8FC-77406BB80192}"/>
                    </a:ext>
                  </a:extLst>
                </p:cNvPr>
                <p:cNvPicPr/>
                <p:nvPr/>
              </p:nvPicPr>
              <p:blipFill>
                <a:blip r:embed="rId1104"/>
                <a:stretch>
                  <a:fillRect/>
                </a:stretch>
              </p:blipFill>
              <p:spPr>
                <a:xfrm>
                  <a:off x="9240087" y="3228382"/>
                  <a:ext cx="3304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105">
              <p14:nvContentPartPr>
                <p14:cNvPr id="219" name="Freihand 218">
                  <a:extLst>
                    <a:ext uri="{FF2B5EF4-FFF2-40B4-BE49-F238E27FC236}">
                      <a16:creationId xmlns:a16="http://schemas.microsoft.com/office/drawing/2014/main" id="{8AE8CEE9-2E76-44FA-D409-01FDF4A9595D}"/>
                    </a:ext>
                  </a:extLst>
                </p14:cNvPr>
                <p14:cNvContentPartPr/>
                <p14:nvPr/>
              </p14:nvContentPartPr>
              <p14:xfrm>
                <a:off x="9712407" y="3289942"/>
                <a:ext cx="38520" cy="49320"/>
              </p14:xfrm>
            </p:contentPart>
          </mc:Choice>
          <mc:Fallback>
            <p:pic>
              <p:nvPicPr>
                <p:cNvPr id="219" name="Freihand 218">
                  <a:extLst>
                    <a:ext uri="{FF2B5EF4-FFF2-40B4-BE49-F238E27FC236}">
                      <a16:creationId xmlns:a16="http://schemas.microsoft.com/office/drawing/2014/main" id="{8AE8CEE9-2E76-44FA-D409-01FDF4A9595D}"/>
                    </a:ext>
                  </a:extLst>
                </p:cNvPr>
                <p:cNvPicPr/>
                <p:nvPr/>
              </p:nvPicPr>
              <p:blipFill>
                <a:blip r:embed="rId1106"/>
                <a:stretch>
                  <a:fillRect/>
                </a:stretch>
              </p:blipFill>
              <p:spPr>
                <a:xfrm>
                  <a:off x="9708087" y="3285622"/>
                  <a:ext cx="471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107">
              <p14:nvContentPartPr>
                <p14:cNvPr id="220" name="Freihand 219">
                  <a:extLst>
                    <a:ext uri="{FF2B5EF4-FFF2-40B4-BE49-F238E27FC236}">
                      <a16:creationId xmlns:a16="http://schemas.microsoft.com/office/drawing/2014/main" id="{5F95CBFA-9A25-CD53-E0B6-F7C550EAAA8C}"/>
                    </a:ext>
                  </a:extLst>
                </p14:cNvPr>
                <p14:cNvContentPartPr/>
                <p14:nvPr/>
              </p14:nvContentPartPr>
              <p14:xfrm>
                <a:off x="9731487" y="3148462"/>
                <a:ext cx="9720" cy="27720"/>
              </p14:xfrm>
            </p:contentPart>
          </mc:Choice>
          <mc:Fallback>
            <p:pic>
              <p:nvPicPr>
                <p:cNvPr id="220" name="Freihand 219">
                  <a:extLst>
                    <a:ext uri="{FF2B5EF4-FFF2-40B4-BE49-F238E27FC236}">
                      <a16:creationId xmlns:a16="http://schemas.microsoft.com/office/drawing/2014/main" id="{5F95CBFA-9A25-CD53-E0B6-F7C550EAAA8C}"/>
                    </a:ext>
                  </a:extLst>
                </p:cNvPr>
                <p:cNvPicPr/>
                <p:nvPr/>
              </p:nvPicPr>
              <p:blipFill>
                <a:blip r:embed="rId1108"/>
                <a:stretch>
                  <a:fillRect/>
                </a:stretch>
              </p:blipFill>
              <p:spPr>
                <a:xfrm>
                  <a:off x="9727167" y="3144142"/>
                  <a:ext cx="18360" cy="36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09">
            <p14:nvContentPartPr>
              <p14:cNvPr id="224" name="Freihand 223">
                <a:extLst>
                  <a:ext uri="{FF2B5EF4-FFF2-40B4-BE49-F238E27FC236}">
                    <a16:creationId xmlns:a16="http://schemas.microsoft.com/office/drawing/2014/main" id="{350B76ED-C44E-BB89-24F7-801847FE7A82}"/>
                  </a:ext>
                </a:extLst>
              </p14:cNvPr>
              <p14:cNvContentPartPr/>
              <p14:nvPr/>
            </p14:nvContentPartPr>
            <p14:xfrm>
              <a:off x="6788487" y="1709902"/>
              <a:ext cx="21600" cy="142200"/>
            </p14:xfrm>
          </p:contentPart>
        </mc:Choice>
        <mc:Fallback>
          <p:pic>
            <p:nvPicPr>
              <p:cNvPr id="224" name="Freihand 223">
                <a:extLst>
                  <a:ext uri="{FF2B5EF4-FFF2-40B4-BE49-F238E27FC236}">
                    <a16:creationId xmlns:a16="http://schemas.microsoft.com/office/drawing/2014/main" id="{350B76ED-C44E-BB89-24F7-801847FE7A82}"/>
                  </a:ext>
                </a:extLst>
              </p:cNvPr>
              <p:cNvPicPr/>
              <p:nvPr/>
            </p:nvPicPr>
            <p:blipFill>
              <a:blip r:embed="rId1110"/>
              <a:stretch>
                <a:fillRect/>
              </a:stretch>
            </p:blipFill>
            <p:spPr>
              <a:xfrm>
                <a:off x="6784167" y="1705582"/>
                <a:ext cx="30240" cy="150840"/>
              </a:xfrm>
              <a:prstGeom prst="rect">
                <a:avLst/>
              </a:prstGeom>
            </p:spPr>
          </p:pic>
        </mc:Fallback>
      </mc:AlternateContent>
      <p:grpSp>
        <p:nvGrpSpPr>
          <p:cNvPr id="235" name="Gruppieren 234">
            <a:extLst>
              <a:ext uri="{FF2B5EF4-FFF2-40B4-BE49-F238E27FC236}">
                <a16:creationId xmlns:a16="http://schemas.microsoft.com/office/drawing/2014/main" id="{85F5967C-87EF-49C4-B1DD-967D3C0523F1}"/>
              </a:ext>
            </a:extLst>
          </p:cNvPr>
          <p:cNvGrpSpPr/>
          <p:nvPr/>
        </p:nvGrpSpPr>
        <p:grpSpPr>
          <a:xfrm>
            <a:off x="6615327" y="3597742"/>
            <a:ext cx="1450440" cy="312840"/>
            <a:chOff x="6615327" y="3597742"/>
            <a:chExt cx="1450440" cy="312840"/>
          </a:xfrm>
        </p:grpSpPr>
        <mc:AlternateContent xmlns:mc="http://schemas.openxmlformats.org/markup-compatibility/2006">
          <mc:Choice xmlns:p14="http://schemas.microsoft.com/office/powerpoint/2010/main" Requires="p14">
            <p:contentPart p14:bwMode="auto" r:id="rId1111">
              <p14:nvContentPartPr>
                <p14:cNvPr id="225" name="Freihand 224">
                  <a:extLst>
                    <a:ext uri="{FF2B5EF4-FFF2-40B4-BE49-F238E27FC236}">
                      <a16:creationId xmlns:a16="http://schemas.microsoft.com/office/drawing/2014/main" id="{6FACE005-4071-1BFC-FFC8-CF2A5EF42867}"/>
                    </a:ext>
                  </a:extLst>
                </p14:cNvPr>
                <p14:cNvContentPartPr/>
                <p14:nvPr/>
              </p14:nvContentPartPr>
              <p14:xfrm>
                <a:off x="6854367" y="3721582"/>
                <a:ext cx="28080" cy="169920"/>
              </p14:xfrm>
            </p:contentPart>
          </mc:Choice>
          <mc:Fallback>
            <p:pic>
              <p:nvPicPr>
                <p:cNvPr id="225" name="Freihand 224">
                  <a:extLst>
                    <a:ext uri="{FF2B5EF4-FFF2-40B4-BE49-F238E27FC236}">
                      <a16:creationId xmlns:a16="http://schemas.microsoft.com/office/drawing/2014/main" id="{6FACE005-4071-1BFC-FFC8-CF2A5EF42867}"/>
                    </a:ext>
                  </a:extLst>
                </p:cNvPr>
                <p:cNvPicPr/>
                <p:nvPr/>
              </p:nvPicPr>
              <p:blipFill>
                <a:blip r:embed="rId1112"/>
                <a:stretch>
                  <a:fillRect/>
                </a:stretch>
              </p:blipFill>
              <p:spPr>
                <a:xfrm>
                  <a:off x="6850047" y="3717262"/>
                  <a:ext cx="367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113">
              <p14:nvContentPartPr>
                <p14:cNvPr id="226" name="Freihand 225">
                  <a:extLst>
                    <a:ext uri="{FF2B5EF4-FFF2-40B4-BE49-F238E27FC236}">
                      <a16:creationId xmlns:a16="http://schemas.microsoft.com/office/drawing/2014/main" id="{05F70A2F-0688-66C8-DF49-2803AB2BEEED}"/>
                    </a:ext>
                  </a:extLst>
                </p14:cNvPr>
                <p14:cNvContentPartPr/>
                <p14:nvPr/>
              </p14:nvContentPartPr>
              <p14:xfrm>
                <a:off x="6940407" y="3721222"/>
                <a:ext cx="114840" cy="189360"/>
              </p14:xfrm>
            </p:contentPart>
          </mc:Choice>
          <mc:Fallback>
            <p:pic>
              <p:nvPicPr>
                <p:cNvPr id="226" name="Freihand 225">
                  <a:extLst>
                    <a:ext uri="{FF2B5EF4-FFF2-40B4-BE49-F238E27FC236}">
                      <a16:creationId xmlns:a16="http://schemas.microsoft.com/office/drawing/2014/main" id="{05F70A2F-0688-66C8-DF49-2803AB2BEEED}"/>
                    </a:ext>
                  </a:extLst>
                </p:cNvPr>
                <p:cNvPicPr/>
                <p:nvPr/>
              </p:nvPicPr>
              <p:blipFill>
                <a:blip r:embed="rId1114"/>
                <a:stretch>
                  <a:fillRect/>
                </a:stretch>
              </p:blipFill>
              <p:spPr>
                <a:xfrm>
                  <a:off x="6936087" y="3716902"/>
                  <a:ext cx="12348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115">
              <p14:nvContentPartPr>
                <p14:cNvPr id="227" name="Freihand 226">
                  <a:extLst>
                    <a:ext uri="{FF2B5EF4-FFF2-40B4-BE49-F238E27FC236}">
                      <a16:creationId xmlns:a16="http://schemas.microsoft.com/office/drawing/2014/main" id="{12891513-1C18-BC46-D800-B85EF13EABCA}"/>
                    </a:ext>
                  </a:extLst>
                </p14:cNvPr>
                <p14:cNvContentPartPr/>
                <p14:nvPr/>
              </p14:nvContentPartPr>
              <p14:xfrm>
                <a:off x="7173327" y="3759382"/>
                <a:ext cx="120960" cy="5400"/>
              </p14:xfrm>
            </p:contentPart>
          </mc:Choice>
          <mc:Fallback>
            <p:pic>
              <p:nvPicPr>
                <p:cNvPr id="227" name="Freihand 226">
                  <a:extLst>
                    <a:ext uri="{FF2B5EF4-FFF2-40B4-BE49-F238E27FC236}">
                      <a16:creationId xmlns:a16="http://schemas.microsoft.com/office/drawing/2014/main" id="{12891513-1C18-BC46-D800-B85EF13EABCA}"/>
                    </a:ext>
                  </a:extLst>
                </p:cNvPr>
                <p:cNvPicPr/>
                <p:nvPr/>
              </p:nvPicPr>
              <p:blipFill>
                <a:blip r:embed="rId1116"/>
                <a:stretch>
                  <a:fillRect/>
                </a:stretch>
              </p:blipFill>
              <p:spPr>
                <a:xfrm>
                  <a:off x="7169007" y="3755062"/>
                  <a:ext cx="1296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117">
              <p14:nvContentPartPr>
                <p14:cNvPr id="228" name="Freihand 227">
                  <a:extLst>
                    <a:ext uri="{FF2B5EF4-FFF2-40B4-BE49-F238E27FC236}">
                      <a16:creationId xmlns:a16="http://schemas.microsoft.com/office/drawing/2014/main" id="{0858E29B-97C8-7EBC-96F5-ACD8842DABD3}"/>
                    </a:ext>
                  </a:extLst>
                </p14:cNvPr>
                <p14:cNvContentPartPr/>
                <p14:nvPr/>
              </p14:nvContentPartPr>
              <p14:xfrm>
                <a:off x="7174407" y="3702502"/>
                <a:ext cx="369360" cy="183600"/>
              </p14:xfrm>
            </p:contentPart>
          </mc:Choice>
          <mc:Fallback>
            <p:pic>
              <p:nvPicPr>
                <p:cNvPr id="228" name="Freihand 227">
                  <a:extLst>
                    <a:ext uri="{FF2B5EF4-FFF2-40B4-BE49-F238E27FC236}">
                      <a16:creationId xmlns:a16="http://schemas.microsoft.com/office/drawing/2014/main" id="{0858E29B-97C8-7EBC-96F5-ACD8842DABD3}"/>
                    </a:ext>
                  </a:extLst>
                </p:cNvPr>
                <p:cNvPicPr/>
                <p:nvPr/>
              </p:nvPicPr>
              <p:blipFill>
                <a:blip r:embed="rId1118"/>
                <a:stretch>
                  <a:fillRect/>
                </a:stretch>
              </p:blipFill>
              <p:spPr>
                <a:xfrm>
                  <a:off x="7170087" y="3698182"/>
                  <a:ext cx="37800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119">
              <p14:nvContentPartPr>
                <p14:cNvPr id="230" name="Freihand 229">
                  <a:extLst>
                    <a:ext uri="{FF2B5EF4-FFF2-40B4-BE49-F238E27FC236}">
                      <a16:creationId xmlns:a16="http://schemas.microsoft.com/office/drawing/2014/main" id="{F2BDDDA4-5714-ECCD-DD1F-13564DABF808}"/>
                    </a:ext>
                  </a:extLst>
                </p14:cNvPr>
                <p14:cNvContentPartPr/>
                <p14:nvPr/>
              </p14:nvContentPartPr>
              <p14:xfrm>
                <a:off x="7582647" y="3716902"/>
                <a:ext cx="145440" cy="164880"/>
              </p14:xfrm>
            </p:contentPart>
          </mc:Choice>
          <mc:Fallback>
            <p:pic>
              <p:nvPicPr>
                <p:cNvPr id="230" name="Freihand 229">
                  <a:extLst>
                    <a:ext uri="{FF2B5EF4-FFF2-40B4-BE49-F238E27FC236}">
                      <a16:creationId xmlns:a16="http://schemas.microsoft.com/office/drawing/2014/main" id="{F2BDDDA4-5714-ECCD-DD1F-13564DABF808}"/>
                    </a:ext>
                  </a:extLst>
                </p:cNvPr>
                <p:cNvPicPr/>
                <p:nvPr/>
              </p:nvPicPr>
              <p:blipFill>
                <a:blip r:embed="rId1120"/>
                <a:stretch>
                  <a:fillRect/>
                </a:stretch>
              </p:blipFill>
              <p:spPr>
                <a:xfrm>
                  <a:off x="7578327" y="3712582"/>
                  <a:ext cx="1540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121">
              <p14:nvContentPartPr>
                <p14:cNvPr id="231" name="Freihand 230">
                  <a:extLst>
                    <a:ext uri="{FF2B5EF4-FFF2-40B4-BE49-F238E27FC236}">
                      <a16:creationId xmlns:a16="http://schemas.microsoft.com/office/drawing/2014/main" id="{C2CC1EF2-4E3C-721C-1736-F04548A8B0CD}"/>
                    </a:ext>
                  </a:extLst>
                </p14:cNvPr>
                <p14:cNvContentPartPr/>
                <p14:nvPr/>
              </p14:nvContentPartPr>
              <p14:xfrm>
                <a:off x="7786767" y="3649942"/>
                <a:ext cx="30960" cy="88200"/>
              </p14:xfrm>
            </p:contentPart>
          </mc:Choice>
          <mc:Fallback>
            <p:pic>
              <p:nvPicPr>
                <p:cNvPr id="231" name="Freihand 230">
                  <a:extLst>
                    <a:ext uri="{FF2B5EF4-FFF2-40B4-BE49-F238E27FC236}">
                      <a16:creationId xmlns:a16="http://schemas.microsoft.com/office/drawing/2014/main" id="{C2CC1EF2-4E3C-721C-1736-F04548A8B0CD}"/>
                    </a:ext>
                  </a:extLst>
                </p:cNvPr>
                <p:cNvPicPr/>
                <p:nvPr/>
              </p:nvPicPr>
              <p:blipFill>
                <a:blip r:embed="rId1122"/>
                <a:stretch>
                  <a:fillRect/>
                </a:stretch>
              </p:blipFill>
              <p:spPr>
                <a:xfrm>
                  <a:off x="7782447" y="3645622"/>
                  <a:ext cx="396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123">
              <p14:nvContentPartPr>
                <p14:cNvPr id="233" name="Freihand 232">
                  <a:extLst>
                    <a:ext uri="{FF2B5EF4-FFF2-40B4-BE49-F238E27FC236}">
                      <a16:creationId xmlns:a16="http://schemas.microsoft.com/office/drawing/2014/main" id="{45916D62-4DB4-E7A8-51C0-7EC85B6719CC}"/>
                    </a:ext>
                  </a:extLst>
                </p14:cNvPr>
                <p14:cNvContentPartPr/>
                <p14:nvPr/>
              </p14:nvContentPartPr>
              <p14:xfrm>
                <a:off x="6615327" y="3651742"/>
                <a:ext cx="104400" cy="56880"/>
              </p14:xfrm>
            </p:contentPart>
          </mc:Choice>
          <mc:Fallback>
            <p:pic>
              <p:nvPicPr>
                <p:cNvPr id="233" name="Freihand 232">
                  <a:extLst>
                    <a:ext uri="{FF2B5EF4-FFF2-40B4-BE49-F238E27FC236}">
                      <a16:creationId xmlns:a16="http://schemas.microsoft.com/office/drawing/2014/main" id="{45916D62-4DB4-E7A8-51C0-7EC85B6719CC}"/>
                    </a:ext>
                  </a:extLst>
                </p:cNvPr>
                <p:cNvPicPr/>
                <p:nvPr/>
              </p:nvPicPr>
              <p:blipFill>
                <a:blip r:embed="rId1124"/>
                <a:stretch>
                  <a:fillRect/>
                </a:stretch>
              </p:blipFill>
              <p:spPr>
                <a:xfrm>
                  <a:off x="6611007" y="3647422"/>
                  <a:ext cx="1130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125">
              <p14:nvContentPartPr>
                <p14:cNvPr id="234" name="Freihand 233">
                  <a:extLst>
                    <a:ext uri="{FF2B5EF4-FFF2-40B4-BE49-F238E27FC236}">
                      <a16:creationId xmlns:a16="http://schemas.microsoft.com/office/drawing/2014/main" id="{9E833B9E-F37F-FF68-F224-4BE234274148}"/>
                    </a:ext>
                  </a:extLst>
                </p14:cNvPr>
                <p14:cNvContentPartPr/>
                <p14:nvPr/>
              </p14:nvContentPartPr>
              <p14:xfrm>
                <a:off x="7959207" y="3597742"/>
                <a:ext cx="106560" cy="95040"/>
              </p14:xfrm>
            </p:contentPart>
          </mc:Choice>
          <mc:Fallback>
            <p:pic>
              <p:nvPicPr>
                <p:cNvPr id="234" name="Freihand 233">
                  <a:extLst>
                    <a:ext uri="{FF2B5EF4-FFF2-40B4-BE49-F238E27FC236}">
                      <a16:creationId xmlns:a16="http://schemas.microsoft.com/office/drawing/2014/main" id="{9E833B9E-F37F-FF68-F224-4BE234274148}"/>
                    </a:ext>
                  </a:extLst>
                </p:cNvPr>
                <p:cNvPicPr/>
                <p:nvPr/>
              </p:nvPicPr>
              <p:blipFill>
                <a:blip r:embed="rId1126"/>
                <a:stretch>
                  <a:fillRect/>
                </a:stretch>
              </p:blipFill>
              <p:spPr>
                <a:xfrm>
                  <a:off x="7954887" y="3593422"/>
                  <a:ext cx="115200" cy="103680"/>
                </a:xfrm>
                <a:prstGeom prst="rect">
                  <a:avLst/>
                </a:prstGeom>
              </p:spPr>
            </p:pic>
          </mc:Fallback>
        </mc:AlternateContent>
      </p:grpSp>
      <p:grpSp>
        <p:nvGrpSpPr>
          <p:cNvPr id="241" name="Gruppieren 240">
            <a:extLst>
              <a:ext uri="{FF2B5EF4-FFF2-40B4-BE49-F238E27FC236}">
                <a16:creationId xmlns:a16="http://schemas.microsoft.com/office/drawing/2014/main" id="{8C816198-51A8-96C1-2716-32C949E8769C}"/>
              </a:ext>
            </a:extLst>
          </p:cNvPr>
          <p:cNvGrpSpPr/>
          <p:nvPr/>
        </p:nvGrpSpPr>
        <p:grpSpPr>
          <a:xfrm>
            <a:off x="5421207" y="4117942"/>
            <a:ext cx="540000" cy="207720"/>
            <a:chOff x="5421207" y="4117942"/>
            <a:chExt cx="540000" cy="207720"/>
          </a:xfrm>
        </p:grpSpPr>
        <mc:AlternateContent xmlns:mc="http://schemas.openxmlformats.org/markup-compatibility/2006">
          <mc:Choice xmlns:p14="http://schemas.microsoft.com/office/powerpoint/2010/main" Requires="p14">
            <p:contentPart p14:bwMode="auto" r:id="rId1127">
              <p14:nvContentPartPr>
                <p14:cNvPr id="236" name="Freihand 235">
                  <a:extLst>
                    <a:ext uri="{FF2B5EF4-FFF2-40B4-BE49-F238E27FC236}">
                      <a16:creationId xmlns:a16="http://schemas.microsoft.com/office/drawing/2014/main" id="{636DFAF3-FE13-C52D-C57C-435F90F1EA70}"/>
                    </a:ext>
                  </a:extLst>
                </p14:cNvPr>
                <p14:cNvContentPartPr/>
                <p14:nvPr/>
              </p14:nvContentPartPr>
              <p14:xfrm>
                <a:off x="5421207" y="4117942"/>
                <a:ext cx="80280" cy="207720"/>
              </p14:xfrm>
            </p:contentPart>
          </mc:Choice>
          <mc:Fallback>
            <p:pic>
              <p:nvPicPr>
                <p:cNvPr id="236" name="Freihand 235">
                  <a:extLst>
                    <a:ext uri="{FF2B5EF4-FFF2-40B4-BE49-F238E27FC236}">
                      <a16:creationId xmlns:a16="http://schemas.microsoft.com/office/drawing/2014/main" id="{636DFAF3-FE13-C52D-C57C-435F90F1EA70}"/>
                    </a:ext>
                  </a:extLst>
                </p:cNvPr>
                <p:cNvPicPr/>
                <p:nvPr/>
              </p:nvPicPr>
              <p:blipFill>
                <a:blip r:embed="rId1128"/>
                <a:stretch>
                  <a:fillRect/>
                </a:stretch>
              </p:blipFill>
              <p:spPr>
                <a:xfrm>
                  <a:off x="5416887" y="4113622"/>
                  <a:ext cx="8892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129">
              <p14:nvContentPartPr>
                <p14:cNvPr id="237" name="Freihand 236">
                  <a:extLst>
                    <a:ext uri="{FF2B5EF4-FFF2-40B4-BE49-F238E27FC236}">
                      <a16:creationId xmlns:a16="http://schemas.microsoft.com/office/drawing/2014/main" id="{4E927DA9-A9CA-EB4A-E7BA-9EA5E4C44BCC}"/>
                    </a:ext>
                  </a:extLst>
                </p14:cNvPr>
                <p14:cNvContentPartPr/>
                <p14:nvPr/>
              </p14:nvContentPartPr>
              <p14:xfrm>
                <a:off x="5477727" y="4120102"/>
                <a:ext cx="90720" cy="5040"/>
              </p14:xfrm>
            </p:contentPart>
          </mc:Choice>
          <mc:Fallback>
            <p:pic>
              <p:nvPicPr>
                <p:cNvPr id="237" name="Freihand 236">
                  <a:extLst>
                    <a:ext uri="{FF2B5EF4-FFF2-40B4-BE49-F238E27FC236}">
                      <a16:creationId xmlns:a16="http://schemas.microsoft.com/office/drawing/2014/main" id="{4E927DA9-A9CA-EB4A-E7BA-9EA5E4C44BCC}"/>
                    </a:ext>
                  </a:extLst>
                </p:cNvPr>
                <p:cNvPicPr/>
                <p:nvPr/>
              </p:nvPicPr>
              <p:blipFill>
                <a:blip r:embed="rId1130"/>
                <a:stretch>
                  <a:fillRect/>
                </a:stretch>
              </p:blipFill>
              <p:spPr>
                <a:xfrm>
                  <a:off x="5473407" y="4115782"/>
                  <a:ext cx="993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131">
              <p14:nvContentPartPr>
                <p14:cNvPr id="238" name="Freihand 237">
                  <a:extLst>
                    <a:ext uri="{FF2B5EF4-FFF2-40B4-BE49-F238E27FC236}">
                      <a16:creationId xmlns:a16="http://schemas.microsoft.com/office/drawing/2014/main" id="{2BCD904D-7685-D8CF-16EA-95DB9BFB7BE0}"/>
                    </a:ext>
                  </a:extLst>
                </p14:cNvPr>
                <p14:cNvContentPartPr/>
                <p14:nvPr/>
              </p14:nvContentPartPr>
              <p14:xfrm>
                <a:off x="5603727" y="4142782"/>
                <a:ext cx="185400" cy="119520"/>
              </p14:xfrm>
            </p:contentPart>
          </mc:Choice>
          <mc:Fallback>
            <p:pic>
              <p:nvPicPr>
                <p:cNvPr id="238" name="Freihand 237">
                  <a:extLst>
                    <a:ext uri="{FF2B5EF4-FFF2-40B4-BE49-F238E27FC236}">
                      <a16:creationId xmlns:a16="http://schemas.microsoft.com/office/drawing/2014/main" id="{2BCD904D-7685-D8CF-16EA-95DB9BFB7BE0}"/>
                    </a:ext>
                  </a:extLst>
                </p:cNvPr>
                <p:cNvPicPr/>
                <p:nvPr/>
              </p:nvPicPr>
              <p:blipFill>
                <a:blip r:embed="rId1132"/>
                <a:stretch>
                  <a:fillRect/>
                </a:stretch>
              </p:blipFill>
              <p:spPr>
                <a:xfrm>
                  <a:off x="5599407" y="4138462"/>
                  <a:ext cx="1940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133">
              <p14:nvContentPartPr>
                <p14:cNvPr id="239" name="Freihand 238">
                  <a:extLst>
                    <a:ext uri="{FF2B5EF4-FFF2-40B4-BE49-F238E27FC236}">
                      <a16:creationId xmlns:a16="http://schemas.microsoft.com/office/drawing/2014/main" id="{1FC6A385-36CD-4B54-4786-B6C92BF9766C}"/>
                    </a:ext>
                  </a:extLst>
                </p14:cNvPr>
                <p14:cNvContentPartPr/>
                <p14:nvPr/>
              </p14:nvContentPartPr>
              <p14:xfrm>
                <a:off x="5871927" y="4205782"/>
                <a:ext cx="89280" cy="6120"/>
              </p14:xfrm>
            </p:contentPart>
          </mc:Choice>
          <mc:Fallback>
            <p:pic>
              <p:nvPicPr>
                <p:cNvPr id="239" name="Freihand 238">
                  <a:extLst>
                    <a:ext uri="{FF2B5EF4-FFF2-40B4-BE49-F238E27FC236}">
                      <a16:creationId xmlns:a16="http://schemas.microsoft.com/office/drawing/2014/main" id="{1FC6A385-36CD-4B54-4786-B6C92BF9766C}"/>
                    </a:ext>
                  </a:extLst>
                </p:cNvPr>
                <p:cNvPicPr/>
                <p:nvPr/>
              </p:nvPicPr>
              <p:blipFill>
                <a:blip r:embed="rId1134"/>
                <a:stretch>
                  <a:fillRect/>
                </a:stretch>
              </p:blipFill>
              <p:spPr>
                <a:xfrm>
                  <a:off x="5867607" y="4201462"/>
                  <a:ext cx="97920" cy="14760"/>
                </a:xfrm>
                <a:prstGeom prst="rect">
                  <a:avLst/>
                </a:prstGeom>
              </p:spPr>
            </p:pic>
          </mc:Fallback>
        </mc:AlternateContent>
      </p:grpSp>
      <p:grpSp>
        <p:nvGrpSpPr>
          <p:cNvPr id="251" name="Gruppieren 250">
            <a:extLst>
              <a:ext uri="{FF2B5EF4-FFF2-40B4-BE49-F238E27FC236}">
                <a16:creationId xmlns:a16="http://schemas.microsoft.com/office/drawing/2014/main" id="{67560474-EEF8-D91F-41CB-C9BEFB9AA8C5}"/>
              </a:ext>
            </a:extLst>
          </p:cNvPr>
          <p:cNvGrpSpPr/>
          <p:nvPr/>
        </p:nvGrpSpPr>
        <p:grpSpPr>
          <a:xfrm>
            <a:off x="6118167" y="4113262"/>
            <a:ext cx="596880" cy="190440"/>
            <a:chOff x="6118167" y="4113262"/>
            <a:chExt cx="596880" cy="190440"/>
          </a:xfrm>
        </p:grpSpPr>
        <mc:AlternateContent xmlns:mc="http://schemas.openxmlformats.org/markup-compatibility/2006">
          <mc:Choice xmlns:p14="http://schemas.microsoft.com/office/powerpoint/2010/main" Requires="p14">
            <p:contentPart p14:bwMode="auto" r:id="rId1135">
              <p14:nvContentPartPr>
                <p14:cNvPr id="240" name="Freihand 239">
                  <a:extLst>
                    <a:ext uri="{FF2B5EF4-FFF2-40B4-BE49-F238E27FC236}">
                      <a16:creationId xmlns:a16="http://schemas.microsoft.com/office/drawing/2014/main" id="{82DE4D49-150B-4295-28BE-2DD2FBC2F47E}"/>
                    </a:ext>
                  </a:extLst>
                </p14:cNvPr>
                <p14:cNvContentPartPr/>
                <p14:nvPr/>
              </p14:nvContentPartPr>
              <p14:xfrm>
                <a:off x="6118167" y="4142782"/>
                <a:ext cx="34920" cy="139320"/>
              </p14:xfrm>
            </p:contentPart>
          </mc:Choice>
          <mc:Fallback>
            <p:pic>
              <p:nvPicPr>
                <p:cNvPr id="240" name="Freihand 239">
                  <a:extLst>
                    <a:ext uri="{FF2B5EF4-FFF2-40B4-BE49-F238E27FC236}">
                      <a16:creationId xmlns:a16="http://schemas.microsoft.com/office/drawing/2014/main" id="{82DE4D49-150B-4295-28BE-2DD2FBC2F47E}"/>
                    </a:ext>
                  </a:extLst>
                </p:cNvPr>
                <p:cNvPicPr/>
                <p:nvPr/>
              </p:nvPicPr>
              <p:blipFill>
                <a:blip r:embed="rId1136"/>
                <a:stretch>
                  <a:fillRect/>
                </a:stretch>
              </p:blipFill>
              <p:spPr>
                <a:xfrm>
                  <a:off x="6113847" y="4138462"/>
                  <a:ext cx="435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137">
              <p14:nvContentPartPr>
                <p14:cNvPr id="242" name="Freihand 241">
                  <a:extLst>
                    <a:ext uri="{FF2B5EF4-FFF2-40B4-BE49-F238E27FC236}">
                      <a16:creationId xmlns:a16="http://schemas.microsoft.com/office/drawing/2014/main" id="{A795CBCA-B83F-E8BD-D523-5BC2D79AADF0}"/>
                    </a:ext>
                  </a:extLst>
                </p14:cNvPr>
                <p14:cNvContentPartPr/>
                <p14:nvPr/>
              </p14:nvContentPartPr>
              <p14:xfrm>
                <a:off x="6230127" y="4121902"/>
                <a:ext cx="110520" cy="167040"/>
              </p14:xfrm>
            </p:contentPart>
          </mc:Choice>
          <mc:Fallback>
            <p:pic>
              <p:nvPicPr>
                <p:cNvPr id="242" name="Freihand 241">
                  <a:extLst>
                    <a:ext uri="{FF2B5EF4-FFF2-40B4-BE49-F238E27FC236}">
                      <a16:creationId xmlns:a16="http://schemas.microsoft.com/office/drawing/2014/main" id="{A795CBCA-B83F-E8BD-D523-5BC2D79AADF0}"/>
                    </a:ext>
                  </a:extLst>
                </p:cNvPr>
                <p:cNvPicPr/>
                <p:nvPr/>
              </p:nvPicPr>
              <p:blipFill>
                <a:blip r:embed="rId1138"/>
                <a:stretch>
                  <a:fillRect/>
                </a:stretch>
              </p:blipFill>
              <p:spPr>
                <a:xfrm>
                  <a:off x="6225807" y="4117582"/>
                  <a:ext cx="1191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139">
              <p14:nvContentPartPr>
                <p14:cNvPr id="243" name="Freihand 242">
                  <a:extLst>
                    <a:ext uri="{FF2B5EF4-FFF2-40B4-BE49-F238E27FC236}">
                      <a16:creationId xmlns:a16="http://schemas.microsoft.com/office/drawing/2014/main" id="{9ED8912E-2B58-D4D2-8D43-8C717DFF7856}"/>
                    </a:ext>
                  </a:extLst>
                </p14:cNvPr>
                <p14:cNvContentPartPr/>
                <p14:nvPr/>
              </p14:nvContentPartPr>
              <p14:xfrm>
                <a:off x="6344247" y="4142782"/>
                <a:ext cx="266400" cy="120240"/>
              </p14:xfrm>
            </p:contentPart>
          </mc:Choice>
          <mc:Fallback>
            <p:pic>
              <p:nvPicPr>
                <p:cNvPr id="243" name="Freihand 242">
                  <a:extLst>
                    <a:ext uri="{FF2B5EF4-FFF2-40B4-BE49-F238E27FC236}">
                      <a16:creationId xmlns:a16="http://schemas.microsoft.com/office/drawing/2014/main" id="{9ED8912E-2B58-D4D2-8D43-8C717DFF7856}"/>
                    </a:ext>
                  </a:extLst>
                </p:cNvPr>
                <p:cNvPicPr/>
                <p:nvPr/>
              </p:nvPicPr>
              <p:blipFill>
                <a:blip r:embed="rId1140"/>
                <a:stretch>
                  <a:fillRect/>
                </a:stretch>
              </p:blipFill>
              <p:spPr>
                <a:xfrm>
                  <a:off x="6339927" y="4138462"/>
                  <a:ext cx="2750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141">
              <p14:nvContentPartPr>
                <p14:cNvPr id="244" name="Freihand 243">
                  <a:extLst>
                    <a:ext uri="{FF2B5EF4-FFF2-40B4-BE49-F238E27FC236}">
                      <a16:creationId xmlns:a16="http://schemas.microsoft.com/office/drawing/2014/main" id="{15D8C883-A28C-0E77-CB81-E6088597ACB2}"/>
                    </a:ext>
                  </a:extLst>
                </p14:cNvPr>
                <p14:cNvContentPartPr/>
                <p14:nvPr/>
              </p14:nvContentPartPr>
              <p14:xfrm>
                <a:off x="6656367" y="4113262"/>
                <a:ext cx="58680" cy="190440"/>
              </p14:xfrm>
            </p:contentPart>
          </mc:Choice>
          <mc:Fallback>
            <p:pic>
              <p:nvPicPr>
                <p:cNvPr id="244" name="Freihand 243">
                  <a:extLst>
                    <a:ext uri="{FF2B5EF4-FFF2-40B4-BE49-F238E27FC236}">
                      <a16:creationId xmlns:a16="http://schemas.microsoft.com/office/drawing/2014/main" id="{15D8C883-A28C-0E77-CB81-E6088597ACB2}"/>
                    </a:ext>
                  </a:extLst>
                </p:cNvPr>
                <p:cNvPicPr/>
                <p:nvPr/>
              </p:nvPicPr>
              <p:blipFill>
                <a:blip r:embed="rId1142"/>
                <a:stretch>
                  <a:fillRect/>
                </a:stretch>
              </p:blipFill>
              <p:spPr>
                <a:xfrm>
                  <a:off x="6652047" y="4108942"/>
                  <a:ext cx="67320" cy="199080"/>
                </a:xfrm>
                <a:prstGeom prst="rect">
                  <a:avLst/>
                </a:prstGeom>
              </p:spPr>
            </p:pic>
          </mc:Fallback>
        </mc:AlternateContent>
      </p:grpSp>
      <p:grpSp>
        <p:nvGrpSpPr>
          <p:cNvPr id="257" name="Gruppieren 256">
            <a:extLst>
              <a:ext uri="{FF2B5EF4-FFF2-40B4-BE49-F238E27FC236}">
                <a16:creationId xmlns:a16="http://schemas.microsoft.com/office/drawing/2014/main" id="{344B13FB-6BB5-05AF-D502-CDA75AAEDCE7}"/>
              </a:ext>
            </a:extLst>
          </p:cNvPr>
          <p:cNvGrpSpPr/>
          <p:nvPr/>
        </p:nvGrpSpPr>
        <p:grpSpPr>
          <a:xfrm>
            <a:off x="6900807" y="4046302"/>
            <a:ext cx="1557000" cy="285120"/>
            <a:chOff x="6900807" y="4046302"/>
            <a:chExt cx="1557000" cy="285120"/>
          </a:xfrm>
        </p:grpSpPr>
        <mc:AlternateContent xmlns:mc="http://schemas.openxmlformats.org/markup-compatibility/2006">
          <mc:Choice xmlns:p14="http://schemas.microsoft.com/office/powerpoint/2010/main" Requires="p14">
            <p:contentPart p14:bwMode="auto" r:id="rId1143">
              <p14:nvContentPartPr>
                <p14:cNvPr id="245" name="Freihand 244">
                  <a:extLst>
                    <a:ext uri="{FF2B5EF4-FFF2-40B4-BE49-F238E27FC236}">
                      <a16:creationId xmlns:a16="http://schemas.microsoft.com/office/drawing/2014/main" id="{F74FE857-21E8-3E06-B91F-7D6BE1BF5286}"/>
                    </a:ext>
                  </a:extLst>
                </p14:cNvPr>
                <p14:cNvContentPartPr/>
                <p14:nvPr/>
              </p14:nvContentPartPr>
              <p14:xfrm>
                <a:off x="6900807" y="4200382"/>
                <a:ext cx="138600" cy="9720"/>
              </p14:xfrm>
            </p:contentPart>
          </mc:Choice>
          <mc:Fallback>
            <p:pic>
              <p:nvPicPr>
                <p:cNvPr id="245" name="Freihand 244">
                  <a:extLst>
                    <a:ext uri="{FF2B5EF4-FFF2-40B4-BE49-F238E27FC236}">
                      <a16:creationId xmlns:a16="http://schemas.microsoft.com/office/drawing/2014/main" id="{F74FE857-21E8-3E06-B91F-7D6BE1BF5286}"/>
                    </a:ext>
                  </a:extLst>
                </p:cNvPr>
                <p:cNvPicPr/>
                <p:nvPr/>
              </p:nvPicPr>
              <p:blipFill>
                <a:blip r:embed="rId1144"/>
                <a:stretch>
                  <a:fillRect/>
                </a:stretch>
              </p:blipFill>
              <p:spPr>
                <a:xfrm>
                  <a:off x="6896487" y="4196062"/>
                  <a:ext cx="1472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145">
              <p14:nvContentPartPr>
                <p14:cNvPr id="246" name="Freihand 245">
                  <a:extLst>
                    <a:ext uri="{FF2B5EF4-FFF2-40B4-BE49-F238E27FC236}">
                      <a16:creationId xmlns:a16="http://schemas.microsoft.com/office/drawing/2014/main" id="{2918922A-D69E-DA94-5F66-7521A4830F10}"/>
                    </a:ext>
                  </a:extLst>
                </p14:cNvPr>
                <p14:cNvContentPartPr/>
                <p14:nvPr/>
              </p14:nvContentPartPr>
              <p14:xfrm>
                <a:off x="6950127" y="4251502"/>
                <a:ext cx="153720" cy="9720"/>
              </p14:xfrm>
            </p:contentPart>
          </mc:Choice>
          <mc:Fallback>
            <p:pic>
              <p:nvPicPr>
                <p:cNvPr id="246" name="Freihand 245">
                  <a:extLst>
                    <a:ext uri="{FF2B5EF4-FFF2-40B4-BE49-F238E27FC236}">
                      <a16:creationId xmlns:a16="http://schemas.microsoft.com/office/drawing/2014/main" id="{2918922A-D69E-DA94-5F66-7521A4830F10}"/>
                    </a:ext>
                  </a:extLst>
                </p:cNvPr>
                <p:cNvPicPr/>
                <p:nvPr/>
              </p:nvPicPr>
              <p:blipFill>
                <a:blip r:embed="rId1146"/>
                <a:stretch>
                  <a:fillRect/>
                </a:stretch>
              </p:blipFill>
              <p:spPr>
                <a:xfrm>
                  <a:off x="6945447" y="4247182"/>
                  <a:ext cx="1623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147">
              <p14:nvContentPartPr>
                <p14:cNvPr id="247" name="Freihand 246">
                  <a:extLst>
                    <a:ext uri="{FF2B5EF4-FFF2-40B4-BE49-F238E27FC236}">
                      <a16:creationId xmlns:a16="http://schemas.microsoft.com/office/drawing/2014/main" id="{3876C024-6BCF-F0C4-D63C-42DD6C294D2E}"/>
                    </a:ext>
                  </a:extLst>
                </p14:cNvPr>
                <p14:cNvContentPartPr/>
                <p14:nvPr/>
              </p14:nvContentPartPr>
              <p14:xfrm>
                <a:off x="7210407" y="4139902"/>
                <a:ext cx="91080" cy="191520"/>
              </p14:xfrm>
            </p:contentPart>
          </mc:Choice>
          <mc:Fallback>
            <p:pic>
              <p:nvPicPr>
                <p:cNvPr id="247" name="Freihand 246">
                  <a:extLst>
                    <a:ext uri="{FF2B5EF4-FFF2-40B4-BE49-F238E27FC236}">
                      <a16:creationId xmlns:a16="http://schemas.microsoft.com/office/drawing/2014/main" id="{3876C024-6BCF-F0C4-D63C-42DD6C294D2E}"/>
                    </a:ext>
                  </a:extLst>
                </p:cNvPr>
                <p:cNvPicPr/>
                <p:nvPr/>
              </p:nvPicPr>
              <p:blipFill>
                <a:blip r:embed="rId1148"/>
                <a:stretch>
                  <a:fillRect/>
                </a:stretch>
              </p:blipFill>
              <p:spPr>
                <a:xfrm>
                  <a:off x="7206087" y="4135582"/>
                  <a:ext cx="997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149">
              <p14:nvContentPartPr>
                <p14:cNvPr id="248" name="Freihand 247">
                  <a:extLst>
                    <a:ext uri="{FF2B5EF4-FFF2-40B4-BE49-F238E27FC236}">
                      <a16:creationId xmlns:a16="http://schemas.microsoft.com/office/drawing/2014/main" id="{F3D69AE5-2391-E354-B237-373C7E6F8AB3}"/>
                    </a:ext>
                  </a:extLst>
                </p14:cNvPr>
                <p14:cNvContentPartPr/>
                <p14:nvPr/>
              </p14:nvContentPartPr>
              <p14:xfrm>
                <a:off x="7263687" y="4133422"/>
                <a:ext cx="227880" cy="193320"/>
              </p14:xfrm>
            </p:contentPart>
          </mc:Choice>
          <mc:Fallback>
            <p:pic>
              <p:nvPicPr>
                <p:cNvPr id="248" name="Freihand 247">
                  <a:extLst>
                    <a:ext uri="{FF2B5EF4-FFF2-40B4-BE49-F238E27FC236}">
                      <a16:creationId xmlns:a16="http://schemas.microsoft.com/office/drawing/2014/main" id="{F3D69AE5-2391-E354-B237-373C7E6F8AB3}"/>
                    </a:ext>
                  </a:extLst>
                </p:cNvPr>
                <p:cNvPicPr/>
                <p:nvPr/>
              </p:nvPicPr>
              <p:blipFill>
                <a:blip r:embed="rId1150"/>
                <a:stretch>
                  <a:fillRect/>
                </a:stretch>
              </p:blipFill>
              <p:spPr>
                <a:xfrm>
                  <a:off x="7259367" y="4129102"/>
                  <a:ext cx="2365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151">
              <p14:nvContentPartPr>
                <p14:cNvPr id="249" name="Freihand 248">
                  <a:extLst>
                    <a:ext uri="{FF2B5EF4-FFF2-40B4-BE49-F238E27FC236}">
                      <a16:creationId xmlns:a16="http://schemas.microsoft.com/office/drawing/2014/main" id="{DB66A3B7-FC33-0CC9-FF62-14FCB25646B0}"/>
                    </a:ext>
                  </a:extLst>
                </p14:cNvPr>
                <p14:cNvContentPartPr/>
                <p14:nvPr/>
              </p14:nvContentPartPr>
              <p14:xfrm>
                <a:off x="7531527" y="4153582"/>
                <a:ext cx="110880" cy="131760"/>
              </p14:xfrm>
            </p:contentPart>
          </mc:Choice>
          <mc:Fallback>
            <p:pic>
              <p:nvPicPr>
                <p:cNvPr id="249" name="Freihand 248">
                  <a:extLst>
                    <a:ext uri="{FF2B5EF4-FFF2-40B4-BE49-F238E27FC236}">
                      <a16:creationId xmlns:a16="http://schemas.microsoft.com/office/drawing/2014/main" id="{DB66A3B7-FC33-0CC9-FF62-14FCB25646B0}"/>
                    </a:ext>
                  </a:extLst>
                </p:cNvPr>
                <p:cNvPicPr/>
                <p:nvPr/>
              </p:nvPicPr>
              <p:blipFill>
                <a:blip r:embed="rId1152"/>
                <a:stretch>
                  <a:fillRect/>
                </a:stretch>
              </p:blipFill>
              <p:spPr>
                <a:xfrm>
                  <a:off x="7527207" y="4149262"/>
                  <a:ext cx="1195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153">
              <p14:nvContentPartPr>
                <p14:cNvPr id="252" name="Freihand 251">
                  <a:extLst>
                    <a:ext uri="{FF2B5EF4-FFF2-40B4-BE49-F238E27FC236}">
                      <a16:creationId xmlns:a16="http://schemas.microsoft.com/office/drawing/2014/main" id="{7581ABD7-F077-AAC0-CB98-52E54E2898B4}"/>
                    </a:ext>
                  </a:extLst>
                </p14:cNvPr>
                <p14:cNvContentPartPr/>
                <p14:nvPr/>
              </p14:nvContentPartPr>
              <p14:xfrm>
                <a:off x="7814847" y="4190302"/>
                <a:ext cx="19080" cy="135720"/>
              </p14:xfrm>
            </p:contentPart>
          </mc:Choice>
          <mc:Fallback>
            <p:pic>
              <p:nvPicPr>
                <p:cNvPr id="252" name="Freihand 251">
                  <a:extLst>
                    <a:ext uri="{FF2B5EF4-FFF2-40B4-BE49-F238E27FC236}">
                      <a16:creationId xmlns:a16="http://schemas.microsoft.com/office/drawing/2014/main" id="{7581ABD7-F077-AAC0-CB98-52E54E2898B4}"/>
                    </a:ext>
                  </a:extLst>
                </p:cNvPr>
                <p:cNvPicPr/>
                <p:nvPr/>
              </p:nvPicPr>
              <p:blipFill>
                <a:blip r:embed="rId1154"/>
                <a:stretch>
                  <a:fillRect/>
                </a:stretch>
              </p:blipFill>
              <p:spPr>
                <a:xfrm>
                  <a:off x="7810527" y="4185982"/>
                  <a:ext cx="277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155">
              <p14:nvContentPartPr>
                <p14:cNvPr id="253" name="Freihand 252">
                  <a:extLst>
                    <a:ext uri="{FF2B5EF4-FFF2-40B4-BE49-F238E27FC236}">
                      <a16:creationId xmlns:a16="http://schemas.microsoft.com/office/drawing/2014/main" id="{CD03B593-557B-9222-83EF-06B51AA1DF97}"/>
                    </a:ext>
                  </a:extLst>
                </p14:cNvPr>
                <p14:cNvContentPartPr/>
                <p14:nvPr/>
              </p14:nvContentPartPr>
              <p14:xfrm>
                <a:off x="7776687" y="4221262"/>
                <a:ext cx="91080" cy="11880"/>
              </p14:xfrm>
            </p:contentPart>
          </mc:Choice>
          <mc:Fallback>
            <p:pic>
              <p:nvPicPr>
                <p:cNvPr id="253" name="Freihand 252">
                  <a:extLst>
                    <a:ext uri="{FF2B5EF4-FFF2-40B4-BE49-F238E27FC236}">
                      <a16:creationId xmlns:a16="http://schemas.microsoft.com/office/drawing/2014/main" id="{CD03B593-557B-9222-83EF-06B51AA1DF97}"/>
                    </a:ext>
                  </a:extLst>
                </p:cNvPr>
                <p:cNvPicPr/>
                <p:nvPr/>
              </p:nvPicPr>
              <p:blipFill>
                <a:blip r:embed="rId1156"/>
                <a:stretch>
                  <a:fillRect/>
                </a:stretch>
              </p:blipFill>
              <p:spPr>
                <a:xfrm>
                  <a:off x="7772367" y="4216942"/>
                  <a:ext cx="997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157">
              <p14:nvContentPartPr>
                <p14:cNvPr id="254" name="Freihand 253">
                  <a:extLst>
                    <a:ext uri="{FF2B5EF4-FFF2-40B4-BE49-F238E27FC236}">
                      <a16:creationId xmlns:a16="http://schemas.microsoft.com/office/drawing/2014/main" id="{836ED486-E322-4173-AD1E-F63D1BCF34BD}"/>
                    </a:ext>
                  </a:extLst>
                </p14:cNvPr>
                <p14:cNvContentPartPr/>
                <p14:nvPr/>
              </p14:nvContentPartPr>
              <p14:xfrm>
                <a:off x="7963887" y="4140622"/>
                <a:ext cx="241920" cy="148320"/>
              </p14:xfrm>
            </p:contentPart>
          </mc:Choice>
          <mc:Fallback>
            <p:pic>
              <p:nvPicPr>
                <p:cNvPr id="254" name="Freihand 253">
                  <a:extLst>
                    <a:ext uri="{FF2B5EF4-FFF2-40B4-BE49-F238E27FC236}">
                      <a16:creationId xmlns:a16="http://schemas.microsoft.com/office/drawing/2014/main" id="{836ED486-E322-4173-AD1E-F63D1BCF34BD}"/>
                    </a:ext>
                  </a:extLst>
                </p:cNvPr>
                <p:cNvPicPr/>
                <p:nvPr/>
              </p:nvPicPr>
              <p:blipFill>
                <a:blip r:embed="rId1158"/>
                <a:stretch>
                  <a:fillRect/>
                </a:stretch>
              </p:blipFill>
              <p:spPr>
                <a:xfrm>
                  <a:off x="7959567" y="4136302"/>
                  <a:ext cx="2505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159">
              <p14:nvContentPartPr>
                <p14:cNvPr id="255" name="Freihand 254">
                  <a:extLst>
                    <a:ext uri="{FF2B5EF4-FFF2-40B4-BE49-F238E27FC236}">
                      <a16:creationId xmlns:a16="http://schemas.microsoft.com/office/drawing/2014/main" id="{18309F43-632D-3F54-60AD-94D1E7A90154}"/>
                    </a:ext>
                  </a:extLst>
                </p14:cNvPr>
                <p14:cNvContentPartPr/>
                <p14:nvPr/>
              </p14:nvContentPartPr>
              <p14:xfrm>
                <a:off x="8248287" y="4154302"/>
                <a:ext cx="97200" cy="80280"/>
              </p14:xfrm>
            </p:contentPart>
          </mc:Choice>
          <mc:Fallback>
            <p:pic>
              <p:nvPicPr>
                <p:cNvPr id="255" name="Freihand 254">
                  <a:extLst>
                    <a:ext uri="{FF2B5EF4-FFF2-40B4-BE49-F238E27FC236}">
                      <a16:creationId xmlns:a16="http://schemas.microsoft.com/office/drawing/2014/main" id="{18309F43-632D-3F54-60AD-94D1E7A90154}"/>
                    </a:ext>
                  </a:extLst>
                </p:cNvPr>
                <p:cNvPicPr/>
                <p:nvPr/>
              </p:nvPicPr>
              <p:blipFill>
                <a:blip r:embed="rId1160"/>
                <a:stretch>
                  <a:fillRect/>
                </a:stretch>
              </p:blipFill>
              <p:spPr>
                <a:xfrm>
                  <a:off x="8243967" y="4149982"/>
                  <a:ext cx="1058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161">
              <p14:nvContentPartPr>
                <p14:cNvPr id="256" name="Freihand 255">
                  <a:extLst>
                    <a:ext uri="{FF2B5EF4-FFF2-40B4-BE49-F238E27FC236}">
                      <a16:creationId xmlns:a16="http://schemas.microsoft.com/office/drawing/2014/main" id="{DC80FDF4-BD34-366D-952B-58B6A9B2DE5D}"/>
                    </a:ext>
                  </a:extLst>
                </p14:cNvPr>
                <p14:cNvContentPartPr/>
                <p14:nvPr/>
              </p14:nvContentPartPr>
              <p14:xfrm>
                <a:off x="8411367" y="4046302"/>
                <a:ext cx="46440" cy="168480"/>
              </p14:xfrm>
            </p:contentPart>
          </mc:Choice>
          <mc:Fallback>
            <p:pic>
              <p:nvPicPr>
                <p:cNvPr id="256" name="Freihand 255">
                  <a:extLst>
                    <a:ext uri="{FF2B5EF4-FFF2-40B4-BE49-F238E27FC236}">
                      <a16:creationId xmlns:a16="http://schemas.microsoft.com/office/drawing/2014/main" id="{DC80FDF4-BD34-366D-952B-58B6A9B2DE5D}"/>
                    </a:ext>
                  </a:extLst>
                </p:cNvPr>
                <p:cNvPicPr/>
                <p:nvPr/>
              </p:nvPicPr>
              <p:blipFill>
                <a:blip r:embed="rId1162"/>
                <a:stretch>
                  <a:fillRect/>
                </a:stretch>
              </p:blipFill>
              <p:spPr>
                <a:xfrm>
                  <a:off x="8407047" y="4041982"/>
                  <a:ext cx="55080" cy="177120"/>
                </a:xfrm>
                <a:prstGeom prst="rect">
                  <a:avLst/>
                </a:prstGeom>
              </p:spPr>
            </p:pic>
          </mc:Fallback>
        </mc:AlternateContent>
      </p:grpSp>
      <p:grpSp>
        <p:nvGrpSpPr>
          <p:cNvPr id="268" name="Gruppieren 267">
            <a:extLst>
              <a:ext uri="{FF2B5EF4-FFF2-40B4-BE49-F238E27FC236}">
                <a16:creationId xmlns:a16="http://schemas.microsoft.com/office/drawing/2014/main" id="{584990BC-8F06-1D41-A6E6-5456BC7CA033}"/>
              </a:ext>
            </a:extLst>
          </p:cNvPr>
          <p:cNvGrpSpPr/>
          <p:nvPr/>
        </p:nvGrpSpPr>
        <p:grpSpPr>
          <a:xfrm>
            <a:off x="5349207" y="4632742"/>
            <a:ext cx="277200" cy="176760"/>
            <a:chOff x="5349207" y="4632742"/>
            <a:chExt cx="277200" cy="176760"/>
          </a:xfrm>
        </p:grpSpPr>
        <mc:AlternateContent xmlns:mc="http://schemas.openxmlformats.org/markup-compatibility/2006">
          <mc:Choice xmlns:p14="http://schemas.microsoft.com/office/powerpoint/2010/main" Requires="p14">
            <p:contentPart p14:bwMode="auto" r:id="rId1163">
              <p14:nvContentPartPr>
                <p14:cNvPr id="258" name="Freihand 257">
                  <a:extLst>
                    <a:ext uri="{FF2B5EF4-FFF2-40B4-BE49-F238E27FC236}">
                      <a16:creationId xmlns:a16="http://schemas.microsoft.com/office/drawing/2014/main" id="{EF01B8A3-3DA9-907C-28DB-00EF08E5254F}"/>
                    </a:ext>
                  </a:extLst>
                </p14:cNvPr>
                <p14:cNvContentPartPr/>
                <p14:nvPr/>
              </p14:nvContentPartPr>
              <p14:xfrm>
                <a:off x="5349207" y="4661902"/>
                <a:ext cx="150480" cy="15840"/>
              </p14:xfrm>
            </p:contentPart>
          </mc:Choice>
          <mc:Fallback>
            <p:pic>
              <p:nvPicPr>
                <p:cNvPr id="258" name="Freihand 257">
                  <a:extLst>
                    <a:ext uri="{FF2B5EF4-FFF2-40B4-BE49-F238E27FC236}">
                      <a16:creationId xmlns:a16="http://schemas.microsoft.com/office/drawing/2014/main" id="{EF01B8A3-3DA9-907C-28DB-00EF08E5254F}"/>
                    </a:ext>
                  </a:extLst>
                </p:cNvPr>
                <p:cNvPicPr/>
                <p:nvPr/>
              </p:nvPicPr>
              <p:blipFill>
                <a:blip r:embed="rId1164"/>
                <a:stretch>
                  <a:fillRect/>
                </a:stretch>
              </p:blipFill>
              <p:spPr>
                <a:xfrm>
                  <a:off x="5344887" y="4657582"/>
                  <a:ext cx="1591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165">
              <p14:nvContentPartPr>
                <p14:cNvPr id="259" name="Freihand 258">
                  <a:extLst>
                    <a:ext uri="{FF2B5EF4-FFF2-40B4-BE49-F238E27FC236}">
                      <a16:creationId xmlns:a16="http://schemas.microsoft.com/office/drawing/2014/main" id="{BE6EF4F1-92DE-2E6F-54E5-AE37499EEBAC}"/>
                    </a:ext>
                  </a:extLst>
                </p14:cNvPr>
                <p14:cNvContentPartPr/>
                <p14:nvPr/>
              </p14:nvContentPartPr>
              <p14:xfrm>
                <a:off x="5370447" y="4632742"/>
                <a:ext cx="255960" cy="176760"/>
              </p14:xfrm>
            </p:contentPart>
          </mc:Choice>
          <mc:Fallback>
            <p:pic>
              <p:nvPicPr>
                <p:cNvPr id="259" name="Freihand 258">
                  <a:extLst>
                    <a:ext uri="{FF2B5EF4-FFF2-40B4-BE49-F238E27FC236}">
                      <a16:creationId xmlns:a16="http://schemas.microsoft.com/office/drawing/2014/main" id="{BE6EF4F1-92DE-2E6F-54E5-AE37499EEBAC}"/>
                    </a:ext>
                  </a:extLst>
                </p:cNvPr>
                <p:cNvPicPr/>
                <p:nvPr/>
              </p:nvPicPr>
              <p:blipFill>
                <a:blip r:embed="rId1166"/>
                <a:stretch>
                  <a:fillRect/>
                </a:stretch>
              </p:blipFill>
              <p:spPr>
                <a:xfrm>
                  <a:off x="5366127" y="4628422"/>
                  <a:ext cx="264600" cy="185400"/>
                </a:xfrm>
                <a:prstGeom prst="rect">
                  <a:avLst/>
                </a:prstGeom>
              </p:spPr>
            </p:pic>
          </mc:Fallback>
        </mc:AlternateContent>
      </p:grpSp>
      <p:grpSp>
        <p:nvGrpSpPr>
          <p:cNvPr id="267" name="Gruppieren 266">
            <a:extLst>
              <a:ext uri="{FF2B5EF4-FFF2-40B4-BE49-F238E27FC236}">
                <a16:creationId xmlns:a16="http://schemas.microsoft.com/office/drawing/2014/main" id="{ADF88B5F-BDC8-6FCE-2F82-284BA3D32433}"/>
              </a:ext>
            </a:extLst>
          </p:cNvPr>
          <p:cNvGrpSpPr/>
          <p:nvPr/>
        </p:nvGrpSpPr>
        <p:grpSpPr>
          <a:xfrm>
            <a:off x="5990727" y="4556062"/>
            <a:ext cx="710280" cy="145440"/>
            <a:chOff x="5990727" y="4556062"/>
            <a:chExt cx="710280" cy="145440"/>
          </a:xfrm>
        </p:grpSpPr>
        <mc:AlternateContent xmlns:mc="http://schemas.openxmlformats.org/markup-compatibility/2006">
          <mc:Choice xmlns:p14="http://schemas.microsoft.com/office/powerpoint/2010/main" Requires="p14">
            <p:contentPart p14:bwMode="auto" r:id="rId1167">
              <p14:nvContentPartPr>
                <p14:cNvPr id="260" name="Freihand 259">
                  <a:extLst>
                    <a:ext uri="{FF2B5EF4-FFF2-40B4-BE49-F238E27FC236}">
                      <a16:creationId xmlns:a16="http://schemas.microsoft.com/office/drawing/2014/main" id="{56DB459F-C8F0-50F4-DA5D-5586AEED9BF9}"/>
                    </a:ext>
                  </a:extLst>
                </p14:cNvPr>
                <p14:cNvContentPartPr/>
                <p14:nvPr/>
              </p14:nvContentPartPr>
              <p14:xfrm>
                <a:off x="5990727" y="4580182"/>
                <a:ext cx="81720" cy="100800"/>
              </p14:xfrm>
            </p:contentPart>
          </mc:Choice>
          <mc:Fallback>
            <p:pic>
              <p:nvPicPr>
                <p:cNvPr id="260" name="Freihand 259">
                  <a:extLst>
                    <a:ext uri="{FF2B5EF4-FFF2-40B4-BE49-F238E27FC236}">
                      <a16:creationId xmlns:a16="http://schemas.microsoft.com/office/drawing/2014/main" id="{56DB459F-C8F0-50F4-DA5D-5586AEED9BF9}"/>
                    </a:ext>
                  </a:extLst>
                </p:cNvPr>
                <p:cNvPicPr/>
                <p:nvPr/>
              </p:nvPicPr>
              <p:blipFill>
                <a:blip r:embed="rId1168"/>
                <a:stretch>
                  <a:fillRect/>
                </a:stretch>
              </p:blipFill>
              <p:spPr>
                <a:xfrm>
                  <a:off x="5986407" y="4575862"/>
                  <a:ext cx="903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169">
              <p14:nvContentPartPr>
                <p14:cNvPr id="261" name="Freihand 260">
                  <a:extLst>
                    <a:ext uri="{FF2B5EF4-FFF2-40B4-BE49-F238E27FC236}">
                      <a16:creationId xmlns:a16="http://schemas.microsoft.com/office/drawing/2014/main" id="{E024ABF3-672C-22C6-9D59-F2688F4BF68D}"/>
                    </a:ext>
                  </a:extLst>
                </p14:cNvPr>
                <p14:cNvContentPartPr/>
                <p14:nvPr/>
              </p14:nvContentPartPr>
              <p14:xfrm>
                <a:off x="6139047" y="4623742"/>
                <a:ext cx="93240" cy="60840"/>
              </p14:xfrm>
            </p:contentPart>
          </mc:Choice>
          <mc:Fallback>
            <p:pic>
              <p:nvPicPr>
                <p:cNvPr id="261" name="Freihand 260">
                  <a:extLst>
                    <a:ext uri="{FF2B5EF4-FFF2-40B4-BE49-F238E27FC236}">
                      <a16:creationId xmlns:a16="http://schemas.microsoft.com/office/drawing/2014/main" id="{E024ABF3-672C-22C6-9D59-F2688F4BF68D}"/>
                    </a:ext>
                  </a:extLst>
                </p:cNvPr>
                <p:cNvPicPr/>
                <p:nvPr/>
              </p:nvPicPr>
              <p:blipFill>
                <a:blip r:embed="rId1170"/>
                <a:stretch>
                  <a:fillRect/>
                </a:stretch>
              </p:blipFill>
              <p:spPr>
                <a:xfrm>
                  <a:off x="6134727" y="4619422"/>
                  <a:ext cx="1018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171">
              <p14:nvContentPartPr>
                <p14:cNvPr id="262" name="Freihand 261">
                  <a:extLst>
                    <a:ext uri="{FF2B5EF4-FFF2-40B4-BE49-F238E27FC236}">
                      <a16:creationId xmlns:a16="http://schemas.microsoft.com/office/drawing/2014/main" id="{8035C85C-8D70-42CB-F18A-0D0C407B55DC}"/>
                    </a:ext>
                  </a:extLst>
                </p14:cNvPr>
                <p14:cNvContentPartPr/>
                <p14:nvPr/>
              </p14:nvContentPartPr>
              <p14:xfrm>
                <a:off x="6267207" y="4623022"/>
                <a:ext cx="118800" cy="78480"/>
              </p14:xfrm>
            </p:contentPart>
          </mc:Choice>
          <mc:Fallback>
            <p:pic>
              <p:nvPicPr>
                <p:cNvPr id="262" name="Freihand 261">
                  <a:extLst>
                    <a:ext uri="{FF2B5EF4-FFF2-40B4-BE49-F238E27FC236}">
                      <a16:creationId xmlns:a16="http://schemas.microsoft.com/office/drawing/2014/main" id="{8035C85C-8D70-42CB-F18A-0D0C407B55DC}"/>
                    </a:ext>
                  </a:extLst>
                </p:cNvPr>
                <p:cNvPicPr/>
                <p:nvPr/>
              </p:nvPicPr>
              <p:blipFill>
                <a:blip r:embed="rId1172"/>
                <a:stretch>
                  <a:fillRect/>
                </a:stretch>
              </p:blipFill>
              <p:spPr>
                <a:xfrm>
                  <a:off x="6262887" y="4618702"/>
                  <a:ext cx="1274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173">
              <p14:nvContentPartPr>
                <p14:cNvPr id="263" name="Freihand 262">
                  <a:extLst>
                    <a:ext uri="{FF2B5EF4-FFF2-40B4-BE49-F238E27FC236}">
                      <a16:creationId xmlns:a16="http://schemas.microsoft.com/office/drawing/2014/main" id="{0F46134A-26B6-E957-AE27-DE2CCD9D9C04}"/>
                    </a:ext>
                  </a:extLst>
                </p14:cNvPr>
                <p14:cNvContentPartPr/>
                <p14:nvPr/>
              </p14:nvContentPartPr>
              <p14:xfrm>
                <a:off x="6475287" y="4625902"/>
                <a:ext cx="78840" cy="60120"/>
              </p14:xfrm>
            </p:contentPart>
          </mc:Choice>
          <mc:Fallback>
            <p:pic>
              <p:nvPicPr>
                <p:cNvPr id="263" name="Freihand 262">
                  <a:extLst>
                    <a:ext uri="{FF2B5EF4-FFF2-40B4-BE49-F238E27FC236}">
                      <a16:creationId xmlns:a16="http://schemas.microsoft.com/office/drawing/2014/main" id="{0F46134A-26B6-E957-AE27-DE2CCD9D9C04}"/>
                    </a:ext>
                  </a:extLst>
                </p:cNvPr>
                <p:cNvPicPr/>
                <p:nvPr/>
              </p:nvPicPr>
              <p:blipFill>
                <a:blip r:embed="rId1174"/>
                <a:stretch>
                  <a:fillRect/>
                </a:stretch>
              </p:blipFill>
              <p:spPr>
                <a:xfrm>
                  <a:off x="6470967" y="4621582"/>
                  <a:ext cx="874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175">
              <p14:nvContentPartPr>
                <p14:cNvPr id="264" name="Freihand 263">
                  <a:extLst>
                    <a:ext uri="{FF2B5EF4-FFF2-40B4-BE49-F238E27FC236}">
                      <a16:creationId xmlns:a16="http://schemas.microsoft.com/office/drawing/2014/main" id="{3529D6D6-FE98-9B82-7F17-7B8F75DEF7BB}"/>
                    </a:ext>
                  </a:extLst>
                </p14:cNvPr>
                <p14:cNvContentPartPr/>
                <p14:nvPr/>
              </p14:nvContentPartPr>
              <p14:xfrm>
                <a:off x="6641967" y="4556062"/>
                <a:ext cx="59040" cy="134640"/>
              </p14:xfrm>
            </p:contentPart>
          </mc:Choice>
          <mc:Fallback>
            <p:pic>
              <p:nvPicPr>
                <p:cNvPr id="264" name="Freihand 263">
                  <a:extLst>
                    <a:ext uri="{FF2B5EF4-FFF2-40B4-BE49-F238E27FC236}">
                      <a16:creationId xmlns:a16="http://schemas.microsoft.com/office/drawing/2014/main" id="{3529D6D6-FE98-9B82-7F17-7B8F75DEF7BB}"/>
                    </a:ext>
                  </a:extLst>
                </p:cNvPr>
                <p:cNvPicPr/>
                <p:nvPr/>
              </p:nvPicPr>
              <p:blipFill>
                <a:blip r:embed="rId1176"/>
                <a:stretch>
                  <a:fillRect/>
                </a:stretch>
              </p:blipFill>
              <p:spPr>
                <a:xfrm>
                  <a:off x="6637647" y="4551742"/>
                  <a:ext cx="67680" cy="143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77">
            <p14:nvContentPartPr>
              <p14:cNvPr id="265" name="Freihand 264">
                <a:extLst>
                  <a:ext uri="{FF2B5EF4-FFF2-40B4-BE49-F238E27FC236}">
                    <a16:creationId xmlns:a16="http://schemas.microsoft.com/office/drawing/2014/main" id="{6C69D81A-D141-2EB3-01EC-072ACA8C0895}"/>
                  </a:ext>
                </a:extLst>
              </p14:cNvPr>
              <p14:cNvContentPartPr/>
              <p14:nvPr/>
            </p14:nvContentPartPr>
            <p14:xfrm>
              <a:off x="6920967" y="4657582"/>
              <a:ext cx="162720" cy="59040"/>
            </p14:xfrm>
          </p:contentPart>
        </mc:Choice>
        <mc:Fallback>
          <p:pic>
            <p:nvPicPr>
              <p:cNvPr id="265" name="Freihand 264">
                <a:extLst>
                  <a:ext uri="{FF2B5EF4-FFF2-40B4-BE49-F238E27FC236}">
                    <a16:creationId xmlns:a16="http://schemas.microsoft.com/office/drawing/2014/main" id="{6C69D81A-D141-2EB3-01EC-072ACA8C0895}"/>
                  </a:ext>
                </a:extLst>
              </p:cNvPr>
              <p:cNvPicPr/>
              <p:nvPr/>
            </p:nvPicPr>
            <p:blipFill>
              <a:blip r:embed="rId1178"/>
              <a:stretch>
                <a:fillRect/>
              </a:stretch>
            </p:blipFill>
            <p:spPr>
              <a:xfrm>
                <a:off x="6916647" y="4653262"/>
                <a:ext cx="1713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179">
            <p14:nvContentPartPr>
              <p14:cNvPr id="266" name="Freihand 265">
                <a:extLst>
                  <a:ext uri="{FF2B5EF4-FFF2-40B4-BE49-F238E27FC236}">
                    <a16:creationId xmlns:a16="http://schemas.microsoft.com/office/drawing/2014/main" id="{3F90FE2C-051D-5738-424A-C60522B0A706}"/>
                  </a:ext>
                </a:extLst>
              </p14:cNvPr>
              <p14:cNvContentPartPr/>
              <p14:nvPr/>
            </p14:nvContentPartPr>
            <p14:xfrm>
              <a:off x="7389687" y="4610782"/>
              <a:ext cx="149760" cy="122760"/>
            </p14:xfrm>
          </p:contentPart>
        </mc:Choice>
        <mc:Fallback>
          <p:pic>
            <p:nvPicPr>
              <p:cNvPr id="266" name="Freihand 265">
                <a:extLst>
                  <a:ext uri="{FF2B5EF4-FFF2-40B4-BE49-F238E27FC236}">
                    <a16:creationId xmlns:a16="http://schemas.microsoft.com/office/drawing/2014/main" id="{3F90FE2C-051D-5738-424A-C60522B0A706}"/>
                  </a:ext>
                </a:extLst>
              </p:cNvPr>
              <p:cNvPicPr/>
              <p:nvPr/>
            </p:nvPicPr>
            <p:blipFill>
              <a:blip r:embed="rId1180"/>
              <a:stretch>
                <a:fillRect/>
              </a:stretch>
            </p:blipFill>
            <p:spPr>
              <a:xfrm>
                <a:off x="7385367" y="4606462"/>
                <a:ext cx="158400" cy="131400"/>
              </a:xfrm>
              <a:prstGeom prst="rect">
                <a:avLst/>
              </a:prstGeom>
            </p:spPr>
          </p:pic>
        </mc:Fallback>
      </mc:AlternateContent>
      <p:grpSp>
        <p:nvGrpSpPr>
          <p:cNvPr id="275" name="Gruppieren 274">
            <a:extLst>
              <a:ext uri="{FF2B5EF4-FFF2-40B4-BE49-F238E27FC236}">
                <a16:creationId xmlns:a16="http://schemas.microsoft.com/office/drawing/2014/main" id="{89AC5880-BB1B-7E4E-E384-887DFFAF67CE}"/>
              </a:ext>
            </a:extLst>
          </p:cNvPr>
          <p:cNvGrpSpPr/>
          <p:nvPr/>
        </p:nvGrpSpPr>
        <p:grpSpPr>
          <a:xfrm>
            <a:off x="7305807" y="4905262"/>
            <a:ext cx="437760" cy="237960"/>
            <a:chOff x="7305807" y="4905262"/>
            <a:chExt cx="437760" cy="237960"/>
          </a:xfrm>
        </p:grpSpPr>
        <mc:AlternateContent xmlns:mc="http://schemas.openxmlformats.org/markup-compatibility/2006">
          <mc:Choice xmlns:p14="http://schemas.microsoft.com/office/powerpoint/2010/main" Requires="p14">
            <p:contentPart p14:bwMode="auto" r:id="rId1181">
              <p14:nvContentPartPr>
                <p14:cNvPr id="272" name="Freihand 271">
                  <a:extLst>
                    <a:ext uri="{FF2B5EF4-FFF2-40B4-BE49-F238E27FC236}">
                      <a16:creationId xmlns:a16="http://schemas.microsoft.com/office/drawing/2014/main" id="{5CE96539-8F9F-D312-0488-80442C46BFE1}"/>
                    </a:ext>
                  </a:extLst>
                </p14:cNvPr>
                <p14:cNvContentPartPr/>
                <p14:nvPr/>
              </p14:nvContentPartPr>
              <p14:xfrm>
                <a:off x="7305807" y="4970782"/>
                <a:ext cx="140040" cy="122400"/>
              </p14:xfrm>
            </p:contentPart>
          </mc:Choice>
          <mc:Fallback>
            <p:pic>
              <p:nvPicPr>
                <p:cNvPr id="272" name="Freihand 271">
                  <a:extLst>
                    <a:ext uri="{FF2B5EF4-FFF2-40B4-BE49-F238E27FC236}">
                      <a16:creationId xmlns:a16="http://schemas.microsoft.com/office/drawing/2014/main" id="{5CE96539-8F9F-D312-0488-80442C46BFE1}"/>
                    </a:ext>
                  </a:extLst>
                </p:cNvPr>
                <p:cNvPicPr/>
                <p:nvPr/>
              </p:nvPicPr>
              <p:blipFill>
                <a:blip r:embed="rId1182"/>
                <a:stretch>
                  <a:fillRect/>
                </a:stretch>
              </p:blipFill>
              <p:spPr>
                <a:xfrm>
                  <a:off x="7301487" y="4966462"/>
                  <a:ext cx="1486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183">
              <p14:nvContentPartPr>
                <p14:cNvPr id="273" name="Freihand 272">
                  <a:extLst>
                    <a:ext uri="{FF2B5EF4-FFF2-40B4-BE49-F238E27FC236}">
                      <a16:creationId xmlns:a16="http://schemas.microsoft.com/office/drawing/2014/main" id="{95DF0EEA-4331-490E-F7D8-A767A3B41D64}"/>
                    </a:ext>
                  </a:extLst>
                </p14:cNvPr>
                <p14:cNvContentPartPr/>
                <p14:nvPr/>
              </p14:nvContentPartPr>
              <p14:xfrm>
                <a:off x="7574727" y="4987342"/>
                <a:ext cx="88200" cy="124200"/>
              </p14:xfrm>
            </p:contentPart>
          </mc:Choice>
          <mc:Fallback>
            <p:pic>
              <p:nvPicPr>
                <p:cNvPr id="273" name="Freihand 272">
                  <a:extLst>
                    <a:ext uri="{FF2B5EF4-FFF2-40B4-BE49-F238E27FC236}">
                      <a16:creationId xmlns:a16="http://schemas.microsoft.com/office/drawing/2014/main" id="{95DF0EEA-4331-490E-F7D8-A767A3B41D64}"/>
                    </a:ext>
                  </a:extLst>
                </p:cNvPr>
                <p:cNvPicPr/>
                <p:nvPr/>
              </p:nvPicPr>
              <p:blipFill>
                <a:blip r:embed="rId1184"/>
                <a:stretch>
                  <a:fillRect/>
                </a:stretch>
              </p:blipFill>
              <p:spPr>
                <a:xfrm>
                  <a:off x="7570407" y="4983022"/>
                  <a:ext cx="968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185">
              <p14:nvContentPartPr>
                <p14:cNvPr id="274" name="Freihand 273">
                  <a:extLst>
                    <a:ext uri="{FF2B5EF4-FFF2-40B4-BE49-F238E27FC236}">
                      <a16:creationId xmlns:a16="http://schemas.microsoft.com/office/drawing/2014/main" id="{720C4260-E7F0-D667-B91E-5D4D63502735}"/>
                    </a:ext>
                  </a:extLst>
                </p14:cNvPr>
                <p14:cNvContentPartPr/>
                <p14:nvPr/>
              </p14:nvContentPartPr>
              <p14:xfrm>
                <a:off x="7476087" y="4905262"/>
                <a:ext cx="267480" cy="237960"/>
              </p14:xfrm>
            </p:contentPart>
          </mc:Choice>
          <mc:Fallback>
            <p:pic>
              <p:nvPicPr>
                <p:cNvPr id="274" name="Freihand 273">
                  <a:extLst>
                    <a:ext uri="{FF2B5EF4-FFF2-40B4-BE49-F238E27FC236}">
                      <a16:creationId xmlns:a16="http://schemas.microsoft.com/office/drawing/2014/main" id="{720C4260-E7F0-D667-B91E-5D4D63502735}"/>
                    </a:ext>
                  </a:extLst>
                </p:cNvPr>
                <p:cNvPicPr/>
                <p:nvPr/>
              </p:nvPicPr>
              <p:blipFill>
                <a:blip r:embed="rId1186"/>
                <a:stretch>
                  <a:fillRect/>
                </a:stretch>
              </p:blipFill>
              <p:spPr>
                <a:xfrm>
                  <a:off x="7471767" y="4900942"/>
                  <a:ext cx="276120" cy="246600"/>
                </a:xfrm>
                <a:prstGeom prst="rect">
                  <a:avLst/>
                </a:prstGeom>
              </p:spPr>
            </p:pic>
          </mc:Fallback>
        </mc:AlternateContent>
      </p:grpSp>
      <p:grpSp>
        <p:nvGrpSpPr>
          <p:cNvPr id="289" name="Gruppieren 288">
            <a:extLst>
              <a:ext uri="{FF2B5EF4-FFF2-40B4-BE49-F238E27FC236}">
                <a16:creationId xmlns:a16="http://schemas.microsoft.com/office/drawing/2014/main" id="{6F5C9EF0-DDE0-614E-DF0E-2F5DEFA893F9}"/>
              </a:ext>
            </a:extLst>
          </p:cNvPr>
          <p:cNvGrpSpPr/>
          <p:nvPr/>
        </p:nvGrpSpPr>
        <p:grpSpPr>
          <a:xfrm>
            <a:off x="6564567" y="5566942"/>
            <a:ext cx="360360" cy="252720"/>
            <a:chOff x="6564567" y="5566942"/>
            <a:chExt cx="360360" cy="252720"/>
          </a:xfrm>
        </p:grpSpPr>
        <mc:AlternateContent xmlns:mc="http://schemas.openxmlformats.org/markup-compatibility/2006">
          <mc:Choice xmlns:p14="http://schemas.microsoft.com/office/powerpoint/2010/main" Requires="p14">
            <p:contentPart p14:bwMode="auto" r:id="rId1187">
              <p14:nvContentPartPr>
                <p14:cNvPr id="282" name="Freihand 281">
                  <a:extLst>
                    <a:ext uri="{FF2B5EF4-FFF2-40B4-BE49-F238E27FC236}">
                      <a16:creationId xmlns:a16="http://schemas.microsoft.com/office/drawing/2014/main" id="{8E260FAD-79AA-C3DE-24DA-83F7011124FB}"/>
                    </a:ext>
                  </a:extLst>
                </p14:cNvPr>
                <p14:cNvContentPartPr/>
                <p14:nvPr/>
              </p14:nvContentPartPr>
              <p14:xfrm>
                <a:off x="6564567" y="5566942"/>
                <a:ext cx="109440" cy="217440"/>
              </p14:xfrm>
            </p:contentPart>
          </mc:Choice>
          <mc:Fallback>
            <p:pic>
              <p:nvPicPr>
                <p:cNvPr id="282" name="Freihand 281">
                  <a:extLst>
                    <a:ext uri="{FF2B5EF4-FFF2-40B4-BE49-F238E27FC236}">
                      <a16:creationId xmlns:a16="http://schemas.microsoft.com/office/drawing/2014/main" id="{8E260FAD-79AA-C3DE-24DA-83F7011124FB}"/>
                    </a:ext>
                  </a:extLst>
                </p:cNvPr>
                <p:cNvPicPr/>
                <p:nvPr/>
              </p:nvPicPr>
              <p:blipFill>
                <a:blip r:embed="rId1188"/>
                <a:stretch>
                  <a:fillRect/>
                </a:stretch>
              </p:blipFill>
              <p:spPr>
                <a:xfrm>
                  <a:off x="6560247" y="5562622"/>
                  <a:ext cx="11808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189">
              <p14:nvContentPartPr>
                <p14:cNvPr id="283" name="Freihand 282">
                  <a:extLst>
                    <a:ext uri="{FF2B5EF4-FFF2-40B4-BE49-F238E27FC236}">
                      <a16:creationId xmlns:a16="http://schemas.microsoft.com/office/drawing/2014/main" id="{96C34D1A-B124-704F-EB9F-AC2BCD9FC424}"/>
                    </a:ext>
                  </a:extLst>
                </p14:cNvPr>
                <p14:cNvContentPartPr/>
                <p14:nvPr/>
              </p14:nvContentPartPr>
              <p14:xfrm>
                <a:off x="6713247" y="5661262"/>
                <a:ext cx="38880" cy="136440"/>
              </p14:xfrm>
            </p:contentPart>
          </mc:Choice>
          <mc:Fallback>
            <p:pic>
              <p:nvPicPr>
                <p:cNvPr id="283" name="Freihand 282">
                  <a:extLst>
                    <a:ext uri="{FF2B5EF4-FFF2-40B4-BE49-F238E27FC236}">
                      <a16:creationId xmlns:a16="http://schemas.microsoft.com/office/drawing/2014/main" id="{96C34D1A-B124-704F-EB9F-AC2BCD9FC424}"/>
                    </a:ext>
                  </a:extLst>
                </p:cNvPr>
                <p:cNvPicPr/>
                <p:nvPr/>
              </p:nvPicPr>
              <p:blipFill>
                <a:blip r:embed="rId1190"/>
                <a:stretch>
                  <a:fillRect/>
                </a:stretch>
              </p:blipFill>
              <p:spPr>
                <a:xfrm>
                  <a:off x="6708927" y="5656942"/>
                  <a:ext cx="475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191">
              <p14:nvContentPartPr>
                <p14:cNvPr id="284" name="Freihand 283">
                  <a:extLst>
                    <a:ext uri="{FF2B5EF4-FFF2-40B4-BE49-F238E27FC236}">
                      <a16:creationId xmlns:a16="http://schemas.microsoft.com/office/drawing/2014/main" id="{6474CF3B-CA0C-2FF2-9FD5-658A0BABD8DC}"/>
                    </a:ext>
                  </a:extLst>
                </p14:cNvPr>
                <p14:cNvContentPartPr/>
                <p14:nvPr/>
              </p14:nvContentPartPr>
              <p14:xfrm>
                <a:off x="6725127" y="5651542"/>
                <a:ext cx="67320" cy="168120"/>
              </p14:xfrm>
            </p:contentPart>
          </mc:Choice>
          <mc:Fallback>
            <p:pic>
              <p:nvPicPr>
                <p:cNvPr id="284" name="Freihand 283">
                  <a:extLst>
                    <a:ext uri="{FF2B5EF4-FFF2-40B4-BE49-F238E27FC236}">
                      <a16:creationId xmlns:a16="http://schemas.microsoft.com/office/drawing/2014/main" id="{6474CF3B-CA0C-2FF2-9FD5-658A0BABD8DC}"/>
                    </a:ext>
                  </a:extLst>
                </p:cNvPr>
                <p:cNvPicPr/>
                <p:nvPr/>
              </p:nvPicPr>
              <p:blipFill>
                <a:blip r:embed="rId1192"/>
                <a:stretch>
                  <a:fillRect/>
                </a:stretch>
              </p:blipFill>
              <p:spPr>
                <a:xfrm>
                  <a:off x="6720807" y="5647222"/>
                  <a:ext cx="759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193">
              <p14:nvContentPartPr>
                <p14:cNvPr id="285" name="Freihand 284">
                  <a:extLst>
                    <a:ext uri="{FF2B5EF4-FFF2-40B4-BE49-F238E27FC236}">
                      <a16:creationId xmlns:a16="http://schemas.microsoft.com/office/drawing/2014/main" id="{B930E9BE-3E2E-7092-24B8-308C6FCADDDE}"/>
                    </a:ext>
                  </a:extLst>
                </p14:cNvPr>
                <p14:cNvContentPartPr/>
                <p14:nvPr/>
              </p14:nvContentPartPr>
              <p14:xfrm>
                <a:off x="6815847" y="5655862"/>
                <a:ext cx="109080" cy="140760"/>
              </p14:xfrm>
            </p:contentPart>
          </mc:Choice>
          <mc:Fallback>
            <p:pic>
              <p:nvPicPr>
                <p:cNvPr id="285" name="Freihand 284">
                  <a:extLst>
                    <a:ext uri="{FF2B5EF4-FFF2-40B4-BE49-F238E27FC236}">
                      <a16:creationId xmlns:a16="http://schemas.microsoft.com/office/drawing/2014/main" id="{B930E9BE-3E2E-7092-24B8-308C6FCADDDE}"/>
                    </a:ext>
                  </a:extLst>
                </p:cNvPr>
                <p:cNvPicPr/>
                <p:nvPr/>
              </p:nvPicPr>
              <p:blipFill>
                <a:blip r:embed="rId1194"/>
                <a:stretch>
                  <a:fillRect/>
                </a:stretch>
              </p:blipFill>
              <p:spPr>
                <a:xfrm>
                  <a:off x="6811527" y="5651542"/>
                  <a:ext cx="117720" cy="149400"/>
                </a:xfrm>
                <a:prstGeom prst="rect">
                  <a:avLst/>
                </a:prstGeom>
              </p:spPr>
            </p:pic>
          </mc:Fallback>
        </mc:AlternateContent>
      </p:grpSp>
      <p:grpSp>
        <p:nvGrpSpPr>
          <p:cNvPr id="288" name="Gruppieren 287">
            <a:extLst>
              <a:ext uri="{FF2B5EF4-FFF2-40B4-BE49-F238E27FC236}">
                <a16:creationId xmlns:a16="http://schemas.microsoft.com/office/drawing/2014/main" id="{719576A9-CC22-E525-E810-009ADF647DD2}"/>
              </a:ext>
            </a:extLst>
          </p:cNvPr>
          <p:cNvGrpSpPr/>
          <p:nvPr/>
        </p:nvGrpSpPr>
        <p:grpSpPr>
          <a:xfrm>
            <a:off x="6674367" y="4845862"/>
            <a:ext cx="360000" cy="408960"/>
            <a:chOff x="6674367" y="4845862"/>
            <a:chExt cx="360000" cy="408960"/>
          </a:xfrm>
        </p:grpSpPr>
        <mc:AlternateContent xmlns:mc="http://schemas.openxmlformats.org/markup-compatibility/2006">
          <mc:Choice xmlns:p14="http://schemas.microsoft.com/office/powerpoint/2010/main" Requires="p14">
            <p:contentPart p14:bwMode="auto" r:id="rId1195">
              <p14:nvContentPartPr>
                <p14:cNvPr id="269" name="Freihand 268">
                  <a:extLst>
                    <a:ext uri="{FF2B5EF4-FFF2-40B4-BE49-F238E27FC236}">
                      <a16:creationId xmlns:a16="http://schemas.microsoft.com/office/drawing/2014/main" id="{58D435FC-A9F0-91B4-468B-FC64F8F539F9}"/>
                    </a:ext>
                  </a:extLst>
                </p14:cNvPr>
                <p14:cNvContentPartPr/>
                <p14:nvPr/>
              </p14:nvContentPartPr>
              <p14:xfrm>
                <a:off x="6674367" y="4995982"/>
                <a:ext cx="65520" cy="96120"/>
              </p14:xfrm>
            </p:contentPart>
          </mc:Choice>
          <mc:Fallback>
            <p:pic>
              <p:nvPicPr>
                <p:cNvPr id="269" name="Freihand 268">
                  <a:extLst>
                    <a:ext uri="{FF2B5EF4-FFF2-40B4-BE49-F238E27FC236}">
                      <a16:creationId xmlns:a16="http://schemas.microsoft.com/office/drawing/2014/main" id="{58D435FC-A9F0-91B4-468B-FC64F8F539F9}"/>
                    </a:ext>
                  </a:extLst>
                </p:cNvPr>
                <p:cNvPicPr/>
                <p:nvPr/>
              </p:nvPicPr>
              <p:blipFill>
                <a:blip r:embed="rId1196"/>
                <a:stretch>
                  <a:fillRect/>
                </a:stretch>
              </p:blipFill>
              <p:spPr>
                <a:xfrm>
                  <a:off x="6670047" y="4991662"/>
                  <a:ext cx="741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197">
              <p14:nvContentPartPr>
                <p14:cNvPr id="270" name="Freihand 269">
                  <a:extLst>
                    <a:ext uri="{FF2B5EF4-FFF2-40B4-BE49-F238E27FC236}">
                      <a16:creationId xmlns:a16="http://schemas.microsoft.com/office/drawing/2014/main" id="{5CC0BB0B-41DE-736F-BED2-EF8D6A249DFD}"/>
                    </a:ext>
                  </a:extLst>
                </p14:cNvPr>
                <p14:cNvContentPartPr/>
                <p14:nvPr/>
              </p14:nvContentPartPr>
              <p14:xfrm>
                <a:off x="6687687" y="4896622"/>
                <a:ext cx="327960" cy="126360"/>
              </p14:xfrm>
            </p:contentPart>
          </mc:Choice>
          <mc:Fallback>
            <p:pic>
              <p:nvPicPr>
                <p:cNvPr id="270" name="Freihand 269">
                  <a:extLst>
                    <a:ext uri="{FF2B5EF4-FFF2-40B4-BE49-F238E27FC236}">
                      <a16:creationId xmlns:a16="http://schemas.microsoft.com/office/drawing/2014/main" id="{5CC0BB0B-41DE-736F-BED2-EF8D6A249DFD}"/>
                    </a:ext>
                  </a:extLst>
                </p:cNvPr>
                <p:cNvPicPr/>
                <p:nvPr/>
              </p:nvPicPr>
              <p:blipFill>
                <a:blip r:embed="rId1198"/>
                <a:stretch>
                  <a:fillRect/>
                </a:stretch>
              </p:blipFill>
              <p:spPr>
                <a:xfrm>
                  <a:off x="6683367" y="4892302"/>
                  <a:ext cx="3366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199">
              <p14:nvContentPartPr>
                <p14:cNvPr id="271" name="Freihand 270">
                  <a:extLst>
                    <a:ext uri="{FF2B5EF4-FFF2-40B4-BE49-F238E27FC236}">
                      <a16:creationId xmlns:a16="http://schemas.microsoft.com/office/drawing/2014/main" id="{06192768-7011-68D1-4304-2B49D19AD68C}"/>
                    </a:ext>
                  </a:extLst>
                </p14:cNvPr>
                <p14:cNvContentPartPr/>
                <p14:nvPr/>
              </p14:nvContentPartPr>
              <p14:xfrm>
                <a:off x="6933567" y="5062582"/>
                <a:ext cx="100800" cy="18360"/>
              </p14:xfrm>
            </p:contentPart>
          </mc:Choice>
          <mc:Fallback>
            <p:pic>
              <p:nvPicPr>
                <p:cNvPr id="271" name="Freihand 270">
                  <a:extLst>
                    <a:ext uri="{FF2B5EF4-FFF2-40B4-BE49-F238E27FC236}">
                      <a16:creationId xmlns:a16="http://schemas.microsoft.com/office/drawing/2014/main" id="{06192768-7011-68D1-4304-2B49D19AD68C}"/>
                    </a:ext>
                  </a:extLst>
                </p:cNvPr>
                <p:cNvPicPr/>
                <p:nvPr/>
              </p:nvPicPr>
              <p:blipFill>
                <a:blip r:embed="rId1200"/>
                <a:stretch>
                  <a:fillRect/>
                </a:stretch>
              </p:blipFill>
              <p:spPr>
                <a:xfrm>
                  <a:off x="6929247" y="5058262"/>
                  <a:ext cx="1094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201">
              <p14:nvContentPartPr>
                <p14:cNvPr id="277" name="Freihand 276">
                  <a:extLst>
                    <a:ext uri="{FF2B5EF4-FFF2-40B4-BE49-F238E27FC236}">
                      <a16:creationId xmlns:a16="http://schemas.microsoft.com/office/drawing/2014/main" id="{39E0EB44-6B96-A3BA-2B6C-7184A5710ADE}"/>
                    </a:ext>
                  </a:extLst>
                </p14:cNvPr>
                <p14:cNvContentPartPr/>
                <p14:nvPr/>
              </p14:nvContentPartPr>
              <p14:xfrm>
                <a:off x="6702447" y="5096062"/>
                <a:ext cx="67680" cy="131760"/>
              </p14:xfrm>
            </p:contentPart>
          </mc:Choice>
          <mc:Fallback>
            <p:pic>
              <p:nvPicPr>
                <p:cNvPr id="277" name="Freihand 276">
                  <a:extLst>
                    <a:ext uri="{FF2B5EF4-FFF2-40B4-BE49-F238E27FC236}">
                      <a16:creationId xmlns:a16="http://schemas.microsoft.com/office/drawing/2014/main" id="{39E0EB44-6B96-A3BA-2B6C-7184A5710ADE}"/>
                    </a:ext>
                  </a:extLst>
                </p:cNvPr>
                <p:cNvPicPr/>
                <p:nvPr/>
              </p:nvPicPr>
              <p:blipFill>
                <a:blip r:embed="rId1202"/>
                <a:stretch>
                  <a:fillRect/>
                </a:stretch>
              </p:blipFill>
              <p:spPr>
                <a:xfrm>
                  <a:off x="6698127" y="5091742"/>
                  <a:ext cx="763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203">
              <p14:nvContentPartPr>
                <p14:cNvPr id="278" name="Freihand 277">
                  <a:extLst>
                    <a:ext uri="{FF2B5EF4-FFF2-40B4-BE49-F238E27FC236}">
                      <a16:creationId xmlns:a16="http://schemas.microsoft.com/office/drawing/2014/main" id="{FF08FD13-9254-6EBC-D3B7-016FA4415861}"/>
                    </a:ext>
                  </a:extLst>
                </p14:cNvPr>
                <p14:cNvContentPartPr/>
                <p14:nvPr/>
              </p14:nvContentPartPr>
              <p14:xfrm>
                <a:off x="6723687" y="5088502"/>
                <a:ext cx="74160" cy="151560"/>
              </p14:xfrm>
            </p:contentPart>
          </mc:Choice>
          <mc:Fallback>
            <p:pic>
              <p:nvPicPr>
                <p:cNvPr id="278" name="Freihand 277">
                  <a:extLst>
                    <a:ext uri="{FF2B5EF4-FFF2-40B4-BE49-F238E27FC236}">
                      <a16:creationId xmlns:a16="http://schemas.microsoft.com/office/drawing/2014/main" id="{FF08FD13-9254-6EBC-D3B7-016FA4415861}"/>
                    </a:ext>
                  </a:extLst>
                </p:cNvPr>
                <p:cNvPicPr/>
                <p:nvPr/>
              </p:nvPicPr>
              <p:blipFill>
                <a:blip r:embed="rId1204"/>
                <a:stretch>
                  <a:fillRect/>
                </a:stretch>
              </p:blipFill>
              <p:spPr>
                <a:xfrm>
                  <a:off x="6719367" y="5084182"/>
                  <a:ext cx="828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205">
              <p14:nvContentPartPr>
                <p14:cNvPr id="280" name="Freihand 279">
                  <a:extLst>
                    <a:ext uri="{FF2B5EF4-FFF2-40B4-BE49-F238E27FC236}">
                      <a16:creationId xmlns:a16="http://schemas.microsoft.com/office/drawing/2014/main" id="{1C9E695E-B4E4-BCE6-CE7A-309CC9EFBA9C}"/>
                    </a:ext>
                  </a:extLst>
                </p14:cNvPr>
                <p14:cNvContentPartPr/>
                <p14:nvPr/>
              </p14:nvContentPartPr>
              <p14:xfrm>
                <a:off x="6822327" y="5111542"/>
                <a:ext cx="109440" cy="143280"/>
              </p14:xfrm>
            </p:contentPart>
          </mc:Choice>
          <mc:Fallback>
            <p:pic>
              <p:nvPicPr>
                <p:cNvPr id="280" name="Freihand 279">
                  <a:extLst>
                    <a:ext uri="{FF2B5EF4-FFF2-40B4-BE49-F238E27FC236}">
                      <a16:creationId xmlns:a16="http://schemas.microsoft.com/office/drawing/2014/main" id="{1C9E695E-B4E4-BCE6-CE7A-309CC9EFBA9C}"/>
                    </a:ext>
                  </a:extLst>
                </p:cNvPr>
                <p:cNvPicPr/>
                <p:nvPr/>
              </p:nvPicPr>
              <p:blipFill>
                <a:blip r:embed="rId1206"/>
                <a:stretch>
                  <a:fillRect/>
                </a:stretch>
              </p:blipFill>
              <p:spPr>
                <a:xfrm>
                  <a:off x="6818007" y="5107222"/>
                  <a:ext cx="1180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207">
              <p14:nvContentPartPr>
                <p14:cNvPr id="286" name="Freihand 285">
                  <a:extLst>
                    <a:ext uri="{FF2B5EF4-FFF2-40B4-BE49-F238E27FC236}">
                      <a16:creationId xmlns:a16="http://schemas.microsoft.com/office/drawing/2014/main" id="{FFE0C9B5-936A-8A9E-16AC-446A2F2DC357}"/>
                    </a:ext>
                  </a:extLst>
                </p14:cNvPr>
                <p14:cNvContentPartPr/>
                <p14:nvPr/>
              </p14:nvContentPartPr>
              <p14:xfrm>
                <a:off x="6764727" y="4845862"/>
                <a:ext cx="127080" cy="76320"/>
              </p14:xfrm>
            </p:contentPart>
          </mc:Choice>
          <mc:Fallback>
            <p:pic>
              <p:nvPicPr>
                <p:cNvPr id="286" name="Freihand 285">
                  <a:extLst>
                    <a:ext uri="{FF2B5EF4-FFF2-40B4-BE49-F238E27FC236}">
                      <a16:creationId xmlns:a16="http://schemas.microsoft.com/office/drawing/2014/main" id="{FFE0C9B5-936A-8A9E-16AC-446A2F2DC357}"/>
                    </a:ext>
                  </a:extLst>
                </p:cNvPr>
                <p:cNvPicPr/>
                <p:nvPr/>
              </p:nvPicPr>
              <p:blipFill>
                <a:blip r:embed="rId1208"/>
                <a:stretch>
                  <a:fillRect/>
                </a:stretch>
              </p:blipFill>
              <p:spPr>
                <a:xfrm>
                  <a:off x="6760407" y="4841542"/>
                  <a:ext cx="135720" cy="84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09">
            <p14:nvContentPartPr>
              <p14:cNvPr id="287" name="Freihand 286">
                <a:extLst>
                  <a:ext uri="{FF2B5EF4-FFF2-40B4-BE49-F238E27FC236}">
                    <a16:creationId xmlns:a16="http://schemas.microsoft.com/office/drawing/2014/main" id="{14B407C0-3250-28CF-94BA-486E13658B9C}"/>
                  </a:ext>
                </a:extLst>
              </p14:cNvPr>
              <p14:cNvContentPartPr/>
              <p14:nvPr/>
            </p14:nvContentPartPr>
            <p14:xfrm>
              <a:off x="6723327" y="5354902"/>
              <a:ext cx="102600" cy="128160"/>
            </p14:xfrm>
          </p:contentPart>
        </mc:Choice>
        <mc:Fallback>
          <p:pic>
            <p:nvPicPr>
              <p:cNvPr id="287" name="Freihand 286">
                <a:extLst>
                  <a:ext uri="{FF2B5EF4-FFF2-40B4-BE49-F238E27FC236}">
                    <a16:creationId xmlns:a16="http://schemas.microsoft.com/office/drawing/2014/main" id="{14B407C0-3250-28CF-94BA-486E13658B9C}"/>
                  </a:ext>
                </a:extLst>
              </p:cNvPr>
              <p:cNvPicPr/>
              <p:nvPr/>
            </p:nvPicPr>
            <p:blipFill>
              <a:blip r:embed="rId1210"/>
              <a:stretch>
                <a:fillRect/>
              </a:stretch>
            </p:blipFill>
            <p:spPr>
              <a:xfrm>
                <a:off x="6719007" y="5350582"/>
                <a:ext cx="111240" cy="136800"/>
              </a:xfrm>
              <a:prstGeom prst="rect">
                <a:avLst/>
              </a:prstGeom>
            </p:spPr>
          </p:pic>
        </mc:Fallback>
      </mc:AlternateContent>
      <p:grpSp>
        <p:nvGrpSpPr>
          <p:cNvPr id="307" name="Gruppieren 306">
            <a:extLst>
              <a:ext uri="{FF2B5EF4-FFF2-40B4-BE49-F238E27FC236}">
                <a16:creationId xmlns:a16="http://schemas.microsoft.com/office/drawing/2014/main" id="{562F978D-4FDE-EF20-A95D-608A1D7AB45B}"/>
              </a:ext>
            </a:extLst>
          </p:cNvPr>
          <p:cNvGrpSpPr/>
          <p:nvPr/>
        </p:nvGrpSpPr>
        <p:grpSpPr>
          <a:xfrm>
            <a:off x="6995487" y="5551462"/>
            <a:ext cx="1357200" cy="181800"/>
            <a:chOff x="6995487" y="5551462"/>
            <a:chExt cx="1357200" cy="181800"/>
          </a:xfrm>
        </p:grpSpPr>
        <mc:AlternateContent xmlns:mc="http://schemas.openxmlformats.org/markup-compatibility/2006">
          <mc:Choice xmlns:p14="http://schemas.microsoft.com/office/powerpoint/2010/main" Requires="p14">
            <p:contentPart p14:bwMode="auto" r:id="rId1211">
              <p14:nvContentPartPr>
                <p14:cNvPr id="290" name="Freihand 289">
                  <a:extLst>
                    <a:ext uri="{FF2B5EF4-FFF2-40B4-BE49-F238E27FC236}">
                      <a16:creationId xmlns:a16="http://schemas.microsoft.com/office/drawing/2014/main" id="{AEC44F42-2285-0B9B-DDAC-95356F5BF717}"/>
                    </a:ext>
                  </a:extLst>
                </p14:cNvPr>
                <p14:cNvContentPartPr/>
                <p14:nvPr/>
              </p14:nvContentPartPr>
              <p14:xfrm>
                <a:off x="6995487" y="5632822"/>
                <a:ext cx="118440" cy="13320"/>
              </p14:xfrm>
            </p:contentPart>
          </mc:Choice>
          <mc:Fallback>
            <p:pic>
              <p:nvPicPr>
                <p:cNvPr id="290" name="Freihand 289">
                  <a:extLst>
                    <a:ext uri="{FF2B5EF4-FFF2-40B4-BE49-F238E27FC236}">
                      <a16:creationId xmlns:a16="http://schemas.microsoft.com/office/drawing/2014/main" id="{AEC44F42-2285-0B9B-DDAC-95356F5BF717}"/>
                    </a:ext>
                  </a:extLst>
                </p:cNvPr>
                <p:cNvPicPr/>
                <p:nvPr/>
              </p:nvPicPr>
              <p:blipFill>
                <a:blip r:embed="rId1212"/>
                <a:stretch>
                  <a:fillRect/>
                </a:stretch>
              </p:blipFill>
              <p:spPr>
                <a:xfrm>
                  <a:off x="6991167" y="5628502"/>
                  <a:ext cx="1270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213">
              <p14:nvContentPartPr>
                <p14:cNvPr id="291" name="Freihand 290">
                  <a:extLst>
                    <a:ext uri="{FF2B5EF4-FFF2-40B4-BE49-F238E27FC236}">
                      <a16:creationId xmlns:a16="http://schemas.microsoft.com/office/drawing/2014/main" id="{7C3D7772-D3C4-397A-F1A6-EDE9F49E817D}"/>
                    </a:ext>
                  </a:extLst>
                </p14:cNvPr>
                <p14:cNvContentPartPr/>
                <p14:nvPr/>
              </p14:nvContentPartPr>
              <p14:xfrm>
                <a:off x="7023207" y="5700862"/>
                <a:ext cx="100080" cy="15840"/>
              </p14:xfrm>
            </p:contentPart>
          </mc:Choice>
          <mc:Fallback>
            <p:pic>
              <p:nvPicPr>
                <p:cNvPr id="291" name="Freihand 290">
                  <a:extLst>
                    <a:ext uri="{FF2B5EF4-FFF2-40B4-BE49-F238E27FC236}">
                      <a16:creationId xmlns:a16="http://schemas.microsoft.com/office/drawing/2014/main" id="{7C3D7772-D3C4-397A-F1A6-EDE9F49E817D}"/>
                    </a:ext>
                  </a:extLst>
                </p:cNvPr>
                <p:cNvPicPr/>
                <p:nvPr/>
              </p:nvPicPr>
              <p:blipFill>
                <a:blip r:embed="rId1214"/>
                <a:stretch>
                  <a:fillRect/>
                </a:stretch>
              </p:blipFill>
              <p:spPr>
                <a:xfrm>
                  <a:off x="7018887" y="5696542"/>
                  <a:ext cx="1087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215">
              <p14:nvContentPartPr>
                <p14:cNvPr id="293" name="Freihand 292">
                  <a:extLst>
                    <a:ext uri="{FF2B5EF4-FFF2-40B4-BE49-F238E27FC236}">
                      <a16:creationId xmlns:a16="http://schemas.microsoft.com/office/drawing/2014/main" id="{3ECC959D-2164-AADA-E636-D96A3F8857EF}"/>
                    </a:ext>
                  </a:extLst>
                </p14:cNvPr>
                <p14:cNvContentPartPr/>
                <p14:nvPr/>
              </p14:nvContentPartPr>
              <p14:xfrm>
                <a:off x="7202127" y="5571622"/>
                <a:ext cx="80280" cy="161640"/>
              </p14:xfrm>
            </p:contentPart>
          </mc:Choice>
          <mc:Fallback>
            <p:pic>
              <p:nvPicPr>
                <p:cNvPr id="293" name="Freihand 292">
                  <a:extLst>
                    <a:ext uri="{FF2B5EF4-FFF2-40B4-BE49-F238E27FC236}">
                      <a16:creationId xmlns:a16="http://schemas.microsoft.com/office/drawing/2014/main" id="{3ECC959D-2164-AADA-E636-D96A3F8857EF}"/>
                    </a:ext>
                  </a:extLst>
                </p:cNvPr>
                <p:cNvPicPr/>
                <p:nvPr/>
              </p:nvPicPr>
              <p:blipFill>
                <a:blip r:embed="rId1216"/>
                <a:stretch>
                  <a:fillRect/>
                </a:stretch>
              </p:blipFill>
              <p:spPr>
                <a:xfrm>
                  <a:off x="7197807" y="5567302"/>
                  <a:ext cx="889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217">
              <p14:nvContentPartPr>
                <p14:cNvPr id="294" name="Freihand 293">
                  <a:extLst>
                    <a:ext uri="{FF2B5EF4-FFF2-40B4-BE49-F238E27FC236}">
                      <a16:creationId xmlns:a16="http://schemas.microsoft.com/office/drawing/2014/main" id="{23432F13-61E5-4A1E-3723-8F50F39E7249}"/>
                    </a:ext>
                  </a:extLst>
                </p14:cNvPr>
                <p14:cNvContentPartPr/>
                <p14:nvPr/>
              </p14:nvContentPartPr>
              <p14:xfrm>
                <a:off x="7227687" y="5569462"/>
                <a:ext cx="94680" cy="5040"/>
              </p14:xfrm>
            </p:contentPart>
          </mc:Choice>
          <mc:Fallback>
            <p:pic>
              <p:nvPicPr>
                <p:cNvPr id="294" name="Freihand 293">
                  <a:extLst>
                    <a:ext uri="{FF2B5EF4-FFF2-40B4-BE49-F238E27FC236}">
                      <a16:creationId xmlns:a16="http://schemas.microsoft.com/office/drawing/2014/main" id="{23432F13-61E5-4A1E-3723-8F50F39E7249}"/>
                    </a:ext>
                  </a:extLst>
                </p:cNvPr>
                <p:cNvPicPr/>
                <p:nvPr/>
              </p:nvPicPr>
              <p:blipFill>
                <a:blip r:embed="rId1218"/>
                <a:stretch>
                  <a:fillRect/>
                </a:stretch>
              </p:blipFill>
              <p:spPr>
                <a:xfrm>
                  <a:off x="7223367" y="5565142"/>
                  <a:ext cx="1033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219">
              <p14:nvContentPartPr>
                <p14:cNvPr id="295" name="Freihand 294">
                  <a:extLst>
                    <a:ext uri="{FF2B5EF4-FFF2-40B4-BE49-F238E27FC236}">
                      <a16:creationId xmlns:a16="http://schemas.microsoft.com/office/drawing/2014/main" id="{B6314A63-633D-559C-CC2E-F2A8E9D48166}"/>
                    </a:ext>
                  </a:extLst>
                </p14:cNvPr>
                <p14:cNvContentPartPr/>
                <p14:nvPr/>
              </p14:nvContentPartPr>
              <p14:xfrm>
                <a:off x="7351167" y="5577742"/>
                <a:ext cx="226800" cy="135360"/>
              </p14:xfrm>
            </p:contentPart>
          </mc:Choice>
          <mc:Fallback>
            <p:pic>
              <p:nvPicPr>
                <p:cNvPr id="295" name="Freihand 294">
                  <a:extLst>
                    <a:ext uri="{FF2B5EF4-FFF2-40B4-BE49-F238E27FC236}">
                      <a16:creationId xmlns:a16="http://schemas.microsoft.com/office/drawing/2014/main" id="{B6314A63-633D-559C-CC2E-F2A8E9D48166}"/>
                    </a:ext>
                  </a:extLst>
                </p:cNvPr>
                <p:cNvPicPr/>
                <p:nvPr/>
              </p:nvPicPr>
              <p:blipFill>
                <a:blip r:embed="rId1220"/>
                <a:stretch>
                  <a:fillRect/>
                </a:stretch>
              </p:blipFill>
              <p:spPr>
                <a:xfrm>
                  <a:off x="7346847" y="5573422"/>
                  <a:ext cx="2354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221">
              <p14:nvContentPartPr>
                <p14:cNvPr id="297" name="Freihand 296">
                  <a:extLst>
                    <a:ext uri="{FF2B5EF4-FFF2-40B4-BE49-F238E27FC236}">
                      <a16:creationId xmlns:a16="http://schemas.microsoft.com/office/drawing/2014/main" id="{284CE26B-4E52-391B-BC08-F94D51FF5A04}"/>
                    </a:ext>
                  </a:extLst>
                </p14:cNvPr>
                <p14:cNvContentPartPr/>
                <p14:nvPr/>
              </p14:nvContentPartPr>
              <p14:xfrm>
                <a:off x="7680927" y="5609422"/>
                <a:ext cx="14400" cy="117360"/>
              </p14:xfrm>
            </p:contentPart>
          </mc:Choice>
          <mc:Fallback>
            <p:pic>
              <p:nvPicPr>
                <p:cNvPr id="297" name="Freihand 296">
                  <a:extLst>
                    <a:ext uri="{FF2B5EF4-FFF2-40B4-BE49-F238E27FC236}">
                      <a16:creationId xmlns:a16="http://schemas.microsoft.com/office/drawing/2014/main" id="{284CE26B-4E52-391B-BC08-F94D51FF5A04}"/>
                    </a:ext>
                  </a:extLst>
                </p:cNvPr>
                <p:cNvPicPr/>
                <p:nvPr/>
              </p:nvPicPr>
              <p:blipFill>
                <a:blip r:embed="rId1222"/>
                <a:stretch>
                  <a:fillRect/>
                </a:stretch>
              </p:blipFill>
              <p:spPr>
                <a:xfrm>
                  <a:off x="7676607" y="5605102"/>
                  <a:ext cx="230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223">
              <p14:nvContentPartPr>
                <p14:cNvPr id="298" name="Freihand 297">
                  <a:extLst>
                    <a:ext uri="{FF2B5EF4-FFF2-40B4-BE49-F238E27FC236}">
                      <a16:creationId xmlns:a16="http://schemas.microsoft.com/office/drawing/2014/main" id="{06C28350-7E52-8538-4433-B32AE2D5FF40}"/>
                    </a:ext>
                  </a:extLst>
                </p14:cNvPr>
                <p14:cNvContentPartPr/>
                <p14:nvPr/>
              </p14:nvContentPartPr>
              <p14:xfrm>
                <a:off x="7640967" y="5559382"/>
                <a:ext cx="214200" cy="165600"/>
              </p14:xfrm>
            </p:contentPart>
          </mc:Choice>
          <mc:Fallback>
            <p:pic>
              <p:nvPicPr>
                <p:cNvPr id="298" name="Freihand 297">
                  <a:extLst>
                    <a:ext uri="{FF2B5EF4-FFF2-40B4-BE49-F238E27FC236}">
                      <a16:creationId xmlns:a16="http://schemas.microsoft.com/office/drawing/2014/main" id="{06C28350-7E52-8538-4433-B32AE2D5FF40}"/>
                    </a:ext>
                  </a:extLst>
                </p:cNvPr>
                <p:cNvPicPr/>
                <p:nvPr/>
              </p:nvPicPr>
              <p:blipFill>
                <a:blip r:embed="rId1224"/>
                <a:stretch>
                  <a:fillRect/>
                </a:stretch>
              </p:blipFill>
              <p:spPr>
                <a:xfrm>
                  <a:off x="7636647" y="5555062"/>
                  <a:ext cx="2228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225">
              <p14:nvContentPartPr>
                <p14:cNvPr id="299" name="Freihand 298">
                  <a:extLst>
                    <a:ext uri="{FF2B5EF4-FFF2-40B4-BE49-F238E27FC236}">
                      <a16:creationId xmlns:a16="http://schemas.microsoft.com/office/drawing/2014/main" id="{7338ADBB-23D5-B992-CAF0-CF50F74DAF36}"/>
                    </a:ext>
                  </a:extLst>
                </p14:cNvPr>
                <p14:cNvContentPartPr/>
                <p14:nvPr/>
              </p14:nvContentPartPr>
              <p14:xfrm>
                <a:off x="7792527" y="5560102"/>
                <a:ext cx="161640" cy="120240"/>
              </p14:xfrm>
            </p:contentPart>
          </mc:Choice>
          <mc:Fallback>
            <p:pic>
              <p:nvPicPr>
                <p:cNvPr id="299" name="Freihand 298">
                  <a:extLst>
                    <a:ext uri="{FF2B5EF4-FFF2-40B4-BE49-F238E27FC236}">
                      <a16:creationId xmlns:a16="http://schemas.microsoft.com/office/drawing/2014/main" id="{7338ADBB-23D5-B992-CAF0-CF50F74DAF36}"/>
                    </a:ext>
                  </a:extLst>
                </p:cNvPr>
                <p:cNvPicPr/>
                <p:nvPr/>
              </p:nvPicPr>
              <p:blipFill>
                <a:blip r:embed="rId1226"/>
                <a:stretch>
                  <a:fillRect/>
                </a:stretch>
              </p:blipFill>
              <p:spPr>
                <a:xfrm>
                  <a:off x="7788207" y="5555782"/>
                  <a:ext cx="1702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227">
              <p14:nvContentPartPr>
                <p14:cNvPr id="300" name="Freihand 299">
                  <a:extLst>
                    <a:ext uri="{FF2B5EF4-FFF2-40B4-BE49-F238E27FC236}">
                      <a16:creationId xmlns:a16="http://schemas.microsoft.com/office/drawing/2014/main" id="{6CA04443-B320-CC14-261F-203C7413EEDD}"/>
                    </a:ext>
                  </a:extLst>
                </p14:cNvPr>
                <p14:cNvContentPartPr/>
                <p14:nvPr/>
              </p14:nvContentPartPr>
              <p14:xfrm>
                <a:off x="7999167" y="5552902"/>
                <a:ext cx="95760" cy="134280"/>
              </p14:xfrm>
            </p:contentPart>
          </mc:Choice>
          <mc:Fallback>
            <p:pic>
              <p:nvPicPr>
                <p:cNvPr id="300" name="Freihand 299">
                  <a:extLst>
                    <a:ext uri="{FF2B5EF4-FFF2-40B4-BE49-F238E27FC236}">
                      <a16:creationId xmlns:a16="http://schemas.microsoft.com/office/drawing/2014/main" id="{6CA04443-B320-CC14-261F-203C7413EEDD}"/>
                    </a:ext>
                  </a:extLst>
                </p:cNvPr>
                <p:cNvPicPr/>
                <p:nvPr/>
              </p:nvPicPr>
              <p:blipFill>
                <a:blip r:embed="rId1228"/>
                <a:stretch>
                  <a:fillRect/>
                </a:stretch>
              </p:blipFill>
              <p:spPr>
                <a:xfrm>
                  <a:off x="7994847" y="5548582"/>
                  <a:ext cx="1044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229">
              <p14:nvContentPartPr>
                <p14:cNvPr id="301" name="Freihand 300">
                  <a:extLst>
                    <a:ext uri="{FF2B5EF4-FFF2-40B4-BE49-F238E27FC236}">
                      <a16:creationId xmlns:a16="http://schemas.microsoft.com/office/drawing/2014/main" id="{43719815-3A60-38B4-111E-D30AA8965299}"/>
                    </a:ext>
                  </a:extLst>
                </p14:cNvPr>
                <p14:cNvContentPartPr/>
                <p14:nvPr/>
              </p14:nvContentPartPr>
              <p14:xfrm>
                <a:off x="8150727" y="5551462"/>
                <a:ext cx="201960" cy="138240"/>
              </p14:xfrm>
            </p:contentPart>
          </mc:Choice>
          <mc:Fallback>
            <p:pic>
              <p:nvPicPr>
                <p:cNvPr id="301" name="Freihand 300">
                  <a:extLst>
                    <a:ext uri="{FF2B5EF4-FFF2-40B4-BE49-F238E27FC236}">
                      <a16:creationId xmlns:a16="http://schemas.microsoft.com/office/drawing/2014/main" id="{43719815-3A60-38B4-111E-D30AA8965299}"/>
                    </a:ext>
                  </a:extLst>
                </p:cNvPr>
                <p:cNvPicPr/>
                <p:nvPr/>
              </p:nvPicPr>
              <p:blipFill>
                <a:blip r:embed="rId1230"/>
                <a:stretch>
                  <a:fillRect/>
                </a:stretch>
              </p:blipFill>
              <p:spPr>
                <a:xfrm>
                  <a:off x="8146407" y="5547142"/>
                  <a:ext cx="210600" cy="146880"/>
                </a:xfrm>
                <a:prstGeom prst="rect">
                  <a:avLst/>
                </a:prstGeom>
              </p:spPr>
            </p:pic>
          </mc:Fallback>
        </mc:AlternateContent>
      </p:grpSp>
      <p:grpSp>
        <p:nvGrpSpPr>
          <p:cNvPr id="306" name="Gruppieren 305">
            <a:extLst>
              <a:ext uri="{FF2B5EF4-FFF2-40B4-BE49-F238E27FC236}">
                <a16:creationId xmlns:a16="http://schemas.microsoft.com/office/drawing/2014/main" id="{2EF2A08B-D571-4FC7-1D75-723CC65739EA}"/>
              </a:ext>
            </a:extLst>
          </p:cNvPr>
          <p:cNvGrpSpPr/>
          <p:nvPr/>
        </p:nvGrpSpPr>
        <p:grpSpPr>
          <a:xfrm>
            <a:off x="6963447" y="5982742"/>
            <a:ext cx="717120" cy="165600"/>
            <a:chOff x="6963447" y="5982742"/>
            <a:chExt cx="717120" cy="165600"/>
          </a:xfrm>
        </p:grpSpPr>
        <mc:AlternateContent xmlns:mc="http://schemas.openxmlformats.org/markup-compatibility/2006">
          <mc:Choice xmlns:p14="http://schemas.microsoft.com/office/powerpoint/2010/main" Requires="p14">
            <p:contentPart p14:bwMode="auto" r:id="rId1231">
              <p14:nvContentPartPr>
                <p14:cNvPr id="302" name="Freihand 301">
                  <a:extLst>
                    <a:ext uri="{FF2B5EF4-FFF2-40B4-BE49-F238E27FC236}">
                      <a16:creationId xmlns:a16="http://schemas.microsoft.com/office/drawing/2014/main" id="{B3804DAE-C4D7-5E67-FBC8-0669860EB338}"/>
                    </a:ext>
                  </a:extLst>
                </p14:cNvPr>
                <p14:cNvContentPartPr/>
                <p14:nvPr/>
              </p14:nvContentPartPr>
              <p14:xfrm>
                <a:off x="6963447" y="6042502"/>
                <a:ext cx="180360" cy="35280"/>
              </p14:xfrm>
            </p:contentPart>
          </mc:Choice>
          <mc:Fallback>
            <p:pic>
              <p:nvPicPr>
                <p:cNvPr id="302" name="Freihand 301">
                  <a:extLst>
                    <a:ext uri="{FF2B5EF4-FFF2-40B4-BE49-F238E27FC236}">
                      <a16:creationId xmlns:a16="http://schemas.microsoft.com/office/drawing/2014/main" id="{B3804DAE-C4D7-5E67-FBC8-0669860EB338}"/>
                    </a:ext>
                  </a:extLst>
                </p:cNvPr>
                <p:cNvPicPr/>
                <p:nvPr/>
              </p:nvPicPr>
              <p:blipFill>
                <a:blip r:embed="rId1232"/>
                <a:stretch>
                  <a:fillRect/>
                </a:stretch>
              </p:blipFill>
              <p:spPr>
                <a:xfrm>
                  <a:off x="6959127" y="6038182"/>
                  <a:ext cx="1890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233">
              <p14:nvContentPartPr>
                <p14:cNvPr id="303" name="Freihand 302">
                  <a:extLst>
                    <a:ext uri="{FF2B5EF4-FFF2-40B4-BE49-F238E27FC236}">
                      <a16:creationId xmlns:a16="http://schemas.microsoft.com/office/drawing/2014/main" id="{6D35404F-FA77-96F8-FD77-46BA858C3D38}"/>
                    </a:ext>
                  </a:extLst>
                </p14:cNvPr>
                <p14:cNvContentPartPr/>
                <p14:nvPr/>
              </p14:nvContentPartPr>
              <p14:xfrm>
                <a:off x="7014927" y="6117382"/>
                <a:ext cx="153000" cy="30960"/>
              </p14:xfrm>
            </p:contentPart>
          </mc:Choice>
          <mc:Fallback>
            <p:pic>
              <p:nvPicPr>
                <p:cNvPr id="303" name="Freihand 302">
                  <a:extLst>
                    <a:ext uri="{FF2B5EF4-FFF2-40B4-BE49-F238E27FC236}">
                      <a16:creationId xmlns:a16="http://schemas.microsoft.com/office/drawing/2014/main" id="{6D35404F-FA77-96F8-FD77-46BA858C3D38}"/>
                    </a:ext>
                  </a:extLst>
                </p:cNvPr>
                <p:cNvPicPr/>
                <p:nvPr/>
              </p:nvPicPr>
              <p:blipFill>
                <a:blip r:embed="rId1234"/>
                <a:stretch>
                  <a:fillRect/>
                </a:stretch>
              </p:blipFill>
              <p:spPr>
                <a:xfrm>
                  <a:off x="7010607" y="6113062"/>
                  <a:ext cx="1616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235">
              <p14:nvContentPartPr>
                <p14:cNvPr id="304" name="Freihand 303">
                  <a:extLst>
                    <a:ext uri="{FF2B5EF4-FFF2-40B4-BE49-F238E27FC236}">
                      <a16:creationId xmlns:a16="http://schemas.microsoft.com/office/drawing/2014/main" id="{29A11139-187A-7CFB-C2EE-47A1889B7319}"/>
                    </a:ext>
                  </a:extLst>
                </p14:cNvPr>
                <p14:cNvContentPartPr/>
                <p14:nvPr/>
              </p14:nvContentPartPr>
              <p14:xfrm>
                <a:off x="7253967" y="5984542"/>
                <a:ext cx="115920" cy="147960"/>
              </p14:xfrm>
            </p:contentPart>
          </mc:Choice>
          <mc:Fallback>
            <p:pic>
              <p:nvPicPr>
                <p:cNvPr id="304" name="Freihand 303">
                  <a:extLst>
                    <a:ext uri="{FF2B5EF4-FFF2-40B4-BE49-F238E27FC236}">
                      <a16:creationId xmlns:a16="http://schemas.microsoft.com/office/drawing/2014/main" id="{29A11139-187A-7CFB-C2EE-47A1889B7319}"/>
                    </a:ext>
                  </a:extLst>
                </p:cNvPr>
                <p:cNvPicPr/>
                <p:nvPr/>
              </p:nvPicPr>
              <p:blipFill>
                <a:blip r:embed="rId1236"/>
                <a:stretch>
                  <a:fillRect/>
                </a:stretch>
              </p:blipFill>
              <p:spPr>
                <a:xfrm>
                  <a:off x="7249647" y="5980222"/>
                  <a:ext cx="1245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237">
              <p14:nvContentPartPr>
                <p14:cNvPr id="305" name="Freihand 304">
                  <a:extLst>
                    <a:ext uri="{FF2B5EF4-FFF2-40B4-BE49-F238E27FC236}">
                      <a16:creationId xmlns:a16="http://schemas.microsoft.com/office/drawing/2014/main" id="{FA9E49E0-A8E7-48D9-63A6-A4EC3F36BDF3}"/>
                    </a:ext>
                  </a:extLst>
                </p14:cNvPr>
                <p14:cNvContentPartPr/>
                <p14:nvPr/>
              </p14:nvContentPartPr>
              <p14:xfrm>
                <a:off x="7411647" y="5982742"/>
                <a:ext cx="268920" cy="81720"/>
              </p14:xfrm>
            </p:contentPart>
          </mc:Choice>
          <mc:Fallback>
            <p:pic>
              <p:nvPicPr>
                <p:cNvPr id="305" name="Freihand 304">
                  <a:extLst>
                    <a:ext uri="{FF2B5EF4-FFF2-40B4-BE49-F238E27FC236}">
                      <a16:creationId xmlns:a16="http://schemas.microsoft.com/office/drawing/2014/main" id="{FA9E49E0-A8E7-48D9-63A6-A4EC3F36BDF3}"/>
                    </a:ext>
                  </a:extLst>
                </p:cNvPr>
                <p:cNvPicPr/>
                <p:nvPr/>
              </p:nvPicPr>
              <p:blipFill>
                <a:blip r:embed="rId1238"/>
                <a:stretch>
                  <a:fillRect/>
                </a:stretch>
              </p:blipFill>
              <p:spPr>
                <a:xfrm>
                  <a:off x="7407327" y="5978422"/>
                  <a:ext cx="277560" cy="90360"/>
                </a:xfrm>
                <a:prstGeom prst="rect">
                  <a:avLst/>
                </a:prstGeom>
              </p:spPr>
            </p:pic>
          </mc:Fallback>
        </mc:AlternateContent>
      </p:grpSp>
      <p:grpSp>
        <p:nvGrpSpPr>
          <p:cNvPr id="314" name="Gruppieren 313">
            <a:extLst>
              <a:ext uri="{FF2B5EF4-FFF2-40B4-BE49-F238E27FC236}">
                <a16:creationId xmlns:a16="http://schemas.microsoft.com/office/drawing/2014/main" id="{AA659021-29DD-6008-3F45-BE093F9CF01A}"/>
              </a:ext>
            </a:extLst>
          </p:cNvPr>
          <p:cNvGrpSpPr/>
          <p:nvPr/>
        </p:nvGrpSpPr>
        <p:grpSpPr>
          <a:xfrm>
            <a:off x="2934327" y="1880902"/>
            <a:ext cx="1761120" cy="1727280"/>
            <a:chOff x="2934327" y="1880902"/>
            <a:chExt cx="1761120" cy="1727280"/>
          </a:xfrm>
        </p:grpSpPr>
        <mc:AlternateContent xmlns:mc="http://schemas.openxmlformats.org/markup-compatibility/2006">
          <mc:Choice xmlns:p14="http://schemas.microsoft.com/office/powerpoint/2010/main" Requires="p14">
            <p:contentPart p14:bwMode="auto" r:id="rId1239">
              <p14:nvContentPartPr>
                <p14:cNvPr id="308" name="Freihand 307">
                  <a:extLst>
                    <a:ext uri="{FF2B5EF4-FFF2-40B4-BE49-F238E27FC236}">
                      <a16:creationId xmlns:a16="http://schemas.microsoft.com/office/drawing/2014/main" id="{0D7607E2-B80C-3D44-3E4F-0D17DD543AEF}"/>
                    </a:ext>
                  </a:extLst>
                </p14:cNvPr>
                <p14:cNvContentPartPr/>
                <p14:nvPr/>
              </p14:nvContentPartPr>
              <p14:xfrm>
                <a:off x="2934327" y="1974142"/>
                <a:ext cx="1217880" cy="1634040"/>
              </p14:xfrm>
            </p:contentPart>
          </mc:Choice>
          <mc:Fallback>
            <p:pic>
              <p:nvPicPr>
                <p:cNvPr id="308" name="Freihand 307">
                  <a:extLst>
                    <a:ext uri="{FF2B5EF4-FFF2-40B4-BE49-F238E27FC236}">
                      <a16:creationId xmlns:a16="http://schemas.microsoft.com/office/drawing/2014/main" id="{0D7607E2-B80C-3D44-3E4F-0D17DD543AEF}"/>
                    </a:ext>
                  </a:extLst>
                </p:cNvPr>
                <p:cNvPicPr/>
                <p:nvPr/>
              </p:nvPicPr>
              <p:blipFill>
                <a:blip r:embed="rId1240"/>
                <a:stretch>
                  <a:fillRect/>
                </a:stretch>
              </p:blipFill>
              <p:spPr>
                <a:xfrm>
                  <a:off x="2930007" y="1969822"/>
                  <a:ext cx="1226520" cy="1642680"/>
                </a:xfrm>
                <a:prstGeom prst="rect">
                  <a:avLst/>
                </a:prstGeom>
              </p:spPr>
            </p:pic>
          </mc:Fallback>
        </mc:AlternateContent>
        <mc:AlternateContent xmlns:mc="http://schemas.openxmlformats.org/markup-compatibility/2006">
          <mc:Choice xmlns:p14="http://schemas.microsoft.com/office/powerpoint/2010/main" Requires="p14">
            <p:contentPart p14:bwMode="auto" r:id="rId1241">
              <p14:nvContentPartPr>
                <p14:cNvPr id="309" name="Freihand 308">
                  <a:extLst>
                    <a:ext uri="{FF2B5EF4-FFF2-40B4-BE49-F238E27FC236}">
                      <a16:creationId xmlns:a16="http://schemas.microsoft.com/office/drawing/2014/main" id="{6B8D1BF8-659E-F040-AA28-80DC2FAD2497}"/>
                    </a:ext>
                  </a:extLst>
                </p14:cNvPr>
                <p14:cNvContentPartPr/>
                <p14:nvPr/>
              </p14:nvContentPartPr>
              <p14:xfrm>
                <a:off x="3284967" y="2431342"/>
                <a:ext cx="18000" cy="369360"/>
              </p14:xfrm>
            </p:contentPart>
          </mc:Choice>
          <mc:Fallback>
            <p:pic>
              <p:nvPicPr>
                <p:cNvPr id="309" name="Freihand 308">
                  <a:extLst>
                    <a:ext uri="{FF2B5EF4-FFF2-40B4-BE49-F238E27FC236}">
                      <a16:creationId xmlns:a16="http://schemas.microsoft.com/office/drawing/2014/main" id="{6B8D1BF8-659E-F040-AA28-80DC2FAD2497}"/>
                    </a:ext>
                  </a:extLst>
                </p:cNvPr>
                <p:cNvPicPr/>
                <p:nvPr/>
              </p:nvPicPr>
              <p:blipFill>
                <a:blip r:embed="rId1242"/>
                <a:stretch>
                  <a:fillRect/>
                </a:stretch>
              </p:blipFill>
              <p:spPr>
                <a:xfrm>
                  <a:off x="3280647" y="2427022"/>
                  <a:ext cx="26640" cy="378000"/>
                </a:xfrm>
                <a:prstGeom prst="rect">
                  <a:avLst/>
                </a:prstGeom>
              </p:spPr>
            </p:pic>
          </mc:Fallback>
        </mc:AlternateContent>
        <mc:AlternateContent xmlns:mc="http://schemas.openxmlformats.org/markup-compatibility/2006">
          <mc:Choice xmlns:p14="http://schemas.microsoft.com/office/powerpoint/2010/main" Requires="p14">
            <p:contentPart p14:bwMode="auto" r:id="rId1243">
              <p14:nvContentPartPr>
                <p14:cNvPr id="310" name="Freihand 309">
                  <a:extLst>
                    <a:ext uri="{FF2B5EF4-FFF2-40B4-BE49-F238E27FC236}">
                      <a16:creationId xmlns:a16="http://schemas.microsoft.com/office/drawing/2014/main" id="{C1BDA413-994B-2EEA-121C-05F5432B8377}"/>
                    </a:ext>
                  </a:extLst>
                </p14:cNvPr>
                <p14:cNvContentPartPr/>
                <p14:nvPr/>
              </p14:nvContentPartPr>
              <p14:xfrm>
                <a:off x="3220167" y="2661742"/>
                <a:ext cx="176400" cy="231120"/>
              </p14:xfrm>
            </p:contentPart>
          </mc:Choice>
          <mc:Fallback>
            <p:pic>
              <p:nvPicPr>
                <p:cNvPr id="310" name="Freihand 309">
                  <a:extLst>
                    <a:ext uri="{FF2B5EF4-FFF2-40B4-BE49-F238E27FC236}">
                      <a16:creationId xmlns:a16="http://schemas.microsoft.com/office/drawing/2014/main" id="{C1BDA413-994B-2EEA-121C-05F5432B8377}"/>
                    </a:ext>
                  </a:extLst>
                </p:cNvPr>
                <p:cNvPicPr/>
                <p:nvPr/>
              </p:nvPicPr>
              <p:blipFill>
                <a:blip r:embed="rId1244"/>
                <a:stretch>
                  <a:fillRect/>
                </a:stretch>
              </p:blipFill>
              <p:spPr>
                <a:xfrm>
                  <a:off x="3215847" y="2657422"/>
                  <a:ext cx="18504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1245">
              <p14:nvContentPartPr>
                <p14:cNvPr id="311" name="Freihand 310">
                  <a:extLst>
                    <a:ext uri="{FF2B5EF4-FFF2-40B4-BE49-F238E27FC236}">
                      <a16:creationId xmlns:a16="http://schemas.microsoft.com/office/drawing/2014/main" id="{188BB794-58D9-F86C-368C-59F6DDB7895F}"/>
                    </a:ext>
                  </a:extLst>
                </p14:cNvPr>
                <p14:cNvContentPartPr/>
                <p14:nvPr/>
              </p14:nvContentPartPr>
              <p14:xfrm>
                <a:off x="4229607" y="2053702"/>
                <a:ext cx="144360" cy="244080"/>
              </p14:xfrm>
            </p:contentPart>
          </mc:Choice>
          <mc:Fallback>
            <p:pic>
              <p:nvPicPr>
                <p:cNvPr id="311" name="Freihand 310">
                  <a:extLst>
                    <a:ext uri="{FF2B5EF4-FFF2-40B4-BE49-F238E27FC236}">
                      <a16:creationId xmlns:a16="http://schemas.microsoft.com/office/drawing/2014/main" id="{188BB794-58D9-F86C-368C-59F6DDB7895F}"/>
                    </a:ext>
                  </a:extLst>
                </p:cNvPr>
                <p:cNvPicPr/>
                <p:nvPr/>
              </p:nvPicPr>
              <p:blipFill>
                <a:blip r:embed="rId1246"/>
                <a:stretch>
                  <a:fillRect/>
                </a:stretch>
              </p:blipFill>
              <p:spPr>
                <a:xfrm>
                  <a:off x="4225287" y="2049382"/>
                  <a:ext cx="15300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1247">
              <p14:nvContentPartPr>
                <p14:cNvPr id="312" name="Freihand 311">
                  <a:extLst>
                    <a:ext uri="{FF2B5EF4-FFF2-40B4-BE49-F238E27FC236}">
                      <a16:creationId xmlns:a16="http://schemas.microsoft.com/office/drawing/2014/main" id="{E8F54AFC-0228-D5F1-5D86-D93D3AC1D111}"/>
                    </a:ext>
                  </a:extLst>
                </p14:cNvPr>
                <p14:cNvContentPartPr/>
                <p14:nvPr/>
              </p14:nvContentPartPr>
              <p14:xfrm>
                <a:off x="4417887" y="2026702"/>
                <a:ext cx="158400" cy="190800"/>
              </p14:xfrm>
            </p:contentPart>
          </mc:Choice>
          <mc:Fallback>
            <p:pic>
              <p:nvPicPr>
                <p:cNvPr id="312" name="Freihand 311">
                  <a:extLst>
                    <a:ext uri="{FF2B5EF4-FFF2-40B4-BE49-F238E27FC236}">
                      <a16:creationId xmlns:a16="http://schemas.microsoft.com/office/drawing/2014/main" id="{E8F54AFC-0228-D5F1-5D86-D93D3AC1D111}"/>
                    </a:ext>
                  </a:extLst>
                </p:cNvPr>
                <p:cNvPicPr/>
                <p:nvPr/>
              </p:nvPicPr>
              <p:blipFill>
                <a:blip r:embed="rId1248"/>
                <a:stretch>
                  <a:fillRect/>
                </a:stretch>
              </p:blipFill>
              <p:spPr>
                <a:xfrm>
                  <a:off x="4413567" y="2022382"/>
                  <a:ext cx="16704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249">
              <p14:nvContentPartPr>
                <p14:cNvPr id="313" name="Freihand 312">
                  <a:extLst>
                    <a:ext uri="{FF2B5EF4-FFF2-40B4-BE49-F238E27FC236}">
                      <a16:creationId xmlns:a16="http://schemas.microsoft.com/office/drawing/2014/main" id="{F4972C5D-5439-5822-8A83-678465577DED}"/>
                    </a:ext>
                  </a:extLst>
                </p14:cNvPr>
                <p14:cNvContentPartPr/>
                <p14:nvPr/>
              </p14:nvContentPartPr>
              <p14:xfrm>
                <a:off x="4679607" y="1880902"/>
                <a:ext cx="15840" cy="180360"/>
              </p14:xfrm>
            </p:contentPart>
          </mc:Choice>
          <mc:Fallback>
            <p:pic>
              <p:nvPicPr>
                <p:cNvPr id="313" name="Freihand 312">
                  <a:extLst>
                    <a:ext uri="{FF2B5EF4-FFF2-40B4-BE49-F238E27FC236}">
                      <a16:creationId xmlns:a16="http://schemas.microsoft.com/office/drawing/2014/main" id="{F4972C5D-5439-5822-8A83-678465577DED}"/>
                    </a:ext>
                  </a:extLst>
                </p:cNvPr>
                <p:cNvPicPr/>
                <p:nvPr/>
              </p:nvPicPr>
              <p:blipFill>
                <a:blip r:embed="rId1250"/>
                <a:stretch>
                  <a:fillRect/>
                </a:stretch>
              </p:blipFill>
              <p:spPr>
                <a:xfrm>
                  <a:off x="4675287" y="1876582"/>
                  <a:ext cx="24480" cy="189000"/>
                </a:xfrm>
                <a:prstGeom prst="rect">
                  <a:avLst/>
                </a:prstGeom>
              </p:spPr>
            </p:pic>
          </mc:Fallback>
        </mc:AlternateContent>
      </p:grpSp>
      <p:grpSp>
        <p:nvGrpSpPr>
          <p:cNvPr id="326" name="Gruppieren 325">
            <a:extLst>
              <a:ext uri="{FF2B5EF4-FFF2-40B4-BE49-F238E27FC236}">
                <a16:creationId xmlns:a16="http://schemas.microsoft.com/office/drawing/2014/main" id="{83A4F991-CA32-6308-B938-90EDB95962B2}"/>
              </a:ext>
            </a:extLst>
          </p:cNvPr>
          <p:cNvGrpSpPr/>
          <p:nvPr/>
        </p:nvGrpSpPr>
        <p:grpSpPr>
          <a:xfrm>
            <a:off x="64767" y="3343582"/>
            <a:ext cx="601200" cy="454320"/>
            <a:chOff x="64767" y="3343582"/>
            <a:chExt cx="601200" cy="454320"/>
          </a:xfrm>
        </p:grpSpPr>
        <mc:AlternateContent xmlns:mc="http://schemas.openxmlformats.org/markup-compatibility/2006">
          <mc:Choice xmlns:p14="http://schemas.microsoft.com/office/powerpoint/2010/main" Requires="p14">
            <p:contentPart p14:bwMode="auto" r:id="rId1251">
              <p14:nvContentPartPr>
                <p14:cNvPr id="315" name="Freihand 314">
                  <a:extLst>
                    <a:ext uri="{FF2B5EF4-FFF2-40B4-BE49-F238E27FC236}">
                      <a16:creationId xmlns:a16="http://schemas.microsoft.com/office/drawing/2014/main" id="{8F4A4CB9-B45F-9B02-58B5-E6ACCB5F164A}"/>
                    </a:ext>
                  </a:extLst>
                </p14:cNvPr>
                <p14:cNvContentPartPr/>
                <p14:nvPr/>
              </p14:nvContentPartPr>
              <p14:xfrm>
                <a:off x="64767" y="3520702"/>
                <a:ext cx="88200" cy="159480"/>
              </p14:xfrm>
            </p:contentPart>
          </mc:Choice>
          <mc:Fallback>
            <p:pic>
              <p:nvPicPr>
                <p:cNvPr id="315" name="Freihand 314">
                  <a:extLst>
                    <a:ext uri="{FF2B5EF4-FFF2-40B4-BE49-F238E27FC236}">
                      <a16:creationId xmlns:a16="http://schemas.microsoft.com/office/drawing/2014/main" id="{8F4A4CB9-B45F-9B02-58B5-E6ACCB5F164A}"/>
                    </a:ext>
                  </a:extLst>
                </p:cNvPr>
                <p:cNvPicPr/>
                <p:nvPr/>
              </p:nvPicPr>
              <p:blipFill>
                <a:blip r:embed="rId1252"/>
                <a:stretch>
                  <a:fillRect/>
                </a:stretch>
              </p:blipFill>
              <p:spPr>
                <a:xfrm>
                  <a:off x="60447" y="3516382"/>
                  <a:ext cx="968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253">
              <p14:nvContentPartPr>
                <p14:cNvPr id="316" name="Freihand 315">
                  <a:extLst>
                    <a:ext uri="{FF2B5EF4-FFF2-40B4-BE49-F238E27FC236}">
                      <a16:creationId xmlns:a16="http://schemas.microsoft.com/office/drawing/2014/main" id="{5B611EA1-08D7-53C4-863E-E1D4741BCE54}"/>
                    </a:ext>
                  </a:extLst>
                </p14:cNvPr>
                <p14:cNvContentPartPr/>
                <p14:nvPr/>
              </p14:nvContentPartPr>
              <p14:xfrm>
                <a:off x="110487" y="3424942"/>
                <a:ext cx="9000" cy="15840"/>
              </p14:xfrm>
            </p:contentPart>
          </mc:Choice>
          <mc:Fallback>
            <p:pic>
              <p:nvPicPr>
                <p:cNvPr id="316" name="Freihand 315">
                  <a:extLst>
                    <a:ext uri="{FF2B5EF4-FFF2-40B4-BE49-F238E27FC236}">
                      <a16:creationId xmlns:a16="http://schemas.microsoft.com/office/drawing/2014/main" id="{5B611EA1-08D7-53C4-863E-E1D4741BCE54}"/>
                    </a:ext>
                  </a:extLst>
                </p:cNvPr>
                <p:cNvPicPr/>
                <p:nvPr/>
              </p:nvPicPr>
              <p:blipFill>
                <a:blip r:embed="rId1254"/>
                <a:stretch>
                  <a:fillRect/>
                </a:stretch>
              </p:blipFill>
              <p:spPr>
                <a:xfrm>
                  <a:off x="106167" y="3420622"/>
                  <a:ext cx="176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255">
              <p14:nvContentPartPr>
                <p14:cNvPr id="317" name="Freihand 316">
                  <a:extLst>
                    <a:ext uri="{FF2B5EF4-FFF2-40B4-BE49-F238E27FC236}">
                      <a16:creationId xmlns:a16="http://schemas.microsoft.com/office/drawing/2014/main" id="{ADC43F8E-F2EC-EE9B-F3DD-57E278DD0D8D}"/>
                    </a:ext>
                  </a:extLst>
                </p14:cNvPr>
                <p14:cNvContentPartPr/>
                <p14:nvPr/>
              </p14:nvContentPartPr>
              <p14:xfrm>
                <a:off x="97887" y="3670102"/>
                <a:ext cx="86040" cy="125640"/>
              </p14:xfrm>
            </p:contentPart>
          </mc:Choice>
          <mc:Fallback>
            <p:pic>
              <p:nvPicPr>
                <p:cNvPr id="317" name="Freihand 316">
                  <a:extLst>
                    <a:ext uri="{FF2B5EF4-FFF2-40B4-BE49-F238E27FC236}">
                      <a16:creationId xmlns:a16="http://schemas.microsoft.com/office/drawing/2014/main" id="{ADC43F8E-F2EC-EE9B-F3DD-57E278DD0D8D}"/>
                    </a:ext>
                  </a:extLst>
                </p:cNvPr>
                <p:cNvPicPr/>
                <p:nvPr/>
              </p:nvPicPr>
              <p:blipFill>
                <a:blip r:embed="rId1256"/>
                <a:stretch>
                  <a:fillRect/>
                </a:stretch>
              </p:blipFill>
              <p:spPr>
                <a:xfrm>
                  <a:off x="93567" y="3665782"/>
                  <a:ext cx="946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257">
              <p14:nvContentPartPr>
                <p14:cNvPr id="318" name="Freihand 317">
                  <a:extLst>
                    <a:ext uri="{FF2B5EF4-FFF2-40B4-BE49-F238E27FC236}">
                      <a16:creationId xmlns:a16="http://schemas.microsoft.com/office/drawing/2014/main" id="{AFE19DFB-1686-5AA4-C5B1-6FD227DD7374}"/>
                    </a:ext>
                  </a:extLst>
                </p14:cNvPr>
                <p14:cNvContentPartPr/>
                <p14:nvPr/>
              </p14:nvContentPartPr>
              <p14:xfrm>
                <a:off x="108687" y="3680902"/>
                <a:ext cx="89280" cy="117000"/>
              </p14:xfrm>
            </p:contentPart>
          </mc:Choice>
          <mc:Fallback>
            <p:pic>
              <p:nvPicPr>
                <p:cNvPr id="318" name="Freihand 317">
                  <a:extLst>
                    <a:ext uri="{FF2B5EF4-FFF2-40B4-BE49-F238E27FC236}">
                      <a16:creationId xmlns:a16="http://schemas.microsoft.com/office/drawing/2014/main" id="{AFE19DFB-1686-5AA4-C5B1-6FD227DD7374}"/>
                    </a:ext>
                  </a:extLst>
                </p:cNvPr>
                <p:cNvPicPr/>
                <p:nvPr/>
              </p:nvPicPr>
              <p:blipFill>
                <a:blip r:embed="rId1258"/>
                <a:stretch>
                  <a:fillRect/>
                </a:stretch>
              </p:blipFill>
              <p:spPr>
                <a:xfrm>
                  <a:off x="104367" y="3676582"/>
                  <a:ext cx="979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259">
              <p14:nvContentPartPr>
                <p14:cNvPr id="319" name="Freihand 318">
                  <a:extLst>
                    <a:ext uri="{FF2B5EF4-FFF2-40B4-BE49-F238E27FC236}">
                      <a16:creationId xmlns:a16="http://schemas.microsoft.com/office/drawing/2014/main" id="{87466115-3452-86A8-4567-EF2D0F3DC5B3}"/>
                    </a:ext>
                  </a:extLst>
                </p14:cNvPr>
                <p14:cNvContentPartPr/>
                <p14:nvPr/>
              </p14:nvContentPartPr>
              <p14:xfrm>
                <a:off x="208767" y="3693142"/>
                <a:ext cx="93240" cy="84960"/>
              </p14:xfrm>
            </p:contentPart>
          </mc:Choice>
          <mc:Fallback>
            <p:pic>
              <p:nvPicPr>
                <p:cNvPr id="319" name="Freihand 318">
                  <a:extLst>
                    <a:ext uri="{FF2B5EF4-FFF2-40B4-BE49-F238E27FC236}">
                      <a16:creationId xmlns:a16="http://schemas.microsoft.com/office/drawing/2014/main" id="{87466115-3452-86A8-4567-EF2D0F3DC5B3}"/>
                    </a:ext>
                  </a:extLst>
                </p:cNvPr>
                <p:cNvPicPr/>
                <p:nvPr/>
              </p:nvPicPr>
              <p:blipFill>
                <a:blip r:embed="rId1260"/>
                <a:stretch>
                  <a:fillRect/>
                </a:stretch>
              </p:blipFill>
              <p:spPr>
                <a:xfrm>
                  <a:off x="204447" y="3688822"/>
                  <a:ext cx="1018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261">
              <p14:nvContentPartPr>
                <p14:cNvPr id="320" name="Freihand 319">
                  <a:extLst>
                    <a:ext uri="{FF2B5EF4-FFF2-40B4-BE49-F238E27FC236}">
                      <a16:creationId xmlns:a16="http://schemas.microsoft.com/office/drawing/2014/main" id="{AF8FE3EC-9C7A-DF07-FFE0-F1EC08110757}"/>
                    </a:ext>
                  </a:extLst>
                </p14:cNvPr>
                <p14:cNvContentPartPr/>
                <p14:nvPr/>
              </p14:nvContentPartPr>
              <p14:xfrm>
                <a:off x="161247" y="3417742"/>
                <a:ext cx="105840" cy="100440"/>
              </p14:xfrm>
            </p:contentPart>
          </mc:Choice>
          <mc:Fallback>
            <p:pic>
              <p:nvPicPr>
                <p:cNvPr id="320" name="Freihand 319">
                  <a:extLst>
                    <a:ext uri="{FF2B5EF4-FFF2-40B4-BE49-F238E27FC236}">
                      <a16:creationId xmlns:a16="http://schemas.microsoft.com/office/drawing/2014/main" id="{AF8FE3EC-9C7A-DF07-FFE0-F1EC08110757}"/>
                    </a:ext>
                  </a:extLst>
                </p:cNvPr>
                <p:cNvPicPr/>
                <p:nvPr/>
              </p:nvPicPr>
              <p:blipFill>
                <a:blip r:embed="rId1262"/>
                <a:stretch>
                  <a:fillRect/>
                </a:stretch>
              </p:blipFill>
              <p:spPr>
                <a:xfrm>
                  <a:off x="156927" y="3413422"/>
                  <a:ext cx="1144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263">
              <p14:nvContentPartPr>
                <p14:cNvPr id="321" name="Freihand 320">
                  <a:extLst>
                    <a:ext uri="{FF2B5EF4-FFF2-40B4-BE49-F238E27FC236}">
                      <a16:creationId xmlns:a16="http://schemas.microsoft.com/office/drawing/2014/main" id="{4370D82D-DF85-B166-3E1A-7EC5F31DF0AB}"/>
                    </a:ext>
                  </a:extLst>
                </p14:cNvPr>
                <p14:cNvContentPartPr/>
                <p14:nvPr/>
              </p14:nvContentPartPr>
              <p14:xfrm>
                <a:off x="231807" y="3490462"/>
                <a:ext cx="121680" cy="70200"/>
              </p14:xfrm>
            </p:contentPart>
          </mc:Choice>
          <mc:Fallback>
            <p:pic>
              <p:nvPicPr>
                <p:cNvPr id="321" name="Freihand 320">
                  <a:extLst>
                    <a:ext uri="{FF2B5EF4-FFF2-40B4-BE49-F238E27FC236}">
                      <a16:creationId xmlns:a16="http://schemas.microsoft.com/office/drawing/2014/main" id="{4370D82D-DF85-B166-3E1A-7EC5F31DF0AB}"/>
                    </a:ext>
                  </a:extLst>
                </p:cNvPr>
                <p:cNvPicPr/>
                <p:nvPr/>
              </p:nvPicPr>
              <p:blipFill>
                <a:blip r:embed="rId1264"/>
                <a:stretch>
                  <a:fillRect/>
                </a:stretch>
              </p:blipFill>
              <p:spPr>
                <a:xfrm>
                  <a:off x="227487" y="3486142"/>
                  <a:ext cx="1303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265">
              <p14:nvContentPartPr>
                <p14:cNvPr id="322" name="Freihand 321">
                  <a:extLst>
                    <a:ext uri="{FF2B5EF4-FFF2-40B4-BE49-F238E27FC236}">
                      <a16:creationId xmlns:a16="http://schemas.microsoft.com/office/drawing/2014/main" id="{09BB7D21-DF10-2B14-6E62-F0F36ADA85E2}"/>
                    </a:ext>
                  </a:extLst>
                </p14:cNvPr>
                <p14:cNvContentPartPr/>
                <p14:nvPr/>
              </p14:nvContentPartPr>
              <p14:xfrm>
                <a:off x="240087" y="3523582"/>
                <a:ext cx="118440" cy="62640"/>
              </p14:xfrm>
            </p:contentPart>
          </mc:Choice>
          <mc:Fallback>
            <p:pic>
              <p:nvPicPr>
                <p:cNvPr id="322" name="Freihand 321">
                  <a:extLst>
                    <a:ext uri="{FF2B5EF4-FFF2-40B4-BE49-F238E27FC236}">
                      <a16:creationId xmlns:a16="http://schemas.microsoft.com/office/drawing/2014/main" id="{09BB7D21-DF10-2B14-6E62-F0F36ADA85E2}"/>
                    </a:ext>
                  </a:extLst>
                </p:cNvPr>
                <p:cNvPicPr/>
                <p:nvPr/>
              </p:nvPicPr>
              <p:blipFill>
                <a:blip r:embed="rId1266"/>
                <a:stretch>
                  <a:fillRect/>
                </a:stretch>
              </p:blipFill>
              <p:spPr>
                <a:xfrm>
                  <a:off x="235767" y="3519262"/>
                  <a:ext cx="1270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267">
              <p14:nvContentPartPr>
                <p14:cNvPr id="323" name="Freihand 322">
                  <a:extLst>
                    <a:ext uri="{FF2B5EF4-FFF2-40B4-BE49-F238E27FC236}">
                      <a16:creationId xmlns:a16="http://schemas.microsoft.com/office/drawing/2014/main" id="{BE300E2F-43F9-4824-6289-1D261E372757}"/>
                    </a:ext>
                  </a:extLst>
                </p14:cNvPr>
                <p14:cNvContentPartPr/>
                <p14:nvPr/>
              </p14:nvContentPartPr>
              <p14:xfrm>
                <a:off x="350607" y="3388222"/>
                <a:ext cx="72720" cy="126000"/>
              </p14:xfrm>
            </p:contentPart>
          </mc:Choice>
          <mc:Fallback>
            <p:pic>
              <p:nvPicPr>
                <p:cNvPr id="323" name="Freihand 322">
                  <a:extLst>
                    <a:ext uri="{FF2B5EF4-FFF2-40B4-BE49-F238E27FC236}">
                      <a16:creationId xmlns:a16="http://schemas.microsoft.com/office/drawing/2014/main" id="{BE300E2F-43F9-4824-6289-1D261E372757}"/>
                    </a:ext>
                  </a:extLst>
                </p:cNvPr>
                <p:cNvPicPr/>
                <p:nvPr/>
              </p:nvPicPr>
              <p:blipFill>
                <a:blip r:embed="rId1268"/>
                <a:stretch>
                  <a:fillRect/>
                </a:stretch>
              </p:blipFill>
              <p:spPr>
                <a:xfrm>
                  <a:off x="346287" y="3383902"/>
                  <a:ext cx="813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269">
              <p14:nvContentPartPr>
                <p14:cNvPr id="324" name="Freihand 323">
                  <a:extLst>
                    <a:ext uri="{FF2B5EF4-FFF2-40B4-BE49-F238E27FC236}">
                      <a16:creationId xmlns:a16="http://schemas.microsoft.com/office/drawing/2014/main" id="{44182996-D8A7-33A8-3913-B984DF63B284}"/>
                    </a:ext>
                  </a:extLst>
                </p14:cNvPr>
                <p14:cNvContentPartPr/>
                <p14:nvPr/>
              </p14:nvContentPartPr>
              <p14:xfrm>
                <a:off x="465447" y="3343582"/>
                <a:ext cx="136800" cy="151560"/>
              </p14:xfrm>
            </p:contentPart>
          </mc:Choice>
          <mc:Fallback>
            <p:pic>
              <p:nvPicPr>
                <p:cNvPr id="324" name="Freihand 323">
                  <a:extLst>
                    <a:ext uri="{FF2B5EF4-FFF2-40B4-BE49-F238E27FC236}">
                      <a16:creationId xmlns:a16="http://schemas.microsoft.com/office/drawing/2014/main" id="{44182996-D8A7-33A8-3913-B984DF63B284}"/>
                    </a:ext>
                  </a:extLst>
                </p:cNvPr>
                <p:cNvPicPr/>
                <p:nvPr/>
              </p:nvPicPr>
              <p:blipFill>
                <a:blip r:embed="rId1270"/>
                <a:stretch>
                  <a:fillRect/>
                </a:stretch>
              </p:blipFill>
              <p:spPr>
                <a:xfrm>
                  <a:off x="461127" y="3339262"/>
                  <a:ext cx="1454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271">
              <p14:nvContentPartPr>
                <p14:cNvPr id="325" name="Freihand 324">
                  <a:extLst>
                    <a:ext uri="{FF2B5EF4-FFF2-40B4-BE49-F238E27FC236}">
                      <a16:creationId xmlns:a16="http://schemas.microsoft.com/office/drawing/2014/main" id="{DF485BA5-B5EE-4806-5161-D76EB109B550}"/>
                    </a:ext>
                  </a:extLst>
                </p14:cNvPr>
                <p14:cNvContentPartPr/>
                <p14:nvPr/>
              </p14:nvContentPartPr>
              <p14:xfrm>
                <a:off x="579207" y="3463822"/>
                <a:ext cx="86760" cy="77760"/>
              </p14:xfrm>
            </p:contentPart>
          </mc:Choice>
          <mc:Fallback>
            <p:pic>
              <p:nvPicPr>
                <p:cNvPr id="325" name="Freihand 324">
                  <a:extLst>
                    <a:ext uri="{FF2B5EF4-FFF2-40B4-BE49-F238E27FC236}">
                      <a16:creationId xmlns:a16="http://schemas.microsoft.com/office/drawing/2014/main" id="{DF485BA5-B5EE-4806-5161-D76EB109B550}"/>
                    </a:ext>
                  </a:extLst>
                </p:cNvPr>
                <p:cNvPicPr/>
                <p:nvPr/>
              </p:nvPicPr>
              <p:blipFill>
                <a:blip r:embed="rId1272"/>
                <a:stretch>
                  <a:fillRect/>
                </a:stretch>
              </p:blipFill>
              <p:spPr>
                <a:xfrm>
                  <a:off x="574887" y="3459502"/>
                  <a:ext cx="95400" cy="86400"/>
                </a:xfrm>
                <a:prstGeom prst="rect">
                  <a:avLst/>
                </a:prstGeom>
              </p:spPr>
            </p:pic>
          </mc:Fallback>
        </mc:AlternateContent>
      </p:grpSp>
      <p:grpSp>
        <p:nvGrpSpPr>
          <p:cNvPr id="335" name="Gruppieren 334">
            <a:extLst>
              <a:ext uri="{FF2B5EF4-FFF2-40B4-BE49-F238E27FC236}">
                <a16:creationId xmlns:a16="http://schemas.microsoft.com/office/drawing/2014/main" id="{C2D0FE67-C9B9-263A-160D-EFAEFAC70EE0}"/>
              </a:ext>
            </a:extLst>
          </p:cNvPr>
          <p:cNvGrpSpPr/>
          <p:nvPr/>
        </p:nvGrpSpPr>
        <p:grpSpPr>
          <a:xfrm>
            <a:off x="2863407" y="3944062"/>
            <a:ext cx="1040760" cy="354240"/>
            <a:chOff x="2863407" y="3944062"/>
            <a:chExt cx="1040760" cy="354240"/>
          </a:xfrm>
        </p:grpSpPr>
        <mc:AlternateContent xmlns:mc="http://schemas.openxmlformats.org/markup-compatibility/2006">
          <mc:Choice xmlns:p14="http://schemas.microsoft.com/office/powerpoint/2010/main" Requires="p14">
            <p:contentPart p14:bwMode="auto" r:id="rId1273">
              <p14:nvContentPartPr>
                <p14:cNvPr id="327" name="Freihand 326">
                  <a:extLst>
                    <a:ext uri="{FF2B5EF4-FFF2-40B4-BE49-F238E27FC236}">
                      <a16:creationId xmlns:a16="http://schemas.microsoft.com/office/drawing/2014/main" id="{5BD6C082-2011-9E35-EEDE-5DFCA78CEC55}"/>
                    </a:ext>
                  </a:extLst>
                </p14:cNvPr>
                <p14:cNvContentPartPr/>
                <p14:nvPr/>
              </p14:nvContentPartPr>
              <p14:xfrm>
                <a:off x="2863407" y="4064302"/>
                <a:ext cx="123120" cy="228960"/>
              </p14:xfrm>
            </p:contentPart>
          </mc:Choice>
          <mc:Fallback>
            <p:pic>
              <p:nvPicPr>
                <p:cNvPr id="327" name="Freihand 326">
                  <a:extLst>
                    <a:ext uri="{FF2B5EF4-FFF2-40B4-BE49-F238E27FC236}">
                      <a16:creationId xmlns:a16="http://schemas.microsoft.com/office/drawing/2014/main" id="{5BD6C082-2011-9E35-EEDE-5DFCA78CEC55}"/>
                    </a:ext>
                  </a:extLst>
                </p:cNvPr>
                <p:cNvPicPr/>
                <p:nvPr/>
              </p:nvPicPr>
              <p:blipFill>
                <a:blip r:embed="rId1274"/>
                <a:stretch>
                  <a:fillRect/>
                </a:stretch>
              </p:blipFill>
              <p:spPr>
                <a:xfrm>
                  <a:off x="2859087" y="4059982"/>
                  <a:ext cx="13176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1275">
              <p14:nvContentPartPr>
                <p14:cNvPr id="328" name="Freihand 327">
                  <a:extLst>
                    <a:ext uri="{FF2B5EF4-FFF2-40B4-BE49-F238E27FC236}">
                      <a16:creationId xmlns:a16="http://schemas.microsoft.com/office/drawing/2014/main" id="{E95E55AC-0403-3759-1A88-F64FFCAE6E51}"/>
                    </a:ext>
                  </a:extLst>
                </p14:cNvPr>
                <p14:cNvContentPartPr/>
                <p14:nvPr/>
              </p14:nvContentPartPr>
              <p14:xfrm>
                <a:off x="3001287" y="4164382"/>
                <a:ext cx="55080" cy="132840"/>
              </p14:xfrm>
            </p:contentPart>
          </mc:Choice>
          <mc:Fallback>
            <p:pic>
              <p:nvPicPr>
                <p:cNvPr id="328" name="Freihand 327">
                  <a:extLst>
                    <a:ext uri="{FF2B5EF4-FFF2-40B4-BE49-F238E27FC236}">
                      <a16:creationId xmlns:a16="http://schemas.microsoft.com/office/drawing/2014/main" id="{E95E55AC-0403-3759-1A88-F64FFCAE6E51}"/>
                    </a:ext>
                  </a:extLst>
                </p:cNvPr>
                <p:cNvPicPr/>
                <p:nvPr/>
              </p:nvPicPr>
              <p:blipFill>
                <a:blip r:embed="rId1276"/>
                <a:stretch>
                  <a:fillRect/>
                </a:stretch>
              </p:blipFill>
              <p:spPr>
                <a:xfrm>
                  <a:off x="2996967" y="4160062"/>
                  <a:ext cx="637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277">
              <p14:nvContentPartPr>
                <p14:cNvPr id="329" name="Freihand 328">
                  <a:extLst>
                    <a:ext uri="{FF2B5EF4-FFF2-40B4-BE49-F238E27FC236}">
                      <a16:creationId xmlns:a16="http://schemas.microsoft.com/office/drawing/2014/main" id="{7D2701D7-0A48-F570-D36D-8395F0FD573A}"/>
                    </a:ext>
                  </a:extLst>
                </p14:cNvPr>
                <p14:cNvContentPartPr/>
                <p14:nvPr/>
              </p14:nvContentPartPr>
              <p14:xfrm>
                <a:off x="3023247" y="4138462"/>
                <a:ext cx="92880" cy="159840"/>
              </p14:xfrm>
            </p:contentPart>
          </mc:Choice>
          <mc:Fallback>
            <p:pic>
              <p:nvPicPr>
                <p:cNvPr id="329" name="Freihand 328">
                  <a:extLst>
                    <a:ext uri="{FF2B5EF4-FFF2-40B4-BE49-F238E27FC236}">
                      <a16:creationId xmlns:a16="http://schemas.microsoft.com/office/drawing/2014/main" id="{7D2701D7-0A48-F570-D36D-8395F0FD573A}"/>
                    </a:ext>
                  </a:extLst>
                </p:cNvPr>
                <p:cNvPicPr/>
                <p:nvPr/>
              </p:nvPicPr>
              <p:blipFill>
                <a:blip r:embed="rId1278"/>
                <a:stretch>
                  <a:fillRect/>
                </a:stretch>
              </p:blipFill>
              <p:spPr>
                <a:xfrm>
                  <a:off x="3018927" y="4134142"/>
                  <a:ext cx="1015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279">
              <p14:nvContentPartPr>
                <p14:cNvPr id="330" name="Freihand 329">
                  <a:extLst>
                    <a:ext uri="{FF2B5EF4-FFF2-40B4-BE49-F238E27FC236}">
                      <a16:creationId xmlns:a16="http://schemas.microsoft.com/office/drawing/2014/main" id="{DE509EE1-C9D2-5870-356E-82018612E20D}"/>
                    </a:ext>
                  </a:extLst>
                </p14:cNvPr>
                <p14:cNvContentPartPr/>
                <p14:nvPr/>
              </p14:nvContentPartPr>
              <p14:xfrm>
                <a:off x="3130167" y="4173022"/>
                <a:ext cx="105480" cy="121320"/>
              </p14:xfrm>
            </p:contentPart>
          </mc:Choice>
          <mc:Fallback>
            <p:pic>
              <p:nvPicPr>
                <p:cNvPr id="330" name="Freihand 329">
                  <a:extLst>
                    <a:ext uri="{FF2B5EF4-FFF2-40B4-BE49-F238E27FC236}">
                      <a16:creationId xmlns:a16="http://schemas.microsoft.com/office/drawing/2014/main" id="{DE509EE1-C9D2-5870-356E-82018612E20D}"/>
                    </a:ext>
                  </a:extLst>
                </p:cNvPr>
                <p:cNvPicPr/>
                <p:nvPr/>
              </p:nvPicPr>
              <p:blipFill>
                <a:blip r:embed="rId1280"/>
                <a:stretch>
                  <a:fillRect/>
                </a:stretch>
              </p:blipFill>
              <p:spPr>
                <a:xfrm>
                  <a:off x="3125847" y="4168702"/>
                  <a:ext cx="1141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281">
              <p14:nvContentPartPr>
                <p14:cNvPr id="331" name="Freihand 330">
                  <a:extLst>
                    <a:ext uri="{FF2B5EF4-FFF2-40B4-BE49-F238E27FC236}">
                      <a16:creationId xmlns:a16="http://schemas.microsoft.com/office/drawing/2014/main" id="{3E086781-382F-E24F-8965-1C1344938803}"/>
                    </a:ext>
                  </a:extLst>
                </p14:cNvPr>
                <p14:cNvContentPartPr/>
                <p14:nvPr/>
              </p14:nvContentPartPr>
              <p14:xfrm>
                <a:off x="3121167" y="3944062"/>
                <a:ext cx="126360" cy="147960"/>
              </p14:xfrm>
            </p:contentPart>
          </mc:Choice>
          <mc:Fallback>
            <p:pic>
              <p:nvPicPr>
                <p:cNvPr id="331" name="Freihand 330">
                  <a:extLst>
                    <a:ext uri="{FF2B5EF4-FFF2-40B4-BE49-F238E27FC236}">
                      <a16:creationId xmlns:a16="http://schemas.microsoft.com/office/drawing/2014/main" id="{3E086781-382F-E24F-8965-1C1344938803}"/>
                    </a:ext>
                  </a:extLst>
                </p:cNvPr>
                <p:cNvPicPr/>
                <p:nvPr/>
              </p:nvPicPr>
              <p:blipFill>
                <a:blip r:embed="rId1282"/>
                <a:stretch>
                  <a:fillRect/>
                </a:stretch>
              </p:blipFill>
              <p:spPr>
                <a:xfrm>
                  <a:off x="3116847" y="3939742"/>
                  <a:ext cx="1350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283">
              <p14:nvContentPartPr>
                <p14:cNvPr id="332" name="Freihand 331">
                  <a:extLst>
                    <a:ext uri="{FF2B5EF4-FFF2-40B4-BE49-F238E27FC236}">
                      <a16:creationId xmlns:a16="http://schemas.microsoft.com/office/drawing/2014/main" id="{F236AA82-DDEF-B124-B58A-62AF41BB0BA3}"/>
                    </a:ext>
                  </a:extLst>
                </p14:cNvPr>
                <p14:cNvContentPartPr/>
                <p14:nvPr/>
              </p14:nvContentPartPr>
              <p14:xfrm>
                <a:off x="3305127" y="4061062"/>
                <a:ext cx="115920" cy="99360"/>
              </p14:xfrm>
            </p:contentPart>
          </mc:Choice>
          <mc:Fallback>
            <p:pic>
              <p:nvPicPr>
                <p:cNvPr id="332" name="Freihand 331">
                  <a:extLst>
                    <a:ext uri="{FF2B5EF4-FFF2-40B4-BE49-F238E27FC236}">
                      <a16:creationId xmlns:a16="http://schemas.microsoft.com/office/drawing/2014/main" id="{F236AA82-DDEF-B124-B58A-62AF41BB0BA3}"/>
                    </a:ext>
                  </a:extLst>
                </p:cNvPr>
                <p:cNvPicPr/>
                <p:nvPr/>
              </p:nvPicPr>
              <p:blipFill>
                <a:blip r:embed="rId1284"/>
                <a:stretch>
                  <a:fillRect/>
                </a:stretch>
              </p:blipFill>
              <p:spPr>
                <a:xfrm>
                  <a:off x="3300807" y="4056742"/>
                  <a:ext cx="1245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285">
              <p14:nvContentPartPr>
                <p14:cNvPr id="333" name="Freihand 332">
                  <a:extLst>
                    <a:ext uri="{FF2B5EF4-FFF2-40B4-BE49-F238E27FC236}">
                      <a16:creationId xmlns:a16="http://schemas.microsoft.com/office/drawing/2014/main" id="{5CE0C359-7C3D-259F-6412-297F5C919755}"/>
                    </a:ext>
                  </a:extLst>
                </p14:cNvPr>
                <p14:cNvContentPartPr/>
                <p14:nvPr/>
              </p14:nvContentPartPr>
              <p14:xfrm>
                <a:off x="3475407" y="3962062"/>
                <a:ext cx="143640" cy="192240"/>
              </p14:xfrm>
            </p:contentPart>
          </mc:Choice>
          <mc:Fallback>
            <p:pic>
              <p:nvPicPr>
                <p:cNvPr id="333" name="Freihand 332">
                  <a:extLst>
                    <a:ext uri="{FF2B5EF4-FFF2-40B4-BE49-F238E27FC236}">
                      <a16:creationId xmlns:a16="http://schemas.microsoft.com/office/drawing/2014/main" id="{5CE0C359-7C3D-259F-6412-297F5C919755}"/>
                    </a:ext>
                  </a:extLst>
                </p:cNvPr>
                <p:cNvPicPr/>
                <p:nvPr/>
              </p:nvPicPr>
              <p:blipFill>
                <a:blip r:embed="rId1286"/>
                <a:stretch>
                  <a:fillRect/>
                </a:stretch>
              </p:blipFill>
              <p:spPr>
                <a:xfrm>
                  <a:off x="3471087" y="3957742"/>
                  <a:ext cx="1522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287">
              <p14:nvContentPartPr>
                <p14:cNvPr id="334" name="Freihand 333">
                  <a:extLst>
                    <a:ext uri="{FF2B5EF4-FFF2-40B4-BE49-F238E27FC236}">
                      <a16:creationId xmlns:a16="http://schemas.microsoft.com/office/drawing/2014/main" id="{A7FB126B-2869-A4A0-FDAF-F904B4C2AE2B}"/>
                    </a:ext>
                  </a:extLst>
                </p14:cNvPr>
                <p14:cNvContentPartPr/>
                <p14:nvPr/>
              </p14:nvContentPartPr>
              <p14:xfrm>
                <a:off x="3618687" y="3952702"/>
                <a:ext cx="285480" cy="159480"/>
              </p14:xfrm>
            </p:contentPart>
          </mc:Choice>
          <mc:Fallback>
            <p:pic>
              <p:nvPicPr>
                <p:cNvPr id="334" name="Freihand 333">
                  <a:extLst>
                    <a:ext uri="{FF2B5EF4-FFF2-40B4-BE49-F238E27FC236}">
                      <a16:creationId xmlns:a16="http://schemas.microsoft.com/office/drawing/2014/main" id="{A7FB126B-2869-A4A0-FDAF-F904B4C2AE2B}"/>
                    </a:ext>
                  </a:extLst>
                </p:cNvPr>
                <p:cNvPicPr/>
                <p:nvPr/>
              </p:nvPicPr>
              <p:blipFill>
                <a:blip r:embed="rId1288"/>
                <a:stretch>
                  <a:fillRect/>
                </a:stretch>
              </p:blipFill>
              <p:spPr>
                <a:xfrm>
                  <a:off x="3614367" y="3948382"/>
                  <a:ext cx="294120" cy="168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89">
            <p14:nvContentPartPr>
              <p14:cNvPr id="336" name="Freihand 335">
                <a:extLst>
                  <a:ext uri="{FF2B5EF4-FFF2-40B4-BE49-F238E27FC236}">
                    <a16:creationId xmlns:a16="http://schemas.microsoft.com/office/drawing/2014/main" id="{BE095549-79CD-3EE5-35F5-C9C0A6B57479}"/>
                  </a:ext>
                </a:extLst>
              </p14:cNvPr>
              <p14:cNvContentPartPr/>
              <p14:nvPr/>
            </p14:nvContentPartPr>
            <p14:xfrm>
              <a:off x="4458927" y="463222"/>
              <a:ext cx="733680" cy="514440"/>
            </p14:xfrm>
          </p:contentPart>
        </mc:Choice>
        <mc:Fallback>
          <p:pic>
            <p:nvPicPr>
              <p:cNvPr id="336" name="Freihand 335">
                <a:extLst>
                  <a:ext uri="{FF2B5EF4-FFF2-40B4-BE49-F238E27FC236}">
                    <a16:creationId xmlns:a16="http://schemas.microsoft.com/office/drawing/2014/main" id="{BE095549-79CD-3EE5-35F5-C9C0A6B57479}"/>
                  </a:ext>
                </a:extLst>
              </p:cNvPr>
              <p:cNvPicPr/>
              <p:nvPr/>
            </p:nvPicPr>
            <p:blipFill>
              <a:blip r:embed="rId1290"/>
              <a:stretch>
                <a:fillRect/>
              </a:stretch>
            </p:blipFill>
            <p:spPr>
              <a:xfrm>
                <a:off x="4454607" y="458902"/>
                <a:ext cx="742320" cy="523080"/>
              </a:xfrm>
              <a:prstGeom prst="rect">
                <a:avLst/>
              </a:prstGeom>
            </p:spPr>
          </p:pic>
        </mc:Fallback>
      </mc:AlternateContent>
    </p:spTree>
    <p:extLst>
      <p:ext uri="{BB962C8B-B14F-4D97-AF65-F5344CB8AC3E}">
        <p14:creationId xmlns:p14="http://schemas.microsoft.com/office/powerpoint/2010/main" val="499056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4687019" y="236978"/>
            <a:ext cx="359433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AS-AD-Modell</a:t>
            </a:r>
          </a:p>
        </p:txBody>
      </p:sp>
      <p:sp>
        <p:nvSpPr>
          <p:cNvPr id="174084" name="Text Box 4"/>
          <p:cNvSpPr txBox="1">
            <a:spLocks noChangeArrowheads="1"/>
          </p:cNvSpPr>
          <p:nvPr/>
        </p:nvSpPr>
        <p:spPr bwMode="auto">
          <a:xfrm>
            <a:off x="1534951" y="1126342"/>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feld 5"/>
          <p:cNvSpPr txBox="1"/>
          <p:nvPr/>
        </p:nvSpPr>
        <p:spPr>
          <a:xfrm>
            <a:off x="262220" y="662496"/>
            <a:ext cx="8356138" cy="509489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a:t>
            </a:r>
            <a:r>
              <a:rPr lang="de-DE" sz="1996" dirty="0" err="1"/>
              <a:t>Keynesianschen</a:t>
            </a:r>
            <a:r>
              <a:rPr lang="de-DE" sz="1996" dirty="0"/>
              <a:t> IS-LM-Modell tauchen die Preise zwar mit M/p zur Bestimmung der realen Geldmenge auf, sie aber werden als konstant angenommen.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folgenden wird diese extreme Annahme fallengelassen und wir gehen von teilweise flexiblen Preisen aus, aber insbesondere im Arbeitsmarkt gilt die Annahme einer gewissen Marktmacht der Unternehmen und teilweise rigiden Löhnen, so dass die Unternehmen ihre Preise mit einem gewissen Aufschlag auf die Grenzkosten kalkulieren können.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Aus diesen Annahmen werden dann die</a:t>
            </a:r>
          </a:p>
          <a:p>
            <a:pPr marL="342900" indent="-342900">
              <a:buFont typeface="Arial" panose="020B0604020202020204" pitchFamily="34" charset="0"/>
              <a:buChar char="•"/>
            </a:pPr>
            <a:endParaRPr lang="de-DE" sz="1996" dirty="0"/>
          </a:p>
          <a:p>
            <a:pPr marL="800100" lvl="1" indent="-342900">
              <a:buFont typeface="Arial" panose="020B0604020202020204" pitchFamily="34" charset="0"/>
              <a:buChar char="•"/>
            </a:pPr>
            <a:r>
              <a:rPr lang="de-DE" sz="1996" b="1" dirty="0"/>
              <a:t>Aggregierte Angebotskurve: AS</a:t>
            </a:r>
          </a:p>
          <a:p>
            <a:pPr marL="800100" lvl="1" indent="-342900">
              <a:buFont typeface="Arial" panose="020B0604020202020204" pitchFamily="34" charset="0"/>
              <a:buChar char="•"/>
            </a:pPr>
            <a:r>
              <a:rPr lang="de-DE" sz="1996" b="1" dirty="0"/>
              <a:t>Aggregierte Nachfragekurve: AD</a:t>
            </a:r>
          </a:p>
          <a:p>
            <a:pPr marL="342900" indent="-342900">
              <a:buFont typeface="Arial" panose="020B0604020202020204" pitchFamily="34" charset="0"/>
              <a:buChar char="•"/>
            </a:pPr>
            <a:endParaRPr lang="de-DE" sz="1996" dirty="0"/>
          </a:p>
          <a:p>
            <a:r>
              <a:rPr lang="de-DE" sz="1996" dirty="0"/>
              <a:t>       abgeleitet</a:t>
            </a:r>
          </a:p>
        </p:txBody>
      </p:sp>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35935EA-A188-7C42-289F-641D0948A967}"/>
                  </a:ext>
                </a:extLst>
              </p14:cNvPr>
              <p14:cNvContentPartPr/>
              <p14:nvPr/>
            </p14:nvContentPartPr>
            <p14:xfrm>
              <a:off x="5186487" y="615142"/>
              <a:ext cx="320040" cy="42480"/>
            </p14:xfrm>
          </p:contentPart>
        </mc:Choice>
        <mc:Fallback xmlns="">
          <p:pic>
            <p:nvPicPr>
              <p:cNvPr id="2" name="Freihand 1">
                <a:extLst>
                  <a:ext uri="{FF2B5EF4-FFF2-40B4-BE49-F238E27FC236}">
                    <a16:creationId xmlns:a16="http://schemas.microsoft.com/office/drawing/2014/main" id="{835935EA-A188-7C42-289F-641D0948A967}"/>
                  </a:ext>
                </a:extLst>
              </p:cNvPr>
              <p:cNvPicPr/>
              <p:nvPr/>
            </p:nvPicPr>
            <p:blipFill>
              <a:blip r:embed="rId4"/>
              <a:stretch>
                <a:fillRect/>
              </a:stretch>
            </p:blipFill>
            <p:spPr>
              <a:xfrm>
                <a:off x="5177487" y="606142"/>
                <a:ext cx="3376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0E7AA073-0BAD-BB69-CB8B-417BD687F617}"/>
                  </a:ext>
                </a:extLst>
              </p14:cNvPr>
              <p14:cNvContentPartPr/>
              <p14:nvPr/>
            </p14:nvContentPartPr>
            <p14:xfrm>
              <a:off x="7027167" y="1748062"/>
              <a:ext cx="12600" cy="13680"/>
            </p14:xfrm>
          </p:contentPart>
        </mc:Choice>
        <mc:Fallback>
          <p:pic>
            <p:nvPicPr>
              <p:cNvPr id="3" name="Freihand 2">
                <a:extLst>
                  <a:ext uri="{FF2B5EF4-FFF2-40B4-BE49-F238E27FC236}">
                    <a16:creationId xmlns:a16="http://schemas.microsoft.com/office/drawing/2014/main" id="{0E7AA073-0BAD-BB69-CB8B-417BD687F617}"/>
                  </a:ext>
                </a:extLst>
              </p:cNvPr>
              <p:cNvPicPr/>
              <p:nvPr/>
            </p:nvPicPr>
            <p:blipFill>
              <a:blip r:embed="rId6"/>
              <a:stretch>
                <a:fillRect/>
              </a:stretch>
            </p:blipFill>
            <p:spPr>
              <a:xfrm>
                <a:off x="7022847" y="1743742"/>
                <a:ext cx="212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CCA020DA-F11D-539E-964E-68A72842DA48}"/>
                  </a:ext>
                </a:extLst>
              </p14:cNvPr>
              <p14:cNvContentPartPr/>
              <p14:nvPr/>
            </p14:nvContentPartPr>
            <p14:xfrm>
              <a:off x="6782007" y="844462"/>
              <a:ext cx="990720" cy="676440"/>
            </p14:xfrm>
          </p:contentPart>
        </mc:Choice>
        <mc:Fallback>
          <p:pic>
            <p:nvPicPr>
              <p:cNvPr id="4" name="Freihand 3">
                <a:extLst>
                  <a:ext uri="{FF2B5EF4-FFF2-40B4-BE49-F238E27FC236}">
                    <a16:creationId xmlns:a16="http://schemas.microsoft.com/office/drawing/2014/main" id="{CCA020DA-F11D-539E-964E-68A72842DA48}"/>
                  </a:ext>
                </a:extLst>
              </p:cNvPr>
              <p:cNvPicPr/>
              <p:nvPr/>
            </p:nvPicPr>
            <p:blipFill>
              <a:blip r:embed="rId8"/>
              <a:stretch>
                <a:fillRect/>
              </a:stretch>
            </p:blipFill>
            <p:spPr>
              <a:xfrm>
                <a:off x="6777687" y="840142"/>
                <a:ext cx="999360" cy="685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280C210C-C427-399D-0BEF-E2EE06400E93}"/>
                  </a:ext>
                </a:extLst>
              </p14:cNvPr>
              <p14:cNvContentPartPr/>
              <p14:nvPr/>
            </p14:nvContentPartPr>
            <p14:xfrm>
              <a:off x="7352967" y="1005382"/>
              <a:ext cx="260640" cy="337320"/>
            </p14:xfrm>
          </p:contentPart>
        </mc:Choice>
        <mc:Fallback>
          <p:pic>
            <p:nvPicPr>
              <p:cNvPr id="5" name="Freihand 4">
                <a:extLst>
                  <a:ext uri="{FF2B5EF4-FFF2-40B4-BE49-F238E27FC236}">
                    <a16:creationId xmlns:a16="http://schemas.microsoft.com/office/drawing/2014/main" id="{280C210C-C427-399D-0BEF-E2EE06400E93}"/>
                  </a:ext>
                </a:extLst>
              </p:cNvPr>
              <p:cNvPicPr/>
              <p:nvPr/>
            </p:nvPicPr>
            <p:blipFill>
              <a:blip r:embed="rId10"/>
              <a:stretch>
                <a:fillRect/>
              </a:stretch>
            </p:blipFill>
            <p:spPr>
              <a:xfrm>
                <a:off x="7348647" y="1001062"/>
                <a:ext cx="269280" cy="345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2BB25838-EF94-2E7C-22DB-A298945E6A29}"/>
                  </a:ext>
                </a:extLst>
              </p14:cNvPr>
              <p14:cNvContentPartPr/>
              <p14:nvPr/>
            </p14:nvContentPartPr>
            <p14:xfrm>
              <a:off x="1104807" y="2854702"/>
              <a:ext cx="2776680" cy="90000"/>
            </p14:xfrm>
          </p:contentPart>
        </mc:Choice>
        <mc:Fallback>
          <p:pic>
            <p:nvPicPr>
              <p:cNvPr id="7" name="Freihand 6">
                <a:extLst>
                  <a:ext uri="{FF2B5EF4-FFF2-40B4-BE49-F238E27FC236}">
                    <a16:creationId xmlns:a16="http://schemas.microsoft.com/office/drawing/2014/main" id="{2BB25838-EF94-2E7C-22DB-A298945E6A29}"/>
                  </a:ext>
                </a:extLst>
              </p:cNvPr>
              <p:cNvPicPr/>
              <p:nvPr/>
            </p:nvPicPr>
            <p:blipFill>
              <a:blip r:embed="rId12"/>
              <a:stretch>
                <a:fillRect/>
              </a:stretch>
            </p:blipFill>
            <p:spPr>
              <a:xfrm>
                <a:off x="1100487" y="2850382"/>
                <a:ext cx="27853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622E36AB-D95B-E65C-5E64-8FDEF590191D}"/>
                  </a:ext>
                </a:extLst>
              </p14:cNvPr>
              <p14:cNvContentPartPr/>
              <p14:nvPr/>
            </p14:nvContentPartPr>
            <p14:xfrm>
              <a:off x="663087" y="3422782"/>
              <a:ext cx="1518480" cy="187920"/>
            </p14:xfrm>
          </p:contentPart>
        </mc:Choice>
        <mc:Fallback>
          <p:pic>
            <p:nvPicPr>
              <p:cNvPr id="9" name="Freihand 8">
                <a:extLst>
                  <a:ext uri="{FF2B5EF4-FFF2-40B4-BE49-F238E27FC236}">
                    <a16:creationId xmlns:a16="http://schemas.microsoft.com/office/drawing/2014/main" id="{622E36AB-D95B-E65C-5E64-8FDEF590191D}"/>
                  </a:ext>
                </a:extLst>
              </p:cNvPr>
              <p:cNvPicPr/>
              <p:nvPr/>
            </p:nvPicPr>
            <p:blipFill>
              <a:blip r:embed="rId14"/>
              <a:stretch>
                <a:fillRect/>
              </a:stretch>
            </p:blipFill>
            <p:spPr>
              <a:xfrm>
                <a:off x="658767" y="3418462"/>
                <a:ext cx="15271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9098AF0A-DD7D-3672-6FBE-B2FF6680D746}"/>
                  </a:ext>
                </a:extLst>
              </p14:cNvPr>
              <p14:cNvContentPartPr/>
              <p14:nvPr/>
            </p14:nvContentPartPr>
            <p14:xfrm>
              <a:off x="1132167" y="2807902"/>
              <a:ext cx="2490840" cy="123480"/>
            </p14:xfrm>
          </p:contentPart>
        </mc:Choice>
        <mc:Fallback>
          <p:pic>
            <p:nvPicPr>
              <p:cNvPr id="10" name="Freihand 9">
                <a:extLst>
                  <a:ext uri="{FF2B5EF4-FFF2-40B4-BE49-F238E27FC236}">
                    <a16:creationId xmlns:a16="http://schemas.microsoft.com/office/drawing/2014/main" id="{9098AF0A-DD7D-3672-6FBE-B2FF6680D746}"/>
                  </a:ext>
                </a:extLst>
              </p:cNvPr>
              <p:cNvPicPr/>
              <p:nvPr/>
            </p:nvPicPr>
            <p:blipFill>
              <a:blip r:embed="rId16"/>
              <a:stretch>
                <a:fillRect/>
              </a:stretch>
            </p:blipFill>
            <p:spPr>
              <a:xfrm>
                <a:off x="1127847" y="2803582"/>
                <a:ext cx="24994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43B64C44-69C5-81CA-53B0-46EA7F923458}"/>
                  </a:ext>
                </a:extLst>
              </p14:cNvPr>
              <p14:cNvContentPartPr/>
              <p14:nvPr/>
            </p14:nvContentPartPr>
            <p14:xfrm>
              <a:off x="1223967" y="5002822"/>
              <a:ext cx="3347640" cy="130320"/>
            </p14:xfrm>
          </p:contentPart>
        </mc:Choice>
        <mc:Fallback>
          <p:pic>
            <p:nvPicPr>
              <p:cNvPr id="11" name="Freihand 10">
                <a:extLst>
                  <a:ext uri="{FF2B5EF4-FFF2-40B4-BE49-F238E27FC236}">
                    <a16:creationId xmlns:a16="http://schemas.microsoft.com/office/drawing/2014/main" id="{43B64C44-69C5-81CA-53B0-46EA7F923458}"/>
                  </a:ext>
                </a:extLst>
              </p:cNvPr>
              <p:cNvPicPr/>
              <p:nvPr/>
            </p:nvPicPr>
            <p:blipFill>
              <a:blip r:embed="rId18"/>
              <a:stretch>
                <a:fillRect/>
              </a:stretch>
            </p:blipFill>
            <p:spPr>
              <a:xfrm>
                <a:off x="1219647" y="4998502"/>
                <a:ext cx="33562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8AF782A6-15A8-C38C-66EA-5A7172E8C8F0}"/>
                  </a:ext>
                </a:extLst>
              </p14:cNvPr>
              <p14:cNvContentPartPr/>
              <p14:nvPr/>
            </p14:nvContentPartPr>
            <p14:xfrm>
              <a:off x="1253127" y="5365342"/>
              <a:ext cx="3545640" cy="102240"/>
            </p14:xfrm>
          </p:contentPart>
        </mc:Choice>
        <mc:Fallback>
          <p:pic>
            <p:nvPicPr>
              <p:cNvPr id="12" name="Freihand 11">
                <a:extLst>
                  <a:ext uri="{FF2B5EF4-FFF2-40B4-BE49-F238E27FC236}">
                    <a16:creationId xmlns:a16="http://schemas.microsoft.com/office/drawing/2014/main" id="{8AF782A6-15A8-C38C-66EA-5A7172E8C8F0}"/>
                  </a:ext>
                </a:extLst>
              </p:cNvPr>
              <p:cNvPicPr/>
              <p:nvPr/>
            </p:nvPicPr>
            <p:blipFill>
              <a:blip r:embed="rId20"/>
              <a:stretch>
                <a:fillRect/>
              </a:stretch>
            </p:blipFill>
            <p:spPr>
              <a:xfrm>
                <a:off x="1248807" y="5361022"/>
                <a:ext cx="35542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C9587BAE-E991-A1F0-7FAC-B22798DB5096}"/>
                  </a:ext>
                </a:extLst>
              </p14:cNvPr>
              <p14:cNvContentPartPr/>
              <p14:nvPr/>
            </p14:nvContentPartPr>
            <p14:xfrm>
              <a:off x="4007127" y="4688182"/>
              <a:ext cx="505440" cy="444960"/>
            </p14:xfrm>
          </p:contentPart>
        </mc:Choice>
        <mc:Fallback>
          <p:pic>
            <p:nvPicPr>
              <p:cNvPr id="13" name="Freihand 12">
                <a:extLst>
                  <a:ext uri="{FF2B5EF4-FFF2-40B4-BE49-F238E27FC236}">
                    <a16:creationId xmlns:a16="http://schemas.microsoft.com/office/drawing/2014/main" id="{C9587BAE-E991-A1F0-7FAC-B22798DB5096}"/>
                  </a:ext>
                </a:extLst>
              </p:cNvPr>
              <p:cNvPicPr/>
              <p:nvPr/>
            </p:nvPicPr>
            <p:blipFill>
              <a:blip r:embed="rId22"/>
              <a:stretch>
                <a:fillRect/>
              </a:stretch>
            </p:blipFill>
            <p:spPr>
              <a:xfrm>
                <a:off x="4002807" y="4683862"/>
                <a:ext cx="514080" cy="453600"/>
              </a:xfrm>
              <a:prstGeom prst="rect">
                <a:avLst/>
              </a:prstGeom>
            </p:spPr>
          </p:pic>
        </mc:Fallback>
      </mc:AlternateContent>
      <p:grpSp>
        <p:nvGrpSpPr>
          <p:cNvPr id="36" name="Gruppieren 35">
            <a:extLst>
              <a:ext uri="{FF2B5EF4-FFF2-40B4-BE49-F238E27FC236}">
                <a16:creationId xmlns:a16="http://schemas.microsoft.com/office/drawing/2014/main" id="{703A921A-87F2-D18A-4A21-6DCA728376E1}"/>
              </a:ext>
            </a:extLst>
          </p:cNvPr>
          <p:cNvGrpSpPr/>
          <p:nvPr/>
        </p:nvGrpSpPr>
        <p:grpSpPr>
          <a:xfrm>
            <a:off x="4218447" y="859942"/>
            <a:ext cx="7496640" cy="4609800"/>
            <a:chOff x="4218447" y="859942"/>
            <a:chExt cx="7496640" cy="4609800"/>
          </a:xfrm>
        </p:grpSpPr>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2EA419B5-F9BC-5084-B436-FC3939DF0FEB}"/>
                    </a:ext>
                  </a:extLst>
                </p14:cNvPr>
                <p14:cNvContentPartPr/>
                <p14:nvPr/>
              </p14:nvContentPartPr>
              <p14:xfrm>
                <a:off x="4218447" y="5035582"/>
                <a:ext cx="412200" cy="434160"/>
              </p14:xfrm>
            </p:contentPart>
          </mc:Choice>
          <mc:Fallback>
            <p:pic>
              <p:nvPicPr>
                <p:cNvPr id="14" name="Freihand 13">
                  <a:extLst>
                    <a:ext uri="{FF2B5EF4-FFF2-40B4-BE49-F238E27FC236}">
                      <a16:creationId xmlns:a16="http://schemas.microsoft.com/office/drawing/2014/main" id="{2EA419B5-F9BC-5084-B436-FC3939DF0FEB}"/>
                    </a:ext>
                  </a:extLst>
                </p:cNvPr>
                <p:cNvPicPr/>
                <p:nvPr/>
              </p:nvPicPr>
              <p:blipFill>
                <a:blip r:embed="rId24"/>
                <a:stretch>
                  <a:fillRect/>
                </a:stretch>
              </p:blipFill>
              <p:spPr>
                <a:xfrm>
                  <a:off x="4214127" y="5031262"/>
                  <a:ext cx="420840" cy="4428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B3B4E88E-027D-218A-12B9-E81DC14EE6F9}"/>
                    </a:ext>
                  </a:extLst>
                </p14:cNvPr>
                <p14:cNvContentPartPr/>
                <p14:nvPr/>
              </p14:nvContentPartPr>
              <p14:xfrm>
                <a:off x="4681767" y="1043182"/>
                <a:ext cx="4506480" cy="4149720"/>
              </p14:xfrm>
            </p:contentPart>
          </mc:Choice>
          <mc:Fallback>
            <p:pic>
              <p:nvPicPr>
                <p:cNvPr id="15" name="Freihand 14">
                  <a:extLst>
                    <a:ext uri="{FF2B5EF4-FFF2-40B4-BE49-F238E27FC236}">
                      <a16:creationId xmlns:a16="http://schemas.microsoft.com/office/drawing/2014/main" id="{B3B4E88E-027D-218A-12B9-E81DC14EE6F9}"/>
                    </a:ext>
                  </a:extLst>
                </p:cNvPr>
                <p:cNvPicPr/>
                <p:nvPr/>
              </p:nvPicPr>
              <p:blipFill>
                <a:blip r:embed="rId26"/>
                <a:stretch>
                  <a:fillRect/>
                </a:stretch>
              </p:blipFill>
              <p:spPr>
                <a:xfrm>
                  <a:off x="4677447" y="1038862"/>
                  <a:ext cx="4515120" cy="41583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9D589402-0236-F715-B1C4-7DFD9C5A8D98}"/>
                    </a:ext>
                  </a:extLst>
                </p14:cNvPr>
                <p14:cNvContentPartPr/>
                <p14:nvPr/>
              </p14:nvContentPartPr>
              <p14:xfrm>
                <a:off x="7889007" y="859942"/>
                <a:ext cx="217800" cy="226080"/>
              </p14:xfrm>
            </p:contentPart>
          </mc:Choice>
          <mc:Fallback>
            <p:pic>
              <p:nvPicPr>
                <p:cNvPr id="16" name="Freihand 15">
                  <a:extLst>
                    <a:ext uri="{FF2B5EF4-FFF2-40B4-BE49-F238E27FC236}">
                      <a16:creationId xmlns:a16="http://schemas.microsoft.com/office/drawing/2014/main" id="{9D589402-0236-F715-B1C4-7DFD9C5A8D98}"/>
                    </a:ext>
                  </a:extLst>
                </p:cNvPr>
                <p:cNvPicPr/>
                <p:nvPr/>
              </p:nvPicPr>
              <p:blipFill>
                <a:blip r:embed="rId28"/>
                <a:stretch>
                  <a:fillRect/>
                </a:stretch>
              </p:blipFill>
              <p:spPr>
                <a:xfrm>
                  <a:off x="7884687" y="855622"/>
                  <a:ext cx="22644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Freihand 16">
                  <a:extLst>
                    <a:ext uri="{FF2B5EF4-FFF2-40B4-BE49-F238E27FC236}">
                      <a16:creationId xmlns:a16="http://schemas.microsoft.com/office/drawing/2014/main" id="{7ECEC9C6-3CEF-76D4-5091-E902ED97B075}"/>
                    </a:ext>
                  </a:extLst>
                </p14:cNvPr>
                <p14:cNvContentPartPr/>
                <p14:nvPr/>
              </p14:nvContentPartPr>
              <p14:xfrm>
                <a:off x="9136047" y="1115902"/>
                <a:ext cx="389520" cy="267840"/>
              </p14:xfrm>
            </p:contentPart>
          </mc:Choice>
          <mc:Fallback>
            <p:pic>
              <p:nvPicPr>
                <p:cNvPr id="17" name="Freihand 16">
                  <a:extLst>
                    <a:ext uri="{FF2B5EF4-FFF2-40B4-BE49-F238E27FC236}">
                      <a16:creationId xmlns:a16="http://schemas.microsoft.com/office/drawing/2014/main" id="{7ECEC9C6-3CEF-76D4-5091-E902ED97B075}"/>
                    </a:ext>
                  </a:extLst>
                </p:cNvPr>
                <p:cNvPicPr/>
                <p:nvPr/>
              </p:nvPicPr>
              <p:blipFill>
                <a:blip r:embed="rId30"/>
                <a:stretch>
                  <a:fillRect/>
                </a:stretch>
              </p:blipFill>
              <p:spPr>
                <a:xfrm>
                  <a:off x="9131727" y="1111582"/>
                  <a:ext cx="39816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8" name="Freihand 17">
                  <a:extLst>
                    <a:ext uri="{FF2B5EF4-FFF2-40B4-BE49-F238E27FC236}">
                      <a16:creationId xmlns:a16="http://schemas.microsoft.com/office/drawing/2014/main" id="{D86E5EC7-E735-DCC1-E55E-9BC211B3C1C5}"/>
                    </a:ext>
                  </a:extLst>
                </p14:cNvPr>
                <p14:cNvContentPartPr/>
                <p14:nvPr/>
              </p14:nvContentPartPr>
              <p14:xfrm>
                <a:off x="9632127" y="1195462"/>
                <a:ext cx="69480" cy="99720"/>
              </p14:xfrm>
            </p:contentPart>
          </mc:Choice>
          <mc:Fallback>
            <p:pic>
              <p:nvPicPr>
                <p:cNvPr id="18" name="Freihand 17">
                  <a:extLst>
                    <a:ext uri="{FF2B5EF4-FFF2-40B4-BE49-F238E27FC236}">
                      <a16:creationId xmlns:a16="http://schemas.microsoft.com/office/drawing/2014/main" id="{D86E5EC7-E735-DCC1-E55E-9BC211B3C1C5}"/>
                    </a:ext>
                  </a:extLst>
                </p:cNvPr>
                <p:cNvPicPr/>
                <p:nvPr/>
              </p:nvPicPr>
              <p:blipFill>
                <a:blip r:embed="rId32"/>
                <a:stretch>
                  <a:fillRect/>
                </a:stretch>
              </p:blipFill>
              <p:spPr>
                <a:xfrm>
                  <a:off x="9627807" y="1191142"/>
                  <a:ext cx="781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9" name="Freihand 18">
                  <a:extLst>
                    <a:ext uri="{FF2B5EF4-FFF2-40B4-BE49-F238E27FC236}">
                      <a16:creationId xmlns:a16="http://schemas.microsoft.com/office/drawing/2014/main" id="{971B5637-77F1-ACD6-329C-2924B73E94CF}"/>
                    </a:ext>
                  </a:extLst>
                </p14:cNvPr>
                <p14:cNvContentPartPr/>
                <p14:nvPr/>
              </p14:nvContentPartPr>
              <p14:xfrm>
                <a:off x="9883047" y="1109062"/>
                <a:ext cx="197280" cy="212040"/>
              </p14:xfrm>
            </p:contentPart>
          </mc:Choice>
          <mc:Fallback>
            <p:pic>
              <p:nvPicPr>
                <p:cNvPr id="19" name="Freihand 18">
                  <a:extLst>
                    <a:ext uri="{FF2B5EF4-FFF2-40B4-BE49-F238E27FC236}">
                      <a16:creationId xmlns:a16="http://schemas.microsoft.com/office/drawing/2014/main" id="{971B5637-77F1-ACD6-329C-2924B73E94CF}"/>
                    </a:ext>
                  </a:extLst>
                </p:cNvPr>
                <p:cNvPicPr/>
                <p:nvPr/>
              </p:nvPicPr>
              <p:blipFill>
                <a:blip r:embed="rId34"/>
                <a:stretch>
                  <a:fillRect/>
                </a:stretch>
              </p:blipFill>
              <p:spPr>
                <a:xfrm>
                  <a:off x="9878727" y="1104742"/>
                  <a:ext cx="2059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0" name="Freihand 19">
                  <a:extLst>
                    <a:ext uri="{FF2B5EF4-FFF2-40B4-BE49-F238E27FC236}">
                      <a16:creationId xmlns:a16="http://schemas.microsoft.com/office/drawing/2014/main" id="{1EF53B28-B52A-2CBB-486E-D9E5605623A1}"/>
                    </a:ext>
                  </a:extLst>
                </p14:cNvPr>
                <p14:cNvContentPartPr/>
                <p14:nvPr/>
              </p14:nvContentPartPr>
              <p14:xfrm>
                <a:off x="10126407" y="1184302"/>
                <a:ext cx="446400" cy="106920"/>
              </p14:xfrm>
            </p:contentPart>
          </mc:Choice>
          <mc:Fallback>
            <p:pic>
              <p:nvPicPr>
                <p:cNvPr id="20" name="Freihand 19">
                  <a:extLst>
                    <a:ext uri="{FF2B5EF4-FFF2-40B4-BE49-F238E27FC236}">
                      <a16:creationId xmlns:a16="http://schemas.microsoft.com/office/drawing/2014/main" id="{1EF53B28-B52A-2CBB-486E-D9E5605623A1}"/>
                    </a:ext>
                  </a:extLst>
                </p:cNvPr>
                <p:cNvPicPr/>
                <p:nvPr/>
              </p:nvPicPr>
              <p:blipFill>
                <a:blip r:embed="rId36"/>
                <a:stretch>
                  <a:fillRect/>
                </a:stretch>
              </p:blipFill>
              <p:spPr>
                <a:xfrm>
                  <a:off x="10122087" y="1179982"/>
                  <a:ext cx="4550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1" name="Freihand 20">
                  <a:extLst>
                    <a:ext uri="{FF2B5EF4-FFF2-40B4-BE49-F238E27FC236}">
                      <a16:creationId xmlns:a16="http://schemas.microsoft.com/office/drawing/2014/main" id="{F224C3D0-1D7A-1A3F-C7E8-6C5CF91C300B}"/>
                    </a:ext>
                  </a:extLst>
                </p14:cNvPr>
                <p14:cNvContentPartPr/>
                <p14:nvPr/>
              </p14:nvContentPartPr>
              <p14:xfrm>
                <a:off x="10852887" y="1134262"/>
                <a:ext cx="9000" cy="157320"/>
              </p14:xfrm>
            </p:contentPart>
          </mc:Choice>
          <mc:Fallback>
            <p:pic>
              <p:nvPicPr>
                <p:cNvPr id="21" name="Freihand 20">
                  <a:extLst>
                    <a:ext uri="{FF2B5EF4-FFF2-40B4-BE49-F238E27FC236}">
                      <a16:creationId xmlns:a16="http://schemas.microsoft.com/office/drawing/2014/main" id="{F224C3D0-1D7A-1A3F-C7E8-6C5CF91C300B}"/>
                    </a:ext>
                  </a:extLst>
                </p:cNvPr>
                <p:cNvPicPr/>
                <p:nvPr/>
              </p:nvPicPr>
              <p:blipFill>
                <a:blip r:embed="rId38"/>
                <a:stretch>
                  <a:fillRect/>
                </a:stretch>
              </p:blipFill>
              <p:spPr>
                <a:xfrm>
                  <a:off x="10848567" y="1129942"/>
                  <a:ext cx="176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2" name="Freihand 21">
                  <a:extLst>
                    <a:ext uri="{FF2B5EF4-FFF2-40B4-BE49-F238E27FC236}">
                      <a16:creationId xmlns:a16="http://schemas.microsoft.com/office/drawing/2014/main" id="{99B72586-A160-A8D3-8895-90139AE94F7F}"/>
                    </a:ext>
                  </a:extLst>
                </p14:cNvPr>
                <p14:cNvContentPartPr/>
                <p14:nvPr/>
              </p14:nvContentPartPr>
              <p14:xfrm>
                <a:off x="10767567" y="1116982"/>
                <a:ext cx="189360" cy="221040"/>
              </p14:xfrm>
            </p:contentPart>
          </mc:Choice>
          <mc:Fallback>
            <p:pic>
              <p:nvPicPr>
                <p:cNvPr id="22" name="Freihand 21">
                  <a:extLst>
                    <a:ext uri="{FF2B5EF4-FFF2-40B4-BE49-F238E27FC236}">
                      <a16:creationId xmlns:a16="http://schemas.microsoft.com/office/drawing/2014/main" id="{99B72586-A160-A8D3-8895-90139AE94F7F}"/>
                    </a:ext>
                  </a:extLst>
                </p:cNvPr>
                <p:cNvPicPr/>
                <p:nvPr/>
              </p:nvPicPr>
              <p:blipFill>
                <a:blip r:embed="rId40"/>
                <a:stretch>
                  <a:fillRect/>
                </a:stretch>
              </p:blipFill>
              <p:spPr>
                <a:xfrm>
                  <a:off x="10763247" y="1112662"/>
                  <a:ext cx="19800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3" name="Freihand 22">
                  <a:extLst>
                    <a:ext uri="{FF2B5EF4-FFF2-40B4-BE49-F238E27FC236}">
                      <a16:creationId xmlns:a16="http://schemas.microsoft.com/office/drawing/2014/main" id="{7B21861A-0738-07CB-7A0D-1B9AEA10CC0C}"/>
                    </a:ext>
                  </a:extLst>
                </p14:cNvPr>
                <p14:cNvContentPartPr/>
                <p14:nvPr/>
              </p14:nvContentPartPr>
              <p14:xfrm>
                <a:off x="10999767" y="1080622"/>
                <a:ext cx="107640" cy="193320"/>
              </p14:xfrm>
            </p:contentPart>
          </mc:Choice>
          <mc:Fallback>
            <p:pic>
              <p:nvPicPr>
                <p:cNvPr id="23" name="Freihand 22">
                  <a:extLst>
                    <a:ext uri="{FF2B5EF4-FFF2-40B4-BE49-F238E27FC236}">
                      <a16:creationId xmlns:a16="http://schemas.microsoft.com/office/drawing/2014/main" id="{7B21861A-0738-07CB-7A0D-1B9AEA10CC0C}"/>
                    </a:ext>
                  </a:extLst>
                </p:cNvPr>
                <p:cNvPicPr/>
                <p:nvPr/>
              </p:nvPicPr>
              <p:blipFill>
                <a:blip r:embed="rId42"/>
                <a:stretch>
                  <a:fillRect/>
                </a:stretch>
              </p:blipFill>
              <p:spPr>
                <a:xfrm>
                  <a:off x="10995447" y="1076302"/>
                  <a:ext cx="1162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4" name="Freihand 23">
                  <a:extLst>
                    <a:ext uri="{FF2B5EF4-FFF2-40B4-BE49-F238E27FC236}">
                      <a16:creationId xmlns:a16="http://schemas.microsoft.com/office/drawing/2014/main" id="{C23BF2E9-D86F-C6BC-B99A-96F5DA9E518F}"/>
                    </a:ext>
                  </a:extLst>
                </p14:cNvPr>
                <p14:cNvContentPartPr/>
                <p14:nvPr/>
              </p14:nvContentPartPr>
              <p14:xfrm>
                <a:off x="11195607" y="1166302"/>
                <a:ext cx="147960" cy="32760"/>
              </p14:xfrm>
            </p:contentPart>
          </mc:Choice>
          <mc:Fallback>
            <p:pic>
              <p:nvPicPr>
                <p:cNvPr id="24" name="Freihand 23">
                  <a:extLst>
                    <a:ext uri="{FF2B5EF4-FFF2-40B4-BE49-F238E27FC236}">
                      <a16:creationId xmlns:a16="http://schemas.microsoft.com/office/drawing/2014/main" id="{C23BF2E9-D86F-C6BC-B99A-96F5DA9E518F}"/>
                    </a:ext>
                  </a:extLst>
                </p:cNvPr>
                <p:cNvPicPr/>
                <p:nvPr/>
              </p:nvPicPr>
              <p:blipFill>
                <a:blip r:embed="rId44"/>
                <a:stretch>
                  <a:fillRect/>
                </a:stretch>
              </p:blipFill>
              <p:spPr>
                <a:xfrm>
                  <a:off x="11191287" y="1161982"/>
                  <a:ext cx="1566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5" name="Freihand 24">
                  <a:extLst>
                    <a:ext uri="{FF2B5EF4-FFF2-40B4-BE49-F238E27FC236}">
                      <a16:creationId xmlns:a16="http://schemas.microsoft.com/office/drawing/2014/main" id="{6814C0AD-FD52-2511-A90E-CB0A6E10AC58}"/>
                    </a:ext>
                  </a:extLst>
                </p14:cNvPr>
                <p14:cNvContentPartPr/>
                <p14:nvPr/>
              </p14:nvContentPartPr>
              <p14:xfrm>
                <a:off x="11365527" y="1045342"/>
                <a:ext cx="159480" cy="192960"/>
              </p14:xfrm>
            </p:contentPart>
          </mc:Choice>
          <mc:Fallback>
            <p:pic>
              <p:nvPicPr>
                <p:cNvPr id="25" name="Freihand 24">
                  <a:extLst>
                    <a:ext uri="{FF2B5EF4-FFF2-40B4-BE49-F238E27FC236}">
                      <a16:creationId xmlns:a16="http://schemas.microsoft.com/office/drawing/2014/main" id="{6814C0AD-FD52-2511-A90E-CB0A6E10AC58}"/>
                    </a:ext>
                  </a:extLst>
                </p:cNvPr>
                <p:cNvPicPr/>
                <p:nvPr/>
              </p:nvPicPr>
              <p:blipFill>
                <a:blip r:embed="rId46"/>
                <a:stretch>
                  <a:fillRect/>
                </a:stretch>
              </p:blipFill>
              <p:spPr>
                <a:xfrm>
                  <a:off x="11361207" y="1041022"/>
                  <a:ext cx="1681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6" name="Freihand 25">
                  <a:extLst>
                    <a:ext uri="{FF2B5EF4-FFF2-40B4-BE49-F238E27FC236}">
                      <a16:creationId xmlns:a16="http://schemas.microsoft.com/office/drawing/2014/main" id="{94D27D36-B626-8933-B718-C78D5953817A}"/>
                    </a:ext>
                  </a:extLst>
                </p14:cNvPr>
                <p14:cNvContentPartPr/>
                <p14:nvPr/>
              </p14:nvContentPartPr>
              <p14:xfrm>
                <a:off x="11544807" y="1061542"/>
                <a:ext cx="170280" cy="184320"/>
              </p14:xfrm>
            </p:contentPart>
          </mc:Choice>
          <mc:Fallback>
            <p:pic>
              <p:nvPicPr>
                <p:cNvPr id="26" name="Freihand 25">
                  <a:extLst>
                    <a:ext uri="{FF2B5EF4-FFF2-40B4-BE49-F238E27FC236}">
                      <a16:creationId xmlns:a16="http://schemas.microsoft.com/office/drawing/2014/main" id="{94D27D36-B626-8933-B718-C78D5953817A}"/>
                    </a:ext>
                  </a:extLst>
                </p:cNvPr>
                <p:cNvPicPr/>
                <p:nvPr/>
              </p:nvPicPr>
              <p:blipFill>
                <a:blip r:embed="rId48"/>
                <a:stretch>
                  <a:fillRect/>
                </a:stretch>
              </p:blipFill>
              <p:spPr>
                <a:xfrm>
                  <a:off x="11540487" y="1057222"/>
                  <a:ext cx="17892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7" name="Freihand 26">
                  <a:extLst>
                    <a:ext uri="{FF2B5EF4-FFF2-40B4-BE49-F238E27FC236}">
                      <a16:creationId xmlns:a16="http://schemas.microsoft.com/office/drawing/2014/main" id="{E02D8ADA-8DAC-70A6-87C8-CEFB6B3BED8A}"/>
                    </a:ext>
                  </a:extLst>
                </p14:cNvPr>
                <p14:cNvContentPartPr/>
                <p14:nvPr/>
              </p14:nvContentPartPr>
              <p14:xfrm>
                <a:off x="9658047" y="1620262"/>
                <a:ext cx="168840" cy="201960"/>
              </p14:xfrm>
            </p:contentPart>
          </mc:Choice>
          <mc:Fallback>
            <p:pic>
              <p:nvPicPr>
                <p:cNvPr id="27" name="Freihand 26">
                  <a:extLst>
                    <a:ext uri="{FF2B5EF4-FFF2-40B4-BE49-F238E27FC236}">
                      <a16:creationId xmlns:a16="http://schemas.microsoft.com/office/drawing/2014/main" id="{E02D8ADA-8DAC-70A6-87C8-CEFB6B3BED8A}"/>
                    </a:ext>
                  </a:extLst>
                </p:cNvPr>
                <p:cNvPicPr/>
                <p:nvPr/>
              </p:nvPicPr>
              <p:blipFill>
                <a:blip r:embed="rId50"/>
                <a:stretch>
                  <a:fillRect/>
                </a:stretch>
              </p:blipFill>
              <p:spPr>
                <a:xfrm>
                  <a:off x="9653727" y="1615942"/>
                  <a:ext cx="1774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8" name="Freihand 27">
                  <a:extLst>
                    <a:ext uri="{FF2B5EF4-FFF2-40B4-BE49-F238E27FC236}">
                      <a16:creationId xmlns:a16="http://schemas.microsoft.com/office/drawing/2014/main" id="{8B1F8A2D-5C1F-8CA5-E6A8-70A20FDAB6D8}"/>
                    </a:ext>
                  </a:extLst>
                </p14:cNvPr>
                <p14:cNvContentPartPr/>
                <p14:nvPr/>
              </p14:nvContentPartPr>
              <p14:xfrm>
                <a:off x="9849927" y="1660942"/>
                <a:ext cx="102960" cy="105120"/>
              </p14:xfrm>
            </p:contentPart>
          </mc:Choice>
          <mc:Fallback>
            <p:pic>
              <p:nvPicPr>
                <p:cNvPr id="28" name="Freihand 27">
                  <a:extLst>
                    <a:ext uri="{FF2B5EF4-FFF2-40B4-BE49-F238E27FC236}">
                      <a16:creationId xmlns:a16="http://schemas.microsoft.com/office/drawing/2014/main" id="{8B1F8A2D-5C1F-8CA5-E6A8-70A20FDAB6D8}"/>
                    </a:ext>
                  </a:extLst>
                </p:cNvPr>
                <p:cNvPicPr/>
                <p:nvPr/>
              </p:nvPicPr>
              <p:blipFill>
                <a:blip r:embed="rId52"/>
                <a:stretch>
                  <a:fillRect/>
                </a:stretch>
              </p:blipFill>
              <p:spPr>
                <a:xfrm>
                  <a:off x="9845607" y="1656622"/>
                  <a:ext cx="1116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9" name="Freihand 28">
                  <a:extLst>
                    <a:ext uri="{FF2B5EF4-FFF2-40B4-BE49-F238E27FC236}">
                      <a16:creationId xmlns:a16="http://schemas.microsoft.com/office/drawing/2014/main" id="{79AEACB0-E685-A8D3-FB91-E208AA2842AC}"/>
                    </a:ext>
                  </a:extLst>
                </p14:cNvPr>
                <p14:cNvContentPartPr/>
                <p14:nvPr/>
              </p14:nvContentPartPr>
              <p14:xfrm>
                <a:off x="10002207" y="1495342"/>
                <a:ext cx="591120" cy="252720"/>
              </p14:xfrm>
            </p:contentPart>
          </mc:Choice>
          <mc:Fallback>
            <p:pic>
              <p:nvPicPr>
                <p:cNvPr id="29" name="Freihand 28">
                  <a:extLst>
                    <a:ext uri="{FF2B5EF4-FFF2-40B4-BE49-F238E27FC236}">
                      <a16:creationId xmlns:a16="http://schemas.microsoft.com/office/drawing/2014/main" id="{79AEACB0-E685-A8D3-FB91-E208AA2842AC}"/>
                    </a:ext>
                  </a:extLst>
                </p:cNvPr>
                <p:cNvPicPr/>
                <p:nvPr/>
              </p:nvPicPr>
              <p:blipFill>
                <a:blip r:embed="rId54"/>
                <a:stretch>
                  <a:fillRect/>
                </a:stretch>
              </p:blipFill>
              <p:spPr>
                <a:xfrm>
                  <a:off x="9997887" y="1491022"/>
                  <a:ext cx="59976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0" name="Freihand 29">
                  <a:extLst>
                    <a:ext uri="{FF2B5EF4-FFF2-40B4-BE49-F238E27FC236}">
                      <a16:creationId xmlns:a16="http://schemas.microsoft.com/office/drawing/2014/main" id="{A2DBE23F-1564-EC8B-A8F5-322ACBFEC006}"/>
                    </a:ext>
                  </a:extLst>
                </p14:cNvPr>
                <p14:cNvContentPartPr/>
                <p14:nvPr/>
              </p14:nvContentPartPr>
              <p14:xfrm>
                <a:off x="10078527" y="1948582"/>
                <a:ext cx="162360" cy="146160"/>
              </p14:xfrm>
            </p:contentPart>
          </mc:Choice>
          <mc:Fallback>
            <p:pic>
              <p:nvPicPr>
                <p:cNvPr id="30" name="Freihand 29">
                  <a:extLst>
                    <a:ext uri="{FF2B5EF4-FFF2-40B4-BE49-F238E27FC236}">
                      <a16:creationId xmlns:a16="http://schemas.microsoft.com/office/drawing/2014/main" id="{A2DBE23F-1564-EC8B-A8F5-322ACBFEC006}"/>
                    </a:ext>
                  </a:extLst>
                </p:cNvPr>
                <p:cNvPicPr/>
                <p:nvPr/>
              </p:nvPicPr>
              <p:blipFill>
                <a:blip r:embed="rId56"/>
                <a:stretch>
                  <a:fillRect/>
                </a:stretch>
              </p:blipFill>
              <p:spPr>
                <a:xfrm>
                  <a:off x="10074207" y="1944262"/>
                  <a:ext cx="1710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1" name="Freihand 30">
                  <a:extLst>
                    <a:ext uri="{FF2B5EF4-FFF2-40B4-BE49-F238E27FC236}">
                      <a16:creationId xmlns:a16="http://schemas.microsoft.com/office/drawing/2014/main" id="{313DBE72-9064-5555-E4E4-BA573FAEFDDE}"/>
                    </a:ext>
                  </a:extLst>
                </p14:cNvPr>
                <p14:cNvContentPartPr/>
                <p14:nvPr/>
              </p14:nvContentPartPr>
              <p14:xfrm>
                <a:off x="10268607" y="1906102"/>
                <a:ext cx="111240" cy="203760"/>
              </p14:xfrm>
            </p:contentPart>
          </mc:Choice>
          <mc:Fallback>
            <p:pic>
              <p:nvPicPr>
                <p:cNvPr id="31" name="Freihand 30">
                  <a:extLst>
                    <a:ext uri="{FF2B5EF4-FFF2-40B4-BE49-F238E27FC236}">
                      <a16:creationId xmlns:a16="http://schemas.microsoft.com/office/drawing/2014/main" id="{313DBE72-9064-5555-E4E4-BA573FAEFDDE}"/>
                    </a:ext>
                  </a:extLst>
                </p:cNvPr>
                <p:cNvPicPr/>
                <p:nvPr/>
              </p:nvPicPr>
              <p:blipFill>
                <a:blip r:embed="rId58"/>
                <a:stretch>
                  <a:fillRect/>
                </a:stretch>
              </p:blipFill>
              <p:spPr>
                <a:xfrm>
                  <a:off x="10264287" y="1901782"/>
                  <a:ext cx="1198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2" name="Freihand 31">
                  <a:extLst>
                    <a:ext uri="{FF2B5EF4-FFF2-40B4-BE49-F238E27FC236}">
                      <a16:creationId xmlns:a16="http://schemas.microsoft.com/office/drawing/2014/main" id="{F14FBF97-524C-4A1A-90FD-3C9355287012}"/>
                    </a:ext>
                  </a:extLst>
                </p14:cNvPr>
                <p14:cNvContentPartPr/>
                <p14:nvPr/>
              </p14:nvContentPartPr>
              <p14:xfrm>
                <a:off x="10426647" y="1874062"/>
                <a:ext cx="61920" cy="208440"/>
              </p14:xfrm>
            </p:contentPart>
          </mc:Choice>
          <mc:Fallback>
            <p:pic>
              <p:nvPicPr>
                <p:cNvPr id="32" name="Freihand 31">
                  <a:extLst>
                    <a:ext uri="{FF2B5EF4-FFF2-40B4-BE49-F238E27FC236}">
                      <a16:creationId xmlns:a16="http://schemas.microsoft.com/office/drawing/2014/main" id="{F14FBF97-524C-4A1A-90FD-3C9355287012}"/>
                    </a:ext>
                  </a:extLst>
                </p:cNvPr>
                <p:cNvPicPr/>
                <p:nvPr/>
              </p:nvPicPr>
              <p:blipFill>
                <a:blip r:embed="rId60"/>
                <a:stretch>
                  <a:fillRect/>
                </a:stretch>
              </p:blipFill>
              <p:spPr>
                <a:xfrm>
                  <a:off x="10422327" y="1869742"/>
                  <a:ext cx="7056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3" name="Freihand 32">
                  <a:extLst>
                    <a:ext uri="{FF2B5EF4-FFF2-40B4-BE49-F238E27FC236}">
                      <a16:creationId xmlns:a16="http://schemas.microsoft.com/office/drawing/2014/main" id="{290C1F9C-29CC-9486-DFB6-C9A11FD59405}"/>
                    </a:ext>
                  </a:extLst>
                </p14:cNvPr>
                <p14:cNvContentPartPr/>
                <p14:nvPr/>
              </p14:nvContentPartPr>
              <p14:xfrm>
                <a:off x="10487487" y="1798102"/>
                <a:ext cx="513360" cy="282240"/>
              </p14:xfrm>
            </p:contentPart>
          </mc:Choice>
          <mc:Fallback>
            <p:pic>
              <p:nvPicPr>
                <p:cNvPr id="33" name="Freihand 32">
                  <a:extLst>
                    <a:ext uri="{FF2B5EF4-FFF2-40B4-BE49-F238E27FC236}">
                      <a16:creationId xmlns:a16="http://schemas.microsoft.com/office/drawing/2014/main" id="{290C1F9C-29CC-9486-DFB6-C9A11FD59405}"/>
                    </a:ext>
                  </a:extLst>
                </p:cNvPr>
                <p:cNvPicPr/>
                <p:nvPr/>
              </p:nvPicPr>
              <p:blipFill>
                <a:blip r:embed="rId62"/>
                <a:stretch>
                  <a:fillRect/>
                </a:stretch>
              </p:blipFill>
              <p:spPr>
                <a:xfrm>
                  <a:off x="10483167" y="1793782"/>
                  <a:ext cx="52200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4" name="Freihand 33">
                  <a:extLst>
                    <a:ext uri="{FF2B5EF4-FFF2-40B4-BE49-F238E27FC236}">
                      <a16:creationId xmlns:a16="http://schemas.microsoft.com/office/drawing/2014/main" id="{7F86B3E4-BE16-7031-B21C-92E9AE34B328}"/>
                    </a:ext>
                  </a:extLst>
                </p14:cNvPr>
                <p14:cNvContentPartPr/>
                <p14:nvPr/>
              </p14:nvContentPartPr>
              <p14:xfrm>
                <a:off x="10758927" y="1707382"/>
                <a:ext cx="297720" cy="288720"/>
              </p14:xfrm>
            </p:contentPart>
          </mc:Choice>
          <mc:Fallback>
            <p:pic>
              <p:nvPicPr>
                <p:cNvPr id="34" name="Freihand 33">
                  <a:extLst>
                    <a:ext uri="{FF2B5EF4-FFF2-40B4-BE49-F238E27FC236}">
                      <a16:creationId xmlns:a16="http://schemas.microsoft.com/office/drawing/2014/main" id="{7F86B3E4-BE16-7031-B21C-92E9AE34B328}"/>
                    </a:ext>
                  </a:extLst>
                </p:cNvPr>
                <p:cNvPicPr/>
                <p:nvPr/>
              </p:nvPicPr>
              <p:blipFill>
                <a:blip r:embed="rId64"/>
                <a:stretch>
                  <a:fillRect/>
                </a:stretch>
              </p:blipFill>
              <p:spPr>
                <a:xfrm>
                  <a:off x="10754607" y="1703062"/>
                  <a:ext cx="306360" cy="297360"/>
                </a:xfrm>
                <a:prstGeom prst="rect">
                  <a:avLst/>
                </a:prstGeom>
              </p:spPr>
            </p:pic>
          </mc:Fallback>
        </mc:AlternateContent>
      </p:grpSp>
    </p:spTree>
    <p:extLst>
      <p:ext uri="{BB962C8B-B14F-4D97-AF65-F5344CB8AC3E}">
        <p14:creationId xmlns:p14="http://schemas.microsoft.com/office/powerpoint/2010/main" val="300741163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696686" y="151653"/>
                <a:ext cx="10609943" cy="46506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 – Allgemeine Erklärungsansätze</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696686" y="151653"/>
                <a:ext cx="10609943" cy="465065"/>
              </a:xfrm>
              <a:prstGeom prst="rect">
                <a:avLst/>
              </a:prstGeom>
              <a:blipFill>
                <a:blip r:embed="rId3"/>
                <a:stretch>
                  <a:fillRect l="-862"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217850" y="1136465"/>
            <a:ext cx="11799977" cy="4756336"/>
          </a:xfrm>
          <a:prstGeom prst="rect">
            <a:avLst/>
          </a:prstGeom>
          <a:noFill/>
          <a:ln>
            <a:noFill/>
          </a:ln>
        </p:spPr>
        <p:txBody>
          <a:bodyPr vert="horz" wrap="square" lIns="81646" tIns="40823" rIns="81646" bIns="40823" anchorCtr="0" compatLnSpc="0">
            <a:noAutofit/>
          </a:bodyPr>
          <a:lstStyle/>
          <a:p>
            <a:r>
              <a:rPr lang="de-DE" sz="2800" dirty="0"/>
              <a:t>Im Allgemeinen legt man drei Erklärungsansätze für die im Preisniveau steigende AS-Kurve zugrunde:</a:t>
            </a:r>
          </a:p>
          <a:p>
            <a:endParaRPr lang="de-DE" sz="2800" dirty="0"/>
          </a:p>
          <a:p>
            <a:pPr marL="342900" indent="-342900">
              <a:buFont typeface="Arial" panose="020B0604020202020204" pitchFamily="34" charset="0"/>
              <a:buChar char="•"/>
            </a:pPr>
            <a:r>
              <a:rPr lang="de-DE" sz="2800" dirty="0" err="1"/>
              <a:t>Keynessche</a:t>
            </a:r>
            <a:r>
              <a:rPr lang="de-DE" sz="2800" dirty="0"/>
              <a:t> Theorie der starren Löhne: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err="1"/>
              <a:t>Neukeynesianische</a:t>
            </a:r>
            <a:r>
              <a:rPr lang="de-DE" sz="2800" dirty="0"/>
              <a:t> Theorie starrer Preise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a:t>Neuklassische Theorie der Wahrnehmungsstörungen</a:t>
            </a:r>
          </a:p>
          <a:p>
            <a:endParaRPr lang="de-DE" sz="1996"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1E6BB328-51EC-4E9D-A5EA-C3D5F73733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9ED8CB2E-D9E1-3913-690B-F361F172C77B}"/>
                  </a:ext>
                </a:extLst>
              </p14:cNvPr>
              <p14:cNvContentPartPr/>
              <p14:nvPr/>
            </p14:nvContentPartPr>
            <p14:xfrm>
              <a:off x="717807" y="2941462"/>
              <a:ext cx="5568480" cy="107280"/>
            </p14:xfrm>
          </p:contentPart>
        </mc:Choice>
        <mc:Fallback>
          <p:pic>
            <p:nvPicPr>
              <p:cNvPr id="2" name="Freihand 1">
                <a:extLst>
                  <a:ext uri="{FF2B5EF4-FFF2-40B4-BE49-F238E27FC236}">
                    <a16:creationId xmlns:a16="http://schemas.microsoft.com/office/drawing/2014/main" id="{9ED8CB2E-D9E1-3913-690B-F361F172C77B}"/>
                  </a:ext>
                </a:extLst>
              </p:cNvPr>
              <p:cNvPicPr/>
              <p:nvPr/>
            </p:nvPicPr>
            <p:blipFill>
              <a:blip r:embed="rId5"/>
              <a:stretch>
                <a:fillRect/>
              </a:stretch>
            </p:blipFill>
            <p:spPr>
              <a:xfrm>
                <a:off x="713487" y="2937142"/>
                <a:ext cx="55771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10DB40D3-B780-2BB8-A707-801F6B334C51}"/>
                  </a:ext>
                </a:extLst>
              </p14:cNvPr>
              <p14:cNvContentPartPr/>
              <p14:nvPr/>
            </p14:nvContentPartPr>
            <p14:xfrm>
              <a:off x="762807" y="3747502"/>
              <a:ext cx="5391720" cy="121320"/>
            </p14:xfrm>
          </p:contentPart>
        </mc:Choice>
        <mc:Fallback>
          <p:pic>
            <p:nvPicPr>
              <p:cNvPr id="3" name="Freihand 2">
                <a:extLst>
                  <a:ext uri="{FF2B5EF4-FFF2-40B4-BE49-F238E27FC236}">
                    <a16:creationId xmlns:a16="http://schemas.microsoft.com/office/drawing/2014/main" id="{10DB40D3-B780-2BB8-A707-801F6B334C51}"/>
                  </a:ext>
                </a:extLst>
              </p:cNvPr>
              <p:cNvPicPr/>
              <p:nvPr/>
            </p:nvPicPr>
            <p:blipFill>
              <a:blip r:embed="rId7"/>
              <a:stretch>
                <a:fillRect/>
              </a:stretch>
            </p:blipFill>
            <p:spPr>
              <a:xfrm>
                <a:off x="758487" y="3743182"/>
                <a:ext cx="54003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8F229A1F-2668-31A5-1BF1-DC5E7E421D40}"/>
                  </a:ext>
                </a:extLst>
              </p14:cNvPr>
              <p14:cNvContentPartPr/>
              <p14:nvPr/>
            </p14:nvContentPartPr>
            <p14:xfrm>
              <a:off x="697647" y="4648942"/>
              <a:ext cx="7597080" cy="111960"/>
            </p14:xfrm>
          </p:contentPart>
        </mc:Choice>
        <mc:Fallback>
          <p:pic>
            <p:nvPicPr>
              <p:cNvPr id="5" name="Freihand 4">
                <a:extLst>
                  <a:ext uri="{FF2B5EF4-FFF2-40B4-BE49-F238E27FC236}">
                    <a16:creationId xmlns:a16="http://schemas.microsoft.com/office/drawing/2014/main" id="{8F229A1F-2668-31A5-1BF1-DC5E7E421D40}"/>
                  </a:ext>
                </a:extLst>
              </p:cNvPr>
              <p:cNvPicPr/>
              <p:nvPr/>
            </p:nvPicPr>
            <p:blipFill>
              <a:blip r:embed="rId9"/>
              <a:stretch>
                <a:fillRect/>
              </a:stretch>
            </p:blipFill>
            <p:spPr>
              <a:xfrm>
                <a:off x="693327" y="4644622"/>
                <a:ext cx="7605720" cy="120600"/>
              </a:xfrm>
              <a:prstGeom prst="rect">
                <a:avLst/>
              </a:prstGeom>
            </p:spPr>
          </p:pic>
        </mc:Fallback>
      </mc:AlternateContent>
    </p:spTree>
    <p:extLst>
      <p:ext uri="{BB962C8B-B14F-4D97-AF65-F5344CB8AC3E}">
        <p14:creationId xmlns:p14="http://schemas.microsoft.com/office/powerpoint/2010/main" val="36257860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Das IS/LM-Model</a:t>
            </a:r>
          </a:p>
        </p:txBody>
      </p:sp>
      <p:sp>
        <p:nvSpPr>
          <p:cNvPr id="8" name="Textfeld 7"/>
          <p:cNvSpPr txBox="1"/>
          <p:nvPr/>
        </p:nvSpPr>
        <p:spPr>
          <a:xfrm>
            <a:off x="680487" y="891257"/>
            <a:ext cx="11072241" cy="1286271"/>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Im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Keynesianischen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Gütermarktmodell</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tauchen</a:t>
            </a:r>
            <a:r>
              <a:rPr lang="en-US"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keine</a:t>
            </a:r>
            <a:r>
              <a:rPr lang="en-US" b="1"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Preise</a:t>
            </a:r>
            <a:r>
              <a:rPr lang="en-US" b="1"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a:t>
            </a:r>
            <a:r>
              <a:rPr lang="en-US" dirty="0" err="1">
                <a:solidFill>
                  <a:prstClr val="black"/>
                </a:solidFill>
                <a:latin typeface="Arial" panose="020B0604020202020204" pitchFamily="34" charset="0"/>
                <a:cs typeface="Arial" panose="020B0604020202020204" pitchFamily="34" charset="0"/>
              </a:rPr>
              <a:t>bzw</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das </a:t>
            </a:r>
            <a:r>
              <a:rPr lang="en-US" dirty="0" err="1">
                <a:solidFill>
                  <a:prstClr val="black"/>
                </a:solidFill>
                <a:latin typeface="Arial" panose="020B0604020202020204" pitchFamily="34" charset="0"/>
                <a:cs typeface="Arial" panose="020B0604020202020204" pitchFamily="34" charset="0"/>
              </a:rPr>
              <a:t>aggregierte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Preisniveau</a:t>
            </a:r>
            <a:r>
              <a:rPr lang="en-US" dirty="0">
                <a:solidFill>
                  <a:prstClr val="black"/>
                </a:solidFill>
                <a:latin typeface="Arial" panose="020B0604020202020204" pitchFamily="34" charset="0"/>
                <a:cs typeface="Arial" panose="020B0604020202020204" pitchFamily="34" charset="0"/>
              </a:rPr>
              <a:t> auf P=1 </a:t>
            </a:r>
            <a:r>
              <a:rPr lang="en-US" dirty="0" err="1">
                <a:solidFill>
                  <a:prstClr val="black"/>
                </a:solidFill>
                <a:latin typeface="Arial" panose="020B0604020202020204" pitchFamily="34" charset="0"/>
                <a:cs typeface="Arial" panose="020B0604020202020204" pitchFamily="34" charset="0"/>
              </a:rPr>
              <a:t>normiert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kürzt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damit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allen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Gleichungen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heraus</a:t>
            </a:r>
            <a:r>
              <a:rPr lang="en-US" dirty="0">
                <a:solidFill>
                  <a:prstClr val="black"/>
                </a:solidFill>
                <a:latin typeface="Arial" panose="020B0604020202020204" pitchFamily="34" charset="0"/>
                <a:cs typeface="Arial" panose="020B0604020202020204" pitchFamily="34" charset="0"/>
              </a:rPr>
              <a:t>) auf, was auf die </a:t>
            </a:r>
            <a:r>
              <a:rPr lang="en-US" dirty="0" err="1">
                <a:solidFill>
                  <a:prstClr val="black"/>
                </a:solidFill>
                <a:latin typeface="Arial" panose="020B0604020202020204" pitchFamily="34" charset="0"/>
                <a:cs typeface="Arial" panose="020B0604020202020204" pitchFamily="34" charset="0"/>
              </a:rPr>
              <a:t>Nachfrageorientierung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zurückzuführen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denn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Angebot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ausschließlich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durch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Mengenanpassungen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seitens</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Produzenten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Ausgleich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gebracht</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632074" y="2652657"/>
            <a:ext cx="11072241" cy="946673"/>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Für</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Beschreibung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einer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modernen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Volkswirtschaft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fehlt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aber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auch</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Verknüpfung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zwischen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realen</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nominalen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Größen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denn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letztlich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der Wert der </a:t>
            </a:r>
            <a:r>
              <a:rPr lang="en-US" dirty="0" err="1">
                <a:solidFill>
                  <a:prstClr val="black"/>
                </a:solidFill>
                <a:latin typeface="Arial" panose="020B0604020202020204" pitchFamily="34" charset="0"/>
                <a:cs typeface="Arial" panose="020B0604020202020204" pitchFamily="34" charset="0"/>
              </a:rPr>
              <a:t>Güter</a:t>
            </a:r>
            <a:r>
              <a:rPr lang="en-US" dirty="0">
                <a:solidFill>
                  <a:prstClr val="black"/>
                </a:solidFill>
                <a:latin typeface="Arial" panose="020B0604020202020204" pitchFamily="34" charset="0"/>
                <a:cs typeface="Arial" panose="020B0604020202020204" pitchFamily="34" charset="0"/>
              </a:rPr>
              <a:t> in Geld </a:t>
            </a:r>
            <a:r>
              <a:rPr lang="en-US" dirty="0" err="1">
                <a:solidFill>
                  <a:prstClr val="black"/>
                </a:solidFill>
                <a:latin typeface="Arial" panose="020B0604020202020204" pitchFamily="34" charset="0"/>
                <a:cs typeface="Arial" panose="020B0604020202020204" pitchFamily="34" charset="0"/>
              </a:rPr>
              <a:t>gemessen</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5" name="Textfeld 4"/>
          <p:cNvSpPr txBox="1"/>
          <p:nvPr/>
        </p:nvSpPr>
        <p:spPr>
          <a:xfrm>
            <a:off x="632075" y="3889787"/>
            <a:ext cx="7719445" cy="946673"/>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Die </a:t>
            </a:r>
            <a:r>
              <a:rPr lang="en-US" dirty="0" err="1">
                <a:solidFill>
                  <a:prstClr val="black"/>
                </a:solidFill>
                <a:latin typeface="Arial" panose="020B0604020202020204" pitchFamily="34" charset="0"/>
                <a:cs typeface="Arial" panose="020B0604020202020204" pitchFamily="34" charset="0"/>
              </a:rPr>
              <a:t>Verbindung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zwischen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Güter</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über</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Zinsen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welche</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Investitionsnachfrage</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Geldnachfrage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steuern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erreicht</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7" name="Textfeld 6"/>
          <p:cNvSpPr txBox="1"/>
          <p:nvPr/>
        </p:nvSpPr>
        <p:spPr>
          <a:xfrm>
            <a:off x="632075" y="5021133"/>
            <a:ext cx="7719446" cy="946673"/>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Das </a:t>
            </a:r>
            <a:r>
              <a:rPr lang="en-US" dirty="0" err="1">
                <a:solidFill>
                  <a:prstClr val="black"/>
                </a:solidFill>
                <a:latin typeface="Arial" panose="020B0604020202020204" pitchFamily="34" charset="0"/>
                <a:cs typeface="Arial" panose="020B0604020202020204" pitchFamily="34" charset="0"/>
              </a:rPr>
              <a:t>resultierende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weiterhin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nachfrageorientierte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keynesianische</a:t>
            </a:r>
            <a:r>
              <a:rPr lang="en-US" dirty="0">
                <a:solidFill>
                  <a:prstClr val="black"/>
                </a:solidFill>
                <a:latin typeface="Arial" panose="020B0604020202020204" pitchFamily="34" charset="0"/>
                <a:cs typeface="Arial" panose="020B0604020202020204" pitchFamily="34" charset="0"/>
              </a:rPr>
              <a:t> Modell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als</a:t>
            </a:r>
            <a:r>
              <a:rPr lang="en-US" dirty="0">
                <a:solidFill>
                  <a:prstClr val="black"/>
                </a:solidFill>
                <a:latin typeface="Arial" panose="020B0604020202020204" pitchFamily="34" charset="0"/>
                <a:cs typeface="Arial" panose="020B0604020202020204" pitchFamily="34" charset="0"/>
              </a:rPr>
              <a:t> IS/LM-Modell </a:t>
            </a:r>
            <a:r>
              <a:rPr lang="en-US" dirty="0" err="1">
                <a:solidFill>
                  <a:prstClr val="black"/>
                </a:solidFill>
                <a:latin typeface="Arial" panose="020B0604020202020204" pitchFamily="34" charset="0"/>
                <a:cs typeface="Arial" panose="020B0604020202020204" pitchFamily="34" charset="0"/>
              </a:rPr>
              <a:t>bezeichnet</a:t>
            </a:r>
            <a:r>
              <a:rPr lang="en-US" dirty="0">
                <a:solidFill>
                  <a:prstClr val="black"/>
                </a:solidFill>
                <a:latin typeface="Arial" panose="020B0604020202020204" pitchFamily="34" charset="0"/>
                <a:cs typeface="Arial" panose="020B0604020202020204" pitchFamily="34" charset="0"/>
              </a:rPr>
              <a:t>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E2B58769-46D6-40C6-8555-C9580F67648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C80EBCD-240C-5019-363B-2D61FCFB57D4}"/>
                  </a:ext>
                </a:extLst>
              </p14:cNvPr>
              <p14:cNvContentPartPr/>
              <p14:nvPr/>
            </p14:nvContentPartPr>
            <p14:xfrm>
              <a:off x="3538767" y="5395582"/>
              <a:ext cx="3524040" cy="88560"/>
            </p14:xfrm>
          </p:contentPart>
        </mc:Choice>
        <mc:Fallback xmlns="">
          <p:pic>
            <p:nvPicPr>
              <p:cNvPr id="2" name="Freihand 1">
                <a:extLst>
                  <a:ext uri="{FF2B5EF4-FFF2-40B4-BE49-F238E27FC236}">
                    <a16:creationId xmlns:a16="http://schemas.microsoft.com/office/drawing/2014/main" id="{FC80EBCD-240C-5019-363B-2D61FCFB57D4}"/>
                  </a:ext>
                </a:extLst>
              </p:cNvPr>
              <p:cNvPicPr/>
              <p:nvPr/>
            </p:nvPicPr>
            <p:blipFill>
              <a:blip r:embed="rId4"/>
              <a:stretch>
                <a:fillRect/>
              </a:stretch>
            </p:blipFill>
            <p:spPr>
              <a:xfrm>
                <a:off x="3529767" y="5386582"/>
                <a:ext cx="35416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04AEFEEE-C6BF-CD6A-D191-18C55639DE2F}"/>
                  </a:ext>
                </a:extLst>
              </p14:cNvPr>
              <p14:cNvContentPartPr/>
              <p14:nvPr/>
            </p14:nvContentPartPr>
            <p14:xfrm>
              <a:off x="6982167" y="4321342"/>
              <a:ext cx="834480" cy="39600"/>
            </p14:xfrm>
          </p:contentPart>
        </mc:Choice>
        <mc:Fallback xmlns="">
          <p:pic>
            <p:nvPicPr>
              <p:cNvPr id="3" name="Freihand 2">
                <a:extLst>
                  <a:ext uri="{FF2B5EF4-FFF2-40B4-BE49-F238E27FC236}">
                    <a16:creationId xmlns:a16="http://schemas.microsoft.com/office/drawing/2014/main" id="{04AEFEEE-C6BF-CD6A-D191-18C55639DE2F}"/>
                  </a:ext>
                </a:extLst>
              </p:cNvPr>
              <p:cNvPicPr/>
              <p:nvPr/>
            </p:nvPicPr>
            <p:blipFill>
              <a:blip r:embed="rId6"/>
              <a:stretch>
                <a:fillRect/>
              </a:stretch>
            </p:blipFill>
            <p:spPr>
              <a:xfrm>
                <a:off x="6973527" y="4312342"/>
                <a:ext cx="852120" cy="57240"/>
              </a:xfrm>
              <a:prstGeom prst="rect">
                <a:avLst/>
              </a:prstGeom>
            </p:spPr>
          </p:pic>
        </mc:Fallback>
      </mc:AlternateContent>
    </p:spTree>
    <p:extLst>
      <p:ext uri="{BB962C8B-B14F-4D97-AF65-F5344CB8AC3E}">
        <p14:creationId xmlns:p14="http://schemas.microsoft.com/office/powerpoint/2010/main" val="337981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6407A63-EB4B-4B2B-842F-B0AAB4D0AAA5}"/>
              </a:ext>
            </a:extLst>
          </p:cNvPr>
          <p:cNvSpPr txBox="1"/>
          <p:nvPr/>
        </p:nvSpPr>
        <p:spPr>
          <a:xfrm>
            <a:off x="1784789" y="41477"/>
            <a:ext cx="6671155" cy="112112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Keynes´sche</a:t>
            </a:r>
            <a:r>
              <a:rPr lang="de-DE" sz="3266" dirty="0">
                <a:latin typeface="Times New Roman" pitchFamily="18"/>
                <a:ea typeface="Droid Sans Fallback" pitchFamily="2"/>
                <a:cs typeface="Lohit Hindi" pitchFamily="2"/>
              </a:rPr>
              <a:t> Theorie der starrer Löhne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42800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Unternehmen wird das Ziel der Gewinnmaximierung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wichtiger Inputfaktor für die Produktion ist Arbeit und damit die Lohnsumme ein wesentlicher Bestandteil Kosten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Sind die Löhne kurzfristig konstant steigt bei höheren </a:t>
            </a:r>
            <a:r>
              <a:rPr lang="de-DE" sz="2400" dirty="0" err="1"/>
              <a:t>Outputpreisen</a:t>
            </a:r>
            <a:r>
              <a:rPr lang="de-DE" sz="2400" dirty="0"/>
              <a:t> der Profit pro </a:t>
            </a:r>
            <a:r>
              <a:rPr lang="de-DE" sz="2400" dirty="0" err="1"/>
              <a:t>Outputeinheit</a:t>
            </a:r>
            <a:r>
              <a:rPr lang="de-DE" sz="2400" dirty="0"/>
              <a:t> (Grenzertrag)</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Unternehmen hat damit bei steigenden Preisen einen Anreiz seine Produktion auszuweiten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höheres gesamtwirtschaftliches Angebot bei gestiegenen Preisen</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BA8A11D9-3181-4967-87F1-E867836246E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DAE799F-BE0E-6DBA-0E43-147E922A5008}"/>
                  </a:ext>
                </a:extLst>
              </p14:cNvPr>
              <p14:cNvContentPartPr/>
              <p14:nvPr/>
            </p14:nvContentPartPr>
            <p14:xfrm>
              <a:off x="3996327" y="1542796"/>
              <a:ext cx="4533840" cy="123480"/>
            </p14:xfrm>
          </p:contentPart>
        </mc:Choice>
        <mc:Fallback>
          <p:pic>
            <p:nvPicPr>
              <p:cNvPr id="2" name="Freihand 1">
                <a:extLst>
                  <a:ext uri="{FF2B5EF4-FFF2-40B4-BE49-F238E27FC236}">
                    <a16:creationId xmlns:a16="http://schemas.microsoft.com/office/drawing/2014/main" id="{4DAE799F-BE0E-6DBA-0E43-147E922A5008}"/>
                  </a:ext>
                </a:extLst>
              </p:cNvPr>
              <p:cNvPicPr/>
              <p:nvPr/>
            </p:nvPicPr>
            <p:blipFill>
              <a:blip r:embed="rId4"/>
              <a:stretch>
                <a:fillRect/>
              </a:stretch>
            </p:blipFill>
            <p:spPr>
              <a:xfrm>
                <a:off x="3992007" y="1538476"/>
                <a:ext cx="45424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DAF54663-7D17-2E91-EBA1-624FBA07D928}"/>
                  </a:ext>
                </a:extLst>
              </p14:cNvPr>
              <p14:cNvContentPartPr/>
              <p14:nvPr/>
            </p14:nvContentPartPr>
            <p14:xfrm>
              <a:off x="2367327" y="2248036"/>
              <a:ext cx="5079600" cy="187560"/>
            </p14:xfrm>
          </p:contentPart>
        </mc:Choice>
        <mc:Fallback>
          <p:pic>
            <p:nvPicPr>
              <p:cNvPr id="6" name="Freihand 5">
                <a:extLst>
                  <a:ext uri="{FF2B5EF4-FFF2-40B4-BE49-F238E27FC236}">
                    <a16:creationId xmlns:a16="http://schemas.microsoft.com/office/drawing/2014/main" id="{DAF54663-7D17-2E91-EBA1-624FBA07D928}"/>
                  </a:ext>
                </a:extLst>
              </p:cNvPr>
              <p:cNvPicPr/>
              <p:nvPr/>
            </p:nvPicPr>
            <p:blipFill>
              <a:blip r:embed="rId6"/>
              <a:stretch>
                <a:fillRect/>
              </a:stretch>
            </p:blipFill>
            <p:spPr>
              <a:xfrm>
                <a:off x="2363007" y="2243716"/>
                <a:ext cx="50882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7CDD0310-9096-004B-F524-15A2F9F02E1D}"/>
                  </a:ext>
                </a:extLst>
              </p14:cNvPr>
              <p14:cNvContentPartPr/>
              <p14:nvPr/>
            </p14:nvContentPartPr>
            <p14:xfrm>
              <a:off x="1143687" y="2695876"/>
              <a:ext cx="1688040" cy="88560"/>
            </p14:xfrm>
          </p:contentPart>
        </mc:Choice>
        <mc:Fallback>
          <p:pic>
            <p:nvPicPr>
              <p:cNvPr id="7" name="Freihand 6">
                <a:extLst>
                  <a:ext uri="{FF2B5EF4-FFF2-40B4-BE49-F238E27FC236}">
                    <a16:creationId xmlns:a16="http://schemas.microsoft.com/office/drawing/2014/main" id="{7CDD0310-9096-004B-F524-15A2F9F02E1D}"/>
                  </a:ext>
                </a:extLst>
              </p:cNvPr>
              <p:cNvPicPr/>
              <p:nvPr/>
            </p:nvPicPr>
            <p:blipFill>
              <a:blip r:embed="rId8"/>
              <a:stretch>
                <a:fillRect/>
              </a:stretch>
            </p:blipFill>
            <p:spPr>
              <a:xfrm>
                <a:off x="1139367" y="2691556"/>
                <a:ext cx="16966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A939FF11-4282-21E1-4A68-14CCD69CBB0D}"/>
                  </a:ext>
                </a:extLst>
              </p14:cNvPr>
              <p14:cNvContentPartPr/>
              <p14:nvPr/>
            </p14:nvContentPartPr>
            <p14:xfrm>
              <a:off x="608007" y="3819076"/>
              <a:ext cx="1800000" cy="34200"/>
            </p14:xfrm>
          </p:contentPart>
        </mc:Choice>
        <mc:Fallback>
          <p:pic>
            <p:nvPicPr>
              <p:cNvPr id="8" name="Freihand 7">
                <a:extLst>
                  <a:ext uri="{FF2B5EF4-FFF2-40B4-BE49-F238E27FC236}">
                    <a16:creationId xmlns:a16="http://schemas.microsoft.com/office/drawing/2014/main" id="{A939FF11-4282-21E1-4A68-14CCD69CBB0D}"/>
                  </a:ext>
                </a:extLst>
              </p:cNvPr>
              <p:cNvPicPr/>
              <p:nvPr/>
            </p:nvPicPr>
            <p:blipFill>
              <a:blip r:embed="rId10"/>
              <a:stretch>
                <a:fillRect/>
              </a:stretch>
            </p:blipFill>
            <p:spPr>
              <a:xfrm>
                <a:off x="603687" y="3814756"/>
                <a:ext cx="1808640" cy="42840"/>
              </a:xfrm>
              <a:prstGeom prst="rect">
                <a:avLst/>
              </a:prstGeom>
            </p:spPr>
          </p:pic>
        </mc:Fallback>
      </mc:AlternateContent>
      <p:grpSp>
        <p:nvGrpSpPr>
          <p:cNvPr id="43" name="Gruppieren 42">
            <a:extLst>
              <a:ext uri="{FF2B5EF4-FFF2-40B4-BE49-F238E27FC236}">
                <a16:creationId xmlns:a16="http://schemas.microsoft.com/office/drawing/2014/main" id="{54F48890-2341-F7E4-D930-C2ACFE017ADD}"/>
              </a:ext>
            </a:extLst>
          </p:cNvPr>
          <p:cNvGrpSpPr/>
          <p:nvPr/>
        </p:nvGrpSpPr>
        <p:grpSpPr>
          <a:xfrm>
            <a:off x="8764167" y="2147956"/>
            <a:ext cx="3014280" cy="1057680"/>
            <a:chOff x="8764167" y="2147956"/>
            <a:chExt cx="3014280" cy="1057680"/>
          </a:xfrm>
        </p:grpSpPr>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7AAA8C08-6F64-35ED-F72A-5810209A5DE6}"/>
                    </a:ext>
                  </a:extLst>
                </p14:cNvPr>
                <p14:cNvContentPartPr/>
                <p14:nvPr/>
              </p14:nvContentPartPr>
              <p14:xfrm>
                <a:off x="8821047" y="2528116"/>
                <a:ext cx="15480" cy="217440"/>
              </p14:xfrm>
            </p:contentPart>
          </mc:Choice>
          <mc:Fallback>
            <p:pic>
              <p:nvPicPr>
                <p:cNvPr id="9" name="Freihand 8">
                  <a:extLst>
                    <a:ext uri="{FF2B5EF4-FFF2-40B4-BE49-F238E27FC236}">
                      <a16:creationId xmlns:a16="http://schemas.microsoft.com/office/drawing/2014/main" id="{7AAA8C08-6F64-35ED-F72A-5810209A5DE6}"/>
                    </a:ext>
                  </a:extLst>
                </p:cNvPr>
                <p:cNvPicPr/>
                <p:nvPr/>
              </p:nvPicPr>
              <p:blipFill>
                <a:blip r:embed="rId12"/>
                <a:stretch>
                  <a:fillRect/>
                </a:stretch>
              </p:blipFill>
              <p:spPr>
                <a:xfrm>
                  <a:off x="8816727" y="2523796"/>
                  <a:ext cx="2412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562C8ACD-09A0-2F87-3365-6B7E5B837476}"/>
                    </a:ext>
                  </a:extLst>
                </p14:cNvPr>
                <p14:cNvContentPartPr/>
                <p14:nvPr/>
              </p14:nvContentPartPr>
              <p14:xfrm>
                <a:off x="8764167" y="2526676"/>
                <a:ext cx="190800" cy="225360"/>
              </p14:xfrm>
            </p:contentPart>
          </mc:Choice>
          <mc:Fallback>
            <p:pic>
              <p:nvPicPr>
                <p:cNvPr id="10" name="Freihand 9">
                  <a:extLst>
                    <a:ext uri="{FF2B5EF4-FFF2-40B4-BE49-F238E27FC236}">
                      <a16:creationId xmlns:a16="http://schemas.microsoft.com/office/drawing/2014/main" id="{562C8ACD-09A0-2F87-3365-6B7E5B837476}"/>
                    </a:ext>
                  </a:extLst>
                </p:cNvPr>
                <p:cNvPicPr/>
                <p:nvPr/>
              </p:nvPicPr>
              <p:blipFill>
                <a:blip r:embed="rId14"/>
                <a:stretch>
                  <a:fillRect/>
                </a:stretch>
              </p:blipFill>
              <p:spPr>
                <a:xfrm>
                  <a:off x="8759847" y="2522356"/>
                  <a:ext cx="19944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C477DD95-9B6F-8C1E-E8C4-1D8A8AC0F96A}"/>
                    </a:ext>
                  </a:extLst>
                </p14:cNvPr>
                <p14:cNvContentPartPr/>
                <p14:nvPr/>
              </p14:nvContentPartPr>
              <p14:xfrm>
                <a:off x="9154767" y="2610196"/>
                <a:ext cx="119520" cy="20520"/>
              </p14:xfrm>
            </p:contentPart>
          </mc:Choice>
          <mc:Fallback>
            <p:pic>
              <p:nvPicPr>
                <p:cNvPr id="11" name="Freihand 10">
                  <a:extLst>
                    <a:ext uri="{FF2B5EF4-FFF2-40B4-BE49-F238E27FC236}">
                      <a16:creationId xmlns:a16="http://schemas.microsoft.com/office/drawing/2014/main" id="{C477DD95-9B6F-8C1E-E8C4-1D8A8AC0F96A}"/>
                    </a:ext>
                  </a:extLst>
                </p:cNvPr>
                <p:cNvPicPr/>
                <p:nvPr/>
              </p:nvPicPr>
              <p:blipFill>
                <a:blip r:embed="rId16"/>
                <a:stretch>
                  <a:fillRect/>
                </a:stretch>
              </p:blipFill>
              <p:spPr>
                <a:xfrm>
                  <a:off x="9150447" y="2605876"/>
                  <a:ext cx="1281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7F49C0AF-626C-DD1A-0787-4A3FB77F227E}"/>
                    </a:ext>
                  </a:extLst>
                </p14:cNvPr>
                <p14:cNvContentPartPr/>
                <p14:nvPr/>
              </p14:nvContentPartPr>
              <p14:xfrm>
                <a:off x="9196887" y="2689756"/>
                <a:ext cx="136440" cy="16920"/>
              </p14:xfrm>
            </p:contentPart>
          </mc:Choice>
          <mc:Fallback>
            <p:pic>
              <p:nvPicPr>
                <p:cNvPr id="12" name="Freihand 11">
                  <a:extLst>
                    <a:ext uri="{FF2B5EF4-FFF2-40B4-BE49-F238E27FC236}">
                      <a16:creationId xmlns:a16="http://schemas.microsoft.com/office/drawing/2014/main" id="{7F49C0AF-626C-DD1A-0787-4A3FB77F227E}"/>
                    </a:ext>
                  </a:extLst>
                </p:cNvPr>
                <p:cNvPicPr/>
                <p:nvPr/>
              </p:nvPicPr>
              <p:blipFill>
                <a:blip r:embed="rId18"/>
                <a:stretch>
                  <a:fillRect/>
                </a:stretch>
              </p:blipFill>
              <p:spPr>
                <a:xfrm>
                  <a:off x="9192567" y="2685436"/>
                  <a:ext cx="1450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E57112A5-1029-4586-DF77-BD3844BE2544}"/>
                    </a:ext>
                  </a:extLst>
                </p14:cNvPr>
                <p14:cNvContentPartPr/>
                <p14:nvPr/>
              </p14:nvContentPartPr>
              <p14:xfrm>
                <a:off x="9497487" y="2578516"/>
                <a:ext cx="144720" cy="195120"/>
              </p14:xfrm>
            </p:contentPart>
          </mc:Choice>
          <mc:Fallback>
            <p:pic>
              <p:nvPicPr>
                <p:cNvPr id="13" name="Freihand 12">
                  <a:extLst>
                    <a:ext uri="{FF2B5EF4-FFF2-40B4-BE49-F238E27FC236}">
                      <a16:creationId xmlns:a16="http://schemas.microsoft.com/office/drawing/2014/main" id="{E57112A5-1029-4586-DF77-BD3844BE2544}"/>
                    </a:ext>
                  </a:extLst>
                </p:cNvPr>
                <p:cNvPicPr/>
                <p:nvPr/>
              </p:nvPicPr>
              <p:blipFill>
                <a:blip r:embed="rId20"/>
                <a:stretch>
                  <a:fillRect/>
                </a:stretch>
              </p:blipFill>
              <p:spPr>
                <a:xfrm>
                  <a:off x="9493167" y="2574196"/>
                  <a:ext cx="15336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4C187D3F-6A22-C829-E7E4-28A83A9CD42F}"/>
                    </a:ext>
                  </a:extLst>
                </p14:cNvPr>
                <p14:cNvContentPartPr/>
                <p14:nvPr/>
              </p14:nvContentPartPr>
              <p14:xfrm>
                <a:off x="9713127" y="2619916"/>
                <a:ext cx="21600" cy="20520"/>
              </p14:xfrm>
            </p:contentPart>
          </mc:Choice>
          <mc:Fallback>
            <p:pic>
              <p:nvPicPr>
                <p:cNvPr id="14" name="Freihand 13">
                  <a:extLst>
                    <a:ext uri="{FF2B5EF4-FFF2-40B4-BE49-F238E27FC236}">
                      <a16:creationId xmlns:a16="http://schemas.microsoft.com/office/drawing/2014/main" id="{4C187D3F-6A22-C829-E7E4-28A83A9CD42F}"/>
                    </a:ext>
                  </a:extLst>
                </p:cNvPr>
                <p:cNvPicPr/>
                <p:nvPr/>
              </p:nvPicPr>
              <p:blipFill>
                <a:blip r:embed="rId22"/>
                <a:stretch>
                  <a:fillRect/>
                </a:stretch>
              </p:blipFill>
              <p:spPr>
                <a:xfrm>
                  <a:off x="9708807" y="2615596"/>
                  <a:ext cx="302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D8E8DB1F-6DA8-E170-3A1B-E379407FF75B}"/>
                    </a:ext>
                  </a:extLst>
                </p14:cNvPr>
                <p14:cNvContentPartPr/>
                <p14:nvPr/>
              </p14:nvContentPartPr>
              <p14:xfrm>
                <a:off x="9831567" y="2545756"/>
                <a:ext cx="103680" cy="224640"/>
              </p14:xfrm>
            </p:contentPart>
          </mc:Choice>
          <mc:Fallback>
            <p:pic>
              <p:nvPicPr>
                <p:cNvPr id="15" name="Freihand 14">
                  <a:extLst>
                    <a:ext uri="{FF2B5EF4-FFF2-40B4-BE49-F238E27FC236}">
                      <a16:creationId xmlns:a16="http://schemas.microsoft.com/office/drawing/2014/main" id="{D8E8DB1F-6DA8-E170-3A1B-E379407FF75B}"/>
                    </a:ext>
                  </a:extLst>
                </p:cNvPr>
                <p:cNvPicPr/>
                <p:nvPr/>
              </p:nvPicPr>
              <p:blipFill>
                <a:blip r:embed="rId24"/>
                <a:stretch>
                  <a:fillRect/>
                </a:stretch>
              </p:blipFill>
              <p:spPr>
                <a:xfrm>
                  <a:off x="9827247" y="2541436"/>
                  <a:ext cx="11232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1F4C7B7A-E5F9-4E43-7DAD-5D97BA9DB2A8}"/>
                    </a:ext>
                  </a:extLst>
                </p14:cNvPr>
                <p14:cNvContentPartPr/>
                <p14:nvPr/>
              </p14:nvContentPartPr>
              <p14:xfrm>
                <a:off x="10188687" y="2587516"/>
                <a:ext cx="139680" cy="27720"/>
              </p14:xfrm>
            </p:contentPart>
          </mc:Choice>
          <mc:Fallback>
            <p:pic>
              <p:nvPicPr>
                <p:cNvPr id="16" name="Freihand 15">
                  <a:extLst>
                    <a:ext uri="{FF2B5EF4-FFF2-40B4-BE49-F238E27FC236}">
                      <a16:creationId xmlns:a16="http://schemas.microsoft.com/office/drawing/2014/main" id="{1F4C7B7A-E5F9-4E43-7DAD-5D97BA9DB2A8}"/>
                    </a:ext>
                  </a:extLst>
                </p:cNvPr>
                <p:cNvPicPr/>
                <p:nvPr/>
              </p:nvPicPr>
              <p:blipFill>
                <a:blip r:embed="rId26"/>
                <a:stretch>
                  <a:fillRect/>
                </a:stretch>
              </p:blipFill>
              <p:spPr>
                <a:xfrm>
                  <a:off x="10184367" y="2583196"/>
                  <a:ext cx="1483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AAD51801-AB41-CCC4-E2EC-FED8ACB308CA}"/>
                    </a:ext>
                  </a:extLst>
                </p14:cNvPr>
                <p14:cNvContentPartPr/>
                <p14:nvPr/>
              </p14:nvContentPartPr>
              <p14:xfrm>
                <a:off x="10522767" y="2521996"/>
                <a:ext cx="179280" cy="100080"/>
              </p14:xfrm>
            </p:contentPart>
          </mc:Choice>
          <mc:Fallback>
            <p:pic>
              <p:nvPicPr>
                <p:cNvPr id="17" name="Freihand 16">
                  <a:extLst>
                    <a:ext uri="{FF2B5EF4-FFF2-40B4-BE49-F238E27FC236}">
                      <a16:creationId xmlns:a16="http://schemas.microsoft.com/office/drawing/2014/main" id="{AAD51801-AB41-CCC4-E2EC-FED8ACB308CA}"/>
                    </a:ext>
                  </a:extLst>
                </p:cNvPr>
                <p:cNvPicPr/>
                <p:nvPr/>
              </p:nvPicPr>
              <p:blipFill>
                <a:blip r:embed="rId28"/>
                <a:stretch>
                  <a:fillRect/>
                </a:stretch>
              </p:blipFill>
              <p:spPr>
                <a:xfrm>
                  <a:off x="10518447" y="2517676"/>
                  <a:ext cx="1879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5187E21C-2D70-E459-298F-10F3616F2E7A}"/>
                    </a:ext>
                  </a:extLst>
                </p14:cNvPr>
                <p14:cNvContentPartPr/>
                <p14:nvPr/>
              </p14:nvContentPartPr>
              <p14:xfrm>
                <a:off x="10797807" y="2363596"/>
                <a:ext cx="96480" cy="219960"/>
              </p14:xfrm>
            </p:contentPart>
          </mc:Choice>
          <mc:Fallback>
            <p:pic>
              <p:nvPicPr>
                <p:cNvPr id="18" name="Freihand 17">
                  <a:extLst>
                    <a:ext uri="{FF2B5EF4-FFF2-40B4-BE49-F238E27FC236}">
                      <a16:creationId xmlns:a16="http://schemas.microsoft.com/office/drawing/2014/main" id="{5187E21C-2D70-E459-298F-10F3616F2E7A}"/>
                    </a:ext>
                  </a:extLst>
                </p:cNvPr>
                <p:cNvPicPr/>
                <p:nvPr/>
              </p:nvPicPr>
              <p:blipFill>
                <a:blip r:embed="rId30"/>
                <a:stretch>
                  <a:fillRect/>
                </a:stretch>
              </p:blipFill>
              <p:spPr>
                <a:xfrm>
                  <a:off x="10793487" y="2359276"/>
                  <a:ext cx="10512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6F63659B-1079-71A7-91CB-BC37488938C5}"/>
                    </a:ext>
                  </a:extLst>
                </p14:cNvPr>
                <p14:cNvContentPartPr/>
                <p14:nvPr/>
              </p14:nvContentPartPr>
              <p14:xfrm>
                <a:off x="11034327" y="2499316"/>
                <a:ext cx="158400" cy="27360"/>
              </p14:xfrm>
            </p:contentPart>
          </mc:Choice>
          <mc:Fallback>
            <p:pic>
              <p:nvPicPr>
                <p:cNvPr id="19" name="Freihand 18">
                  <a:extLst>
                    <a:ext uri="{FF2B5EF4-FFF2-40B4-BE49-F238E27FC236}">
                      <a16:creationId xmlns:a16="http://schemas.microsoft.com/office/drawing/2014/main" id="{6F63659B-1079-71A7-91CB-BC37488938C5}"/>
                    </a:ext>
                  </a:extLst>
                </p:cNvPr>
                <p:cNvPicPr/>
                <p:nvPr/>
              </p:nvPicPr>
              <p:blipFill>
                <a:blip r:embed="rId32"/>
                <a:stretch>
                  <a:fillRect/>
                </a:stretch>
              </p:blipFill>
              <p:spPr>
                <a:xfrm>
                  <a:off x="11030007" y="2494996"/>
                  <a:ext cx="1670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7C9D284C-E2FF-2FD6-49D3-C3626DD10377}"/>
                    </a:ext>
                  </a:extLst>
                </p14:cNvPr>
                <p14:cNvContentPartPr/>
                <p14:nvPr/>
              </p14:nvContentPartPr>
              <p14:xfrm>
                <a:off x="11274087" y="2428396"/>
                <a:ext cx="178920" cy="124920"/>
              </p14:xfrm>
            </p:contentPart>
          </mc:Choice>
          <mc:Fallback>
            <p:pic>
              <p:nvPicPr>
                <p:cNvPr id="20" name="Freihand 19">
                  <a:extLst>
                    <a:ext uri="{FF2B5EF4-FFF2-40B4-BE49-F238E27FC236}">
                      <a16:creationId xmlns:a16="http://schemas.microsoft.com/office/drawing/2014/main" id="{7C9D284C-E2FF-2FD6-49D3-C3626DD10377}"/>
                    </a:ext>
                  </a:extLst>
                </p:cNvPr>
                <p:cNvPicPr/>
                <p:nvPr/>
              </p:nvPicPr>
              <p:blipFill>
                <a:blip r:embed="rId34"/>
                <a:stretch>
                  <a:fillRect/>
                </a:stretch>
              </p:blipFill>
              <p:spPr>
                <a:xfrm>
                  <a:off x="11269767" y="2424076"/>
                  <a:ext cx="1875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42B2C262-1E7F-3F7F-1191-07F7EA432D95}"/>
                    </a:ext>
                  </a:extLst>
                </p14:cNvPr>
                <p14:cNvContentPartPr/>
                <p14:nvPr/>
              </p14:nvContentPartPr>
              <p14:xfrm>
                <a:off x="11519607" y="2296636"/>
                <a:ext cx="258840" cy="238320"/>
              </p14:xfrm>
            </p:contentPart>
          </mc:Choice>
          <mc:Fallback>
            <p:pic>
              <p:nvPicPr>
                <p:cNvPr id="21" name="Freihand 20">
                  <a:extLst>
                    <a:ext uri="{FF2B5EF4-FFF2-40B4-BE49-F238E27FC236}">
                      <a16:creationId xmlns:a16="http://schemas.microsoft.com/office/drawing/2014/main" id="{42B2C262-1E7F-3F7F-1191-07F7EA432D95}"/>
                    </a:ext>
                  </a:extLst>
                </p:cNvPr>
                <p:cNvPicPr/>
                <p:nvPr/>
              </p:nvPicPr>
              <p:blipFill>
                <a:blip r:embed="rId36"/>
                <a:stretch>
                  <a:fillRect/>
                </a:stretch>
              </p:blipFill>
              <p:spPr>
                <a:xfrm>
                  <a:off x="11515287" y="2292316"/>
                  <a:ext cx="26748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D68D44FB-2B6D-D3EA-4F9E-C2150A4721EC}"/>
                    </a:ext>
                  </a:extLst>
                </p14:cNvPr>
                <p14:cNvContentPartPr/>
                <p14:nvPr/>
              </p14:nvContentPartPr>
              <p14:xfrm>
                <a:off x="11660727" y="2481676"/>
                <a:ext cx="72000" cy="70560"/>
              </p14:xfrm>
            </p:contentPart>
          </mc:Choice>
          <mc:Fallback>
            <p:pic>
              <p:nvPicPr>
                <p:cNvPr id="22" name="Freihand 21">
                  <a:extLst>
                    <a:ext uri="{FF2B5EF4-FFF2-40B4-BE49-F238E27FC236}">
                      <a16:creationId xmlns:a16="http://schemas.microsoft.com/office/drawing/2014/main" id="{D68D44FB-2B6D-D3EA-4F9E-C2150A4721EC}"/>
                    </a:ext>
                  </a:extLst>
                </p:cNvPr>
                <p:cNvPicPr/>
                <p:nvPr/>
              </p:nvPicPr>
              <p:blipFill>
                <a:blip r:embed="rId38"/>
                <a:stretch>
                  <a:fillRect/>
                </a:stretch>
              </p:blipFill>
              <p:spPr>
                <a:xfrm>
                  <a:off x="11656407" y="2477356"/>
                  <a:ext cx="806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9F43DF2A-10DD-4D7C-92BF-5003B16B2203}"/>
                    </a:ext>
                  </a:extLst>
                </p14:cNvPr>
                <p14:cNvContentPartPr/>
                <p14:nvPr/>
              </p14:nvContentPartPr>
              <p14:xfrm>
                <a:off x="10379487" y="2164516"/>
                <a:ext cx="607680" cy="668520"/>
              </p14:xfrm>
            </p:contentPart>
          </mc:Choice>
          <mc:Fallback>
            <p:pic>
              <p:nvPicPr>
                <p:cNvPr id="23" name="Freihand 22">
                  <a:extLst>
                    <a:ext uri="{FF2B5EF4-FFF2-40B4-BE49-F238E27FC236}">
                      <a16:creationId xmlns:a16="http://schemas.microsoft.com/office/drawing/2014/main" id="{9F43DF2A-10DD-4D7C-92BF-5003B16B2203}"/>
                    </a:ext>
                  </a:extLst>
                </p:cNvPr>
                <p:cNvPicPr/>
                <p:nvPr/>
              </p:nvPicPr>
              <p:blipFill>
                <a:blip r:embed="rId40"/>
                <a:stretch>
                  <a:fillRect/>
                </a:stretch>
              </p:blipFill>
              <p:spPr>
                <a:xfrm>
                  <a:off x="10375167" y="2160196"/>
                  <a:ext cx="616320" cy="6771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AE9005E0-2B07-3F6F-56E0-A75C25D3473E}"/>
                    </a:ext>
                  </a:extLst>
                </p14:cNvPr>
                <p14:cNvContentPartPr/>
                <p14:nvPr/>
              </p14:nvContentPartPr>
              <p14:xfrm>
                <a:off x="9595047" y="2303116"/>
                <a:ext cx="11160" cy="173880"/>
              </p14:xfrm>
            </p:contentPart>
          </mc:Choice>
          <mc:Fallback>
            <p:pic>
              <p:nvPicPr>
                <p:cNvPr id="27" name="Freihand 26">
                  <a:extLst>
                    <a:ext uri="{FF2B5EF4-FFF2-40B4-BE49-F238E27FC236}">
                      <a16:creationId xmlns:a16="http://schemas.microsoft.com/office/drawing/2014/main" id="{AE9005E0-2B07-3F6F-56E0-A75C25D3473E}"/>
                    </a:ext>
                  </a:extLst>
                </p:cNvPr>
                <p:cNvPicPr/>
                <p:nvPr/>
              </p:nvPicPr>
              <p:blipFill>
                <a:blip r:embed="rId42"/>
                <a:stretch>
                  <a:fillRect/>
                </a:stretch>
              </p:blipFill>
              <p:spPr>
                <a:xfrm>
                  <a:off x="9590727" y="2298796"/>
                  <a:ext cx="198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6BE53D93-DB90-2D36-8AB3-7C3509436C9A}"/>
                    </a:ext>
                  </a:extLst>
                </p14:cNvPr>
                <p14:cNvContentPartPr/>
                <p14:nvPr/>
              </p14:nvContentPartPr>
              <p14:xfrm>
                <a:off x="9491367" y="2147956"/>
                <a:ext cx="172080" cy="197280"/>
              </p14:xfrm>
            </p:contentPart>
          </mc:Choice>
          <mc:Fallback>
            <p:pic>
              <p:nvPicPr>
                <p:cNvPr id="28" name="Freihand 27">
                  <a:extLst>
                    <a:ext uri="{FF2B5EF4-FFF2-40B4-BE49-F238E27FC236}">
                      <a16:creationId xmlns:a16="http://schemas.microsoft.com/office/drawing/2014/main" id="{6BE53D93-DB90-2D36-8AB3-7C3509436C9A}"/>
                    </a:ext>
                  </a:extLst>
                </p:cNvPr>
                <p:cNvPicPr/>
                <p:nvPr/>
              </p:nvPicPr>
              <p:blipFill>
                <a:blip r:embed="rId44"/>
                <a:stretch>
                  <a:fillRect/>
                </a:stretch>
              </p:blipFill>
              <p:spPr>
                <a:xfrm>
                  <a:off x="9487047" y="2143636"/>
                  <a:ext cx="1807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FA646580-5966-B17B-BBCE-138712455E0A}"/>
                    </a:ext>
                  </a:extLst>
                </p14:cNvPr>
                <p14:cNvContentPartPr/>
                <p14:nvPr/>
              </p14:nvContentPartPr>
              <p14:xfrm>
                <a:off x="9313167" y="2956876"/>
                <a:ext cx="319320" cy="194760"/>
              </p14:xfrm>
            </p:contentPart>
          </mc:Choice>
          <mc:Fallback>
            <p:pic>
              <p:nvPicPr>
                <p:cNvPr id="30" name="Freihand 29">
                  <a:extLst>
                    <a:ext uri="{FF2B5EF4-FFF2-40B4-BE49-F238E27FC236}">
                      <a16:creationId xmlns:a16="http://schemas.microsoft.com/office/drawing/2014/main" id="{FA646580-5966-B17B-BBCE-138712455E0A}"/>
                    </a:ext>
                  </a:extLst>
                </p:cNvPr>
                <p:cNvPicPr/>
                <p:nvPr/>
              </p:nvPicPr>
              <p:blipFill>
                <a:blip r:embed="rId46"/>
                <a:stretch>
                  <a:fillRect/>
                </a:stretch>
              </p:blipFill>
              <p:spPr>
                <a:xfrm>
                  <a:off x="9308847" y="2952556"/>
                  <a:ext cx="3279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C13F96DD-3137-6DFC-EE83-D41EAE427E06}"/>
                    </a:ext>
                  </a:extLst>
                </p14:cNvPr>
                <p14:cNvContentPartPr/>
                <p14:nvPr/>
              </p14:nvContentPartPr>
              <p14:xfrm>
                <a:off x="9689007" y="3040756"/>
                <a:ext cx="76680" cy="120240"/>
              </p14:xfrm>
            </p:contentPart>
          </mc:Choice>
          <mc:Fallback>
            <p:pic>
              <p:nvPicPr>
                <p:cNvPr id="31" name="Freihand 30">
                  <a:extLst>
                    <a:ext uri="{FF2B5EF4-FFF2-40B4-BE49-F238E27FC236}">
                      <a16:creationId xmlns:a16="http://schemas.microsoft.com/office/drawing/2014/main" id="{C13F96DD-3137-6DFC-EE83-D41EAE427E06}"/>
                    </a:ext>
                  </a:extLst>
                </p:cNvPr>
                <p:cNvPicPr/>
                <p:nvPr/>
              </p:nvPicPr>
              <p:blipFill>
                <a:blip r:embed="rId48"/>
                <a:stretch>
                  <a:fillRect/>
                </a:stretch>
              </p:blipFill>
              <p:spPr>
                <a:xfrm>
                  <a:off x="9684687" y="3036436"/>
                  <a:ext cx="853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F93290F1-E3FC-B1C9-9E05-3973AB6F7156}"/>
                    </a:ext>
                  </a:extLst>
                </p14:cNvPr>
                <p14:cNvContentPartPr/>
                <p14:nvPr/>
              </p14:nvContentPartPr>
              <p14:xfrm>
                <a:off x="9808527" y="3041476"/>
                <a:ext cx="89280" cy="99720"/>
              </p14:xfrm>
            </p:contentPart>
          </mc:Choice>
          <mc:Fallback>
            <p:pic>
              <p:nvPicPr>
                <p:cNvPr id="32" name="Freihand 31">
                  <a:extLst>
                    <a:ext uri="{FF2B5EF4-FFF2-40B4-BE49-F238E27FC236}">
                      <a16:creationId xmlns:a16="http://schemas.microsoft.com/office/drawing/2014/main" id="{F93290F1-E3FC-B1C9-9E05-3973AB6F7156}"/>
                    </a:ext>
                  </a:extLst>
                </p:cNvPr>
                <p:cNvPicPr/>
                <p:nvPr/>
              </p:nvPicPr>
              <p:blipFill>
                <a:blip r:embed="rId50"/>
                <a:stretch>
                  <a:fillRect/>
                </a:stretch>
              </p:blipFill>
              <p:spPr>
                <a:xfrm>
                  <a:off x="9804207" y="3037156"/>
                  <a:ext cx="979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C7D919F4-58BC-0AF4-6F53-DA27BB06FEAB}"/>
                    </a:ext>
                  </a:extLst>
                </p14:cNvPr>
                <p14:cNvContentPartPr/>
                <p14:nvPr/>
              </p14:nvContentPartPr>
              <p14:xfrm>
                <a:off x="9932367" y="2926636"/>
                <a:ext cx="185040" cy="208800"/>
              </p14:xfrm>
            </p:contentPart>
          </mc:Choice>
          <mc:Fallback>
            <p:pic>
              <p:nvPicPr>
                <p:cNvPr id="33" name="Freihand 32">
                  <a:extLst>
                    <a:ext uri="{FF2B5EF4-FFF2-40B4-BE49-F238E27FC236}">
                      <a16:creationId xmlns:a16="http://schemas.microsoft.com/office/drawing/2014/main" id="{C7D919F4-58BC-0AF4-6F53-DA27BB06FEAB}"/>
                    </a:ext>
                  </a:extLst>
                </p:cNvPr>
                <p:cNvPicPr/>
                <p:nvPr/>
              </p:nvPicPr>
              <p:blipFill>
                <a:blip r:embed="rId52"/>
                <a:stretch>
                  <a:fillRect/>
                </a:stretch>
              </p:blipFill>
              <p:spPr>
                <a:xfrm>
                  <a:off x="9928047" y="2922316"/>
                  <a:ext cx="1936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051B6321-D779-D168-3346-EC0082D7EA10}"/>
                    </a:ext>
                  </a:extLst>
                </p14:cNvPr>
                <p14:cNvContentPartPr/>
                <p14:nvPr/>
              </p14:nvContentPartPr>
              <p14:xfrm>
                <a:off x="10430607" y="2806036"/>
                <a:ext cx="654480" cy="176040"/>
              </p14:xfrm>
            </p:contentPart>
          </mc:Choice>
          <mc:Fallback>
            <p:pic>
              <p:nvPicPr>
                <p:cNvPr id="34" name="Freihand 33">
                  <a:extLst>
                    <a:ext uri="{FF2B5EF4-FFF2-40B4-BE49-F238E27FC236}">
                      <a16:creationId xmlns:a16="http://schemas.microsoft.com/office/drawing/2014/main" id="{051B6321-D779-D168-3346-EC0082D7EA10}"/>
                    </a:ext>
                  </a:extLst>
                </p:cNvPr>
                <p:cNvPicPr/>
                <p:nvPr/>
              </p:nvPicPr>
              <p:blipFill>
                <a:blip r:embed="rId54"/>
                <a:stretch>
                  <a:fillRect/>
                </a:stretch>
              </p:blipFill>
              <p:spPr>
                <a:xfrm>
                  <a:off x="10426287" y="2801716"/>
                  <a:ext cx="6631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571214D3-0962-9E78-500D-2CAA2CCF01B2}"/>
                    </a:ext>
                  </a:extLst>
                </p14:cNvPr>
                <p14:cNvContentPartPr/>
                <p14:nvPr/>
              </p14:nvContentPartPr>
              <p14:xfrm>
                <a:off x="11094447" y="2818636"/>
                <a:ext cx="399600" cy="118080"/>
              </p14:xfrm>
            </p:contentPart>
          </mc:Choice>
          <mc:Fallback>
            <p:pic>
              <p:nvPicPr>
                <p:cNvPr id="35" name="Freihand 34">
                  <a:extLst>
                    <a:ext uri="{FF2B5EF4-FFF2-40B4-BE49-F238E27FC236}">
                      <a16:creationId xmlns:a16="http://schemas.microsoft.com/office/drawing/2014/main" id="{571214D3-0962-9E78-500D-2CAA2CCF01B2}"/>
                    </a:ext>
                  </a:extLst>
                </p:cNvPr>
                <p:cNvPicPr/>
                <p:nvPr/>
              </p:nvPicPr>
              <p:blipFill>
                <a:blip r:embed="rId56"/>
                <a:stretch>
                  <a:fillRect/>
                </a:stretch>
              </p:blipFill>
              <p:spPr>
                <a:xfrm>
                  <a:off x="11090127" y="2814316"/>
                  <a:ext cx="4082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3A94EC3F-61A3-3EAA-91F8-09FC410A5642}"/>
                    </a:ext>
                  </a:extLst>
                </p14:cNvPr>
                <p14:cNvContentPartPr/>
                <p14:nvPr/>
              </p14:nvContentPartPr>
              <p14:xfrm>
                <a:off x="10820487" y="3030676"/>
                <a:ext cx="195840" cy="162720"/>
              </p14:xfrm>
            </p:contentPart>
          </mc:Choice>
          <mc:Fallback>
            <p:pic>
              <p:nvPicPr>
                <p:cNvPr id="36" name="Freihand 35">
                  <a:extLst>
                    <a:ext uri="{FF2B5EF4-FFF2-40B4-BE49-F238E27FC236}">
                      <a16:creationId xmlns:a16="http://schemas.microsoft.com/office/drawing/2014/main" id="{3A94EC3F-61A3-3EAA-91F8-09FC410A5642}"/>
                    </a:ext>
                  </a:extLst>
                </p:cNvPr>
                <p:cNvPicPr/>
                <p:nvPr/>
              </p:nvPicPr>
              <p:blipFill>
                <a:blip r:embed="rId58"/>
                <a:stretch>
                  <a:fillRect/>
                </a:stretch>
              </p:blipFill>
              <p:spPr>
                <a:xfrm>
                  <a:off x="10816167" y="3026356"/>
                  <a:ext cx="2044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47155AEC-8030-F360-0A03-B535DEC28F7C}"/>
                    </a:ext>
                  </a:extLst>
                </p14:cNvPr>
                <p14:cNvContentPartPr/>
                <p14:nvPr/>
              </p14:nvContentPartPr>
              <p14:xfrm>
                <a:off x="10920927" y="3095116"/>
                <a:ext cx="258840" cy="110520"/>
              </p14:xfrm>
            </p:contentPart>
          </mc:Choice>
          <mc:Fallback>
            <p:pic>
              <p:nvPicPr>
                <p:cNvPr id="37" name="Freihand 36">
                  <a:extLst>
                    <a:ext uri="{FF2B5EF4-FFF2-40B4-BE49-F238E27FC236}">
                      <a16:creationId xmlns:a16="http://schemas.microsoft.com/office/drawing/2014/main" id="{47155AEC-8030-F360-0A03-B535DEC28F7C}"/>
                    </a:ext>
                  </a:extLst>
                </p:cNvPr>
                <p:cNvPicPr/>
                <p:nvPr/>
              </p:nvPicPr>
              <p:blipFill>
                <a:blip r:embed="rId60"/>
                <a:stretch>
                  <a:fillRect/>
                </a:stretch>
              </p:blipFill>
              <p:spPr>
                <a:xfrm>
                  <a:off x="10916607" y="3090796"/>
                  <a:ext cx="2674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F57514C7-4F87-B276-B490-8F9A1A004E9E}"/>
                    </a:ext>
                  </a:extLst>
                </p14:cNvPr>
                <p14:cNvContentPartPr/>
                <p14:nvPr/>
              </p14:nvContentPartPr>
              <p14:xfrm>
                <a:off x="11212887" y="3065236"/>
                <a:ext cx="88200" cy="133920"/>
              </p14:xfrm>
            </p:contentPart>
          </mc:Choice>
          <mc:Fallback>
            <p:pic>
              <p:nvPicPr>
                <p:cNvPr id="38" name="Freihand 37">
                  <a:extLst>
                    <a:ext uri="{FF2B5EF4-FFF2-40B4-BE49-F238E27FC236}">
                      <a16:creationId xmlns:a16="http://schemas.microsoft.com/office/drawing/2014/main" id="{F57514C7-4F87-B276-B490-8F9A1A004E9E}"/>
                    </a:ext>
                  </a:extLst>
                </p:cNvPr>
                <p:cNvPicPr/>
                <p:nvPr/>
              </p:nvPicPr>
              <p:blipFill>
                <a:blip r:embed="rId62"/>
                <a:stretch>
                  <a:fillRect/>
                </a:stretch>
              </p:blipFill>
              <p:spPr>
                <a:xfrm>
                  <a:off x="11208567" y="3060916"/>
                  <a:ext cx="968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3EBACE46-7408-5522-C41B-7E10B5DD1988}"/>
                    </a:ext>
                  </a:extLst>
                </p14:cNvPr>
                <p14:cNvContentPartPr/>
                <p14:nvPr/>
              </p14:nvContentPartPr>
              <p14:xfrm>
                <a:off x="11315487" y="3001156"/>
                <a:ext cx="327600" cy="159480"/>
              </p14:xfrm>
            </p:contentPart>
          </mc:Choice>
          <mc:Fallback>
            <p:pic>
              <p:nvPicPr>
                <p:cNvPr id="39" name="Freihand 38">
                  <a:extLst>
                    <a:ext uri="{FF2B5EF4-FFF2-40B4-BE49-F238E27FC236}">
                      <a16:creationId xmlns:a16="http://schemas.microsoft.com/office/drawing/2014/main" id="{3EBACE46-7408-5522-C41B-7E10B5DD1988}"/>
                    </a:ext>
                  </a:extLst>
                </p:cNvPr>
                <p:cNvPicPr/>
                <p:nvPr/>
              </p:nvPicPr>
              <p:blipFill>
                <a:blip r:embed="rId64"/>
                <a:stretch>
                  <a:fillRect/>
                </a:stretch>
              </p:blipFill>
              <p:spPr>
                <a:xfrm>
                  <a:off x="11311167" y="2996836"/>
                  <a:ext cx="3362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2" name="Freihand 41">
                  <a:extLst>
                    <a:ext uri="{FF2B5EF4-FFF2-40B4-BE49-F238E27FC236}">
                      <a16:creationId xmlns:a16="http://schemas.microsoft.com/office/drawing/2014/main" id="{583AA22D-28A1-DCF3-AE41-166ADA3D9154}"/>
                    </a:ext>
                  </a:extLst>
                </p14:cNvPr>
                <p14:cNvContentPartPr/>
                <p14:nvPr/>
              </p14:nvContentPartPr>
              <p14:xfrm>
                <a:off x="10400367" y="2231476"/>
                <a:ext cx="594360" cy="552600"/>
              </p14:xfrm>
            </p:contentPart>
          </mc:Choice>
          <mc:Fallback>
            <p:pic>
              <p:nvPicPr>
                <p:cNvPr id="42" name="Freihand 41">
                  <a:extLst>
                    <a:ext uri="{FF2B5EF4-FFF2-40B4-BE49-F238E27FC236}">
                      <a16:creationId xmlns:a16="http://schemas.microsoft.com/office/drawing/2014/main" id="{583AA22D-28A1-DCF3-AE41-166ADA3D9154}"/>
                    </a:ext>
                  </a:extLst>
                </p:cNvPr>
                <p:cNvPicPr/>
                <p:nvPr/>
              </p:nvPicPr>
              <p:blipFill>
                <a:blip r:embed="rId66"/>
                <a:stretch>
                  <a:fillRect/>
                </a:stretch>
              </p:blipFill>
              <p:spPr>
                <a:xfrm>
                  <a:off x="10396047" y="2227156"/>
                  <a:ext cx="603000" cy="561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7">
            <p14:nvContentPartPr>
              <p14:cNvPr id="44" name="Freihand 43">
                <a:extLst>
                  <a:ext uri="{FF2B5EF4-FFF2-40B4-BE49-F238E27FC236}">
                    <a16:creationId xmlns:a16="http://schemas.microsoft.com/office/drawing/2014/main" id="{3289B1D2-226C-F9E2-0337-68B01174E574}"/>
                  </a:ext>
                </a:extLst>
              </p14:cNvPr>
              <p14:cNvContentPartPr/>
              <p14:nvPr/>
            </p14:nvContentPartPr>
            <p14:xfrm>
              <a:off x="5796327" y="3897556"/>
              <a:ext cx="2099880" cy="36720"/>
            </p14:xfrm>
          </p:contentPart>
        </mc:Choice>
        <mc:Fallback>
          <p:pic>
            <p:nvPicPr>
              <p:cNvPr id="44" name="Freihand 43">
                <a:extLst>
                  <a:ext uri="{FF2B5EF4-FFF2-40B4-BE49-F238E27FC236}">
                    <a16:creationId xmlns:a16="http://schemas.microsoft.com/office/drawing/2014/main" id="{3289B1D2-226C-F9E2-0337-68B01174E574}"/>
                  </a:ext>
                </a:extLst>
              </p:cNvPr>
              <p:cNvPicPr/>
              <p:nvPr/>
            </p:nvPicPr>
            <p:blipFill>
              <a:blip r:embed="rId68"/>
              <a:stretch>
                <a:fillRect/>
              </a:stretch>
            </p:blipFill>
            <p:spPr>
              <a:xfrm>
                <a:off x="5792007" y="3893236"/>
                <a:ext cx="21085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5" name="Freihand 44">
                <a:extLst>
                  <a:ext uri="{FF2B5EF4-FFF2-40B4-BE49-F238E27FC236}">
                    <a16:creationId xmlns:a16="http://schemas.microsoft.com/office/drawing/2014/main" id="{72076A51-649D-0216-254B-56E2AFB47989}"/>
                  </a:ext>
                </a:extLst>
              </p14:cNvPr>
              <p14:cNvContentPartPr/>
              <p14:nvPr/>
            </p14:nvContentPartPr>
            <p14:xfrm>
              <a:off x="3576927" y="6118396"/>
              <a:ext cx="245160" cy="59760"/>
            </p14:xfrm>
          </p:contentPart>
        </mc:Choice>
        <mc:Fallback>
          <p:pic>
            <p:nvPicPr>
              <p:cNvPr id="45" name="Freihand 44">
                <a:extLst>
                  <a:ext uri="{FF2B5EF4-FFF2-40B4-BE49-F238E27FC236}">
                    <a16:creationId xmlns:a16="http://schemas.microsoft.com/office/drawing/2014/main" id="{72076A51-649D-0216-254B-56E2AFB47989}"/>
                  </a:ext>
                </a:extLst>
              </p:cNvPr>
              <p:cNvPicPr/>
              <p:nvPr/>
            </p:nvPicPr>
            <p:blipFill>
              <a:blip r:embed="rId70"/>
              <a:stretch>
                <a:fillRect/>
              </a:stretch>
            </p:blipFill>
            <p:spPr>
              <a:xfrm>
                <a:off x="3572607" y="6113716"/>
                <a:ext cx="2538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6" name="Freihand 45">
                <a:extLst>
                  <a:ext uri="{FF2B5EF4-FFF2-40B4-BE49-F238E27FC236}">
                    <a16:creationId xmlns:a16="http://schemas.microsoft.com/office/drawing/2014/main" id="{CFC7A085-DAF2-52E6-278D-E51CF97AB792}"/>
                  </a:ext>
                </a:extLst>
              </p14:cNvPr>
              <p14:cNvContentPartPr/>
              <p14:nvPr/>
            </p14:nvContentPartPr>
            <p14:xfrm>
              <a:off x="3620847" y="6170236"/>
              <a:ext cx="270360" cy="50400"/>
            </p14:xfrm>
          </p:contentPart>
        </mc:Choice>
        <mc:Fallback>
          <p:pic>
            <p:nvPicPr>
              <p:cNvPr id="46" name="Freihand 45">
                <a:extLst>
                  <a:ext uri="{FF2B5EF4-FFF2-40B4-BE49-F238E27FC236}">
                    <a16:creationId xmlns:a16="http://schemas.microsoft.com/office/drawing/2014/main" id="{CFC7A085-DAF2-52E6-278D-E51CF97AB792}"/>
                  </a:ext>
                </a:extLst>
              </p:cNvPr>
              <p:cNvPicPr/>
              <p:nvPr/>
            </p:nvPicPr>
            <p:blipFill>
              <a:blip r:embed="rId72"/>
              <a:stretch>
                <a:fillRect/>
              </a:stretch>
            </p:blipFill>
            <p:spPr>
              <a:xfrm>
                <a:off x="3616527" y="6165916"/>
                <a:ext cx="27900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7" name="Freihand 46">
                <a:extLst>
                  <a:ext uri="{FF2B5EF4-FFF2-40B4-BE49-F238E27FC236}">
                    <a16:creationId xmlns:a16="http://schemas.microsoft.com/office/drawing/2014/main" id="{98071031-BFE2-D803-EA17-8DA4C4203C66}"/>
                  </a:ext>
                </a:extLst>
              </p14:cNvPr>
              <p14:cNvContentPartPr/>
              <p14:nvPr/>
            </p14:nvContentPartPr>
            <p14:xfrm>
              <a:off x="3968247" y="6014356"/>
              <a:ext cx="69120" cy="223200"/>
            </p14:xfrm>
          </p:contentPart>
        </mc:Choice>
        <mc:Fallback>
          <p:pic>
            <p:nvPicPr>
              <p:cNvPr id="47" name="Freihand 46">
                <a:extLst>
                  <a:ext uri="{FF2B5EF4-FFF2-40B4-BE49-F238E27FC236}">
                    <a16:creationId xmlns:a16="http://schemas.microsoft.com/office/drawing/2014/main" id="{98071031-BFE2-D803-EA17-8DA4C4203C66}"/>
                  </a:ext>
                </a:extLst>
              </p:cNvPr>
              <p:cNvPicPr/>
              <p:nvPr/>
            </p:nvPicPr>
            <p:blipFill>
              <a:blip r:embed="rId74"/>
              <a:stretch>
                <a:fillRect/>
              </a:stretch>
            </p:blipFill>
            <p:spPr>
              <a:xfrm>
                <a:off x="3963927" y="6010036"/>
                <a:ext cx="77760" cy="231840"/>
              </a:xfrm>
              <a:prstGeom prst="rect">
                <a:avLst/>
              </a:prstGeom>
            </p:spPr>
          </p:pic>
        </mc:Fallback>
      </mc:AlternateContent>
      <p:grpSp>
        <p:nvGrpSpPr>
          <p:cNvPr id="98" name="Gruppieren 97">
            <a:extLst>
              <a:ext uri="{FF2B5EF4-FFF2-40B4-BE49-F238E27FC236}">
                <a16:creationId xmlns:a16="http://schemas.microsoft.com/office/drawing/2014/main" id="{18A57ACA-80D5-E854-DFFB-91EB317B572F}"/>
              </a:ext>
            </a:extLst>
          </p:cNvPr>
          <p:cNvGrpSpPr/>
          <p:nvPr/>
        </p:nvGrpSpPr>
        <p:grpSpPr>
          <a:xfrm>
            <a:off x="4269567" y="5726356"/>
            <a:ext cx="3946680" cy="977400"/>
            <a:chOff x="4269567" y="5726356"/>
            <a:chExt cx="3946680" cy="977400"/>
          </a:xfrm>
        </p:grpSpPr>
        <mc:AlternateContent xmlns:mc="http://schemas.openxmlformats.org/markup-compatibility/2006">
          <mc:Choice xmlns:p14="http://schemas.microsoft.com/office/powerpoint/2010/main" Requires="p14">
            <p:contentPart p14:bwMode="auto" r:id="rId75">
              <p14:nvContentPartPr>
                <p14:cNvPr id="49" name="Freihand 48">
                  <a:extLst>
                    <a:ext uri="{FF2B5EF4-FFF2-40B4-BE49-F238E27FC236}">
                      <a16:creationId xmlns:a16="http://schemas.microsoft.com/office/drawing/2014/main" id="{2F705383-9589-0CF6-654A-FBAF001714CA}"/>
                    </a:ext>
                  </a:extLst>
                </p14:cNvPr>
                <p14:cNvContentPartPr/>
                <p14:nvPr/>
              </p14:nvContentPartPr>
              <p14:xfrm>
                <a:off x="4269567" y="5968996"/>
                <a:ext cx="131400" cy="239760"/>
              </p14:xfrm>
            </p:contentPart>
          </mc:Choice>
          <mc:Fallback>
            <p:pic>
              <p:nvPicPr>
                <p:cNvPr id="49" name="Freihand 48">
                  <a:extLst>
                    <a:ext uri="{FF2B5EF4-FFF2-40B4-BE49-F238E27FC236}">
                      <a16:creationId xmlns:a16="http://schemas.microsoft.com/office/drawing/2014/main" id="{2F705383-9589-0CF6-654A-FBAF001714CA}"/>
                    </a:ext>
                  </a:extLst>
                </p:cNvPr>
                <p:cNvPicPr/>
                <p:nvPr/>
              </p:nvPicPr>
              <p:blipFill>
                <a:blip r:embed="rId76"/>
                <a:stretch>
                  <a:fillRect/>
                </a:stretch>
              </p:blipFill>
              <p:spPr>
                <a:xfrm>
                  <a:off x="4265247" y="5964676"/>
                  <a:ext cx="14004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0" name="Freihand 49">
                  <a:extLst>
                    <a:ext uri="{FF2B5EF4-FFF2-40B4-BE49-F238E27FC236}">
                      <a16:creationId xmlns:a16="http://schemas.microsoft.com/office/drawing/2014/main" id="{A7DFDF56-F1BC-F951-2D7F-8EFB6A91E8AB}"/>
                    </a:ext>
                  </a:extLst>
                </p14:cNvPr>
                <p14:cNvContentPartPr/>
                <p14:nvPr/>
              </p14:nvContentPartPr>
              <p14:xfrm>
                <a:off x="4449207" y="5958196"/>
                <a:ext cx="52200" cy="95760"/>
              </p14:xfrm>
            </p:contentPart>
          </mc:Choice>
          <mc:Fallback>
            <p:pic>
              <p:nvPicPr>
                <p:cNvPr id="50" name="Freihand 49">
                  <a:extLst>
                    <a:ext uri="{FF2B5EF4-FFF2-40B4-BE49-F238E27FC236}">
                      <a16:creationId xmlns:a16="http://schemas.microsoft.com/office/drawing/2014/main" id="{A7DFDF56-F1BC-F951-2D7F-8EFB6A91E8AB}"/>
                    </a:ext>
                  </a:extLst>
                </p:cNvPr>
                <p:cNvPicPr/>
                <p:nvPr/>
              </p:nvPicPr>
              <p:blipFill>
                <a:blip r:embed="rId78"/>
                <a:stretch>
                  <a:fillRect/>
                </a:stretch>
              </p:blipFill>
              <p:spPr>
                <a:xfrm>
                  <a:off x="4444887" y="5953876"/>
                  <a:ext cx="608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1" name="Freihand 50">
                  <a:extLst>
                    <a:ext uri="{FF2B5EF4-FFF2-40B4-BE49-F238E27FC236}">
                      <a16:creationId xmlns:a16="http://schemas.microsoft.com/office/drawing/2014/main" id="{FDF3CB27-2BCA-287B-9271-BB2B6A426206}"/>
                    </a:ext>
                  </a:extLst>
                </p14:cNvPr>
                <p14:cNvContentPartPr/>
                <p14:nvPr/>
              </p14:nvContentPartPr>
              <p14:xfrm>
                <a:off x="4554327" y="5921476"/>
                <a:ext cx="16200" cy="45720"/>
              </p14:xfrm>
            </p:contentPart>
          </mc:Choice>
          <mc:Fallback>
            <p:pic>
              <p:nvPicPr>
                <p:cNvPr id="51" name="Freihand 50">
                  <a:extLst>
                    <a:ext uri="{FF2B5EF4-FFF2-40B4-BE49-F238E27FC236}">
                      <a16:creationId xmlns:a16="http://schemas.microsoft.com/office/drawing/2014/main" id="{FDF3CB27-2BCA-287B-9271-BB2B6A426206}"/>
                    </a:ext>
                  </a:extLst>
                </p:cNvPr>
                <p:cNvPicPr/>
                <p:nvPr/>
              </p:nvPicPr>
              <p:blipFill>
                <a:blip r:embed="rId80"/>
                <a:stretch>
                  <a:fillRect/>
                </a:stretch>
              </p:blipFill>
              <p:spPr>
                <a:xfrm>
                  <a:off x="4550007" y="5917156"/>
                  <a:ext cx="248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2" name="Freihand 51">
                  <a:extLst>
                    <a:ext uri="{FF2B5EF4-FFF2-40B4-BE49-F238E27FC236}">
                      <a16:creationId xmlns:a16="http://schemas.microsoft.com/office/drawing/2014/main" id="{F82CE668-D5DC-63C9-94D7-645F854C539D}"/>
                    </a:ext>
                  </a:extLst>
                </p14:cNvPr>
                <p14:cNvContentPartPr/>
                <p14:nvPr/>
              </p14:nvContentPartPr>
              <p14:xfrm>
                <a:off x="4533807" y="5909236"/>
                <a:ext cx="174600" cy="138240"/>
              </p14:xfrm>
            </p:contentPart>
          </mc:Choice>
          <mc:Fallback>
            <p:pic>
              <p:nvPicPr>
                <p:cNvPr id="52" name="Freihand 51">
                  <a:extLst>
                    <a:ext uri="{FF2B5EF4-FFF2-40B4-BE49-F238E27FC236}">
                      <a16:creationId xmlns:a16="http://schemas.microsoft.com/office/drawing/2014/main" id="{F82CE668-D5DC-63C9-94D7-645F854C539D}"/>
                    </a:ext>
                  </a:extLst>
                </p:cNvPr>
                <p:cNvPicPr/>
                <p:nvPr/>
              </p:nvPicPr>
              <p:blipFill>
                <a:blip r:embed="rId82"/>
                <a:stretch>
                  <a:fillRect/>
                </a:stretch>
              </p:blipFill>
              <p:spPr>
                <a:xfrm>
                  <a:off x="4529487" y="5904916"/>
                  <a:ext cx="1832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3" name="Freihand 52">
                  <a:extLst>
                    <a:ext uri="{FF2B5EF4-FFF2-40B4-BE49-F238E27FC236}">
                      <a16:creationId xmlns:a16="http://schemas.microsoft.com/office/drawing/2014/main" id="{983BA91C-EBFC-4D8E-30EB-5AB3952ABAEC}"/>
                    </a:ext>
                  </a:extLst>
                </p14:cNvPr>
                <p14:cNvContentPartPr/>
                <p14:nvPr/>
              </p14:nvContentPartPr>
              <p14:xfrm>
                <a:off x="4726047" y="5797276"/>
                <a:ext cx="427320" cy="198720"/>
              </p14:xfrm>
            </p:contentPart>
          </mc:Choice>
          <mc:Fallback>
            <p:pic>
              <p:nvPicPr>
                <p:cNvPr id="53" name="Freihand 52">
                  <a:extLst>
                    <a:ext uri="{FF2B5EF4-FFF2-40B4-BE49-F238E27FC236}">
                      <a16:creationId xmlns:a16="http://schemas.microsoft.com/office/drawing/2014/main" id="{983BA91C-EBFC-4D8E-30EB-5AB3952ABAEC}"/>
                    </a:ext>
                  </a:extLst>
                </p:cNvPr>
                <p:cNvPicPr/>
                <p:nvPr/>
              </p:nvPicPr>
              <p:blipFill>
                <a:blip r:embed="rId84"/>
                <a:stretch>
                  <a:fillRect/>
                </a:stretch>
              </p:blipFill>
              <p:spPr>
                <a:xfrm>
                  <a:off x="4721727" y="5792956"/>
                  <a:ext cx="43596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4" name="Freihand 53">
                  <a:extLst>
                    <a:ext uri="{FF2B5EF4-FFF2-40B4-BE49-F238E27FC236}">
                      <a16:creationId xmlns:a16="http://schemas.microsoft.com/office/drawing/2014/main" id="{943FAB7F-33C7-AAFB-1117-6179E65A4B56}"/>
                    </a:ext>
                  </a:extLst>
                </p14:cNvPr>
                <p14:cNvContentPartPr/>
                <p14:nvPr/>
              </p14:nvContentPartPr>
              <p14:xfrm>
                <a:off x="4654767" y="5769556"/>
                <a:ext cx="13680" cy="15480"/>
              </p14:xfrm>
            </p:contentPart>
          </mc:Choice>
          <mc:Fallback>
            <p:pic>
              <p:nvPicPr>
                <p:cNvPr id="54" name="Freihand 53">
                  <a:extLst>
                    <a:ext uri="{FF2B5EF4-FFF2-40B4-BE49-F238E27FC236}">
                      <a16:creationId xmlns:a16="http://schemas.microsoft.com/office/drawing/2014/main" id="{943FAB7F-33C7-AAFB-1117-6179E65A4B56}"/>
                    </a:ext>
                  </a:extLst>
                </p:cNvPr>
                <p:cNvPicPr/>
                <p:nvPr/>
              </p:nvPicPr>
              <p:blipFill>
                <a:blip r:embed="rId86"/>
                <a:stretch>
                  <a:fillRect/>
                </a:stretch>
              </p:blipFill>
              <p:spPr>
                <a:xfrm>
                  <a:off x="4650447" y="5765236"/>
                  <a:ext cx="223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5" name="Freihand 54">
                  <a:extLst>
                    <a:ext uri="{FF2B5EF4-FFF2-40B4-BE49-F238E27FC236}">
                      <a16:creationId xmlns:a16="http://schemas.microsoft.com/office/drawing/2014/main" id="{5A94ED95-4960-8905-27D4-2CBB7A24A1CF}"/>
                    </a:ext>
                  </a:extLst>
                </p14:cNvPr>
                <p14:cNvContentPartPr/>
                <p14:nvPr/>
              </p14:nvContentPartPr>
              <p14:xfrm>
                <a:off x="5328327" y="5726356"/>
                <a:ext cx="159840" cy="185040"/>
              </p14:xfrm>
            </p:contentPart>
          </mc:Choice>
          <mc:Fallback>
            <p:pic>
              <p:nvPicPr>
                <p:cNvPr id="55" name="Freihand 54">
                  <a:extLst>
                    <a:ext uri="{FF2B5EF4-FFF2-40B4-BE49-F238E27FC236}">
                      <a16:creationId xmlns:a16="http://schemas.microsoft.com/office/drawing/2014/main" id="{5A94ED95-4960-8905-27D4-2CBB7A24A1CF}"/>
                    </a:ext>
                  </a:extLst>
                </p:cNvPr>
                <p:cNvPicPr/>
                <p:nvPr/>
              </p:nvPicPr>
              <p:blipFill>
                <a:blip r:embed="rId88"/>
                <a:stretch>
                  <a:fillRect/>
                </a:stretch>
              </p:blipFill>
              <p:spPr>
                <a:xfrm>
                  <a:off x="5324007" y="5722036"/>
                  <a:ext cx="1684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6" name="Freihand 55">
                  <a:extLst>
                    <a:ext uri="{FF2B5EF4-FFF2-40B4-BE49-F238E27FC236}">
                      <a16:creationId xmlns:a16="http://schemas.microsoft.com/office/drawing/2014/main" id="{6DAC93E8-1ABE-F57E-60DB-78E2905AF87F}"/>
                    </a:ext>
                  </a:extLst>
                </p14:cNvPr>
                <p14:cNvContentPartPr/>
                <p14:nvPr/>
              </p14:nvContentPartPr>
              <p14:xfrm>
                <a:off x="5375847" y="5814916"/>
                <a:ext cx="258840" cy="100440"/>
              </p14:xfrm>
            </p:contentPart>
          </mc:Choice>
          <mc:Fallback>
            <p:pic>
              <p:nvPicPr>
                <p:cNvPr id="56" name="Freihand 55">
                  <a:extLst>
                    <a:ext uri="{FF2B5EF4-FFF2-40B4-BE49-F238E27FC236}">
                      <a16:creationId xmlns:a16="http://schemas.microsoft.com/office/drawing/2014/main" id="{6DAC93E8-1ABE-F57E-60DB-78E2905AF87F}"/>
                    </a:ext>
                  </a:extLst>
                </p:cNvPr>
                <p:cNvPicPr/>
                <p:nvPr/>
              </p:nvPicPr>
              <p:blipFill>
                <a:blip r:embed="rId90"/>
                <a:stretch>
                  <a:fillRect/>
                </a:stretch>
              </p:blipFill>
              <p:spPr>
                <a:xfrm>
                  <a:off x="5371527" y="5810596"/>
                  <a:ext cx="2674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7" name="Freihand 56">
                  <a:extLst>
                    <a:ext uri="{FF2B5EF4-FFF2-40B4-BE49-F238E27FC236}">
                      <a16:creationId xmlns:a16="http://schemas.microsoft.com/office/drawing/2014/main" id="{2EFE48CF-CE7A-5FA0-05E2-AE6B3BBDF3AE}"/>
                    </a:ext>
                  </a:extLst>
                </p14:cNvPr>
                <p14:cNvContentPartPr/>
                <p14:nvPr/>
              </p14:nvContentPartPr>
              <p14:xfrm>
                <a:off x="5693727" y="5804476"/>
                <a:ext cx="114120" cy="108720"/>
              </p14:xfrm>
            </p:contentPart>
          </mc:Choice>
          <mc:Fallback>
            <p:pic>
              <p:nvPicPr>
                <p:cNvPr id="57" name="Freihand 56">
                  <a:extLst>
                    <a:ext uri="{FF2B5EF4-FFF2-40B4-BE49-F238E27FC236}">
                      <a16:creationId xmlns:a16="http://schemas.microsoft.com/office/drawing/2014/main" id="{2EFE48CF-CE7A-5FA0-05E2-AE6B3BBDF3AE}"/>
                    </a:ext>
                  </a:extLst>
                </p:cNvPr>
                <p:cNvPicPr/>
                <p:nvPr/>
              </p:nvPicPr>
              <p:blipFill>
                <a:blip r:embed="rId92"/>
                <a:stretch>
                  <a:fillRect/>
                </a:stretch>
              </p:blipFill>
              <p:spPr>
                <a:xfrm>
                  <a:off x="5689407" y="5800156"/>
                  <a:ext cx="1227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8" name="Freihand 57">
                  <a:extLst>
                    <a:ext uri="{FF2B5EF4-FFF2-40B4-BE49-F238E27FC236}">
                      <a16:creationId xmlns:a16="http://schemas.microsoft.com/office/drawing/2014/main" id="{A30B8D0C-596A-C242-FB44-948FEE51A612}"/>
                    </a:ext>
                  </a:extLst>
                </p14:cNvPr>
                <p14:cNvContentPartPr/>
                <p14:nvPr/>
              </p14:nvContentPartPr>
              <p14:xfrm>
                <a:off x="5870847" y="5800876"/>
                <a:ext cx="403560" cy="105120"/>
              </p14:xfrm>
            </p:contentPart>
          </mc:Choice>
          <mc:Fallback>
            <p:pic>
              <p:nvPicPr>
                <p:cNvPr id="58" name="Freihand 57">
                  <a:extLst>
                    <a:ext uri="{FF2B5EF4-FFF2-40B4-BE49-F238E27FC236}">
                      <a16:creationId xmlns:a16="http://schemas.microsoft.com/office/drawing/2014/main" id="{A30B8D0C-596A-C242-FB44-948FEE51A612}"/>
                    </a:ext>
                  </a:extLst>
                </p:cNvPr>
                <p:cNvPicPr/>
                <p:nvPr/>
              </p:nvPicPr>
              <p:blipFill>
                <a:blip r:embed="rId94"/>
                <a:stretch>
                  <a:fillRect/>
                </a:stretch>
              </p:blipFill>
              <p:spPr>
                <a:xfrm>
                  <a:off x="5866527" y="5796556"/>
                  <a:ext cx="4122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9" name="Freihand 58">
                  <a:extLst>
                    <a:ext uri="{FF2B5EF4-FFF2-40B4-BE49-F238E27FC236}">
                      <a16:creationId xmlns:a16="http://schemas.microsoft.com/office/drawing/2014/main" id="{77A4D1D9-6FEA-B0B1-EC68-6D8272186194}"/>
                    </a:ext>
                  </a:extLst>
                </p14:cNvPr>
                <p14:cNvContentPartPr/>
                <p14:nvPr/>
              </p14:nvContentPartPr>
              <p14:xfrm>
                <a:off x="6303927" y="5838676"/>
                <a:ext cx="116280" cy="73080"/>
              </p14:xfrm>
            </p:contentPart>
          </mc:Choice>
          <mc:Fallback>
            <p:pic>
              <p:nvPicPr>
                <p:cNvPr id="59" name="Freihand 58">
                  <a:extLst>
                    <a:ext uri="{FF2B5EF4-FFF2-40B4-BE49-F238E27FC236}">
                      <a16:creationId xmlns:a16="http://schemas.microsoft.com/office/drawing/2014/main" id="{77A4D1D9-6FEA-B0B1-EC68-6D8272186194}"/>
                    </a:ext>
                  </a:extLst>
                </p:cNvPr>
                <p:cNvPicPr/>
                <p:nvPr/>
              </p:nvPicPr>
              <p:blipFill>
                <a:blip r:embed="rId96"/>
                <a:stretch>
                  <a:fillRect/>
                </a:stretch>
              </p:blipFill>
              <p:spPr>
                <a:xfrm>
                  <a:off x="6299607" y="5834356"/>
                  <a:ext cx="1249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0" name="Freihand 59">
                  <a:extLst>
                    <a:ext uri="{FF2B5EF4-FFF2-40B4-BE49-F238E27FC236}">
                      <a16:creationId xmlns:a16="http://schemas.microsoft.com/office/drawing/2014/main" id="{211E7038-A217-D102-4522-20D032017EB3}"/>
                    </a:ext>
                  </a:extLst>
                </p14:cNvPr>
                <p14:cNvContentPartPr/>
                <p14:nvPr/>
              </p14:nvContentPartPr>
              <p14:xfrm>
                <a:off x="6491127" y="5835076"/>
                <a:ext cx="238680" cy="81360"/>
              </p14:xfrm>
            </p:contentPart>
          </mc:Choice>
          <mc:Fallback>
            <p:pic>
              <p:nvPicPr>
                <p:cNvPr id="60" name="Freihand 59">
                  <a:extLst>
                    <a:ext uri="{FF2B5EF4-FFF2-40B4-BE49-F238E27FC236}">
                      <a16:creationId xmlns:a16="http://schemas.microsoft.com/office/drawing/2014/main" id="{211E7038-A217-D102-4522-20D032017EB3}"/>
                    </a:ext>
                  </a:extLst>
                </p:cNvPr>
                <p:cNvPicPr/>
                <p:nvPr/>
              </p:nvPicPr>
              <p:blipFill>
                <a:blip r:embed="rId98"/>
                <a:stretch>
                  <a:fillRect/>
                </a:stretch>
              </p:blipFill>
              <p:spPr>
                <a:xfrm>
                  <a:off x="6486807" y="5830756"/>
                  <a:ext cx="2473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2" name="Freihand 61">
                  <a:extLst>
                    <a:ext uri="{FF2B5EF4-FFF2-40B4-BE49-F238E27FC236}">
                      <a16:creationId xmlns:a16="http://schemas.microsoft.com/office/drawing/2014/main" id="{FAD8B3F0-5FB3-51E4-32D2-E149A69A63B7}"/>
                    </a:ext>
                  </a:extLst>
                </p14:cNvPr>
                <p14:cNvContentPartPr/>
                <p14:nvPr/>
              </p14:nvContentPartPr>
              <p14:xfrm>
                <a:off x="6868407" y="5833636"/>
                <a:ext cx="292680" cy="102240"/>
              </p14:xfrm>
            </p:contentPart>
          </mc:Choice>
          <mc:Fallback>
            <p:pic>
              <p:nvPicPr>
                <p:cNvPr id="62" name="Freihand 61">
                  <a:extLst>
                    <a:ext uri="{FF2B5EF4-FFF2-40B4-BE49-F238E27FC236}">
                      <a16:creationId xmlns:a16="http://schemas.microsoft.com/office/drawing/2014/main" id="{FAD8B3F0-5FB3-51E4-32D2-E149A69A63B7}"/>
                    </a:ext>
                  </a:extLst>
                </p:cNvPr>
                <p:cNvPicPr/>
                <p:nvPr/>
              </p:nvPicPr>
              <p:blipFill>
                <a:blip r:embed="rId100"/>
                <a:stretch>
                  <a:fillRect/>
                </a:stretch>
              </p:blipFill>
              <p:spPr>
                <a:xfrm>
                  <a:off x="6864087" y="5829316"/>
                  <a:ext cx="3013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3" name="Freihand 62">
                  <a:extLst>
                    <a:ext uri="{FF2B5EF4-FFF2-40B4-BE49-F238E27FC236}">
                      <a16:creationId xmlns:a16="http://schemas.microsoft.com/office/drawing/2014/main" id="{E3B143D0-1A17-7888-A750-71F63915CE85}"/>
                    </a:ext>
                  </a:extLst>
                </p14:cNvPr>
                <p14:cNvContentPartPr/>
                <p14:nvPr/>
              </p14:nvContentPartPr>
              <p14:xfrm>
                <a:off x="7185207" y="5834356"/>
                <a:ext cx="27000" cy="82440"/>
              </p14:xfrm>
            </p:contentPart>
          </mc:Choice>
          <mc:Fallback>
            <p:pic>
              <p:nvPicPr>
                <p:cNvPr id="63" name="Freihand 62">
                  <a:extLst>
                    <a:ext uri="{FF2B5EF4-FFF2-40B4-BE49-F238E27FC236}">
                      <a16:creationId xmlns:a16="http://schemas.microsoft.com/office/drawing/2014/main" id="{E3B143D0-1A17-7888-A750-71F63915CE85}"/>
                    </a:ext>
                  </a:extLst>
                </p:cNvPr>
                <p:cNvPicPr/>
                <p:nvPr/>
              </p:nvPicPr>
              <p:blipFill>
                <a:blip r:embed="rId102"/>
                <a:stretch>
                  <a:fillRect/>
                </a:stretch>
              </p:blipFill>
              <p:spPr>
                <a:xfrm>
                  <a:off x="7180887" y="5830036"/>
                  <a:ext cx="356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4" name="Freihand 63">
                  <a:extLst>
                    <a:ext uri="{FF2B5EF4-FFF2-40B4-BE49-F238E27FC236}">
                      <a16:creationId xmlns:a16="http://schemas.microsoft.com/office/drawing/2014/main" id="{77C57A0E-42FA-CFD0-AAA5-9CBFBBBD4E03}"/>
                    </a:ext>
                  </a:extLst>
                </p14:cNvPr>
                <p14:cNvContentPartPr/>
                <p14:nvPr/>
              </p14:nvContentPartPr>
              <p14:xfrm>
                <a:off x="7190967" y="5792596"/>
                <a:ext cx="165960" cy="141480"/>
              </p14:xfrm>
            </p:contentPart>
          </mc:Choice>
          <mc:Fallback>
            <p:pic>
              <p:nvPicPr>
                <p:cNvPr id="64" name="Freihand 63">
                  <a:extLst>
                    <a:ext uri="{FF2B5EF4-FFF2-40B4-BE49-F238E27FC236}">
                      <a16:creationId xmlns:a16="http://schemas.microsoft.com/office/drawing/2014/main" id="{77C57A0E-42FA-CFD0-AAA5-9CBFBBBD4E03}"/>
                    </a:ext>
                  </a:extLst>
                </p:cNvPr>
                <p:cNvPicPr/>
                <p:nvPr/>
              </p:nvPicPr>
              <p:blipFill>
                <a:blip r:embed="rId104"/>
                <a:stretch>
                  <a:fillRect/>
                </a:stretch>
              </p:blipFill>
              <p:spPr>
                <a:xfrm>
                  <a:off x="7186647" y="5788276"/>
                  <a:ext cx="1746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5" name="Freihand 64">
                  <a:extLst>
                    <a:ext uri="{FF2B5EF4-FFF2-40B4-BE49-F238E27FC236}">
                      <a16:creationId xmlns:a16="http://schemas.microsoft.com/office/drawing/2014/main" id="{1A7F85EB-AF5E-8E31-55D2-F3C2EC1D9342}"/>
                    </a:ext>
                  </a:extLst>
                </p14:cNvPr>
                <p14:cNvContentPartPr/>
                <p14:nvPr/>
              </p14:nvContentPartPr>
              <p14:xfrm>
                <a:off x="7390407" y="5756596"/>
                <a:ext cx="157320" cy="135360"/>
              </p14:xfrm>
            </p:contentPart>
          </mc:Choice>
          <mc:Fallback>
            <p:pic>
              <p:nvPicPr>
                <p:cNvPr id="65" name="Freihand 64">
                  <a:extLst>
                    <a:ext uri="{FF2B5EF4-FFF2-40B4-BE49-F238E27FC236}">
                      <a16:creationId xmlns:a16="http://schemas.microsoft.com/office/drawing/2014/main" id="{1A7F85EB-AF5E-8E31-55D2-F3C2EC1D9342}"/>
                    </a:ext>
                  </a:extLst>
                </p:cNvPr>
                <p:cNvPicPr/>
                <p:nvPr/>
              </p:nvPicPr>
              <p:blipFill>
                <a:blip r:embed="rId106"/>
                <a:stretch>
                  <a:fillRect/>
                </a:stretch>
              </p:blipFill>
              <p:spPr>
                <a:xfrm>
                  <a:off x="7386087" y="5752276"/>
                  <a:ext cx="1659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7" name="Freihand 66">
                  <a:extLst>
                    <a:ext uri="{FF2B5EF4-FFF2-40B4-BE49-F238E27FC236}">
                      <a16:creationId xmlns:a16="http://schemas.microsoft.com/office/drawing/2014/main" id="{5342669F-F3FF-B430-DBD6-4DF3CEBCA364}"/>
                    </a:ext>
                  </a:extLst>
                </p14:cNvPr>
                <p14:cNvContentPartPr/>
                <p14:nvPr/>
              </p14:nvContentPartPr>
              <p14:xfrm>
                <a:off x="7612887" y="5785396"/>
                <a:ext cx="267480" cy="99720"/>
              </p14:xfrm>
            </p:contentPart>
          </mc:Choice>
          <mc:Fallback>
            <p:pic>
              <p:nvPicPr>
                <p:cNvPr id="67" name="Freihand 66">
                  <a:extLst>
                    <a:ext uri="{FF2B5EF4-FFF2-40B4-BE49-F238E27FC236}">
                      <a16:creationId xmlns:a16="http://schemas.microsoft.com/office/drawing/2014/main" id="{5342669F-F3FF-B430-DBD6-4DF3CEBCA364}"/>
                    </a:ext>
                  </a:extLst>
                </p:cNvPr>
                <p:cNvPicPr/>
                <p:nvPr/>
              </p:nvPicPr>
              <p:blipFill>
                <a:blip r:embed="rId108"/>
                <a:stretch>
                  <a:fillRect/>
                </a:stretch>
              </p:blipFill>
              <p:spPr>
                <a:xfrm>
                  <a:off x="7608567" y="5781076"/>
                  <a:ext cx="2761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9" name="Freihand 68">
                  <a:extLst>
                    <a:ext uri="{FF2B5EF4-FFF2-40B4-BE49-F238E27FC236}">
                      <a16:creationId xmlns:a16="http://schemas.microsoft.com/office/drawing/2014/main" id="{B532A02F-A6AA-AE34-A599-AE2156250FBD}"/>
                    </a:ext>
                  </a:extLst>
                </p14:cNvPr>
                <p14:cNvContentPartPr/>
                <p14:nvPr/>
              </p14:nvContentPartPr>
              <p14:xfrm>
                <a:off x="4370007" y="6304516"/>
                <a:ext cx="66240" cy="200160"/>
              </p14:xfrm>
            </p:contentPart>
          </mc:Choice>
          <mc:Fallback>
            <p:pic>
              <p:nvPicPr>
                <p:cNvPr id="69" name="Freihand 68">
                  <a:extLst>
                    <a:ext uri="{FF2B5EF4-FFF2-40B4-BE49-F238E27FC236}">
                      <a16:creationId xmlns:a16="http://schemas.microsoft.com/office/drawing/2014/main" id="{B532A02F-A6AA-AE34-A599-AE2156250FBD}"/>
                    </a:ext>
                  </a:extLst>
                </p:cNvPr>
                <p:cNvPicPr/>
                <p:nvPr/>
              </p:nvPicPr>
              <p:blipFill>
                <a:blip r:embed="rId110"/>
                <a:stretch>
                  <a:fillRect/>
                </a:stretch>
              </p:blipFill>
              <p:spPr>
                <a:xfrm>
                  <a:off x="4365687" y="6300196"/>
                  <a:ext cx="748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0" name="Freihand 69">
                  <a:extLst>
                    <a:ext uri="{FF2B5EF4-FFF2-40B4-BE49-F238E27FC236}">
                      <a16:creationId xmlns:a16="http://schemas.microsoft.com/office/drawing/2014/main" id="{DDB4010C-3B74-1A00-D878-9737F42E526E}"/>
                    </a:ext>
                  </a:extLst>
                </p14:cNvPr>
                <p14:cNvContentPartPr/>
                <p14:nvPr/>
              </p14:nvContentPartPr>
              <p14:xfrm>
                <a:off x="4308447" y="6257716"/>
                <a:ext cx="131040" cy="168480"/>
              </p14:xfrm>
            </p:contentPart>
          </mc:Choice>
          <mc:Fallback>
            <p:pic>
              <p:nvPicPr>
                <p:cNvPr id="70" name="Freihand 69">
                  <a:extLst>
                    <a:ext uri="{FF2B5EF4-FFF2-40B4-BE49-F238E27FC236}">
                      <a16:creationId xmlns:a16="http://schemas.microsoft.com/office/drawing/2014/main" id="{DDB4010C-3B74-1A00-D878-9737F42E526E}"/>
                    </a:ext>
                  </a:extLst>
                </p:cNvPr>
                <p:cNvPicPr/>
                <p:nvPr/>
              </p:nvPicPr>
              <p:blipFill>
                <a:blip r:embed="rId112"/>
                <a:stretch>
                  <a:fillRect/>
                </a:stretch>
              </p:blipFill>
              <p:spPr>
                <a:xfrm>
                  <a:off x="4304127" y="6253396"/>
                  <a:ext cx="13968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1" name="Freihand 70">
                  <a:extLst>
                    <a:ext uri="{FF2B5EF4-FFF2-40B4-BE49-F238E27FC236}">
                      <a16:creationId xmlns:a16="http://schemas.microsoft.com/office/drawing/2014/main" id="{93BBCD34-6C2E-877A-4B65-A104B2D16255}"/>
                    </a:ext>
                  </a:extLst>
                </p14:cNvPr>
                <p14:cNvContentPartPr/>
                <p14:nvPr/>
              </p14:nvContentPartPr>
              <p14:xfrm>
                <a:off x="4505727" y="6329356"/>
                <a:ext cx="172800" cy="143640"/>
              </p14:xfrm>
            </p:contentPart>
          </mc:Choice>
          <mc:Fallback>
            <p:pic>
              <p:nvPicPr>
                <p:cNvPr id="71" name="Freihand 70">
                  <a:extLst>
                    <a:ext uri="{FF2B5EF4-FFF2-40B4-BE49-F238E27FC236}">
                      <a16:creationId xmlns:a16="http://schemas.microsoft.com/office/drawing/2014/main" id="{93BBCD34-6C2E-877A-4B65-A104B2D16255}"/>
                    </a:ext>
                  </a:extLst>
                </p:cNvPr>
                <p:cNvPicPr/>
                <p:nvPr/>
              </p:nvPicPr>
              <p:blipFill>
                <a:blip r:embed="rId114"/>
                <a:stretch>
                  <a:fillRect/>
                </a:stretch>
              </p:blipFill>
              <p:spPr>
                <a:xfrm>
                  <a:off x="4501407" y="6325036"/>
                  <a:ext cx="1814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2" name="Freihand 71">
                  <a:extLst>
                    <a:ext uri="{FF2B5EF4-FFF2-40B4-BE49-F238E27FC236}">
                      <a16:creationId xmlns:a16="http://schemas.microsoft.com/office/drawing/2014/main" id="{A977D9CA-D6F8-56E9-984B-623014E8B4A6}"/>
                    </a:ext>
                  </a:extLst>
                </p14:cNvPr>
                <p14:cNvContentPartPr/>
                <p14:nvPr/>
              </p14:nvContentPartPr>
              <p14:xfrm>
                <a:off x="4735407" y="6231436"/>
                <a:ext cx="273600" cy="172080"/>
              </p14:xfrm>
            </p:contentPart>
          </mc:Choice>
          <mc:Fallback>
            <p:pic>
              <p:nvPicPr>
                <p:cNvPr id="72" name="Freihand 71">
                  <a:extLst>
                    <a:ext uri="{FF2B5EF4-FFF2-40B4-BE49-F238E27FC236}">
                      <a16:creationId xmlns:a16="http://schemas.microsoft.com/office/drawing/2014/main" id="{A977D9CA-D6F8-56E9-984B-623014E8B4A6}"/>
                    </a:ext>
                  </a:extLst>
                </p:cNvPr>
                <p:cNvPicPr/>
                <p:nvPr/>
              </p:nvPicPr>
              <p:blipFill>
                <a:blip r:embed="rId116"/>
                <a:stretch>
                  <a:fillRect/>
                </a:stretch>
              </p:blipFill>
              <p:spPr>
                <a:xfrm>
                  <a:off x="4731087" y="6227116"/>
                  <a:ext cx="2822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3" name="Freihand 72">
                  <a:extLst>
                    <a:ext uri="{FF2B5EF4-FFF2-40B4-BE49-F238E27FC236}">
                      <a16:creationId xmlns:a16="http://schemas.microsoft.com/office/drawing/2014/main" id="{F019A54E-47CA-FA44-FFEB-E35446BEED02}"/>
                    </a:ext>
                  </a:extLst>
                </p14:cNvPr>
                <p14:cNvContentPartPr/>
                <p14:nvPr/>
              </p14:nvContentPartPr>
              <p14:xfrm>
                <a:off x="5010447" y="6191836"/>
                <a:ext cx="146520" cy="124200"/>
              </p14:xfrm>
            </p:contentPart>
          </mc:Choice>
          <mc:Fallback>
            <p:pic>
              <p:nvPicPr>
                <p:cNvPr id="73" name="Freihand 72">
                  <a:extLst>
                    <a:ext uri="{FF2B5EF4-FFF2-40B4-BE49-F238E27FC236}">
                      <a16:creationId xmlns:a16="http://schemas.microsoft.com/office/drawing/2014/main" id="{F019A54E-47CA-FA44-FFEB-E35446BEED02}"/>
                    </a:ext>
                  </a:extLst>
                </p:cNvPr>
                <p:cNvPicPr/>
                <p:nvPr/>
              </p:nvPicPr>
              <p:blipFill>
                <a:blip r:embed="rId118"/>
                <a:stretch>
                  <a:fillRect/>
                </a:stretch>
              </p:blipFill>
              <p:spPr>
                <a:xfrm>
                  <a:off x="5006127" y="6187516"/>
                  <a:ext cx="1551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4" name="Freihand 73">
                  <a:extLst>
                    <a:ext uri="{FF2B5EF4-FFF2-40B4-BE49-F238E27FC236}">
                      <a16:creationId xmlns:a16="http://schemas.microsoft.com/office/drawing/2014/main" id="{E4D94ABF-6838-B2EA-5FD3-CFE35F3B7F8F}"/>
                    </a:ext>
                  </a:extLst>
                </p14:cNvPr>
                <p14:cNvContentPartPr/>
                <p14:nvPr/>
              </p14:nvContentPartPr>
              <p14:xfrm>
                <a:off x="5161647" y="6197596"/>
                <a:ext cx="91800" cy="136080"/>
              </p14:xfrm>
            </p:contentPart>
          </mc:Choice>
          <mc:Fallback>
            <p:pic>
              <p:nvPicPr>
                <p:cNvPr id="74" name="Freihand 73">
                  <a:extLst>
                    <a:ext uri="{FF2B5EF4-FFF2-40B4-BE49-F238E27FC236}">
                      <a16:creationId xmlns:a16="http://schemas.microsoft.com/office/drawing/2014/main" id="{E4D94ABF-6838-B2EA-5FD3-CFE35F3B7F8F}"/>
                    </a:ext>
                  </a:extLst>
                </p:cNvPr>
                <p:cNvPicPr/>
                <p:nvPr/>
              </p:nvPicPr>
              <p:blipFill>
                <a:blip r:embed="rId120"/>
                <a:stretch>
                  <a:fillRect/>
                </a:stretch>
              </p:blipFill>
              <p:spPr>
                <a:xfrm>
                  <a:off x="5157327" y="6193276"/>
                  <a:ext cx="1004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5" name="Freihand 74">
                  <a:extLst>
                    <a:ext uri="{FF2B5EF4-FFF2-40B4-BE49-F238E27FC236}">
                      <a16:creationId xmlns:a16="http://schemas.microsoft.com/office/drawing/2014/main" id="{78339656-C07E-5F8F-0751-BE02092FBF8A}"/>
                    </a:ext>
                  </a:extLst>
                </p14:cNvPr>
                <p14:cNvContentPartPr/>
                <p14:nvPr/>
              </p14:nvContentPartPr>
              <p14:xfrm>
                <a:off x="5277207" y="6125956"/>
                <a:ext cx="159120" cy="198360"/>
              </p14:xfrm>
            </p:contentPart>
          </mc:Choice>
          <mc:Fallback>
            <p:pic>
              <p:nvPicPr>
                <p:cNvPr id="75" name="Freihand 74">
                  <a:extLst>
                    <a:ext uri="{FF2B5EF4-FFF2-40B4-BE49-F238E27FC236}">
                      <a16:creationId xmlns:a16="http://schemas.microsoft.com/office/drawing/2014/main" id="{78339656-C07E-5F8F-0751-BE02092FBF8A}"/>
                    </a:ext>
                  </a:extLst>
                </p:cNvPr>
                <p:cNvPicPr/>
                <p:nvPr/>
              </p:nvPicPr>
              <p:blipFill>
                <a:blip r:embed="rId122"/>
                <a:stretch>
                  <a:fillRect/>
                </a:stretch>
              </p:blipFill>
              <p:spPr>
                <a:xfrm>
                  <a:off x="5272887" y="6121636"/>
                  <a:ext cx="16776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6" name="Freihand 75">
                  <a:extLst>
                    <a:ext uri="{FF2B5EF4-FFF2-40B4-BE49-F238E27FC236}">
                      <a16:creationId xmlns:a16="http://schemas.microsoft.com/office/drawing/2014/main" id="{55DE71AF-53E4-3577-4FE4-0F0F0615C6D8}"/>
                    </a:ext>
                  </a:extLst>
                </p14:cNvPr>
                <p14:cNvContentPartPr/>
                <p14:nvPr/>
              </p14:nvContentPartPr>
              <p14:xfrm>
                <a:off x="5503647" y="6233236"/>
                <a:ext cx="172080" cy="84240"/>
              </p14:xfrm>
            </p:contentPart>
          </mc:Choice>
          <mc:Fallback>
            <p:pic>
              <p:nvPicPr>
                <p:cNvPr id="76" name="Freihand 75">
                  <a:extLst>
                    <a:ext uri="{FF2B5EF4-FFF2-40B4-BE49-F238E27FC236}">
                      <a16:creationId xmlns:a16="http://schemas.microsoft.com/office/drawing/2014/main" id="{55DE71AF-53E4-3577-4FE4-0F0F0615C6D8}"/>
                    </a:ext>
                  </a:extLst>
                </p:cNvPr>
                <p:cNvPicPr/>
                <p:nvPr/>
              </p:nvPicPr>
              <p:blipFill>
                <a:blip r:embed="rId124"/>
                <a:stretch>
                  <a:fillRect/>
                </a:stretch>
              </p:blipFill>
              <p:spPr>
                <a:xfrm>
                  <a:off x="5499327" y="6228916"/>
                  <a:ext cx="1807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7" name="Freihand 76">
                  <a:extLst>
                    <a:ext uri="{FF2B5EF4-FFF2-40B4-BE49-F238E27FC236}">
                      <a16:creationId xmlns:a16="http://schemas.microsoft.com/office/drawing/2014/main" id="{05E44D0D-A33E-8C87-F703-56B29562294C}"/>
                    </a:ext>
                  </a:extLst>
                </p14:cNvPr>
                <p14:cNvContentPartPr/>
                <p14:nvPr/>
              </p14:nvContentPartPr>
              <p14:xfrm>
                <a:off x="5871567" y="6151876"/>
                <a:ext cx="194760" cy="33840"/>
              </p14:xfrm>
            </p:contentPart>
          </mc:Choice>
          <mc:Fallback>
            <p:pic>
              <p:nvPicPr>
                <p:cNvPr id="77" name="Freihand 76">
                  <a:extLst>
                    <a:ext uri="{FF2B5EF4-FFF2-40B4-BE49-F238E27FC236}">
                      <a16:creationId xmlns:a16="http://schemas.microsoft.com/office/drawing/2014/main" id="{05E44D0D-A33E-8C87-F703-56B29562294C}"/>
                    </a:ext>
                  </a:extLst>
                </p:cNvPr>
                <p:cNvPicPr/>
                <p:nvPr/>
              </p:nvPicPr>
              <p:blipFill>
                <a:blip r:embed="rId126"/>
                <a:stretch>
                  <a:fillRect/>
                </a:stretch>
              </p:blipFill>
              <p:spPr>
                <a:xfrm>
                  <a:off x="5867247" y="6147556"/>
                  <a:ext cx="20340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8" name="Freihand 77">
                  <a:extLst>
                    <a:ext uri="{FF2B5EF4-FFF2-40B4-BE49-F238E27FC236}">
                      <a16:creationId xmlns:a16="http://schemas.microsoft.com/office/drawing/2014/main" id="{47540C25-FD6B-7E22-176F-99FB3EF813C0}"/>
                    </a:ext>
                  </a:extLst>
                </p14:cNvPr>
                <p14:cNvContentPartPr/>
                <p14:nvPr/>
              </p14:nvContentPartPr>
              <p14:xfrm>
                <a:off x="6067767" y="6119116"/>
                <a:ext cx="21960" cy="214560"/>
              </p14:xfrm>
            </p:contentPart>
          </mc:Choice>
          <mc:Fallback>
            <p:pic>
              <p:nvPicPr>
                <p:cNvPr id="78" name="Freihand 77">
                  <a:extLst>
                    <a:ext uri="{FF2B5EF4-FFF2-40B4-BE49-F238E27FC236}">
                      <a16:creationId xmlns:a16="http://schemas.microsoft.com/office/drawing/2014/main" id="{47540C25-FD6B-7E22-176F-99FB3EF813C0}"/>
                    </a:ext>
                  </a:extLst>
                </p:cNvPr>
                <p:cNvPicPr/>
                <p:nvPr/>
              </p:nvPicPr>
              <p:blipFill>
                <a:blip r:embed="rId128"/>
                <a:stretch>
                  <a:fillRect/>
                </a:stretch>
              </p:blipFill>
              <p:spPr>
                <a:xfrm>
                  <a:off x="6063447" y="6114796"/>
                  <a:ext cx="3060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9" name="Freihand 78">
                  <a:extLst>
                    <a:ext uri="{FF2B5EF4-FFF2-40B4-BE49-F238E27FC236}">
                      <a16:creationId xmlns:a16="http://schemas.microsoft.com/office/drawing/2014/main" id="{C1C69236-740A-C3D9-F3FD-5AA503A84EE9}"/>
                    </a:ext>
                  </a:extLst>
                </p14:cNvPr>
                <p14:cNvContentPartPr/>
                <p14:nvPr/>
              </p14:nvContentPartPr>
              <p14:xfrm>
                <a:off x="6440007" y="6178156"/>
                <a:ext cx="287640" cy="97560"/>
              </p14:xfrm>
            </p:contentPart>
          </mc:Choice>
          <mc:Fallback>
            <p:pic>
              <p:nvPicPr>
                <p:cNvPr id="79" name="Freihand 78">
                  <a:extLst>
                    <a:ext uri="{FF2B5EF4-FFF2-40B4-BE49-F238E27FC236}">
                      <a16:creationId xmlns:a16="http://schemas.microsoft.com/office/drawing/2014/main" id="{C1C69236-740A-C3D9-F3FD-5AA503A84EE9}"/>
                    </a:ext>
                  </a:extLst>
                </p:cNvPr>
                <p:cNvPicPr/>
                <p:nvPr/>
              </p:nvPicPr>
              <p:blipFill>
                <a:blip r:embed="rId130"/>
                <a:stretch>
                  <a:fillRect/>
                </a:stretch>
              </p:blipFill>
              <p:spPr>
                <a:xfrm>
                  <a:off x="6435687" y="6173836"/>
                  <a:ext cx="2962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0" name="Freihand 79">
                  <a:extLst>
                    <a:ext uri="{FF2B5EF4-FFF2-40B4-BE49-F238E27FC236}">
                      <a16:creationId xmlns:a16="http://schemas.microsoft.com/office/drawing/2014/main" id="{A9AC66B5-0F0D-D350-1BE1-D33AEF203C19}"/>
                    </a:ext>
                  </a:extLst>
                </p14:cNvPr>
                <p14:cNvContentPartPr/>
                <p14:nvPr/>
              </p14:nvContentPartPr>
              <p14:xfrm>
                <a:off x="6763647" y="6117316"/>
                <a:ext cx="158400" cy="158040"/>
              </p14:xfrm>
            </p:contentPart>
          </mc:Choice>
          <mc:Fallback>
            <p:pic>
              <p:nvPicPr>
                <p:cNvPr id="80" name="Freihand 79">
                  <a:extLst>
                    <a:ext uri="{FF2B5EF4-FFF2-40B4-BE49-F238E27FC236}">
                      <a16:creationId xmlns:a16="http://schemas.microsoft.com/office/drawing/2014/main" id="{A9AC66B5-0F0D-D350-1BE1-D33AEF203C19}"/>
                    </a:ext>
                  </a:extLst>
                </p:cNvPr>
                <p:cNvPicPr/>
                <p:nvPr/>
              </p:nvPicPr>
              <p:blipFill>
                <a:blip r:embed="rId132"/>
                <a:stretch>
                  <a:fillRect/>
                </a:stretch>
              </p:blipFill>
              <p:spPr>
                <a:xfrm>
                  <a:off x="6759327" y="6112996"/>
                  <a:ext cx="1670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3" name="Freihand 82">
                  <a:extLst>
                    <a:ext uri="{FF2B5EF4-FFF2-40B4-BE49-F238E27FC236}">
                      <a16:creationId xmlns:a16="http://schemas.microsoft.com/office/drawing/2014/main" id="{60766CAC-27F3-7927-7B8C-2840D36A5002}"/>
                    </a:ext>
                  </a:extLst>
                </p14:cNvPr>
                <p14:cNvContentPartPr/>
                <p14:nvPr/>
              </p14:nvContentPartPr>
              <p14:xfrm>
                <a:off x="7417767" y="6107236"/>
                <a:ext cx="5760" cy="51840"/>
              </p14:xfrm>
            </p:contentPart>
          </mc:Choice>
          <mc:Fallback>
            <p:pic>
              <p:nvPicPr>
                <p:cNvPr id="83" name="Freihand 82">
                  <a:extLst>
                    <a:ext uri="{FF2B5EF4-FFF2-40B4-BE49-F238E27FC236}">
                      <a16:creationId xmlns:a16="http://schemas.microsoft.com/office/drawing/2014/main" id="{60766CAC-27F3-7927-7B8C-2840D36A5002}"/>
                    </a:ext>
                  </a:extLst>
                </p:cNvPr>
                <p:cNvPicPr/>
                <p:nvPr/>
              </p:nvPicPr>
              <p:blipFill>
                <a:blip r:embed="rId134"/>
                <a:stretch>
                  <a:fillRect/>
                </a:stretch>
              </p:blipFill>
              <p:spPr>
                <a:xfrm>
                  <a:off x="7413447" y="6102916"/>
                  <a:ext cx="144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4" name="Freihand 83">
                  <a:extLst>
                    <a:ext uri="{FF2B5EF4-FFF2-40B4-BE49-F238E27FC236}">
                      <a16:creationId xmlns:a16="http://schemas.microsoft.com/office/drawing/2014/main" id="{5C9EBDE1-08D2-71BA-036A-8B92B92DB02B}"/>
                    </a:ext>
                  </a:extLst>
                </p14:cNvPr>
                <p14:cNvContentPartPr/>
                <p14:nvPr/>
              </p14:nvContentPartPr>
              <p14:xfrm>
                <a:off x="7237767" y="6065836"/>
                <a:ext cx="45720" cy="179280"/>
              </p14:xfrm>
            </p:contentPart>
          </mc:Choice>
          <mc:Fallback>
            <p:pic>
              <p:nvPicPr>
                <p:cNvPr id="84" name="Freihand 83">
                  <a:extLst>
                    <a:ext uri="{FF2B5EF4-FFF2-40B4-BE49-F238E27FC236}">
                      <a16:creationId xmlns:a16="http://schemas.microsoft.com/office/drawing/2014/main" id="{5C9EBDE1-08D2-71BA-036A-8B92B92DB02B}"/>
                    </a:ext>
                  </a:extLst>
                </p:cNvPr>
                <p:cNvPicPr/>
                <p:nvPr/>
              </p:nvPicPr>
              <p:blipFill>
                <a:blip r:embed="rId136"/>
                <a:stretch>
                  <a:fillRect/>
                </a:stretch>
              </p:blipFill>
              <p:spPr>
                <a:xfrm>
                  <a:off x="7233447" y="6061516"/>
                  <a:ext cx="543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5" name="Freihand 84">
                  <a:extLst>
                    <a:ext uri="{FF2B5EF4-FFF2-40B4-BE49-F238E27FC236}">
                      <a16:creationId xmlns:a16="http://schemas.microsoft.com/office/drawing/2014/main" id="{D1167071-4C85-0F30-EA8B-56BE339F2AAE}"/>
                    </a:ext>
                  </a:extLst>
                </p14:cNvPr>
                <p14:cNvContentPartPr/>
                <p14:nvPr/>
              </p14:nvContentPartPr>
              <p14:xfrm>
                <a:off x="7190607" y="6019036"/>
                <a:ext cx="128160" cy="155520"/>
              </p14:xfrm>
            </p:contentPart>
          </mc:Choice>
          <mc:Fallback>
            <p:pic>
              <p:nvPicPr>
                <p:cNvPr id="85" name="Freihand 84">
                  <a:extLst>
                    <a:ext uri="{FF2B5EF4-FFF2-40B4-BE49-F238E27FC236}">
                      <a16:creationId xmlns:a16="http://schemas.microsoft.com/office/drawing/2014/main" id="{D1167071-4C85-0F30-EA8B-56BE339F2AAE}"/>
                    </a:ext>
                  </a:extLst>
                </p:cNvPr>
                <p:cNvPicPr/>
                <p:nvPr/>
              </p:nvPicPr>
              <p:blipFill>
                <a:blip r:embed="rId138"/>
                <a:stretch>
                  <a:fillRect/>
                </a:stretch>
              </p:blipFill>
              <p:spPr>
                <a:xfrm>
                  <a:off x="7186287" y="6014716"/>
                  <a:ext cx="1368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6" name="Freihand 85">
                  <a:extLst>
                    <a:ext uri="{FF2B5EF4-FFF2-40B4-BE49-F238E27FC236}">
                      <a16:creationId xmlns:a16="http://schemas.microsoft.com/office/drawing/2014/main" id="{3D49BCBF-E994-7FD4-03F7-AA6A4C1C329D}"/>
                    </a:ext>
                  </a:extLst>
                </p14:cNvPr>
                <p14:cNvContentPartPr/>
                <p14:nvPr/>
              </p14:nvContentPartPr>
              <p14:xfrm>
                <a:off x="7354047" y="6060076"/>
                <a:ext cx="247680" cy="117720"/>
              </p14:xfrm>
            </p:contentPart>
          </mc:Choice>
          <mc:Fallback>
            <p:pic>
              <p:nvPicPr>
                <p:cNvPr id="86" name="Freihand 85">
                  <a:extLst>
                    <a:ext uri="{FF2B5EF4-FFF2-40B4-BE49-F238E27FC236}">
                      <a16:creationId xmlns:a16="http://schemas.microsoft.com/office/drawing/2014/main" id="{3D49BCBF-E994-7FD4-03F7-AA6A4C1C329D}"/>
                    </a:ext>
                  </a:extLst>
                </p:cNvPr>
                <p:cNvPicPr/>
                <p:nvPr/>
              </p:nvPicPr>
              <p:blipFill>
                <a:blip r:embed="rId140"/>
                <a:stretch>
                  <a:fillRect/>
                </a:stretch>
              </p:blipFill>
              <p:spPr>
                <a:xfrm>
                  <a:off x="7349727" y="6055756"/>
                  <a:ext cx="2563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7" name="Freihand 86">
                  <a:extLst>
                    <a:ext uri="{FF2B5EF4-FFF2-40B4-BE49-F238E27FC236}">
                      <a16:creationId xmlns:a16="http://schemas.microsoft.com/office/drawing/2014/main" id="{8FB47CDA-AA2E-1660-36CE-E03E0DF52DEC}"/>
                    </a:ext>
                  </a:extLst>
                </p14:cNvPr>
                <p14:cNvContentPartPr/>
                <p14:nvPr/>
              </p14:nvContentPartPr>
              <p14:xfrm>
                <a:off x="7532607" y="6003196"/>
                <a:ext cx="161280" cy="169920"/>
              </p14:xfrm>
            </p:contentPart>
          </mc:Choice>
          <mc:Fallback>
            <p:pic>
              <p:nvPicPr>
                <p:cNvPr id="87" name="Freihand 86">
                  <a:extLst>
                    <a:ext uri="{FF2B5EF4-FFF2-40B4-BE49-F238E27FC236}">
                      <a16:creationId xmlns:a16="http://schemas.microsoft.com/office/drawing/2014/main" id="{8FB47CDA-AA2E-1660-36CE-E03E0DF52DEC}"/>
                    </a:ext>
                  </a:extLst>
                </p:cNvPr>
                <p:cNvPicPr/>
                <p:nvPr/>
              </p:nvPicPr>
              <p:blipFill>
                <a:blip r:embed="rId142"/>
                <a:stretch>
                  <a:fillRect/>
                </a:stretch>
              </p:blipFill>
              <p:spPr>
                <a:xfrm>
                  <a:off x="7528287" y="5998876"/>
                  <a:ext cx="1699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8" name="Freihand 87">
                  <a:extLst>
                    <a:ext uri="{FF2B5EF4-FFF2-40B4-BE49-F238E27FC236}">
                      <a16:creationId xmlns:a16="http://schemas.microsoft.com/office/drawing/2014/main" id="{B9ADEFE8-5817-D58F-3D97-C3508E7881F9}"/>
                    </a:ext>
                  </a:extLst>
                </p14:cNvPr>
                <p14:cNvContentPartPr/>
                <p14:nvPr/>
              </p14:nvContentPartPr>
              <p14:xfrm>
                <a:off x="7736727" y="6034516"/>
                <a:ext cx="211320" cy="101520"/>
              </p14:xfrm>
            </p:contentPart>
          </mc:Choice>
          <mc:Fallback>
            <p:pic>
              <p:nvPicPr>
                <p:cNvPr id="88" name="Freihand 87">
                  <a:extLst>
                    <a:ext uri="{FF2B5EF4-FFF2-40B4-BE49-F238E27FC236}">
                      <a16:creationId xmlns:a16="http://schemas.microsoft.com/office/drawing/2014/main" id="{B9ADEFE8-5817-D58F-3D97-C3508E7881F9}"/>
                    </a:ext>
                  </a:extLst>
                </p:cNvPr>
                <p:cNvPicPr/>
                <p:nvPr/>
              </p:nvPicPr>
              <p:blipFill>
                <a:blip r:embed="rId144"/>
                <a:stretch>
                  <a:fillRect/>
                </a:stretch>
              </p:blipFill>
              <p:spPr>
                <a:xfrm>
                  <a:off x="7732407" y="6030196"/>
                  <a:ext cx="2199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9" name="Freihand 88">
                  <a:extLst>
                    <a:ext uri="{FF2B5EF4-FFF2-40B4-BE49-F238E27FC236}">
                      <a16:creationId xmlns:a16="http://schemas.microsoft.com/office/drawing/2014/main" id="{55C6DE7F-B1DE-84CB-BB34-99E1902150BD}"/>
                    </a:ext>
                  </a:extLst>
                </p14:cNvPr>
                <p14:cNvContentPartPr/>
                <p14:nvPr/>
              </p14:nvContentPartPr>
              <p14:xfrm>
                <a:off x="8096367" y="5987356"/>
                <a:ext cx="119880" cy="249120"/>
              </p14:xfrm>
            </p:contentPart>
          </mc:Choice>
          <mc:Fallback>
            <p:pic>
              <p:nvPicPr>
                <p:cNvPr id="89" name="Freihand 88">
                  <a:extLst>
                    <a:ext uri="{FF2B5EF4-FFF2-40B4-BE49-F238E27FC236}">
                      <a16:creationId xmlns:a16="http://schemas.microsoft.com/office/drawing/2014/main" id="{55C6DE7F-B1DE-84CB-BB34-99E1902150BD}"/>
                    </a:ext>
                  </a:extLst>
                </p:cNvPr>
                <p:cNvPicPr/>
                <p:nvPr/>
              </p:nvPicPr>
              <p:blipFill>
                <a:blip r:embed="rId146"/>
                <a:stretch>
                  <a:fillRect/>
                </a:stretch>
              </p:blipFill>
              <p:spPr>
                <a:xfrm>
                  <a:off x="8092047" y="5983036"/>
                  <a:ext cx="12852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0" name="Freihand 89">
                  <a:extLst>
                    <a:ext uri="{FF2B5EF4-FFF2-40B4-BE49-F238E27FC236}">
                      <a16:creationId xmlns:a16="http://schemas.microsoft.com/office/drawing/2014/main" id="{88707C35-4585-9E54-6471-04BF67D0B7AF}"/>
                    </a:ext>
                  </a:extLst>
                </p14:cNvPr>
                <p14:cNvContentPartPr/>
                <p14:nvPr/>
              </p14:nvContentPartPr>
              <p14:xfrm>
                <a:off x="6720807" y="6516196"/>
                <a:ext cx="154080" cy="77760"/>
              </p14:xfrm>
            </p:contentPart>
          </mc:Choice>
          <mc:Fallback>
            <p:pic>
              <p:nvPicPr>
                <p:cNvPr id="90" name="Freihand 89">
                  <a:extLst>
                    <a:ext uri="{FF2B5EF4-FFF2-40B4-BE49-F238E27FC236}">
                      <a16:creationId xmlns:a16="http://schemas.microsoft.com/office/drawing/2014/main" id="{88707C35-4585-9E54-6471-04BF67D0B7AF}"/>
                    </a:ext>
                  </a:extLst>
                </p:cNvPr>
                <p:cNvPicPr/>
                <p:nvPr/>
              </p:nvPicPr>
              <p:blipFill>
                <a:blip r:embed="rId148"/>
                <a:stretch>
                  <a:fillRect/>
                </a:stretch>
              </p:blipFill>
              <p:spPr>
                <a:xfrm>
                  <a:off x="6716487" y="6511876"/>
                  <a:ext cx="1627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1" name="Freihand 90">
                  <a:extLst>
                    <a:ext uri="{FF2B5EF4-FFF2-40B4-BE49-F238E27FC236}">
                      <a16:creationId xmlns:a16="http://schemas.microsoft.com/office/drawing/2014/main" id="{3C224B87-2FBA-6A6A-983A-1BF18F3C83A7}"/>
                    </a:ext>
                  </a:extLst>
                </p14:cNvPr>
                <p14:cNvContentPartPr/>
                <p14:nvPr/>
              </p14:nvContentPartPr>
              <p14:xfrm>
                <a:off x="6870567" y="6509356"/>
                <a:ext cx="23400" cy="194400"/>
              </p14:xfrm>
            </p:contentPart>
          </mc:Choice>
          <mc:Fallback>
            <p:pic>
              <p:nvPicPr>
                <p:cNvPr id="91" name="Freihand 90">
                  <a:extLst>
                    <a:ext uri="{FF2B5EF4-FFF2-40B4-BE49-F238E27FC236}">
                      <a16:creationId xmlns:a16="http://schemas.microsoft.com/office/drawing/2014/main" id="{3C224B87-2FBA-6A6A-983A-1BF18F3C83A7}"/>
                    </a:ext>
                  </a:extLst>
                </p:cNvPr>
                <p:cNvPicPr/>
                <p:nvPr/>
              </p:nvPicPr>
              <p:blipFill>
                <a:blip r:embed="rId150"/>
                <a:stretch>
                  <a:fillRect/>
                </a:stretch>
              </p:blipFill>
              <p:spPr>
                <a:xfrm>
                  <a:off x="6866247" y="6505036"/>
                  <a:ext cx="3204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2" name="Freihand 91">
                  <a:extLst>
                    <a:ext uri="{FF2B5EF4-FFF2-40B4-BE49-F238E27FC236}">
                      <a16:creationId xmlns:a16="http://schemas.microsoft.com/office/drawing/2014/main" id="{7F415993-1E51-22CE-6EEF-2D5B0F1D2448}"/>
                    </a:ext>
                  </a:extLst>
                </p14:cNvPr>
                <p14:cNvContentPartPr/>
                <p14:nvPr/>
              </p14:nvContentPartPr>
              <p14:xfrm>
                <a:off x="6918807" y="6295876"/>
                <a:ext cx="114840" cy="228240"/>
              </p14:xfrm>
            </p:contentPart>
          </mc:Choice>
          <mc:Fallback>
            <p:pic>
              <p:nvPicPr>
                <p:cNvPr id="92" name="Freihand 91">
                  <a:extLst>
                    <a:ext uri="{FF2B5EF4-FFF2-40B4-BE49-F238E27FC236}">
                      <a16:creationId xmlns:a16="http://schemas.microsoft.com/office/drawing/2014/main" id="{7F415993-1E51-22CE-6EEF-2D5B0F1D2448}"/>
                    </a:ext>
                  </a:extLst>
                </p:cNvPr>
                <p:cNvPicPr/>
                <p:nvPr/>
              </p:nvPicPr>
              <p:blipFill>
                <a:blip r:embed="rId152"/>
                <a:stretch>
                  <a:fillRect/>
                </a:stretch>
              </p:blipFill>
              <p:spPr>
                <a:xfrm>
                  <a:off x="6914487" y="6291556"/>
                  <a:ext cx="12348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3" name="Freihand 92">
                  <a:extLst>
                    <a:ext uri="{FF2B5EF4-FFF2-40B4-BE49-F238E27FC236}">
                      <a16:creationId xmlns:a16="http://schemas.microsoft.com/office/drawing/2014/main" id="{81ED2162-BC18-6909-135B-F4214A72F75F}"/>
                    </a:ext>
                  </a:extLst>
                </p14:cNvPr>
                <p14:cNvContentPartPr/>
                <p14:nvPr/>
              </p14:nvContentPartPr>
              <p14:xfrm>
                <a:off x="6314367" y="6609796"/>
                <a:ext cx="189360" cy="82440"/>
              </p14:xfrm>
            </p:contentPart>
          </mc:Choice>
          <mc:Fallback>
            <p:pic>
              <p:nvPicPr>
                <p:cNvPr id="93" name="Freihand 92">
                  <a:extLst>
                    <a:ext uri="{FF2B5EF4-FFF2-40B4-BE49-F238E27FC236}">
                      <a16:creationId xmlns:a16="http://schemas.microsoft.com/office/drawing/2014/main" id="{81ED2162-BC18-6909-135B-F4214A72F75F}"/>
                    </a:ext>
                  </a:extLst>
                </p:cNvPr>
                <p:cNvPicPr/>
                <p:nvPr/>
              </p:nvPicPr>
              <p:blipFill>
                <a:blip r:embed="rId154"/>
                <a:stretch>
                  <a:fillRect/>
                </a:stretch>
              </p:blipFill>
              <p:spPr>
                <a:xfrm>
                  <a:off x="6310047" y="6605476"/>
                  <a:ext cx="1980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4" name="Freihand 93">
                  <a:extLst>
                    <a:ext uri="{FF2B5EF4-FFF2-40B4-BE49-F238E27FC236}">
                      <a16:creationId xmlns:a16="http://schemas.microsoft.com/office/drawing/2014/main" id="{09E9FD1F-FA4B-8E2D-52DF-8AC64CD2A624}"/>
                    </a:ext>
                  </a:extLst>
                </p14:cNvPr>
                <p14:cNvContentPartPr/>
                <p14:nvPr/>
              </p14:nvContentPartPr>
              <p14:xfrm>
                <a:off x="7261167" y="6371476"/>
                <a:ext cx="139320" cy="199080"/>
              </p14:xfrm>
            </p:contentPart>
          </mc:Choice>
          <mc:Fallback>
            <p:pic>
              <p:nvPicPr>
                <p:cNvPr id="94" name="Freihand 93">
                  <a:extLst>
                    <a:ext uri="{FF2B5EF4-FFF2-40B4-BE49-F238E27FC236}">
                      <a16:creationId xmlns:a16="http://schemas.microsoft.com/office/drawing/2014/main" id="{09E9FD1F-FA4B-8E2D-52DF-8AC64CD2A624}"/>
                    </a:ext>
                  </a:extLst>
                </p:cNvPr>
                <p:cNvPicPr/>
                <p:nvPr/>
              </p:nvPicPr>
              <p:blipFill>
                <a:blip r:embed="rId156"/>
                <a:stretch>
                  <a:fillRect/>
                </a:stretch>
              </p:blipFill>
              <p:spPr>
                <a:xfrm>
                  <a:off x="7256847" y="6367156"/>
                  <a:ext cx="1479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5" name="Freihand 94">
                  <a:extLst>
                    <a:ext uri="{FF2B5EF4-FFF2-40B4-BE49-F238E27FC236}">
                      <a16:creationId xmlns:a16="http://schemas.microsoft.com/office/drawing/2014/main" id="{7E6C9DBB-B598-0E6B-3325-F9EF220D1BB2}"/>
                    </a:ext>
                  </a:extLst>
                </p14:cNvPr>
                <p14:cNvContentPartPr/>
                <p14:nvPr/>
              </p14:nvContentPartPr>
              <p14:xfrm>
                <a:off x="7485087" y="6393796"/>
                <a:ext cx="132480" cy="239400"/>
              </p14:xfrm>
            </p:contentPart>
          </mc:Choice>
          <mc:Fallback>
            <p:pic>
              <p:nvPicPr>
                <p:cNvPr id="95" name="Freihand 94">
                  <a:extLst>
                    <a:ext uri="{FF2B5EF4-FFF2-40B4-BE49-F238E27FC236}">
                      <a16:creationId xmlns:a16="http://schemas.microsoft.com/office/drawing/2014/main" id="{7E6C9DBB-B598-0E6B-3325-F9EF220D1BB2}"/>
                    </a:ext>
                  </a:extLst>
                </p:cNvPr>
                <p:cNvPicPr/>
                <p:nvPr/>
              </p:nvPicPr>
              <p:blipFill>
                <a:blip r:embed="rId158"/>
                <a:stretch>
                  <a:fillRect/>
                </a:stretch>
              </p:blipFill>
              <p:spPr>
                <a:xfrm>
                  <a:off x="7480767" y="6389476"/>
                  <a:ext cx="14112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6" name="Freihand 95">
                  <a:extLst>
                    <a:ext uri="{FF2B5EF4-FFF2-40B4-BE49-F238E27FC236}">
                      <a16:creationId xmlns:a16="http://schemas.microsoft.com/office/drawing/2014/main" id="{B088D263-C398-B5FE-91E0-EA6EB6E374A8}"/>
                    </a:ext>
                  </a:extLst>
                </p14:cNvPr>
                <p14:cNvContentPartPr/>
                <p14:nvPr/>
              </p14:nvContentPartPr>
              <p14:xfrm>
                <a:off x="7674447" y="6321436"/>
                <a:ext cx="96840" cy="211320"/>
              </p14:xfrm>
            </p:contentPart>
          </mc:Choice>
          <mc:Fallback>
            <p:pic>
              <p:nvPicPr>
                <p:cNvPr id="96" name="Freihand 95">
                  <a:extLst>
                    <a:ext uri="{FF2B5EF4-FFF2-40B4-BE49-F238E27FC236}">
                      <a16:creationId xmlns:a16="http://schemas.microsoft.com/office/drawing/2014/main" id="{B088D263-C398-B5FE-91E0-EA6EB6E374A8}"/>
                    </a:ext>
                  </a:extLst>
                </p:cNvPr>
                <p:cNvPicPr/>
                <p:nvPr/>
              </p:nvPicPr>
              <p:blipFill>
                <a:blip r:embed="rId160"/>
                <a:stretch>
                  <a:fillRect/>
                </a:stretch>
              </p:blipFill>
              <p:spPr>
                <a:xfrm>
                  <a:off x="7670127" y="6317116"/>
                  <a:ext cx="10548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7" name="Freihand 96">
                  <a:extLst>
                    <a:ext uri="{FF2B5EF4-FFF2-40B4-BE49-F238E27FC236}">
                      <a16:creationId xmlns:a16="http://schemas.microsoft.com/office/drawing/2014/main" id="{64643620-D858-9FC2-AF1D-8F4496EAA3EC}"/>
                    </a:ext>
                  </a:extLst>
                </p14:cNvPr>
                <p14:cNvContentPartPr/>
                <p14:nvPr/>
              </p14:nvContentPartPr>
              <p14:xfrm>
                <a:off x="7454487" y="6223876"/>
                <a:ext cx="152640" cy="132480"/>
              </p14:xfrm>
            </p:contentPart>
          </mc:Choice>
          <mc:Fallback>
            <p:pic>
              <p:nvPicPr>
                <p:cNvPr id="97" name="Freihand 96">
                  <a:extLst>
                    <a:ext uri="{FF2B5EF4-FFF2-40B4-BE49-F238E27FC236}">
                      <a16:creationId xmlns:a16="http://schemas.microsoft.com/office/drawing/2014/main" id="{64643620-D858-9FC2-AF1D-8F4496EAA3EC}"/>
                    </a:ext>
                  </a:extLst>
                </p:cNvPr>
                <p:cNvPicPr/>
                <p:nvPr/>
              </p:nvPicPr>
              <p:blipFill>
                <a:blip r:embed="rId162"/>
                <a:stretch>
                  <a:fillRect/>
                </a:stretch>
              </p:blipFill>
              <p:spPr>
                <a:xfrm>
                  <a:off x="7450167" y="6219556"/>
                  <a:ext cx="161280" cy="141120"/>
                </a:xfrm>
                <a:prstGeom prst="rect">
                  <a:avLst/>
                </a:prstGeom>
              </p:spPr>
            </p:pic>
          </mc:Fallback>
        </mc:AlternateContent>
      </p:grpSp>
    </p:spTree>
    <p:extLst>
      <p:ext uri="{BB962C8B-B14F-4D97-AF65-F5344CB8AC3E}">
        <p14:creationId xmlns:p14="http://schemas.microsoft.com/office/powerpoint/2010/main" val="2161021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55C9D7E-3337-4EEF-9F41-3B5BB54CD1E1}"/>
              </a:ext>
            </a:extLst>
          </p:cNvPr>
          <p:cNvSpPr txBox="1"/>
          <p:nvPr/>
        </p:nvSpPr>
        <p:spPr>
          <a:xfrm>
            <a:off x="1784789" y="41477"/>
            <a:ext cx="7099798" cy="104565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Neukeynesianische</a:t>
            </a:r>
            <a:r>
              <a:rPr lang="de-DE" sz="3266" dirty="0">
                <a:latin typeface="Times New Roman" pitchFamily="18"/>
                <a:ea typeface="Droid Sans Fallback" pitchFamily="2"/>
                <a:cs typeface="Lohit Hindi" pitchFamily="2"/>
              </a:rPr>
              <a:t> Theorie starrer Preise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33311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Neben den Löhnen wird auch bei anderen Waren- und Dienstleistungen eine langsame Preisanpassung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werden manche Unternehmen die Anpassungskosten durch Preissenkungen ihrer eigenen Produkte scheuen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Unternehmen, die ihre Preise nicht anpassen, werden Umsatzeinbußen erfahren, die auf Absatzrückgänge zurückzuführen sind.</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niedrigeres gesamtwirtschaftliches Angebot bei niedrigeren Preisen.  </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D5CF066A-B421-481B-BEB8-EB874DC48D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3CA7808-25B4-1862-07B8-027228CE1666}"/>
                  </a:ext>
                </a:extLst>
              </p14:cNvPr>
              <p14:cNvContentPartPr/>
              <p14:nvPr/>
            </p14:nvContentPartPr>
            <p14:xfrm>
              <a:off x="3454167" y="1800949"/>
              <a:ext cx="4396320" cy="97200"/>
            </p14:xfrm>
          </p:contentPart>
        </mc:Choice>
        <mc:Fallback>
          <p:pic>
            <p:nvPicPr>
              <p:cNvPr id="2" name="Freihand 1">
                <a:extLst>
                  <a:ext uri="{FF2B5EF4-FFF2-40B4-BE49-F238E27FC236}">
                    <a16:creationId xmlns:a16="http://schemas.microsoft.com/office/drawing/2014/main" id="{D3CA7808-25B4-1862-07B8-027228CE1666}"/>
                  </a:ext>
                </a:extLst>
              </p:cNvPr>
              <p:cNvPicPr/>
              <p:nvPr/>
            </p:nvPicPr>
            <p:blipFill>
              <a:blip r:embed="rId4"/>
              <a:stretch>
                <a:fillRect/>
              </a:stretch>
            </p:blipFill>
            <p:spPr>
              <a:xfrm>
                <a:off x="3449847" y="1796629"/>
                <a:ext cx="44049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AD5FA5FB-7FAF-ECF1-8A37-F8CB0335349C}"/>
                  </a:ext>
                </a:extLst>
              </p14:cNvPr>
              <p14:cNvContentPartPr/>
              <p14:nvPr/>
            </p14:nvContentPartPr>
            <p14:xfrm>
              <a:off x="585687" y="3022069"/>
              <a:ext cx="4741920" cy="43920"/>
            </p14:xfrm>
          </p:contentPart>
        </mc:Choice>
        <mc:Fallback>
          <p:pic>
            <p:nvPicPr>
              <p:cNvPr id="6" name="Freihand 5">
                <a:extLst>
                  <a:ext uri="{FF2B5EF4-FFF2-40B4-BE49-F238E27FC236}">
                    <a16:creationId xmlns:a16="http://schemas.microsoft.com/office/drawing/2014/main" id="{AD5FA5FB-7FAF-ECF1-8A37-F8CB0335349C}"/>
                  </a:ext>
                </a:extLst>
              </p:cNvPr>
              <p:cNvPicPr/>
              <p:nvPr/>
            </p:nvPicPr>
            <p:blipFill>
              <a:blip r:embed="rId6"/>
              <a:stretch>
                <a:fillRect/>
              </a:stretch>
            </p:blipFill>
            <p:spPr>
              <a:xfrm>
                <a:off x="581367" y="3017749"/>
                <a:ext cx="47505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F20D8D0B-E01E-1C3C-4917-803F2841057E}"/>
                  </a:ext>
                </a:extLst>
              </p14:cNvPr>
              <p14:cNvContentPartPr/>
              <p14:nvPr/>
            </p14:nvContentPartPr>
            <p14:xfrm>
              <a:off x="2825607" y="3391429"/>
              <a:ext cx="2138040" cy="61560"/>
            </p14:xfrm>
          </p:contentPart>
        </mc:Choice>
        <mc:Fallback>
          <p:pic>
            <p:nvPicPr>
              <p:cNvPr id="7" name="Freihand 6">
                <a:extLst>
                  <a:ext uri="{FF2B5EF4-FFF2-40B4-BE49-F238E27FC236}">
                    <a16:creationId xmlns:a16="http://schemas.microsoft.com/office/drawing/2014/main" id="{F20D8D0B-E01E-1C3C-4917-803F2841057E}"/>
                  </a:ext>
                </a:extLst>
              </p:cNvPr>
              <p:cNvPicPr/>
              <p:nvPr/>
            </p:nvPicPr>
            <p:blipFill>
              <a:blip r:embed="rId8"/>
              <a:stretch>
                <a:fillRect/>
              </a:stretch>
            </p:blipFill>
            <p:spPr>
              <a:xfrm>
                <a:off x="2821287" y="3387109"/>
                <a:ext cx="21466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113C46A5-4518-E99F-842A-81D8C992D729}"/>
                  </a:ext>
                </a:extLst>
              </p14:cNvPr>
              <p14:cNvContentPartPr/>
              <p14:nvPr/>
            </p14:nvContentPartPr>
            <p14:xfrm>
              <a:off x="4003527" y="4863829"/>
              <a:ext cx="2917080" cy="92160"/>
            </p14:xfrm>
          </p:contentPart>
        </mc:Choice>
        <mc:Fallback>
          <p:pic>
            <p:nvPicPr>
              <p:cNvPr id="8" name="Freihand 7">
                <a:extLst>
                  <a:ext uri="{FF2B5EF4-FFF2-40B4-BE49-F238E27FC236}">
                    <a16:creationId xmlns:a16="http://schemas.microsoft.com/office/drawing/2014/main" id="{113C46A5-4518-E99F-842A-81D8C992D729}"/>
                  </a:ext>
                </a:extLst>
              </p:cNvPr>
              <p:cNvPicPr/>
              <p:nvPr/>
            </p:nvPicPr>
            <p:blipFill>
              <a:blip r:embed="rId10"/>
              <a:stretch>
                <a:fillRect/>
              </a:stretch>
            </p:blipFill>
            <p:spPr>
              <a:xfrm>
                <a:off x="3999207" y="4859509"/>
                <a:ext cx="29257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AE695B48-2013-71B9-252D-E405E3A594EC}"/>
                  </a:ext>
                </a:extLst>
              </p14:cNvPr>
              <p14:cNvContentPartPr/>
              <p14:nvPr/>
            </p14:nvContentPartPr>
            <p14:xfrm>
              <a:off x="564087" y="5207989"/>
              <a:ext cx="2779560" cy="141120"/>
            </p14:xfrm>
          </p:contentPart>
        </mc:Choice>
        <mc:Fallback>
          <p:pic>
            <p:nvPicPr>
              <p:cNvPr id="9" name="Freihand 8">
                <a:extLst>
                  <a:ext uri="{FF2B5EF4-FFF2-40B4-BE49-F238E27FC236}">
                    <a16:creationId xmlns:a16="http://schemas.microsoft.com/office/drawing/2014/main" id="{AE695B48-2013-71B9-252D-E405E3A594EC}"/>
                  </a:ext>
                </a:extLst>
              </p:cNvPr>
              <p:cNvPicPr/>
              <p:nvPr/>
            </p:nvPicPr>
            <p:blipFill>
              <a:blip r:embed="rId12"/>
              <a:stretch>
                <a:fillRect/>
              </a:stretch>
            </p:blipFill>
            <p:spPr>
              <a:xfrm>
                <a:off x="559767" y="5203669"/>
                <a:ext cx="2788200" cy="149760"/>
              </a:xfrm>
              <a:prstGeom prst="rect">
                <a:avLst/>
              </a:prstGeom>
            </p:spPr>
          </p:pic>
        </mc:Fallback>
      </mc:AlternateContent>
      <p:grpSp>
        <p:nvGrpSpPr>
          <p:cNvPr id="71" name="Gruppieren 70">
            <a:extLst>
              <a:ext uri="{FF2B5EF4-FFF2-40B4-BE49-F238E27FC236}">
                <a16:creationId xmlns:a16="http://schemas.microsoft.com/office/drawing/2014/main" id="{B2D99AE7-CC28-131D-BD2D-D095D8FC1E75}"/>
              </a:ext>
            </a:extLst>
          </p:cNvPr>
          <p:cNvGrpSpPr/>
          <p:nvPr/>
        </p:nvGrpSpPr>
        <p:grpSpPr>
          <a:xfrm>
            <a:off x="4749807" y="5887669"/>
            <a:ext cx="3521520" cy="879840"/>
            <a:chOff x="4749807" y="5887669"/>
            <a:chExt cx="3521520" cy="879840"/>
          </a:xfrm>
        </p:grpSpPr>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DA878550-8BFE-CFAF-BDA0-B1A40350A9E5}"/>
                    </a:ext>
                  </a:extLst>
                </p14:cNvPr>
                <p14:cNvContentPartPr/>
                <p14:nvPr/>
              </p14:nvContentPartPr>
              <p14:xfrm>
                <a:off x="4749807" y="6301309"/>
                <a:ext cx="150120" cy="27720"/>
              </p14:xfrm>
            </p:contentPart>
          </mc:Choice>
          <mc:Fallback>
            <p:pic>
              <p:nvPicPr>
                <p:cNvPr id="10" name="Freihand 9">
                  <a:extLst>
                    <a:ext uri="{FF2B5EF4-FFF2-40B4-BE49-F238E27FC236}">
                      <a16:creationId xmlns:a16="http://schemas.microsoft.com/office/drawing/2014/main" id="{DA878550-8BFE-CFAF-BDA0-B1A40350A9E5}"/>
                    </a:ext>
                  </a:extLst>
                </p:cNvPr>
                <p:cNvPicPr/>
                <p:nvPr/>
              </p:nvPicPr>
              <p:blipFill>
                <a:blip r:embed="rId14"/>
                <a:stretch>
                  <a:fillRect/>
                </a:stretch>
              </p:blipFill>
              <p:spPr>
                <a:xfrm>
                  <a:off x="4745487" y="6296989"/>
                  <a:ext cx="1587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994B1DBB-AFB8-93AC-C46B-516DF48E9DFA}"/>
                    </a:ext>
                  </a:extLst>
                </p14:cNvPr>
                <p14:cNvContentPartPr/>
                <p14:nvPr/>
              </p14:nvContentPartPr>
              <p14:xfrm>
                <a:off x="4765647" y="6368989"/>
                <a:ext cx="155520" cy="51840"/>
              </p14:xfrm>
            </p:contentPart>
          </mc:Choice>
          <mc:Fallback>
            <p:pic>
              <p:nvPicPr>
                <p:cNvPr id="11" name="Freihand 10">
                  <a:extLst>
                    <a:ext uri="{FF2B5EF4-FFF2-40B4-BE49-F238E27FC236}">
                      <a16:creationId xmlns:a16="http://schemas.microsoft.com/office/drawing/2014/main" id="{994B1DBB-AFB8-93AC-C46B-516DF48E9DFA}"/>
                    </a:ext>
                  </a:extLst>
                </p:cNvPr>
                <p:cNvPicPr/>
                <p:nvPr/>
              </p:nvPicPr>
              <p:blipFill>
                <a:blip r:embed="rId16"/>
                <a:stretch>
                  <a:fillRect/>
                </a:stretch>
              </p:blipFill>
              <p:spPr>
                <a:xfrm>
                  <a:off x="4761327" y="6364669"/>
                  <a:ext cx="1641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F71FA1D5-6CCD-5B9A-DBE5-91484E0D8690}"/>
                    </a:ext>
                  </a:extLst>
                </p14:cNvPr>
                <p14:cNvContentPartPr/>
                <p14:nvPr/>
              </p14:nvContentPartPr>
              <p14:xfrm>
                <a:off x="4944207" y="6237229"/>
                <a:ext cx="93240" cy="172440"/>
              </p14:xfrm>
            </p:contentPart>
          </mc:Choice>
          <mc:Fallback>
            <p:pic>
              <p:nvPicPr>
                <p:cNvPr id="12" name="Freihand 11">
                  <a:extLst>
                    <a:ext uri="{FF2B5EF4-FFF2-40B4-BE49-F238E27FC236}">
                      <a16:creationId xmlns:a16="http://schemas.microsoft.com/office/drawing/2014/main" id="{F71FA1D5-6CCD-5B9A-DBE5-91484E0D8690}"/>
                    </a:ext>
                  </a:extLst>
                </p:cNvPr>
                <p:cNvPicPr/>
                <p:nvPr/>
              </p:nvPicPr>
              <p:blipFill>
                <a:blip r:embed="rId18"/>
                <a:stretch>
                  <a:fillRect/>
                </a:stretch>
              </p:blipFill>
              <p:spPr>
                <a:xfrm>
                  <a:off x="4939887" y="6232909"/>
                  <a:ext cx="1018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95C51194-D597-BB40-87A7-977DCD0AEFED}"/>
                    </a:ext>
                  </a:extLst>
                </p14:cNvPr>
                <p14:cNvContentPartPr/>
                <p14:nvPr/>
              </p14:nvContentPartPr>
              <p14:xfrm>
                <a:off x="5252367" y="6120229"/>
                <a:ext cx="46080" cy="153000"/>
              </p14:xfrm>
            </p:contentPart>
          </mc:Choice>
          <mc:Fallback>
            <p:pic>
              <p:nvPicPr>
                <p:cNvPr id="14" name="Freihand 13">
                  <a:extLst>
                    <a:ext uri="{FF2B5EF4-FFF2-40B4-BE49-F238E27FC236}">
                      <a16:creationId xmlns:a16="http://schemas.microsoft.com/office/drawing/2014/main" id="{95C51194-D597-BB40-87A7-977DCD0AEFED}"/>
                    </a:ext>
                  </a:extLst>
                </p:cNvPr>
                <p:cNvPicPr/>
                <p:nvPr/>
              </p:nvPicPr>
              <p:blipFill>
                <a:blip r:embed="rId20"/>
                <a:stretch>
                  <a:fillRect/>
                </a:stretch>
              </p:blipFill>
              <p:spPr>
                <a:xfrm>
                  <a:off x="5248047" y="6115909"/>
                  <a:ext cx="547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34717FA8-8C63-C0C8-3109-AD5B9B7B008C}"/>
                    </a:ext>
                  </a:extLst>
                </p14:cNvPr>
                <p14:cNvContentPartPr/>
                <p14:nvPr/>
              </p14:nvContentPartPr>
              <p14:xfrm>
                <a:off x="5165967" y="6075589"/>
                <a:ext cx="164520" cy="100080"/>
              </p14:xfrm>
            </p:contentPart>
          </mc:Choice>
          <mc:Fallback>
            <p:pic>
              <p:nvPicPr>
                <p:cNvPr id="15" name="Freihand 14">
                  <a:extLst>
                    <a:ext uri="{FF2B5EF4-FFF2-40B4-BE49-F238E27FC236}">
                      <a16:creationId xmlns:a16="http://schemas.microsoft.com/office/drawing/2014/main" id="{34717FA8-8C63-C0C8-3109-AD5B9B7B008C}"/>
                    </a:ext>
                  </a:extLst>
                </p:cNvPr>
                <p:cNvPicPr/>
                <p:nvPr/>
              </p:nvPicPr>
              <p:blipFill>
                <a:blip r:embed="rId22"/>
                <a:stretch>
                  <a:fillRect/>
                </a:stretch>
              </p:blipFill>
              <p:spPr>
                <a:xfrm>
                  <a:off x="5161647" y="6071269"/>
                  <a:ext cx="1731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4F85D987-B6E1-DD12-31D8-F30D06896499}"/>
                    </a:ext>
                  </a:extLst>
                </p14:cNvPr>
                <p14:cNvContentPartPr/>
                <p14:nvPr/>
              </p14:nvContentPartPr>
              <p14:xfrm>
                <a:off x="5288367" y="6169909"/>
                <a:ext cx="69480" cy="109440"/>
              </p14:xfrm>
            </p:contentPart>
          </mc:Choice>
          <mc:Fallback>
            <p:pic>
              <p:nvPicPr>
                <p:cNvPr id="16" name="Freihand 15">
                  <a:extLst>
                    <a:ext uri="{FF2B5EF4-FFF2-40B4-BE49-F238E27FC236}">
                      <a16:creationId xmlns:a16="http://schemas.microsoft.com/office/drawing/2014/main" id="{4F85D987-B6E1-DD12-31D8-F30D06896499}"/>
                    </a:ext>
                  </a:extLst>
                </p:cNvPr>
                <p:cNvPicPr/>
                <p:nvPr/>
              </p:nvPicPr>
              <p:blipFill>
                <a:blip r:embed="rId24"/>
                <a:stretch>
                  <a:fillRect/>
                </a:stretch>
              </p:blipFill>
              <p:spPr>
                <a:xfrm>
                  <a:off x="5284047" y="6165589"/>
                  <a:ext cx="781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5110DF76-1765-4FB1-BD86-C346E67CF82C}"/>
                    </a:ext>
                  </a:extLst>
                </p14:cNvPr>
                <p14:cNvContentPartPr/>
                <p14:nvPr/>
              </p14:nvContentPartPr>
              <p14:xfrm>
                <a:off x="5422647" y="6162349"/>
                <a:ext cx="214560" cy="71640"/>
              </p14:xfrm>
            </p:contentPart>
          </mc:Choice>
          <mc:Fallback>
            <p:pic>
              <p:nvPicPr>
                <p:cNvPr id="18" name="Freihand 17">
                  <a:extLst>
                    <a:ext uri="{FF2B5EF4-FFF2-40B4-BE49-F238E27FC236}">
                      <a16:creationId xmlns:a16="http://schemas.microsoft.com/office/drawing/2014/main" id="{5110DF76-1765-4FB1-BD86-C346E67CF82C}"/>
                    </a:ext>
                  </a:extLst>
                </p:cNvPr>
                <p:cNvPicPr/>
                <p:nvPr/>
              </p:nvPicPr>
              <p:blipFill>
                <a:blip r:embed="rId26"/>
                <a:stretch>
                  <a:fillRect/>
                </a:stretch>
              </p:blipFill>
              <p:spPr>
                <a:xfrm>
                  <a:off x="5418327" y="6158029"/>
                  <a:ext cx="2232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341C7FA1-252B-8071-DBFA-B2DA9ED16639}"/>
                    </a:ext>
                  </a:extLst>
                </p14:cNvPr>
                <p14:cNvContentPartPr/>
                <p14:nvPr/>
              </p14:nvContentPartPr>
              <p14:xfrm>
                <a:off x="5579967" y="6066589"/>
                <a:ext cx="12600" cy="10800"/>
              </p14:xfrm>
            </p:contentPart>
          </mc:Choice>
          <mc:Fallback>
            <p:pic>
              <p:nvPicPr>
                <p:cNvPr id="19" name="Freihand 18">
                  <a:extLst>
                    <a:ext uri="{FF2B5EF4-FFF2-40B4-BE49-F238E27FC236}">
                      <a16:creationId xmlns:a16="http://schemas.microsoft.com/office/drawing/2014/main" id="{341C7FA1-252B-8071-DBFA-B2DA9ED16639}"/>
                    </a:ext>
                  </a:extLst>
                </p:cNvPr>
                <p:cNvPicPr/>
                <p:nvPr/>
              </p:nvPicPr>
              <p:blipFill>
                <a:blip r:embed="rId28"/>
                <a:stretch>
                  <a:fillRect/>
                </a:stretch>
              </p:blipFill>
              <p:spPr>
                <a:xfrm>
                  <a:off x="5575647" y="6062269"/>
                  <a:ext cx="212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E69F3B2A-5E41-1F86-CAD2-2F0D015BCF47}"/>
                    </a:ext>
                  </a:extLst>
                </p14:cNvPr>
                <p14:cNvContentPartPr/>
                <p14:nvPr/>
              </p14:nvContentPartPr>
              <p14:xfrm>
                <a:off x="5871927" y="6090709"/>
                <a:ext cx="233640" cy="96480"/>
              </p14:xfrm>
            </p:contentPart>
          </mc:Choice>
          <mc:Fallback>
            <p:pic>
              <p:nvPicPr>
                <p:cNvPr id="20" name="Freihand 19">
                  <a:extLst>
                    <a:ext uri="{FF2B5EF4-FFF2-40B4-BE49-F238E27FC236}">
                      <a16:creationId xmlns:a16="http://schemas.microsoft.com/office/drawing/2014/main" id="{E69F3B2A-5E41-1F86-CAD2-2F0D015BCF47}"/>
                    </a:ext>
                  </a:extLst>
                </p:cNvPr>
                <p:cNvPicPr/>
                <p:nvPr/>
              </p:nvPicPr>
              <p:blipFill>
                <a:blip r:embed="rId30"/>
                <a:stretch>
                  <a:fillRect/>
                </a:stretch>
              </p:blipFill>
              <p:spPr>
                <a:xfrm>
                  <a:off x="5867607" y="6086389"/>
                  <a:ext cx="2422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22EC7235-D24F-2BCD-B35C-0F8C758300A7}"/>
                    </a:ext>
                  </a:extLst>
                </p14:cNvPr>
                <p14:cNvContentPartPr/>
                <p14:nvPr/>
              </p14:nvContentPartPr>
              <p14:xfrm>
                <a:off x="6069207" y="6022669"/>
                <a:ext cx="9720" cy="8640"/>
              </p14:xfrm>
            </p:contentPart>
          </mc:Choice>
          <mc:Fallback>
            <p:pic>
              <p:nvPicPr>
                <p:cNvPr id="21" name="Freihand 20">
                  <a:extLst>
                    <a:ext uri="{FF2B5EF4-FFF2-40B4-BE49-F238E27FC236}">
                      <a16:creationId xmlns:a16="http://schemas.microsoft.com/office/drawing/2014/main" id="{22EC7235-D24F-2BCD-B35C-0F8C758300A7}"/>
                    </a:ext>
                  </a:extLst>
                </p:cNvPr>
                <p:cNvPicPr/>
                <p:nvPr/>
              </p:nvPicPr>
              <p:blipFill>
                <a:blip r:embed="rId32"/>
                <a:stretch>
                  <a:fillRect/>
                </a:stretch>
              </p:blipFill>
              <p:spPr>
                <a:xfrm>
                  <a:off x="6064887" y="6018349"/>
                  <a:ext cx="183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082774F0-B54E-935F-48EF-014A4F3E7C8F}"/>
                    </a:ext>
                  </a:extLst>
                </p14:cNvPr>
                <p14:cNvContentPartPr/>
                <p14:nvPr/>
              </p14:nvContentPartPr>
              <p14:xfrm>
                <a:off x="6188367" y="6020869"/>
                <a:ext cx="142560" cy="143640"/>
              </p14:xfrm>
            </p:contentPart>
          </mc:Choice>
          <mc:Fallback>
            <p:pic>
              <p:nvPicPr>
                <p:cNvPr id="22" name="Freihand 21">
                  <a:extLst>
                    <a:ext uri="{FF2B5EF4-FFF2-40B4-BE49-F238E27FC236}">
                      <a16:creationId xmlns:a16="http://schemas.microsoft.com/office/drawing/2014/main" id="{082774F0-B54E-935F-48EF-014A4F3E7C8F}"/>
                    </a:ext>
                  </a:extLst>
                </p:cNvPr>
                <p:cNvPicPr/>
                <p:nvPr/>
              </p:nvPicPr>
              <p:blipFill>
                <a:blip r:embed="rId34"/>
                <a:stretch>
                  <a:fillRect/>
                </a:stretch>
              </p:blipFill>
              <p:spPr>
                <a:xfrm>
                  <a:off x="6184047" y="6016549"/>
                  <a:ext cx="1512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377E86C6-EF7A-BB69-1A2E-1FD3A488F9CF}"/>
                    </a:ext>
                  </a:extLst>
                </p14:cNvPr>
                <p14:cNvContentPartPr/>
                <p14:nvPr/>
              </p14:nvContentPartPr>
              <p14:xfrm>
                <a:off x="6041847" y="6076309"/>
                <a:ext cx="151200" cy="113040"/>
              </p14:xfrm>
            </p:contentPart>
          </mc:Choice>
          <mc:Fallback>
            <p:pic>
              <p:nvPicPr>
                <p:cNvPr id="24" name="Freihand 23">
                  <a:extLst>
                    <a:ext uri="{FF2B5EF4-FFF2-40B4-BE49-F238E27FC236}">
                      <a16:creationId xmlns:a16="http://schemas.microsoft.com/office/drawing/2014/main" id="{377E86C6-EF7A-BB69-1A2E-1FD3A488F9CF}"/>
                    </a:ext>
                  </a:extLst>
                </p:cNvPr>
                <p:cNvPicPr/>
                <p:nvPr/>
              </p:nvPicPr>
              <p:blipFill>
                <a:blip r:embed="rId36"/>
                <a:stretch>
                  <a:fillRect/>
                </a:stretch>
              </p:blipFill>
              <p:spPr>
                <a:xfrm>
                  <a:off x="6037527" y="6071989"/>
                  <a:ext cx="1598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2358BD26-D4BE-58C7-2995-C4C6477FE8E2}"/>
                    </a:ext>
                  </a:extLst>
                </p14:cNvPr>
                <p14:cNvContentPartPr/>
                <p14:nvPr/>
              </p14:nvContentPartPr>
              <p14:xfrm>
                <a:off x="6408327" y="5976949"/>
                <a:ext cx="58320" cy="171000"/>
              </p14:xfrm>
            </p:contentPart>
          </mc:Choice>
          <mc:Fallback>
            <p:pic>
              <p:nvPicPr>
                <p:cNvPr id="25" name="Freihand 24">
                  <a:extLst>
                    <a:ext uri="{FF2B5EF4-FFF2-40B4-BE49-F238E27FC236}">
                      <a16:creationId xmlns:a16="http://schemas.microsoft.com/office/drawing/2014/main" id="{2358BD26-D4BE-58C7-2995-C4C6477FE8E2}"/>
                    </a:ext>
                  </a:extLst>
                </p:cNvPr>
                <p:cNvPicPr/>
                <p:nvPr/>
              </p:nvPicPr>
              <p:blipFill>
                <a:blip r:embed="rId38"/>
                <a:stretch>
                  <a:fillRect/>
                </a:stretch>
              </p:blipFill>
              <p:spPr>
                <a:xfrm>
                  <a:off x="6404007" y="5972629"/>
                  <a:ext cx="669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82D5CD16-E919-C386-7C05-06D343D5567F}"/>
                    </a:ext>
                  </a:extLst>
                </p14:cNvPr>
                <p14:cNvContentPartPr/>
                <p14:nvPr/>
              </p14:nvContentPartPr>
              <p14:xfrm>
                <a:off x="6506607" y="6047869"/>
                <a:ext cx="246240" cy="93960"/>
              </p14:xfrm>
            </p:contentPart>
          </mc:Choice>
          <mc:Fallback>
            <p:pic>
              <p:nvPicPr>
                <p:cNvPr id="26" name="Freihand 25">
                  <a:extLst>
                    <a:ext uri="{FF2B5EF4-FFF2-40B4-BE49-F238E27FC236}">
                      <a16:creationId xmlns:a16="http://schemas.microsoft.com/office/drawing/2014/main" id="{82D5CD16-E919-C386-7C05-06D343D5567F}"/>
                    </a:ext>
                  </a:extLst>
                </p:cNvPr>
                <p:cNvPicPr/>
                <p:nvPr/>
              </p:nvPicPr>
              <p:blipFill>
                <a:blip r:embed="rId40"/>
                <a:stretch>
                  <a:fillRect/>
                </a:stretch>
              </p:blipFill>
              <p:spPr>
                <a:xfrm>
                  <a:off x="6502287" y="6043549"/>
                  <a:ext cx="2548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EB8A04DA-9512-E37B-2C29-D01EED320110}"/>
                    </a:ext>
                  </a:extLst>
                </p14:cNvPr>
                <p14:cNvContentPartPr/>
                <p14:nvPr/>
              </p14:nvContentPartPr>
              <p14:xfrm>
                <a:off x="6815487" y="5954989"/>
                <a:ext cx="158760" cy="214560"/>
              </p14:xfrm>
            </p:contentPart>
          </mc:Choice>
          <mc:Fallback>
            <p:pic>
              <p:nvPicPr>
                <p:cNvPr id="27" name="Freihand 26">
                  <a:extLst>
                    <a:ext uri="{FF2B5EF4-FFF2-40B4-BE49-F238E27FC236}">
                      <a16:creationId xmlns:a16="http://schemas.microsoft.com/office/drawing/2014/main" id="{EB8A04DA-9512-E37B-2C29-D01EED320110}"/>
                    </a:ext>
                  </a:extLst>
                </p:cNvPr>
                <p:cNvPicPr/>
                <p:nvPr/>
              </p:nvPicPr>
              <p:blipFill>
                <a:blip r:embed="rId42"/>
                <a:stretch>
                  <a:fillRect/>
                </a:stretch>
              </p:blipFill>
              <p:spPr>
                <a:xfrm>
                  <a:off x="6811167" y="5950669"/>
                  <a:ext cx="16740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F323EDA1-E91D-93E6-57B3-82B9B91D8B85}"/>
                    </a:ext>
                  </a:extLst>
                </p14:cNvPr>
                <p14:cNvContentPartPr/>
                <p14:nvPr/>
              </p14:nvContentPartPr>
              <p14:xfrm>
                <a:off x="7005927" y="6019069"/>
                <a:ext cx="235440" cy="204480"/>
              </p14:xfrm>
            </p:contentPart>
          </mc:Choice>
          <mc:Fallback>
            <p:pic>
              <p:nvPicPr>
                <p:cNvPr id="28" name="Freihand 27">
                  <a:extLst>
                    <a:ext uri="{FF2B5EF4-FFF2-40B4-BE49-F238E27FC236}">
                      <a16:creationId xmlns:a16="http://schemas.microsoft.com/office/drawing/2014/main" id="{F323EDA1-E91D-93E6-57B3-82B9B91D8B85}"/>
                    </a:ext>
                  </a:extLst>
                </p:cNvPr>
                <p:cNvPicPr/>
                <p:nvPr/>
              </p:nvPicPr>
              <p:blipFill>
                <a:blip r:embed="rId44"/>
                <a:stretch>
                  <a:fillRect/>
                </a:stretch>
              </p:blipFill>
              <p:spPr>
                <a:xfrm>
                  <a:off x="7001607" y="6014749"/>
                  <a:ext cx="24408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1B66F512-E047-A014-7886-539D20FB24DB}"/>
                    </a:ext>
                  </a:extLst>
                </p14:cNvPr>
                <p14:cNvContentPartPr/>
                <p14:nvPr/>
              </p14:nvContentPartPr>
              <p14:xfrm>
                <a:off x="6606327" y="5995309"/>
                <a:ext cx="67320" cy="33840"/>
              </p14:xfrm>
            </p:contentPart>
          </mc:Choice>
          <mc:Fallback>
            <p:pic>
              <p:nvPicPr>
                <p:cNvPr id="29" name="Freihand 28">
                  <a:extLst>
                    <a:ext uri="{FF2B5EF4-FFF2-40B4-BE49-F238E27FC236}">
                      <a16:creationId xmlns:a16="http://schemas.microsoft.com/office/drawing/2014/main" id="{1B66F512-E047-A014-7886-539D20FB24DB}"/>
                    </a:ext>
                  </a:extLst>
                </p:cNvPr>
                <p:cNvPicPr/>
                <p:nvPr/>
              </p:nvPicPr>
              <p:blipFill>
                <a:blip r:embed="rId46"/>
                <a:stretch>
                  <a:fillRect/>
                </a:stretch>
              </p:blipFill>
              <p:spPr>
                <a:xfrm>
                  <a:off x="6602007" y="5990989"/>
                  <a:ext cx="759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9B448240-824F-6CAE-EC3D-FFAC3918A826}"/>
                    </a:ext>
                  </a:extLst>
                </p14:cNvPr>
                <p14:cNvContentPartPr/>
                <p14:nvPr/>
              </p14:nvContentPartPr>
              <p14:xfrm>
                <a:off x="7473207" y="5971909"/>
                <a:ext cx="60120" cy="176400"/>
              </p14:xfrm>
            </p:contentPart>
          </mc:Choice>
          <mc:Fallback>
            <p:pic>
              <p:nvPicPr>
                <p:cNvPr id="30" name="Freihand 29">
                  <a:extLst>
                    <a:ext uri="{FF2B5EF4-FFF2-40B4-BE49-F238E27FC236}">
                      <a16:creationId xmlns:a16="http://schemas.microsoft.com/office/drawing/2014/main" id="{9B448240-824F-6CAE-EC3D-FFAC3918A826}"/>
                    </a:ext>
                  </a:extLst>
                </p:cNvPr>
                <p:cNvPicPr/>
                <p:nvPr/>
              </p:nvPicPr>
              <p:blipFill>
                <a:blip r:embed="rId48"/>
                <a:stretch>
                  <a:fillRect/>
                </a:stretch>
              </p:blipFill>
              <p:spPr>
                <a:xfrm>
                  <a:off x="7468887" y="5967589"/>
                  <a:ext cx="687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A0BBB703-EF5E-F3AD-05BE-265D2A6FEC2E}"/>
                    </a:ext>
                  </a:extLst>
                </p14:cNvPr>
                <p14:cNvContentPartPr/>
                <p14:nvPr/>
              </p14:nvContentPartPr>
              <p14:xfrm>
                <a:off x="7425687" y="5911069"/>
                <a:ext cx="131760" cy="125640"/>
              </p14:xfrm>
            </p:contentPart>
          </mc:Choice>
          <mc:Fallback>
            <p:pic>
              <p:nvPicPr>
                <p:cNvPr id="31" name="Freihand 30">
                  <a:extLst>
                    <a:ext uri="{FF2B5EF4-FFF2-40B4-BE49-F238E27FC236}">
                      <a16:creationId xmlns:a16="http://schemas.microsoft.com/office/drawing/2014/main" id="{A0BBB703-EF5E-F3AD-05BE-265D2A6FEC2E}"/>
                    </a:ext>
                  </a:extLst>
                </p:cNvPr>
                <p:cNvPicPr/>
                <p:nvPr/>
              </p:nvPicPr>
              <p:blipFill>
                <a:blip r:embed="rId50"/>
                <a:stretch>
                  <a:fillRect/>
                </a:stretch>
              </p:blipFill>
              <p:spPr>
                <a:xfrm>
                  <a:off x="7421367" y="5906749"/>
                  <a:ext cx="1404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10303BCB-C565-CB3E-E573-B7E775581FB0}"/>
                    </a:ext>
                  </a:extLst>
                </p14:cNvPr>
                <p14:cNvContentPartPr/>
                <p14:nvPr/>
              </p14:nvContentPartPr>
              <p14:xfrm>
                <a:off x="7605687" y="5976589"/>
                <a:ext cx="172080" cy="96120"/>
              </p14:xfrm>
            </p:contentPart>
          </mc:Choice>
          <mc:Fallback>
            <p:pic>
              <p:nvPicPr>
                <p:cNvPr id="33" name="Freihand 32">
                  <a:extLst>
                    <a:ext uri="{FF2B5EF4-FFF2-40B4-BE49-F238E27FC236}">
                      <a16:creationId xmlns:a16="http://schemas.microsoft.com/office/drawing/2014/main" id="{10303BCB-C565-CB3E-E573-B7E775581FB0}"/>
                    </a:ext>
                  </a:extLst>
                </p:cNvPr>
                <p:cNvPicPr/>
                <p:nvPr/>
              </p:nvPicPr>
              <p:blipFill>
                <a:blip r:embed="rId52"/>
                <a:stretch>
                  <a:fillRect/>
                </a:stretch>
              </p:blipFill>
              <p:spPr>
                <a:xfrm>
                  <a:off x="7601367" y="5972269"/>
                  <a:ext cx="1807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1DDD3B9A-8417-20FD-DC17-C1475C39E6C1}"/>
                    </a:ext>
                  </a:extLst>
                </p14:cNvPr>
                <p14:cNvContentPartPr/>
                <p14:nvPr/>
              </p14:nvContentPartPr>
              <p14:xfrm>
                <a:off x="7708287" y="5898109"/>
                <a:ext cx="200880" cy="136800"/>
              </p14:xfrm>
            </p:contentPart>
          </mc:Choice>
          <mc:Fallback>
            <p:pic>
              <p:nvPicPr>
                <p:cNvPr id="34" name="Freihand 33">
                  <a:extLst>
                    <a:ext uri="{FF2B5EF4-FFF2-40B4-BE49-F238E27FC236}">
                      <a16:creationId xmlns:a16="http://schemas.microsoft.com/office/drawing/2014/main" id="{1DDD3B9A-8417-20FD-DC17-C1475C39E6C1}"/>
                    </a:ext>
                  </a:extLst>
                </p:cNvPr>
                <p:cNvPicPr/>
                <p:nvPr/>
              </p:nvPicPr>
              <p:blipFill>
                <a:blip r:embed="rId54"/>
                <a:stretch>
                  <a:fillRect/>
                </a:stretch>
              </p:blipFill>
              <p:spPr>
                <a:xfrm>
                  <a:off x="7703967" y="5893789"/>
                  <a:ext cx="2095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CCFCC393-B85C-D682-C327-A3AB3EA579BD}"/>
                    </a:ext>
                  </a:extLst>
                </p14:cNvPr>
                <p14:cNvContentPartPr/>
                <p14:nvPr/>
              </p14:nvContentPartPr>
              <p14:xfrm>
                <a:off x="8087367" y="5887669"/>
                <a:ext cx="141120" cy="221040"/>
              </p14:xfrm>
            </p:contentPart>
          </mc:Choice>
          <mc:Fallback>
            <p:pic>
              <p:nvPicPr>
                <p:cNvPr id="35" name="Freihand 34">
                  <a:extLst>
                    <a:ext uri="{FF2B5EF4-FFF2-40B4-BE49-F238E27FC236}">
                      <a16:creationId xmlns:a16="http://schemas.microsoft.com/office/drawing/2014/main" id="{CCFCC393-B85C-D682-C327-A3AB3EA579BD}"/>
                    </a:ext>
                  </a:extLst>
                </p:cNvPr>
                <p:cNvPicPr/>
                <p:nvPr/>
              </p:nvPicPr>
              <p:blipFill>
                <a:blip r:embed="rId56"/>
                <a:stretch>
                  <a:fillRect/>
                </a:stretch>
              </p:blipFill>
              <p:spPr>
                <a:xfrm>
                  <a:off x="8083047" y="5883349"/>
                  <a:ext cx="14976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7" name="Freihand 36">
                  <a:extLst>
                    <a:ext uri="{FF2B5EF4-FFF2-40B4-BE49-F238E27FC236}">
                      <a16:creationId xmlns:a16="http://schemas.microsoft.com/office/drawing/2014/main" id="{715128C2-A3FF-C207-55EC-D03C5DC44BC8}"/>
                    </a:ext>
                  </a:extLst>
                </p14:cNvPr>
                <p14:cNvContentPartPr/>
                <p14:nvPr/>
              </p14:nvContentPartPr>
              <p14:xfrm>
                <a:off x="5363247" y="6431269"/>
                <a:ext cx="81360" cy="256320"/>
              </p14:xfrm>
            </p:contentPart>
          </mc:Choice>
          <mc:Fallback>
            <p:pic>
              <p:nvPicPr>
                <p:cNvPr id="37" name="Freihand 36">
                  <a:extLst>
                    <a:ext uri="{FF2B5EF4-FFF2-40B4-BE49-F238E27FC236}">
                      <a16:creationId xmlns:a16="http://schemas.microsoft.com/office/drawing/2014/main" id="{715128C2-A3FF-C207-55EC-D03C5DC44BC8}"/>
                    </a:ext>
                  </a:extLst>
                </p:cNvPr>
                <p:cNvPicPr/>
                <p:nvPr/>
              </p:nvPicPr>
              <p:blipFill>
                <a:blip r:embed="rId58"/>
                <a:stretch>
                  <a:fillRect/>
                </a:stretch>
              </p:blipFill>
              <p:spPr>
                <a:xfrm>
                  <a:off x="5358927" y="6426949"/>
                  <a:ext cx="9000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3AA1AE32-DAF2-9BA8-90A7-64EDF2FD9C75}"/>
                    </a:ext>
                  </a:extLst>
                </p14:cNvPr>
                <p14:cNvContentPartPr/>
                <p14:nvPr/>
              </p14:nvContentPartPr>
              <p14:xfrm>
                <a:off x="5493567" y="6488509"/>
                <a:ext cx="120600" cy="95760"/>
              </p14:xfrm>
            </p:contentPart>
          </mc:Choice>
          <mc:Fallback>
            <p:pic>
              <p:nvPicPr>
                <p:cNvPr id="38" name="Freihand 37">
                  <a:extLst>
                    <a:ext uri="{FF2B5EF4-FFF2-40B4-BE49-F238E27FC236}">
                      <a16:creationId xmlns:a16="http://schemas.microsoft.com/office/drawing/2014/main" id="{3AA1AE32-DAF2-9BA8-90A7-64EDF2FD9C75}"/>
                    </a:ext>
                  </a:extLst>
                </p:cNvPr>
                <p:cNvPicPr/>
                <p:nvPr/>
              </p:nvPicPr>
              <p:blipFill>
                <a:blip r:embed="rId60"/>
                <a:stretch>
                  <a:fillRect/>
                </a:stretch>
              </p:blipFill>
              <p:spPr>
                <a:xfrm>
                  <a:off x="5489247" y="6484189"/>
                  <a:ext cx="1292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374D2047-E9EE-97F6-4561-1D1EE1B59AF3}"/>
                    </a:ext>
                  </a:extLst>
                </p14:cNvPr>
                <p14:cNvContentPartPr/>
                <p14:nvPr/>
              </p14:nvContentPartPr>
              <p14:xfrm>
                <a:off x="5622087" y="6386269"/>
                <a:ext cx="153000" cy="141120"/>
              </p14:xfrm>
            </p:contentPart>
          </mc:Choice>
          <mc:Fallback>
            <p:pic>
              <p:nvPicPr>
                <p:cNvPr id="39" name="Freihand 38">
                  <a:extLst>
                    <a:ext uri="{FF2B5EF4-FFF2-40B4-BE49-F238E27FC236}">
                      <a16:creationId xmlns:a16="http://schemas.microsoft.com/office/drawing/2014/main" id="{374D2047-E9EE-97F6-4561-1D1EE1B59AF3}"/>
                    </a:ext>
                  </a:extLst>
                </p:cNvPr>
                <p:cNvPicPr/>
                <p:nvPr/>
              </p:nvPicPr>
              <p:blipFill>
                <a:blip r:embed="rId62"/>
                <a:stretch>
                  <a:fillRect/>
                </a:stretch>
              </p:blipFill>
              <p:spPr>
                <a:xfrm>
                  <a:off x="5617767" y="6381949"/>
                  <a:ext cx="1616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Freihand 39">
                  <a:extLst>
                    <a:ext uri="{FF2B5EF4-FFF2-40B4-BE49-F238E27FC236}">
                      <a16:creationId xmlns:a16="http://schemas.microsoft.com/office/drawing/2014/main" id="{DB5D5A5C-69F5-5248-2050-4088781CCB19}"/>
                    </a:ext>
                  </a:extLst>
                </p14:cNvPr>
                <p14:cNvContentPartPr/>
                <p14:nvPr/>
              </p14:nvContentPartPr>
              <p14:xfrm>
                <a:off x="5858247" y="6318589"/>
                <a:ext cx="90000" cy="195120"/>
              </p14:xfrm>
            </p:contentPart>
          </mc:Choice>
          <mc:Fallback>
            <p:pic>
              <p:nvPicPr>
                <p:cNvPr id="40" name="Freihand 39">
                  <a:extLst>
                    <a:ext uri="{FF2B5EF4-FFF2-40B4-BE49-F238E27FC236}">
                      <a16:creationId xmlns:a16="http://schemas.microsoft.com/office/drawing/2014/main" id="{DB5D5A5C-69F5-5248-2050-4088781CCB19}"/>
                    </a:ext>
                  </a:extLst>
                </p:cNvPr>
                <p:cNvPicPr/>
                <p:nvPr/>
              </p:nvPicPr>
              <p:blipFill>
                <a:blip r:embed="rId64"/>
                <a:stretch>
                  <a:fillRect/>
                </a:stretch>
              </p:blipFill>
              <p:spPr>
                <a:xfrm>
                  <a:off x="5853927" y="6314269"/>
                  <a:ext cx="986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9C5F1E81-53EA-1930-5799-DE9EA70B6D88}"/>
                    </a:ext>
                  </a:extLst>
                </p14:cNvPr>
                <p14:cNvContentPartPr/>
                <p14:nvPr/>
              </p14:nvContentPartPr>
              <p14:xfrm>
                <a:off x="5830167" y="6383029"/>
                <a:ext cx="122760" cy="38160"/>
              </p14:xfrm>
            </p:contentPart>
          </mc:Choice>
          <mc:Fallback>
            <p:pic>
              <p:nvPicPr>
                <p:cNvPr id="41" name="Freihand 40">
                  <a:extLst>
                    <a:ext uri="{FF2B5EF4-FFF2-40B4-BE49-F238E27FC236}">
                      <a16:creationId xmlns:a16="http://schemas.microsoft.com/office/drawing/2014/main" id="{9C5F1E81-53EA-1930-5799-DE9EA70B6D88}"/>
                    </a:ext>
                  </a:extLst>
                </p:cNvPr>
                <p:cNvPicPr/>
                <p:nvPr/>
              </p:nvPicPr>
              <p:blipFill>
                <a:blip r:embed="rId66"/>
                <a:stretch>
                  <a:fillRect/>
                </a:stretch>
              </p:blipFill>
              <p:spPr>
                <a:xfrm>
                  <a:off x="5825847" y="6378709"/>
                  <a:ext cx="1314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F3BF06DF-FD07-A7A7-7622-468E3459D5D1}"/>
                    </a:ext>
                  </a:extLst>
                </p14:cNvPr>
                <p14:cNvContentPartPr/>
                <p14:nvPr/>
              </p14:nvContentPartPr>
              <p14:xfrm>
                <a:off x="5488167" y="6325069"/>
                <a:ext cx="90720" cy="40680"/>
              </p14:xfrm>
            </p:contentPart>
          </mc:Choice>
          <mc:Fallback>
            <p:pic>
              <p:nvPicPr>
                <p:cNvPr id="42" name="Freihand 41">
                  <a:extLst>
                    <a:ext uri="{FF2B5EF4-FFF2-40B4-BE49-F238E27FC236}">
                      <a16:creationId xmlns:a16="http://schemas.microsoft.com/office/drawing/2014/main" id="{F3BF06DF-FD07-A7A7-7622-468E3459D5D1}"/>
                    </a:ext>
                  </a:extLst>
                </p:cNvPr>
                <p:cNvPicPr/>
                <p:nvPr/>
              </p:nvPicPr>
              <p:blipFill>
                <a:blip r:embed="rId68"/>
                <a:stretch>
                  <a:fillRect/>
                </a:stretch>
              </p:blipFill>
              <p:spPr>
                <a:xfrm>
                  <a:off x="5483847" y="6320749"/>
                  <a:ext cx="993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1CD4FE04-CF6A-BD04-507B-5592FDE278BD}"/>
                    </a:ext>
                  </a:extLst>
                </p14:cNvPr>
                <p14:cNvContentPartPr/>
                <p14:nvPr/>
              </p14:nvContentPartPr>
              <p14:xfrm>
                <a:off x="6205287" y="6387349"/>
                <a:ext cx="214920" cy="104400"/>
              </p14:xfrm>
            </p:contentPart>
          </mc:Choice>
          <mc:Fallback>
            <p:pic>
              <p:nvPicPr>
                <p:cNvPr id="43" name="Freihand 42">
                  <a:extLst>
                    <a:ext uri="{FF2B5EF4-FFF2-40B4-BE49-F238E27FC236}">
                      <a16:creationId xmlns:a16="http://schemas.microsoft.com/office/drawing/2014/main" id="{1CD4FE04-CF6A-BD04-507B-5592FDE278BD}"/>
                    </a:ext>
                  </a:extLst>
                </p:cNvPr>
                <p:cNvPicPr/>
                <p:nvPr/>
              </p:nvPicPr>
              <p:blipFill>
                <a:blip r:embed="rId70"/>
                <a:stretch>
                  <a:fillRect/>
                </a:stretch>
              </p:blipFill>
              <p:spPr>
                <a:xfrm>
                  <a:off x="6200967" y="6383029"/>
                  <a:ext cx="2235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07F78D8F-854B-D38D-D0B0-A25839A4C58B}"/>
                    </a:ext>
                  </a:extLst>
                </p14:cNvPr>
                <p14:cNvContentPartPr/>
                <p14:nvPr/>
              </p14:nvContentPartPr>
              <p14:xfrm>
                <a:off x="6470247" y="6293749"/>
                <a:ext cx="114120" cy="159840"/>
              </p14:xfrm>
            </p:contentPart>
          </mc:Choice>
          <mc:Fallback>
            <p:pic>
              <p:nvPicPr>
                <p:cNvPr id="44" name="Freihand 43">
                  <a:extLst>
                    <a:ext uri="{FF2B5EF4-FFF2-40B4-BE49-F238E27FC236}">
                      <a16:creationId xmlns:a16="http://schemas.microsoft.com/office/drawing/2014/main" id="{07F78D8F-854B-D38D-D0B0-A25839A4C58B}"/>
                    </a:ext>
                  </a:extLst>
                </p:cNvPr>
                <p:cNvPicPr/>
                <p:nvPr/>
              </p:nvPicPr>
              <p:blipFill>
                <a:blip r:embed="rId72"/>
                <a:stretch>
                  <a:fillRect/>
                </a:stretch>
              </p:blipFill>
              <p:spPr>
                <a:xfrm>
                  <a:off x="6465927" y="6289429"/>
                  <a:ext cx="1227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7" name="Freihand 46">
                  <a:extLst>
                    <a:ext uri="{FF2B5EF4-FFF2-40B4-BE49-F238E27FC236}">
                      <a16:creationId xmlns:a16="http://schemas.microsoft.com/office/drawing/2014/main" id="{E0B474C2-F25E-4095-4BFC-839D80E7633B}"/>
                    </a:ext>
                  </a:extLst>
                </p14:cNvPr>
                <p14:cNvContentPartPr/>
                <p14:nvPr/>
              </p14:nvContentPartPr>
              <p14:xfrm>
                <a:off x="6807927" y="6298429"/>
                <a:ext cx="29160" cy="153720"/>
              </p14:xfrm>
            </p:contentPart>
          </mc:Choice>
          <mc:Fallback>
            <p:pic>
              <p:nvPicPr>
                <p:cNvPr id="47" name="Freihand 46">
                  <a:extLst>
                    <a:ext uri="{FF2B5EF4-FFF2-40B4-BE49-F238E27FC236}">
                      <a16:creationId xmlns:a16="http://schemas.microsoft.com/office/drawing/2014/main" id="{E0B474C2-F25E-4095-4BFC-839D80E7633B}"/>
                    </a:ext>
                  </a:extLst>
                </p:cNvPr>
                <p:cNvPicPr/>
                <p:nvPr/>
              </p:nvPicPr>
              <p:blipFill>
                <a:blip r:embed="rId74"/>
                <a:stretch>
                  <a:fillRect/>
                </a:stretch>
              </p:blipFill>
              <p:spPr>
                <a:xfrm>
                  <a:off x="6803607" y="6294109"/>
                  <a:ext cx="378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8" name="Freihand 47">
                  <a:extLst>
                    <a:ext uri="{FF2B5EF4-FFF2-40B4-BE49-F238E27FC236}">
                      <a16:creationId xmlns:a16="http://schemas.microsoft.com/office/drawing/2014/main" id="{3B2B6D94-5FE5-198E-0812-DA0CFE62C437}"/>
                    </a:ext>
                  </a:extLst>
                </p14:cNvPr>
                <p14:cNvContentPartPr/>
                <p14:nvPr/>
              </p14:nvContentPartPr>
              <p14:xfrm>
                <a:off x="6731247" y="6241189"/>
                <a:ext cx="160560" cy="125640"/>
              </p14:xfrm>
            </p:contentPart>
          </mc:Choice>
          <mc:Fallback>
            <p:pic>
              <p:nvPicPr>
                <p:cNvPr id="48" name="Freihand 47">
                  <a:extLst>
                    <a:ext uri="{FF2B5EF4-FFF2-40B4-BE49-F238E27FC236}">
                      <a16:creationId xmlns:a16="http://schemas.microsoft.com/office/drawing/2014/main" id="{3B2B6D94-5FE5-198E-0812-DA0CFE62C437}"/>
                    </a:ext>
                  </a:extLst>
                </p:cNvPr>
                <p:cNvPicPr/>
                <p:nvPr/>
              </p:nvPicPr>
              <p:blipFill>
                <a:blip r:embed="rId76"/>
                <a:stretch>
                  <a:fillRect/>
                </a:stretch>
              </p:blipFill>
              <p:spPr>
                <a:xfrm>
                  <a:off x="6726927" y="6236869"/>
                  <a:ext cx="1692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9" name="Freihand 48">
                  <a:extLst>
                    <a:ext uri="{FF2B5EF4-FFF2-40B4-BE49-F238E27FC236}">
                      <a16:creationId xmlns:a16="http://schemas.microsoft.com/office/drawing/2014/main" id="{4A51B46E-BDA9-62B0-0B6A-D4CF4FDEC5EE}"/>
                    </a:ext>
                  </a:extLst>
                </p14:cNvPr>
                <p14:cNvContentPartPr/>
                <p14:nvPr/>
              </p14:nvContentPartPr>
              <p14:xfrm>
                <a:off x="6928887" y="6302749"/>
                <a:ext cx="170280" cy="152280"/>
              </p14:xfrm>
            </p:contentPart>
          </mc:Choice>
          <mc:Fallback>
            <p:pic>
              <p:nvPicPr>
                <p:cNvPr id="49" name="Freihand 48">
                  <a:extLst>
                    <a:ext uri="{FF2B5EF4-FFF2-40B4-BE49-F238E27FC236}">
                      <a16:creationId xmlns:a16="http://schemas.microsoft.com/office/drawing/2014/main" id="{4A51B46E-BDA9-62B0-0B6A-D4CF4FDEC5EE}"/>
                    </a:ext>
                  </a:extLst>
                </p:cNvPr>
                <p:cNvPicPr/>
                <p:nvPr/>
              </p:nvPicPr>
              <p:blipFill>
                <a:blip r:embed="rId78"/>
                <a:stretch>
                  <a:fillRect/>
                </a:stretch>
              </p:blipFill>
              <p:spPr>
                <a:xfrm>
                  <a:off x="6924567" y="6298429"/>
                  <a:ext cx="1789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0" name="Freihand 49">
                  <a:extLst>
                    <a:ext uri="{FF2B5EF4-FFF2-40B4-BE49-F238E27FC236}">
                      <a16:creationId xmlns:a16="http://schemas.microsoft.com/office/drawing/2014/main" id="{3A03730D-B920-85FD-2799-C0658AB52206}"/>
                    </a:ext>
                  </a:extLst>
                </p14:cNvPr>
                <p14:cNvContentPartPr/>
                <p14:nvPr/>
              </p14:nvContentPartPr>
              <p14:xfrm>
                <a:off x="7136967" y="6244429"/>
                <a:ext cx="241920" cy="151560"/>
              </p14:xfrm>
            </p:contentPart>
          </mc:Choice>
          <mc:Fallback>
            <p:pic>
              <p:nvPicPr>
                <p:cNvPr id="50" name="Freihand 49">
                  <a:extLst>
                    <a:ext uri="{FF2B5EF4-FFF2-40B4-BE49-F238E27FC236}">
                      <a16:creationId xmlns:a16="http://schemas.microsoft.com/office/drawing/2014/main" id="{3A03730D-B920-85FD-2799-C0658AB52206}"/>
                    </a:ext>
                  </a:extLst>
                </p:cNvPr>
                <p:cNvPicPr/>
                <p:nvPr/>
              </p:nvPicPr>
              <p:blipFill>
                <a:blip r:embed="rId80"/>
                <a:stretch>
                  <a:fillRect/>
                </a:stretch>
              </p:blipFill>
              <p:spPr>
                <a:xfrm>
                  <a:off x="7132647" y="6240109"/>
                  <a:ext cx="2505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1" name="Freihand 50">
                  <a:extLst>
                    <a:ext uri="{FF2B5EF4-FFF2-40B4-BE49-F238E27FC236}">
                      <a16:creationId xmlns:a16="http://schemas.microsoft.com/office/drawing/2014/main" id="{076C6173-33EE-C534-B785-A4CED8C1B12A}"/>
                    </a:ext>
                  </a:extLst>
                </p14:cNvPr>
                <p14:cNvContentPartPr/>
                <p14:nvPr/>
              </p14:nvContentPartPr>
              <p14:xfrm>
                <a:off x="7386447" y="6176029"/>
                <a:ext cx="86400" cy="174960"/>
              </p14:xfrm>
            </p:contentPart>
          </mc:Choice>
          <mc:Fallback>
            <p:pic>
              <p:nvPicPr>
                <p:cNvPr id="51" name="Freihand 50">
                  <a:extLst>
                    <a:ext uri="{FF2B5EF4-FFF2-40B4-BE49-F238E27FC236}">
                      <a16:creationId xmlns:a16="http://schemas.microsoft.com/office/drawing/2014/main" id="{076C6173-33EE-C534-B785-A4CED8C1B12A}"/>
                    </a:ext>
                  </a:extLst>
                </p:cNvPr>
                <p:cNvPicPr/>
                <p:nvPr/>
              </p:nvPicPr>
              <p:blipFill>
                <a:blip r:embed="rId82"/>
                <a:stretch>
                  <a:fillRect/>
                </a:stretch>
              </p:blipFill>
              <p:spPr>
                <a:xfrm>
                  <a:off x="7382127" y="6171709"/>
                  <a:ext cx="950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2" name="Freihand 51">
                  <a:extLst>
                    <a:ext uri="{FF2B5EF4-FFF2-40B4-BE49-F238E27FC236}">
                      <a16:creationId xmlns:a16="http://schemas.microsoft.com/office/drawing/2014/main" id="{819722DD-650F-FA96-800B-ADA2672AB46B}"/>
                    </a:ext>
                  </a:extLst>
                </p14:cNvPr>
                <p14:cNvContentPartPr/>
                <p14:nvPr/>
              </p14:nvContentPartPr>
              <p14:xfrm>
                <a:off x="7458807" y="6293749"/>
                <a:ext cx="96480" cy="60120"/>
              </p14:xfrm>
            </p:contentPart>
          </mc:Choice>
          <mc:Fallback>
            <p:pic>
              <p:nvPicPr>
                <p:cNvPr id="52" name="Freihand 51">
                  <a:extLst>
                    <a:ext uri="{FF2B5EF4-FFF2-40B4-BE49-F238E27FC236}">
                      <a16:creationId xmlns:a16="http://schemas.microsoft.com/office/drawing/2014/main" id="{819722DD-650F-FA96-800B-ADA2672AB46B}"/>
                    </a:ext>
                  </a:extLst>
                </p:cNvPr>
                <p:cNvPicPr/>
                <p:nvPr/>
              </p:nvPicPr>
              <p:blipFill>
                <a:blip r:embed="rId84"/>
                <a:stretch>
                  <a:fillRect/>
                </a:stretch>
              </p:blipFill>
              <p:spPr>
                <a:xfrm>
                  <a:off x="7454487" y="6289429"/>
                  <a:ext cx="1051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3" name="Freihand 52">
                  <a:extLst>
                    <a:ext uri="{FF2B5EF4-FFF2-40B4-BE49-F238E27FC236}">
                      <a16:creationId xmlns:a16="http://schemas.microsoft.com/office/drawing/2014/main" id="{01596181-B787-2755-C5EB-73E187D72480}"/>
                    </a:ext>
                  </a:extLst>
                </p14:cNvPr>
                <p14:cNvContentPartPr/>
                <p14:nvPr/>
              </p14:nvContentPartPr>
              <p14:xfrm>
                <a:off x="7554567" y="6165229"/>
                <a:ext cx="193320" cy="174600"/>
              </p14:xfrm>
            </p:contentPart>
          </mc:Choice>
          <mc:Fallback>
            <p:pic>
              <p:nvPicPr>
                <p:cNvPr id="53" name="Freihand 52">
                  <a:extLst>
                    <a:ext uri="{FF2B5EF4-FFF2-40B4-BE49-F238E27FC236}">
                      <a16:creationId xmlns:a16="http://schemas.microsoft.com/office/drawing/2014/main" id="{01596181-B787-2755-C5EB-73E187D72480}"/>
                    </a:ext>
                  </a:extLst>
                </p:cNvPr>
                <p:cNvPicPr/>
                <p:nvPr/>
              </p:nvPicPr>
              <p:blipFill>
                <a:blip r:embed="rId86"/>
                <a:stretch>
                  <a:fillRect/>
                </a:stretch>
              </p:blipFill>
              <p:spPr>
                <a:xfrm>
                  <a:off x="7550247" y="6160909"/>
                  <a:ext cx="2019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4" name="Freihand 53">
                  <a:extLst>
                    <a:ext uri="{FF2B5EF4-FFF2-40B4-BE49-F238E27FC236}">
                      <a16:creationId xmlns:a16="http://schemas.microsoft.com/office/drawing/2014/main" id="{A4C02F82-68D5-18B3-C679-9E507C301BDD}"/>
                    </a:ext>
                  </a:extLst>
                </p14:cNvPr>
                <p14:cNvContentPartPr/>
                <p14:nvPr/>
              </p14:nvContentPartPr>
              <p14:xfrm>
                <a:off x="7654287" y="6123829"/>
                <a:ext cx="7560" cy="19440"/>
              </p14:xfrm>
            </p:contentPart>
          </mc:Choice>
          <mc:Fallback>
            <p:pic>
              <p:nvPicPr>
                <p:cNvPr id="54" name="Freihand 53">
                  <a:extLst>
                    <a:ext uri="{FF2B5EF4-FFF2-40B4-BE49-F238E27FC236}">
                      <a16:creationId xmlns:a16="http://schemas.microsoft.com/office/drawing/2014/main" id="{A4C02F82-68D5-18B3-C679-9E507C301BDD}"/>
                    </a:ext>
                  </a:extLst>
                </p:cNvPr>
                <p:cNvPicPr/>
                <p:nvPr/>
              </p:nvPicPr>
              <p:blipFill>
                <a:blip r:embed="rId88"/>
                <a:stretch>
                  <a:fillRect/>
                </a:stretch>
              </p:blipFill>
              <p:spPr>
                <a:xfrm>
                  <a:off x="7649967" y="6119509"/>
                  <a:ext cx="162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5" name="Freihand 54">
                  <a:extLst>
                    <a:ext uri="{FF2B5EF4-FFF2-40B4-BE49-F238E27FC236}">
                      <a16:creationId xmlns:a16="http://schemas.microsoft.com/office/drawing/2014/main" id="{00B39E5C-4D3C-FD22-60D2-B0D72ECADE2F}"/>
                    </a:ext>
                  </a:extLst>
                </p14:cNvPr>
                <p14:cNvContentPartPr/>
                <p14:nvPr/>
              </p14:nvContentPartPr>
              <p14:xfrm>
                <a:off x="7753287" y="6210229"/>
                <a:ext cx="207720" cy="68400"/>
              </p14:xfrm>
            </p:contentPart>
          </mc:Choice>
          <mc:Fallback>
            <p:pic>
              <p:nvPicPr>
                <p:cNvPr id="55" name="Freihand 54">
                  <a:extLst>
                    <a:ext uri="{FF2B5EF4-FFF2-40B4-BE49-F238E27FC236}">
                      <a16:creationId xmlns:a16="http://schemas.microsoft.com/office/drawing/2014/main" id="{00B39E5C-4D3C-FD22-60D2-B0D72ECADE2F}"/>
                    </a:ext>
                  </a:extLst>
                </p:cNvPr>
                <p:cNvPicPr/>
                <p:nvPr/>
              </p:nvPicPr>
              <p:blipFill>
                <a:blip r:embed="rId90"/>
                <a:stretch>
                  <a:fillRect/>
                </a:stretch>
              </p:blipFill>
              <p:spPr>
                <a:xfrm>
                  <a:off x="7748967" y="6205909"/>
                  <a:ext cx="2163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6" name="Freihand 55">
                  <a:extLst>
                    <a:ext uri="{FF2B5EF4-FFF2-40B4-BE49-F238E27FC236}">
                      <a16:creationId xmlns:a16="http://schemas.microsoft.com/office/drawing/2014/main" id="{A1E4A666-E48D-ABC2-21EA-B3AE31D211EF}"/>
                    </a:ext>
                  </a:extLst>
                </p14:cNvPr>
                <p14:cNvContentPartPr/>
                <p14:nvPr/>
              </p14:nvContentPartPr>
              <p14:xfrm>
                <a:off x="8113647" y="6185389"/>
                <a:ext cx="157680" cy="228960"/>
              </p14:xfrm>
            </p:contentPart>
          </mc:Choice>
          <mc:Fallback>
            <p:pic>
              <p:nvPicPr>
                <p:cNvPr id="56" name="Freihand 55">
                  <a:extLst>
                    <a:ext uri="{FF2B5EF4-FFF2-40B4-BE49-F238E27FC236}">
                      <a16:creationId xmlns:a16="http://schemas.microsoft.com/office/drawing/2014/main" id="{A1E4A666-E48D-ABC2-21EA-B3AE31D211EF}"/>
                    </a:ext>
                  </a:extLst>
                </p:cNvPr>
                <p:cNvPicPr/>
                <p:nvPr/>
              </p:nvPicPr>
              <p:blipFill>
                <a:blip r:embed="rId92"/>
                <a:stretch>
                  <a:fillRect/>
                </a:stretch>
              </p:blipFill>
              <p:spPr>
                <a:xfrm>
                  <a:off x="8109327" y="6181069"/>
                  <a:ext cx="16632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8" name="Freihand 57">
                  <a:extLst>
                    <a:ext uri="{FF2B5EF4-FFF2-40B4-BE49-F238E27FC236}">
                      <a16:creationId xmlns:a16="http://schemas.microsoft.com/office/drawing/2014/main" id="{DD0E62BD-AD1C-EEFB-443C-4A9F4132DB0A}"/>
                    </a:ext>
                  </a:extLst>
                </p14:cNvPr>
                <p14:cNvContentPartPr/>
                <p14:nvPr/>
              </p14:nvContentPartPr>
              <p14:xfrm>
                <a:off x="6783807" y="6664549"/>
                <a:ext cx="175680" cy="36360"/>
              </p14:xfrm>
            </p:contentPart>
          </mc:Choice>
          <mc:Fallback>
            <p:pic>
              <p:nvPicPr>
                <p:cNvPr id="58" name="Freihand 57">
                  <a:extLst>
                    <a:ext uri="{FF2B5EF4-FFF2-40B4-BE49-F238E27FC236}">
                      <a16:creationId xmlns:a16="http://schemas.microsoft.com/office/drawing/2014/main" id="{DD0E62BD-AD1C-EEFB-443C-4A9F4132DB0A}"/>
                    </a:ext>
                  </a:extLst>
                </p:cNvPr>
                <p:cNvPicPr/>
                <p:nvPr/>
              </p:nvPicPr>
              <p:blipFill>
                <a:blip r:embed="rId94"/>
                <a:stretch>
                  <a:fillRect/>
                </a:stretch>
              </p:blipFill>
              <p:spPr>
                <a:xfrm>
                  <a:off x="6779487" y="6660229"/>
                  <a:ext cx="1843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9" name="Freihand 58">
                  <a:extLst>
                    <a:ext uri="{FF2B5EF4-FFF2-40B4-BE49-F238E27FC236}">
                      <a16:creationId xmlns:a16="http://schemas.microsoft.com/office/drawing/2014/main" id="{BD8642D9-09C6-3CCB-53A6-6EAB6929A718}"/>
                    </a:ext>
                  </a:extLst>
                </p14:cNvPr>
                <p14:cNvContentPartPr/>
                <p14:nvPr/>
              </p14:nvContentPartPr>
              <p14:xfrm>
                <a:off x="6812247" y="6592909"/>
                <a:ext cx="294480" cy="172800"/>
              </p14:xfrm>
            </p:contentPart>
          </mc:Choice>
          <mc:Fallback>
            <p:pic>
              <p:nvPicPr>
                <p:cNvPr id="59" name="Freihand 58">
                  <a:extLst>
                    <a:ext uri="{FF2B5EF4-FFF2-40B4-BE49-F238E27FC236}">
                      <a16:creationId xmlns:a16="http://schemas.microsoft.com/office/drawing/2014/main" id="{BD8642D9-09C6-3CCB-53A6-6EAB6929A718}"/>
                    </a:ext>
                  </a:extLst>
                </p:cNvPr>
                <p:cNvPicPr/>
                <p:nvPr/>
              </p:nvPicPr>
              <p:blipFill>
                <a:blip r:embed="rId96"/>
                <a:stretch>
                  <a:fillRect/>
                </a:stretch>
              </p:blipFill>
              <p:spPr>
                <a:xfrm>
                  <a:off x="6807927" y="6588589"/>
                  <a:ext cx="3031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0" name="Freihand 59">
                  <a:extLst>
                    <a:ext uri="{FF2B5EF4-FFF2-40B4-BE49-F238E27FC236}">
                      <a16:creationId xmlns:a16="http://schemas.microsoft.com/office/drawing/2014/main" id="{D2C3883C-D127-0EA7-2B2B-BC15CF1CED46}"/>
                    </a:ext>
                  </a:extLst>
                </p14:cNvPr>
                <p14:cNvContentPartPr/>
                <p14:nvPr/>
              </p14:nvContentPartPr>
              <p14:xfrm>
                <a:off x="7268367" y="6597949"/>
                <a:ext cx="148320" cy="88560"/>
              </p14:xfrm>
            </p:contentPart>
          </mc:Choice>
          <mc:Fallback>
            <p:pic>
              <p:nvPicPr>
                <p:cNvPr id="60" name="Freihand 59">
                  <a:extLst>
                    <a:ext uri="{FF2B5EF4-FFF2-40B4-BE49-F238E27FC236}">
                      <a16:creationId xmlns:a16="http://schemas.microsoft.com/office/drawing/2014/main" id="{D2C3883C-D127-0EA7-2B2B-BC15CF1CED46}"/>
                    </a:ext>
                  </a:extLst>
                </p:cNvPr>
                <p:cNvPicPr/>
                <p:nvPr/>
              </p:nvPicPr>
              <p:blipFill>
                <a:blip r:embed="rId98"/>
                <a:stretch>
                  <a:fillRect/>
                </a:stretch>
              </p:blipFill>
              <p:spPr>
                <a:xfrm>
                  <a:off x="7264047" y="6593629"/>
                  <a:ext cx="1569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1" name="Freihand 60">
                  <a:extLst>
                    <a:ext uri="{FF2B5EF4-FFF2-40B4-BE49-F238E27FC236}">
                      <a16:creationId xmlns:a16="http://schemas.microsoft.com/office/drawing/2014/main" id="{744CDE03-F1DF-1175-5372-F3C796F769EE}"/>
                    </a:ext>
                  </a:extLst>
                </p14:cNvPr>
                <p14:cNvContentPartPr/>
                <p14:nvPr/>
              </p14:nvContentPartPr>
              <p14:xfrm>
                <a:off x="7423167" y="6547909"/>
                <a:ext cx="20880" cy="219600"/>
              </p14:xfrm>
            </p:contentPart>
          </mc:Choice>
          <mc:Fallback>
            <p:pic>
              <p:nvPicPr>
                <p:cNvPr id="61" name="Freihand 60">
                  <a:extLst>
                    <a:ext uri="{FF2B5EF4-FFF2-40B4-BE49-F238E27FC236}">
                      <a16:creationId xmlns:a16="http://schemas.microsoft.com/office/drawing/2014/main" id="{744CDE03-F1DF-1175-5372-F3C796F769EE}"/>
                    </a:ext>
                  </a:extLst>
                </p:cNvPr>
                <p:cNvPicPr/>
                <p:nvPr/>
              </p:nvPicPr>
              <p:blipFill>
                <a:blip r:embed="rId100"/>
                <a:stretch>
                  <a:fillRect/>
                </a:stretch>
              </p:blipFill>
              <p:spPr>
                <a:xfrm>
                  <a:off x="7418847" y="6543589"/>
                  <a:ext cx="2952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3" name="Freihand 62">
                  <a:extLst>
                    <a:ext uri="{FF2B5EF4-FFF2-40B4-BE49-F238E27FC236}">
                      <a16:creationId xmlns:a16="http://schemas.microsoft.com/office/drawing/2014/main" id="{A349DAC2-B4FC-8C5D-AA9F-687304C08DE8}"/>
                    </a:ext>
                  </a:extLst>
                </p14:cNvPr>
                <p14:cNvContentPartPr/>
                <p14:nvPr/>
              </p14:nvContentPartPr>
              <p14:xfrm>
                <a:off x="7472127" y="6437749"/>
                <a:ext cx="118440" cy="154440"/>
              </p14:xfrm>
            </p:contentPart>
          </mc:Choice>
          <mc:Fallback>
            <p:pic>
              <p:nvPicPr>
                <p:cNvPr id="63" name="Freihand 62">
                  <a:extLst>
                    <a:ext uri="{FF2B5EF4-FFF2-40B4-BE49-F238E27FC236}">
                      <a16:creationId xmlns:a16="http://schemas.microsoft.com/office/drawing/2014/main" id="{A349DAC2-B4FC-8C5D-AA9F-687304C08DE8}"/>
                    </a:ext>
                  </a:extLst>
                </p:cNvPr>
                <p:cNvPicPr/>
                <p:nvPr/>
              </p:nvPicPr>
              <p:blipFill>
                <a:blip r:embed="rId102"/>
                <a:stretch>
                  <a:fillRect/>
                </a:stretch>
              </p:blipFill>
              <p:spPr>
                <a:xfrm>
                  <a:off x="7467807" y="6433429"/>
                  <a:ext cx="1270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4" name="Freihand 63">
                  <a:extLst>
                    <a:ext uri="{FF2B5EF4-FFF2-40B4-BE49-F238E27FC236}">
                      <a16:creationId xmlns:a16="http://schemas.microsoft.com/office/drawing/2014/main" id="{0A2D0646-32EB-AFCD-5DD7-7E93A438EB09}"/>
                    </a:ext>
                  </a:extLst>
                </p14:cNvPr>
                <p14:cNvContentPartPr/>
                <p14:nvPr/>
              </p14:nvContentPartPr>
              <p14:xfrm>
                <a:off x="7688127" y="6429829"/>
                <a:ext cx="130320" cy="274680"/>
              </p14:xfrm>
            </p:contentPart>
          </mc:Choice>
          <mc:Fallback>
            <p:pic>
              <p:nvPicPr>
                <p:cNvPr id="64" name="Freihand 63">
                  <a:extLst>
                    <a:ext uri="{FF2B5EF4-FFF2-40B4-BE49-F238E27FC236}">
                      <a16:creationId xmlns:a16="http://schemas.microsoft.com/office/drawing/2014/main" id="{0A2D0646-32EB-AFCD-5DD7-7E93A438EB09}"/>
                    </a:ext>
                  </a:extLst>
                </p:cNvPr>
                <p:cNvPicPr/>
                <p:nvPr/>
              </p:nvPicPr>
              <p:blipFill>
                <a:blip r:embed="rId104"/>
                <a:stretch>
                  <a:fillRect/>
                </a:stretch>
              </p:blipFill>
              <p:spPr>
                <a:xfrm>
                  <a:off x="7683807" y="6425509"/>
                  <a:ext cx="13896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6" name="Freihand 65">
                  <a:extLst>
                    <a:ext uri="{FF2B5EF4-FFF2-40B4-BE49-F238E27FC236}">
                      <a16:creationId xmlns:a16="http://schemas.microsoft.com/office/drawing/2014/main" id="{9792480D-9FD5-7E8D-64F3-8B7E979D8C7C}"/>
                    </a:ext>
                  </a:extLst>
                </p14:cNvPr>
                <p14:cNvContentPartPr/>
                <p14:nvPr/>
              </p14:nvContentPartPr>
              <p14:xfrm>
                <a:off x="7878207" y="6460069"/>
                <a:ext cx="136440" cy="233640"/>
              </p14:xfrm>
            </p:contentPart>
          </mc:Choice>
          <mc:Fallback>
            <p:pic>
              <p:nvPicPr>
                <p:cNvPr id="66" name="Freihand 65">
                  <a:extLst>
                    <a:ext uri="{FF2B5EF4-FFF2-40B4-BE49-F238E27FC236}">
                      <a16:creationId xmlns:a16="http://schemas.microsoft.com/office/drawing/2014/main" id="{9792480D-9FD5-7E8D-64F3-8B7E979D8C7C}"/>
                    </a:ext>
                  </a:extLst>
                </p:cNvPr>
                <p:cNvPicPr/>
                <p:nvPr/>
              </p:nvPicPr>
              <p:blipFill>
                <a:blip r:embed="rId106"/>
                <a:stretch>
                  <a:fillRect/>
                </a:stretch>
              </p:blipFill>
              <p:spPr>
                <a:xfrm>
                  <a:off x="7873887" y="6455749"/>
                  <a:ext cx="14508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7" name="Freihand 66">
                  <a:extLst>
                    <a:ext uri="{FF2B5EF4-FFF2-40B4-BE49-F238E27FC236}">
                      <a16:creationId xmlns:a16="http://schemas.microsoft.com/office/drawing/2014/main" id="{CADD61D6-97DA-6267-0A6B-824B04E7D397}"/>
                    </a:ext>
                  </a:extLst>
                </p14:cNvPr>
                <p14:cNvContentPartPr/>
                <p14:nvPr/>
              </p14:nvContentPartPr>
              <p14:xfrm>
                <a:off x="8063967" y="6370429"/>
                <a:ext cx="66600" cy="250560"/>
              </p14:xfrm>
            </p:contentPart>
          </mc:Choice>
          <mc:Fallback>
            <p:pic>
              <p:nvPicPr>
                <p:cNvPr id="67" name="Freihand 66">
                  <a:extLst>
                    <a:ext uri="{FF2B5EF4-FFF2-40B4-BE49-F238E27FC236}">
                      <a16:creationId xmlns:a16="http://schemas.microsoft.com/office/drawing/2014/main" id="{CADD61D6-97DA-6267-0A6B-824B04E7D397}"/>
                    </a:ext>
                  </a:extLst>
                </p:cNvPr>
                <p:cNvPicPr/>
                <p:nvPr/>
              </p:nvPicPr>
              <p:blipFill>
                <a:blip r:embed="rId108"/>
                <a:stretch>
                  <a:fillRect/>
                </a:stretch>
              </p:blipFill>
              <p:spPr>
                <a:xfrm>
                  <a:off x="8059647" y="6366109"/>
                  <a:ext cx="7524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8" name="Freihand 67">
                  <a:extLst>
                    <a:ext uri="{FF2B5EF4-FFF2-40B4-BE49-F238E27FC236}">
                      <a16:creationId xmlns:a16="http://schemas.microsoft.com/office/drawing/2014/main" id="{B71EDB25-7042-9F66-ED3E-4024D25DC093}"/>
                    </a:ext>
                  </a:extLst>
                </p14:cNvPr>
                <p14:cNvContentPartPr/>
                <p14:nvPr/>
              </p14:nvContentPartPr>
              <p14:xfrm>
                <a:off x="7890447" y="6332269"/>
                <a:ext cx="42480" cy="101880"/>
              </p14:xfrm>
            </p:contentPart>
          </mc:Choice>
          <mc:Fallback>
            <p:pic>
              <p:nvPicPr>
                <p:cNvPr id="68" name="Freihand 67">
                  <a:extLst>
                    <a:ext uri="{FF2B5EF4-FFF2-40B4-BE49-F238E27FC236}">
                      <a16:creationId xmlns:a16="http://schemas.microsoft.com/office/drawing/2014/main" id="{B71EDB25-7042-9F66-ED3E-4024D25DC093}"/>
                    </a:ext>
                  </a:extLst>
                </p:cNvPr>
                <p:cNvPicPr/>
                <p:nvPr/>
              </p:nvPicPr>
              <p:blipFill>
                <a:blip r:embed="rId110"/>
                <a:stretch>
                  <a:fillRect/>
                </a:stretch>
              </p:blipFill>
              <p:spPr>
                <a:xfrm>
                  <a:off x="7886127" y="6327949"/>
                  <a:ext cx="511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0" name="Freihand 69">
                  <a:extLst>
                    <a:ext uri="{FF2B5EF4-FFF2-40B4-BE49-F238E27FC236}">
                      <a16:creationId xmlns:a16="http://schemas.microsoft.com/office/drawing/2014/main" id="{CC949919-FAAF-146E-2438-25DA8E219035}"/>
                    </a:ext>
                  </a:extLst>
                </p14:cNvPr>
                <p14:cNvContentPartPr/>
                <p14:nvPr/>
              </p14:nvContentPartPr>
              <p14:xfrm>
                <a:off x="7859487" y="6311389"/>
                <a:ext cx="122760" cy="72720"/>
              </p14:xfrm>
            </p:contentPart>
          </mc:Choice>
          <mc:Fallback>
            <p:pic>
              <p:nvPicPr>
                <p:cNvPr id="70" name="Freihand 69">
                  <a:extLst>
                    <a:ext uri="{FF2B5EF4-FFF2-40B4-BE49-F238E27FC236}">
                      <a16:creationId xmlns:a16="http://schemas.microsoft.com/office/drawing/2014/main" id="{CC949919-FAAF-146E-2438-25DA8E219035}"/>
                    </a:ext>
                  </a:extLst>
                </p:cNvPr>
                <p:cNvPicPr/>
                <p:nvPr/>
              </p:nvPicPr>
              <p:blipFill>
                <a:blip r:embed="rId112"/>
                <a:stretch>
                  <a:fillRect/>
                </a:stretch>
              </p:blipFill>
              <p:spPr>
                <a:xfrm>
                  <a:off x="7855167" y="6307069"/>
                  <a:ext cx="131400" cy="81360"/>
                </a:xfrm>
                <a:prstGeom prst="rect">
                  <a:avLst/>
                </a:prstGeom>
              </p:spPr>
            </p:pic>
          </mc:Fallback>
        </mc:AlternateContent>
      </p:grpSp>
    </p:spTree>
    <p:extLst>
      <p:ext uri="{BB962C8B-B14F-4D97-AF65-F5344CB8AC3E}">
        <p14:creationId xmlns:p14="http://schemas.microsoft.com/office/powerpoint/2010/main" val="577781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517CA62-5B8D-40F8-B86C-F716B04BCD32}"/>
              </a:ext>
            </a:extLst>
          </p:cNvPr>
          <p:cNvSpPr txBox="1"/>
          <p:nvPr/>
        </p:nvSpPr>
        <p:spPr>
          <a:xfrm>
            <a:off x="1654155" y="41477"/>
            <a:ext cx="7743628" cy="497172"/>
          </a:xfrm>
          <a:prstGeom prst="rect">
            <a:avLst/>
          </a:prstGeom>
          <a:noFill/>
          <a:ln>
            <a:noFill/>
          </a:ln>
        </p:spPr>
        <p:txBody>
          <a:bodyPr vert="horz" wrap="none" lIns="81646" tIns="40823" rIns="81646" bIns="40823" anchorCtr="0" compatLnSpc="0">
            <a:spAutoFit/>
          </a:bodyPr>
          <a:lstStyle/>
          <a:p>
            <a:pPr hangingPunct="0"/>
            <a:r>
              <a:rPr lang="de-DE" sz="2812" dirty="0">
                <a:latin typeface="Times New Roman" pitchFamily="18"/>
                <a:ea typeface="Droid Sans Fallback" pitchFamily="2"/>
                <a:cs typeface="Lohit Hindi" pitchFamily="2"/>
              </a:rPr>
              <a:t>Neuklassische Theorie der Wahrnehmungsstörungen</a:t>
            </a:r>
          </a:p>
        </p:txBody>
      </p:sp>
      <p:sp>
        <p:nvSpPr>
          <p:cNvPr id="5" name="Textfeld 4"/>
          <p:cNvSpPr txBox="1"/>
          <p:nvPr/>
        </p:nvSpPr>
        <p:spPr>
          <a:xfrm>
            <a:off x="154058" y="681546"/>
            <a:ext cx="8377467" cy="6020404"/>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Wirtschaftssubjekte können nicht zwischen einer Änderung des gesamtwirtschaftlichen Preisniveaus und den eigenen relativen Preise unterscheiden.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so können Produzenten irrtümlich der Ansicht sein, dass die eigenen </a:t>
            </a:r>
            <a:r>
              <a:rPr lang="de-DE" sz="2400" dirty="0" err="1"/>
              <a:t>Outputpreise</a:t>
            </a:r>
            <a:r>
              <a:rPr lang="de-DE" sz="2400" dirty="0"/>
              <a:t> relativ zu anderen Preisen fallen, und reagieren deswegen mit Produktionsrückgängen.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Genauso können Arbeitnehmer irrtümlich bei eigenen Nominallohnrückgängen von Reallohnrückgängen ausgehen und mit einer Reduktion des Arbeitseinsatzes reagieren.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insgesamt ein niedrigeres gesamtwirtschaftliches Angebot bei niedrigeren Preisen.  </a:t>
            </a:r>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A912A3ED-ABB1-40E8-89FB-3572F31B64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6550FE5D-F102-607D-E9A7-7E7D123B3BE3}"/>
                  </a:ext>
                </a:extLst>
              </p14:cNvPr>
              <p14:cNvContentPartPr/>
              <p14:nvPr/>
            </p14:nvContentPartPr>
            <p14:xfrm>
              <a:off x="3994887" y="474382"/>
              <a:ext cx="5171040" cy="86760"/>
            </p14:xfrm>
          </p:contentPart>
        </mc:Choice>
        <mc:Fallback>
          <p:pic>
            <p:nvPicPr>
              <p:cNvPr id="2" name="Freihand 1">
                <a:extLst>
                  <a:ext uri="{FF2B5EF4-FFF2-40B4-BE49-F238E27FC236}">
                    <a16:creationId xmlns:a16="http://schemas.microsoft.com/office/drawing/2014/main" id="{6550FE5D-F102-607D-E9A7-7E7D123B3BE3}"/>
                  </a:ext>
                </a:extLst>
              </p:cNvPr>
              <p:cNvPicPr/>
              <p:nvPr/>
            </p:nvPicPr>
            <p:blipFill>
              <a:blip r:embed="rId4"/>
              <a:stretch>
                <a:fillRect/>
              </a:stretch>
            </p:blipFill>
            <p:spPr>
              <a:xfrm>
                <a:off x="3990567" y="470062"/>
                <a:ext cx="51796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0BDEBB38-1E5F-254E-F36E-5EF50F39436B}"/>
                  </a:ext>
                </a:extLst>
              </p14:cNvPr>
              <p14:cNvContentPartPr/>
              <p14:nvPr/>
            </p14:nvContentPartPr>
            <p14:xfrm>
              <a:off x="547527" y="1365382"/>
              <a:ext cx="4866480" cy="118080"/>
            </p14:xfrm>
          </p:contentPart>
        </mc:Choice>
        <mc:Fallback>
          <p:pic>
            <p:nvPicPr>
              <p:cNvPr id="6" name="Freihand 5">
                <a:extLst>
                  <a:ext uri="{FF2B5EF4-FFF2-40B4-BE49-F238E27FC236}">
                    <a16:creationId xmlns:a16="http://schemas.microsoft.com/office/drawing/2014/main" id="{0BDEBB38-1E5F-254E-F36E-5EF50F39436B}"/>
                  </a:ext>
                </a:extLst>
              </p:cNvPr>
              <p:cNvPicPr/>
              <p:nvPr/>
            </p:nvPicPr>
            <p:blipFill>
              <a:blip r:embed="rId6"/>
              <a:stretch>
                <a:fillRect/>
              </a:stretch>
            </p:blipFill>
            <p:spPr>
              <a:xfrm>
                <a:off x="543207" y="1361062"/>
                <a:ext cx="48751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4AA58EEC-C92B-F51F-A3A5-48784B26C8A6}"/>
                  </a:ext>
                </a:extLst>
              </p14:cNvPr>
              <p14:cNvContentPartPr/>
              <p14:nvPr/>
            </p14:nvContentPartPr>
            <p14:xfrm>
              <a:off x="6307167" y="1426582"/>
              <a:ext cx="1877760" cy="76680"/>
            </p14:xfrm>
          </p:contentPart>
        </mc:Choice>
        <mc:Fallback>
          <p:pic>
            <p:nvPicPr>
              <p:cNvPr id="7" name="Freihand 6">
                <a:extLst>
                  <a:ext uri="{FF2B5EF4-FFF2-40B4-BE49-F238E27FC236}">
                    <a16:creationId xmlns:a16="http://schemas.microsoft.com/office/drawing/2014/main" id="{4AA58EEC-C92B-F51F-A3A5-48784B26C8A6}"/>
                  </a:ext>
                </a:extLst>
              </p:cNvPr>
              <p:cNvPicPr/>
              <p:nvPr/>
            </p:nvPicPr>
            <p:blipFill>
              <a:blip r:embed="rId8"/>
              <a:stretch>
                <a:fillRect/>
              </a:stretch>
            </p:blipFill>
            <p:spPr>
              <a:xfrm>
                <a:off x="6302847" y="1422262"/>
                <a:ext cx="18864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ABA7A3AB-9C8F-1763-1C5F-146066449E81}"/>
                  </a:ext>
                </a:extLst>
              </p14:cNvPr>
              <p14:cNvContentPartPr/>
              <p14:nvPr/>
            </p14:nvContentPartPr>
            <p14:xfrm>
              <a:off x="791607" y="1845262"/>
              <a:ext cx="2231640" cy="37080"/>
            </p14:xfrm>
          </p:contentPart>
        </mc:Choice>
        <mc:Fallback>
          <p:pic>
            <p:nvPicPr>
              <p:cNvPr id="8" name="Freihand 7">
                <a:extLst>
                  <a:ext uri="{FF2B5EF4-FFF2-40B4-BE49-F238E27FC236}">
                    <a16:creationId xmlns:a16="http://schemas.microsoft.com/office/drawing/2014/main" id="{ABA7A3AB-9C8F-1763-1C5F-146066449E81}"/>
                  </a:ext>
                </a:extLst>
              </p:cNvPr>
              <p:cNvPicPr/>
              <p:nvPr/>
            </p:nvPicPr>
            <p:blipFill>
              <a:blip r:embed="rId10"/>
              <a:stretch>
                <a:fillRect/>
              </a:stretch>
            </p:blipFill>
            <p:spPr>
              <a:xfrm>
                <a:off x="787287" y="1840942"/>
                <a:ext cx="22402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BE915255-28EE-3114-1D1C-0F2F8D3E35B1}"/>
                  </a:ext>
                </a:extLst>
              </p14:cNvPr>
              <p14:cNvContentPartPr/>
              <p14:nvPr/>
            </p14:nvContentPartPr>
            <p14:xfrm>
              <a:off x="5168847" y="2538622"/>
              <a:ext cx="1167480" cy="51480"/>
            </p14:xfrm>
          </p:contentPart>
        </mc:Choice>
        <mc:Fallback>
          <p:pic>
            <p:nvPicPr>
              <p:cNvPr id="9" name="Freihand 8">
                <a:extLst>
                  <a:ext uri="{FF2B5EF4-FFF2-40B4-BE49-F238E27FC236}">
                    <a16:creationId xmlns:a16="http://schemas.microsoft.com/office/drawing/2014/main" id="{BE915255-28EE-3114-1D1C-0F2F8D3E35B1}"/>
                  </a:ext>
                </a:extLst>
              </p:cNvPr>
              <p:cNvPicPr/>
              <p:nvPr/>
            </p:nvPicPr>
            <p:blipFill>
              <a:blip r:embed="rId12"/>
              <a:stretch>
                <a:fillRect/>
              </a:stretch>
            </p:blipFill>
            <p:spPr>
              <a:xfrm>
                <a:off x="5164527" y="2534302"/>
                <a:ext cx="11761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90C168C9-FC5E-3DA4-1734-719E07A1B870}"/>
                  </a:ext>
                </a:extLst>
              </p14:cNvPr>
              <p14:cNvContentPartPr/>
              <p14:nvPr/>
            </p14:nvContentPartPr>
            <p14:xfrm>
              <a:off x="621327" y="2897182"/>
              <a:ext cx="4306320" cy="88920"/>
            </p14:xfrm>
          </p:contentPart>
        </mc:Choice>
        <mc:Fallback>
          <p:pic>
            <p:nvPicPr>
              <p:cNvPr id="10" name="Freihand 9">
                <a:extLst>
                  <a:ext uri="{FF2B5EF4-FFF2-40B4-BE49-F238E27FC236}">
                    <a16:creationId xmlns:a16="http://schemas.microsoft.com/office/drawing/2014/main" id="{90C168C9-FC5E-3DA4-1734-719E07A1B870}"/>
                  </a:ext>
                </a:extLst>
              </p:cNvPr>
              <p:cNvPicPr/>
              <p:nvPr/>
            </p:nvPicPr>
            <p:blipFill>
              <a:blip r:embed="rId14"/>
              <a:stretch>
                <a:fillRect/>
              </a:stretch>
            </p:blipFill>
            <p:spPr>
              <a:xfrm>
                <a:off x="617007" y="2892862"/>
                <a:ext cx="43149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64989764-E8AB-C325-008A-598B01C6480D}"/>
                  </a:ext>
                </a:extLst>
              </p14:cNvPr>
              <p14:cNvContentPartPr/>
              <p14:nvPr/>
            </p14:nvContentPartPr>
            <p14:xfrm>
              <a:off x="2279127" y="3257182"/>
              <a:ext cx="3279240" cy="68760"/>
            </p14:xfrm>
          </p:contentPart>
        </mc:Choice>
        <mc:Fallback>
          <p:pic>
            <p:nvPicPr>
              <p:cNvPr id="11" name="Freihand 10">
                <a:extLst>
                  <a:ext uri="{FF2B5EF4-FFF2-40B4-BE49-F238E27FC236}">
                    <a16:creationId xmlns:a16="http://schemas.microsoft.com/office/drawing/2014/main" id="{64989764-E8AB-C325-008A-598B01C6480D}"/>
                  </a:ext>
                </a:extLst>
              </p:cNvPr>
              <p:cNvPicPr/>
              <p:nvPr/>
            </p:nvPicPr>
            <p:blipFill>
              <a:blip r:embed="rId16"/>
              <a:stretch>
                <a:fillRect/>
              </a:stretch>
            </p:blipFill>
            <p:spPr>
              <a:xfrm>
                <a:off x="2274807" y="3252862"/>
                <a:ext cx="32878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DA45B4FE-4FB2-3009-26C6-B541ABAFD36B}"/>
                  </a:ext>
                </a:extLst>
              </p14:cNvPr>
              <p14:cNvContentPartPr/>
              <p14:nvPr/>
            </p14:nvContentPartPr>
            <p14:xfrm>
              <a:off x="4628487" y="3681262"/>
              <a:ext cx="1375920" cy="63720"/>
            </p14:xfrm>
          </p:contentPart>
        </mc:Choice>
        <mc:Fallback>
          <p:pic>
            <p:nvPicPr>
              <p:cNvPr id="12" name="Freihand 11">
                <a:extLst>
                  <a:ext uri="{FF2B5EF4-FFF2-40B4-BE49-F238E27FC236}">
                    <a16:creationId xmlns:a16="http://schemas.microsoft.com/office/drawing/2014/main" id="{DA45B4FE-4FB2-3009-26C6-B541ABAFD36B}"/>
                  </a:ext>
                </a:extLst>
              </p:cNvPr>
              <p:cNvPicPr/>
              <p:nvPr/>
            </p:nvPicPr>
            <p:blipFill>
              <a:blip r:embed="rId18"/>
              <a:stretch>
                <a:fillRect/>
              </a:stretch>
            </p:blipFill>
            <p:spPr>
              <a:xfrm>
                <a:off x="4624167" y="3676942"/>
                <a:ext cx="13845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E643CDC8-4A15-6615-91EC-B0BC2A4178BF}"/>
                  </a:ext>
                </a:extLst>
              </p14:cNvPr>
              <p14:cNvContentPartPr/>
              <p14:nvPr/>
            </p14:nvContentPartPr>
            <p14:xfrm>
              <a:off x="6994767" y="3717982"/>
              <a:ext cx="916200" cy="126000"/>
            </p14:xfrm>
          </p:contentPart>
        </mc:Choice>
        <mc:Fallback>
          <p:pic>
            <p:nvPicPr>
              <p:cNvPr id="13" name="Freihand 12">
                <a:extLst>
                  <a:ext uri="{FF2B5EF4-FFF2-40B4-BE49-F238E27FC236}">
                    <a16:creationId xmlns:a16="http://schemas.microsoft.com/office/drawing/2014/main" id="{E643CDC8-4A15-6615-91EC-B0BC2A4178BF}"/>
                  </a:ext>
                </a:extLst>
              </p:cNvPr>
              <p:cNvPicPr/>
              <p:nvPr/>
            </p:nvPicPr>
            <p:blipFill>
              <a:blip r:embed="rId20"/>
              <a:stretch>
                <a:fillRect/>
              </a:stretch>
            </p:blipFill>
            <p:spPr>
              <a:xfrm>
                <a:off x="6990447" y="3713662"/>
                <a:ext cx="9248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5FC97BE6-69CE-F6F1-6601-846B84F6AE12}"/>
                  </a:ext>
                </a:extLst>
              </p14:cNvPr>
              <p14:cNvContentPartPr/>
              <p14:nvPr/>
            </p14:nvContentPartPr>
            <p14:xfrm>
              <a:off x="2401527" y="4086982"/>
              <a:ext cx="2568960" cy="101520"/>
            </p14:xfrm>
          </p:contentPart>
        </mc:Choice>
        <mc:Fallback>
          <p:pic>
            <p:nvPicPr>
              <p:cNvPr id="14" name="Freihand 13">
                <a:extLst>
                  <a:ext uri="{FF2B5EF4-FFF2-40B4-BE49-F238E27FC236}">
                    <a16:creationId xmlns:a16="http://schemas.microsoft.com/office/drawing/2014/main" id="{5FC97BE6-69CE-F6F1-6601-846B84F6AE12}"/>
                  </a:ext>
                </a:extLst>
              </p:cNvPr>
              <p:cNvPicPr/>
              <p:nvPr/>
            </p:nvPicPr>
            <p:blipFill>
              <a:blip r:embed="rId22"/>
              <a:stretch>
                <a:fillRect/>
              </a:stretch>
            </p:blipFill>
            <p:spPr>
              <a:xfrm>
                <a:off x="2397207" y="4082662"/>
                <a:ext cx="25776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3A1A7456-9886-2DCB-7334-4848EE935F13}"/>
                  </a:ext>
                </a:extLst>
              </p14:cNvPr>
              <p14:cNvContentPartPr/>
              <p14:nvPr/>
            </p14:nvContentPartPr>
            <p14:xfrm>
              <a:off x="2836407" y="4691062"/>
              <a:ext cx="2952720" cy="136080"/>
            </p14:xfrm>
          </p:contentPart>
        </mc:Choice>
        <mc:Fallback>
          <p:pic>
            <p:nvPicPr>
              <p:cNvPr id="15" name="Freihand 14">
                <a:extLst>
                  <a:ext uri="{FF2B5EF4-FFF2-40B4-BE49-F238E27FC236}">
                    <a16:creationId xmlns:a16="http://schemas.microsoft.com/office/drawing/2014/main" id="{3A1A7456-9886-2DCB-7334-4848EE935F13}"/>
                  </a:ext>
                </a:extLst>
              </p:cNvPr>
              <p:cNvPicPr/>
              <p:nvPr/>
            </p:nvPicPr>
            <p:blipFill>
              <a:blip r:embed="rId24"/>
              <a:stretch>
                <a:fillRect/>
              </a:stretch>
            </p:blipFill>
            <p:spPr>
              <a:xfrm>
                <a:off x="2832087" y="4686742"/>
                <a:ext cx="2961360" cy="144720"/>
              </a:xfrm>
              <a:prstGeom prst="rect">
                <a:avLst/>
              </a:prstGeom>
            </p:spPr>
          </p:pic>
        </mc:Fallback>
      </mc:AlternateContent>
      <p:grpSp>
        <p:nvGrpSpPr>
          <p:cNvPr id="20" name="Gruppieren 19">
            <a:extLst>
              <a:ext uri="{FF2B5EF4-FFF2-40B4-BE49-F238E27FC236}">
                <a16:creationId xmlns:a16="http://schemas.microsoft.com/office/drawing/2014/main" id="{93610C08-E736-131F-A2BC-1D004C8BC03F}"/>
              </a:ext>
            </a:extLst>
          </p:cNvPr>
          <p:cNvGrpSpPr/>
          <p:nvPr/>
        </p:nvGrpSpPr>
        <p:grpSpPr>
          <a:xfrm>
            <a:off x="651927" y="5100022"/>
            <a:ext cx="6021360" cy="130320"/>
            <a:chOff x="651927" y="5100022"/>
            <a:chExt cx="6021360" cy="130320"/>
          </a:xfrm>
        </p:grpSpPr>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51102F4E-3C75-ECEB-730B-E50D7807AE6F}"/>
                    </a:ext>
                  </a:extLst>
                </p14:cNvPr>
                <p14:cNvContentPartPr/>
                <p14:nvPr/>
              </p14:nvContentPartPr>
              <p14:xfrm>
                <a:off x="651927" y="5162302"/>
                <a:ext cx="2737800" cy="68040"/>
              </p14:xfrm>
            </p:contentPart>
          </mc:Choice>
          <mc:Fallback>
            <p:pic>
              <p:nvPicPr>
                <p:cNvPr id="16" name="Freihand 15">
                  <a:extLst>
                    <a:ext uri="{FF2B5EF4-FFF2-40B4-BE49-F238E27FC236}">
                      <a16:creationId xmlns:a16="http://schemas.microsoft.com/office/drawing/2014/main" id="{51102F4E-3C75-ECEB-730B-E50D7807AE6F}"/>
                    </a:ext>
                  </a:extLst>
                </p:cNvPr>
                <p:cNvPicPr/>
                <p:nvPr/>
              </p:nvPicPr>
              <p:blipFill>
                <a:blip r:embed="rId26"/>
                <a:stretch>
                  <a:fillRect/>
                </a:stretch>
              </p:blipFill>
              <p:spPr>
                <a:xfrm>
                  <a:off x="647607" y="5157982"/>
                  <a:ext cx="27464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DAC5373A-ED02-403F-093F-5662B8B7F8B7}"/>
                    </a:ext>
                  </a:extLst>
                </p14:cNvPr>
                <p14:cNvContentPartPr/>
                <p14:nvPr/>
              </p14:nvContentPartPr>
              <p14:xfrm>
                <a:off x="3512487" y="5192182"/>
                <a:ext cx="45720" cy="9720"/>
              </p14:xfrm>
            </p:contentPart>
          </mc:Choice>
          <mc:Fallback>
            <p:pic>
              <p:nvPicPr>
                <p:cNvPr id="17" name="Freihand 16">
                  <a:extLst>
                    <a:ext uri="{FF2B5EF4-FFF2-40B4-BE49-F238E27FC236}">
                      <a16:creationId xmlns:a16="http://schemas.microsoft.com/office/drawing/2014/main" id="{DAC5373A-ED02-403F-093F-5662B8B7F8B7}"/>
                    </a:ext>
                  </a:extLst>
                </p:cNvPr>
                <p:cNvPicPr/>
                <p:nvPr/>
              </p:nvPicPr>
              <p:blipFill>
                <a:blip r:embed="rId28"/>
                <a:stretch>
                  <a:fillRect/>
                </a:stretch>
              </p:blipFill>
              <p:spPr>
                <a:xfrm>
                  <a:off x="3508167" y="5187862"/>
                  <a:ext cx="543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55D6D250-6E2E-0E88-CAE6-80F6E2B0A5AD}"/>
                    </a:ext>
                  </a:extLst>
                </p14:cNvPr>
                <p14:cNvContentPartPr/>
                <p14:nvPr/>
              </p14:nvContentPartPr>
              <p14:xfrm>
                <a:off x="4258047" y="5100022"/>
                <a:ext cx="2415240" cy="108720"/>
              </p14:xfrm>
            </p:contentPart>
          </mc:Choice>
          <mc:Fallback>
            <p:pic>
              <p:nvPicPr>
                <p:cNvPr id="19" name="Freihand 18">
                  <a:extLst>
                    <a:ext uri="{FF2B5EF4-FFF2-40B4-BE49-F238E27FC236}">
                      <a16:creationId xmlns:a16="http://schemas.microsoft.com/office/drawing/2014/main" id="{55D6D250-6E2E-0E88-CAE6-80F6E2B0A5AD}"/>
                    </a:ext>
                  </a:extLst>
                </p:cNvPr>
                <p:cNvPicPr/>
                <p:nvPr/>
              </p:nvPicPr>
              <p:blipFill>
                <a:blip r:embed="rId30"/>
                <a:stretch>
                  <a:fillRect/>
                </a:stretch>
              </p:blipFill>
              <p:spPr>
                <a:xfrm>
                  <a:off x="4253727" y="5095702"/>
                  <a:ext cx="2423880" cy="117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1255EB3B-AC4F-5279-EB56-CC4D8D6F0D2B}"/>
                  </a:ext>
                </a:extLst>
              </p14:cNvPr>
              <p14:cNvContentPartPr/>
              <p14:nvPr/>
            </p14:nvContentPartPr>
            <p14:xfrm>
              <a:off x="2397567" y="5547862"/>
              <a:ext cx="5168880" cy="82080"/>
            </p14:xfrm>
          </p:contentPart>
        </mc:Choice>
        <mc:Fallback>
          <p:pic>
            <p:nvPicPr>
              <p:cNvPr id="21" name="Freihand 20">
                <a:extLst>
                  <a:ext uri="{FF2B5EF4-FFF2-40B4-BE49-F238E27FC236}">
                    <a16:creationId xmlns:a16="http://schemas.microsoft.com/office/drawing/2014/main" id="{1255EB3B-AC4F-5279-EB56-CC4D8D6F0D2B}"/>
                  </a:ext>
                </a:extLst>
              </p:cNvPr>
              <p:cNvPicPr/>
              <p:nvPr/>
            </p:nvPicPr>
            <p:blipFill>
              <a:blip r:embed="rId32"/>
              <a:stretch>
                <a:fillRect/>
              </a:stretch>
            </p:blipFill>
            <p:spPr>
              <a:xfrm>
                <a:off x="2393247" y="5543542"/>
                <a:ext cx="5177520" cy="90720"/>
              </a:xfrm>
              <a:prstGeom prst="rect">
                <a:avLst/>
              </a:prstGeom>
            </p:spPr>
          </p:pic>
        </mc:Fallback>
      </mc:AlternateContent>
      <p:grpSp>
        <p:nvGrpSpPr>
          <p:cNvPr id="34" name="Gruppieren 33">
            <a:extLst>
              <a:ext uri="{FF2B5EF4-FFF2-40B4-BE49-F238E27FC236}">
                <a16:creationId xmlns:a16="http://schemas.microsoft.com/office/drawing/2014/main" id="{BE939054-0C0F-DBF6-1844-14C2686E44CC}"/>
              </a:ext>
            </a:extLst>
          </p:cNvPr>
          <p:cNvGrpSpPr/>
          <p:nvPr/>
        </p:nvGrpSpPr>
        <p:grpSpPr>
          <a:xfrm>
            <a:off x="7367727" y="2084662"/>
            <a:ext cx="2975400" cy="3965760"/>
            <a:chOff x="7367727" y="2084662"/>
            <a:chExt cx="2975400" cy="3965760"/>
          </a:xfrm>
        </p:grpSpPr>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98BF4F8F-332F-B18B-EA18-674FFE5F0002}"/>
                    </a:ext>
                  </a:extLst>
                </p14:cNvPr>
                <p14:cNvContentPartPr/>
                <p14:nvPr/>
              </p14:nvContentPartPr>
              <p14:xfrm>
                <a:off x="7367727" y="2962702"/>
                <a:ext cx="1369800" cy="3087720"/>
              </p14:xfrm>
            </p:contentPart>
          </mc:Choice>
          <mc:Fallback>
            <p:pic>
              <p:nvPicPr>
                <p:cNvPr id="22" name="Freihand 21">
                  <a:extLst>
                    <a:ext uri="{FF2B5EF4-FFF2-40B4-BE49-F238E27FC236}">
                      <a16:creationId xmlns:a16="http://schemas.microsoft.com/office/drawing/2014/main" id="{98BF4F8F-332F-B18B-EA18-674FFE5F0002}"/>
                    </a:ext>
                  </a:extLst>
                </p:cNvPr>
                <p:cNvPicPr/>
                <p:nvPr/>
              </p:nvPicPr>
              <p:blipFill>
                <a:blip r:embed="rId34"/>
                <a:stretch>
                  <a:fillRect/>
                </a:stretch>
              </p:blipFill>
              <p:spPr>
                <a:xfrm>
                  <a:off x="7363407" y="2958382"/>
                  <a:ext cx="1378440" cy="30963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7058870E-6F31-E186-9A1E-E28652A110DE}"/>
                    </a:ext>
                  </a:extLst>
                </p14:cNvPr>
                <p14:cNvContentPartPr/>
                <p14:nvPr/>
              </p14:nvContentPartPr>
              <p14:xfrm>
                <a:off x="8562567" y="2795662"/>
                <a:ext cx="371520" cy="255600"/>
              </p14:xfrm>
            </p:contentPart>
          </mc:Choice>
          <mc:Fallback>
            <p:pic>
              <p:nvPicPr>
                <p:cNvPr id="23" name="Freihand 22">
                  <a:extLst>
                    <a:ext uri="{FF2B5EF4-FFF2-40B4-BE49-F238E27FC236}">
                      <a16:creationId xmlns:a16="http://schemas.microsoft.com/office/drawing/2014/main" id="{7058870E-6F31-E186-9A1E-E28652A110DE}"/>
                    </a:ext>
                  </a:extLst>
                </p:cNvPr>
                <p:cNvPicPr/>
                <p:nvPr/>
              </p:nvPicPr>
              <p:blipFill>
                <a:blip r:embed="rId36"/>
                <a:stretch>
                  <a:fillRect/>
                </a:stretch>
              </p:blipFill>
              <p:spPr>
                <a:xfrm>
                  <a:off x="8558247" y="2791342"/>
                  <a:ext cx="38016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2E4D9265-3FBF-ACDA-25AE-C8392F15446D}"/>
                    </a:ext>
                  </a:extLst>
                </p14:cNvPr>
                <p14:cNvContentPartPr/>
                <p14:nvPr/>
              </p14:nvContentPartPr>
              <p14:xfrm>
                <a:off x="8628807" y="2744902"/>
                <a:ext cx="362520" cy="362520"/>
              </p14:xfrm>
            </p:contentPart>
          </mc:Choice>
          <mc:Fallback>
            <p:pic>
              <p:nvPicPr>
                <p:cNvPr id="24" name="Freihand 23">
                  <a:extLst>
                    <a:ext uri="{FF2B5EF4-FFF2-40B4-BE49-F238E27FC236}">
                      <a16:creationId xmlns:a16="http://schemas.microsoft.com/office/drawing/2014/main" id="{2E4D9265-3FBF-ACDA-25AE-C8392F15446D}"/>
                    </a:ext>
                  </a:extLst>
                </p:cNvPr>
                <p:cNvPicPr/>
                <p:nvPr/>
              </p:nvPicPr>
              <p:blipFill>
                <a:blip r:embed="rId38"/>
                <a:stretch>
                  <a:fillRect/>
                </a:stretch>
              </p:blipFill>
              <p:spPr>
                <a:xfrm>
                  <a:off x="8624487" y="2740582"/>
                  <a:ext cx="371160" cy="3711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E4B856F7-DD20-0F3A-1132-AA55BEC5AD8B}"/>
                    </a:ext>
                  </a:extLst>
                </p14:cNvPr>
                <p14:cNvContentPartPr/>
                <p14:nvPr/>
              </p14:nvContentPartPr>
              <p14:xfrm>
                <a:off x="9226047" y="2613862"/>
                <a:ext cx="203760" cy="131040"/>
              </p14:xfrm>
            </p:contentPart>
          </mc:Choice>
          <mc:Fallback>
            <p:pic>
              <p:nvPicPr>
                <p:cNvPr id="26" name="Freihand 25">
                  <a:extLst>
                    <a:ext uri="{FF2B5EF4-FFF2-40B4-BE49-F238E27FC236}">
                      <a16:creationId xmlns:a16="http://schemas.microsoft.com/office/drawing/2014/main" id="{E4B856F7-DD20-0F3A-1132-AA55BEC5AD8B}"/>
                    </a:ext>
                  </a:extLst>
                </p:cNvPr>
                <p:cNvPicPr/>
                <p:nvPr/>
              </p:nvPicPr>
              <p:blipFill>
                <a:blip r:embed="rId40"/>
                <a:stretch>
                  <a:fillRect/>
                </a:stretch>
              </p:blipFill>
              <p:spPr>
                <a:xfrm>
                  <a:off x="9221727" y="2609542"/>
                  <a:ext cx="2124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709B4941-9BE9-327A-74FF-30CB6C1A1331}"/>
                    </a:ext>
                  </a:extLst>
                </p14:cNvPr>
                <p14:cNvContentPartPr/>
                <p14:nvPr/>
              </p14:nvContentPartPr>
              <p14:xfrm>
                <a:off x="9433407" y="2559502"/>
                <a:ext cx="18360" cy="408240"/>
              </p14:xfrm>
            </p:contentPart>
          </mc:Choice>
          <mc:Fallback>
            <p:pic>
              <p:nvPicPr>
                <p:cNvPr id="27" name="Freihand 26">
                  <a:extLst>
                    <a:ext uri="{FF2B5EF4-FFF2-40B4-BE49-F238E27FC236}">
                      <a16:creationId xmlns:a16="http://schemas.microsoft.com/office/drawing/2014/main" id="{709B4941-9BE9-327A-74FF-30CB6C1A1331}"/>
                    </a:ext>
                  </a:extLst>
                </p:cNvPr>
                <p:cNvPicPr/>
                <p:nvPr/>
              </p:nvPicPr>
              <p:blipFill>
                <a:blip r:embed="rId42"/>
                <a:stretch>
                  <a:fillRect/>
                </a:stretch>
              </p:blipFill>
              <p:spPr>
                <a:xfrm>
                  <a:off x="9429087" y="2555182"/>
                  <a:ext cx="27000" cy="4168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20854C2A-8ECF-BAC4-A9FB-1B48C6970923}"/>
                    </a:ext>
                  </a:extLst>
                </p14:cNvPr>
                <p14:cNvContentPartPr/>
                <p14:nvPr/>
              </p14:nvContentPartPr>
              <p14:xfrm>
                <a:off x="9474447" y="2320102"/>
                <a:ext cx="151560" cy="237240"/>
              </p14:xfrm>
            </p:contentPart>
          </mc:Choice>
          <mc:Fallback>
            <p:pic>
              <p:nvPicPr>
                <p:cNvPr id="28" name="Freihand 27">
                  <a:extLst>
                    <a:ext uri="{FF2B5EF4-FFF2-40B4-BE49-F238E27FC236}">
                      <a16:creationId xmlns:a16="http://schemas.microsoft.com/office/drawing/2014/main" id="{20854C2A-8ECF-BAC4-A9FB-1B48C6970923}"/>
                    </a:ext>
                  </a:extLst>
                </p:cNvPr>
                <p:cNvPicPr/>
                <p:nvPr/>
              </p:nvPicPr>
              <p:blipFill>
                <a:blip r:embed="rId44"/>
                <a:stretch>
                  <a:fillRect/>
                </a:stretch>
              </p:blipFill>
              <p:spPr>
                <a:xfrm>
                  <a:off x="9470127" y="2315782"/>
                  <a:ext cx="16020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9004AE99-E264-0094-D785-B5965C132148}"/>
                    </a:ext>
                  </a:extLst>
                </p14:cNvPr>
                <p14:cNvContentPartPr/>
                <p14:nvPr/>
              </p14:nvContentPartPr>
              <p14:xfrm>
                <a:off x="9776847" y="2345662"/>
                <a:ext cx="126360" cy="364680"/>
              </p14:xfrm>
            </p:contentPart>
          </mc:Choice>
          <mc:Fallback>
            <p:pic>
              <p:nvPicPr>
                <p:cNvPr id="30" name="Freihand 29">
                  <a:extLst>
                    <a:ext uri="{FF2B5EF4-FFF2-40B4-BE49-F238E27FC236}">
                      <a16:creationId xmlns:a16="http://schemas.microsoft.com/office/drawing/2014/main" id="{9004AE99-E264-0094-D785-B5965C132148}"/>
                    </a:ext>
                  </a:extLst>
                </p:cNvPr>
                <p:cNvPicPr/>
                <p:nvPr/>
              </p:nvPicPr>
              <p:blipFill>
                <a:blip r:embed="rId46"/>
                <a:stretch>
                  <a:fillRect/>
                </a:stretch>
              </p:blipFill>
              <p:spPr>
                <a:xfrm>
                  <a:off x="9772527" y="2341342"/>
                  <a:ext cx="135000" cy="3733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D7C2F132-D5CB-455B-D5E8-B9E30A98ECB6}"/>
                    </a:ext>
                  </a:extLst>
                </p14:cNvPr>
                <p14:cNvContentPartPr/>
                <p14:nvPr/>
              </p14:nvContentPartPr>
              <p14:xfrm>
                <a:off x="9987807" y="2373022"/>
                <a:ext cx="180720" cy="298080"/>
              </p14:xfrm>
            </p:contentPart>
          </mc:Choice>
          <mc:Fallback>
            <p:pic>
              <p:nvPicPr>
                <p:cNvPr id="31" name="Freihand 30">
                  <a:extLst>
                    <a:ext uri="{FF2B5EF4-FFF2-40B4-BE49-F238E27FC236}">
                      <a16:creationId xmlns:a16="http://schemas.microsoft.com/office/drawing/2014/main" id="{D7C2F132-D5CB-455B-D5E8-B9E30A98ECB6}"/>
                    </a:ext>
                  </a:extLst>
                </p:cNvPr>
                <p:cNvPicPr/>
                <p:nvPr/>
              </p:nvPicPr>
              <p:blipFill>
                <a:blip r:embed="rId48"/>
                <a:stretch>
                  <a:fillRect/>
                </a:stretch>
              </p:blipFill>
              <p:spPr>
                <a:xfrm>
                  <a:off x="9983487" y="2368702"/>
                  <a:ext cx="18936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DE59C2E5-DC3E-3306-5E08-8980A85018F5}"/>
                    </a:ext>
                  </a:extLst>
                </p14:cNvPr>
                <p14:cNvContentPartPr/>
                <p14:nvPr/>
              </p14:nvContentPartPr>
              <p14:xfrm>
                <a:off x="10198767" y="2232622"/>
                <a:ext cx="144360" cy="316080"/>
              </p14:xfrm>
            </p:contentPart>
          </mc:Choice>
          <mc:Fallback>
            <p:pic>
              <p:nvPicPr>
                <p:cNvPr id="32" name="Freihand 31">
                  <a:extLst>
                    <a:ext uri="{FF2B5EF4-FFF2-40B4-BE49-F238E27FC236}">
                      <a16:creationId xmlns:a16="http://schemas.microsoft.com/office/drawing/2014/main" id="{DE59C2E5-DC3E-3306-5E08-8980A85018F5}"/>
                    </a:ext>
                  </a:extLst>
                </p:cNvPr>
                <p:cNvPicPr/>
                <p:nvPr/>
              </p:nvPicPr>
              <p:blipFill>
                <a:blip r:embed="rId50"/>
                <a:stretch>
                  <a:fillRect/>
                </a:stretch>
              </p:blipFill>
              <p:spPr>
                <a:xfrm>
                  <a:off x="10194087" y="2228302"/>
                  <a:ext cx="153000" cy="3247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0F47DD71-708F-AE63-34EA-86BB1A7A1AE3}"/>
                    </a:ext>
                  </a:extLst>
                </p14:cNvPr>
                <p14:cNvContentPartPr/>
                <p14:nvPr/>
              </p14:nvContentPartPr>
              <p14:xfrm>
                <a:off x="9932367" y="2084662"/>
                <a:ext cx="165960" cy="204120"/>
              </p14:xfrm>
            </p:contentPart>
          </mc:Choice>
          <mc:Fallback>
            <p:pic>
              <p:nvPicPr>
                <p:cNvPr id="33" name="Freihand 32">
                  <a:extLst>
                    <a:ext uri="{FF2B5EF4-FFF2-40B4-BE49-F238E27FC236}">
                      <a16:creationId xmlns:a16="http://schemas.microsoft.com/office/drawing/2014/main" id="{0F47DD71-708F-AE63-34EA-86BB1A7A1AE3}"/>
                    </a:ext>
                  </a:extLst>
                </p:cNvPr>
                <p:cNvPicPr/>
                <p:nvPr/>
              </p:nvPicPr>
              <p:blipFill>
                <a:blip r:embed="rId52"/>
                <a:stretch>
                  <a:fillRect/>
                </a:stretch>
              </p:blipFill>
              <p:spPr>
                <a:xfrm>
                  <a:off x="9928047" y="2080342"/>
                  <a:ext cx="174600" cy="212760"/>
                </a:xfrm>
                <a:prstGeom prst="rect">
                  <a:avLst/>
                </a:prstGeom>
              </p:spPr>
            </p:pic>
          </mc:Fallback>
        </mc:AlternateContent>
      </p:grpSp>
    </p:spTree>
    <p:extLst>
      <p:ext uri="{BB962C8B-B14F-4D97-AF65-F5344CB8AC3E}">
        <p14:creationId xmlns:p14="http://schemas.microsoft.com/office/powerpoint/2010/main" val="1973247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74083" name="Rectangle 3"/>
              <p:cNvSpPr>
                <a:spLocks noChangeArrowheads="1"/>
              </p:cNvSpPr>
              <p:nvPr/>
            </p:nvSpPr>
            <p:spPr bwMode="auto">
              <a:xfrm>
                <a:off x="3094009" y="152262"/>
                <a:ext cx="6406550" cy="46384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a:t>
                </a:r>
                <a:r>
                  <a:rPr lang="de-DE" sz="2400" b="1">
                    <a:solidFill>
                      <a:srgbClr val="000000"/>
                    </a:solidFill>
                    <a:latin typeface="Sparkasse Rg" pitchFamily="34" charset="0"/>
                  </a:rPr>
                  <a:t>: AS-Kurve </a:t>
                </a:r>
                <a:r>
                  <a:rPr lang="de-DE" sz="2400" b="1" dirty="0">
                    <a:solidFill>
                      <a:srgbClr val="000000"/>
                    </a:solidFill>
                    <a:latin typeface="Sparkasse Rg" pitchFamily="34" charset="0"/>
                  </a:rPr>
                  <a:t>(</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a:t>
                </a:r>
              </a:p>
            </p:txBody>
          </p:sp>
        </mc:Choice>
        <mc:Fallback>
          <p:sp>
            <p:nvSpPr>
              <p:cNvPr id="174083" name="Rectangle 3"/>
              <p:cNvSpPr>
                <a:spLocks noRot="1" noChangeAspect="1" noMove="1" noResize="1" noEditPoints="1" noAdjustHandles="1" noChangeArrowheads="1" noChangeShapeType="1" noTextEdit="1"/>
              </p:cNvSpPr>
              <p:nvPr/>
            </p:nvSpPr>
            <p:spPr bwMode="auto">
              <a:xfrm>
                <a:off x="3094009" y="152262"/>
                <a:ext cx="6406550" cy="463846"/>
              </a:xfrm>
              <a:prstGeom prst="rect">
                <a:avLst/>
              </a:prstGeom>
              <a:blipFill>
                <a:blip r:embed="rId3"/>
                <a:stretch>
                  <a:fillRect l="-1524" t="-10526" b="-2894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19858" y="5672178"/>
            <a:ext cx="8589304" cy="707365"/>
          </a:xfrm>
          <a:prstGeom prst="rect">
            <a:avLst/>
          </a:prstGeom>
          <a:noFill/>
          <a:ln>
            <a:noFill/>
          </a:ln>
        </p:spPr>
        <p:txBody>
          <a:bodyPr vert="horz" wrap="square" lIns="81646" tIns="40823" rIns="81646" bIns="40823" anchorCtr="0" compatLnSpc="0">
            <a:noAutofit/>
          </a:bodyPr>
          <a:lstStyle/>
          <a:p>
            <a:r>
              <a:rPr lang="de-DE" sz="1996" dirty="0"/>
              <a:t>Bei gegebenen Preiserwartungen steigt das Preisniveau bei steigender Produktion</a:t>
            </a:r>
            <a:endParaRPr lang="de-DE" sz="2000" dirty="0"/>
          </a:p>
          <a:p>
            <a:endParaRPr lang="de-DE" sz="1996" dirty="0"/>
          </a:p>
          <a:p>
            <a:endParaRPr lang="de-DE" sz="1996" dirty="0"/>
          </a:p>
          <a:p>
            <a:pPr marL="342900" indent="-342900">
              <a:buFont typeface="Arial" panose="020B0604020202020204" pitchFamily="34" charset="0"/>
              <a:buChar char="•"/>
            </a:pPr>
            <a:endParaRPr lang="de-DE" sz="1996" dirty="0"/>
          </a:p>
        </p:txBody>
      </p:sp>
      <p:cxnSp>
        <p:nvCxnSpPr>
          <p:cNvPr id="9" name="Straight Arrow Connector 6"/>
          <p:cNvCxnSpPr/>
          <p:nvPr/>
        </p:nvCxnSpPr>
        <p:spPr>
          <a:xfrm flipV="1">
            <a:off x="1739241"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7"/>
          <p:cNvCxnSpPr/>
          <p:nvPr/>
        </p:nvCxnSpPr>
        <p:spPr>
          <a:xfrm>
            <a:off x="1739242"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347087" y="1077323"/>
            <a:ext cx="295274" cy="343620"/>
          </a:xfrm>
          <a:prstGeom prst="rect">
            <a:avLst/>
          </a:prstGeom>
          <a:noFill/>
        </p:spPr>
        <p:txBody>
          <a:bodyPr wrap="none" rtlCol="0">
            <a:spAutoFit/>
          </a:bodyPr>
          <a:lstStyle/>
          <a:p>
            <a:r>
              <a:rPr lang="de-DE" sz="1633" dirty="0"/>
              <a:t>p</a:t>
            </a:r>
          </a:p>
        </p:txBody>
      </p:sp>
      <p:sp>
        <p:nvSpPr>
          <p:cNvPr id="12" name="Textfeld 11"/>
          <p:cNvSpPr txBox="1"/>
          <p:nvPr/>
        </p:nvSpPr>
        <p:spPr>
          <a:xfrm>
            <a:off x="7087815" y="4727057"/>
            <a:ext cx="287258" cy="343620"/>
          </a:xfrm>
          <a:prstGeom prst="rect">
            <a:avLst/>
          </a:prstGeom>
          <a:noFill/>
        </p:spPr>
        <p:txBody>
          <a:bodyPr wrap="none" rtlCol="0">
            <a:spAutoFit/>
          </a:bodyPr>
          <a:lstStyle/>
          <a:p>
            <a:r>
              <a:rPr lang="de-DE" sz="1633" dirty="0"/>
              <a:t>Y</a:t>
            </a:r>
          </a:p>
        </p:txBody>
      </p:sp>
      <p:sp>
        <p:nvSpPr>
          <p:cNvPr id="3" name="Freihandform 2"/>
          <p:cNvSpPr/>
          <p:nvPr/>
        </p:nvSpPr>
        <p:spPr>
          <a:xfrm>
            <a:off x="1892065" y="1453123"/>
            <a:ext cx="3751942" cy="2569029"/>
          </a:xfrm>
          <a:custGeom>
            <a:avLst/>
            <a:gdLst>
              <a:gd name="connsiteX0" fmla="*/ 0 w 3751942"/>
              <a:gd name="connsiteY0" fmla="*/ 2569029 h 2569029"/>
              <a:gd name="connsiteX1" fmla="*/ 1886857 w 3751942"/>
              <a:gd name="connsiteY1" fmla="*/ 1843315 h 2569029"/>
              <a:gd name="connsiteX2" fmla="*/ 3751942 w 3751942"/>
              <a:gd name="connsiteY2" fmla="*/ 0 h 2569029"/>
            </a:gdLst>
            <a:ahLst/>
            <a:cxnLst>
              <a:cxn ang="0">
                <a:pos x="connsiteX0" y="connsiteY0"/>
              </a:cxn>
              <a:cxn ang="0">
                <a:pos x="connsiteX1" y="connsiteY1"/>
              </a:cxn>
              <a:cxn ang="0">
                <a:pos x="connsiteX2" y="connsiteY2"/>
              </a:cxn>
            </a:cxnLst>
            <a:rect l="l" t="t" r="r" b="b"/>
            <a:pathLst>
              <a:path w="3751942" h="2569029">
                <a:moveTo>
                  <a:pt x="0" y="2569029"/>
                </a:moveTo>
                <a:cubicBezTo>
                  <a:pt x="630766" y="2420258"/>
                  <a:pt x="1261533" y="2271487"/>
                  <a:pt x="1886857" y="1843315"/>
                </a:cubicBezTo>
                <a:cubicBezTo>
                  <a:pt x="2512181" y="1415143"/>
                  <a:pt x="3132061" y="707571"/>
                  <a:pt x="375194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7" name="Rechteck 6"/>
              <p:cNvSpPr/>
              <p:nvPr/>
            </p:nvSpPr>
            <p:spPr>
              <a:xfrm>
                <a:off x="5796830" y="1075572"/>
                <a:ext cx="497764" cy="37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𝑌</m:t>
                          </m:r>
                        </m:e>
                        <m:sup>
                          <m:r>
                            <a:rPr lang="de-DE" i="1">
                              <a:latin typeface="Cambria Math" panose="02040503050406030204" pitchFamily="18" charset="0"/>
                            </a:rPr>
                            <m:t>𝑆</m:t>
                          </m:r>
                        </m:sup>
                      </m:sSup>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5796830" y="1075572"/>
                <a:ext cx="497764" cy="370230"/>
              </a:xfrm>
              <a:prstGeom prst="rect">
                <a:avLst/>
              </a:prstGeom>
              <a:blipFill>
                <a:blip r:embed="rId4"/>
                <a:stretch>
                  <a:fillRect/>
                </a:stretch>
              </a:blipFill>
            </p:spPr>
            <p:txBody>
              <a:bodyPr/>
              <a:lstStyle/>
              <a:p>
                <a:r>
                  <a:rPr lang="de-DE">
                    <a:noFill/>
                  </a:rPr>
                  <a:t> </a:t>
                </a:r>
              </a:p>
            </p:txBody>
          </p:sp>
        </mc:Fallback>
      </mc:AlternateContent>
      <p:sp>
        <p:nvSpPr>
          <p:cNvPr id="2" name="Rechteck 1"/>
          <p:cNvSpPr/>
          <p:nvPr/>
        </p:nvSpPr>
        <p:spPr>
          <a:xfrm>
            <a:off x="5391108" y="1077323"/>
            <a:ext cx="582211" cy="369332"/>
          </a:xfrm>
          <a:prstGeom prst="rect">
            <a:avLst/>
          </a:prstGeom>
        </p:spPr>
        <p:txBody>
          <a:bodyPr wrap="none">
            <a:spAutoFit/>
          </a:bodyPr>
          <a:lstStyle/>
          <a:p>
            <a:r>
              <a:rPr lang="de-DE" b="1" dirty="0">
                <a:solidFill>
                  <a:srgbClr val="000000"/>
                </a:solidFill>
                <a:latin typeface="Sparkasse Rg" pitchFamily="34" charset="0"/>
              </a:rPr>
              <a:t>AS:</a:t>
            </a:r>
            <a:endParaRPr lang="de-DE" dirty="0"/>
          </a:p>
        </p:txBody>
      </p:sp>
      <p:sp>
        <p:nvSpPr>
          <p:cNvPr id="13" name="Rechteck 12">
            <a:extLst>
              <a:ext uri="{FF2B5EF4-FFF2-40B4-BE49-F238E27FC236}">
                <a16:creationId xmlns:a16="http://schemas.microsoft.com/office/drawing/2014/main" id="{5D864021-4026-4708-A518-B8B556D2C0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C92252EC-42BB-8903-5083-5F4DC8B76FFC}"/>
                  </a:ext>
                </a:extLst>
              </p14:cNvPr>
              <p14:cNvContentPartPr/>
              <p14:nvPr/>
            </p14:nvContentPartPr>
            <p14:xfrm>
              <a:off x="7081887" y="1132364"/>
              <a:ext cx="7560" cy="16920"/>
            </p14:xfrm>
          </p:contentPart>
        </mc:Choice>
        <mc:Fallback>
          <p:pic>
            <p:nvPicPr>
              <p:cNvPr id="4" name="Freihand 3">
                <a:extLst>
                  <a:ext uri="{FF2B5EF4-FFF2-40B4-BE49-F238E27FC236}">
                    <a16:creationId xmlns:a16="http://schemas.microsoft.com/office/drawing/2014/main" id="{C92252EC-42BB-8903-5083-5F4DC8B76FFC}"/>
                  </a:ext>
                </a:extLst>
              </p:cNvPr>
              <p:cNvPicPr/>
              <p:nvPr/>
            </p:nvPicPr>
            <p:blipFill>
              <a:blip r:embed="rId6"/>
              <a:stretch>
                <a:fillRect/>
              </a:stretch>
            </p:blipFill>
            <p:spPr>
              <a:xfrm>
                <a:off x="7077567" y="1128044"/>
                <a:ext cx="16200" cy="25560"/>
              </a:xfrm>
              <a:prstGeom prst="rect">
                <a:avLst/>
              </a:prstGeom>
            </p:spPr>
          </p:pic>
        </mc:Fallback>
      </mc:AlternateContent>
      <p:grpSp>
        <p:nvGrpSpPr>
          <p:cNvPr id="14" name="Gruppieren 13">
            <a:extLst>
              <a:ext uri="{FF2B5EF4-FFF2-40B4-BE49-F238E27FC236}">
                <a16:creationId xmlns:a16="http://schemas.microsoft.com/office/drawing/2014/main" id="{554D2696-01BB-442A-F4AE-099962CFC50E}"/>
              </a:ext>
            </a:extLst>
          </p:cNvPr>
          <p:cNvGrpSpPr/>
          <p:nvPr/>
        </p:nvGrpSpPr>
        <p:grpSpPr>
          <a:xfrm>
            <a:off x="5373687" y="1921942"/>
            <a:ext cx="998280" cy="362160"/>
            <a:chOff x="5373687" y="1921942"/>
            <a:chExt cx="998280" cy="362160"/>
          </a:xfrm>
        </p:grpSpPr>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44A18BA7-2EFE-A224-5C87-C1062F8C33AB}"/>
                    </a:ext>
                  </a:extLst>
                </p14:cNvPr>
                <p14:cNvContentPartPr/>
                <p14:nvPr/>
              </p14:nvContentPartPr>
              <p14:xfrm>
                <a:off x="5591487" y="1952542"/>
                <a:ext cx="780480" cy="162000"/>
              </p14:xfrm>
            </p:contentPart>
          </mc:Choice>
          <mc:Fallback>
            <p:pic>
              <p:nvPicPr>
                <p:cNvPr id="5" name="Freihand 4">
                  <a:extLst>
                    <a:ext uri="{FF2B5EF4-FFF2-40B4-BE49-F238E27FC236}">
                      <a16:creationId xmlns:a16="http://schemas.microsoft.com/office/drawing/2014/main" id="{44A18BA7-2EFE-A224-5C87-C1062F8C33AB}"/>
                    </a:ext>
                  </a:extLst>
                </p:cNvPr>
                <p:cNvPicPr/>
                <p:nvPr/>
              </p:nvPicPr>
              <p:blipFill>
                <a:blip r:embed="rId8"/>
                <a:stretch>
                  <a:fillRect/>
                </a:stretch>
              </p:blipFill>
              <p:spPr>
                <a:xfrm>
                  <a:off x="5587167" y="1948222"/>
                  <a:ext cx="7891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F5285665-3D91-2E83-5F63-C1BB9F4841D3}"/>
                    </a:ext>
                  </a:extLst>
                </p14:cNvPr>
                <p14:cNvContentPartPr/>
                <p14:nvPr/>
              </p14:nvContentPartPr>
              <p14:xfrm>
                <a:off x="5373687" y="1921942"/>
                <a:ext cx="435960" cy="362160"/>
              </p14:xfrm>
            </p:contentPart>
          </mc:Choice>
          <mc:Fallback>
            <p:pic>
              <p:nvPicPr>
                <p:cNvPr id="8" name="Freihand 7">
                  <a:extLst>
                    <a:ext uri="{FF2B5EF4-FFF2-40B4-BE49-F238E27FC236}">
                      <a16:creationId xmlns:a16="http://schemas.microsoft.com/office/drawing/2014/main" id="{F5285665-3D91-2E83-5F63-C1BB9F4841D3}"/>
                    </a:ext>
                  </a:extLst>
                </p:cNvPr>
                <p:cNvPicPr/>
                <p:nvPr/>
              </p:nvPicPr>
              <p:blipFill>
                <a:blip r:embed="rId10"/>
                <a:stretch>
                  <a:fillRect/>
                </a:stretch>
              </p:blipFill>
              <p:spPr>
                <a:xfrm>
                  <a:off x="5369367" y="1917622"/>
                  <a:ext cx="444600" cy="370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15" name="Freihand 14">
                <a:extLst>
                  <a:ext uri="{FF2B5EF4-FFF2-40B4-BE49-F238E27FC236}">
                    <a16:creationId xmlns:a16="http://schemas.microsoft.com/office/drawing/2014/main" id="{04E30EF4-717D-3F58-9C3E-2DC36FBBCD11}"/>
                  </a:ext>
                </a:extLst>
              </p14:cNvPr>
              <p14:cNvContentPartPr/>
              <p14:nvPr/>
            </p14:nvContentPartPr>
            <p14:xfrm>
              <a:off x="6725127" y="1865782"/>
              <a:ext cx="370800" cy="153000"/>
            </p14:xfrm>
          </p:contentPart>
        </mc:Choice>
        <mc:Fallback>
          <p:pic>
            <p:nvPicPr>
              <p:cNvPr id="15" name="Freihand 14">
                <a:extLst>
                  <a:ext uri="{FF2B5EF4-FFF2-40B4-BE49-F238E27FC236}">
                    <a16:creationId xmlns:a16="http://schemas.microsoft.com/office/drawing/2014/main" id="{04E30EF4-717D-3F58-9C3E-2DC36FBBCD11}"/>
                  </a:ext>
                </a:extLst>
              </p:cNvPr>
              <p:cNvPicPr/>
              <p:nvPr/>
            </p:nvPicPr>
            <p:blipFill>
              <a:blip r:embed="rId12"/>
              <a:stretch>
                <a:fillRect/>
              </a:stretch>
            </p:blipFill>
            <p:spPr>
              <a:xfrm>
                <a:off x="6720807" y="1861462"/>
                <a:ext cx="3794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6" name="Freihand 15">
                <a:extLst>
                  <a:ext uri="{FF2B5EF4-FFF2-40B4-BE49-F238E27FC236}">
                    <a16:creationId xmlns:a16="http://schemas.microsoft.com/office/drawing/2014/main" id="{351A24D7-2763-DFE1-6DA0-6825CC3C0D9B}"/>
                  </a:ext>
                </a:extLst>
              </p14:cNvPr>
              <p14:cNvContentPartPr/>
              <p14:nvPr/>
            </p14:nvContentPartPr>
            <p14:xfrm>
              <a:off x="7054167" y="1727902"/>
              <a:ext cx="24480" cy="14400"/>
            </p14:xfrm>
          </p:contentPart>
        </mc:Choice>
        <mc:Fallback>
          <p:pic>
            <p:nvPicPr>
              <p:cNvPr id="16" name="Freihand 15">
                <a:extLst>
                  <a:ext uri="{FF2B5EF4-FFF2-40B4-BE49-F238E27FC236}">
                    <a16:creationId xmlns:a16="http://schemas.microsoft.com/office/drawing/2014/main" id="{351A24D7-2763-DFE1-6DA0-6825CC3C0D9B}"/>
                  </a:ext>
                </a:extLst>
              </p:cNvPr>
              <p:cNvPicPr/>
              <p:nvPr/>
            </p:nvPicPr>
            <p:blipFill>
              <a:blip r:embed="rId14"/>
              <a:stretch>
                <a:fillRect/>
              </a:stretch>
            </p:blipFill>
            <p:spPr>
              <a:xfrm>
                <a:off x="7049847" y="1723582"/>
                <a:ext cx="33120" cy="23040"/>
              </a:xfrm>
              <a:prstGeom prst="rect">
                <a:avLst/>
              </a:prstGeom>
            </p:spPr>
          </p:pic>
        </mc:Fallback>
      </mc:AlternateContent>
      <p:grpSp>
        <p:nvGrpSpPr>
          <p:cNvPr id="25" name="Gruppieren 24">
            <a:extLst>
              <a:ext uri="{FF2B5EF4-FFF2-40B4-BE49-F238E27FC236}">
                <a16:creationId xmlns:a16="http://schemas.microsoft.com/office/drawing/2014/main" id="{5F2360CF-13B7-C6A7-60CE-A72F967A0C71}"/>
              </a:ext>
            </a:extLst>
          </p:cNvPr>
          <p:cNvGrpSpPr/>
          <p:nvPr/>
        </p:nvGrpSpPr>
        <p:grpSpPr>
          <a:xfrm>
            <a:off x="7485807" y="1611262"/>
            <a:ext cx="707760" cy="298440"/>
            <a:chOff x="7485807" y="1611262"/>
            <a:chExt cx="707760" cy="298440"/>
          </a:xfrm>
        </p:grpSpPr>
        <mc:AlternateContent xmlns:mc="http://schemas.openxmlformats.org/markup-compatibility/2006">
          <mc:Choice xmlns:p14="http://schemas.microsoft.com/office/powerpoint/2010/main" Requires="p14">
            <p:contentPart p14:bwMode="auto" r:id="rId15">
              <p14:nvContentPartPr>
                <p14:cNvPr id="17" name="Freihand 16">
                  <a:extLst>
                    <a:ext uri="{FF2B5EF4-FFF2-40B4-BE49-F238E27FC236}">
                      <a16:creationId xmlns:a16="http://schemas.microsoft.com/office/drawing/2014/main" id="{6F409493-5A7E-5BE7-798C-5EC344859CB6}"/>
                    </a:ext>
                  </a:extLst>
                </p14:cNvPr>
                <p14:cNvContentPartPr/>
                <p14:nvPr/>
              </p14:nvContentPartPr>
              <p14:xfrm>
                <a:off x="7485807" y="1613062"/>
                <a:ext cx="199800" cy="296640"/>
              </p14:xfrm>
            </p:contentPart>
          </mc:Choice>
          <mc:Fallback>
            <p:pic>
              <p:nvPicPr>
                <p:cNvPr id="17" name="Freihand 16">
                  <a:extLst>
                    <a:ext uri="{FF2B5EF4-FFF2-40B4-BE49-F238E27FC236}">
                      <a16:creationId xmlns:a16="http://schemas.microsoft.com/office/drawing/2014/main" id="{6F409493-5A7E-5BE7-798C-5EC344859CB6}"/>
                    </a:ext>
                  </a:extLst>
                </p:cNvPr>
                <p:cNvPicPr/>
                <p:nvPr/>
              </p:nvPicPr>
              <p:blipFill>
                <a:blip r:embed="rId16"/>
                <a:stretch>
                  <a:fillRect/>
                </a:stretch>
              </p:blipFill>
              <p:spPr>
                <a:xfrm>
                  <a:off x="7481487" y="1608742"/>
                  <a:ext cx="20844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8" name="Freihand 17">
                  <a:extLst>
                    <a:ext uri="{FF2B5EF4-FFF2-40B4-BE49-F238E27FC236}">
                      <a16:creationId xmlns:a16="http://schemas.microsoft.com/office/drawing/2014/main" id="{8018C6A9-90B7-8FB1-A252-643C08293BCE}"/>
                    </a:ext>
                  </a:extLst>
                </p14:cNvPr>
                <p14:cNvContentPartPr/>
                <p14:nvPr/>
              </p14:nvContentPartPr>
              <p14:xfrm>
                <a:off x="7724127" y="1717102"/>
                <a:ext cx="277200" cy="160920"/>
              </p14:xfrm>
            </p:contentPart>
          </mc:Choice>
          <mc:Fallback>
            <p:pic>
              <p:nvPicPr>
                <p:cNvPr id="18" name="Freihand 17">
                  <a:extLst>
                    <a:ext uri="{FF2B5EF4-FFF2-40B4-BE49-F238E27FC236}">
                      <a16:creationId xmlns:a16="http://schemas.microsoft.com/office/drawing/2014/main" id="{8018C6A9-90B7-8FB1-A252-643C08293BCE}"/>
                    </a:ext>
                  </a:extLst>
                </p:cNvPr>
                <p:cNvPicPr/>
                <p:nvPr/>
              </p:nvPicPr>
              <p:blipFill>
                <a:blip r:embed="rId18"/>
                <a:stretch>
                  <a:fillRect/>
                </a:stretch>
              </p:blipFill>
              <p:spPr>
                <a:xfrm>
                  <a:off x="7719807" y="1712782"/>
                  <a:ext cx="2858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9" name="Freihand 18">
                  <a:extLst>
                    <a:ext uri="{FF2B5EF4-FFF2-40B4-BE49-F238E27FC236}">
                      <a16:creationId xmlns:a16="http://schemas.microsoft.com/office/drawing/2014/main" id="{E6581890-EAED-6D2F-624F-0D69287B29A2}"/>
                    </a:ext>
                  </a:extLst>
                </p14:cNvPr>
                <p14:cNvContentPartPr/>
                <p14:nvPr/>
              </p14:nvContentPartPr>
              <p14:xfrm>
                <a:off x="7961367" y="1611262"/>
                <a:ext cx="232200" cy="195480"/>
              </p14:xfrm>
            </p:contentPart>
          </mc:Choice>
          <mc:Fallback>
            <p:pic>
              <p:nvPicPr>
                <p:cNvPr id="19" name="Freihand 18">
                  <a:extLst>
                    <a:ext uri="{FF2B5EF4-FFF2-40B4-BE49-F238E27FC236}">
                      <a16:creationId xmlns:a16="http://schemas.microsoft.com/office/drawing/2014/main" id="{E6581890-EAED-6D2F-624F-0D69287B29A2}"/>
                    </a:ext>
                  </a:extLst>
                </p:cNvPr>
                <p:cNvPicPr/>
                <p:nvPr/>
              </p:nvPicPr>
              <p:blipFill>
                <a:blip r:embed="rId20"/>
                <a:stretch>
                  <a:fillRect/>
                </a:stretch>
              </p:blipFill>
              <p:spPr>
                <a:xfrm>
                  <a:off x="7957047" y="1606942"/>
                  <a:ext cx="240840" cy="204120"/>
                </a:xfrm>
                <a:prstGeom prst="rect">
                  <a:avLst/>
                </a:prstGeom>
              </p:spPr>
            </p:pic>
          </mc:Fallback>
        </mc:AlternateContent>
      </p:grpSp>
      <p:grpSp>
        <p:nvGrpSpPr>
          <p:cNvPr id="32" name="Gruppieren 31">
            <a:extLst>
              <a:ext uri="{FF2B5EF4-FFF2-40B4-BE49-F238E27FC236}">
                <a16:creationId xmlns:a16="http://schemas.microsoft.com/office/drawing/2014/main" id="{7FAFAB07-12BC-831B-A3A1-521CF4411631}"/>
              </a:ext>
            </a:extLst>
          </p:cNvPr>
          <p:cNvGrpSpPr/>
          <p:nvPr/>
        </p:nvGrpSpPr>
        <p:grpSpPr>
          <a:xfrm>
            <a:off x="8591367" y="1381942"/>
            <a:ext cx="2117160" cy="1032480"/>
            <a:chOff x="8591367" y="1381942"/>
            <a:chExt cx="2117160" cy="1032480"/>
          </a:xfrm>
        </p:grpSpPr>
        <mc:AlternateContent xmlns:mc="http://schemas.openxmlformats.org/markup-compatibility/2006">
          <mc:Choice xmlns:p14="http://schemas.microsoft.com/office/powerpoint/2010/main" Requires="p14">
            <p:contentPart p14:bwMode="auto" r:id="rId21">
              <p14:nvContentPartPr>
                <p14:cNvPr id="20" name="Freihand 19">
                  <a:extLst>
                    <a:ext uri="{FF2B5EF4-FFF2-40B4-BE49-F238E27FC236}">
                      <a16:creationId xmlns:a16="http://schemas.microsoft.com/office/drawing/2014/main" id="{61183678-5F84-2050-0107-31781FDFCB5F}"/>
                    </a:ext>
                  </a:extLst>
                </p14:cNvPr>
                <p14:cNvContentPartPr/>
                <p14:nvPr/>
              </p14:nvContentPartPr>
              <p14:xfrm>
                <a:off x="8591367" y="1642222"/>
                <a:ext cx="139680" cy="196200"/>
              </p14:xfrm>
            </p:contentPart>
          </mc:Choice>
          <mc:Fallback>
            <p:pic>
              <p:nvPicPr>
                <p:cNvPr id="20" name="Freihand 19">
                  <a:extLst>
                    <a:ext uri="{FF2B5EF4-FFF2-40B4-BE49-F238E27FC236}">
                      <a16:creationId xmlns:a16="http://schemas.microsoft.com/office/drawing/2014/main" id="{61183678-5F84-2050-0107-31781FDFCB5F}"/>
                    </a:ext>
                  </a:extLst>
                </p:cNvPr>
                <p:cNvPicPr/>
                <p:nvPr/>
              </p:nvPicPr>
              <p:blipFill>
                <a:blip r:embed="rId22"/>
                <a:stretch>
                  <a:fillRect/>
                </a:stretch>
              </p:blipFill>
              <p:spPr>
                <a:xfrm>
                  <a:off x="8587047" y="1637902"/>
                  <a:ext cx="1483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1" name="Freihand 20">
                  <a:extLst>
                    <a:ext uri="{FF2B5EF4-FFF2-40B4-BE49-F238E27FC236}">
                      <a16:creationId xmlns:a16="http://schemas.microsoft.com/office/drawing/2014/main" id="{E75BB70A-31FF-EAEA-7A9A-670031967762}"/>
                    </a:ext>
                  </a:extLst>
                </p14:cNvPr>
                <p14:cNvContentPartPr/>
                <p14:nvPr/>
              </p14:nvContentPartPr>
              <p14:xfrm>
                <a:off x="8787207" y="1430902"/>
                <a:ext cx="340200" cy="285120"/>
              </p14:xfrm>
            </p:contentPart>
          </mc:Choice>
          <mc:Fallback>
            <p:pic>
              <p:nvPicPr>
                <p:cNvPr id="21" name="Freihand 20">
                  <a:extLst>
                    <a:ext uri="{FF2B5EF4-FFF2-40B4-BE49-F238E27FC236}">
                      <a16:creationId xmlns:a16="http://schemas.microsoft.com/office/drawing/2014/main" id="{E75BB70A-31FF-EAEA-7A9A-670031967762}"/>
                    </a:ext>
                  </a:extLst>
                </p:cNvPr>
                <p:cNvPicPr/>
                <p:nvPr/>
              </p:nvPicPr>
              <p:blipFill>
                <a:blip r:embed="rId24"/>
                <a:stretch>
                  <a:fillRect/>
                </a:stretch>
              </p:blipFill>
              <p:spPr>
                <a:xfrm>
                  <a:off x="8782887" y="1426582"/>
                  <a:ext cx="34884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2" name="Freihand 21">
                  <a:extLst>
                    <a:ext uri="{FF2B5EF4-FFF2-40B4-BE49-F238E27FC236}">
                      <a16:creationId xmlns:a16="http://schemas.microsoft.com/office/drawing/2014/main" id="{7A2C5924-E94B-3E95-3DA5-E48EC2E790F5}"/>
                    </a:ext>
                  </a:extLst>
                </p14:cNvPr>
                <p14:cNvContentPartPr/>
                <p14:nvPr/>
              </p14:nvContentPartPr>
              <p14:xfrm>
                <a:off x="9122727" y="1468342"/>
                <a:ext cx="3960" cy="6480"/>
              </p14:xfrm>
            </p:contentPart>
          </mc:Choice>
          <mc:Fallback>
            <p:pic>
              <p:nvPicPr>
                <p:cNvPr id="22" name="Freihand 21">
                  <a:extLst>
                    <a:ext uri="{FF2B5EF4-FFF2-40B4-BE49-F238E27FC236}">
                      <a16:creationId xmlns:a16="http://schemas.microsoft.com/office/drawing/2014/main" id="{7A2C5924-E94B-3E95-3DA5-E48EC2E790F5}"/>
                    </a:ext>
                  </a:extLst>
                </p:cNvPr>
                <p:cNvPicPr/>
                <p:nvPr/>
              </p:nvPicPr>
              <p:blipFill>
                <a:blip r:embed="rId26"/>
                <a:stretch>
                  <a:fillRect/>
                </a:stretch>
              </p:blipFill>
              <p:spPr>
                <a:xfrm>
                  <a:off x="9118407" y="1464022"/>
                  <a:ext cx="126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3" name="Freihand 22">
                  <a:extLst>
                    <a:ext uri="{FF2B5EF4-FFF2-40B4-BE49-F238E27FC236}">
                      <a16:creationId xmlns:a16="http://schemas.microsoft.com/office/drawing/2014/main" id="{8BE930CD-0F25-776F-53B7-A52E5E42533D}"/>
                    </a:ext>
                  </a:extLst>
                </p14:cNvPr>
                <p14:cNvContentPartPr/>
                <p14:nvPr/>
              </p14:nvContentPartPr>
              <p14:xfrm>
                <a:off x="9242967" y="1545382"/>
                <a:ext cx="432720" cy="321840"/>
              </p14:xfrm>
            </p:contentPart>
          </mc:Choice>
          <mc:Fallback>
            <p:pic>
              <p:nvPicPr>
                <p:cNvPr id="23" name="Freihand 22">
                  <a:extLst>
                    <a:ext uri="{FF2B5EF4-FFF2-40B4-BE49-F238E27FC236}">
                      <a16:creationId xmlns:a16="http://schemas.microsoft.com/office/drawing/2014/main" id="{8BE930CD-0F25-776F-53B7-A52E5E42533D}"/>
                    </a:ext>
                  </a:extLst>
                </p:cNvPr>
                <p:cNvPicPr/>
                <p:nvPr/>
              </p:nvPicPr>
              <p:blipFill>
                <a:blip r:embed="rId28"/>
                <a:stretch>
                  <a:fillRect/>
                </a:stretch>
              </p:blipFill>
              <p:spPr>
                <a:xfrm>
                  <a:off x="9238647" y="1541062"/>
                  <a:ext cx="441360" cy="3304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6" name="Freihand 25">
                  <a:extLst>
                    <a:ext uri="{FF2B5EF4-FFF2-40B4-BE49-F238E27FC236}">
                      <a16:creationId xmlns:a16="http://schemas.microsoft.com/office/drawing/2014/main" id="{73D98490-6E2D-E48E-8CC5-B616BA9BF9B5}"/>
                    </a:ext>
                  </a:extLst>
                </p14:cNvPr>
                <p14:cNvContentPartPr/>
                <p14:nvPr/>
              </p14:nvContentPartPr>
              <p14:xfrm>
                <a:off x="9709527" y="1381942"/>
                <a:ext cx="308880" cy="196200"/>
              </p14:xfrm>
            </p:contentPart>
          </mc:Choice>
          <mc:Fallback>
            <p:pic>
              <p:nvPicPr>
                <p:cNvPr id="26" name="Freihand 25">
                  <a:extLst>
                    <a:ext uri="{FF2B5EF4-FFF2-40B4-BE49-F238E27FC236}">
                      <a16:creationId xmlns:a16="http://schemas.microsoft.com/office/drawing/2014/main" id="{73D98490-6E2D-E48E-8CC5-B616BA9BF9B5}"/>
                    </a:ext>
                  </a:extLst>
                </p:cNvPr>
                <p:cNvPicPr/>
                <p:nvPr/>
              </p:nvPicPr>
              <p:blipFill>
                <a:blip r:embed="rId30"/>
                <a:stretch>
                  <a:fillRect/>
                </a:stretch>
              </p:blipFill>
              <p:spPr>
                <a:xfrm>
                  <a:off x="9705207" y="1377622"/>
                  <a:ext cx="3175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7" name="Freihand 26">
                  <a:extLst>
                    <a:ext uri="{FF2B5EF4-FFF2-40B4-BE49-F238E27FC236}">
                      <a16:creationId xmlns:a16="http://schemas.microsoft.com/office/drawing/2014/main" id="{0761D24C-EFB3-C270-28AB-96D06DECDDB5}"/>
                    </a:ext>
                  </a:extLst>
                </p14:cNvPr>
                <p14:cNvContentPartPr/>
                <p14:nvPr/>
              </p14:nvContentPartPr>
              <p14:xfrm>
                <a:off x="8749407" y="2139742"/>
                <a:ext cx="159120" cy="274680"/>
              </p14:xfrm>
            </p:contentPart>
          </mc:Choice>
          <mc:Fallback>
            <p:pic>
              <p:nvPicPr>
                <p:cNvPr id="27" name="Freihand 26">
                  <a:extLst>
                    <a:ext uri="{FF2B5EF4-FFF2-40B4-BE49-F238E27FC236}">
                      <a16:creationId xmlns:a16="http://schemas.microsoft.com/office/drawing/2014/main" id="{0761D24C-EFB3-C270-28AB-96D06DECDDB5}"/>
                    </a:ext>
                  </a:extLst>
                </p:cNvPr>
                <p:cNvPicPr/>
                <p:nvPr/>
              </p:nvPicPr>
              <p:blipFill>
                <a:blip r:embed="rId32"/>
                <a:stretch>
                  <a:fillRect/>
                </a:stretch>
              </p:blipFill>
              <p:spPr>
                <a:xfrm>
                  <a:off x="8745087" y="2135422"/>
                  <a:ext cx="16776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8" name="Freihand 27">
                  <a:extLst>
                    <a:ext uri="{FF2B5EF4-FFF2-40B4-BE49-F238E27FC236}">
                      <a16:creationId xmlns:a16="http://schemas.microsoft.com/office/drawing/2014/main" id="{B40CCD83-9989-D38D-6195-F724E64D3C71}"/>
                    </a:ext>
                  </a:extLst>
                </p14:cNvPr>
                <p14:cNvContentPartPr/>
                <p14:nvPr/>
              </p14:nvContentPartPr>
              <p14:xfrm>
                <a:off x="8785767" y="2115982"/>
                <a:ext cx="399600" cy="194040"/>
              </p14:xfrm>
            </p:contentPart>
          </mc:Choice>
          <mc:Fallback>
            <p:pic>
              <p:nvPicPr>
                <p:cNvPr id="28" name="Freihand 27">
                  <a:extLst>
                    <a:ext uri="{FF2B5EF4-FFF2-40B4-BE49-F238E27FC236}">
                      <a16:creationId xmlns:a16="http://schemas.microsoft.com/office/drawing/2014/main" id="{B40CCD83-9989-D38D-6195-F724E64D3C71}"/>
                    </a:ext>
                  </a:extLst>
                </p:cNvPr>
                <p:cNvPicPr/>
                <p:nvPr/>
              </p:nvPicPr>
              <p:blipFill>
                <a:blip r:embed="rId34"/>
                <a:stretch>
                  <a:fillRect/>
                </a:stretch>
              </p:blipFill>
              <p:spPr>
                <a:xfrm>
                  <a:off x="8781447" y="2111662"/>
                  <a:ext cx="4082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9" name="Freihand 28">
                  <a:extLst>
                    <a:ext uri="{FF2B5EF4-FFF2-40B4-BE49-F238E27FC236}">
                      <a16:creationId xmlns:a16="http://schemas.microsoft.com/office/drawing/2014/main" id="{03D9EA98-BF75-CFE0-A763-7066BA9E6415}"/>
                    </a:ext>
                  </a:extLst>
                </p14:cNvPr>
                <p14:cNvContentPartPr/>
                <p14:nvPr/>
              </p14:nvContentPartPr>
              <p14:xfrm>
                <a:off x="9388047" y="2105182"/>
                <a:ext cx="194400" cy="70920"/>
              </p14:xfrm>
            </p:contentPart>
          </mc:Choice>
          <mc:Fallback>
            <p:pic>
              <p:nvPicPr>
                <p:cNvPr id="29" name="Freihand 28">
                  <a:extLst>
                    <a:ext uri="{FF2B5EF4-FFF2-40B4-BE49-F238E27FC236}">
                      <a16:creationId xmlns:a16="http://schemas.microsoft.com/office/drawing/2014/main" id="{03D9EA98-BF75-CFE0-A763-7066BA9E6415}"/>
                    </a:ext>
                  </a:extLst>
                </p:cNvPr>
                <p:cNvPicPr/>
                <p:nvPr/>
              </p:nvPicPr>
              <p:blipFill>
                <a:blip r:embed="rId36"/>
                <a:stretch>
                  <a:fillRect/>
                </a:stretch>
              </p:blipFill>
              <p:spPr>
                <a:xfrm>
                  <a:off x="9383727" y="2100862"/>
                  <a:ext cx="2030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0" name="Freihand 29">
                  <a:extLst>
                    <a:ext uri="{FF2B5EF4-FFF2-40B4-BE49-F238E27FC236}">
                      <a16:creationId xmlns:a16="http://schemas.microsoft.com/office/drawing/2014/main" id="{039D6696-4A0D-ADCB-099D-96BAF36AE36D}"/>
                    </a:ext>
                  </a:extLst>
                </p14:cNvPr>
                <p14:cNvContentPartPr/>
                <p14:nvPr/>
              </p14:nvContentPartPr>
              <p14:xfrm>
                <a:off x="9746607" y="1885582"/>
                <a:ext cx="178920" cy="255960"/>
              </p14:xfrm>
            </p:contentPart>
          </mc:Choice>
          <mc:Fallback>
            <p:pic>
              <p:nvPicPr>
                <p:cNvPr id="30" name="Freihand 29">
                  <a:extLst>
                    <a:ext uri="{FF2B5EF4-FFF2-40B4-BE49-F238E27FC236}">
                      <a16:creationId xmlns:a16="http://schemas.microsoft.com/office/drawing/2014/main" id="{039D6696-4A0D-ADCB-099D-96BAF36AE36D}"/>
                    </a:ext>
                  </a:extLst>
                </p:cNvPr>
                <p:cNvPicPr/>
                <p:nvPr/>
              </p:nvPicPr>
              <p:blipFill>
                <a:blip r:embed="rId38"/>
                <a:stretch>
                  <a:fillRect/>
                </a:stretch>
              </p:blipFill>
              <p:spPr>
                <a:xfrm>
                  <a:off x="9742287" y="1881262"/>
                  <a:ext cx="18756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1" name="Freihand 30">
                  <a:extLst>
                    <a:ext uri="{FF2B5EF4-FFF2-40B4-BE49-F238E27FC236}">
                      <a16:creationId xmlns:a16="http://schemas.microsoft.com/office/drawing/2014/main" id="{E5B5E3E1-BC93-A23A-CCB7-E9571E60211C}"/>
                    </a:ext>
                  </a:extLst>
                </p14:cNvPr>
                <p14:cNvContentPartPr/>
                <p14:nvPr/>
              </p14:nvContentPartPr>
              <p14:xfrm>
                <a:off x="9832647" y="1836622"/>
                <a:ext cx="875880" cy="307800"/>
              </p14:xfrm>
            </p:contentPart>
          </mc:Choice>
          <mc:Fallback>
            <p:pic>
              <p:nvPicPr>
                <p:cNvPr id="31" name="Freihand 30">
                  <a:extLst>
                    <a:ext uri="{FF2B5EF4-FFF2-40B4-BE49-F238E27FC236}">
                      <a16:creationId xmlns:a16="http://schemas.microsoft.com/office/drawing/2014/main" id="{E5B5E3E1-BC93-A23A-CCB7-E9571E60211C}"/>
                    </a:ext>
                  </a:extLst>
                </p:cNvPr>
                <p:cNvPicPr/>
                <p:nvPr/>
              </p:nvPicPr>
              <p:blipFill>
                <a:blip r:embed="rId40"/>
                <a:stretch>
                  <a:fillRect/>
                </a:stretch>
              </p:blipFill>
              <p:spPr>
                <a:xfrm>
                  <a:off x="9828327" y="1832302"/>
                  <a:ext cx="884520" cy="316440"/>
                </a:xfrm>
                <a:prstGeom prst="rect">
                  <a:avLst/>
                </a:prstGeom>
              </p:spPr>
            </p:pic>
          </mc:Fallback>
        </mc:AlternateContent>
      </p:grpSp>
    </p:spTree>
    <p:extLst>
      <p:ext uri="{BB962C8B-B14F-4D97-AF65-F5344CB8AC3E}">
        <p14:creationId xmlns:p14="http://schemas.microsoft.com/office/powerpoint/2010/main" val="81705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3984172" y="0"/>
            <a:ext cx="42672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Die Aggregierte Nachfrage</a:t>
            </a:r>
          </a:p>
        </p:txBody>
      </p:sp>
      <mc:AlternateContent xmlns:mc="http://schemas.openxmlformats.org/markup-compatibility/2006" xmlns:a14="http://schemas.microsoft.com/office/drawing/2010/main">
        <mc:Choice Requires="a14">
          <p:sp>
            <p:nvSpPr>
              <p:cNvPr id="6" name="Textfeld 5"/>
              <p:cNvSpPr txBox="1"/>
              <p:nvPr/>
            </p:nvSpPr>
            <p:spPr>
              <a:xfrm>
                <a:off x="253557" y="425518"/>
                <a:ext cx="11582400" cy="5934217"/>
              </a:xfrm>
              <a:prstGeom prst="rect">
                <a:avLst/>
              </a:prstGeom>
              <a:noFill/>
              <a:ln>
                <a:noFill/>
              </a:ln>
            </p:spPr>
            <p:txBody>
              <a:bodyPr vert="horz" wrap="square" lIns="81646" tIns="40823" rIns="81646" bIns="40823" anchorCtr="0" compatLnSpc="0">
                <a:noAutofit/>
              </a:bodyPr>
              <a:lstStyle/>
              <a:p>
                <a:r>
                  <a:rPr lang="de-DE" sz="1996" dirty="0"/>
                  <a:t>Die aggregierte Nachfrage leitet sich aus den Gleichgewichtsbedingungen für Güter-, Geldmärkte aus dem      IS-LM-Modell ab:</a:t>
                </a:r>
              </a:p>
              <a:p>
                <a:endParaRPr lang="de-DE" sz="1996" dirty="0"/>
              </a:p>
              <a:p>
                <a:r>
                  <a:rPr lang="de-DE" sz="2000" dirty="0">
                    <a:solidFill>
                      <a:srgbClr val="000000"/>
                    </a:solidFill>
                  </a:rPr>
                  <a:t>Y=Y</a:t>
                </a:r>
                <a:r>
                  <a:rPr lang="de-DE" sz="2000" baseline="30000" dirty="0">
                    <a:solidFill>
                      <a:srgbClr val="000000"/>
                    </a:solidFill>
                  </a:rPr>
                  <a:t>D</a:t>
                </a:r>
                <a:r>
                  <a:rPr lang="de-DE" sz="2000" dirty="0">
                    <a:solidFill>
                      <a:srgbClr val="000000"/>
                    </a:solidFill>
                  </a:rPr>
                  <a:t>=C</a:t>
                </a:r>
                <a:r>
                  <a:rPr lang="de-DE" sz="2000" baseline="-25000" dirty="0">
                    <a:solidFill>
                      <a:srgbClr val="000000"/>
                    </a:solidFill>
                  </a:rPr>
                  <a:t>0</a:t>
                </a:r>
                <a:r>
                  <a:rPr lang="de-DE" sz="2000" dirty="0">
                    <a:solidFill>
                      <a:srgbClr val="000000"/>
                    </a:solidFill>
                  </a:rPr>
                  <a:t>+c</a:t>
                </a:r>
                <a:r>
                  <a:rPr lang="de-DE" sz="2000" baseline="-25000" dirty="0">
                    <a:solidFill>
                      <a:srgbClr val="000000"/>
                    </a:solidFill>
                  </a:rPr>
                  <a:t>y</a:t>
                </a:r>
                <a:r>
                  <a:rPr lang="de-DE" sz="2000" dirty="0">
                    <a:solidFill>
                      <a:srgbClr val="000000"/>
                    </a:solidFill>
                  </a:rPr>
                  <a:t>Y+</a:t>
                </a:r>
                <a:r>
                  <a:rPr lang="pt-BR" sz="2000" dirty="0"/>
                  <a:t> I</a:t>
                </a:r>
                <a:r>
                  <a:rPr lang="pt-BR" sz="2000" baseline="-25000" dirty="0"/>
                  <a:t>0</a:t>
                </a:r>
                <a:r>
                  <a:rPr lang="pt-BR" sz="2000" dirty="0"/>
                  <a:t>+i</a:t>
                </a:r>
                <a:r>
                  <a:rPr lang="pt-BR" sz="2000" baseline="-25000" dirty="0"/>
                  <a:t>i</a:t>
                </a:r>
                <a:r>
                  <a:rPr lang="pt-BR" sz="2000" dirty="0"/>
                  <a:t>∙i </a:t>
                </a:r>
                <a:r>
                  <a:rPr lang="de-DE" sz="2000" dirty="0">
                    <a:solidFill>
                      <a:srgbClr val="000000"/>
                    </a:solidFill>
                  </a:rPr>
                  <a:t>+G	(</a:t>
                </a:r>
                <a:r>
                  <a:rPr lang="pt-BR" sz="2000" dirty="0"/>
                  <a:t>i</a:t>
                </a:r>
                <a:r>
                  <a:rPr lang="pt-BR" sz="2000" baseline="-25000" dirty="0"/>
                  <a:t>i</a:t>
                </a:r>
                <a:r>
                  <a:rPr lang="pt-BR" sz="2000" dirty="0"/>
                  <a:t>&lt;0</a:t>
                </a:r>
                <a:r>
                  <a:rPr lang="de-DE" sz="2000" dirty="0">
                    <a:solidFill>
                      <a:srgbClr val="000000"/>
                    </a:solidFill>
                  </a:rPr>
                  <a:t>) Gütermarkt</a:t>
                </a:r>
              </a:p>
              <a:p>
                <a:endParaRPr lang="de-DE" sz="2000" dirty="0">
                  <a:solidFill>
                    <a:srgbClr val="000000"/>
                  </a:solidFill>
                </a:endParaRPr>
              </a:p>
              <a:p>
                <a14:m>
                  <m:oMath xmlns:m="http://schemas.openxmlformats.org/officeDocument/2006/math">
                    <m:r>
                      <a:rPr lang="de-DE" sz="2000" b="0" i="1" kern="0" smtClean="0">
                        <a:solidFill>
                          <a:sysClr val="windowText" lastClr="000000"/>
                        </a:solidFill>
                        <a:latin typeface="Cambria Math" panose="02040503050406030204" pitchFamily="18" charset="0"/>
                      </a:rPr>
                      <m:t>𝑚</m:t>
                    </m:r>
                    <m:r>
                      <a:rPr lang="de-DE" sz="2000" b="0" i="1" kern="0" smtClean="0">
                        <a:solidFill>
                          <a:sysClr val="windowText" lastClr="000000"/>
                        </a:solidFill>
                        <a:latin typeface="Cambria Math" panose="02040503050406030204" pitchFamily="18" charset="0"/>
                      </a:rPr>
                      <m:t>=</m:t>
                    </m:r>
                    <m:f>
                      <m:fPr>
                        <m:ctrlPr>
                          <a:rPr lang="en-US" sz="2000" i="1" kern="0">
                            <a:solidFill>
                              <a:sysClr val="windowText" lastClr="000000"/>
                            </a:solidFill>
                            <a:latin typeface="Cambria Math" panose="02040503050406030204" pitchFamily="18" charset="0"/>
                          </a:rPr>
                        </m:ctrlPr>
                      </m:fPr>
                      <m:num>
                        <m:r>
                          <a:rPr lang="de-DE" sz="2000" i="1" kern="0">
                            <a:solidFill>
                              <a:sysClr val="windowText" lastClr="000000"/>
                            </a:solidFill>
                            <a:latin typeface="Cambria Math" panose="02040503050406030204" pitchFamily="18" charset="0"/>
                          </a:rPr>
                          <m:t>𝑀</m:t>
                        </m:r>
                      </m:num>
                      <m:den>
                        <m:r>
                          <a:rPr lang="de-DE" sz="2000" i="1" kern="0">
                            <a:solidFill>
                              <a:sysClr val="windowText" lastClr="000000"/>
                            </a:solidFill>
                            <a:latin typeface="Cambria Math" panose="02040503050406030204" pitchFamily="18" charset="0"/>
                          </a:rPr>
                          <m:t>𝑝</m:t>
                        </m:r>
                      </m:den>
                    </m:f>
                  </m:oMath>
                </a14:m>
                <a:r>
                  <a:rPr lang="de-DE" sz="2000" dirty="0">
                    <a:latin typeface="Times New Roman" panose="02020603050405020304" pitchFamily="18" charset="0"/>
                    <a:cs typeface="Times New Roman" panose="02020603050405020304" pitchFamily="18" charset="0"/>
                  </a:rPr>
                  <a:t>=L(Y,i)=</a:t>
                </a:r>
                <a:r>
                  <a:rPr lang="de-DE" sz="2000" dirty="0" err="1">
                    <a:latin typeface="Times New Roman" panose="02020603050405020304" pitchFamily="18" charset="0"/>
                    <a:cs typeface="Times New Roman" panose="02020603050405020304" pitchFamily="18" charset="0"/>
                  </a:rPr>
                  <a:t>l</a:t>
                </a:r>
                <a:r>
                  <a:rPr lang="de-DE" sz="2000" baseline="-25000" dirty="0" err="1">
                    <a:latin typeface="Times New Roman" panose="02020603050405020304" pitchFamily="18" charset="0"/>
                    <a:cs typeface="Times New Roman" panose="02020603050405020304" pitchFamily="18" charset="0"/>
                  </a:rPr>
                  <a:t>y</a:t>
                </a:r>
                <a:r>
                  <a:rPr lang="de-DE" sz="2000" dirty="0" err="1">
                    <a:latin typeface="Times New Roman" panose="02020603050405020304" pitchFamily="18" charset="0"/>
                    <a:cs typeface="Times New Roman" panose="02020603050405020304" pitchFamily="18" charset="0"/>
                  </a:rPr>
                  <a:t>∙Y+l</a:t>
                </a:r>
                <a:r>
                  <a:rPr lang="de-DE" sz="2000" baseline="-25000" dirty="0" err="1">
                    <a:latin typeface="Times New Roman" panose="02020603050405020304" pitchFamily="18" charset="0"/>
                    <a:cs typeface="Times New Roman" panose="02020603050405020304" pitchFamily="18" charset="0"/>
                  </a:rPr>
                  <a:t>i</a:t>
                </a:r>
                <a:r>
                  <a:rPr lang="de-DE" sz="2000" dirty="0" err="1">
                    <a:latin typeface="Times New Roman" panose="02020603050405020304" pitchFamily="18" charset="0"/>
                    <a:cs typeface="Times New Roman" panose="02020603050405020304" pitchFamily="18" charset="0"/>
                  </a:rPr>
                  <a:t>∙i</a:t>
                </a:r>
                <a:r>
                  <a:rPr lang="de-DE" sz="2000" dirty="0">
                    <a:latin typeface="Times New Roman" panose="02020603050405020304" pitchFamily="18" charset="0"/>
                    <a:cs typeface="Times New Roman" panose="02020603050405020304" pitchFamily="18" charset="0"/>
                  </a:rPr>
                  <a:t>	</a:t>
                </a:r>
                <a:r>
                  <a:rPr lang="de-DE" sz="2000" dirty="0">
                    <a:solidFill>
                      <a:srgbClr val="000000"/>
                    </a:solidFill>
                  </a:rPr>
                  <a:t> (l</a:t>
                </a:r>
                <a:r>
                  <a:rPr lang="pt-BR" sz="2000" baseline="-25000" dirty="0"/>
                  <a:t>i</a:t>
                </a:r>
                <a:r>
                  <a:rPr lang="pt-BR" sz="2000" dirty="0"/>
                  <a:t>&lt;0</a:t>
                </a:r>
                <a:r>
                  <a:rPr lang="de-DE" sz="2000" dirty="0">
                    <a:solidFill>
                      <a:srgbClr val="000000"/>
                    </a:solidFill>
                  </a:rPr>
                  <a:t>) </a:t>
                </a:r>
                <a:r>
                  <a:rPr lang="de-DE" sz="2000" dirty="0">
                    <a:latin typeface="Times New Roman" panose="02020603050405020304" pitchFamily="18" charset="0"/>
                    <a:cs typeface="Times New Roman" panose="02020603050405020304" pitchFamily="18" charset="0"/>
                  </a:rPr>
                  <a:t>Geldmarkt</a:t>
                </a:r>
                <a:endParaRPr lang="de-DE" sz="2000" dirty="0"/>
              </a:p>
              <a:p>
                <a:endParaRPr lang="de-DE" sz="1996" dirty="0"/>
              </a:p>
              <a:p>
                <a:endParaRPr lang="de-DE" sz="1996" dirty="0"/>
              </a:p>
              <a:p>
                <a:r>
                  <a:rPr lang="de-DE" sz="1996" dirty="0"/>
                  <a:t>Jetzt kann sich aber das Preisniveau p ändern. Steigt das Preisniveau p, so sinkt die reale Geldmenge m, damit verschiebt sich die LM-Kurve nach links und der Schnittpunkt zwischen IS-LM (das simultane Gleichgewicht auf Güter- und Geldmarkt) wandert nach links, d.h. das Einkommen Y sinkt. Damit ergibt sich eine im Preis p sinkende aggregierte Nachfrage:</a:t>
                </a:r>
              </a:p>
              <a:p>
                <a:endParaRPr lang="de-DE" sz="1996" dirty="0"/>
              </a:p>
              <a:p>
                <a:endParaRPr lang="de-DE" sz="1996" dirty="0"/>
              </a:p>
              <a:p>
                <a:endParaRPr lang="de-DE" sz="1996" dirty="0"/>
              </a:p>
              <a:p>
                <a:pPr algn="ctr"/>
                <a:r>
                  <a:rPr lang="de-DE" sz="1996" dirty="0"/>
                  <a:t>Aggregierte Nachfrage AD:		 </a:t>
                </a:r>
                <a14:m>
                  <m:oMath xmlns:m="http://schemas.openxmlformats.org/officeDocument/2006/math">
                    <m:sSup>
                      <m:sSupPr>
                        <m:ctrlPr>
                          <a:rPr lang="de-DE" sz="1996" i="1">
                            <a:latin typeface="Cambria Math" panose="02040503050406030204" pitchFamily="18" charset="0"/>
                          </a:rPr>
                        </m:ctrlPr>
                      </m:sSupPr>
                      <m:e>
                        <m:r>
                          <a:rPr lang="de-DE" sz="1996" i="1">
                            <a:latin typeface="Cambria Math" panose="02040503050406030204" pitchFamily="18" charset="0"/>
                          </a:rPr>
                          <m:t>𝑌</m:t>
                        </m:r>
                      </m:e>
                      <m:sup>
                        <m:r>
                          <a:rPr lang="de-DE" sz="1996" b="0" i="1" smtClean="0">
                            <a:latin typeface="Cambria Math" panose="02040503050406030204" pitchFamily="18" charset="0"/>
                          </a:rPr>
                          <m:t>𝐷</m:t>
                        </m:r>
                      </m:sup>
                    </m:sSup>
                    <m:r>
                      <a:rPr lang="de-DE" sz="1996" i="1">
                        <a:latin typeface="Cambria Math" panose="02040503050406030204" pitchFamily="18" charset="0"/>
                      </a:rPr>
                      <m:t>(</m:t>
                    </m:r>
                    <m:limUpp>
                      <m:limUppPr>
                        <m:ctrlPr>
                          <a:rPr lang="de-DE" sz="1996" i="1">
                            <a:latin typeface="Cambria Math" panose="02040503050406030204" pitchFamily="18" charset="0"/>
                          </a:rPr>
                        </m:ctrlPr>
                      </m:limUppPr>
                      <m:e>
                        <m:groupChr>
                          <m:groupChrPr>
                            <m:chr m:val="⏞"/>
                            <m:pos m:val="top"/>
                            <m:vertJc m:val="bot"/>
                            <m:ctrlPr>
                              <a:rPr lang="de-DE" sz="1996" i="1">
                                <a:latin typeface="Cambria Math" panose="02040503050406030204" pitchFamily="18" charset="0"/>
                              </a:rPr>
                            </m:ctrlPr>
                          </m:groupChrPr>
                          <m:e>
                            <m:r>
                              <m:rPr>
                                <m:brk/>
                              </m:rPr>
                              <a:rPr lang="de-DE" sz="1996" i="1">
                                <a:latin typeface="Cambria Math" panose="02040503050406030204" pitchFamily="18" charset="0"/>
                              </a:rPr>
                              <m:t>𝑝</m:t>
                            </m:r>
                          </m:e>
                        </m:groupChr>
                      </m:e>
                      <m:lim>
                        <m:r>
                          <a:rPr lang="de-DE" sz="1996" b="0" i="1" smtClean="0">
                            <a:latin typeface="Cambria Math" panose="02040503050406030204" pitchFamily="18" charset="0"/>
                          </a:rPr>
                          <m:t>−</m:t>
                        </m:r>
                      </m:lim>
                    </m:limUpp>
                    <m:r>
                      <a:rPr lang="de-DE" sz="1996" i="1">
                        <a:latin typeface="Cambria Math" panose="02040503050406030204" pitchFamily="18" charset="0"/>
                      </a:rPr>
                      <m:t>)</m:t>
                    </m:r>
                  </m:oMath>
                </a14:m>
                <a:endParaRPr lang="de-DE" sz="1996" dirty="0"/>
              </a:p>
              <a:p>
                <a:endParaRPr lang="de-DE" sz="1996" dirty="0"/>
              </a:p>
              <a:p>
                <a:r>
                  <a:rPr lang="de-DE" sz="1996" dirty="0"/>
                  <a:t>  </a:t>
                </a:r>
              </a:p>
            </p:txBody>
          </p:sp>
        </mc:Choice>
        <mc:Fallback xmlns="">
          <p:sp>
            <p:nvSpPr>
              <p:cNvPr id="6" name="Textfeld 5"/>
              <p:cNvSpPr txBox="1">
                <a:spLocks noRot="1" noChangeAspect="1" noMove="1" noResize="1" noEditPoints="1" noAdjustHandles="1" noChangeArrowheads="1" noChangeShapeType="1" noTextEdit="1"/>
              </p:cNvSpPr>
              <p:nvPr/>
            </p:nvSpPr>
            <p:spPr>
              <a:xfrm>
                <a:off x="253557" y="425518"/>
                <a:ext cx="11582400" cy="5934217"/>
              </a:xfrm>
              <a:prstGeom prst="rect">
                <a:avLst/>
              </a:prstGeom>
              <a:blipFill>
                <a:blip r:embed="rId3"/>
                <a:stretch>
                  <a:fillRect l="-684" t="-719" r="-316"/>
                </a:stretch>
              </a:blipFill>
              <a:ln>
                <a:noFill/>
              </a:ln>
            </p:spPr>
            <p:txBody>
              <a:bodyPr/>
              <a:lstStyle/>
              <a:p>
                <a:r>
                  <a:rPr lang="de-DE">
                    <a:noFill/>
                  </a:rPr>
                  <a:t> </a:t>
                </a:r>
              </a:p>
            </p:txBody>
          </p:sp>
        </mc:Fallback>
      </mc:AlternateContent>
      <p:sp>
        <p:nvSpPr>
          <p:cNvPr id="7" name="Rechteck 6">
            <a:extLst>
              <a:ext uri="{FF2B5EF4-FFF2-40B4-BE49-F238E27FC236}">
                <a16:creationId xmlns:a16="http://schemas.microsoft.com/office/drawing/2014/main" id="{F6B8333B-9139-41F4-8C88-011F8731EC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7C5C16F2-58F1-E152-82B1-6D3F90C1EF85}"/>
                  </a:ext>
                </a:extLst>
              </p14:cNvPr>
              <p14:cNvContentPartPr/>
              <p14:nvPr/>
            </p14:nvContentPartPr>
            <p14:xfrm>
              <a:off x="356007" y="1722829"/>
              <a:ext cx="2302560" cy="135000"/>
            </p14:xfrm>
          </p:contentPart>
        </mc:Choice>
        <mc:Fallback>
          <p:pic>
            <p:nvPicPr>
              <p:cNvPr id="2" name="Freihand 1">
                <a:extLst>
                  <a:ext uri="{FF2B5EF4-FFF2-40B4-BE49-F238E27FC236}">
                    <a16:creationId xmlns:a16="http://schemas.microsoft.com/office/drawing/2014/main" id="{7C5C16F2-58F1-E152-82B1-6D3F90C1EF85}"/>
                  </a:ext>
                </a:extLst>
              </p:cNvPr>
              <p:cNvPicPr/>
              <p:nvPr/>
            </p:nvPicPr>
            <p:blipFill>
              <a:blip r:embed="rId5"/>
              <a:stretch>
                <a:fillRect/>
              </a:stretch>
            </p:blipFill>
            <p:spPr>
              <a:xfrm>
                <a:off x="351687" y="1718509"/>
                <a:ext cx="23112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07D4C8B3-5896-D58E-0224-549B00B03DF2}"/>
                  </a:ext>
                </a:extLst>
              </p14:cNvPr>
              <p14:cNvContentPartPr/>
              <p14:nvPr/>
            </p14:nvContentPartPr>
            <p14:xfrm>
              <a:off x="432687" y="2534989"/>
              <a:ext cx="2340360" cy="39960"/>
            </p14:xfrm>
          </p:contentPart>
        </mc:Choice>
        <mc:Fallback>
          <p:pic>
            <p:nvPicPr>
              <p:cNvPr id="3" name="Freihand 2">
                <a:extLst>
                  <a:ext uri="{FF2B5EF4-FFF2-40B4-BE49-F238E27FC236}">
                    <a16:creationId xmlns:a16="http://schemas.microsoft.com/office/drawing/2014/main" id="{07D4C8B3-5896-D58E-0224-549B00B03DF2}"/>
                  </a:ext>
                </a:extLst>
              </p:cNvPr>
              <p:cNvPicPr/>
              <p:nvPr/>
            </p:nvPicPr>
            <p:blipFill>
              <a:blip r:embed="rId7"/>
              <a:stretch>
                <a:fillRect/>
              </a:stretch>
            </p:blipFill>
            <p:spPr>
              <a:xfrm>
                <a:off x="428367" y="2530669"/>
                <a:ext cx="2349000" cy="48600"/>
              </a:xfrm>
              <a:prstGeom prst="rect">
                <a:avLst/>
              </a:prstGeom>
            </p:spPr>
          </p:pic>
        </mc:Fallback>
      </mc:AlternateContent>
      <p:grpSp>
        <p:nvGrpSpPr>
          <p:cNvPr id="11" name="Gruppieren 10">
            <a:extLst>
              <a:ext uri="{FF2B5EF4-FFF2-40B4-BE49-F238E27FC236}">
                <a16:creationId xmlns:a16="http://schemas.microsoft.com/office/drawing/2014/main" id="{833D9ACC-03B9-973D-2904-DDEC45DB336E}"/>
              </a:ext>
            </a:extLst>
          </p:cNvPr>
          <p:cNvGrpSpPr/>
          <p:nvPr/>
        </p:nvGrpSpPr>
        <p:grpSpPr>
          <a:xfrm>
            <a:off x="5395287" y="1403869"/>
            <a:ext cx="239760" cy="190440"/>
            <a:chOff x="5395287" y="1403869"/>
            <a:chExt cx="239760" cy="190440"/>
          </a:xfrm>
        </p:grpSpPr>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EFA5493A-8623-8560-ED7F-8790D02B3DE2}"/>
                    </a:ext>
                  </a:extLst>
                </p14:cNvPr>
                <p14:cNvContentPartPr/>
                <p14:nvPr/>
              </p14:nvContentPartPr>
              <p14:xfrm>
                <a:off x="5395287" y="1403869"/>
                <a:ext cx="38160" cy="185040"/>
              </p14:xfrm>
            </p:contentPart>
          </mc:Choice>
          <mc:Fallback>
            <p:pic>
              <p:nvPicPr>
                <p:cNvPr id="4" name="Freihand 3">
                  <a:extLst>
                    <a:ext uri="{FF2B5EF4-FFF2-40B4-BE49-F238E27FC236}">
                      <a16:creationId xmlns:a16="http://schemas.microsoft.com/office/drawing/2014/main" id="{EFA5493A-8623-8560-ED7F-8790D02B3DE2}"/>
                    </a:ext>
                  </a:extLst>
                </p:cNvPr>
                <p:cNvPicPr/>
                <p:nvPr/>
              </p:nvPicPr>
              <p:blipFill>
                <a:blip r:embed="rId9"/>
                <a:stretch>
                  <a:fillRect/>
                </a:stretch>
              </p:blipFill>
              <p:spPr>
                <a:xfrm>
                  <a:off x="5390967" y="1399549"/>
                  <a:ext cx="468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Freihand 4">
                  <a:extLst>
                    <a:ext uri="{FF2B5EF4-FFF2-40B4-BE49-F238E27FC236}">
                      <a16:creationId xmlns:a16="http://schemas.microsoft.com/office/drawing/2014/main" id="{CCB4F927-84D7-453A-9C7A-F313DA69D3CC}"/>
                    </a:ext>
                  </a:extLst>
                </p14:cNvPr>
                <p14:cNvContentPartPr/>
                <p14:nvPr/>
              </p14:nvContentPartPr>
              <p14:xfrm>
                <a:off x="5498247" y="1411789"/>
                <a:ext cx="136800" cy="182520"/>
              </p14:xfrm>
            </p:contentPart>
          </mc:Choice>
          <mc:Fallback>
            <p:pic>
              <p:nvPicPr>
                <p:cNvPr id="5" name="Freihand 4">
                  <a:extLst>
                    <a:ext uri="{FF2B5EF4-FFF2-40B4-BE49-F238E27FC236}">
                      <a16:creationId xmlns:a16="http://schemas.microsoft.com/office/drawing/2014/main" id="{CCB4F927-84D7-453A-9C7A-F313DA69D3CC}"/>
                    </a:ext>
                  </a:extLst>
                </p:cNvPr>
                <p:cNvPicPr/>
                <p:nvPr/>
              </p:nvPicPr>
              <p:blipFill>
                <a:blip r:embed="rId11"/>
                <a:stretch>
                  <a:fillRect/>
                </a:stretch>
              </p:blipFill>
              <p:spPr>
                <a:xfrm>
                  <a:off x="5493927" y="1407469"/>
                  <a:ext cx="145440" cy="191160"/>
                </a:xfrm>
                <a:prstGeom prst="rect">
                  <a:avLst/>
                </a:prstGeom>
              </p:spPr>
            </p:pic>
          </mc:Fallback>
        </mc:AlternateContent>
      </p:grpSp>
      <p:grpSp>
        <p:nvGrpSpPr>
          <p:cNvPr id="10" name="Gruppieren 9">
            <a:extLst>
              <a:ext uri="{FF2B5EF4-FFF2-40B4-BE49-F238E27FC236}">
                <a16:creationId xmlns:a16="http://schemas.microsoft.com/office/drawing/2014/main" id="{AC821518-6D96-26B4-FE2F-B49E984EB7D3}"/>
              </a:ext>
            </a:extLst>
          </p:cNvPr>
          <p:cNvGrpSpPr/>
          <p:nvPr/>
        </p:nvGrpSpPr>
        <p:grpSpPr>
          <a:xfrm>
            <a:off x="5230407" y="2111629"/>
            <a:ext cx="462960" cy="244800"/>
            <a:chOff x="5230407" y="2111629"/>
            <a:chExt cx="462960" cy="244800"/>
          </a:xfrm>
        </p:grpSpPr>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F0AA8517-7B76-1E51-FEC8-E168654B3140}"/>
                    </a:ext>
                  </a:extLst>
                </p14:cNvPr>
                <p14:cNvContentPartPr/>
                <p14:nvPr/>
              </p14:nvContentPartPr>
              <p14:xfrm>
                <a:off x="5230407" y="2117029"/>
                <a:ext cx="70560" cy="239400"/>
              </p14:xfrm>
            </p:contentPart>
          </mc:Choice>
          <mc:Fallback>
            <p:pic>
              <p:nvPicPr>
                <p:cNvPr id="8" name="Freihand 7">
                  <a:extLst>
                    <a:ext uri="{FF2B5EF4-FFF2-40B4-BE49-F238E27FC236}">
                      <a16:creationId xmlns:a16="http://schemas.microsoft.com/office/drawing/2014/main" id="{F0AA8517-7B76-1E51-FEC8-E168654B3140}"/>
                    </a:ext>
                  </a:extLst>
                </p:cNvPr>
                <p:cNvPicPr/>
                <p:nvPr/>
              </p:nvPicPr>
              <p:blipFill>
                <a:blip r:embed="rId13"/>
                <a:stretch>
                  <a:fillRect/>
                </a:stretch>
              </p:blipFill>
              <p:spPr>
                <a:xfrm>
                  <a:off x="5226087" y="2112709"/>
                  <a:ext cx="7920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E65AA01A-0408-300E-A893-B1AAFA698272}"/>
                    </a:ext>
                  </a:extLst>
                </p14:cNvPr>
                <p14:cNvContentPartPr/>
                <p14:nvPr/>
              </p14:nvContentPartPr>
              <p14:xfrm>
                <a:off x="5425527" y="2111629"/>
                <a:ext cx="267840" cy="229680"/>
              </p14:xfrm>
            </p:contentPart>
          </mc:Choice>
          <mc:Fallback>
            <p:pic>
              <p:nvPicPr>
                <p:cNvPr id="9" name="Freihand 8">
                  <a:extLst>
                    <a:ext uri="{FF2B5EF4-FFF2-40B4-BE49-F238E27FC236}">
                      <a16:creationId xmlns:a16="http://schemas.microsoft.com/office/drawing/2014/main" id="{E65AA01A-0408-300E-A893-B1AAFA698272}"/>
                    </a:ext>
                  </a:extLst>
                </p:cNvPr>
                <p:cNvPicPr/>
                <p:nvPr/>
              </p:nvPicPr>
              <p:blipFill>
                <a:blip r:embed="rId15"/>
                <a:stretch>
                  <a:fillRect/>
                </a:stretch>
              </p:blipFill>
              <p:spPr>
                <a:xfrm>
                  <a:off x="5421207" y="2107309"/>
                  <a:ext cx="276480" cy="238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53E0D34A-2BBA-F4D1-ED74-3F85FB683A35}"/>
                  </a:ext>
                </a:extLst>
              </p14:cNvPr>
              <p14:cNvContentPartPr/>
              <p14:nvPr/>
            </p14:nvContentPartPr>
            <p14:xfrm>
              <a:off x="6342807" y="1408909"/>
              <a:ext cx="156240" cy="739800"/>
            </p14:xfrm>
          </p:contentPart>
        </mc:Choice>
        <mc:Fallback>
          <p:pic>
            <p:nvPicPr>
              <p:cNvPr id="12" name="Freihand 11">
                <a:extLst>
                  <a:ext uri="{FF2B5EF4-FFF2-40B4-BE49-F238E27FC236}">
                    <a16:creationId xmlns:a16="http://schemas.microsoft.com/office/drawing/2014/main" id="{53E0D34A-2BBA-F4D1-ED74-3F85FB683A35}"/>
                  </a:ext>
                </a:extLst>
              </p:cNvPr>
              <p:cNvPicPr/>
              <p:nvPr/>
            </p:nvPicPr>
            <p:blipFill>
              <a:blip r:embed="rId17"/>
              <a:stretch>
                <a:fillRect/>
              </a:stretch>
            </p:blipFill>
            <p:spPr>
              <a:xfrm>
                <a:off x="6338487" y="1404589"/>
                <a:ext cx="164880" cy="748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3EB9148A-932B-12A5-277B-0F3AD7A599CB}"/>
                  </a:ext>
                </a:extLst>
              </p14:cNvPr>
              <p14:cNvContentPartPr/>
              <p14:nvPr/>
            </p14:nvContentPartPr>
            <p14:xfrm>
              <a:off x="6913767" y="1671709"/>
              <a:ext cx="264600" cy="37440"/>
            </p14:xfrm>
          </p:contentPart>
        </mc:Choice>
        <mc:Fallback>
          <p:pic>
            <p:nvPicPr>
              <p:cNvPr id="13" name="Freihand 12">
                <a:extLst>
                  <a:ext uri="{FF2B5EF4-FFF2-40B4-BE49-F238E27FC236}">
                    <a16:creationId xmlns:a16="http://schemas.microsoft.com/office/drawing/2014/main" id="{3EB9148A-932B-12A5-277B-0F3AD7A599CB}"/>
                  </a:ext>
                </a:extLst>
              </p:cNvPr>
              <p:cNvPicPr/>
              <p:nvPr/>
            </p:nvPicPr>
            <p:blipFill>
              <a:blip r:embed="rId19"/>
              <a:stretch>
                <a:fillRect/>
              </a:stretch>
            </p:blipFill>
            <p:spPr>
              <a:xfrm>
                <a:off x="6909447" y="1667389"/>
                <a:ext cx="27324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809B635F-5607-29FA-A96B-68983F7BCDD4}"/>
                  </a:ext>
                </a:extLst>
              </p14:cNvPr>
              <p14:cNvContentPartPr/>
              <p14:nvPr/>
            </p14:nvContentPartPr>
            <p14:xfrm>
              <a:off x="6972807" y="1601509"/>
              <a:ext cx="456480" cy="205560"/>
            </p14:xfrm>
          </p:contentPart>
        </mc:Choice>
        <mc:Fallback>
          <p:pic>
            <p:nvPicPr>
              <p:cNvPr id="14" name="Freihand 13">
                <a:extLst>
                  <a:ext uri="{FF2B5EF4-FFF2-40B4-BE49-F238E27FC236}">
                    <a16:creationId xmlns:a16="http://schemas.microsoft.com/office/drawing/2014/main" id="{809B635F-5607-29FA-A96B-68983F7BCDD4}"/>
                  </a:ext>
                </a:extLst>
              </p:cNvPr>
              <p:cNvPicPr/>
              <p:nvPr/>
            </p:nvPicPr>
            <p:blipFill>
              <a:blip r:embed="rId21"/>
              <a:stretch>
                <a:fillRect/>
              </a:stretch>
            </p:blipFill>
            <p:spPr>
              <a:xfrm>
                <a:off x="6968487" y="1597189"/>
                <a:ext cx="46512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072066C9-DBC3-A168-6F9E-B780DBCDB142}"/>
                  </a:ext>
                </a:extLst>
              </p14:cNvPr>
              <p14:cNvContentPartPr/>
              <p14:nvPr/>
            </p14:nvContentPartPr>
            <p14:xfrm>
              <a:off x="8124807" y="1175269"/>
              <a:ext cx="37800" cy="1015200"/>
            </p14:xfrm>
          </p:contentPart>
        </mc:Choice>
        <mc:Fallback>
          <p:pic>
            <p:nvPicPr>
              <p:cNvPr id="16" name="Freihand 15">
                <a:extLst>
                  <a:ext uri="{FF2B5EF4-FFF2-40B4-BE49-F238E27FC236}">
                    <a16:creationId xmlns:a16="http://schemas.microsoft.com/office/drawing/2014/main" id="{072066C9-DBC3-A168-6F9E-B780DBCDB142}"/>
                  </a:ext>
                </a:extLst>
              </p:cNvPr>
              <p:cNvPicPr/>
              <p:nvPr/>
            </p:nvPicPr>
            <p:blipFill>
              <a:blip r:embed="rId23"/>
              <a:stretch>
                <a:fillRect/>
              </a:stretch>
            </p:blipFill>
            <p:spPr>
              <a:xfrm>
                <a:off x="8120487" y="1170949"/>
                <a:ext cx="46440" cy="10238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2B0E8F54-AAAF-2FF5-F189-64D23B203866}"/>
                  </a:ext>
                </a:extLst>
              </p14:cNvPr>
              <p14:cNvContentPartPr/>
              <p14:nvPr/>
            </p14:nvContentPartPr>
            <p14:xfrm>
              <a:off x="7991247" y="1935229"/>
              <a:ext cx="2025360" cy="177840"/>
            </p14:xfrm>
          </p:contentPart>
        </mc:Choice>
        <mc:Fallback>
          <p:pic>
            <p:nvPicPr>
              <p:cNvPr id="17" name="Freihand 16">
                <a:extLst>
                  <a:ext uri="{FF2B5EF4-FFF2-40B4-BE49-F238E27FC236}">
                    <a16:creationId xmlns:a16="http://schemas.microsoft.com/office/drawing/2014/main" id="{2B0E8F54-AAAF-2FF5-F189-64D23B203866}"/>
                  </a:ext>
                </a:extLst>
              </p:cNvPr>
              <p:cNvPicPr/>
              <p:nvPr/>
            </p:nvPicPr>
            <p:blipFill>
              <a:blip r:embed="rId25"/>
              <a:stretch>
                <a:fillRect/>
              </a:stretch>
            </p:blipFill>
            <p:spPr>
              <a:xfrm>
                <a:off x="7986927" y="1930909"/>
                <a:ext cx="203400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068AE205-32C0-B626-76B2-7BC032C4C072}"/>
                  </a:ext>
                </a:extLst>
              </p14:cNvPr>
              <p14:cNvContentPartPr/>
              <p14:nvPr/>
            </p14:nvContentPartPr>
            <p14:xfrm>
              <a:off x="9905367" y="1883389"/>
              <a:ext cx="153360" cy="193680"/>
            </p14:xfrm>
          </p:contentPart>
        </mc:Choice>
        <mc:Fallback>
          <p:pic>
            <p:nvPicPr>
              <p:cNvPr id="18" name="Freihand 17">
                <a:extLst>
                  <a:ext uri="{FF2B5EF4-FFF2-40B4-BE49-F238E27FC236}">
                    <a16:creationId xmlns:a16="http://schemas.microsoft.com/office/drawing/2014/main" id="{068AE205-32C0-B626-76B2-7BC032C4C072}"/>
                  </a:ext>
                </a:extLst>
              </p:cNvPr>
              <p:cNvPicPr/>
              <p:nvPr/>
            </p:nvPicPr>
            <p:blipFill>
              <a:blip r:embed="rId27"/>
              <a:stretch>
                <a:fillRect/>
              </a:stretch>
            </p:blipFill>
            <p:spPr>
              <a:xfrm>
                <a:off x="9901047" y="1879069"/>
                <a:ext cx="16200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E900EF32-44A9-5ED1-328A-D56F544543E6}"/>
                  </a:ext>
                </a:extLst>
              </p14:cNvPr>
              <p14:cNvContentPartPr/>
              <p14:nvPr/>
            </p14:nvContentPartPr>
            <p14:xfrm>
              <a:off x="8058567" y="1040269"/>
              <a:ext cx="162720" cy="173160"/>
            </p14:xfrm>
          </p:contentPart>
        </mc:Choice>
        <mc:Fallback>
          <p:pic>
            <p:nvPicPr>
              <p:cNvPr id="19" name="Freihand 18">
                <a:extLst>
                  <a:ext uri="{FF2B5EF4-FFF2-40B4-BE49-F238E27FC236}">
                    <a16:creationId xmlns:a16="http://schemas.microsoft.com/office/drawing/2014/main" id="{E900EF32-44A9-5ED1-328A-D56F544543E6}"/>
                  </a:ext>
                </a:extLst>
              </p:cNvPr>
              <p:cNvPicPr/>
              <p:nvPr/>
            </p:nvPicPr>
            <p:blipFill>
              <a:blip r:embed="rId29"/>
              <a:stretch>
                <a:fillRect/>
              </a:stretch>
            </p:blipFill>
            <p:spPr>
              <a:xfrm>
                <a:off x="8054247" y="1035949"/>
                <a:ext cx="1713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Freihand 20">
                <a:extLst>
                  <a:ext uri="{FF2B5EF4-FFF2-40B4-BE49-F238E27FC236}">
                    <a16:creationId xmlns:a16="http://schemas.microsoft.com/office/drawing/2014/main" id="{E6FA3945-AD12-F75C-8019-19C8B1F71E29}"/>
                  </a:ext>
                </a:extLst>
              </p14:cNvPr>
              <p14:cNvContentPartPr/>
              <p14:nvPr/>
            </p14:nvContentPartPr>
            <p14:xfrm>
              <a:off x="7764807" y="1034509"/>
              <a:ext cx="231120" cy="134640"/>
            </p14:xfrm>
          </p:contentPart>
        </mc:Choice>
        <mc:Fallback>
          <p:pic>
            <p:nvPicPr>
              <p:cNvPr id="21" name="Freihand 20">
                <a:extLst>
                  <a:ext uri="{FF2B5EF4-FFF2-40B4-BE49-F238E27FC236}">
                    <a16:creationId xmlns:a16="http://schemas.microsoft.com/office/drawing/2014/main" id="{E6FA3945-AD12-F75C-8019-19C8B1F71E29}"/>
                  </a:ext>
                </a:extLst>
              </p:cNvPr>
              <p:cNvPicPr/>
              <p:nvPr/>
            </p:nvPicPr>
            <p:blipFill>
              <a:blip r:embed="rId31"/>
              <a:stretch>
                <a:fillRect/>
              </a:stretch>
            </p:blipFill>
            <p:spPr>
              <a:xfrm>
                <a:off x="7760487" y="1030189"/>
                <a:ext cx="2397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Freihand 22">
                <a:extLst>
                  <a:ext uri="{FF2B5EF4-FFF2-40B4-BE49-F238E27FC236}">
                    <a16:creationId xmlns:a16="http://schemas.microsoft.com/office/drawing/2014/main" id="{BBE5DBB8-F19B-7477-49B1-C6FC019C9BA2}"/>
                  </a:ext>
                </a:extLst>
              </p14:cNvPr>
              <p14:cNvContentPartPr/>
              <p14:nvPr/>
            </p14:nvContentPartPr>
            <p14:xfrm>
              <a:off x="9878727" y="2161309"/>
              <a:ext cx="107640" cy="95760"/>
            </p14:xfrm>
          </p:contentPart>
        </mc:Choice>
        <mc:Fallback>
          <p:pic>
            <p:nvPicPr>
              <p:cNvPr id="23" name="Freihand 22">
                <a:extLst>
                  <a:ext uri="{FF2B5EF4-FFF2-40B4-BE49-F238E27FC236}">
                    <a16:creationId xmlns:a16="http://schemas.microsoft.com/office/drawing/2014/main" id="{BBE5DBB8-F19B-7477-49B1-C6FC019C9BA2}"/>
                  </a:ext>
                </a:extLst>
              </p:cNvPr>
              <p:cNvPicPr/>
              <p:nvPr/>
            </p:nvPicPr>
            <p:blipFill>
              <a:blip r:embed="rId33"/>
              <a:stretch>
                <a:fillRect/>
              </a:stretch>
            </p:blipFill>
            <p:spPr>
              <a:xfrm>
                <a:off x="9874407" y="2156989"/>
                <a:ext cx="1162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Freihand 24">
                <a:extLst>
                  <a:ext uri="{FF2B5EF4-FFF2-40B4-BE49-F238E27FC236}">
                    <a16:creationId xmlns:a16="http://schemas.microsoft.com/office/drawing/2014/main" id="{8C80BCAA-93CC-925A-D5B5-B96EC999B1FF}"/>
                  </a:ext>
                </a:extLst>
              </p14:cNvPr>
              <p14:cNvContentPartPr/>
              <p14:nvPr/>
            </p14:nvContentPartPr>
            <p14:xfrm>
              <a:off x="9953607" y="2187589"/>
              <a:ext cx="30960" cy="146520"/>
            </p14:xfrm>
          </p:contentPart>
        </mc:Choice>
        <mc:Fallback>
          <p:pic>
            <p:nvPicPr>
              <p:cNvPr id="25" name="Freihand 24">
                <a:extLst>
                  <a:ext uri="{FF2B5EF4-FFF2-40B4-BE49-F238E27FC236}">
                    <a16:creationId xmlns:a16="http://schemas.microsoft.com/office/drawing/2014/main" id="{8C80BCAA-93CC-925A-D5B5-B96EC999B1FF}"/>
                  </a:ext>
                </a:extLst>
              </p:cNvPr>
              <p:cNvPicPr/>
              <p:nvPr/>
            </p:nvPicPr>
            <p:blipFill>
              <a:blip r:embed="rId35"/>
              <a:stretch>
                <a:fillRect/>
              </a:stretch>
            </p:blipFill>
            <p:spPr>
              <a:xfrm>
                <a:off x="9949287" y="2183269"/>
                <a:ext cx="396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 name="Freihand 25">
                <a:extLst>
                  <a:ext uri="{FF2B5EF4-FFF2-40B4-BE49-F238E27FC236}">
                    <a16:creationId xmlns:a16="http://schemas.microsoft.com/office/drawing/2014/main" id="{9F83C9D0-629B-E928-8D65-446210C8D5E9}"/>
                  </a:ext>
                </a:extLst>
              </p14:cNvPr>
              <p14:cNvContentPartPr/>
              <p14:nvPr/>
            </p14:nvContentPartPr>
            <p14:xfrm>
              <a:off x="8441247" y="1010749"/>
              <a:ext cx="969120" cy="825120"/>
            </p14:xfrm>
          </p:contentPart>
        </mc:Choice>
        <mc:Fallback>
          <p:pic>
            <p:nvPicPr>
              <p:cNvPr id="26" name="Freihand 25">
                <a:extLst>
                  <a:ext uri="{FF2B5EF4-FFF2-40B4-BE49-F238E27FC236}">
                    <a16:creationId xmlns:a16="http://schemas.microsoft.com/office/drawing/2014/main" id="{9F83C9D0-629B-E928-8D65-446210C8D5E9}"/>
                  </a:ext>
                </a:extLst>
              </p:cNvPr>
              <p:cNvPicPr/>
              <p:nvPr/>
            </p:nvPicPr>
            <p:blipFill>
              <a:blip r:embed="rId37"/>
              <a:stretch>
                <a:fillRect/>
              </a:stretch>
            </p:blipFill>
            <p:spPr>
              <a:xfrm>
                <a:off x="8436927" y="1006429"/>
                <a:ext cx="977760" cy="8337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7" name="Freihand 26">
                <a:extLst>
                  <a:ext uri="{FF2B5EF4-FFF2-40B4-BE49-F238E27FC236}">
                    <a16:creationId xmlns:a16="http://schemas.microsoft.com/office/drawing/2014/main" id="{62FFD505-7D7E-3047-2194-B6B230B832CB}"/>
                  </a:ext>
                </a:extLst>
              </p14:cNvPr>
              <p14:cNvContentPartPr/>
              <p14:nvPr/>
            </p14:nvContentPartPr>
            <p14:xfrm>
              <a:off x="8562567" y="1112989"/>
              <a:ext cx="914040" cy="655200"/>
            </p14:xfrm>
          </p:contentPart>
        </mc:Choice>
        <mc:Fallback>
          <p:pic>
            <p:nvPicPr>
              <p:cNvPr id="27" name="Freihand 26">
                <a:extLst>
                  <a:ext uri="{FF2B5EF4-FFF2-40B4-BE49-F238E27FC236}">
                    <a16:creationId xmlns:a16="http://schemas.microsoft.com/office/drawing/2014/main" id="{62FFD505-7D7E-3047-2194-B6B230B832CB}"/>
                  </a:ext>
                </a:extLst>
              </p:cNvPr>
              <p:cNvPicPr/>
              <p:nvPr/>
            </p:nvPicPr>
            <p:blipFill>
              <a:blip r:embed="rId39"/>
              <a:stretch>
                <a:fillRect/>
              </a:stretch>
            </p:blipFill>
            <p:spPr>
              <a:xfrm>
                <a:off x="8558247" y="1108669"/>
                <a:ext cx="922680" cy="6638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8" name="Freihand 27">
                <a:extLst>
                  <a:ext uri="{FF2B5EF4-FFF2-40B4-BE49-F238E27FC236}">
                    <a16:creationId xmlns:a16="http://schemas.microsoft.com/office/drawing/2014/main" id="{3C3C3979-8DF6-228E-D2C8-020F71BFA593}"/>
                  </a:ext>
                </a:extLst>
              </p14:cNvPr>
              <p14:cNvContentPartPr/>
              <p14:nvPr/>
            </p14:nvContentPartPr>
            <p14:xfrm>
              <a:off x="9654087" y="910309"/>
              <a:ext cx="138960" cy="132480"/>
            </p14:xfrm>
          </p:contentPart>
        </mc:Choice>
        <mc:Fallback>
          <p:pic>
            <p:nvPicPr>
              <p:cNvPr id="28" name="Freihand 27">
                <a:extLst>
                  <a:ext uri="{FF2B5EF4-FFF2-40B4-BE49-F238E27FC236}">
                    <a16:creationId xmlns:a16="http://schemas.microsoft.com/office/drawing/2014/main" id="{3C3C3979-8DF6-228E-D2C8-020F71BFA593}"/>
                  </a:ext>
                </a:extLst>
              </p:cNvPr>
              <p:cNvPicPr/>
              <p:nvPr/>
            </p:nvPicPr>
            <p:blipFill>
              <a:blip r:embed="rId41"/>
              <a:stretch>
                <a:fillRect/>
              </a:stretch>
            </p:blipFill>
            <p:spPr>
              <a:xfrm>
                <a:off x="9649767" y="905989"/>
                <a:ext cx="1476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9" name="Freihand 28">
                <a:extLst>
                  <a:ext uri="{FF2B5EF4-FFF2-40B4-BE49-F238E27FC236}">
                    <a16:creationId xmlns:a16="http://schemas.microsoft.com/office/drawing/2014/main" id="{D59837C7-6971-7233-C612-C336F4BDC4E3}"/>
                  </a:ext>
                </a:extLst>
              </p14:cNvPr>
              <p14:cNvContentPartPr/>
              <p14:nvPr/>
            </p14:nvContentPartPr>
            <p14:xfrm>
              <a:off x="9836607" y="902389"/>
              <a:ext cx="130680" cy="127080"/>
            </p14:xfrm>
          </p:contentPart>
        </mc:Choice>
        <mc:Fallback>
          <p:pic>
            <p:nvPicPr>
              <p:cNvPr id="29" name="Freihand 28">
                <a:extLst>
                  <a:ext uri="{FF2B5EF4-FFF2-40B4-BE49-F238E27FC236}">
                    <a16:creationId xmlns:a16="http://schemas.microsoft.com/office/drawing/2014/main" id="{D59837C7-6971-7233-C612-C336F4BDC4E3}"/>
                  </a:ext>
                </a:extLst>
              </p:cNvPr>
              <p:cNvPicPr/>
              <p:nvPr/>
            </p:nvPicPr>
            <p:blipFill>
              <a:blip r:embed="rId43"/>
              <a:stretch>
                <a:fillRect/>
              </a:stretch>
            </p:blipFill>
            <p:spPr>
              <a:xfrm>
                <a:off x="9832287" y="898069"/>
                <a:ext cx="1393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0" name="Freihand 29">
                <a:extLst>
                  <a:ext uri="{FF2B5EF4-FFF2-40B4-BE49-F238E27FC236}">
                    <a16:creationId xmlns:a16="http://schemas.microsoft.com/office/drawing/2014/main" id="{C205CA62-2927-FEE5-500E-E7E1DAFCC788}"/>
                  </a:ext>
                </a:extLst>
              </p14:cNvPr>
              <p14:cNvContentPartPr/>
              <p14:nvPr/>
            </p14:nvContentPartPr>
            <p14:xfrm>
              <a:off x="9698727" y="1625269"/>
              <a:ext cx="19080" cy="143640"/>
            </p14:xfrm>
          </p:contentPart>
        </mc:Choice>
        <mc:Fallback>
          <p:pic>
            <p:nvPicPr>
              <p:cNvPr id="30" name="Freihand 29">
                <a:extLst>
                  <a:ext uri="{FF2B5EF4-FFF2-40B4-BE49-F238E27FC236}">
                    <a16:creationId xmlns:a16="http://schemas.microsoft.com/office/drawing/2014/main" id="{C205CA62-2927-FEE5-500E-E7E1DAFCC788}"/>
                  </a:ext>
                </a:extLst>
              </p:cNvPr>
              <p:cNvPicPr/>
              <p:nvPr/>
            </p:nvPicPr>
            <p:blipFill>
              <a:blip r:embed="rId45"/>
              <a:stretch>
                <a:fillRect/>
              </a:stretch>
            </p:blipFill>
            <p:spPr>
              <a:xfrm>
                <a:off x="9694407" y="1620949"/>
                <a:ext cx="277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1" name="Freihand 30">
                <a:extLst>
                  <a:ext uri="{FF2B5EF4-FFF2-40B4-BE49-F238E27FC236}">
                    <a16:creationId xmlns:a16="http://schemas.microsoft.com/office/drawing/2014/main" id="{0D069510-5022-BFAA-BC1F-F1F013E7A8CF}"/>
                  </a:ext>
                </a:extLst>
              </p14:cNvPr>
              <p14:cNvContentPartPr/>
              <p14:nvPr/>
            </p14:nvContentPartPr>
            <p14:xfrm>
              <a:off x="9842007" y="1587469"/>
              <a:ext cx="121680" cy="168120"/>
            </p14:xfrm>
          </p:contentPart>
        </mc:Choice>
        <mc:Fallback>
          <p:pic>
            <p:nvPicPr>
              <p:cNvPr id="31" name="Freihand 30">
                <a:extLst>
                  <a:ext uri="{FF2B5EF4-FFF2-40B4-BE49-F238E27FC236}">
                    <a16:creationId xmlns:a16="http://schemas.microsoft.com/office/drawing/2014/main" id="{0D069510-5022-BFAA-BC1F-F1F013E7A8CF}"/>
                  </a:ext>
                </a:extLst>
              </p:cNvPr>
              <p:cNvPicPr/>
              <p:nvPr/>
            </p:nvPicPr>
            <p:blipFill>
              <a:blip r:embed="rId47"/>
              <a:stretch>
                <a:fillRect/>
              </a:stretch>
            </p:blipFill>
            <p:spPr>
              <a:xfrm>
                <a:off x="9837687" y="1583149"/>
                <a:ext cx="1303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3" name="Freihand 32">
                <a:extLst>
                  <a:ext uri="{FF2B5EF4-FFF2-40B4-BE49-F238E27FC236}">
                    <a16:creationId xmlns:a16="http://schemas.microsoft.com/office/drawing/2014/main" id="{9D2D3F31-4856-39D8-EB0B-7E91D641E865}"/>
                  </a:ext>
                </a:extLst>
              </p14:cNvPr>
              <p14:cNvContentPartPr/>
              <p14:nvPr/>
            </p14:nvContentPartPr>
            <p14:xfrm>
              <a:off x="8966487" y="1445269"/>
              <a:ext cx="11160" cy="170280"/>
            </p14:xfrm>
          </p:contentPart>
        </mc:Choice>
        <mc:Fallback>
          <p:pic>
            <p:nvPicPr>
              <p:cNvPr id="33" name="Freihand 32">
                <a:extLst>
                  <a:ext uri="{FF2B5EF4-FFF2-40B4-BE49-F238E27FC236}">
                    <a16:creationId xmlns:a16="http://schemas.microsoft.com/office/drawing/2014/main" id="{9D2D3F31-4856-39D8-EB0B-7E91D641E865}"/>
                  </a:ext>
                </a:extLst>
              </p:cNvPr>
              <p:cNvPicPr/>
              <p:nvPr/>
            </p:nvPicPr>
            <p:blipFill>
              <a:blip r:embed="rId49"/>
              <a:stretch>
                <a:fillRect/>
              </a:stretch>
            </p:blipFill>
            <p:spPr>
              <a:xfrm>
                <a:off x="8962167" y="1440949"/>
                <a:ext cx="198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4" name="Freihand 33">
                <a:extLst>
                  <a:ext uri="{FF2B5EF4-FFF2-40B4-BE49-F238E27FC236}">
                    <a16:creationId xmlns:a16="http://schemas.microsoft.com/office/drawing/2014/main" id="{25C30CE4-6E18-2B80-85A1-728BD26E1881}"/>
                  </a:ext>
                </a:extLst>
              </p14:cNvPr>
              <p14:cNvContentPartPr/>
              <p14:nvPr/>
            </p14:nvContentPartPr>
            <p14:xfrm>
              <a:off x="8963967" y="1887349"/>
              <a:ext cx="35280" cy="110160"/>
            </p14:xfrm>
          </p:contentPart>
        </mc:Choice>
        <mc:Fallback>
          <p:pic>
            <p:nvPicPr>
              <p:cNvPr id="34" name="Freihand 33">
                <a:extLst>
                  <a:ext uri="{FF2B5EF4-FFF2-40B4-BE49-F238E27FC236}">
                    <a16:creationId xmlns:a16="http://schemas.microsoft.com/office/drawing/2014/main" id="{25C30CE4-6E18-2B80-85A1-728BD26E1881}"/>
                  </a:ext>
                </a:extLst>
              </p:cNvPr>
              <p:cNvPicPr/>
              <p:nvPr/>
            </p:nvPicPr>
            <p:blipFill>
              <a:blip r:embed="rId51"/>
              <a:stretch>
                <a:fillRect/>
              </a:stretch>
            </p:blipFill>
            <p:spPr>
              <a:xfrm>
                <a:off x="8959647" y="1883029"/>
                <a:ext cx="439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6" name="Freihand 35">
                <a:extLst>
                  <a:ext uri="{FF2B5EF4-FFF2-40B4-BE49-F238E27FC236}">
                    <a16:creationId xmlns:a16="http://schemas.microsoft.com/office/drawing/2014/main" id="{CC2C837F-3222-F97C-D241-BB591727239B}"/>
                  </a:ext>
                </a:extLst>
              </p14:cNvPr>
              <p14:cNvContentPartPr/>
              <p14:nvPr/>
            </p14:nvContentPartPr>
            <p14:xfrm>
              <a:off x="8220207" y="1445269"/>
              <a:ext cx="276840" cy="50760"/>
            </p14:xfrm>
          </p:contentPart>
        </mc:Choice>
        <mc:Fallback>
          <p:pic>
            <p:nvPicPr>
              <p:cNvPr id="36" name="Freihand 35">
                <a:extLst>
                  <a:ext uri="{FF2B5EF4-FFF2-40B4-BE49-F238E27FC236}">
                    <a16:creationId xmlns:a16="http://schemas.microsoft.com/office/drawing/2014/main" id="{CC2C837F-3222-F97C-D241-BB591727239B}"/>
                  </a:ext>
                </a:extLst>
              </p:cNvPr>
              <p:cNvPicPr/>
              <p:nvPr/>
            </p:nvPicPr>
            <p:blipFill>
              <a:blip r:embed="rId53"/>
              <a:stretch>
                <a:fillRect/>
              </a:stretch>
            </p:blipFill>
            <p:spPr>
              <a:xfrm>
                <a:off x="8215887" y="1440949"/>
                <a:ext cx="2854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8" name="Freihand 37">
                <a:extLst>
                  <a:ext uri="{FF2B5EF4-FFF2-40B4-BE49-F238E27FC236}">
                    <a16:creationId xmlns:a16="http://schemas.microsoft.com/office/drawing/2014/main" id="{81D87B46-97EB-8C65-1516-D05636321A67}"/>
                  </a:ext>
                </a:extLst>
              </p14:cNvPr>
              <p14:cNvContentPartPr/>
              <p14:nvPr/>
            </p14:nvContentPartPr>
            <p14:xfrm>
              <a:off x="8769207" y="1408189"/>
              <a:ext cx="259560" cy="15480"/>
            </p14:xfrm>
          </p:contentPart>
        </mc:Choice>
        <mc:Fallback>
          <p:pic>
            <p:nvPicPr>
              <p:cNvPr id="38" name="Freihand 37">
                <a:extLst>
                  <a:ext uri="{FF2B5EF4-FFF2-40B4-BE49-F238E27FC236}">
                    <a16:creationId xmlns:a16="http://schemas.microsoft.com/office/drawing/2014/main" id="{81D87B46-97EB-8C65-1516-D05636321A67}"/>
                  </a:ext>
                </a:extLst>
              </p:cNvPr>
              <p:cNvPicPr/>
              <p:nvPr/>
            </p:nvPicPr>
            <p:blipFill>
              <a:blip r:embed="rId55"/>
              <a:stretch>
                <a:fillRect/>
              </a:stretch>
            </p:blipFill>
            <p:spPr>
              <a:xfrm>
                <a:off x="8764887" y="1403869"/>
                <a:ext cx="268200" cy="24120"/>
              </a:xfrm>
              <a:prstGeom prst="rect">
                <a:avLst/>
              </a:prstGeom>
            </p:spPr>
          </p:pic>
        </mc:Fallback>
      </mc:AlternateContent>
      <p:grpSp>
        <p:nvGrpSpPr>
          <p:cNvPr id="47" name="Gruppieren 46">
            <a:extLst>
              <a:ext uri="{FF2B5EF4-FFF2-40B4-BE49-F238E27FC236}">
                <a16:creationId xmlns:a16="http://schemas.microsoft.com/office/drawing/2014/main" id="{5E315B7B-2079-FB0F-3980-6C963EBF88C5}"/>
              </a:ext>
            </a:extLst>
          </p:cNvPr>
          <p:cNvGrpSpPr/>
          <p:nvPr/>
        </p:nvGrpSpPr>
        <p:grpSpPr>
          <a:xfrm>
            <a:off x="10089687" y="810949"/>
            <a:ext cx="520560" cy="289440"/>
            <a:chOff x="10089687" y="810949"/>
            <a:chExt cx="520560" cy="289440"/>
          </a:xfrm>
        </p:grpSpPr>
        <mc:AlternateContent xmlns:mc="http://schemas.openxmlformats.org/markup-compatibility/2006">
          <mc:Choice xmlns:p14="http://schemas.microsoft.com/office/powerpoint/2010/main" Requires="p14">
            <p:contentPart p14:bwMode="auto" r:id="rId56">
              <p14:nvContentPartPr>
                <p14:cNvPr id="44" name="Freihand 43">
                  <a:extLst>
                    <a:ext uri="{FF2B5EF4-FFF2-40B4-BE49-F238E27FC236}">
                      <a16:creationId xmlns:a16="http://schemas.microsoft.com/office/drawing/2014/main" id="{09CF9E2B-6E3F-1C50-AE23-13EB3939B22D}"/>
                    </a:ext>
                  </a:extLst>
                </p14:cNvPr>
                <p14:cNvContentPartPr/>
                <p14:nvPr/>
              </p14:nvContentPartPr>
              <p14:xfrm>
                <a:off x="10089687" y="810949"/>
                <a:ext cx="184320" cy="285840"/>
              </p14:xfrm>
            </p:contentPart>
          </mc:Choice>
          <mc:Fallback>
            <p:pic>
              <p:nvPicPr>
                <p:cNvPr id="44" name="Freihand 43">
                  <a:extLst>
                    <a:ext uri="{FF2B5EF4-FFF2-40B4-BE49-F238E27FC236}">
                      <a16:creationId xmlns:a16="http://schemas.microsoft.com/office/drawing/2014/main" id="{09CF9E2B-6E3F-1C50-AE23-13EB3939B22D}"/>
                    </a:ext>
                  </a:extLst>
                </p:cNvPr>
                <p:cNvPicPr/>
                <p:nvPr/>
              </p:nvPicPr>
              <p:blipFill>
                <a:blip r:embed="rId57"/>
                <a:stretch>
                  <a:fillRect/>
                </a:stretch>
              </p:blipFill>
              <p:spPr>
                <a:xfrm>
                  <a:off x="10085367" y="806629"/>
                  <a:ext cx="19296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5" name="Freihand 44">
                  <a:extLst>
                    <a:ext uri="{FF2B5EF4-FFF2-40B4-BE49-F238E27FC236}">
                      <a16:creationId xmlns:a16="http://schemas.microsoft.com/office/drawing/2014/main" id="{C7C899C4-E4E1-B105-B310-72FD98BF04CF}"/>
                    </a:ext>
                  </a:extLst>
                </p14:cNvPr>
                <p14:cNvContentPartPr/>
                <p14:nvPr/>
              </p14:nvContentPartPr>
              <p14:xfrm>
                <a:off x="10366167" y="904549"/>
                <a:ext cx="142560" cy="195840"/>
              </p14:xfrm>
            </p:contentPart>
          </mc:Choice>
          <mc:Fallback>
            <p:pic>
              <p:nvPicPr>
                <p:cNvPr id="45" name="Freihand 44">
                  <a:extLst>
                    <a:ext uri="{FF2B5EF4-FFF2-40B4-BE49-F238E27FC236}">
                      <a16:creationId xmlns:a16="http://schemas.microsoft.com/office/drawing/2014/main" id="{C7C899C4-E4E1-B105-B310-72FD98BF04CF}"/>
                    </a:ext>
                  </a:extLst>
                </p:cNvPr>
                <p:cNvPicPr/>
                <p:nvPr/>
              </p:nvPicPr>
              <p:blipFill>
                <a:blip r:embed="rId59"/>
                <a:stretch>
                  <a:fillRect/>
                </a:stretch>
              </p:blipFill>
              <p:spPr>
                <a:xfrm>
                  <a:off x="10361847" y="900229"/>
                  <a:ext cx="15120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6" name="Freihand 45">
                  <a:extLst>
                    <a:ext uri="{FF2B5EF4-FFF2-40B4-BE49-F238E27FC236}">
                      <a16:creationId xmlns:a16="http://schemas.microsoft.com/office/drawing/2014/main" id="{1F6830A9-05D0-79F9-8401-0EA7C76C22A2}"/>
                    </a:ext>
                  </a:extLst>
                </p14:cNvPr>
                <p14:cNvContentPartPr/>
                <p14:nvPr/>
              </p14:nvContentPartPr>
              <p14:xfrm>
                <a:off x="10478127" y="844789"/>
                <a:ext cx="132120" cy="238680"/>
              </p14:xfrm>
            </p:contentPart>
          </mc:Choice>
          <mc:Fallback>
            <p:pic>
              <p:nvPicPr>
                <p:cNvPr id="46" name="Freihand 45">
                  <a:extLst>
                    <a:ext uri="{FF2B5EF4-FFF2-40B4-BE49-F238E27FC236}">
                      <a16:creationId xmlns:a16="http://schemas.microsoft.com/office/drawing/2014/main" id="{1F6830A9-05D0-79F9-8401-0EA7C76C22A2}"/>
                    </a:ext>
                  </a:extLst>
                </p:cNvPr>
                <p:cNvPicPr/>
                <p:nvPr/>
              </p:nvPicPr>
              <p:blipFill>
                <a:blip r:embed="rId61"/>
                <a:stretch>
                  <a:fillRect/>
                </a:stretch>
              </p:blipFill>
              <p:spPr>
                <a:xfrm>
                  <a:off x="10473807" y="840469"/>
                  <a:ext cx="140760" cy="247320"/>
                </a:xfrm>
                <a:prstGeom prst="rect">
                  <a:avLst/>
                </a:prstGeom>
              </p:spPr>
            </p:pic>
          </mc:Fallback>
        </mc:AlternateContent>
      </p:grpSp>
      <p:grpSp>
        <p:nvGrpSpPr>
          <p:cNvPr id="51" name="Gruppieren 50">
            <a:extLst>
              <a:ext uri="{FF2B5EF4-FFF2-40B4-BE49-F238E27FC236}">
                <a16:creationId xmlns:a16="http://schemas.microsoft.com/office/drawing/2014/main" id="{777694F7-B7B7-2DF5-0790-66403EBC46CA}"/>
              </a:ext>
            </a:extLst>
          </p:cNvPr>
          <p:cNvGrpSpPr/>
          <p:nvPr/>
        </p:nvGrpSpPr>
        <p:grpSpPr>
          <a:xfrm>
            <a:off x="8955687" y="2132869"/>
            <a:ext cx="507240" cy="321120"/>
            <a:chOff x="8955687" y="2132869"/>
            <a:chExt cx="507240" cy="321120"/>
          </a:xfrm>
        </p:grpSpPr>
        <mc:AlternateContent xmlns:mc="http://schemas.openxmlformats.org/markup-compatibility/2006">
          <mc:Choice xmlns:p14="http://schemas.microsoft.com/office/powerpoint/2010/main" Requires="p14">
            <p:contentPart p14:bwMode="auto" r:id="rId62">
              <p14:nvContentPartPr>
                <p14:cNvPr id="40" name="Freihand 39">
                  <a:extLst>
                    <a:ext uri="{FF2B5EF4-FFF2-40B4-BE49-F238E27FC236}">
                      <a16:creationId xmlns:a16="http://schemas.microsoft.com/office/drawing/2014/main" id="{05993C59-5C85-2AA2-F87E-5B73906C8AED}"/>
                    </a:ext>
                  </a:extLst>
                </p14:cNvPr>
                <p14:cNvContentPartPr/>
                <p14:nvPr/>
              </p14:nvContentPartPr>
              <p14:xfrm>
                <a:off x="8955687" y="2235829"/>
                <a:ext cx="94320" cy="66240"/>
              </p14:xfrm>
            </p:contentPart>
          </mc:Choice>
          <mc:Fallback>
            <p:pic>
              <p:nvPicPr>
                <p:cNvPr id="40" name="Freihand 39">
                  <a:extLst>
                    <a:ext uri="{FF2B5EF4-FFF2-40B4-BE49-F238E27FC236}">
                      <a16:creationId xmlns:a16="http://schemas.microsoft.com/office/drawing/2014/main" id="{05993C59-5C85-2AA2-F87E-5B73906C8AED}"/>
                    </a:ext>
                  </a:extLst>
                </p:cNvPr>
                <p:cNvPicPr/>
                <p:nvPr/>
              </p:nvPicPr>
              <p:blipFill>
                <a:blip r:embed="rId63"/>
                <a:stretch>
                  <a:fillRect/>
                </a:stretch>
              </p:blipFill>
              <p:spPr>
                <a:xfrm>
                  <a:off x="8951367" y="2231509"/>
                  <a:ext cx="1029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1" name="Freihand 40">
                  <a:extLst>
                    <a:ext uri="{FF2B5EF4-FFF2-40B4-BE49-F238E27FC236}">
                      <a16:creationId xmlns:a16="http://schemas.microsoft.com/office/drawing/2014/main" id="{2BF34BD3-45BA-D1F5-4B0D-CF1E6B02C3E8}"/>
                    </a:ext>
                  </a:extLst>
                </p14:cNvPr>
                <p14:cNvContentPartPr/>
                <p14:nvPr/>
              </p14:nvContentPartPr>
              <p14:xfrm>
                <a:off x="8993127" y="2200189"/>
                <a:ext cx="100440" cy="203760"/>
              </p14:xfrm>
            </p:contentPart>
          </mc:Choice>
          <mc:Fallback>
            <p:pic>
              <p:nvPicPr>
                <p:cNvPr id="41" name="Freihand 40">
                  <a:extLst>
                    <a:ext uri="{FF2B5EF4-FFF2-40B4-BE49-F238E27FC236}">
                      <a16:creationId xmlns:a16="http://schemas.microsoft.com/office/drawing/2014/main" id="{2BF34BD3-45BA-D1F5-4B0D-CF1E6B02C3E8}"/>
                    </a:ext>
                  </a:extLst>
                </p:cNvPr>
                <p:cNvPicPr/>
                <p:nvPr/>
              </p:nvPicPr>
              <p:blipFill>
                <a:blip r:embed="rId65"/>
                <a:stretch>
                  <a:fillRect/>
                </a:stretch>
              </p:blipFill>
              <p:spPr>
                <a:xfrm>
                  <a:off x="8988807" y="2195869"/>
                  <a:ext cx="1090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2" name="Freihand 41">
                  <a:extLst>
                    <a:ext uri="{FF2B5EF4-FFF2-40B4-BE49-F238E27FC236}">
                      <a16:creationId xmlns:a16="http://schemas.microsoft.com/office/drawing/2014/main" id="{FA56CD7E-D943-F411-7212-61C4C7043941}"/>
                    </a:ext>
                  </a:extLst>
                </p14:cNvPr>
                <p14:cNvContentPartPr/>
                <p14:nvPr/>
              </p14:nvContentPartPr>
              <p14:xfrm>
                <a:off x="9158007" y="2132869"/>
                <a:ext cx="95400" cy="140400"/>
              </p14:xfrm>
            </p:contentPart>
          </mc:Choice>
          <mc:Fallback>
            <p:pic>
              <p:nvPicPr>
                <p:cNvPr id="42" name="Freihand 41">
                  <a:extLst>
                    <a:ext uri="{FF2B5EF4-FFF2-40B4-BE49-F238E27FC236}">
                      <a16:creationId xmlns:a16="http://schemas.microsoft.com/office/drawing/2014/main" id="{FA56CD7E-D943-F411-7212-61C4C7043941}"/>
                    </a:ext>
                  </a:extLst>
                </p:cNvPr>
                <p:cNvPicPr/>
                <p:nvPr/>
              </p:nvPicPr>
              <p:blipFill>
                <a:blip r:embed="rId67"/>
                <a:stretch>
                  <a:fillRect/>
                </a:stretch>
              </p:blipFill>
              <p:spPr>
                <a:xfrm>
                  <a:off x="9153687" y="2128549"/>
                  <a:ext cx="1040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8" name="Freihand 47">
                  <a:extLst>
                    <a:ext uri="{FF2B5EF4-FFF2-40B4-BE49-F238E27FC236}">
                      <a16:creationId xmlns:a16="http://schemas.microsoft.com/office/drawing/2014/main" id="{8E77D811-3F23-150F-4B84-069582A65931}"/>
                    </a:ext>
                  </a:extLst>
                </p14:cNvPr>
                <p14:cNvContentPartPr/>
                <p14:nvPr/>
              </p14:nvContentPartPr>
              <p14:xfrm>
                <a:off x="9218847" y="2156629"/>
                <a:ext cx="110520" cy="235080"/>
              </p14:xfrm>
            </p:contentPart>
          </mc:Choice>
          <mc:Fallback>
            <p:pic>
              <p:nvPicPr>
                <p:cNvPr id="48" name="Freihand 47">
                  <a:extLst>
                    <a:ext uri="{FF2B5EF4-FFF2-40B4-BE49-F238E27FC236}">
                      <a16:creationId xmlns:a16="http://schemas.microsoft.com/office/drawing/2014/main" id="{8E77D811-3F23-150F-4B84-069582A65931}"/>
                    </a:ext>
                  </a:extLst>
                </p:cNvPr>
                <p:cNvPicPr/>
                <p:nvPr/>
              </p:nvPicPr>
              <p:blipFill>
                <a:blip r:embed="rId69"/>
                <a:stretch>
                  <a:fillRect/>
                </a:stretch>
              </p:blipFill>
              <p:spPr>
                <a:xfrm>
                  <a:off x="9214527" y="2152309"/>
                  <a:ext cx="11916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9" name="Freihand 48">
                  <a:extLst>
                    <a:ext uri="{FF2B5EF4-FFF2-40B4-BE49-F238E27FC236}">
                      <a16:creationId xmlns:a16="http://schemas.microsoft.com/office/drawing/2014/main" id="{4D8F5D0C-86A2-803B-9165-C140D9305FA3}"/>
                    </a:ext>
                  </a:extLst>
                </p14:cNvPr>
                <p14:cNvContentPartPr/>
                <p14:nvPr/>
              </p14:nvContentPartPr>
              <p14:xfrm>
                <a:off x="9309207" y="2256709"/>
                <a:ext cx="88920" cy="197280"/>
              </p14:xfrm>
            </p:contentPart>
          </mc:Choice>
          <mc:Fallback>
            <p:pic>
              <p:nvPicPr>
                <p:cNvPr id="49" name="Freihand 48">
                  <a:extLst>
                    <a:ext uri="{FF2B5EF4-FFF2-40B4-BE49-F238E27FC236}">
                      <a16:creationId xmlns:a16="http://schemas.microsoft.com/office/drawing/2014/main" id="{4D8F5D0C-86A2-803B-9165-C140D9305FA3}"/>
                    </a:ext>
                  </a:extLst>
                </p:cNvPr>
                <p:cNvPicPr/>
                <p:nvPr/>
              </p:nvPicPr>
              <p:blipFill>
                <a:blip r:embed="rId71"/>
                <a:stretch>
                  <a:fillRect/>
                </a:stretch>
              </p:blipFill>
              <p:spPr>
                <a:xfrm>
                  <a:off x="9304887" y="2252389"/>
                  <a:ext cx="9756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0" name="Freihand 49">
                  <a:extLst>
                    <a:ext uri="{FF2B5EF4-FFF2-40B4-BE49-F238E27FC236}">
                      <a16:creationId xmlns:a16="http://schemas.microsoft.com/office/drawing/2014/main" id="{1945A862-4B0B-EA86-4912-D395ED5A5B84}"/>
                    </a:ext>
                  </a:extLst>
                </p14:cNvPr>
                <p14:cNvContentPartPr/>
                <p14:nvPr/>
              </p14:nvContentPartPr>
              <p14:xfrm>
                <a:off x="9411087" y="2163829"/>
                <a:ext cx="51840" cy="239400"/>
              </p14:xfrm>
            </p:contentPart>
          </mc:Choice>
          <mc:Fallback>
            <p:pic>
              <p:nvPicPr>
                <p:cNvPr id="50" name="Freihand 49">
                  <a:extLst>
                    <a:ext uri="{FF2B5EF4-FFF2-40B4-BE49-F238E27FC236}">
                      <a16:creationId xmlns:a16="http://schemas.microsoft.com/office/drawing/2014/main" id="{1945A862-4B0B-EA86-4912-D395ED5A5B84}"/>
                    </a:ext>
                  </a:extLst>
                </p:cNvPr>
                <p:cNvPicPr/>
                <p:nvPr/>
              </p:nvPicPr>
              <p:blipFill>
                <a:blip r:embed="rId73"/>
                <a:stretch>
                  <a:fillRect/>
                </a:stretch>
              </p:blipFill>
              <p:spPr>
                <a:xfrm>
                  <a:off x="9406767" y="2159509"/>
                  <a:ext cx="60480" cy="248040"/>
                </a:xfrm>
                <a:prstGeom prst="rect">
                  <a:avLst/>
                </a:prstGeom>
              </p:spPr>
            </p:pic>
          </mc:Fallback>
        </mc:AlternateContent>
      </p:grpSp>
      <p:grpSp>
        <p:nvGrpSpPr>
          <p:cNvPr id="174096" name="Gruppieren 174095">
            <a:extLst>
              <a:ext uri="{FF2B5EF4-FFF2-40B4-BE49-F238E27FC236}">
                <a16:creationId xmlns:a16="http://schemas.microsoft.com/office/drawing/2014/main" id="{2576BC37-70AE-7D0D-B037-D449C95420E5}"/>
              </a:ext>
            </a:extLst>
          </p:cNvPr>
          <p:cNvGrpSpPr/>
          <p:nvPr/>
        </p:nvGrpSpPr>
        <p:grpSpPr>
          <a:xfrm>
            <a:off x="10309647" y="1415749"/>
            <a:ext cx="1370160" cy="869400"/>
            <a:chOff x="10309647" y="1415749"/>
            <a:chExt cx="1370160" cy="869400"/>
          </a:xfrm>
        </p:grpSpPr>
        <mc:AlternateContent xmlns:mc="http://schemas.openxmlformats.org/markup-compatibility/2006">
          <mc:Choice xmlns:p14="http://schemas.microsoft.com/office/powerpoint/2010/main" Requires="p14">
            <p:contentPart p14:bwMode="auto" r:id="rId74">
              <p14:nvContentPartPr>
                <p14:cNvPr id="52" name="Freihand 51">
                  <a:extLst>
                    <a:ext uri="{FF2B5EF4-FFF2-40B4-BE49-F238E27FC236}">
                      <a16:creationId xmlns:a16="http://schemas.microsoft.com/office/drawing/2014/main" id="{4736D9E5-92A0-9249-CB19-E10AAE9BD311}"/>
                    </a:ext>
                  </a:extLst>
                </p14:cNvPr>
                <p14:cNvContentPartPr/>
                <p14:nvPr/>
              </p14:nvContentPartPr>
              <p14:xfrm>
                <a:off x="10314327" y="1569469"/>
                <a:ext cx="194400" cy="28800"/>
              </p14:xfrm>
            </p:contentPart>
          </mc:Choice>
          <mc:Fallback>
            <p:pic>
              <p:nvPicPr>
                <p:cNvPr id="52" name="Freihand 51">
                  <a:extLst>
                    <a:ext uri="{FF2B5EF4-FFF2-40B4-BE49-F238E27FC236}">
                      <a16:creationId xmlns:a16="http://schemas.microsoft.com/office/drawing/2014/main" id="{4736D9E5-92A0-9249-CB19-E10AAE9BD311}"/>
                    </a:ext>
                  </a:extLst>
                </p:cNvPr>
                <p:cNvPicPr/>
                <p:nvPr/>
              </p:nvPicPr>
              <p:blipFill>
                <a:blip r:embed="rId75"/>
                <a:stretch>
                  <a:fillRect/>
                </a:stretch>
              </p:blipFill>
              <p:spPr>
                <a:xfrm>
                  <a:off x="10310007" y="1565149"/>
                  <a:ext cx="2030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3" name="Freihand 52">
                  <a:extLst>
                    <a:ext uri="{FF2B5EF4-FFF2-40B4-BE49-F238E27FC236}">
                      <a16:creationId xmlns:a16="http://schemas.microsoft.com/office/drawing/2014/main" id="{1A2C6526-37C9-30C6-C6BF-6F0D97F5165F}"/>
                    </a:ext>
                  </a:extLst>
                </p14:cNvPr>
                <p14:cNvContentPartPr/>
                <p14:nvPr/>
              </p14:nvContentPartPr>
              <p14:xfrm>
                <a:off x="10309647" y="1474789"/>
                <a:ext cx="306720" cy="216720"/>
              </p14:xfrm>
            </p:contentPart>
          </mc:Choice>
          <mc:Fallback>
            <p:pic>
              <p:nvPicPr>
                <p:cNvPr id="53" name="Freihand 52">
                  <a:extLst>
                    <a:ext uri="{FF2B5EF4-FFF2-40B4-BE49-F238E27FC236}">
                      <a16:creationId xmlns:a16="http://schemas.microsoft.com/office/drawing/2014/main" id="{1A2C6526-37C9-30C6-C6BF-6F0D97F5165F}"/>
                    </a:ext>
                  </a:extLst>
                </p:cNvPr>
                <p:cNvPicPr/>
                <p:nvPr/>
              </p:nvPicPr>
              <p:blipFill>
                <a:blip r:embed="rId77"/>
                <a:stretch>
                  <a:fillRect/>
                </a:stretch>
              </p:blipFill>
              <p:spPr>
                <a:xfrm>
                  <a:off x="10305327" y="1470469"/>
                  <a:ext cx="31536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4" name="Freihand 53">
                  <a:extLst>
                    <a:ext uri="{FF2B5EF4-FFF2-40B4-BE49-F238E27FC236}">
                      <a16:creationId xmlns:a16="http://schemas.microsoft.com/office/drawing/2014/main" id="{55DE5254-294C-CF94-69BC-223BAD10DB26}"/>
                    </a:ext>
                  </a:extLst>
                </p14:cNvPr>
                <p14:cNvContentPartPr/>
                <p14:nvPr/>
              </p14:nvContentPartPr>
              <p14:xfrm>
                <a:off x="10770447" y="1443109"/>
                <a:ext cx="206640" cy="176760"/>
              </p14:xfrm>
            </p:contentPart>
          </mc:Choice>
          <mc:Fallback>
            <p:pic>
              <p:nvPicPr>
                <p:cNvPr id="54" name="Freihand 53">
                  <a:extLst>
                    <a:ext uri="{FF2B5EF4-FFF2-40B4-BE49-F238E27FC236}">
                      <a16:creationId xmlns:a16="http://schemas.microsoft.com/office/drawing/2014/main" id="{55DE5254-294C-CF94-69BC-223BAD10DB26}"/>
                    </a:ext>
                  </a:extLst>
                </p:cNvPr>
                <p:cNvPicPr/>
                <p:nvPr/>
              </p:nvPicPr>
              <p:blipFill>
                <a:blip r:embed="rId79"/>
                <a:stretch>
                  <a:fillRect/>
                </a:stretch>
              </p:blipFill>
              <p:spPr>
                <a:xfrm>
                  <a:off x="10766127" y="1438789"/>
                  <a:ext cx="2152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5" name="Freihand 54">
                  <a:extLst>
                    <a:ext uri="{FF2B5EF4-FFF2-40B4-BE49-F238E27FC236}">
                      <a16:creationId xmlns:a16="http://schemas.microsoft.com/office/drawing/2014/main" id="{53286F8C-B364-5A4A-F256-5DE997D46C56}"/>
                    </a:ext>
                  </a:extLst>
                </p14:cNvPr>
                <p14:cNvContentPartPr/>
                <p14:nvPr/>
              </p14:nvContentPartPr>
              <p14:xfrm>
                <a:off x="10999047" y="1462189"/>
                <a:ext cx="145440" cy="96480"/>
              </p14:xfrm>
            </p:contentPart>
          </mc:Choice>
          <mc:Fallback>
            <p:pic>
              <p:nvPicPr>
                <p:cNvPr id="55" name="Freihand 54">
                  <a:extLst>
                    <a:ext uri="{FF2B5EF4-FFF2-40B4-BE49-F238E27FC236}">
                      <a16:creationId xmlns:a16="http://schemas.microsoft.com/office/drawing/2014/main" id="{53286F8C-B364-5A4A-F256-5DE997D46C56}"/>
                    </a:ext>
                  </a:extLst>
                </p:cNvPr>
                <p:cNvPicPr/>
                <p:nvPr/>
              </p:nvPicPr>
              <p:blipFill>
                <a:blip r:embed="rId81"/>
                <a:stretch>
                  <a:fillRect/>
                </a:stretch>
              </p:blipFill>
              <p:spPr>
                <a:xfrm>
                  <a:off x="10994727" y="1457869"/>
                  <a:ext cx="1540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6" name="Freihand 55">
                  <a:extLst>
                    <a:ext uri="{FF2B5EF4-FFF2-40B4-BE49-F238E27FC236}">
                      <a16:creationId xmlns:a16="http://schemas.microsoft.com/office/drawing/2014/main" id="{2D98E3A5-E1F7-FD5F-342B-8EB7F82A56E4}"/>
                    </a:ext>
                  </a:extLst>
                </p14:cNvPr>
                <p14:cNvContentPartPr/>
                <p14:nvPr/>
              </p14:nvContentPartPr>
              <p14:xfrm>
                <a:off x="11194527" y="1415749"/>
                <a:ext cx="107280" cy="116640"/>
              </p14:xfrm>
            </p:contentPart>
          </mc:Choice>
          <mc:Fallback>
            <p:pic>
              <p:nvPicPr>
                <p:cNvPr id="56" name="Freihand 55">
                  <a:extLst>
                    <a:ext uri="{FF2B5EF4-FFF2-40B4-BE49-F238E27FC236}">
                      <a16:creationId xmlns:a16="http://schemas.microsoft.com/office/drawing/2014/main" id="{2D98E3A5-E1F7-FD5F-342B-8EB7F82A56E4}"/>
                    </a:ext>
                  </a:extLst>
                </p:cNvPr>
                <p:cNvPicPr/>
                <p:nvPr/>
              </p:nvPicPr>
              <p:blipFill>
                <a:blip r:embed="rId83"/>
                <a:stretch>
                  <a:fillRect/>
                </a:stretch>
              </p:blipFill>
              <p:spPr>
                <a:xfrm>
                  <a:off x="11190207" y="1411429"/>
                  <a:ext cx="1159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7" name="Freihand 56">
                  <a:extLst>
                    <a:ext uri="{FF2B5EF4-FFF2-40B4-BE49-F238E27FC236}">
                      <a16:creationId xmlns:a16="http://schemas.microsoft.com/office/drawing/2014/main" id="{19BAD4E0-36D7-4548-2A9A-D2ED9240D3CF}"/>
                    </a:ext>
                  </a:extLst>
                </p14:cNvPr>
                <p14:cNvContentPartPr/>
                <p14:nvPr/>
              </p14:nvContentPartPr>
              <p14:xfrm>
                <a:off x="10691607" y="1773589"/>
                <a:ext cx="141120" cy="253440"/>
              </p14:xfrm>
            </p:contentPart>
          </mc:Choice>
          <mc:Fallback>
            <p:pic>
              <p:nvPicPr>
                <p:cNvPr id="57" name="Freihand 56">
                  <a:extLst>
                    <a:ext uri="{FF2B5EF4-FFF2-40B4-BE49-F238E27FC236}">
                      <a16:creationId xmlns:a16="http://schemas.microsoft.com/office/drawing/2014/main" id="{19BAD4E0-36D7-4548-2A9A-D2ED9240D3CF}"/>
                    </a:ext>
                  </a:extLst>
                </p:cNvPr>
                <p:cNvPicPr/>
                <p:nvPr/>
              </p:nvPicPr>
              <p:blipFill>
                <a:blip r:embed="rId85"/>
                <a:stretch>
                  <a:fillRect/>
                </a:stretch>
              </p:blipFill>
              <p:spPr>
                <a:xfrm>
                  <a:off x="10687287" y="1769269"/>
                  <a:ext cx="14976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8" name="Freihand 57">
                  <a:extLst>
                    <a:ext uri="{FF2B5EF4-FFF2-40B4-BE49-F238E27FC236}">
                      <a16:creationId xmlns:a16="http://schemas.microsoft.com/office/drawing/2014/main" id="{25E5BCFD-BD62-4565-E351-EA986E02F81E}"/>
                    </a:ext>
                  </a:extLst>
                </p14:cNvPr>
                <p14:cNvContentPartPr/>
                <p14:nvPr/>
              </p14:nvContentPartPr>
              <p14:xfrm>
                <a:off x="10847487" y="1751269"/>
                <a:ext cx="237960" cy="128160"/>
              </p14:xfrm>
            </p:contentPart>
          </mc:Choice>
          <mc:Fallback>
            <p:pic>
              <p:nvPicPr>
                <p:cNvPr id="58" name="Freihand 57">
                  <a:extLst>
                    <a:ext uri="{FF2B5EF4-FFF2-40B4-BE49-F238E27FC236}">
                      <a16:creationId xmlns:a16="http://schemas.microsoft.com/office/drawing/2014/main" id="{25E5BCFD-BD62-4565-E351-EA986E02F81E}"/>
                    </a:ext>
                  </a:extLst>
                </p:cNvPr>
                <p:cNvPicPr/>
                <p:nvPr/>
              </p:nvPicPr>
              <p:blipFill>
                <a:blip r:embed="rId87"/>
                <a:stretch>
                  <a:fillRect/>
                </a:stretch>
              </p:blipFill>
              <p:spPr>
                <a:xfrm>
                  <a:off x="10843167" y="1746949"/>
                  <a:ext cx="2466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9" name="Freihand 58">
                  <a:extLst>
                    <a:ext uri="{FF2B5EF4-FFF2-40B4-BE49-F238E27FC236}">
                      <a16:creationId xmlns:a16="http://schemas.microsoft.com/office/drawing/2014/main" id="{92C64986-226F-68B0-CA0B-DCF2314DC665}"/>
                    </a:ext>
                  </a:extLst>
                </p14:cNvPr>
                <p14:cNvContentPartPr/>
                <p14:nvPr/>
              </p14:nvContentPartPr>
              <p14:xfrm>
                <a:off x="11143767" y="1715629"/>
                <a:ext cx="102240" cy="138240"/>
              </p14:xfrm>
            </p:contentPart>
          </mc:Choice>
          <mc:Fallback>
            <p:pic>
              <p:nvPicPr>
                <p:cNvPr id="59" name="Freihand 58">
                  <a:extLst>
                    <a:ext uri="{FF2B5EF4-FFF2-40B4-BE49-F238E27FC236}">
                      <a16:creationId xmlns:a16="http://schemas.microsoft.com/office/drawing/2014/main" id="{92C64986-226F-68B0-CA0B-DCF2314DC665}"/>
                    </a:ext>
                  </a:extLst>
                </p:cNvPr>
                <p:cNvPicPr/>
                <p:nvPr/>
              </p:nvPicPr>
              <p:blipFill>
                <a:blip r:embed="rId89"/>
                <a:stretch>
                  <a:fillRect/>
                </a:stretch>
              </p:blipFill>
              <p:spPr>
                <a:xfrm>
                  <a:off x="11139447" y="1711309"/>
                  <a:ext cx="1108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0" name="Freihand 59">
                  <a:extLst>
                    <a:ext uri="{FF2B5EF4-FFF2-40B4-BE49-F238E27FC236}">
                      <a16:creationId xmlns:a16="http://schemas.microsoft.com/office/drawing/2014/main" id="{71552535-391E-9443-9B9E-31224109FAF8}"/>
                    </a:ext>
                  </a:extLst>
                </p14:cNvPr>
                <p14:cNvContentPartPr/>
                <p14:nvPr/>
              </p14:nvContentPartPr>
              <p14:xfrm>
                <a:off x="11298207" y="1742269"/>
                <a:ext cx="30240" cy="101880"/>
              </p14:xfrm>
            </p:contentPart>
          </mc:Choice>
          <mc:Fallback>
            <p:pic>
              <p:nvPicPr>
                <p:cNvPr id="60" name="Freihand 59">
                  <a:extLst>
                    <a:ext uri="{FF2B5EF4-FFF2-40B4-BE49-F238E27FC236}">
                      <a16:creationId xmlns:a16="http://schemas.microsoft.com/office/drawing/2014/main" id="{71552535-391E-9443-9B9E-31224109FAF8}"/>
                    </a:ext>
                  </a:extLst>
                </p:cNvPr>
                <p:cNvPicPr/>
                <p:nvPr/>
              </p:nvPicPr>
              <p:blipFill>
                <a:blip r:embed="rId91"/>
                <a:stretch>
                  <a:fillRect/>
                </a:stretch>
              </p:blipFill>
              <p:spPr>
                <a:xfrm>
                  <a:off x="11293887" y="1737949"/>
                  <a:ext cx="388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1" name="Freihand 60">
                  <a:extLst>
                    <a:ext uri="{FF2B5EF4-FFF2-40B4-BE49-F238E27FC236}">
                      <a16:creationId xmlns:a16="http://schemas.microsoft.com/office/drawing/2014/main" id="{C243702C-D99B-DDBA-902D-E2E33B7CC09A}"/>
                    </a:ext>
                  </a:extLst>
                </p14:cNvPr>
                <p14:cNvContentPartPr/>
                <p14:nvPr/>
              </p14:nvContentPartPr>
              <p14:xfrm>
                <a:off x="11388927" y="1642549"/>
                <a:ext cx="270360" cy="204480"/>
              </p14:xfrm>
            </p:contentPart>
          </mc:Choice>
          <mc:Fallback>
            <p:pic>
              <p:nvPicPr>
                <p:cNvPr id="61" name="Freihand 60">
                  <a:extLst>
                    <a:ext uri="{FF2B5EF4-FFF2-40B4-BE49-F238E27FC236}">
                      <a16:creationId xmlns:a16="http://schemas.microsoft.com/office/drawing/2014/main" id="{C243702C-D99B-DDBA-902D-E2E33B7CC09A}"/>
                    </a:ext>
                  </a:extLst>
                </p:cNvPr>
                <p:cNvPicPr/>
                <p:nvPr/>
              </p:nvPicPr>
              <p:blipFill>
                <a:blip r:embed="rId93"/>
                <a:stretch>
                  <a:fillRect/>
                </a:stretch>
              </p:blipFill>
              <p:spPr>
                <a:xfrm>
                  <a:off x="11384607" y="1638229"/>
                  <a:ext cx="2790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2" name="Freihand 61">
                  <a:extLst>
                    <a:ext uri="{FF2B5EF4-FFF2-40B4-BE49-F238E27FC236}">
                      <a16:creationId xmlns:a16="http://schemas.microsoft.com/office/drawing/2014/main" id="{FB293283-E66B-BE8D-DDDB-2C4E66F11CEC}"/>
                    </a:ext>
                  </a:extLst>
                </p14:cNvPr>
                <p14:cNvContentPartPr/>
                <p14:nvPr/>
              </p14:nvContentPartPr>
              <p14:xfrm>
                <a:off x="11455167" y="1559389"/>
                <a:ext cx="33480" cy="28080"/>
              </p14:xfrm>
            </p:contentPart>
          </mc:Choice>
          <mc:Fallback>
            <p:pic>
              <p:nvPicPr>
                <p:cNvPr id="62" name="Freihand 61">
                  <a:extLst>
                    <a:ext uri="{FF2B5EF4-FFF2-40B4-BE49-F238E27FC236}">
                      <a16:creationId xmlns:a16="http://schemas.microsoft.com/office/drawing/2014/main" id="{FB293283-E66B-BE8D-DDDB-2C4E66F11CEC}"/>
                    </a:ext>
                  </a:extLst>
                </p:cNvPr>
                <p:cNvPicPr/>
                <p:nvPr/>
              </p:nvPicPr>
              <p:blipFill>
                <a:blip r:embed="rId95"/>
                <a:stretch>
                  <a:fillRect/>
                </a:stretch>
              </p:blipFill>
              <p:spPr>
                <a:xfrm>
                  <a:off x="11450847" y="1555069"/>
                  <a:ext cx="421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3" name="Freihand 62">
                  <a:extLst>
                    <a:ext uri="{FF2B5EF4-FFF2-40B4-BE49-F238E27FC236}">
                      <a16:creationId xmlns:a16="http://schemas.microsoft.com/office/drawing/2014/main" id="{5F112EDD-20B5-4C62-4EE0-A18E7DA3E43A}"/>
                    </a:ext>
                  </a:extLst>
                </p14:cNvPr>
                <p14:cNvContentPartPr/>
                <p14:nvPr/>
              </p14:nvContentPartPr>
              <p14:xfrm>
                <a:off x="10711407" y="2006149"/>
                <a:ext cx="451440" cy="207360"/>
              </p14:xfrm>
            </p:contentPart>
          </mc:Choice>
          <mc:Fallback>
            <p:pic>
              <p:nvPicPr>
                <p:cNvPr id="63" name="Freihand 62">
                  <a:extLst>
                    <a:ext uri="{FF2B5EF4-FFF2-40B4-BE49-F238E27FC236}">
                      <a16:creationId xmlns:a16="http://schemas.microsoft.com/office/drawing/2014/main" id="{5F112EDD-20B5-4C62-4EE0-A18E7DA3E43A}"/>
                    </a:ext>
                  </a:extLst>
                </p:cNvPr>
                <p:cNvPicPr/>
                <p:nvPr/>
              </p:nvPicPr>
              <p:blipFill>
                <a:blip r:embed="rId97"/>
                <a:stretch>
                  <a:fillRect/>
                </a:stretch>
              </p:blipFill>
              <p:spPr>
                <a:xfrm>
                  <a:off x="10707087" y="2001829"/>
                  <a:ext cx="4600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74080" name="Freihand 174079">
                  <a:extLst>
                    <a:ext uri="{FF2B5EF4-FFF2-40B4-BE49-F238E27FC236}">
                      <a16:creationId xmlns:a16="http://schemas.microsoft.com/office/drawing/2014/main" id="{3129BEA6-8D72-AF01-406A-1608C9C08783}"/>
                    </a:ext>
                  </a:extLst>
                </p14:cNvPr>
                <p14:cNvContentPartPr/>
                <p14:nvPr/>
              </p14:nvContentPartPr>
              <p14:xfrm>
                <a:off x="11031807" y="1997149"/>
                <a:ext cx="48240" cy="19080"/>
              </p14:xfrm>
            </p:contentPart>
          </mc:Choice>
          <mc:Fallback>
            <p:pic>
              <p:nvPicPr>
                <p:cNvPr id="174080" name="Freihand 174079">
                  <a:extLst>
                    <a:ext uri="{FF2B5EF4-FFF2-40B4-BE49-F238E27FC236}">
                      <a16:creationId xmlns:a16="http://schemas.microsoft.com/office/drawing/2014/main" id="{3129BEA6-8D72-AF01-406A-1608C9C08783}"/>
                    </a:ext>
                  </a:extLst>
                </p:cNvPr>
                <p:cNvPicPr/>
                <p:nvPr/>
              </p:nvPicPr>
              <p:blipFill>
                <a:blip r:embed="rId99"/>
                <a:stretch>
                  <a:fillRect/>
                </a:stretch>
              </p:blipFill>
              <p:spPr>
                <a:xfrm>
                  <a:off x="11027487" y="1992829"/>
                  <a:ext cx="568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74081" name="Freihand 174080">
                  <a:extLst>
                    <a:ext uri="{FF2B5EF4-FFF2-40B4-BE49-F238E27FC236}">
                      <a16:creationId xmlns:a16="http://schemas.microsoft.com/office/drawing/2014/main" id="{4D9C9512-A99E-1416-70D6-219BA159E747}"/>
                    </a:ext>
                  </a:extLst>
                </p14:cNvPr>
                <p14:cNvContentPartPr/>
                <p14:nvPr/>
              </p14:nvContentPartPr>
              <p14:xfrm>
                <a:off x="11269047" y="2081749"/>
                <a:ext cx="132120" cy="150840"/>
              </p14:xfrm>
            </p:contentPart>
          </mc:Choice>
          <mc:Fallback>
            <p:pic>
              <p:nvPicPr>
                <p:cNvPr id="174081" name="Freihand 174080">
                  <a:extLst>
                    <a:ext uri="{FF2B5EF4-FFF2-40B4-BE49-F238E27FC236}">
                      <a16:creationId xmlns:a16="http://schemas.microsoft.com/office/drawing/2014/main" id="{4D9C9512-A99E-1416-70D6-219BA159E747}"/>
                    </a:ext>
                  </a:extLst>
                </p:cNvPr>
                <p:cNvPicPr/>
                <p:nvPr/>
              </p:nvPicPr>
              <p:blipFill>
                <a:blip r:embed="rId101"/>
                <a:stretch>
                  <a:fillRect/>
                </a:stretch>
              </p:blipFill>
              <p:spPr>
                <a:xfrm>
                  <a:off x="11264727" y="2077429"/>
                  <a:ext cx="1407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74082" name="Freihand 174081">
                  <a:extLst>
                    <a:ext uri="{FF2B5EF4-FFF2-40B4-BE49-F238E27FC236}">
                      <a16:creationId xmlns:a16="http://schemas.microsoft.com/office/drawing/2014/main" id="{F7273693-9DF1-2440-7E22-55383F08A42E}"/>
                    </a:ext>
                  </a:extLst>
                </p14:cNvPr>
                <p14:cNvContentPartPr/>
                <p14:nvPr/>
              </p14:nvContentPartPr>
              <p14:xfrm>
                <a:off x="11466327" y="1976269"/>
                <a:ext cx="132480" cy="153720"/>
              </p14:xfrm>
            </p:contentPart>
          </mc:Choice>
          <mc:Fallback>
            <p:pic>
              <p:nvPicPr>
                <p:cNvPr id="174082" name="Freihand 174081">
                  <a:extLst>
                    <a:ext uri="{FF2B5EF4-FFF2-40B4-BE49-F238E27FC236}">
                      <a16:creationId xmlns:a16="http://schemas.microsoft.com/office/drawing/2014/main" id="{F7273693-9DF1-2440-7E22-55383F08A42E}"/>
                    </a:ext>
                  </a:extLst>
                </p:cNvPr>
                <p:cNvPicPr/>
                <p:nvPr/>
              </p:nvPicPr>
              <p:blipFill>
                <a:blip r:embed="rId103"/>
                <a:stretch>
                  <a:fillRect/>
                </a:stretch>
              </p:blipFill>
              <p:spPr>
                <a:xfrm>
                  <a:off x="11462007" y="1971949"/>
                  <a:ext cx="1411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74084" name="Freihand 174083">
                  <a:extLst>
                    <a:ext uri="{FF2B5EF4-FFF2-40B4-BE49-F238E27FC236}">
                      <a16:creationId xmlns:a16="http://schemas.microsoft.com/office/drawing/2014/main" id="{2ADDAE07-3F52-0DC6-9808-C92E4D96054A}"/>
                    </a:ext>
                  </a:extLst>
                </p14:cNvPr>
                <p14:cNvContentPartPr/>
                <p14:nvPr/>
              </p14:nvContentPartPr>
              <p14:xfrm>
                <a:off x="11670087" y="2136109"/>
                <a:ext cx="9720" cy="149040"/>
              </p14:xfrm>
            </p:contentPart>
          </mc:Choice>
          <mc:Fallback>
            <p:pic>
              <p:nvPicPr>
                <p:cNvPr id="174084" name="Freihand 174083">
                  <a:extLst>
                    <a:ext uri="{FF2B5EF4-FFF2-40B4-BE49-F238E27FC236}">
                      <a16:creationId xmlns:a16="http://schemas.microsoft.com/office/drawing/2014/main" id="{2ADDAE07-3F52-0DC6-9808-C92E4D96054A}"/>
                    </a:ext>
                  </a:extLst>
                </p:cNvPr>
                <p:cNvPicPr/>
                <p:nvPr/>
              </p:nvPicPr>
              <p:blipFill>
                <a:blip r:embed="rId105"/>
                <a:stretch>
                  <a:fillRect/>
                </a:stretch>
              </p:blipFill>
              <p:spPr>
                <a:xfrm>
                  <a:off x="11665767" y="2131789"/>
                  <a:ext cx="18360" cy="157680"/>
                </a:xfrm>
                <a:prstGeom prst="rect">
                  <a:avLst/>
                </a:prstGeom>
              </p:spPr>
            </p:pic>
          </mc:Fallback>
        </mc:AlternateContent>
      </p:grpSp>
      <p:grpSp>
        <p:nvGrpSpPr>
          <p:cNvPr id="174098" name="Gruppieren 174097">
            <a:extLst>
              <a:ext uri="{FF2B5EF4-FFF2-40B4-BE49-F238E27FC236}">
                <a16:creationId xmlns:a16="http://schemas.microsoft.com/office/drawing/2014/main" id="{66E5E69F-3EC7-39F0-165D-7B438B4C4686}"/>
              </a:ext>
            </a:extLst>
          </p:cNvPr>
          <p:cNvGrpSpPr/>
          <p:nvPr/>
        </p:nvGrpSpPr>
        <p:grpSpPr>
          <a:xfrm>
            <a:off x="10140807" y="2493589"/>
            <a:ext cx="1745280" cy="592560"/>
            <a:chOff x="10140807" y="2493589"/>
            <a:chExt cx="1745280" cy="592560"/>
          </a:xfrm>
        </p:grpSpPr>
        <mc:AlternateContent xmlns:mc="http://schemas.openxmlformats.org/markup-compatibility/2006">
          <mc:Choice xmlns:p14="http://schemas.microsoft.com/office/powerpoint/2010/main" Requires="p14">
            <p:contentPart p14:bwMode="auto" r:id="rId106">
              <p14:nvContentPartPr>
                <p14:cNvPr id="174085" name="Freihand 174084">
                  <a:extLst>
                    <a:ext uri="{FF2B5EF4-FFF2-40B4-BE49-F238E27FC236}">
                      <a16:creationId xmlns:a16="http://schemas.microsoft.com/office/drawing/2014/main" id="{B3351C50-D2B2-2134-3F90-6220D69630B5}"/>
                    </a:ext>
                  </a:extLst>
                </p14:cNvPr>
                <p14:cNvContentPartPr/>
                <p14:nvPr/>
              </p14:nvContentPartPr>
              <p14:xfrm>
                <a:off x="10140807" y="2493589"/>
                <a:ext cx="663120" cy="166680"/>
              </p14:xfrm>
            </p:contentPart>
          </mc:Choice>
          <mc:Fallback>
            <p:pic>
              <p:nvPicPr>
                <p:cNvPr id="174085" name="Freihand 174084">
                  <a:extLst>
                    <a:ext uri="{FF2B5EF4-FFF2-40B4-BE49-F238E27FC236}">
                      <a16:creationId xmlns:a16="http://schemas.microsoft.com/office/drawing/2014/main" id="{B3351C50-D2B2-2134-3F90-6220D69630B5}"/>
                    </a:ext>
                  </a:extLst>
                </p:cNvPr>
                <p:cNvPicPr/>
                <p:nvPr/>
              </p:nvPicPr>
              <p:blipFill>
                <a:blip r:embed="rId107"/>
                <a:stretch>
                  <a:fillRect/>
                </a:stretch>
              </p:blipFill>
              <p:spPr>
                <a:xfrm>
                  <a:off x="10136487" y="2489269"/>
                  <a:ext cx="6717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74086" name="Freihand 174085">
                  <a:extLst>
                    <a:ext uri="{FF2B5EF4-FFF2-40B4-BE49-F238E27FC236}">
                      <a16:creationId xmlns:a16="http://schemas.microsoft.com/office/drawing/2014/main" id="{80E1C783-2365-07C5-C860-99CFC961BB99}"/>
                    </a:ext>
                  </a:extLst>
                </p14:cNvPr>
                <p14:cNvContentPartPr/>
                <p14:nvPr/>
              </p14:nvContentPartPr>
              <p14:xfrm>
                <a:off x="10832367" y="2519509"/>
                <a:ext cx="136800" cy="66240"/>
              </p14:xfrm>
            </p:contentPart>
          </mc:Choice>
          <mc:Fallback>
            <p:pic>
              <p:nvPicPr>
                <p:cNvPr id="174086" name="Freihand 174085">
                  <a:extLst>
                    <a:ext uri="{FF2B5EF4-FFF2-40B4-BE49-F238E27FC236}">
                      <a16:creationId xmlns:a16="http://schemas.microsoft.com/office/drawing/2014/main" id="{80E1C783-2365-07C5-C860-99CFC961BB99}"/>
                    </a:ext>
                  </a:extLst>
                </p:cNvPr>
                <p:cNvPicPr/>
                <p:nvPr/>
              </p:nvPicPr>
              <p:blipFill>
                <a:blip r:embed="rId109"/>
                <a:stretch>
                  <a:fillRect/>
                </a:stretch>
              </p:blipFill>
              <p:spPr>
                <a:xfrm>
                  <a:off x="10828047" y="2515189"/>
                  <a:ext cx="1454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74087" name="Freihand 174086">
                  <a:extLst>
                    <a:ext uri="{FF2B5EF4-FFF2-40B4-BE49-F238E27FC236}">
                      <a16:creationId xmlns:a16="http://schemas.microsoft.com/office/drawing/2014/main" id="{F6C4515C-D478-D8C7-E3C0-69912D2F3199}"/>
                    </a:ext>
                  </a:extLst>
                </p14:cNvPr>
                <p14:cNvContentPartPr/>
                <p14:nvPr/>
              </p14:nvContentPartPr>
              <p14:xfrm>
                <a:off x="10349247" y="2780509"/>
                <a:ext cx="187920" cy="223560"/>
              </p14:xfrm>
            </p:contentPart>
          </mc:Choice>
          <mc:Fallback>
            <p:pic>
              <p:nvPicPr>
                <p:cNvPr id="174087" name="Freihand 174086">
                  <a:extLst>
                    <a:ext uri="{FF2B5EF4-FFF2-40B4-BE49-F238E27FC236}">
                      <a16:creationId xmlns:a16="http://schemas.microsoft.com/office/drawing/2014/main" id="{F6C4515C-D478-D8C7-E3C0-69912D2F3199}"/>
                    </a:ext>
                  </a:extLst>
                </p:cNvPr>
                <p:cNvPicPr/>
                <p:nvPr/>
              </p:nvPicPr>
              <p:blipFill>
                <a:blip r:embed="rId111"/>
                <a:stretch>
                  <a:fillRect/>
                </a:stretch>
              </p:blipFill>
              <p:spPr>
                <a:xfrm>
                  <a:off x="10344927" y="2776189"/>
                  <a:ext cx="19656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74088" name="Freihand 174087">
                  <a:extLst>
                    <a:ext uri="{FF2B5EF4-FFF2-40B4-BE49-F238E27FC236}">
                      <a16:creationId xmlns:a16="http://schemas.microsoft.com/office/drawing/2014/main" id="{44627ECF-F98A-0072-D99C-06C9C2B91354}"/>
                    </a:ext>
                  </a:extLst>
                </p14:cNvPr>
                <p14:cNvContentPartPr/>
                <p14:nvPr/>
              </p14:nvContentPartPr>
              <p14:xfrm>
                <a:off x="10701687" y="2763229"/>
                <a:ext cx="112680" cy="118800"/>
              </p14:xfrm>
            </p:contentPart>
          </mc:Choice>
          <mc:Fallback>
            <p:pic>
              <p:nvPicPr>
                <p:cNvPr id="174088" name="Freihand 174087">
                  <a:extLst>
                    <a:ext uri="{FF2B5EF4-FFF2-40B4-BE49-F238E27FC236}">
                      <a16:creationId xmlns:a16="http://schemas.microsoft.com/office/drawing/2014/main" id="{44627ECF-F98A-0072-D99C-06C9C2B91354}"/>
                    </a:ext>
                  </a:extLst>
                </p:cNvPr>
                <p:cNvPicPr/>
                <p:nvPr/>
              </p:nvPicPr>
              <p:blipFill>
                <a:blip r:embed="rId113"/>
                <a:stretch>
                  <a:fillRect/>
                </a:stretch>
              </p:blipFill>
              <p:spPr>
                <a:xfrm>
                  <a:off x="10697367" y="2758909"/>
                  <a:ext cx="1213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74089" name="Freihand 174088">
                  <a:extLst>
                    <a:ext uri="{FF2B5EF4-FFF2-40B4-BE49-F238E27FC236}">
                      <a16:creationId xmlns:a16="http://schemas.microsoft.com/office/drawing/2014/main" id="{EE78F0BC-4042-A6A9-02D9-0CAD8A32C527}"/>
                    </a:ext>
                  </a:extLst>
                </p14:cNvPr>
                <p14:cNvContentPartPr/>
                <p14:nvPr/>
              </p14:nvContentPartPr>
              <p14:xfrm>
                <a:off x="10941087" y="2720029"/>
                <a:ext cx="82440" cy="146520"/>
              </p14:xfrm>
            </p:contentPart>
          </mc:Choice>
          <mc:Fallback>
            <p:pic>
              <p:nvPicPr>
                <p:cNvPr id="174089" name="Freihand 174088">
                  <a:extLst>
                    <a:ext uri="{FF2B5EF4-FFF2-40B4-BE49-F238E27FC236}">
                      <a16:creationId xmlns:a16="http://schemas.microsoft.com/office/drawing/2014/main" id="{EE78F0BC-4042-A6A9-02D9-0CAD8A32C527}"/>
                    </a:ext>
                  </a:extLst>
                </p:cNvPr>
                <p:cNvPicPr/>
                <p:nvPr/>
              </p:nvPicPr>
              <p:blipFill>
                <a:blip r:embed="rId115"/>
                <a:stretch>
                  <a:fillRect/>
                </a:stretch>
              </p:blipFill>
              <p:spPr>
                <a:xfrm>
                  <a:off x="10936767" y="2715709"/>
                  <a:ext cx="910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74090" name="Freihand 174089">
                  <a:extLst>
                    <a:ext uri="{FF2B5EF4-FFF2-40B4-BE49-F238E27FC236}">
                      <a16:creationId xmlns:a16="http://schemas.microsoft.com/office/drawing/2014/main" id="{0DBB5098-EE97-FC8C-FD23-C346E41CC968}"/>
                    </a:ext>
                  </a:extLst>
                </p14:cNvPr>
                <p14:cNvContentPartPr/>
                <p14:nvPr/>
              </p14:nvContentPartPr>
              <p14:xfrm>
                <a:off x="11043327" y="2616709"/>
                <a:ext cx="153360" cy="226440"/>
              </p14:xfrm>
            </p:contentPart>
          </mc:Choice>
          <mc:Fallback>
            <p:pic>
              <p:nvPicPr>
                <p:cNvPr id="174090" name="Freihand 174089">
                  <a:extLst>
                    <a:ext uri="{FF2B5EF4-FFF2-40B4-BE49-F238E27FC236}">
                      <a16:creationId xmlns:a16="http://schemas.microsoft.com/office/drawing/2014/main" id="{0DBB5098-EE97-FC8C-FD23-C346E41CC968}"/>
                    </a:ext>
                  </a:extLst>
                </p:cNvPr>
                <p:cNvPicPr/>
                <p:nvPr/>
              </p:nvPicPr>
              <p:blipFill>
                <a:blip r:embed="rId117"/>
                <a:stretch>
                  <a:fillRect/>
                </a:stretch>
              </p:blipFill>
              <p:spPr>
                <a:xfrm>
                  <a:off x="11039007" y="2612389"/>
                  <a:ext cx="16200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74091" name="Freihand 174090">
                  <a:extLst>
                    <a:ext uri="{FF2B5EF4-FFF2-40B4-BE49-F238E27FC236}">
                      <a16:creationId xmlns:a16="http://schemas.microsoft.com/office/drawing/2014/main" id="{F659484A-CBAA-30B4-E12A-30C0E0BD2822}"/>
                    </a:ext>
                  </a:extLst>
                </p14:cNvPr>
                <p14:cNvContentPartPr/>
                <p14:nvPr/>
              </p14:nvContentPartPr>
              <p14:xfrm>
                <a:off x="10918047" y="3000469"/>
                <a:ext cx="339480" cy="85680"/>
              </p14:xfrm>
            </p:contentPart>
          </mc:Choice>
          <mc:Fallback>
            <p:pic>
              <p:nvPicPr>
                <p:cNvPr id="174091" name="Freihand 174090">
                  <a:extLst>
                    <a:ext uri="{FF2B5EF4-FFF2-40B4-BE49-F238E27FC236}">
                      <a16:creationId xmlns:a16="http://schemas.microsoft.com/office/drawing/2014/main" id="{F659484A-CBAA-30B4-E12A-30C0E0BD2822}"/>
                    </a:ext>
                  </a:extLst>
                </p:cNvPr>
                <p:cNvPicPr/>
                <p:nvPr/>
              </p:nvPicPr>
              <p:blipFill>
                <a:blip r:embed="rId119"/>
                <a:stretch>
                  <a:fillRect/>
                </a:stretch>
              </p:blipFill>
              <p:spPr>
                <a:xfrm>
                  <a:off x="10913727" y="2996149"/>
                  <a:ext cx="3481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74092" name="Freihand 174091">
                  <a:extLst>
                    <a:ext uri="{FF2B5EF4-FFF2-40B4-BE49-F238E27FC236}">
                      <a16:creationId xmlns:a16="http://schemas.microsoft.com/office/drawing/2014/main" id="{AE58C9B9-D695-F1FD-9554-E8FE75F01139}"/>
                    </a:ext>
                  </a:extLst>
                </p14:cNvPr>
                <p14:cNvContentPartPr/>
                <p14:nvPr/>
              </p14:nvContentPartPr>
              <p14:xfrm>
                <a:off x="11325927" y="2815789"/>
                <a:ext cx="380520" cy="218160"/>
              </p14:xfrm>
            </p:contentPart>
          </mc:Choice>
          <mc:Fallback>
            <p:pic>
              <p:nvPicPr>
                <p:cNvPr id="174092" name="Freihand 174091">
                  <a:extLst>
                    <a:ext uri="{FF2B5EF4-FFF2-40B4-BE49-F238E27FC236}">
                      <a16:creationId xmlns:a16="http://schemas.microsoft.com/office/drawing/2014/main" id="{AE58C9B9-D695-F1FD-9554-E8FE75F01139}"/>
                    </a:ext>
                  </a:extLst>
                </p:cNvPr>
                <p:cNvPicPr/>
                <p:nvPr/>
              </p:nvPicPr>
              <p:blipFill>
                <a:blip r:embed="rId121"/>
                <a:stretch>
                  <a:fillRect/>
                </a:stretch>
              </p:blipFill>
              <p:spPr>
                <a:xfrm>
                  <a:off x="11321607" y="2811469"/>
                  <a:ext cx="38916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74093" name="Freihand 174092">
                  <a:extLst>
                    <a:ext uri="{FF2B5EF4-FFF2-40B4-BE49-F238E27FC236}">
                      <a16:creationId xmlns:a16="http://schemas.microsoft.com/office/drawing/2014/main" id="{36608F9D-BDCA-D9A6-15F0-48E9D4D57827}"/>
                    </a:ext>
                  </a:extLst>
                </p14:cNvPr>
                <p14:cNvContentPartPr/>
                <p14:nvPr/>
              </p14:nvContentPartPr>
              <p14:xfrm>
                <a:off x="11001567" y="2863669"/>
                <a:ext cx="181080" cy="32760"/>
              </p14:xfrm>
            </p:contentPart>
          </mc:Choice>
          <mc:Fallback>
            <p:pic>
              <p:nvPicPr>
                <p:cNvPr id="174093" name="Freihand 174092">
                  <a:extLst>
                    <a:ext uri="{FF2B5EF4-FFF2-40B4-BE49-F238E27FC236}">
                      <a16:creationId xmlns:a16="http://schemas.microsoft.com/office/drawing/2014/main" id="{36608F9D-BDCA-D9A6-15F0-48E9D4D57827}"/>
                    </a:ext>
                  </a:extLst>
                </p:cNvPr>
                <p:cNvPicPr/>
                <p:nvPr/>
              </p:nvPicPr>
              <p:blipFill>
                <a:blip r:embed="rId123"/>
                <a:stretch>
                  <a:fillRect/>
                </a:stretch>
              </p:blipFill>
              <p:spPr>
                <a:xfrm>
                  <a:off x="10997247" y="2859349"/>
                  <a:ext cx="1897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74094" name="Freihand 174093">
                  <a:extLst>
                    <a:ext uri="{FF2B5EF4-FFF2-40B4-BE49-F238E27FC236}">
                      <a16:creationId xmlns:a16="http://schemas.microsoft.com/office/drawing/2014/main" id="{51E4E6C8-2DFD-4197-E71E-F4DA852E7F5D}"/>
                    </a:ext>
                  </a:extLst>
                </p14:cNvPr>
                <p14:cNvContentPartPr/>
                <p14:nvPr/>
              </p14:nvContentPartPr>
              <p14:xfrm>
                <a:off x="11756127" y="2647309"/>
                <a:ext cx="129960" cy="347400"/>
              </p14:xfrm>
            </p:contentPart>
          </mc:Choice>
          <mc:Fallback>
            <p:pic>
              <p:nvPicPr>
                <p:cNvPr id="174094" name="Freihand 174093">
                  <a:extLst>
                    <a:ext uri="{FF2B5EF4-FFF2-40B4-BE49-F238E27FC236}">
                      <a16:creationId xmlns:a16="http://schemas.microsoft.com/office/drawing/2014/main" id="{51E4E6C8-2DFD-4197-E71E-F4DA852E7F5D}"/>
                    </a:ext>
                  </a:extLst>
                </p:cNvPr>
                <p:cNvPicPr/>
                <p:nvPr/>
              </p:nvPicPr>
              <p:blipFill>
                <a:blip r:embed="rId125"/>
                <a:stretch>
                  <a:fillRect/>
                </a:stretch>
              </p:blipFill>
              <p:spPr>
                <a:xfrm>
                  <a:off x="11751807" y="2642989"/>
                  <a:ext cx="138600" cy="3560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74097" name="Freihand 174096">
                  <a:extLst>
                    <a:ext uri="{FF2B5EF4-FFF2-40B4-BE49-F238E27FC236}">
                      <a16:creationId xmlns:a16="http://schemas.microsoft.com/office/drawing/2014/main" id="{9E6D7308-8A7D-440E-A65A-1233D2CFF6D8}"/>
                    </a:ext>
                  </a:extLst>
                </p14:cNvPr>
                <p14:cNvContentPartPr/>
                <p14:nvPr/>
              </p14:nvContentPartPr>
              <p14:xfrm>
                <a:off x="10994007" y="2924149"/>
                <a:ext cx="51120" cy="57960"/>
              </p14:xfrm>
            </p:contentPart>
          </mc:Choice>
          <mc:Fallback>
            <p:pic>
              <p:nvPicPr>
                <p:cNvPr id="174097" name="Freihand 174096">
                  <a:extLst>
                    <a:ext uri="{FF2B5EF4-FFF2-40B4-BE49-F238E27FC236}">
                      <a16:creationId xmlns:a16="http://schemas.microsoft.com/office/drawing/2014/main" id="{9E6D7308-8A7D-440E-A65A-1233D2CFF6D8}"/>
                    </a:ext>
                  </a:extLst>
                </p:cNvPr>
                <p:cNvPicPr/>
                <p:nvPr/>
              </p:nvPicPr>
              <p:blipFill>
                <a:blip r:embed="rId127"/>
                <a:stretch>
                  <a:fillRect/>
                </a:stretch>
              </p:blipFill>
              <p:spPr>
                <a:xfrm>
                  <a:off x="10989327" y="2919829"/>
                  <a:ext cx="59760" cy="66600"/>
                </a:xfrm>
                <a:prstGeom prst="rect">
                  <a:avLst/>
                </a:prstGeom>
              </p:spPr>
            </p:pic>
          </mc:Fallback>
        </mc:AlternateContent>
      </p:grpSp>
    </p:spTree>
    <p:extLst>
      <p:ext uri="{BB962C8B-B14F-4D97-AF65-F5344CB8AC3E}">
        <p14:creationId xmlns:p14="http://schemas.microsoft.com/office/powerpoint/2010/main" val="304069508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5330D84-32C1-4F44-9A8B-9A89EA7EF91D}"/>
              </a:ext>
            </a:extLst>
          </p:cNvPr>
          <p:cNvSpPr txBox="1"/>
          <p:nvPr/>
        </p:nvSpPr>
        <p:spPr>
          <a:xfrm>
            <a:off x="2670160" y="-38483"/>
            <a:ext cx="8418754" cy="495377"/>
          </a:xfrm>
          <a:prstGeom prst="rect">
            <a:avLst/>
          </a:prstGeom>
          <a:noFill/>
          <a:ln>
            <a:noFill/>
          </a:ln>
        </p:spPr>
        <p:txBody>
          <a:bodyPr vert="horz" wrap="square" lIns="81646" tIns="40823" rIns="81646" bIns="40823" anchorCtr="0" compatLnSpc="0">
            <a:spAutoFit/>
          </a:bodyPr>
          <a:lstStyle/>
          <a:p>
            <a:pPr hangingPunct="0"/>
            <a:r>
              <a:rPr lang="de-DE" sz="2800" dirty="0">
                <a:latin typeface="Arial" pitchFamily="18"/>
                <a:ea typeface="Droid Sans Fallback" pitchFamily="2"/>
                <a:cs typeface="Lohit Hindi" pitchFamily="2"/>
              </a:rPr>
              <a:t>Grafische Ableitung der Die AD-Kurve</a:t>
            </a:r>
          </a:p>
        </p:txBody>
      </p:sp>
      <p:sp>
        <p:nvSpPr>
          <p:cNvPr id="4" name="Gerader Verbinder 3">
            <a:extLst>
              <a:ext uri="{FF2B5EF4-FFF2-40B4-BE49-F238E27FC236}">
                <a16:creationId xmlns:a16="http://schemas.microsoft.com/office/drawing/2014/main" id="{A37DF8FA-D6C9-4852-8827-3274186ED60B}"/>
              </a:ext>
            </a:extLst>
          </p:cNvPr>
          <p:cNvSpPr/>
          <p:nvPr/>
        </p:nvSpPr>
        <p:spPr>
          <a:xfrm flipV="1">
            <a:off x="2177018" y="56609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184453E-E158-44AE-A4FF-A9358AE6E596}"/>
              </a:ext>
            </a:extLst>
          </p:cNvPr>
          <p:cNvSpPr/>
          <p:nvPr/>
        </p:nvSpPr>
        <p:spPr>
          <a:xfrm>
            <a:off x="2177018" y="337473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Gerader Verbinder 5">
            <a:extLst>
              <a:ext uri="{FF2B5EF4-FFF2-40B4-BE49-F238E27FC236}">
                <a16:creationId xmlns:a16="http://schemas.microsoft.com/office/drawing/2014/main" id="{BB90546A-69B6-44CE-B5CC-9C930D16D7BA}"/>
              </a:ext>
            </a:extLst>
          </p:cNvPr>
          <p:cNvSpPr/>
          <p:nvPr/>
        </p:nvSpPr>
        <p:spPr>
          <a:xfrm flipV="1">
            <a:off x="2830189" y="1143377"/>
            <a:ext cx="2743318" cy="2024829"/>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 name="Textfeld 6">
            <a:extLst>
              <a:ext uri="{FF2B5EF4-FFF2-40B4-BE49-F238E27FC236}">
                <a16:creationId xmlns:a16="http://schemas.microsoft.com/office/drawing/2014/main" id="{0D5B12B3-FF1E-4388-8A91-057B0096B17E}"/>
              </a:ext>
            </a:extLst>
          </p:cNvPr>
          <p:cNvSpPr txBox="1"/>
          <p:nvPr/>
        </p:nvSpPr>
        <p:spPr>
          <a:xfrm>
            <a:off x="1720125" y="56740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8" name="Textfeld 7">
            <a:extLst>
              <a:ext uri="{FF2B5EF4-FFF2-40B4-BE49-F238E27FC236}">
                <a16:creationId xmlns:a16="http://schemas.microsoft.com/office/drawing/2014/main" id="{4B56C92A-4625-4B13-BA54-FF83CDAE6A47}"/>
              </a:ext>
            </a:extLst>
          </p:cNvPr>
          <p:cNvSpPr txBox="1"/>
          <p:nvPr/>
        </p:nvSpPr>
        <p:spPr>
          <a:xfrm>
            <a:off x="5606818" y="340935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9" name="Textfeld 8">
            <a:extLst>
              <a:ext uri="{FF2B5EF4-FFF2-40B4-BE49-F238E27FC236}">
                <a16:creationId xmlns:a16="http://schemas.microsoft.com/office/drawing/2014/main" id="{9E814E7B-F163-44EA-B867-EE48A8D2EBAD}"/>
              </a:ext>
            </a:extLst>
          </p:cNvPr>
          <p:cNvSpPr txBox="1"/>
          <p:nvPr/>
        </p:nvSpPr>
        <p:spPr>
          <a:xfrm>
            <a:off x="5050970" y="729391"/>
            <a:ext cx="2042067" cy="430295"/>
          </a:xfrm>
          <a:prstGeom prst="rect">
            <a:avLst/>
          </a:prstGeom>
          <a:noFill/>
          <a:ln>
            <a:noFill/>
          </a:ln>
        </p:spPr>
        <p:txBody>
          <a:bodyPr vert="horz" wrap="none" lIns="81646" tIns="40823" rIns="81646" bIns="40823" anchorCtr="0" compatLnSpc="0">
            <a:spAutoFit/>
          </a:bodyPr>
          <a:lstStyle/>
          <a:p>
            <a:pPr hangingPunct="0"/>
            <a:r>
              <a:rPr lang="de-DE" sz="2359" dirty="0">
                <a:latin typeface="Arial" pitchFamily="18"/>
                <a:ea typeface="Droid Sans Fallback" pitchFamily="2"/>
                <a:cs typeface="Lohit Hindi" pitchFamily="2"/>
              </a:rPr>
              <a:t>LM-Kurve (p</a:t>
            </a:r>
            <a:r>
              <a:rPr lang="de-DE" sz="2359" baseline="-33000" dirty="0">
                <a:latin typeface="Arial" pitchFamily="18"/>
                <a:ea typeface="Droid Sans Fallback" pitchFamily="2"/>
                <a:cs typeface="Lohit Hindi" pitchFamily="2"/>
              </a:rPr>
              <a:t>0</a:t>
            </a:r>
            <a:r>
              <a:rPr lang="de-DE" sz="2359" dirty="0">
                <a:latin typeface="Arial" pitchFamily="18"/>
                <a:ea typeface="Droid Sans Fallback" pitchFamily="2"/>
                <a:cs typeface="Lohit Hindi" pitchFamily="2"/>
              </a:rPr>
              <a:t>)</a:t>
            </a:r>
          </a:p>
        </p:txBody>
      </p:sp>
      <p:sp>
        <p:nvSpPr>
          <p:cNvPr id="10" name="Textfeld 9">
            <a:extLst>
              <a:ext uri="{FF2B5EF4-FFF2-40B4-BE49-F238E27FC236}">
                <a16:creationId xmlns:a16="http://schemas.microsoft.com/office/drawing/2014/main" id="{9C4282AC-9DEF-4AEC-A71F-0DE31CE90E77}"/>
              </a:ext>
            </a:extLst>
          </p:cNvPr>
          <p:cNvSpPr txBox="1"/>
          <p:nvPr/>
        </p:nvSpPr>
        <p:spPr>
          <a:xfrm>
            <a:off x="4110919" y="3418927"/>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1" name="Gerader Verbinder 10">
            <a:extLst>
              <a:ext uri="{FF2B5EF4-FFF2-40B4-BE49-F238E27FC236}">
                <a16:creationId xmlns:a16="http://schemas.microsoft.com/office/drawing/2014/main" id="{419709C2-3210-4DBE-A51B-7C7B0FAD369F}"/>
              </a:ext>
            </a:extLst>
          </p:cNvPr>
          <p:cNvSpPr/>
          <p:nvPr/>
        </p:nvSpPr>
        <p:spPr>
          <a:xfrm>
            <a:off x="2568920" y="128458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Gerader Verbinder 11">
            <a:extLst>
              <a:ext uri="{FF2B5EF4-FFF2-40B4-BE49-F238E27FC236}">
                <a16:creationId xmlns:a16="http://schemas.microsoft.com/office/drawing/2014/main" id="{D5E157E7-6BEC-4229-8E83-CD092094B8F0}"/>
              </a:ext>
            </a:extLst>
          </p:cNvPr>
          <p:cNvSpPr/>
          <p:nvPr/>
        </p:nvSpPr>
        <p:spPr>
          <a:xfrm flipH="1">
            <a:off x="2177018" y="2068391"/>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3" name="Gerader Verbinder 12">
            <a:extLst>
              <a:ext uri="{FF2B5EF4-FFF2-40B4-BE49-F238E27FC236}">
                <a16:creationId xmlns:a16="http://schemas.microsoft.com/office/drawing/2014/main" id="{59F08948-7A57-4D68-B1C2-228F9546ED78}"/>
              </a:ext>
            </a:extLst>
          </p:cNvPr>
          <p:cNvSpPr/>
          <p:nvPr/>
        </p:nvSpPr>
        <p:spPr>
          <a:xfrm flipH="1">
            <a:off x="4332156" y="2069044"/>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99873FA4-A6BB-4025-B1A4-2AE3B7F9E4DE}"/>
              </a:ext>
            </a:extLst>
          </p:cNvPr>
          <p:cNvSpPr txBox="1"/>
          <p:nvPr/>
        </p:nvSpPr>
        <p:spPr>
          <a:xfrm>
            <a:off x="1623782" y="1896607"/>
            <a:ext cx="606931"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5" name="Textfeld 14">
            <a:extLst>
              <a:ext uri="{FF2B5EF4-FFF2-40B4-BE49-F238E27FC236}">
                <a16:creationId xmlns:a16="http://schemas.microsoft.com/office/drawing/2014/main" id="{D5D15A0A-D009-4CC5-8C07-6D87AED0060B}"/>
              </a:ext>
            </a:extLst>
          </p:cNvPr>
          <p:cNvSpPr txBox="1"/>
          <p:nvPr/>
        </p:nvSpPr>
        <p:spPr>
          <a:xfrm>
            <a:off x="4985652" y="2525612"/>
            <a:ext cx="1341747"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IS-Kurve</a:t>
            </a:r>
          </a:p>
        </p:txBody>
      </p:sp>
      <p:sp>
        <p:nvSpPr>
          <p:cNvPr id="16" name="Gerader Verbinder 15">
            <a:extLst>
              <a:ext uri="{FF2B5EF4-FFF2-40B4-BE49-F238E27FC236}">
                <a16:creationId xmlns:a16="http://schemas.microsoft.com/office/drawing/2014/main" id="{3C09C1B0-3F97-4F1A-A737-8DD2E7F36EB3}"/>
              </a:ext>
            </a:extLst>
          </p:cNvPr>
          <p:cNvSpPr/>
          <p:nvPr/>
        </p:nvSpPr>
        <p:spPr>
          <a:xfrm flipV="1">
            <a:off x="2177344" y="350569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47E47F69-F89B-49F8-92E4-A970939BA700}"/>
              </a:ext>
            </a:extLst>
          </p:cNvPr>
          <p:cNvSpPr/>
          <p:nvPr/>
        </p:nvSpPr>
        <p:spPr>
          <a:xfrm>
            <a:off x="2177344" y="631432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74947334-A897-4D9F-A1F0-4CF7837E8BC8}"/>
              </a:ext>
            </a:extLst>
          </p:cNvPr>
          <p:cNvSpPr txBox="1"/>
          <p:nvPr/>
        </p:nvSpPr>
        <p:spPr>
          <a:xfrm>
            <a:off x="1720451" y="350700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9" name="Textfeld 18">
            <a:extLst>
              <a:ext uri="{FF2B5EF4-FFF2-40B4-BE49-F238E27FC236}">
                <a16:creationId xmlns:a16="http://schemas.microsoft.com/office/drawing/2014/main" id="{43BD2F51-BEC9-4EDA-B117-E609EA028B99}"/>
              </a:ext>
            </a:extLst>
          </p:cNvPr>
          <p:cNvSpPr txBox="1"/>
          <p:nvPr/>
        </p:nvSpPr>
        <p:spPr>
          <a:xfrm>
            <a:off x="5607145" y="634894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27" name="Gerader Verbinder 26">
            <a:extLst>
              <a:ext uri="{FF2B5EF4-FFF2-40B4-BE49-F238E27FC236}">
                <a16:creationId xmlns:a16="http://schemas.microsoft.com/office/drawing/2014/main" id="{848FF053-693A-4C3D-9C9D-665EF8DE30D8}"/>
              </a:ext>
            </a:extLst>
          </p:cNvPr>
          <p:cNvSpPr/>
          <p:nvPr/>
        </p:nvSpPr>
        <p:spPr>
          <a:xfrm flipH="1">
            <a:off x="4332156" y="2069371"/>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9" name="Textfeld 28">
            <a:extLst>
              <a:ext uri="{FF2B5EF4-FFF2-40B4-BE49-F238E27FC236}">
                <a16:creationId xmlns:a16="http://schemas.microsoft.com/office/drawing/2014/main" id="{CC077DE0-B742-40D9-A82F-0C6BD1540451}"/>
              </a:ext>
            </a:extLst>
          </p:cNvPr>
          <p:cNvSpPr txBox="1"/>
          <p:nvPr/>
        </p:nvSpPr>
        <p:spPr>
          <a:xfrm>
            <a:off x="4162005" y="631498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32" name="Gerader Verbinder 31">
            <a:extLst>
              <a:ext uri="{FF2B5EF4-FFF2-40B4-BE49-F238E27FC236}">
                <a16:creationId xmlns:a16="http://schemas.microsoft.com/office/drawing/2014/main" id="{2341BEC2-C156-47BC-94E0-04743B9E43AB}"/>
              </a:ext>
            </a:extLst>
          </p:cNvPr>
          <p:cNvSpPr/>
          <p:nvPr/>
        </p:nvSpPr>
        <p:spPr>
          <a:xfrm flipH="1">
            <a:off x="2177018" y="5203939"/>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4" name="Gerader Verbinder 33">
            <a:extLst>
              <a:ext uri="{FF2B5EF4-FFF2-40B4-BE49-F238E27FC236}">
                <a16:creationId xmlns:a16="http://schemas.microsoft.com/office/drawing/2014/main" id="{6E087DCA-36A3-4E90-B9A8-8193AE62191E}"/>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6" name="Gerader Verbinder 35">
            <a:extLst>
              <a:ext uri="{FF2B5EF4-FFF2-40B4-BE49-F238E27FC236}">
                <a16:creationId xmlns:a16="http://schemas.microsoft.com/office/drawing/2014/main" id="{F007B80E-2A30-4A87-9A84-B3CABC4FD8D6}"/>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8" name="Textfeld 37">
            <a:extLst>
              <a:ext uri="{FF2B5EF4-FFF2-40B4-BE49-F238E27FC236}">
                <a16:creationId xmlns:a16="http://schemas.microsoft.com/office/drawing/2014/main" id="{A3EB4741-154D-4869-AA84-907FD122DBF7}"/>
              </a:ext>
            </a:extLst>
          </p:cNvPr>
          <p:cNvSpPr txBox="1"/>
          <p:nvPr/>
        </p:nvSpPr>
        <p:spPr>
          <a:xfrm>
            <a:off x="1787076" y="5031828"/>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40" name="Textfeld 39">
            <a:extLst>
              <a:ext uri="{FF2B5EF4-FFF2-40B4-BE49-F238E27FC236}">
                <a16:creationId xmlns:a16="http://schemas.microsoft.com/office/drawing/2014/main" id="{06A8701F-7E75-4E24-BA84-8767B802695D}"/>
              </a:ext>
            </a:extLst>
          </p:cNvPr>
          <p:cNvSpPr txBox="1"/>
          <p:nvPr/>
        </p:nvSpPr>
        <p:spPr>
          <a:xfrm>
            <a:off x="4822687" y="5072978"/>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47" name="Rechteck 46">
            <a:extLst>
              <a:ext uri="{FF2B5EF4-FFF2-40B4-BE49-F238E27FC236}">
                <a16:creationId xmlns:a16="http://schemas.microsoft.com/office/drawing/2014/main" id="{B27D54DD-87E9-4A08-9306-EE71AEB558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213548CF-2413-3813-ACCC-961FE8EFEEF9}"/>
              </a:ext>
            </a:extLst>
          </p:cNvPr>
          <p:cNvSpPr txBox="1"/>
          <p:nvPr/>
        </p:nvSpPr>
        <p:spPr>
          <a:xfrm>
            <a:off x="5877016" y="1180779"/>
            <a:ext cx="790640" cy="373285"/>
          </a:xfrm>
          <a:prstGeom prst="rect">
            <a:avLst/>
          </a:prstGeom>
          <a:noFill/>
        </p:spPr>
        <p:txBody>
          <a:bodyPr wrap="square">
            <a:spAutoFit/>
          </a:bodyPr>
          <a:lstStyle/>
          <a:p>
            <a:r>
              <a:rPr lang="de-DE" sz="1800" dirty="0">
                <a:latin typeface="Arial" pitchFamily="18"/>
                <a:ea typeface="Droid Sans Fallback" pitchFamily="2"/>
                <a:cs typeface="Lohit Hindi" pitchFamily="2"/>
              </a:rPr>
              <a:t>p</a:t>
            </a:r>
            <a:r>
              <a:rPr lang="de-DE" baseline="-33000" dirty="0">
                <a:latin typeface="Arial" pitchFamily="18"/>
                <a:ea typeface="Droid Sans Fallback" pitchFamily="2"/>
                <a:cs typeface="Lohit Hindi" pitchFamily="2"/>
              </a:rPr>
              <a:t>1</a:t>
            </a:r>
            <a:r>
              <a:rPr lang="de-DE" sz="1800" dirty="0">
                <a:latin typeface="Arial" pitchFamily="18"/>
                <a:ea typeface="Droid Sans Fallback" pitchFamily="2"/>
                <a:cs typeface="Lohit Hindi" pitchFamily="2"/>
              </a:rPr>
              <a:t>&gt;p</a:t>
            </a:r>
            <a:r>
              <a:rPr lang="de-DE" sz="1800" baseline="-33000" dirty="0">
                <a:latin typeface="Arial" pitchFamily="18"/>
                <a:ea typeface="Droid Sans Fallback" pitchFamily="2"/>
                <a:cs typeface="Lohit Hindi" pitchFamily="2"/>
              </a:rPr>
              <a:t>0</a:t>
            </a:r>
            <a:endParaRPr lang="de-DE" dirty="0"/>
          </a:p>
        </p:txBody>
      </p:sp>
      <mc:AlternateContent xmlns:mc="http://schemas.openxmlformats.org/markup-compatibility/2006">
        <mc:Choice xmlns:p14="http://schemas.microsoft.com/office/powerpoint/2010/main" Requires="p14">
          <p:contentPart p14:bwMode="auto" r:id="rId3">
            <p14:nvContentPartPr>
              <p14:cNvPr id="23" name="Freihand 22">
                <a:extLst>
                  <a:ext uri="{FF2B5EF4-FFF2-40B4-BE49-F238E27FC236}">
                    <a16:creationId xmlns:a16="http://schemas.microsoft.com/office/drawing/2014/main" id="{3E8F5473-446A-4B36-3475-BD78BCC89B6E}"/>
                  </a:ext>
                </a:extLst>
              </p14:cNvPr>
              <p14:cNvContentPartPr/>
              <p14:nvPr/>
            </p14:nvContentPartPr>
            <p14:xfrm>
              <a:off x="5815407" y="6528404"/>
              <a:ext cx="20520" cy="24480"/>
            </p14:xfrm>
          </p:contentPart>
        </mc:Choice>
        <mc:Fallback>
          <p:pic>
            <p:nvPicPr>
              <p:cNvPr id="23" name="Freihand 22">
                <a:extLst>
                  <a:ext uri="{FF2B5EF4-FFF2-40B4-BE49-F238E27FC236}">
                    <a16:creationId xmlns:a16="http://schemas.microsoft.com/office/drawing/2014/main" id="{3E8F5473-446A-4B36-3475-BD78BCC89B6E}"/>
                  </a:ext>
                </a:extLst>
              </p:cNvPr>
              <p:cNvPicPr/>
              <p:nvPr/>
            </p:nvPicPr>
            <p:blipFill>
              <a:blip r:embed="rId4"/>
              <a:stretch>
                <a:fillRect/>
              </a:stretch>
            </p:blipFill>
            <p:spPr>
              <a:xfrm>
                <a:off x="5811087" y="6524084"/>
                <a:ext cx="291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4" name="Freihand 23">
                <a:extLst>
                  <a:ext uri="{FF2B5EF4-FFF2-40B4-BE49-F238E27FC236}">
                    <a16:creationId xmlns:a16="http://schemas.microsoft.com/office/drawing/2014/main" id="{64265288-935D-DF5E-9F40-41283B5555C9}"/>
                  </a:ext>
                </a:extLst>
              </p14:cNvPr>
              <p14:cNvContentPartPr/>
              <p14:nvPr/>
            </p14:nvContentPartPr>
            <p14:xfrm>
              <a:off x="4291167" y="2062604"/>
              <a:ext cx="64080" cy="41760"/>
            </p14:xfrm>
          </p:contentPart>
        </mc:Choice>
        <mc:Fallback>
          <p:pic>
            <p:nvPicPr>
              <p:cNvPr id="24" name="Freihand 23">
                <a:extLst>
                  <a:ext uri="{FF2B5EF4-FFF2-40B4-BE49-F238E27FC236}">
                    <a16:creationId xmlns:a16="http://schemas.microsoft.com/office/drawing/2014/main" id="{64265288-935D-DF5E-9F40-41283B5555C9}"/>
                  </a:ext>
                </a:extLst>
              </p:cNvPr>
              <p:cNvPicPr/>
              <p:nvPr/>
            </p:nvPicPr>
            <p:blipFill>
              <a:blip r:embed="rId6"/>
              <a:stretch>
                <a:fillRect/>
              </a:stretch>
            </p:blipFill>
            <p:spPr>
              <a:xfrm>
                <a:off x="4286847" y="2058284"/>
                <a:ext cx="727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5" name="Freihand 24">
                <a:extLst>
                  <a:ext uri="{FF2B5EF4-FFF2-40B4-BE49-F238E27FC236}">
                    <a16:creationId xmlns:a16="http://schemas.microsoft.com/office/drawing/2014/main" id="{43A9B77A-6126-9C10-2C79-6D52F5BB0A13}"/>
                  </a:ext>
                </a:extLst>
              </p14:cNvPr>
              <p14:cNvContentPartPr/>
              <p14:nvPr/>
            </p14:nvContentPartPr>
            <p14:xfrm>
              <a:off x="4316007" y="6300164"/>
              <a:ext cx="36000" cy="48240"/>
            </p14:xfrm>
          </p:contentPart>
        </mc:Choice>
        <mc:Fallback>
          <p:pic>
            <p:nvPicPr>
              <p:cNvPr id="25" name="Freihand 24">
                <a:extLst>
                  <a:ext uri="{FF2B5EF4-FFF2-40B4-BE49-F238E27FC236}">
                    <a16:creationId xmlns:a16="http://schemas.microsoft.com/office/drawing/2014/main" id="{43A9B77A-6126-9C10-2C79-6D52F5BB0A13}"/>
                  </a:ext>
                </a:extLst>
              </p:cNvPr>
              <p:cNvPicPr/>
              <p:nvPr/>
            </p:nvPicPr>
            <p:blipFill>
              <a:blip r:embed="rId8"/>
              <a:stretch>
                <a:fillRect/>
              </a:stretch>
            </p:blipFill>
            <p:spPr>
              <a:xfrm>
                <a:off x="4311687" y="6295844"/>
                <a:ext cx="446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6" name="Freihand 25">
                <a:extLst>
                  <a:ext uri="{FF2B5EF4-FFF2-40B4-BE49-F238E27FC236}">
                    <a16:creationId xmlns:a16="http://schemas.microsoft.com/office/drawing/2014/main" id="{3E66AF3B-9786-4760-C6B0-C3B1BD26054C}"/>
                  </a:ext>
                </a:extLst>
              </p14:cNvPr>
              <p14:cNvContentPartPr/>
              <p14:nvPr/>
            </p14:nvContentPartPr>
            <p14:xfrm>
              <a:off x="2188047" y="5167604"/>
              <a:ext cx="19800" cy="39600"/>
            </p14:xfrm>
          </p:contentPart>
        </mc:Choice>
        <mc:Fallback>
          <p:pic>
            <p:nvPicPr>
              <p:cNvPr id="26" name="Freihand 25">
                <a:extLst>
                  <a:ext uri="{FF2B5EF4-FFF2-40B4-BE49-F238E27FC236}">
                    <a16:creationId xmlns:a16="http://schemas.microsoft.com/office/drawing/2014/main" id="{3E66AF3B-9786-4760-C6B0-C3B1BD26054C}"/>
                  </a:ext>
                </a:extLst>
              </p:cNvPr>
              <p:cNvPicPr/>
              <p:nvPr/>
            </p:nvPicPr>
            <p:blipFill>
              <a:blip r:embed="rId10"/>
              <a:stretch>
                <a:fillRect/>
              </a:stretch>
            </p:blipFill>
            <p:spPr>
              <a:xfrm>
                <a:off x="2183727" y="5163284"/>
                <a:ext cx="284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8" name="Freihand 27">
                <a:extLst>
                  <a:ext uri="{FF2B5EF4-FFF2-40B4-BE49-F238E27FC236}">
                    <a16:creationId xmlns:a16="http://schemas.microsoft.com/office/drawing/2014/main" id="{9D7598A2-4D92-86EF-9CF0-6921D1850704}"/>
                  </a:ext>
                </a:extLst>
              </p14:cNvPr>
              <p14:cNvContentPartPr/>
              <p14:nvPr/>
            </p14:nvContentPartPr>
            <p14:xfrm>
              <a:off x="5876967" y="1551404"/>
              <a:ext cx="697320" cy="104040"/>
            </p14:xfrm>
          </p:contentPart>
        </mc:Choice>
        <mc:Fallback>
          <p:pic>
            <p:nvPicPr>
              <p:cNvPr id="28" name="Freihand 27">
                <a:extLst>
                  <a:ext uri="{FF2B5EF4-FFF2-40B4-BE49-F238E27FC236}">
                    <a16:creationId xmlns:a16="http://schemas.microsoft.com/office/drawing/2014/main" id="{9D7598A2-4D92-86EF-9CF0-6921D1850704}"/>
                  </a:ext>
                </a:extLst>
              </p:cNvPr>
              <p:cNvPicPr/>
              <p:nvPr/>
            </p:nvPicPr>
            <p:blipFill>
              <a:blip r:embed="rId12"/>
              <a:stretch>
                <a:fillRect/>
              </a:stretch>
            </p:blipFill>
            <p:spPr>
              <a:xfrm>
                <a:off x="5872647" y="1547084"/>
                <a:ext cx="705960" cy="112680"/>
              </a:xfrm>
              <a:prstGeom prst="rect">
                <a:avLst/>
              </a:prstGeom>
            </p:spPr>
          </p:pic>
        </mc:Fallback>
      </mc:AlternateContent>
      <p:grpSp>
        <p:nvGrpSpPr>
          <p:cNvPr id="35" name="Gruppieren 34">
            <a:extLst>
              <a:ext uri="{FF2B5EF4-FFF2-40B4-BE49-F238E27FC236}">
                <a16:creationId xmlns:a16="http://schemas.microsoft.com/office/drawing/2014/main" id="{A8B36DA7-43A8-2F83-E11A-CF798D738E02}"/>
              </a:ext>
            </a:extLst>
          </p:cNvPr>
          <p:cNvGrpSpPr/>
          <p:nvPr/>
        </p:nvGrpSpPr>
        <p:grpSpPr>
          <a:xfrm>
            <a:off x="7071087" y="1246124"/>
            <a:ext cx="339120" cy="178920"/>
            <a:chOff x="7071087" y="1246124"/>
            <a:chExt cx="339120" cy="178920"/>
          </a:xfrm>
        </p:grpSpPr>
        <mc:AlternateContent xmlns:mc="http://schemas.openxmlformats.org/markup-compatibility/2006">
          <mc:Choice xmlns:p14="http://schemas.microsoft.com/office/powerpoint/2010/main" Requires="p14">
            <p:contentPart p14:bwMode="auto" r:id="rId13">
              <p14:nvContentPartPr>
                <p14:cNvPr id="30" name="Freihand 29">
                  <a:extLst>
                    <a:ext uri="{FF2B5EF4-FFF2-40B4-BE49-F238E27FC236}">
                      <a16:creationId xmlns:a16="http://schemas.microsoft.com/office/drawing/2014/main" id="{8047A087-01EF-35B3-EF39-A1069DC91FF6}"/>
                    </a:ext>
                  </a:extLst>
                </p14:cNvPr>
                <p14:cNvContentPartPr/>
                <p14:nvPr/>
              </p14:nvContentPartPr>
              <p14:xfrm>
                <a:off x="7117167" y="1312364"/>
                <a:ext cx="113400" cy="38520"/>
              </p14:xfrm>
            </p:contentPart>
          </mc:Choice>
          <mc:Fallback>
            <p:pic>
              <p:nvPicPr>
                <p:cNvPr id="30" name="Freihand 29">
                  <a:extLst>
                    <a:ext uri="{FF2B5EF4-FFF2-40B4-BE49-F238E27FC236}">
                      <a16:creationId xmlns:a16="http://schemas.microsoft.com/office/drawing/2014/main" id="{8047A087-01EF-35B3-EF39-A1069DC91FF6}"/>
                    </a:ext>
                  </a:extLst>
                </p:cNvPr>
                <p:cNvPicPr/>
                <p:nvPr/>
              </p:nvPicPr>
              <p:blipFill>
                <a:blip r:embed="rId14"/>
                <a:stretch>
                  <a:fillRect/>
                </a:stretch>
              </p:blipFill>
              <p:spPr>
                <a:xfrm>
                  <a:off x="7112847" y="1308044"/>
                  <a:ext cx="12204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1" name="Freihand 30">
                  <a:extLst>
                    <a:ext uri="{FF2B5EF4-FFF2-40B4-BE49-F238E27FC236}">
                      <a16:creationId xmlns:a16="http://schemas.microsoft.com/office/drawing/2014/main" id="{20F2D39A-E750-E432-9CCF-67C15D7D2E66}"/>
                    </a:ext>
                  </a:extLst>
                </p14:cNvPr>
                <p14:cNvContentPartPr/>
                <p14:nvPr/>
              </p14:nvContentPartPr>
              <p14:xfrm>
                <a:off x="7071087" y="1388684"/>
                <a:ext cx="159120" cy="15840"/>
              </p14:xfrm>
            </p:contentPart>
          </mc:Choice>
          <mc:Fallback>
            <p:pic>
              <p:nvPicPr>
                <p:cNvPr id="31" name="Freihand 30">
                  <a:extLst>
                    <a:ext uri="{FF2B5EF4-FFF2-40B4-BE49-F238E27FC236}">
                      <a16:creationId xmlns:a16="http://schemas.microsoft.com/office/drawing/2014/main" id="{20F2D39A-E750-E432-9CCF-67C15D7D2E66}"/>
                    </a:ext>
                  </a:extLst>
                </p:cNvPr>
                <p:cNvPicPr/>
                <p:nvPr/>
              </p:nvPicPr>
              <p:blipFill>
                <a:blip r:embed="rId16"/>
                <a:stretch>
                  <a:fillRect/>
                </a:stretch>
              </p:blipFill>
              <p:spPr>
                <a:xfrm>
                  <a:off x="7066767" y="1384364"/>
                  <a:ext cx="1677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3" name="Freihand 32">
                  <a:extLst>
                    <a:ext uri="{FF2B5EF4-FFF2-40B4-BE49-F238E27FC236}">
                      <a16:creationId xmlns:a16="http://schemas.microsoft.com/office/drawing/2014/main" id="{C308968B-C95E-4AF6-FEDD-C31572BC6BC0}"/>
                    </a:ext>
                  </a:extLst>
                </p14:cNvPr>
                <p14:cNvContentPartPr/>
                <p14:nvPr/>
              </p14:nvContentPartPr>
              <p14:xfrm>
                <a:off x="7287447" y="1246124"/>
                <a:ext cx="122760" cy="178920"/>
              </p14:xfrm>
            </p:contentPart>
          </mc:Choice>
          <mc:Fallback>
            <p:pic>
              <p:nvPicPr>
                <p:cNvPr id="33" name="Freihand 32">
                  <a:extLst>
                    <a:ext uri="{FF2B5EF4-FFF2-40B4-BE49-F238E27FC236}">
                      <a16:creationId xmlns:a16="http://schemas.microsoft.com/office/drawing/2014/main" id="{C308968B-C95E-4AF6-FEDD-C31572BC6BC0}"/>
                    </a:ext>
                  </a:extLst>
                </p:cNvPr>
                <p:cNvPicPr/>
                <p:nvPr/>
              </p:nvPicPr>
              <p:blipFill>
                <a:blip r:embed="rId18"/>
                <a:stretch>
                  <a:fillRect/>
                </a:stretch>
              </p:blipFill>
              <p:spPr>
                <a:xfrm>
                  <a:off x="7283127" y="1241804"/>
                  <a:ext cx="131400" cy="187560"/>
                </a:xfrm>
                <a:prstGeom prst="rect">
                  <a:avLst/>
                </a:prstGeom>
              </p:spPr>
            </p:pic>
          </mc:Fallback>
        </mc:AlternateContent>
      </p:grpSp>
      <p:grpSp>
        <p:nvGrpSpPr>
          <p:cNvPr id="80" name="Gruppieren 79">
            <a:extLst>
              <a:ext uri="{FF2B5EF4-FFF2-40B4-BE49-F238E27FC236}">
                <a16:creationId xmlns:a16="http://schemas.microsoft.com/office/drawing/2014/main" id="{7FC2B9D9-B349-1DBC-BD02-F0AC7CC43199}"/>
              </a:ext>
            </a:extLst>
          </p:cNvPr>
          <p:cNvGrpSpPr/>
          <p:nvPr/>
        </p:nvGrpSpPr>
        <p:grpSpPr>
          <a:xfrm>
            <a:off x="7879647" y="718364"/>
            <a:ext cx="3940920" cy="1244520"/>
            <a:chOff x="7879647" y="718364"/>
            <a:chExt cx="3940920" cy="1244520"/>
          </a:xfrm>
        </p:grpSpPr>
        <mc:AlternateContent xmlns:mc="http://schemas.openxmlformats.org/markup-compatibility/2006">
          <mc:Choice xmlns:p14="http://schemas.microsoft.com/office/powerpoint/2010/main" Requires="p14">
            <p:contentPart p14:bwMode="auto" r:id="rId19">
              <p14:nvContentPartPr>
                <p14:cNvPr id="66" name="Freihand 65">
                  <a:extLst>
                    <a:ext uri="{FF2B5EF4-FFF2-40B4-BE49-F238E27FC236}">
                      <a16:creationId xmlns:a16="http://schemas.microsoft.com/office/drawing/2014/main" id="{335BB476-0FDF-CDE5-01D7-8662D6535585}"/>
                    </a:ext>
                  </a:extLst>
                </p14:cNvPr>
                <p14:cNvContentPartPr/>
                <p14:nvPr/>
              </p14:nvContentPartPr>
              <p14:xfrm>
                <a:off x="11002647" y="894404"/>
                <a:ext cx="396000" cy="145080"/>
              </p14:xfrm>
            </p:contentPart>
          </mc:Choice>
          <mc:Fallback>
            <p:pic>
              <p:nvPicPr>
                <p:cNvPr id="66" name="Freihand 65">
                  <a:extLst>
                    <a:ext uri="{FF2B5EF4-FFF2-40B4-BE49-F238E27FC236}">
                      <a16:creationId xmlns:a16="http://schemas.microsoft.com/office/drawing/2014/main" id="{335BB476-0FDF-CDE5-01D7-8662D6535585}"/>
                    </a:ext>
                  </a:extLst>
                </p:cNvPr>
                <p:cNvPicPr/>
                <p:nvPr/>
              </p:nvPicPr>
              <p:blipFill>
                <a:blip r:embed="rId20"/>
                <a:stretch>
                  <a:fillRect/>
                </a:stretch>
              </p:blipFill>
              <p:spPr>
                <a:xfrm>
                  <a:off x="10998327" y="890084"/>
                  <a:ext cx="4046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67" name="Freihand 66">
                  <a:extLst>
                    <a:ext uri="{FF2B5EF4-FFF2-40B4-BE49-F238E27FC236}">
                      <a16:creationId xmlns:a16="http://schemas.microsoft.com/office/drawing/2014/main" id="{867CE67D-D289-F8BD-F090-92D3A4B475D6}"/>
                    </a:ext>
                  </a:extLst>
                </p14:cNvPr>
                <p14:cNvContentPartPr/>
                <p14:nvPr/>
              </p14:nvContentPartPr>
              <p14:xfrm>
                <a:off x="11307567" y="797564"/>
                <a:ext cx="35280" cy="18360"/>
              </p14:xfrm>
            </p:contentPart>
          </mc:Choice>
          <mc:Fallback>
            <p:pic>
              <p:nvPicPr>
                <p:cNvPr id="67" name="Freihand 66">
                  <a:extLst>
                    <a:ext uri="{FF2B5EF4-FFF2-40B4-BE49-F238E27FC236}">
                      <a16:creationId xmlns:a16="http://schemas.microsoft.com/office/drawing/2014/main" id="{867CE67D-D289-F8BD-F090-92D3A4B475D6}"/>
                    </a:ext>
                  </a:extLst>
                </p:cNvPr>
                <p:cNvPicPr/>
                <p:nvPr/>
              </p:nvPicPr>
              <p:blipFill>
                <a:blip r:embed="rId22"/>
                <a:stretch>
                  <a:fillRect/>
                </a:stretch>
              </p:blipFill>
              <p:spPr>
                <a:xfrm>
                  <a:off x="11303247" y="793244"/>
                  <a:ext cx="439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7" name="Freihand 36">
                  <a:extLst>
                    <a:ext uri="{FF2B5EF4-FFF2-40B4-BE49-F238E27FC236}">
                      <a16:creationId xmlns:a16="http://schemas.microsoft.com/office/drawing/2014/main" id="{A5384B10-4C3E-0608-752B-CEB1EAB8385A}"/>
                    </a:ext>
                  </a:extLst>
                </p14:cNvPr>
                <p14:cNvContentPartPr/>
                <p14:nvPr/>
              </p14:nvContentPartPr>
              <p14:xfrm>
                <a:off x="7879647" y="1112564"/>
                <a:ext cx="171000" cy="237600"/>
              </p14:xfrm>
            </p:contentPart>
          </mc:Choice>
          <mc:Fallback>
            <p:pic>
              <p:nvPicPr>
                <p:cNvPr id="37" name="Freihand 36">
                  <a:extLst>
                    <a:ext uri="{FF2B5EF4-FFF2-40B4-BE49-F238E27FC236}">
                      <a16:creationId xmlns:a16="http://schemas.microsoft.com/office/drawing/2014/main" id="{A5384B10-4C3E-0608-752B-CEB1EAB8385A}"/>
                    </a:ext>
                  </a:extLst>
                </p:cNvPr>
                <p:cNvPicPr/>
                <p:nvPr/>
              </p:nvPicPr>
              <p:blipFill>
                <a:blip r:embed="rId24"/>
                <a:stretch>
                  <a:fillRect/>
                </a:stretch>
              </p:blipFill>
              <p:spPr>
                <a:xfrm>
                  <a:off x="7875327" y="1108244"/>
                  <a:ext cx="17964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9" name="Freihand 38">
                  <a:extLst>
                    <a:ext uri="{FF2B5EF4-FFF2-40B4-BE49-F238E27FC236}">
                      <a16:creationId xmlns:a16="http://schemas.microsoft.com/office/drawing/2014/main" id="{67BD863F-0F7D-8D4A-26AD-D61D87462AAF}"/>
                    </a:ext>
                  </a:extLst>
                </p14:cNvPr>
                <p14:cNvContentPartPr/>
                <p14:nvPr/>
              </p14:nvContentPartPr>
              <p14:xfrm>
                <a:off x="8053167" y="983684"/>
                <a:ext cx="8280" cy="107280"/>
              </p14:xfrm>
            </p:contentPart>
          </mc:Choice>
          <mc:Fallback>
            <p:pic>
              <p:nvPicPr>
                <p:cNvPr id="39" name="Freihand 38">
                  <a:extLst>
                    <a:ext uri="{FF2B5EF4-FFF2-40B4-BE49-F238E27FC236}">
                      <a16:creationId xmlns:a16="http://schemas.microsoft.com/office/drawing/2014/main" id="{67BD863F-0F7D-8D4A-26AD-D61D87462AAF}"/>
                    </a:ext>
                  </a:extLst>
                </p:cNvPr>
                <p:cNvPicPr/>
                <p:nvPr/>
              </p:nvPicPr>
              <p:blipFill>
                <a:blip r:embed="rId26"/>
                <a:stretch>
                  <a:fillRect/>
                </a:stretch>
              </p:blipFill>
              <p:spPr>
                <a:xfrm>
                  <a:off x="8048847" y="979364"/>
                  <a:ext cx="169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1" name="Freihand 40">
                  <a:extLst>
                    <a:ext uri="{FF2B5EF4-FFF2-40B4-BE49-F238E27FC236}">
                      <a16:creationId xmlns:a16="http://schemas.microsoft.com/office/drawing/2014/main" id="{9E2B44BE-A855-57C9-228D-F0B94C65FDD7}"/>
                    </a:ext>
                  </a:extLst>
                </p14:cNvPr>
                <p14:cNvContentPartPr/>
                <p14:nvPr/>
              </p14:nvContentPartPr>
              <p14:xfrm>
                <a:off x="7946247" y="928964"/>
                <a:ext cx="188640" cy="169560"/>
              </p14:xfrm>
            </p:contentPart>
          </mc:Choice>
          <mc:Fallback>
            <p:pic>
              <p:nvPicPr>
                <p:cNvPr id="41" name="Freihand 40">
                  <a:extLst>
                    <a:ext uri="{FF2B5EF4-FFF2-40B4-BE49-F238E27FC236}">
                      <a16:creationId xmlns:a16="http://schemas.microsoft.com/office/drawing/2014/main" id="{9E2B44BE-A855-57C9-228D-F0B94C65FDD7}"/>
                    </a:ext>
                  </a:extLst>
                </p:cNvPr>
                <p:cNvPicPr/>
                <p:nvPr/>
              </p:nvPicPr>
              <p:blipFill>
                <a:blip r:embed="rId28"/>
                <a:stretch>
                  <a:fillRect/>
                </a:stretch>
              </p:blipFill>
              <p:spPr>
                <a:xfrm>
                  <a:off x="7941927" y="924644"/>
                  <a:ext cx="1972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2" name="Freihand 41">
                  <a:extLst>
                    <a:ext uri="{FF2B5EF4-FFF2-40B4-BE49-F238E27FC236}">
                      <a16:creationId xmlns:a16="http://schemas.microsoft.com/office/drawing/2014/main" id="{B5EEADEB-D831-00F9-08DA-AB749855FC53}"/>
                    </a:ext>
                  </a:extLst>
                </p14:cNvPr>
                <p14:cNvContentPartPr/>
                <p14:nvPr/>
              </p14:nvContentPartPr>
              <p14:xfrm>
                <a:off x="8284647" y="1021844"/>
                <a:ext cx="164520" cy="70560"/>
              </p14:xfrm>
            </p:contentPart>
          </mc:Choice>
          <mc:Fallback>
            <p:pic>
              <p:nvPicPr>
                <p:cNvPr id="42" name="Freihand 41">
                  <a:extLst>
                    <a:ext uri="{FF2B5EF4-FFF2-40B4-BE49-F238E27FC236}">
                      <a16:creationId xmlns:a16="http://schemas.microsoft.com/office/drawing/2014/main" id="{B5EEADEB-D831-00F9-08DA-AB749855FC53}"/>
                    </a:ext>
                  </a:extLst>
                </p:cNvPr>
                <p:cNvPicPr/>
                <p:nvPr/>
              </p:nvPicPr>
              <p:blipFill>
                <a:blip r:embed="rId30"/>
                <a:stretch>
                  <a:fillRect/>
                </a:stretch>
              </p:blipFill>
              <p:spPr>
                <a:xfrm>
                  <a:off x="8280327" y="1017524"/>
                  <a:ext cx="1731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3" name="Freihand 42">
                  <a:extLst>
                    <a:ext uri="{FF2B5EF4-FFF2-40B4-BE49-F238E27FC236}">
                      <a16:creationId xmlns:a16="http://schemas.microsoft.com/office/drawing/2014/main" id="{962344EF-0327-554B-E951-53C0A4DA48CE}"/>
                    </a:ext>
                  </a:extLst>
                </p14:cNvPr>
                <p14:cNvContentPartPr/>
                <p14:nvPr/>
              </p14:nvContentPartPr>
              <p14:xfrm>
                <a:off x="8309487" y="1064684"/>
                <a:ext cx="158400" cy="79200"/>
              </p14:xfrm>
            </p:contentPart>
          </mc:Choice>
          <mc:Fallback>
            <p:pic>
              <p:nvPicPr>
                <p:cNvPr id="43" name="Freihand 42">
                  <a:extLst>
                    <a:ext uri="{FF2B5EF4-FFF2-40B4-BE49-F238E27FC236}">
                      <a16:creationId xmlns:a16="http://schemas.microsoft.com/office/drawing/2014/main" id="{962344EF-0327-554B-E951-53C0A4DA48CE}"/>
                    </a:ext>
                  </a:extLst>
                </p:cNvPr>
                <p:cNvPicPr/>
                <p:nvPr/>
              </p:nvPicPr>
              <p:blipFill>
                <a:blip r:embed="rId32"/>
                <a:stretch>
                  <a:fillRect/>
                </a:stretch>
              </p:blipFill>
              <p:spPr>
                <a:xfrm>
                  <a:off x="8305167" y="1060364"/>
                  <a:ext cx="1670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4" name="Freihand 43">
                  <a:extLst>
                    <a:ext uri="{FF2B5EF4-FFF2-40B4-BE49-F238E27FC236}">
                      <a16:creationId xmlns:a16="http://schemas.microsoft.com/office/drawing/2014/main" id="{F5FB43A9-8487-0A08-C168-63F8BBA12AC9}"/>
                    </a:ext>
                  </a:extLst>
                </p14:cNvPr>
                <p14:cNvContentPartPr/>
                <p14:nvPr/>
              </p14:nvContentPartPr>
              <p14:xfrm>
                <a:off x="8590647" y="718364"/>
                <a:ext cx="211320" cy="182520"/>
              </p14:xfrm>
            </p:contentPart>
          </mc:Choice>
          <mc:Fallback>
            <p:pic>
              <p:nvPicPr>
                <p:cNvPr id="44" name="Freihand 43">
                  <a:extLst>
                    <a:ext uri="{FF2B5EF4-FFF2-40B4-BE49-F238E27FC236}">
                      <a16:creationId xmlns:a16="http://schemas.microsoft.com/office/drawing/2014/main" id="{F5FB43A9-8487-0A08-C168-63F8BBA12AC9}"/>
                    </a:ext>
                  </a:extLst>
                </p:cNvPr>
                <p:cNvPicPr/>
                <p:nvPr/>
              </p:nvPicPr>
              <p:blipFill>
                <a:blip r:embed="rId34"/>
                <a:stretch>
                  <a:fillRect/>
                </a:stretch>
              </p:blipFill>
              <p:spPr>
                <a:xfrm>
                  <a:off x="8586327" y="714044"/>
                  <a:ext cx="2199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5" name="Freihand 44">
                  <a:extLst>
                    <a:ext uri="{FF2B5EF4-FFF2-40B4-BE49-F238E27FC236}">
                      <a16:creationId xmlns:a16="http://schemas.microsoft.com/office/drawing/2014/main" id="{86AD61E5-5E79-7499-2E44-FFCC0D26D11F}"/>
                    </a:ext>
                  </a:extLst>
                </p14:cNvPr>
                <p14:cNvContentPartPr/>
                <p14:nvPr/>
              </p14:nvContentPartPr>
              <p14:xfrm>
                <a:off x="8560767" y="785324"/>
                <a:ext cx="381240" cy="205560"/>
              </p14:xfrm>
            </p:contentPart>
          </mc:Choice>
          <mc:Fallback>
            <p:pic>
              <p:nvPicPr>
                <p:cNvPr id="45" name="Freihand 44">
                  <a:extLst>
                    <a:ext uri="{FF2B5EF4-FFF2-40B4-BE49-F238E27FC236}">
                      <a16:creationId xmlns:a16="http://schemas.microsoft.com/office/drawing/2014/main" id="{86AD61E5-5E79-7499-2E44-FFCC0D26D11F}"/>
                    </a:ext>
                  </a:extLst>
                </p:cNvPr>
                <p:cNvPicPr/>
                <p:nvPr/>
              </p:nvPicPr>
              <p:blipFill>
                <a:blip r:embed="rId36"/>
                <a:stretch>
                  <a:fillRect/>
                </a:stretch>
              </p:blipFill>
              <p:spPr>
                <a:xfrm>
                  <a:off x="8556447" y="781004"/>
                  <a:ext cx="38988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6" name="Freihand 45">
                  <a:extLst>
                    <a:ext uri="{FF2B5EF4-FFF2-40B4-BE49-F238E27FC236}">
                      <a16:creationId xmlns:a16="http://schemas.microsoft.com/office/drawing/2014/main" id="{1ACC57AB-7E64-05D4-5378-0F27E81AE7B4}"/>
                    </a:ext>
                  </a:extLst>
                </p14:cNvPr>
                <p14:cNvContentPartPr/>
                <p14:nvPr/>
              </p14:nvContentPartPr>
              <p14:xfrm>
                <a:off x="8745807" y="980444"/>
                <a:ext cx="189720" cy="266040"/>
              </p14:xfrm>
            </p:contentPart>
          </mc:Choice>
          <mc:Fallback>
            <p:pic>
              <p:nvPicPr>
                <p:cNvPr id="46" name="Freihand 45">
                  <a:extLst>
                    <a:ext uri="{FF2B5EF4-FFF2-40B4-BE49-F238E27FC236}">
                      <a16:creationId xmlns:a16="http://schemas.microsoft.com/office/drawing/2014/main" id="{1ACC57AB-7E64-05D4-5378-0F27E81AE7B4}"/>
                    </a:ext>
                  </a:extLst>
                </p:cNvPr>
                <p:cNvPicPr/>
                <p:nvPr/>
              </p:nvPicPr>
              <p:blipFill>
                <a:blip r:embed="rId38"/>
                <a:stretch>
                  <a:fillRect/>
                </a:stretch>
              </p:blipFill>
              <p:spPr>
                <a:xfrm>
                  <a:off x="8741487" y="976124"/>
                  <a:ext cx="19836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50" name="Freihand 49">
                  <a:extLst>
                    <a:ext uri="{FF2B5EF4-FFF2-40B4-BE49-F238E27FC236}">
                      <a16:creationId xmlns:a16="http://schemas.microsoft.com/office/drawing/2014/main" id="{F9F1880B-54F3-3003-9D72-26AAC641FA77}"/>
                    </a:ext>
                  </a:extLst>
                </p14:cNvPr>
                <p14:cNvContentPartPr/>
                <p14:nvPr/>
              </p14:nvContentPartPr>
              <p14:xfrm>
                <a:off x="8022927" y="1506044"/>
                <a:ext cx="216720" cy="122760"/>
              </p14:xfrm>
            </p:contentPart>
          </mc:Choice>
          <mc:Fallback>
            <p:pic>
              <p:nvPicPr>
                <p:cNvPr id="50" name="Freihand 49">
                  <a:extLst>
                    <a:ext uri="{FF2B5EF4-FFF2-40B4-BE49-F238E27FC236}">
                      <a16:creationId xmlns:a16="http://schemas.microsoft.com/office/drawing/2014/main" id="{F9F1880B-54F3-3003-9D72-26AAC641FA77}"/>
                    </a:ext>
                  </a:extLst>
                </p:cNvPr>
                <p:cNvPicPr/>
                <p:nvPr/>
              </p:nvPicPr>
              <p:blipFill>
                <a:blip r:embed="rId40"/>
                <a:stretch>
                  <a:fillRect/>
                </a:stretch>
              </p:blipFill>
              <p:spPr>
                <a:xfrm>
                  <a:off x="8018607" y="1501724"/>
                  <a:ext cx="2253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51" name="Freihand 50">
                  <a:extLst>
                    <a:ext uri="{FF2B5EF4-FFF2-40B4-BE49-F238E27FC236}">
                      <a16:creationId xmlns:a16="http://schemas.microsoft.com/office/drawing/2014/main" id="{013B0946-51C3-A9F5-8144-547DDB273043}"/>
                    </a:ext>
                  </a:extLst>
                </p14:cNvPr>
                <p14:cNvContentPartPr/>
                <p14:nvPr/>
              </p14:nvContentPartPr>
              <p14:xfrm>
                <a:off x="8290407" y="1444484"/>
                <a:ext cx="242280" cy="116640"/>
              </p14:xfrm>
            </p:contentPart>
          </mc:Choice>
          <mc:Fallback>
            <p:pic>
              <p:nvPicPr>
                <p:cNvPr id="51" name="Freihand 50">
                  <a:extLst>
                    <a:ext uri="{FF2B5EF4-FFF2-40B4-BE49-F238E27FC236}">
                      <a16:creationId xmlns:a16="http://schemas.microsoft.com/office/drawing/2014/main" id="{013B0946-51C3-A9F5-8144-547DDB273043}"/>
                    </a:ext>
                  </a:extLst>
                </p:cNvPr>
                <p:cNvPicPr/>
                <p:nvPr/>
              </p:nvPicPr>
              <p:blipFill>
                <a:blip r:embed="rId42"/>
                <a:stretch>
                  <a:fillRect/>
                </a:stretch>
              </p:blipFill>
              <p:spPr>
                <a:xfrm>
                  <a:off x="8286087" y="1440164"/>
                  <a:ext cx="2509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52" name="Freihand 51">
                  <a:extLst>
                    <a:ext uri="{FF2B5EF4-FFF2-40B4-BE49-F238E27FC236}">
                      <a16:creationId xmlns:a16="http://schemas.microsoft.com/office/drawing/2014/main" id="{7DF74813-7FC1-09E0-DAD6-832110214FF9}"/>
                    </a:ext>
                  </a:extLst>
                </p14:cNvPr>
                <p14:cNvContentPartPr/>
                <p14:nvPr/>
              </p14:nvContentPartPr>
              <p14:xfrm>
                <a:off x="8592447" y="1465004"/>
                <a:ext cx="117360" cy="55800"/>
              </p14:xfrm>
            </p:contentPart>
          </mc:Choice>
          <mc:Fallback>
            <p:pic>
              <p:nvPicPr>
                <p:cNvPr id="52" name="Freihand 51">
                  <a:extLst>
                    <a:ext uri="{FF2B5EF4-FFF2-40B4-BE49-F238E27FC236}">
                      <a16:creationId xmlns:a16="http://schemas.microsoft.com/office/drawing/2014/main" id="{7DF74813-7FC1-09E0-DAD6-832110214FF9}"/>
                    </a:ext>
                  </a:extLst>
                </p:cNvPr>
                <p:cNvPicPr/>
                <p:nvPr/>
              </p:nvPicPr>
              <p:blipFill>
                <a:blip r:embed="rId44"/>
                <a:stretch>
                  <a:fillRect/>
                </a:stretch>
              </p:blipFill>
              <p:spPr>
                <a:xfrm>
                  <a:off x="8588127" y="1460684"/>
                  <a:ext cx="1260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53" name="Freihand 52">
                  <a:extLst>
                    <a:ext uri="{FF2B5EF4-FFF2-40B4-BE49-F238E27FC236}">
                      <a16:creationId xmlns:a16="http://schemas.microsoft.com/office/drawing/2014/main" id="{62EDC319-E179-265D-FA87-3B0D2FC28B98}"/>
                    </a:ext>
                  </a:extLst>
                </p14:cNvPr>
                <p14:cNvContentPartPr/>
                <p14:nvPr/>
              </p14:nvContentPartPr>
              <p14:xfrm>
                <a:off x="9001047" y="1360244"/>
                <a:ext cx="128880" cy="263520"/>
              </p14:xfrm>
            </p:contentPart>
          </mc:Choice>
          <mc:Fallback>
            <p:pic>
              <p:nvPicPr>
                <p:cNvPr id="53" name="Freihand 52">
                  <a:extLst>
                    <a:ext uri="{FF2B5EF4-FFF2-40B4-BE49-F238E27FC236}">
                      <a16:creationId xmlns:a16="http://schemas.microsoft.com/office/drawing/2014/main" id="{62EDC319-E179-265D-FA87-3B0D2FC28B98}"/>
                    </a:ext>
                  </a:extLst>
                </p:cNvPr>
                <p:cNvPicPr/>
                <p:nvPr/>
              </p:nvPicPr>
              <p:blipFill>
                <a:blip r:embed="rId46"/>
                <a:stretch>
                  <a:fillRect/>
                </a:stretch>
              </p:blipFill>
              <p:spPr>
                <a:xfrm>
                  <a:off x="8996727" y="1355924"/>
                  <a:ext cx="13752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54" name="Freihand 53">
                  <a:extLst>
                    <a:ext uri="{FF2B5EF4-FFF2-40B4-BE49-F238E27FC236}">
                      <a16:creationId xmlns:a16="http://schemas.microsoft.com/office/drawing/2014/main" id="{38A4BCF4-6B31-0EEB-6DC5-DDDEC9A8E586}"/>
                    </a:ext>
                  </a:extLst>
                </p14:cNvPr>
                <p14:cNvContentPartPr/>
                <p14:nvPr/>
              </p14:nvContentPartPr>
              <p14:xfrm>
                <a:off x="9280047" y="1258724"/>
                <a:ext cx="14760" cy="200520"/>
              </p14:xfrm>
            </p:contentPart>
          </mc:Choice>
          <mc:Fallback>
            <p:pic>
              <p:nvPicPr>
                <p:cNvPr id="54" name="Freihand 53">
                  <a:extLst>
                    <a:ext uri="{FF2B5EF4-FFF2-40B4-BE49-F238E27FC236}">
                      <a16:creationId xmlns:a16="http://schemas.microsoft.com/office/drawing/2014/main" id="{38A4BCF4-6B31-0EEB-6DC5-DDDEC9A8E586}"/>
                    </a:ext>
                  </a:extLst>
                </p:cNvPr>
                <p:cNvPicPr/>
                <p:nvPr/>
              </p:nvPicPr>
              <p:blipFill>
                <a:blip r:embed="rId48"/>
                <a:stretch>
                  <a:fillRect/>
                </a:stretch>
              </p:blipFill>
              <p:spPr>
                <a:xfrm>
                  <a:off x="9275727" y="1254404"/>
                  <a:ext cx="2340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55" name="Freihand 54">
                  <a:extLst>
                    <a:ext uri="{FF2B5EF4-FFF2-40B4-BE49-F238E27FC236}">
                      <a16:creationId xmlns:a16="http://schemas.microsoft.com/office/drawing/2014/main" id="{B59FE903-2D22-27D7-486E-04CA198B5AE1}"/>
                    </a:ext>
                  </a:extLst>
                </p14:cNvPr>
                <p14:cNvContentPartPr/>
                <p14:nvPr/>
              </p14:nvContentPartPr>
              <p14:xfrm>
                <a:off x="9158367" y="1080164"/>
                <a:ext cx="243000" cy="212040"/>
              </p14:xfrm>
            </p:contentPart>
          </mc:Choice>
          <mc:Fallback>
            <p:pic>
              <p:nvPicPr>
                <p:cNvPr id="55" name="Freihand 54">
                  <a:extLst>
                    <a:ext uri="{FF2B5EF4-FFF2-40B4-BE49-F238E27FC236}">
                      <a16:creationId xmlns:a16="http://schemas.microsoft.com/office/drawing/2014/main" id="{B59FE903-2D22-27D7-486E-04CA198B5AE1}"/>
                    </a:ext>
                  </a:extLst>
                </p:cNvPr>
                <p:cNvPicPr/>
                <p:nvPr/>
              </p:nvPicPr>
              <p:blipFill>
                <a:blip r:embed="rId50"/>
                <a:stretch>
                  <a:fillRect/>
                </a:stretch>
              </p:blipFill>
              <p:spPr>
                <a:xfrm>
                  <a:off x="9154047" y="1075844"/>
                  <a:ext cx="25164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58" name="Freihand 57">
                  <a:extLst>
                    <a:ext uri="{FF2B5EF4-FFF2-40B4-BE49-F238E27FC236}">
                      <a16:creationId xmlns:a16="http://schemas.microsoft.com/office/drawing/2014/main" id="{7948FDB3-1EF0-9E83-64BE-67EC7DF260A1}"/>
                    </a:ext>
                  </a:extLst>
                </p14:cNvPr>
                <p14:cNvContentPartPr/>
                <p14:nvPr/>
              </p14:nvContentPartPr>
              <p14:xfrm>
                <a:off x="9513327" y="1305164"/>
                <a:ext cx="199080" cy="73080"/>
              </p14:xfrm>
            </p:contentPart>
          </mc:Choice>
          <mc:Fallback>
            <p:pic>
              <p:nvPicPr>
                <p:cNvPr id="58" name="Freihand 57">
                  <a:extLst>
                    <a:ext uri="{FF2B5EF4-FFF2-40B4-BE49-F238E27FC236}">
                      <a16:creationId xmlns:a16="http://schemas.microsoft.com/office/drawing/2014/main" id="{7948FDB3-1EF0-9E83-64BE-67EC7DF260A1}"/>
                    </a:ext>
                  </a:extLst>
                </p:cNvPr>
                <p:cNvPicPr/>
                <p:nvPr/>
              </p:nvPicPr>
              <p:blipFill>
                <a:blip r:embed="rId52"/>
                <a:stretch>
                  <a:fillRect/>
                </a:stretch>
              </p:blipFill>
              <p:spPr>
                <a:xfrm>
                  <a:off x="9509007" y="1300844"/>
                  <a:ext cx="2077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59" name="Freihand 58">
                  <a:extLst>
                    <a:ext uri="{FF2B5EF4-FFF2-40B4-BE49-F238E27FC236}">
                      <a16:creationId xmlns:a16="http://schemas.microsoft.com/office/drawing/2014/main" id="{81FF02FC-BD98-BC33-8508-8A2C5AF9578E}"/>
                    </a:ext>
                  </a:extLst>
                </p14:cNvPr>
                <p14:cNvContentPartPr/>
                <p14:nvPr/>
              </p14:nvContentPartPr>
              <p14:xfrm>
                <a:off x="9532407" y="1333244"/>
                <a:ext cx="180360" cy="57240"/>
              </p14:xfrm>
            </p:contentPart>
          </mc:Choice>
          <mc:Fallback>
            <p:pic>
              <p:nvPicPr>
                <p:cNvPr id="59" name="Freihand 58">
                  <a:extLst>
                    <a:ext uri="{FF2B5EF4-FFF2-40B4-BE49-F238E27FC236}">
                      <a16:creationId xmlns:a16="http://schemas.microsoft.com/office/drawing/2014/main" id="{81FF02FC-BD98-BC33-8508-8A2C5AF9578E}"/>
                    </a:ext>
                  </a:extLst>
                </p:cNvPr>
                <p:cNvPicPr/>
                <p:nvPr/>
              </p:nvPicPr>
              <p:blipFill>
                <a:blip r:embed="rId54"/>
                <a:stretch>
                  <a:fillRect/>
                </a:stretch>
              </p:blipFill>
              <p:spPr>
                <a:xfrm>
                  <a:off x="9528087" y="1328924"/>
                  <a:ext cx="1890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60" name="Freihand 59">
                  <a:extLst>
                    <a:ext uri="{FF2B5EF4-FFF2-40B4-BE49-F238E27FC236}">
                      <a16:creationId xmlns:a16="http://schemas.microsoft.com/office/drawing/2014/main" id="{7562D651-7F97-E476-030D-F2B56EB57F5C}"/>
                    </a:ext>
                  </a:extLst>
                </p14:cNvPr>
                <p14:cNvContentPartPr/>
                <p14:nvPr/>
              </p14:nvContentPartPr>
              <p14:xfrm>
                <a:off x="9719607" y="1220564"/>
                <a:ext cx="219240" cy="171720"/>
              </p14:xfrm>
            </p:contentPart>
          </mc:Choice>
          <mc:Fallback>
            <p:pic>
              <p:nvPicPr>
                <p:cNvPr id="60" name="Freihand 59">
                  <a:extLst>
                    <a:ext uri="{FF2B5EF4-FFF2-40B4-BE49-F238E27FC236}">
                      <a16:creationId xmlns:a16="http://schemas.microsoft.com/office/drawing/2014/main" id="{7562D651-7F97-E476-030D-F2B56EB57F5C}"/>
                    </a:ext>
                  </a:extLst>
                </p:cNvPr>
                <p:cNvPicPr/>
                <p:nvPr/>
              </p:nvPicPr>
              <p:blipFill>
                <a:blip r:embed="rId56"/>
                <a:stretch>
                  <a:fillRect/>
                </a:stretch>
              </p:blipFill>
              <p:spPr>
                <a:xfrm>
                  <a:off x="9715287" y="1216244"/>
                  <a:ext cx="2278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61" name="Freihand 60">
                  <a:extLst>
                    <a:ext uri="{FF2B5EF4-FFF2-40B4-BE49-F238E27FC236}">
                      <a16:creationId xmlns:a16="http://schemas.microsoft.com/office/drawing/2014/main" id="{8D552BC3-BF0E-4AB6-F2B4-A730C3E10BAA}"/>
                    </a:ext>
                  </a:extLst>
                </p14:cNvPr>
                <p14:cNvContentPartPr/>
                <p14:nvPr/>
              </p14:nvContentPartPr>
              <p14:xfrm>
                <a:off x="10094367" y="1105364"/>
                <a:ext cx="86040" cy="161280"/>
              </p14:xfrm>
            </p:contentPart>
          </mc:Choice>
          <mc:Fallback>
            <p:pic>
              <p:nvPicPr>
                <p:cNvPr id="61" name="Freihand 60">
                  <a:extLst>
                    <a:ext uri="{FF2B5EF4-FFF2-40B4-BE49-F238E27FC236}">
                      <a16:creationId xmlns:a16="http://schemas.microsoft.com/office/drawing/2014/main" id="{8D552BC3-BF0E-4AB6-F2B4-A730C3E10BAA}"/>
                    </a:ext>
                  </a:extLst>
                </p:cNvPr>
                <p:cNvPicPr/>
                <p:nvPr/>
              </p:nvPicPr>
              <p:blipFill>
                <a:blip r:embed="rId58"/>
                <a:stretch>
                  <a:fillRect/>
                </a:stretch>
              </p:blipFill>
              <p:spPr>
                <a:xfrm>
                  <a:off x="10090047" y="1101044"/>
                  <a:ext cx="946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62" name="Freihand 61">
                  <a:extLst>
                    <a:ext uri="{FF2B5EF4-FFF2-40B4-BE49-F238E27FC236}">
                      <a16:creationId xmlns:a16="http://schemas.microsoft.com/office/drawing/2014/main" id="{0B86D759-752E-95F0-4B59-B858020463BC}"/>
                    </a:ext>
                  </a:extLst>
                </p14:cNvPr>
                <p14:cNvContentPartPr/>
                <p14:nvPr/>
              </p14:nvContentPartPr>
              <p14:xfrm>
                <a:off x="10251687" y="1121204"/>
                <a:ext cx="212760" cy="78480"/>
              </p14:xfrm>
            </p:contentPart>
          </mc:Choice>
          <mc:Fallback>
            <p:pic>
              <p:nvPicPr>
                <p:cNvPr id="62" name="Freihand 61">
                  <a:extLst>
                    <a:ext uri="{FF2B5EF4-FFF2-40B4-BE49-F238E27FC236}">
                      <a16:creationId xmlns:a16="http://schemas.microsoft.com/office/drawing/2014/main" id="{0B86D759-752E-95F0-4B59-B858020463BC}"/>
                    </a:ext>
                  </a:extLst>
                </p:cNvPr>
                <p:cNvPicPr/>
                <p:nvPr/>
              </p:nvPicPr>
              <p:blipFill>
                <a:blip r:embed="rId60"/>
                <a:stretch>
                  <a:fillRect/>
                </a:stretch>
              </p:blipFill>
              <p:spPr>
                <a:xfrm>
                  <a:off x="10247367" y="1116884"/>
                  <a:ext cx="2214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63" name="Freihand 62">
                  <a:extLst>
                    <a:ext uri="{FF2B5EF4-FFF2-40B4-BE49-F238E27FC236}">
                      <a16:creationId xmlns:a16="http://schemas.microsoft.com/office/drawing/2014/main" id="{0BFAFF43-1FE6-482A-032A-0FFF6E1D57DF}"/>
                    </a:ext>
                  </a:extLst>
                </p14:cNvPr>
                <p14:cNvContentPartPr/>
                <p14:nvPr/>
              </p14:nvContentPartPr>
              <p14:xfrm>
                <a:off x="10437447" y="959924"/>
                <a:ext cx="235080" cy="190080"/>
              </p14:xfrm>
            </p:contentPart>
          </mc:Choice>
          <mc:Fallback>
            <p:pic>
              <p:nvPicPr>
                <p:cNvPr id="63" name="Freihand 62">
                  <a:extLst>
                    <a:ext uri="{FF2B5EF4-FFF2-40B4-BE49-F238E27FC236}">
                      <a16:creationId xmlns:a16="http://schemas.microsoft.com/office/drawing/2014/main" id="{0BFAFF43-1FE6-482A-032A-0FFF6E1D57DF}"/>
                    </a:ext>
                  </a:extLst>
                </p:cNvPr>
                <p:cNvPicPr/>
                <p:nvPr/>
              </p:nvPicPr>
              <p:blipFill>
                <a:blip r:embed="rId62"/>
                <a:stretch>
                  <a:fillRect/>
                </a:stretch>
              </p:blipFill>
              <p:spPr>
                <a:xfrm>
                  <a:off x="10433127" y="955604"/>
                  <a:ext cx="2437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64" name="Freihand 63">
                  <a:extLst>
                    <a:ext uri="{FF2B5EF4-FFF2-40B4-BE49-F238E27FC236}">
                      <a16:creationId xmlns:a16="http://schemas.microsoft.com/office/drawing/2014/main" id="{7FAA8014-D1E6-5AB9-00F2-07A3B00B5F32}"/>
                    </a:ext>
                  </a:extLst>
                </p14:cNvPr>
                <p14:cNvContentPartPr/>
                <p14:nvPr/>
              </p14:nvContentPartPr>
              <p14:xfrm>
                <a:off x="10606287" y="1113284"/>
                <a:ext cx="94680" cy="45720"/>
              </p14:xfrm>
            </p:contentPart>
          </mc:Choice>
          <mc:Fallback>
            <p:pic>
              <p:nvPicPr>
                <p:cNvPr id="64" name="Freihand 63">
                  <a:extLst>
                    <a:ext uri="{FF2B5EF4-FFF2-40B4-BE49-F238E27FC236}">
                      <a16:creationId xmlns:a16="http://schemas.microsoft.com/office/drawing/2014/main" id="{7FAA8014-D1E6-5AB9-00F2-07A3B00B5F32}"/>
                    </a:ext>
                  </a:extLst>
                </p:cNvPr>
                <p:cNvPicPr/>
                <p:nvPr/>
              </p:nvPicPr>
              <p:blipFill>
                <a:blip r:embed="rId64"/>
                <a:stretch>
                  <a:fillRect/>
                </a:stretch>
              </p:blipFill>
              <p:spPr>
                <a:xfrm>
                  <a:off x="10601967" y="1108964"/>
                  <a:ext cx="1033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65" name="Freihand 64">
                  <a:extLst>
                    <a:ext uri="{FF2B5EF4-FFF2-40B4-BE49-F238E27FC236}">
                      <a16:creationId xmlns:a16="http://schemas.microsoft.com/office/drawing/2014/main" id="{974C7AAA-F350-2B8B-DF55-DD97911A7E30}"/>
                    </a:ext>
                  </a:extLst>
                </p14:cNvPr>
                <p14:cNvContentPartPr/>
                <p14:nvPr/>
              </p14:nvContentPartPr>
              <p14:xfrm>
                <a:off x="10725807" y="933284"/>
                <a:ext cx="76680" cy="196920"/>
              </p14:xfrm>
            </p:contentPart>
          </mc:Choice>
          <mc:Fallback>
            <p:pic>
              <p:nvPicPr>
                <p:cNvPr id="65" name="Freihand 64">
                  <a:extLst>
                    <a:ext uri="{FF2B5EF4-FFF2-40B4-BE49-F238E27FC236}">
                      <a16:creationId xmlns:a16="http://schemas.microsoft.com/office/drawing/2014/main" id="{974C7AAA-F350-2B8B-DF55-DD97911A7E30}"/>
                    </a:ext>
                  </a:extLst>
                </p:cNvPr>
                <p:cNvPicPr/>
                <p:nvPr/>
              </p:nvPicPr>
              <p:blipFill>
                <a:blip r:embed="rId66"/>
                <a:stretch>
                  <a:fillRect/>
                </a:stretch>
              </p:blipFill>
              <p:spPr>
                <a:xfrm>
                  <a:off x="10721487" y="928964"/>
                  <a:ext cx="8532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68" name="Freihand 67">
                  <a:extLst>
                    <a:ext uri="{FF2B5EF4-FFF2-40B4-BE49-F238E27FC236}">
                      <a16:creationId xmlns:a16="http://schemas.microsoft.com/office/drawing/2014/main" id="{74EBB1FC-A352-33E0-8542-BE6C2780E077}"/>
                    </a:ext>
                  </a:extLst>
                </p14:cNvPr>
                <p14:cNvContentPartPr/>
                <p14:nvPr/>
              </p14:nvContentPartPr>
              <p14:xfrm>
                <a:off x="10168527" y="1492364"/>
                <a:ext cx="214920" cy="207000"/>
              </p14:xfrm>
            </p:contentPart>
          </mc:Choice>
          <mc:Fallback>
            <p:pic>
              <p:nvPicPr>
                <p:cNvPr id="68" name="Freihand 67">
                  <a:extLst>
                    <a:ext uri="{FF2B5EF4-FFF2-40B4-BE49-F238E27FC236}">
                      <a16:creationId xmlns:a16="http://schemas.microsoft.com/office/drawing/2014/main" id="{74EBB1FC-A352-33E0-8542-BE6C2780E077}"/>
                    </a:ext>
                  </a:extLst>
                </p:cNvPr>
                <p:cNvPicPr/>
                <p:nvPr/>
              </p:nvPicPr>
              <p:blipFill>
                <a:blip r:embed="rId68"/>
                <a:stretch>
                  <a:fillRect/>
                </a:stretch>
              </p:blipFill>
              <p:spPr>
                <a:xfrm>
                  <a:off x="10164207" y="1488044"/>
                  <a:ext cx="22356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70" name="Freihand 69">
                  <a:extLst>
                    <a:ext uri="{FF2B5EF4-FFF2-40B4-BE49-F238E27FC236}">
                      <a16:creationId xmlns:a16="http://schemas.microsoft.com/office/drawing/2014/main" id="{93C11C6D-9EF1-537F-06E9-A6A2810A03A4}"/>
                    </a:ext>
                  </a:extLst>
                </p14:cNvPr>
                <p14:cNvContentPartPr/>
                <p14:nvPr/>
              </p14:nvContentPartPr>
              <p14:xfrm>
                <a:off x="10392087" y="1495244"/>
                <a:ext cx="179640" cy="107280"/>
              </p14:xfrm>
            </p:contentPart>
          </mc:Choice>
          <mc:Fallback>
            <p:pic>
              <p:nvPicPr>
                <p:cNvPr id="70" name="Freihand 69">
                  <a:extLst>
                    <a:ext uri="{FF2B5EF4-FFF2-40B4-BE49-F238E27FC236}">
                      <a16:creationId xmlns:a16="http://schemas.microsoft.com/office/drawing/2014/main" id="{93C11C6D-9EF1-537F-06E9-A6A2810A03A4}"/>
                    </a:ext>
                  </a:extLst>
                </p:cNvPr>
                <p:cNvPicPr/>
                <p:nvPr/>
              </p:nvPicPr>
              <p:blipFill>
                <a:blip r:embed="rId70"/>
                <a:stretch>
                  <a:fillRect/>
                </a:stretch>
              </p:blipFill>
              <p:spPr>
                <a:xfrm>
                  <a:off x="10387767" y="1490924"/>
                  <a:ext cx="1882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71" name="Freihand 70">
                  <a:extLst>
                    <a:ext uri="{FF2B5EF4-FFF2-40B4-BE49-F238E27FC236}">
                      <a16:creationId xmlns:a16="http://schemas.microsoft.com/office/drawing/2014/main" id="{9277A4C0-B4BC-18E7-9E8B-CC844799C276}"/>
                    </a:ext>
                  </a:extLst>
                </p14:cNvPr>
                <p14:cNvContentPartPr/>
                <p14:nvPr/>
              </p14:nvContentPartPr>
              <p14:xfrm>
                <a:off x="10564527" y="1345484"/>
                <a:ext cx="251640" cy="181800"/>
              </p14:xfrm>
            </p:contentPart>
          </mc:Choice>
          <mc:Fallback>
            <p:pic>
              <p:nvPicPr>
                <p:cNvPr id="71" name="Freihand 70">
                  <a:extLst>
                    <a:ext uri="{FF2B5EF4-FFF2-40B4-BE49-F238E27FC236}">
                      <a16:creationId xmlns:a16="http://schemas.microsoft.com/office/drawing/2014/main" id="{9277A4C0-B4BC-18E7-9E8B-CC844799C276}"/>
                    </a:ext>
                  </a:extLst>
                </p:cNvPr>
                <p:cNvPicPr/>
                <p:nvPr/>
              </p:nvPicPr>
              <p:blipFill>
                <a:blip r:embed="rId72"/>
                <a:stretch>
                  <a:fillRect/>
                </a:stretch>
              </p:blipFill>
              <p:spPr>
                <a:xfrm>
                  <a:off x="10560207" y="1341164"/>
                  <a:ext cx="2602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73" name="Freihand 72">
                  <a:extLst>
                    <a:ext uri="{FF2B5EF4-FFF2-40B4-BE49-F238E27FC236}">
                      <a16:creationId xmlns:a16="http://schemas.microsoft.com/office/drawing/2014/main" id="{DF818081-ADDC-EE9C-4B01-CF150F78F13E}"/>
                    </a:ext>
                  </a:extLst>
                </p14:cNvPr>
                <p14:cNvContentPartPr/>
                <p14:nvPr/>
              </p14:nvContentPartPr>
              <p14:xfrm>
                <a:off x="11003007" y="1252964"/>
                <a:ext cx="219600" cy="237600"/>
              </p14:xfrm>
            </p:contentPart>
          </mc:Choice>
          <mc:Fallback>
            <p:pic>
              <p:nvPicPr>
                <p:cNvPr id="73" name="Freihand 72">
                  <a:extLst>
                    <a:ext uri="{FF2B5EF4-FFF2-40B4-BE49-F238E27FC236}">
                      <a16:creationId xmlns:a16="http://schemas.microsoft.com/office/drawing/2014/main" id="{DF818081-ADDC-EE9C-4B01-CF150F78F13E}"/>
                    </a:ext>
                  </a:extLst>
                </p:cNvPr>
                <p:cNvPicPr/>
                <p:nvPr/>
              </p:nvPicPr>
              <p:blipFill>
                <a:blip r:embed="rId74"/>
                <a:stretch>
                  <a:fillRect/>
                </a:stretch>
              </p:blipFill>
              <p:spPr>
                <a:xfrm>
                  <a:off x="10998687" y="1248644"/>
                  <a:ext cx="22824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74" name="Freihand 73">
                  <a:extLst>
                    <a:ext uri="{FF2B5EF4-FFF2-40B4-BE49-F238E27FC236}">
                      <a16:creationId xmlns:a16="http://schemas.microsoft.com/office/drawing/2014/main" id="{4416C2CC-A52C-14E8-2C5B-1661A0532F8F}"/>
                    </a:ext>
                  </a:extLst>
                </p14:cNvPr>
                <p14:cNvContentPartPr/>
                <p14:nvPr/>
              </p14:nvContentPartPr>
              <p14:xfrm>
                <a:off x="11288487" y="1303004"/>
                <a:ext cx="119160" cy="108360"/>
              </p14:xfrm>
            </p:contentPart>
          </mc:Choice>
          <mc:Fallback>
            <p:pic>
              <p:nvPicPr>
                <p:cNvPr id="74" name="Freihand 73">
                  <a:extLst>
                    <a:ext uri="{FF2B5EF4-FFF2-40B4-BE49-F238E27FC236}">
                      <a16:creationId xmlns:a16="http://schemas.microsoft.com/office/drawing/2014/main" id="{4416C2CC-A52C-14E8-2C5B-1661A0532F8F}"/>
                    </a:ext>
                  </a:extLst>
                </p:cNvPr>
                <p:cNvPicPr/>
                <p:nvPr/>
              </p:nvPicPr>
              <p:blipFill>
                <a:blip r:embed="rId76"/>
                <a:stretch>
                  <a:fillRect/>
                </a:stretch>
              </p:blipFill>
              <p:spPr>
                <a:xfrm>
                  <a:off x="11284167" y="1298684"/>
                  <a:ext cx="1278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75" name="Freihand 74">
                  <a:extLst>
                    <a:ext uri="{FF2B5EF4-FFF2-40B4-BE49-F238E27FC236}">
                      <a16:creationId xmlns:a16="http://schemas.microsoft.com/office/drawing/2014/main" id="{B705EEA3-088C-EA82-4C71-4808B13BC1FC}"/>
                    </a:ext>
                  </a:extLst>
                </p14:cNvPr>
                <p14:cNvContentPartPr/>
                <p14:nvPr/>
              </p14:nvContentPartPr>
              <p14:xfrm>
                <a:off x="11460207" y="1138124"/>
                <a:ext cx="27720" cy="253440"/>
              </p14:xfrm>
            </p:contentPart>
          </mc:Choice>
          <mc:Fallback>
            <p:pic>
              <p:nvPicPr>
                <p:cNvPr id="75" name="Freihand 74">
                  <a:extLst>
                    <a:ext uri="{FF2B5EF4-FFF2-40B4-BE49-F238E27FC236}">
                      <a16:creationId xmlns:a16="http://schemas.microsoft.com/office/drawing/2014/main" id="{B705EEA3-088C-EA82-4C71-4808B13BC1FC}"/>
                    </a:ext>
                  </a:extLst>
                </p:cNvPr>
                <p:cNvPicPr/>
                <p:nvPr/>
              </p:nvPicPr>
              <p:blipFill>
                <a:blip r:embed="rId78"/>
                <a:stretch>
                  <a:fillRect/>
                </a:stretch>
              </p:blipFill>
              <p:spPr>
                <a:xfrm>
                  <a:off x="11455887" y="1133804"/>
                  <a:ext cx="3636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6" name="Freihand 75">
                  <a:extLst>
                    <a:ext uri="{FF2B5EF4-FFF2-40B4-BE49-F238E27FC236}">
                      <a16:creationId xmlns:a16="http://schemas.microsoft.com/office/drawing/2014/main" id="{A72DC2D8-1291-5861-4E5B-60F78443F54A}"/>
                    </a:ext>
                  </a:extLst>
                </p14:cNvPr>
                <p14:cNvContentPartPr/>
                <p14:nvPr/>
              </p14:nvContentPartPr>
              <p14:xfrm>
                <a:off x="11529687" y="1142444"/>
                <a:ext cx="124560" cy="188280"/>
              </p14:xfrm>
            </p:contentPart>
          </mc:Choice>
          <mc:Fallback>
            <p:pic>
              <p:nvPicPr>
                <p:cNvPr id="76" name="Freihand 75">
                  <a:extLst>
                    <a:ext uri="{FF2B5EF4-FFF2-40B4-BE49-F238E27FC236}">
                      <a16:creationId xmlns:a16="http://schemas.microsoft.com/office/drawing/2014/main" id="{A72DC2D8-1291-5861-4E5B-60F78443F54A}"/>
                    </a:ext>
                  </a:extLst>
                </p:cNvPr>
                <p:cNvPicPr/>
                <p:nvPr/>
              </p:nvPicPr>
              <p:blipFill>
                <a:blip r:embed="rId80"/>
                <a:stretch>
                  <a:fillRect/>
                </a:stretch>
              </p:blipFill>
              <p:spPr>
                <a:xfrm>
                  <a:off x="11525367" y="1138124"/>
                  <a:ext cx="1332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77" name="Freihand 76">
                  <a:extLst>
                    <a:ext uri="{FF2B5EF4-FFF2-40B4-BE49-F238E27FC236}">
                      <a16:creationId xmlns:a16="http://schemas.microsoft.com/office/drawing/2014/main" id="{3DCF750D-24B7-6416-C6D4-192BC13691CC}"/>
                    </a:ext>
                  </a:extLst>
                </p14:cNvPr>
                <p14:cNvContentPartPr/>
                <p14:nvPr/>
              </p14:nvContentPartPr>
              <p14:xfrm>
                <a:off x="11734527" y="1218044"/>
                <a:ext cx="86040" cy="30960"/>
              </p14:xfrm>
            </p:contentPart>
          </mc:Choice>
          <mc:Fallback>
            <p:pic>
              <p:nvPicPr>
                <p:cNvPr id="77" name="Freihand 76">
                  <a:extLst>
                    <a:ext uri="{FF2B5EF4-FFF2-40B4-BE49-F238E27FC236}">
                      <a16:creationId xmlns:a16="http://schemas.microsoft.com/office/drawing/2014/main" id="{3DCF750D-24B7-6416-C6D4-192BC13691CC}"/>
                    </a:ext>
                  </a:extLst>
                </p:cNvPr>
                <p:cNvPicPr/>
                <p:nvPr/>
              </p:nvPicPr>
              <p:blipFill>
                <a:blip r:embed="rId82"/>
                <a:stretch>
                  <a:fillRect/>
                </a:stretch>
              </p:blipFill>
              <p:spPr>
                <a:xfrm>
                  <a:off x="11730207" y="1213724"/>
                  <a:ext cx="946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78" name="Freihand 77">
                  <a:extLst>
                    <a:ext uri="{FF2B5EF4-FFF2-40B4-BE49-F238E27FC236}">
                      <a16:creationId xmlns:a16="http://schemas.microsoft.com/office/drawing/2014/main" id="{D4C3397C-2CDC-C55A-112E-B8377D485F53}"/>
                    </a:ext>
                  </a:extLst>
                </p14:cNvPr>
                <p14:cNvContentPartPr/>
                <p14:nvPr/>
              </p14:nvContentPartPr>
              <p14:xfrm>
                <a:off x="10499367" y="1818164"/>
                <a:ext cx="272880" cy="144720"/>
              </p14:xfrm>
            </p:contentPart>
          </mc:Choice>
          <mc:Fallback>
            <p:pic>
              <p:nvPicPr>
                <p:cNvPr id="78" name="Freihand 77">
                  <a:extLst>
                    <a:ext uri="{FF2B5EF4-FFF2-40B4-BE49-F238E27FC236}">
                      <a16:creationId xmlns:a16="http://schemas.microsoft.com/office/drawing/2014/main" id="{D4C3397C-2CDC-C55A-112E-B8377D485F53}"/>
                    </a:ext>
                  </a:extLst>
                </p:cNvPr>
                <p:cNvPicPr/>
                <p:nvPr/>
              </p:nvPicPr>
              <p:blipFill>
                <a:blip r:embed="rId84"/>
                <a:stretch>
                  <a:fillRect/>
                </a:stretch>
              </p:blipFill>
              <p:spPr>
                <a:xfrm>
                  <a:off x="10495047" y="1813844"/>
                  <a:ext cx="2815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79" name="Freihand 78">
                  <a:extLst>
                    <a:ext uri="{FF2B5EF4-FFF2-40B4-BE49-F238E27FC236}">
                      <a16:creationId xmlns:a16="http://schemas.microsoft.com/office/drawing/2014/main" id="{C2880A4E-5421-F911-BDE5-E7D73D91DA65}"/>
                    </a:ext>
                  </a:extLst>
                </p14:cNvPr>
                <p14:cNvContentPartPr/>
                <p14:nvPr/>
              </p14:nvContentPartPr>
              <p14:xfrm>
                <a:off x="10819407" y="1584164"/>
                <a:ext cx="582120" cy="364320"/>
              </p14:xfrm>
            </p:contentPart>
          </mc:Choice>
          <mc:Fallback>
            <p:pic>
              <p:nvPicPr>
                <p:cNvPr id="79" name="Freihand 78">
                  <a:extLst>
                    <a:ext uri="{FF2B5EF4-FFF2-40B4-BE49-F238E27FC236}">
                      <a16:creationId xmlns:a16="http://schemas.microsoft.com/office/drawing/2014/main" id="{C2880A4E-5421-F911-BDE5-E7D73D91DA65}"/>
                    </a:ext>
                  </a:extLst>
                </p:cNvPr>
                <p:cNvPicPr/>
                <p:nvPr/>
              </p:nvPicPr>
              <p:blipFill>
                <a:blip r:embed="rId86"/>
                <a:stretch>
                  <a:fillRect/>
                </a:stretch>
              </p:blipFill>
              <p:spPr>
                <a:xfrm>
                  <a:off x="10815087" y="1579844"/>
                  <a:ext cx="590760" cy="372960"/>
                </a:xfrm>
                <a:prstGeom prst="rect">
                  <a:avLst/>
                </a:prstGeom>
              </p:spPr>
            </p:pic>
          </mc:Fallback>
        </mc:AlternateContent>
      </p:grpSp>
      <p:grpSp>
        <p:nvGrpSpPr>
          <p:cNvPr id="96" name="Gruppieren 95">
            <a:extLst>
              <a:ext uri="{FF2B5EF4-FFF2-40B4-BE49-F238E27FC236}">
                <a16:creationId xmlns:a16="http://schemas.microsoft.com/office/drawing/2014/main" id="{6CE34DDA-0EFD-6C24-8B26-A91AA466D220}"/>
              </a:ext>
            </a:extLst>
          </p:cNvPr>
          <p:cNvGrpSpPr/>
          <p:nvPr/>
        </p:nvGrpSpPr>
        <p:grpSpPr>
          <a:xfrm>
            <a:off x="8112567" y="2209484"/>
            <a:ext cx="473040" cy="277920"/>
            <a:chOff x="8112567" y="2209484"/>
            <a:chExt cx="473040" cy="277920"/>
          </a:xfrm>
        </p:grpSpPr>
        <mc:AlternateContent xmlns:mc="http://schemas.openxmlformats.org/markup-compatibility/2006">
          <mc:Choice xmlns:p14="http://schemas.microsoft.com/office/powerpoint/2010/main" Requires="p14">
            <p:contentPart p14:bwMode="auto" r:id="rId87">
              <p14:nvContentPartPr>
                <p14:cNvPr id="81" name="Freihand 80">
                  <a:extLst>
                    <a:ext uri="{FF2B5EF4-FFF2-40B4-BE49-F238E27FC236}">
                      <a16:creationId xmlns:a16="http://schemas.microsoft.com/office/drawing/2014/main" id="{E88169B9-7C67-B574-1040-DF9490FECD98}"/>
                    </a:ext>
                  </a:extLst>
                </p14:cNvPr>
                <p14:cNvContentPartPr/>
                <p14:nvPr/>
              </p14:nvContentPartPr>
              <p14:xfrm>
                <a:off x="8112567" y="2243684"/>
                <a:ext cx="189000" cy="243720"/>
              </p14:xfrm>
            </p:contentPart>
          </mc:Choice>
          <mc:Fallback>
            <p:pic>
              <p:nvPicPr>
                <p:cNvPr id="81" name="Freihand 80">
                  <a:extLst>
                    <a:ext uri="{FF2B5EF4-FFF2-40B4-BE49-F238E27FC236}">
                      <a16:creationId xmlns:a16="http://schemas.microsoft.com/office/drawing/2014/main" id="{E88169B9-7C67-B574-1040-DF9490FECD98}"/>
                    </a:ext>
                  </a:extLst>
                </p:cNvPr>
                <p:cNvPicPr/>
                <p:nvPr/>
              </p:nvPicPr>
              <p:blipFill>
                <a:blip r:embed="rId88"/>
                <a:stretch>
                  <a:fillRect/>
                </a:stretch>
              </p:blipFill>
              <p:spPr>
                <a:xfrm>
                  <a:off x="8108247" y="2239364"/>
                  <a:ext cx="19764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82" name="Freihand 81">
                  <a:extLst>
                    <a:ext uri="{FF2B5EF4-FFF2-40B4-BE49-F238E27FC236}">
                      <a16:creationId xmlns:a16="http://schemas.microsoft.com/office/drawing/2014/main" id="{3F0D2A6B-9D4F-BD0B-96FD-F491BE40CAD7}"/>
                    </a:ext>
                  </a:extLst>
                </p14:cNvPr>
                <p14:cNvContentPartPr/>
                <p14:nvPr/>
              </p14:nvContentPartPr>
              <p14:xfrm>
                <a:off x="8422167" y="2209484"/>
                <a:ext cx="163440" cy="174240"/>
              </p14:xfrm>
            </p:contentPart>
          </mc:Choice>
          <mc:Fallback>
            <p:pic>
              <p:nvPicPr>
                <p:cNvPr id="82" name="Freihand 81">
                  <a:extLst>
                    <a:ext uri="{FF2B5EF4-FFF2-40B4-BE49-F238E27FC236}">
                      <a16:creationId xmlns:a16="http://schemas.microsoft.com/office/drawing/2014/main" id="{3F0D2A6B-9D4F-BD0B-96FD-F491BE40CAD7}"/>
                    </a:ext>
                  </a:extLst>
                </p:cNvPr>
                <p:cNvPicPr/>
                <p:nvPr/>
              </p:nvPicPr>
              <p:blipFill>
                <a:blip r:embed="rId90"/>
                <a:stretch>
                  <a:fillRect/>
                </a:stretch>
              </p:blipFill>
              <p:spPr>
                <a:xfrm>
                  <a:off x="8417847" y="2205164"/>
                  <a:ext cx="172080" cy="182880"/>
                </a:xfrm>
                <a:prstGeom prst="rect">
                  <a:avLst/>
                </a:prstGeom>
              </p:spPr>
            </p:pic>
          </mc:Fallback>
        </mc:AlternateContent>
      </p:grpSp>
      <p:grpSp>
        <p:nvGrpSpPr>
          <p:cNvPr id="95" name="Gruppieren 94">
            <a:extLst>
              <a:ext uri="{FF2B5EF4-FFF2-40B4-BE49-F238E27FC236}">
                <a16:creationId xmlns:a16="http://schemas.microsoft.com/office/drawing/2014/main" id="{FCCA4576-5CED-62E7-3473-6BA44C8F5668}"/>
              </a:ext>
            </a:extLst>
          </p:cNvPr>
          <p:cNvGrpSpPr/>
          <p:nvPr/>
        </p:nvGrpSpPr>
        <p:grpSpPr>
          <a:xfrm>
            <a:off x="7656447" y="2280404"/>
            <a:ext cx="244800" cy="207720"/>
            <a:chOff x="7656447" y="2280404"/>
            <a:chExt cx="244800" cy="207720"/>
          </a:xfrm>
        </p:grpSpPr>
        <mc:AlternateContent xmlns:mc="http://schemas.openxmlformats.org/markup-compatibility/2006">
          <mc:Choice xmlns:p14="http://schemas.microsoft.com/office/powerpoint/2010/main" Requires="p14">
            <p:contentPart p14:bwMode="auto" r:id="rId91">
              <p14:nvContentPartPr>
                <p14:cNvPr id="83" name="Freihand 82">
                  <a:extLst>
                    <a:ext uri="{FF2B5EF4-FFF2-40B4-BE49-F238E27FC236}">
                      <a16:creationId xmlns:a16="http://schemas.microsoft.com/office/drawing/2014/main" id="{E73CE9A3-5785-CF6C-300B-40288B1A97EA}"/>
                    </a:ext>
                  </a:extLst>
                </p14:cNvPr>
                <p14:cNvContentPartPr/>
                <p14:nvPr/>
              </p14:nvContentPartPr>
              <p14:xfrm>
                <a:off x="7678407" y="2341244"/>
                <a:ext cx="195840" cy="14400"/>
              </p14:xfrm>
            </p:contentPart>
          </mc:Choice>
          <mc:Fallback>
            <p:pic>
              <p:nvPicPr>
                <p:cNvPr id="83" name="Freihand 82">
                  <a:extLst>
                    <a:ext uri="{FF2B5EF4-FFF2-40B4-BE49-F238E27FC236}">
                      <a16:creationId xmlns:a16="http://schemas.microsoft.com/office/drawing/2014/main" id="{E73CE9A3-5785-CF6C-300B-40288B1A97EA}"/>
                    </a:ext>
                  </a:extLst>
                </p:cNvPr>
                <p:cNvPicPr/>
                <p:nvPr/>
              </p:nvPicPr>
              <p:blipFill>
                <a:blip r:embed="rId92"/>
                <a:stretch>
                  <a:fillRect/>
                </a:stretch>
              </p:blipFill>
              <p:spPr>
                <a:xfrm>
                  <a:off x="7674087" y="2336924"/>
                  <a:ext cx="2044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84" name="Freihand 83">
                  <a:extLst>
                    <a:ext uri="{FF2B5EF4-FFF2-40B4-BE49-F238E27FC236}">
                      <a16:creationId xmlns:a16="http://schemas.microsoft.com/office/drawing/2014/main" id="{A1DA8939-7E65-3C23-F223-DA7C866BD174}"/>
                    </a:ext>
                  </a:extLst>
                </p14:cNvPr>
                <p14:cNvContentPartPr/>
                <p14:nvPr/>
              </p14:nvContentPartPr>
              <p14:xfrm>
                <a:off x="7656447" y="2280404"/>
                <a:ext cx="244800" cy="207720"/>
              </p14:xfrm>
            </p:contentPart>
          </mc:Choice>
          <mc:Fallback>
            <p:pic>
              <p:nvPicPr>
                <p:cNvPr id="84" name="Freihand 83">
                  <a:extLst>
                    <a:ext uri="{FF2B5EF4-FFF2-40B4-BE49-F238E27FC236}">
                      <a16:creationId xmlns:a16="http://schemas.microsoft.com/office/drawing/2014/main" id="{A1DA8939-7E65-3C23-F223-DA7C866BD174}"/>
                    </a:ext>
                  </a:extLst>
                </p:cNvPr>
                <p:cNvPicPr/>
                <p:nvPr/>
              </p:nvPicPr>
              <p:blipFill>
                <a:blip r:embed="rId94"/>
                <a:stretch>
                  <a:fillRect/>
                </a:stretch>
              </p:blipFill>
              <p:spPr>
                <a:xfrm>
                  <a:off x="7652127" y="2276084"/>
                  <a:ext cx="253440" cy="216360"/>
                </a:xfrm>
                <a:prstGeom prst="rect">
                  <a:avLst/>
                </a:prstGeom>
              </p:spPr>
            </p:pic>
          </mc:Fallback>
        </mc:AlternateContent>
      </p:grpSp>
      <p:grpSp>
        <p:nvGrpSpPr>
          <p:cNvPr id="94" name="Gruppieren 93">
            <a:extLst>
              <a:ext uri="{FF2B5EF4-FFF2-40B4-BE49-F238E27FC236}">
                <a16:creationId xmlns:a16="http://schemas.microsoft.com/office/drawing/2014/main" id="{A6F1B438-6409-E904-B95E-B54D7F8C2BB4}"/>
              </a:ext>
            </a:extLst>
          </p:cNvPr>
          <p:cNvGrpSpPr/>
          <p:nvPr/>
        </p:nvGrpSpPr>
        <p:grpSpPr>
          <a:xfrm>
            <a:off x="8896647" y="2084924"/>
            <a:ext cx="1886400" cy="330120"/>
            <a:chOff x="8896647" y="2084924"/>
            <a:chExt cx="1886400" cy="330120"/>
          </a:xfrm>
        </p:grpSpPr>
        <mc:AlternateContent xmlns:mc="http://schemas.openxmlformats.org/markup-compatibility/2006">
          <mc:Choice xmlns:p14="http://schemas.microsoft.com/office/powerpoint/2010/main" Requires="p14">
            <p:contentPart p14:bwMode="auto" r:id="rId95">
              <p14:nvContentPartPr>
                <p14:cNvPr id="85" name="Freihand 84">
                  <a:extLst>
                    <a:ext uri="{FF2B5EF4-FFF2-40B4-BE49-F238E27FC236}">
                      <a16:creationId xmlns:a16="http://schemas.microsoft.com/office/drawing/2014/main" id="{C041517D-BBA1-300C-088E-631ECE245AF7}"/>
                    </a:ext>
                  </a:extLst>
                </p14:cNvPr>
                <p14:cNvContentPartPr/>
                <p14:nvPr/>
              </p14:nvContentPartPr>
              <p14:xfrm>
                <a:off x="8896647" y="2277164"/>
                <a:ext cx="321120" cy="137880"/>
              </p14:xfrm>
            </p:contentPart>
          </mc:Choice>
          <mc:Fallback>
            <p:pic>
              <p:nvPicPr>
                <p:cNvPr id="85" name="Freihand 84">
                  <a:extLst>
                    <a:ext uri="{FF2B5EF4-FFF2-40B4-BE49-F238E27FC236}">
                      <a16:creationId xmlns:a16="http://schemas.microsoft.com/office/drawing/2014/main" id="{C041517D-BBA1-300C-088E-631ECE245AF7}"/>
                    </a:ext>
                  </a:extLst>
                </p:cNvPr>
                <p:cNvPicPr/>
                <p:nvPr/>
              </p:nvPicPr>
              <p:blipFill>
                <a:blip r:embed="rId96"/>
                <a:stretch>
                  <a:fillRect/>
                </a:stretch>
              </p:blipFill>
              <p:spPr>
                <a:xfrm>
                  <a:off x="8892327" y="2272844"/>
                  <a:ext cx="3297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86" name="Freihand 85">
                  <a:extLst>
                    <a:ext uri="{FF2B5EF4-FFF2-40B4-BE49-F238E27FC236}">
                      <a16:creationId xmlns:a16="http://schemas.microsoft.com/office/drawing/2014/main" id="{7A80FB91-B3B1-7008-8142-CF4E0DE0B1D0}"/>
                    </a:ext>
                  </a:extLst>
                </p14:cNvPr>
                <p14:cNvContentPartPr/>
                <p14:nvPr/>
              </p14:nvContentPartPr>
              <p14:xfrm>
                <a:off x="9251967" y="2264204"/>
                <a:ext cx="135000" cy="97920"/>
              </p14:xfrm>
            </p:contentPart>
          </mc:Choice>
          <mc:Fallback>
            <p:pic>
              <p:nvPicPr>
                <p:cNvPr id="86" name="Freihand 85">
                  <a:extLst>
                    <a:ext uri="{FF2B5EF4-FFF2-40B4-BE49-F238E27FC236}">
                      <a16:creationId xmlns:a16="http://schemas.microsoft.com/office/drawing/2014/main" id="{7A80FB91-B3B1-7008-8142-CF4E0DE0B1D0}"/>
                    </a:ext>
                  </a:extLst>
                </p:cNvPr>
                <p:cNvPicPr/>
                <p:nvPr/>
              </p:nvPicPr>
              <p:blipFill>
                <a:blip r:embed="rId98"/>
                <a:stretch>
                  <a:fillRect/>
                </a:stretch>
              </p:blipFill>
              <p:spPr>
                <a:xfrm>
                  <a:off x="9247647" y="2259884"/>
                  <a:ext cx="1436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87" name="Freihand 86">
                  <a:extLst>
                    <a:ext uri="{FF2B5EF4-FFF2-40B4-BE49-F238E27FC236}">
                      <a16:creationId xmlns:a16="http://schemas.microsoft.com/office/drawing/2014/main" id="{83CBFAAE-4933-73F4-B8B4-28453CCC9C78}"/>
                    </a:ext>
                  </a:extLst>
                </p14:cNvPr>
                <p14:cNvContentPartPr/>
                <p14:nvPr/>
              </p14:nvContentPartPr>
              <p14:xfrm>
                <a:off x="9438807" y="2150084"/>
                <a:ext cx="198720" cy="189360"/>
              </p14:xfrm>
            </p:contentPart>
          </mc:Choice>
          <mc:Fallback>
            <p:pic>
              <p:nvPicPr>
                <p:cNvPr id="87" name="Freihand 86">
                  <a:extLst>
                    <a:ext uri="{FF2B5EF4-FFF2-40B4-BE49-F238E27FC236}">
                      <a16:creationId xmlns:a16="http://schemas.microsoft.com/office/drawing/2014/main" id="{83CBFAAE-4933-73F4-B8B4-28453CCC9C78}"/>
                    </a:ext>
                  </a:extLst>
                </p:cNvPr>
                <p:cNvPicPr/>
                <p:nvPr/>
              </p:nvPicPr>
              <p:blipFill>
                <a:blip r:embed="rId100"/>
                <a:stretch>
                  <a:fillRect/>
                </a:stretch>
              </p:blipFill>
              <p:spPr>
                <a:xfrm>
                  <a:off x="9434487" y="2145764"/>
                  <a:ext cx="207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88" name="Freihand 87">
                  <a:extLst>
                    <a:ext uri="{FF2B5EF4-FFF2-40B4-BE49-F238E27FC236}">
                      <a16:creationId xmlns:a16="http://schemas.microsoft.com/office/drawing/2014/main" id="{D4C07010-AE5B-AB84-89B4-01B0232C3E75}"/>
                    </a:ext>
                  </a:extLst>
                </p14:cNvPr>
                <p14:cNvContentPartPr/>
                <p14:nvPr/>
              </p14:nvContentPartPr>
              <p14:xfrm>
                <a:off x="9689727" y="2241164"/>
                <a:ext cx="201600" cy="91080"/>
              </p14:xfrm>
            </p:contentPart>
          </mc:Choice>
          <mc:Fallback>
            <p:pic>
              <p:nvPicPr>
                <p:cNvPr id="88" name="Freihand 87">
                  <a:extLst>
                    <a:ext uri="{FF2B5EF4-FFF2-40B4-BE49-F238E27FC236}">
                      <a16:creationId xmlns:a16="http://schemas.microsoft.com/office/drawing/2014/main" id="{D4C07010-AE5B-AB84-89B4-01B0232C3E75}"/>
                    </a:ext>
                  </a:extLst>
                </p:cNvPr>
                <p:cNvPicPr/>
                <p:nvPr/>
              </p:nvPicPr>
              <p:blipFill>
                <a:blip r:embed="rId102"/>
                <a:stretch>
                  <a:fillRect/>
                </a:stretch>
              </p:blipFill>
              <p:spPr>
                <a:xfrm>
                  <a:off x="9685407" y="2236844"/>
                  <a:ext cx="2102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89" name="Freihand 88">
                  <a:extLst>
                    <a:ext uri="{FF2B5EF4-FFF2-40B4-BE49-F238E27FC236}">
                      <a16:creationId xmlns:a16="http://schemas.microsoft.com/office/drawing/2014/main" id="{98EB2A1C-7140-8C9C-187E-246C530468F0}"/>
                    </a:ext>
                  </a:extLst>
                </p14:cNvPr>
                <p14:cNvContentPartPr/>
                <p14:nvPr/>
              </p14:nvContentPartPr>
              <p14:xfrm>
                <a:off x="9827247" y="2100404"/>
                <a:ext cx="203760" cy="227160"/>
              </p14:xfrm>
            </p:contentPart>
          </mc:Choice>
          <mc:Fallback>
            <p:pic>
              <p:nvPicPr>
                <p:cNvPr id="89" name="Freihand 88">
                  <a:extLst>
                    <a:ext uri="{FF2B5EF4-FFF2-40B4-BE49-F238E27FC236}">
                      <a16:creationId xmlns:a16="http://schemas.microsoft.com/office/drawing/2014/main" id="{98EB2A1C-7140-8C9C-187E-246C530468F0}"/>
                    </a:ext>
                  </a:extLst>
                </p:cNvPr>
                <p:cNvPicPr/>
                <p:nvPr/>
              </p:nvPicPr>
              <p:blipFill>
                <a:blip r:embed="rId104"/>
                <a:stretch>
                  <a:fillRect/>
                </a:stretch>
              </p:blipFill>
              <p:spPr>
                <a:xfrm>
                  <a:off x="9822927" y="2096084"/>
                  <a:ext cx="21240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90" name="Freihand 89">
                  <a:extLst>
                    <a:ext uri="{FF2B5EF4-FFF2-40B4-BE49-F238E27FC236}">
                      <a16:creationId xmlns:a16="http://schemas.microsoft.com/office/drawing/2014/main" id="{7CDB706D-895E-D12A-7BB5-F40C8D207174}"/>
                    </a:ext>
                  </a:extLst>
                </p14:cNvPr>
                <p14:cNvContentPartPr/>
                <p14:nvPr/>
              </p14:nvContentPartPr>
              <p14:xfrm>
                <a:off x="10051167" y="2113364"/>
                <a:ext cx="105480" cy="245160"/>
              </p14:xfrm>
            </p:contentPart>
          </mc:Choice>
          <mc:Fallback>
            <p:pic>
              <p:nvPicPr>
                <p:cNvPr id="90" name="Freihand 89">
                  <a:extLst>
                    <a:ext uri="{FF2B5EF4-FFF2-40B4-BE49-F238E27FC236}">
                      <a16:creationId xmlns:a16="http://schemas.microsoft.com/office/drawing/2014/main" id="{7CDB706D-895E-D12A-7BB5-F40C8D207174}"/>
                    </a:ext>
                  </a:extLst>
                </p:cNvPr>
                <p:cNvPicPr/>
                <p:nvPr/>
              </p:nvPicPr>
              <p:blipFill>
                <a:blip r:embed="rId106"/>
                <a:stretch>
                  <a:fillRect/>
                </a:stretch>
              </p:blipFill>
              <p:spPr>
                <a:xfrm>
                  <a:off x="10046847" y="2109044"/>
                  <a:ext cx="11412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91" name="Freihand 90">
                  <a:extLst>
                    <a:ext uri="{FF2B5EF4-FFF2-40B4-BE49-F238E27FC236}">
                      <a16:creationId xmlns:a16="http://schemas.microsoft.com/office/drawing/2014/main" id="{467FC5DD-D58E-D17A-20BF-C91AE32935BA}"/>
                    </a:ext>
                  </a:extLst>
                </p14:cNvPr>
                <p14:cNvContentPartPr/>
                <p14:nvPr/>
              </p14:nvContentPartPr>
              <p14:xfrm>
                <a:off x="10335207" y="2224604"/>
                <a:ext cx="87480" cy="124560"/>
              </p14:xfrm>
            </p:contentPart>
          </mc:Choice>
          <mc:Fallback>
            <p:pic>
              <p:nvPicPr>
                <p:cNvPr id="91" name="Freihand 90">
                  <a:extLst>
                    <a:ext uri="{FF2B5EF4-FFF2-40B4-BE49-F238E27FC236}">
                      <a16:creationId xmlns:a16="http://schemas.microsoft.com/office/drawing/2014/main" id="{467FC5DD-D58E-D17A-20BF-C91AE32935BA}"/>
                    </a:ext>
                  </a:extLst>
                </p:cNvPr>
                <p:cNvPicPr/>
                <p:nvPr/>
              </p:nvPicPr>
              <p:blipFill>
                <a:blip r:embed="rId108"/>
                <a:stretch>
                  <a:fillRect/>
                </a:stretch>
              </p:blipFill>
              <p:spPr>
                <a:xfrm>
                  <a:off x="10330887" y="2220284"/>
                  <a:ext cx="961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92" name="Freihand 91">
                  <a:extLst>
                    <a:ext uri="{FF2B5EF4-FFF2-40B4-BE49-F238E27FC236}">
                      <a16:creationId xmlns:a16="http://schemas.microsoft.com/office/drawing/2014/main" id="{2D6FC673-B7F5-3E2B-0FC6-0CC731523F65}"/>
                    </a:ext>
                  </a:extLst>
                </p14:cNvPr>
                <p14:cNvContentPartPr/>
                <p14:nvPr/>
              </p14:nvContentPartPr>
              <p14:xfrm>
                <a:off x="10490007" y="2099684"/>
                <a:ext cx="61920" cy="217080"/>
              </p14:xfrm>
            </p:contentPart>
          </mc:Choice>
          <mc:Fallback>
            <p:pic>
              <p:nvPicPr>
                <p:cNvPr id="92" name="Freihand 91">
                  <a:extLst>
                    <a:ext uri="{FF2B5EF4-FFF2-40B4-BE49-F238E27FC236}">
                      <a16:creationId xmlns:a16="http://schemas.microsoft.com/office/drawing/2014/main" id="{2D6FC673-B7F5-3E2B-0FC6-0CC731523F65}"/>
                    </a:ext>
                  </a:extLst>
                </p:cNvPr>
                <p:cNvPicPr/>
                <p:nvPr/>
              </p:nvPicPr>
              <p:blipFill>
                <a:blip r:embed="rId110"/>
                <a:stretch>
                  <a:fillRect/>
                </a:stretch>
              </p:blipFill>
              <p:spPr>
                <a:xfrm>
                  <a:off x="10485687" y="2095364"/>
                  <a:ext cx="7056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93" name="Freihand 92">
                  <a:extLst>
                    <a:ext uri="{FF2B5EF4-FFF2-40B4-BE49-F238E27FC236}">
                      <a16:creationId xmlns:a16="http://schemas.microsoft.com/office/drawing/2014/main" id="{7A6A8C9B-8A85-957F-6577-9A30FB3C6958}"/>
                    </a:ext>
                  </a:extLst>
                </p14:cNvPr>
                <p14:cNvContentPartPr/>
                <p14:nvPr/>
              </p14:nvContentPartPr>
              <p14:xfrm>
                <a:off x="10587207" y="2084924"/>
                <a:ext cx="195840" cy="235440"/>
              </p14:xfrm>
            </p:contentPart>
          </mc:Choice>
          <mc:Fallback>
            <p:pic>
              <p:nvPicPr>
                <p:cNvPr id="93" name="Freihand 92">
                  <a:extLst>
                    <a:ext uri="{FF2B5EF4-FFF2-40B4-BE49-F238E27FC236}">
                      <a16:creationId xmlns:a16="http://schemas.microsoft.com/office/drawing/2014/main" id="{7A6A8C9B-8A85-957F-6577-9A30FB3C6958}"/>
                    </a:ext>
                  </a:extLst>
                </p:cNvPr>
                <p:cNvPicPr/>
                <p:nvPr/>
              </p:nvPicPr>
              <p:blipFill>
                <a:blip r:embed="rId112"/>
                <a:stretch>
                  <a:fillRect/>
                </a:stretch>
              </p:blipFill>
              <p:spPr>
                <a:xfrm>
                  <a:off x="10582887" y="2080604"/>
                  <a:ext cx="204480" cy="244080"/>
                </a:xfrm>
                <a:prstGeom prst="rect">
                  <a:avLst/>
                </a:prstGeom>
              </p:spPr>
            </p:pic>
          </mc:Fallback>
        </mc:AlternateContent>
      </p:grpSp>
      <p:grpSp>
        <p:nvGrpSpPr>
          <p:cNvPr id="136" name="Gruppieren 135">
            <a:extLst>
              <a:ext uri="{FF2B5EF4-FFF2-40B4-BE49-F238E27FC236}">
                <a16:creationId xmlns:a16="http://schemas.microsoft.com/office/drawing/2014/main" id="{B7C9C1D1-4C21-06AA-D10E-B67665AEBE47}"/>
              </a:ext>
            </a:extLst>
          </p:cNvPr>
          <p:cNvGrpSpPr/>
          <p:nvPr/>
        </p:nvGrpSpPr>
        <p:grpSpPr>
          <a:xfrm>
            <a:off x="2633727" y="458444"/>
            <a:ext cx="2477160" cy="3492360"/>
            <a:chOff x="2633727" y="458444"/>
            <a:chExt cx="2477160" cy="3492360"/>
          </a:xfrm>
        </p:grpSpPr>
        <mc:AlternateContent xmlns:mc="http://schemas.openxmlformats.org/markup-compatibility/2006">
          <mc:Choice xmlns:p14="http://schemas.microsoft.com/office/powerpoint/2010/main" Requires="p14">
            <p:contentPart p14:bwMode="auto" r:id="rId113">
              <p14:nvContentPartPr>
                <p14:cNvPr id="2" name="Freihand 1">
                  <a:extLst>
                    <a:ext uri="{FF2B5EF4-FFF2-40B4-BE49-F238E27FC236}">
                      <a16:creationId xmlns:a16="http://schemas.microsoft.com/office/drawing/2014/main" id="{0F45AB11-541E-1C1B-07FA-3BAD35ED94A8}"/>
                    </a:ext>
                  </a:extLst>
                </p14:cNvPr>
                <p14:cNvContentPartPr/>
                <p14:nvPr/>
              </p14:nvContentPartPr>
              <p14:xfrm>
                <a:off x="4332207" y="3375524"/>
                <a:ext cx="19800" cy="10440"/>
              </p14:xfrm>
            </p:contentPart>
          </mc:Choice>
          <mc:Fallback>
            <p:pic>
              <p:nvPicPr>
                <p:cNvPr id="2" name="Freihand 1">
                  <a:extLst>
                    <a:ext uri="{FF2B5EF4-FFF2-40B4-BE49-F238E27FC236}">
                      <a16:creationId xmlns:a16="http://schemas.microsoft.com/office/drawing/2014/main" id="{0F45AB11-541E-1C1B-07FA-3BAD35ED94A8}"/>
                    </a:ext>
                  </a:extLst>
                </p:cNvPr>
                <p:cNvPicPr/>
                <p:nvPr/>
              </p:nvPicPr>
              <p:blipFill>
                <a:blip r:embed="rId114"/>
                <a:stretch>
                  <a:fillRect/>
                </a:stretch>
              </p:blipFill>
              <p:spPr>
                <a:xfrm>
                  <a:off x="4327887" y="3371204"/>
                  <a:ext cx="2844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20" name="Freihand 19">
                  <a:extLst>
                    <a:ext uri="{FF2B5EF4-FFF2-40B4-BE49-F238E27FC236}">
                      <a16:creationId xmlns:a16="http://schemas.microsoft.com/office/drawing/2014/main" id="{225CFB54-694B-8613-271F-99396CFE468D}"/>
                    </a:ext>
                  </a:extLst>
                </p14:cNvPr>
                <p14:cNvContentPartPr/>
                <p14:nvPr/>
              </p14:nvContentPartPr>
              <p14:xfrm>
                <a:off x="4492767" y="3727964"/>
                <a:ext cx="126720" cy="44640"/>
              </p14:xfrm>
            </p:contentPart>
          </mc:Choice>
          <mc:Fallback>
            <p:pic>
              <p:nvPicPr>
                <p:cNvPr id="20" name="Freihand 19">
                  <a:extLst>
                    <a:ext uri="{FF2B5EF4-FFF2-40B4-BE49-F238E27FC236}">
                      <a16:creationId xmlns:a16="http://schemas.microsoft.com/office/drawing/2014/main" id="{225CFB54-694B-8613-271F-99396CFE468D}"/>
                    </a:ext>
                  </a:extLst>
                </p:cNvPr>
                <p:cNvPicPr/>
                <p:nvPr/>
              </p:nvPicPr>
              <p:blipFill>
                <a:blip r:embed="rId116"/>
                <a:stretch>
                  <a:fillRect/>
                </a:stretch>
              </p:blipFill>
              <p:spPr>
                <a:xfrm>
                  <a:off x="4488447" y="3723644"/>
                  <a:ext cx="1353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21" name="Freihand 20">
                  <a:extLst>
                    <a:ext uri="{FF2B5EF4-FFF2-40B4-BE49-F238E27FC236}">
                      <a16:creationId xmlns:a16="http://schemas.microsoft.com/office/drawing/2014/main" id="{D955C422-003E-75F7-8FCE-40D1FEA6CEA1}"/>
                    </a:ext>
                  </a:extLst>
                </p14:cNvPr>
                <p14:cNvContentPartPr/>
                <p14:nvPr/>
              </p14:nvContentPartPr>
              <p14:xfrm>
                <a:off x="4058607" y="3375884"/>
                <a:ext cx="766800" cy="484920"/>
              </p14:xfrm>
            </p:contentPart>
          </mc:Choice>
          <mc:Fallback>
            <p:pic>
              <p:nvPicPr>
                <p:cNvPr id="21" name="Freihand 20">
                  <a:extLst>
                    <a:ext uri="{FF2B5EF4-FFF2-40B4-BE49-F238E27FC236}">
                      <a16:creationId xmlns:a16="http://schemas.microsoft.com/office/drawing/2014/main" id="{D955C422-003E-75F7-8FCE-40D1FEA6CEA1}"/>
                    </a:ext>
                  </a:extLst>
                </p:cNvPr>
                <p:cNvPicPr/>
                <p:nvPr/>
              </p:nvPicPr>
              <p:blipFill>
                <a:blip r:embed="rId118"/>
                <a:stretch>
                  <a:fillRect/>
                </a:stretch>
              </p:blipFill>
              <p:spPr>
                <a:xfrm>
                  <a:off x="4054287" y="3371564"/>
                  <a:ext cx="775440" cy="4935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10" name="Freihand 109">
                  <a:extLst>
                    <a:ext uri="{FF2B5EF4-FFF2-40B4-BE49-F238E27FC236}">
                      <a16:creationId xmlns:a16="http://schemas.microsoft.com/office/drawing/2014/main" id="{8B1B0588-E4AB-6581-59CE-973B7665FC5D}"/>
                    </a:ext>
                  </a:extLst>
                </p14:cNvPr>
                <p14:cNvContentPartPr/>
                <p14:nvPr/>
              </p14:nvContentPartPr>
              <p14:xfrm>
                <a:off x="2633727" y="973604"/>
                <a:ext cx="2264760" cy="1800000"/>
              </p14:xfrm>
            </p:contentPart>
          </mc:Choice>
          <mc:Fallback>
            <p:pic>
              <p:nvPicPr>
                <p:cNvPr id="110" name="Freihand 109">
                  <a:extLst>
                    <a:ext uri="{FF2B5EF4-FFF2-40B4-BE49-F238E27FC236}">
                      <a16:creationId xmlns:a16="http://schemas.microsoft.com/office/drawing/2014/main" id="{8B1B0588-E4AB-6581-59CE-973B7665FC5D}"/>
                    </a:ext>
                  </a:extLst>
                </p:cNvPr>
                <p:cNvPicPr/>
                <p:nvPr/>
              </p:nvPicPr>
              <p:blipFill>
                <a:blip r:embed="rId120"/>
                <a:stretch>
                  <a:fillRect/>
                </a:stretch>
              </p:blipFill>
              <p:spPr>
                <a:xfrm>
                  <a:off x="2629407" y="969284"/>
                  <a:ext cx="2273400" cy="18086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11" name="Freihand 110">
                  <a:extLst>
                    <a:ext uri="{FF2B5EF4-FFF2-40B4-BE49-F238E27FC236}">
                      <a16:creationId xmlns:a16="http://schemas.microsoft.com/office/drawing/2014/main" id="{EF2DC233-060B-FBE6-A5AB-D08F41B8C0B8}"/>
                    </a:ext>
                  </a:extLst>
                </p14:cNvPr>
                <p14:cNvContentPartPr/>
                <p14:nvPr/>
              </p14:nvContentPartPr>
              <p14:xfrm>
                <a:off x="4708047" y="1353764"/>
                <a:ext cx="144720" cy="151200"/>
              </p14:xfrm>
            </p:contentPart>
          </mc:Choice>
          <mc:Fallback>
            <p:pic>
              <p:nvPicPr>
                <p:cNvPr id="111" name="Freihand 110">
                  <a:extLst>
                    <a:ext uri="{FF2B5EF4-FFF2-40B4-BE49-F238E27FC236}">
                      <a16:creationId xmlns:a16="http://schemas.microsoft.com/office/drawing/2014/main" id="{EF2DC233-060B-FBE6-A5AB-D08F41B8C0B8}"/>
                    </a:ext>
                  </a:extLst>
                </p:cNvPr>
                <p:cNvPicPr/>
                <p:nvPr/>
              </p:nvPicPr>
              <p:blipFill>
                <a:blip r:embed="rId122"/>
                <a:stretch>
                  <a:fillRect/>
                </a:stretch>
              </p:blipFill>
              <p:spPr>
                <a:xfrm>
                  <a:off x="4703727" y="1349444"/>
                  <a:ext cx="1533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12" name="Freihand 111">
                  <a:extLst>
                    <a:ext uri="{FF2B5EF4-FFF2-40B4-BE49-F238E27FC236}">
                      <a16:creationId xmlns:a16="http://schemas.microsoft.com/office/drawing/2014/main" id="{126157A4-1897-664E-C6EB-43BD134ABECC}"/>
                    </a:ext>
                  </a:extLst>
                </p14:cNvPr>
                <p14:cNvContentPartPr/>
                <p14:nvPr/>
              </p14:nvContentPartPr>
              <p14:xfrm>
                <a:off x="4644687" y="1234244"/>
                <a:ext cx="160920" cy="206280"/>
              </p14:xfrm>
            </p:contentPart>
          </mc:Choice>
          <mc:Fallback>
            <p:pic>
              <p:nvPicPr>
                <p:cNvPr id="112" name="Freihand 111">
                  <a:extLst>
                    <a:ext uri="{FF2B5EF4-FFF2-40B4-BE49-F238E27FC236}">
                      <a16:creationId xmlns:a16="http://schemas.microsoft.com/office/drawing/2014/main" id="{126157A4-1897-664E-C6EB-43BD134ABECC}"/>
                    </a:ext>
                  </a:extLst>
                </p:cNvPr>
                <p:cNvPicPr/>
                <p:nvPr/>
              </p:nvPicPr>
              <p:blipFill>
                <a:blip r:embed="rId124"/>
                <a:stretch>
                  <a:fillRect/>
                </a:stretch>
              </p:blipFill>
              <p:spPr>
                <a:xfrm>
                  <a:off x="4640367" y="1229924"/>
                  <a:ext cx="16956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14" name="Freihand 113">
                  <a:extLst>
                    <a:ext uri="{FF2B5EF4-FFF2-40B4-BE49-F238E27FC236}">
                      <a16:creationId xmlns:a16="http://schemas.microsoft.com/office/drawing/2014/main" id="{9DF101E0-C142-5F98-85DD-2A9C273D70EF}"/>
                    </a:ext>
                  </a:extLst>
                </p14:cNvPr>
                <p14:cNvContentPartPr/>
                <p14:nvPr/>
              </p14:nvContentPartPr>
              <p14:xfrm>
                <a:off x="3132687" y="2640404"/>
                <a:ext cx="93240" cy="110160"/>
              </p14:xfrm>
            </p:contentPart>
          </mc:Choice>
          <mc:Fallback>
            <p:pic>
              <p:nvPicPr>
                <p:cNvPr id="114" name="Freihand 113">
                  <a:extLst>
                    <a:ext uri="{FF2B5EF4-FFF2-40B4-BE49-F238E27FC236}">
                      <a16:creationId xmlns:a16="http://schemas.microsoft.com/office/drawing/2014/main" id="{9DF101E0-C142-5F98-85DD-2A9C273D70EF}"/>
                    </a:ext>
                  </a:extLst>
                </p:cNvPr>
                <p:cNvPicPr/>
                <p:nvPr/>
              </p:nvPicPr>
              <p:blipFill>
                <a:blip r:embed="rId126"/>
                <a:stretch>
                  <a:fillRect/>
                </a:stretch>
              </p:blipFill>
              <p:spPr>
                <a:xfrm>
                  <a:off x="3128367" y="2636084"/>
                  <a:ext cx="1018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15" name="Freihand 114">
                  <a:extLst>
                    <a:ext uri="{FF2B5EF4-FFF2-40B4-BE49-F238E27FC236}">
                      <a16:creationId xmlns:a16="http://schemas.microsoft.com/office/drawing/2014/main" id="{3D801C16-96B2-7F32-A066-EAB8797147EA}"/>
                    </a:ext>
                  </a:extLst>
                </p14:cNvPr>
                <p14:cNvContentPartPr/>
                <p14:nvPr/>
              </p14:nvContentPartPr>
              <p14:xfrm>
                <a:off x="3020367" y="2479844"/>
                <a:ext cx="205560" cy="213840"/>
              </p14:xfrm>
            </p:contentPart>
          </mc:Choice>
          <mc:Fallback>
            <p:pic>
              <p:nvPicPr>
                <p:cNvPr id="115" name="Freihand 114">
                  <a:extLst>
                    <a:ext uri="{FF2B5EF4-FFF2-40B4-BE49-F238E27FC236}">
                      <a16:creationId xmlns:a16="http://schemas.microsoft.com/office/drawing/2014/main" id="{3D801C16-96B2-7F32-A066-EAB8797147EA}"/>
                    </a:ext>
                  </a:extLst>
                </p:cNvPr>
                <p:cNvPicPr/>
                <p:nvPr/>
              </p:nvPicPr>
              <p:blipFill>
                <a:blip r:embed="rId128"/>
                <a:stretch>
                  <a:fillRect/>
                </a:stretch>
              </p:blipFill>
              <p:spPr>
                <a:xfrm>
                  <a:off x="3016047" y="2475524"/>
                  <a:ext cx="21420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16" name="Freihand 115">
                  <a:extLst>
                    <a:ext uri="{FF2B5EF4-FFF2-40B4-BE49-F238E27FC236}">
                      <a16:creationId xmlns:a16="http://schemas.microsoft.com/office/drawing/2014/main" id="{AE516BE3-BB0F-FC43-A235-26724225A7AE}"/>
                    </a:ext>
                  </a:extLst>
                </p14:cNvPr>
                <p14:cNvContentPartPr/>
                <p14:nvPr/>
              </p14:nvContentPartPr>
              <p14:xfrm>
                <a:off x="4282167" y="739244"/>
                <a:ext cx="153720" cy="235440"/>
              </p14:xfrm>
            </p:contentPart>
          </mc:Choice>
          <mc:Fallback>
            <p:pic>
              <p:nvPicPr>
                <p:cNvPr id="116" name="Freihand 115">
                  <a:extLst>
                    <a:ext uri="{FF2B5EF4-FFF2-40B4-BE49-F238E27FC236}">
                      <a16:creationId xmlns:a16="http://schemas.microsoft.com/office/drawing/2014/main" id="{AE516BE3-BB0F-FC43-A235-26724225A7AE}"/>
                    </a:ext>
                  </a:extLst>
                </p:cNvPr>
                <p:cNvPicPr/>
                <p:nvPr/>
              </p:nvPicPr>
              <p:blipFill>
                <a:blip r:embed="rId130"/>
                <a:stretch>
                  <a:fillRect/>
                </a:stretch>
              </p:blipFill>
              <p:spPr>
                <a:xfrm>
                  <a:off x="4277847" y="734924"/>
                  <a:ext cx="16236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17" name="Freihand 116">
                  <a:extLst>
                    <a:ext uri="{FF2B5EF4-FFF2-40B4-BE49-F238E27FC236}">
                      <a16:creationId xmlns:a16="http://schemas.microsoft.com/office/drawing/2014/main" id="{0D447CF6-65AF-FD96-7B3A-DE35FB1931FA}"/>
                    </a:ext>
                  </a:extLst>
                </p14:cNvPr>
                <p14:cNvContentPartPr/>
                <p14:nvPr/>
              </p14:nvContentPartPr>
              <p14:xfrm>
                <a:off x="4453887" y="672644"/>
                <a:ext cx="166320" cy="213480"/>
              </p14:xfrm>
            </p:contentPart>
          </mc:Choice>
          <mc:Fallback>
            <p:pic>
              <p:nvPicPr>
                <p:cNvPr id="117" name="Freihand 116">
                  <a:extLst>
                    <a:ext uri="{FF2B5EF4-FFF2-40B4-BE49-F238E27FC236}">
                      <a16:creationId xmlns:a16="http://schemas.microsoft.com/office/drawing/2014/main" id="{0D447CF6-65AF-FD96-7B3A-DE35FB1931FA}"/>
                    </a:ext>
                  </a:extLst>
                </p:cNvPr>
                <p:cNvPicPr/>
                <p:nvPr/>
              </p:nvPicPr>
              <p:blipFill>
                <a:blip r:embed="rId132"/>
                <a:stretch>
                  <a:fillRect/>
                </a:stretch>
              </p:blipFill>
              <p:spPr>
                <a:xfrm>
                  <a:off x="4449567" y="668324"/>
                  <a:ext cx="17496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18" name="Freihand 117">
                  <a:extLst>
                    <a:ext uri="{FF2B5EF4-FFF2-40B4-BE49-F238E27FC236}">
                      <a16:creationId xmlns:a16="http://schemas.microsoft.com/office/drawing/2014/main" id="{E18399B5-1595-E15F-5363-35A4279532E1}"/>
                    </a:ext>
                  </a:extLst>
                </p14:cNvPr>
                <p14:cNvContentPartPr/>
                <p14:nvPr/>
              </p14:nvContentPartPr>
              <p14:xfrm>
                <a:off x="4669887" y="562844"/>
                <a:ext cx="72720" cy="217080"/>
              </p14:xfrm>
            </p:contentPart>
          </mc:Choice>
          <mc:Fallback>
            <p:pic>
              <p:nvPicPr>
                <p:cNvPr id="118" name="Freihand 117">
                  <a:extLst>
                    <a:ext uri="{FF2B5EF4-FFF2-40B4-BE49-F238E27FC236}">
                      <a16:creationId xmlns:a16="http://schemas.microsoft.com/office/drawing/2014/main" id="{E18399B5-1595-E15F-5363-35A4279532E1}"/>
                    </a:ext>
                  </a:extLst>
                </p:cNvPr>
                <p:cNvPicPr/>
                <p:nvPr/>
              </p:nvPicPr>
              <p:blipFill>
                <a:blip r:embed="rId134"/>
                <a:stretch>
                  <a:fillRect/>
                </a:stretch>
              </p:blipFill>
              <p:spPr>
                <a:xfrm>
                  <a:off x="4665567" y="558524"/>
                  <a:ext cx="8136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19" name="Freihand 118">
                  <a:extLst>
                    <a:ext uri="{FF2B5EF4-FFF2-40B4-BE49-F238E27FC236}">
                      <a16:creationId xmlns:a16="http://schemas.microsoft.com/office/drawing/2014/main" id="{E7BDB474-C32E-D363-A0C8-2DF32D5CD1A5}"/>
                    </a:ext>
                  </a:extLst>
                </p14:cNvPr>
                <p14:cNvContentPartPr/>
                <p14:nvPr/>
              </p14:nvContentPartPr>
              <p14:xfrm>
                <a:off x="4800927" y="572204"/>
                <a:ext cx="102240" cy="227160"/>
              </p14:xfrm>
            </p:contentPart>
          </mc:Choice>
          <mc:Fallback>
            <p:pic>
              <p:nvPicPr>
                <p:cNvPr id="119" name="Freihand 118">
                  <a:extLst>
                    <a:ext uri="{FF2B5EF4-FFF2-40B4-BE49-F238E27FC236}">
                      <a16:creationId xmlns:a16="http://schemas.microsoft.com/office/drawing/2014/main" id="{E7BDB474-C32E-D363-A0C8-2DF32D5CD1A5}"/>
                    </a:ext>
                  </a:extLst>
                </p:cNvPr>
                <p:cNvPicPr/>
                <p:nvPr/>
              </p:nvPicPr>
              <p:blipFill>
                <a:blip r:embed="rId136"/>
                <a:stretch>
                  <a:fillRect/>
                </a:stretch>
              </p:blipFill>
              <p:spPr>
                <a:xfrm>
                  <a:off x="4796607" y="567884"/>
                  <a:ext cx="11088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20" name="Freihand 119">
                  <a:extLst>
                    <a:ext uri="{FF2B5EF4-FFF2-40B4-BE49-F238E27FC236}">
                      <a16:creationId xmlns:a16="http://schemas.microsoft.com/office/drawing/2014/main" id="{0E64EE44-10D6-DBCC-B795-E8E9E6819DDD}"/>
                    </a:ext>
                  </a:extLst>
                </p14:cNvPr>
                <p14:cNvContentPartPr/>
                <p14:nvPr/>
              </p14:nvContentPartPr>
              <p14:xfrm>
                <a:off x="4932327" y="591644"/>
                <a:ext cx="77400" cy="105840"/>
              </p14:xfrm>
            </p:contentPart>
          </mc:Choice>
          <mc:Fallback>
            <p:pic>
              <p:nvPicPr>
                <p:cNvPr id="120" name="Freihand 119">
                  <a:extLst>
                    <a:ext uri="{FF2B5EF4-FFF2-40B4-BE49-F238E27FC236}">
                      <a16:creationId xmlns:a16="http://schemas.microsoft.com/office/drawing/2014/main" id="{0E64EE44-10D6-DBCC-B795-E8E9E6819DDD}"/>
                    </a:ext>
                  </a:extLst>
                </p:cNvPr>
                <p:cNvPicPr/>
                <p:nvPr/>
              </p:nvPicPr>
              <p:blipFill>
                <a:blip r:embed="rId138"/>
                <a:stretch>
                  <a:fillRect/>
                </a:stretch>
              </p:blipFill>
              <p:spPr>
                <a:xfrm>
                  <a:off x="4928007" y="587324"/>
                  <a:ext cx="860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21" name="Freihand 120">
                  <a:extLst>
                    <a:ext uri="{FF2B5EF4-FFF2-40B4-BE49-F238E27FC236}">
                      <a16:creationId xmlns:a16="http://schemas.microsoft.com/office/drawing/2014/main" id="{482F39D2-61B4-1302-9429-1028270E7FC6}"/>
                    </a:ext>
                  </a:extLst>
                </p14:cNvPr>
                <p14:cNvContentPartPr/>
                <p14:nvPr/>
              </p14:nvContentPartPr>
              <p14:xfrm>
                <a:off x="5041767" y="458444"/>
                <a:ext cx="69120" cy="257760"/>
              </p14:xfrm>
            </p:contentPart>
          </mc:Choice>
          <mc:Fallback>
            <p:pic>
              <p:nvPicPr>
                <p:cNvPr id="121" name="Freihand 120">
                  <a:extLst>
                    <a:ext uri="{FF2B5EF4-FFF2-40B4-BE49-F238E27FC236}">
                      <a16:creationId xmlns:a16="http://schemas.microsoft.com/office/drawing/2014/main" id="{482F39D2-61B4-1302-9429-1028270E7FC6}"/>
                    </a:ext>
                  </a:extLst>
                </p:cNvPr>
                <p:cNvPicPr/>
                <p:nvPr/>
              </p:nvPicPr>
              <p:blipFill>
                <a:blip r:embed="rId140"/>
                <a:stretch>
                  <a:fillRect/>
                </a:stretch>
              </p:blipFill>
              <p:spPr>
                <a:xfrm>
                  <a:off x="5037447" y="454124"/>
                  <a:ext cx="7776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24" name="Freihand 123">
                  <a:extLst>
                    <a:ext uri="{FF2B5EF4-FFF2-40B4-BE49-F238E27FC236}">
                      <a16:creationId xmlns:a16="http://schemas.microsoft.com/office/drawing/2014/main" id="{7B7B928F-9D8C-E557-4200-D8399BC8E538}"/>
                    </a:ext>
                  </a:extLst>
                </p14:cNvPr>
                <p14:cNvContentPartPr/>
                <p14:nvPr/>
              </p14:nvContentPartPr>
              <p14:xfrm>
                <a:off x="3796167" y="1846604"/>
                <a:ext cx="2880" cy="125280"/>
              </p14:xfrm>
            </p:contentPart>
          </mc:Choice>
          <mc:Fallback>
            <p:pic>
              <p:nvPicPr>
                <p:cNvPr id="124" name="Freihand 123">
                  <a:extLst>
                    <a:ext uri="{FF2B5EF4-FFF2-40B4-BE49-F238E27FC236}">
                      <a16:creationId xmlns:a16="http://schemas.microsoft.com/office/drawing/2014/main" id="{7B7B928F-9D8C-E557-4200-D8399BC8E538}"/>
                    </a:ext>
                  </a:extLst>
                </p:cNvPr>
                <p:cNvPicPr/>
                <p:nvPr/>
              </p:nvPicPr>
              <p:blipFill>
                <a:blip r:embed="rId142"/>
                <a:stretch>
                  <a:fillRect/>
                </a:stretch>
              </p:blipFill>
              <p:spPr>
                <a:xfrm>
                  <a:off x="3791847" y="1842284"/>
                  <a:ext cx="115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25" name="Freihand 124">
                  <a:extLst>
                    <a:ext uri="{FF2B5EF4-FFF2-40B4-BE49-F238E27FC236}">
                      <a16:creationId xmlns:a16="http://schemas.microsoft.com/office/drawing/2014/main" id="{57870AAC-974A-A1E9-98AA-8008DE909C8C}"/>
                    </a:ext>
                  </a:extLst>
                </p14:cNvPr>
                <p14:cNvContentPartPr/>
                <p14:nvPr/>
              </p14:nvContentPartPr>
              <p14:xfrm>
                <a:off x="3781767" y="2168084"/>
                <a:ext cx="19080" cy="425520"/>
              </p14:xfrm>
            </p:contentPart>
          </mc:Choice>
          <mc:Fallback>
            <p:pic>
              <p:nvPicPr>
                <p:cNvPr id="125" name="Freihand 124">
                  <a:extLst>
                    <a:ext uri="{FF2B5EF4-FFF2-40B4-BE49-F238E27FC236}">
                      <a16:creationId xmlns:a16="http://schemas.microsoft.com/office/drawing/2014/main" id="{57870AAC-974A-A1E9-98AA-8008DE909C8C}"/>
                    </a:ext>
                  </a:extLst>
                </p:cNvPr>
                <p:cNvPicPr/>
                <p:nvPr/>
              </p:nvPicPr>
              <p:blipFill>
                <a:blip r:embed="rId144"/>
                <a:stretch>
                  <a:fillRect/>
                </a:stretch>
              </p:blipFill>
              <p:spPr>
                <a:xfrm>
                  <a:off x="3777447" y="2163764"/>
                  <a:ext cx="27720" cy="4341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26" name="Freihand 125">
                  <a:extLst>
                    <a:ext uri="{FF2B5EF4-FFF2-40B4-BE49-F238E27FC236}">
                      <a16:creationId xmlns:a16="http://schemas.microsoft.com/office/drawing/2014/main" id="{661081E4-B8A3-DD67-6BC9-5AB90B0810DB}"/>
                    </a:ext>
                  </a:extLst>
                </p14:cNvPr>
                <p14:cNvContentPartPr/>
                <p14:nvPr/>
              </p14:nvContentPartPr>
              <p14:xfrm>
                <a:off x="3736047" y="2792684"/>
                <a:ext cx="50400" cy="580320"/>
              </p14:xfrm>
            </p:contentPart>
          </mc:Choice>
          <mc:Fallback>
            <p:pic>
              <p:nvPicPr>
                <p:cNvPr id="126" name="Freihand 125">
                  <a:extLst>
                    <a:ext uri="{FF2B5EF4-FFF2-40B4-BE49-F238E27FC236}">
                      <a16:creationId xmlns:a16="http://schemas.microsoft.com/office/drawing/2014/main" id="{661081E4-B8A3-DD67-6BC9-5AB90B0810DB}"/>
                    </a:ext>
                  </a:extLst>
                </p:cNvPr>
                <p:cNvPicPr/>
                <p:nvPr/>
              </p:nvPicPr>
              <p:blipFill>
                <a:blip r:embed="rId146"/>
                <a:stretch>
                  <a:fillRect/>
                </a:stretch>
              </p:blipFill>
              <p:spPr>
                <a:xfrm>
                  <a:off x="3731727" y="2788364"/>
                  <a:ext cx="59040" cy="5889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27" name="Freihand 126">
                  <a:extLst>
                    <a:ext uri="{FF2B5EF4-FFF2-40B4-BE49-F238E27FC236}">
                      <a16:creationId xmlns:a16="http://schemas.microsoft.com/office/drawing/2014/main" id="{FDBFE760-A95A-0D64-0217-A49ABF0867CE}"/>
                    </a:ext>
                  </a:extLst>
                </p14:cNvPr>
                <p14:cNvContentPartPr/>
                <p14:nvPr/>
              </p14:nvContentPartPr>
              <p14:xfrm>
                <a:off x="3384327" y="3624644"/>
                <a:ext cx="128520" cy="55080"/>
              </p14:xfrm>
            </p:contentPart>
          </mc:Choice>
          <mc:Fallback>
            <p:pic>
              <p:nvPicPr>
                <p:cNvPr id="127" name="Freihand 126">
                  <a:extLst>
                    <a:ext uri="{FF2B5EF4-FFF2-40B4-BE49-F238E27FC236}">
                      <a16:creationId xmlns:a16="http://schemas.microsoft.com/office/drawing/2014/main" id="{FDBFE760-A95A-0D64-0217-A49ABF0867CE}"/>
                    </a:ext>
                  </a:extLst>
                </p:cNvPr>
                <p:cNvPicPr/>
                <p:nvPr/>
              </p:nvPicPr>
              <p:blipFill>
                <a:blip r:embed="rId148"/>
                <a:stretch>
                  <a:fillRect/>
                </a:stretch>
              </p:blipFill>
              <p:spPr>
                <a:xfrm>
                  <a:off x="3380007" y="3620324"/>
                  <a:ext cx="1371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28" name="Freihand 127">
                  <a:extLst>
                    <a:ext uri="{FF2B5EF4-FFF2-40B4-BE49-F238E27FC236}">
                      <a16:creationId xmlns:a16="http://schemas.microsoft.com/office/drawing/2014/main" id="{6CBE530E-DE51-69BB-54F0-A360AD9DBDDA}"/>
                    </a:ext>
                  </a:extLst>
                </p14:cNvPr>
                <p14:cNvContentPartPr/>
                <p14:nvPr/>
              </p14:nvContentPartPr>
              <p14:xfrm>
                <a:off x="3452727" y="3574604"/>
                <a:ext cx="94320" cy="238320"/>
              </p14:xfrm>
            </p:contentPart>
          </mc:Choice>
          <mc:Fallback>
            <p:pic>
              <p:nvPicPr>
                <p:cNvPr id="128" name="Freihand 127">
                  <a:extLst>
                    <a:ext uri="{FF2B5EF4-FFF2-40B4-BE49-F238E27FC236}">
                      <a16:creationId xmlns:a16="http://schemas.microsoft.com/office/drawing/2014/main" id="{6CBE530E-DE51-69BB-54F0-A360AD9DBDDA}"/>
                    </a:ext>
                  </a:extLst>
                </p:cNvPr>
                <p:cNvPicPr/>
                <p:nvPr/>
              </p:nvPicPr>
              <p:blipFill>
                <a:blip r:embed="rId150"/>
                <a:stretch>
                  <a:fillRect/>
                </a:stretch>
              </p:blipFill>
              <p:spPr>
                <a:xfrm>
                  <a:off x="3448407" y="3570284"/>
                  <a:ext cx="10296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29" name="Freihand 128">
                  <a:extLst>
                    <a:ext uri="{FF2B5EF4-FFF2-40B4-BE49-F238E27FC236}">
                      <a16:creationId xmlns:a16="http://schemas.microsoft.com/office/drawing/2014/main" id="{F2691A69-F9B7-8D82-CCFC-915542E22051}"/>
                    </a:ext>
                  </a:extLst>
                </p14:cNvPr>
                <p14:cNvContentPartPr/>
                <p14:nvPr/>
              </p14:nvContentPartPr>
              <p14:xfrm>
                <a:off x="3552807" y="3471284"/>
                <a:ext cx="85680" cy="172800"/>
              </p14:xfrm>
            </p:contentPart>
          </mc:Choice>
          <mc:Fallback>
            <p:pic>
              <p:nvPicPr>
                <p:cNvPr id="129" name="Freihand 128">
                  <a:extLst>
                    <a:ext uri="{FF2B5EF4-FFF2-40B4-BE49-F238E27FC236}">
                      <a16:creationId xmlns:a16="http://schemas.microsoft.com/office/drawing/2014/main" id="{F2691A69-F9B7-8D82-CCFC-915542E22051}"/>
                    </a:ext>
                  </a:extLst>
                </p:cNvPr>
                <p:cNvPicPr/>
                <p:nvPr/>
              </p:nvPicPr>
              <p:blipFill>
                <a:blip r:embed="rId152"/>
                <a:stretch>
                  <a:fillRect/>
                </a:stretch>
              </p:blipFill>
              <p:spPr>
                <a:xfrm>
                  <a:off x="3548487" y="3466964"/>
                  <a:ext cx="943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30" name="Freihand 129">
                  <a:extLst>
                    <a:ext uri="{FF2B5EF4-FFF2-40B4-BE49-F238E27FC236}">
                      <a16:creationId xmlns:a16="http://schemas.microsoft.com/office/drawing/2014/main" id="{04491EF0-370F-0AB3-95B6-997D0DA2688D}"/>
                    </a:ext>
                  </a:extLst>
                </p14:cNvPr>
                <p14:cNvContentPartPr/>
                <p14:nvPr/>
              </p14:nvContentPartPr>
              <p14:xfrm>
                <a:off x="3644247" y="3484244"/>
                <a:ext cx="78120" cy="245880"/>
              </p14:xfrm>
            </p:contentPart>
          </mc:Choice>
          <mc:Fallback>
            <p:pic>
              <p:nvPicPr>
                <p:cNvPr id="130" name="Freihand 129">
                  <a:extLst>
                    <a:ext uri="{FF2B5EF4-FFF2-40B4-BE49-F238E27FC236}">
                      <a16:creationId xmlns:a16="http://schemas.microsoft.com/office/drawing/2014/main" id="{04491EF0-370F-0AB3-95B6-997D0DA2688D}"/>
                    </a:ext>
                  </a:extLst>
                </p:cNvPr>
                <p:cNvPicPr/>
                <p:nvPr/>
              </p:nvPicPr>
              <p:blipFill>
                <a:blip r:embed="rId154"/>
                <a:stretch>
                  <a:fillRect/>
                </a:stretch>
              </p:blipFill>
              <p:spPr>
                <a:xfrm>
                  <a:off x="3639927" y="3479924"/>
                  <a:ext cx="8676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31" name="Freihand 130">
                  <a:extLst>
                    <a:ext uri="{FF2B5EF4-FFF2-40B4-BE49-F238E27FC236}">
                      <a16:creationId xmlns:a16="http://schemas.microsoft.com/office/drawing/2014/main" id="{CD4F5B52-DC0F-87FA-2488-F471047DD482}"/>
                    </a:ext>
                  </a:extLst>
                </p14:cNvPr>
                <p14:cNvContentPartPr/>
                <p14:nvPr/>
              </p14:nvContentPartPr>
              <p14:xfrm>
                <a:off x="3724887" y="3614204"/>
                <a:ext cx="60120" cy="164160"/>
              </p14:xfrm>
            </p:contentPart>
          </mc:Choice>
          <mc:Fallback>
            <p:pic>
              <p:nvPicPr>
                <p:cNvPr id="131" name="Freihand 130">
                  <a:extLst>
                    <a:ext uri="{FF2B5EF4-FFF2-40B4-BE49-F238E27FC236}">
                      <a16:creationId xmlns:a16="http://schemas.microsoft.com/office/drawing/2014/main" id="{CD4F5B52-DC0F-87FA-2488-F471047DD482}"/>
                    </a:ext>
                  </a:extLst>
                </p:cNvPr>
                <p:cNvPicPr/>
                <p:nvPr/>
              </p:nvPicPr>
              <p:blipFill>
                <a:blip r:embed="rId156"/>
                <a:stretch>
                  <a:fillRect/>
                </a:stretch>
              </p:blipFill>
              <p:spPr>
                <a:xfrm>
                  <a:off x="3720567" y="3609884"/>
                  <a:ext cx="687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32" name="Freihand 131">
                  <a:extLst>
                    <a:ext uri="{FF2B5EF4-FFF2-40B4-BE49-F238E27FC236}">
                      <a16:creationId xmlns:a16="http://schemas.microsoft.com/office/drawing/2014/main" id="{50DF8D84-1C1B-8612-CEEA-04DC0DEDBDA7}"/>
                    </a:ext>
                  </a:extLst>
                </p14:cNvPr>
                <p14:cNvContentPartPr/>
                <p14:nvPr/>
              </p14:nvContentPartPr>
              <p14:xfrm>
                <a:off x="3806607" y="3510524"/>
                <a:ext cx="163080" cy="282960"/>
              </p14:xfrm>
            </p:contentPart>
          </mc:Choice>
          <mc:Fallback>
            <p:pic>
              <p:nvPicPr>
                <p:cNvPr id="132" name="Freihand 131">
                  <a:extLst>
                    <a:ext uri="{FF2B5EF4-FFF2-40B4-BE49-F238E27FC236}">
                      <a16:creationId xmlns:a16="http://schemas.microsoft.com/office/drawing/2014/main" id="{50DF8D84-1C1B-8612-CEEA-04DC0DEDBDA7}"/>
                    </a:ext>
                  </a:extLst>
                </p:cNvPr>
                <p:cNvPicPr/>
                <p:nvPr/>
              </p:nvPicPr>
              <p:blipFill>
                <a:blip r:embed="rId158"/>
                <a:stretch>
                  <a:fillRect/>
                </a:stretch>
              </p:blipFill>
              <p:spPr>
                <a:xfrm>
                  <a:off x="3802287" y="3506204"/>
                  <a:ext cx="17172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34" name="Freihand 133">
                  <a:extLst>
                    <a:ext uri="{FF2B5EF4-FFF2-40B4-BE49-F238E27FC236}">
                      <a16:creationId xmlns:a16="http://schemas.microsoft.com/office/drawing/2014/main" id="{F5E0FC0B-84E8-516F-74C2-B11C1D29E0D6}"/>
                    </a:ext>
                  </a:extLst>
                </p14:cNvPr>
                <p14:cNvContentPartPr/>
                <p14:nvPr/>
              </p14:nvContentPartPr>
              <p14:xfrm>
                <a:off x="3934767" y="3895004"/>
                <a:ext cx="184680" cy="11160"/>
              </p14:xfrm>
            </p:contentPart>
          </mc:Choice>
          <mc:Fallback>
            <p:pic>
              <p:nvPicPr>
                <p:cNvPr id="134" name="Freihand 133">
                  <a:extLst>
                    <a:ext uri="{FF2B5EF4-FFF2-40B4-BE49-F238E27FC236}">
                      <a16:creationId xmlns:a16="http://schemas.microsoft.com/office/drawing/2014/main" id="{F5E0FC0B-84E8-516F-74C2-B11C1D29E0D6}"/>
                    </a:ext>
                  </a:extLst>
                </p:cNvPr>
                <p:cNvPicPr/>
                <p:nvPr/>
              </p:nvPicPr>
              <p:blipFill>
                <a:blip r:embed="rId160"/>
                <a:stretch>
                  <a:fillRect/>
                </a:stretch>
              </p:blipFill>
              <p:spPr>
                <a:xfrm>
                  <a:off x="3930447" y="3890684"/>
                  <a:ext cx="1933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35" name="Freihand 134">
                  <a:extLst>
                    <a:ext uri="{FF2B5EF4-FFF2-40B4-BE49-F238E27FC236}">
                      <a16:creationId xmlns:a16="http://schemas.microsoft.com/office/drawing/2014/main" id="{7B3797D2-EDCB-FE7C-F773-F18FAE262B78}"/>
                    </a:ext>
                  </a:extLst>
                </p14:cNvPr>
                <p14:cNvContentPartPr/>
                <p14:nvPr/>
              </p14:nvContentPartPr>
              <p14:xfrm>
                <a:off x="3869967" y="3807524"/>
                <a:ext cx="147240" cy="143280"/>
              </p14:xfrm>
            </p:contentPart>
          </mc:Choice>
          <mc:Fallback>
            <p:pic>
              <p:nvPicPr>
                <p:cNvPr id="135" name="Freihand 134">
                  <a:extLst>
                    <a:ext uri="{FF2B5EF4-FFF2-40B4-BE49-F238E27FC236}">
                      <a16:creationId xmlns:a16="http://schemas.microsoft.com/office/drawing/2014/main" id="{7B3797D2-EDCB-FE7C-F773-F18FAE262B78}"/>
                    </a:ext>
                  </a:extLst>
                </p:cNvPr>
                <p:cNvPicPr/>
                <p:nvPr/>
              </p:nvPicPr>
              <p:blipFill>
                <a:blip r:embed="rId162"/>
                <a:stretch>
                  <a:fillRect/>
                </a:stretch>
              </p:blipFill>
              <p:spPr>
                <a:xfrm>
                  <a:off x="3865647" y="3803204"/>
                  <a:ext cx="155880" cy="151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3">
            <p14:nvContentPartPr>
              <p14:cNvPr id="137" name="Freihand 136">
                <a:extLst>
                  <a:ext uri="{FF2B5EF4-FFF2-40B4-BE49-F238E27FC236}">
                    <a16:creationId xmlns:a16="http://schemas.microsoft.com/office/drawing/2014/main" id="{05127638-F5C7-7A26-9A16-4A19DB2F2685}"/>
                  </a:ext>
                </a:extLst>
              </p14:cNvPr>
              <p14:cNvContentPartPr/>
              <p14:nvPr/>
            </p14:nvContentPartPr>
            <p14:xfrm>
              <a:off x="3746847" y="3459044"/>
              <a:ext cx="12240" cy="117000"/>
            </p14:xfrm>
          </p:contentPart>
        </mc:Choice>
        <mc:Fallback>
          <p:pic>
            <p:nvPicPr>
              <p:cNvPr id="137" name="Freihand 136">
                <a:extLst>
                  <a:ext uri="{FF2B5EF4-FFF2-40B4-BE49-F238E27FC236}">
                    <a16:creationId xmlns:a16="http://schemas.microsoft.com/office/drawing/2014/main" id="{05127638-F5C7-7A26-9A16-4A19DB2F2685}"/>
                  </a:ext>
                </a:extLst>
              </p:cNvPr>
              <p:cNvPicPr/>
              <p:nvPr/>
            </p:nvPicPr>
            <p:blipFill>
              <a:blip r:embed="rId164"/>
              <a:stretch>
                <a:fillRect/>
              </a:stretch>
            </p:blipFill>
            <p:spPr>
              <a:xfrm>
                <a:off x="3742527" y="3454724"/>
                <a:ext cx="208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51" name="Freihand 150">
                <a:extLst>
                  <a:ext uri="{FF2B5EF4-FFF2-40B4-BE49-F238E27FC236}">
                    <a16:creationId xmlns:a16="http://schemas.microsoft.com/office/drawing/2014/main" id="{F43752AF-BA01-9297-8394-2A39E12E6B9E}"/>
                  </a:ext>
                </a:extLst>
              </p14:cNvPr>
              <p14:cNvContentPartPr/>
              <p14:nvPr/>
            </p14:nvContentPartPr>
            <p14:xfrm>
              <a:off x="2128647" y="4626524"/>
              <a:ext cx="149400" cy="36720"/>
            </p14:xfrm>
          </p:contentPart>
        </mc:Choice>
        <mc:Fallback>
          <p:pic>
            <p:nvPicPr>
              <p:cNvPr id="151" name="Freihand 150">
                <a:extLst>
                  <a:ext uri="{FF2B5EF4-FFF2-40B4-BE49-F238E27FC236}">
                    <a16:creationId xmlns:a16="http://schemas.microsoft.com/office/drawing/2014/main" id="{F43752AF-BA01-9297-8394-2A39E12E6B9E}"/>
                  </a:ext>
                </a:extLst>
              </p:cNvPr>
              <p:cNvPicPr/>
              <p:nvPr/>
            </p:nvPicPr>
            <p:blipFill>
              <a:blip r:embed="rId166"/>
              <a:stretch>
                <a:fillRect/>
              </a:stretch>
            </p:blipFill>
            <p:spPr>
              <a:xfrm>
                <a:off x="2124327" y="4622204"/>
                <a:ext cx="158040" cy="45360"/>
              </a:xfrm>
              <a:prstGeom prst="rect">
                <a:avLst/>
              </a:prstGeom>
            </p:spPr>
          </p:pic>
        </mc:Fallback>
      </mc:AlternateContent>
      <p:grpSp>
        <p:nvGrpSpPr>
          <p:cNvPr id="154" name="Gruppieren 153">
            <a:extLst>
              <a:ext uri="{FF2B5EF4-FFF2-40B4-BE49-F238E27FC236}">
                <a16:creationId xmlns:a16="http://schemas.microsoft.com/office/drawing/2014/main" id="{EB3DB2B4-B2B3-26F7-37A5-A2D52345B6F7}"/>
              </a:ext>
            </a:extLst>
          </p:cNvPr>
          <p:cNvGrpSpPr/>
          <p:nvPr/>
        </p:nvGrpSpPr>
        <p:grpSpPr>
          <a:xfrm>
            <a:off x="1755687" y="4607444"/>
            <a:ext cx="231480" cy="235440"/>
            <a:chOff x="1755687" y="4607444"/>
            <a:chExt cx="231480" cy="235440"/>
          </a:xfrm>
        </p:grpSpPr>
        <mc:AlternateContent xmlns:mc="http://schemas.openxmlformats.org/markup-compatibility/2006">
          <mc:Choice xmlns:p14="http://schemas.microsoft.com/office/powerpoint/2010/main" Requires="p14">
            <p:contentPart p14:bwMode="auto" r:id="rId167">
              <p14:nvContentPartPr>
                <p14:cNvPr id="152" name="Freihand 151">
                  <a:extLst>
                    <a:ext uri="{FF2B5EF4-FFF2-40B4-BE49-F238E27FC236}">
                      <a16:creationId xmlns:a16="http://schemas.microsoft.com/office/drawing/2014/main" id="{6FCF9D9C-1D31-7927-7756-96EFE152F38B}"/>
                    </a:ext>
                  </a:extLst>
                </p14:cNvPr>
                <p14:cNvContentPartPr/>
                <p14:nvPr/>
              </p14:nvContentPartPr>
              <p14:xfrm>
                <a:off x="1755687" y="4607444"/>
                <a:ext cx="123840" cy="235440"/>
              </p14:xfrm>
            </p:contentPart>
          </mc:Choice>
          <mc:Fallback>
            <p:pic>
              <p:nvPicPr>
                <p:cNvPr id="152" name="Freihand 151">
                  <a:extLst>
                    <a:ext uri="{FF2B5EF4-FFF2-40B4-BE49-F238E27FC236}">
                      <a16:creationId xmlns:a16="http://schemas.microsoft.com/office/drawing/2014/main" id="{6FCF9D9C-1D31-7927-7756-96EFE152F38B}"/>
                    </a:ext>
                  </a:extLst>
                </p:cNvPr>
                <p:cNvPicPr/>
                <p:nvPr/>
              </p:nvPicPr>
              <p:blipFill>
                <a:blip r:embed="rId168"/>
                <a:stretch>
                  <a:fillRect/>
                </a:stretch>
              </p:blipFill>
              <p:spPr>
                <a:xfrm>
                  <a:off x="1751367" y="4603124"/>
                  <a:ext cx="13248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53" name="Freihand 152">
                  <a:extLst>
                    <a:ext uri="{FF2B5EF4-FFF2-40B4-BE49-F238E27FC236}">
                      <a16:creationId xmlns:a16="http://schemas.microsoft.com/office/drawing/2014/main" id="{70178BA7-FB52-2D53-B552-59A913A0944A}"/>
                    </a:ext>
                  </a:extLst>
                </p14:cNvPr>
                <p14:cNvContentPartPr/>
                <p14:nvPr/>
              </p14:nvContentPartPr>
              <p14:xfrm>
                <a:off x="1889607" y="4642724"/>
                <a:ext cx="97560" cy="173160"/>
              </p14:xfrm>
            </p:contentPart>
          </mc:Choice>
          <mc:Fallback>
            <p:pic>
              <p:nvPicPr>
                <p:cNvPr id="153" name="Freihand 152">
                  <a:extLst>
                    <a:ext uri="{FF2B5EF4-FFF2-40B4-BE49-F238E27FC236}">
                      <a16:creationId xmlns:a16="http://schemas.microsoft.com/office/drawing/2014/main" id="{70178BA7-FB52-2D53-B552-59A913A0944A}"/>
                    </a:ext>
                  </a:extLst>
                </p:cNvPr>
                <p:cNvPicPr/>
                <p:nvPr/>
              </p:nvPicPr>
              <p:blipFill>
                <a:blip r:embed="rId170"/>
                <a:stretch>
                  <a:fillRect/>
                </a:stretch>
              </p:blipFill>
              <p:spPr>
                <a:xfrm>
                  <a:off x="1885287" y="4638404"/>
                  <a:ext cx="106200" cy="181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1">
            <p14:nvContentPartPr>
              <p14:cNvPr id="158" name="Freihand 157">
                <a:extLst>
                  <a:ext uri="{FF2B5EF4-FFF2-40B4-BE49-F238E27FC236}">
                    <a16:creationId xmlns:a16="http://schemas.microsoft.com/office/drawing/2014/main" id="{00382755-F529-5382-3C4C-55B51FA9F67C}"/>
                  </a:ext>
                </a:extLst>
              </p14:cNvPr>
              <p14:cNvContentPartPr/>
              <p14:nvPr/>
            </p14:nvContentPartPr>
            <p14:xfrm>
              <a:off x="2222607" y="4694204"/>
              <a:ext cx="141120" cy="30240"/>
            </p14:xfrm>
          </p:contentPart>
        </mc:Choice>
        <mc:Fallback>
          <p:pic>
            <p:nvPicPr>
              <p:cNvPr id="158" name="Freihand 157">
                <a:extLst>
                  <a:ext uri="{FF2B5EF4-FFF2-40B4-BE49-F238E27FC236}">
                    <a16:creationId xmlns:a16="http://schemas.microsoft.com/office/drawing/2014/main" id="{00382755-F529-5382-3C4C-55B51FA9F67C}"/>
                  </a:ext>
                </a:extLst>
              </p:cNvPr>
              <p:cNvPicPr/>
              <p:nvPr/>
            </p:nvPicPr>
            <p:blipFill>
              <a:blip r:embed="rId172"/>
              <a:stretch>
                <a:fillRect/>
              </a:stretch>
            </p:blipFill>
            <p:spPr>
              <a:xfrm>
                <a:off x="2218287" y="4689884"/>
                <a:ext cx="1497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59" name="Freihand 158">
                <a:extLst>
                  <a:ext uri="{FF2B5EF4-FFF2-40B4-BE49-F238E27FC236}">
                    <a16:creationId xmlns:a16="http://schemas.microsoft.com/office/drawing/2014/main" id="{7039CD25-3D59-BE77-0FDB-78AEDB4FC8EB}"/>
                  </a:ext>
                </a:extLst>
              </p14:cNvPr>
              <p14:cNvContentPartPr/>
              <p14:nvPr/>
            </p14:nvContentPartPr>
            <p14:xfrm>
              <a:off x="2688087" y="4677644"/>
              <a:ext cx="182880" cy="42120"/>
            </p14:xfrm>
          </p:contentPart>
        </mc:Choice>
        <mc:Fallback>
          <p:pic>
            <p:nvPicPr>
              <p:cNvPr id="159" name="Freihand 158">
                <a:extLst>
                  <a:ext uri="{FF2B5EF4-FFF2-40B4-BE49-F238E27FC236}">
                    <a16:creationId xmlns:a16="http://schemas.microsoft.com/office/drawing/2014/main" id="{7039CD25-3D59-BE77-0FDB-78AEDB4FC8EB}"/>
                  </a:ext>
                </a:extLst>
              </p:cNvPr>
              <p:cNvPicPr/>
              <p:nvPr/>
            </p:nvPicPr>
            <p:blipFill>
              <a:blip r:embed="rId174"/>
              <a:stretch>
                <a:fillRect/>
              </a:stretch>
            </p:blipFill>
            <p:spPr>
              <a:xfrm>
                <a:off x="2683767" y="4673324"/>
                <a:ext cx="1915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63" name="Freihand 162">
                <a:extLst>
                  <a:ext uri="{FF2B5EF4-FFF2-40B4-BE49-F238E27FC236}">
                    <a16:creationId xmlns:a16="http://schemas.microsoft.com/office/drawing/2014/main" id="{BE714744-38F0-7DEA-8AD7-673DA4D939DD}"/>
                  </a:ext>
                </a:extLst>
              </p14:cNvPr>
              <p14:cNvContentPartPr/>
              <p14:nvPr/>
            </p14:nvContentPartPr>
            <p14:xfrm>
              <a:off x="4757007" y="5701124"/>
              <a:ext cx="49680" cy="34560"/>
            </p14:xfrm>
          </p:contentPart>
        </mc:Choice>
        <mc:Fallback>
          <p:pic>
            <p:nvPicPr>
              <p:cNvPr id="163" name="Freihand 162">
                <a:extLst>
                  <a:ext uri="{FF2B5EF4-FFF2-40B4-BE49-F238E27FC236}">
                    <a16:creationId xmlns:a16="http://schemas.microsoft.com/office/drawing/2014/main" id="{BE714744-38F0-7DEA-8AD7-673DA4D939DD}"/>
                  </a:ext>
                </a:extLst>
              </p:cNvPr>
              <p:cNvPicPr/>
              <p:nvPr/>
            </p:nvPicPr>
            <p:blipFill>
              <a:blip r:embed="rId176"/>
              <a:stretch>
                <a:fillRect/>
              </a:stretch>
            </p:blipFill>
            <p:spPr>
              <a:xfrm>
                <a:off x="4752687" y="5696804"/>
                <a:ext cx="58320" cy="43200"/>
              </a:xfrm>
              <a:prstGeom prst="rect">
                <a:avLst/>
              </a:prstGeom>
            </p:spPr>
          </p:pic>
        </mc:Fallback>
      </mc:AlternateContent>
      <p:grpSp>
        <p:nvGrpSpPr>
          <p:cNvPr id="167" name="Gruppieren 166">
            <a:extLst>
              <a:ext uri="{FF2B5EF4-FFF2-40B4-BE49-F238E27FC236}">
                <a16:creationId xmlns:a16="http://schemas.microsoft.com/office/drawing/2014/main" id="{ADA598F4-E9F1-08BA-C6D3-A272AF7AF6CC}"/>
              </a:ext>
            </a:extLst>
          </p:cNvPr>
          <p:cNvGrpSpPr/>
          <p:nvPr/>
        </p:nvGrpSpPr>
        <p:grpSpPr>
          <a:xfrm>
            <a:off x="2221527" y="5753324"/>
            <a:ext cx="463680" cy="45720"/>
            <a:chOff x="2221527" y="5753324"/>
            <a:chExt cx="463680" cy="45720"/>
          </a:xfrm>
        </p:grpSpPr>
        <mc:AlternateContent xmlns:mc="http://schemas.openxmlformats.org/markup-compatibility/2006">
          <mc:Choice xmlns:p14="http://schemas.microsoft.com/office/powerpoint/2010/main" Requires="p14">
            <p:contentPart p14:bwMode="auto" r:id="rId177">
              <p14:nvContentPartPr>
                <p14:cNvPr id="164" name="Freihand 163">
                  <a:extLst>
                    <a:ext uri="{FF2B5EF4-FFF2-40B4-BE49-F238E27FC236}">
                      <a16:creationId xmlns:a16="http://schemas.microsoft.com/office/drawing/2014/main" id="{E5499C87-342E-841B-EA5C-FD9597F21BB2}"/>
                    </a:ext>
                  </a:extLst>
                </p14:cNvPr>
                <p14:cNvContentPartPr/>
                <p14:nvPr/>
              </p14:nvContentPartPr>
              <p14:xfrm>
                <a:off x="2221527" y="5753324"/>
                <a:ext cx="131760" cy="9000"/>
              </p14:xfrm>
            </p:contentPart>
          </mc:Choice>
          <mc:Fallback>
            <p:pic>
              <p:nvPicPr>
                <p:cNvPr id="164" name="Freihand 163">
                  <a:extLst>
                    <a:ext uri="{FF2B5EF4-FFF2-40B4-BE49-F238E27FC236}">
                      <a16:creationId xmlns:a16="http://schemas.microsoft.com/office/drawing/2014/main" id="{E5499C87-342E-841B-EA5C-FD9597F21BB2}"/>
                    </a:ext>
                  </a:extLst>
                </p:cNvPr>
                <p:cNvPicPr/>
                <p:nvPr/>
              </p:nvPicPr>
              <p:blipFill>
                <a:blip r:embed="rId178"/>
                <a:stretch>
                  <a:fillRect/>
                </a:stretch>
              </p:blipFill>
              <p:spPr>
                <a:xfrm>
                  <a:off x="2217207" y="5749004"/>
                  <a:ext cx="1404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65" name="Freihand 164">
                  <a:extLst>
                    <a:ext uri="{FF2B5EF4-FFF2-40B4-BE49-F238E27FC236}">
                      <a16:creationId xmlns:a16="http://schemas.microsoft.com/office/drawing/2014/main" id="{6E8451CA-ED03-CB0D-C205-0D8822D9F62B}"/>
                    </a:ext>
                  </a:extLst>
                </p14:cNvPr>
                <p14:cNvContentPartPr/>
                <p14:nvPr/>
              </p14:nvContentPartPr>
              <p14:xfrm>
                <a:off x="2494407" y="5773844"/>
                <a:ext cx="190800" cy="25200"/>
              </p14:xfrm>
            </p:contentPart>
          </mc:Choice>
          <mc:Fallback>
            <p:pic>
              <p:nvPicPr>
                <p:cNvPr id="165" name="Freihand 164">
                  <a:extLst>
                    <a:ext uri="{FF2B5EF4-FFF2-40B4-BE49-F238E27FC236}">
                      <a16:creationId xmlns:a16="http://schemas.microsoft.com/office/drawing/2014/main" id="{6E8451CA-ED03-CB0D-C205-0D8822D9F62B}"/>
                    </a:ext>
                  </a:extLst>
                </p:cNvPr>
                <p:cNvPicPr/>
                <p:nvPr/>
              </p:nvPicPr>
              <p:blipFill>
                <a:blip r:embed="rId180"/>
                <a:stretch>
                  <a:fillRect/>
                </a:stretch>
              </p:blipFill>
              <p:spPr>
                <a:xfrm>
                  <a:off x="2490087" y="5769524"/>
                  <a:ext cx="199440" cy="33840"/>
                </a:xfrm>
                <a:prstGeom prst="rect">
                  <a:avLst/>
                </a:prstGeom>
              </p:spPr>
            </p:pic>
          </mc:Fallback>
        </mc:AlternateContent>
      </p:grpSp>
      <p:grpSp>
        <p:nvGrpSpPr>
          <p:cNvPr id="172" name="Gruppieren 171">
            <a:extLst>
              <a:ext uri="{FF2B5EF4-FFF2-40B4-BE49-F238E27FC236}">
                <a16:creationId xmlns:a16="http://schemas.microsoft.com/office/drawing/2014/main" id="{2667172F-82A0-4048-29D1-375D5A75B8EE}"/>
              </a:ext>
            </a:extLst>
          </p:cNvPr>
          <p:cNvGrpSpPr/>
          <p:nvPr/>
        </p:nvGrpSpPr>
        <p:grpSpPr>
          <a:xfrm>
            <a:off x="1790967" y="5700764"/>
            <a:ext cx="252720" cy="237600"/>
            <a:chOff x="1790967" y="5700764"/>
            <a:chExt cx="252720" cy="237600"/>
          </a:xfrm>
        </p:grpSpPr>
        <mc:AlternateContent xmlns:mc="http://schemas.openxmlformats.org/markup-compatibility/2006">
          <mc:Choice xmlns:p14="http://schemas.microsoft.com/office/powerpoint/2010/main" Requires="p14">
            <p:contentPart p14:bwMode="auto" r:id="rId181">
              <p14:nvContentPartPr>
                <p14:cNvPr id="170" name="Freihand 169">
                  <a:extLst>
                    <a:ext uri="{FF2B5EF4-FFF2-40B4-BE49-F238E27FC236}">
                      <a16:creationId xmlns:a16="http://schemas.microsoft.com/office/drawing/2014/main" id="{27F1EBAC-1AED-C512-5345-C18C6A327DA8}"/>
                    </a:ext>
                  </a:extLst>
                </p14:cNvPr>
                <p14:cNvContentPartPr/>
                <p14:nvPr/>
              </p14:nvContentPartPr>
              <p14:xfrm>
                <a:off x="1790967" y="5700764"/>
                <a:ext cx="131040" cy="237600"/>
              </p14:xfrm>
            </p:contentPart>
          </mc:Choice>
          <mc:Fallback>
            <p:pic>
              <p:nvPicPr>
                <p:cNvPr id="170" name="Freihand 169">
                  <a:extLst>
                    <a:ext uri="{FF2B5EF4-FFF2-40B4-BE49-F238E27FC236}">
                      <a16:creationId xmlns:a16="http://schemas.microsoft.com/office/drawing/2014/main" id="{27F1EBAC-1AED-C512-5345-C18C6A327DA8}"/>
                    </a:ext>
                  </a:extLst>
                </p:cNvPr>
                <p:cNvPicPr/>
                <p:nvPr/>
              </p:nvPicPr>
              <p:blipFill>
                <a:blip r:embed="rId182"/>
                <a:stretch>
                  <a:fillRect/>
                </a:stretch>
              </p:blipFill>
              <p:spPr>
                <a:xfrm>
                  <a:off x="1786647" y="5696444"/>
                  <a:ext cx="13968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71" name="Freihand 170">
                  <a:extLst>
                    <a:ext uri="{FF2B5EF4-FFF2-40B4-BE49-F238E27FC236}">
                      <a16:creationId xmlns:a16="http://schemas.microsoft.com/office/drawing/2014/main" id="{9111548D-1FDA-6ED0-B733-A289757B7D74}"/>
                    </a:ext>
                  </a:extLst>
                </p14:cNvPr>
                <p14:cNvContentPartPr/>
                <p14:nvPr/>
              </p14:nvContentPartPr>
              <p14:xfrm>
                <a:off x="1935327" y="5819564"/>
                <a:ext cx="108360" cy="117000"/>
              </p14:xfrm>
            </p:contentPart>
          </mc:Choice>
          <mc:Fallback>
            <p:pic>
              <p:nvPicPr>
                <p:cNvPr id="171" name="Freihand 170">
                  <a:extLst>
                    <a:ext uri="{FF2B5EF4-FFF2-40B4-BE49-F238E27FC236}">
                      <a16:creationId xmlns:a16="http://schemas.microsoft.com/office/drawing/2014/main" id="{9111548D-1FDA-6ED0-B733-A289757B7D74}"/>
                    </a:ext>
                  </a:extLst>
                </p:cNvPr>
                <p:cNvPicPr/>
                <p:nvPr/>
              </p:nvPicPr>
              <p:blipFill>
                <a:blip r:embed="rId184"/>
                <a:stretch>
                  <a:fillRect/>
                </a:stretch>
              </p:blipFill>
              <p:spPr>
                <a:xfrm>
                  <a:off x="1931007" y="5815244"/>
                  <a:ext cx="117000" cy="125640"/>
                </a:xfrm>
                <a:prstGeom prst="rect">
                  <a:avLst/>
                </a:prstGeom>
              </p:spPr>
            </p:pic>
          </mc:Fallback>
        </mc:AlternateContent>
      </p:grpSp>
      <p:grpSp>
        <p:nvGrpSpPr>
          <p:cNvPr id="178" name="Gruppieren 177">
            <a:extLst>
              <a:ext uri="{FF2B5EF4-FFF2-40B4-BE49-F238E27FC236}">
                <a16:creationId xmlns:a16="http://schemas.microsoft.com/office/drawing/2014/main" id="{959C2DB8-AA4C-CB82-E642-67C399B107AA}"/>
              </a:ext>
            </a:extLst>
          </p:cNvPr>
          <p:cNvGrpSpPr/>
          <p:nvPr/>
        </p:nvGrpSpPr>
        <p:grpSpPr>
          <a:xfrm>
            <a:off x="1242327" y="5744324"/>
            <a:ext cx="452880" cy="237240"/>
            <a:chOff x="1242327" y="5744324"/>
            <a:chExt cx="452880" cy="237240"/>
          </a:xfrm>
        </p:grpSpPr>
        <mc:AlternateContent xmlns:mc="http://schemas.openxmlformats.org/markup-compatibility/2006">
          <mc:Choice xmlns:p14="http://schemas.microsoft.com/office/powerpoint/2010/main" Requires="p14">
            <p:contentPart p14:bwMode="auto" r:id="rId185">
              <p14:nvContentPartPr>
                <p14:cNvPr id="173" name="Freihand 172">
                  <a:extLst>
                    <a:ext uri="{FF2B5EF4-FFF2-40B4-BE49-F238E27FC236}">
                      <a16:creationId xmlns:a16="http://schemas.microsoft.com/office/drawing/2014/main" id="{E88E1998-1CE0-62D0-DD4E-5FD5436B4039}"/>
                    </a:ext>
                  </a:extLst>
                </p14:cNvPr>
                <p14:cNvContentPartPr/>
                <p14:nvPr/>
              </p14:nvContentPartPr>
              <p14:xfrm>
                <a:off x="1545447" y="5744324"/>
                <a:ext cx="149760" cy="115920"/>
              </p14:xfrm>
            </p:contentPart>
          </mc:Choice>
          <mc:Fallback>
            <p:pic>
              <p:nvPicPr>
                <p:cNvPr id="173" name="Freihand 172">
                  <a:extLst>
                    <a:ext uri="{FF2B5EF4-FFF2-40B4-BE49-F238E27FC236}">
                      <a16:creationId xmlns:a16="http://schemas.microsoft.com/office/drawing/2014/main" id="{E88E1998-1CE0-62D0-DD4E-5FD5436B4039}"/>
                    </a:ext>
                  </a:extLst>
                </p:cNvPr>
                <p:cNvPicPr/>
                <p:nvPr/>
              </p:nvPicPr>
              <p:blipFill>
                <a:blip r:embed="rId186"/>
                <a:stretch>
                  <a:fillRect/>
                </a:stretch>
              </p:blipFill>
              <p:spPr>
                <a:xfrm>
                  <a:off x="1541127" y="5740004"/>
                  <a:ext cx="1584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74" name="Freihand 173">
                  <a:extLst>
                    <a:ext uri="{FF2B5EF4-FFF2-40B4-BE49-F238E27FC236}">
                      <a16:creationId xmlns:a16="http://schemas.microsoft.com/office/drawing/2014/main" id="{8F0B6EB4-EB87-CC0D-39BA-BE67B8BEE4EE}"/>
                    </a:ext>
                  </a:extLst>
                </p14:cNvPr>
                <p14:cNvContentPartPr/>
                <p14:nvPr/>
              </p14:nvContentPartPr>
              <p14:xfrm>
                <a:off x="1242327" y="5762684"/>
                <a:ext cx="115560" cy="218880"/>
              </p14:xfrm>
            </p:contentPart>
          </mc:Choice>
          <mc:Fallback>
            <p:pic>
              <p:nvPicPr>
                <p:cNvPr id="174" name="Freihand 173">
                  <a:extLst>
                    <a:ext uri="{FF2B5EF4-FFF2-40B4-BE49-F238E27FC236}">
                      <a16:creationId xmlns:a16="http://schemas.microsoft.com/office/drawing/2014/main" id="{8F0B6EB4-EB87-CC0D-39BA-BE67B8BEE4EE}"/>
                    </a:ext>
                  </a:extLst>
                </p:cNvPr>
                <p:cNvPicPr/>
                <p:nvPr/>
              </p:nvPicPr>
              <p:blipFill>
                <a:blip r:embed="rId188"/>
                <a:stretch>
                  <a:fillRect/>
                </a:stretch>
              </p:blipFill>
              <p:spPr>
                <a:xfrm>
                  <a:off x="1238007" y="5758364"/>
                  <a:ext cx="12420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75" name="Freihand 174">
                  <a:extLst>
                    <a:ext uri="{FF2B5EF4-FFF2-40B4-BE49-F238E27FC236}">
                      <a16:creationId xmlns:a16="http://schemas.microsoft.com/office/drawing/2014/main" id="{8431B5CE-3DB3-3F6C-5FC1-B75198CD88F8}"/>
                    </a:ext>
                  </a:extLst>
                </p14:cNvPr>
                <p14:cNvContentPartPr/>
                <p14:nvPr/>
              </p14:nvContentPartPr>
              <p14:xfrm>
                <a:off x="1386687" y="5841524"/>
                <a:ext cx="80640" cy="105840"/>
              </p14:xfrm>
            </p:contentPart>
          </mc:Choice>
          <mc:Fallback>
            <p:pic>
              <p:nvPicPr>
                <p:cNvPr id="175" name="Freihand 174">
                  <a:extLst>
                    <a:ext uri="{FF2B5EF4-FFF2-40B4-BE49-F238E27FC236}">
                      <a16:creationId xmlns:a16="http://schemas.microsoft.com/office/drawing/2014/main" id="{8431B5CE-3DB3-3F6C-5FC1-B75198CD88F8}"/>
                    </a:ext>
                  </a:extLst>
                </p:cNvPr>
                <p:cNvPicPr/>
                <p:nvPr/>
              </p:nvPicPr>
              <p:blipFill>
                <a:blip r:embed="rId190"/>
                <a:stretch>
                  <a:fillRect/>
                </a:stretch>
              </p:blipFill>
              <p:spPr>
                <a:xfrm>
                  <a:off x="1382367" y="5837204"/>
                  <a:ext cx="89280" cy="114480"/>
                </a:xfrm>
                <a:prstGeom prst="rect">
                  <a:avLst/>
                </a:prstGeom>
              </p:spPr>
            </p:pic>
          </mc:Fallback>
        </mc:AlternateContent>
      </p:grpSp>
      <p:grpSp>
        <p:nvGrpSpPr>
          <p:cNvPr id="189" name="Gruppieren 188">
            <a:extLst>
              <a:ext uri="{FF2B5EF4-FFF2-40B4-BE49-F238E27FC236}">
                <a16:creationId xmlns:a16="http://schemas.microsoft.com/office/drawing/2014/main" id="{33E5438E-4631-F7BE-B9D6-120D4C4A4DA6}"/>
              </a:ext>
            </a:extLst>
          </p:cNvPr>
          <p:cNvGrpSpPr/>
          <p:nvPr/>
        </p:nvGrpSpPr>
        <p:grpSpPr>
          <a:xfrm>
            <a:off x="3046647" y="4089764"/>
            <a:ext cx="2293560" cy="2667240"/>
            <a:chOff x="3046647" y="4089764"/>
            <a:chExt cx="2293560" cy="2667240"/>
          </a:xfrm>
        </p:grpSpPr>
        <mc:AlternateContent xmlns:mc="http://schemas.openxmlformats.org/markup-compatibility/2006">
          <mc:Choice xmlns:p14="http://schemas.microsoft.com/office/powerpoint/2010/main" Requires="p14">
            <p:contentPart p14:bwMode="auto" r:id="rId191">
              <p14:nvContentPartPr>
                <p14:cNvPr id="138" name="Freihand 137">
                  <a:extLst>
                    <a:ext uri="{FF2B5EF4-FFF2-40B4-BE49-F238E27FC236}">
                      <a16:creationId xmlns:a16="http://schemas.microsoft.com/office/drawing/2014/main" id="{9CDB3458-12ED-F684-E06E-CE959B55BB92}"/>
                    </a:ext>
                  </a:extLst>
                </p14:cNvPr>
                <p14:cNvContentPartPr/>
                <p14:nvPr/>
              </p14:nvContentPartPr>
              <p14:xfrm>
                <a:off x="3755127" y="4425284"/>
                <a:ext cx="3960" cy="196920"/>
              </p14:xfrm>
            </p:contentPart>
          </mc:Choice>
          <mc:Fallback>
            <p:pic>
              <p:nvPicPr>
                <p:cNvPr id="138" name="Freihand 137">
                  <a:extLst>
                    <a:ext uri="{FF2B5EF4-FFF2-40B4-BE49-F238E27FC236}">
                      <a16:creationId xmlns:a16="http://schemas.microsoft.com/office/drawing/2014/main" id="{9CDB3458-12ED-F684-E06E-CE959B55BB92}"/>
                    </a:ext>
                  </a:extLst>
                </p:cNvPr>
                <p:cNvPicPr/>
                <p:nvPr/>
              </p:nvPicPr>
              <p:blipFill>
                <a:blip r:embed="rId192"/>
                <a:stretch>
                  <a:fillRect/>
                </a:stretch>
              </p:blipFill>
              <p:spPr>
                <a:xfrm>
                  <a:off x="3750807" y="4420964"/>
                  <a:ext cx="1260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39" name="Freihand 138">
                  <a:extLst>
                    <a:ext uri="{FF2B5EF4-FFF2-40B4-BE49-F238E27FC236}">
                      <a16:creationId xmlns:a16="http://schemas.microsoft.com/office/drawing/2014/main" id="{71188DE0-B6DA-C272-574C-5AE08E0F2E0A}"/>
                    </a:ext>
                  </a:extLst>
                </p14:cNvPr>
                <p14:cNvContentPartPr/>
                <p14:nvPr/>
              </p14:nvContentPartPr>
              <p14:xfrm>
                <a:off x="3755127" y="5002004"/>
                <a:ext cx="6480" cy="274320"/>
              </p14:xfrm>
            </p:contentPart>
          </mc:Choice>
          <mc:Fallback>
            <p:pic>
              <p:nvPicPr>
                <p:cNvPr id="139" name="Freihand 138">
                  <a:extLst>
                    <a:ext uri="{FF2B5EF4-FFF2-40B4-BE49-F238E27FC236}">
                      <a16:creationId xmlns:a16="http://schemas.microsoft.com/office/drawing/2014/main" id="{71188DE0-B6DA-C272-574C-5AE08E0F2E0A}"/>
                    </a:ext>
                  </a:extLst>
                </p:cNvPr>
                <p:cNvPicPr/>
                <p:nvPr/>
              </p:nvPicPr>
              <p:blipFill>
                <a:blip r:embed="rId194"/>
                <a:stretch>
                  <a:fillRect/>
                </a:stretch>
              </p:blipFill>
              <p:spPr>
                <a:xfrm>
                  <a:off x="3750807" y="4997684"/>
                  <a:ext cx="1512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42" name="Freihand 141">
                  <a:extLst>
                    <a:ext uri="{FF2B5EF4-FFF2-40B4-BE49-F238E27FC236}">
                      <a16:creationId xmlns:a16="http://schemas.microsoft.com/office/drawing/2014/main" id="{A6F0FECE-25C5-9FD0-308D-0F4CED9C623F}"/>
                    </a:ext>
                  </a:extLst>
                </p14:cNvPr>
                <p14:cNvContentPartPr/>
                <p14:nvPr/>
              </p14:nvContentPartPr>
              <p14:xfrm>
                <a:off x="3554247" y="6508244"/>
                <a:ext cx="108720" cy="96840"/>
              </p14:xfrm>
            </p:contentPart>
          </mc:Choice>
          <mc:Fallback>
            <p:pic>
              <p:nvPicPr>
                <p:cNvPr id="142" name="Freihand 141">
                  <a:extLst>
                    <a:ext uri="{FF2B5EF4-FFF2-40B4-BE49-F238E27FC236}">
                      <a16:creationId xmlns:a16="http://schemas.microsoft.com/office/drawing/2014/main" id="{A6F0FECE-25C5-9FD0-308D-0F4CED9C623F}"/>
                    </a:ext>
                  </a:extLst>
                </p:cNvPr>
                <p:cNvPicPr/>
                <p:nvPr/>
              </p:nvPicPr>
              <p:blipFill>
                <a:blip r:embed="rId196"/>
                <a:stretch>
                  <a:fillRect/>
                </a:stretch>
              </p:blipFill>
              <p:spPr>
                <a:xfrm>
                  <a:off x="3549927" y="6503924"/>
                  <a:ext cx="1173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43" name="Freihand 142">
                  <a:extLst>
                    <a:ext uri="{FF2B5EF4-FFF2-40B4-BE49-F238E27FC236}">
                      <a16:creationId xmlns:a16="http://schemas.microsoft.com/office/drawing/2014/main" id="{D358D308-2303-D1AF-8D1E-37FFD781D6EF}"/>
                    </a:ext>
                  </a:extLst>
                </p14:cNvPr>
                <p14:cNvContentPartPr/>
                <p14:nvPr/>
              </p14:nvContentPartPr>
              <p14:xfrm>
                <a:off x="3586647" y="6462884"/>
                <a:ext cx="109800" cy="294120"/>
              </p14:xfrm>
            </p:contentPart>
          </mc:Choice>
          <mc:Fallback>
            <p:pic>
              <p:nvPicPr>
                <p:cNvPr id="143" name="Freihand 142">
                  <a:extLst>
                    <a:ext uri="{FF2B5EF4-FFF2-40B4-BE49-F238E27FC236}">
                      <a16:creationId xmlns:a16="http://schemas.microsoft.com/office/drawing/2014/main" id="{D358D308-2303-D1AF-8D1E-37FFD781D6EF}"/>
                    </a:ext>
                  </a:extLst>
                </p:cNvPr>
                <p:cNvPicPr/>
                <p:nvPr/>
              </p:nvPicPr>
              <p:blipFill>
                <a:blip r:embed="rId198"/>
                <a:stretch>
                  <a:fillRect/>
                </a:stretch>
              </p:blipFill>
              <p:spPr>
                <a:xfrm>
                  <a:off x="3582327" y="6458564"/>
                  <a:ext cx="11844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44" name="Freihand 143">
                  <a:extLst>
                    <a:ext uri="{FF2B5EF4-FFF2-40B4-BE49-F238E27FC236}">
                      <a16:creationId xmlns:a16="http://schemas.microsoft.com/office/drawing/2014/main" id="{536F15BD-7539-8F6A-9DC7-5788D36FC8B9}"/>
                    </a:ext>
                  </a:extLst>
                </p14:cNvPr>
                <p14:cNvContentPartPr/>
                <p14:nvPr/>
              </p14:nvContentPartPr>
              <p14:xfrm>
                <a:off x="3707967" y="6393044"/>
                <a:ext cx="83160" cy="274680"/>
              </p14:xfrm>
            </p:contentPart>
          </mc:Choice>
          <mc:Fallback>
            <p:pic>
              <p:nvPicPr>
                <p:cNvPr id="144" name="Freihand 143">
                  <a:extLst>
                    <a:ext uri="{FF2B5EF4-FFF2-40B4-BE49-F238E27FC236}">
                      <a16:creationId xmlns:a16="http://schemas.microsoft.com/office/drawing/2014/main" id="{536F15BD-7539-8F6A-9DC7-5788D36FC8B9}"/>
                    </a:ext>
                  </a:extLst>
                </p:cNvPr>
                <p:cNvPicPr/>
                <p:nvPr/>
              </p:nvPicPr>
              <p:blipFill>
                <a:blip r:embed="rId200"/>
                <a:stretch>
                  <a:fillRect/>
                </a:stretch>
              </p:blipFill>
              <p:spPr>
                <a:xfrm>
                  <a:off x="3703647" y="6388724"/>
                  <a:ext cx="9180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45" name="Freihand 144">
                  <a:extLst>
                    <a:ext uri="{FF2B5EF4-FFF2-40B4-BE49-F238E27FC236}">
                      <a16:creationId xmlns:a16="http://schemas.microsoft.com/office/drawing/2014/main" id="{50EB3A22-E3F9-C5BF-5930-2B344FC3506C}"/>
                    </a:ext>
                  </a:extLst>
                </p14:cNvPr>
                <p14:cNvContentPartPr/>
                <p14:nvPr/>
              </p14:nvContentPartPr>
              <p14:xfrm>
                <a:off x="3835047" y="6497804"/>
                <a:ext cx="86760" cy="209880"/>
              </p14:xfrm>
            </p:contentPart>
          </mc:Choice>
          <mc:Fallback>
            <p:pic>
              <p:nvPicPr>
                <p:cNvPr id="145" name="Freihand 144">
                  <a:extLst>
                    <a:ext uri="{FF2B5EF4-FFF2-40B4-BE49-F238E27FC236}">
                      <a16:creationId xmlns:a16="http://schemas.microsoft.com/office/drawing/2014/main" id="{50EB3A22-E3F9-C5BF-5930-2B344FC3506C}"/>
                    </a:ext>
                  </a:extLst>
                </p:cNvPr>
                <p:cNvPicPr/>
                <p:nvPr/>
              </p:nvPicPr>
              <p:blipFill>
                <a:blip r:embed="rId202"/>
                <a:stretch>
                  <a:fillRect/>
                </a:stretch>
              </p:blipFill>
              <p:spPr>
                <a:xfrm>
                  <a:off x="3830727" y="6493484"/>
                  <a:ext cx="9540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46" name="Freihand 145">
                  <a:extLst>
                    <a:ext uri="{FF2B5EF4-FFF2-40B4-BE49-F238E27FC236}">
                      <a16:creationId xmlns:a16="http://schemas.microsoft.com/office/drawing/2014/main" id="{179F1F3A-5DCE-337D-F807-836D75353272}"/>
                    </a:ext>
                  </a:extLst>
                </p14:cNvPr>
                <p14:cNvContentPartPr/>
                <p14:nvPr/>
              </p14:nvContentPartPr>
              <p14:xfrm>
                <a:off x="3961767" y="6539924"/>
                <a:ext cx="44640" cy="121680"/>
              </p14:xfrm>
            </p:contentPart>
          </mc:Choice>
          <mc:Fallback>
            <p:pic>
              <p:nvPicPr>
                <p:cNvPr id="146" name="Freihand 145">
                  <a:extLst>
                    <a:ext uri="{FF2B5EF4-FFF2-40B4-BE49-F238E27FC236}">
                      <a16:creationId xmlns:a16="http://schemas.microsoft.com/office/drawing/2014/main" id="{179F1F3A-5DCE-337D-F807-836D75353272}"/>
                    </a:ext>
                  </a:extLst>
                </p:cNvPr>
                <p:cNvPicPr/>
                <p:nvPr/>
              </p:nvPicPr>
              <p:blipFill>
                <a:blip r:embed="rId204"/>
                <a:stretch>
                  <a:fillRect/>
                </a:stretch>
              </p:blipFill>
              <p:spPr>
                <a:xfrm>
                  <a:off x="3957447" y="6535604"/>
                  <a:ext cx="532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47" name="Freihand 146">
                  <a:extLst>
                    <a:ext uri="{FF2B5EF4-FFF2-40B4-BE49-F238E27FC236}">
                      <a16:creationId xmlns:a16="http://schemas.microsoft.com/office/drawing/2014/main" id="{84F5E8AE-9643-FD1E-7D67-9ACF1A75D607}"/>
                    </a:ext>
                  </a:extLst>
                </p14:cNvPr>
                <p14:cNvContentPartPr/>
                <p14:nvPr/>
              </p14:nvContentPartPr>
              <p14:xfrm>
                <a:off x="3987687" y="6411404"/>
                <a:ext cx="33840" cy="110160"/>
              </p14:xfrm>
            </p:contentPart>
          </mc:Choice>
          <mc:Fallback>
            <p:pic>
              <p:nvPicPr>
                <p:cNvPr id="147" name="Freihand 146">
                  <a:extLst>
                    <a:ext uri="{FF2B5EF4-FFF2-40B4-BE49-F238E27FC236}">
                      <a16:creationId xmlns:a16="http://schemas.microsoft.com/office/drawing/2014/main" id="{84F5E8AE-9643-FD1E-7D67-9ACF1A75D607}"/>
                    </a:ext>
                  </a:extLst>
                </p:cNvPr>
                <p:cNvPicPr/>
                <p:nvPr/>
              </p:nvPicPr>
              <p:blipFill>
                <a:blip r:embed="rId206"/>
                <a:stretch>
                  <a:fillRect/>
                </a:stretch>
              </p:blipFill>
              <p:spPr>
                <a:xfrm>
                  <a:off x="3983367" y="6407084"/>
                  <a:ext cx="424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48" name="Freihand 147">
                  <a:extLst>
                    <a:ext uri="{FF2B5EF4-FFF2-40B4-BE49-F238E27FC236}">
                      <a16:creationId xmlns:a16="http://schemas.microsoft.com/office/drawing/2014/main" id="{0455EA2D-1B60-4C72-592F-D15BD55D2988}"/>
                    </a:ext>
                  </a:extLst>
                </p14:cNvPr>
                <p14:cNvContentPartPr/>
                <p14:nvPr/>
              </p14:nvContentPartPr>
              <p14:xfrm>
                <a:off x="3997767" y="6389804"/>
                <a:ext cx="60120" cy="269280"/>
              </p14:xfrm>
            </p:contentPart>
          </mc:Choice>
          <mc:Fallback>
            <p:pic>
              <p:nvPicPr>
                <p:cNvPr id="148" name="Freihand 147">
                  <a:extLst>
                    <a:ext uri="{FF2B5EF4-FFF2-40B4-BE49-F238E27FC236}">
                      <a16:creationId xmlns:a16="http://schemas.microsoft.com/office/drawing/2014/main" id="{0455EA2D-1B60-4C72-592F-D15BD55D2988}"/>
                    </a:ext>
                  </a:extLst>
                </p:cNvPr>
                <p:cNvPicPr/>
                <p:nvPr/>
              </p:nvPicPr>
              <p:blipFill>
                <a:blip r:embed="rId208"/>
                <a:stretch>
                  <a:fillRect/>
                </a:stretch>
              </p:blipFill>
              <p:spPr>
                <a:xfrm>
                  <a:off x="3993447" y="6385484"/>
                  <a:ext cx="6876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49" name="Freihand 148">
                  <a:extLst>
                    <a:ext uri="{FF2B5EF4-FFF2-40B4-BE49-F238E27FC236}">
                      <a16:creationId xmlns:a16="http://schemas.microsoft.com/office/drawing/2014/main" id="{869B3D72-C13A-D37D-F889-9F786B129C8C}"/>
                    </a:ext>
                  </a:extLst>
                </p14:cNvPr>
                <p14:cNvContentPartPr/>
                <p14:nvPr/>
              </p14:nvContentPartPr>
              <p14:xfrm>
                <a:off x="3632367" y="6336884"/>
                <a:ext cx="123840" cy="143280"/>
              </p14:xfrm>
            </p:contentPart>
          </mc:Choice>
          <mc:Fallback>
            <p:pic>
              <p:nvPicPr>
                <p:cNvPr id="149" name="Freihand 148">
                  <a:extLst>
                    <a:ext uri="{FF2B5EF4-FFF2-40B4-BE49-F238E27FC236}">
                      <a16:creationId xmlns:a16="http://schemas.microsoft.com/office/drawing/2014/main" id="{869B3D72-C13A-D37D-F889-9F786B129C8C}"/>
                    </a:ext>
                  </a:extLst>
                </p:cNvPr>
                <p:cNvPicPr/>
                <p:nvPr/>
              </p:nvPicPr>
              <p:blipFill>
                <a:blip r:embed="rId210"/>
                <a:stretch>
                  <a:fillRect/>
                </a:stretch>
              </p:blipFill>
              <p:spPr>
                <a:xfrm>
                  <a:off x="3628047" y="6332564"/>
                  <a:ext cx="1324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55" name="Freihand 154">
                  <a:extLst>
                    <a:ext uri="{FF2B5EF4-FFF2-40B4-BE49-F238E27FC236}">
                      <a16:creationId xmlns:a16="http://schemas.microsoft.com/office/drawing/2014/main" id="{41E8D5F2-FF70-652B-C307-2B249FC085E0}"/>
                    </a:ext>
                  </a:extLst>
                </p14:cNvPr>
                <p14:cNvContentPartPr/>
                <p14:nvPr/>
              </p14:nvContentPartPr>
              <p14:xfrm>
                <a:off x="3707967" y="6615884"/>
                <a:ext cx="6120" cy="7200"/>
              </p14:xfrm>
            </p:contentPart>
          </mc:Choice>
          <mc:Fallback>
            <p:pic>
              <p:nvPicPr>
                <p:cNvPr id="155" name="Freihand 154">
                  <a:extLst>
                    <a:ext uri="{FF2B5EF4-FFF2-40B4-BE49-F238E27FC236}">
                      <a16:creationId xmlns:a16="http://schemas.microsoft.com/office/drawing/2014/main" id="{41E8D5F2-FF70-652B-C307-2B249FC085E0}"/>
                    </a:ext>
                  </a:extLst>
                </p:cNvPr>
                <p:cNvPicPr/>
                <p:nvPr/>
              </p:nvPicPr>
              <p:blipFill>
                <a:blip r:embed="rId212"/>
                <a:stretch>
                  <a:fillRect/>
                </a:stretch>
              </p:blipFill>
              <p:spPr>
                <a:xfrm>
                  <a:off x="3703647" y="6611564"/>
                  <a:ext cx="147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57" name="Freihand 156">
                  <a:extLst>
                    <a:ext uri="{FF2B5EF4-FFF2-40B4-BE49-F238E27FC236}">
                      <a16:creationId xmlns:a16="http://schemas.microsoft.com/office/drawing/2014/main" id="{784D51A2-9BAB-99EB-B2B9-DB416D2A34AF}"/>
                    </a:ext>
                  </a:extLst>
                </p14:cNvPr>
                <p14:cNvContentPartPr/>
                <p14:nvPr/>
              </p14:nvContentPartPr>
              <p14:xfrm>
                <a:off x="3765927" y="4563524"/>
                <a:ext cx="23760" cy="45720"/>
              </p14:xfrm>
            </p:contentPart>
          </mc:Choice>
          <mc:Fallback>
            <p:pic>
              <p:nvPicPr>
                <p:cNvPr id="157" name="Freihand 156">
                  <a:extLst>
                    <a:ext uri="{FF2B5EF4-FFF2-40B4-BE49-F238E27FC236}">
                      <a16:creationId xmlns:a16="http://schemas.microsoft.com/office/drawing/2014/main" id="{784D51A2-9BAB-99EB-B2B9-DB416D2A34AF}"/>
                    </a:ext>
                  </a:extLst>
                </p:cNvPr>
                <p:cNvPicPr/>
                <p:nvPr/>
              </p:nvPicPr>
              <p:blipFill>
                <a:blip r:embed="rId214"/>
                <a:stretch>
                  <a:fillRect/>
                </a:stretch>
              </p:blipFill>
              <p:spPr>
                <a:xfrm>
                  <a:off x="3761607" y="4559204"/>
                  <a:ext cx="324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60" name="Freihand 159">
                  <a:extLst>
                    <a:ext uri="{FF2B5EF4-FFF2-40B4-BE49-F238E27FC236}">
                      <a16:creationId xmlns:a16="http://schemas.microsoft.com/office/drawing/2014/main" id="{D960C464-29D8-6420-18A2-D6E214DF1296}"/>
                    </a:ext>
                  </a:extLst>
                </p14:cNvPr>
                <p14:cNvContentPartPr/>
                <p14:nvPr/>
              </p14:nvContentPartPr>
              <p14:xfrm>
                <a:off x="3046647" y="4590524"/>
                <a:ext cx="565920" cy="68040"/>
              </p14:xfrm>
            </p:contentPart>
          </mc:Choice>
          <mc:Fallback>
            <p:pic>
              <p:nvPicPr>
                <p:cNvPr id="160" name="Freihand 159">
                  <a:extLst>
                    <a:ext uri="{FF2B5EF4-FFF2-40B4-BE49-F238E27FC236}">
                      <a16:creationId xmlns:a16="http://schemas.microsoft.com/office/drawing/2014/main" id="{D960C464-29D8-6420-18A2-D6E214DF1296}"/>
                    </a:ext>
                  </a:extLst>
                </p:cNvPr>
                <p:cNvPicPr/>
                <p:nvPr/>
              </p:nvPicPr>
              <p:blipFill>
                <a:blip r:embed="rId216"/>
                <a:stretch>
                  <a:fillRect/>
                </a:stretch>
              </p:blipFill>
              <p:spPr>
                <a:xfrm>
                  <a:off x="3042327" y="4586204"/>
                  <a:ext cx="5745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61" name="Freihand 160">
                  <a:extLst>
                    <a:ext uri="{FF2B5EF4-FFF2-40B4-BE49-F238E27FC236}">
                      <a16:creationId xmlns:a16="http://schemas.microsoft.com/office/drawing/2014/main" id="{6B603962-33CE-6B9A-A0A6-B88AC20C116A}"/>
                    </a:ext>
                  </a:extLst>
                </p14:cNvPr>
                <p14:cNvContentPartPr/>
                <p14:nvPr/>
              </p14:nvContentPartPr>
              <p14:xfrm>
                <a:off x="3741807" y="4544804"/>
                <a:ext cx="48600" cy="79560"/>
              </p14:xfrm>
            </p:contentPart>
          </mc:Choice>
          <mc:Fallback>
            <p:pic>
              <p:nvPicPr>
                <p:cNvPr id="161" name="Freihand 160">
                  <a:extLst>
                    <a:ext uri="{FF2B5EF4-FFF2-40B4-BE49-F238E27FC236}">
                      <a16:creationId xmlns:a16="http://schemas.microsoft.com/office/drawing/2014/main" id="{6B603962-33CE-6B9A-A0A6-B88AC20C116A}"/>
                    </a:ext>
                  </a:extLst>
                </p:cNvPr>
                <p:cNvPicPr/>
                <p:nvPr/>
              </p:nvPicPr>
              <p:blipFill>
                <a:blip r:embed="rId218"/>
                <a:stretch>
                  <a:fillRect/>
                </a:stretch>
              </p:blipFill>
              <p:spPr>
                <a:xfrm>
                  <a:off x="3737487" y="4540484"/>
                  <a:ext cx="572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66" name="Freihand 165">
                  <a:extLst>
                    <a:ext uri="{FF2B5EF4-FFF2-40B4-BE49-F238E27FC236}">
                      <a16:creationId xmlns:a16="http://schemas.microsoft.com/office/drawing/2014/main" id="{29B6BBFC-66CA-A0C4-8D1E-06026E03E0C7}"/>
                    </a:ext>
                  </a:extLst>
                </p14:cNvPr>
                <p14:cNvContentPartPr/>
                <p14:nvPr/>
              </p14:nvContentPartPr>
              <p14:xfrm>
                <a:off x="3081567" y="5759084"/>
                <a:ext cx="177840" cy="27720"/>
              </p14:xfrm>
            </p:contentPart>
          </mc:Choice>
          <mc:Fallback>
            <p:pic>
              <p:nvPicPr>
                <p:cNvPr id="166" name="Freihand 165">
                  <a:extLst>
                    <a:ext uri="{FF2B5EF4-FFF2-40B4-BE49-F238E27FC236}">
                      <a16:creationId xmlns:a16="http://schemas.microsoft.com/office/drawing/2014/main" id="{29B6BBFC-66CA-A0C4-8D1E-06026E03E0C7}"/>
                    </a:ext>
                  </a:extLst>
                </p:cNvPr>
                <p:cNvPicPr/>
                <p:nvPr/>
              </p:nvPicPr>
              <p:blipFill>
                <a:blip r:embed="rId220"/>
                <a:stretch>
                  <a:fillRect/>
                </a:stretch>
              </p:blipFill>
              <p:spPr>
                <a:xfrm>
                  <a:off x="3077247" y="5754764"/>
                  <a:ext cx="1864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40" name="Freihand 139">
                  <a:extLst>
                    <a:ext uri="{FF2B5EF4-FFF2-40B4-BE49-F238E27FC236}">
                      <a16:creationId xmlns:a16="http://schemas.microsoft.com/office/drawing/2014/main" id="{290874CE-6720-40B7-87BD-446E1A3226FA}"/>
                    </a:ext>
                  </a:extLst>
                </p14:cNvPr>
                <p14:cNvContentPartPr/>
                <p14:nvPr/>
              </p14:nvContentPartPr>
              <p14:xfrm>
                <a:off x="3739647" y="5477924"/>
                <a:ext cx="20880" cy="212760"/>
              </p14:xfrm>
            </p:contentPart>
          </mc:Choice>
          <mc:Fallback>
            <p:pic>
              <p:nvPicPr>
                <p:cNvPr id="140" name="Freihand 139">
                  <a:extLst>
                    <a:ext uri="{FF2B5EF4-FFF2-40B4-BE49-F238E27FC236}">
                      <a16:creationId xmlns:a16="http://schemas.microsoft.com/office/drawing/2014/main" id="{290874CE-6720-40B7-87BD-446E1A3226FA}"/>
                    </a:ext>
                  </a:extLst>
                </p:cNvPr>
                <p:cNvPicPr/>
                <p:nvPr/>
              </p:nvPicPr>
              <p:blipFill>
                <a:blip r:embed="rId222"/>
                <a:stretch>
                  <a:fillRect/>
                </a:stretch>
              </p:blipFill>
              <p:spPr>
                <a:xfrm>
                  <a:off x="3735327" y="5473604"/>
                  <a:ext cx="2952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41" name="Freihand 140">
                  <a:extLst>
                    <a:ext uri="{FF2B5EF4-FFF2-40B4-BE49-F238E27FC236}">
                      <a16:creationId xmlns:a16="http://schemas.microsoft.com/office/drawing/2014/main" id="{CE10629D-DD9A-0DB2-4817-EBBD442F0946}"/>
                    </a:ext>
                  </a:extLst>
                </p14:cNvPr>
                <p14:cNvContentPartPr/>
                <p14:nvPr/>
              </p14:nvContentPartPr>
              <p14:xfrm>
                <a:off x="3760527" y="5861324"/>
                <a:ext cx="13320" cy="441720"/>
              </p14:xfrm>
            </p:contentPart>
          </mc:Choice>
          <mc:Fallback>
            <p:pic>
              <p:nvPicPr>
                <p:cNvPr id="141" name="Freihand 140">
                  <a:extLst>
                    <a:ext uri="{FF2B5EF4-FFF2-40B4-BE49-F238E27FC236}">
                      <a16:creationId xmlns:a16="http://schemas.microsoft.com/office/drawing/2014/main" id="{CE10629D-DD9A-0DB2-4817-EBBD442F0946}"/>
                    </a:ext>
                  </a:extLst>
                </p:cNvPr>
                <p:cNvPicPr/>
                <p:nvPr/>
              </p:nvPicPr>
              <p:blipFill>
                <a:blip r:embed="rId224"/>
                <a:stretch>
                  <a:fillRect/>
                </a:stretch>
              </p:blipFill>
              <p:spPr>
                <a:xfrm>
                  <a:off x="3756207" y="5857004"/>
                  <a:ext cx="21960" cy="4503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68" name="Freihand 167">
                  <a:extLst>
                    <a:ext uri="{FF2B5EF4-FFF2-40B4-BE49-F238E27FC236}">
                      <a16:creationId xmlns:a16="http://schemas.microsoft.com/office/drawing/2014/main" id="{2690B17B-70F0-5D6E-7C36-5D4E2134BD87}"/>
                    </a:ext>
                  </a:extLst>
                </p14:cNvPr>
                <p14:cNvContentPartPr/>
                <p14:nvPr/>
              </p14:nvContentPartPr>
              <p14:xfrm>
                <a:off x="3600327" y="5761244"/>
                <a:ext cx="1086480" cy="20520"/>
              </p14:xfrm>
            </p:contentPart>
          </mc:Choice>
          <mc:Fallback>
            <p:pic>
              <p:nvPicPr>
                <p:cNvPr id="168" name="Freihand 167">
                  <a:extLst>
                    <a:ext uri="{FF2B5EF4-FFF2-40B4-BE49-F238E27FC236}">
                      <a16:creationId xmlns:a16="http://schemas.microsoft.com/office/drawing/2014/main" id="{2690B17B-70F0-5D6E-7C36-5D4E2134BD87}"/>
                    </a:ext>
                  </a:extLst>
                </p:cNvPr>
                <p:cNvPicPr/>
                <p:nvPr/>
              </p:nvPicPr>
              <p:blipFill>
                <a:blip r:embed="rId226"/>
                <a:stretch>
                  <a:fillRect/>
                </a:stretch>
              </p:blipFill>
              <p:spPr>
                <a:xfrm>
                  <a:off x="3596007" y="5756924"/>
                  <a:ext cx="10951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76" name="Freihand 175">
                  <a:extLst>
                    <a:ext uri="{FF2B5EF4-FFF2-40B4-BE49-F238E27FC236}">
                      <a16:creationId xmlns:a16="http://schemas.microsoft.com/office/drawing/2014/main" id="{68C402B7-1DBD-B1BB-4C16-D5A93785D179}"/>
                    </a:ext>
                  </a:extLst>
                </p14:cNvPr>
                <p14:cNvContentPartPr/>
                <p14:nvPr/>
              </p14:nvContentPartPr>
              <p14:xfrm>
                <a:off x="4772847" y="5788964"/>
                <a:ext cx="8640" cy="162360"/>
              </p14:xfrm>
            </p:contentPart>
          </mc:Choice>
          <mc:Fallback>
            <p:pic>
              <p:nvPicPr>
                <p:cNvPr id="176" name="Freihand 175">
                  <a:extLst>
                    <a:ext uri="{FF2B5EF4-FFF2-40B4-BE49-F238E27FC236}">
                      <a16:creationId xmlns:a16="http://schemas.microsoft.com/office/drawing/2014/main" id="{68C402B7-1DBD-B1BB-4C16-D5A93785D179}"/>
                    </a:ext>
                  </a:extLst>
                </p:cNvPr>
                <p:cNvPicPr/>
                <p:nvPr/>
              </p:nvPicPr>
              <p:blipFill>
                <a:blip r:embed="rId228"/>
                <a:stretch>
                  <a:fillRect/>
                </a:stretch>
              </p:blipFill>
              <p:spPr>
                <a:xfrm>
                  <a:off x="4768527" y="5784644"/>
                  <a:ext cx="172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77" name="Freihand 176">
                  <a:extLst>
                    <a:ext uri="{FF2B5EF4-FFF2-40B4-BE49-F238E27FC236}">
                      <a16:creationId xmlns:a16="http://schemas.microsoft.com/office/drawing/2014/main" id="{88BC6F56-108B-9184-5561-3C3297C0D867}"/>
                    </a:ext>
                  </a:extLst>
                </p14:cNvPr>
                <p14:cNvContentPartPr/>
                <p14:nvPr/>
              </p14:nvContentPartPr>
              <p14:xfrm>
                <a:off x="4785807" y="6086684"/>
                <a:ext cx="13680" cy="133560"/>
              </p14:xfrm>
            </p:contentPart>
          </mc:Choice>
          <mc:Fallback>
            <p:pic>
              <p:nvPicPr>
                <p:cNvPr id="177" name="Freihand 176">
                  <a:extLst>
                    <a:ext uri="{FF2B5EF4-FFF2-40B4-BE49-F238E27FC236}">
                      <a16:creationId xmlns:a16="http://schemas.microsoft.com/office/drawing/2014/main" id="{88BC6F56-108B-9184-5561-3C3297C0D867}"/>
                    </a:ext>
                  </a:extLst>
                </p:cNvPr>
                <p:cNvPicPr/>
                <p:nvPr/>
              </p:nvPicPr>
              <p:blipFill>
                <a:blip r:embed="rId230"/>
                <a:stretch>
                  <a:fillRect/>
                </a:stretch>
              </p:blipFill>
              <p:spPr>
                <a:xfrm>
                  <a:off x="4781487" y="6082364"/>
                  <a:ext cx="223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79" name="Freihand 178">
                  <a:extLst>
                    <a:ext uri="{FF2B5EF4-FFF2-40B4-BE49-F238E27FC236}">
                      <a16:creationId xmlns:a16="http://schemas.microsoft.com/office/drawing/2014/main" id="{123BA269-FF55-79B1-29FC-052280F2FE7D}"/>
                    </a:ext>
                  </a:extLst>
                </p14:cNvPr>
                <p14:cNvContentPartPr/>
                <p14:nvPr/>
              </p14:nvContentPartPr>
              <p14:xfrm>
                <a:off x="4841247" y="6358484"/>
                <a:ext cx="72360" cy="93600"/>
              </p14:xfrm>
            </p:contentPart>
          </mc:Choice>
          <mc:Fallback>
            <p:pic>
              <p:nvPicPr>
                <p:cNvPr id="179" name="Freihand 178">
                  <a:extLst>
                    <a:ext uri="{FF2B5EF4-FFF2-40B4-BE49-F238E27FC236}">
                      <a16:creationId xmlns:a16="http://schemas.microsoft.com/office/drawing/2014/main" id="{123BA269-FF55-79B1-29FC-052280F2FE7D}"/>
                    </a:ext>
                  </a:extLst>
                </p:cNvPr>
                <p:cNvPicPr/>
                <p:nvPr/>
              </p:nvPicPr>
              <p:blipFill>
                <a:blip r:embed="rId232"/>
                <a:stretch>
                  <a:fillRect/>
                </a:stretch>
              </p:blipFill>
              <p:spPr>
                <a:xfrm>
                  <a:off x="4836927" y="6354164"/>
                  <a:ext cx="810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80" name="Freihand 179">
                  <a:extLst>
                    <a:ext uri="{FF2B5EF4-FFF2-40B4-BE49-F238E27FC236}">
                      <a16:creationId xmlns:a16="http://schemas.microsoft.com/office/drawing/2014/main" id="{5FE2532F-FEE8-B6CA-4086-763A9A5F43E1}"/>
                    </a:ext>
                  </a:extLst>
                </p14:cNvPr>
                <p14:cNvContentPartPr/>
                <p14:nvPr/>
              </p14:nvContentPartPr>
              <p14:xfrm>
                <a:off x="4921527" y="6390524"/>
                <a:ext cx="3600" cy="188280"/>
              </p14:xfrm>
            </p:contentPart>
          </mc:Choice>
          <mc:Fallback>
            <p:pic>
              <p:nvPicPr>
                <p:cNvPr id="180" name="Freihand 179">
                  <a:extLst>
                    <a:ext uri="{FF2B5EF4-FFF2-40B4-BE49-F238E27FC236}">
                      <a16:creationId xmlns:a16="http://schemas.microsoft.com/office/drawing/2014/main" id="{5FE2532F-FEE8-B6CA-4086-763A9A5F43E1}"/>
                    </a:ext>
                  </a:extLst>
                </p:cNvPr>
                <p:cNvPicPr/>
                <p:nvPr/>
              </p:nvPicPr>
              <p:blipFill>
                <a:blip r:embed="rId234"/>
                <a:stretch>
                  <a:fillRect/>
                </a:stretch>
              </p:blipFill>
              <p:spPr>
                <a:xfrm>
                  <a:off x="4917207" y="6386204"/>
                  <a:ext cx="122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81" name="Freihand 180">
                  <a:extLst>
                    <a:ext uri="{FF2B5EF4-FFF2-40B4-BE49-F238E27FC236}">
                      <a16:creationId xmlns:a16="http://schemas.microsoft.com/office/drawing/2014/main" id="{5C355CAE-EC24-EBA6-05DC-32BF34AF1B75}"/>
                    </a:ext>
                  </a:extLst>
                </p14:cNvPr>
                <p14:cNvContentPartPr/>
                <p14:nvPr/>
              </p14:nvContentPartPr>
              <p14:xfrm>
                <a:off x="4972287" y="6376124"/>
                <a:ext cx="80640" cy="192240"/>
              </p14:xfrm>
            </p:contentPart>
          </mc:Choice>
          <mc:Fallback>
            <p:pic>
              <p:nvPicPr>
                <p:cNvPr id="181" name="Freihand 180">
                  <a:extLst>
                    <a:ext uri="{FF2B5EF4-FFF2-40B4-BE49-F238E27FC236}">
                      <a16:creationId xmlns:a16="http://schemas.microsoft.com/office/drawing/2014/main" id="{5C355CAE-EC24-EBA6-05DC-32BF34AF1B75}"/>
                    </a:ext>
                  </a:extLst>
                </p:cNvPr>
                <p:cNvPicPr/>
                <p:nvPr/>
              </p:nvPicPr>
              <p:blipFill>
                <a:blip r:embed="rId236"/>
                <a:stretch>
                  <a:fillRect/>
                </a:stretch>
              </p:blipFill>
              <p:spPr>
                <a:xfrm>
                  <a:off x="4967967" y="6371804"/>
                  <a:ext cx="892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82" name="Freihand 181">
                  <a:extLst>
                    <a:ext uri="{FF2B5EF4-FFF2-40B4-BE49-F238E27FC236}">
                      <a16:creationId xmlns:a16="http://schemas.microsoft.com/office/drawing/2014/main" id="{001FDFF0-2F0E-9A33-3FC8-6D8342A5CCE2}"/>
                    </a:ext>
                  </a:extLst>
                </p14:cNvPr>
                <p14:cNvContentPartPr/>
                <p14:nvPr/>
              </p14:nvContentPartPr>
              <p14:xfrm>
                <a:off x="5090367" y="6462524"/>
                <a:ext cx="65880" cy="163080"/>
              </p14:xfrm>
            </p:contentPart>
          </mc:Choice>
          <mc:Fallback>
            <p:pic>
              <p:nvPicPr>
                <p:cNvPr id="182" name="Freihand 181">
                  <a:extLst>
                    <a:ext uri="{FF2B5EF4-FFF2-40B4-BE49-F238E27FC236}">
                      <a16:creationId xmlns:a16="http://schemas.microsoft.com/office/drawing/2014/main" id="{001FDFF0-2F0E-9A33-3FC8-6D8342A5CCE2}"/>
                    </a:ext>
                  </a:extLst>
                </p:cNvPr>
                <p:cNvPicPr/>
                <p:nvPr/>
              </p:nvPicPr>
              <p:blipFill>
                <a:blip r:embed="rId238"/>
                <a:stretch>
                  <a:fillRect/>
                </a:stretch>
              </p:blipFill>
              <p:spPr>
                <a:xfrm>
                  <a:off x="5086047" y="6458204"/>
                  <a:ext cx="745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83" name="Freihand 182">
                  <a:extLst>
                    <a:ext uri="{FF2B5EF4-FFF2-40B4-BE49-F238E27FC236}">
                      <a16:creationId xmlns:a16="http://schemas.microsoft.com/office/drawing/2014/main" id="{C4533EDE-7484-7892-3235-F8D4147BA2B7}"/>
                    </a:ext>
                  </a:extLst>
                </p14:cNvPr>
                <p14:cNvContentPartPr/>
                <p14:nvPr/>
              </p14:nvContentPartPr>
              <p14:xfrm>
                <a:off x="4987047" y="6288284"/>
                <a:ext cx="85320" cy="102600"/>
              </p14:xfrm>
            </p:contentPart>
          </mc:Choice>
          <mc:Fallback>
            <p:pic>
              <p:nvPicPr>
                <p:cNvPr id="183" name="Freihand 182">
                  <a:extLst>
                    <a:ext uri="{FF2B5EF4-FFF2-40B4-BE49-F238E27FC236}">
                      <a16:creationId xmlns:a16="http://schemas.microsoft.com/office/drawing/2014/main" id="{C4533EDE-7484-7892-3235-F8D4147BA2B7}"/>
                    </a:ext>
                  </a:extLst>
                </p:cNvPr>
                <p:cNvPicPr/>
                <p:nvPr/>
              </p:nvPicPr>
              <p:blipFill>
                <a:blip r:embed="rId240"/>
                <a:stretch>
                  <a:fillRect/>
                </a:stretch>
              </p:blipFill>
              <p:spPr>
                <a:xfrm>
                  <a:off x="4982727" y="6283964"/>
                  <a:ext cx="939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84" name="Freihand 183">
                  <a:extLst>
                    <a:ext uri="{FF2B5EF4-FFF2-40B4-BE49-F238E27FC236}">
                      <a16:creationId xmlns:a16="http://schemas.microsoft.com/office/drawing/2014/main" id="{2FE21484-8AC2-65BA-A871-53461BF76919}"/>
                    </a:ext>
                  </a:extLst>
                </p14:cNvPr>
                <p14:cNvContentPartPr/>
                <p14:nvPr/>
              </p14:nvContentPartPr>
              <p14:xfrm>
                <a:off x="5182167" y="6504284"/>
                <a:ext cx="72360" cy="73080"/>
              </p14:xfrm>
            </p:contentPart>
          </mc:Choice>
          <mc:Fallback>
            <p:pic>
              <p:nvPicPr>
                <p:cNvPr id="184" name="Freihand 183">
                  <a:extLst>
                    <a:ext uri="{FF2B5EF4-FFF2-40B4-BE49-F238E27FC236}">
                      <a16:creationId xmlns:a16="http://schemas.microsoft.com/office/drawing/2014/main" id="{2FE21484-8AC2-65BA-A871-53461BF76919}"/>
                    </a:ext>
                  </a:extLst>
                </p:cNvPr>
                <p:cNvPicPr/>
                <p:nvPr/>
              </p:nvPicPr>
              <p:blipFill>
                <a:blip r:embed="rId242"/>
                <a:stretch>
                  <a:fillRect/>
                </a:stretch>
              </p:blipFill>
              <p:spPr>
                <a:xfrm>
                  <a:off x="5177847" y="6499964"/>
                  <a:ext cx="810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85" name="Freihand 184">
                  <a:extLst>
                    <a:ext uri="{FF2B5EF4-FFF2-40B4-BE49-F238E27FC236}">
                      <a16:creationId xmlns:a16="http://schemas.microsoft.com/office/drawing/2014/main" id="{A44C8E63-A8F2-4F30-97BE-3527EB8B2ECC}"/>
                    </a:ext>
                  </a:extLst>
                </p14:cNvPr>
                <p14:cNvContentPartPr/>
                <p14:nvPr/>
              </p14:nvContentPartPr>
              <p14:xfrm>
                <a:off x="5240847" y="6385484"/>
                <a:ext cx="99360" cy="196560"/>
              </p14:xfrm>
            </p:contentPart>
          </mc:Choice>
          <mc:Fallback>
            <p:pic>
              <p:nvPicPr>
                <p:cNvPr id="185" name="Freihand 184">
                  <a:extLst>
                    <a:ext uri="{FF2B5EF4-FFF2-40B4-BE49-F238E27FC236}">
                      <a16:creationId xmlns:a16="http://schemas.microsoft.com/office/drawing/2014/main" id="{A44C8E63-A8F2-4F30-97BE-3527EB8B2ECC}"/>
                    </a:ext>
                  </a:extLst>
                </p:cNvPr>
                <p:cNvPicPr/>
                <p:nvPr/>
              </p:nvPicPr>
              <p:blipFill>
                <a:blip r:embed="rId244"/>
                <a:stretch>
                  <a:fillRect/>
                </a:stretch>
              </p:blipFill>
              <p:spPr>
                <a:xfrm>
                  <a:off x="5236527" y="6381164"/>
                  <a:ext cx="1080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87" name="Freihand 186">
                  <a:extLst>
                    <a:ext uri="{FF2B5EF4-FFF2-40B4-BE49-F238E27FC236}">
                      <a16:creationId xmlns:a16="http://schemas.microsoft.com/office/drawing/2014/main" id="{38CFD795-6E49-3511-08C8-2847E608318F}"/>
                    </a:ext>
                  </a:extLst>
                </p14:cNvPr>
                <p14:cNvContentPartPr/>
                <p14:nvPr/>
              </p14:nvContentPartPr>
              <p14:xfrm>
                <a:off x="4306287" y="5139164"/>
                <a:ext cx="75960" cy="59400"/>
              </p14:xfrm>
            </p:contentPart>
          </mc:Choice>
          <mc:Fallback>
            <p:pic>
              <p:nvPicPr>
                <p:cNvPr id="187" name="Freihand 186">
                  <a:extLst>
                    <a:ext uri="{FF2B5EF4-FFF2-40B4-BE49-F238E27FC236}">
                      <a16:creationId xmlns:a16="http://schemas.microsoft.com/office/drawing/2014/main" id="{38CFD795-6E49-3511-08C8-2847E608318F}"/>
                    </a:ext>
                  </a:extLst>
                </p:cNvPr>
                <p:cNvPicPr/>
                <p:nvPr/>
              </p:nvPicPr>
              <p:blipFill>
                <a:blip r:embed="rId246"/>
                <a:stretch>
                  <a:fillRect/>
                </a:stretch>
              </p:blipFill>
              <p:spPr>
                <a:xfrm>
                  <a:off x="4301967" y="5134844"/>
                  <a:ext cx="846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88" name="Freihand 187">
                  <a:extLst>
                    <a:ext uri="{FF2B5EF4-FFF2-40B4-BE49-F238E27FC236}">
                      <a16:creationId xmlns:a16="http://schemas.microsoft.com/office/drawing/2014/main" id="{24EB5A7D-F0BE-62FC-2BDB-E19237EF30F0}"/>
                    </a:ext>
                  </a:extLst>
                </p14:cNvPr>
                <p14:cNvContentPartPr/>
                <p14:nvPr/>
              </p14:nvContentPartPr>
              <p14:xfrm>
                <a:off x="3239967" y="4089764"/>
                <a:ext cx="1954800" cy="1972440"/>
              </p14:xfrm>
            </p:contentPart>
          </mc:Choice>
          <mc:Fallback>
            <p:pic>
              <p:nvPicPr>
                <p:cNvPr id="188" name="Freihand 187">
                  <a:extLst>
                    <a:ext uri="{FF2B5EF4-FFF2-40B4-BE49-F238E27FC236}">
                      <a16:creationId xmlns:a16="http://schemas.microsoft.com/office/drawing/2014/main" id="{24EB5A7D-F0BE-62FC-2BDB-E19237EF30F0}"/>
                    </a:ext>
                  </a:extLst>
                </p:cNvPr>
                <p:cNvPicPr/>
                <p:nvPr/>
              </p:nvPicPr>
              <p:blipFill>
                <a:blip r:embed="rId248"/>
                <a:stretch>
                  <a:fillRect/>
                </a:stretch>
              </p:blipFill>
              <p:spPr>
                <a:xfrm>
                  <a:off x="3235647" y="4085444"/>
                  <a:ext cx="1963440" cy="1981080"/>
                </a:xfrm>
                <a:prstGeom prst="rect">
                  <a:avLst/>
                </a:prstGeom>
              </p:spPr>
            </p:pic>
          </mc:Fallback>
        </mc:AlternateContent>
      </p:grpSp>
      <p:grpSp>
        <p:nvGrpSpPr>
          <p:cNvPr id="252" name="Gruppieren 251">
            <a:extLst>
              <a:ext uri="{FF2B5EF4-FFF2-40B4-BE49-F238E27FC236}">
                <a16:creationId xmlns:a16="http://schemas.microsoft.com/office/drawing/2014/main" id="{60F81348-E363-7A9C-DA1C-2D5162DCEBE2}"/>
              </a:ext>
            </a:extLst>
          </p:cNvPr>
          <p:cNvGrpSpPr/>
          <p:nvPr/>
        </p:nvGrpSpPr>
        <p:grpSpPr>
          <a:xfrm>
            <a:off x="8186727" y="2514044"/>
            <a:ext cx="3696480" cy="1582920"/>
            <a:chOff x="8186727" y="2514044"/>
            <a:chExt cx="3696480" cy="1582920"/>
          </a:xfrm>
        </p:grpSpPr>
        <mc:AlternateContent xmlns:mc="http://schemas.openxmlformats.org/markup-compatibility/2006">
          <mc:Choice xmlns:p14="http://schemas.microsoft.com/office/powerpoint/2010/main" Requires="p14">
            <p:contentPart p14:bwMode="auto" r:id="rId249">
              <p14:nvContentPartPr>
                <p14:cNvPr id="97" name="Freihand 96">
                  <a:extLst>
                    <a:ext uri="{FF2B5EF4-FFF2-40B4-BE49-F238E27FC236}">
                      <a16:creationId xmlns:a16="http://schemas.microsoft.com/office/drawing/2014/main" id="{07FCB311-FBAD-4E6F-6172-E97C05DA5857}"/>
                    </a:ext>
                  </a:extLst>
                </p14:cNvPr>
                <p14:cNvContentPartPr/>
                <p14:nvPr/>
              </p14:nvContentPartPr>
              <p14:xfrm>
                <a:off x="8243967" y="2749844"/>
                <a:ext cx="135000" cy="69480"/>
              </p14:xfrm>
            </p:contentPart>
          </mc:Choice>
          <mc:Fallback>
            <p:pic>
              <p:nvPicPr>
                <p:cNvPr id="97" name="Freihand 96">
                  <a:extLst>
                    <a:ext uri="{FF2B5EF4-FFF2-40B4-BE49-F238E27FC236}">
                      <a16:creationId xmlns:a16="http://schemas.microsoft.com/office/drawing/2014/main" id="{07FCB311-FBAD-4E6F-6172-E97C05DA5857}"/>
                    </a:ext>
                  </a:extLst>
                </p:cNvPr>
                <p:cNvPicPr/>
                <p:nvPr/>
              </p:nvPicPr>
              <p:blipFill>
                <a:blip r:embed="rId250"/>
                <a:stretch>
                  <a:fillRect/>
                </a:stretch>
              </p:blipFill>
              <p:spPr>
                <a:xfrm>
                  <a:off x="8239647" y="2745524"/>
                  <a:ext cx="1436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98" name="Freihand 97">
                  <a:extLst>
                    <a:ext uri="{FF2B5EF4-FFF2-40B4-BE49-F238E27FC236}">
                      <a16:creationId xmlns:a16="http://schemas.microsoft.com/office/drawing/2014/main" id="{53E9BD3E-D7A7-7145-24F9-808640DB0264}"/>
                    </a:ext>
                  </a:extLst>
                </p14:cNvPr>
                <p14:cNvContentPartPr/>
                <p14:nvPr/>
              </p14:nvContentPartPr>
              <p14:xfrm>
                <a:off x="8452047" y="2737604"/>
                <a:ext cx="101520" cy="57240"/>
              </p14:xfrm>
            </p:contentPart>
          </mc:Choice>
          <mc:Fallback>
            <p:pic>
              <p:nvPicPr>
                <p:cNvPr id="98" name="Freihand 97">
                  <a:extLst>
                    <a:ext uri="{FF2B5EF4-FFF2-40B4-BE49-F238E27FC236}">
                      <a16:creationId xmlns:a16="http://schemas.microsoft.com/office/drawing/2014/main" id="{53E9BD3E-D7A7-7145-24F9-808640DB0264}"/>
                    </a:ext>
                  </a:extLst>
                </p:cNvPr>
                <p:cNvPicPr/>
                <p:nvPr/>
              </p:nvPicPr>
              <p:blipFill>
                <a:blip r:embed="rId252"/>
                <a:stretch>
                  <a:fillRect/>
                </a:stretch>
              </p:blipFill>
              <p:spPr>
                <a:xfrm>
                  <a:off x="8447727" y="2733284"/>
                  <a:ext cx="1101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99" name="Freihand 98">
                  <a:extLst>
                    <a:ext uri="{FF2B5EF4-FFF2-40B4-BE49-F238E27FC236}">
                      <a16:creationId xmlns:a16="http://schemas.microsoft.com/office/drawing/2014/main" id="{1300CD06-E87A-8591-8794-16BD823611FE}"/>
                    </a:ext>
                  </a:extLst>
                </p14:cNvPr>
                <p14:cNvContentPartPr/>
                <p14:nvPr/>
              </p14:nvContentPartPr>
              <p14:xfrm>
                <a:off x="8622327" y="2596844"/>
                <a:ext cx="149040" cy="173880"/>
              </p14:xfrm>
            </p:contentPart>
          </mc:Choice>
          <mc:Fallback>
            <p:pic>
              <p:nvPicPr>
                <p:cNvPr id="99" name="Freihand 98">
                  <a:extLst>
                    <a:ext uri="{FF2B5EF4-FFF2-40B4-BE49-F238E27FC236}">
                      <a16:creationId xmlns:a16="http://schemas.microsoft.com/office/drawing/2014/main" id="{1300CD06-E87A-8591-8794-16BD823611FE}"/>
                    </a:ext>
                  </a:extLst>
                </p:cNvPr>
                <p:cNvPicPr/>
                <p:nvPr/>
              </p:nvPicPr>
              <p:blipFill>
                <a:blip r:embed="rId254"/>
                <a:stretch>
                  <a:fillRect/>
                </a:stretch>
              </p:blipFill>
              <p:spPr>
                <a:xfrm>
                  <a:off x="8618007" y="2592524"/>
                  <a:ext cx="1576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00" name="Freihand 99">
                  <a:extLst>
                    <a:ext uri="{FF2B5EF4-FFF2-40B4-BE49-F238E27FC236}">
                      <a16:creationId xmlns:a16="http://schemas.microsoft.com/office/drawing/2014/main" id="{19839BCE-F045-A2CA-F22D-F2A0D305791D}"/>
                    </a:ext>
                  </a:extLst>
                </p14:cNvPr>
                <p14:cNvContentPartPr/>
                <p14:nvPr/>
              </p14:nvContentPartPr>
              <p14:xfrm>
                <a:off x="9012207" y="2578484"/>
                <a:ext cx="295200" cy="182520"/>
              </p14:xfrm>
            </p:contentPart>
          </mc:Choice>
          <mc:Fallback>
            <p:pic>
              <p:nvPicPr>
                <p:cNvPr id="100" name="Freihand 99">
                  <a:extLst>
                    <a:ext uri="{FF2B5EF4-FFF2-40B4-BE49-F238E27FC236}">
                      <a16:creationId xmlns:a16="http://schemas.microsoft.com/office/drawing/2014/main" id="{19839BCE-F045-A2CA-F22D-F2A0D305791D}"/>
                    </a:ext>
                  </a:extLst>
                </p:cNvPr>
                <p:cNvPicPr/>
                <p:nvPr/>
              </p:nvPicPr>
              <p:blipFill>
                <a:blip r:embed="rId256"/>
                <a:stretch>
                  <a:fillRect/>
                </a:stretch>
              </p:blipFill>
              <p:spPr>
                <a:xfrm>
                  <a:off x="9007887" y="2574164"/>
                  <a:ext cx="3038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02" name="Freihand 101">
                  <a:extLst>
                    <a:ext uri="{FF2B5EF4-FFF2-40B4-BE49-F238E27FC236}">
                      <a16:creationId xmlns:a16="http://schemas.microsoft.com/office/drawing/2014/main" id="{514D7F5B-B582-6546-13A2-D60CEE0B9476}"/>
                    </a:ext>
                  </a:extLst>
                </p14:cNvPr>
                <p14:cNvContentPartPr/>
                <p14:nvPr/>
              </p14:nvContentPartPr>
              <p14:xfrm>
                <a:off x="9256287" y="2563724"/>
                <a:ext cx="312480" cy="175680"/>
              </p14:xfrm>
            </p:contentPart>
          </mc:Choice>
          <mc:Fallback>
            <p:pic>
              <p:nvPicPr>
                <p:cNvPr id="102" name="Freihand 101">
                  <a:extLst>
                    <a:ext uri="{FF2B5EF4-FFF2-40B4-BE49-F238E27FC236}">
                      <a16:creationId xmlns:a16="http://schemas.microsoft.com/office/drawing/2014/main" id="{514D7F5B-B582-6546-13A2-D60CEE0B9476}"/>
                    </a:ext>
                  </a:extLst>
                </p:cNvPr>
                <p:cNvPicPr/>
                <p:nvPr/>
              </p:nvPicPr>
              <p:blipFill>
                <a:blip r:embed="rId258"/>
                <a:stretch>
                  <a:fillRect/>
                </a:stretch>
              </p:blipFill>
              <p:spPr>
                <a:xfrm>
                  <a:off x="9251967" y="2559404"/>
                  <a:ext cx="3211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03" name="Freihand 102">
                  <a:extLst>
                    <a:ext uri="{FF2B5EF4-FFF2-40B4-BE49-F238E27FC236}">
                      <a16:creationId xmlns:a16="http://schemas.microsoft.com/office/drawing/2014/main" id="{5CE3BB20-40D7-C6CE-EBE2-B479A9B80307}"/>
                    </a:ext>
                  </a:extLst>
                </p14:cNvPr>
                <p14:cNvContentPartPr/>
                <p14:nvPr/>
              </p14:nvContentPartPr>
              <p14:xfrm>
                <a:off x="9593607" y="2623124"/>
                <a:ext cx="125280" cy="114120"/>
              </p14:xfrm>
            </p:contentPart>
          </mc:Choice>
          <mc:Fallback>
            <p:pic>
              <p:nvPicPr>
                <p:cNvPr id="103" name="Freihand 102">
                  <a:extLst>
                    <a:ext uri="{FF2B5EF4-FFF2-40B4-BE49-F238E27FC236}">
                      <a16:creationId xmlns:a16="http://schemas.microsoft.com/office/drawing/2014/main" id="{5CE3BB20-40D7-C6CE-EBE2-B479A9B80307}"/>
                    </a:ext>
                  </a:extLst>
                </p:cNvPr>
                <p:cNvPicPr/>
                <p:nvPr/>
              </p:nvPicPr>
              <p:blipFill>
                <a:blip r:embed="rId260"/>
                <a:stretch>
                  <a:fillRect/>
                </a:stretch>
              </p:blipFill>
              <p:spPr>
                <a:xfrm>
                  <a:off x="9589287" y="2618804"/>
                  <a:ext cx="1339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04" name="Freihand 103">
                  <a:extLst>
                    <a:ext uri="{FF2B5EF4-FFF2-40B4-BE49-F238E27FC236}">
                      <a16:creationId xmlns:a16="http://schemas.microsoft.com/office/drawing/2014/main" id="{3AAF2DE7-D841-0784-F816-AEA7F9CCE1A7}"/>
                    </a:ext>
                  </a:extLst>
                </p14:cNvPr>
                <p14:cNvContentPartPr/>
                <p14:nvPr/>
              </p14:nvContentPartPr>
              <p14:xfrm>
                <a:off x="10000767" y="2596844"/>
                <a:ext cx="124920" cy="148680"/>
              </p14:xfrm>
            </p:contentPart>
          </mc:Choice>
          <mc:Fallback>
            <p:pic>
              <p:nvPicPr>
                <p:cNvPr id="104" name="Freihand 103">
                  <a:extLst>
                    <a:ext uri="{FF2B5EF4-FFF2-40B4-BE49-F238E27FC236}">
                      <a16:creationId xmlns:a16="http://schemas.microsoft.com/office/drawing/2014/main" id="{3AAF2DE7-D841-0784-F816-AEA7F9CCE1A7}"/>
                    </a:ext>
                  </a:extLst>
                </p:cNvPr>
                <p:cNvPicPr/>
                <p:nvPr/>
              </p:nvPicPr>
              <p:blipFill>
                <a:blip r:embed="rId262"/>
                <a:stretch>
                  <a:fillRect/>
                </a:stretch>
              </p:blipFill>
              <p:spPr>
                <a:xfrm>
                  <a:off x="9996447" y="2592524"/>
                  <a:ext cx="1335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05" name="Freihand 104">
                  <a:extLst>
                    <a:ext uri="{FF2B5EF4-FFF2-40B4-BE49-F238E27FC236}">
                      <a16:creationId xmlns:a16="http://schemas.microsoft.com/office/drawing/2014/main" id="{C6D3A73F-DD81-3363-7BA8-C65F9BC4F88B}"/>
                    </a:ext>
                  </a:extLst>
                </p14:cNvPr>
                <p14:cNvContentPartPr/>
                <p14:nvPr/>
              </p14:nvContentPartPr>
              <p14:xfrm>
                <a:off x="10170687" y="2514044"/>
                <a:ext cx="119520" cy="195840"/>
              </p14:xfrm>
            </p:contentPart>
          </mc:Choice>
          <mc:Fallback>
            <p:pic>
              <p:nvPicPr>
                <p:cNvPr id="105" name="Freihand 104">
                  <a:extLst>
                    <a:ext uri="{FF2B5EF4-FFF2-40B4-BE49-F238E27FC236}">
                      <a16:creationId xmlns:a16="http://schemas.microsoft.com/office/drawing/2014/main" id="{C6D3A73F-DD81-3363-7BA8-C65F9BC4F88B}"/>
                    </a:ext>
                  </a:extLst>
                </p:cNvPr>
                <p:cNvPicPr/>
                <p:nvPr/>
              </p:nvPicPr>
              <p:blipFill>
                <a:blip r:embed="rId264"/>
                <a:stretch>
                  <a:fillRect/>
                </a:stretch>
              </p:blipFill>
              <p:spPr>
                <a:xfrm>
                  <a:off x="10166367" y="2509724"/>
                  <a:ext cx="1281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06" name="Freihand 105">
                  <a:extLst>
                    <a:ext uri="{FF2B5EF4-FFF2-40B4-BE49-F238E27FC236}">
                      <a16:creationId xmlns:a16="http://schemas.microsoft.com/office/drawing/2014/main" id="{6191EA82-87EE-22ED-CE16-489956CDDAEB}"/>
                    </a:ext>
                  </a:extLst>
                </p14:cNvPr>
                <p14:cNvContentPartPr/>
                <p14:nvPr/>
              </p14:nvContentPartPr>
              <p14:xfrm>
                <a:off x="10345287" y="2582804"/>
                <a:ext cx="263880" cy="121320"/>
              </p14:xfrm>
            </p:contentPart>
          </mc:Choice>
          <mc:Fallback>
            <p:pic>
              <p:nvPicPr>
                <p:cNvPr id="106" name="Freihand 105">
                  <a:extLst>
                    <a:ext uri="{FF2B5EF4-FFF2-40B4-BE49-F238E27FC236}">
                      <a16:creationId xmlns:a16="http://schemas.microsoft.com/office/drawing/2014/main" id="{6191EA82-87EE-22ED-CE16-489956CDDAEB}"/>
                    </a:ext>
                  </a:extLst>
                </p:cNvPr>
                <p:cNvPicPr/>
                <p:nvPr/>
              </p:nvPicPr>
              <p:blipFill>
                <a:blip r:embed="rId266"/>
                <a:stretch>
                  <a:fillRect/>
                </a:stretch>
              </p:blipFill>
              <p:spPr>
                <a:xfrm>
                  <a:off x="10340967" y="2578484"/>
                  <a:ext cx="2725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09" name="Freihand 108">
                  <a:extLst>
                    <a:ext uri="{FF2B5EF4-FFF2-40B4-BE49-F238E27FC236}">
                      <a16:creationId xmlns:a16="http://schemas.microsoft.com/office/drawing/2014/main" id="{01F974B1-64B2-426E-0FDB-494259F83EC4}"/>
                    </a:ext>
                  </a:extLst>
                </p14:cNvPr>
                <p14:cNvContentPartPr/>
                <p14:nvPr/>
              </p14:nvContentPartPr>
              <p14:xfrm>
                <a:off x="9046047" y="2848484"/>
                <a:ext cx="807120" cy="96480"/>
              </p14:xfrm>
            </p:contentPart>
          </mc:Choice>
          <mc:Fallback>
            <p:pic>
              <p:nvPicPr>
                <p:cNvPr id="109" name="Freihand 108">
                  <a:extLst>
                    <a:ext uri="{FF2B5EF4-FFF2-40B4-BE49-F238E27FC236}">
                      <a16:creationId xmlns:a16="http://schemas.microsoft.com/office/drawing/2014/main" id="{01F974B1-64B2-426E-0FDB-494259F83EC4}"/>
                    </a:ext>
                  </a:extLst>
                </p:cNvPr>
                <p:cNvPicPr/>
                <p:nvPr/>
              </p:nvPicPr>
              <p:blipFill>
                <a:blip r:embed="rId268"/>
                <a:stretch>
                  <a:fillRect/>
                </a:stretch>
              </p:blipFill>
              <p:spPr>
                <a:xfrm>
                  <a:off x="9041727" y="2844164"/>
                  <a:ext cx="8157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10" name="Freihand 209">
                  <a:extLst>
                    <a:ext uri="{FF2B5EF4-FFF2-40B4-BE49-F238E27FC236}">
                      <a16:creationId xmlns:a16="http://schemas.microsoft.com/office/drawing/2014/main" id="{06BA1BE0-2CC8-34A7-53D1-0C4613477C75}"/>
                    </a:ext>
                  </a:extLst>
                </p14:cNvPr>
                <p14:cNvContentPartPr/>
                <p14:nvPr/>
              </p14:nvContentPartPr>
              <p14:xfrm>
                <a:off x="10798167" y="2981324"/>
                <a:ext cx="161280" cy="248760"/>
              </p14:xfrm>
            </p:contentPart>
          </mc:Choice>
          <mc:Fallback>
            <p:pic>
              <p:nvPicPr>
                <p:cNvPr id="210" name="Freihand 209">
                  <a:extLst>
                    <a:ext uri="{FF2B5EF4-FFF2-40B4-BE49-F238E27FC236}">
                      <a16:creationId xmlns:a16="http://schemas.microsoft.com/office/drawing/2014/main" id="{06BA1BE0-2CC8-34A7-53D1-0C4613477C75}"/>
                    </a:ext>
                  </a:extLst>
                </p:cNvPr>
                <p:cNvPicPr/>
                <p:nvPr/>
              </p:nvPicPr>
              <p:blipFill>
                <a:blip r:embed="rId270"/>
                <a:stretch>
                  <a:fillRect/>
                </a:stretch>
              </p:blipFill>
              <p:spPr>
                <a:xfrm>
                  <a:off x="10793847" y="2977004"/>
                  <a:ext cx="16992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11" name="Freihand 210">
                  <a:extLst>
                    <a:ext uri="{FF2B5EF4-FFF2-40B4-BE49-F238E27FC236}">
                      <a16:creationId xmlns:a16="http://schemas.microsoft.com/office/drawing/2014/main" id="{F5139F8A-316C-2115-11B0-8633BE8B2E27}"/>
                    </a:ext>
                  </a:extLst>
                </p14:cNvPr>
                <p14:cNvContentPartPr/>
                <p14:nvPr/>
              </p14:nvContentPartPr>
              <p14:xfrm>
                <a:off x="10984647" y="2934884"/>
                <a:ext cx="81720" cy="109080"/>
              </p14:xfrm>
            </p:contentPart>
          </mc:Choice>
          <mc:Fallback>
            <p:pic>
              <p:nvPicPr>
                <p:cNvPr id="211" name="Freihand 210">
                  <a:extLst>
                    <a:ext uri="{FF2B5EF4-FFF2-40B4-BE49-F238E27FC236}">
                      <a16:creationId xmlns:a16="http://schemas.microsoft.com/office/drawing/2014/main" id="{F5139F8A-316C-2115-11B0-8633BE8B2E27}"/>
                    </a:ext>
                  </a:extLst>
                </p:cNvPr>
                <p:cNvPicPr/>
                <p:nvPr/>
              </p:nvPicPr>
              <p:blipFill>
                <a:blip r:embed="rId272"/>
                <a:stretch>
                  <a:fillRect/>
                </a:stretch>
              </p:blipFill>
              <p:spPr>
                <a:xfrm>
                  <a:off x="10980327" y="2930564"/>
                  <a:ext cx="903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12" name="Freihand 211">
                  <a:extLst>
                    <a:ext uri="{FF2B5EF4-FFF2-40B4-BE49-F238E27FC236}">
                      <a16:creationId xmlns:a16="http://schemas.microsoft.com/office/drawing/2014/main" id="{C344ADF9-43C2-5A94-9443-DA7EFBFDD889}"/>
                    </a:ext>
                  </a:extLst>
                </p14:cNvPr>
                <p14:cNvContentPartPr/>
                <p14:nvPr/>
              </p14:nvContentPartPr>
              <p14:xfrm>
                <a:off x="11092287" y="2813924"/>
                <a:ext cx="231120" cy="214200"/>
              </p14:xfrm>
            </p:contentPart>
          </mc:Choice>
          <mc:Fallback>
            <p:pic>
              <p:nvPicPr>
                <p:cNvPr id="212" name="Freihand 211">
                  <a:extLst>
                    <a:ext uri="{FF2B5EF4-FFF2-40B4-BE49-F238E27FC236}">
                      <a16:creationId xmlns:a16="http://schemas.microsoft.com/office/drawing/2014/main" id="{C344ADF9-43C2-5A94-9443-DA7EFBFDD889}"/>
                    </a:ext>
                  </a:extLst>
                </p:cNvPr>
                <p:cNvPicPr/>
                <p:nvPr/>
              </p:nvPicPr>
              <p:blipFill>
                <a:blip r:embed="rId274"/>
                <a:stretch>
                  <a:fillRect/>
                </a:stretch>
              </p:blipFill>
              <p:spPr>
                <a:xfrm>
                  <a:off x="11087967" y="2809604"/>
                  <a:ext cx="23976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13" name="Freihand 212">
                  <a:extLst>
                    <a:ext uri="{FF2B5EF4-FFF2-40B4-BE49-F238E27FC236}">
                      <a16:creationId xmlns:a16="http://schemas.microsoft.com/office/drawing/2014/main" id="{2B580356-2366-3C9D-D4FC-188C0C11F125}"/>
                    </a:ext>
                  </a:extLst>
                </p14:cNvPr>
                <p14:cNvContentPartPr/>
                <p14:nvPr/>
              </p14:nvContentPartPr>
              <p14:xfrm>
                <a:off x="11375607" y="2879444"/>
                <a:ext cx="266040" cy="241560"/>
              </p14:xfrm>
            </p:contentPart>
          </mc:Choice>
          <mc:Fallback>
            <p:pic>
              <p:nvPicPr>
                <p:cNvPr id="213" name="Freihand 212">
                  <a:extLst>
                    <a:ext uri="{FF2B5EF4-FFF2-40B4-BE49-F238E27FC236}">
                      <a16:creationId xmlns:a16="http://schemas.microsoft.com/office/drawing/2014/main" id="{2B580356-2366-3C9D-D4FC-188C0C11F125}"/>
                    </a:ext>
                  </a:extLst>
                </p:cNvPr>
                <p:cNvPicPr/>
                <p:nvPr/>
              </p:nvPicPr>
              <p:blipFill>
                <a:blip r:embed="rId276"/>
                <a:stretch>
                  <a:fillRect/>
                </a:stretch>
              </p:blipFill>
              <p:spPr>
                <a:xfrm>
                  <a:off x="11371287" y="2875124"/>
                  <a:ext cx="27468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14" name="Freihand 213">
                  <a:extLst>
                    <a:ext uri="{FF2B5EF4-FFF2-40B4-BE49-F238E27FC236}">
                      <a16:creationId xmlns:a16="http://schemas.microsoft.com/office/drawing/2014/main" id="{B77C8706-8C89-4151-A472-E940C1932C2D}"/>
                    </a:ext>
                  </a:extLst>
                </p14:cNvPr>
                <p14:cNvContentPartPr/>
                <p14:nvPr/>
              </p14:nvContentPartPr>
              <p14:xfrm>
                <a:off x="11674767" y="2851364"/>
                <a:ext cx="208440" cy="77400"/>
              </p14:xfrm>
            </p:contentPart>
          </mc:Choice>
          <mc:Fallback>
            <p:pic>
              <p:nvPicPr>
                <p:cNvPr id="214" name="Freihand 213">
                  <a:extLst>
                    <a:ext uri="{FF2B5EF4-FFF2-40B4-BE49-F238E27FC236}">
                      <a16:creationId xmlns:a16="http://schemas.microsoft.com/office/drawing/2014/main" id="{B77C8706-8C89-4151-A472-E940C1932C2D}"/>
                    </a:ext>
                  </a:extLst>
                </p:cNvPr>
                <p:cNvPicPr/>
                <p:nvPr/>
              </p:nvPicPr>
              <p:blipFill>
                <a:blip r:embed="rId278"/>
                <a:stretch>
                  <a:fillRect/>
                </a:stretch>
              </p:blipFill>
              <p:spPr>
                <a:xfrm>
                  <a:off x="11670447" y="2847044"/>
                  <a:ext cx="2170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97" name="Freihand 196">
                  <a:extLst>
                    <a:ext uri="{FF2B5EF4-FFF2-40B4-BE49-F238E27FC236}">
                      <a16:creationId xmlns:a16="http://schemas.microsoft.com/office/drawing/2014/main" id="{8EF18A73-7ABF-E432-21FC-C42CB354B52B}"/>
                    </a:ext>
                  </a:extLst>
                </p14:cNvPr>
                <p14:cNvContentPartPr/>
                <p14:nvPr/>
              </p14:nvContentPartPr>
              <p14:xfrm>
                <a:off x="8186727" y="3228644"/>
                <a:ext cx="181080" cy="16200"/>
              </p14:xfrm>
            </p:contentPart>
          </mc:Choice>
          <mc:Fallback>
            <p:pic>
              <p:nvPicPr>
                <p:cNvPr id="197" name="Freihand 196">
                  <a:extLst>
                    <a:ext uri="{FF2B5EF4-FFF2-40B4-BE49-F238E27FC236}">
                      <a16:creationId xmlns:a16="http://schemas.microsoft.com/office/drawing/2014/main" id="{8EF18A73-7ABF-E432-21FC-C42CB354B52B}"/>
                    </a:ext>
                  </a:extLst>
                </p:cNvPr>
                <p:cNvPicPr/>
                <p:nvPr/>
              </p:nvPicPr>
              <p:blipFill>
                <a:blip r:embed="rId280"/>
                <a:stretch>
                  <a:fillRect/>
                </a:stretch>
              </p:blipFill>
              <p:spPr>
                <a:xfrm>
                  <a:off x="8182407" y="3224324"/>
                  <a:ext cx="1897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98" name="Freihand 197">
                  <a:extLst>
                    <a:ext uri="{FF2B5EF4-FFF2-40B4-BE49-F238E27FC236}">
                      <a16:creationId xmlns:a16="http://schemas.microsoft.com/office/drawing/2014/main" id="{1B45D0A9-7CFE-2FFA-4722-415E15DB5180}"/>
                    </a:ext>
                  </a:extLst>
                </p14:cNvPr>
                <p14:cNvContentPartPr/>
                <p14:nvPr/>
              </p14:nvContentPartPr>
              <p14:xfrm>
                <a:off x="8227047" y="3185084"/>
                <a:ext cx="232920" cy="167400"/>
              </p14:xfrm>
            </p:contentPart>
          </mc:Choice>
          <mc:Fallback>
            <p:pic>
              <p:nvPicPr>
                <p:cNvPr id="198" name="Freihand 197">
                  <a:extLst>
                    <a:ext uri="{FF2B5EF4-FFF2-40B4-BE49-F238E27FC236}">
                      <a16:creationId xmlns:a16="http://schemas.microsoft.com/office/drawing/2014/main" id="{1B45D0A9-7CFE-2FFA-4722-415E15DB5180}"/>
                    </a:ext>
                  </a:extLst>
                </p:cNvPr>
                <p:cNvPicPr/>
                <p:nvPr/>
              </p:nvPicPr>
              <p:blipFill>
                <a:blip r:embed="rId282"/>
                <a:stretch>
                  <a:fillRect/>
                </a:stretch>
              </p:blipFill>
              <p:spPr>
                <a:xfrm>
                  <a:off x="8222727" y="3180764"/>
                  <a:ext cx="2415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99" name="Freihand 198">
                  <a:extLst>
                    <a:ext uri="{FF2B5EF4-FFF2-40B4-BE49-F238E27FC236}">
                      <a16:creationId xmlns:a16="http://schemas.microsoft.com/office/drawing/2014/main" id="{5E7EE7BF-ECE2-4EA2-109B-53251DFA6719}"/>
                    </a:ext>
                  </a:extLst>
                </p14:cNvPr>
                <p14:cNvContentPartPr/>
                <p14:nvPr/>
              </p14:nvContentPartPr>
              <p14:xfrm>
                <a:off x="8718087" y="3093284"/>
                <a:ext cx="281880" cy="338400"/>
              </p14:xfrm>
            </p:contentPart>
          </mc:Choice>
          <mc:Fallback>
            <p:pic>
              <p:nvPicPr>
                <p:cNvPr id="199" name="Freihand 198">
                  <a:extLst>
                    <a:ext uri="{FF2B5EF4-FFF2-40B4-BE49-F238E27FC236}">
                      <a16:creationId xmlns:a16="http://schemas.microsoft.com/office/drawing/2014/main" id="{5E7EE7BF-ECE2-4EA2-109B-53251DFA6719}"/>
                    </a:ext>
                  </a:extLst>
                </p:cNvPr>
                <p:cNvPicPr/>
                <p:nvPr/>
              </p:nvPicPr>
              <p:blipFill>
                <a:blip r:embed="rId284"/>
                <a:stretch>
                  <a:fillRect/>
                </a:stretch>
              </p:blipFill>
              <p:spPr>
                <a:xfrm>
                  <a:off x="8713767" y="3088964"/>
                  <a:ext cx="290520" cy="3470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00" name="Freihand 199">
                  <a:extLst>
                    <a:ext uri="{FF2B5EF4-FFF2-40B4-BE49-F238E27FC236}">
                      <a16:creationId xmlns:a16="http://schemas.microsoft.com/office/drawing/2014/main" id="{F164BCEB-29B6-728D-7F61-8E0B8E212FB2}"/>
                    </a:ext>
                  </a:extLst>
                </p14:cNvPr>
                <p14:cNvContentPartPr/>
                <p14:nvPr/>
              </p14:nvContentPartPr>
              <p14:xfrm>
                <a:off x="9041007" y="3194084"/>
                <a:ext cx="115200" cy="62280"/>
              </p14:xfrm>
            </p:contentPart>
          </mc:Choice>
          <mc:Fallback>
            <p:pic>
              <p:nvPicPr>
                <p:cNvPr id="200" name="Freihand 199">
                  <a:extLst>
                    <a:ext uri="{FF2B5EF4-FFF2-40B4-BE49-F238E27FC236}">
                      <a16:creationId xmlns:a16="http://schemas.microsoft.com/office/drawing/2014/main" id="{F164BCEB-29B6-728D-7F61-8E0B8E212FB2}"/>
                    </a:ext>
                  </a:extLst>
                </p:cNvPr>
                <p:cNvPicPr/>
                <p:nvPr/>
              </p:nvPicPr>
              <p:blipFill>
                <a:blip r:embed="rId286"/>
                <a:stretch>
                  <a:fillRect/>
                </a:stretch>
              </p:blipFill>
              <p:spPr>
                <a:xfrm>
                  <a:off x="9036687" y="3189764"/>
                  <a:ext cx="1238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03" name="Freihand 202">
                  <a:extLst>
                    <a:ext uri="{FF2B5EF4-FFF2-40B4-BE49-F238E27FC236}">
                      <a16:creationId xmlns:a16="http://schemas.microsoft.com/office/drawing/2014/main" id="{4821AB1F-82EC-BC03-824F-773A794F6123}"/>
                    </a:ext>
                  </a:extLst>
                </p14:cNvPr>
                <p14:cNvContentPartPr/>
                <p14:nvPr/>
              </p14:nvContentPartPr>
              <p14:xfrm>
                <a:off x="9195447" y="3078884"/>
                <a:ext cx="181080" cy="172080"/>
              </p14:xfrm>
            </p:contentPart>
          </mc:Choice>
          <mc:Fallback>
            <p:pic>
              <p:nvPicPr>
                <p:cNvPr id="203" name="Freihand 202">
                  <a:extLst>
                    <a:ext uri="{FF2B5EF4-FFF2-40B4-BE49-F238E27FC236}">
                      <a16:creationId xmlns:a16="http://schemas.microsoft.com/office/drawing/2014/main" id="{4821AB1F-82EC-BC03-824F-773A794F6123}"/>
                    </a:ext>
                  </a:extLst>
                </p:cNvPr>
                <p:cNvPicPr/>
                <p:nvPr/>
              </p:nvPicPr>
              <p:blipFill>
                <a:blip r:embed="rId288"/>
                <a:stretch>
                  <a:fillRect/>
                </a:stretch>
              </p:blipFill>
              <p:spPr>
                <a:xfrm>
                  <a:off x="9191127" y="3074564"/>
                  <a:ext cx="1897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04" name="Freihand 203">
                  <a:extLst>
                    <a:ext uri="{FF2B5EF4-FFF2-40B4-BE49-F238E27FC236}">
                      <a16:creationId xmlns:a16="http://schemas.microsoft.com/office/drawing/2014/main" id="{A9B0ED3F-026B-40F8-EC55-6FB78509274A}"/>
                    </a:ext>
                  </a:extLst>
                </p14:cNvPr>
                <p14:cNvContentPartPr/>
                <p14:nvPr/>
              </p14:nvContentPartPr>
              <p14:xfrm>
                <a:off x="9075927" y="3038204"/>
                <a:ext cx="70920" cy="45000"/>
              </p14:xfrm>
            </p:contentPart>
          </mc:Choice>
          <mc:Fallback>
            <p:pic>
              <p:nvPicPr>
                <p:cNvPr id="204" name="Freihand 203">
                  <a:extLst>
                    <a:ext uri="{FF2B5EF4-FFF2-40B4-BE49-F238E27FC236}">
                      <a16:creationId xmlns:a16="http://schemas.microsoft.com/office/drawing/2014/main" id="{A9B0ED3F-026B-40F8-EC55-6FB78509274A}"/>
                    </a:ext>
                  </a:extLst>
                </p:cNvPr>
                <p:cNvPicPr/>
                <p:nvPr/>
              </p:nvPicPr>
              <p:blipFill>
                <a:blip r:embed="rId290"/>
                <a:stretch>
                  <a:fillRect/>
                </a:stretch>
              </p:blipFill>
              <p:spPr>
                <a:xfrm>
                  <a:off x="9071607" y="3033884"/>
                  <a:ext cx="795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05" name="Freihand 204">
                  <a:extLst>
                    <a:ext uri="{FF2B5EF4-FFF2-40B4-BE49-F238E27FC236}">
                      <a16:creationId xmlns:a16="http://schemas.microsoft.com/office/drawing/2014/main" id="{2E3AD433-2C20-DB4F-DE27-4568B30560B2}"/>
                    </a:ext>
                  </a:extLst>
                </p14:cNvPr>
                <p14:cNvContentPartPr/>
                <p14:nvPr/>
              </p14:nvContentPartPr>
              <p14:xfrm>
                <a:off x="9606207" y="3107684"/>
                <a:ext cx="254880" cy="74160"/>
              </p14:xfrm>
            </p:contentPart>
          </mc:Choice>
          <mc:Fallback>
            <p:pic>
              <p:nvPicPr>
                <p:cNvPr id="205" name="Freihand 204">
                  <a:extLst>
                    <a:ext uri="{FF2B5EF4-FFF2-40B4-BE49-F238E27FC236}">
                      <a16:creationId xmlns:a16="http://schemas.microsoft.com/office/drawing/2014/main" id="{2E3AD433-2C20-DB4F-DE27-4568B30560B2}"/>
                    </a:ext>
                  </a:extLst>
                </p:cNvPr>
                <p:cNvPicPr/>
                <p:nvPr/>
              </p:nvPicPr>
              <p:blipFill>
                <a:blip r:embed="rId292"/>
                <a:stretch>
                  <a:fillRect/>
                </a:stretch>
              </p:blipFill>
              <p:spPr>
                <a:xfrm>
                  <a:off x="9601887" y="3103364"/>
                  <a:ext cx="2635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06" name="Freihand 205">
                  <a:extLst>
                    <a:ext uri="{FF2B5EF4-FFF2-40B4-BE49-F238E27FC236}">
                      <a16:creationId xmlns:a16="http://schemas.microsoft.com/office/drawing/2014/main" id="{614AA85E-4FDC-2D1C-0B7D-A5423435E653}"/>
                    </a:ext>
                  </a:extLst>
                </p14:cNvPr>
                <p14:cNvContentPartPr/>
                <p14:nvPr/>
              </p14:nvContentPartPr>
              <p14:xfrm>
                <a:off x="10092567" y="2965124"/>
                <a:ext cx="159840" cy="162720"/>
              </p14:xfrm>
            </p:contentPart>
          </mc:Choice>
          <mc:Fallback>
            <p:pic>
              <p:nvPicPr>
                <p:cNvPr id="206" name="Freihand 205">
                  <a:extLst>
                    <a:ext uri="{FF2B5EF4-FFF2-40B4-BE49-F238E27FC236}">
                      <a16:creationId xmlns:a16="http://schemas.microsoft.com/office/drawing/2014/main" id="{614AA85E-4FDC-2D1C-0B7D-A5423435E653}"/>
                    </a:ext>
                  </a:extLst>
                </p:cNvPr>
                <p:cNvPicPr/>
                <p:nvPr/>
              </p:nvPicPr>
              <p:blipFill>
                <a:blip r:embed="rId294"/>
                <a:stretch>
                  <a:fillRect/>
                </a:stretch>
              </p:blipFill>
              <p:spPr>
                <a:xfrm>
                  <a:off x="10088247" y="2960804"/>
                  <a:ext cx="1684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07" name="Freihand 206">
                  <a:extLst>
                    <a:ext uri="{FF2B5EF4-FFF2-40B4-BE49-F238E27FC236}">
                      <a16:creationId xmlns:a16="http://schemas.microsoft.com/office/drawing/2014/main" id="{ED1B234D-878E-D9AE-6383-973E33C6D9F5}"/>
                    </a:ext>
                  </a:extLst>
                </p14:cNvPr>
                <p14:cNvContentPartPr/>
                <p14:nvPr/>
              </p14:nvContentPartPr>
              <p14:xfrm>
                <a:off x="10288407" y="3032804"/>
                <a:ext cx="314640" cy="98280"/>
              </p14:xfrm>
            </p:contentPart>
          </mc:Choice>
          <mc:Fallback>
            <p:pic>
              <p:nvPicPr>
                <p:cNvPr id="207" name="Freihand 206">
                  <a:extLst>
                    <a:ext uri="{FF2B5EF4-FFF2-40B4-BE49-F238E27FC236}">
                      <a16:creationId xmlns:a16="http://schemas.microsoft.com/office/drawing/2014/main" id="{ED1B234D-878E-D9AE-6383-973E33C6D9F5}"/>
                    </a:ext>
                  </a:extLst>
                </p:cNvPr>
                <p:cNvPicPr/>
                <p:nvPr/>
              </p:nvPicPr>
              <p:blipFill>
                <a:blip r:embed="rId296"/>
                <a:stretch>
                  <a:fillRect/>
                </a:stretch>
              </p:blipFill>
              <p:spPr>
                <a:xfrm>
                  <a:off x="10284087" y="3028484"/>
                  <a:ext cx="3232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15" name="Freihand 214">
                  <a:extLst>
                    <a:ext uri="{FF2B5EF4-FFF2-40B4-BE49-F238E27FC236}">
                      <a16:creationId xmlns:a16="http://schemas.microsoft.com/office/drawing/2014/main" id="{0A016474-F3F9-BCB3-2919-D2FD78DF866E}"/>
                    </a:ext>
                  </a:extLst>
                </p14:cNvPr>
                <p14:cNvContentPartPr/>
                <p14:nvPr/>
              </p14:nvContentPartPr>
              <p14:xfrm>
                <a:off x="8733567" y="3482084"/>
                <a:ext cx="14760" cy="250200"/>
              </p14:xfrm>
            </p:contentPart>
          </mc:Choice>
          <mc:Fallback>
            <p:pic>
              <p:nvPicPr>
                <p:cNvPr id="215" name="Freihand 214">
                  <a:extLst>
                    <a:ext uri="{FF2B5EF4-FFF2-40B4-BE49-F238E27FC236}">
                      <a16:creationId xmlns:a16="http://schemas.microsoft.com/office/drawing/2014/main" id="{0A016474-F3F9-BCB3-2919-D2FD78DF866E}"/>
                    </a:ext>
                  </a:extLst>
                </p:cNvPr>
                <p:cNvPicPr/>
                <p:nvPr/>
              </p:nvPicPr>
              <p:blipFill>
                <a:blip r:embed="rId298"/>
                <a:stretch>
                  <a:fillRect/>
                </a:stretch>
              </p:blipFill>
              <p:spPr>
                <a:xfrm>
                  <a:off x="8729247" y="3477764"/>
                  <a:ext cx="2340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16" name="Freihand 215">
                  <a:extLst>
                    <a:ext uri="{FF2B5EF4-FFF2-40B4-BE49-F238E27FC236}">
                      <a16:creationId xmlns:a16="http://schemas.microsoft.com/office/drawing/2014/main" id="{20D49671-F26A-C2A2-13F3-A8CAF77BE403}"/>
                    </a:ext>
                  </a:extLst>
                </p14:cNvPr>
                <p14:cNvContentPartPr/>
                <p14:nvPr/>
              </p14:nvContentPartPr>
              <p14:xfrm>
                <a:off x="8584527" y="3454724"/>
                <a:ext cx="231840" cy="152280"/>
              </p14:xfrm>
            </p:contentPart>
          </mc:Choice>
          <mc:Fallback>
            <p:pic>
              <p:nvPicPr>
                <p:cNvPr id="216" name="Freihand 215">
                  <a:extLst>
                    <a:ext uri="{FF2B5EF4-FFF2-40B4-BE49-F238E27FC236}">
                      <a16:creationId xmlns:a16="http://schemas.microsoft.com/office/drawing/2014/main" id="{20D49671-F26A-C2A2-13F3-A8CAF77BE403}"/>
                    </a:ext>
                  </a:extLst>
                </p:cNvPr>
                <p:cNvPicPr/>
                <p:nvPr/>
              </p:nvPicPr>
              <p:blipFill>
                <a:blip r:embed="rId300"/>
                <a:stretch>
                  <a:fillRect/>
                </a:stretch>
              </p:blipFill>
              <p:spPr>
                <a:xfrm>
                  <a:off x="8580207" y="3450404"/>
                  <a:ext cx="2404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17" name="Freihand 216">
                  <a:extLst>
                    <a:ext uri="{FF2B5EF4-FFF2-40B4-BE49-F238E27FC236}">
                      <a16:creationId xmlns:a16="http://schemas.microsoft.com/office/drawing/2014/main" id="{10E4A50C-9633-1EBB-56B1-E09C9B67D15A}"/>
                    </a:ext>
                  </a:extLst>
                </p14:cNvPr>
                <p14:cNvContentPartPr/>
                <p14:nvPr/>
              </p14:nvContentPartPr>
              <p14:xfrm>
                <a:off x="8845167" y="3533204"/>
                <a:ext cx="238320" cy="117720"/>
              </p14:xfrm>
            </p:contentPart>
          </mc:Choice>
          <mc:Fallback>
            <p:pic>
              <p:nvPicPr>
                <p:cNvPr id="217" name="Freihand 216">
                  <a:extLst>
                    <a:ext uri="{FF2B5EF4-FFF2-40B4-BE49-F238E27FC236}">
                      <a16:creationId xmlns:a16="http://schemas.microsoft.com/office/drawing/2014/main" id="{10E4A50C-9633-1EBB-56B1-E09C9B67D15A}"/>
                    </a:ext>
                  </a:extLst>
                </p:cNvPr>
                <p:cNvPicPr/>
                <p:nvPr/>
              </p:nvPicPr>
              <p:blipFill>
                <a:blip r:embed="rId302"/>
                <a:stretch>
                  <a:fillRect/>
                </a:stretch>
              </p:blipFill>
              <p:spPr>
                <a:xfrm>
                  <a:off x="8840847" y="3528884"/>
                  <a:ext cx="2469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18" name="Freihand 217">
                  <a:extLst>
                    <a:ext uri="{FF2B5EF4-FFF2-40B4-BE49-F238E27FC236}">
                      <a16:creationId xmlns:a16="http://schemas.microsoft.com/office/drawing/2014/main" id="{4BEAF71E-DB42-C048-F03F-E00D9FA9A1D4}"/>
                    </a:ext>
                  </a:extLst>
                </p14:cNvPr>
                <p14:cNvContentPartPr/>
                <p14:nvPr/>
              </p14:nvContentPartPr>
              <p14:xfrm>
                <a:off x="9056847" y="3465164"/>
                <a:ext cx="174240" cy="138960"/>
              </p14:xfrm>
            </p:contentPart>
          </mc:Choice>
          <mc:Fallback>
            <p:pic>
              <p:nvPicPr>
                <p:cNvPr id="218" name="Freihand 217">
                  <a:extLst>
                    <a:ext uri="{FF2B5EF4-FFF2-40B4-BE49-F238E27FC236}">
                      <a16:creationId xmlns:a16="http://schemas.microsoft.com/office/drawing/2014/main" id="{4BEAF71E-DB42-C048-F03F-E00D9FA9A1D4}"/>
                    </a:ext>
                  </a:extLst>
                </p:cNvPr>
                <p:cNvPicPr/>
                <p:nvPr/>
              </p:nvPicPr>
              <p:blipFill>
                <a:blip r:embed="rId304"/>
                <a:stretch>
                  <a:fillRect/>
                </a:stretch>
              </p:blipFill>
              <p:spPr>
                <a:xfrm>
                  <a:off x="9052527" y="3460844"/>
                  <a:ext cx="1828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19" name="Freihand 218">
                  <a:extLst>
                    <a:ext uri="{FF2B5EF4-FFF2-40B4-BE49-F238E27FC236}">
                      <a16:creationId xmlns:a16="http://schemas.microsoft.com/office/drawing/2014/main" id="{F71454A5-5B72-C50D-894F-913BDA0F4B1E}"/>
                    </a:ext>
                  </a:extLst>
                </p14:cNvPr>
                <p14:cNvContentPartPr/>
                <p14:nvPr/>
              </p14:nvContentPartPr>
              <p14:xfrm>
                <a:off x="9294087" y="3479564"/>
                <a:ext cx="209160" cy="104400"/>
              </p14:xfrm>
            </p:contentPart>
          </mc:Choice>
          <mc:Fallback>
            <p:pic>
              <p:nvPicPr>
                <p:cNvPr id="219" name="Freihand 218">
                  <a:extLst>
                    <a:ext uri="{FF2B5EF4-FFF2-40B4-BE49-F238E27FC236}">
                      <a16:creationId xmlns:a16="http://schemas.microsoft.com/office/drawing/2014/main" id="{F71454A5-5B72-C50D-894F-913BDA0F4B1E}"/>
                    </a:ext>
                  </a:extLst>
                </p:cNvPr>
                <p:cNvPicPr/>
                <p:nvPr/>
              </p:nvPicPr>
              <p:blipFill>
                <a:blip r:embed="rId306"/>
                <a:stretch>
                  <a:fillRect/>
                </a:stretch>
              </p:blipFill>
              <p:spPr>
                <a:xfrm>
                  <a:off x="9289767" y="3475244"/>
                  <a:ext cx="2178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20" name="Freihand 219">
                  <a:extLst>
                    <a:ext uri="{FF2B5EF4-FFF2-40B4-BE49-F238E27FC236}">
                      <a16:creationId xmlns:a16="http://schemas.microsoft.com/office/drawing/2014/main" id="{FA97E6EF-8404-594D-FEBE-F282364A4CEA}"/>
                    </a:ext>
                  </a:extLst>
                </p14:cNvPr>
                <p14:cNvContentPartPr/>
                <p14:nvPr/>
              </p14:nvContentPartPr>
              <p14:xfrm>
                <a:off x="9470127" y="3405404"/>
                <a:ext cx="11160" cy="40680"/>
              </p14:xfrm>
            </p:contentPart>
          </mc:Choice>
          <mc:Fallback>
            <p:pic>
              <p:nvPicPr>
                <p:cNvPr id="220" name="Freihand 219">
                  <a:extLst>
                    <a:ext uri="{FF2B5EF4-FFF2-40B4-BE49-F238E27FC236}">
                      <a16:creationId xmlns:a16="http://schemas.microsoft.com/office/drawing/2014/main" id="{FA97E6EF-8404-594D-FEBE-F282364A4CEA}"/>
                    </a:ext>
                  </a:extLst>
                </p:cNvPr>
                <p:cNvPicPr/>
                <p:nvPr/>
              </p:nvPicPr>
              <p:blipFill>
                <a:blip r:embed="rId308"/>
                <a:stretch>
                  <a:fillRect/>
                </a:stretch>
              </p:blipFill>
              <p:spPr>
                <a:xfrm>
                  <a:off x="9465807" y="3401084"/>
                  <a:ext cx="198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21" name="Freihand 220">
                  <a:extLst>
                    <a:ext uri="{FF2B5EF4-FFF2-40B4-BE49-F238E27FC236}">
                      <a16:creationId xmlns:a16="http://schemas.microsoft.com/office/drawing/2014/main" id="{3C7BB607-4565-9396-8410-AAAA6606D9EC}"/>
                    </a:ext>
                  </a:extLst>
                </p14:cNvPr>
                <p14:cNvContentPartPr/>
                <p14:nvPr/>
              </p14:nvContentPartPr>
              <p14:xfrm>
                <a:off x="9539247" y="3456164"/>
                <a:ext cx="195480" cy="111960"/>
              </p14:xfrm>
            </p:contentPart>
          </mc:Choice>
          <mc:Fallback>
            <p:pic>
              <p:nvPicPr>
                <p:cNvPr id="221" name="Freihand 220">
                  <a:extLst>
                    <a:ext uri="{FF2B5EF4-FFF2-40B4-BE49-F238E27FC236}">
                      <a16:creationId xmlns:a16="http://schemas.microsoft.com/office/drawing/2014/main" id="{3C7BB607-4565-9396-8410-AAAA6606D9EC}"/>
                    </a:ext>
                  </a:extLst>
                </p:cNvPr>
                <p:cNvPicPr/>
                <p:nvPr/>
              </p:nvPicPr>
              <p:blipFill>
                <a:blip r:embed="rId310"/>
                <a:stretch>
                  <a:fillRect/>
                </a:stretch>
              </p:blipFill>
              <p:spPr>
                <a:xfrm>
                  <a:off x="9534927" y="3451844"/>
                  <a:ext cx="2041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22" name="Freihand 221">
                  <a:extLst>
                    <a:ext uri="{FF2B5EF4-FFF2-40B4-BE49-F238E27FC236}">
                      <a16:creationId xmlns:a16="http://schemas.microsoft.com/office/drawing/2014/main" id="{1DDA4B46-56CA-7FE0-A8B0-38BE8E9CABAB}"/>
                    </a:ext>
                  </a:extLst>
                </p14:cNvPr>
                <p14:cNvContentPartPr/>
                <p14:nvPr/>
              </p14:nvContentPartPr>
              <p14:xfrm>
                <a:off x="9742647" y="3445364"/>
                <a:ext cx="211680" cy="61560"/>
              </p14:xfrm>
            </p:contentPart>
          </mc:Choice>
          <mc:Fallback>
            <p:pic>
              <p:nvPicPr>
                <p:cNvPr id="222" name="Freihand 221">
                  <a:extLst>
                    <a:ext uri="{FF2B5EF4-FFF2-40B4-BE49-F238E27FC236}">
                      <a16:creationId xmlns:a16="http://schemas.microsoft.com/office/drawing/2014/main" id="{1DDA4B46-56CA-7FE0-A8B0-38BE8E9CABAB}"/>
                    </a:ext>
                  </a:extLst>
                </p:cNvPr>
                <p:cNvPicPr/>
                <p:nvPr/>
              </p:nvPicPr>
              <p:blipFill>
                <a:blip r:embed="rId312"/>
                <a:stretch>
                  <a:fillRect/>
                </a:stretch>
              </p:blipFill>
              <p:spPr>
                <a:xfrm>
                  <a:off x="9738327" y="3441044"/>
                  <a:ext cx="2203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23" name="Freihand 222">
                  <a:extLst>
                    <a:ext uri="{FF2B5EF4-FFF2-40B4-BE49-F238E27FC236}">
                      <a16:creationId xmlns:a16="http://schemas.microsoft.com/office/drawing/2014/main" id="{EFA03828-9B1F-B1D8-2988-A71C98E7F4AC}"/>
                    </a:ext>
                  </a:extLst>
                </p14:cNvPr>
                <p14:cNvContentPartPr/>
                <p14:nvPr/>
              </p14:nvContentPartPr>
              <p14:xfrm>
                <a:off x="10137567" y="3423404"/>
                <a:ext cx="155160" cy="149760"/>
              </p14:xfrm>
            </p:contentPart>
          </mc:Choice>
          <mc:Fallback>
            <p:pic>
              <p:nvPicPr>
                <p:cNvPr id="223" name="Freihand 222">
                  <a:extLst>
                    <a:ext uri="{FF2B5EF4-FFF2-40B4-BE49-F238E27FC236}">
                      <a16:creationId xmlns:a16="http://schemas.microsoft.com/office/drawing/2014/main" id="{EFA03828-9B1F-B1D8-2988-A71C98E7F4AC}"/>
                    </a:ext>
                  </a:extLst>
                </p:cNvPr>
                <p:cNvPicPr/>
                <p:nvPr/>
              </p:nvPicPr>
              <p:blipFill>
                <a:blip r:embed="rId314"/>
                <a:stretch>
                  <a:fillRect/>
                </a:stretch>
              </p:blipFill>
              <p:spPr>
                <a:xfrm>
                  <a:off x="10133247" y="3419084"/>
                  <a:ext cx="1638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24" name="Freihand 223">
                  <a:extLst>
                    <a:ext uri="{FF2B5EF4-FFF2-40B4-BE49-F238E27FC236}">
                      <a16:creationId xmlns:a16="http://schemas.microsoft.com/office/drawing/2014/main" id="{023B2B23-F4FD-1CDF-63FD-B1CC54607E03}"/>
                    </a:ext>
                  </a:extLst>
                </p14:cNvPr>
                <p14:cNvContentPartPr/>
                <p14:nvPr/>
              </p14:nvContentPartPr>
              <p14:xfrm>
                <a:off x="10313607" y="3466244"/>
                <a:ext cx="75600" cy="101520"/>
              </p14:xfrm>
            </p:contentPart>
          </mc:Choice>
          <mc:Fallback>
            <p:pic>
              <p:nvPicPr>
                <p:cNvPr id="224" name="Freihand 223">
                  <a:extLst>
                    <a:ext uri="{FF2B5EF4-FFF2-40B4-BE49-F238E27FC236}">
                      <a16:creationId xmlns:a16="http://schemas.microsoft.com/office/drawing/2014/main" id="{023B2B23-F4FD-1CDF-63FD-B1CC54607E03}"/>
                    </a:ext>
                  </a:extLst>
                </p:cNvPr>
                <p:cNvPicPr/>
                <p:nvPr/>
              </p:nvPicPr>
              <p:blipFill>
                <a:blip r:embed="rId316"/>
                <a:stretch>
                  <a:fillRect/>
                </a:stretch>
              </p:blipFill>
              <p:spPr>
                <a:xfrm>
                  <a:off x="10309287" y="3461924"/>
                  <a:ext cx="842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27" name="Freihand 226">
                  <a:extLst>
                    <a:ext uri="{FF2B5EF4-FFF2-40B4-BE49-F238E27FC236}">
                      <a16:creationId xmlns:a16="http://schemas.microsoft.com/office/drawing/2014/main" id="{8FDB7310-1EE3-EE12-1EEE-839464BAACB2}"/>
                    </a:ext>
                  </a:extLst>
                </p14:cNvPr>
                <p14:cNvContentPartPr/>
                <p14:nvPr/>
              </p14:nvContentPartPr>
              <p14:xfrm>
                <a:off x="10594767" y="3364724"/>
                <a:ext cx="362160" cy="96840"/>
              </p14:xfrm>
            </p:contentPart>
          </mc:Choice>
          <mc:Fallback>
            <p:pic>
              <p:nvPicPr>
                <p:cNvPr id="227" name="Freihand 226">
                  <a:extLst>
                    <a:ext uri="{FF2B5EF4-FFF2-40B4-BE49-F238E27FC236}">
                      <a16:creationId xmlns:a16="http://schemas.microsoft.com/office/drawing/2014/main" id="{8FDB7310-1EE3-EE12-1EEE-839464BAACB2}"/>
                    </a:ext>
                  </a:extLst>
                </p:cNvPr>
                <p:cNvPicPr/>
                <p:nvPr/>
              </p:nvPicPr>
              <p:blipFill>
                <a:blip r:embed="rId318"/>
                <a:stretch>
                  <a:fillRect/>
                </a:stretch>
              </p:blipFill>
              <p:spPr>
                <a:xfrm>
                  <a:off x="10590447" y="3360404"/>
                  <a:ext cx="3708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28" name="Freihand 227">
                  <a:extLst>
                    <a:ext uri="{FF2B5EF4-FFF2-40B4-BE49-F238E27FC236}">
                      <a16:creationId xmlns:a16="http://schemas.microsoft.com/office/drawing/2014/main" id="{B27B464E-13E0-292D-BE7E-2F170EF8B681}"/>
                    </a:ext>
                  </a:extLst>
                </p14:cNvPr>
                <p14:cNvContentPartPr/>
                <p14:nvPr/>
              </p14:nvContentPartPr>
              <p14:xfrm>
                <a:off x="10897167" y="3260324"/>
                <a:ext cx="3960" cy="720"/>
              </p14:xfrm>
            </p:contentPart>
          </mc:Choice>
          <mc:Fallback>
            <p:pic>
              <p:nvPicPr>
                <p:cNvPr id="228" name="Freihand 227">
                  <a:extLst>
                    <a:ext uri="{FF2B5EF4-FFF2-40B4-BE49-F238E27FC236}">
                      <a16:creationId xmlns:a16="http://schemas.microsoft.com/office/drawing/2014/main" id="{B27B464E-13E0-292D-BE7E-2F170EF8B681}"/>
                    </a:ext>
                  </a:extLst>
                </p:cNvPr>
                <p:cNvPicPr/>
                <p:nvPr/>
              </p:nvPicPr>
              <p:blipFill>
                <a:blip r:embed="rId320"/>
                <a:stretch>
                  <a:fillRect/>
                </a:stretch>
              </p:blipFill>
              <p:spPr>
                <a:xfrm>
                  <a:off x="10892847" y="3256004"/>
                  <a:ext cx="1260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29" name="Freihand 228">
                  <a:extLst>
                    <a:ext uri="{FF2B5EF4-FFF2-40B4-BE49-F238E27FC236}">
                      <a16:creationId xmlns:a16="http://schemas.microsoft.com/office/drawing/2014/main" id="{2FA7865C-126D-6DD0-3A4E-351CF27720D0}"/>
                    </a:ext>
                  </a:extLst>
                </p14:cNvPr>
                <p14:cNvContentPartPr/>
                <p14:nvPr/>
              </p14:nvContentPartPr>
              <p14:xfrm>
                <a:off x="8777487" y="3851804"/>
                <a:ext cx="228960" cy="80640"/>
              </p14:xfrm>
            </p:contentPart>
          </mc:Choice>
          <mc:Fallback>
            <p:pic>
              <p:nvPicPr>
                <p:cNvPr id="229" name="Freihand 228">
                  <a:extLst>
                    <a:ext uri="{FF2B5EF4-FFF2-40B4-BE49-F238E27FC236}">
                      <a16:creationId xmlns:a16="http://schemas.microsoft.com/office/drawing/2014/main" id="{2FA7865C-126D-6DD0-3A4E-351CF27720D0}"/>
                    </a:ext>
                  </a:extLst>
                </p:cNvPr>
                <p:cNvPicPr/>
                <p:nvPr/>
              </p:nvPicPr>
              <p:blipFill>
                <a:blip r:embed="rId322"/>
                <a:stretch>
                  <a:fillRect/>
                </a:stretch>
              </p:blipFill>
              <p:spPr>
                <a:xfrm>
                  <a:off x="8773167" y="3847484"/>
                  <a:ext cx="2376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30" name="Freihand 229">
                  <a:extLst>
                    <a:ext uri="{FF2B5EF4-FFF2-40B4-BE49-F238E27FC236}">
                      <a16:creationId xmlns:a16="http://schemas.microsoft.com/office/drawing/2014/main" id="{3683E216-DB0C-7EB0-5EE1-F55FD3847CE1}"/>
                    </a:ext>
                  </a:extLst>
                </p14:cNvPr>
                <p14:cNvContentPartPr/>
                <p14:nvPr/>
              </p14:nvContentPartPr>
              <p14:xfrm>
                <a:off x="9007527" y="3774764"/>
                <a:ext cx="14400" cy="18360"/>
              </p14:xfrm>
            </p:contentPart>
          </mc:Choice>
          <mc:Fallback>
            <p:pic>
              <p:nvPicPr>
                <p:cNvPr id="230" name="Freihand 229">
                  <a:extLst>
                    <a:ext uri="{FF2B5EF4-FFF2-40B4-BE49-F238E27FC236}">
                      <a16:creationId xmlns:a16="http://schemas.microsoft.com/office/drawing/2014/main" id="{3683E216-DB0C-7EB0-5EE1-F55FD3847CE1}"/>
                    </a:ext>
                  </a:extLst>
                </p:cNvPr>
                <p:cNvPicPr/>
                <p:nvPr/>
              </p:nvPicPr>
              <p:blipFill>
                <a:blip r:embed="rId324"/>
                <a:stretch>
                  <a:fillRect/>
                </a:stretch>
              </p:blipFill>
              <p:spPr>
                <a:xfrm>
                  <a:off x="9003207" y="3770444"/>
                  <a:ext cx="230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31" name="Freihand 230">
                  <a:extLst>
                    <a:ext uri="{FF2B5EF4-FFF2-40B4-BE49-F238E27FC236}">
                      <a16:creationId xmlns:a16="http://schemas.microsoft.com/office/drawing/2014/main" id="{1446841D-7538-EBB7-2649-717CC09F83B3}"/>
                    </a:ext>
                  </a:extLst>
                </p14:cNvPr>
                <p14:cNvContentPartPr/>
                <p14:nvPr/>
              </p14:nvContentPartPr>
              <p14:xfrm>
                <a:off x="9053967" y="3825524"/>
                <a:ext cx="90000" cy="89280"/>
              </p14:xfrm>
            </p:contentPart>
          </mc:Choice>
          <mc:Fallback>
            <p:pic>
              <p:nvPicPr>
                <p:cNvPr id="231" name="Freihand 230">
                  <a:extLst>
                    <a:ext uri="{FF2B5EF4-FFF2-40B4-BE49-F238E27FC236}">
                      <a16:creationId xmlns:a16="http://schemas.microsoft.com/office/drawing/2014/main" id="{1446841D-7538-EBB7-2649-717CC09F83B3}"/>
                    </a:ext>
                  </a:extLst>
                </p:cNvPr>
                <p:cNvPicPr/>
                <p:nvPr/>
              </p:nvPicPr>
              <p:blipFill>
                <a:blip r:embed="rId326"/>
                <a:stretch>
                  <a:fillRect/>
                </a:stretch>
              </p:blipFill>
              <p:spPr>
                <a:xfrm>
                  <a:off x="9049647" y="3821204"/>
                  <a:ext cx="986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32" name="Freihand 231">
                  <a:extLst>
                    <a:ext uri="{FF2B5EF4-FFF2-40B4-BE49-F238E27FC236}">
                      <a16:creationId xmlns:a16="http://schemas.microsoft.com/office/drawing/2014/main" id="{3576BA8B-AA6B-5E64-BF9B-714CB78635FD}"/>
                    </a:ext>
                  </a:extLst>
                </p14:cNvPr>
                <p14:cNvContentPartPr/>
                <p14:nvPr/>
              </p14:nvContentPartPr>
              <p14:xfrm>
                <a:off x="9205527" y="3741644"/>
                <a:ext cx="236880" cy="154800"/>
              </p14:xfrm>
            </p:contentPart>
          </mc:Choice>
          <mc:Fallback>
            <p:pic>
              <p:nvPicPr>
                <p:cNvPr id="232" name="Freihand 231">
                  <a:extLst>
                    <a:ext uri="{FF2B5EF4-FFF2-40B4-BE49-F238E27FC236}">
                      <a16:creationId xmlns:a16="http://schemas.microsoft.com/office/drawing/2014/main" id="{3576BA8B-AA6B-5E64-BF9B-714CB78635FD}"/>
                    </a:ext>
                  </a:extLst>
                </p:cNvPr>
                <p:cNvPicPr/>
                <p:nvPr/>
              </p:nvPicPr>
              <p:blipFill>
                <a:blip r:embed="rId328"/>
                <a:stretch>
                  <a:fillRect/>
                </a:stretch>
              </p:blipFill>
              <p:spPr>
                <a:xfrm>
                  <a:off x="9201207" y="3737324"/>
                  <a:ext cx="2455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33" name="Freihand 232">
                  <a:extLst>
                    <a:ext uri="{FF2B5EF4-FFF2-40B4-BE49-F238E27FC236}">
                      <a16:creationId xmlns:a16="http://schemas.microsoft.com/office/drawing/2014/main" id="{D9E04F1B-1544-C49E-454E-1388640932F2}"/>
                    </a:ext>
                  </a:extLst>
                </p14:cNvPr>
                <p14:cNvContentPartPr/>
                <p14:nvPr/>
              </p14:nvContentPartPr>
              <p14:xfrm>
                <a:off x="9499647" y="3766844"/>
                <a:ext cx="186120" cy="162720"/>
              </p14:xfrm>
            </p:contentPart>
          </mc:Choice>
          <mc:Fallback>
            <p:pic>
              <p:nvPicPr>
                <p:cNvPr id="233" name="Freihand 232">
                  <a:extLst>
                    <a:ext uri="{FF2B5EF4-FFF2-40B4-BE49-F238E27FC236}">
                      <a16:creationId xmlns:a16="http://schemas.microsoft.com/office/drawing/2014/main" id="{D9E04F1B-1544-C49E-454E-1388640932F2}"/>
                    </a:ext>
                  </a:extLst>
                </p:cNvPr>
                <p:cNvPicPr/>
                <p:nvPr/>
              </p:nvPicPr>
              <p:blipFill>
                <a:blip r:embed="rId330"/>
                <a:stretch>
                  <a:fillRect/>
                </a:stretch>
              </p:blipFill>
              <p:spPr>
                <a:xfrm>
                  <a:off x="9495327" y="3762524"/>
                  <a:ext cx="1947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34" name="Freihand 233">
                  <a:extLst>
                    <a:ext uri="{FF2B5EF4-FFF2-40B4-BE49-F238E27FC236}">
                      <a16:creationId xmlns:a16="http://schemas.microsoft.com/office/drawing/2014/main" id="{43C5EF27-65CC-4ED0-19AA-881DF0AC44B4}"/>
                    </a:ext>
                  </a:extLst>
                </p14:cNvPr>
                <p14:cNvContentPartPr/>
                <p14:nvPr/>
              </p14:nvContentPartPr>
              <p14:xfrm>
                <a:off x="9682527" y="3751364"/>
                <a:ext cx="150120" cy="118800"/>
              </p14:xfrm>
            </p:contentPart>
          </mc:Choice>
          <mc:Fallback>
            <p:pic>
              <p:nvPicPr>
                <p:cNvPr id="234" name="Freihand 233">
                  <a:extLst>
                    <a:ext uri="{FF2B5EF4-FFF2-40B4-BE49-F238E27FC236}">
                      <a16:creationId xmlns:a16="http://schemas.microsoft.com/office/drawing/2014/main" id="{43C5EF27-65CC-4ED0-19AA-881DF0AC44B4}"/>
                    </a:ext>
                  </a:extLst>
                </p:cNvPr>
                <p:cNvPicPr/>
                <p:nvPr/>
              </p:nvPicPr>
              <p:blipFill>
                <a:blip r:embed="rId332"/>
                <a:stretch>
                  <a:fillRect/>
                </a:stretch>
              </p:blipFill>
              <p:spPr>
                <a:xfrm>
                  <a:off x="9678207" y="3747044"/>
                  <a:ext cx="1587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35" name="Freihand 234">
                  <a:extLst>
                    <a:ext uri="{FF2B5EF4-FFF2-40B4-BE49-F238E27FC236}">
                      <a16:creationId xmlns:a16="http://schemas.microsoft.com/office/drawing/2014/main" id="{E3C359CE-9A52-806E-D1F6-71E018622B89}"/>
                    </a:ext>
                  </a:extLst>
                </p14:cNvPr>
                <p14:cNvContentPartPr/>
                <p14:nvPr/>
              </p14:nvContentPartPr>
              <p14:xfrm>
                <a:off x="9865767" y="3734444"/>
                <a:ext cx="79920" cy="135360"/>
              </p14:xfrm>
            </p:contentPart>
          </mc:Choice>
          <mc:Fallback>
            <p:pic>
              <p:nvPicPr>
                <p:cNvPr id="235" name="Freihand 234">
                  <a:extLst>
                    <a:ext uri="{FF2B5EF4-FFF2-40B4-BE49-F238E27FC236}">
                      <a16:creationId xmlns:a16="http://schemas.microsoft.com/office/drawing/2014/main" id="{E3C359CE-9A52-806E-D1F6-71E018622B89}"/>
                    </a:ext>
                  </a:extLst>
                </p:cNvPr>
                <p:cNvPicPr/>
                <p:nvPr/>
              </p:nvPicPr>
              <p:blipFill>
                <a:blip r:embed="rId334"/>
                <a:stretch>
                  <a:fillRect/>
                </a:stretch>
              </p:blipFill>
              <p:spPr>
                <a:xfrm>
                  <a:off x="9861447" y="3730124"/>
                  <a:ext cx="885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36" name="Freihand 235">
                  <a:extLst>
                    <a:ext uri="{FF2B5EF4-FFF2-40B4-BE49-F238E27FC236}">
                      <a16:creationId xmlns:a16="http://schemas.microsoft.com/office/drawing/2014/main" id="{DC53F1B1-6BFF-6893-9FA1-662A8B5B5CBE}"/>
                    </a:ext>
                  </a:extLst>
                </p14:cNvPr>
                <p14:cNvContentPartPr/>
                <p14:nvPr/>
              </p14:nvContentPartPr>
              <p14:xfrm>
                <a:off x="10121727" y="3683684"/>
                <a:ext cx="146880" cy="187200"/>
              </p14:xfrm>
            </p:contentPart>
          </mc:Choice>
          <mc:Fallback>
            <p:pic>
              <p:nvPicPr>
                <p:cNvPr id="236" name="Freihand 235">
                  <a:extLst>
                    <a:ext uri="{FF2B5EF4-FFF2-40B4-BE49-F238E27FC236}">
                      <a16:creationId xmlns:a16="http://schemas.microsoft.com/office/drawing/2014/main" id="{DC53F1B1-6BFF-6893-9FA1-662A8B5B5CBE}"/>
                    </a:ext>
                  </a:extLst>
                </p:cNvPr>
                <p:cNvPicPr/>
                <p:nvPr/>
              </p:nvPicPr>
              <p:blipFill>
                <a:blip r:embed="rId336"/>
                <a:stretch>
                  <a:fillRect/>
                </a:stretch>
              </p:blipFill>
              <p:spPr>
                <a:xfrm>
                  <a:off x="10117407" y="3679364"/>
                  <a:ext cx="1555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37" name="Freihand 236">
                  <a:extLst>
                    <a:ext uri="{FF2B5EF4-FFF2-40B4-BE49-F238E27FC236}">
                      <a16:creationId xmlns:a16="http://schemas.microsoft.com/office/drawing/2014/main" id="{E55A87AF-4870-904B-4BAB-76796D3D2F7A}"/>
                    </a:ext>
                  </a:extLst>
                </p14:cNvPr>
                <p14:cNvContentPartPr/>
                <p14:nvPr/>
              </p14:nvContentPartPr>
              <p14:xfrm>
                <a:off x="10139367" y="3734444"/>
                <a:ext cx="141840" cy="148320"/>
              </p14:xfrm>
            </p:contentPart>
          </mc:Choice>
          <mc:Fallback>
            <p:pic>
              <p:nvPicPr>
                <p:cNvPr id="237" name="Freihand 236">
                  <a:extLst>
                    <a:ext uri="{FF2B5EF4-FFF2-40B4-BE49-F238E27FC236}">
                      <a16:creationId xmlns:a16="http://schemas.microsoft.com/office/drawing/2014/main" id="{E55A87AF-4870-904B-4BAB-76796D3D2F7A}"/>
                    </a:ext>
                  </a:extLst>
                </p:cNvPr>
                <p:cNvPicPr/>
                <p:nvPr/>
              </p:nvPicPr>
              <p:blipFill>
                <a:blip r:embed="rId338"/>
                <a:stretch>
                  <a:fillRect/>
                </a:stretch>
              </p:blipFill>
              <p:spPr>
                <a:xfrm>
                  <a:off x="10135047" y="3730124"/>
                  <a:ext cx="1504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38" name="Freihand 237">
                  <a:extLst>
                    <a:ext uri="{FF2B5EF4-FFF2-40B4-BE49-F238E27FC236}">
                      <a16:creationId xmlns:a16="http://schemas.microsoft.com/office/drawing/2014/main" id="{478D0425-2D7B-DC2C-E6DE-C8D87F0254A5}"/>
                    </a:ext>
                  </a:extLst>
                </p14:cNvPr>
                <p14:cNvContentPartPr/>
                <p14:nvPr/>
              </p14:nvContentPartPr>
              <p14:xfrm>
                <a:off x="10296327" y="3677564"/>
                <a:ext cx="143280" cy="147600"/>
              </p14:xfrm>
            </p:contentPart>
          </mc:Choice>
          <mc:Fallback>
            <p:pic>
              <p:nvPicPr>
                <p:cNvPr id="238" name="Freihand 237">
                  <a:extLst>
                    <a:ext uri="{FF2B5EF4-FFF2-40B4-BE49-F238E27FC236}">
                      <a16:creationId xmlns:a16="http://schemas.microsoft.com/office/drawing/2014/main" id="{478D0425-2D7B-DC2C-E6DE-C8D87F0254A5}"/>
                    </a:ext>
                  </a:extLst>
                </p:cNvPr>
                <p:cNvPicPr/>
                <p:nvPr/>
              </p:nvPicPr>
              <p:blipFill>
                <a:blip r:embed="rId340"/>
                <a:stretch>
                  <a:fillRect/>
                </a:stretch>
              </p:blipFill>
              <p:spPr>
                <a:xfrm>
                  <a:off x="10292007" y="3673244"/>
                  <a:ext cx="1519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39" name="Freihand 238">
                  <a:extLst>
                    <a:ext uri="{FF2B5EF4-FFF2-40B4-BE49-F238E27FC236}">
                      <a16:creationId xmlns:a16="http://schemas.microsoft.com/office/drawing/2014/main" id="{1E6D97D3-1AFC-929E-85F2-2F25A89DC322}"/>
                    </a:ext>
                  </a:extLst>
                </p14:cNvPr>
                <p14:cNvContentPartPr/>
                <p14:nvPr/>
              </p14:nvContentPartPr>
              <p14:xfrm>
                <a:off x="10523487" y="3617084"/>
                <a:ext cx="155880" cy="180720"/>
              </p14:xfrm>
            </p:contentPart>
          </mc:Choice>
          <mc:Fallback>
            <p:pic>
              <p:nvPicPr>
                <p:cNvPr id="239" name="Freihand 238">
                  <a:extLst>
                    <a:ext uri="{FF2B5EF4-FFF2-40B4-BE49-F238E27FC236}">
                      <a16:creationId xmlns:a16="http://schemas.microsoft.com/office/drawing/2014/main" id="{1E6D97D3-1AFC-929E-85F2-2F25A89DC322}"/>
                    </a:ext>
                  </a:extLst>
                </p:cNvPr>
                <p:cNvPicPr/>
                <p:nvPr/>
              </p:nvPicPr>
              <p:blipFill>
                <a:blip r:embed="rId342"/>
                <a:stretch>
                  <a:fillRect/>
                </a:stretch>
              </p:blipFill>
              <p:spPr>
                <a:xfrm>
                  <a:off x="10519167" y="3612764"/>
                  <a:ext cx="1645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40" name="Freihand 239">
                  <a:extLst>
                    <a:ext uri="{FF2B5EF4-FFF2-40B4-BE49-F238E27FC236}">
                      <a16:creationId xmlns:a16="http://schemas.microsoft.com/office/drawing/2014/main" id="{C2686CD4-895A-5190-CB1A-B32D61998FB4}"/>
                    </a:ext>
                  </a:extLst>
                </p14:cNvPr>
                <p14:cNvContentPartPr/>
                <p14:nvPr/>
              </p14:nvContentPartPr>
              <p14:xfrm>
                <a:off x="10599447" y="3733364"/>
                <a:ext cx="95400" cy="57240"/>
              </p14:xfrm>
            </p:contentPart>
          </mc:Choice>
          <mc:Fallback>
            <p:pic>
              <p:nvPicPr>
                <p:cNvPr id="240" name="Freihand 239">
                  <a:extLst>
                    <a:ext uri="{FF2B5EF4-FFF2-40B4-BE49-F238E27FC236}">
                      <a16:creationId xmlns:a16="http://schemas.microsoft.com/office/drawing/2014/main" id="{C2686CD4-895A-5190-CB1A-B32D61998FB4}"/>
                    </a:ext>
                  </a:extLst>
                </p:cNvPr>
                <p:cNvPicPr/>
                <p:nvPr/>
              </p:nvPicPr>
              <p:blipFill>
                <a:blip r:embed="rId344"/>
                <a:stretch>
                  <a:fillRect/>
                </a:stretch>
              </p:blipFill>
              <p:spPr>
                <a:xfrm>
                  <a:off x="10595127" y="3729044"/>
                  <a:ext cx="1040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41" name="Freihand 240">
                  <a:extLst>
                    <a:ext uri="{FF2B5EF4-FFF2-40B4-BE49-F238E27FC236}">
                      <a16:creationId xmlns:a16="http://schemas.microsoft.com/office/drawing/2014/main" id="{A5DFB905-708E-4CFB-54A6-2A4C60FBFA9B}"/>
                    </a:ext>
                  </a:extLst>
                </p14:cNvPr>
                <p14:cNvContentPartPr/>
                <p14:nvPr/>
              </p14:nvContentPartPr>
              <p14:xfrm>
                <a:off x="10673607" y="3683684"/>
                <a:ext cx="338400" cy="66240"/>
              </p14:xfrm>
            </p:contentPart>
          </mc:Choice>
          <mc:Fallback>
            <p:pic>
              <p:nvPicPr>
                <p:cNvPr id="241" name="Freihand 240">
                  <a:extLst>
                    <a:ext uri="{FF2B5EF4-FFF2-40B4-BE49-F238E27FC236}">
                      <a16:creationId xmlns:a16="http://schemas.microsoft.com/office/drawing/2014/main" id="{A5DFB905-708E-4CFB-54A6-2A4C60FBFA9B}"/>
                    </a:ext>
                  </a:extLst>
                </p:cNvPr>
                <p:cNvPicPr/>
                <p:nvPr/>
              </p:nvPicPr>
              <p:blipFill>
                <a:blip r:embed="rId346"/>
                <a:stretch>
                  <a:fillRect/>
                </a:stretch>
              </p:blipFill>
              <p:spPr>
                <a:xfrm>
                  <a:off x="10669287" y="3679364"/>
                  <a:ext cx="3470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42" name="Freihand 241">
                  <a:extLst>
                    <a:ext uri="{FF2B5EF4-FFF2-40B4-BE49-F238E27FC236}">
                      <a16:creationId xmlns:a16="http://schemas.microsoft.com/office/drawing/2014/main" id="{E904F85B-0E6E-83D4-EB76-9B280F981FB2}"/>
                    </a:ext>
                  </a:extLst>
                </p14:cNvPr>
                <p14:cNvContentPartPr/>
                <p14:nvPr/>
              </p14:nvContentPartPr>
              <p14:xfrm>
                <a:off x="11060247" y="3667844"/>
                <a:ext cx="187200" cy="36360"/>
              </p14:xfrm>
            </p:contentPart>
          </mc:Choice>
          <mc:Fallback>
            <p:pic>
              <p:nvPicPr>
                <p:cNvPr id="242" name="Freihand 241">
                  <a:extLst>
                    <a:ext uri="{FF2B5EF4-FFF2-40B4-BE49-F238E27FC236}">
                      <a16:creationId xmlns:a16="http://schemas.microsoft.com/office/drawing/2014/main" id="{E904F85B-0E6E-83D4-EB76-9B280F981FB2}"/>
                    </a:ext>
                  </a:extLst>
                </p:cNvPr>
                <p:cNvPicPr/>
                <p:nvPr/>
              </p:nvPicPr>
              <p:blipFill>
                <a:blip r:embed="rId348"/>
                <a:stretch>
                  <a:fillRect/>
                </a:stretch>
              </p:blipFill>
              <p:spPr>
                <a:xfrm>
                  <a:off x="11055927" y="3663524"/>
                  <a:ext cx="1958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43" name="Freihand 242">
                  <a:extLst>
                    <a:ext uri="{FF2B5EF4-FFF2-40B4-BE49-F238E27FC236}">
                      <a16:creationId xmlns:a16="http://schemas.microsoft.com/office/drawing/2014/main" id="{2910353B-133D-233A-ADC3-738812E1A51A}"/>
                    </a:ext>
                  </a:extLst>
                </p14:cNvPr>
                <p14:cNvContentPartPr/>
                <p14:nvPr/>
              </p14:nvContentPartPr>
              <p14:xfrm>
                <a:off x="11327007" y="3624644"/>
                <a:ext cx="188640" cy="81000"/>
              </p14:xfrm>
            </p:contentPart>
          </mc:Choice>
          <mc:Fallback>
            <p:pic>
              <p:nvPicPr>
                <p:cNvPr id="243" name="Freihand 242">
                  <a:extLst>
                    <a:ext uri="{FF2B5EF4-FFF2-40B4-BE49-F238E27FC236}">
                      <a16:creationId xmlns:a16="http://schemas.microsoft.com/office/drawing/2014/main" id="{2910353B-133D-233A-ADC3-738812E1A51A}"/>
                    </a:ext>
                  </a:extLst>
                </p:cNvPr>
                <p:cNvPicPr/>
                <p:nvPr/>
              </p:nvPicPr>
              <p:blipFill>
                <a:blip r:embed="rId350"/>
                <a:stretch>
                  <a:fillRect/>
                </a:stretch>
              </p:blipFill>
              <p:spPr>
                <a:xfrm>
                  <a:off x="11322687" y="3620324"/>
                  <a:ext cx="1972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44" name="Freihand 243">
                  <a:extLst>
                    <a:ext uri="{FF2B5EF4-FFF2-40B4-BE49-F238E27FC236}">
                      <a16:creationId xmlns:a16="http://schemas.microsoft.com/office/drawing/2014/main" id="{7EF496F0-3BCD-D72B-D1C6-2AA0FFB3D3CC}"/>
                    </a:ext>
                  </a:extLst>
                </p14:cNvPr>
                <p14:cNvContentPartPr/>
                <p14:nvPr/>
              </p14:nvContentPartPr>
              <p14:xfrm>
                <a:off x="10686207" y="3928844"/>
                <a:ext cx="182520" cy="159120"/>
              </p14:xfrm>
            </p:contentPart>
          </mc:Choice>
          <mc:Fallback>
            <p:pic>
              <p:nvPicPr>
                <p:cNvPr id="244" name="Freihand 243">
                  <a:extLst>
                    <a:ext uri="{FF2B5EF4-FFF2-40B4-BE49-F238E27FC236}">
                      <a16:creationId xmlns:a16="http://schemas.microsoft.com/office/drawing/2014/main" id="{7EF496F0-3BCD-D72B-D1C6-2AA0FFB3D3CC}"/>
                    </a:ext>
                  </a:extLst>
                </p:cNvPr>
                <p:cNvPicPr/>
                <p:nvPr/>
              </p:nvPicPr>
              <p:blipFill>
                <a:blip r:embed="rId352"/>
                <a:stretch>
                  <a:fillRect/>
                </a:stretch>
              </p:blipFill>
              <p:spPr>
                <a:xfrm>
                  <a:off x="10681887" y="3924524"/>
                  <a:ext cx="1911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45" name="Freihand 244">
                  <a:extLst>
                    <a:ext uri="{FF2B5EF4-FFF2-40B4-BE49-F238E27FC236}">
                      <a16:creationId xmlns:a16="http://schemas.microsoft.com/office/drawing/2014/main" id="{679B9FDF-CD41-47BD-3F22-7E883706FCEB}"/>
                    </a:ext>
                  </a:extLst>
                </p14:cNvPr>
                <p14:cNvContentPartPr/>
                <p14:nvPr/>
              </p14:nvContentPartPr>
              <p14:xfrm>
                <a:off x="10960167" y="3821564"/>
                <a:ext cx="93240" cy="235440"/>
              </p14:xfrm>
            </p:contentPart>
          </mc:Choice>
          <mc:Fallback>
            <p:pic>
              <p:nvPicPr>
                <p:cNvPr id="245" name="Freihand 244">
                  <a:extLst>
                    <a:ext uri="{FF2B5EF4-FFF2-40B4-BE49-F238E27FC236}">
                      <a16:creationId xmlns:a16="http://schemas.microsoft.com/office/drawing/2014/main" id="{679B9FDF-CD41-47BD-3F22-7E883706FCEB}"/>
                    </a:ext>
                  </a:extLst>
                </p:cNvPr>
                <p:cNvPicPr/>
                <p:nvPr/>
              </p:nvPicPr>
              <p:blipFill>
                <a:blip r:embed="rId354"/>
                <a:stretch>
                  <a:fillRect/>
                </a:stretch>
              </p:blipFill>
              <p:spPr>
                <a:xfrm>
                  <a:off x="10955847" y="3817244"/>
                  <a:ext cx="10188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46" name="Freihand 245">
                  <a:extLst>
                    <a:ext uri="{FF2B5EF4-FFF2-40B4-BE49-F238E27FC236}">
                      <a16:creationId xmlns:a16="http://schemas.microsoft.com/office/drawing/2014/main" id="{E39A04F3-E032-D654-BAF3-128D7BEC7E7B}"/>
                    </a:ext>
                  </a:extLst>
                </p14:cNvPr>
                <p14:cNvContentPartPr/>
                <p14:nvPr/>
              </p14:nvContentPartPr>
              <p14:xfrm>
                <a:off x="11166447" y="3880964"/>
                <a:ext cx="100800" cy="216000"/>
              </p14:xfrm>
            </p:contentPart>
          </mc:Choice>
          <mc:Fallback>
            <p:pic>
              <p:nvPicPr>
                <p:cNvPr id="246" name="Freihand 245">
                  <a:extLst>
                    <a:ext uri="{FF2B5EF4-FFF2-40B4-BE49-F238E27FC236}">
                      <a16:creationId xmlns:a16="http://schemas.microsoft.com/office/drawing/2014/main" id="{E39A04F3-E032-D654-BAF3-128D7BEC7E7B}"/>
                    </a:ext>
                  </a:extLst>
                </p:cNvPr>
                <p:cNvPicPr/>
                <p:nvPr/>
              </p:nvPicPr>
              <p:blipFill>
                <a:blip r:embed="rId356"/>
                <a:stretch>
                  <a:fillRect/>
                </a:stretch>
              </p:blipFill>
              <p:spPr>
                <a:xfrm>
                  <a:off x="11162127" y="3876644"/>
                  <a:ext cx="10944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47" name="Freihand 246">
                  <a:extLst>
                    <a:ext uri="{FF2B5EF4-FFF2-40B4-BE49-F238E27FC236}">
                      <a16:creationId xmlns:a16="http://schemas.microsoft.com/office/drawing/2014/main" id="{FB5BDE45-0046-A0D6-08C2-D1F21FEBF0DA}"/>
                    </a:ext>
                  </a:extLst>
                </p14:cNvPr>
                <p14:cNvContentPartPr/>
                <p14:nvPr/>
              </p14:nvContentPartPr>
              <p14:xfrm>
                <a:off x="10870527" y="3795284"/>
                <a:ext cx="104760" cy="94680"/>
              </p14:xfrm>
            </p:contentPart>
          </mc:Choice>
          <mc:Fallback>
            <p:pic>
              <p:nvPicPr>
                <p:cNvPr id="247" name="Freihand 246">
                  <a:extLst>
                    <a:ext uri="{FF2B5EF4-FFF2-40B4-BE49-F238E27FC236}">
                      <a16:creationId xmlns:a16="http://schemas.microsoft.com/office/drawing/2014/main" id="{FB5BDE45-0046-A0D6-08C2-D1F21FEBF0DA}"/>
                    </a:ext>
                  </a:extLst>
                </p:cNvPr>
                <p:cNvPicPr/>
                <p:nvPr/>
              </p:nvPicPr>
              <p:blipFill>
                <a:blip r:embed="rId358"/>
                <a:stretch>
                  <a:fillRect/>
                </a:stretch>
              </p:blipFill>
              <p:spPr>
                <a:xfrm>
                  <a:off x="10866207" y="3790964"/>
                  <a:ext cx="1134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49" name="Freihand 248">
                  <a:extLst>
                    <a:ext uri="{FF2B5EF4-FFF2-40B4-BE49-F238E27FC236}">
                      <a16:creationId xmlns:a16="http://schemas.microsoft.com/office/drawing/2014/main" id="{5BC5D2CA-8D0C-999D-C331-26095DD3786B}"/>
                    </a:ext>
                  </a:extLst>
                </p14:cNvPr>
                <p14:cNvContentPartPr/>
                <p14:nvPr/>
              </p14:nvContentPartPr>
              <p14:xfrm>
                <a:off x="10901487" y="3858284"/>
                <a:ext cx="119160" cy="68040"/>
              </p14:xfrm>
            </p:contentPart>
          </mc:Choice>
          <mc:Fallback>
            <p:pic>
              <p:nvPicPr>
                <p:cNvPr id="249" name="Freihand 248">
                  <a:extLst>
                    <a:ext uri="{FF2B5EF4-FFF2-40B4-BE49-F238E27FC236}">
                      <a16:creationId xmlns:a16="http://schemas.microsoft.com/office/drawing/2014/main" id="{5BC5D2CA-8D0C-999D-C331-26095DD3786B}"/>
                    </a:ext>
                  </a:extLst>
                </p:cNvPr>
                <p:cNvPicPr/>
                <p:nvPr/>
              </p:nvPicPr>
              <p:blipFill>
                <a:blip r:embed="rId360"/>
                <a:stretch>
                  <a:fillRect/>
                </a:stretch>
              </p:blipFill>
              <p:spPr>
                <a:xfrm>
                  <a:off x="10897167" y="3853964"/>
                  <a:ext cx="1278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50" name="Freihand 249">
                  <a:extLst>
                    <a:ext uri="{FF2B5EF4-FFF2-40B4-BE49-F238E27FC236}">
                      <a16:creationId xmlns:a16="http://schemas.microsoft.com/office/drawing/2014/main" id="{2E566662-24B8-3A63-767F-3AA2FCD7EDF0}"/>
                    </a:ext>
                  </a:extLst>
                </p14:cNvPr>
                <p14:cNvContentPartPr/>
                <p14:nvPr/>
              </p14:nvContentPartPr>
              <p14:xfrm>
                <a:off x="11296767" y="3909044"/>
                <a:ext cx="130320" cy="118440"/>
              </p14:xfrm>
            </p:contentPart>
          </mc:Choice>
          <mc:Fallback>
            <p:pic>
              <p:nvPicPr>
                <p:cNvPr id="250" name="Freihand 249">
                  <a:extLst>
                    <a:ext uri="{FF2B5EF4-FFF2-40B4-BE49-F238E27FC236}">
                      <a16:creationId xmlns:a16="http://schemas.microsoft.com/office/drawing/2014/main" id="{2E566662-24B8-3A63-767F-3AA2FCD7EDF0}"/>
                    </a:ext>
                  </a:extLst>
                </p:cNvPr>
                <p:cNvPicPr/>
                <p:nvPr/>
              </p:nvPicPr>
              <p:blipFill>
                <a:blip r:embed="rId362"/>
                <a:stretch>
                  <a:fillRect/>
                </a:stretch>
              </p:blipFill>
              <p:spPr>
                <a:xfrm>
                  <a:off x="11292447" y="3904724"/>
                  <a:ext cx="1389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51" name="Freihand 250">
                  <a:extLst>
                    <a:ext uri="{FF2B5EF4-FFF2-40B4-BE49-F238E27FC236}">
                      <a16:creationId xmlns:a16="http://schemas.microsoft.com/office/drawing/2014/main" id="{5D8FB044-1457-13AF-2058-B63F45A5D98B}"/>
                    </a:ext>
                  </a:extLst>
                </p14:cNvPr>
                <p14:cNvContentPartPr/>
                <p14:nvPr/>
              </p14:nvContentPartPr>
              <p14:xfrm>
                <a:off x="11411607" y="3787724"/>
                <a:ext cx="104040" cy="287280"/>
              </p14:xfrm>
            </p:contentPart>
          </mc:Choice>
          <mc:Fallback>
            <p:pic>
              <p:nvPicPr>
                <p:cNvPr id="251" name="Freihand 250">
                  <a:extLst>
                    <a:ext uri="{FF2B5EF4-FFF2-40B4-BE49-F238E27FC236}">
                      <a16:creationId xmlns:a16="http://schemas.microsoft.com/office/drawing/2014/main" id="{5D8FB044-1457-13AF-2058-B63F45A5D98B}"/>
                    </a:ext>
                  </a:extLst>
                </p:cNvPr>
                <p:cNvPicPr/>
                <p:nvPr/>
              </p:nvPicPr>
              <p:blipFill>
                <a:blip r:embed="rId364"/>
                <a:stretch>
                  <a:fillRect/>
                </a:stretch>
              </p:blipFill>
              <p:spPr>
                <a:xfrm>
                  <a:off x="11407287" y="3783404"/>
                  <a:ext cx="112680" cy="295920"/>
                </a:xfrm>
                <a:prstGeom prst="rect">
                  <a:avLst/>
                </a:prstGeom>
              </p:spPr>
            </p:pic>
          </mc:Fallback>
        </mc:AlternateContent>
      </p:grpSp>
      <p:grpSp>
        <p:nvGrpSpPr>
          <p:cNvPr id="261" name="Gruppieren 260">
            <a:extLst>
              <a:ext uri="{FF2B5EF4-FFF2-40B4-BE49-F238E27FC236}">
                <a16:creationId xmlns:a16="http://schemas.microsoft.com/office/drawing/2014/main" id="{A7005B08-2D93-BBB7-C0C2-51B9BAE009A8}"/>
              </a:ext>
            </a:extLst>
          </p:cNvPr>
          <p:cNvGrpSpPr/>
          <p:nvPr/>
        </p:nvGrpSpPr>
        <p:grpSpPr>
          <a:xfrm>
            <a:off x="6366567" y="3489644"/>
            <a:ext cx="2047320" cy="938880"/>
            <a:chOff x="6366567" y="3489644"/>
            <a:chExt cx="2047320" cy="938880"/>
          </a:xfrm>
        </p:grpSpPr>
        <mc:AlternateContent xmlns:mc="http://schemas.openxmlformats.org/markup-compatibility/2006">
          <mc:Choice xmlns:p14="http://schemas.microsoft.com/office/powerpoint/2010/main" Requires="p14">
            <p:contentPart p14:bwMode="auto" r:id="rId365">
              <p14:nvContentPartPr>
                <p14:cNvPr id="253" name="Freihand 252">
                  <a:extLst>
                    <a:ext uri="{FF2B5EF4-FFF2-40B4-BE49-F238E27FC236}">
                      <a16:creationId xmlns:a16="http://schemas.microsoft.com/office/drawing/2014/main" id="{E7F4A160-3D32-A34B-F1E4-990E599206BB}"/>
                    </a:ext>
                  </a:extLst>
                </p14:cNvPr>
                <p14:cNvContentPartPr/>
                <p14:nvPr/>
              </p14:nvContentPartPr>
              <p14:xfrm>
                <a:off x="7223367" y="3489644"/>
                <a:ext cx="1190520" cy="464400"/>
              </p14:xfrm>
            </p:contentPart>
          </mc:Choice>
          <mc:Fallback>
            <p:pic>
              <p:nvPicPr>
                <p:cNvPr id="253" name="Freihand 252">
                  <a:extLst>
                    <a:ext uri="{FF2B5EF4-FFF2-40B4-BE49-F238E27FC236}">
                      <a16:creationId xmlns:a16="http://schemas.microsoft.com/office/drawing/2014/main" id="{E7F4A160-3D32-A34B-F1E4-990E599206BB}"/>
                    </a:ext>
                  </a:extLst>
                </p:cNvPr>
                <p:cNvPicPr/>
                <p:nvPr/>
              </p:nvPicPr>
              <p:blipFill>
                <a:blip r:embed="rId366"/>
                <a:stretch>
                  <a:fillRect/>
                </a:stretch>
              </p:blipFill>
              <p:spPr>
                <a:xfrm>
                  <a:off x="7219047" y="3485324"/>
                  <a:ext cx="1199160" cy="4730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54" name="Freihand 253">
                  <a:extLst>
                    <a:ext uri="{FF2B5EF4-FFF2-40B4-BE49-F238E27FC236}">
                      <a16:creationId xmlns:a16="http://schemas.microsoft.com/office/drawing/2014/main" id="{4DE3294C-C574-5D14-5E1C-47F0EAD5FFE3}"/>
                    </a:ext>
                  </a:extLst>
                </p14:cNvPr>
                <p14:cNvContentPartPr/>
                <p14:nvPr/>
              </p14:nvContentPartPr>
              <p14:xfrm>
                <a:off x="7088367" y="3769004"/>
                <a:ext cx="363240" cy="365760"/>
              </p14:xfrm>
            </p:contentPart>
          </mc:Choice>
          <mc:Fallback>
            <p:pic>
              <p:nvPicPr>
                <p:cNvPr id="254" name="Freihand 253">
                  <a:extLst>
                    <a:ext uri="{FF2B5EF4-FFF2-40B4-BE49-F238E27FC236}">
                      <a16:creationId xmlns:a16="http://schemas.microsoft.com/office/drawing/2014/main" id="{4DE3294C-C574-5D14-5E1C-47F0EAD5FFE3}"/>
                    </a:ext>
                  </a:extLst>
                </p:cNvPr>
                <p:cNvPicPr/>
                <p:nvPr/>
              </p:nvPicPr>
              <p:blipFill>
                <a:blip r:embed="rId368"/>
                <a:stretch>
                  <a:fillRect/>
                </a:stretch>
              </p:blipFill>
              <p:spPr>
                <a:xfrm>
                  <a:off x="7084047" y="3764684"/>
                  <a:ext cx="371880" cy="37440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56" name="Freihand 255">
                  <a:extLst>
                    <a:ext uri="{FF2B5EF4-FFF2-40B4-BE49-F238E27FC236}">
                      <a16:creationId xmlns:a16="http://schemas.microsoft.com/office/drawing/2014/main" id="{C2ABE720-4A5F-5F28-91BB-1B76FF1FB4C1}"/>
                    </a:ext>
                  </a:extLst>
                </p14:cNvPr>
                <p14:cNvContentPartPr/>
                <p14:nvPr/>
              </p14:nvContentPartPr>
              <p14:xfrm>
                <a:off x="6488247" y="4225484"/>
                <a:ext cx="14760" cy="203040"/>
              </p14:xfrm>
            </p:contentPart>
          </mc:Choice>
          <mc:Fallback>
            <p:pic>
              <p:nvPicPr>
                <p:cNvPr id="256" name="Freihand 255">
                  <a:extLst>
                    <a:ext uri="{FF2B5EF4-FFF2-40B4-BE49-F238E27FC236}">
                      <a16:creationId xmlns:a16="http://schemas.microsoft.com/office/drawing/2014/main" id="{C2ABE720-4A5F-5F28-91BB-1B76FF1FB4C1}"/>
                    </a:ext>
                  </a:extLst>
                </p:cNvPr>
                <p:cNvPicPr/>
                <p:nvPr/>
              </p:nvPicPr>
              <p:blipFill>
                <a:blip r:embed="rId370"/>
                <a:stretch>
                  <a:fillRect/>
                </a:stretch>
              </p:blipFill>
              <p:spPr>
                <a:xfrm>
                  <a:off x="6483927" y="4221164"/>
                  <a:ext cx="234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57" name="Freihand 256">
                  <a:extLst>
                    <a:ext uri="{FF2B5EF4-FFF2-40B4-BE49-F238E27FC236}">
                      <a16:creationId xmlns:a16="http://schemas.microsoft.com/office/drawing/2014/main" id="{A9A36F1F-877A-826C-5A8B-B051BEE26207}"/>
                    </a:ext>
                  </a:extLst>
                </p14:cNvPr>
                <p14:cNvContentPartPr/>
                <p14:nvPr/>
              </p14:nvContentPartPr>
              <p14:xfrm>
                <a:off x="6366567" y="4247444"/>
                <a:ext cx="229320" cy="174240"/>
              </p14:xfrm>
            </p:contentPart>
          </mc:Choice>
          <mc:Fallback>
            <p:pic>
              <p:nvPicPr>
                <p:cNvPr id="257" name="Freihand 256">
                  <a:extLst>
                    <a:ext uri="{FF2B5EF4-FFF2-40B4-BE49-F238E27FC236}">
                      <a16:creationId xmlns:a16="http://schemas.microsoft.com/office/drawing/2014/main" id="{A9A36F1F-877A-826C-5A8B-B051BEE26207}"/>
                    </a:ext>
                  </a:extLst>
                </p:cNvPr>
                <p:cNvPicPr/>
                <p:nvPr/>
              </p:nvPicPr>
              <p:blipFill>
                <a:blip r:embed="rId372"/>
                <a:stretch>
                  <a:fillRect/>
                </a:stretch>
              </p:blipFill>
              <p:spPr>
                <a:xfrm>
                  <a:off x="6362247" y="4243124"/>
                  <a:ext cx="2379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58" name="Freihand 257">
                  <a:extLst>
                    <a:ext uri="{FF2B5EF4-FFF2-40B4-BE49-F238E27FC236}">
                      <a16:creationId xmlns:a16="http://schemas.microsoft.com/office/drawing/2014/main" id="{56B97458-59A5-8167-B995-14DE86FA1F12}"/>
                    </a:ext>
                  </a:extLst>
                </p14:cNvPr>
                <p14:cNvContentPartPr/>
                <p14:nvPr/>
              </p14:nvContentPartPr>
              <p14:xfrm>
                <a:off x="6627927" y="4280924"/>
                <a:ext cx="32760" cy="104040"/>
              </p14:xfrm>
            </p:contentPart>
          </mc:Choice>
          <mc:Fallback>
            <p:pic>
              <p:nvPicPr>
                <p:cNvPr id="258" name="Freihand 257">
                  <a:extLst>
                    <a:ext uri="{FF2B5EF4-FFF2-40B4-BE49-F238E27FC236}">
                      <a16:creationId xmlns:a16="http://schemas.microsoft.com/office/drawing/2014/main" id="{56B97458-59A5-8167-B995-14DE86FA1F12}"/>
                    </a:ext>
                  </a:extLst>
                </p:cNvPr>
                <p:cNvPicPr/>
                <p:nvPr/>
              </p:nvPicPr>
              <p:blipFill>
                <a:blip r:embed="rId374"/>
                <a:stretch>
                  <a:fillRect/>
                </a:stretch>
              </p:blipFill>
              <p:spPr>
                <a:xfrm>
                  <a:off x="6623607" y="4276604"/>
                  <a:ext cx="414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59" name="Freihand 258">
                  <a:extLst>
                    <a:ext uri="{FF2B5EF4-FFF2-40B4-BE49-F238E27FC236}">
                      <a16:creationId xmlns:a16="http://schemas.microsoft.com/office/drawing/2014/main" id="{780F5F63-2861-8F28-AB63-D6AB88A8D1A4}"/>
                    </a:ext>
                  </a:extLst>
                </p14:cNvPr>
                <p14:cNvContentPartPr/>
                <p14:nvPr/>
              </p14:nvContentPartPr>
              <p14:xfrm>
                <a:off x="6704247" y="4184444"/>
                <a:ext cx="237960" cy="206280"/>
              </p14:xfrm>
            </p:contentPart>
          </mc:Choice>
          <mc:Fallback>
            <p:pic>
              <p:nvPicPr>
                <p:cNvPr id="259" name="Freihand 258">
                  <a:extLst>
                    <a:ext uri="{FF2B5EF4-FFF2-40B4-BE49-F238E27FC236}">
                      <a16:creationId xmlns:a16="http://schemas.microsoft.com/office/drawing/2014/main" id="{780F5F63-2861-8F28-AB63-D6AB88A8D1A4}"/>
                    </a:ext>
                  </a:extLst>
                </p:cNvPr>
                <p:cNvPicPr/>
                <p:nvPr/>
              </p:nvPicPr>
              <p:blipFill>
                <a:blip r:embed="rId376"/>
                <a:stretch>
                  <a:fillRect/>
                </a:stretch>
              </p:blipFill>
              <p:spPr>
                <a:xfrm>
                  <a:off x="6699927" y="4180124"/>
                  <a:ext cx="2466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60" name="Freihand 259">
                  <a:extLst>
                    <a:ext uri="{FF2B5EF4-FFF2-40B4-BE49-F238E27FC236}">
                      <a16:creationId xmlns:a16="http://schemas.microsoft.com/office/drawing/2014/main" id="{F760C4E4-FBA3-3AD1-9732-9C64FB468DAA}"/>
                    </a:ext>
                  </a:extLst>
                </p14:cNvPr>
                <p14:cNvContentPartPr/>
                <p14:nvPr/>
              </p14:nvContentPartPr>
              <p14:xfrm>
                <a:off x="7002327" y="4284164"/>
                <a:ext cx="82440" cy="76320"/>
              </p14:xfrm>
            </p:contentPart>
          </mc:Choice>
          <mc:Fallback>
            <p:pic>
              <p:nvPicPr>
                <p:cNvPr id="260" name="Freihand 259">
                  <a:extLst>
                    <a:ext uri="{FF2B5EF4-FFF2-40B4-BE49-F238E27FC236}">
                      <a16:creationId xmlns:a16="http://schemas.microsoft.com/office/drawing/2014/main" id="{F760C4E4-FBA3-3AD1-9732-9C64FB468DAA}"/>
                    </a:ext>
                  </a:extLst>
                </p:cNvPr>
                <p:cNvPicPr/>
                <p:nvPr/>
              </p:nvPicPr>
              <p:blipFill>
                <a:blip r:embed="rId378"/>
                <a:stretch>
                  <a:fillRect/>
                </a:stretch>
              </p:blipFill>
              <p:spPr>
                <a:xfrm>
                  <a:off x="6998007" y="4279844"/>
                  <a:ext cx="91080" cy="84960"/>
                </a:xfrm>
                <a:prstGeom prst="rect">
                  <a:avLst/>
                </a:prstGeom>
              </p:spPr>
            </p:pic>
          </mc:Fallback>
        </mc:AlternateContent>
      </p:grpSp>
      <p:grpSp>
        <p:nvGrpSpPr>
          <p:cNvPr id="268" name="Gruppieren 267">
            <a:extLst>
              <a:ext uri="{FF2B5EF4-FFF2-40B4-BE49-F238E27FC236}">
                <a16:creationId xmlns:a16="http://schemas.microsoft.com/office/drawing/2014/main" id="{26E6C8BC-61C7-4F2E-32D0-165D39EAC0B7}"/>
              </a:ext>
            </a:extLst>
          </p:cNvPr>
          <p:cNvGrpSpPr/>
          <p:nvPr/>
        </p:nvGrpSpPr>
        <p:grpSpPr>
          <a:xfrm>
            <a:off x="7328487" y="4069964"/>
            <a:ext cx="899640" cy="381960"/>
            <a:chOff x="7328487" y="4069964"/>
            <a:chExt cx="899640" cy="381960"/>
          </a:xfrm>
        </p:grpSpPr>
        <mc:AlternateContent xmlns:mc="http://schemas.openxmlformats.org/markup-compatibility/2006">
          <mc:Choice xmlns:p14="http://schemas.microsoft.com/office/powerpoint/2010/main" Requires="p14">
            <p:contentPart p14:bwMode="auto" r:id="rId379">
              <p14:nvContentPartPr>
                <p14:cNvPr id="262" name="Freihand 261">
                  <a:extLst>
                    <a:ext uri="{FF2B5EF4-FFF2-40B4-BE49-F238E27FC236}">
                      <a16:creationId xmlns:a16="http://schemas.microsoft.com/office/drawing/2014/main" id="{0896F167-57E0-D01F-5227-63F24A11CAD5}"/>
                    </a:ext>
                  </a:extLst>
                </p14:cNvPr>
                <p14:cNvContentPartPr/>
                <p14:nvPr/>
              </p14:nvContentPartPr>
              <p14:xfrm>
                <a:off x="7328487" y="4166804"/>
                <a:ext cx="178560" cy="187200"/>
              </p14:xfrm>
            </p:contentPart>
          </mc:Choice>
          <mc:Fallback>
            <p:pic>
              <p:nvPicPr>
                <p:cNvPr id="262" name="Freihand 261">
                  <a:extLst>
                    <a:ext uri="{FF2B5EF4-FFF2-40B4-BE49-F238E27FC236}">
                      <a16:creationId xmlns:a16="http://schemas.microsoft.com/office/drawing/2014/main" id="{0896F167-57E0-D01F-5227-63F24A11CAD5}"/>
                    </a:ext>
                  </a:extLst>
                </p:cNvPr>
                <p:cNvPicPr/>
                <p:nvPr/>
              </p:nvPicPr>
              <p:blipFill>
                <a:blip r:embed="rId380"/>
                <a:stretch>
                  <a:fillRect/>
                </a:stretch>
              </p:blipFill>
              <p:spPr>
                <a:xfrm>
                  <a:off x="7324167" y="4162484"/>
                  <a:ext cx="1872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63" name="Freihand 262">
                  <a:extLst>
                    <a:ext uri="{FF2B5EF4-FFF2-40B4-BE49-F238E27FC236}">
                      <a16:creationId xmlns:a16="http://schemas.microsoft.com/office/drawing/2014/main" id="{F103A132-6D0A-39DA-834B-E31D7D577815}"/>
                    </a:ext>
                  </a:extLst>
                </p14:cNvPr>
                <p14:cNvContentPartPr/>
                <p14:nvPr/>
              </p14:nvContentPartPr>
              <p14:xfrm>
                <a:off x="7520007" y="4154924"/>
                <a:ext cx="88560" cy="203760"/>
              </p14:xfrm>
            </p:contentPart>
          </mc:Choice>
          <mc:Fallback>
            <p:pic>
              <p:nvPicPr>
                <p:cNvPr id="263" name="Freihand 262">
                  <a:extLst>
                    <a:ext uri="{FF2B5EF4-FFF2-40B4-BE49-F238E27FC236}">
                      <a16:creationId xmlns:a16="http://schemas.microsoft.com/office/drawing/2014/main" id="{F103A132-6D0A-39DA-834B-E31D7D577815}"/>
                    </a:ext>
                  </a:extLst>
                </p:cNvPr>
                <p:cNvPicPr/>
                <p:nvPr/>
              </p:nvPicPr>
              <p:blipFill>
                <a:blip r:embed="rId382"/>
                <a:stretch>
                  <a:fillRect/>
                </a:stretch>
              </p:blipFill>
              <p:spPr>
                <a:xfrm>
                  <a:off x="7515687" y="4150604"/>
                  <a:ext cx="972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64" name="Freihand 263">
                  <a:extLst>
                    <a:ext uri="{FF2B5EF4-FFF2-40B4-BE49-F238E27FC236}">
                      <a16:creationId xmlns:a16="http://schemas.microsoft.com/office/drawing/2014/main" id="{74156246-12E0-83E4-F192-DC5C51A388E1}"/>
                    </a:ext>
                  </a:extLst>
                </p14:cNvPr>
                <p14:cNvContentPartPr/>
                <p14:nvPr/>
              </p14:nvContentPartPr>
              <p14:xfrm>
                <a:off x="7617927" y="4244204"/>
                <a:ext cx="138960" cy="108720"/>
              </p14:xfrm>
            </p:contentPart>
          </mc:Choice>
          <mc:Fallback>
            <p:pic>
              <p:nvPicPr>
                <p:cNvPr id="264" name="Freihand 263">
                  <a:extLst>
                    <a:ext uri="{FF2B5EF4-FFF2-40B4-BE49-F238E27FC236}">
                      <a16:creationId xmlns:a16="http://schemas.microsoft.com/office/drawing/2014/main" id="{74156246-12E0-83E4-F192-DC5C51A388E1}"/>
                    </a:ext>
                  </a:extLst>
                </p:cNvPr>
                <p:cNvPicPr/>
                <p:nvPr/>
              </p:nvPicPr>
              <p:blipFill>
                <a:blip r:embed="rId384"/>
                <a:stretch>
                  <a:fillRect/>
                </a:stretch>
              </p:blipFill>
              <p:spPr>
                <a:xfrm>
                  <a:off x="7613607" y="4239884"/>
                  <a:ext cx="1476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65" name="Freihand 264">
                  <a:extLst>
                    <a:ext uri="{FF2B5EF4-FFF2-40B4-BE49-F238E27FC236}">
                      <a16:creationId xmlns:a16="http://schemas.microsoft.com/office/drawing/2014/main" id="{5CCC60C1-5F24-EAD5-914B-BB6C75C3567D}"/>
                    </a:ext>
                  </a:extLst>
                </p14:cNvPr>
                <p14:cNvContentPartPr/>
                <p14:nvPr/>
              </p14:nvContentPartPr>
              <p14:xfrm>
                <a:off x="7809087" y="4107044"/>
                <a:ext cx="116640" cy="204840"/>
              </p14:xfrm>
            </p:contentPart>
          </mc:Choice>
          <mc:Fallback>
            <p:pic>
              <p:nvPicPr>
                <p:cNvPr id="265" name="Freihand 264">
                  <a:extLst>
                    <a:ext uri="{FF2B5EF4-FFF2-40B4-BE49-F238E27FC236}">
                      <a16:creationId xmlns:a16="http://schemas.microsoft.com/office/drawing/2014/main" id="{5CCC60C1-5F24-EAD5-914B-BB6C75C3567D}"/>
                    </a:ext>
                  </a:extLst>
                </p:cNvPr>
                <p:cNvPicPr/>
                <p:nvPr/>
              </p:nvPicPr>
              <p:blipFill>
                <a:blip r:embed="rId386"/>
                <a:stretch>
                  <a:fillRect/>
                </a:stretch>
              </p:blipFill>
              <p:spPr>
                <a:xfrm>
                  <a:off x="7804767" y="4102724"/>
                  <a:ext cx="12528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66" name="Freihand 265">
                  <a:extLst>
                    <a:ext uri="{FF2B5EF4-FFF2-40B4-BE49-F238E27FC236}">
                      <a16:creationId xmlns:a16="http://schemas.microsoft.com/office/drawing/2014/main" id="{FA455072-7381-94E0-BBD7-512AC488BC4E}"/>
                    </a:ext>
                  </a:extLst>
                </p14:cNvPr>
                <p14:cNvContentPartPr/>
                <p14:nvPr/>
              </p14:nvContentPartPr>
              <p14:xfrm>
                <a:off x="7928967" y="4198124"/>
                <a:ext cx="299160" cy="253800"/>
              </p14:xfrm>
            </p:contentPart>
          </mc:Choice>
          <mc:Fallback>
            <p:pic>
              <p:nvPicPr>
                <p:cNvPr id="266" name="Freihand 265">
                  <a:extLst>
                    <a:ext uri="{FF2B5EF4-FFF2-40B4-BE49-F238E27FC236}">
                      <a16:creationId xmlns:a16="http://schemas.microsoft.com/office/drawing/2014/main" id="{FA455072-7381-94E0-BBD7-512AC488BC4E}"/>
                    </a:ext>
                  </a:extLst>
                </p:cNvPr>
                <p:cNvPicPr/>
                <p:nvPr/>
              </p:nvPicPr>
              <p:blipFill>
                <a:blip r:embed="rId388"/>
                <a:stretch>
                  <a:fillRect/>
                </a:stretch>
              </p:blipFill>
              <p:spPr>
                <a:xfrm>
                  <a:off x="7924647" y="4193804"/>
                  <a:ext cx="30780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67" name="Freihand 266">
                  <a:extLst>
                    <a:ext uri="{FF2B5EF4-FFF2-40B4-BE49-F238E27FC236}">
                      <a16:creationId xmlns:a16="http://schemas.microsoft.com/office/drawing/2014/main" id="{AD68DBA5-30DF-CDDB-800C-F4864F75ECF4}"/>
                    </a:ext>
                  </a:extLst>
                </p14:cNvPr>
                <p14:cNvContentPartPr/>
                <p14:nvPr/>
              </p14:nvContentPartPr>
              <p14:xfrm>
                <a:off x="7396887" y="4069964"/>
                <a:ext cx="172800" cy="16200"/>
              </p14:xfrm>
            </p:contentPart>
          </mc:Choice>
          <mc:Fallback>
            <p:pic>
              <p:nvPicPr>
                <p:cNvPr id="267" name="Freihand 266">
                  <a:extLst>
                    <a:ext uri="{FF2B5EF4-FFF2-40B4-BE49-F238E27FC236}">
                      <a16:creationId xmlns:a16="http://schemas.microsoft.com/office/drawing/2014/main" id="{AD68DBA5-30DF-CDDB-800C-F4864F75ECF4}"/>
                    </a:ext>
                  </a:extLst>
                </p:cNvPr>
                <p:cNvPicPr/>
                <p:nvPr/>
              </p:nvPicPr>
              <p:blipFill>
                <a:blip r:embed="rId390"/>
                <a:stretch>
                  <a:fillRect/>
                </a:stretch>
              </p:blipFill>
              <p:spPr>
                <a:xfrm>
                  <a:off x="7392567" y="4065644"/>
                  <a:ext cx="181440" cy="24840"/>
                </a:xfrm>
                <a:prstGeom prst="rect">
                  <a:avLst/>
                </a:prstGeom>
              </p:spPr>
            </p:pic>
          </mc:Fallback>
        </mc:AlternateContent>
      </p:grpSp>
      <p:grpSp>
        <p:nvGrpSpPr>
          <p:cNvPr id="279" name="Gruppieren 278">
            <a:extLst>
              <a:ext uri="{FF2B5EF4-FFF2-40B4-BE49-F238E27FC236}">
                <a16:creationId xmlns:a16="http://schemas.microsoft.com/office/drawing/2014/main" id="{7048C3A1-6C70-9790-81C7-29D37583A481}"/>
              </a:ext>
            </a:extLst>
          </p:cNvPr>
          <p:cNvGrpSpPr/>
          <p:nvPr/>
        </p:nvGrpSpPr>
        <p:grpSpPr>
          <a:xfrm>
            <a:off x="6489687" y="4539764"/>
            <a:ext cx="490680" cy="177840"/>
            <a:chOff x="6489687" y="4539764"/>
            <a:chExt cx="490680" cy="177840"/>
          </a:xfrm>
        </p:grpSpPr>
        <mc:AlternateContent xmlns:mc="http://schemas.openxmlformats.org/markup-compatibility/2006">
          <mc:Choice xmlns:p14="http://schemas.microsoft.com/office/powerpoint/2010/main" Requires="p14">
            <p:contentPart p14:bwMode="auto" r:id="rId391">
              <p14:nvContentPartPr>
                <p14:cNvPr id="269" name="Freihand 268">
                  <a:extLst>
                    <a:ext uri="{FF2B5EF4-FFF2-40B4-BE49-F238E27FC236}">
                      <a16:creationId xmlns:a16="http://schemas.microsoft.com/office/drawing/2014/main" id="{71162E09-2E63-766D-061C-EA7FD9D864D7}"/>
                    </a:ext>
                  </a:extLst>
                </p14:cNvPr>
                <p14:cNvContentPartPr/>
                <p14:nvPr/>
              </p14:nvContentPartPr>
              <p14:xfrm>
                <a:off x="6489687" y="4539764"/>
                <a:ext cx="97920" cy="177840"/>
              </p14:xfrm>
            </p:contentPart>
          </mc:Choice>
          <mc:Fallback>
            <p:pic>
              <p:nvPicPr>
                <p:cNvPr id="269" name="Freihand 268">
                  <a:extLst>
                    <a:ext uri="{FF2B5EF4-FFF2-40B4-BE49-F238E27FC236}">
                      <a16:creationId xmlns:a16="http://schemas.microsoft.com/office/drawing/2014/main" id="{71162E09-2E63-766D-061C-EA7FD9D864D7}"/>
                    </a:ext>
                  </a:extLst>
                </p:cNvPr>
                <p:cNvPicPr/>
                <p:nvPr/>
              </p:nvPicPr>
              <p:blipFill>
                <a:blip r:embed="rId392"/>
                <a:stretch>
                  <a:fillRect/>
                </a:stretch>
              </p:blipFill>
              <p:spPr>
                <a:xfrm>
                  <a:off x="6485367" y="4535444"/>
                  <a:ext cx="1065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70" name="Freihand 269">
                  <a:extLst>
                    <a:ext uri="{FF2B5EF4-FFF2-40B4-BE49-F238E27FC236}">
                      <a16:creationId xmlns:a16="http://schemas.microsoft.com/office/drawing/2014/main" id="{80331B9C-7296-235D-91EE-7A6F71AF5D5B}"/>
                    </a:ext>
                  </a:extLst>
                </p14:cNvPr>
                <p14:cNvContentPartPr/>
                <p14:nvPr/>
              </p14:nvContentPartPr>
              <p14:xfrm>
                <a:off x="6536487" y="4662524"/>
                <a:ext cx="93240" cy="49320"/>
              </p14:xfrm>
            </p:contentPart>
          </mc:Choice>
          <mc:Fallback>
            <p:pic>
              <p:nvPicPr>
                <p:cNvPr id="270" name="Freihand 269">
                  <a:extLst>
                    <a:ext uri="{FF2B5EF4-FFF2-40B4-BE49-F238E27FC236}">
                      <a16:creationId xmlns:a16="http://schemas.microsoft.com/office/drawing/2014/main" id="{80331B9C-7296-235D-91EE-7A6F71AF5D5B}"/>
                    </a:ext>
                  </a:extLst>
                </p:cNvPr>
                <p:cNvPicPr/>
                <p:nvPr/>
              </p:nvPicPr>
              <p:blipFill>
                <a:blip r:embed="rId394"/>
                <a:stretch>
                  <a:fillRect/>
                </a:stretch>
              </p:blipFill>
              <p:spPr>
                <a:xfrm>
                  <a:off x="6532167" y="4658204"/>
                  <a:ext cx="1018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71" name="Freihand 270">
                  <a:extLst>
                    <a:ext uri="{FF2B5EF4-FFF2-40B4-BE49-F238E27FC236}">
                      <a16:creationId xmlns:a16="http://schemas.microsoft.com/office/drawing/2014/main" id="{E9A80D30-A8AF-14DB-033B-6C468E7FC2EC}"/>
                    </a:ext>
                  </a:extLst>
                </p14:cNvPr>
                <p14:cNvContentPartPr/>
                <p14:nvPr/>
              </p14:nvContentPartPr>
              <p14:xfrm>
                <a:off x="6637647" y="4613564"/>
                <a:ext cx="228600" cy="70200"/>
              </p14:xfrm>
            </p:contentPart>
          </mc:Choice>
          <mc:Fallback>
            <p:pic>
              <p:nvPicPr>
                <p:cNvPr id="271" name="Freihand 270">
                  <a:extLst>
                    <a:ext uri="{FF2B5EF4-FFF2-40B4-BE49-F238E27FC236}">
                      <a16:creationId xmlns:a16="http://schemas.microsoft.com/office/drawing/2014/main" id="{E9A80D30-A8AF-14DB-033B-6C468E7FC2EC}"/>
                    </a:ext>
                  </a:extLst>
                </p:cNvPr>
                <p:cNvPicPr/>
                <p:nvPr/>
              </p:nvPicPr>
              <p:blipFill>
                <a:blip r:embed="rId396"/>
                <a:stretch>
                  <a:fillRect/>
                </a:stretch>
              </p:blipFill>
              <p:spPr>
                <a:xfrm>
                  <a:off x="6633327" y="4609244"/>
                  <a:ext cx="2372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72" name="Freihand 271">
                  <a:extLst>
                    <a:ext uri="{FF2B5EF4-FFF2-40B4-BE49-F238E27FC236}">
                      <a16:creationId xmlns:a16="http://schemas.microsoft.com/office/drawing/2014/main" id="{5CB56E0D-3BCD-80EA-8C4E-0A15EFD831BF}"/>
                    </a:ext>
                  </a:extLst>
                </p14:cNvPr>
                <p14:cNvContentPartPr/>
                <p14:nvPr/>
              </p14:nvContentPartPr>
              <p14:xfrm>
                <a:off x="6901167" y="4613204"/>
                <a:ext cx="79200" cy="50400"/>
              </p14:xfrm>
            </p:contentPart>
          </mc:Choice>
          <mc:Fallback>
            <p:pic>
              <p:nvPicPr>
                <p:cNvPr id="272" name="Freihand 271">
                  <a:extLst>
                    <a:ext uri="{FF2B5EF4-FFF2-40B4-BE49-F238E27FC236}">
                      <a16:creationId xmlns:a16="http://schemas.microsoft.com/office/drawing/2014/main" id="{5CB56E0D-3BCD-80EA-8C4E-0A15EFD831BF}"/>
                    </a:ext>
                  </a:extLst>
                </p:cNvPr>
                <p:cNvPicPr/>
                <p:nvPr/>
              </p:nvPicPr>
              <p:blipFill>
                <a:blip r:embed="rId398"/>
                <a:stretch>
                  <a:fillRect/>
                </a:stretch>
              </p:blipFill>
              <p:spPr>
                <a:xfrm>
                  <a:off x="6896847" y="4608884"/>
                  <a:ext cx="87840" cy="59040"/>
                </a:xfrm>
                <a:prstGeom prst="rect">
                  <a:avLst/>
                </a:prstGeom>
              </p:spPr>
            </p:pic>
          </mc:Fallback>
        </mc:AlternateContent>
      </p:grpSp>
      <p:grpSp>
        <p:nvGrpSpPr>
          <p:cNvPr id="278" name="Gruppieren 277">
            <a:extLst>
              <a:ext uri="{FF2B5EF4-FFF2-40B4-BE49-F238E27FC236}">
                <a16:creationId xmlns:a16="http://schemas.microsoft.com/office/drawing/2014/main" id="{77FAEF33-920A-1F78-8D5B-6E230B707597}"/>
              </a:ext>
            </a:extLst>
          </p:cNvPr>
          <p:cNvGrpSpPr/>
          <p:nvPr/>
        </p:nvGrpSpPr>
        <p:grpSpPr>
          <a:xfrm>
            <a:off x="7168287" y="4481444"/>
            <a:ext cx="1041480" cy="320040"/>
            <a:chOff x="7168287" y="4481444"/>
            <a:chExt cx="1041480" cy="320040"/>
          </a:xfrm>
        </p:grpSpPr>
        <mc:AlternateContent xmlns:mc="http://schemas.openxmlformats.org/markup-compatibility/2006">
          <mc:Choice xmlns:p14="http://schemas.microsoft.com/office/powerpoint/2010/main" Requires="p14">
            <p:contentPart p14:bwMode="auto" r:id="rId399">
              <p14:nvContentPartPr>
                <p14:cNvPr id="273" name="Freihand 272">
                  <a:extLst>
                    <a:ext uri="{FF2B5EF4-FFF2-40B4-BE49-F238E27FC236}">
                      <a16:creationId xmlns:a16="http://schemas.microsoft.com/office/drawing/2014/main" id="{665F4C13-56CA-8C1F-E97A-FBE2771DC262}"/>
                    </a:ext>
                  </a:extLst>
                </p14:cNvPr>
                <p14:cNvContentPartPr/>
                <p14:nvPr/>
              </p14:nvContentPartPr>
              <p14:xfrm>
                <a:off x="7168287" y="4606004"/>
                <a:ext cx="174960" cy="85320"/>
              </p14:xfrm>
            </p:contentPart>
          </mc:Choice>
          <mc:Fallback>
            <p:pic>
              <p:nvPicPr>
                <p:cNvPr id="273" name="Freihand 272">
                  <a:extLst>
                    <a:ext uri="{FF2B5EF4-FFF2-40B4-BE49-F238E27FC236}">
                      <a16:creationId xmlns:a16="http://schemas.microsoft.com/office/drawing/2014/main" id="{665F4C13-56CA-8C1F-E97A-FBE2771DC262}"/>
                    </a:ext>
                  </a:extLst>
                </p:cNvPr>
                <p:cNvPicPr/>
                <p:nvPr/>
              </p:nvPicPr>
              <p:blipFill>
                <a:blip r:embed="rId400"/>
                <a:stretch>
                  <a:fillRect/>
                </a:stretch>
              </p:blipFill>
              <p:spPr>
                <a:xfrm>
                  <a:off x="7163967" y="4601684"/>
                  <a:ext cx="1836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74" name="Freihand 273">
                  <a:extLst>
                    <a:ext uri="{FF2B5EF4-FFF2-40B4-BE49-F238E27FC236}">
                      <a16:creationId xmlns:a16="http://schemas.microsoft.com/office/drawing/2014/main" id="{CC6A6D7A-9125-715F-A297-FEDD6D87DFC4}"/>
                    </a:ext>
                  </a:extLst>
                </p14:cNvPr>
                <p14:cNvContentPartPr/>
                <p14:nvPr/>
              </p14:nvContentPartPr>
              <p14:xfrm>
                <a:off x="7377087" y="4607084"/>
                <a:ext cx="234720" cy="61560"/>
              </p14:xfrm>
            </p:contentPart>
          </mc:Choice>
          <mc:Fallback>
            <p:pic>
              <p:nvPicPr>
                <p:cNvPr id="274" name="Freihand 273">
                  <a:extLst>
                    <a:ext uri="{FF2B5EF4-FFF2-40B4-BE49-F238E27FC236}">
                      <a16:creationId xmlns:a16="http://schemas.microsoft.com/office/drawing/2014/main" id="{CC6A6D7A-9125-715F-A297-FEDD6D87DFC4}"/>
                    </a:ext>
                  </a:extLst>
                </p:cNvPr>
                <p:cNvPicPr/>
                <p:nvPr/>
              </p:nvPicPr>
              <p:blipFill>
                <a:blip r:embed="rId402"/>
                <a:stretch>
                  <a:fillRect/>
                </a:stretch>
              </p:blipFill>
              <p:spPr>
                <a:xfrm>
                  <a:off x="7372767" y="4602764"/>
                  <a:ext cx="2433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75" name="Freihand 274">
                  <a:extLst>
                    <a:ext uri="{FF2B5EF4-FFF2-40B4-BE49-F238E27FC236}">
                      <a16:creationId xmlns:a16="http://schemas.microsoft.com/office/drawing/2014/main" id="{38FDEDF1-D1A9-4559-3A27-0B0CC4A7E4DF}"/>
                    </a:ext>
                  </a:extLst>
                </p14:cNvPr>
                <p14:cNvContentPartPr/>
                <p14:nvPr/>
              </p14:nvContentPartPr>
              <p14:xfrm>
                <a:off x="7762647" y="4497284"/>
                <a:ext cx="188280" cy="304200"/>
              </p14:xfrm>
            </p:contentPart>
          </mc:Choice>
          <mc:Fallback>
            <p:pic>
              <p:nvPicPr>
                <p:cNvPr id="275" name="Freihand 274">
                  <a:extLst>
                    <a:ext uri="{FF2B5EF4-FFF2-40B4-BE49-F238E27FC236}">
                      <a16:creationId xmlns:a16="http://schemas.microsoft.com/office/drawing/2014/main" id="{38FDEDF1-D1A9-4559-3A27-0B0CC4A7E4DF}"/>
                    </a:ext>
                  </a:extLst>
                </p:cNvPr>
                <p:cNvPicPr/>
                <p:nvPr/>
              </p:nvPicPr>
              <p:blipFill>
                <a:blip r:embed="rId404"/>
                <a:stretch>
                  <a:fillRect/>
                </a:stretch>
              </p:blipFill>
              <p:spPr>
                <a:xfrm>
                  <a:off x="7758327" y="4492964"/>
                  <a:ext cx="19692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76" name="Freihand 275">
                  <a:extLst>
                    <a:ext uri="{FF2B5EF4-FFF2-40B4-BE49-F238E27FC236}">
                      <a16:creationId xmlns:a16="http://schemas.microsoft.com/office/drawing/2014/main" id="{F3F5F8E7-B630-6611-A4D7-CB73C132AB60}"/>
                    </a:ext>
                  </a:extLst>
                </p14:cNvPr>
                <p14:cNvContentPartPr/>
                <p14:nvPr/>
              </p14:nvContentPartPr>
              <p14:xfrm>
                <a:off x="7992687" y="4561364"/>
                <a:ext cx="217080" cy="99360"/>
              </p14:xfrm>
            </p:contentPart>
          </mc:Choice>
          <mc:Fallback>
            <p:pic>
              <p:nvPicPr>
                <p:cNvPr id="276" name="Freihand 275">
                  <a:extLst>
                    <a:ext uri="{FF2B5EF4-FFF2-40B4-BE49-F238E27FC236}">
                      <a16:creationId xmlns:a16="http://schemas.microsoft.com/office/drawing/2014/main" id="{F3F5F8E7-B630-6611-A4D7-CB73C132AB60}"/>
                    </a:ext>
                  </a:extLst>
                </p:cNvPr>
                <p:cNvPicPr/>
                <p:nvPr/>
              </p:nvPicPr>
              <p:blipFill>
                <a:blip r:embed="rId406"/>
                <a:stretch>
                  <a:fillRect/>
                </a:stretch>
              </p:blipFill>
              <p:spPr>
                <a:xfrm>
                  <a:off x="7988367" y="4557044"/>
                  <a:ext cx="2257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77" name="Freihand 276">
                  <a:extLst>
                    <a:ext uri="{FF2B5EF4-FFF2-40B4-BE49-F238E27FC236}">
                      <a16:creationId xmlns:a16="http://schemas.microsoft.com/office/drawing/2014/main" id="{9A43782F-AFF5-0403-8215-15F18A060838}"/>
                    </a:ext>
                  </a:extLst>
                </p14:cNvPr>
                <p14:cNvContentPartPr/>
                <p14:nvPr/>
              </p14:nvContentPartPr>
              <p14:xfrm>
                <a:off x="8040207" y="4481444"/>
                <a:ext cx="100080" cy="18360"/>
              </p14:xfrm>
            </p:contentPart>
          </mc:Choice>
          <mc:Fallback>
            <p:pic>
              <p:nvPicPr>
                <p:cNvPr id="277" name="Freihand 276">
                  <a:extLst>
                    <a:ext uri="{FF2B5EF4-FFF2-40B4-BE49-F238E27FC236}">
                      <a16:creationId xmlns:a16="http://schemas.microsoft.com/office/drawing/2014/main" id="{9A43782F-AFF5-0403-8215-15F18A060838}"/>
                    </a:ext>
                  </a:extLst>
                </p:cNvPr>
                <p:cNvPicPr/>
                <p:nvPr/>
              </p:nvPicPr>
              <p:blipFill>
                <a:blip r:embed="rId408"/>
                <a:stretch>
                  <a:fillRect/>
                </a:stretch>
              </p:blipFill>
              <p:spPr>
                <a:xfrm>
                  <a:off x="8035887" y="4477124"/>
                  <a:ext cx="108720" cy="27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9">
            <p14:nvContentPartPr>
              <p14:cNvPr id="280" name="Freihand 279">
                <a:extLst>
                  <a:ext uri="{FF2B5EF4-FFF2-40B4-BE49-F238E27FC236}">
                    <a16:creationId xmlns:a16="http://schemas.microsoft.com/office/drawing/2014/main" id="{9DDF19B4-24FA-BFC7-BF86-74B4CB06F7BC}"/>
                  </a:ext>
                </a:extLst>
              </p14:cNvPr>
              <p14:cNvContentPartPr/>
              <p14:nvPr/>
            </p14:nvContentPartPr>
            <p14:xfrm>
              <a:off x="6547647" y="4876364"/>
              <a:ext cx="122400" cy="154800"/>
            </p14:xfrm>
          </p:contentPart>
        </mc:Choice>
        <mc:Fallback>
          <p:pic>
            <p:nvPicPr>
              <p:cNvPr id="280" name="Freihand 279">
                <a:extLst>
                  <a:ext uri="{FF2B5EF4-FFF2-40B4-BE49-F238E27FC236}">
                    <a16:creationId xmlns:a16="http://schemas.microsoft.com/office/drawing/2014/main" id="{9DDF19B4-24FA-BFC7-BF86-74B4CB06F7BC}"/>
                  </a:ext>
                </a:extLst>
              </p:cNvPr>
              <p:cNvPicPr/>
              <p:nvPr/>
            </p:nvPicPr>
            <p:blipFill>
              <a:blip r:embed="rId410"/>
              <a:stretch>
                <a:fillRect/>
              </a:stretch>
            </p:blipFill>
            <p:spPr>
              <a:xfrm>
                <a:off x="6543327" y="4872044"/>
                <a:ext cx="1310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81" name="Freihand 280">
                <a:extLst>
                  <a:ext uri="{FF2B5EF4-FFF2-40B4-BE49-F238E27FC236}">
                    <a16:creationId xmlns:a16="http://schemas.microsoft.com/office/drawing/2014/main" id="{3BD2AB97-1D36-5288-66B2-906FFDA83282}"/>
                  </a:ext>
                </a:extLst>
              </p14:cNvPr>
              <p14:cNvContentPartPr/>
              <p14:nvPr/>
            </p14:nvContentPartPr>
            <p14:xfrm>
              <a:off x="6728727" y="4800044"/>
              <a:ext cx="84240" cy="198360"/>
            </p14:xfrm>
          </p:contentPart>
        </mc:Choice>
        <mc:Fallback>
          <p:pic>
            <p:nvPicPr>
              <p:cNvPr id="281" name="Freihand 280">
                <a:extLst>
                  <a:ext uri="{FF2B5EF4-FFF2-40B4-BE49-F238E27FC236}">
                    <a16:creationId xmlns:a16="http://schemas.microsoft.com/office/drawing/2014/main" id="{3BD2AB97-1D36-5288-66B2-906FFDA83282}"/>
                  </a:ext>
                </a:extLst>
              </p:cNvPr>
              <p:cNvPicPr/>
              <p:nvPr/>
            </p:nvPicPr>
            <p:blipFill>
              <a:blip r:embed="rId412"/>
              <a:stretch>
                <a:fillRect/>
              </a:stretch>
            </p:blipFill>
            <p:spPr>
              <a:xfrm>
                <a:off x="6724407" y="4795724"/>
                <a:ext cx="928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82" name="Freihand 281">
                <a:extLst>
                  <a:ext uri="{FF2B5EF4-FFF2-40B4-BE49-F238E27FC236}">
                    <a16:creationId xmlns:a16="http://schemas.microsoft.com/office/drawing/2014/main" id="{72EF76A8-1AC8-94C5-74BE-C9EFCD6F6650}"/>
                  </a:ext>
                </a:extLst>
              </p14:cNvPr>
              <p14:cNvContentPartPr/>
              <p14:nvPr/>
            </p14:nvContentPartPr>
            <p14:xfrm>
              <a:off x="6902247" y="4876004"/>
              <a:ext cx="70920" cy="144360"/>
            </p14:xfrm>
          </p:contentPart>
        </mc:Choice>
        <mc:Fallback>
          <p:pic>
            <p:nvPicPr>
              <p:cNvPr id="282" name="Freihand 281">
                <a:extLst>
                  <a:ext uri="{FF2B5EF4-FFF2-40B4-BE49-F238E27FC236}">
                    <a16:creationId xmlns:a16="http://schemas.microsoft.com/office/drawing/2014/main" id="{72EF76A8-1AC8-94C5-74BE-C9EFCD6F6650}"/>
                  </a:ext>
                </a:extLst>
              </p:cNvPr>
              <p:cNvPicPr/>
              <p:nvPr/>
            </p:nvPicPr>
            <p:blipFill>
              <a:blip r:embed="rId414"/>
              <a:stretch>
                <a:fillRect/>
              </a:stretch>
            </p:blipFill>
            <p:spPr>
              <a:xfrm>
                <a:off x="6897927" y="4871684"/>
                <a:ext cx="795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83" name="Freihand 282">
                <a:extLst>
                  <a:ext uri="{FF2B5EF4-FFF2-40B4-BE49-F238E27FC236}">
                    <a16:creationId xmlns:a16="http://schemas.microsoft.com/office/drawing/2014/main" id="{F854DD97-FF7C-462A-A7C0-306C71F98ED8}"/>
                  </a:ext>
                </a:extLst>
              </p14:cNvPr>
              <p14:cNvContentPartPr/>
              <p14:nvPr/>
            </p14:nvContentPartPr>
            <p14:xfrm>
              <a:off x="7140927" y="4917404"/>
              <a:ext cx="154440" cy="106920"/>
            </p14:xfrm>
          </p:contentPart>
        </mc:Choice>
        <mc:Fallback>
          <p:pic>
            <p:nvPicPr>
              <p:cNvPr id="283" name="Freihand 282">
                <a:extLst>
                  <a:ext uri="{FF2B5EF4-FFF2-40B4-BE49-F238E27FC236}">
                    <a16:creationId xmlns:a16="http://schemas.microsoft.com/office/drawing/2014/main" id="{F854DD97-FF7C-462A-A7C0-306C71F98ED8}"/>
                  </a:ext>
                </a:extLst>
              </p:cNvPr>
              <p:cNvPicPr/>
              <p:nvPr/>
            </p:nvPicPr>
            <p:blipFill>
              <a:blip r:embed="rId416"/>
              <a:stretch>
                <a:fillRect/>
              </a:stretch>
            </p:blipFill>
            <p:spPr>
              <a:xfrm>
                <a:off x="7136607" y="4913084"/>
                <a:ext cx="1630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84" name="Freihand 283">
                <a:extLst>
                  <a:ext uri="{FF2B5EF4-FFF2-40B4-BE49-F238E27FC236}">
                    <a16:creationId xmlns:a16="http://schemas.microsoft.com/office/drawing/2014/main" id="{B33A6E2B-A8C9-7C19-3B49-640AD7721A96}"/>
                  </a:ext>
                </a:extLst>
              </p14:cNvPr>
              <p14:cNvContentPartPr/>
              <p14:nvPr/>
            </p14:nvContentPartPr>
            <p14:xfrm>
              <a:off x="7344327" y="4941164"/>
              <a:ext cx="57600" cy="67680"/>
            </p14:xfrm>
          </p:contentPart>
        </mc:Choice>
        <mc:Fallback>
          <p:pic>
            <p:nvPicPr>
              <p:cNvPr id="284" name="Freihand 283">
                <a:extLst>
                  <a:ext uri="{FF2B5EF4-FFF2-40B4-BE49-F238E27FC236}">
                    <a16:creationId xmlns:a16="http://schemas.microsoft.com/office/drawing/2014/main" id="{B33A6E2B-A8C9-7C19-3B49-640AD7721A96}"/>
                  </a:ext>
                </a:extLst>
              </p:cNvPr>
              <p:cNvPicPr/>
              <p:nvPr/>
            </p:nvPicPr>
            <p:blipFill>
              <a:blip r:embed="rId418"/>
              <a:stretch>
                <a:fillRect/>
              </a:stretch>
            </p:blipFill>
            <p:spPr>
              <a:xfrm>
                <a:off x="7340007" y="4936844"/>
                <a:ext cx="662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85" name="Freihand 284">
                <a:extLst>
                  <a:ext uri="{FF2B5EF4-FFF2-40B4-BE49-F238E27FC236}">
                    <a16:creationId xmlns:a16="http://schemas.microsoft.com/office/drawing/2014/main" id="{5E98B1DE-FA55-4A39-BC32-7BEB30B7532B}"/>
                  </a:ext>
                </a:extLst>
              </p14:cNvPr>
              <p14:cNvContentPartPr/>
              <p14:nvPr/>
            </p14:nvContentPartPr>
            <p14:xfrm>
              <a:off x="7437567" y="4874924"/>
              <a:ext cx="208800" cy="282600"/>
            </p14:xfrm>
          </p:contentPart>
        </mc:Choice>
        <mc:Fallback>
          <p:pic>
            <p:nvPicPr>
              <p:cNvPr id="285" name="Freihand 284">
                <a:extLst>
                  <a:ext uri="{FF2B5EF4-FFF2-40B4-BE49-F238E27FC236}">
                    <a16:creationId xmlns:a16="http://schemas.microsoft.com/office/drawing/2014/main" id="{5E98B1DE-FA55-4A39-BC32-7BEB30B7532B}"/>
                  </a:ext>
                </a:extLst>
              </p:cNvPr>
              <p:cNvPicPr/>
              <p:nvPr/>
            </p:nvPicPr>
            <p:blipFill>
              <a:blip r:embed="rId420"/>
              <a:stretch>
                <a:fillRect/>
              </a:stretch>
            </p:blipFill>
            <p:spPr>
              <a:xfrm>
                <a:off x="7433247" y="4870604"/>
                <a:ext cx="21744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87" name="Freihand 286">
                <a:extLst>
                  <a:ext uri="{FF2B5EF4-FFF2-40B4-BE49-F238E27FC236}">
                    <a16:creationId xmlns:a16="http://schemas.microsoft.com/office/drawing/2014/main" id="{D26893A0-CD50-3EB8-05B2-21BD9513E6BF}"/>
                  </a:ext>
                </a:extLst>
              </p14:cNvPr>
              <p14:cNvContentPartPr/>
              <p14:nvPr/>
            </p14:nvContentPartPr>
            <p14:xfrm>
              <a:off x="7630887" y="4840004"/>
              <a:ext cx="12600" cy="29880"/>
            </p14:xfrm>
          </p:contentPart>
        </mc:Choice>
        <mc:Fallback>
          <p:pic>
            <p:nvPicPr>
              <p:cNvPr id="287" name="Freihand 286">
                <a:extLst>
                  <a:ext uri="{FF2B5EF4-FFF2-40B4-BE49-F238E27FC236}">
                    <a16:creationId xmlns:a16="http://schemas.microsoft.com/office/drawing/2014/main" id="{D26893A0-CD50-3EB8-05B2-21BD9513E6BF}"/>
                  </a:ext>
                </a:extLst>
              </p:cNvPr>
              <p:cNvPicPr/>
              <p:nvPr/>
            </p:nvPicPr>
            <p:blipFill>
              <a:blip r:embed="rId422"/>
              <a:stretch>
                <a:fillRect/>
              </a:stretch>
            </p:blipFill>
            <p:spPr>
              <a:xfrm>
                <a:off x="7626567" y="4835684"/>
                <a:ext cx="212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88" name="Freihand 287">
                <a:extLst>
                  <a:ext uri="{FF2B5EF4-FFF2-40B4-BE49-F238E27FC236}">
                    <a16:creationId xmlns:a16="http://schemas.microsoft.com/office/drawing/2014/main" id="{2476C493-D027-8E37-E467-0F328A444E6B}"/>
                  </a:ext>
                </a:extLst>
              </p14:cNvPr>
              <p14:cNvContentPartPr/>
              <p14:nvPr/>
            </p14:nvContentPartPr>
            <p14:xfrm>
              <a:off x="7323447" y="4808684"/>
              <a:ext cx="497160" cy="181440"/>
            </p14:xfrm>
          </p:contentPart>
        </mc:Choice>
        <mc:Fallback>
          <p:pic>
            <p:nvPicPr>
              <p:cNvPr id="288" name="Freihand 287">
                <a:extLst>
                  <a:ext uri="{FF2B5EF4-FFF2-40B4-BE49-F238E27FC236}">
                    <a16:creationId xmlns:a16="http://schemas.microsoft.com/office/drawing/2014/main" id="{2476C493-D027-8E37-E467-0F328A444E6B}"/>
                  </a:ext>
                </a:extLst>
              </p:cNvPr>
              <p:cNvPicPr/>
              <p:nvPr/>
            </p:nvPicPr>
            <p:blipFill>
              <a:blip r:embed="rId424"/>
              <a:stretch>
                <a:fillRect/>
              </a:stretch>
            </p:blipFill>
            <p:spPr>
              <a:xfrm>
                <a:off x="7319127" y="4804364"/>
                <a:ext cx="5058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89" name="Freihand 288">
                <a:extLst>
                  <a:ext uri="{FF2B5EF4-FFF2-40B4-BE49-F238E27FC236}">
                    <a16:creationId xmlns:a16="http://schemas.microsoft.com/office/drawing/2014/main" id="{258B9091-82FC-C6CD-3BDB-AB2357B9BD5A}"/>
                  </a:ext>
                </a:extLst>
              </p14:cNvPr>
              <p14:cNvContentPartPr/>
              <p14:nvPr/>
            </p14:nvContentPartPr>
            <p14:xfrm>
              <a:off x="7921047" y="4882844"/>
              <a:ext cx="266400" cy="115560"/>
            </p14:xfrm>
          </p:contentPart>
        </mc:Choice>
        <mc:Fallback>
          <p:pic>
            <p:nvPicPr>
              <p:cNvPr id="289" name="Freihand 288">
                <a:extLst>
                  <a:ext uri="{FF2B5EF4-FFF2-40B4-BE49-F238E27FC236}">
                    <a16:creationId xmlns:a16="http://schemas.microsoft.com/office/drawing/2014/main" id="{258B9091-82FC-C6CD-3BDB-AB2357B9BD5A}"/>
                  </a:ext>
                </a:extLst>
              </p:cNvPr>
              <p:cNvPicPr/>
              <p:nvPr/>
            </p:nvPicPr>
            <p:blipFill>
              <a:blip r:embed="rId426"/>
              <a:stretch>
                <a:fillRect/>
              </a:stretch>
            </p:blipFill>
            <p:spPr>
              <a:xfrm>
                <a:off x="7916727" y="4878524"/>
                <a:ext cx="2750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90" name="Freihand 289">
                <a:extLst>
                  <a:ext uri="{FF2B5EF4-FFF2-40B4-BE49-F238E27FC236}">
                    <a16:creationId xmlns:a16="http://schemas.microsoft.com/office/drawing/2014/main" id="{91632EAB-F42D-DCEC-16DA-A5212BC2E080}"/>
                  </a:ext>
                </a:extLst>
              </p14:cNvPr>
              <p14:cNvContentPartPr/>
              <p14:nvPr/>
            </p14:nvContentPartPr>
            <p14:xfrm>
              <a:off x="6706407" y="5273084"/>
              <a:ext cx="16920" cy="138600"/>
            </p14:xfrm>
          </p:contentPart>
        </mc:Choice>
        <mc:Fallback>
          <p:pic>
            <p:nvPicPr>
              <p:cNvPr id="290" name="Freihand 289">
                <a:extLst>
                  <a:ext uri="{FF2B5EF4-FFF2-40B4-BE49-F238E27FC236}">
                    <a16:creationId xmlns:a16="http://schemas.microsoft.com/office/drawing/2014/main" id="{91632EAB-F42D-DCEC-16DA-A5212BC2E080}"/>
                  </a:ext>
                </a:extLst>
              </p:cNvPr>
              <p:cNvPicPr/>
              <p:nvPr/>
            </p:nvPicPr>
            <p:blipFill>
              <a:blip r:embed="rId428"/>
              <a:stretch>
                <a:fillRect/>
              </a:stretch>
            </p:blipFill>
            <p:spPr>
              <a:xfrm>
                <a:off x="6702087" y="5268764"/>
                <a:ext cx="255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91" name="Freihand 290">
                <a:extLst>
                  <a:ext uri="{FF2B5EF4-FFF2-40B4-BE49-F238E27FC236}">
                    <a16:creationId xmlns:a16="http://schemas.microsoft.com/office/drawing/2014/main" id="{C9611ABE-D7EE-ECD4-D04A-E059D5D20059}"/>
                  </a:ext>
                </a:extLst>
              </p14:cNvPr>
              <p14:cNvContentPartPr/>
              <p14:nvPr/>
            </p14:nvContentPartPr>
            <p14:xfrm>
              <a:off x="6612087" y="5185604"/>
              <a:ext cx="161640" cy="152280"/>
            </p14:xfrm>
          </p:contentPart>
        </mc:Choice>
        <mc:Fallback>
          <p:pic>
            <p:nvPicPr>
              <p:cNvPr id="291" name="Freihand 290">
                <a:extLst>
                  <a:ext uri="{FF2B5EF4-FFF2-40B4-BE49-F238E27FC236}">
                    <a16:creationId xmlns:a16="http://schemas.microsoft.com/office/drawing/2014/main" id="{C9611ABE-D7EE-ECD4-D04A-E059D5D20059}"/>
                  </a:ext>
                </a:extLst>
              </p:cNvPr>
              <p:cNvPicPr/>
              <p:nvPr/>
            </p:nvPicPr>
            <p:blipFill>
              <a:blip r:embed="rId430"/>
              <a:stretch>
                <a:fillRect/>
              </a:stretch>
            </p:blipFill>
            <p:spPr>
              <a:xfrm>
                <a:off x="6607767" y="5181284"/>
                <a:ext cx="1702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92" name="Freihand 291">
                <a:extLst>
                  <a:ext uri="{FF2B5EF4-FFF2-40B4-BE49-F238E27FC236}">
                    <a16:creationId xmlns:a16="http://schemas.microsoft.com/office/drawing/2014/main" id="{F6FD7F80-071E-1DEF-6CA4-50B1EFC82213}"/>
                  </a:ext>
                </a:extLst>
              </p14:cNvPr>
              <p14:cNvContentPartPr/>
              <p14:nvPr/>
            </p14:nvContentPartPr>
            <p14:xfrm>
              <a:off x="6781647" y="5286404"/>
              <a:ext cx="244080" cy="111600"/>
            </p14:xfrm>
          </p:contentPart>
        </mc:Choice>
        <mc:Fallback>
          <p:pic>
            <p:nvPicPr>
              <p:cNvPr id="292" name="Freihand 291">
                <a:extLst>
                  <a:ext uri="{FF2B5EF4-FFF2-40B4-BE49-F238E27FC236}">
                    <a16:creationId xmlns:a16="http://schemas.microsoft.com/office/drawing/2014/main" id="{F6FD7F80-071E-1DEF-6CA4-50B1EFC82213}"/>
                  </a:ext>
                </a:extLst>
              </p:cNvPr>
              <p:cNvPicPr/>
              <p:nvPr/>
            </p:nvPicPr>
            <p:blipFill>
              <a:blip r:embed="rId432"/>
              <a:stretch>
                <a:fillRect/>
              </a:stretch>
            </p:blipFill>
            <p:spPr>
              <a:xfrm>
                <a:off x="6777327" y="5282084"/>
                <a:ext cx="2527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93" name="Freihand 292">
                <a:extLst>
                  <a:ext uri="{FF2B5EF4-FFF2-40B4-BE49-F238E27FC236}">
                    <a16:creationId xmlns:a16="http://schemas.microsoft.com/office/drawing/2014/main" id="{C707DE68-FEFA-CA88-5054-0307B74EBDB0}"/>
                  </a:ext>
                </a:extLst>
              </p14:cNvPr>
              <p14:cNvContentPartPr/>
              <p14:nvPr/>
            </p14:nvContentPartPr>
            <p14:xfrm>
              <a:off x="7016007" y="5225924"/>
              <a:ext cx="162360" cy="120240"/>
            </p14:xfrm>
          </p:contentPart>
        </mc:Choice>
        <mc:Fallback>
          <p:pic>
            <p:nvPicPr>
              <p:cNvPr id="293" name="Freihand 292">
                <a:extLst>
                  <a:ext uri="{FF2B5EF4-FFF2-40B4-BE49-F238E27FC236}">
                    <a16:creationId xmlns:a16="http://schemas.microsoft.com/office/drawing/2014/main" id="{C707DE68-FEFA-CA88-5054-0307B74EBDB0}"/>
                  </a:ext>
                </a:extLst>
              </p:cNvPr>
              <p:cNvPicPr/>
              <p:nvPr/>
            </p:nvPicPr>
            <p:blipFill>
              <a:blip r:embed="rId434"/>
              <a:stretch>
                <a:fillRect/>
              </a:stretch>
            </p:blipFill>
            <p:spPr>
              <a:xfrm>
                <a:off x="7011687" y="5221604"/>
                <a:ext cx="1710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94" name="Freihand 293">
                <a:extLst>
                  <a:ext uri="{FF2B5EF4-FFF2-40B4-BE49-F238E27FC236}">
                    <a16:creationId xmlns:a16="http://schemas.microsoft.com/office/drawing/2014/main" id="{E6D5AB36-956F-FB83-B67C-E002C7EBC381}"/>
                  </a:ext>
                </a:extLst>
              </p14:cNvPr>
              <p14:cNvContentPartPr/>
              <p14:nvPr/>
            </p14:nvContentPartPr>
            <p14:xfrm>
              <a:off x="7254327" y="5274524"/>
              <a:ext cx="282600" cy="85680"/>
            </p14:xfrm>
          </p:contentPart>
        </mc:Choice>
        <mc:Fallback>
          <p:pic>
            <p:nvPicPr>
              <p:cNvPr id="294" name="Freihand 293">
                <a:extLst>
                  <a:ext uri="{FF2B5EF4-FFF2-40B4-BE49-F238E27FC236}">
                    <a16:creationId xmlns:a16="http://schemas.microsoft.com/office/drawing/2014/main" id="{E6D5AB36-956F-FB83-B67C-E002C7EBC381}"/>
                  </a:ext>
                </a:extLst>
              </p:cNvPr>
              <p:cNvPicPr/>
              <p:nvPr/>
            </p:nvPicPr>
            <p:blipFill>
              <a:blip r:embed="rId436"/>
              <a:stretch>
                <a:fillRect/>
              </a:stretch>
            </p:blipFill>
            <p:spPr>
              <a:xfrm>
                <a:off x="7250007" y="5270204"/>
                <a:ext cx="2912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95" name="Freihand 294">
                <a:extLst>
                  <a:ext uri="{FF2B5EF4-FFF2-40B4-BE49-F238E27FC236}">
                    <a16:creationId xmlns:a16="http://schemas.microsoft.com/office/drawing/2014/main" id="{15985C12-8FB2-E3FE-B211-DC33AB31E58C}"/>
                  </a:ext>
                </a:extLst>
              </p14:cNvPr>
              <p14:cNvContentPartPr/>
              <p14:nvPr/>
            </p14:nvContentPartPr>
            <p14:xfrm>
              <a:off x="7588767" y="5159684"/>
              <a:ext cx="580320" cy="318960"/>
            </p14:xfrm>
          </p:contentPart>
        </mc:Choice>
        <mc:Fallback>
          <p:pic>
            <p:nvPicPr>
              <p:cNvPr id="295" name="Freihand 294">
                <a:extLst>
                  <a:ext uri="{FF2B5EF4-FFF2-40B4-BE49-F238E27FC236}">
                    <a16:creationId xmlns:a16="http://schemas.microsoft.com/office/drawing/2014/main" id="{15985C12-8FB2-E3FE-B211-DC33AB31E58C}"/>
                  </a:ext>
                </a:extLst>
              </p:cNvPr>
              <p:cNvPicPr/>
              <p:nvPr/>
            </p:nvPicPr>
            <p:blipFill>
              <a:blip r:embed="rId438"/>
              <a:stretch>
                <a:fillRect/>
              </a:stretch>
            </p:blipFill>
            <p:spPr>
              <a:xfrm>
                <a:off x="7584447" y="5155364"/>
                <a:ext cx="58896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96" name="Freihand 295">
                <a:extLst>
                  <a:ext uri="{FF2B5EF4-FFF2-40B4-BE49-F238E27FC236}">
                    <a16:creationId xmlns:a16="http://schemas.microsoft.com/office/drawing/2014/main" id="{AC76D777-A258-DB47-2CCD-979BA17A32A6}"/>
                  </a:ext>
                </a:extLst>
              </p14:cNvPr>
              <p14:cNvContentPartPr/>
              <p14:nvPr/>
            </p14:nvContentPartPr>
            <p14:xfrm>
              <a:off x="7255767" y="5179124"/>
              <a:ext cx="19440" cy="26640"/>
            </p14:xfrm>
          </p:contentPart>
        </mc:Choice>
        <mc:Fallback>
          <p:pic>
            <p:nvPicPr>
              <p:cNvPr id="296" name="Freihand 295">
                <a:extLst>
                  <a:ext uri="{FF2B5EF4-FFF2-40B4-BE49-F238E27FC236}">
                    <a16:creationId xmlns:a16="http://schemas.microsoft.com/office/drawing/2014/main" id="{AC76D777-A258-DB47-2CCD-979BA17A32A6}"/>
                  </a:ext>
                </a:extLst>
              </p:cNvPr>
              <p:cNvPicPr/>
              <p:nvPr/>
            </p:nvPicPr>
            <p:blipFill>
              <a:blip r:embed="rId440"/>
              <a:stretch>
                <a:fillRect/>
              </a:stretch>
            </p:blipFill>
            <p:spPr>
              <a:xfrm>
                <a:off x="7251447" y="5174804"/>
                <a:ext cx="2808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97" name="Freihand 296">
                <a:extLst>
                  <a:ext uri="{FF2B5EF4-FFF2-40B4-BE49-F238E27FC236}">
                    <a16:creationId xmlns:a16="http://schemas.microsoft.com/office/drawing/2014/main" id="{CD3DECA2-5B6F-54AD-F4E9-E3AD3D4BDE53}"/>
                  </a:ext>
                </a:extLst>
              </p14:cNvPr>
              <p14:cNvContentPartPr/>
              <p14:nvPr/>
            </p14:nvContentPartPr>
            <p14:xfrm>
              <a:off x="7346127" y="5168324"/>
              <a:ext cx="16200" cy="21960"/>
            </p14:xfrm>
          </p:contentPart>
        </mc:Choice>
        <mc:Fallback>
          <p:pic>
            <p:nvPicPr>
              <p:cNvPr id="297" name="Freihand 296">
                <a:extLst>
                  <a:ext uri="{FF2B5EF4-FFF2-40B4-BE49-F238E27FC236}">
                    <a16:creationId xmlns:a16="http://schemas.microsoft.com/office/drawing/2014/main" id="{CD3DECA2-5B6F-54AD-F4E9-E3AD3D4BDE53}"/>
                  </a:ext>
                </a:extLst>
              </p:cNvPr>
              <p:cNvPicPr/>
              <p:nvPr/>
            </p:nvPicPr>
            <p:blipFill>
              <a:blip r:embed="rId442"/>
              <a:stretch>
                <a:fillRect/>
              </a:stretch>
            </p:blipFill>
            <p:spPr>
              <a:xfrm>
                <a:off x="7341807" y="5164004"/>
                <a:ext cx="248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98" name="Freihand 297">
                <a:extLst>
                  <a:ext uri="{FF2B5EF4-FFF2-40B4-BE49-F238E27FC236}">
                    <a16:creationId xmlns:a16="http://schemas.microsoft.com/office/drawing/2014/main" id="{4A134316-0005-0A15-7137-64321BC46EEA}"/>
                  </a:ext>
                </a:extLst>
              </p14:cNvPr>
              <p14:cNvContentPartPr/>
              <p14:nvPr/>
            </p14:nvContentPartPr>
            <p14:xfrm>
              <a:off x="8136687" y="5207924"/>
              <a:ext cx="240840" cy="108360"/>
            </p14:xfrm>
          </p:contentPart>
        </mc:Choice>
        <mc:Fallback>
          <p:pic>
            <p:nvPicPr>
              <p:cNvPr id="298" name="Freihand 297">
                <a:extLst>
                  <a:ext uri="{FF2B5EF4-FFF2-40B4-BE49-F238E27FC236}">
                    <a16:creationId xmlns:a16="http://schemas.microsoft.com/office/drawing/2014/main" id="{4A134316-0005-0A15-7137-64321BC46EEA}"/>
                  </a:ext>
                </a:extLst>
              </p:cNvPr>
              <p:cNvPicPr/>
              <p:nvPr/>
            </p:nvPicPr>
            <p:blipFill>
              <a:blip r:embed="rId444"/>
              <a:stretch>
                <a:fillRect/>
              </a:stretch>
            </p:blipFill>
            <p:spPr>
              <a:xfrm>
                <a:off x="8132367" y="5203604"/>
                <a:ext cx="2494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99" name="Freihand 298">
                <a:extLst>
                  <a:ext uri="{FF2B5EF4-FFF2-40B4-BE49-F238E27FC236}">
                    <a16:creationId xmlns:a16="http://schemas.microsoft.com/office/drawing/2014/main" id="{E2C5432E-C0FD-EA70-F139-3FA9A94C08D5}"/>
                  </a:ext>
                </a:extLst>
              </p14:cNvPr>
              <p14:cNvContentPartPr/>
              <p14:nvPr/>
            </p14:nvContentPartPr>
            <p14:xfrm>
              <a:off x="6639807" y="5614724"/>
              <a:ext cx="153720" cy="92520"/>
            </p14:xfrm>
          </p:contentPart>
        </mc:Choice>
        <mc:Fallback>
          <p:pic>
            <p:nvPicPr>
              <p:cNvPr id="299" name="Freihand 298">
                <a:extLst>
                  <a:ext uri="{FF2B5EF4-FFF2-40B4-BE49-F238E27FC236}">
                    <a16:creationId xmlns:a16="http://schemas.microsoft.com/office/drawing/2014/main" id="{E2C5432E-C0FD-EA70-F139-3FA9A94C08D5}"/>
                  </a:ext>
                </a:extLst>
              </p:cNvPr>
              <p:cNvPicPr/>
              <p:nvPr/>
            </p:nvPicPr>
            <p:blipFill>
              <a:blip r:embed="rId446"/>
              <a:stretch>
                <a:fillRect/>
              </a:stretch>
            </p:blipFill>
            <p:spPr>
              <a:xfrm>
                <a:off x="6635487" y="5610404"/>
                <a:ext cx="1623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300" name="Freihand 299">
                <a:extLst>
                  <a:ext uri="{FF2B5EF4-FFF2-40B4-BE49-F238E27FC236}">
                    <a16:creationId xmlns:a16="http://schemas.microsoft.com/office/drawing/2014/main" id="{26CE28C4-3D0E-1910-1059-8366001665D3}"/>
                  </a:ext>
                </a:extLst>
              </p14:cNvPr>
              <p14:cNvContentPartPr/>
              <p14:nvPr/>
            </p14:nvContentPartPr>
            <p14:xfrm>
              <a:off x="6865527" y="5619764"/>
              <a:ext cx="81720" cy="97560"/>
            </p14:xfrm>
          </p:contentPart>
        </mc:Choice>
        <mc:Fallback>
          <p:pic>
            <p:nvPicPr>
              <p:cNvPr id="300" name="Freihand 299">
                <a:extLst>
                  <a:ext uri="{FF2B5EF4-FFF2-40B4-BE49-F238E27FC236}">
                    <a16:creationId xmlns:a16="http://schemas.microsoft.com/office/drawing/2014/main" id="{26CE28C4-3D0E-1910-1059-8366001665D3}"/>
                  </a:ext>
                </a:extLst>
              </p:cNvPr>
              <p:cNvPicPr/>
              <p:nvPr/>
            </p:nvPicPr>
            <p:blipFill>
              <a:blip r:embed="rId448"/>
              <a:stretch>
                <a:fillRect/>
              </a:stretch>
            </p:blipFill>
            <p:spPr>
              <a:xfrm>
                <a:off x="6861207" y="5615444"/>
                <a:ext cx="903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301" name="Freihand 300">
                <a:extLst>
                  <a:ext uri="{FF2B5EF4-FFF2-40B4-BE49-F238E27FC236}">
                    <a16:creationId xmlns:a16="http://schemas.microsoft.com/office/drawing/2014/main" id="{37302A4F-8025-3E89-508D-7103C5FA4CF8}"/>
                  </a:ext>
                </a:extLst>
              </p14:cNvPr>
              <p14:cNvContentPartPr/>
              <p14:nvPr/>
            </p14:nvContentPartPr>
            <p14:xfrm>
              <a:off x="7013127" y="5500604"/>
              <a:ext cx="175320" cy="208440"/>
            </p14:xfrm>
          </p:contentPart>
        </mc:Choice>
        <mc:Fallback>
          <p:pic>
            <p:nvPicPr>
              <p:cNvPr id="301" name="Freihand 300">
                <a:extLst>
                  <a:ext uri="{FF2B5EF4-FFF2-40B4-BE49-F238E27FC236}">
                    <a16:creationId xmlns:a16="http://schemas.microsoft.com/office/drawing/2014/main" id="{37302A4F-8025-3E89-508D-7103C5FA4CF8}"/>
                  </a:ext>
                </a:extLst>
              </p:cNvPr>
              <p:cNvPicPr/>
              <p:nvPr/>
            </p:nvPicPr>
            <p:blipFill>
              <a:blip r:embed="rId450"/>
              <a:stretch>
                <a:fillRect/>
              </a:stretch>
            </p:blipFill>
            <p:spPr>
              <a:xfrm>
                <a:off x="7008807" y="5496284"/>
                <a:ext cx="18396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302" name="Freihand 301">
                <a:extLst>
                  <a:ext uri="{FF2B5EF4-FFF2-40B4-BE49-F238E27FC236}">
                    <a16:creationId xmlns:a16="http://schemas.microsoft.com/office/drawing/2014/main" id="{C0D6C56E-3A37-118C-0D49-BEF05AE362A3}"/>
                  </a:ext>
                </a:extLst>
              </p14:cNvPr>
              <p14:cNvContentPartPr/>
              <p14:nvPr/>
            </p14:nvContentPartPr>
            <p14:xfrm>
              <a:off x="7223367" y="5592404"/>
              <a:ext cx="174240" cy="126360"/>
            </p14:xfrm>
          </p:contentPart>
        </mc:Choice>
        <mc:Fallback>
          <p:pic>
            <p:nvPicPr>
              <p:cNvPr id="302" name="Freihand 301">
                <a:extLst>
                  <a:ext uri="{FF2B5EF4-FFF2-40B4-BE49-F238E27FC236}">
                    <a16:creationId xmlns:a16="http://schemas.microsoft.com/office/drawing/2014/main" id="{C0D6C56E-3A37-118C-0D49-BEF05AE362A3}"/>
                  </a:ext>
                </a:extLst>
              </p:cNvPr>
              <p:cNvPicPr/>
              <p:nvPr/>
            </p:nvPicPr>
            <p:blipFill>
              <a:blip r:embed="rId452"/>
              <a:stretch>
                <a:fillRect/>
              </a:stretch>
            </p:blipFill>
            <p:spPr>
              <a:xfrm>
                <a:off x="7219047" y="5588084"/>
                <a:ext cx="1828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305" name="Freihand 304">
                <a:extLst>
                  <a:ext uri="{FF2B5EF4-FFF2-40B4-BE49-F238E27FC236}">
                    <a16:creationId xmlns:a16="http://schemas.microsoft.com/office/drawing/2014/main" id="{8583A62D-CC6C-7967-1570-4B8FE137E11F}"/>
                  </a:ext>
                </a:extLst>
              </p14:cNvPr>
              <p14:cNvContentPartPr/>
              <p14:nvPr/>
            </p14:nvContentPartPr>
            <p14:xfrm>
              <a:off x="7501647" y="5703284"/>
              <a:ext cx="14760" cy="117360"/>
            </p14:xfrm>
          </p:contentPart>
        </mc:Choice>
        <mc:Fallback>
          <p:pic>
            <p:nvPicPr>
              <p:cNvPr id="305" name="Freihand 304">
                <a:extLst>
                  <a:ext uri="{FF2B5EF4-FFF2-40B4-BE49-F238E27FC236}">
                    <a16:creationId xmlns:a16="http://schemas.microsoft.com/office/drawing/2014/main" id="{8583A62D-CC6C-7967-1570-4B8FE137E11F}"/>
                  </a:ext>
                </a:extLst>
              </p:cNvPr>
              <p:cNvPicPr/>
              <p:nvPr/>
            </p:nvPicPr>
            <p:blipFill>
              <a:blip r:embed="rId454"/>
              <a:stretch>
                <a:fillRect/>
              </a:stretch>
            </p:blipFill>
            <p:spPr>
              <a:xfrm>
                <a:off x="7497327" y="5698964"/>
                <a:ext cx="234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306" name="Freihand 305">
                <a:extLst>
                  <a:ext uri="{FF2B5EF4-FFF2-40B4-BE49-F238E27FC236}">
                    <a16:creationId xmlns:a16="http://schemas.microsoft.com/office/drawing/2014/main" id="{F286DC7D-E8FD-F38F-28A3-2F35F705E30C}"/>
                  </a:ext>
                </a:extLst>
              </p14:cNvPr>
              <p14:cNvContentPartPr/>
              <p14:nvPr/>
            </p14:nvContentPartPr>
            <p14:xfrm>
              <a:off x="7621167" y="5585204"/>
              <a:ext cx="219960" cy="154440"/>
            </p14:xfrm>
          </p:contentPart>
        </mc:Choice>
        <mc:Fallback>
          <p:pic>
            <p:nvPicPr>
              <p:cNvPr id="306" name="Freihand 305">
                <a:extLst>
                  <a:ext uri="{FF2B5EF4-FFF2-40B4-BE49-F238E27FC236}">
                    <a16:creationId xmlns:a16="http://schemas.microsoft.com/office/drawing/2014/main" id="{F286DC7D-E8FD-F38F-28A3-2F35F705E30C}"/>
                  </a:ext>
                </a:extLst>
              </p:cNvPr>
              <p:cNvPicPr/>
              <p:nvPr/>
            </p:nvPicPr>
            <p:blipFill>
              <a:blip r:embed="rId456"/>
              <a:stretch>
                <a:fillRect/>
              </a:stretch>
            </p:blipFill>
            <p:spPr>
              <a:xfrm>
                <a:off x="7616847" y="5580884"/>
                <a:ext cx="2286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307" name="Freihand 306">
                <a:extLst>
                  <a:ext uri="{FF2B5EF4-FFF2-40B4-BE49-F238E27FC236}">
                    <a16:creationId xmlns:a16="http://schemas.microsoft.com/office/drawing/2014/main" id="{7055D071-6556-EFEC-92DF-25FA8066F4B7}"/>
                  </a:ext>
                </a:extLst>
              </p14:cNvPr>
              <p14:cNvContentPartPr/>
              <p14:nvPr/>
            </p14:nvContentPartPr>
            <p14:xfrm>
              <a:off x="7899447" y="5551004"/>
              <a:ext cx="135720" cy="143640"/>
            </p14:xfrm>
          </p:contentPart>
        </mc:Choice>
        <mc:Fallback>
          <p:pic>
            <p:nvPicPr>
              <p:cNvPr id="307" name="Freihand 306">
                <a:extLst>
                  <a:ext uri="{FF2B5EF4-FFF2-40B4-BE49-F238E27FC236}">
                    <a16:creationId xmlns:a16="http://schemas.microsoft.com/office/drawing/2014/main" id="{7055D071-6556-EFEC-92DF-25FA8066F4B7}"/>
                  </a:ext>
                </a:extLst>
              </p:cNvPr>
              <p:cNvPicPr/>
              <p:nvPr/>
            </p:nvPicPr>
            <p:blipFill>
              <a:blip r:embed="rId458"/>
              <a:stretch>
                <a:fillRect/>
              </a:stretch>
            </p:blipFill>
            <p:spPr>
              <a:xfrm>
                <a:off x="7895127" y="5546684"/>
                <a:ext cx="1443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309" name="Freihand 308">
                <a:extLst>
                  <a:ext uri="{FF2B5EF4-FFF2-40B4-BE49-F238E27FC236}">
                    <a16:creationId xmlns:a16="http://schemas.microsoft.com/office/drawing/2014/main" id="{A503BDA8-5E5F-4269-443A-5AD825942F23}"/>
                  </a:ext>
                </a:extLst>
              </p14:cNvPr>
              <p14:cNvContentPartPr/>
              <p14:nvPr/>
            </p14:nvContentPartPr>
            <p14:xfrm>
              <a:off x="8143887" y="5524364"/>
              <a:ext cx="380160" cy="144360"/>
            </p14:xfrm>
          </p:contentPart>
        </mc:Choice>
        <mc:Fallback>
          <p:pic>
            <p:nvPicPr>
              <p:cNvPr id="309" name="Freihand 308">
                <a:extLst>
                  <a:ext uri="{FF2B5EF4-FFF2-40B4-BE49-F238E27FC236}">
                    <a16:creationId xmlns:a16="http://schemas.microsoft.com/office/drawing/2014/main" id="{A503BDA8-5E5F-4269-443A-5AD825942F23}"/>
                  </a:ext>
                </a:extLst>
              </p:cNvPr>
              <p:cNvPicPr/>
              <p:nvPr/>
            </p:nvPicPr>
            <p:blipFill>
              <a:blip r:embed="rId460"/>
              <a:stretch>
                <a:fillRect/>
              </a:stretch>
            </p:blipFill>
            <p:spPr>
              <a:xfrm>
                <a:off x="8139567" y="5520044"/>
                <a:ext cx="3888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310" name="Freihand 309">
                <a:extLst>
                  <a:ext uri="{FF2B5EF4-FFF2-40B4-BE49-F238E27FC236}">
                    <a16:creationId xmlns:a16="http://schemas.microsoft.com/office/drawing/2014/main" id="{653AD2EF-98BE-9FCC-C19B-2E08C7D82EB2}"/>
                  </a:ext>
                </a:extLst>
              </p14:cNvPr>
              <p14:cNvContentPartPr/>
              <p14:nvPr/>
            </p14:nvContentPartPr>
            <p14:xfrm>
              <a:off x="8414247" y="5404484"/>
              <a:ext cx="16200" cy="17280"/>
            </p14:xfrm>
          </p:contentPart>
        </mc:Choice>
        <mc:Fallback>
          <p:pic>
            <p:nvPicPr>
              <p:cNvPr id="310" name="Freihand 309">
                <a:extLst>
                  <a:ext uri="{FF2B5EF4-FFF2-40B4-BE49-F238E27FC236}">
                    <a16:creationId xmlns:a16="http://schemas.microsoft.com/office/drawing/2014/main" id="{653AD2EF-98BE-9FCC-C19B-2E08C7D82EB2}"/>
                  </a:ext>
                </a:extLst>
              </p:cNvPr>
              <p:cNvPicPr/>
              <p:nvPr/>
            </p:nvPicPr>
            <p:blipFill>
              <a:blip r:embed="rId462"/>
              <a:stretch>
                <a:fillRect/>
              </a:stretch>
            </p:blipFill>
            <p:spPr>
              <a:xfrm>
                <a:off x="8409927" y="5400164"/>
                <a:ext cx="24840" cy="25920"/>
              </a:xfrm>
              <a:prstGeom prst="rect">
                <a:avLst/>
              </a:prstGeom>
            </p:spPr>
          </p:pic>
        </mc:Fallback>
      </mc:AlternateContent>
      <p:grpSp>
        <p:nvGrpSpPr>
          <p:cNvPr id="342" name="Gruppieren 341">
            <a:extLst>
              <a:ext uri="{FF2B5EF4-FFF2-40B4-BE49-F238E27FC236}">
                <a16:creationId xmlns:a16="http://schemas.microsoft.com/office/drawing/2014/main" id="{FB90D397-C24D-FE73-89D7-C1A7840E2216}"/>
              </a:ext>
            </a:extLst>
          </p:cNvPr>
          <p:cNvGrpSpPr/>
          <p:nvPr/>
        </p:nvGrpSpPr>
        <p:grpSpPr>
          <a:xfrm>
            <a:off x="6335967" y="5835404"/>
            <a:ext cx="2175480" cy="880920"/>
            <a:chOff x="6335967" y="5835404"/>
            <a:chExt cx="2175480" cy="880920"/>
          </a:xfrm>
        </p:grpSpPr>
        <mc:AlternateContent xmlns:mc="http://schemas.openxmlformats.org/markup-compatibility/2006">
          <mc:Choice xmlns:p14="http://schemas.microsoft.com/office/powerpoint/2010/main" Requires="p14">
            <p:contentPart p14:bwMode="auto" r:id="rId463">
              <p14:nvContentPartPr>
                <p14:cNvPr id="311" name="Freihand 310">
                  <a:extLst>
                    <a:ext uri="{FF2B5EF4-FFF2-40B4-BE49-F238E27FC236}">
                      <a16:creationId xmlns:a16="http://schemas.microsoft.com/office/drawing/2014/main" id="{1A6BD42F-D21B-0BC3-EFEA-ECDAAD34EED3}"/>
                    </a:ext>
                  </a:extLst>
                </p14:cNvPr>
                <p14:cNvContentPartPr/>
                <p14:nvPr/>
              </p14:nvContentPartPr>
              <p14:xfrm>
                <a:off x="6631167" y="5886884"/>
                <a:ext cx="92520" cy="171720"/>
              </p14:xfrm>
            </p:contentPart>
          </mc:Choice>
          <mc:Fallback>
            <p:pic>
              <p:nvPicPr>
                <p:cNvPr id="311" name="Freihand 310">
                  <a:extLst>
                    <a:ext uri="{FF2B5EF4-FFF2-40B4-BE49-F238E27FC236}">
                      <a16:creationId xmlns:a16="http://schemas.microsoft.com/office/drawing/2014/main" id="{1A6BD42F-D21B-0BC3-EFEA-ECDAAD34EED3}"/>
                    </a:ext>
                  </a:extLst>
                </p:cNvPr>
                <p:cNvPicPr/>
                <p:nvPr/>
              </p:nvPicPr>
              <p:blipFill>
                <a:blip r:embed="rId464"/>
                <a:stretch>
                  <a:fillRect/>
                </a:stretch>
              </p:blipFill>
              <p:spPr>
                <a:xfrm>
                  <a:off x="6626847" y="5882564"/>
                  <a:ext cx="1011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312" name="Freihand 311">
                  <a:extLst>
                    <a:ext uri="{FF2B5EF4-FFF2-40B4-BE49-F238E27FC236}">
                      <a16:creationId xmlns:a16="http://schemas.microsoft.com/office/drawing/2014/main" id="{C20FCA06-C869-367F-9B59-E719524A4D08}"/>
                    </a:ext>
                  </a:extLst>
                </p14:cNvPr>
                <p14:cNvContentPartPr/>
                <p14:nvPr/>
              </p14:nvContentPartPr>
              <p14:xfrm>
                <a:off x="6760047" y="5943404"/>
                <a:ext cx="68040" cy="118440"/>
              </p14:xfrm>
            </p:contentPart>
          </mc:Choice>
          <mc:Fallback>
            <p:pic>
              <p:nvPicPr>
                <p:cNvPr id="312" name="Freihand 311">
                  <a:extLst>
                    <a:ext uri="{FF2B5EF4-FFF2-40B4-BE49-F238E27FC236}">
                      <a16:creationId xmlns:a16="http://schemas.microsoft.com/office/drawing/2014/main" id="{C20FCA06-C869-367F-9B59-E719524A4D08}"/>
                    </a:ext>
                  </a:extLst>
                </p:cNvPr>
                <p:cNvPicPr/>
                <p:nvPr/>
              </p:nvPicPr>
              <p:blipFill>
                <a:blip r:embed="rId466"/>
                <a:stretch>
                  <a:fillRect/>
                </a:stretch>
              </p:blipFill>
              <p:spPr>
                <a:xfrm>
                  <a:off x="6755727" y="5939084"/>
                  <a:ext cx="766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313" name="Freihand 312">
                  <a:extLst>
                    <a:ext uri="{FF2B5EF4-FFF2-40B4-BE49-F238E27FC236}">
                      <a16:creationId xmlns:a16="http://schemas.microsoft.com/office/drawing/2014/main" id="{A17DB75A-1903-9BA4-40EA-8D44333FEEB3}"/>
                    </a:ext>
                  </a:extLst>
                </p14:cNvPr>
                <p14:cNvContentPartPr/>
                <p14:nvPr/>
              </p14:nvContentPartPr>
              <p14:xfrm>
                <a:off x="6882087" y="5835404"/>
                <a:ext cx="74160" cy="176760"/>
              </p14:xfrm>
            </p:contentPart>
          </mc:Choice>
          <mc:Fallback>
            <p:pic>
              <p:nvPicPr>
                <p:cNvPr id="313" name="Freihand 312">
                  <a:extLst>
                    <a:ext uri="{FF2B5EF4-FFF2-40B4-BE49-F238E27FC236}">
                      <a16:creationId xmlns:a16="http://schemas.microsoft.com/office/drawing/2014/main" id="{A17DB75A-1903-9BA4-40EA-8D44333FEEB3}"/>
                    </a:ext>
                  </a:extLst>
                </p:cNvPr>
                <p:cNvPicPr/>
                <p:nvPr/>
              </p:nvPicPr>
              <p:blipFill>
                <a:blip r:embed="rId468"/>
                <a:stretch>
                  <a:fillRect/>
                </a:stretch>
              </p:blipFill>
              <p:spPr>
                <a:xfrm>
                  <a:off x="6877767" y="5831084"/>
                  <a:ext cx="828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314" name="Freihand 313">
                  <a:extLst>
                    <a:ext uri="{FF2B5EF4-FFF2-40B4-BE49-F238E27FC236}">
                      <a16:creationId xmlns:a16="http://schemas.microsoft.com/office/drawing/2014/main" id="{76525E97-148A-5773-897F-DD615D30FA72}"/>
                    </a:ext>
                  </a:extLst>
                </p14:cNvPr>
                <p14:cNvContentPartPr/>
                <p14:nvPr/>
              </p14:nvContentPartPr>
              <p14:xfrm>
                <a:off x="6908007" y="5945204"/>
                <a:ext cx="75600" cy="52560"/>
              </p14:xfrm>
            </p:contentPart>
          </mc:Choice>
          <mc:Fallback>
            <p:pic>
              <p:nvPicPr>
                <p:cNvPr id="314" name="Freihand 313">
                  <a:extLst>
                    <a:ext uri="{FF2B5EF4-FFF2-40B4-BE49-F238E27FC236}">
                      <a16:creationId xmlns:a16="http://schemas.microsoft.com/office/drawing/2014/main" id="{76525E97-148A-5773-897F-DD615D30FA72}"/>
                    </a:ext>
                  </a:extLst>
                </p:cNvPr>
                <p:cNvPicPr/>
                <p:nvPr/>
              </p:nvPicPr>
              <p:blipFill>
                <a:blip r:embed="rId470"/>
                <a:stretch>
                  <a:fillRect/>
                </a:stretch>
              </p:blipFill>
              <p:spPr>
                <a:xfrm>
                  <a:off x="6903687" y="5940884"/>
                  <a:ext cx="842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315" name="Freihand 314">
                  <a:extLst>
                    <a:ext uri="{FF2B5EF4-FFF2-40B4-BE49-F238E27FC236}">
                      <a16:creationId xmlns:a16="http://schemas.microsoft.com/office/drawing/2014/main" id="{BA05CEBA-495C-5AC2-C9C2-D17B8AA0254F}"/>
                    </a:ext>
                  </a:extLst>
                </p14:cNvPr>
                <p14:cNvContentPartPr/>
                <p14:nvPr/>
              </p14:nvContentPartPr>
              <p14:xfrm>
                <a:off x="6996927" y="5916764"/>
                <a:ext cx="266400" cy="87840"/>
              </p14:xfrm>
            </p:contentPart>
          </mc:Choice>
          <mc:Fallback>
            <p:pic>
              <p:nvPicPr>
                <p:cNvPr id="315" name="Freihand 314">
                  <a:extLst>
                    <a:ext uri="{FF2B5EF4-FFF2-40B4-BE49-F238E27FC236}">
                      <a16:creationId xmlns:a16="http://schemas.microsoft.com/office/drawing/2014/main" id="{BA05CEBA-495C-5AC2-C9C2-D17B8AA0254F}"/>
                    </a:ext>
                  </a:extLst>
                </p:cNvPr>
                <p:cNvPicPr/>
                <p:nvPr/>
              </p:nvPicPr>
              <p:blipFill>
                <a:blip r:embed="rId472"/>
                <a:stretch>
                  <a:fillRect/>
                </a:stretch>
              </p:blipFill>
              <p:spPr>
                <a:xfrm>
                  <a:off x="6992607" y="5912444"/>
                  <a:ext cx="2750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316" name="Freihand 315">
                  <a:extLst>
                    <a:ext uri="{FF2B5EF4-FFF2-40B4-BE49-F238E27FC236}">
                      <a16:creationId xmlns:a16="http://schemas.microsoft.com/office/drawing/2014/main" id="{1C708671-7A1E-C021-F18A-DDF6F29F6D46}"/>
                    </a:ext>
                  </a:extLst>
                </p14:cNvPr>
                <p14:cNvContentPartPr/>
                <p14:nvPr/>
              </p14:nvContentPartPr>
              <p14:xfrm>
                <a:off x="7309767" y="5957084"/>
                <a:ext cx="214200" cy="75960"/>
              </p14:xfrm>
            </p:contentPart>
          </mc:Choice>
          <mc:Fallback>
            <p:pic>
              <p:nvPicPr>
                <p:cNvPr id="316" name="Freihand 315">
                  <a:extLst>
                    <a:ext uri="{FF2B5EF4-FFF2-40B4-BE49-F238E27FC236}">
                      <a16:creationId xmlns:a16="http://schemas.microsoft.com/office/drawing/2014/main" id="{1C708671-7A1E-C021-F18A-DDF6F29F6D46}"/>
                    </a:ext>
                  </a:extLst>
                </p:cNvPr>
                <p:cNvPicPr/>
                <p:nvPr/>
              </p:nvPicPr>
              <p:blipFill>
                <a:blip r:embed="rId474"/>
                <a:stretch>
                  <a:fillRect/>
                </a:stretch>
              </p:blipFill>
              <p:spPr>
                <a:xfrm>
                  <a:off x="7305447" y="5952764"/>
                  <a:ext cx="2228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317" name="Freihand 316">
                  <a:extLst>
                    <a:ext uri="{FF2B5EF4-FFF2-40B4-BE49-F238E27FC236}">
                      <a16:creationId xmlns:a16="http://schemas.microsoft.com/office/drawing/2014/main" id="{81A67E8D-D79C-7997-EF77-9DE3071D1754}"/>
                    </a:ext>
                  </a:extLst>
                </p14:cNvPr>
                <p14:cNvContentPartPr/>
                <p14:nvPr/>
              </p14:nvContentPartPr>
              <p14:xfrm>
                <a:off x="7606767" y="5943764"/>
                <a:ext cx="196200" cy="72720"/>
              </p14:xfrm>
            </p:contentPart>
          </mc:Choice>
          <mc:Fallback>
            <p:pic>
              <p:nvPicPr>
                <p:cNvPr id="317" name="Freihand 316">
                  <a:extLst>
                    <a:ext uri="{FF2B5EF4-FFF2-40B4-BE49-F238E27FC236}">
                      <a16:creationId xmlns:a16="http://schemas.microsoft.com/office/drawing/2014/main" id="{81A67E8D-D79C-7997-EF77-9DE3071D1754}"/>
                    </a:ext>
                  </a:extLst>
                </p:cNvPr>
                <p:cNvPicPr/>
                <p:nvPr/>
              </p:nvPicPr>
              <p:blipFill>
                <a:blip r:embed="rId476"/>
                <a:stretch>
                  <a:fillRect/>
                </a:stretch>
              </p:blipFill>
              <p:spPr>
                <a:xfrm>
                  <a:off x="7602447" y="5939444"/>
                  <a:ext cx="2048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318" name="Freihand 317">
                  <a:extLst>
                    <a:ext uri="{FF2B5EF4-FFF2-40B4-BE49-F238E27FC236}">
                      <a16:creationId xmlns:a16="http://schemas.microsoft.com/office/drawing/2014/main" id="{F1D59B01-482E-48CC-6D3D-B0AE0FB1862F}"/>
                    </a:ext>
                  </a:extLst>
                </p14:cNvPr>
                <p14:cNvContentPartPr/>
                <p14:nvPr/>
              </p14:nvContentPartPr>
              <p14:xfrm>
                <a:off x="7975407" y="5923244"/>
                <a:ext cx="302040" cy="74880"/>
              </p14:xfrm>
            </p:contentPart>
          </mc:Choice>
          <mc:Fallback>
            <p:pic>
              <p:nvPicPr>
                <p:cNvPr id="318" name="Freihand 317">
                  <a:extLst>
                    <a:ext uri="{FF2B5EF4-FFF2-40B4-BE49-F238E27FC236}">
                      <a16:creationId xmlns:a16="http://schemas.microsoft.com/office/drawing/2014/main" id="{F1D59B01-482E-48CC-6D3D-B0AE0FB1862F}"/>
                    </a:ext>
                  </a:extLst>
                </p:cNvPr>
                <p:cNvPicPr/>
                <p:nvPr/>
              </p:nvPicPr>
              <p:blipFill>
                <a:blip r:embed="rId478"/>
                <a:stretch>
                  <a:fillRect/>
                </a:stretch>
              </p:blipFill>
              <p:spPr>
                <a:xfrm>
                  <a:off x="7971087" y="5918924"/>
                  <a:ext cx="3106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319" name="Freihand 318">
                  <a:extLst>
                    <a:ext uri="{FF2B5EF4-FFF2-40B4-BE49-F238E27FC236}">
                      <a16:creationId xmlns:a16="http://schemas.microsoft.com/office/drawing/2014/main" id="{19D8E508-AA51-4766-1252-7D5C90333315}"/>
                    </a:ext>
                  </a:extLst>
                </p14:cNvPr>
                <p14:cNvContentPartPr/>
                <p14:nvPr/>
              </p14:nvContentPartPr>
              <p14:xfrm>
                <a:off x="8228487" y="5845124"/>
                <a:ext cx="9720" cy="11880"/>
              </p14:xfrm>
            </p:contentPart>
          </mc:Choice>
          <mc:Fallback>
            <p:pic>
              <p:nvPicPr>
                <p:cNvPr id="319" name="Freihand 318">
                  <a:extLst>
                    <a:ext uri="{FF2B5EF4-FFF2-40B4-BE49-F238E27FC236}">
                      <a16:creationId xmlns:a16="http://schemas.microsoft.com/office/drawing/2014/main" id="{19D8E508-AA51-4766-1252-7D5C90333315}"/>
                    </a:ext>
                  </a:extLst>
                </p:cNvPr>
                <p:cNvPicPr/>
                <p:nvPr/>
              </p:nvPicPr>
              <p:blipFill>
                <a:blip r:embed="rId480"/>
                <a:stretch>
                  <a:fillRect/>
                </a:stretch>
              </p:blipFill>
              <p:spPr>
                <a:xfrm>
                  <a:off x="8224167" y="5840804"/>
                  <a:ext cx="183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20" name="Freihand 319">
                  <a:extLst>
                    <a:ext uri="{FF2B5EF4-FFF2-40B4-BE49-F238E27FC236}">
                      <a16:creationId xmlns:a16="http://schemas.microsoft.com/office/drawing/2014/main" id="{E8E996CA-2529-29A3-68F1-AB6AAA1FF6B0}"/>
                    </a:ext>
                  </a:extLst>
                </p14:cNvPr>
                <p14:cNvContentPartPr/>
                <p14:nvPr/>
              </p14:nvContentPartPr>
              <p14:xfrm>
                <a:off x="8337567" y="5896244"/>
                <a:ext cx="173880" cy="88560"/>
              </p14:xfrm>
            </p:contentPart>
          </mc:Choice>
          <mc:Fallback>
            <p:pic>
              <p:nvPicPr>
                <p:cNvPr id="320" name="Freihand 319">
                  <a:extLst>
                    <a:ext uri="{FF2B5EF4-FFF2-40B4-BE49-F238E27FC236}">
                      <a16:creationId xmlns:a16="http://schemas.microsoft.com/office/drawing/2014/main" id="{E8E996CA-2529-29A3-68F1-AB6AAA1FF6B0}"/>
                    </a:ext>
                  </a:extLst>
                </p:cNvPr>
                <p:cNvPicPr/>
                <p:nvPr/>
              </p:nvPicPr>
              <p:blipFill>
                <a:blip r:embed="rId482"/>
                <a:stretch>
                  <a:fillRect/>
                </a:stretch>
              </p:blipFill>
              <p:spPr>
                <a:xfrm>
                  <a:off x="8333247" y="5891924"/>
                  <a:ext cx="1825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23" name="Freihand 322">
                  <a:extLst>
                    <a:ext uri="{FF2B5EF4-FFF2-40B4-BE49-F238E27FC236}">
                      <a16:creationId xmlns:a16="http://schemas.microsoft.com/office/drawing/2014/main" id="{A22D6B15-93AD-23E0-3A00-EC53DE870552}"/>
                    </a:ext>
                  </a:extLst>
                </p14:cNvPr>
                <p14:cNvContentPartPr/>
                <p14:nvPr/>
              </p14:nvContentPartPr>
              <p14:xfrm>
                <a:off x="6591567" y="6203324"/>
                <a:ext cx="104760" cy="131760"/>
              </p14:xfrm>
            </p:contentPart>
          </mc:Choice>
          <mc:Fallback>
            <p:pic>
              <p:nvPicPr>
                <p:cNvPr id="323" name="Freihand 322">
                  <a:extLst>
                    <a:ext uri="{FF2B5EF4-FFF2-40B4-BE49-F238E27FC236}">
                      <a16:creationId xmlns:a16="http://schemas.microsoft.com/office/drawing/2014/main" id="{A22D6B15-93AD-23E0-3A00-EC53DE870552}"/>
                    </a:ext>
                  </a:extLst>
                </p:cNvPr>
                <p:cNvPicPr/>
                <p:nvPr/>
              </p:nvPicPr>
              <p:blipFill>
                <a:blip r:embed="rId484"/>
                <a:stretch>
                  <a:fillRect/>
                </a:stretch>
              </p:blipFill>
              <p:spPr>
                <a:xfrm>
                  <a:off x="6587247" y="6199004"/>
                  <a:ext cx="1134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24" name="Freihand 323">
                  <a:extLst>
                    <a:ext uri="{FF2B5EF4-FFF2-40B4-BE49-F238E27FC236}">
                      <a16:creationId xmlns:a16="http://schemas.microsoft.com/office/drawing/2014/main" id="{A71D2485-12D4-DA4C-8744-DA2847721DA9}"/>
                    </a:ext>
                  </a:extLst>
                </p14:cNvPr>
                <p14:cNvContentPartPr/>
                <p14:nvPr/>
              </p14:nvContentPartPr>
              <p14:xfrm>
                <a:off x="6728727" y="6228884"/>
                <a:ext cx="80640" cy="97200"/>
              </p14:xfrm>
            </p:contentPart>
          </mc:Choice>
          <mc:Fallback>
            <p:pic>
              <p:nvPicPr>
                <p:cNvPr id="324" name="Freihand 323">
                  <a:extLst>
                    <a:ext uri="{FF2B5EF4-FFF2-40B4-BE49-F238E27FC236}">
                      <a16:creationId xmlns:a16="http://schemas.microsoft.com/office/drawing/2014/main" id="{A71D2485-12D4-DA4C-8744-DA2847721DA9}"/>
                    </a:ext>
                  </a:extLst>
                </p:cNvPr>
                <p:cNvPicPr/>
                <p:nvPr/>
              </p:nvPicPr>
              <p:blipFill>
                <a:blip r:embed="rId486"/>
                <a:stretch>
                  <a:fillRect/>
                </a:stretch>
              </p:blipFill>
              <p:spPr>
                <a:xfrm>
                  <a:off x="6724407" y="6224564"/>
                  <a:ext cx="892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25" name="Freihand 324">
                  <a:extLst>
                    <a:ext uri="{FF2B5EF4-FFF2-40B4-BE49-F238E27FC236}">
                      <a16:creationId xmlns:a16="http://schemas.microsoft.com/office/drawing/2014/main" id="{FBD49CAB-DAE0-2288-A566-1EE91753E0D1}"/>
                    </a:ext>
                  </a:extLst>
                </p14:cNvPr>
                <p14:cNvContentPartPr/>
                <p14:nvPr/>
              </p14:nvContentPartPr>
              <p14:xfrm>
                <a:off x="6860487" y="6222404"/>
                <a:ext cx="79200" cy="219240"/>
              </p14:xfrm>
            </p:contentPart>
          </mc:Choice>
          <mc:Fallback>
            <p:pic>
              <p:nvPicPr>
                <p:cNvPr id="325" name="Freihand 324">
                  <a:extLst>
                    <a:ext uri="{FF2B5EF4-FFF2-40B4-BE49-F238E27FC236}">
                      <a16:creationId xmlns:a16="http://schemas.microsoft.com/office/drawing/2014/main" id="{FBD49CAB-DAE0-2288-A566-1EE91753E0D1}"/>
                    </a:ext>
                  </a:extLst>
                </p:cNvPr>
                <p:cNvPicPr/>
                <p:nvPr/>
              </p:nvPicPr>
              <p:blipFill>
                <a:blip r:embed="rId488"/>
                <a:stretch>
                  <a:fillRect/>
                </a:stretch>
              </p:blipFill>
              <p:spPr>
                <a:xfrm>
                  <a:off x="6856167" y="6218084"/>
                  <a:ext cx="8784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26" name="Freihand 325">
                  <a:extLst>
                    <a:ext uri="{FF2B5EF4-FFF2-40B4-BE49-F238E27FC236}">
                      <a16:creationId xmlns:a16="http://schemas.microsoft.com/office/drawing/2014/main" id="{FCF88C5F-57B7-2212-C3D6-276223A29341}"/>
                    </a:ext>
                  </a:extLst>
                </p14:cNvPr>
                <p14:cNvContentPartPr/>
                <p14:nvPr/>
              </p14:nvContentPartPr>
              <p14:xfrm>
                <a:off x="6957327" y="6109364"/>
                <a:ext cx="331560" cy="197280"/>
              </p14:xfrm>
            </p:contentPart>
          </mc:Choice>
          <mc:Fallback>
            <p:pic>
              <p:nvPicPr>
                <p:cNvPr id="326" name="Freihand 325">
                  <a:extLst>
                    <a:ext uri="{FF2B5EF4-FFF2-40B4-BE49-F238E27FC236}">
                      <a16:creationId xmlns:a16="http://schemas.microsoft.com/office/drawing/2014/main" id="{FCF88C5F-57B7-2212-C3D6-276223A29341}"/>
                    </a:ext>
                  </a:extLst>
                </p:cNvPr>
                <p:cNvPicPr/>
                <p:nvPr/>
              </p:nvPicPr>
              <p:blipFill>
                <a:blip r:embed="rId490"/>
                <a:stretch>
                  <a:fillRect/>
                </a:stretch>
              </p:blipFill>
              <p:spPr>
                <a:xfrm>
                  <a:off x="6953007" y="6105044"/>
                  <a:ext cx="34020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27" name="Freihand 326">
                  <a:extLst>
                    <a:ext uri="{FF2B5EF4-FFF2-40B4-BE49-F238E27FC236}">
                      <a16:creationId xmlns:a16="http://schemas.microsoft.com/office/drawing/2014/main" id="{9380C3E8-54B9-D31A-A073-68E45DEB7CE4}"/>
                    </a:ext>
                  </a:extLst>
                </p14:cNvPr>
                <p14:cNvContentPartPr/>
                <p14:nvPr/>
              </p14:nvContentPartPr>
              <p14:xfrm>
                <a:off x="7233087" y="6123764"/>
                <a:ext cx="332280" cy="144720"/>
              </p14:xfrm>
            </p:contentPart>
          </mc:Choice>
          <mc:Fallback>
            <p:pic>
              <p:nvPicPr>
                <p:cNvPr id="327" name="Freihand 326">
                  <a:extLst>
                    <a:ext uri="{FF2B5EF4-FFF2-40B4-BE49-F238E27FC236}">
                      <a16:creationId xmlns:a16="http://schemas.microsoft.com/office/drawing/2014/main" id="{9380C3E8-54B9-D31A-A073-68E45DEB7CE4}"/>
                    </a:ext>
                  </a:extLst>
                </p:cNvPr>
                <p:cNvPicPr/>
                <p:nvPr/>
              </p:nvPicPr>
              <p:blipFill>
                <a:blip r:embed="rId492"/>
                <a:stretch>
                  <a:fillRect/>
                </a:stretch>
              </p:blipFill>
              <p:spPr>
                <a:xfrm>
                  <a:off x="7228767" y="6119444"/>
                  <a:ext cx="3409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28" name="Freihand 327">
                  <a:extLst>
                    <a:ext uri="{FF2B5EF4-FFF2-40B4-BE49-F238E27FC236}">
                      <a16:creationId xmlns:a16="http://schemas.microsoft.com/office/drawing/2014/main" id="{1D10E1F8-BE1A-BBA9-C5E2-B6A550C90AC3}"/>
                    </a:ext>
                  </a:extLst>
                </p14:cNvPr>
                <p14:cNvContentPartPr/>
                <p14:nvPr/>
              </p14:nvContentPartPr>
              <p14:xfrm>
                <a:off x="7685607" y="6148604"/>
                <a:ext cx="150840" cy="187920"/>
              </p14:xfrm>
            </p:contentPart>
          </mc:Choice>
          <mc:Fallback>
            <p:pic>
              <p:nvPicPr>
                <p:cNvPr id="328" name="Freihand 327">
                  <a:extLst>
                    <a:ext uri="{FF2B5EF4-FFF2-40B4-BE49-F238E27FC236}">
                      <a16:creationId xmlns:a16="http://schemas.microsoft.com/office/drawing/2014/main" id="{1D10E1F8-BE1A-BBA9-C5E2-B6A550C90AC3}"/>
                    </a:ext>
                  </a:extLst>
                </p:cNvPr>
                <p:cNvPicPr/>
                <p:nvPr/>
              </p:nvPicPr>
              <p:blipFill>
                <a:blip r:embed="rId494"/>
                <a:stretch>
                  <a:fillRect/>
                </a:stretch>
              </p:blipFill>
              <p:spPr>
                <a:xfrm>
                  <a:off x="7681287" y="6144284"/>
                  <a:ext cx="1594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29" name="Freihand 328">
                  <a:extLst>
                    <a:ext uri="{FF2B5EF4-FFF2-40B4-BE49-F238E27FC236}">
                      <a16:creationId xmlns:a16="http://schemas.microsoft.com/office/drawing/2014/main" id="{EACE215B-9154-92EE-56C2-C2398E0434D1}"/>
                    </a:ext>
                  </a:extLst>
                </p14:cNvPr>
                <p14:cNvContentPartPr/>
                <p14:nvPr/>
              </p14:nvContentPartPr>
              <p14:xfrm>
                <a:off x="7710087" y="6205484"/>
                <a:ext cx="180720" cy="80280"/>
              </p14:xfrm>
            </p:contentPart>
          </mc:Choice>
          <mc:Fallback>
            <p:pic>
              <p:nvPicPr>
                <p:cNvPr id="329" name="Freihand 328">
                  <a:extLst>
                    <a:ext uri="{FF2B5EF4-FFF2-40B4-BE49-F238E27FC236}">
                      <a16:creationId xmlns:a16="http://schemas.microsoft.com/office/drawing/2014/main" id="{EACE215B-9154-92EE-56C2-C2398E0434D1}"/>
                    </a:ext>
                  </a:extLst>
                </p:cNvPr>
                <p:cNvPicPr/>
                <p:nvPr/>
              </p:nvPicPr>
              <p:blipFill>
                <a:blip r:embed="rId496"/>
                <a:stretch>
                  <a:fillRect/>
                </a:stretch>
              </p:blipFill>
              <p:spPr>
                <a:xfrm>
                  <a:off x="7705767" y="6201164"/>
                  <a:ext cx="1893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30" name="Freihand 329">
                  <a:extLst>
                    <a:ext uri="{FF2B5EF4-FFF2-40B4-BE49-F238E27FC236}">
                      <a16:creationId xmlns:a16="http://schemas.microsoft.com/office/drawing/2014/main" id="{4D4E9BBB-E202-E43B-127C-3E9BD5C5D77C}"/>
                    </a:ext>
                  </a:extLst>
                </p14:cNvPr>
                <p14:cNvContentPartPr/>
                <p14:nvPr/>
              </p14:nvContentPartPr>
              <p14:xfrm>
                <a:off x="7836447" y="6185684"/>
                <a:ext cx="76680" cy="153720"/>
              </p14:xfrm>
            </p:contentPart>
          </mc:Choice>
          <mc:Fallback>
            <p:pic>
              <p:nvPicPr>
                <p:cNvPr id="330" name="Freihand 329">
                  <a:extLst>
                    <a:ext uri="{FF2B5EF4-FFF2-40B4-BE49-F238E27FC236}">
                      <a16:creationId xmlns:a16="http://schemas.microsoft.com/office/drawing/2014/main" id="{4D4E9BBB-E202-E43B-127C-3E9BD5C5D77C}"/>
                    </a:ext>
                  </a:extLst>
                </p:cNvPr>
                <p:cNvPicPr/>
                <p:nvPr/>
              </p:nvPicPr>
              <p:blipFill>
                <a:blip r:embed="rId498"/>
                <a:stretch>
                  <a:fillRect/>
                </a:stretch>
              </p:blipFill>
              <p:spPr>
                <a:xfrm>
                  <a:off x="7832127" y="6181364"/>
                  <a:ext cx="853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31" name="Freihand 330">
                  <a:extLst>
                    <a:ext uri="{FF2B5EF4-FFF2-40B4-BE49-F238E27FC236}">
                      <a16:creationId xmlns:a16="http://schemas.microsoft.com/office/drawing/2014/main" id="{0D897EE9-DF67-DFEB-4E7E-E3CAFC5925F3}"/>
                    </a:ext>
                  </a:extLst>
                </p14:cNvPr>
                <p14:cNvContentPartPr/>
                <p14:nvPr/>
              </p14:nvContentPartPr>
              <p14:xfrm>
                <a:off x="7961367" y="6107924"/>
                <a:ext cx="99360" cy="184680"/>
              </p14:xfrm>
            </p:contentPart>
          </mc:Choice>
          <mc:Fallback>
            <p:pic>
              <p:nvPicPr>
                <p:cNvPr id="331" name="Freihand 330">
                  <a:extLst>
                    <a:ext uri="{FF2B5EF4-FFF2-40B4-BE49-F238E27FC236}">
                      <a16:creationId xmlns:a16="http://schemas.microsoft.com/office/drawing/2014/main" id="{0D897EE9-DF67-DFEB-4E7E-E3CAFC5925F3}"/>
                    </a:ext>
                  </a:extLst>
                </p:cNvPr>
                <p:cNvPicPr/>
                <p:nvPr/>
              </p:nvPicPr>
              <p:blipFill>
                <a:blip r:embed="rId500"/>
                <a:stretch>
                  <a:fillRect/>
                </a:stretch>
              </p:blipFill>
              <p:spPr>
                <a:xfrm>
                  <a:off x="7957047" y="6103604"/>
                  <a:ext cx="1080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32" name="Freihand 331">
                  <a:extLst>
                    <a:ext uri="{FF2B5EF4-FFF2-40B4-BE49-F238E27FC236}">
                      <a16:creationId xmlns:a16="http://schemas.microsoft.com/office/drawing/2014/main" id="{F292A9D8-C6D5-2ECE-5266-544F1EB8BE89}"/>
                    </a:ext>
                  </a:extLst>
                </p14:cNvPr>
                <p14:cNvContentPartPr/>
                <p14:nvPr/>
              </p14:nvContentPartPr>
              <p14:xfrm>
                <a:off x="8112567" y="6267764"/>
                <a:ext cx="5040" cy="38880"/>
              </p14:xfrm>
            </p:contentPart>
          </mc:Choice>
          <mc:Fallback>
            <p:pic>
              <p:nvPicPr>
                <p:cNvPr id="332" name="Freihand 331">
                  <a:extLst>
                    <a:ext uri="{FF2B5EF4-FFF2-40B4-BE49-F238E27FC236}">
                      <a16:creationId xmlns:a16="http://schemas.microsoft.com/office/drawing/2014/main" id="{F292A9D8-C6D5-2ECE-5266-544F1EB8BE89}"/>
                    </a:ext>
                  </a:extLst>
                </p:cNvPr>
                <p:cNvPicPr/>
                <p:nvPr/>
              </p:nvPicPr>
              <p:blipFill>
                <a:blip r:embed="rId502"/>
                <a:stretch>
                  <a:fillRect/>
                </a:stretch>
              </p:blipFill>
              <p:spPr>
                <a:xfrm>
                  <a:off x="8108247" y="6263444"/>
                  <a:ext cx="136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33" name="Freihand 332">
                  <a:extLst>
                    <a:ext uri="{FF2B5EF4-FFF2-40B4-BE49-F238E27FC236}">
                      <a16:creationId xmlns:a16="http://schemas.microsoft.com/office/drawing/2014/main" id="{99D6E8A8-9AB5-FB83-F7CA-6E9DC3FD55EB}"/>
                    </a:ext>
                  </a:extLst>
                </p14:cNvPr>
                <p14:cNvContentPartPr/>
                <p14:nvPr/>
              </p14:nvContentPartPr>
              <p14:xfrm>
                <a:off x="6335967" y="6510044"/>
                <a:ext cx="447840" cy="158040"/>
              </p14:xfrm>
            </p:contentPart>
          </mc:Choice>
          <mc:Fallback>
            <p:pic>
              <p:nvPicPr>
                <p:cNvPr id="333" name="Freihand 332">
                  <a:extLst>
                    <a:ext uri="{FF2B5EF4-FFF2-40B4-BE49-F238E27FC236}">
                      <a16:creationId xmlns:a16="http://schemas.microsoft.com/office/drawing/2014/main" id="{99D6E8A8-9AB5-FB83-F7CA-6E9DC3FD55EB}"/>
                    </a:ext>
                  </a:extLst>
                </p:cNvPr>
                <p:cNvPicPr/>
                <p:nvPr/>
              </p:nvPicPr>
              <p:blipFill>
                <a:blip r:embed="rId504"/>
                <a:stretch>
                  <a:fillRect/>
                </a:stretch>
              </p:blipFill>
              <p:spPr>
                <a:xfrm>
                  <a:off x="6331647" y="6505724"/>
                  <a:ext cx="4564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34" name="Freihand 333">
                  <a:extLst>
                    <a:ext uri="{FF2B5EF4-FFF2-40B4-BE49-F238E27FC236}">
                      <a16:creationId xmlns:a16="http://schemas.microsoft.com/office/drawing/2014/main" id="{47282B5A-E0B3-882C-C45C-54990B90CC0B}"/>
                    </a:ext>
                  </a:extLst>
                </p14:cNvPr>
                <p14:cNvContentPartPr/>
                <p14:nvPr/>
              </p14:nvContentPartPr>
              <p14:xfrm>
                <a:off x="6790287" y="6491324"/>
                <a:ext cx="126000" cy="134640"/>
              </p14:xfrm>
            </p:contentPart>
          </mc:Choice>
          <mc:Fallback>
            <p:pic>
              <p:nvPicPr>
                <p:cNvPr id="334" name="Freihand 333">
                  <a:extLst>
                    <a:ext uri="{FF2B5EF4-FFF2-40B4-BE49-F238E27FC236}">
                      <a16:creationId xmlns:a16="http://schemas.microsoft.com/office/drawing/2014/main" id="{47282B5A-E0B3-882C-C45C-54990B90CC0B}"/>
                    </a:ext>
                  </a:extLst>
                </p:cNvPr>
                <p:cNvPicPr/>
                <p:nvPr/>
              </p:nvPicPr>
              <p:blipFill>
                <a:blip r:embed="rId506"/>
                <a:stretch>
                  <a:fillRect/>
                </a:stretch>
              </p:blipFill>
              <p:spPr>
                <a:xfrm>
                  <a:off x="6785967" y="6487004"/>
                  <a:ext cx="1346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35" name="Freihand 334">
                  <a:extLst>
                    <a:ext uri="{FF2B5EF4-FFF2-40B4-BE49-F238E27FC236}">
                      <a16:creationId xmlns:a16="http://schemas.microsoft.com/office/drawing/2014/main" id="{BFF65CC2-2C7D-327B-7F49-F5D5843169D6}"/>
                    </a:ext>
                  </a:extLst>
                </p14:cNvPr>
                <p14:cNvContentPartPr/>
                <p14:nvPr/>
              </p14:nvContentPartPr>
              <p14:xfrm>
                <a:off x="6951927" y="6400244"/>
                <a:ext cx="324720" cy="215640"/>
              </p14:xfrm>
            </p:contentPart>
          </mc:Choice>
          <mc:Fallback>
            <p:pic>
              <p:nvPicPr>
                <p:cNvPr id="335" name="Freihand 334">
                  <a:extLst>
                    <a:ext uri="{FF2B5EF4-FFF2-40B4-BE49-F238E27FC236}">
                      <a16:creationId xmlns:a16="http://schemas.microsoft.com/office/drawing/2014/main" id="{BFF65CC2-2C7D-327B-7F49-F5D5843169D6}"/>
                    </a:ext>
                  </a:extLst>
                </p:cNvPr>
                <p:cNvPicPr/>
                <p:nvPr/>
              </p:nvPicPr>
              <p:blipFill>
                <a:blip r:embed="rId508"/>
                <a:stretch>
                  <a:fillRect/>
                </a:stretch>
              </p:blipFill>
              <p:spPr>
                <a:xfrm>
                  <a:off x="6947607" y="6395924"/>
                  <a:ext cx="33336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36" name="Freihand 335">
                  <a:extLst>
                    <a:ext uri="{FF2B5EF4-FFF2-40B4-BE49-F238E27FC236}">
                      <a16:creationId xmlns:a16="http://schemas.microsoft.com/office/drawing/2014/main" id="{DA45F2EF-0D4E-AA9A-F434-ADAB0BD61DD2}"/>
                    </a:ext>
                  </a:extLst>
                </p14:cNvPr>
                <p14:cNvContentPartPr/>
                <p14:nvPr/>
              </p14:nvContentPartPr>
              <p14:xfrm>
                <a:off x="6739887" y="6392684"/>
                <a:ext cx="11160" cy="11880"/>
              </p14:xfrm>
            </p:contentPart>
          </mc:Choice>
          <mc:Fallback>
            <p:pic>
              <p:nvPicPr>
                <p:cNvPr id="336" name="Freihand 335">
                  <a:extLst>
                    <a:ext uri="{FF2B5EF4-FFF2-40B4-BE49-F238E27FC236}">
                      <a16:creationId xmlns:a16="http://schemas.microsoft.com/office/drawing/2014/main" id="{DA45F2EF-0D4E-AA9A-F434-ADAB0BD61DD2}"/>
                    </a:ext>
                  </a:extLst>
                </p:cNvPr>
                <p:cNvPicPr/>
                <p:nvPr/>
              </p:nvPicPr>
              <p:blipFill>
                <a:blip r:embed="rId510"/>
                <a:stretch>
                  <a:fillRect/>
                </a:stretch>
              </p:blipFill>
              <p:spPr>
                <a:xfrm>
                  <a:off x="6735567" y="6388364"/>
                  <a:ext cx="198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37" name="Freihand 336">
                  <a:extLst>
                    <a:ext uri="{FF2B5EF4-FFF2-40B4-BE49-F238E27FC236}">
                      <a16:creationId xmlns:a16="http://schemas.microsoft.com/office/drawing/2014/main" id="{A94002E0-3F62-30F3-BEE2-0BEC35640AAA}"/>
                    </a:ext>
                  </a:extLst>
                </p14:cNvPr>
                <p14:cNvContentPartPr/>
                <p14:nvPr/>
              </p14:nvContentPartPr>
              <p14:xfrm>
                <a:off x="7423527" y="6518684"/>
                <a:ext cx="172080" cy="197640"/>
              </p14:xfrm>
            </p:contentPart>
          </mc:Choice>
          <mc:Fallback>
            <p:pic>
              <p:nvPicPr>
                <p:cNvPr id="337" name="Freihand 336">
                  <a:extLst>
                    <a:ext uri="{FF2B5EF4-FFF2-40B4-BE49-F238E27FC236}">
                      <a16:creationId xmlns:a16="http://schemas.microsoft.com/office/drawing/2014/main" id="{A94002E0-3F62-30F3-BEE2-0BEC35640AAA}"/>
                    </a:ext>
                  </a:extLst>
                </p:cNvPr>
                <p:cNvPicPr/>
                <p:nvPr/>
              </p:nvPicPr>
              <p:blipFill>
                <a:blip r:embed="rId512"/>
                <a:stretch>
                  <a:fillRect/>
                </a:stretch>
              </p:blipFill>
              <p:spPr>
                <a:xfrm>
                  <a:off x="7419207" y="6514364"/>
                  <a:ext cx="18072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39" name="Freihand 338">
                  <a:extLst>
                    <a:ext uri="{FF2B5EF4-FFF2-40B4-BE49-F238E27FC236}">
                      <a16:creationId xmlns:a16="http://schemas.microsoft.com/office/drawing/2014/main" id="{2DB72091-F179-C082-EDDA-39BCC98D7B37}"/>
                    </a:ext>
                  </a:extLst>
                </p14:cNvPr>
                <p14:cNvContentPartPr/>
                <p14:nvPr/>
              </p14:nvContentPartPr>
              <p14:xfrm>
                <a:off x="7731327" y="6511484"/>
                <a:ext cx="279360" cy="117360"/>
              </p14:xfrm>
            </p:contentPart>
          </mc:Choice>
          <mc:Fallback>
            <p:pic>
              <p:nvPicPr>
                <p:cNvPr id="339" name="Freihand 338">
                  <a:extLst>
                    <a:ext uri="{FF2B5EF4-FFF2-40B4-BE49-F238E27FC236}">
                      <a16:creationId xmlns:a16="http://schemas.microsoft.com/office/drawing/2014/main" id="{2DB72091-F179-C082-EDDA-39BCC98D7B37}"/>
                    </a:ext>
                  </a:extLst>
                </p:cNvPr>
                <p:cNvPicPr/>
                <p:nvPr/>
              </p:nvPicPr>
              <p:blipFill>
                <a:blip r:embed="rId514"/>
                <a:stretch>
                  <a:fillRect/>
                </a:stretch>
              </p:blipFill>
              <p:spPr>
                <a:xfrm>
                  <a:off x="7727007" y="6507164"/>
                  <a:ext cx="2880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40" name="Freihand 339">
                  <a:extLst>
                    <a:ext uri="{FF2B5EF4-FFF2-40B4-BE49-F238E27FC236}">
                      <a16:creationId xmlns:a16="http://schemas.microsoft.com/office/drawing/2014/main" id="{4017B3D4-5532-7828-F049-4EDC86CD0DBF}"/>
                    </a:ext>
                  </a:extLst>
                </p14:cNvPr>
                <p14:cNvContentPartPr/>
                <p14:nvPr/>
              </p14:nvContentPartPr>
              <p14:xfrm>
                <a:off x="8060727" y="6413204"/>
                <a:ext cx="91800" cy="180360"/>
              </p14:xfrm>
            </p:contentPart>
          </mc:Choice>
          <mc:Fallback>
            <p:pic>
              <p:nvPicPr>
                <p:cNvPr id="340" name="Freihand 339">
                  <a:extLst>
                    <a:ext uri="{FF2B5EF4-FFF2-40B4-BE49-F238E27FC236}">
                      <a16:creationId xmlns:a16="http://schemas.microsoft.com/office/drawing/2014/main" id="{4017B3D4-5532-7828-F049-4EDC86CD0DBF}"/>
                    </a:ext>
                  </a:extLst>
                </p:cNvPr>
                <p:cNvPicPr/>
                <p:nvPr/>
              </p:nvPicPr>
              <p:blipFill>
                <a:blip r:embed="rId516"/>
                <a:stretch>
                  <a:fillRect/>
                </a:stretch>
              </p:blipFill>
              <p:spPr>
                <a:xfrm>
                  <a:off x="8056407" y="6408884"/>
                  <a:ext cx="1004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41" name="Freihand 340">
                  <a:extLst>
                    <a:ext uri="{FF2B5EF4-FFF2-40B4-BE49-F238E27FC236}">
                      <a16:creationId xmlns:a16="http://schemas.microsoft.com/office/drawing/2014/main" id="{B04C0B71-FF2C-22F6-D1BE-556FEFA5CC3D}"/>
                    </a:ext>
                  </a:extLst>
                </p14:cNvPr>
                <p14:cNvContentPartPr/>
                <p14:nvPr/>
              </p14:nvContentPartPr>
              <p14:xfrm>
                <a:off x="8322447" y="6475844"/>
                <a:ext cx="136800" cy="193320"/>
              </p14:xfrm>
            </p:contentPart>
          </mc:Choice>
          <mc:Fallback>
            <p:pic>
              <p:nvPicPr>
                <p:cNvPr id="341" name="Freihand 340">
                  <a:extLst>
                    <a:ext uri="{FF2B5EF4-FFF2-40B4-BE49-F238E27FC236}">
                      <a16:creationId xmlns:a16="http://schemas.microsoft.com/office/drawing/2014/main" id="{B04C0B71-FF2C-22F6-D1BE-556FEFA5CC3D}"/>
                    </a:ext>
                  </a:extLst>
                </p:cNvPr>
                <p:cNvPicPr/>
                <p:nvPr/>
              </p:nvPicPr>
              <p:blipFill>
                <a:blip r:embed="rId518"/>
                <a:stretch>
                  <a:fillRect/>
                </a:stretch>
              </p:blipFill>
              <p:spPr>
                <a:xfrm>
                  <a:off x="8318127" y="6471524"/>
                  <a:ext cx="145440" cy="201960"/>
                </a:xfrm>
                <a:prstGeom prst="rect">
                  <a:avLst/>
                </a:prstGeom>
              </p:spPr>
            </p:pic>
          </mc:Fallback>
        </mc:AlternateContent>
      </p:grpSp>
      <p:grpSp>
        <p:nvGrpSpPr>
          <p:cNvPr id="346" name="Gruppieren 345">
            <a:extLst>
              <a:ext uri="{FF2B5EF4-FFF2-40B4-BE49-F238E27FC236}">
                <a16:creationId xmlns:a16="http://schemas.microsoft.com/office/drawing/2014/main" id="{3E0B76C4-2C6C-5AC7-30EA-66AD9F75DA2E}"/>
              </a:ext>
            </a:extLst>
          </p:cNvPr>
          <p:cNvGrpSpPr/>
          <p:nvPr/>
        </p:nvGrpSpPr>
        <p:grpSpPr>
          <a:xfrm>
            <a:off x="5221767" y="5407004"/>
            <a:ext cx="766080" cy="610920"/>
            <a:chOff x="5221767" y="5407004"/>
            <a:chExt cx="766080" cy="610920"/>
          </a:xfrm>
        </p:grpSpPr>
        <mc:AlternateContent xmlns:mc="http://schemas.openxmlformats.org/markup-compatibility/2006">
          <mc:Choice xmlns:p14="http://schemas.microsoft.com/office/powerpoint/2010/main" Requires="p14">
            <p:contentPart p14:bwMode="auto" r:id="rId519">
              <p14:nvContentPartPr>
                <p14:cNvPr id="190" name="Freihand 189">
                  <a:extLst>
                    <a:ext uri="{FF2B5EF4-FFF2-40B4-BE49-F238E27FC236}">
                      <a16:creationId xmlns:a16="http://schemas.microsoft.com/office/drawing/2014/main" id="{AF14C088-46A8-FD08-FAD8-F2DB86266320}"/>
                    </a:ext>
                  </a:extLst>
                </p14:cNvPr>
                <p14:cNvContentPartPr/>
                <p14:nvPr/>
              </p14:nvContentPartPr>
              <p14:xfrm>
                <a:off x="5221767" y="5775644"/>
                <a:ext cx="131760" cy="112680"/>
              </p14:xfrm>
            </p:contentPart>
          </mc:Choice>
          <mc:Fallback>
            <p:pic>
              <p:nvPicPr>
                <p:cNvPr id="190" name="Freihand 189">
                  <a:extLst>
                    <a:ext uri="{FF2B5EF4-FFF2-40B4-BE49-F238E27FC236}">
                      <a16:creationId xmlns:a16="http://schemas.microsoft.com/office/drawing/2014/main" id="{AF14C088-46A8-FD08-FAD8-F2DB86266320}"/>
                    </a:ext>
                  </a:extLst>
                </p:cNvPr>
                <p:cNvPicPr/>
                <p:nvPr/>
              </p:nvPicPr>
              <p:blipFill>
                <a:blip r:embed="rId520"/>
                <a:stretch>
                  <a:fillRect/>
                </a:stretch>
              </p:blipFill>
              <p:spPr>
                <a:xfrm>
                  <a:off x="5217447" y="5771324"/>
                  <a:ext cx="1404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191" name="Freihand 190">
                  <a:extLst>
                    <a:ext uri="{FF2B5EF4-FFF2-40B4-BE49-F238E27FC236}">
                      <a16:creationId xmlns:a16="http://schemas.microsoft.com/office/drawing/2014/main" id="{11F67F89-5350-D078-C5E3-0A7F3A914F22}"/>
                    </a:ext>
                  </a:extLst>
                </p14:cNvPr>
                <p14:cNvContentPartPr/>
                <p14:nvPr/>
              </p14:nvContentPartPr>
              <p14:xfrm>
                <a:off x="5368647" y="5754044"/>
                <a:ext cx="32400" cy="263880"/>
              </p14:xfrm>
            </p:contentPart>
          </mc:Choice>
          <mc:Fallback>
            <p:pic>
              <p:nvPicPr>
                <p:cNvPr id="191" name="Freihand 190">
                  <a:extLst>
                    <a:ext uri="{FF2B5EF4-FFF2-40B4-BE49-F238E27FC236}">
                      <a16:creationId xmlns:a16="http://schemas.microsoft.com/office/drawing/2014/main" id="{11F67F89-5350-D078-C5E3-0A7F3A914F22}"/>
                    </a:ext>
                  </a:extLst>
                </p:cNvPr>
                <p:cNvPicPr/>
                <p:nvPr/>
              </p:nvPicPr>
              <p:blipFill>
                <a:blip r:embed="rId522"/>
                <a:stretch>
                  <a:fillRect/>
                </a:stretch>
              </p:blipFill>
              <p:spPr>
                <a:xfrm>
                  <a:off x="5364327" y="5749724"/>
                  <a:ext cx="4104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192" name="Freihand 191">
                  <a:extLst>
                    <a:ext uri="{FF2B5EF4-FFF2-40B4-BE49-F238E27FC236}">
                      <a16:creationId xmlns:a16="http://schemas.microsoft.com/office/drawing/2014/main" id="{21B62A80-8086-2448-39D2-927B1A431374}"/>
                    </a:ext>
                  </a:extLst>
                </p14:cNvPr>
                <p14:cNvContentPartPr/>
                <p14:nvPr/>
              </p14:nvContentPartPr>
              <p14:xfrm>
                <a:off x="5497887" y="5643524"/>
                <a:ext cx="17280" cy="159120"/>
              </p14:xfrm>
            </p:contentPart>
          </mc:Choice>
          <mc:Fallback>
            <p:pic>
              <p:nvPicPr>
                <p:cNvPr id="192" name="Freihand 191">
                  <a:extLst>
                    <a:ext uri="{FF2B5EF4-FFF2-40B4-BE49-F238E27FC236}">
                      <a16:creationId xmlns:a16="http://schemas.microsoft.com/office/drawing/2014/main" id="{21B62A80-8086-2448-39D2-927B1A431374}"/>
                    </a:ext>
                  </a:extLst>
                </p:cNvPr>
                <p:cNvPicPr/>
                <p:nvPr/>
              </p:nvPicPr>
              <p:blipFill>
                <a:blip r:embed="rId524"/>
                <a:stretch>
                  <a:fillRect/>
                </a:stretch>
              </p:blipFill>
              <p:spPr>
                <a:xfrm>
                  <a:off x="5493567" y="5639204"/>
                  <a:ext cx="259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193" name="Freihand 192">
                  <a:extLst>
                    <a:ext uri="{FF2B5EF4-FFF2-40B4-BE49-F238E27FC236}">
                      <a16:creationId xmlns:a16="http://schemas.microsoft.com/office/drawing/2014/main" id="{F875EA5C-EB2A-09B3-8AE3-FDC7A9F3B52E}"/>
                    </a:ext>
                  </a:extLst>
                </p14:cNvPr>
                <p14:cNvContentPartPr/>
                <p14:nvPr/>
              </p14:nvContentPartPr>
              <p14:xfrm>
                <a:off x="5378367" y="5603564"/>
                <a:ext cx="319320" cy="288720"/>
              </p14:xfrm>
            </p:contentPart>
          </mc:Choice>
          <mc:Fallback>
            <p:pic>
              <p:nvPicPr>
                <p:cNvPr id="193" name="Freihand 192">
                  <a:extLst>
                    <a:ext uri="{FF2B5EF4-FFF2-40B4-BE49-F238E27FC236}">
                      <a16:creationId xmlns:a16="http://schemas.microsoft.com/office/drawing/2014/main" id="{F875EA5C-EB2A-09B3-8AE3-FDC7A9F3B52E}"/>
                    </a:ext>
                  </a:extLst>
                </p:cNvPr>
                <p:cNvPicPr/>
                <p:nvPr/>
              </p:nvPicPr>
              <p:blipFill>
                <a:blip r:embed="rId526"/>
                <a:stretch>
                  <a:fillRect/>
                </a:stretch>
              </p:blipFill>
              <p:spPr>
                <a:xfrm>
                  <a:off x="5374047" y="5599244"/>
                  <a:ext cx="32796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194" name="Freihand 193">
                  <a:extLst>
                    <a:ext uri="{FF2B5EF4-FFF2-40B4-BE49-F238E27FC236}">
                      <a16:creationId xmlns:a16="http://schemas.microsoft.com/office/drawing/2014/main" id="{DD85647A-5517-F4D9-4AF5-29A2BC1CA106}"/>
                    </a:ext>
                  </a:extLst>
                </p14:cNvPr>
                <p14:cNvContentPartPr/>
                <p14:nvPr/>
              </p14:nvContentPartPr>
              <p14:xfrm>
                <a:off x="5790567" y="5708324"/>
                <a:ext cx="84240" cy="207000"/>
              </p14:xfrm>
            </p:contentPart>
          </mc:Choice>
          <mc:Fallback>
            <p:pic>
              <p:nvPicPr>
                <p:cNvPr id="194" name="Freihand 193">
                  <a:extLst>
                    <a:ext uri="{FF2B5EF4-FFF2-40B4-BE49-F238E27FC236}">
                      <a16:creationId xmlns:a16="http://schemas.microsoft.com/office/drawing/2014/main" id="{DD85647A-5517-F4D9-4AF5-29A2BC1CA106}"/>
                    </a:ext>
                  </a:extLst>
                </p:cNvPr>
                <p:cNvPicPr/>
                <p:nvPr/>
              </p:nvPicPr>
              <p:blipFill>
                <a:blip r:embed="rId528"/>
                <a:stretch>
                  <a:fillRect/>
                </a:stretch>
              </p:blipFill>
              <p:spPr>
                <a:xfrm>
                  <a:off x="5786247" y="5704004"/>
                  <a:ext cx="9288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195" name="Freihand 194">
                  <a:extLst>
                    <a:ext uri="{FF2B5EF4-FFF2-40B4-BE49-F238E27FC236}">
                      <a16:creationId xmlns:a16="http://schemas.microsoft.com/office/drawing/2014/main" id="{A152AE17-52FD-8994-B0C3-E726569BB083}"/>
                    </a:ext>
                  </a:extLst>
                </p14:cNvPr>
                <p14:cNvContentPartPr/>
                <p14:nvPr/>
              </p14:nvContentPartPr>
              <p14:xfrm>
                <a:off x="5911167" y="5572244"/>
                <a:ext cx="76680" cy="331200"/>
              </p14:xfrm>
            </p:contentPart>
          </mc:Choice>
          <mc:Fallback>
            <p:pic>
              <p:nvPicPr>
                <p:cNvPr id="195" name="Freihand 194">
                  <a:extLst>
                    <a:ext uri="{FF2B5EF4-FFF2-40B4-BE49-F238E27FC236}">
                      <a16:creationId xmlns:a16="http://schemas.microsoft.com/office/drawing/2014/main" id="{A152AE17-52FD-8994-B0C3-E726569BB083}"/>
                    </a:ext>
                  </a:extLst>
                </p:cNvPr>
                <p:cNvPicPr/>
                <p:nvPr/>
              </p:nvPicPr>
              <p:blipFill>
                <a:blip r:embed="rId530"/>
                <a:stretch>
                  <a:fillRect/>
                </a:stretch>
              </p:blipFill>
              <p:spPr>
                <a:xfrm>
                  <a:off x="5906847" y="5567924"/>
                  <a:ext cx="85320" cy="33984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43" name="Freihand 342">
                  <a:extLst>
                    <a:ext uri="{FF2B5EF4-FFF2-40B4-BE49-F238E27FC236}">
                      <a16:creationId xmlns:a16="http://schemas.microsoft.com/office/drawing/2014/main" id="{41D8DEDD-1C93-0BB9-EDF3-8BA9C60E3804}"/>
                    </a:ext>
                  </a:extLst>
                </p14:cNvPr>
                <p14:cNvContentPartPr/>
                <p14:nvPr/>
              </p14:nvContentPartPr>
              <p14:xfrm>
                <a:off x="5767167" y="5513924"/>
                <a:ext cx="76680" cy="10800"/>
              </p14:xfrm>
            </p:contentPart>
          </mc:Choice>
          <mc:Fallback>
            <p:pic>
              <p:nvPicPr>
                <p:cNvPr id="343" name="Freihand 342">
                  <a:extLst>
                    <a:ext uri="{FF2B5EF4-FFF2-40B4-BE49-F238E27FC236}">
                      <a16:creationId xmlns:a16="http://schemas.microsoft.com/office/drawing/2014/main" id="{41D8DEDD-1C93-0BB9-EDF3-8BA9C60E3804}"/>
                    </a:ext>
                  </a:extLst>
                </p:cNvPr>
                <p:cNvPicPr/>
                <p:nvPr/>
              </p:nvPicPr>
              <p:blipFill>
                <a:blip r:embed="rId532"/>
                <a:stretch>
                  <a:fillRect/>
                </a:stretch>
              </p:blipFill>
              <p:spPr>
                <a:xfrm>
                  <a:off x="5762847" y="5509604"/>
                  <a:ext cx="853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44" name="Freihand 343">
                  <a:extLst>
                    <a:ext uri="{FF2B5EF4-FFF2-40B4-BE49-F238E27FC236}">
                      <a16:creationId xmlns:a16="http://schemas.microsoft.com/office/drawing/2014/main" id="{EF4C0059-E8AE-AEAE-986E-A60087A875FF}"/>
                    </a:ext>
                  </a:extLst>
                </p14:cNvPr>
                <p14:cNvContentPartPr/>
                <p14:nvPr/>
              </p14:nvContentPartPr>
              <p14:xfrm>
                <a:off x="5726487" y="5525444"/>
                <a:ext cx="56520" cy="105120"/>
              </p14:xfrm>
            </p:contentPart>
          </mc:Choice>
          <mc:Fallback>
            <p:pic>
              <p:nvPicPr>
                <p:cNvPr id="344" name="Freihand 343">
                  <a:extLst>
                    <a:ext uri="{FF2B5EF4-FFF2-40B4-BE49-F238E27FC236}">
                      <a16:creationId xmlns:a16="http://schemas.microsoft.com/office/drawing/2014/main" id="{EF4C0059-E8AE-AEAE-986E-A60087A875FF}"/>
                    </a:ext>
                  </a:extLst>
                </p:cNvPr>
                <p:cNvPicPr/>
                <p:nvPr/>
              </p:nvPicPr>
              <p:blipFill>
                <a:blip r:embed="rId534"/>
                <a:stretch>
                  <a:fillRect/>
                </a:stretch>
              </p:blipFill>
              <p:spPr>
                <a:xfrm>
                  <a:off x="5722167" y="5521124"/>
                  <a:ext cx="651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45" name="Freihand 344">
                  <a:extLst>
                    <a:ext uri="{FF2B5EF4-FFF2-40B4-BE49-F238E27FC236}">
                      <a16:creationId xmlns:a16="http://schemas.microsoft.com/office/drawing/2014/main" id="{4318C854-CE32-DEBB-3D07-22BE3402DABD}"/>
                    </a:ext>
                  </a:extLst>
                </p14:cNvPr>
                <p14:cNvContentPartPr/>
                <p14:nvPr/>
              </p14:nvContentPartPr>
              <p14:xfrm>
                <a:off x="5904687" y="5407004"/>
                <a:ext cx="68040" cy="63720"/>
              </p14:xfrm>
            </p:contentPart>
          </mc:Choice>
          <mc:Fallback>
            <p:pic>
              <p:nvPicPr>
                <p:cNvPr id="345" name="Freihand 344">
                  <a:extLst>
                    <a:ext uri="{FF2B5EF4-FFF2-40B4-BE49-F238E27FC236}">
                      <a16:creationId xmlns:a16="http://schemas.microsoft.com/office/drawing/2014/main" id="{4318C854-CE32-DEBB-3D07-22BE3402DABD}"/>
                    </a:ext>
                  </a:extLst>
                </p:cNvPr>
                <p:cNvPicPr/>
                <p:nvPr/>
              </p:nvPicPr>
              <p:blipFill>
                <a:blip r:embed="rId536"/>
                <a:stretch>
                  <a:fillRect/>
                </a:stretch>
              </p:blipFill>
              <p:spPr>
                <a:xfrm>
                  <a:off x="5900367" y="5402684"/>
                  <a:ext cx="76680" cy="72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37">
            <p14:nvContentPartPr>
              <p14:cNvPr id="347" name="Freihand 346">
                <a:extLst>
                  <a:ext uri="{FF2B5EF4-FFF2-40B4-BE49-F238E27FC236}">
                    <a16:creationId xmlns:a16="http://schemas.microsoft.com/office/drawing/2014/main" id="{26CC1D79-1A21-3E74-D78B-4740AD9E25BE}"/>
                  </a:ext>
                </a:extLst>
              </p14:cNvPr>
              <p14:cNvContentPartPr/>
              <p14:nvPr/>
            </p14:nvContentPartPr>
            <p14:xfrm>
              <a:off x="4070127" y="353324"/>
              <a:ext cx="1144080" cy="717840"/>
            </p14:xfrm>
          </p:contentPart>
        </mc:Choice>
        <mc:Fallback>
          <p:pic>
            <p:nvPicPr>
              <p:cNvPr id="347" name="Freihand 346">
                <a:extLst>
                  <a:ext uri="{FF2B5EF4-FFF2-40B4-BE49-F238E27FC236}">
                    <a16:creationId xmlns:a16="http://schemas.microsoft.com/office/drawing/2014/main" id="{26CC1D79-1A21-3E74-D78B-4740AD9E25BE}"/>
                  </a:ext>
                </a:extLst>
              </p:cNvPr>
              <p:cNvPicPr/>
              <p:nvPr/>
            </p:nvPicPr>
            <p:blipFill>
              <a:blip r:embed="rId538"/>
              <a:stretch>
                <a:fillRect/>
              </a:stretch>
            </p:blipFill>
            <p:spPr>
              <a:xfrm>
                <a:off x="4065807" y="349004"/>
                <a:ext cx="1152720" cy="726480"/>
              </a:xfrm>
              <a:prstGeom prst="rect">
                <a:avLst/>
              </a:prstGeom>
            </p:spPr>
          </p:pic>
        </mc:Fallback>
      </mc:AlternateContent>
    </p:spTree>
    <p:extLst>
      <p:ext uri="{BB962C8B-B14F-4D97-AF65-F5344CB8AC3E}">
        <p14:creationId xmlns:p14="http://schemas.microsoft.com/office/powerpoint/2010/main" val="204166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D995C70-389C-4946-9A69-C8B44D0268D5}"/>
              </a:ext>
            </a:extLst>
          </p:cNvPr>
          <p:cNvSpPr txBox="1"/>
          <p:nvPr/>
        </p:nvSpPr>
        <p:spPr>
          <a:xfrm>
            <a:off x="3777693" y="41166"/>
            <a:ext cx="3656292" cy="564050"/>
          </a:xfrm>
          <a:prstGeom prst="rect">
            <a:avLst/>
          </a:prstGeom>
          <a:noFill/>
          <a:ln>
            <a:noFill/>
          </a:ln>
        </p:spPr>
        <p:txBody>
          <a:bodyPr vert="horz" wrap="none" lIns="81646" tIns="40823" rIns="81646" bIns="40823" anchorCtr="0" compatLnSpc="0">
            <a:spAutoFit/>
          </a:bodyPr>
          <a:lstStyle/>
          <a:p>
            <a:pPr hangingPunct="0"/>
            <a:r>
              <a:rPr lang="de-DE" sz="3266" dirty="0">
                <a:latin typeface="Arial" pitchFamily="18"/>
                <a:ea typeface="Droid Sans Fallback" pitchFamily="2"/>
                <a:cs typeface="Lohit Hindi" pitchFamily="2"/>
              </a:rPr>
              <a:t>Das AS-AD-Modell</a:t>
            </a:r>
          </a:p>
        </p:txBody>
      </p:sp>
      <p:sp>
        <p:nvSpPr>
          <p:cNvPr id="4" name="Gerader Verbinder 3">
            <a:extLst>
              <a:ext uri="{FF2B5EF4-FFF2-40B4-BE49-F238E27FC236}">
                <a16:creationId xmlns:a16="http://schemas.microsoft.com/office/drawing/2014/main" id="{6F7265B8-2DBF-4961-9626-5BC7AA086094}"/>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5AA6BA5-7596-459F-960C-A1C7A476BA49}"/>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9424DEAD-F003-4323-B26B-DB1169DF3F0E}"/>
              </a:ext>
            </a:extLst>
          </p:cNvPr>
          <p:cNvSpPr txBox="1"/>
          <p:nvPr/>
        </p:nvSpPr>
        <p:spPr>
          <a:xfrm>
            <a:off x="3386037" y="949057"/>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F4DCF266-2B56-4DAE-ACE1-9E07DAEFA0D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68A40476-CB54-45DB-8FD7-9595FD6EE111}"/>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CA5B844C-EEB6-4341-AB11-1AF802A3D8FD}"/>
              </a:ext>
            </a:extLst>
          </p:cNvPr>
          <p:cNvSpPr txBox="1"/>
          <p:nvPr/>
        </p:nvSpPr>
        <p:spPr>
          <a:xfrm>
            <a:off x="5435688" y="3757040"/>
            <a:ext cx="385973"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r>
              <a:rPr lang="de-DE" sz="1633" baseline="3300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5BEA1059-A41B-47CE-8DB9-7BC2441291BA}"/>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639BE826-AE6C-477A-B8C1-96B1F62BB91E}"/>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1966056F-C5E8-4BD0-8B1E-B0EAC2D97A25}"/>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D27E93F8-652F-4958-A75E-72EC8405838A}"/>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4621E40A-ABD5-492D-8AF2-17C1F5927953}"/>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98F92621-0331-4FB4-AE09-1DF0B8B6B21D}"/>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03EB2B1B-BBEC-4115-96CA-9A8ED84C0692}"/>
              </a:ext>
            </a:extLst>
          </p:cNvPr>
          <p:cNvSpPr txBox="1"/>
          <p:nvPr/>
        </p:nvSpPr>
        <p:spPr>
          <a:xfrm>
            <a:off x="10633" y="4080255"/>
            <a:ext cx="8678971" cy="2676145"/>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Zusammengenommen ergibt sich auch aus makroökonomischer Sicht, das aus der Mikroökonomie bekannte Preis-Mengen-Diagramm für Angebot und Nachfrage. </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Achtung! Die Ableitung des Preis-Mengen-Zusammenhangs ist dabei nicht mit der mikroökonomischen Ableitung zu verwechseln. Es handelt sich hier um makroökonomische Argumentationen mit aggregierten Größen.</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Insgesamt resultiert das (kurzfristige) gesamtwirtschaftliche Gleichgewicht (p</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,Y</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a:t>
            </a: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p:txBody>
      </p:sp>
      <p:sp>
        <p:nvSpPr>
          <p:cNvPr id="17" name="Rechteck 16">
            <a:extLst>
              <a:ext uri="{FF2B5EF4-FFF2-40B4-BE49-F238E27FC236}">
                <a16:creationId xmlns:a16="http://schemas.microsoft.com/office/drawing/2014/main" id="{7C3108AC-5A58-4FD9-9602-B2CA1ACFB8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3056081D-5291-C726-6A35-EC5413E9772B}"/>
                  </a:ext>
                </a:extLst>
              </p14:cNvPr>
              <p14:cNvContentPartPr/>
              <p14:nvPr/>
            </p14:nvContentPartPr>
            <p14:xfrm>
              <a:off x="3272727" y="936229"/>
              <a:ext cx="352440" cy="413640"/>
            </p14:xfrm>
          </p:contentPart>
        </mc:Choice>
        <mc:Fallback>
          <p:pic>
            <p:nvPicPr>
              <p:cNvPr id="2" name="Freihand 1">
                <a:extLst>
                  <a:ext uri="{FF2B5EF4-FFF2-40B4-BE49-F238E27FC236}">
                    <a16:creationId xmlns:a16="http://schemas.microsoft.com/office/drawing/2014/main" id="{3056081D-5291-C726-6A35-EC5413E9772B}"/>
                  </a:ext>
                </a:extLst>
              </p:cNvPr>
              <p:cNvPicPr/>
              <p:nvPr/>
            </p:nvPicPr>
            <p:blipFill>
              <a:blip r:embed="rId4"/>
              <a:stretch>
                <a:fillRect/>
              </a:stretch>
            </p:blipFill>
            <p:spPr>
              <a:xfrm>
                <a:off x="3268407" y="931909"/>
                <a:ext cx="361080" cy="422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8" name="Freihand 17">
                <a:extLst>
                  <a:ext uri="{FF2B5EF4-FFF2-40B4-BE49-F238E27FC236}">
                    <a16:creationId xmlns:a16="http://schemas.microsoft.com/office/drawing/2014/main" id="{3769BE4F-79AD-B694-9730-2EC8858F4E5D}"/>
                  </a:ext>
                </a:extLst>
              </p14:cNvPr>
              <p14:cNvContentPartPr/>
              <p14:nvPr/>
            </p14:nvContentPartPr>
            <p14:xfrm>
              <a:off x="7298607" y="3796429"/>
              <a:ext cx="276840" cy="363240"/>
            </p14:xfrm>
          </p:contentPart>
        </mc:Choice>
        <mc:Fallback>
          <p:pic>
            <p:nvPicPr>
              <p:cNvPr id="18" name="Freihand 17">
                <a:extLst>
                  <a:ext uri="{FF2B5EF4-FFF2-40B4-BE49-F238E27FC236}">
                    <a16:creationId xmlns:a16="http://schemas.microsoft.com/office/drawing/2014/main" id="{3769BE4F-79AD-B694-9730-2EC8858F4E5D}"/>
                  </a:ext>
                </a:extLst>
              </p:cNvPr>
              <p:cNvPicPr/>
              <p:nvPr/>
            </p:nvPicPr>
            <p:blipFill>
              <a:blip r:embed="rId6"/>
              <a:stretch>
                <a:fillRect/>
              </a:stretch>
            </p:blipFill>
            <p:spPr>
              <a:xfrm>
                <a:off x="7294287" y="3792109"/>
                <a:ext cx="285480" cy="371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9" name="Freihand 18">
                <a:extLst>
                  <a:ext uri="{FF2B5EF4-FFF2-40B4-BE49-F238E27FC236}">
                    <a16:creationId xmlns:a16="http://schemas.microsoft.com/office/drawing/2014/main" id="{65B4F9BB-809E-907D-12B4-A7E60A1D9C9D}"/>
                  </a:ext>
                </a:extLst>
              </p14:cNvPr>
              <p14:cNvContentPartPr/>
              <p14:nvPr/>
            </p14:nvContentPartPr>
            <p14:xfrm>
              <a:off x="5906127" y="2066989"/>
              <a:ext cx="302040" cy="36720"/>
            </p14:xfrm>
          </p:contentPart>
        </mc:Choice>
        <mc:Fallback>
          <p:pic>
            <p:nvPicPr>
              <p:cNvPr id="19" name="Freihand 18">
                <a:extLst>
                  <a:ext uri="{FF2B5EF4-FFF2-40B4-BE49-F238E27FC236}">
                    <a16:creationId xmlns:a16="http://schemas.microsoft.com/office/drawing/2014/main" id="{65B4F9BB-809E-907D-12B4-A7E60A1D9C9D}"/>
                  </a:ext>
                </a:extLst>
              </p:cNvPr>
              <p:cNvPicPr/>
              <p:nvPr/>
            </p:nvPicPr>
            <p:blipFill>
              <a:blip r:embed="rId8"/>
              <a:stretch>
                <a:fillRect/>
              </a:stretch>
            </p:blipFill>
            <p:spPr>
              <a:xfrm>
                <a:off x="5901807" y="2062669"/>
                <a:ext cx="3106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0" name="Freihand 19">
                <a:extLst>
                  <a:ext uri="{FF2B5EF4-FFF2-40B4-BE49-F238E27FC236}">
                    <a16:creationId xmlns:a16="http://schemas.microsoft.com/office/drawing/2014/main" id="{B9F7E272-A4BD-DF0E-F8CA-0D52BBB71659}"/>
                  </a:ext>
                </a:extLst>
              </p14:cNvPr>
              <p14:cNvContentPartPr/>
              <p14:nvPr/>
            </p14:nvContentPartPr>
            <p14:xfrm>
              <a:off x="5837727" y="2000749"/>
              <a:ext cx="239400" cy="167400"/>
            </p14:xfrm>
          </p:contentPart>
        </mc:Choice>
        <mc:Fallback>
          <p:pic>
            <p:nvPicPr>
              <p:cNvPr id="20" name="Freihand 19">
                <a:extLst>
                  <a:ext uri="{FF2B5EF4-FFF2-40B4-BE49-F238E27FC236}">
                    <a16:creationId xmlns:a16="http://schemas.microsoft.com/office/drawing/2014/main" id="{B9F7E272-A4BD-DF0E-F8CA-0D52BBB71659}"/>
                  </a:ext>
                </a:extLst>
              </p:cNvPr>
              <p:cNvPicPr/>
              <p:nvPr/>
            </p:nvPicPr>
            <p:blipFill>
              <a:blip r:embed="rId10"/>
              <a:stretch>
                <a:fillRect/>
              </a:stretch>
            </p:blipFill>
            <p:spPr>
              <a:xfrm>
                <a:off x="5833407" y="1996429"/>
                <a:ext cx="248040" cy="176040"/>
              </a:xfrm>
              <a:prstGeom prst="rect">
                <a:avLst/>
              </a:prstGeom>
            </p:spPr>
          </p:pic>
        </mc:Fallback>
      </mc:AlternateContent>
      <p:grpSp>
        <p:nvGrpSpPr>
          <p:cNvPr id="61" name="Gruppieren 60">
            <a:extLst>
              <a:ext uri="{FF2B5EF4-FFF2-40B4-BE49-F238E27FC236}">
                <a16:creationId xmlns:a16="http://schemas.microsoft.com/office/drawing/2014/main" id="{47C979E2-E877-9EB6-3A85-099D0F0BBA4D}"/>
              </a:ext>
            </a:extLst>
          </p:cNvPr>
          <p:cNvGrpSpPr/>
          <p:nvPr/>
        </p:nvGrpSpPr>
        <p:grpSpPr>
          <a:xfrm>
            <a:off x="6450087" y="1638229"/>
            <a:ext cx="4719240" cy="871920"/>
            <a:chOff x="6450087" y="1638229"/>
            <a:chExt cx="4719240" cy="871920"/>
          </a:xfrm>
        </p:grpSpPr>
        <mc:AlternateContent xmlns:mc="http://schemas.openxmlformats.org/markup-compatibility/2006">
          <mc:Choice xmlns:p14="http://schemas.microsoft.com/office/powerpoint/2010/main" Requires="p14">
            <p:contentPart p14:bwMode="auto" r:id="rId11">
              <p14:nvContentPartPr>
                <p14:cNvPr id="22" name="Freihand 21">
                  <a:extLst>
                    <a:ext uri="{FF2B5EF4-FFF2-40B4-BE49-F238E27FC236}">
                      <a16:creationId xmlns:a16="http://schemas.microsoft.com/office/drawing/2014/main" id="{E40B6340-DC2E-006D-FC46-381A9214ACB9}"/>
                    </a:ext>
                  </a:extLst>
                </p14:cNvPr>
                <p14:cNvContentPartPr/>
                <p14:nvPr/>
              </p14:nvContentPartPr>
              <p14:xfrm>
                <a:off x="6450087" y="1972669"/>
                <a:ext cx="241560" cy="309600"/>
              </p14:xfrm>
            </p:contentPart>
          </mc:Choice>
          <mc:Fallback>
            <p:pic>
              <p:nvPicPr>
                <p:cNvPr id="22" name="Freihand 21">
                  <a:extLst>
                    <a:ext uri="{FF2B5EF4-FFF2-40B4-BE49-F238E27FC236}">
                      <a16:creationId xmlns:a16="http://schemas.microsoft.com/office/drawing/2014/main" id="{E40B6340-DC2E-006D-FC46-381A9214ACB9}"/>
                    </a:ext>
                  </a:extLst>
                </p:cNvPr>
                <p:cNvPicPr/>
                <p:nvPr/>
              </p:nvPicPr>
              <p:blipFill>
                <a:blip r:embed="rId12"/>
                <a:stretch>
                  <a:fillRect/>
                </a:stretch>
              </p:blipFill>
              <p:spPr>
                <a:xfrm>
                  <a:off x="6445767" y="1968349"/>
                  <a:ext cx="25020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3" name="Freihand 22">
                  <a:extLst>
                    <a:ext uri="{FF2B5EF4-FFF2-40B4-BE49-F238E27FC236}">
                      <a16:creationId xmlns:a16="http://schemas.microsoft.com/office/drawing/2014/main" id="{EFEA23FB-54A5-DE00-C091-6674E3DE6E96}"/>
                    </a:ext>
                  </a:extLst>
                </p14:cNvPr>
                <p14:cNvContentPartPr/>
                <p14:nvPr/>
              </p14:nvContentPartPr>
              <p14:xfrm>
                <a:off x="6718647" y="1970869"/>
                <a:ext cx="67680" cy="135000"/>
              </p14:xfrm>
            </p:contentPart>
          </mc:Choice>
          <mc:Fallback>
            <p:pic>
              <p:nvPicPr>
                <p:cNvPr id="23" name="Freihand 22">
                  <a:extLst>
                    <a:ext uri="{FF2B5EF4-FFF2-40B4-BE49-F238E27FC236}">
                      <a16:creationId xmlns:a16="http://schemas.microsoft.com/office/drawing/2014/main" id="{EFEA23FB-54A5-DE00-C091-6674E3DE6E96}"/>
                    </a:ext>
                  </a:extLst>
                </p:cNvPr>
                <p:cNvPicPr/>
                <p:nvPr/>
              </p:nvPicPr>
              <p:blipFill>
                <a:blip r:embed="rId14"/>
                <a:stretch>
                  <a:fillRect/>
                </a:stretch>
              </p:blipFill>
              <p:spPr>
                <a:xfrm>
                  <a:off x="6714327" y="1966549"/>
                  <a:ext cx="763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4" name="Freihand 23">
                  <a:extLst>
                    <a:ext uri="{FF2B5EF4-FFF2-40B4-BE49-F238E27FC236}">
                      <a16:creationId xmlns:a16="http://schemas.microsoft.com/office/drawing/2014/main" id="{D58B3D6C-BC8C-E8CA-4EBF-379D6D6FF545}"/>
                    </a:ext>
                  </a:extLst>
                </p14:cNvPr>
                <p14:cNvContentPartPr/>
                <p14:nvPr/>
              </p14:nvContentPartPr>
              <p14:xfrm>
                <a:off x="6860127" y="1995349"/>
                <a:ext cx="391320" cy="96840"/>
              </p14:xfrm>
            </p:contentPart>
          </mc:Choice>
          <mc:Fallback>
            <p:pic>
              <p:nvPicPr>
                <p:cNvPr id="24" name="Freihand 23">
                  <a:extLst>
                    <a:ext uri="{FF2B5EF4-FFF2-40B4-BE49-F238E27FC236}">
                      <a16:creationId xmlns:a16="http://schemas.microsoft.com/office/drawing/2014/main" id="{D58B3D6C-BC8C-E8CA-4EBF-379D6D6FF545}"/>
                    </a:ext>
                  </a:extLst>
                </p:cNvPr>
                <p:cNvPicPr/>
                <p:nvPr/>
              </p:nvPicPr>
              <p:blipFill>
                <a:blip r:embed="rId16"/>
                <a:stretch>
                  <a:fillRect/>
                </a:stretch>
              </p:blipFill>
              <p:spPr>
                <a:xfrm>
                  <a:off x="6855807" y="1991029"/>
                  <a:ext cx="3999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5" name="Freihand 24">
                  <a:extLst>
                    <a:ext uri="{FF2B5EF4-FFF2-40B4-BE49-F238E27FC236}">
                      <a16:creationId xmlns:a16="http://schemas.microsoft.com/office/drawing/2014/main" id="{718AF74D-58A1-E90F-E0D2-DBFEF8197C3F}"/>
                    </a:ext>
                  </a:extLst>
                </p14:cNvPr>
                <p14:cNvContentPartPr/>
                <p14:nvPr/>
              </p14:nvContentPartPr>
              <p14:xfrm>
                <a:off x="7364127" y="1813549"/>
                <a:ext cx="379440" cy="338760"/>
              </p14:xfrm>
            </p:contentPart>
          </mc:Choice>
          <mc:Fallback>
            <p:pic>
              <p:nvPicPr>
                <p:cNvPr id="25" name="Freihand 24">
                  <a:extLst>
                    <a:ext uri="{FF2B5EF4-FFF2-40B4-BE49-F238E27FC236}">
                      <a16:creationId xmlns:a16="http://schemas.microsoft.com/office/drawing/2014/main" id="{718AF74D-58A1-E90F-E0D2-DBFEF8197C3F}"/>
                    </a:ext>
                  </a:extLst>
                </p:cNvPr>
                <p:cNvPicPr/>
                <p:nvPr/>
              </p:nvPicPr>
              <p:blipFill>
                <a:blip r:embed="rId18"/>
                <a:stretch>
                  <a:fillRect/>
                </a:stretch>
              </p:blipFill>
              <p:spPr>
                <a:xfrm>
                  <a:off x="7359807" y="1809229"/>
                  <a:ext cx="388080" cy="3474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6" name="Freihand 25">
                  <a:extLst>
                    <a:ext uri="{FF2B5EF4-FFF2-40B4-BE49-F238E27FC236}">
                      <a16:creationId xmlns:a16="http://schemas.microsoft.com/office/drawing/2014/main" id="{5D12D4A3-71AD-DA4D-D671-6780CC0FCE9B}"/>
                    </a:ext>
                  </a:extLst>
                </p14:cNvPr>
                <p14:cNvContentPartPr/>
                <p14:nvPr/>
              </p14:nvContentPartPr>
              <p14:xfrm>
                <a:off x="7814847" y="1985989"/>
                <a:ext cx="108360" cy="69840"/>
              </p14:xfrm>
            </p:contentPart>
          </mc:Choice>
          <mc:Fallback>
            <p:pic>
              <p:nvPicPr>
                <p:cNvPr id="26" name="Freihand 25">
                  <a:extLst>
                    <a:ext uri="{FF2B5EF4-FFF2-40B4-BE49-F238E27FC236}">
                      <a16:creationId xmlns:a16="http://schemas.microsoft.com/office/drawing/2014/main" id="{5D12D4A3-71AD-DA4D-D671-6780CC0FCE9B}"/>
                    </a:ext>
                  </a:extLst>
                </p:cNvPr>
                <p:cNvPicPr/>
                <p:nvPr/>
              </p:nvPicPr>
              <p:blipFill>
                <a:blip r:embed="rId20"/>
                <a:stretch>
                  <a:fillRect/>
                </a:stretch>
              </p:blipFill>
              <p:spPr>
                <a:xfrm>
                  <a:off x="7810527" y="1981669"/>
                  <a:ext cx="1170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7" name="Freihand 26">
                  <a:extLst>
                    <a:ext uri="{FF2B5EF4-FFF2-40B4-BE49-F238E27FC236}">
                      <a16:creationId xmlns:a16="http://schemas.microsoft.com/office/drawing/2014/main" id="{6C043730-D1E7-BB12-2D70-073177550B34}"/>
                    </a:ext>
                  </a:extLst>
                </p14:cNvPr>
                <p14:cNvContentPartPr/>
                <p14:nvPr/>
              </p14:nvContentPartPr>
              <p14:xfrm>
                <a:off x="7918887" y="1863589"/>
                <a:ext cx="77760" cy="215640"/>
              </p14:xfrm>
            </p:contentPart>
          </mc:Choice>
          <mc:Fallback>
            <p:pic>
              <p:nvPicPr>
                <p:cNvPr id="27" name="Freihand 26">
                  <a:extLst>
                    <a:ext uri="{FF2B5EF4-FFF2-40B4-BE49-F238E27FC236}">
                      <a16:creationId xmlns:a16="http://schemas.microsoft.com/office/drawing/2014/main" id="{6C043730-D1E7-BB12-2D70-073177550B34}"/>
                    </a:ext>
                  </a:extLst>
                </p:cNvPr>
                <p:cNvPicPr/>
                <p:nvPr/>
              </p:nvPicPr>
              <p:blipFill>
                <a:blip r:embed="rId22"/>
                <a:stretch>
                  <a:fillRect/>
                </a:stretch>
              </p:blipFill>
              <p:spPr>
                <a:xfrm>
                  <a:off x="7914567" y="1859269"/>
                  <a:ext cx="8640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8" name="Freihand 27">
                  <a:extLst>
                    <a:ext uri="{FF2B5EF4-FFF2-40B4-BE49-F238E27FC236}">
                      <a16:creationId xmlns:a16="http://schemas.microsoft.com/office/drawing/2014/main" id="{AFFCC493-E459-2C6C-6BC8-305C1AF8698C}"/>
                    </a:ext>
                  </a:extLst>
                </p14:cNvPr>
                <p14:cNvContentPartPr/>
                <p14:nvPr/>
              </p14:nvContentPartPr>
              <p14:xfrm>
                <a:off x="7870287" y="1841629"/>
                <a:ext cx="235800" cy="213480"/>
              </p14:xfrm>
            </p:contentPart>
          </mc:Choice>
          <mc:Fallback>
            <p:pic>
              <p:nvPicPr>
                <p:cNvPr id="28" name="Freihand 27">
                  <a:extLst>
                    <a:ext uri="{FF2B5EF4-FFF2-40B4-BE49-F238E27FC236}">
                      <a16:creationId xmlns:a16="http://schemas.microsoft.com/office/drawing/2014/main" id="{AFFCC493-E459-2C6C-6BC8-305C1AF8698C}"/>
                    </a:ext>
                  </a:extLst>
                </p:cNvPr>
                <p:cNvPicPr/>
                <p:nvPr/>
              </p:nvPicPr>
              <p:blipFill>
                <a:blip r:embed="rId24"/>
                <a:stretch>
                  <a:fillRect/>
                </a:stretch>
              </p:blipFill>
              <p:spPr>
                <a:xfrm>
                  <a:off x="7865967" y="1837309"/>
                  <a:ext cx="24444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9" name="Freihand 28">
                  <a:extLst>
                    <a:ext uri="{FF2B5EF4-FFF2-40B4-BE49-F238E27FC236}">
                      <a16:creationId xmlns:a16="http://schemas.microsoft.com/office/drawing/2014/main" id="{E5A3F14C-2CDE-87B8-5EE3-60080ABB5145}"/>
                    </a:ext>
                  </a:extLst>
                </p14:cNvPr>
                <p14:cNvContentPartPr/>
                <p14:nvPr/>
              </p14:nvContentPartPr>
              <p14:xfrm>
                <a:off x="8155047" y="1832989"/>
                <a:ext cx="136080" cy="201600"/>
              </p14:xfrm>
            </p:contentPart>
          </mc:Choice>
          <mc:Fallback>
            <p:pic>
              <p:nvPicPr>
                <p:cNvPr id="29" name="Freihand 28">
                  <a:extLst>
                    <a:ext uri="{FF2B5EF4-FFF2-40B4-BE49-F238E27FC236}">
                      <a16:creationId xmlns:a16="http://schemas.microsoft.com/office/drawing/2014/main" id="{E5A3F14C-2CDE-87B8-5EE3-60080ABB5145}"/>
                    </a:ext>
                  </a:extLst>
                </p:cNvPr>
                <p:cNvPicPr/>
                <p:nvPr/>
              </p:nvPicPr>
              <p:blipFill>
                <a:blip r:embed="rId26"/>
                <a:stretch>
                  <a:fillRect/>
                </a:stretch>
              </p:blipFill>
              <p:spPr>
                <a:xfrm>
                  <a:off x="8150727" y="1828669"/>
                  <a:ext cx="14472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0" name="Freihand 29">
                  <a:extLst>
                    <a:ext uri="{FF2B5EF4-FFF2-40B4-BE49-F238E27FC236}">
                      <a16:creationId xmlns:a16="http://schemas.microsoft.com/office/drawing/2014/main" id="{5344E50E-6B69-ADF0-0A34-1539045C6026}"/>
                    </a:ext>
                  </a:extLst>
                </p14:cNvPr>
                <p14:cNvContentPartPr/>
                <p14:nvPr/>
              </p14:nvContentPartPr>
              <p14:xfrm>
                <a:off x="8382927" y="1735069"/>
                <a:ext cx="606960" cy="393120"/>
              </p14:xfrm>
            </p:contentPart>
          </mc:Choice>
          <mc:Fallback>
            <p:pic>
              <p:nvPicPr>
                <p:cNvPr id="30" name="Freihand 29">
                  <a:extLst>
                    <a:ext uri="{FF2B5EF4-FFF2-40B4-BE49-F238E27FC236}">
                      <a16:creationId xmlns:a16="http://schemas.microsoft.com/office/drawing/2014/main" id="{5344E50E-6B69-ADF0-0A34-1539045C6026}"/>
                    </a:ext>
                  </a:extLst>
                </p:cNvPr>
                <p:cNvPicPr/>
                <p:nvPr/>
              </p:nvPicPr>
              <p:blipFill>
                <a:blip r:embed="rId28"/>
                <a:stretch>
                  <a:fillRect/>
                </a:stretch>
              </p:blipFill>
              <p:spPr>
                <a:xfrm>
                  <a:off x="8378607" y="1730749"/>
                  <a:ext cx="615600" cy="4017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1" name="Freihand 30">
                  <a:extLst>
                    <a:ext uri="{FF2B5EF4-FFF2-40B4-BE49-F238E27FC236}">
                      <a16:creationId xmlns:a16="http://schemas.microsoft.com/office/drawing/2014/main" id="{C7A0F114-AB18-2C27-5224-A3E393D72DAA}"/>
                    </a:ext>
                  </a:extLst>
                </p14:cNvPr>
                <p14:cNvContentPartPr/>
                <p14:nvPr/>
              </p14:nvContentPartPr>
              <p14:xfrm>
                <a:off x="9010767" y="1826869"/>
                <a:ext cx="2520" cy="5040"/>
              </p14:xfrm>
            </p:contentPart>
          </mc:Choice>
          <mc:Fallback>
            <p:pic>
              <p:nvPicPr>
                <p:cNvPr id="31" name="Freihand 30">
                  <a:extLst>
                    <a:ext uri="{FF2B5EF4-FFF2-40B4-BE49-F238E27FC236}">
                      <a16:creationId xmlns:a16="http://schemas.microsoft.com/office/drawing/2014/main" id="{C7A0F114-AB18-2C27-5224-A3E393D72DAA}"/>
                    </a:ext>
                  </a:extLst>
                </p:cNvPr>
                <p:cNvPicPr/>
                <p:nvPr/>
              </p:nvPicPr>
              <p:blipFill>
                <a:blip r:embed="rId30"/>
                <a:stretch>
                  <a:fillRect/>
                </a:stretch>
              </p:blipFill>
              <p:spPr>
                <a:xfrm>
                  <a:off x="9006447" y="1822549"/>
                  <a:ext cx="111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2" name="Freihand 31">
                  <a:extLst>
                    <a:ext uri="{FF2B5EF4-FFF2-40B4-BE49-F238E27FC236}">
                      <a16:creationId xmlns:a16="http://schemas.microsoft.com/office/drawing/2014/main" id="{14F5D0B6-B562-EA54-6A45-B37E28478494}"/>
                    </a:ext>
                  </a:extLst>
                </p14:cNvPr>
                <p14:cNvContentPartPr/>
                <p14:nvPr/>
              </p14:nvContentPartPr>
              <p14:xfrm>
                <a:off x="9043887" y="1771429"/>
                <a:ext cx="217080" cy="194760"/>
              </p14:xfrm>
            </p:contentPart>
          </mc:Choice>
          <mc:Fallback>
            <p:pic>
              <p:nvPicPr>
                <p:cNvPr id="32" name="Freihand 31">
                  <a:extLst>
                    <a:ext uri="{FF2B5EF4-FFF2-40B4-BE49-F238E27FC236}">
                      <a16:creationId xmlns:a16="http://schemas.microsoft.com/office/drawing/2014/main" id="{14F5D0B6-B562-EA54-6A45-B37E28478494}"/>
                    </a:ext>
                  </a:extLst>
                </p:cNvPr>
                <p:cNvPicPr/>
                <p:nvPr/>
              </p:nvPicPr>
              <p:blipFill>
                <a:blip r:embed="rId32"/>
                <a:stretch>
                  <a:fillRect/>
                </a:stretch>
              </p:blipFill>
              <p:spPr>
                <a:xfrm>
                  <a:off x="9039567" y="1767109"/>
                  <a:ext cx="2257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4" name="Freihand 33">
                  <a:extLst>
                    <a:ext uri="{FF2B5EF4-FFF2-40B4-BE49-F238E27FC236}">
                      <a16:creationId xmlns:a16="http://schemas.microsoft.com/office/drawing/2014/main" id="{6D01C727-CD09-F28F-C954-C6451C681B17}"/>
                    </a:ext>
                  </a:extLst>
                </p14:cNvPr>
                <p14:cNvContentPartPr/>
                <p14:nvPr/>
              </p14:nvContentPartPr>
              <p14:xfrm>
                <a:off x="9363567" y="1838749"/>
                <a:ext cx="108720" cy="128520"/>
              </p14:xfrm>
            </p:contentPart>
          </mc:Choice>
          <mc:Fallback>
            <p:pic>
              <p:nvPicPr>
                <p:cNvPr id="34" name="Freihand 33">
                  <a:extLst>
                    <a:ext uri="{FF2B5EF4-FFF2-40B4-BE49-F238E27FC236}">
                      <a16:creationId xmlns:a16="http://schemas.microsoft.com/office/drawing/2014/main" id="{6D01C727-CD09-F28F-C954-C6451C681B17}"/>
                    </a:ext>
                  </a:extLst>
                </p:cNvPr>
                <p:cNvPicPr/>
                <p:nvPr/>
              </p:nvPicPr>
              <p:blipFill>
                <a:blip r:embed="rId34"/>
                <a:stretch>
                  <a:fillRect/>
                </a:stretch>
              </p:blipFill>
              <p:spPr>
                <a:xfrm>
                  <a:off x="9359247" y="1834429"/>
                  <a:ext cx="1173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5" name="Freihand 34">
                  <a:extLst>
                    <a:ext uri="{FF2B5EF4-FFF2-40B4-BE49-F238E27FC236}">
                      <a16:creationId xmlns:a16="http://schemas.microsoft.com/office/drawing/2014/main" id="{21803916-FECD-E881-3884-8E1CC2D393DE}"/>
                    </a:ext>
                  </a:extLst>
                </p14:cNvPr>
                <p14:cNvContentPartPr/>
                <p14:nvPr/>
              </p14:nvContentPartPr>
              <p14:xfrm>
                <a:off x="9483447" y="1805269"/>
                <a:ext cx="135000" cy="147600"/>
              </p14:xfrm>
            </p:contentPart>
          </mc:Choice>
          <mc:Fallback>
            <p:pic>
              <p:nvPicPr>
                <p:cNvPr id="35" name="Freihand 34">
                  <a:extLst>
                    <a:ext uri="{FF2B5EF4-FFF2-40B4-BE49-F238E27FC236}">
                      <a16:creationId xmlns:a16="http://schemas.microsoft.com/office/drawing/2014/main" id="{21803916-FECD-E881-3884-8E1CC2D393DE}"/>
                    </a:ext>
                  </a:extLst>
                </p:cNvPr>
                <p:cNvPicPr/>
                <p:nvPr/>
              </p:nvPicPr>
              <p:blipFill>
                <a:blip r:embed="rId36"/>
                <a:stretch>
                  <a:fillRect/>
                </a:stretch>
              </p:blipFill>
              <p:spPr>
                <a:xfrm>
                  <a:off x="9479127" y="1800949"/>
                  <a:ext cx="1436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6" name="Freihand 35">
                  <a:extLst>
                    <a:ext uri="{FF2B5EF4-FFF2-40B4-BE49-F238E27FC236}">
                      <a16:creationId xmlns:a16="http://schemas.microsoft.com/office/drawing/2014/main" id="{6B0F5FD3-E4D2-6731-9BF6-AC0961D6CC8D}"/>
                    </a:ext>
                  </a:extLst>
                </p14:cNvPr>
                <p14:cNvContentPartPr/>
                <p14:nvPr/>
              </p14:nvContentPartPr>
              <p14:xfrm>
                <a:off x="9802407" y="1686829"/>
                <a:ext cx="199440" cy="264960"/>
              </p14:xfrm>
            </p:contentPart>
          </mc:Choice>
          <mc:Fallback>
            <p:pic>
              <p:nvPicPr>
                <p:cNvPr id="36" name="Freihand 35">
                  <a:extLst>
                    <a:ext uri="{FF2B5EF4-FFF2-40B4-BE49-F238E27FC236}">
                      <a16:creationId xmlns:a16="http://schemas.microsoft.com/office/drawing/2014/main" id="{6B0F5FD3-E4D2-6731-9BF6-AC0961D6CC8D}"/>
                    </a:ext>
                  </a:extLst>
                </p:cNvPr>
                <p:cNvPicPr/>
                <p:nvPr/>
              </p:nvPicPr>
              <p:blipFill>
                <a:blip r:embed="rId38"/>
                <a:stretch>
                  <a:fillRect/>
                </a:stretch>
              </p:blipFill>
              <p:spPr>
                <a:xfrm>
                  <a:off x="9798087" y="1682509"/>
                  <a:ext cx="20808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7" name="Freihand 36">
                  <a:extLst>
                    <a:ext uri="{FF2B5EF4-FFF2-40B4-BE49-F238E27FC236}">
                      <a16:creationId xmlns:a16="http://schemas.microsoft.com/office/drawing/2014/main" id="{A9FC131B-5583-D65A-0425-5D7D737998E2}"/>
                    </a:ext>
                  </a:extLst>
                </p14:cNvPr>
                <p14:cNvContentPartPr/>
                <p14:nvPr/>
              </p14:nvContentPartPr>
              <p14:xfrm>
                <a:off x="10112007" y="1692949"/>
                <a:ext cx="169200" cy="206640"/>
              </p14:xfrm>
            </p:contentPart>
          </mc:Choice>
          <mc:Fallback>
            <p:pic>
              <p:nvPicPr>
                <p:cNvPr id="37" name="Freihand 36">
                  <a:extLst>
                    <a:ext uri="{FF2B5EF4-FFF2-40B4-BE49-F238E27FC236}">
                      <a16:creationId xmlns:a16="http://schemas.microsoft.com/office/drawing/2014/main" id="{A9FC131B-5583-D65A-0425-5D7D737998E2}"/>
                    </a:ext>
                  </a:extLst>
                </p:cNvPr>
                <p:cNvPicPr/>
                <p:nvPr/>
              </p:nvPicPr>
              <p:blipFill>
                <a:blip r:embed="rId40"/>
                <a:stretch>
                  <a:fillRect/>
                </a:stretch>
              </p:blipFill>
              <p:spPr>
                <a:xfrm>
                  <a:off x="10107687" y="1688629"/>
                  <a:ext cx="1778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8" name="Freihand 37">
                  <a:extLst>
                    <a:ext uri="{FF2B5EF4-FFF2-40B4-BE49-F238E27FC236}">
                      <a16:creationId xmlns:a16="http://schemas.microsoft.com/office/drawing/2014/main" id="{8F01EA0A-2C57-0B85-A362-90934A0DD0CA}"/>
                    </a:ext>
                  </a:extLst>
                </p14:cNvPr>
                <p14:cNvContentPartPr/>
                <p14:nvPr/>
              </p14:nvContentPartPr>
              <p14:xfrm>
                <a:off x="10451487" y="1643989"/>
                <a:ext cx="119160" cy="246240"/>
              </p14:xfrm>
            </p:contentPart>
          </mc:Choice>
          <mc:Fallback>
            <p:pic>
              <p:nvPicPr>
                <p:cNvPr id="38" name="Freihand 37">
                  <a:extLst>
                    <a:ext uri="{FF2B5EF4-FFF2-40B4-BE49-F238E27FC236}">
                      <a16:creationId xmlns:a16="http://schemas.microsoft.com/office/drawing/2014/main" id="{8F01EA0A-2C57-0B85-A362-90934A0DD0CA}"/>
                    </a:ext>
                  </a:extLst>
                </p:cNvPr>
                <p:cNvPicPr/>
                <p:nvPr/>
              </p:nvPicPr>
              <p:blipFill>
                <a:blip r:embed="rId42"/>
                <a:stretch>
                  <a:fillRect/>
                </a:stretch>
              </p:blipFill>
              <p:spPr>
                <a:xfrm>
                  <a:off x="10447167" y="1639669"/>
                  <a:ext cx="12780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9" name="Freihand 38">
                  <a:extLst>
                    <a:ext uri="{FF2B5EF4-FFF2-40B4-BE49-F238E27FC236}">
                      <a16:creationId xmlns:a16="http://schemas.microsoft.com/office/drawing/2014/main" id="{04FD0BC5-E88F-C716-0AB7-A0D956F76E1A}"/>
                    </a:ext>
                  </a:extLst>
                </p14:cNvPr>
                <p14:cNvContentPartPr/>
                <p14:nvPr/>
              </p14:nvContentPartPr>
              <p14:xfrm>
                <a:off x="10624647" y="1754869"/>
                <a:ext cx="191520" cy="113400"/>
              </p14:xfrm>
            </p:contentPart>
          </mc:Choice>
          <mc:Fallback>
            <p:pic>
              <p:nvPicPr>
                <p:cNvPr id="39" name="Freihand 38">
                  <a:extLst>
                    <a:ext uri="{FF2B5EF4-FFF2-40B4-BE49-F238E27FC236}">
                      <a16:creationId xmlns:a16="http://schemas.microsoft.com/office/drawing/2014/main" id="{04FD0BC5-E88F-C716-0AB7-A0D956F76E1A}"/>
                    </a:ext>
                  </a:extLst>
                </p:cNvPr>
                <p:cNvPicPr/>
                <p:nvPr/>
              </p:nvPicPr>
              <p:blipFill>
                <a:blip r:embed="rId44"/>
                <a:stretch>
                  <a:fillRect/>
                </a:stretch>
              </p:blipFill>
              <p:spPr>
                <a:xfrm>
                  <a:off x="10620327" y="1750549"/>
                  <a:ext cx="2001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0" name="Freihand 39">
                  <a:extLst>
                    <a:ext uri="{FF2B5EF4-FFF2-40B4-BE49-F238E27FC236}">
                      <a16:creationId xmlns:a16="http://schemas.microsoft.com/office/drawing/2014/main" id="{DB78EA82-DF70-B89E-B0C2-98B037275B26}"/>
                    </a:ext>
                  </a:extLst>
                </p14:cNvPr>
                <p14:cNvContentPartPr/>
                <p14:nvPr/>
              </p14:nvContentPartPr>
              <p14:xfrm>
                <a:off x="10798527" y="1638229"/>
                <a:ext cx="6480" cy="5040"/>
              </p14:xfrm>
            </p:contentPart>
          </mc:Choice>
          <mc:Fallback>
            <p:pic>
              <p:nvPicPr>
                <p:cNvPr id="40" name="Freihand 39">
                  <a:extLst>
                    <a:ext uri="{FF2B5EF4-FFF2-40B4-BE49-F238E27FC236}">
                      <a16:creationId xmlns:a16="http://schemas.microsoft.com/office/drawing/2014/main" id="{DB78EA82-DF70-B89E-B0C2-98B037275B26}"/>
                    </a:ext>
                  </a:extLst>
                </p:cNvPr>
                <p:cNvPicPr/>
                <p:nvPr/>
              </p:nvPicPr>
              <p:blipFill>
                <a:blip r:embed="rId46"/>
                <a:stretch>
                  <a:fillRect/>
                </a:stretch>
              </p:blipFill>
              <p:spPr>
                <a:xfrm>
                  <a:off x="10794207" y="1633909"/>
                  <a:ext cx="151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2" name="Freihand 41">
                  <a:extLst>
                    <a:ext uri="{FF2B5EF4-FFF2-40B4-BE49-F238E27FC236}">
                      <a16:creationId xmlns:a16="http://schemas.microsoft.com/office/drawing/2014/main" id="{DD3D66E9-5702-7AFF-5168-6C77BE5F3C1F}"/>
                    </a:ext>
                  </a:extLst>
                </p14:cNvPr>
                <p14:cNvContentPartPr/>
                <p14:nvPr/>
              </p14:nvContentPartPr>
              <p14:xfrm>
                <a:off x="7621167" y="2227549"/>
                <a:ext cx="388080" cy="230760"/>
              </p14:xfrm>
            </p:contentPart>
          </mc:Choice>
          <mc:Fallback>
            <p:pic>
              <p:nvPicPr>
                <p:cNvPr id="42" name="Freihand 41">
                  <a:extLst>
                    <a:ext uri="{FF2B5EF4-FFF2-40B4-BE49-F238E27FC236}">
                      <a16:creationId xmlns:a16="http://schemas.microsoft.com/office/drawing/2014/main" id="{DD3D66E9-5702-7AFF-5168-6C77BE5F3C1F}"/>
                    </a:ext>
                  </a:extLst>
                </p:cNvPr>
                <p:cNvPicPr/>
                <p:nvPr/>
              </p:nvPicPr>
              <p:blipFill>
                <a:blip r:embed="rId48"/>
                <a:stretch>
                  <a:fillRect/>
                </a:stretch>
              </p:blipFill>
              <p:spPr>
                <a:xfrm>
                  <a:off x="7616847" y="2223229"/>
                  <a:ext cx="39672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3" name="Freihand 42">
                  <a:extLst>
                    <a:ext uri="{FF2B5EF4-FFF2-40B4-BE49-F238E27FC236}">
                      <a16:creationId xmlns:a16="http://schemas.microsoft.com/office/drawing/2014/main" id="{1C08583A-E366-069B-7125-D23134DED50A}"/>
                    </a:ext>
                  </a:extLst>
                </p14:cNvPr>
                <p14:cNvContentPartPr/>
                <p14:nvPr/>
              </p14:nvContentPartPr>
              <p14:xfrm>
                <a:off x="7889727" y="2140069"/>
                <a:ext cx="3960" cy="7920"/>
              </p14:xfrm>
            </p:contentPart>
          </mc:Choice>
          <mc:Fallback>
            <p:pic>
              <p:nvPicPr>
                <p:cNvPr id="43" name="Freihand 42">
                  <a:extLst>
                    <a:ext uri="{FF2B5EF4-FFF2-40B4-BE49-F238E27FC236}">
                      <a16:creationId xmlns:a16="http://schemas.microsoft.com/office/drawing/2014/main" id="{1C08583A-E366-069B-7125-D23134DED50A}"/>
                    </a:ext>
                  </a:extLst>
                </p:cNvPr>
                <p:cNvPicPr/>
                <p:nvPr/>
              </p:nvPicPr>
              <p:blipFill>
                <a:blip r:embed="rId30"/>
                <a:stretch>
                  <a:fillRect/>
                </a:stretch>
              </p:blipFill>
              <p:spPr>
                <a:xfrm>
                  <a:off x="7885407" y="2135749"/>
                  <a:ext cx="126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4" name="Freihand 43">
                  <a:extLst>
                    <a:ext uri="{FF2B5EF4-FFF2-40B4-BE49-F238E27FC236}">
                      <a16:creationId xmlns:a16="http://schemas.microsoft.com/office/drawing/2014/main" id="{A5B6ADA9-3C1B-3A03-80A6-03B28526FE10}"/>
                    </a:ext>
                  </a:extLst>
                </p14:cNvPr>
                <p14:cNvContentPartPr/>
                <p14:nvPr/>
              </p14:nvContentPartPr>
              <p14:xfrm>
                <a:off x="8076567" y="2307469"/>
                <a:ext cx="398520" cy="108720"/>
              </p14:xfrm>
            </p:contentPart>
          </mc:Choice>
          <mc:Fallback>
            <p:pic>
              <p:nvPicPr>
                <p:cNvPr id="44" name="Freihand 43">
                  <a:extLst>
                    <a:ext uri="{FF2B5EF4-FFF2-40B4-BE49-F238E27FC236}">
                      <a16:creationId xmlns:a16="http://schemas.microsoft.com/office/drawing/2014/main" id="{A5B6ADA9-3C1B-3A03-80A6-03B28526FE10}"/>
                    </a:ext>
                  </a:extLst>
                </p:cNvPr>
                <p:cNvPicPr/>
                <p:nvPr/>
              </p:nvPicPr>
              <p:blipFill>
                <a:blip r:embed="rId51"/>
                <a:stretch>
                  <a:fillRect/>
                </a:stretch>
              </p:blipFill>
              <p:spPr>
                <a:xfrm>
                  <a:off x="8072247" y="2303149"/>
                  <a:ext cx="4071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5" name="Freihand 44">
                  <a:extLst>
                    <a:ext uri="{FF2B5EF4-FFF2-40B4-BE49-F238E27FC236}">
                      <a16:creationId xmlns:a16="http://schemas.microsoft.com/office/drawing/2014/main" id="{3B735A1E-72B8-E428-4237-73C882B6D437}"/>
                    </a:ext>
                  </a:extLst>
                </p14:cNvPr>
                <p14:cNvContentPartPr/>
                <p14:nvPr/>
              </p14:nvContentPartPr>
              <p14:xfrm>
                <a:off x="8443767" y="2241949"/>
                <a:ext cx="141840" cy="150840"/>
              </p14:xfrm>
            </p:contentPart>
          </mc:Choice>
          <mc:Fallback>
            <p:pic>
              <p:nvPicPr>
                <p:cNvPr id="45" name="Freihand 44">
                  <a:extLst>
                    <a:ext uri="{FF2B5EF4-FFF2-40B4-BE49-F238E27FC236}">
                      <a16:creationId xmlns:a16="http://schemas.microsoft.com/office/drawing/2014/main" id="{3B735A1E-72B8-E428-4237-73C882B6D437}"/>
                    </a:ext>
                  </a:extLst>
                </p:cNvPr>
                <p:cNvPicPr/>
                <p:nvPr/>
              </p:nvPicPr>
              <p:blipFill>
                <a:blip r:embed="rId53"/>
                <a:stretch>
                  <a:fillRect/>
                </a:stretch>
              </p:blipFill>
              <p:spPr>
                <a:xfrm>
                  <a:off x="8439447" y="2237629"/>
                  <a:ext cx="1504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6" name="Freihand 45">
                  <a:extLst>
                    <a:ext uri="{FF2B5EF4-FFF2-40B4-BE49-F238E27FC236}">
                      <a16:creationId xmlns:a16="http://schemas.microsoft.com/office/drawing/2014/main" id="{1E313E36-C2A7-ABEB-F73C-DC819F3320FD}"/>
                    </a:ext>
                  </a:extLst>
                </p14:cNvPr>
                <p14:cNvContentPartPr/>
                <p14:nvPr/>
              </p14:nvContentPartPr>
              <p14:xfrm>
                <a:off x="8638527" y="2302069"/>
                <a:ext cx="96480" cy="73800"/>
              </p14:xfrm>
            </p:contentPart>
          </mc:Choice>
          <mc:Fallback>
            <p:pic>
              <p:nvPicPr>
                <p:cNvPr id="46" name="Freihand 45">
                  <a:extLst>
                    <a:ext uri="{FF2B5EF4-FFF2-40B4-BE49-F238E27FC236}">
                      <a16:creationId xmlns:a16="http://schemas.microsoft.com/office/drawing/2014/main" id="{1E313E36-C2A7-ABEB-F73C-DC819F3320FD}"/>
                    </a:ext>
                  </a:extLst>
                </p:cNvPr>
                <p:cNvPicPr/>
                <p:nvPr/>
              </p:nvPicPr>
              <p:blipFill>
                <a:blip r:embed="rId55"/>
                <a:stretch>
                  <a:fillRect/>
                </a:stretch>
              </p:blipFill>
              <p:spPr>
                <a:xfrm>
                  <a:off x="8634207" y="2297749"/>
                  <a:ext cx="1051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7" name="Freihand 46">
                  <a:extLst>
                    <a:ext uri="{FF2B5EF4-FFF2-40B4-BE49-F238E27FC236}">
                      <a16:creationId xmlns:a16="http://schemas.microsoft.com/office/drawing/2014/main" id="{1D2121E0-1B9C-D0C4-0A4A-082C6AD25182}"/>
                    </a:ext>
                  </a:extLst>
                </p14:cNvPr>
                <p14:cNvContentPartPr/>
                <p14:nvPr/>
              </p14:nvContentPartPr>
              <p14:xfrm>
                <a:off x="8970447" y="2137909"/>
                <a:ext cx="195120" cy="372240"/>
              </p14:xfrm>
            </p:contentPart>
          </mc:Choice>
          <mc:Fallback>
            <p:pic>
              <p:nvPicPr>
                <p:cNvPr id="47" name="Freihand 46">
                  <a:extLst>
                    <a:ext uri="{FF2B5EF4-FFF2-40B4-BE49-F238E27FC236}">
                      <a16:creationId xmlns:a16="http://schemas.microsoft.com/office/drawing/2014/main" id="{1D2121E0-1B9C-D0C4-0A4A-082C6AD25182}"/>
                    </a:ext>
                  </a:extLst>
                </p:cNvPr>
                <p:cNvPicPr/>
                <p:nvPr/>
              </p:nvPicPr>
              <p:blipFill>
                <a:blip r:embed="rId57"/>
                <a:stretch>
                  <a:fillRect/>
                </a:stretch>
              </p:blipFill>
              <p:spPr>
                <a:xfrm>
                  <a:off x="8966127" y="2133589"/>
                  <a:ext cx="203760" cy="3808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8" name="Freihand 47">
                  <a:extLst>
                    <a:ext uri="{FF2B5EF4-FFF2-40B4-BE49-F238E27FC236}">
                      <a16:creationId xmlns:a16="http://schemas.microsoft.com/office/drawing/2014/main" id="{40624F3E-56B5-4608-5529-9EEB5F8362AC}"/>
                    </a:ext>
                  </a:extLst>
                </p14:cNvPr>
                <p14:cNvContentPartPr/>
                <p14:nvPr/>
              </p14:nvContentPartPr>
              <p14:xfrm>
                <a:off x="9195807" y="2118109"/>
                <a:ext cx="147600" cy="235440"/>
              </p14:xfrm>
            </p:contentPart>
          </mc:Choice>
          <mc:Fallback>
            <p:pic>
              <p:nvPicPr>
                <p:cNvPr id="48" name="Freihand 47">
                  <a:extLst>
                    <a:ext uri="{FF2B5EF4-FFF2-40B4-BE49-F238E27FC236}">
                      <a16:creationId xmlns:a16="http://schemas.microsoft.com/office/drawing/2014/main" id="{40624F3E-56B5-4608-5529-9EEB5F8362AC}"/>
                    </a:ext>
                  </a:extLst>
                </p:cNvPr>
                <p:cNvPicPr/>
                <p:nvPr/>
              </p:nvPicPr>
              <p:blipFill>
                <a:blip r:embed="rId59"/>
                <a:stretch>
                  <a:fillRect/>
                </a:stretch>
              </p:blipFill>
              <p:spPr>
                <a:xfrm>
                  <a:off x="9191487" y="2113789"/>
                  <a:ext cx="15624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9" name="Freihand 48">
                  <a:extLst>
                    <a:ext uri="{FF2B5EF4-FFF2-40B4-BE49-F238E27FC236}">
                      <a16:creationId xmlns:a16="http://schemas.microsoft.com/office/drawing/2014/main" id="{77E9B692-CCF3-79B6-FB88-786E442CA457}"/>
                    </a:ext>
                  </a:extLst>
                </p14:cNvPr>
                <p14:cNvContentPartPr/>
                <p14:nvPr/>
              </p14:nvContentPartPr>
              <p14:xfrm>
                <a:off x="9400287" y="2240149"/>
                <a:ext cx="92160" cy="137520"/>
              </p14:xfrm>
            </p:contentPart>
          </mc:Choice>
          <mc:Fallback>
            <p:pic>
              <p:nvPicPr>
                <p:cNvPr id="49" name="Freihand 48">
                  <a:extLst>
                    <a:ext uri="{FF2B5EF4-FFF2-40B4-BE49-F238E27FC236}">
                      <a16:creationId xmlns:a16="http://schemas.microsoft.com/office/drawing/2014/main" id="{77E9B692-CCF3-79B6-FB88-786E442CA457}"/>
                    </a:ext>
                  </a:extLst>
                </p:cNvPr>
                <p:cNvPicPr/>
                <p:nvPr/>
              </p:nvPicPr>
              <p:blipFill>
                <a:blip r:embed="rId61"/>
                <a:stretch>
                  <a:fillRect/>
                </a:stretch>
              </p:blipFill>
              <p:spPr>
                <a:xfrm>
                  <a:off x="9395967" y="2235829"/>
                  <a:ext cx="1008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0" name="Freihand 49">
                  <a:extLst>
                    <a:ext uri="{FF2B5EF4-FFF2-40B4-BE49-F238E27FC236}">
                      <a16:creationId xmlns:a16="http://schemas.microsoft.com/office/drawing/2014/main" id="{35445C07-47BF-496C-EF04-D034BF8549E0}"/>
                    </a:ext>
                  </a:extLst>
                </p14:cNvPr>
                <p14:cNvContentPartPr/>
                <p14:nvPr/>
              </p14:nvContentPartPr>
              <p14:xfrm>
                <a:off x="9554727" y="2292349"/>
                <a:ext cx="6120" cy="64440"/>
              </p14:xfrm>
            </p:contentPart>
          </mc:Choice>
          <mc:Fallback>
            <p:pic>
              <p:nvPicPr>
                <p:cNvPr id="50" name="Freihand 49">
                  <a:extLst>
                    <a:ext uri="{FF2B5EF4-FFF2-40B4-BE49-F238E27FC236}">
                      <a16:creationId xmlns:a16="http://schemas.microsoft.com/office/drawing/2014/main" id="{35445C07-47BF-496C-EF04-D034BF8549E0}"/>
                    </a:ext>
                  </a:extLst>
                </p:cNvPr>
                <p:cNvPicPr/>
                <p:nvPr/>
              </p:nvPicPr>
              <p:blipFill>
                <a:blip r:embed="rId63"/>
                <a:stretch>
                  <a:fillRect/>
                </a:stretch>
              </p:blipFill>
              <p:spPr>
                <a:xfrm>
                  <a:off x="9550407" y="2288029"/>
                  <a:ext cx="147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1" name="Freihand 50">
                  <a:extLst>
                    <a:ext uri="{FF2B5EF4-FFF2-40B4-BE49-F238E27FC236}">
                      <a16:creationId xmlns:a16="http://schemas.microsoft.com/office/drawing/2014/main" id="{DFEA7E58-82B6-D379-C9A2-73636354EA3D}"/>
                    </a:ext>
                  </a:extLst>
                </p14:cNvPr>
                <p14:cNvContentPartPr/>
                <p14:nvPr/>
              </p14:nvContentPartPr>
              <p14:xfrm>
                <a:off x="9668487" y="2164909"/>
                <a:ext cx="107280" cy="188640"/>
              </p14:xfrm>
            </p:contentPart>
          </mc:Choice>
          <mc:Fallback>
            <p:pic>
              <p:nvPicPr>
                <p:cNvPr id="51" name="Freihand 50">
                  <a:extLst>
                    <a:ext uri="{FF2B5EF4-FFF2-40B4-BE49-F238E27FC236}">
                      <a16:creationId xmlns:a16="http://schemas.microsoft.com/office/drawing/2014/main" id="{DFEA7E58-82B6-D379-C9A2-73636354EA3D}"/>
                    </a:ext>
                  </a:extLst>
                </p:cNvPr>
                <p:cNvPicPr/>
                <p:nvPr/>
              </p:nvPicPr>
              <p:blipFill>
                <a:blip r:embed="rId65"/>
                <a:stretch>
                  <a:fillRect/>
                </a:stretch>
              </p:blipFill>
              <p:spPr>
                <a:xfrm>
                  <a:off x="9664167" y="2160589"/>
                  <a:ext cx="1159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2" name="Freihand 51">
                  <a:extLst>
                    <a:ext uri="{FF2B5EF4-FFF2-40B4-BE49-F238E27FC236}">
                      <a16:creationId xmlns:a16="http://schemas.microsoft.com/office/drawing/2014/main" id="{74FA5354-2813-DABD-5ED6-F53E4359543D}"/>
                    </a:ext>
                  </a:extLst>
                </p14:cNvPr>
                <p14:cNvContentPartPr/>
                <p14:nvPr/>
              </p14:nvContentPartPr>
              <p14:xfrm>
                <a:off x="9800607" y="2136469"/>
                <a:ext cx="27360" cy="204840"/>
              </p14:xfrm>
            </p:contentPart>
          </mc:Choice>
          <mc:Fallback>
            <p:pic>
              <p:nvPicPr>
                <p:cNvPr id="52" name="Freihand 51">
                  <a:extLst>
                    <a:ext uri="{FF2B5EF4-FFF2-40B4-BE49-F238E27FC236}">
                      <a16:creationId xmlns:a16="http://schemas.microsoft.com/office/drawing/2014/main" id="{74FA5354-2813-DABD-5ED6-F53E4359543D}"/>
                    </a:ext>
                  </a:extLst>
                </p:cNvPr>
                <p:cNvPicPr/>
                <p:nvPr/>
              </p:nvPicPr>
              <p:blipFill>
                <a:blip r:embed="rId67"/>
                <a:stretch>
                  <a:fillRect/>
                </a:stretch>
              </p:blipFill>
              <p:spPr>
                <a:xfrm>
                  <a:off x="9796287" y="2132149"/>
                  <a:ext cx="360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3" name="Freihand 52">
                  <a:extLst>
                    <a:ext uri="{FF2B5EF4-FFF2-40B4-BE49-F238E27FC236}">
                      <a16:creationId xmlns:a16="http://schemas.microsoft.com/office/drawing/2014/main" id="{3D2E4AEA-6BE6-325E-54CA-A8D25F1A2639}"/>
                    </a:ext>
                  </a:extLst>
                </p14:cNvPr>
                <p14:cNvContentPartPr/>
                <p14:nvPr/>
              </p14:nvContentPartPr>
              <p14:xfrm>
                <a:off x="9844167" y="2257069"/>
                <a:ext cx="249480" cy="66600"/>
              </p14:xfrm>
            </p:contentPart>
          </mc:Choice>
          <mc:Fallback>
            <p:pic>
              <p:nvPicPr>
                <p:cNvPr id="53" name="Freihand 52">
                  <a:extLst>
                    <a:ext uri="{FF2B5EF4-FFF2-40B4-BE49-F238E27FC236}">
                      <a16:creationId xmlns:a16="http://schemas.microsoft.com/office/drawing/2014/main" id="{3D2E4AEA-6BE6-325E-54CA-A8D25F1A2639}"/>
                    </a:ext>
                  </a:extLst>
                </p:cNvPr>
                <p:cNvPicPr/>
                <p:nvPr/>
              </p:nvPicPr>
              <p:blipFill>
                <a:blip r:embed="rId69"/>
                <a:stretch>
                  <a:fillRect/>
                </a:stretch>
              </p:blipFill>
              <p:spPr>
                <a:xfrm>
                  <a:off x="9839847" y="2252749"/>
                  <a:ext cx="2581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4" name="Freihand 53">
                  <a:extLst>
                    <a:ext uri="{FF2B5EF4-FFF2-40B4-BE49-F238E27FC236}">
                      <a16:creationId xmlns:a16="http://schemas.microsoft.com/office/drawing/2014/main" id="{9B906BF1-AFBE-5F96-9791-50B6D61E5937}"/>
                    </a:ext>
                  </a:extLst>
                </p14:cNvPr>
                <p14:cNvContentPartPr/>
                <p14:nvPr/>
              </p14:nvContentPartPr>
              <p14:xfrm>
                <a:off x="9638247" y="2132869"/>
                <a:ext cx="12600" cy="5400"/>
              </p14:xfrm>
            </p:contentPart>
          </mc:Choice>
          <mc:Fallback>
            <p:pic>
              <p:nvPicPr>
                <p:cNvPr id="54" name="Freihand 53">
                  <a:extLst>
                    <a:ext uri="{FF2B5EF4-FFF2-40B4-BE49-F238E27FC236}">
                      <a16:creationId xmlns:a16="http://schemas.microsoft.com/office/drawing/2014/main" id="{9B906BF1-AFBE-5F96-9791-50B6D61E5937}"/>
                    </a:ext>
                  </a:extLst>
                </p:cNvPr>
                <p:cNvPicPr/>
                <p:nvPr/>
              </p:nvPicPr>
              <p:blipFill>
                <a:blip r:embed="rId71"/>
                <a:stretch>
                  <a:fillRect/>
                </a:stretch>
              </p:blipFill>
              <p:spPr>
                <a:xfrm>
                  <a:off x="9633927" y="2128549"/>
                  <a:ext cx="212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5" name="Freihand 54">
                  <a:extLst>
                    <a:ext uri="{FF2B5EF4-FFF2-40B4-BE49-F238E27FC236}">
                      <a16:creationId xmlns:a16="http://schemas.microsoft.com/office/drawing/2014/main" id="{9A100DC7-9C09-DCAC-C9C6-DF02B97F33AA}"/>
                    </a:ext>
                  </a:extLst>
                </p14:cNvPr>
                <p14:cNvContentPartPr/>
                <p14:nvPr/>
              </p14:nvContentPartPr>
              <p14:xfrm>
                <a:off x="10322967" y="2085709"/>
                <a:ext cx="119160" cy="244800"/>
              </p14:xfrm>
            </p:contentPart>
          </mc:Choice>
          <mc:Fallback>
            <p:pic>
              <p:nvPicPr>
                <p:cNvPr id="55" name="Freihand 54">
                  <a:extLst>
                    <a:ext uri="{FF2B5EF4-FFF2-40B4-BE49-F238E27FC236}">
                      <a16:creationId xmlns:a16="http://schemas.microsoft.com/office/drawing/2014/main" id="{9A100DC7-9C09-DCAC-C9C6-DF02B97F33AA}"/>
                    </a:ext>
                  </a:extLst>
                </p:cNvPr>
                <p:cNvPicPr/>
                <p:nvPr/>
              </p:nvPicPr>
              <p:blipFill>
                <a:blip r:embed="rId73"/>
                <a:stretch>
                  <a:fillRect/>
                </a:stretch>
              </p:blipFill>
              <p:spPr>
                <a:xfrm>
                  <a:off x="10318647" y="2081389"/>
                  <a:ext cx="12780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6" name="Freihand 55">
                  <a:extLst>
                    <a:ext uri="{FF2B5EF4-FFF2-40B4-BE49-F238E27FC236}">
                      <a16:creationId xmlns:a16="http://schemas.microsoft.com/office/drawing/2014/main" id="{E2622AEC-22DE-0479-1EC2-3972EB3FA246}"/>
                    </a:ext>
                  </a:extLst>
                </p14:cNvPr>
                <p14:cNvContentPartPr/>
                <p14:nvPr/>
              </p14:nvContentPartPr>
              <p14:xfrm>
                <a:off x="10473447" y="2206669"/>
                <a:ext cx="251280" cy="130680"/>
              </p14:xfrm>
            </p:contentPart>
          </mc:Choice>
          <mc:Fallback>
            <p:pic>
              <p:nvPicPr>
                <p:cNvPr id="56" name="Freihand 55">
                  <a:extLst>
                    <a:ext uri="{FF2B5EF4-FFF2-40B4-BE49-F238E27FC236}">
                      <a16:creationId xmlns:a16="http://schemas.microsoft.com/office/drawing/2014/main" id="{E2622AEC-22DE-0479-1EC2-3972EB3FA246}"/>
                    </a:ext>
                  </a:extLst>
                </p:cNvPr>
                <p:cNvPicPr/>
                <p:nvPr/>
              </p:nvPicPr>
              <p:blipFill>
                <a:blip r:embed="rId75"/>
                <a:stretch>
                  <a:fillRect/>
                </a:stretch>
              </p:blipFill>
              <p:spPr>
                <a:xfrm>
                  <a:off x="10469127" y="2202349"/>
                  <a:ext cx="2599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7" name="Freihand 56">
                  <a:extLst>
                    <a:ext uri="{FF2B5EF4-FFF2-40B4-BE49-F238E27FC236}">
                      <a16:creationId xmlns:a16="http://schemas.microsoft.com/office/drawing/2014/main" id="{8358DE89-7C98-540F-682E-4BE48138A11B}"/>
                    </a:ext>
                  </a:extLst>
                </p14:cNvPr>
                <p14:cNvContentPartPr/>
                <p14:nvPr/>
              </p14:nvContentPartPr>
              <p14:xfrm>
                <a:off x="10743807" y="2129989"/>
                <a:ext cx="128160" cy="195120"/>
              </p14:xfrm>
            </p:contentPart>
          </mc:Choice>
          <mc:Fallback>
            <p:pic>
              <p:nvPicPr>
                <p:cNvPr id="57" name="Freihand 56">
                  <a:extLst>
                    <a:ext uri="{FF2B5EF4-FFF2-40B4-BE49-F238E27FC236}">
                      <a16:creationId xmlns:a16="http://schemas.microsoft.com/office/drawing/2014/main" id="{8358DE89-7C98-540F-682E-4BE48138A11B}"/>
                    </a:ext>
                  </a:extLst>
                </p:cNvPr>
                <p:cNvPicPr/>
                <p:nvPr/>
              </p:nvPicPr>
              <p:blipFill>
                <a:blip r:embed="rId77"/>
                <a:stretch>
                  <a:fillRect/>
                </a:stretch>
              </p:blipFill>
              <p:spPr>
                <a:xfrm>
                  <a:off x="10739487" y="2125669"/>
                  <a:ext cx="13680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8" name="Freihand 57">
                  <a:extLst>
                    <a:ext uri="{FF2B5EF4-FFF2-40B4-BE49-F238E27FC236}">
                      <a16:creationId xmlns:a16="http://schemas.microsoft.com/office/drawing/2014/main" id="{ECE6333A-4148-586A-DCD4-EC083A3F568F}"/>
                    </a:ext>
                  </a:extLst>
                </p14:cNvPr>
                <p14:cNvContentPartPr/>
                <p14:nvPr/>
              </p14:nvContentPartPr>
              <p14:xfrm>
                <a:off x="10926687" y="2176069"/>
                <a:ext cx="242640" cy="140760"/>
              </p14:xfrm>
            </p:contentPart>
          </mc:Choice>
          <mc:Fallback>
            <p:pic>
              <p:nvPicPr>
                <p:cNvPr id="58" name="Freihand 57">
                  <a:extLst>
                    <a:ext uri="{FF2B5EF4-FFF2-40B4-BE49-F238E27FC236}">
                      <a16:creationId xmlns:a16="http://schemas.microsoft.com/office/drawing/2014/main" id="{ECE6333A-4148-586A-DCD4-EC083A3F568F}"/>
                    </a:ext>
                  </a:extLst>
                </p:cNvPr>
                <p:cNvPicPr/>
                <p:nvPr/>
              </p:nvPicPr>
              <p:blipFill>
                <a:blip r:embed="rId79"/>
                <a:stretch>
                  <a:fillRect/>
                </a:stretch>
              </p:blipFill>
              <p:spPr>
                <a:xfrm>
                  <a:off x="10922367" y="2171389"/>
                  <a:ext cx="251280" cy="149400"/>
                </a:xfrm>
                <a:prstGeom prst="rect">
                  <a:avLst/>
                </a:prstGeom>
              </p:spPr>
            </p:pic>
          </mc:Fallback>
        </mc:AlternateContent>
      </p:grpSp>
      <p:grpSp>
        <p:nvGrpSpPr>
          <p:cNvPr id="69" name="Gruppieren 68">
            <a:extLst>
              <a:ext uri="{FF2B5EF4-FFF2-40B4-BE49-F238E27FC236}">
                <a16:creationId xmlns:a16="http://schemas.microsoft.com/office/drawing/2014/main" id="{882B58AA-ECF6-9ED3-61F9-47D6D795D62E}"/>
              </a:ext>
            </a:extLst>
          </p:cNvPr>
          <p:cNvGrpSpPr/>
          <p:nvPr/>
        </p:nvGrpSpPr>
        <p:grpSpPr>
          <a:xfrm>
            <a:off x="52167" y="4937989"/>
            <a:ext cx="8571960" cy="1076400"/>
            <a:chOff x="52167" y="4937989"/>
            <a:chExt cx="8571960" cy="1076400"/>
          </a:xfrm>
        </p:grpSpPr>
        <mc:AlternateContent xmlns:mc="http://schemas.openxmlformats.org/markup-compatibility/2006">
          <mc:Choice xmlns:p14="http://schemas.microsoft.com/office/powerpoint/2010/main" Requires="p14">
            <p:contentPart p14:bwMode="auto" r:id="rId80">
              <p14:nvContentPartPr>
                <p14:cNvPr id="62" name="Freihand 61">
                  <a:extLst>
                    <a:ext uri="{FF2B5EF4-FFF2-40B4-BE49-F238E27FC236}">
                      <a16:creationId xmlns:a16="http://schemas.microsoft.com/office/drawing/2014/main" id="{5A539719-342F-DE91-F8D4-03FF50ACD57B}"/>
                    </a:ext>
                  </a:extLst>
                </p14:cNvPr>
                <p14:cNvContentPartPr/>
                <p14:nvPr/>
              </p14:nvContentPartPr>
              <p14:xfrm>
                <a:off x="187527" y="5076589"/>
                <a:ext cx="13320" cy="24480"/>
              </p14:xfrm>
            </p:contentPart>
          </mc:Choice>
          <mc:Fallback>
            <p:pic>
              <p:nvPicPr>
                <p:cNvPr id="62" name="Freihand 61">
                  <a:extLst>
                    <a:ext uri="{FF2B5EF4-FFF2-40B4-BE49-F238E27FC236}">
                      <a16:creationId xmlns:a16="http://schemas.microsoft.com/office/drawing/2014/main" id="{5A539719-342F-DE91-F8D4-03FF50ACD57B}"/>
                    </a:ext>
                  </a:extLst>
                </p:cNvPr>
                <p:cNvPicPr/>
                <p:nvPr/>
              </p:nvPicPr>
              <p:blipFill>
                <a:blip r:embed="rId81"/>
                <a:stretch>
                  <a:fillRect/>
                </a:stretch>
              </p:blipFill>
              <p:spPr>
                <a:xfrm>
                  <a:off x="183207" y="5072269"/>
                  <a:ext cx="219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3" name="Freihand 62">
                  <a:extLst>
                    <a:ext uri="{FF2B5EF4-FFF2-40B4-BE49-F238E27FC236}">
                      <a16:creationId xmlns:a16="http://schemas.microsoft.com/office/drawing/2014/main" id="{64902D5D-A763-3B0B-49F6-1EFE464B9E1C}"/>
                    </a:ext>
                  </a:extLst>
                </p14:cNvPr>
                <p14:cNvContentPartPr/>
                <p14:nvPr/>
              </p14:nvContentPartPr>
              <p14:xfrm>
                <a:off x="103287" y="4999189"/>
                <a:ext cx="6826320" cy="1015200"/>
              </p14:xfrm>
            </p:contentPart>
          </mc:Choice>
          <mc:Fallback>
            <p:pic>
              <p:nvPicPr>
                <p:cNvPr id="63" name="Freihand 62">
                  <a:extLst>
                    <a:ext uri="{FF2B5EF4-FFF2-40B4-BE49-F238E27FC236}">
                      <a16:creationId xmlns:a16="http://schemas.microsoft.com/office/drawing/2014/main" id="{64902D5D-A763-3B0B-49F6-1EFE464B9E1C}"/>
                    </a:ext>
                  </a:extLst>
                </p:cNvPr>
                <p:cNvPicPr/>
                <p:nvPr/>
              </p:nvPicPr>
              <p:blipFill>
                <a:blip r:embed="rId83"/>
                <a:stretch>
                  <a:fillRect/>
                </a:stretch>
              </p:blipFill>
              <p:spPr>
                <a:xfrm>
                  <a:off x="98967" y="4994869"/>
                  <a:ext cx="6834960" cy="10238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4" name="Freihand 63">
                  <a:extLst>
                    <a:ext uri="{FF2B5EF4-FFF2-40B4-BE49-F238E27FC236}">
                      <a16:creationId xmlns:a16="http://schemas.microsoft.com/office/drawing/2014/main" id="{95257285-4CAE-DDCC-0A4C-7833E628AA9C}"/>
                    </a:ext>
                  </a:extLst>
                </p14:cNvPr>
                <p14:cNvContentPartPr/>
                <p14:nvPr/>
              </p14:nvContentPartPr>
              <p14:xfrm>
                <a:off x="7065687" y="5367469"/>
                <a:ext cx="1055520" cy="246600"/>
              </p14:xfrm>
            </p:contentPart>
          </mc:Choice>
          <mc:Fallback>
            <p:pic>
              <p:nvPicPr>
                <p:cNvPr id="64" name="Freihand 63">
                  <a:extLst>
                    <a:ext uri="{FF2B5EF4-FFF2-40B4-BE49-F238E27FC236}">
                      <a16:creationId xmlns:a16="http://schemas.microsoft.com/office/drawing/2014/main" id="{95257285-4CAE-DDCC-0A4C-7833E628AA9C}"/>
                    </a:ext>
                  </a:extLst>
                </p:cNvPr>
                <p:cNvPicPr/>
                <p:nvPr/>
              </p:nvPicPr>
              <p:blipFill>
                <a:blip r:embed="rId85"/>
                <a:stretch>
                  <a:fillRect/>
                </a:stretch>
              </p:blipFill>
              <p:spPr>
                <a:xfrm>
                  <a:off x="7061367" y="5363149"/>
                  <a:ext cx="106416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5" name="Freihand 64">
                  <a:extLst>
                    <a:ext uri="{FF2B5EF4-FFF2-40B4-BE49-F238E27FC236}">
                      <a16:creationId xmlns:a16="http://schemas.microsoft.com/office/drawing/2014/main" id="{FB7F4DCB-555E-0C15-C491-317F19D1D218}"/>
                    </a:ext>
                  </a:extLst>
                </p14:cNvPr>
                <p14:cNvContentPartPr/>
                <p14:nvPr/>
              </p14:nvContentPartPr>
              <p14:xfrm>
                <a:off x="8144607" y="5339749"/>
                <a:ext cx="402480" cy="37440"/>
              </p14:xfrm>
            </p:contentPart>
          </mc:Choice>
          <mc:Fallback>
            <p:pic>
              <p:nvPicPr>
                <p:cNvPr id="65" name="Freihand 64">
                  <a:extLst>
                    <a:ext uri="{FF2B5EF4-FFF2-40B4-BE49-F238E27FC236}">
                      <a16:creationId xmlns:a16="http://schemas.microsoft.com/office/drawing/2014/main" id="{FB7F4DCB-555E-0C15-C491-317F19D1D218}"/>
                    </a:ext>
                  </a:extLst>
                </p:cNvPr>
                <p:cNvPicPr/>
                <p:nvPr/>
              </p:nvPicPr>
              <p:blipFill>
                <a:blip r:embed="rId87"/>
                <a:stretch>
                  <a:fillRect/>
                </a:stretch>
              </p:blipFill>
              <p:spPr>
                <a:xfrm>
                  <a:off x="8140287" y="5335429"/>
                  <a:ext cx="4111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6" name="Freihand 65">
                  <a:extLst>
                    <a:ext uri="{FF2B5EF4-FFF2-40B4-BE49-F238E27FC236}">
                      <a16:creationId xmlns:a16="http://schemas.microsoft.com/office/drawing/2014/main" id="{80EE07E7-5516-35EE-3FAB-B5191BBF1C20}"/>
                    </a:ext>
                  </a:extLst>
                </p14:cNvPr>
                <p14:cNvContentPartPr/>
                <p14:nvPr/>
              </p14:nvContentPartPr>
              <p14:xfrm>
                <a:off x="8184567" y="4986589"/>
                <a:ext cx="439560" cy="286560"/>
              </p14:xfrm>
            </p:contentPart>
          </mc:Choice>
          <mc:Fallback>
            <p:pic>
              <p:nvPicPr>
                <p:cNvPr id="66" name="Freihand 65">
                  <a:extLst>
                    <a:ext uri="{FF2B5EF4-FFF2-40B4-BE49-F238E27FC236}">
                      <a16:creationId xmlns:a16="http://schemas.microsoft.com/office/drawing/2014/main" id="{80EE07E7-5516-35EE-3FAB-B5191BBF1C20}"/>
                    </a:ext>
                  </a:extLst>
                </p:cNvPr>
                <p:cNvPicPr/>
                <p:nvPr/>
              </p:nvPicPr>
              <p:blipFill>
                <a:blip r:embed="rId89"/>
                <a:stretch>
                  <a:fillRect/>
                </a:stretch>
              </p:blipFill>
              <p:spPr>
                <a:xfrm>
                  <a:off x="8180247" y="4982269"/>
                  <a:ext cx="44820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7" name="Freihand 66">
                  <a:extLst>
                    <a:ext uri="{FF2B5EF4-FFF2-40B4-BE49-F238E27FC236}">
                      <a16:creationId xmlns:a16="http://schemas.microsoft.com/office/drawing/2014/main" id="{A6F78295-266A-0878-1A1A-3AE7CF5745FB}"/>
                    </a:ext>
                  </a:extLst>
                </p14:cNvPr>
                <p14:cNvContentPartPr/>
                <p14:nvPr/>
              </p14:nvContentPartPr>
              <p14:xfrm>
                <a:off x="6672927" y="4950589"/>
                <a:ext cx="1122120" cy="19800"/>
              </p14:xfrm>
            </p:contentPart>
          </mc:Choice>
          <mc:Fallback>
            <p:pic>
              <p:nvPicPr>
                <p:cNvPr id="67" name="Freihand 66">
                  <a:extLst>
                    <a:ext uri="{FF2B5EF4-FFF2-40B4-BE49-F238E27FC236}">
                      <a16:creationId xmlns:a16="http://schemas.microsoft.com/office/drawing/2014/main" id="{A6F78295-266A-0878-1A1A-3AE7CF5745FB}"/>
                    </a:ext>
                  </a:extLst>
                </p:cNvPr>
                <p:cNvPicPr/>
                <p:nvPr/>
              </p:nvPicPr>
              <p:blipFill>
                <a:blip r:embed="rId91"/>
                <a:stretch>
                  <a:fillRect/>
                </a:stretch>
              </p:blipFill>
              <p:spPr>
                <a:xfrm>
                  <a:off x="6668607" y="4946269"/>
                  <a:ext cx="11307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8" name="Freihand 67">
                  <a:extLst>
                    <a:ext uri="{FF2B5EF4-FFF2-40B4-BE49-F238E27FC236}">
                      <a16:creationId xmlns:a16="http://schemas.microsoft.com/office/drawing/2014/main" id="{5ED2F70B-4146-CF30-B9CB-EC1EFA5F6E1A}"/>
                    </a:ext>
                  </a:extLst>
                </p14:cNvPr>
                <p14:cNvContentPartPr/>
                <p14:nvPr/>
              </p14:nvContentPartPr>
              <p14:xfrm>
                <a:off x="52167" y="4937989"/>
                <a:ext cx="6192000" cy="89280"/>
              </p14:xfrm>
            </p:contentPart>
          </mc:Choice>
          <mc:Fallback>
            <p:pic>
              <p:nvPicPr>
                <p:cNvPr id="68" name="Freihand 67">
                  <a:extLst>
                    <a:ext uri="{FF2B5EF4-FFF2-40B4-BE49-F238E27FC236}">
                      <a16:creationId xmlns:a16="http://schemas.microsoft.com/office/drawing/2014/main" id="{5ED2F70B-4146-CF30-B9CB-EC1EFA5F6E1A}"/>
                    </a:ext>
                  </a:extLst>
                </p:cNvPr>
                <p:cNvPicPr/>
                <p:nvPr/>
              </p:nvPicPr>
              <p:blipFill>
                <a:blip r:embed="rId93"/>
                <a:stretch>
                  <a:fillRect/>
                </a:stretch>
              </p:blipFill>
              <p:spPr>
                <a:xfrm>
                  <a:off x="47847" y="4933669"/>
                  <a:ext cx="6200640" cy="97920"/>
                </a:xfrm>
                <a:prstGeom prst="rect">
                  <a:avLst/>
                </a:prstGeom>
              </p:spPr>
            </p:pic>
          </mc:Fallback>
        </mc:AlternateContent>
      </p:grpSp>
    </p:spTree>
    <p:extLst>
      <p:ext uri="{BB962C8B-B14F-4D97-AF65-F5344CB8AC3E}">
        <p14:creationId xmlns:p14="http://schemas.microsoft.com/office/powerpoint/2010/main" val="20430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P spid="13" grpId="0" animBg="1"/>
      <p:bldP spid="14" grpId="0"/>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7240734"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Die kurze und lange Frist im AS-AD-Modell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24737" y="4109164"/>
            <a:ext cx="8664865" cy="2122527"/>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In der langen Frist werden alle Preise als vollkommen flexibel angenommen und insbesondere gleichen sich die Preiserwartungen den tatsächlichen Preisen an. Damit hängt das langfristige Angebot (natürliches Angebot </a:t>
            </a:r>
            <a:r>
              <a:rPr lang="de-DE" sz="2000" dirty="0" err="1">
                <a:latin typeface="Times New Roman" pitchFamily="18"/>
                <a:ea typeface="Droid Sans Fallback" pitchFamily="2"/>
                <a:cs typeface="Lohit Hindi" pitchFamily="2"/>
              </a:rPr>
              <a:t>Y</a:t>
            </a:r>
            <a:r>
              <a:rPr lang="de-DE" sz="2000" baseline="-25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vornehmlich von der Ausstattung mit </a:t>
            </a:r>
            <a:r>
              <a:rPr lang="de-DE" sz="2000" u="sng" dirty="0">
                <a:latin typeface="Times New Roman" pitchFamily="18"/>
                <a:ea typeface="Droid Sans Fallback" pitchFamily="2"/>
                <a:cs typeface="Lohit Hindi" pitchFamily="2"/>
              </a:rPr>
              <a:t>Produktionsfaktoren und den Rahmenbedingungen der Volkswirtschaft und der Technologie ab und </a:t>
            </a:r>
            <a:r>
              <a:rPr lang="de-DE" sz="2000" dirty="0">
                <a:latin typeface="Times New Roman" pitchFamily="18"/>
                <a:ea typeface="Droid Sans Fallback" pitchFamily="2"/>
                <a:cs typeface="Lohit Hindi" pitchFamily="2"/>
              </a:rPr>
              <a:t>ist damit vollkommen preisunelastisch und damit senkrecht.</a:t>
            </a:r>
          </a:p>
          <a:p>
            <a:pPr hangingPunct="0"/>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5566322" y="524171"/>
            <a:ext cx="1586173" cy="61746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Langfristige</a:t>
            </a:r>
          </a:p>
          <a:p>
            <a:pPr hangingPunct="0"/>
            <a:r>
              <a:rPr lang="de-DE" sz="1814">
                <a:latin typeface="Times New Roman" pitchFamily="18"/>
                <a:ea typeface="Droid Sans Fallback" pitchFamily="2"/>
                <a:cs typeface="Lohit Hindi" pitchFamily="2"/>
              </a:rPr>
              <a:t>Angebotskurve</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7061936" y="606890"/>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21" name="Rechteck 20">
            <a:extLst>
              <a:ext uri="{FF2B5EF4-FFF2-40B4-BE49-F238E27FC236}">
                <a16:creationId xmlns:a16="http://schemas.microsoft.com/office/drawing/2014/main" id="{10C33F18-26D8-4ED2-995D-D2FD5F6304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533E1BBC-3EEA-AE2F-2123-149B97531131}"/>
                  </a:ext>
                </a:extLst>
              </p14:cNvPr>
              <p14:cNvContentPartPr/>
              <p14:nvPr/>
            </p14:nvContentPartPr>
            <p14:xfrm>
              <a:off x="3275247" y="4440862"/>
              <a:ext cx="3252960" cy="110520"/>
            </p14:xfrm>
          </p:contentPart>
        </mc:Choice>
        <mc:Fallback>
          <p:pic>
            <p:nvPicPr>
              <p:cNvPr id="2" name="Freihand 1">
                <a:extLst>
                  <a:ext uri="{FF2B5EF4-FFF2-40B4-BE49-F238E27FC236}">
                    <a16:creationId xmlns:a16="http://schemas.microsoft.com/office/drawing/2014/main" id="{533E1BBC-3EEA-AE2F-2123-149B97531131}"/>
                  </a:ext>
                </a:extLst>
              </p:cNvPr>
              <p:cNvPicPr/>
              <p:nvPr/>
            </p:nvPicPr>
            <p:blipFill>
              <a:blip r:embed="rId4"/>
              <a:stretch>
                <a:fillRect/>
              </a:stretch>
            </p:blipFill>
            <p:spPr>
              <a:xfrm>
                <a:off x="3270927" y="4436542"/>
                <a:ext cx="32616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9" name="Freihand 18">
                <a:extLst>
                  <a:ext uri="{FF2B5EF4-FFF2-40B4-BE49-F238E27FC236}">
                    <a16:creationId xmlns:a16="http://schemas.microsoft.com/office/drawing/2014/main" id="{F9ED1902-7F97-0DB7-6FFC-A8A02E1ECE98}"/>
                  </a:ext>
                </a:extLst>
              </p14:cNvPr>
              <p14:cNvContentPartPr/>
              <p14:nvPr/>
            </p14:nvContentPartPr>
            <p14:xfrm>
              <a:off x="3330687" y="4707622"/>
              <a:ext cx="4286160" cy="69480"/>
            </p14:xfrm>
          </p:contentPart>
        </mc:Choice>
        <mc:Fallback>
          <p:pic>
            <p:nvPicPr>
              <p:cNvPr id="19" name="Freihand 18">
                <a:extLst>
                  <a:ext uri="{FF2B5EF4-FFF2-40B4-BE49-F238E27FC236}">
                    <a16:creationId xmlns:a16="http://schemas.microsoft.com/office/drawing/2014/main" id="{F9ED1902-7F97-0DB7-6FFC-A8A02E1ECE98}"/>
                  </a:ext>
                </a:extLst>
              </p:cNvPr>
              <p:cNvPicPr/>
              <p:nvPr/>
            </p:nvPicPr>
            <p:blipFill>
              <a:blip r:embed="rId6"/>
              <a:stretch>
                <a:fillRect/>
              </a:stretch>
            </p:blipFill>
            <p:spPr>
              <a:xfrm>
                <a:off x="3326367" y="4703302"/>
                <a:ext cx="4294800" cy="78120"/>
              </a:xfrm>
              <a:prstGeom prst="rect">
                <a:avLst/>
              </a:prstGeom>
            </p:spPr>
          </p:pic>
        </mc:Fallback>
      </mc:AlternateContent>
      <p:grpSp>
        <p:nvGrpSpPr>
          <p:cNvPr id="26" name="Gruppieren 25">
            <a:extLst>
              <a:ext uri="{FF2B5EF4-FFF2-40B4-BE49-F238E27FC236}">
                <a16:creationId xmlns:a16="http://schemas.microsoft.com/office/drawing/2014/main" id="{CE74A1D3-07FF-6AB3-8911-EE84C6331AFC}"/>
              </a:ext>
            </a:extLst>
          </p:cNvPr>
          <p:cNvGrpSpPr/>
          <p:nvPr/>
        </p:nvGrpSpPr>
        <p:grpSpPr>
          <a:xfrm>
            <a:off x="161607" y="4968982"/>
            <a:ext cx="8130960" cy="362520"/>
            <a:chOff x="161607" y="4968982"/>
            <a:chExt cx="8130960" cy="362520"/>
          </a:xfrm>
        </p:grpSpPr>
        <mc:AlternateContent xmlns:mc="http://schemas.openxmlformats.org/markup-compatibility/2006">
          <mc:Choice xmlns:p14="http://schemas.microsoft.com/office/powerpoint/2010/main" Requires="p14">
            <p:contentPart p14:bwMode="auto" r:id="rId7">
              <p14:nvContentPartPr>
                <p14:cNvPr id="22" name="Freihand 21">
                  <a:extLst>
                    <a:ext uri="{FF2B5EF4-FFF2-40B4-BE49-F238E27FC236}">
                      <a16:creationId xmlns:a16="http://schemas.microsoft.com/office/drawing/2014/main" id="{85B3677C-5711-311F-DEBA-68F21599A30A}"/>
                    </a:ext>
                  </a:extLst>
                </p14:cNvPr>
                <p14:cNvContentPartPr/>
                <p14:nvPr/>
              </p14:nvContentPartPr>
              <p14:xfrm>
                <a:off x="161607" y="5026942"/>
                <a:ext cx="6351840" cy="78840"/>
              </p14:xfrm>
            </p:contentPart>
          </mc:Choice>
          <mc:Fallback>
            <p:pic>
              <p:nvPicPr>
                <p:cNvPr id="22" name="Freihand 21">
                  <a:extLst>
                    <a:ext uri="{FF2B5EF4-FFF2-40B4-BE49-F238E27FC236}">
                      <a16:creationId xmlns:a16="http://schemas.microsoft.com/office/drawing/2014/main" id="{85B3677C-5711-311F-DEBA-68F21599A30A}"/>
                    </a:ext>
                  </a:extLst>
                </p:cNvPr>
                <p:cNvPicPr/>
                <p:nvPr/>
              </p:nvPicPr>
              <p:blipFill>
                <a:blip r:embed="rId8"/>
                <a:stretch>
                  <a:fillRect/>
                </a:stretch>
              </p:blipFill>
              <p:spPr>
                <a:xfrm>
                  <a:off x="157287" y="5022622"/>
                  <a:ext cx="63604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3" name="Freihand 22">
                  <a:extLst>
                    <a:ext uri="{FF2B5EF4-FFF2-40B4-BE49-F238E27FC236}">
                      <a16:creationId xmlns:a16="http://schemas.microsoft.com/office/drawing/2014/main" id="{E1A515AF-279D-35A2-763F-ABF1EEF48399}"/>
                    </a:ext>
                  </a:extLst>
                </p14:cNvPr>
                <p14:cNvContentPartPr/>
                <p14:nvPr/>
              </p14:nvContentPartPr>
              <p14:xfrm>
                <a:off x="6440727" y="4980142"/>
                <a:ext cx="1851840" cy="83520"/>
              </p14:xfrm>
            </p:contentPart>
          </mc:Choice>
          <mc:Fallback>
            <p:pic>
              <p:nvPicPr>
                <p:cNvPr id="23" name="Freihand 22">
                  <a:extLst>
                    <a:ext uri="{FF2B5EF4-FFF2-40B4-BE49-F238E27FC236}">
                      <a16:creationId xmlns:a16="http://schemas.microsoft.com/office/drawing/2014/main" id="{E1A515AF-279D-35A2-763F-ABF1EEF48399}"/>
                    </a:ext>
                  </a:extLst>
                </p:cNvPr>
                <p:cNvPicPr/>
                <p:nvPr/>
              </p:nvPicPr>
              <p:blipFill>
                <a:blip r:embed="rId10"/>
                <a:stretch>
                  <a:fillRect/>
                </a:stretch>
              </p:blipFill>
              <p:spPr>
                <a:xfrm>
                  <a:off x="6436407" y="4975822"/>
                  <a:ext cx="18604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5" name="Freihand 24">
                  <a:extLst>
                    <a:ext uri="{FF2B5EF4-FFF2-40B4-BE49-F238E27FC236}">
                      <a16:creationId xmlns:a16="http://schemas.microsoft.com/office/drawing/2014/main" id="{B8BE902A-3D27-E478-865F-1EA5EBF39539}"/>
                    </a:ext>
                  </a:extLst>
                </p14:cNvPr>
                <p14:cNvContentPartPr/>
                <p14:nvPr/>
              </p14:nvContentPartPr>
              <p14:xfrm>
                <a:off x="5099727" y="4968982"/>
                <a:ext cx="2166840" cy="362520"/>
              </p14:xfrm>
            </p:contentPart>
          </mc:Choice>
          <mc:Fallback>
            <p:pic>
              <p:nvPicPr>
                <p:cNvPr id="25" name="Freihand 24">
                  <a:extLst>
                    <a:ext uri="{FF2B5EF4-FFF2-40B4-BE49-F238E27FC236}">
                      <a16:creationId xmlns:a16="http://schemas.microsoft.com/office/drawing/2014/main" id="{B8BE902A-3D27-E478-865F-1EA5EBF39539}"/>
                    </a:ext>
                  </a:extLst>
                </p:cNvPr>
                <p:cNvPicPr/>
                <p:nvPr/>
              </p:nvPicPr>
              <p:blipFill>
                <a:blip r:embed="rId12"/>
                <a:stretch>
                  <a:fillRect/>
                </a:stretch>
              </p:blipFill>
              <p:spPr>
                <a:xfrm>
                  <a:off x="5095407" y="4964662"/>
                  <a:ext cx="2175480" cy="371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27" name="Freihand 26">
                <a:extLst>
                  <a:ext uri="{FF2B5EF4-FFF2-40B4-BE49-F238E27FC236}">
                    <a16:creationId xmlns:a16="http://schemas.microsoft.com/office/drawing/2014/main" id="{BE2B9E72-DDFC-7CBB-E393-C387B4C8C496}"/>
                  </a:ext>
                </a:extLst>
              </p14:cNvPr>
              <p14:cNvContentPartPr/>
              <p14:nvPr/>
            </p14:nvContentPartPr>
            <p14:xfrm>
              <a:off x="2352927" y="5274982"/>
              <a:ext cx="1671480" cy="416880"/>
            </p14:xfrm>
          </p:contentPart>
        </mc:Choice>
        <mc:Fallback>
          <p:pic>
            <p:nvPicPr>
              <p:cNvPr id="27" name="Freihand 26">
                <a:extLst>
                  <a:ext uri="{FF2B5EF4-FFF2-40B4-BE49-F238E27FC236}">
                    <a16:creationId xmlns:a16="http://schemas.microsoft.com/office/drawing/2014/main" id="{BE2B9E72-DDFC-7CBB-E393-C387B4C8C496}"/>
                  </a:ext>
                </a:extLst>
              </p:cNvPr>
              <p:cNvPicPr/>
              <p:nvPr/>
            </p:nvPicPr>
            <p:blipFill>
              <a:blip r:embed="rId14"/>
              <a:stretch>
                <a:fillRect/>
              </a:stretch>
            </p:blipFill>
            <p:spPr>
              <a:xfrm>
                <a:off x="2348607" y="5270662"/>
                <a:ext cx="1680120" cy="425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0" name="Freihand 79">
                <a:extLst>
                  <a:ext uri="{FF2B5EF4-FFF2-40B4-BE49-F238E27FC236}">
                    <a16:creationId xmlns:a16="http://schemas.microsoft.com/office/drawing/2014/main" id="{0F478488-AB51-B1BB-4CFB-F1439C4B84B2}"/>
                  </a:ext>
                </a:extLst>
              </p14:cNvPr>
              <p14:cNvContentPartPr/>
              <p14:nvPr/>
            </p14:nvContentPartPr>
            <p14:xfrm>
              <a:off x="1149087" y="5846302"/>
              <a:ext cx="1063800" cy="47520"/>
            </p14:xfrm>
          </p:contentPart>
        </mc:Choice>
        <mc:Fallback>
          <p:pic>
            <p:nvPicPr>
              <p:cNvPr id="80" name="Freihand 79">
                <a:extLst>
                  <a:ext uri="{FF2B5EF4-FFF2-40B4-BE49-F238E27FC236}">
                    <a16:creationId xmlns:a16="http://schemas.microsoft.com/office/drawing/2014/main" id="{0F478488-AB51-B1BB-4CFB-F1439C4B84B2}"/>
                  </a:ext>
                </a:extLst>
              </p:cNvPr>
              <p:cNvPicPr/>
              <p:nvPr/>
            </p:nvPicPr>
            <p:blipFill>
              <a:blip r:embed="rId16"/>
              <a:stretch>
                <a:fillRect/>
              </a:stretch>
            </p:blipFill>
            <p:spPr>
              <a:xfrm>
                <a:off x="1144767" y="5841982"/>
                <a:ext cx="1072440" cy="56160"/>
              </a:xfrm>
              <a:prstGeom prst="rect">
                <a:avLst/>
              </a:prstGeom>
            </p:spPr>
          </p:pic>
        </mc:Fallback>
      </mc:AlternateContent>
      <p:grpSp>
        <p:nvGrpSpPr>
          <p:cNvPr id="100" name="Gruppieren 99">
            <a:extLst>
              <a:ext uri="{FF2B5EF4-FFF2-40B4-BE49-F238E27FC236}">
                <a16:creationId xmlns:a16="http://schemas.microsoft.com/office/drawing/2014/main" id="{83B5E600-BEF1-1CFB-635A-892D23BA3960}"/>
              </a:ext>
            </a:extLst>
          </p:cNvPr>
          <p:cNvGrpSpPr/>
          <p:nvPr/>
        </p:nvGrpSpPr>
        <p:grpSpPr>
          <a:xfrm>
            <a:off x="177807" y="5457862"/>
            <a:ext cx="8214840" cy="1234800"/>
            <a:chOff x="177807" y="5457862"/>
            <a:chExt cx="8214840" cy="1234800"/>
          </a:xfrm>
        </p:grpSpPr>
        <mc:AlternateContent xmlns:mc="http://schemas.openxmlformats.org/markup-compatibility/2006">
          <mc:Choice xmlns:p14="http://schemas.microsoft.com/office/powerpoint/2010/main" Requires="p14">
            <p:contentPart p14:bwMode="auto" r:id="rId17">
              <p14:nvContentPartPr>
                <p14:cNvPr id="53" name="Freihand 52">
                  <a:extLst>
                    <a:ext uri="{FF2B5EF4-FFF2-40B4-BE49-F238E27FC236}">
                      <a16:creationId xmlns:a16="http://schemas.microsoft.com/office/drawing/2014/main" id="{793C0FC5-FA4C-3CBB-6686-C2DC136E2795}"/>
                    </a:ext>
                  </a:extLst>
                </p14:cNvPr>
                <p14:cNvContentPartPr/>
                <p14:nvPr/>
              </p14:nvContentPartPr>
              <p14:xfrm>
                <a:off x="5263887" y="5812462"/>
                <a:ext cx="24480" cy="168480"/>
              </p14:xfrm>
            </p:contentPart>
          </mc:Choice>
          <mc:Fallback>
            <p:pic>
              <p:nvPicPr>
                <p:cNvPr id="53" name="Freihand 52">
                  <a:extLst>
                    <a:ext uri="{FF2B5EF4-FFF2-40B4-BE49-F238E27FC236}">
                      <a16:creationId xmlns:a16="http://schemas.microsoft.com/office/drawing/2014/main" id="{793C0FC5-FA4C-3CBB-6686-C2DC136E2795}"/>
                    </a:ext>
                  </a:extLst>
                </p:cNvPr>
                <p:cNvPicPr/>
                <p:nvPr/>
              </p:nvPicPr>
              <p:blipFill>
                <a:blip r:embed="rId18"/>
                <a:stretch>
                  <a:fillRect/>
                </a:stretch>
              </p:blipFill>
              <p:spPr>
                <a:xfrm>
                  <a:off x="5259567" y="5808142"/>
                  <a:ext cx="331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54" name="Freihand 53">
                  <a:extLst>
                    <a:ext uri="{FF2B5EF4-FFF2-40B4-BE49-F238E27FC236}">
                      <a16:creationId xmlns:a16="http://schemas.microsoft.com/office/drawing/2014/main" id="{AE2CD22B-6C24-2EB6-B234-B706739B17EF}"/>
                    </a:ext>
                  </a:extLst>
                </p14:cNvPr>
                <p14:cNvContentPartPr/>
                <p14:nvPr/>
              </p14:nvContentPartPr>
              <p14:xfrm>
                <a:off x="5191887" y="5786902"/>
                <a:ext cx="132120" cy="109440"/>
              </p14:xfrm>
            </p:contentPart>
          </mc:Choice>
          <mc:Fallback>
            <p:pic>
              <p:nvPicPr>
                <p:cNvPr id="54" name="Freihand 53">
                  <a:extLst>
                    <a:ext uri="{FF2B5EF4-FFF2-40B4-BE49-F238E27FC236}">
                      <a16:creationId xmlns:a16="http://schemas.microsoft.com/office/drawing/2014/main" id="{AE2CD22B-6C24-2EB6-B234-B706739B17EF}"/>
                    </a:ext>
                  </a:extLst>
                </p:cNvPr>
                <p:cNvPicPr/>
                <p:nvPr/>
              </p:nvPicPr>
              <p:blipFill>
                <a:blip r:embed="rId20"/>
                <a:stretch>
                  <a:fillRect/>
                </a:stretch>
              </p:blipFill>
              <p:spPr>
                <a:xfrm>
                  <a:off x="5187567" y="5782582"/>
                  <a:ext cx="1407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55" name="Freihand 54">
                  <a:extLst>
                    <a:ext uri="{FF2B5EF4-FFF2-40B4-BE49-F238E27FC236}">
                      <a16:creationId xmlns:a16="http://schemas.microsoft.com/office/drawing/2014/main" id="{F5D35F3F-6931-14E4-D430-44376C0B22F6}"/>
                    </a:ext>
                  </a:extLst>
                </p14:cNvPr>
                <p14:cNvContentPartPr/>
                <p14:nvPr/>
              </p14:nvContentPartPr>
              <p14:xfrm>
                <a:off x="5357127" y="5869342"/>
                <a:ext cx="117000" cy="90000"/>
              </p14:xfrm>
            </p:contentPart>
          </mc:Choice>
          <mc:Fallback>
            <p:pic>
              <p:nvPicPr>
                <p:cNvPr id="55" name="Freihand 54">
                  <a:extLst>
                    <a:ext uri="{FF2B5EF4-FFF2-40B4-BE49-F238E27FC236}">
                      <a16:creationId xmlns:a16="http://schemas.microsoft.com/office/drawing/2014/main" id="{F5D35F3F-6931-14E4-D430-44376C0B22F6}"/>
                    </a:ext>
                  </a:extLst>
                </p:cNvPr>
                <p:cNvPicPr/>
                <p:nvPr/>
              </p:nvPicPr>
              <p:blipFill>
                <a:blip r:embed="rId22"/>
                <a:stretch>
                  <a:fillRect/>
                </a:stretch>
              </p:blipFill>
              <p:spPr>
                <a:xfrm>
                  <a:off x="5352807" y="5865022"/>
                  <a:ext cx="1256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56" name="Freihand 55">
                  <a:extLst>
                    <a:ext uri="{FF2B5EF4-FFF2-40B4-BE49-F238E27FC236}">
                      <a16:creationId xmlns:a16="http://schemas.microsoft.com/office/drawing/2014/main" id="{8194603A-19A9-0424-474A-CA1CE1EB70ED}"/>
                    </a:ext>
                  </a:extLst>
                </p14:cNvPr>
                <p14:cNvContentPartPr/>
                <p14:nvPr/>
              </p14:nvContentPartPr>
              <p14:xfrm>
                <a:off x="5572767" y="5798422"/>
                <a:ext cx="261000" cy="149760"/>
              </p14:xfrm>
            </p:contentPart>
          </mc:Choice>
          <mc:Fallback>
            <p:pic>
              <p:nvPicPr>
                <p:cNvPr id="56" name="Freihand 55">
                  <a:extLst>
                    <a:ext uri="{FF2B5EF4-FFF2-40B4-BE49-F238E27FC236}">
                      <a16:creationId xmlns:a16="http://schemas.microsoft.com/office/drawing/2014/main" id="{8194603A-19A9-0424-474A-CA1CE1EB70ED}"/>
                    </a:ext>
                  </a:extLst>
                </p:cNvPr>
                <p:cNvPicPr/>
                <p:nvPr/>
              </p:nvPicPr>
              <p:blipFill>
                <a:blip r:embed="rId24"/>
                <a:stretch>
                  <a:fillRect/>
                </a:stretch>
              </p:blipFill>
              <p:spPr>
                <a:xfrm>
                  <a:off x="5568447" y="5794102"/>
                  <a:ext cx="2696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58" name="Freihand 57">
                  <a:extLst>
                    <a:ext uri="{FF2B5EF4-FFF2-40B4-BE49-F238E27FC236}">
                      <a16:creationId xmlns:a16="http://schemas.microsoft.com/office/drawing/2014/main" id="{1F2E9DD7-ED19-789B-F482-E78B2FD2907D}"/>
                    </a:ext>
                  </a:extLst>
                </p14:cNvPr>
                <p14:cNvContentPartPr/>
                <p14:nvPr/>
              </p14:nvContentPartPr>
              <p14:xfrm>
                <a:off x="5918727" y="5761702"/>
                <a:ext cx="155160" cy="170640"/>
              </p14:xfrm>
            </p:contentPart>
          </mc:Choice>
          <mc:Fallback>
            <p:pic>
              <p:nvPicPr>
                <p:cNvPr id="58" name="Freihand 57">
                  <a:extLst>
                    <a:ext uri="{FF2B5EF4-FFF2-40B4-BE49-F238E27FC236}">
                      <a16:creationId xmlns:a16="http://schemas.microsoft.com/office/drawing/2014/main" id="{1F2E9DD7-ED19-789B-F482-E78B2FD2907D}"/>
                    </a:ext>
                  </a:extLst>
                </p:cNvPr>
                <p:cNvPicPr/>
                <p:nvPr/>
              </p:nvPicPr>
              <p:blipFill>
                <a:blip r:embed="rId26"/>
                <a:stretch>
                  <a:fillRect/>
                </a:stretch>
              </p:blipFill>
              <p:spPr>
                <a:xfrm>
                  <a:off x="5914407" y="5757382"/>
                  <a:ext cx="1638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59" name="Freihand 58">
                  <a:extLst>
                    <a:ext uri="{FF2B5EF4-FFF2-40B4-BE49-F238E27FC236}">
                      <a16:creationId xmlns:a16="http://schemas.microsoft.com/office/drawing/2014/main" id="{C589F453-AFE6-192B-3D2C-02B9FB9D9868}"/>
                    </a:ext>
                  </a:extLst>
                </p14:cNvPr>
                <p14:cNvContentPartPr/>
                <p14:nvPr/>
              </p14:nvContentPartPr>
              <p14:xfrm>
                <a:off x="6059487" y="5762422"/>
                <a:ext cx="181800" cy="179280"/>
              </p14:xfrm>
            </p:contentPart>
          </mc:Choice>
          <mc:Fallback>
            <p:pic>
              <p:nvPicPr>
                <p:cNvPr id="59" name="Freihand 58">
                  <a:extLst>
                    <a:ext uri="{FF2B5EF4-FFF2-40B4-BE49-F238E27FC236}">
                      <a16:creationId xmlns:a16="http://schemas.microsoft.com/office/drawing/2014/main" id="{C589F453-AFE6-192B-3D2C-02B9FB9D9868}"/>
                    </a:ext>
                  </a:extLst>
                </p:cNvPr>
                <p:cNvPicPr/>
                <p:nvPr/>
              </p:nvPicPr>
              <p:blipFill>
                <a:blip r:embed="rId28"/>
                <a:stretch>
                  <a:fillRect/>
                </a:stretch>
              </p:blipFill>
              <p:spPr>
                <a:xfrm>
                  <a:off x="6055167" y="5758102"/>
                  <a:ext cx="1904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60" name="Freihand 59">
                  <a:extLst>
                    <a:ext uri="{FF2B5EF4-FFF2-40B4-BE49-F238E27FC236}">
                      <a16:creationId xmlns:a16="http://schemas.microsoft.com/office/drawing/2014/main" id="{4F6EA9BA-A7C0-4D59-6D88-19ED028020FF}"/>
                    </a:ext>
                  </a:extLst>
                </p14:cNvPr>
                <p14:cNvContentPartPr/>
                <p14:nvPr/>
              </p14:nvContentPartPr>
              <p14:xfrm>
                <a:off x="6208527" y="5781862"/>
                <a:ext cx="204840" cy="149400"/>
              </p14:xfrm>
            </p:contentPart>
          </mc:Choice>
          <mc:Fallback>
            <p:pic>
              <p:nvPicPr>
                <p:cNvPr id="60" name="Freihand 59">
                  <a:extLst>
                    <a:ext uri="{FF2B5EF4-FFF2-40B4-BE49-F238E27FC236}">
                      <a16:creationId xmlns:a16="http://schemas.microsoft.com/office/drawing/2014/main" id="{4F6EA9BA-A7C0-4D59-6D88-19ED028020FF}"/>
                    </a:ext>
                  </a:extLst>
                </p:cNvPr>
                <p:cNvPicPr/>
                <p:nvPr/>
              </p:nvPicPr>
              <p:blipFill>
                <a:blip r:embed="rId30"/>
                <a:stretch>
                  <a:fillRect/>
                </a:stretch>
              </p:blipFill>
              <p:spPr>
                <a:xfrm>
                  <a:off x="6204207" y="5777542"/>
                  <a:ext cx="2134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61" name="Freihand 60">
                  <a:extLst>
                    <a:ext uri="{FF2B5EF4-FFF2-40B4-BE49-F238E27FC236}">
                      <a16:creationId xmlns:a16="http://schemas.microsoft.com/office/drawing/2014/main" id="{1D793BC2-9E4B-AC91-9F97-08BB6A9F174B}"/>
                    </a:ext>
                  </a:extLst>
                </p14:cNvPr>
                <p14:cNvContentPartPr/>
                <p14:nvPr/>
              </p14:nvContentPartPr>
              <p14:xfrm>
                <a:off x="6477807" y="5826862"/>
                <a:ext cx="55800" cy="106920"/>
              </p14:xfrm>
            </p:contentPart>
          </mc:Choice>
          <mc:Fallback>
            <p:pic>
              <p:nvPicPr>
                <p:cNvPr id="61" name="Freihand 60">
                  <a:extLst>
                    <a:ext uri="{FF2B5EF4-FFF2-40B4-BE49-F238E27FC236}">
                      <a16:creationId xmlns:a16="http://schemas.microsoft.com/office/drawing/2014/main" id="{1D793BC2-9E4B-AC91-9F97-08BB6A9F174B}"/>
                    </a:ext>
                  </a:extLst>
                </p:cNvPr>
                <p:cNvPicPr/>
                <p:nvPr/>
              </p:nvPicPr>
              <p:blipFill>
                <a:blip r:embed="rId32"/>
                <a:stretch>
                  <a:fillRect/>
                </a:stretch>
              </p:blipFill>
              <p:spPr>
                <a:xfrm>
                  <a:off x="6473487" y="5822542"/>
                  <a:ext cx="644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62" name="Freihand 61">
                  <a:extLst>
                    <a:ext uri="{FF2B5EF4-FFF2-40B4-BE49-F238E27FC236}">
                      <a16:creationId xmlns:a16="http://schemas.microsoft.com/office/drawing/2014/main" id="{769CF2A0-4762-12FD-81F9-C5264D4EC56E}"/>
                    </a:ext>
                  </a:extLst>
                </p14:cNvPr>
                <p14:cNvContentPartPr/>
                <p14:nvPr/>
              </p14:nvContentPartPr>
              <p14:xfrm>
                <a:off x="6593727" y="5775382"/>
                <a:ext cx="105480" cy="173880"/>
              </p14:xfrm>
            </p:contentPart>
          </mc:Choice>
          <mc:Fallback>
            <p:pic>
              <p:nvPicPr>
                <p:cNvPr id="62" name="Freihand 61">
                  <a:extLst>
                    <a:ext uri="{FF2B5EF4-FFF2-40B4-BE49-F238E27FC236}">
                      <a16:creationId xmlns:a16="http://schemas.microsoft.com/office/drawing/2014/main" id="{769CF2A0-4762-12FD-81F9-C5264D4EC56E}"/>
                    </a:ext>
                  </a:extLst>
                </p:cNvPr>
                <p:cNvPicPr/>
                <p:nvPr/>
              </p:nvPicPr>
              <p:blipFill>
                <a:blip r:embed="rId34"/>
                <a:stretch>
                  <a:fillRect/>
                </a:stretch>
              </p:blipFill>
              <p:spPr>
                <a:xfrm>
                  <a:off x="6589407" y="5771062"/>
                  <a:ext cx="1141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63" name="Freihand 62">
                  <a:extLst>
                    <a:ext uri="{FF2B5EF4-FFF2-40B4-BE49-F238E27FC236}">
                      <a16:creationId xmlns:a16="http://schemas.microsoft.com/office/drawing/2014/main" id="{8825EF90-F056-2B7A-DA94-594FF6B635B2}"/>
                    </a:ext>
                  </a:extLst>
                </p14:cNvPr>
                <p14:cNvContentPartPr/>
                <p14:nvPr/>
              </p14:nvContentPartPr>
              <p14:xfrm>
                <a:off x="6714327" y="5830822"/>
                <a:ext cx="72360" cy="118080"/>
              </p14:xfrm>
            </p:contentPart>
          </mc:Choice>
          <mc:Fallback>
            <p:pic>
              <p:nvPicPr>
                <p:cNvPr id="63" name="Freihand 62">
                  <a:extLst>
                    <a:ext uri="{FF2B5EF4-FFF2-40B4-BE49-F238E27FC236}">
                      <a16:creationId xmlns:a16="http://schemas.microsoft.com/office/drawing/2014/main" id="{8825EF90-F056-2B7A-DA94-594FF6B635B2}"/>
                    </a:ext>
                  </a:extLst>
                </p:cNvPr>
                <p:cNvPicPr/>
                <p:nvPr/>
              </p:nvPicPr>
              <p:blipFill>
                <a:blip r:embed="rId36"/>
                <a:stretch>
                  <a:fillRect/>
                </a:stretch>
              </p:blipFill>
              <p:spPr>
                <a:xfrm>
                  <a:off x="6710007" y="5826502"/>
                  <a:ext cx="810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64" name="Freihand 63">
                  <a:extLst>
                    <a:ext uri="{FF2B5EF4-FFF2-40B4-BE49-F238E27FC236}">
                      <a16:creationId xmlns:a16="http://schemas.microsoft.com/office/drawing/2014/main" id="{E62930A9-BE35-3EF9-58F4-94AEEA14157A}"/>
                    </a:ext>
                  </a:extLst>
                </p14:cNvPr>
                <p14:cNvContentPartPr/>
                <p14:nvPr/>
              </p14:nvContentPartPr>
              <p14:xfrm>
                <a:off x="6799647" y="5769982"/>
                <a:ext cx="210600" cy="178200"/>
              </p14:xfrm>
            </p:contentPart>
          </mc:Choice>
          <mc:Fallback>
            <p:pic>
              <p:nvPicPr>
                <p:cNvPr id="64" name="Freihand 63">
                  <a:extLst>
                    <a:ext uri="{FF2B5EF4-FFF2-40B4-BE49-F238E27FC236}">
                      <a16:creationId xmlns:a16="http://schemas.microsoft.com/office/drawing/2014/main" id="{E62930A9-BE35-3EF9-58F4-94AEEA14157A}"/>
                    </a:ext>
                  </a:extLst>
                </p:cNvPr>
                <p:cNvPicPr/>
                <p:nvPr/>
              </p:nvPicPr>
              <p:blipFill>
                <a:blip r:embed="rId38"/>
                <a:stretch>
                  <a:fillRect/>
                </a:stretch>
              </p:blipFill>
              <p:spPr>
                <a:xfrm>
                  <a:off x="6795327" y="5765662"/>
                  <a:ext cx="2192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65" name="Freihand 64">
                  <a:extLst>
                    <a:ext uri="{FF2B5EF4-FFF2-40B4-BE49-F238E27FC236}">
                      <a16:creationId xmlns:a16="http://schemas.microsoft.com/office/drawing/2014/main" id="{40AD857C-4F22-8C7C-B433-9FF319A660A3}"/>
                    </a:ext>
                  </a:extLst>
                </p14:cNvPr>
                <p14:cNvContentPartPr/>
                <p14:nvPr/>
              </p14:nvContentPartPr>
              <p14:xfrm>
                <a:off x="7256847" y="5815342"/>
                <a:ext cx="74520" cy="22680"/>
              </p14:xfrm>
            </p:contentPart>
          </mc:Choice>
          <mc:Fallback>
            <p:pic>
              <p:nvPicPr>
                <p:cNvPr id="65" name="Freihand 64">
                  <a:extLst>
                    <a:ext uri="{FF2B5EF4-FFF2-40B4-BE49-F238E27FC236}">
                      <a16:creationId xmlns:a16="http://schemas.microsoft.com/office/drawing/2014/main" id="{40AD857C-4F22-8C7C-B433-9FF319A660A3}"/>
                    </a:ext>
                  </a:extLst>
                </p:cNvPr>
                <p:cNvPicPr/>
                <p:nvPr/>
              </p:nvPicPr>
              <p:blipFill>
                <a:blip r:embed="rId40"/>
                <a:stretch>
                  <a:fillRect/>
                </a:stretch>
              </p:blipFill>
              <p:spPr>
                <a:xfrm>
                  <a:off x="7252527" y="5811022"/>
                  <a:ext cx="831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66" name="Freihand 65">
                  <a:extLst>
                    <a:ext uri="{FF2B5EF4-FFF2-40B4-BE49-F238E27FC236}">
                      <a16:creationId xmlns:a16="http://schemas.microsoft.com/office/drawing/2014/main" id="{D58B7E8C-81F9-3423-F1E8-A18F6D34A62F}"/>
                    </a:ext>
                  </a:extLst>
                </p14:cNvPr>
                <p14:cNvContentPartPr/>
                <p14:nvPr/>
              </p14:nvContentPartPr>
              <p14:xfrm>
                <a:off x="7266567" y="5779702"/>
                <a:ext cx="99000" cy="161640"/>
              </p14:xfrm>
            </p:contentPart>
          </mc:Choice>
          <mc:Fallback>
            <p:pic>
              <p:nvPicPr>
                <p:cNvPr id="66" name="Freihand 65">
                  <a:extLst>
                    <a:ext uri="{FF2B5EF4-FFF2-40B4-BE49-F238E27FC236}">
                      <a16:creationId xmlns:a16="http://schemas.microsoft.com/office/drawing/2014/main" id="{D58B7E8C-81F9-3423-F1E8-A18F6D34A62F}"/>
                    </a:ext>
                  </a:extLst>
                </p:cNvPr>
                <p:cNvPicPr/>
                <p:nvPr/>
              </p:nvPicPr>
              <p:blipFill>
                <a:blip r:embed="rId42"/>
                <a:stretch>
                  <a:fillRect/>
                </a:stretch>
              </p:blipFill>
              <p:spPr>
                <a:xfrm>
                  <a:off x="7262247" y="5775382"/>
                  <a:ext cx="1076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67" name="Freihand 66">
                  <a:extLst>
                    <a:ext uri="{FF2B5EF4-FFF2-40B4-BE49-F238E27FC236}">
                      <a16:creationId xmlns:a16="http://schemas.microsoft.com/office/drawing/2014/main" id="{E0443E1D-4DED-2A2B-D384-C7B4CA9E6D8C}"/>
                    </a:ext>
                  </a:extLst>
                </p14:cNvPr>
                <p14:cNvContentPartPr/>
                <p14:nvPr/>
              </p14:nvContentPartPr>
              <p14:xfrm>
                <a:off x="7383567" y="5819662"/>
                <a:ext cx="61560" cy="109080"/>
              </p14:xfrm>
            </p:contentPart>
          </mc:Choice>
          <mc:Fallback>
            <p:pic>
              <p:nvPicPr>
                <p:cNvPr id="67" name="Freihand 66">
                  <a:extLst>
                    <a:ext uri="{FF2B5EF4-FFF2-40B4-BE49-F238E27FC236}">
                      <a16:creationId xmlns:a16="http://schemas.microsoft.com/office/drawing/2014/main" id="{E0443E1D-4DED-2A2B-D384-C7B4CA9E6D8C}"/>
                    </a:ext>
                  </a:extLst>
                </p:cNvPr>
                <p:cNvPicPr/>
                <p:nvPr/>
              </p:nvPicPr>
              <p:blipFill>
                <a:blip r:embed="rId44"/>
                <a:stretch>
                  <a:fillRect/>
                </a:stretch>
              </p:blipFill>
              <p:spPr>
                <a:xfrm>
                  <a:off x="7379247" y="5815342"/>
                  <a:ext cx="702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68" name="Freihand 67">
                  <a:extLst>
                    <a:ext uri="{FF2B5EF4-FFF2-40B4-BE49-F238E27FC236}">
                      <a16:creationId xmlns:a16="http://schemas.microsoft.com/office/drawing/2014/main" id="{0337AEF9-13C7-FEED-83CF-F9578C106929}"/>
                    </a:ext>
                  </a:extLst>
                </p14:cNvPr>
                <p14:cNvContentPartPr/>
                <p14:nvPr/>
              </p14:nvContentPartPr>
              <p14:xfrm>
                <a:off x="7464207" y="5818942"/>
                <a:ext cx="123120" cy="134640"/>
              </p14:xfrm>
            </p:contentPart>
          </mc:Choice>
          <mc:Fallback>
            <p:pic>
              <p:nvPicPr>
                <p:cNvPr id="68" name="Freihand 67">
                  <a:extLst>
                    <a:ext uri="{FF2B5EF4-FFF2-40B4-BE49-F238E27FC236}">
                      <a16:creationId xmlns:a16="http://schemas.microsoft.com/office/drawing/2014/main" id="{0337AEF9-13C7-FEED-83CF-F9578C106929}"/>
                    </a:ext>
                  </a:extLst>
                </p:cNvPr>
                <p:cNvPicPr/>
                <p:nvPr/>
              </p:nvPicPr>
              <p:blipFill>
                <a:blip r:embed="rId46"/>
                <a:stretch>
                  <a:fillRect/>
                </a:stretch>
              </p:blipFill>
              <p:spPr>
                <a:xfrm>
                  <a:off x="7459887" y="5814622"/>
                  <a:ext cx="1317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70" name="Freihand 69">
                  <a:extLst>
                    <a:ext uri="{FF2B5EF4-FFF2-40B4-BE49-F238E27FC236}">
                      <a16:creationId xmlns:a16="http://schemas.microsoft.com/office/drawing/2014/main" id="{846C2652-F78B-CC8B-469C-C979C7D3805E}"/>
                    </a:ext>
                  </a:extLst>
                </p14:cNvPr>
                <p14:cNvContentPartPr/>
                <p14:nvPr/>
              </p14:nvContentPartPr>
              <p14:xfrm>
                <a:off x="7576887" y="5730382"/>
                <a:ext cx="391680" cy="181440"/>
              </p14:xfrm>
            </p:contentPart>
          </mc:Choice>
          <mc:Fallback>
            <p:pic>
              <p:nvPicPr>
                <p:cNvPr id="70" name="Freihand 69">
                  <a:extLst>
                    <a:ext uri="{FF2B5EF4-FFF2-40B4-BE49-F238E27FC236}">
                      <a16:creationId xmlns:a16="http://schemas.microsoft.com/office/drawing/2014/main" id="{846C2652-F78B-CC8B-469C-C979C7D3805E}"/>
                    </a:ext>
                  </a:extLst>
                </p:cNvPr>
                <p:cNvPicPr/>
                <p:nvPr/>
              </p:nvPicPr>
              <p:blipFill>
                <a:blip r:embed="rId48"/>
                <a:stretch>
                  <a:fillRect/>
                </a:stretch>
              </p:blipFill>
              <p:spPr>
                <a:xfrm>
                  <a:off x="7572567" y="5726062"/>
                  <a:ext cx="4003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71" name="Freihand 70">
                  <a:extLst>
                    <a:ext uri="{FF2B5EF4-FFF2-40B4-BE49-F238E27FC236}">
                      <a16:creationId xmlns:a16="http://schemas.microsoft.com/office/drawing/2014/main" id="{FAFEEAAB-C833-F6DD-451C-F55F89255B47}"/>
                    </a:ext>
                  </a:extLst>
                </p14:cNvPr>
                <p14:cNvContentPartPr/>
                <p14:nvPr/>
              </p14:nvContentPartPr>
              <p14:xfrm>
                <a:off x="7932927" y="5772142"/>
                <a:ext cx="16920" cy="9000"/>
              </p14:xfrm>
            </p:contentPart>
          </mc:Choice>
          <mc:Fallback>
            <p:pic>
              <p:nvPicPr>
                <p:cNvPr id="71" name="Freihand 70">
                  <a:extLst>
                    <a:ext uri="{FF2B5EF4-FFF2-40B4-BE49-F238E27FC236}">
                      <a16:creationId xmlns:a16="http://schemas.microsoft.com/office/drawing/2014/main" id="{FAFEEAAB-C833-F6DD-451C-F55F89255B47}"/>
                    </a:ext>
                  </a:extLst>
                </p:cNvPr>
                <p:cNvPicPr/>
                <p:nvPr/>
              </p:nvPicPr>
              <p:blipFill>
                <a:blip r:embed="rId50"/>
                <a:stretch>
                  <a:fillRect/>
                </a:stretch>
              </p:blipFill>
              <p:spPr>
                <a:xfrm>
                  <a:off x="7928607" y="5767822"/>
                  <a:ext cx="255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72" name="Freihand 71">
                  <a:extLst>
                    <a:ext uri="{FF2B5EF4-FFF2-40B4-BE49-F238E27FC236}">
                      <a16:creationId xmlns:a16="http://schemas.microsoft.com/office/drawing/2014/main" id="{18368C4E-6283-CC77-1686-6271B738068F}"/>
                    </a:ext>
                  </a:extLst>
                </p14:cNvPr>
                <p14:cNvContentPartPr/>
                <p14:nvPr/>
              </p14:nvContentPartPr>
              <p14:xfrm>
                <a:off x="8039127" y="5683222"/>
                <a:ext cx="318240" cy="223920"/>
              </p14:xfrm>
            </p:contentPart>
          </mc:Choice>
          <mc:Fallback>
            <p:pic>
              <p:nvPicPr>
                <p:cNvPr id="72" name="Freihand 71">
                  <a:extLst>
                    <a:ext uri="{FF2B5EF4-FFF2-40B4-BE49-F238E27FC236}">
                      <a16:creationId xmlns:a16="http://schemas.microsoft.com/office/drawing/2014/main" id="{18368C4E-6283-CC77-1686-6271B738068F}"/>
                    </a:ext>
                  </a:extLst>
                </p:cNvPr>
                <p:cNvPicPr/>
                <p:nvPr/>
              </p:nvPicPr>
              <p:blipFill>
                <a:blip r:embed="rId52"/>
                <a:stretch>
                  <a:fillRect/>
                </a:stretch>
              </p:blipFill>
              <p:spPr>
                <a:xfrm>
                  <a:off x="8034807" y="5678902"/>
                  <a:ext cx="32688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74" name="Freihand 73">
                  <a:extLst>
                    <a:ext uri="{FF2B5EF4-FFF2-40B4-BE49-F238E27FC236}">
                      <a16:creationId xmlns:a16="http://schemas.microsoft.com/office/drawing/2014/main" id="{5DC685B5-0A3C-7BA5-90B4-737B087CBEBC}"/>
                    </a:ext>
                  </a:extLst>
                </p14:cNvPr>
                <p14:cNvContentPartPr/>
                <p14:nvPr/>
              </p14:nvContentPartPr>
              <p14:xfrm>
                <a:off x="5115567" y="5966542"/>
                <a:ext cx="2090520" cy="69840"/>
              </p14:xfrm>
            </p:contentPart>
          </mc:Choice>
          <mc:Fallback>
            <p:pic>
              <p:nvPicPr>
                <p:cNvPr id="74" name="Freihand 73">
                  <a:extLst>
                    <a:ext uri="{FF2B5EF4-FFF2-40B4-BE49-F238E27FC236}">
                      <a16:creationId xmlns:a16="http://schemas.microsoft.com/office/drawing/2014/main" id="{5DC685B5-0A3C-7BA5-90B4-737B087CBEBC}"/>
                    </a:ext>
                  </a:extLst>
                </p:cNvPr>
                <p:cNvPicPr/>
                <p:nvPr/>
              </p:nvPicPr>
              <p:blipFill>
                <a:blip r:embed="rId54"/>
                <a:stretch>
                  <a:fillRect/>
                </a:stretch>
              </p:blipFill>
              <p:spPr>
                <a:xfrm>
                  <a:off x="5111247" y="5962222"/>
                  <a:ext cx="20991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76" name="Freihand 75">
                  <a:extLst>
                    <a:ext uri="{FF2B5EF4-FFF2-40B4-BE49-F238E27FC236}">
                      <a16:creationId xmlns:a16="http://schemas.microsoft.com/office/drawing/2014/main" id="{582806DE-D1D7-7651-3A65-395C8C6FCBAF}"/>
                    </a:ext>
                  </a:extLst>
                </p14:cNvPr>
                <p14:cNvContentPartPr/>
                <p14:nvPr/>
              </p14:nvContentPartPr>
              <p14:xfrm>
                <a:off x="7815207" y="5619142"/>
                <a:ext cx="14760" cy="205200"/>
              </p14:xfrm>
            </p:contentPart>
          </mc:Choice>
          <mc:Fallback>
            <p:pic>
              <p:nvPicPr>
                <p:cNvPr id="76" name="Freihand 75">
                  <a:extLst>
                    <a:ext uri="{FF2B5EF4-FFF2-40B4-BE49-F238E27FC236}">
                      <a16:creationId xmlns:a16="http://schemas.microsoft.com/office/drawing/2014/main" id="{582806DE-D1D7-7651-3A65-395C8C6FCBAF}"/>
                    </a:ext>
                  </a:extLst>
                </p:cNvPr>
                <p:cNvPicPr/>
                <p:nvPr/>
              </p:nvPicPr>
              <p:blipFill>
                <a:blip r:embed="rId56"/>
                <a:stretch>
                  <a:fillRect/>
                </a:stretch>
              </p:blipFill>
              <p:spPr>
                <a:xfrm>
                  <a:off x="7810887" y="5614822"/>
                  <a:ext cx="2340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77" name="Freihand 76">
                  <a:extLst>
                    <a:ext uri="{FF2B5EF4-FFF2-40B4-BE49-F238E27FC236}">
                      <a16:creationId xmlns:a16="http://schemas.microsoft.com/office/drawing/2014/main" id="{963909E0-1712-CDFF-531B-DB6C16B37864}"/>
                    </a:ext>
                  </a:extLst>
                </p14:cNvPr>
                <p14:cNvContentPartPr/>
                <p14:nvPr/>
              </p14:nvContentPartPr>
              <p14:xfrm>
                <a:off x="7693887" y="5573062"/>
                <a:ext cx="198000" cy="138960"/>
              </p14:xfrm>
            </p:contentPart>
          </mc:Choice>
          <mc:Fallback>
            <p:pic>
              <p:nvPicPr>
                <p:cNvPr id="77" name="Freihand 76">
                  <a:extLst>
                    <a:ext uri="{FF2B5EF4-FFF2-40B4-BE49-F238E27FC236}">
                      <a16:creationId xmlns:a16="http://schemas.microsoft.com/office/drawing/2014/main" id="{963909E0-1712-CDFF-531B-DB6C16B37864}"/>
                    </a:ext>
                  </a:extLst>
                </p:cNvPr>
                <p:cNvPicPr/>
                <p:nvPr/>
              </p:nvPicPr>
              <p:blipFill>
                <a:blip r:embed="rId58"/>
                <a:stretch>
                  <a:fillRect/>
                </a:stretch>
              </p:blipFill>
              <p:spPr>
                <a:xfrm>
                  <a:off x="7689567" y="5568742"/>
                  <a:ext cx="2066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78" name="Freihand 77">
                  <a:extLst>
                    <a:ext uri="{FF2B5EF4-FFF2-40B4-BE49-F238E27FC236}">
                      <a16:creationId xmlns:a16="http://schemas.microsoft.com/office/drawing/2014/main" id="{52A8FDEB-B860-BFE1-54A5-AF3887A62217}"/>
                    </a:ext>
                  </a:extLst>
                </p14:cNvPr>
                <p14:cNvContentPartPr/>
                <p14:nvPr/>
              </p14:nvContentPartPr>
              <p14:xfrm>
                <a:off x="7005207" y="5457862"/>
                <a:ext cx="1387440" cy="158040"/>
              </p14:xfrm>
            </p:contentPart>
          </mc:Choice>
          <mc:Fallback>
            <p:pic>
              <p:nvPicPr>
                <p:cNvPr id="78" name="Freihand 77">
                  <a:extLst>
                    <a:ext uri="{FF2B5EF4-FFF2-40B4-BE49-F238E27FC236}">
                      <a16:creationId xmlns:a16="http://schemas.microsoft.com/office/drawing/2014/main" id="{52A8FDEB-B860-BFE1-54A5-AF3887A62217}"/>
                    </a:ext>
                  </a:extLst>
                </p:cNvPr>
                <p:cNvPicPr/>
                <p:nvPr/>
              </p:nvPicPr>
              <p:blipFill>
                <a:blip r:embed="rId60"/>
                <a:stretch>
                  <a:fillRect/>
                </a:stretch>
              </p:blipFill>
              <p:spPr>
                <a:xfrm>
                  <a:off x="7000887" y="5453542"/>
                  <a:ext cx="13960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8" name="Freihand 27">
                  <a:extLst>
                    <a:ext uri="{FF2B5EF4-FFF2-40B4-BE49-F238E27FC236}">
                      <a16:creationId xmlns:a16="http://schemas.microsoft.com/office/drawing/2014/main" id="{8F74928A-95F8-B480-2414-3A18E4DAB5B8}"/>
                    </a:ext>
                  </a:extLst>
                </p14:cNvPr>
                <p14:cNvContentPartPr/>
                <p14:nvPr/>
              </p14:nvContentPartPr>
              <p14:xfrm>
                <a:off x="177807" y="6073822"/>
                <a:ext cx="195840" cy="13680"/>
              </p14:xfrm>
            </p:contentPart>
          </mc:Choice>
          <mc:Fallback>
            <p:pic>
              <p:nvPicPr>
                <p:cNvPr id="28" name="Freihand 27">
                  <a:extLst>
                    <a:ext uri="{FF2B5EF4-FFF2-40B4-BE49-F238E27FC236}">
                      <a16:creationId xmlns:a16="http://schemas.microsoft.com/office/drawing/2014/main" id="{8F74928A-95F8-B480-2414-3A18E4DAB5B8}"/>
                    </a:ext>
                  </a:extLst>
                </p:cNvPr>
                <p:cNvPicPr/>
                <p:nvPr/>
              </p:nvPicPr>
              <p:blipFill>
                <a:blip r:embed="rId62"/>
                <a:stretch>
                  <a:fillRect/>
                </a:stretch>
              </p:blipFill>
              <p:spPr>
                <a:xfrm>
                  <a:off x="173487" y="6069502"/>
                  <a:ext cx="2044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9" name="Freihand 28">
                  <a:extLst>
                    <a:ext uri="{FF2B5EF4-FFF2-40B4-BE49-F238E27FC236}">
                      <a16:creationId xmlns:a16="http://schemas.microsoft.com/office/drawing/2014/main" id="{EF5D1C33-77DF-92BA-134A-309A35B712D8}"/>
                    </a:ext>
                  </a:extLst>
                </p14:cNvPr>
                <p14:cNvContentPartPr/>
                <p14:nvPr/>
              </p14:nvContentPartPr>
              <p14:xfrm>
                <a:off x="213087" y="6036742"/>
                <a:ext cx="331920" cy="198720"/>
              </p14:xfrm>
            </p:contentPart>
          </mc:Choice>
          <mc:Fallback>
            <p:pic>
              <p:nvPicPr>
                <p:cNvPr id="29" name="Freihand 28">
                  <a:extLst>
                    <a:ext uri="{FF2B5EF4-FFF2-40B4-BE49-F238E27FC236}">
                      <a16:creationId xmlns:a16="http://schemas.microsoft.com/office/drawing/2014/main" id="{EF5D1C33-77DF-92BA-134A-309A35B712D8}"/>
                    </a:ext>
                  </a:extLst>
                </p:cNvPr>
                <p:cNvPicPr/>
                <p:nvPr/>
              </p:nvPicPr>
              <p:blipFill>
                <a:blip r:embed="rId64"/>
                <a:stretch>
                  <a:fillRect/>
                </a:stretch>
              </p:blipFill>
              <p:spPr>
                <a:xfrm>
                  <a:off x="208767" y="6032422"/>
                  <a:ext cx="34056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0" name="Freihand 29">
                  <a:extLst>
                    <a:ext uri="{FF2B5EF4-FFF2-40B4-BE49-F238E27FC236}">
                      <a16:creationId xmlns:a16="http://schemas.microsoft.com/office/drawing/2014/main" id="{F8D88BAF-DD56-3AA0-64E9-E73B6A16BC09}"/>
                    </a:ext>
                  </a:extLst>
                </p14:cNvPr>
                <p14:cNvContentPartPr/>
                <p14:nvPr/>
              </p14:nvContentPartPr>
              <p14:xfrm>
                <a:off x="771087" y="6063742"/>
                <a:ext cx="107280" cy="128520"/>
              </p14:xfrm>
            </p:contentPart>
          </mc:Choice>
          <mc:Fallback>
            <p:pic>
              <p:nvPicPr>
                <p:cNvPr id="30" name="Freihand 29">
                  <a:extLst>
                    <a:ext uri="{FF2B5EF4-FFF2-40B4-BE49-F238E27FC236}">
                      <a16:creationId xmlns:a16="http://schemas.microsoft.com/office/drawing/2014/main" id="{F8D88BAF-DD56-3AA0-64E9-E73B6A16BC09}"/>
                    </a:ext>
                  </a:extLst>
                </p:cNvPr>
                <p:cNvPicPr/>
                <p:nvPr/>
              </p:nvPicPr>
              <p:blipFill>
                <a:blip r:embed="rId66"/>
                <a:stretch>
                  <a:fillRect/>
                </a:stretch>
              </p:blipFill>
              <p:spPr>
                <a:xfrm>
                  <a:off x="766767" y="6059422"/>
                  <a:ext cx="1159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1" name="Freihand 30">
                  <a:extLst>
                    <a:ext uri="{FF2B5EF4-FFF2-40B4-BE49-F238E27FC236}">
                      <a16:creationId xmlns:a16="http://schemas.microsoft.com/office/drawing/2014/main" id="{D34A7484-95C0-8FDA-E4D0-CE7F88BFBA49}"/>
                    </a:ext>
                  </a:extLst>
                </p14:cNvPr>
                <p14:cNvContentPartPr/>
                <p14:nvPr/>
              </p14:nvContentPartPr>
              <p14:xfrm>
                <a:off x="933447" y="5949982"/>
                <a:ext cx="52560" cy="201960"/>
              </p14:xfrm>
            </p:contentPart>
          </mc:Choice>
          <mc:Fallback>
            <p:pic>
              <p:nvPicPr>
                <p:cNvPr id="31" name="Freihand 30">
                  <a:extLst>
                    <a:ext uri="{FF2B5EF4-FFF2-40B4-BE49-F238E27FC236}">
                      <a16:creationId xmlns:a16="http://schemas.microsoft.com/office/drawing/2014/main" id="{D34A7484-95C0-8FDA-E4D0-CE7F88BFBA49}"/>
                    </a:ext>
                  </a:extLst>
                </p:cNvPr>
                <p:cNvPicPr/>
                <p:nvPr/>
              </p:nvPicPr>
              <p:blipFill>
                <a:blip r:embed="rId68"/>
                <a:stretch>
                  <a:fillRect/>
                </a:stretch>
              </p:blipFill>
              <p:spPr>
                <a:xfrm>
                  <a:off x="929127" y="5945662"/>
                  <a:ext cx="612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2" name="Freihand 31">
                  <a:extLst>
                    <a:ext uri="{FF2B5EF4-FFF2-40B4-BE49-F238E27FC236}">
                      <a16:creationId xmlns:a16="http://schemas.microsoft.com/office/drawing/2014/main" id="{EDABADCF-076B-4877-D2F9-5E75C1D36D94}"/>
                    </a:ext>
                  </a:extLst>
                </p14:cNvPr>
                <p14:cNvContentPartPr/>
                <p14:nvPr/>
              </p14:nvContentPartPr>
              <p14:xfrm>
                <a:off x="1023447" y="6026302"/>
                <a:ext cx="241920" cy="134640"/>
              </p14:xfrm>
            </p:contentPart>
          </mc:Choice>
          <mc:Fallback>
            <p:pic>
              <p:nvPicPr>
                <p:cNvPr id="32" name="Freihand 31">
                  <a:extLst>
                    <a:ext uri="{FF2B5EF4-FFF2-40B4-BE49-F238E27FC236}">
                      <a16:creationId xmlns:a16="http://schemas.microsoft.com/office/drawing/2014/main" id="{EDABADCF-076B-4877-D2F9-5E75C1D36D94}"/>
                    </a:ext>
                  </a:extLst>
                </p:cNvPr>
                <p:cNvPicPr/>
                <p:nvPr/>
              </p:nvPicPr>
              <p:blipFill>
                <a:blip r:embed="rId70"/>
                <a:stretch>
                  <a:fillRect/>
                </a:stretch>
              </p:blipFill>
              <p:spPr>
                <a:xfrm>
                  <a:off x="1019127" y="6021982"/>
                  <a:ext cx="2505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4" name="Freihand 33">
                  <a:extLst>
                    <a:ext uri="{FF2B5EF4-FFF2-40B4-BE49-F238E27FC236}">
                      <a16:creationId xmlns:a16="http://schemas.microsoft.com/office/drawing/2014/main" id="{2BD193C5-F4BA-60A3-01D2-F198D9089D6D}"/>
                    </a:ext>
                  </a:extLst>
                </p14:cNvPr>
                <p14:cNvContentPartPr/>
                <p14:nvPr/>
              </p14:nvContentPartPr>
              <p14:xfrm>
                <a:off x="1486767" y="5982742"/>
                <a:ext cx="47880" cy="131400"/>
              </p14:xfrm>
            </p:contentPart>
          </mc:Choice>
          <mc:Fallback>
            <p:pic>
              <p:nvPicPr>
                <p:cNvPr id="34" name="Freihand 33">
                  <a:extLst>
                    <a:ext uri="{FF2B5EF4-FFF2-40B4-BE49-F238E27FC236}">
                      <a16:creationId xmlns:a16="http://schemas.microsoft.com/office/drawing/2014/main" id="{2BD193C5-F4BA-60A3-01D2-F198D9089D6D}"/>
                    </a:ext>
                  </a:extLst>
                </p:cNvPr>
                <p:cNvPicPr/>
                <p:nvPr/>
              </p:nvPicPr>
              <p:blipFill>
                <a:blip r:embed="rId72"/>
                <a:stretch>
                  <a:fillRect/>
                </a:stretch>
              </p:blipFill>
              <p:spPr>
                <a:xfrm>
                  <a:off x="1482447" y="5978422"/>
                  <a:ext cx="565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5" name="Freihand 34">
                  <a:extLst>
                    <a:ext uri="{FF2B5EF4-FFF2-40B4-BE49-F238E27FC236}">
                      <a16:creationId xmlns:a16="http://schemas.microsoft.com/office/drawing/2014/main" id="{FAF6D80A-6F3F-2D45-9C90-B43CEC35655B}"/>
                    </a:ext>
                  </a:extLst>
                </p14:cNvPr>
                <p14:cNvContentPartPr/>
                <p14:nvPr/>
              </p14:nvContentPartPr>
              <p14:xfrm>
                <a:off x="1512327" y="5943862"/>
                <a:ext cx="195120" cy="199800"/>
              </p14:xfrm>
            </p:contentPart>
          </mc:Choice>
          <mc:Fallback>
            <p:pic>
              <p:nvPicPr>
                <p:cNvPr id="35" name="Freihand 34">
                  <a:extLst>
                    <a:ext uri="{FF2B5EF4-FFF2-40B4-BE49-F238E27FC236}">
                      <a16:creationId xmlns:a16="http://schemas.microsoft.com/office/drawing/2014/main" id="{FAF6D80A-6F3F-2D45-9C90-B43CEC35655B}"/>
                    </a:ext>
                  </a:extLst>
                </p:cNvPr>
                <p:cNvPicPr/>
                <p:nvPr/>
              </p:nvPicPr>
              <p:blipFill>
                <a:blip r:embed="rId74"/>
                <a:stretch>
                  <a:fillRect/>
                </a:stretch>
              </p:blipFill>
              <p:spPr>
                <a:xfrm>
                  <a:off x="1508007" y="5939542"/>
                  <a:ext cx="2037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7" name="Freihand 36">
                  <a:extLst>
                    <a:ext uri="{FF2B5EF4-FFF2-40B4-BE49-F238E27FC236}">
                      <a16:creationId xmlns:a16="http://schemas.microsoft.com/office/drawing/2014/main" id="{0E3C2977-04AF-66A9-6A0B-85DD04245355}"/>
                    </a:ext>
                  </a:extLst>
                </p14:cNvPr>
                <p14:cNvContentPartPr/>
                <p14:nvPr/>
              </p14:nvContentPartPr>
              <p14:xfrm>
                <a:off x="1745247" y="5983822"/>
                <a:ext cx="184680" cy="222840"/>
              </p14:xfrm>
            </p:contentPart>
          </mc:Choice>
          <mc:Fallback>
            <p:pic>
              <p:nvPicPr>
                <p:cNvPr id="37" name="Freihand 36">
                  <a:extLst>
                    <a:ext uri="{FF2B5EF4-FFF2-40B4-BE49-F238E27FC236}">
                      <a16:creationId xmlns:a16="http://schemas.microsoft.com/office/drawing/2014/main" id="{0E3C2977-04AF-66A9-6A0B-85DD04245355}"/>
                    </a:ext>
                  </a:extLst>
                </p:cNvPr>
                <p:cNvPicPr/>
                <p:nvPr/>
              </p:nvPicPr>
              <p:blipFill>
                <a:blip r:embed="rId76"/>
                <a:stretch>
                  <a:fillRect/>
                </a:stretch>
              </p:blipFill>
              <p:spPr>
                <a:xfrm>
                  <a:off x="1740927" y="5979502"/>
                  <a:ext cx="19332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38" name="Freihand 37">
                  <a:extLst>
                    <a:ext uri="{FF2B5EF4-FFF2-40B4-BE49-F238E27FC236}">
                      <a16:creationId xmlns:a16="http://schemas.microsoft.com/office/drawing/2014/main" id="{293B356D-7580-DC0C-C42A-3EFC9BAE8BBA}"/>
                    </a:ext>
                  </a:extLst>
                </p14:cNvPr>
                <p14:cNvContentPartPr/>
                <p14:nvPr/>
              </p14:nvContentPartPr>
              <p14:xfrm>
                <a:off x="1926687" y="5910382"/>
                <a:ext cx="65520" cy="166320"/>
              </p14:xfrm>
            </p:contentPart>
          </mc:Choice>
          <mc:Fallback>
            <p:pic>
              <p:nvPicPr>
                <p:cNvPr id="38" name="Freihand 37">
                  <a:extLst>
                    <a:ext uri="{FF2B5EF4-FFF2-40B4-BE49-F238E27FC236}">
                      <a16:creationId xmlns:a16="http://schemas.microsoft.com/office/drawing/2014/main" id="{293B356D-7580-DC0C-C42A-3EFC9BAE8BBA}"/>
                    </a:ext>
                  </a:extLst>
                </p:cNvPr>
                <p:cNvPicPr/>
                <p:nvPr/>
              </p:nvPicPr>
              <p:blipFill>
                <a:blip r:embed="rId78"/>
                <a:stretch>
                  <a:fillRect/>
                </a:stretch>
              </p:blipFill>
              <p:spPr>
                <a:xfrm>
                  <a:off x="1922367" y="5906062"/>
                  <a:ext cx="741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39" name="Freihand 38">
                  <a:extLst>
                    <a:ext uri="{FF2B5EF4-FFF2-40B4-BE49-F238E27FC236}">
                      <a16:creationId xmlns:a16="http://schemas.microsoft.com/office/drawing/2014/main" id="{278D07C2-8F4E-ECC7-40B4-CC564A81DCA6}"/>
                    </a:ext>
                  </a:extLst>
                </p14:cNvPr>
                <p14:cNvContentPartPr/>
                <p14:nvPr/>
              </p14:nvContentPartPr>
              <p14:xfrm>
                <a:off x="2031807" y="5864302"/>
                <a:ext cx="219240" cy="191160"/>
              </p14:xfrm>
            </p:contentPart>
          </mc:Choice>
          <mc:Fallback>
            <p:pic>
              <p:nvPicPr>
                <p:cNvPr id="39" name="Freihand 38">
                  <a:extLst>
                    <a:ext uri="{FF2B5EF4-FFF2-40B4-BE49-F238E27FC236}">
                      <a16:creationId xmlns:a16="http://schemas.microsoft.com/office/drawing/2014/main" id="{278D07C2-8F4E-ECC7-40B4-CC564A81DCA6}"/>
                    </a:ext>
                  </a:extLst>
                </p:cNvPr>
                <p:cNvPicPr/>
                <p:nvPr/>
              </p:nvPicPr>
              <p:blipFill>
                <a:blip r:embed="rId80"/>
                <a:stretch>
                  <a:fillRect/>
                </a:stretch>
              </p:blipFill>
              <p:spPr>
                <a:xfrm>
                  <a:off x="2027487" y="5859982"/>
                  <a:ext cx="2278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0" name="Freihand 39">
                  <a:extLst>
                    <a:ext uri="{FF2B5EF4-FFF2-40B4-BE49-F238E27FC236}">
                      <a16:creationId xmlns:a16="http://schemas.microsoft.com/office/drawing/2014/main" id="{21138DB6-2392-6D36-E3E0-DBDFF031C775}"/>
                    </a:ext>
                  </a:extLst>
                </p14:cNvPr>
                <p14:cNvContentPartPr/>
                <p14:nvPr/>
              </p14:nvContentPartPr>
              <p14:xfrm>
                <a:off x="2409807" y="5958262"/>
                <a:ext cx="361800" cy="89640"/>
              </p14:xfrm>
            </p:contentPart>
          </mc:Choice>
          <mc:Fallback>
            <p:pic>
              <p:nvPicPr>
                <p:cNvPr id="40" name="Freihand 39">
                  <a:extLst>
                    <a:ext uri="{FF2B5EF4-FFF2-40B4-BE49-F238E27FC236}">
                      <a16:creationId xmlns:a16="http://schemas.microsoft.com/office/drawing/2014/main" id="{21138DB6-2392-6D36-E3E0-DBDFF031C775}"/>
                    </a:ext>
                  </a:extLst>
                </p:cNvPr>
                <p:cNvPicPr/>
                <p:nvPr/>
              </p:nvPicPr>
              <p:blipFill>
                <a:blip r:embed="rId82"/>
                <a:stretch>
                  <a:fillRect/>
                </a:stretch>
              </p:blipFill>
              <p:spPr>
                <a:xfrm>
                  <a:off x="2405487" y="5953942"/>
                  <a:ext cx="3704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1" name="Freihand 40">
                  <a:extLst>
                    <a:ext uri="{FF2B5EF4-FFF2-40B4-BE49-F238E27FC236}">
                      <a16:creationId xmlns:a16="http://schemas.microsoft.com/office/drawing/2014/main" id="{404E3DEF-5991-E528-A9EC-C2475BC10029}"/>
                    </a:ext>
                  </a:extLst>
                </p14:cNvPr>
                <p14:cNvContentPartPr/>
                <p14:nvPr/>
              </p14:nvContentPartPr>
              <p14:xfrm>
                <a:off x="2670807" y="5879062"/>
                <a:ext cx="33840" cy="12600"/>
              </p14:xfrm>
            </p:contentPart>
          </mc:Choice>
          <mc:Fallback>
            <p:pic>
              <p:nvPicPr>
                <p:cNvPr id="41" name="Freihand 40">
                  <a:extLst>
                    <a:ext uri="{FF2B5EF4-FFF2-40B4-BE49-F238E27FC236}">
                      <a16:creationId xmlns:a16="http://schemas.microsoft.com/office/drawing/2014/main" id="{404E3DEF-5991-E528-A9EC-C2475BC10029}"/>
                    </a:ext>
                  </a:extLst>
                </p:cNvPr>
                <p:cNvPicPr/>
                <p:nvPr/>
              </p:nvPicPr>
              <p:blipFill>
                <a:blip r:embed="rId84"/>
                <a:stretch>
                  <a:fillRect/>
                </a:stretch>
              </p:blipFill>
              <p:spPr>
                <a:xfrm>
                  <a:off x="2666487" y="5874742"/>
                  <a:ext cx="424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2" name="Freihand 41">
                  <a:extLst>
                    <a:ext uri="{FF2B5EF4-FFF2-40B4-BE49-F238E27FC236}">
                      <a16:creationId xmlns:a16="http://schemas.microsoft.com/office/drawing/2014/main" id="{58F0F055-AA92-301B-5519-1834DB019AA8}"/>
                    </a:ext>
                  </a:extLst>
                </p14:cNvPr>
                <p14:cNvContentPartPr/>
                <p14:nvPr/>
              </p14:nvContentPartPr>
              <p14:xfrm>
                <a:off x="2798247" y="5869342"/>
                <a:ext cx="108360" cy="149040"/>
              </p14:xfrm>
            </p:contentPart>
          </mc:Choice>
          <mc:Fallback>
            <p:pic>
              <p:nvPicPr>
                <p:cNvPr id="42" name="Freihand 41">
                  <a:extLst>
                    <a:ext uri="{FF2B5EF4-FFF2-40B4-BE49-F238E27FC236}">
                      <a16:creationId xmlns:a16="http://schemas.microsoft.com/office/drawing/2014/main" id="{58F0F055-AA92-301B-5519-1834DB019AA8}"/>
                    </a:ext>
                  </a:extLst>
                </p:cNvPr>
                <p:cNvPicPr/>
                <p:nvPr/>
              </p:nvPicPr>
              <p:blipFill>
                <a:blip r:embed="rId86"/>
                <a:stretch>
                  <a:fillRect/>
                </a:stretch>
              </p:blipFill>
              <p:spPr>
                <a:xfrm>
                  <a:off x="2793927" y="5865022"/>
                  <a:ext cx="1170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4" name="Freihand 43">
                  <a:extLst>
                    <a:ext uri="{FF2B5EF4-FFF2-40B4-BE49-F238E27FC236}">
                      <a16:creationId xmlns:a16="http://schemas.microsoft.com/office/drawing/2014/main" id="{A700DEE4-03DF-03D0-7FF8-3EED88B7ACD2}"/>
                    </a:ext>
                  </a:extLst>
                </p14:cNvPr>
                <p14:cNvContentPartPr/>
                <p14:nvPr/>
              </p14:nvContentPartPr>
              <p14:xfrm>
                <a:off x="3086607" y="5922622"/>
                <a:ext cx="341280" cy="90000"/>
              </p14:xfrm>
            </p:contentPart>
          </mc:Choice>
          <mc:Fallback>
            <p:pic>
              <p:nvPicPr>
                <p:cNvPr id="44" name="Freihand 43">
                  <a:extLst>
                    <a:ext uri="{FF2B5EF4-FFF2-40B4-BE49-F238E27FC236}">
                      <a16:creationId xmlns:a16="http://schemas.microsoft.com/office/drawing/2014/main" id="{A700DEE4-03DF-03D0-7FF8-3EED88B7ACD2}"/>
                    </a:ext>
                  </a:extLst>
                </p:cNvPr>
                <p:cNvPicPr/>
                <p:nvPr/>
              </p:nvPicPr>
              <p:blipFill>
                <a:blip r:embed="rId88"/>
                <a:stretch>
                  <a:fillRect/>
                </a:stretch>
              </p:blipFill>
              <p:spPr>
                <a:xfrm>
                  <a:off x="3082287" y="5918302"/>
                  <a:ext cx="3499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5" name="Freihand 44">
                  <a:extLst>
                    <a:ext uri="{FF2B5EF4-FFF2-40B4-BE49-F238E27FC236}">
                      <a16:creationId xmlns:a16="http://schemas.microsoft.com/office/drawing/2014/main" id="{8E5439E6-ABF7-23ED-A34D-E1FD0B22B6F5}"/>
                    </a:ext>
                  </a:extLst>
                </p14:cNvPr>
                <p14:cNvContentPartPr/>
                <p14:nvPr/>
              </p14:nvContentPartPr>
              <p14:xfrm>
                <a:off x="3620847" y="5930542"/>
                <a:ext cx="165960" cy="76680"/>
              </p14:xfrm>
            </p:contentPart>
          </mc:Choice>
          <mc:Fallback>
            <p:pic>
              <p:nvPicPr>
                <p:cNvPr id="45" name="Freihand 44">
                  <a:extLst>
                    <a:ext uri="{FF2B5EF4-FFF2-40B4-BE49-F238E27FC236}">
                      <a16:creationId xmlns:a16="http://schemas.microsoft.com/office/drawing/2014/main" id="{8E5439E6-ABF7-23ED-A34D-E1FD0B22B6F5}"/>
                    </a:ext>
                  </a:extLst>
                </p:cNvPr>
                <p:cNvPicPr/>
                <p:nvPr/>
              </p:nvPicPr>
              <p:blipFill>
                <a:blip r:embed="rId90"/>
                <a:stretch>
                  <a:fillRect/>
                </a:stretch>
              </p:blipFill>
              <p:spPr>
                <a:xfrm>
                  <a:off x="3616527" y="5926222"/>
                  <a:ext cx="1746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6" name="Freihand 45">
                  <a:extLst>
                    <a:ext uri="{FF2B5EF4-FFF2-40B4-BE49-F238E27FC236}">
                      <a16:creationId xmlns:a16="http://schemas.microsoft.com/office/drawing/2014/main" id="{664F3B13-059F-C223-63C7-0426957530E7}"/>
                    </a:ext>
                  </a:extLst>
                </p14:cNvPr>
                <p14:cNvContentPartPr/>
                <p14:nvPr/>
              </p14:nvContentPartPr>
              <p14:xfrm>
                <a:off x="3804447" y="5952142"/>
                <a:ext cx="47880" cy="41760"/>
              </p14:xfrm>
            </p:contentPart>
          </mc:Choice>
          <mc:Fallback>
            <p:pic>
              <p:nvPicPr>
                <p:cNvPr id="46" name="Freihand 45">
                  <a:extLst>
                    <a:ext uri="{FF2B5EF4-FFF2-40B4-BE49-F238E27FC236}">
                      <a16:creationId xmlns:a16="http://schemas.microsoft.com/office/drawing/2014/main" id="{664F3B13-059F-C223-63C7-0426957530E7}"/>
                    </a:ext>
                  </a:extLst>
                </p:cNvPr>
                <p:cNvPicPr/>
                <p:nvPr/>
              </p:nvPicPr>
              <p:blipFill>
                <a:blip r:embed="rId92"/>
                <a:stretch>
                  <a:fillRect/>
                </a:stretch>
              </p:blipFill>
              <p:spPr>
                <a:xfrm>
                  <a:off x="3800127" y="5947822"/>
                  <a:ext cx="565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7" name="Freihand 46">
                  <a:extLst>
                    <a:ext uri="{FF2B5EF4-FFF2-40B4-BE49-F238E27FC236}">
                      <a16:creationId xmlns:a16="http://schemas.microsoft.com/office/drawing/2014/main" id="{43BC1ED2-CBD6-3D6A-C28B-819438AF1D7D}"/>
                    </a:ext>
                  </a:extLst>
                </p14:cNvPr>
                <p14:cNvContentPartPr/>
                <p14:nvPr/>
              </p14:nvContentPartPr>
              <p14:xfrm>
                <a:off x="3905247" y="5844502"/>
                <a:ext cx="110520" cy="149400"/>
              </p14:xfrm>
            </p:contentPart>
          </mc:Choice>
          <mc:Fallback>
            <p:pic>
              <p:nvPicPr>
                <p:cNvPr id="47" name="Freihand 46">
                  <a:extLst>
                    <a:ext uri="{FF2B5EF4-FFF2-40B4-BE49-F238E27FC236}">
                      <a16:creationId xmlns:a16="http://schemas.microsoft.com/office/drawing/2014/main" id="{43BC1ED2-CBD6-3D6A-C28B-819438AF1D7D}"/>
                    </a:ext>
                  </a:extLst>
                </p:cNvPr>
                <p:cNvPicPr/>
                <p:nvPr/>
              </p:nvPicPr>
              <p:blipFill>
                <a:blip r:embed="rId94"/>
                <a:stretch>
                  <a:fillRect/>
                </a:stretch>
              </p:blipFill>
              <p:spPr>
                <a:xfrm>
                  <a:off x="3900927" y="5840182"/>
                  <a:ext cx="1191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49" name="Freihand 48">
                  <a:extLst>
                    <a:ext uri="{FF2B5EF4-FFF2-40B4-BE49-F238E27FC236}">
                      <a16:creationId xmlns:a16="http://schemas.microsoft.com/office/drawing/2014/main" id="{595A3923-CFA6-F91E-2EAA-AC38463F635D}"/>
                    </a:ext>
                  </a:extLst>
                </p14:cNvPr>
                <p14:cNvContentPartPr/>
                <p14:nvPr/>
              </p14:nvContentPartPr>
              <p14:xfrm>
                <a:off x="4202247" y="5843782"/>
                <a:ext cx="31680" cy="140040"/>
              </p14:xfrm>
            </p:contentPart>
          </mc:Choice>
          <mc:Fallback>
            <p:pic>
              <p:nvPicPr>
                <p:cNvPr id="49" name="Freihand 48">
                  <a:extLst>
                    <a:ext uri="{FF2B5EF4-FFF2-40B4-BE49-F238E27FC236}">
                      <a16:creationId xmlns:a16="http://schemas.microsoft.com/office/drawing/2014/main" id="{595A3923-CFA6-F91E-2EAA-AC38463F635D}"/>
                    </a:ext>
                  </a:extLst>
                </p:cNvPr>
                <p:cNvPicPr/>
                <p:nvPr/>
              </p:nvPicPr>
              <p:blipFill>
                <a:blip r:embed="rId96"/>
                <a:stretch>
                  <a:fillRect/>
                </a:stretch>
              </p:blipFill>
              <p:spPr>
                <a:xfrm>
                  <a:off x="4197927" y="5839462"/>
                  <a:ext cx="403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0" name="Freihand 49">
                  <a:extLst>
                    <a:ext uri="{FF2B5EF4-FFF2-40B4-BE49-F238E27FC236}">
                      <a16:creationId xmlns:a16="http://schemas.microsoft.com/office/drawing/2014/main" id="{B7199F07-E111-D88B-A103-7190DCD3BF9D}"/>
                    </a:ext>
                  </a:extLst>
                </p14:cNvPr>
                <p14:cNvContentPartPr/>
                <p14:nvPr/>
              </p14:nvContentPartPr>
              <p14:xfrm>
                <a:off x="4204047" y="5854942"/>
                <a:ext cx="93960" cy="141840"/>
              </p14:xfrm>
            </p:contentPart>
          </mc:Choice>
          <mc:Fallback>
            <p:pic>
              <p:nvPicPr>
                <p:cNvPr id="50" name="Freihand 49">
                  <a:extLst>
                    <a:ext uri="{FF2B5EF4-FFF2-40B4-BE49-F238E27FC236}">
                      <a16:creationId xmlns:a16="http://schemas.microsoft.com/office/drawing/2014/main" id="{B7199F07-E111-D88B-A103-7190DCD3BF9D}"/>
                    </a:ext>
                  </a:extLst>
                </p:cNvPr>
                <p:cNvPicPr/>
                <p:nvPr/>
              </p:nvPicPr>
              <p:blipFill>
                <a:blip r:embed="rId98"/>
                <a:stretch>
                  <a:fillRect/>
                </a:stretch>
              </p:blipFill>
              <p:spPr>
                <a:xfrm>
                  <a:off x="4199727" y="5850622"/>
                  <a:ext cx="1026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1" name="Freihand 50">
                  <a:extLst>
                    <a:ext uri="{FF2B5EF4-FFF2-40B4-BE49-F238E27FC236}">
                      <a16:creationId xmlns:a16="http://schemas.microsoft.com/office/drawing/2014/main" id="{69A0C922-4F5D-F03F-533F-14EFF5B50262}"/>
                    </a:ext>
                  </a:extLst>
                </p14:cNvPr>
                <p14:cNvContentPartPr/>
                <p14:nvPr/>
              </p14:nvContentPartPr>
              <p14:xfrm>
                <a:off x="4328607" y="5892382"/>
                <a:ext cx="160920" cy="87840"/>
              </p14:xfrm>
            </p:contentPart>
          </mc:Choice>
          <mc:Fallback>
            <p:pic>
              <p:nvPicPr>
                <p:cNvPr id="51" name="Freihand 50">
                  <a:extLst>
                    <a:ext uri="{FF2B5EF4-FFF2-40B4-BE49-F238E27FC236}">
                      <a16:creationId xmlns:a16="http://schemas.microsoft.com/office/drawing/2014/main" id="{69A0C922-4F5D-F03F-533F-14EFF5B50262}"/>
                    </a:ext>
                  </a:extLst>
                </p:cNvPr>
                <p:cNvPicPr/>
                <p:nvPr/>
              </p:nvPicPr>
              <p:blipFill>
                <a:blip r:embed="rId100"/>
                <a:stretch>
                  <a:fillRect/>
                </a:stretch>
              </p:blipFill>
              <p:spPr>
                <a:xfrm>
                  <a:off x="4324287" y="5888062"/>
                  <a:ext cx="1695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2" name="Freihand 51">
                  <a:extLst>
                    <a:ext uri="{FF2B5EF4-FFF2-40B4-BE49-F238E27FC236}">
                      <a16:creationId xmlns:a16="http://schemas.microsoft.com/office/drawing/2014/main" id="{54F09FE8-57A8-2BA9-D55C-5541AF318E9D}"/>
                    </a:ext>
                  </a:extLst>
                </p14:cNvPr>
                <p14:cNvContentPartPr/>
                <p14:nvPr/>
              </p14:nvContentPartPr>
              <p14:xfrm>
                <a:off x="4658727" y="5829742"/>
                <a:ext cx="279360" cy="142560"/>
              </p14:xfrm>
            </p:contentPart>
          </mc:Choice>
          <mc:Fallback>
            <p:pic>
              <p:nvPicPr>
                <p:cNvPr id="52" name="Freihand 51">
                  <a:extLst>
                    <a:ext uri="{FF2B5EF4-FFF2-40B4-BE49-F238E27FC236}">
                      <a16:creationId xmlns:a16="http://schemas.microsoft.com/office/drawing/2014/main" id="{54F09FE8-57A8-2BA9-D55C-5541AF318E9D}"/>
                    </a:ext>
                  </a:extLst>
                </p:cNvPr>
                <p:cNvPicPr/>
                <p:nvPr/>
              </p:nvPicPr>
              <p:blipFill>
                <a:blip r:embed="rId102"/>
                <a:stretch>
                  <a:fillRect/>
                </a:stretch>
              </p:blipFill>
              <p:spPr>
                <a:xfrm>
                  <a:off x="4654407" y="5825422"/>
                  <a:ext cx="2880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82" name="Freihand 81">
                  <a:extLst>
                    <a:ext uri="{FF2B5EF4-FFF2-40B4-BE49-F238E27FC236}">
                      <a16:creationId xmlns:a16="http://schemas.microsoft.com/office/drawing/2014/main" id="{95171674-83DD-9466-5A09-83BD0FE31093}"/>
                    </a:ext>
                  </a:extLst>
                </p14:cNvPr>
                <p14:cNvContentPartPr/>
                <p14:nvPr/>
              </p14:nvContentPartPr>
              <p14:xfrm>
                <a:off x="979527" y="6523462"/>
                <a:ext cx="166680" cy="16200"/>
              </p14:xfrm>
            </p:contentPart>
          </mc:Choice>
          <mc:Fallback>
            <p:pic>
              <p:nvPicPr>
                <p:cNvPr id="82" name="Freihand 81">
                  <a:extLst>
                    <a:ext uri="{FF2B5EF4-FFF2-40B4-BE49-F238E27FC236}">
                      <a16:creationId xmlns:a16="http://schemas.microsoft.com/office/drawing/2014/main" id="{95171674-83DD-9466-5A09-83BD0FE31093}"/>
                    </a:ext>
                  </a:extLst>
                </p:cNvPr>
                <p:cNvPicPr/>
                <p:nvPr/>
              </p:nvPicPr>
              <p:blipFill>
                <a:blip r:embed="rId104"/>
                <a:stretch>
                  <a:fillRect/>
                </a:stretch>
              </p:blipFill>
              <p:spPr>
                <a:xfrm>
                  <a:off x="975207" y="6519142"/>
                  <a:ext cx="1753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3" name="Freihand 82">
                  <a:extLst>
                    <a:ext uri="{FF2B5EF4-FFF2-40B4-BE49-F238E27FC236}">
                      <a16:creationId xmlns:a16="http://schemas.microsoft.com/office/drawing/2014/main" id="{5426ACA2-9A05-8327-1447-77B5161AAC76}"/>
                    </a:ext>
                  </a:extLst>
                </p14:cNvPr>
                <p14:cNvContentPartPr/>
                <p14:nvPr/>
              </p14:nvContentPartPr>
              <p14:xfrm>
                <a:off x="1012647" y="6471622"/>
                <a:ext cx="275400" cy="191520"/>
              </p14:xfrm>
            </p:contentPart>
          </mc:Choice>
          <mc:Fallback>
            <p:pic>
              <p:nvPicPr>
                <p:cNvPr id="83" name="Freihand 82">
                  <a:extLst>
                    <a:ext uri="{FF2B5EF4-FFF2-40B4-BE49-F238E27FC236}">
                      <a16:creationId xmlns:a16="http://schemas.microsoft.com/office/drawing/2014/main" id="{5426ACA2-9A05-8327-1447-77B5161AAC76}"/>
                    </a:ext>
                  </a:extLst>
                </p:cNvPr>
                <p:cNvPicPr/>
                <p:nvPr/>
              </p:nvPicPr>
              <p:blipFill>
                <a:blip r:embed="rId106"/>
                <a:stretch>
                  <a:fillRect/>
                </a:stretch>
              </p:blipFill>
              <p:spPr>
                <a:xfrm>
                  <a:off x="1008327" y="6467302"/>
                  <a:ext cx="28404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4" name="Freihand 83">
                  <a:extLst>
                    <a:ext uri="{FF2B5EF4-FFF2-40B4-BE49-F238E27FC236}">
                      <a16:creationId xmlns:a16="http://schemas.microsoft.com/office/drawing/2014/main" id="{5380D933-7567-336B-35AC-FAAD42061085}"/>
                    </a:ext>
                  </a:extLst>
                </p14:cNvPr>
                <p14:cNvContentPartPr/>
                <p14:nvPr/>
              </p14:nvContentPartPr>
              <p14:xfrm>
                <a:off x="1498647" y="6454702"/>
                <a:ext cx="95040" cy="153360"/>
              </p14:xfrm>
            </p:contentPart>
          </mc:Choice>
          <mc:Fallback>
            <p:pic>
              <p:nvPicPr>
                <p:cNvPr id="84" name="Freihand 83">
                  <a:extLst>
                    <a:ext uri="{FF2B5EF4-FFF2-40B4-BE49-F238E27FC236}">
                      <a16:creationId xmlns:a16="http://schemas.microsoft.com/office/drawing/2014/main" id="{5380D933-7567-336B-35AC-FAAD42061085}"/>
                    </a:ext>
                  </a:extLst>
                </p:cNvPr>
                <p:cNvPicPr/>
                <p:nvPr/>
              </p:nvPicPr>
              <p:blipFill>
                <a:blip r:embed="rId108"/>
                <a:stretch>
                  <a:fillRect/>
                </a:stretch>
              </p:blipFill>
              <p:spPr>
                <a:xfrm>
                  <a:off x="1494327" y="6450382"/>
                  <a:ext cx="1036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85" name="Freihand 84">
                  <a:extLst>
                    <a:ext uri="{FF2B5EF4-FFF2-40B4-BE49-F238E27FC236}">
                      <a16:creationId xmlns:a16="http://schemas.microsoft.com/office/drawing/2014/main" id="{60B773C2-9945-9C53-32A6-A23B141EA5E7}"/>
                    </a:ext>
                  </a:extLst>
                </p14:cNvPr>
                <p14:cNvContentPartPr/>
                <p14:nvPr/>
              </p14:nvContentPartPr>
              <p14:xfrm>
                <a:off x="1654527" y="6359302"/>
                <a:ext cx="247680" cy="333360"/>
              </p14:xfrm>
            </p:contentPart>
          </mc:Choice>
          <mc:Fallback>
            <p:pic>
              <p:nvPicPr>
                <p:cNvPr id="85" name="Freihand 84">
                  <a:extLst>
                    <a:ext uri="{FF2B5EF4-FFF2-40B4-BE49-F238E27FC236}">
                      <a16:creationId xmlns:a16="http://schemas.microsoft.com/office/drawing/2014/main" id="{60B773C2-9945-9C53-32A6-A23B141EA5E7}"/>
                    </a:ext>
                  </a:extLst>
                </p:cNvPr>
                <p:cNvPicPr/>
                <p:nvPr/>
              </p:nvPicPr>
              <p:blipFill>
                <a:blip r:embed="rId110"/>
                <a:stretch>
                  <a:fillRect/>
                </a:stretch>
              </p:blipFill>
              <p:spPr>
                <a:xfrm>
                  <a:off x="1650207" y="6354982"/>
                  <a:ext cx="25632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86" name="Freihand 85">
                  <a:extLst>
                    <a:ext uri="{FF2B5EF4-FFF2-40B4-BE49-F238E27FC236}">
                      <a16:creationId xmlns:a16="http://schemas.microsoft.com/office/drawing/2014/main" id="{8FD19DD1-7EC9-A18B-ED65-3DA8E75E524E}"/>
                    </a:ext>
                  </a:extLst>
                </p14:cNvPr>
                <p14:cNvContentPartPr/>
                <p14:nvPr/>
              </p14:nvContentPartPr>
              <p14:xfrm>
                <a:off x="1955847" y="6492862"/>
                <a:ext cx="18000" cy="28800"/>
              </p14:xfrm>
            </p:contentPart>
          </mc:Choice>
          <mc:Fallback>
            <p:pic>
              <p:nvPicPr>
                <p:cNvPr id="86" name="Freihand 85">
                  <a:extLst>
                    <a:ext uri="{FF2B5EF4-FFF2-40B4-BE49-F238E27FC236}">
                      <a16:creationId xmlns:a16="http://schemas.microsoft.com/office/drawing/2014/main" id="{8FD19DD1-7EC9-A18B-ED65-3DA8E75E524E}"/>
                    </a:ext>
                  </a:extLst>
                </p:cNvPr>
                <p:cNvPicPr/>
                <p:nvPr/>
              </p:nvPicPr>
              <p:blipFill>
                <a:blip r:embed="rId112"/>
                <a:stretch>
                  <a:fillRect/>
                </a:stretch>
              </p:blipFill>
              <p:spPr>
                <a:xfrm>
                  <a:off x="1951527" y="6488542"/>
                  <a:ext cx="266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87" name="Freihand 86">
                  <a:extLst>
                    <a:ext uri="{FF2B5EF4-FFF2-40B4-BE49-F238E27FC236}">
                      <a16:creationId xmlns:a16="http://schemas.microsoft.com/office/drawing/2014/main" id="{D0C54190-F39C-CF21-3A39-890E5F72B03F}"/>
                    </a:ext>
                  </a:extLst>
                </p14:cNvPr>
                <p14:cNvContentPartPr/>
                <p14:nvPr/>
              </p14:nvContentPartPr>
              <p14:xfrm>
                <a:off x="2212527" y="6313582"/>
                <a:ext cx="160920" cy="280440"/>
              </p14:xfrm>
            </p:contentPart>
          </mc:Choice>
          <mc:Fallback>
            <p:pic>
              <p:nvPicPr>
                <p:cNvPr id="87" name="Freihand 86">
                  <a:extLst>
                    <a:ext uri="{FF2B5EF4-FFF2-40B4-BE49-F238E27FC236}">
                      <a16:creationId xmlns:a16="http://schemas.microsoft.com/office/drawing/2014/main" id="{D0C54190-F39C-CF21-3A39-890E5F72B03F}"/>
                    </a:ext>
                  </a:extLst>
                </p:cNvPr>
                <p:cNvPicPr/>
                <p:nvPr/>
              </p:nvPicPr>
              <p:blipFill>
                <a:blip r:embed="rId114"/>
                <a:stretch>
                  <a:fillRect/>
                </a:stretch>
              </p:blipFill>
              <p:spPr>
                <a:xfrm>
                  <a:off x="2208207" y="6309262"/>
                  <a:ext cx="16956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88" name="Freihand 87">
                  <a:extLst>
                    <a:ext uri="{FF2B5EF4-FFF2-40B4-BE49-F238E27FC236}">
                      <a16:creationId xmlns:a16="http://schemas.microsoft.com/office/drawing/2014/main" id="{F203EE3F-977D-63E8-A80E-A22B86D4BC8B}"/>
                    </a:ext>
                  </a:extLst>
                </p14:cNvPr>
                <p14:cNvContentPartPr/>
                <p14:nvPr/>
              </p14:nvContentPartPr>
              <p14:xfrm>
                <a:off x="2422767" y="6434542"/>
                <a:ext cx="188640" cy="105840"/>
              </p14:xfrm>
            </p:contentPart>
          </mc:Choice>
          <mc:Fallback>
            <p:pic>
              <p:nvPicPr>
                <p:cNvPr id="88" name="Freihand 87">
                  <a:extLst>
                    <a:ext uri="{FF2B5EF4-FFF2-40B4-BE49-F238E27FC236}">
                      <a16:creationId xmlns:a16="http://schemas.microsoft.com/office/drawing/2014/main" id="{F203EE3F-977D-63E8-A80E-A22B86D4BC8B}"/>
                    </a:ext>
                  </a:extLst>
                </p:cNvPr>
                <p:cNvPicPr/>
                <p:nvPr/>
              </p:nvPicPr>
              <p:blipFill>
                <a:blip r:embed="rId116"/>
                <a:stretch>
                  <a:fillRect/>
                </a:stretch>
              </p:blipFill>
              <p:spPr>
                <a:xfrm>
                  <a:off x="2418447" y="6430222"/>
                  <a:ext cx="1972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9" name="Freihand 88">
                  <a:extLst>
                    <a:ext uri="{FF2B5EF4-FFF2-40B4-BE49-F238E27FC236}">
                      <a16:creationId xmlns:a16="http://schemas.microsoft.com/office/drawing/2014/main" id="{0A89D83A-B434-8E50-0D2A-E00C82904E55}"/>
                    </a:ext>
                  </a:extLst>
                </p14:cNvPr>
                <p14:cNvContentPartPr/>
                <p14:nvPr/>
              </p14:nvContentPartPr>
              <p14:xfrm>
                <a:off x="2683407" y="6294502"/>
                <a:ext cx="275040" cy="198720"/>
              </p14:xfrm>
            </p:contentPart>
          </mc:Choice>
          <mc:Fallback>
            <p:pic>
              <p:nvPicPr>
                <p:cNvPr id="89" name="Freihand 88">
                  <a:extLst>
                    <a:ext uri="{FF2B5EF4-FFF2-40B4-BE49-F238E27FC236}">
                      <a16:creationId xmlns:a16="http://schemas.microsoft.com/office/drawing/2014/main" id="{0A89D83A-B434-8E50-0D2A-E00C82904E55}"/>
                    </a:ext>
                  </a:extLst>
                </p:cNvPr>
                <p:cNvPicPr/>
                <p:nvPr/>
              </p:nvPicPr>
              <p:blipFill>
                <a:blip r:embed="rId118"/>
                <a:stretch>
                  <a:fillRect/>
                </a:stretch>
              </p:blipFill>
              <p:spPr>
                <a:xfrm>
                  <a:off x="2679087" y="6290182"/>
                  <a:ext cx="2836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90" name="Freihand 89">
                  <a:extLst>
                    <a:ext uri="{FF2B5EF4-FFF2-40B4-BE49-F238E27FC236}">
                      <a16:creationId xmlns:a16="http://schemas.microsoft.com/office/drawing/2014/main" id="{0CC6D2DE-B8DC-6A15-6657-F61A99891BF0}"/>
                    </a:ext>
                  </a:extLst>
                </p14:cNvPr>
                <p14:cNvContentPartPr/>
                <p14:nvPr/>
              </p14:nvContentPartPr>
              <p14:xfrm>
                <a:off x="3089487" y="6262462"/>
                <a:ext cx="135000" cy="215640"/>
              </p14:xfrm>
            </p:contentPart>
          </mc:Choice>
          <mc:Fallback>
            <p:pic>
              <p:nvPicPr>
                <p:cNvPr id="90" name="Freihand 89">
                  <a:extLst>
                    <a:ext uri="{FF2B5EF4-FFF2-40B4-BE49-F238E27FC236}">
                      <a16:creationId xmlns:a16="http://schemas.microsoft.com/office/drawing/2014/main" id="{0CC6D2DE-B8DC-6A15-6657-F61A99891BF0}"/>
                    </a:ext>
                  </a:extLst>
                </p:cNvPr>
                <p:cNvPicPr/>
                <p:nvPr/>
              </p:nvPicPr>
              <p:blipFill>
                <a:blip r:embed="rId120"/>
                <a:stretch>
                  <a:fillRect/>
                </a:stretch>
              </p:blipFill>
              <p:spPr>
                <a:xfrm>
                  <a:off x="3085167" y="6258142"/>
                  <a:ext cx="14364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91" name="Freihand 90">
                  <a:extLst>
                    <a:ext uri="{FF2B5EF4-FFF2-40B4-BE49-F238E27FC236}">
                      <a16:creationId xmlns:a16="http://schemas.microsoft.com/office/drawing/2014/main" id="{F96BDC43-9CAA-B28F-689A-DC33FA441A86}"/>
                    </a:ext>
                  </a:extLst>
                </p14:cNvPr>
                <p14:cNvContentPartPr/>
                <p14:nvPr/>
              </p14:nvContentPartPr>
              <p14:xfrm>
                <a:off x="3244287" y="6248782"/>
                <a:ext cx="133560" cy="214920"/>
              </p14:xfrm>
            </p:contentPart>
          </mc:Choice>
          <mc:Fallback>
            <p:pic>
              <p:nvPicPr>
                <p:cNvPr id="91" name="Freihand 90">
                  <a:extLst>
                    <a:ext uri="{FF2B5EF4-FFF2-40B4-BE49-F238E27FC236}">
                      <a16:creationId xmlns:a16="http://schemas.microsoft.com/office/drawing/2014/main" id="{F96BDC43-9CAA-B28F-689A-DC33FA441A86}"/>
                    </a:ext>
                  </a:extLst>
                </p:cNvPr>
                <p:cNvPicPr/>
                <p:nvPr/>
              </p:nvPicPr>
              <p:blipFill>
                <a:blip r:embed="rId122"/>
                <a:stretch>
                  <a:fillRect/>
                </a:stretch>
              </p:blipFill>
              <p:spPr>
                <a:xfrm>
                  <a:off x="3239967" y="6244462"/>
                  <a:ext cx="14220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92" name="Freihand 91">
                  <a:extLst>
                    <a:ext uri="{FF2B5EF4-FFF2-40B4-BE49-F238E27FC236}">
                      <a16:creationId xmlns:a16="http://schemas.microsoft.com/office/drawing/2014/main" id="{5AD1F314-1902-A53D-7A41-EA314DC076BA}"/>
                    </a:ext>
                  </a:extLst>
                </p14:cNvPr>
                <p14:cNvContentPartPr/>
                <p14:nvPr/>
              </p14:nvContentPartPr>
              <p14:xfrm>
                <a:off x="3353007" y="6263902"/>
                <a:ext cx="18360" cy="37080"/>
              </p14:xfrm>
            </p:contentPart>
          </mc:Choice>
          <mc:Fallback>
            <p:pic>
              <p:nvPicPr>
                <p:cNvPr id="92" name="Freihand 91">
                  <a:extLst>
                    <a:ext uri="{FF2B5EF4-FFF2-40B4-BE49-F238E27FC236}">
                      <a16:creationId xmlns:a16="http://schemas.microsoft.com/office/drawing/2014/main" id="{5AD1F314-1902-A53D-7A41-EA314DC076BA}"/>
                    </a:ext>
                  </a:extLst>
                </p:cNvPr>
                <p:cNvPicPr/>
                <p:nvPr/>
              </p:nvPicPr>
              <p:blipFill>
                <a:blip r:embed="rId124"/>
                <a:stretch>
                  <a:fillRect/>
                </a:stretch>
              </p:blipFill>
              <p:spPr>
                <a:xfrm>
                  <a:off x="3348687" y="6259582"/>
                  <a:ext cx="270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93" name="Freihand 92">
                  <a:extLst>
                    <a:ext uri="{FF2B5EF4-FFF2-40B4-BE49-F238E27FC236}">
                      <a16:creationId xmlns:a16="http://schemas.microsoft.com/office/drawing/2014/main" id="{60EDC761-B43F-CF33-51BF-8A5DB3E80848}"/>
                    </a:ext>
                  </a:extLst>
                </p14:cNvPr>
                <p14:cNvContentPartPr/>
                <p14:nvPr/>
              </p14:nvContentPartPr>
              <p14:xfrm>
                <a:off x="3411687" y="6338782"/>
                <a:ext cx="305640" cy="110880"/>
              </p14:xfrm>
            </p:contentPart>
          </mc:Choice>
          <mc:Fallback>
            <p:pic>
              <p:nvPicPr>
                <p:cNvPr id="93" name="Freihand 92">
                  <a:extLst>
                    <a:ext uri="{FF2B5EF4-FFF2-40B4-BE49-F238E27FC236}">
                      <a16:creationId xmlns:a16="http://schemas.microsoft.com/office/drawing/2014/main" id="{60EDC761-B43F-CF33-51BF-8A5DB3E80848}"/>
                    </a:ext>
                  </a:extLst>
                </p:cNvPr>
                <p:cNvPicPr/>
                <p:nvPr/>
              </p:nvPicPr>
              <p:blipFill>
                <a:blip r:embed="rId126"/>
                <a:stretch>
                  <a:fillRect/>
                </a:stretch>
              </p:blipFill>
              <p:spPr>
                <a:xfrm>
                  <a:off x="3407367" y="6334462"/>
                  <a:ext cx="3142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94" name="Freihand 93">
                  <a:extLst>
                    <a:ext uri="{FF2B5EF4-FFF2-40B4-BE49-F238E27FC236}">
                      <a16:creationId xmlns:a16="http://schemas.microsoft.com/office/drawing/2014/main" id="{213FCA83-F246-D9FD-9266-4AA3C3B4BCE3}"/>
                    </a:ext>
                  </a:extLst>
                </p14:cNvPr>
                <p14:cNvContentPartPr/>
                <p14:nvPr/>
              </p14:nvContentPartPr>
              <p14:xfrm>
                <a:off x="3791847" y="6330862"/>
                <a:ext cx="140040" cy="146880"/>
              </p14:xfrm>
            </p:contentPart>
          </mc:Choice>
          <mc:Fallback>
            <p:pic>
              <p:nvPicPr>
                <p:cNvPr id="94" name="Freihand 93">
                  <a:extLst>
                    <a:ext uri="{FF2B5EF4-FFF2-40B4-BE49-F238E27FC236}">
                      <a16:creationId xmlns:a16="http://schemas.microsoft.com/office/drawing/2014/main" id="{213FCA83-F246-D9FD-9266-4AA3C3B4BCE3}"/>
                    </a:ext>
                  </a:extLst>
                </p:cNvPr>
                <p:cNvPicPr/>
                <p:nvPr/>
              </p:nvPicPr>
              <p:blipFill>
                <a:blip r:embed="rId128"/>
                <a:stretch>
                  <a:fillRect/>
                </a:stretch>
              </p:blipFill>
              <p:spPr>
                <a:xfrm>
                  <a:off x="3787527" y="6326542"/>
                  <a:ext cx="1486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95" name="Freihand 94">
                  <a:extLst>
                    <a:ext uri="{FF2B5EF4-FFF2-40B4-BE49-F238E27FC236}">
                      <a16:creationId xmlns:a16="http://schemas.microsoft.com/office/drawing/2014/main" id="{FADD9685-BD0F-9640-FCBA-D4A30C8B9361}"/>
                    </a:ext>
                  </a:extLst>
                </p14:cNvPr>
                <p14:cNvContentPartPr/>
                <p14:nvPr/>
              </p14:nvContentPartPr>
              <p14:xfrm>
                <a:off x="3970407" y="6192982"/>
                <a:ext cx="448560" cy="221400"/>
              </p14:xfrm>
            </p:contentPart>
          </mc:Choice>
          <mc:Fallback>
            <p:pic>
              <p:nvPicPr>
                <p:cNvPr id="95" name="Freihand 94">
                  <a:extLst>
                    <a:ext uri="{FF2B5EF4-FFF2-40B4-BE49-F238E27FC236}">
                      <a16:creationId xmlns:a16="http://schemas.microsoft.com/office/drawing/2014/main" id="{FADD9685-BD0F-9640-FCBA-D4A30C8B9361}"/>
                    </a:ext>
                  </a:extLst>
                </p:cNvPr>
                <p:cNvPicPr/>
                <p:nvPr/>
              </p:nvPicPr>
              <p:blipFill>
                <a:blip r:embed="rId130"/>
                <a:stretch>
                  <a:fillRect/>
                </a:stretch>
              </p:blipFill>
              <p:spPr>
                <a:xfrm>
                  <a:off x="3966087" y="6188662"/>
                  <a:ext cx="45720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96" name="Freihand 95">
                  <a:extLst>
                    <a:ext uri="{FF2B5EF4-FFF2-40B4-BE49-F238E27FC236}">
                      <a16:creationId xmlns:a16="http://schemas.microsoft.com/office/drawing/2014/main" id="{1EF11BDC-7F5A-98A2-09BD-096101B4670C}"/>
                    </a:ext>
                  </a:extLst>
                </p14:cNvPr>
                <p14:cNvContentPartPr/>
                <p14:nvPr/>
              </p14:nvContentPartPr>
              <p14:xfrm>
                <a:off x="4441287" y="6272182"/>
                <a:ext cx="190080" cy="181800"/>
              </p14:xfrm>
            </p:contentPart>
          </mc:Choice>
          <mc:Fallback>
            <p:pic>
              <p:nvPicPr>
                <p:cNvPr id="96" name="Freihand 95">
                  <a:extLst>
                    <a:ext uri="{FF2B5EF4-FFF2-40B4-BE49-F238E27FC236}">
                      <a16:creationId xmlns:a16="http://schemas.microsoft.com/office/drawing/2014/main" id="{1EF11BDC-7F5A-98A2-09BD-096101B4670C}"/>
                    </a:ext>
                  </a:extLst>
                </p:cNvPr>
                <p:cNvPicPr/>
                <p:nvPr/>
              </p:nvPicPr>
              <p:blipFill>
                <a:blip r:embed="rId132"/>
                <a:stretch>
                  <a:fillRect/>
                </a:stretch>
              </p:blipFill>
              <p:spPr>
                <a:xfrm>
                  <a:off x="4436967" y="6267862"/>
                  <a:ext cx="1987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7" name="Freihand 96">
                  <a:extLst>
                    <a:ext uri="{FF2B5EF4-FFF2-40B4-BE49-F238E27FC236}">
                      <a16:creationId xmlns:a16="http://schemas.microsoft.com/office/drawing/2014/main" id="{45CBF124-7438-7EEA-4466-B877788C6B88}"/>
                    </a:ext>
                  </a:extLst>
                </p14:cNvPr>
                <p14:cNvContentPartPr/>
                <p14:nvPr/>
              </p14:nvContentPartPr>
              <p14:xfrm>
                <a:off x="4465047" y="6302062"/>
                <a:ext cx="195480" cy="133560"/>
              </p14:xfrm>
            </p:contentPart>
          </mc:Choice>
          <mc:Fallback>
            <p:pic>
              <p:nvPicPr>
                <p:cNvPr id="97" name="Freihand 96">
                  <a:extLst>
                    <a:ext uri="{FF2B5EF4-FFF2-40B4-BE49-F238E27FC236}">
                      <a16:creationId xmlns:a16="http://schemas.microsoft.com/office/drawing/2014/main" id="{45CBF124-7438-7EEA-4466-B877788C6B88}"/>
                    </a:ext>
                  </a:extLst>
                </p:cNvPr>
                <p:cNvPicPr/>
                <p:nvPr/>
              </p:nvPicPr>
              <p:blipFill>
                <a:blip r:embed="rId134"/>
                <a:stretch>
                  <a:fillRect/>
                </a:stretch>
              </p:blipFill>
              <p:spPr>
                <a:xfrm>
                  <a:off x="4460727" y="6297742"/>
                  <a:ext cx="2041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8" name="Freihand 97">
                  <a:extLst>
                    <a:ext uri="{FF2B5EF4-FFF2-40B4-BE49-F238E27FC236}">
                      <a16:creationId xmlns:a16="http://schemas.microsoft.com/office/drawing/2014/main" id="{9F9FEA0F-4457-D602-945B-1433E4F46FB7}"/>
                    </a:ext>
                  </a:extLst>
                </p14:cNvPr>
                <p14:cNvContentPartPr/>
                <p14:nvPr/>
              </p14:nvContentPartPr>
              <p14:xfrm>
                <a:off x="4607247" y="6211342"/>
                <a:ext cx="30960" cy="26280"/>
              </p14:xfrm>
            </p:contentPart>
          </mc:Choice>
          <mc:Fallback>
            <p:pic>
              <p:nvPicPr>
                <p:cNvPr id="98" name="Freihand 97">
                  <a:extLst>
                    <a:ext uri="{FF2B5EF4-FFF2-40B4-BE49-F238E27FC236}">
                      <a16:creationId xmlns:a16="http://schemas.microsoft.com/office/drawing/2014/main" id="{9F9FEA0F-4457-D602-945B-1433E4F46FB7}"/>
                    </a:ext>
                  </a:extLst>
                </p:cNvPr>
                <p:cNvPicPr/>
                <p:nvPr/>
              </p:nvPicPr>
              <p:blipFill>
                <a:blip r:embed="rId136"/>
                <a:stretch>
                  <a:fillRect/>
                </a:stretch>
              </p:blipFill>
              <p:spPr>
                <a:xfrm>
                  <a:off x="4602927" y="6207022"/>
                  <a:ext cx="396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9" name="Freihand 98">
                  <a:extLst>
                    <a:ext uri="{FF2B5EF4-FFF2-40B4-BE49-F238E27FC236}">
                      <a16:creationId xmlns:a16="http://schemas.microsoft.com/office/drawing/2014/main" id="{D133F9D8-FFB0-3353-B418-7B85E6B682F6}"/>
                    </a:ext>
                  </a:extLst>
                </p14:cNvPr>
                <p14:cNvContentPartPr/>
                <p14:nvPr/>
              </p14:nvContentPartPr>
              <p14:xfrm>
                <a:off x="4741887" y="6209902"/>
                <a:ext cx="226800" cy="207360"/>
              </p14:xfrm>
            </p:contentPart>
          </mc:Choice>
          <mc:Fallback>
            <p:pic>
              <p:nvPicPr>
                <p:cNvPr id="99" name="Freihand 98">
                  <a:extLst>
                    <a:ext uri="{FF2B5EF4-FFF2-40B4-BE49-F238E27FC236}">
                      <a16:creationId xmlns:a16="http://schemas.microsoft.com/office/drawing/2014/main" id="{D133F9D8-FFB0-3353-B418-7B85E6B682F6}"/>
                    </a:ext>
                  </a:extLst>
                </p:cNvPr>
                <p:cNvPicPr/>
                <p:nvPr/>
              </p:nvPicPr>
              <p:blipFill>
                <a:blip r:embed="rId138"/>
                <a:stretch>
                  <a:fillRect/>
                </a:stretch>
              </p:blipFill>
              <p:spPr>
                <a:xfrm>
                  <a:off x="4737567" y="6205582"/>
                  <a:ext cx="235440" cy="216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9">
            <p14:nvContentPartPr>
              <p14:cNvPr id="104" name="Freihand 103">
                <a:extLst>
                  <a:ext uri="{FF2B5EF4-FFF2-40B4-BE49-F238E27FC236}">
                    <a16:creationId xmlns:a16="http://schemas.microsoft.com/office/drawing/2014/main" id="{9C36ABC4-9F20-FFB9-4AF4-1F7F125338FA}"/>
                  </a:ext>
                </a:extLst>
              </p14:cNvPr>
              <p14:cNvContentPartPr/>
              <p14:nvPr/>
            </p14:nvContentPartPr>
            <p14:xfrm>
              <a:off x="7108527" y="986662"/>
              <a:ext cx="654840" cy="49320"/>
            </p14:xfrm>
          </p:contentPart>
        </mc:Choice>
        <mc:Fallback>
          <p:pic>
            <p:nvPicPr>
              <p:cNvPr id="104" name="Freihand 103">
                <a:extLst>
                  <a:ext uri="{FF2B5EF4-FFF2-40B4-BE49-F238E27FC236}">
                    <a16:creationId xmlns:a16="http://schemas.microsoft.com/office/drawing/2014/main" id="{9C36ABC4-9F20-FFB9-4AF4-1F7F125338FA}"/>
                  </a:ext>
                </a:extLst>
              </p:cNvPr>
              <p:cNvPicPr/>
              <p:nvPr/>
            </p:nvPicPr>
            <p:blipFill>
              <a:blip r:embed="rId140"/>
              <a:stretch>
                <a:fillRect/>
              </a:stretch>
            </p:blipFill>
            <p:spPr>
              <a:xfrm>
                <a:off x="7104207" y="982342"/>
                <a:ext cx="6634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05" name="Freihand 104">
                <a:extLst>
                  <a:ext uri="{FF2B5EF4-FFF2-40B4-BE49-F238E27FC236}">
                    <a16:creationId xmlns:a16="http://schemas.microsoft.com/office/drawing/2014/main" id="{FB7B8CF1-CBE9-1487-F82A-4664F4882DED}"/>
                  </a:ext>
                </a:extLst>
              </p14:cNvPr>
              <p14:cNvContentPartPr/>
              <p14:nvPr/>
            </p14:nvContentPartPr>
            <p14:xfrm>
              <a:off x="5153367" y="3609262"/>
              <a:ext cx="903600" cy="628920"/>
            </p14:xfrm>
          </p:contentPart>
        </mc:Choice>
        <mc:Fallback>
          <p:pic>
            <p:nvPicPr>
              <p:cNvPr id="105" name="Freihand 104">
                <a:extLst>
                  <a:ext uri="{FF2B5EF4-FFF2-40B4-BE49-F238E27FC236}">
                    <a16:creationId xmlns:a16="http://schemas.microsoft.com/office/drawing/2014/main" id="{FB7B8CF1-CBE9-1487-F82A-4664F4882DED}"/>
                  </a:ext>
                </a:extLst>
              </p:cNvPr>
              <p:cNvPicPr/>
              <p:nvPr/>
            </p:nvPicPr>
            <p:blipFill>
              <a:blip r:embed="rId142"/>
              <a:stretch>
                <a:fillRect/>
              </a:stretch>
            </p:blipFill>
            <p:spPr>
              <a:xfrm>
                <a:off x="5149047" y="3604942"/>
                <a:ext cx="912240" cy="637560"/>
              </a:xfrm>
              <a:prstGeom prst="rect">
                <a:avLst/>
              </a:prstGeom>
            </p:spPr>
          </p:pic>
        </mc:Fallback>
      </mc:AlternateContent>
      <p:grpSp>
        <p:nvGrpSpPr>
          <p:cNvPr id="183" name="Gruppieren 182">
            <a:extLst>
              <a:ext uri="{FF2B5EF4-FFF2-40B4-BE49-F238E27FC236}">
                <a16:creationId xmlns:a16="http://schemas.microsoft.com/office/drawing/2014/main" id="{DAEE5374-F474-5F83-7283-A7FFDEB14440}"/>
              </a:ext>
            </a:extLst>
          </p:cNvPr>
          <p:cNvGrpSpPr/>
          <p:nvPr/>
        </p:nvGrpSpPr>
        <p:grpSpPr>
          <a:xfrm>
            <a:off x="5637207" y="1190422"/>
            <a:ext cx="6033600" cy="2458800"/>
            <a:chOff x="5637207" y="1190422"/>
            <a:chExt cx="6033600" cy="2458800"/>
          </a:xfrm>
        </p:grpSpPr>
        <mc:AlternateContent xmlns:mc="http://schemas.openxmlformats.org/markup-compatibility/2006">
          <mc:Choice xmlns:p14="http://schemas.microsoft.com/office/powerpoint/2010/main" Requires="p14">
            <p:contentPart p14:bwMode="auto" r:id="rId143">
              <p14:nvContentPartPr>
                <p14:cNvPr id="101" name="Freihand 100">
                  <a:extLst>
                    <a:ext uri="{FF2B5EF4-FFF2-40B4-BE49-F238E27FC236}">
                      <a16:creationId xmlns:a16="http://schemas.microsoft.com/office/drawing/2014/main" id="{ADB9D871-E3F4-7746-D295-A1108665F4F7}"/>
                    </a:ext>
                  </a:extLst>
                </p14:cNvPr>
                <p14:cNvContentPartPr/>
                <p14:nvPr/>
              </p14:nvContentPartPr>
              <p14:xfrm>
                <a:off x="5721447" y="1425502"/>
                <a:ext cx="447840" cy="239760"/>
              </p14:xfrm>
            </p:contentPart>
          </mc:Choice>
          <mc:Fallback>
            <p:pic>
              <p:nvPicPr>
                <p:cNvPr id="101" name="Freihand 100">
                  <a:extLst>
                    <a:ext uri="{FF2B5EF4-FFF2-40B4-BE49-F238E27FC236}">
                      <a16:creationId xmlns:a16="http://schemas.microsoft.com/office/drawing/2014/main" id="{ADB9D871-E3F4-7746-D295-A1108665F4F7}"/>
                    </a:ext>
                  </a:extLst>
                </p:cNvPr>
                <p:cNvPicPr/>
                <p:nvPr/>
              </p:nvPicPr>
              <p:blipFill>
                <a:blip r:embed="rId144"/>
                <a:stretch>
                  <a:fillRect/>
                </a:stretch>
              </p:blipFill>
              <p:spPr>
                <a:xfrm>
                  <a:off x="5717127" y="1421182"/>
                  <a:ext cx="45648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02" name="Freihand 101">
                  <a:extLst>
                    <a:ext uri="{FF2B5EF4-FFF2-40B4-BE49-F238E27FC236}">
                      <a16:creationId xmlns:a16="http://schemas.microsoft.com/office/drawing/2014/main" id="{83F72894-FDA1-32BA-2210-85AC48B7C2E3}"/>
                    </a:ext>
                  </a:extLst>
                </p14:cNvPr>
                <p14:cNvContentPartPr/>
                <p14:nvPr/>
              </p14:nvContentPartPr>
              <p14:xfrm>
                <a:off x="5637207" y="1358902"/>
                <a:ext cx="177840" cy="222840"/>
              </p14:xfrm>
            </p:contentPart>
          </mc:Choice>
          <mc:Fallback>
            <p:pic>
              <p:nvPicPr>
                <p:cNvPr id="102" name="Freihand 101">
                  <a:extLst>
                    <a:ext uri="{FF2B5EF4-FFF2-40B4-BE49-F238E27FC236}">
                      <a16:creationId xmlns:a16="http://schemas.microsoft.com/office/drawing/2014/main" id="{83F72894-FDA1-32BA-2210-85AC48B7C2E3}"/>
                    </a:ext>
                  </a:extLst>
                </p:cNvPr>
                <p:cNvPicPr/>
                <p:nvPr/>
              </p:nvPicPr>
              <p:blipFill>
                <a:blip r:embed="rId146"/>
                <a:stretch>
                  <a:fillRect/>
                </a:stretch>
              </p:blipFill>
              <p:spPr>
                <a:xfrm>
                  <a:off x="5632887" y="1354582"/>
                  <a:ext cx="18648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06" name="Freihand 105">
                  <a:extLst>
                    <a:ext uri="{FF2B5EF4-FFF2-40B4-BE49-F238E27FC236}">
                      <a16:creationId xmlns:a16="http://schemas.microsoft.com/office/drawing/2014/main" id="{03EFA4EE-9B0E-35D1-8EBF-EAC4692016BB}"/>
                    </a:ext>
                  </a:extLst>
                </p14:cNvPr>
                <p14:cNvContentPartPr/>
                <p14:nvPr/>
              </p14:nvContentPartPr>
              <p14:xfrm>
                <a:off x="5983887" y="1941742"/>
                <a:ext cx="1720080" cy="1601280"/>
              </p14:xfrm>
            </p:contentPart>
          </mc:Choice>
          <mc:Fallback>
            <p:pic>
              <p:nvPicPr>
                <p:cNvPr id="106" name="Freihand 105">
                  <a:extLst>
                    <a:ext uri="{FF2B5EF4-FFF2-40B4-BE49-F238E27FC236}">
                      <a16:creationId xmlns:a16="http://schemas.microsoft.com/office/drawing/2014/main" id="{03EFA4EE-9B0E-35D1-8EBF-EAC4692016BB}"/>
                    </a:ext>
                  </a:extLst>
                </p:cNvPr>
                <p:cNvPicPr/>
                <p:nvPr/>
              </p:nvPicPr>
              <p:blipFill>
                <a:blip r:embed="rId148"/>
                <a:stretch>
                  <a:fillRect/>
                </a:stretch>
              </p:blipFill>
              <p:spPr>
                <a:xfrm>
                  <a:off x="5979567" y="1937422"/>
                  <a:ext cx="1728720" cy="16099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07" name="Freihand 106">
                  <a:extLst>
                    <a:ext uri="{FF2B5EF4-FFF2-40B4-BE49-F238E27FC236}">
                      <a16:creationId xmlns:a16="http://schemas.microsoft.com/office/drawing/2014/main" id="{713D33A1-AE70-3656-0441-3DCF87EF3C5D}"/>
                    </a:ext>
                  </a:extLst>
                </p14:cNvPr>
                <p14:cNvContentPartPr/>
                <p14:nvPr/>
              </p14:nvContentPartPr>
              <p14:xfrm>
                <a:off x="5935647" y="3354742"/>
                <a:ext cx="336600" cy="212400"/>
              </p14:xfrm>
            </p:contentPart>
          </mc:Choice>
          <mc:Fallback>
            <p:pic>
              <p:nvPicPr>
                <p:cNvPr id="107" name="Freihand 106">
                  <a:extLst>
                    <a:ext uri="{FF2B5EF4-FFF2-40B4-BE49-F238E27FC236}">
                      <a16:creationId xmlns:a16="http://schemas.microsoft.com/office/drawing/2014/main" id="{713D33A1-AE70-3656-0441-3DCF87EF3C5D}"/>
                    </a:ext>
                  </a:extLst>
                </p:cNvPr>
                <p:cNvPicPr/>
                <p:nvPr/>
              </p:nvPicPr>
              <p:blipFill>
                <a:blip r:embed="rId150"/>
                <a:stretch>
                  <a:fillRect/>
                </a:stretch>
              </p:blipFill>
              <p:spPr>
                <a:xfrm>
                  <a:off x="5931327" y="3350422"/>
                  <a:ext cx="3452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08" name="Freihand 107">
                  <a:extLst>
                    <a:ext uri="{FF2B5EF4-FFF2-40B4-BE49-F238E27FC236}">
                      <a16:creationId xmlns:a16="http://schemas.microsoft.com/office/drawing/2014/main" id="{781CC8FB-7EF9-B737-2868-619AB6EA2562}"/>
                    </a:ext>
                  </a:extLst>
                </p14:cNvPr>
                <p14:cNvContentPartPr/>
                <p14:nvPr/>
              </p14:nvContentPartPr>
              <p14:xfrm>
                <a:off x="7945527" y="1601182"/>
                <a:ext cx="220680" cy="119880"/>
              </p14:xfrm>
            </p:contentPart>
          </mc:Choice>
          <mc:Fallback>
            <p:pic>
              <p:nvPicPr>
                <p:cNvPr id="108" name="Freihand 107">
                  <a:extLst>
                    <a:ext uri="{FF2B5EF4-FFF2-40B4-BE49-F238E27FC236}">
                      <a16:creationId xmlns:a16="http://schemas.microsoft.com/office/drawing/2014/main" id="{781CC8FB-7EF9-B737-2868-619AB6EA2562}"/>
                    </a:ext>
                  </a:extLst>
                </p:cNvPr>
                <p:cNvPicPr/>
                <p:nvPr/>
              </p:nvPicPr>
              <p:blipFill>
                <a:blip r:embed="rId152"/>
                <a:stretch>
                  <a:fillRect/>
                </a:stretch>
              </p:blipFill>
              <p:spPr>
                <a:xfrm>
                  <a:off x="7941207" y="1596862"/>
                  <a:ext cx="2293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9" name="Freihand 108">
                  <a:extLst>
                    <a:ext uri="{FF2B5EF4-FFF2-40B4-BE49-F238E27FC236}">
                      <a16:creationId xmlns:a16="http://schemas.microsoft.com/office/drawing/2014/main" id="{4FBF6FD0-F02C-D419-7243-284C49689F88}"/>
                    </a:ext>
                  </a:extLst>
                </p14:cNvPr>
                <p14:cNvContentPartPr/>
                <p14:nvPr/>
              </p14:nvContentPartPr>
              <p14:xfrm>
                <a:off x="8121207" y="1517662"/>
                <a:ext cx="7200" cy="3600"/>
              </p14:xfrm>
            </p:contentPart>
          </mc:Choice>
          <mc:Fallback>
            <p:pic>
              <p:nvPicPr>
                <p:cNvPr id="109" name="Freihand 108">
                  <a:extLst>
                    <a:ext uri="{FF2B5EF4-FFF2-40B4-BE49-F238E27FC236}">
                      <a16:creationId xmlns:a16="http://schemas.microsoft.com/office/drawing/2014/main" id="{4FBF6FD0-F02C-D419-7243-284C49689F88}"/>
                    </a:ext>
                  </a:extLst>
                </p:cNvPr>
                <p:cNvPicPr/>
                <p:nvPr/>
              </p:nvPicPr>
              <p:blipFill>
                <a:blip r:embed="rId154"/>
                <a:stretch>
                  <a:fillRect/>
                </a:stretch>
              </p:blipFill>
              <p:spPr>
                <a:xfrm>
                  <a:off x="8116887" y="1513342"/>
                  <a:ext cx="1584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10" name="Freihand 109">
                  <a:extLst>
                    <a:ext uri="{FF2B5EF4-FFF2-40B4-BE49-F238E27FC236}">
                      <a16:creationId xmlns:a16="http://schemas.microsoft.com/office/drawing/2014/main" id="{EF599593-2938-3C0F-87DF-B7B57B9A53C9}"/>
                    </a:ext>
                  </a:extLst>
                </p14:cNvPr>
                <p14:cNvContentPartPr/>
                <p14:nvPr/>
              </p14:nvContentPartPr>
              <p14:xfrm>
                <a:off x="8345127" y="1460062"/>
                <a:ext cx="327600" cy="160920"/>
              </p14:xfrm>
            </p:contentPart>
          </mc:Choice>
          <mc:Fallback>
            <p:pic>
              <p:nvPicPr>
                <p:cNvPr id="110" name="Freihand 109">
                  <a:extLst>
                    <a:ext uri="{FF2B5EF4-FFF2-40B4-BE49-F238E27FC236}">
                      <a16:creationId xmlns:a16="http://schemas.microsoft.com/office/drawing/2014/main" id="{EF599593-2938-3C0F-87DF-B7B57B9A53C9}"/>
                    </a:ext>
                  </a:extLst>
                </p:cNvPr>
                <p:cNvPicPr/>
                <p:nvPr/>
              </p:nvPicPr>
              <p:blipFill>
                <a:blip r:embed="rId156"/>
                <a:stretch>
                  <a:fillRect/>
                </a:stretch>
              </p:blipFill>
              <p:spPr>
                <a:xfrm>
                  <a:off x="8340807" y="1455742"/>
                  <a:ext cx="3362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13" name="Freihand 112">
                  <a:extLst>
                    <a:ext uri="{FF2B5EF4-FFF2-40B4-BE49-F238E27FC236}">
                      <a16:creationId xmlns:a16="http://schemas.microsoft.com/office/drawing/2014/main" id="{715FE3D9-081D-95A3-02B2-24485187C1A5}"/>
                    </a:ext>
                  </a:extLst>
                </p14:cNvPr>
                <p14:cNvContentPartPr/>
                <p14:nvPr/>
              </p14:nvContentPartPr>
              <p14:xfrm>
                <a:off x="8822847" y="1357102"/>
                <a:ext cx="155520" cy="187200"/>
              </p14:xfrm>
            </p:contentPart>
          </mc:Choice>
          <mc:Fallback>
            <p:pic>
              <p:nvPicPr>
                <p:cNvPr id="113" name="Freihand 112">
                  <a:extLst>
                    <a:ext uri="{FF2B5EF4-FFF2-40B4-BE49-F238E27FC236}">
                      <a16:creationId xmlns:a16="http://schemas.microsoft.com/office/drawing/2014/main" id="{715FE3D9-081D-95A3-02B2-24485187C1A5}"/>
                    </a:ext>
                  </a:extLst>
                </p:cNvPr>
                <p:cNvPicPr/>
                <p:nvPr/>
              </p:nvPicPr>
              <p:blipFill>
                <a:blip r:embed="rId158"/>
                <a:stretch>
                  <a:fillRect/>
                </a:stretch>
              </p:blipFill>
              <p:spPr>
                <a:xfrm>
                  <a:off x="8818527" y="1352782"/>
                  <a:ext cx="1641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14" name="Freihand 113">
                  <a:extLst>
                    <a:ext uri="{FF2B5EF4-FFF2-40B4-BE49-F238E27FC236}">
                      <a16:creationId xmlns:a16="http://schemas.microsoft.com/office/drawing/2014/main" id="{67255A18-CF7E-CDBB-F3EF-AAA42712B888}"/>
                    </a:ext>
                  </a:extLst>
                </p14:cNvPr>
                <p14:cNvContentPartPr/>
                <p14:nvPr/>
              </p14:nvContentPartPr>
              <p14:xfrm>
                <a:off x="8882247" y="1539622"/>
                <a:ext cx="89280" cy="28800"/>
              </p14:xfrm>
            </p:contentPart>
          </mc:Choice>
          <mc:Fallback>
            <p:pic>
              <p:nvPicPr>
                <p:cNvPr id="114" name="Freihand 113">
                  <a:extLst>
                    <a:ext uri="{FF2B5EF4-FFF2-40B4-BE49-F238E27FC236}">
                      <a16:creationId xmlns:a16="http://schemas.microsoft.com/office/drawing/2014/main" id="{67255A18-CF7E-CDBB-F3EF-AAA42712B888}"/>
                    </a:ext>
                  </a:extLst>
                </p:cNvPr>
                <p:cNvPicPr/>
                <p:nvPr/>
              </p:nvPicPr>
              <p:blipFill>
                <a:blip r:embed="rId160"/>
                <a:stretch>
                  <a:fillRect/>
                </a:stretch>
              </p:blipFill>
              <p:spPr>
                <a:xfrm>
                  <a:off x="8877927" y="1535302"/>
                  <a:ext cx="979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5" name="Freihand 114">
                  <a:extLst>
                    <a:ext uri="{FF2B5EF4-FFF2-40B4-BE49-F238E27FC236}">
                      <a16:creationId xmlns:a16="http://schemas.microsoft.com/office/drawing/2014/main" id="{F8F301AE-F106-85B0-D7B2-ADE9D0DC8A03}"/>
                    </a:ext>
                  </a:extLst>
                </p14:cNvPr>
                <p14:cNvContentPartPr/>
                <p14:nvPr/>
              </p14:nvContentPartPr>
              <p14:xfrm>
                <a:off x="8972607" y="1421542"/>
                <a:ext cx="338040" cy="122400"/>
              </p14:xfrm>
            </p:contentPart>
          </mc:Choice>
          <mc:Fallback>
            <p:pic>
              <p:nvPicPr>
                <p:cNvPr id="115" name="Freihand 114">
                  <a:extLst>
                    <a:ext uri="{FF2B5EF4-FFF2-40B4-BE49-F238E27FC236}">
                      <a16:creationId xmlns:a16="http://schemas.microsoft.com/office/drawing/2014/main" id="{F8F301AE-F106-85B0-D7B2-ADE9D0DC8A03}"/>
                    </a:ext>
                  </a:extLst>
                </p:cNvPr>
                <p:cNvPicPr/>
                <p:nvPr/>
              </p:nvPicPr>
              <p:blipFill>
                <a:blip r:embed="rId162"/>
                <a:stretch>
                  <a:fillRect/>
                </a:stretch>
              </p:blipFill>
              <p:spPr>
                <a:xfrm>
                  <a:off x="8968287" y="1417222"/>
                  <a:ext cx="3466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7" name="Freihand 116">
                  <a:extLst>
                    <a:ext uri="{FF2B5EF4-FFF2-40B4-BE49-F238E27FC236}">
                      <a16:creationId xmlns:a16="http://schemas.microsoft.com/office/drawing/2014/main" id="{AEF8F3C8-CA1E-A476-8149-7AB1413BC536}"/>
                    </a:ext>
                  </a:extLst>
                </p14:cNvPr>
                <p14:cNvContentPartPr/>
                <p14:nvPr/>
              </p14:nvContentPartPr>
              <p14:xfrm>
                <a:off x="9367167" y="1394182"/>
                <a:ext cx="99000" cy="93240"/>
              </p14:xfrm>
            </p:contentPart>
          </mc:Choice>
          <mc:Fallback>
            <p:pic>
              <p:nvPicPr>
                <p:cNvPr id="117" name="Freihand 116">
                  <a:extLst>
                    <a:ext uri="{FF2B5EF4-FFF2-40B4-BE49-F238E27FC236}">
                      <a16:creationId xmlns:a16="http://schemas.microsoft.com/office/drawing/2014/main" id="{AEF8F3C8-CA1E-A476-8149-7AB1413BC536}"/>
                    </a:ext>
                  </a:extLst>
                </p:cNvPr>
                <p:cNvPicPr/>
                <p:nvPr/>
              </p:nvPicPr>
              <p:blipFill>
                <a:blip r:embed="rId164"/>
                <a:stretch>
                  <a:fillRect/>
                </a:stretch>
              </p:blipFill>
              <p:spPr>
                <a:xfrm>
                  <a:off x="9362847" y="1389862"/>
                  <a:ext cx="1076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8" name="Freihand 117">
                  <a:extLst>
                    <a:ext uri="{FF2B5EF4-FFF2-40B4-BE49-F238E27FC236}">
                      <a16:creationId xmlns:a16="http://schemas.microsoft.com/office/drawing/2014/main" id="{DED48AE6-6A68-75BD-AD5B-C8570A547A68}"/>
                    </a:ext>
                  </a:extLst>
                </p14:cNvPr>
                <p14:cNvContentPartPr/>
                <p14:nvPr/>
              </p14:nvContentPartPr>
              <p14:xfrm>
                <a:off x="9524127" y="1376182"/>
                <a:ext cx="133920" cy="299880"/>
              </p14:xfrm>
            </p:contentPart>
          </mc:Choice>
          <mc:Fallback>
            <p:pic>
              <p:nvPicPr>
                <p:cNvPr id="118" name="Freihand 117">
                  <a:extLst>
                    <a:ext uri="{FF2B5EF4-FFF2-40B4-BE49-F238E27FC236}">
                      <a16:creationId xmlns:a16="http://schemas.microsoft.com/office/drawing/2014/main" id="{DED48AE6-6A68-75BD-AD5B-C8570A547A68}"/>
                    </a:ext>
                  </a:extLst>
                </p:cNvPr>
                <p:cNvPicPr/>
                <p:nvPr/>
              </p:nvPicPr>
              <p:blipFill>
                <a:blip r:embed="rId166"/>
                <a:stretch>
                  <a:fillRect/>
                </a:stretch>
              </p:blipFill>
              <p:spPr>
                <a:xfrm>
                  <a:off x="9519807" y="1371862"/>
                  <a:ext cx="14256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9" name="Freihand 118">
                  <a:extLst>
                    <a:ext uri="{FF2B5EF4-FFF2-40B4-BE49-F238E27FC236}">
                      <a16:creationId xmlns:a16="http://schemas.microsoft.com/office/drawing/2014/main" id="{8643968D-F44C-6F4E-F731-8DBF7007E870}"/>
                    </a:ext>
                  </a:extLst>
                </p14:cNvPr>
                <p14:cNvContentPartPr/>
                <p14:nvPr/>
              </p14:nvContentPartPr>
              <p14:xfrm>
                <a:off x="9702327" y="1347742"/>
                <a:ext cx="306000" cy="110520"/>
              </p14:xfrm>
            </p:contentPart>
          </mc:Choice>
          <mc:Fallback>
            <p:pic>
              <p:nvPicPr>
                <p:cNvPr id="119" name="Freihand 118">
                  <a:extLst>
                    <a:ext uri="{FF2B5EF4-FFF2-40B4-BE49-F238E27FC236}">
                      <a16:creationId xmlns:a16="http://schemas.microsoft.com/office/drawing/2014/main" id="{8643968D-F44C-6F4E-F731-8DBF7007E870}"/>
                    </a:ext>
                  </a:extLst>
                </p:cNvPr>
                <p:cNvPicPr/>
                <p:nvPr/>
              </p:nvPicPr>
              <p:blipFill>
                <a:blip r:embed="rId168"/>
                <a:stretch>
                  <a:fillRect/>
                </a:stretch>
              </p:blipFill>
              <p:spPr>
                <a:xfrm>
                  <a:off x="9698007" y="1343422"/>
                  <a:ext cx="3146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20" name="Freihand 119">
                  <a:extLst>
                    <a:ext uri="{FF2B5EF4-FFF2-40B4-BE49-F238E27FC236}">
                      <a16:creationId xmlns:a16="http://schemas.microsoft.com/office/drawing/2014/main" id="{FEB493CA-320A-621E-59AA-A1B3801BD9CD}"/>
                    </a:ext>
                  </a:extLst>
                </p14:cNvPr>
                <p14:cNvContentPartPr/>
                <p14:nvPr/>
              </p14:nvContentPartPr>
              <p14:xfrm>
                <a:off x="10123167" y="1323622"/>
                <a:ext cx="150120" cy="95400"/>
              </p14:xfrm>
            </p:contentPart>
          </mc:Choice>
          <mc:Fallback>
            <p:pic>
              <p:nvPicPr>
                <p:cNvPr id="120" name="Freihand 119">
                  <a:extLst>
                    <a:ext uri="{FF2B5EF4-FFF2-40B4-BE49-F238E27FC236}">
                      <a16:creationId xmlns:a16="http://schemas.microsoft.com/office/drawing/2014/main" id="{FEB493CA-320A-621E-59AA-A1B3801BD9CD}"/>
                    </a:ext>
                  </a:extLst>
                </p:cNvPr>
                <p:cNvPicPr/>
                <p:nvPr/>
              </p:nvPicPr>
              <p:blipFill>
                <a:blip r:embed="rId170"/>
                <a:stretch>
                  <a:fillRect/>
                </a:stretch>
              </p:blipFill>
              <p:spPr>
                <a:xfrm>
                  <a:off x="10118847" y="1319302"/>
                  <a:ext cx="1587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22" name="Freihand 121">
                  <a:extLst>
                    <a:ext uri="{FF2B5EF4-FFF2-40B4-BE49-F238E27FC236}">
                      <a16:creationId xmlns:a16="http://schemas.microsoft.com/office/drawing/2014/main" id="{9B5491D5-3AA8-3CC2-B513-3B757D163E3F}"/>
                    </a:ext>
                  </a:extLst>
                </p14:cNvPr>
                <p14:cNvContentPartPr/>
                <p14:nvPr/>
              </p14:nvContentPartPr>
              <p14:xfrm>
                <a:off x="10137207" y="1371862"/>
                <a:ext cx="121680" cy="41760"/>
              </p14:xfrm>
            </p:contentPart>
          </mc:Choice>
          <mc:Fallback>
            <p:pic>
              <p:nvPicPr>
                <p:cNvPr id="122" name="Freihand 121">
                  <a:extLst>
                    <a:ext uri="{FF2B5EF4-FFF2-40B4-BE49-F238E27FC236}">
                      <a16:creationId xmlns:a16="http://schemas.microsoft.com/office/drawing/2014/main" id="{9B5491D5-3AA8-3CC2-B513-3B757D163E3F}"/>
                    </a:ext>
                  </a:extLst>
                </p:cNvPr>
                <p:cNvPicPr/>
                <p:nvPr/>
              </p:nvPicPr>
              <p:blipFill>
                <a:blip r:embed="rId172"/>
                <a:stretch>
                  <a:fillRect/>
                </a:stretch>
              </p:blipFill>
              <p:spPr>
                <a:xfrm>
                  <a:off x="10132887" y="1367542"/>
                  <a:ext cx="1303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23" name="Freihand 122">
                  <a:extLst>
                    <a:ext uri="{FF2B5EF4-FFF2-40B4-BE49-F238E27FC236}">
                      <a16:creationId xmlns:a16="http://schemas.microsoft.com/office/drawing/2014/main" id="{DEDDC34A-FFE2-F179-91C9-2C7BF14EA87F}"/>
                    </a:ext>
                  </a:extLst>
                </p14:cNvPr>
                <p14:cNvContentPartPr/>
                <p14:nvPr/>
              </p14:nvContentPartPr>
              <p14:xfrm>
                <a:off x="10466967" y="1278622"/>
                <a:ext cx="475200" cy="133560"/>
              </p14:xfrm>
            </p:contentPart>
          </mc:Choice>
          <mc:Fallback>
            <p:pic>
              <p:nvPicPr>
                <p:cNvPr id="123" name="Freihand 122">
                  <a:extLst>
                    <a:ext uri="{FF2B5EF4-FFF2-40B4-BE49-F238E27FC236}">
                      <a16:creationId xmlns:a16="http://schemas.microsoft.com/office/drawing/2014/main" id="{DEDDC34A-FFE2-F179-91C9-2C7BF14EA87F}"/>
                    </a:ext>
                  </a:extLst>
                </p:cNvPr>
                <p:cNvPicPr/>
                <p:nvPr/>
              </p:nvPicPr>
              <p:blipFill>
                <a:blip r:embed="rId174"/>
                <a:stretch>
                  <a:fillRect/>
                </a:stretch>
              </p:blipFill>
              <p:spPr>
                <a:xfrm>
                  <a:off x="10462647" y="1274302"/>
                  <a:ext cx="4838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24" name="Freihand 123">
                  <a:extLst>
                    <a:ext uri="{FF2B5EF4-FFF2-40B4-BE49-F238E27FC236}">
                      <a16:creationId xmlns:a16="http://schemas.microsoft.com/office/drawing/2014/main" id="{F7D2FD6F-1212-4F8A-C749-540DDFDF3144}"/>
                    </a:ext>
                  </a:extLst>
                </p14:cNvPr>
                <p14:cNvContentPartPr/>
                <p14:nvPr/>
              </p14:nvContentPartPr>
              <p14:xfrm>
                <a:off x="10861527" y="1190422"/>
                <a:ext cx="279720" cy="166320"/>
              </p14:xfrm>
            </p:contentPart>
          </mc:Choice>
          <mc:Fallback>
            <p:pic>
              <p:nvPicPr>
                <p:cNvPr id="124" name="Freihand 123">
                  <a:extLst>
                    <a:ext uri="{FF2B5EF4-FFF2-40B4-BE49-F238E27FC236}">
                      <a16:creationId xmlns:a16="http://schemas.microsoft.com/office/drawing/2014/main" id="{F7D2FD6F-1212-4F8A-C749-540DDFDF3144}"/>
                    </a:ext>
                  </a:extLst>
                </p:cNvPr>
                <p:cNvPicPr/>
                <p:nvPr/>
              </p:nvPicPr>
              <p:blipFill>
                <a:blip r:embed="rId176"/>
                <a:stretch>
                  <a:fillRect/>
                </a:stretch>
              </p:blipFill>
              <p:spPr>
                <a:xfrm>
                  <a:off x="10857207" y="1186102"/>
                  <a:ext cx="2883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26" name="Freihand 125">
                  <a:extLst>
                    <a:ext uri="{FF2B5EF4-FFF2-40B4-BE49-F238E27FC236}">
                      <a16:creationId xmlns:a16="http://schemas.microsoft.com/office/drawing/2014/main" id="{D7D99321-7D8D-7356-2D36-BBC66AA8784A}"/>
                    </a:ext>
                  </a:extLst>
                </p14:cNvPr>
                <p14:cNvContentPartPr/>
                <p14:nvPr/>
              </p14:nvContentPartPr>
              <p14:xfrm>
                <a:off x="8469327" y="1821862"/>
                <a:ext cx="184320" cy="164520"/>
              </p14:xfrm>
            </p:contentPart>
          </mc:Choice>
          <mc:Fallback>
            <p:pic>
              <p:nvPicPr>
                <p:cNvPr id="126" name="Freihand 125">
                  <a:extLst>
                    <a:ext uri="{FF2B5EF4-FFF2-40B4-BE49-F238E27FC236}">
                      <a16:creationId xmlns:a16="http://schemas.microsoft.com/office/drawing/2014/main" id="{D7D99321-7D8D-7356-2D36-BBC66AA8784A}"/>
                    </a:ext>
                  </a:extLst>
                </p:cNvPr>
                <p:cNvPicPr/>
                <p:nvPr/>
              </p:nvPicPr>
              <p:blipFill>
                <a:blip r:embed="rId178"/>
                <a:stretch>
                  <a:fillRect/>
                </a:stretch>
              </p:blipFill>
              <p:spPr>
                <a:xfrm>
                  <a:off x="8465007" y="1817542"/>
                  <a:ext cx="1929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27" name="Freihand 126">
                  <a:extLst>
                    <a:ext uri="{FF2B5EF4-FFF2-40B4-BE49-F238E27FC236}">
                      <a16:creationId xmlns:a16="http://schemas.microsoft.com/office/drawing/2014/main" id="{DEBA3084-93A9-CE7F-07DE-167B5F19CB7A}"/>
                    </a:ext>
                  </a:extLst>
                </p14:cNvPr>
                <p14:cNvContentPartPr/>
                <p14:nvPr/>
              </p14:nvContentPartPr>
              <p14:xfrm>
                <a:off x="8656887" y="1849942"/>
                <a:ext cx="122760" cy="116640"/>
              </p14:xfrm>
            </p:contentPart>
          </mc:Choice>
          <mc:Fallback>
            <p:pic>
              <p:nvPicPr>
                <p:cNvPr id="127" name="Freihand 126">
                  <a:extLst>
                    <a:ext uri="{FF2B5EF4-FFF2-40B4-BE49-F238E27FC236}">
                      <a16:creationId xmlns:a16="http://schemas.microsoft.com/office/drawing/2014/main" id="{DEBA3084-93A9-CE7F-07DE-167B5F19CB7A}"/>
                    </a:ext>
                  </a:extLst>
                </p:cNvPr>
                <p:cNvPicPr/>
                <p:nvPr/>
              </p:nvPicPr>
              <p:blipFill>
                <a:blip r:embed="rId180"/>
                <a:stretch>
                  <a:fillRect/>
                </a:stretch>
              </p:blipFill>
              <p:spPr>
                <a:xfrm>
                  <a:off x="8652567" y="1845622"/>
                  <a:ext cx="1314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28" name="Freihand 127">
                  <a:extLst>
                    <a:ext uri="{FF2B5EF4-FFF2-40B4-BE49-F238E27FC236}">
                      <a16:creationId xmlns:a16="http://schemas.microsoft.com/office/drawing/2014/main" id="{B866FAAC-A0ED-57A5-36C2-CF2DAA5DFEF2}"/>
                    </a:ext>
                  </a:extLst>
                </p14:cNvPr>
                <p14:cNvContentPartPr/>
                <p14:nvPr/>
              </p14:nvContentPartPr>
              <p14:xfrm>
                <a:off x="8836167" y="1813222"/>
                <a:ext cx="101160" cy="114120"/>
              </p14:xfrm>
            </p:contentPart>
          </mc:Choice>
          <mc:Fallback>
            <p:pic>
              <p:nvPicPr>
                <p:cNvPr id="128" name="Freihand 127">
                  <a:extLst>
                    <a:ext uri="{FF2B5EF4-FFF2-40B4-BE49-F238E27FC236}">
                      <a16:creationId xmlns:a16="http://schemas.microsoft.com/office/drawing/2014/main" id="{B866FAAC-A0ED-57A5-36C2-CF2DAA5DFEF2}"/>
                    </a:ext>
                  </a:extLst>
                </p:cNvPr>
                <p:cNvPicPr/>
                <p:nvPr/>
              </p:nvPicPr>
              <p:blipFill>
                <a:blip r:embed="rId182"/>
                <a:stretch>
                  <a:fillRect/>
                </a:stretch>
              </p:blipFill>
              <p:spPr>
                <a:xfrm>
                  <a:off x="8831847" y="1808902"/>
                  <a:ext cx="1098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30" name="Freihand 129">
                  <a:extLst>
                    <a:ext uri="{FF2B5EF4-FFF2-40B4-BE49-F238E27FC236}">
                      <a16:creationId xmlns:a16="http://schemas.microsoft.com/office/drawing/2014/main" id="{243BC8FC-BDF3-37B4-36D2-D351AF93F74C}"/>
                    </a:ext>
                  </a:extLst>
                </p14:cNvPr>
                <p14:cNvContentPartPr/>
                <p14:nvPr/>
              </p14:nvContentPartPr>
              <p14:xfrm>
                <a:off x="9128847" y="1782982"/>
                <a:ext cx="217080" cy="331920"/>
              </p14:xfrm>
            </p:contentPart>
          </mc:Choice>
          <mc:Fallback>
            <p:pic>
              <p:nvPicPr>
                <p:cNvPr id="130" name="Freihand 129">
                  <a:extLst>
                    <a:ext uri="{FF2B5EF4-FFF2-40B4-BE49-F238E27FC236}">
                      <a16:creationId xmlns:a16="http://schemas.microsoft.com/office/drawing/2014/main" id="{243BC8FC-BDF3-37B4-36D2-D351AF93F74C}"/>
                    </a:ext>
                  </a:extLst>
                </p:cNvPr>
                <p:cNvPicPr/>
                <p:nvPr/>
              </p:nvPicPr>
              <p:blipFill>
                <a:blip r:embed="rId184"/>
                <a:stretch>
                  <a:fillRect/>
                </a:stretch>
              </p:blipFill>
              <p:spPr>
                <a:xfrm>
                  <a:off x="9124527" y="1778662"/>
                  <a:ext cx="225720" cy="3405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31" name="Freihand 130">
                  <a:extLst>
                    <a:ext uri="{FF2B5EF4-FFF2-40B4-BE49-F238E27FC236}">
                      <a16:creationId xmlns:a16="http://schemas.microsoft.com/office/drawing/2014/main" id="{AA50C35C-890F-8B3D-2F4B-259F354E79BD}"/>
                    </a:ext>
                  </a:extLst>
                </p14:cNvPr>
                <p14:cNvContentPartPr/>
                <p14:nvPr/>
              </p14:nvContentPartPr>
              <p14:xfrm>
                <a:off x="9363207" y="1774702"/>
                <a:ext cx="81360" cy="118800"/>
              </p14:xfrm>
            </p:contentPart>
          </mc:Choice>
          <mc:Fallback>
            <p:pic>
              <p:nvPicPr>
                <p:cNvPr id="131" name="Freihand 130">
                  <a:extLst>
                    <a:ext uri="{FF2B5EF4-FFF2-40B4-BE49-F238E27FC236}">
                      <a16:creationId xmlns:a16="http://schemas.microsoft.com/office/drawing/2014/main" id="{AA50C35C-890F-8B3D-2F4B-259F354E79BD}"/>
                    </a:ext>
                  </a:extLst>
                </p:cNvPr>
                <p:cNvPicPr/>
                <p:nvPr/>
              </p:nvPicPr>
              <p:blipFill>
                <a:blip r:embed="rId186"/>
                <a:stretch>
                  <a:fillRect/>
                </a:stretch>
              </p:blipFill>
              <p:spPr>
                <a:xfrm>
                  <a:off x="9358887" y="1770382"/>
                  <a:ext cx="900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32" name="Freihand 131">
                  <a:extLst>
                    <a:ext uri="{FF2B5EF4-FFF2-40B4-BE49-F238E27FC236}">
                      <a16:creationId xmlns:a16="http://schemas.microsoft.com/office/drawing/2014/main" id="{BC300E93-00A9-7529-E74F-9F17106063F5}"/>
                    </a:ext>
                  </a:extLst>
                </p14:cNvPr>
                <p14:cNvContentPartPr/>
                <p14:nvPr/>
              </p14:nvContentPartPr>
              <p14:xfrm>
                <a:off x="9463287" y="1775782"/>
                <a:ext cx="350640" cy="94320"/>
              </p14:xfrm>
            </p:contentPart>
          </mc:Choice>
          <mc:Fallback>
            <p:pic>
              <p:nvPicPr>
                <p:cNvPr id="132" name="Freihand 131">
                  <a:extLst>
                    <a:ext uri="{FF2B5EF4-FFF2-40B4-BE49-F238E27FC236}">
                      <a16:creationId xmlns:a16="http://schemas.microsoft.com/office/drawing/2014/main" id="{BC300E93-00A9-7529-E74F-9F17106063F5}"/>
                    </a:ext>
                  </a:extLst>
                </p:cNvPr>
                <p:cNvPicPr/>
                <p:nvPr/>
              </p:nvPicPr>
              <p:blipFill>
                <a:blip r:embed="rId188"/>
                <a:stretch>
                  <a:fillRect/>
                </a:stretch>
              </p:blipFill>
              <p:spPr>
                <a:xfrm>
                  <a:off x="9458967" y="1771462"/>
                  <a:ext cx="3592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34" name="Freihand 133">
                  <a:extLst>
                    <a:ext uri="{FF2B5EF4-FFF2-40B4-BE49-F238E27FC236}">
                      <a16:creationId xmlns:a16="http://schemas.microsoft.com/office/drawing/2014/main" id="{42853762-1739-2C84-59E9-3E56BC51CEAA}"/>
                    </a:ext>
                  </a:extLst>
                </p14:cNvPr>
                <p14:cNvContentPartPr/>
                <p14:nvPr/>
              </p14:nvContentPartPr>
              <p14:xfrm>
                <a:off x="9828327" y="1627822"/>
                <a:ext cx="375840" cy="226440"/>
              </p14:xfrm>
            </p:contentPart>
          </mc:Choice>
          <mc:Fallback>
            <p:pic>
              <p:nvPicPr>
                <p:cNvPr id="134" name="Freihand 133">
                  <a:extLst>
                    <a:ext uri="{FF2B5EF4-FFF2-40B4-BE49-F238E27FC236}">
                      <a16:creationId xmlns:a16="http://schemas.microsoft.com/office/drawing/2014/main" id="{42853762-1739-2C84-59E9-3E56BC51CEAA}"/>
                    </a:ext>
                  </a:extLst>
                </p:cNvPr>
                <p:cNvPicPr/>
                <p:nvPr/>
              </p:nvPicPr>
              <p:blipFill>
                <a:blip r:embed="rId190"/>
                <a:stretch>
                  <a:fillRect/>
                </a:stretch>
              </p:blipFill>
              <p:spPr>
                <a:xfrm>
                  <a:off x="9824007" y="1623502"/>
                  <a:ext cx="38448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35" name="Freihand 134">
                  <a:extLst>
                    <a:ext uri="{FF2B5EF4-FFF2-40B4-BE49-F238E27FC236}">
                      <a16:creationId xmlns:a16="http://schemas.microsoft.com/office/drawing/2014/main" id="{2EB1C8FF-CCB4-A6D4-0942-CCD21777BC19}"/>
                    </a:ext>
                  </a:extLst>
                </p14:cNvPr>
                <p14:cNvContentPartPr/>
                <p14:nvPr/>
              </p14:nvContentPartPr>
              <p14:xfrm>
                <a:off x="10193727" y="1562302"/>
                <a:ext cx="200160" cy="224640"/>
              </p14:xfrm>
            </p:contentPart>
          </mc:Choice>
          <mc:Fallback>
            <p:pic>
              <p:nvPicPr>
                <p:cNvPr id="135" name="Freihand 134">
                  <a:extLst>
                    <a:ext uri="{FF2B5EF4-FFF2-40B4-BE49-F238E27FC236}">
                      <a16:creationId xmlns:a16="http://schemas.microsoft.com/office/drawing/2014/main" id="{2EB1C8FF-CCB4-A6D4-0942-CCD21777BC19}"/>
                    </a:ext>
                  </a:extLst>
                </p:cNvPr>
                <p:cNvPicPr/>
                <p:nvPr/>
              </p:nvPicPr>
              <p:blipFill>
                <a:blip r:embed="rId192"/>
                <a:stretch>
                  <a:fillRect/>
                </a:stretch>
              </p:blipFill>
              <p:spPr>
                <a:xfrm>
                  <a:off x="10189407" y="1557982"/>
                  <a:ext cx="20880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36" name="Freihand 135">
                  <a:extLst>
                    <a:ext uri="{FF2B5EF4-FFF2-40B4-BE49-F238E27FC236}">
                      <a16:creationId xmlns:a16="http://schemas.microsoft.com/office/drawing/2014/main" id="{2507D475-1AC3-8351-163B-3DEA4B1B64BA}"/>
                    </a:ext>
                  </a:extLst>
                </p14:cNvPr>
                <p14:cNvContentPartPr/>
                <p14:nvPr/>
              </p14:nvContentPartPr>
              <p14:xfrm>
                <a:off x="10296687" y="1607662"/>
                <a:ext cx="234360" cy="140760"/>
              </p14:xfrm>
            </p:contentPart>
          </mc:Choice>
          <mc:Fallback>
            <p:pic>
              <p:nvPicPr>
                <p:cNvPr id="136" name="Freihand 135">
                  <a:extLst>
                    <a:ext uri="{FF2B5EF4-FFF2-40B4-BE49-F238E27FC236}">
                      <a16:creationId xmlns:a16="http://schemas.microsoft.com/office/drawing/2014/main" id="{2507D475-1AC3-8351-163B-3DEA4B1B64BA}"/>
                    </a:ext>
                  </a:extLst>
                </p:cNvPr>
                <p:cNvPicPr/>
                <p:nvPr/>
              </p:nvPicPr>
              <p:blipFill>
                <a:blip r:embed="rId194"/>
                <a:stretch>
                  <a:fillRect/>
                </a:stretch>
              </p:blipFill>
              <p:spPr>
                <a:xfrm>
                  <a:off x="10292367" y="1603342"/>
                  <a:ext cx="2430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37" name="Freihand 136">
                  <a:extLst>
                    <a:ext uri="{FF2B5EF4-FFF2-40B4-BE49-F238E27FC236}">
                      <a16:creationId xmlns:a16="http://schemas.microsoft.com/office/drawing/2014/main" id="{2B168131-D7F1-9621-4883-7BB3E33E6A96}"/>
                    </a:ext>
                  </a:extLst>
                </p14:cNvPr>
                <p14:cNvContentPartPr/>
                <p14:nvPr/>
              </p14:nvContentPartPr>
              <p14:xfrm>
                <a:off x="10560207" y="1552942"/>
                <a:ext cx="156240" cy="166680"/>
              </p14:xfrm>
            </p:contentPart>
          </mc:Choice>
          <mc:Fallback>
            <p:pic>
              <p:nvPicPr>
                <p:cNvPr id="137" name="Freihand 136">
                  <a:extLst>
                    <a:ext uri="{FF2B5EF4-FFF2-40B4-BE49-F238E27FC236}">
                      <a16:creationId xmlns:a16="http://schemas.microsoft.com/office/drawing/2014/main" id="{2B168131-D7F1-9621-4883-7BB3E33E6A96}"/>
                    </a:ext>
                  </a:extLst>
                </p:cNvPr>
                <p:cNvPicPr/>
                <p:nvPr/>
              </p:nvPicPr>
              <p:blipFill>
                <a:blip r:embed="rId196"/>
                <a:stretch>
                  <a:fillRect/>
                </a:stretch>
              </p:blipFill>
              <p:spPr>
                <a:xfrm>
                  <a:off x="10555887" y="1548622"/>
                  <a:ext cx="1648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38" name="Freihand 137">
                  <a:extLst>
                    <a:ext uri="{FF2B5EF4-FFF2-40B4-BE49-F238E27FC236}">
                      <a16:creationId xmlns:a16="http://schemas.microsoft.com/office/drawing/2014/main" id="{8E4AC22B-BD1E-5C0A-C402-77DC6532EC7D}"/>
                    </a:ext>
                  </a:extLst>
                </p14:cNvPr>
                <p14:cNvContentPartPr/>
                <p14:nvPr/>
              </p14:nvContentPartPr>
              <p14:xfrm>
                <a:off x="10747767" y="1484182"/>
                <a:ext cx="510120" cy="208800"/>
              </p14:xfrm>
            </p:contentPart>
          </mc:Choice>
          <mc:Fallback>
            <p:pic>
              <p:nvPicPr>
                <p:cNvPr id="138" name="Freihand 137">
                  <a:extLst>
                    <a:ext uri="{FF2B5EF4-FFF2-40B4-BE49-F238E27FC236}">
                      <a16:creationId xmlns:a16="http://schemas.microsoft.com/office/drawing/2014/main" id="{8E4AC22B-BD1E-5C0A-C402-77DC6532EC7D}"/>
                    </a:ext>
                  </a:extLst>
                </p:cNvPr>
                <p:cNvPicPr/>
                <p:nvPr/>
              </p:nvPicPr>
              <p:blipFill>
                <a:blip r:embed="rId198"/>
                <a:stretch>
                  <a:fillRect/>
                </a:stretch>
              </p:blipFill>
              <p:spPr>
                <a:xfrm>
                  <a:off x="10743447" y="1479862"/>
                  <a:ext cx="51876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39" name="Freihand 138">
                  <a:extLst>
                    <a:ext uri="{FF2B5EF4-FFF2-40B4-BE49-F238E27FC236}">
                      <a16:creationId xmlns:a16="http://schemas.microsoft.com/office/drawing/2014/main" id="{AFC6CDB8-FA68-FB86-6D73-6CC0EB6A727E}"/>
                    </a:ext>
                  </a:extLst>
                </p14:cNvPr>
                <p14:cNvContentPartPr/>
                <p14:nvPr/>
              </p14:nvContentPartPr>
              <p14:xfrm>
                <a:off x="11224407" y="1484542"/>
                <a:ext cx="31320" cy="26640"/>
              </p14:xfrm>
            </p:contentPart>
          </mc:Choice>
          <mc:Fallback>
            <p:pic>
              <p:nvPicPr>
                <p:cNvPr id="139" name="Freihand 138">
                  <a:extLst>
                    <a:ext uri="{FF2B5EF4-FFF2-40B4-BE49-F238E27FC236}">
                      <a16:creationId xmlns:a16="http://schemas.microsoft.com/office/drawing/2014/main" id="{AFC6CDB8-FA68-FB86-6D73-6CC0EB6A727E}"/>
                    </a:ext>
                  </a:extLst>
                </p:cNvPr>
                <p:cNvPicPr/>
                <p:nvPr/>
              </p:nvPicPr>
              <p:blipFill>
                <a:blip r:embed="rId200"/>
                <a:stretch>
                  <a:fillRect/>
                </a:stretch>
              </p:blipFill>
              <p:spPr>
                <a:xfrm>
                  <a:off x="11220087" y="1480222"/>
                  <a:ext cx="399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40" name="Freihand 139">
                  <a:extLst>
                    <a:ext uri="{FF2B5EF4-FFF2-40B4-BE49-F238E27FC236}">
                      <a16:creationId xmlns:a16="http://schemas.microsoft.com/office/drawing/2014/main" id="{A4CE0FCC-F2D0-FC06-78EE-6AF920A136BA}"/>
                    </a:ext>
                  </a:extLst>
                </p14:cNvPr>
                <p14:cNvContentPartPr/>
                <p14:nvPr/>
              </p14:nvContentPartPr>
              <p14:xfrm>
                <a:off x="11296767" y="1443142"/>
                <a:ext cx="304200" cy="165600"/>
              </p14:xfrm>
            </p:contentPart>
          </mc:Choice>
          <mc:Fallback>
            <p:pic>
              <p:nvPicPr>
                <p:cNvPr id="140" name="Freihand 139">
                  <a:extLst>
                    <a:ext uri="{FF2B5EF4-FFF2-40B4-BE49-F238E27FC236}">
                      <a16:creationId xmlns:a16="http://schemas.microsoft.com/office/drawing/2014/main" id="{A4CE0FCC-F2D0-FC06-78EE-6AF920A136BA}"/>
                    </a:ext>
                  </a:extLst>
                </p:cNvPr>
                <p:cNvPicPr/>
                <p:nvPr/>
              </p:nvPicPr>
              <p:blipFill>
                <a:blip r:embed="rId202"/>
                <a:stretch>
                  <a:fillRect/>
                </a:stretch>
              </p:blipFill>
              <p:spPr>
                <a:xfrm>
                  <a:off x="11292447" y="1438822"/>
                  <a:ext cx="3128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42" name="Freihand 141">
                  <a:extLst>
                    <a:ext uri="{FF2B5EF4-FFF2-40B4-BE49-F238E27FC236}">
                      <a16:creationId xmlns:a16="http://schemas.microsoft.com/office/drawing/2014/main" id="{341B754A-252B-D7BE-9E45-2D9BFCA7E5E9}"/>
                    </a:ext>
                  </a:extLst>
                </p14:cNvPr>
                <p14:cNvContentPartPr/>
                <p14:nvPr/>
              </p14:nvContentPartPr>
              <p14:xfrm>
                <a:off x="8819967" y="2149462"/>
                <a:ext cx="174240" cy="279000"/>
              </p14:xfrm>
            </p:contentPart>
          </mc:Choice>
          <mc:Fallback>
            <p:pic>
              <p:nvPicPr>
                <p:cNvPr id="142" name="Freihand 141">
                  <a:extLst>
                    <a:ext uri="{FF2B5EF4-FFF2-40B4-BE49-F238E27FC236}">
                      <a16:creationId xmlns:a16="http://schemas.microsoft.com/office/drawing/2014/main" id="{341B754A-252B-D7BE-9E45-2D9BFCA7E5E9}"/>
                    </a:ext>
                  </a:extLst>
                </p:cNvPr>
                <p:cNvPicPr/>
                <p:nvPr/>
              </p:nvPicPr>
              <p:blipFill>
                <a:blip r:embed="rId204"/>
                <a:stretch>
                  <a:fillRect/>
                </a:stretch>
              </p:blipFill>
              <p:spPr>
                <a:xfrm>
                  <a:off x="8815647" y="2145142"/>
                  <a:ext cx="18288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43" name="Freihand 142">
                  <a:extLst>
                    <a:ext uri="{FF2B5EF4-FFF2-40B4-BE49-F238E27FC236}">
                      <a16:creationId xmlns:a16="http://schemas.microsoft.com/office/drawing/2014/main" id="{6D49FBA9-8250-45FA-AE95-26FE1CC6B677}"/>
                    </a:ext>
                  </a:extLst>
                </p14:cNvPr>
                <p14:cNvContentPartPr/>
                <p14:nvPr/>
              </p14:nvContentPartPr>
              <p14:xfrm>
                <a:off x="9125967" y="2128942"/>
                <a:ext cx="133560" cy="208440"/>
              </p14:xfrm>
            </p:contentPart>
          </mc:Choice>
          <mc:Fallback>
            <p:pic>
              <p:nvPicPr>
                <p:cNvPr id="143" name="Freihand 142">
                  <a:extLst>
                    <a:ext uri="{FF2B5EF4-FFF2-40B4-BE49-F238E27FC236}">
                      <a16:creationId xmlns:a16="http://schemas.microsoft.com/office/drawing/2014/main" id="{6D49FBA9-8250-45FA-AE95-26FE1CC6B677}"/>
                    </a:ext>
                  </a:extLst>
                </p:cNvPr>
                <p:cNvPicPr/>
                <p:nvPr/>
              </p:nvPicPr>
              <p:blipFill>
                <a:blip r:embed="rId206"/>
                <a:stretch>
                  <a:fillRect/>
                </a:stretch>
              </p:blipFill>
              <p:spPr>
                <a:xfrm>
                  <a:off x="9121647" y="2124622"/>
                  <a:ext cx="14220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44" name="Freihand 143">
                  <a:extLst>
                    <a:ext uri="{FF2B5EF4-FFF2-40B4-BE49-F238E27FC236}">
                      <a16:creationId xmlns:a16="http://schemas.microsoft.com/office/drawing/2014/main" id="{A37AC1C9-CCC7-570A-F72B-B223D62EF78D}"/>
                    </a:ext>
                  </a:extLst>
                </p14:cNvPr>
                <p14:cNvContentPartPr/>
                <p14:nvPr/>
              </p14:nvContentPartPr>
              <p14:xfrm>
                <a:off x="9457167" y="2163502"/>
                <a:ext cx="425160" cy="143280"/>
              </p14:xfrm>
            </p:contentPart>
          </mc:Choice>
          <mc:Fallback>
            <p:pic>
              <p:nvPicPr>
                <p:cNvPr id="144" name="Freihand 143">
                  <a:extLst>
                    <a:ext uri="{FF2B5EF4-FFF2-40B4-BE49-F238E27FC236}">
                      <a16:creationId xmlns:a16="http://schemas.microsoft.com/office/drawing/2014/main" id="{A37AC1C9-CCC7-570A-F72B-B223D62EF78D}"/>
                    </a:ext>
                  </a:extLst>
                </p:cNvPr>
                <p:cNvPicPr/>
                <p:nvPr/>
              </p:nvPicPr>
              <p:blipFill>
                <a:blip r:embed="rId208"/>
                <a:stretch>
                  <a:fillRect/>
                </a:stretch>
              </p:blipFill>
              <p:spPr>
                <a:xfrm>
                  <a:off x="9452847" y="2159182"/>
                  <a:ext cx="4338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45" name="Freihand 144">
                  <a:extLst>
                    <a:ext uri="{FF2B5EF4-FFF2-40B4-BE49-F238E27FC236}">
                      <a16:creationId xmlns:a16="http://schemas.microsoft.com/office/drawing/2014/main" id="{3C04AF9C-19BA-E021-492B-CB4F778E0230}"/>
                    </a:ext>
                  </a:extLst>
                </p14:cNvPr>
                <p14:cNvContentPartPr/>
                <p14:nvPr/>
              </p14:nvContentPartPr>
              <p14:xfrm>
                <a:off x="9748047" y="2011942"/>
                <a:ext cx="44280" cy="20880"/>
              </p14:xfrm>
            </p:contentPart>
          </mc:Choice>
          <mc:Fallback>
            <p:pic>
              <p:nvPicPr>
                <p:cNvPr id="145" name="Freihand 144">
                  <a:extLst>
                    <a:ext uri="{FF2B5EF4-FFF2-40B4-BE49-F238E27FC236}">
                      <a16:creationId xmlns:a16="http://schemas.microsoft.com/office/drawing/2014/main" id="{3C04AF9C-19BA-E021-492B-CB4F778E0230}"/>
                    </a:ext>
                  </a:extLst>
                </p:cNvPr>
                <p:cNvPicPr/>
                <p:nvPr/>
              </p:nvPicPr>
              <p:blipFill>
                <a:blip r:embed="rId210"/>
                <a:stretch>
                  <a:fillRect/>
                </a:stretch>
              </p:blipFill>
              <p:spPr>
                <a:xfrm>
                  <a:off x="9743727" y="2007622"/>
                  <a:ext cx="529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46" name="Freihand 145">
                  <a:extLst>
                    <a:ext uri="{FF2B5EF4-FFF2-40B4-BE49-F238E27FC236}">
                      <a16:creationId xmlns:a16="http://schemas.microsoft.com/office/drawing/2014/main" id="{83F47B41-33FF-7472-A7BF-C44A022505C3}"/>
                    </a:ext>
                  </a:extLst>
                </p14:cNvPr>
                <p14:cNvContentPartPr/>
                <p14:nvPr/>
              </p14:nvContentPartPr>
              <p14:xfrm>
                <a:off x="10092927" y="2113462"/>
                <a:ext cx="163800" cy="90720"/>
              </p14:xfrm>
            </p:contentPart>
          </mc:Choice>
          <mc:Fallback>
            <p:pic>
              <p:nvPicPr>
                <p:cNvPr id="146" name="Freihand 145">
                  <a:extLst>
                    <a:ext uri="{FF2B5EF4-FFF2-40B4-BE49-F238E27FC236}">
                      <a16:creationId xmlns:a16="http://schemas.microsoft.com/office/drawing/2014/main" id="{83F47B41-33FF-7472-A7BF-C44A022505C3}"/>
                    </a:ext>
                  </a:extLst>
                </p:cNvPr>
                <p:cNvPicPr/>
                <p:nvPr/>
              </p:nvPicPr>
              <p:blipFill>
                <a:blip r:embed="rId212"/>
                <a:stretch>
                  <a:fillRect/>
                </a:stretch>
              </p:blipFill>
              <p:spPr>
                <a:xfrm>
                  <a:off x="10088607" y="2109142"/>
                  <a:ext cx="1724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47" name="Freihand 146">
                  <a:extLst>
                    <a:ext uri="{FF2B5EF4-FFF2-40B4-BE49-F238E27FC236}">
                      <a16:creationId xmlns:a16="http://schemas.microsoft.com/office/drawing/2014/main" id="{704E33C4-B76B-0132-8F95-1AE9A3F9D69F}"/>
                    </a:ext>
                  </a:extLst>
                </p14:cNvPr>
                <p14:cNvContentPartPr/>
                <p14:nvPr/>
              </p14:nvContentPartPr>
              <p14:xfrm>
                <a:off x="10284447" y="1930582"/>
                <a:ext cx="303840" cy="262800"/>
              </p14:xfrm>
            </p:contentPart>
          </mc:Choice>
          <mc:Fallback>
            <p:pic>
              <p:nvPicPr>
                <p:cNvPr id="147" name="Freihand 146">
                  <a:extLst>
                    <a:ext uri="{FF2B5EF4-FFF2-40B4-BE49-F238E27FC236}">
                      <a16:creationId xmlns:a16="http://schemas.microsoft.com/office/drawing/2014/main" id="{704E33C4-B76B-0132-8F95-1AE9A3F9D69F}"/>
                    </a:ext>
                  </a:extLst>
                </p:cNvPr>
                <p:cNvPicPr/>
                <p:nvPr/>
              </p:nvPicPr>
              <p:blipFill>
                <a:blip r:embed="rId214"/>
                <a:stretch>
                  <a:fillRect/>
                </a:stretch>
              </p:blipFill>
              <p:spPr>
                <a:xfrm>
                  <a:off x="10280127" y="1926262"/>
                  <a:ext cx="31248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48" name="Freihand 147">
                  <a:extLst>
                    <a:ext uri="{FF2B5EF4-FFF2-40B4-BE49-F238E27FC236}">
                      <a16:creationId xmlns:a16="http://schemas.microsoft.com/office/drawing/2014/main" id="{B1AEC222-EC63-8E28-BEB8-66A36685B6BA}"/>
                    </a:ext>
                  </a:extLst>
                </p14:cNvPr>
                <p14:cNvContentPartPr/>
                <p14:nvPr/>
              </p14:nvContentPartPr>
              <p14:xfrm>
                <a:off x="10819407" y="1974862"/>
                <a:ext cx="182160" cy="129240"/>
              </p14:xfrm>
            </p:contentPart>
          </mc:Choice>
          <mc:Fallback>
            <p:pic>
              <p:nvPicPr>
                <p:cNvPr id="148" name="Freihand 147">
                  <a:extLst>
                    <a:ext uri="{FF2B5EF4-FFF2-40B4-BE49-F238E27FC236}">
                      <a16:creationId xmlns:a16="http://schemas.microsoft.com/office/drawing/2014/main" id="{B1AEC222-EC63-8E28-BEB8-66A36685B6BA}"/>
                    </a:ext>
                  </a:extLst>
                </p:cNvPr>
                <p:cNvPicPr/>
                <p:nvPr/>
              </p:nvPicPr>
              <p:blipFill>
                <a:blip r:embed="rId216"/>
                <a:stretch>
                  <a:fillRect/>
                </a:stretch>
              </p:blipFill>
              <p:spPr>
                <a:xfrm>
                  <a:off x="10815087" y="1970542"/>
                  <a:ext cx="1908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49" name="Freihand 148">
                  <a:extLst>
                    <a:ext uri="{FF2B5EF4-FFF2-40B4-BE49-F238E27FC236}">
                      <a16:creationId xmlns:a16="http://schemas.microsoft.com/office/drawing/2014/main" id="{9E3D480F-0060-7575-FC85-BC3B602D44AC}"/>
                    </a:ext>
                  </a:extLst>
                </p14:cNvPr>
                <p14:cNvContentPartPr/>
                <p14:nvPr/>
              </p14:nvContentPartPr>
              <p14:xfrm>
                <a:off x="11051247" y="1969822"/>
                <a:ext cx="246960" cy="72720"/>
              </p14:xfrm>
            </p:contentPart>
          </mc:Choice>
          <mc:Fallback>
            <p:pic>
              <p:nvPicPr>
                <p:cNvPr id="149" name="Freihand 148">
                  <a:extLst>
                    <a:ext uri="{FF2B5EF4-FFF2-40B4-BE49-F238E27FC236}">
                      <a16:creationId xmlns:a16="http://schemas.microsoft.com/office/drawing/2014/main" id="{9E3D480F-0060-7575-FC85-BC3B602D44AC}"/>
                    </a:ext>
                  </a:extLst>
                </p:cNvPr>
                <p:cNvPicPr/>
                <p:nvPr/>
              </p:nvPicPr>
              <p:blipFill>
                <a:blip r:embed="rId218"/>
                <a:stretch>
                  <a:fillRect/>
                </a:stretch>
              </p:blipFill>
              <p:spPr>
                <a:xfrm>
                  <a:off x="11046927" y="1965502"/>
                  <a:ext cx="2556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50" name="Freihand 149">
                  <a:extLst>
                    <a:ext uri="{FF2B5EF4-FFF2-40B4-BE49-F238E27FC236}">
                      <a16:creationId xmlns:a16="http://schemas.microsoft.com/office/drawing/2014/main" id="{D4500742-9B2D-602F-4F62-0534EA0BFC13}"/>
                    </a:ext>
                  </a:extLst>
                </p14:cNvPr>
                <p14:cNvContentPartPr/>
                <p14:nvPr/>
              </p14:nvContentPartPr>
              <p14:xfrm>
                <a:off x="8976207" y="2562382"/>
                <a:ext cx="430920" cy="158760"/>
              </p14:xfrm>
            </p:contentPart>
          </mc:Choice>
          <mc:Fallback>
            <p:pic>
              <p:nvPicPr>
                <p:cNvPr id="150" name="Freihand 149">
                  <a:extLst>
                    <a:ext uri="{FF2B5EF4-FFF2-40B4-BE49-F238E27FC236}">
                      <a16:creationId xmlns:a16="http://schemas.microsoft.com/office/drawing/2014/main" id="{D4500742-9B2D-602F-4F62-0534EA0BFC13}"/>
                    </a:ext>
                  </a:extLst>
                </p:cNvPr>
                <p:cNvPicPr/>
                <p:nvPr/>
              </p:nvPicPr>
              <p:blipFill>
                <a:blip r:embed="rId220"/>
                <a:stretch>
                  <a:fillRect/>
                </a:stretch>
              </p:blipFill>
              <p:spPr>
                <a:xfrm>
                  <a:off x="8971887" y="2558062"/>
                  <a:ext cx="4395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51" name="Freihand 150">
                  <a:extLst>
                    <a:ext uri="{FF2B5EF4-FFF2-40B4-BE49-F238E27FC236}">
                      <a16:creationId xmlns:a16="http://schemas.microsoft.com/office/drawing/2014/main" id="{43C0D381-38C8-E64A-237F-D67FEC198C9F}"/>
                    </a:ext>
                  </a:extLst>
                </p14:cNvPr>
                <p14:cNvContentPartPr/>
                <p14:nvPr/>
              </p14:nvContentPartPr>
              <p14:xfrm>
                <a:off x="9625287" y="2480662"/>
                <a:ext cx="19080" cy="182880"/>
              </p14:xfrm>
            </p:contentPart>
          </mc:Choice>
          <mc:Fallback>
            <p:pic>
              <p:nvPicPr>
                <p:cNvPr id="151" name="Freihand 150">
                  <a:extLst>
                    <a:ext uri="{FF2B5EF4-FFF2-40B4-BE49-F238E27FC236}">
                      <a16:creationId xmlns:a16="http://schemas.microsoft.com/office/drawing/2014/main" id="{43C0D381-38C8-E64A-237F-D67FEC198C9F}"/>
                    </a:ext>
                  </a:extLst>
                </p:cNvPr>
                <p:cNvPicPr/>
                <p:nvPr/>
              </p:nvPicPr>
              <p:blipFill>
                <a:blip r:embed="rId222"/>
                <a:stretch>
                  <a:fillRect/>
                </a:stretch>
              </p:blipFill>
              <p:spPr>
                <a:xfrm>
                  <a:off x="9620967" y="2476342"/>
                  <a:ext cx="277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52" name="Freihand 151">
                  <a:extLst>
                    <a:ext uri="{FF2B5EF4-FFF2-40B4-BE49-F238E27FC236}">
                      <a16:creationId xmlns:a16="http://schemas.microsoft.com/office/drawing/2014/main" id="{A7EC039A-D387-7482-9658-ABEB1D9DEC70}"/>
                    </a:ext>
                  </a:extLst>
                </p14:cNvPr>
                <p14:cNvContentPartPr/>
                <p14:nvPr/>
              </p14:nvContentPartPr>
              <p14:xfrm>
                <a:off x="9576687" y="2421622"/>
                <a:ext cx="291240" cy="188640"/>
              </p14:xfrm>
            </p:contentPart>
          </mc:Choice>
          <mc:Fallback>
            <p:pic>
              <p:nvPicPr>
                <p:cNvPr id="152" name="Freihand 151">
                  <a:extLst>
                    <a:ext uri="{FF2B5EF4-FFF2-40B4-BE49-F238E27FC236}">
                      <a16:creationId xmlns:a16="http://schemas.microsoft.com/office/drawing/2014/main" id="{A7EC039A-D387-7482-9658-ABEB1D9DEC70}"/>
                    </a:ext>
                  </a:extLst>
                </p:cNvPr>
                <p:cNvPicPr/>
                <p:nvPr/>
              </p:nvPicPr>
              <p:blipFill>
                <a:blip r:embed="rId224"/>
                <a:stretch>
                  <a:fillRect/>
                </a:stretch>
              </p:blipFill>
              <p:spPr>
                <a:xfrm>
                  <a:off x="9572367" y="2417302"/>
                  <a:ext cx="2998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53" name="Freihand 152">
                  <a:extLst>
                    <a:ext uri="{FF2B5EF4-FFF2-40B4-BE49-F238E27FC236}">
                      <a16:creationId xmlns:a16="http://schemas.microsoft.com/office/drawing/2014/main" id="{2DA8283D-1619-1598-5770-89A00036FED4}"/>
                    </a:ext>
                  </a:extLst>
                </p14:cNvPr>
                <p14:cNvContentPartPr/>
                <p14:nvPr/>
              </p14:nvContentPartPr>
              <p14:xfrm>
                <a:off x="9881607" y="2366902"/>
                <a:ext cx="178200" cy="212760"/>
              </p14:xfrm>
            </p:contentPart>
          </mc:Choice>
          <mc:Fallback>
            <p:pic>
              <p:nvPicPr>
                <p:cNvPr id="153" name="Freihand 152">
                  <a:extLst>
                    <a:ext uri="{FF2B5EF4-FFF2-40B4-BE49-F238E27FC236}">
                      <a16:creationId xmlns:a16="http://schemas.microsoft.com/office/drawing/2014/main" id="{2DA8283D-1619-1598-5770-89A00036FED4}"/>
                    </a:ext>
                  </a:extLst>
                </p:cNvPr>
                <p:cNvPicPr/>
                <p:nvPr/>
              </p:nvPicPr>
              <p:blipFill>
                <a:blip r:embed="rId226"/>
                <a:stretch>
                  <a:fillRect/>
                </a:stretch>
              </p:blipFill>
              <p:spPr>
                <a:xfrm>
                  <a:off x="9877287" y="2362582"/>
                  <a:ext cx="18684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54" name="Freihand 153">
                  <a:extLst>
                    <a:ext uri="{FF2B5EF4-FFF2-40B4-BE49-F238E27FC236}">
                      <a16:creationId xmlns:a16="http://schemas.microsoft.com/office/drawing/2014/main" id="{068EAED7-AE61-A00F-2E0E-DC23612103F6}"/>
                    </a:ext>
                  </a:extLst>
                </p14:cNvPr>
                <p14:cNvContentPartPr/>
                <p14:nvPr/>
              </p14:nvContentPartPr>
              <p14:xfrm>
                <a:off x="10106967" y="2470582"/>
                <a:ext cx="219960" cy="110160"/>
              </p14:xfrm>
            </p:contentPart>
          </mc:Choice>
          <mc:Fallback>
            <p:pic>
              <p:nvPicPr>
                <p:cNvPr id="154" name="Freihand 153">
                  <a:extLst>
                    <a:ext uri="{FF2B5EF4-FFF2-40B4-BE49-F238E27FC236}">
                      <a16:creationId xmlns:a16="http://schemas.microsoft.com/office/drawing/2014/main" id="{068EAED7-AE61-A00F-2E0E-DC23612103F6}"/>
                    </a:ext>
                  </a:extLst>
                </p:cNvPr>
                <p:cNvPicPr/>
                <p:nvPr/>
              </p:nvPicPr>
              <p:blipFill>
                <a:blip r:embed="rId228"/>
                <a:stretch>
                  <a:fillRect/>
                </a:stretch>
              </p:blipFill>
              <p:spPr>
                <a:xfrm>
                  <a:off x="10102647" y="2466262"/>
                  <a:ext cx="2286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55" name="Freihand 154">
                  <a:extLst>
                    <a:ext uri="{FF2B5EF4-FFF2-40B4-BE49-F238E27FC236}">
                      <a16:creationId xmlns:a16="http://schemas.microsoft.com/office/drawing/2014/main" id="{F1DEA809-B21E-D4F1-8C2E-AC33E43E33CB}"/>
                    </a:ext>
                  </a:extLst>
                </p14:cNvPr>
                <p14:cNvContentPartPr/>
                <p14:nvPr/>
              </p14:nvContentPartPr>
              <p14:xfrm>
                <a:off x="10384167" y="2424862"/>
                <a:ext cx="220320" cy="108720"/>
              </p14:xfrm>
            </p:contentPart>
          </mc:Choice>
          <mc:Fallback>
            <p:pic>
              <p:nvPicPr>
                <p:cNvPr id="155" name="Freihand 154">
                  <a:extLst>
                    <a:ext uri="{FF2B5EF4-FFF2-40B4-BE49-F238E27FC236}">
                      <a16:creationId xmlns:a16="http://schemas.microsoft.com/office/drawing/2014/main" id="{F1DEA809-B21E-D4F1-8C2E-AC33E43E33CB}"/>
                    </a:ext>
                  </a:extLst>
                </p:cNvPr>
                <p:cNvPicPr/>
                <p:nvPr/>
              </p:nvPicPr>
              <p:blipFill>
                <a:blip r:embed="rId230"/>
                <a:stretch>
                  <a:fillRect/>
                </a:stretch>
              </p:blipFill>
              <p:spPr>
                <a:xfrm>
                  <a:off x="10379847" y="2420542"/>
                  <a:ext cx="2289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56" name="Freihand 155">
                  <a:extLst>
                    <a:ext uri="{FF2B5EF4-FFF2-40B4-BE49-F238E27FC236}">
                      <a16:creationId xmlns:a16="http://schemas.microsoft.com/office/drawing/2014/main" id="{8BEDA3D6-9E54-2540-D157-5F45250379EB}"/>
                    </a:ext>
                  </a:extLst>
                </p14:cNvPr>
                <p14:cNvContentPartPr/>
                <p14:nvPr/>
              </p14:nvContentPartPr>
              <p14:xfrm>
                <a:off x="10649127" y="2289862"/>
                <a:ext cx="148680" cy="188640"/>
              </p14:xfrm>
            </p:contentPart>
          </mc:Choice>
          <mc:Fallback>
            <p:pic>
              <p:nvPicPr>
                <p:cNvPr id="156" name="Freihand 155">
                  <a:extLst>
                    <a:ext uri="{FF2B5EF4-FFF2-40B4-BE49-F238E27FC236}">
                      <a16:creationId xmlns:a16="http://schemas.microsoft.com/office/drawing/2014/main" id="{8BEDA3D6-9E54-2540-D157-5F45250379EB}"/>
                    </a:ext>
                  </a:extLst>
                </p:cNvPr>
                <p:cNvPicPr/>
                <p:nvPr/>
              </p:nvPicPr>
              <p:blipFill>
                <a:blip r:embed="rId232"/>
                <a:stretch>
                  <a:fillRect/>
                </a:stretch>
              </p:blipFill>
              <p:spPr>
                <a:xfrm>
                  <a:off x="10644807" y="2285542"/>
                  <a:ext cx="1573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57" name="Freihand 156">
                  <a:extLst>
                    <a:ext uri="{FF2B5EF4-FFF2-40B4-BE49-F238E27FC236}">
                      <a16:creationId xmlns:a16="http://schemas.microsoft.com/office/drawing/2014/main" id="{BDC93D31-5127-71F9-DC05-C11D62E53908}"/>
                    </a:ext>
                  </a:extLst>
                </p14:cNvPr>
                <p14:cNvContentPartPr/>
                <p14:nvPr/>
              </p14:nvContentPartPr>
              <p14:xfrm>
                <a:off x="10826607" y="2340622"/>
                <a:ext cx="110880" cy="134280"/>
              </p14:xfrm>
            </p:contentPart>
          </mc:Choice>
          <mc:Fallback>
            <p:pic>
              <p:nvPicPr>
                <p:cNvPr id="157" name="Freihand 156">
                  <a:extLst>
                    <a:ext uri="{FF2B5EF4-FFF2-40B4-BE49-F238E27FC236}">
                      <a16:creationId xmlns:a16="http://schemas.microsoft.com/office/drawing/2014/main" id="{BDC93D31-5127-71F9-DC05-C11D62E53908}"/>
                    </a:ext>
                  </a:extLst>
                </p:cNvPr>
                <p:cNvPicPr/>
                <p:nvPr/>
              </p:nvPicPr>
              <p:blipFill>
                <a:blip r:embed="rId234"/>
                <a:stretch>
                  <a:fillRect/>
                </a:stretch>
              </p:blipFill>
              <p:spPr>
                <a:xfrm>
                  <a:off x="10822287" y="2336302"/>
                  <a:ext cx="1195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58" name="Freihand 157">
                  <a:extLst>
                    <a:ext uri="{FF2B5EF4-FFF2-40B4-BE49-F238E27FC236}">
                      <a16:creationId xmlns:a16="http://schemas.microsoft.com/office/drawing/2014/main" id="{6F7AC9DB-51AB-6249-D1AB-FB033F92B6C2}"/>
                    </a:ext>
                  </a:extLst>
                </p14:cNvPr>
                <p14:cNvContentPartPr/>
                <p14:nvPr/>
              </p14:nvContentPartPr>
              <p14:xfrm>
                <a:off x="10959087" y="2279782"/>
                <a:ext cx="113760" cy="123120"/>
              </p14:xfrm>
            </p:contentPart>
          </mc:Choice>
          <mc:Fallback>
            <p:pic>
              <p:nvPicPr>
                <p:cNvPr id="158" name="Freihand 157">
                  <a:extLst>
                    <a:ext uri="{FF2B5EF4-FFF2-40B4-BE49-F238E27FC236}">
                      <a16:creationId xmlns:a16="http://schemas.microsoft.com/office/drawing/2014/main" id="{6F7AC9DB-51AB-6249-D1AB-FB033F92B6C2}"/>
                    </a:ext>
                  </a:extLst>
                </p:cNvPr>
                <p:cNvPicPr/>
                <p:nvPr/>
              </p:nvPicPr>
              <p:blipFill>
                <a:blip r:embed="rId236"/>
                <a:stretch>
                  <a:fillRect/>
                </a:stretch>
              </p:blipFill>
              <p:spPr>
                <a:xfrm>
                  <a:off x="10954767" y="2275462"/>
                  <a:ext cx="1224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59" name="Freihand 158">
                  <a:extLst>
                    <a:ext uri="{FF2B5EF4-FFF2-40B4-BE49-F238E27FC236}">
                      <a16:creationId xmlns:a16="http://schemas.microsoft.com/office/drawing/2014/main" id="{CE39C6C0-A057-4AEE-59B0-548311244AA2}"/>
                    </a:ext>
                  </a:extLst>
                </p14:cNvPr>
                <p14:cNvContentPartPr/>
                <p14:nvPr/>
              </p14:nvContentPartPr>
              <p14:xfrm>
                <a:off x="11180847" y="2367622"/>
                <a:ext cx="3600" cy="17280"/>
              </p14:xfrm>
            </p:contentPart>
          </mc:Choice>
          <mc:Fallback>
            <p:pic>
              <p:nvPicPr>
                <p:cNvPr id="159" name="Freihand 158">
                  <a:extLst>
                    <a:ext uri="{FF2B5EF4-FFF2-40B4-BE49-F238E27FC236}">
                      <a16:creationId xmlns:a16="http://schemas.microsoft.com/office/drawing/2014/main" id="{CE39C6C0-A057-4AEE-59B0-548311244AA2}"/>
                    </a:ext>
                  </a:extLst>
                </p:cNvPr>
                <p:cNvPicPr/>
                <p:nvPr/>
              </p:nvPicPr>
              <p:blipFill>
                <a:blip r:embed="rId238"/>
                <a:stretch>
                  <a:fillRect/>
                </a:stretch>
              </p:blipFill>
              <p:spPr>
                <a:xfrm>
                  <a:off x="11176527" y="2363302"/>
                  <a:ext cx="122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60" name="Freihand 159">
                  <a:extLst>
                    <a:ext uri="{FF2B5EF4-FFF2-40B4-BE49-F238E27FC236}">
                      <a16:creationId xmlns:a16="http://schemas.microsoft.com/office/drawing/2014/main" id="{3C0DB41C-5202-E68A-E404-0CF7F1BCAA99}"/>
                    </a:ext>
                  </a:extLst>
                </p14:cNvPr>
                <p14:cNvContentPartPr/>
                <p14:nvPr/>
              </p14:nvContentPartPr>
              <p14:xfrm>
                <a:off x="9200847" y="2863702"/>
                <a:ext cx="87120" cy="231120"/>
              </p14:xfrm>
            </p:contentPart>
          </mc:Choice>
          <mc:Fallback>
            <p:pic>
              <p:nvPicPr>
                <p:cNvPr id="160" name="Freihand 159">
                  <a:extLst>
                    <a:ext uri="{FF2B5EF4-FFF2-40B4-BE49-F238E27FC236}">
                      <a16:creationId xmlns:a16="http://schemas.microsoft.com/office/drawing/2014/main" id="{3C0DB41C-5202-E68A-E404-0CF7F1BCAA99}"/>
                    </a:ext>
                  </a:extLst>
                </p:cNvPr>
                <p:cNvPicPr/>
                <p:nvPr/>
              </p:nvPicPr>
              <p:blipFill>
                <a:blip r:embed="rId240"/>
                <a:stretch>
                  <a:fillRect/>
                </a:stretch>
              </p:blipFill>
              <p:spPr>
                <a:xfrm>
                  <a:off x="9196527" y="2859382"/>
                  <a:ext cx="9576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61" name="Freihand 160">
                  <a:extLst>
                    <a:ext uri="{FF2B5EF4-FFF2-40B4-BE49-F238E27FC236}">
                      <a16:creationId xmlns:a16="http://schemas.microsoft.com/office/drawing/2014/main" id="{643E0129-92A7-2B38-53C9-6506F7F15466}"/>
                    </a:ext>
                  </a:extLst>
                </p14:cNvPr>
                <p14:cNvContentPartPr/>
                <p14:nvPr/>
              </p14:nvContentPartPr>
              <p14:xfrm>
                <a:off x="9400287" y="2888902"/>
                <a:ext cx="267480" cy="146520"/>
              </p14:xfrm>
            </p:contentPart>
          </mc:Choice>
          <mc:Fallback>
            <p:pic>
              <p:nvPicPr>
                <p:cNvPr id="161" name="Freihand 160">
                  <a:extLst>
                    <a:ext uri="{FF2B5EF4-FFF2-40B4-BE49-F238E27FC236}">
                      <a16:creationId xmlns:a16="http://schemas.microsoft.com/office/drawing/2014/main" id="{643E0129-92A7-2B38-53C9-6506F7F15466}"/>
                    </a:ext>
                  </a:extLst>
                </p:cNvPr>
                <p:cNvPicPr/>
                <p:nvPr/>
              </p:nvPicPr>
              <p:blipFill>
                <a:blip r:embed="rId242"/>
                <a:stretch>
                  <a:fillRect/>
                </a:stretch>
              </p:blipFill>
              <p:spPr>
                <a:xfrm>
                  <a:off x="9395967" y="2884582"/>
                  <a:ext cx="2761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62" name="Freihand 161">
                  <a:extLst>
                    <a:ext uri="{FF2B5EF4-FFF2-40B4-BE49-F238E27FC236}">
                      <a16:creationId xmlns:a16="http://schemas.microsoft.com/office/drawing/2014/main" id="{70CE9961-E204-0B26-3596-03AF6D580F61}"/>
                    </a:ext>
                  </a:extLst>
                </p14:cNvPr>
                <p14:cNvContentPartPr/>
                <p14:nvPr/>
              </p14:nvContentPartPr>
              <p14:xfrm>
                <a:off x="9764247" y="2977102"/>
                <a:ext cx="9000" cy="25200"/>
              </p14:xfrm>
            </p:contentPart>
          </mc:Choice>
          <mc:Fallback>
            <p:pic>
              <p:nvPicPr>
                <p:cNvPr id="162" name="Freihand 161">
                  <a:extLst>
                    <a:ext uri="{FF2B5EF4-FFF2-40B4-BE49-F238E27FC236}">
                      <a16:creationId xmlns:a16="http://schemas.microsoft.com/office/drawing/2014/main" id="{70CE9961-E204-0B26-3596-03AF6D580F61}"/>
                    </a:ext>
                  </a:extLst>
                </p:cNvPr>
                <p:cNvPicPr/>
                <p:nvPr/>
              </p:nvPicPr>
              <p:blipFill>
                <a:blip r:embed="rId244"/>
                <a:stretch>
                  <a:fillRect/>
                </a:stretch>
              </p:blipFill>
              <p:spPr>
                <a:xfrm>
                  <a:off x="9759927" y="2972782"/>
                  <a:ext cx="176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63" name="Freihand 162">
                  <a:extLst>
                    <a:ext uri="{FF2B5EF4-FFF2-40B4-BE49-F238E27FC236}">
                      <a16:creationId xmlns:a16="http://schemas.microsoft.com/office/drawing/2014/main" id="{79BFB2B2-2872-3C93-627E-3963C9E6CECE}"/>
                    </a:ext>
                  </a:extLst>
                </p14:cNvPr>
                <p14:cNvContentPartPr/>
                <p14:nvPr/>
              </p14:nvContentPartPr>
              <p14:xfrm>
                <a:off x="10036407" y="2804302"/>
                <a:ext cx="333720" cy="144360"/>
              </p14:xfrm>
            </p:contentPart>
          </mc:Choice>
          <mc:Fallback>
            <p:pic>
              <p:nvPicPr>
                <p:cNvPr id="163" name="Freihand 162">
                  <a:extLst>
                    <a:ext uri="{FF2B5EF4-FFF2-40B4-BE49-F238E27FC236}">
                      <a16:creationId xmlns:a16="http://schemas.microsoft.com/office/drawing/2014/main" id="{79BFB2B2-2872-3C93-627E-3963C9E6CECE}"/>
                    </a:ext>
                  </a:extLst>
                </p:cNvPr>
                <p:cNvPicPr/>
                <p:nvPr/>
              </p:nvPicPr>
              <p:blipFill>
                <a:blip r:embed="rId246"/>
                <a:stretch>
                  <a:fillRect/>
                </a:stretch>
              </p:blipFill>
              <p:spPr>
                <a:xfrm>
                  <a:off x="10032087" y="2799982"/>
                  <a:ext cx="3423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64" name="Freihand 163">
                  <a:extLst>
                    <a:ext uri="{FF2B5EF4-FFF2-40B4-BE49-F238E27FC236}">
                      <a16:creationId xmlns:a16="http://schemas.microsoft.com/office/drawing/2014/main" id="{4B670DD3-E278-5BBA-C4E4-A7D45C1AEE8B}"/>
                    </a:ext>
                  </a:extLst>
                </p14:cNvPr>
                <p14:cNvContentPartPr/>
                <p14:nvPr/>
              </p14:nvContentPartPr>
              <p14:xfrm>
                <a:off x="10540047" y="2693422"/>
                <a:ext cx="99000" cy="203040"/>
              </p14:xfrm>
            </p:contentPart>
          </mc:Choice>
          <mc:Fallback>
            <p:pic>
              <p:nvPicPr>
                <p:cNvPr id="164" name="Freihand 163">
                  <a:extLst>
                    <a:ext uri="{FF2B5EF4-FFF2-40B4-BE49-F238E27FC236}">
                      <a16:creationId xmlns:a16="http://schemas.microsoft.com/office/drawing/2014/main" id="{4B670DD3-E278-5BBA-C4E4-A7D45C1AEE8B}"/>
                    </a:ext>
                  </a:extLst>
                </p:cNvPr>
                <p:cNvPicPr/>
                <p:nvPr/>
              </p:nvPicPr>
              <p:blipFill>
                <a:blip r:embed="rId248"/>
                <a:stretch>
                  <a:fillRect/>
                </a:stretch>
              </p:blipFill>
              <p:spPr>
                <a:xfrm>
                  <a:off x="10535727" y="2689102"/>
                  <a:ext cx="10764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65" name="Freihand 164">
                  <a:extLst>
                    <a:ext uri="{FF2B5EF4-FFF2-40B4-BE49-F238E27FC236}">
                      <a16:creationId xmlns:a16="http://schemas.microsoft.com/office/drawing/2014/main" id="{73F54CC6-A138-1E6A-B482-3A643581AA62}"/>
                    </a:ext>
                  </a:extLst>
                </p14:cNvPr>
                <p14:cNvContentPartPr/>
                <p14:nvPr/>
              </p14:nvContentPartPr>
              <p14:xfrm>
                <a:off x="10584687" y="2694862"/>
                <a:ext cx="231480" cy="227520"/>
              </p14:xfrm>
            </p:contentPart>
          </mc:Choice>
          <mc:Fallback>
            <p:pic>
              <p:nvPicPr>
                <p:cNvPr id="165" name="Freihand 164">
                  <a:extLst>
                    <a:ext uri="{FF2B5EF4-FFF2-40B4-BE49-F238E27FC236}">
                      <a16:creationId xmlns:a16="http://schemas.microsoft.com/office/drawing/2014/main" id="{73F54CC6-A138-1E6A-B482-3A643581AA62}"/>
                    </a:ext>
                  </a:extLst>
                </p:cNvPr>
                <p:cNvPicPr/>
                <p:nvPr/>
              </p:nvPicPr>
              <p:blipFill>
                <a:blip r:embed="rId250"/>
                <a:stretch>
                  <a:fillRect/>
                </a:stretch>
              </p:blipFill>
              <p:spPr>
                <a:xfrm>
                  <a:off x="10580367" y="2690542"/>
                  <a:ext cx="24012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66" name="Freihand 165">
                  <a:extLst>
                    <a:ext uri="{FF2B5EF4-FFF2-40B4-BE49-F238E27FC236}">
                      <a16:creationId xmlns:a16="http://schemas.microsoft.com/office/drawing/2014/main" id="{E5381B3D-5F62-C177-8416-0C7E446EBEDF}"/>
                    </a:ext>
                  </a:extLst>
                </p14:cNvPr>
                <p14:cNvContentPartPr/>
                <p14:nvPr/>
              </p14:nvContentPartPr>
              <p14:xfrm>
                <a:off x="10872327" y="2729782"/>
                <a:ext cx="161280" cy="257040"/>
              </p14:xfrm>
            </p:contentPart>
          </mc:Choice>
          <mc:Fallback>
            <p:pic>
              <p:nvPicPr>
                <p:cNvPr id="166" name="Freihand 165">
                  <a:extLst>
                    <a:ext uri="{FF2B5EF4-FFF2-40B4-BE49-F238E27FC236}">
                      <a16:creationId xmlns:a16="http://schemas.microsoft.com/office/drawing/2014/main" id="{E5381B3D-5F62-C177-8416-0C7E446EBEDF}"/>
                    </a:ext>
                  </a:extLst>
                </p:cNvPr>
                <p:cNvPicPr/>
                <p:nvPr/>
              </p:nvPicPr>
              <p:blipFill>
                <a:blip r:embed="rId252"/>
                <a:stretch>
                  <a:fillRect/>
                </a:stretch>
              </p:blipFill>
              <p:spPr>
                <a:xfrm>
                  <a:off x="10868007" y="2725462"/>
                  <a:ext cx="16992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67" name="Freihand 166">
                  <a:extLst>
                    <a:ext uri="{FF2B5EF4-FFF2-40B4-BE49-F238E27FC236}">
                      <a16:creationId xmlns:a16="http://schemas.microsoft.com/office/drawing/2014/main" id="{ABD98A10-B19F-5F46-14A6-670B97BBD199}"/>
                    </a:ext>
                  </a:extLst>
                </p14:cNvPr>
                <p14:cNvContentPartPr/>
                <p14:nvPr/>
              </p14:nvContentPartPr>
              <p14:xfrm>
                <a:off x="11044767" y="2600542"/>
                <a:ext cx="108000" cy="200880"/>
              </p14:xfrm>
            </p:contentPart>
          </mc:Choice>
          <mc:Fallback>
            <p:pic>
              <p:nvPicPr>
                <p:cNvPr id="167" name="Freihand 166">
                  <a:extLst>
                    <a:ext uri="{FF2B5EF4-FFF2-40B4-BE49-F238E27FC236}">
                      <a16:creationId xmlns:a16="http://schemas.microsoft.com/office/drawing/2014/main" id="{ABD98A10-B19F-5F46-14A6-670B97BBD199}"/>
                    </a:ext>
                  </a:extLst>
                </p:cNvPr>
                <p:cNvPicPr/>
                <p:nvPr/>
              </p:nvPicPr>
              <p:blipFill>
                <a:blip r:embed="rId254"/>
                <a:stretch>
                  <a:fillRect/>
                </a:stretch>
              </p:blipFill>
              <p:spPr>
                <a:xfrm>
                  <a:off x="11040447" y="2596222"/>
                  <a:ext cx="11664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68" name="Freihand 167">
                  <a:extLst>
                    <a:ext uri="{FF2B5EF4-FFF2-40B4-BE49-F238E27FC236}">
                      <a16:creationId xmlns:a16="http://schemas.microsoft.com/office/drawing/2014/main" id="{69B61A2D-8C1A-205E-3354-ADAD0B0C227A}"/>
                    </a:ext>
                  </a:extLst>
                </p14:cNvPr>
                <p14:cNvContentPartPr/>
                <p14:nvPr/>
              </p14:nvContentPartPr>
              <p14:xfrm>
                <a:off x="11205687" y="2571022"/>
                <a:ext cx="214200" cy="203760"/>
              </p14:xfrm>
            </p:contentPart>
          </mc:Choice>
          <mc:Fallback>
            <p:pic>
              <p:nvPicPr>
                <p:cNvPr id="168" name="Freihand 167">
                  <a:extLst>
                    <a:ext uri="{FF2B5EF4-FFF2-40B4-BE49-F238E27FC236}">
                      <a16:creationId xmlns:a16="http://schemas.microsoft.com/office/drawing/2014/main" id="{69B61A2D-8C1A-205E-3354-ADAD0B0C227A}"/>
                    </a:ext>
                  </a:extLst>
                </p:cNvPr>
                <p:cNvPicPr/>
                <p:nvPr/>
              </p:nvPicPr>
              <p:blipFill>
                <a:blip r:embed="rId256"/>
                <a:stretch>
                  <a:fillRect/>
                </a:stretch>
              </p:blipFill>
              <p:spPr>
                <a:xfrm>
                  <a:off x="11201367" y="2566702"/>
                  <a:ext cx="22284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69" name="Freihand 168">
                  <a:extLst>
                    <a:ext uri="{FF2B5EF4-FFF2-40B4-BE49-F238E27FC236}">
                      <a16:creationId xmlns:a16="http://schemas.microsoft.com/office/drawing/2014/main" id="{C2406139-15CB-5018-A89F-A751BD626153}"/>
                    </a:ext>
                  </a:extLst>
                </p14:cNvPr>
                <p14:cNvContentPartPr/>
                <p14:nvPr/>
              </p14:nvContentPartPr>
              <p14:xfrm>
                <a:off x="11432847" y="2614942"/>
                <a:ext cx="70560" cy="129960"/>
              </p14:xfrm>
            </p:contentPart>
          </mc:Choice>
          <mc:Fallback>
            <p:pic>
              <p:nvPicPr>
                <p:cNvPr id="169" name="Freihand 168">
                  <a:extLst>
                    <a:ext uri="{FF2B5EF4-FFF2-40B4-BE49-F238E27FC236}">
                      <a16:creationId xmlns:a16="http://schemas.microsoft.com/office/drawing/2014/main" id="{C2406139-15CB-5018-A89F-A751BD626153}"/>
                    </a:ext>
                  </a:extLst>
                </p:cNvPr>
                <p:cNvPicPr/>
                <p:nvPr/>
              </p:nvPicPr>
              <p:blipFill>
                <a:blip r:embed="rId258"/>
                <a:stretch>
                  <a:fillRect/>
                </a:stretch>
              </p:blipFill>
              <p:spPr>
                <a:xfrm>
                  <a:off x="11428527" y="2610622"/>
                  <a:ext cx="792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70" name="Freihand 169">
                  <a:extLst>
                    <a:ext uri="{FF2B5EF4-FFF2-40B4-BE49-F238E27FC236}">
                      <a16:creationId xmlns:a16="http://schemas.microsoft.com/office/drawing/2014/main" id="{E3106D60-A164-629C-FD6B-A7D2CB38FDA1}"/>
                    </a:ext>
                  </a:extLst>
                </p14:cNvPr>
                <p14:cNvContentPartPr/>
                <p14:nvPr/>
              </p14:nvContentPartPr>
              <p14:xfrm>
                <a:off x="11582607" y="2618542"/>
                <a:ext cx="88200" cy="48960"/>
              </p14:xfrm>
            </p:contentPart>
          </mc:Choice>
          <mc:Fallback>
            <p:pic>
              <p:nvPicPr>
                <p:cNvPr id="170" name="Freihand 169">
                  <a:extLst>
                    <a:ext uri="{FF2B5EF4-FFF2-40B4-BE49-F238E27FC236}">
                      <a16:creationId xmlns:a16="http://schemas.microsoft.com/office/drawing/2014/main" id="{E3106D60-A164-629C-FD6B-A7D2CB38FDA1}"/>
                    </a:ext>
                  </a:extLst>
                </p:cNvPr>
                <p:cNvPicPr/>
                <p:nvPr/>
              </p:nvPicPr>
              <p:blipFill>
                <a:blip r:embed="rId260"/>
                <a:stretch>
                  <a:fillRect/>
                </a:stretch>
              </p:blipFill>
              <p:spPr>
                <a:xfrm>
                  <a:off x="11578287" y="2614222"/>
                  <a:ext cx="968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71" name="Freihand 170">
                  <a:extLst>
                    <a:ext uri="{FF2B5EF4-FFF2-40B4-BE49-F238E27FC236}">
                      <a16:creationId xmlns:a16="http://schemas.microsoft.com/office/drawing/2014/main" id="{4B38725D-2B32-CA34-03B4-D43E916685DE}"/>
                    </a:ext>
                  </a:extLst>
                </p14:cNvPr>
                <p14:cNvContentPartPr/>
                <p14:nvPr/>
              </p14:nvContentPartPr>
              <p14:xfrm>
                <a:off x="9590007" y="3267982"/>
                <a:ext cx="119520" cy="174960"/>
              </p14:xfrm>
            </p:contentPart>
          </mc:Choice>
          <mc:Fallback>
            <p:pic>
              <p:nvPicPr>
                <p:cNvPr id="171" name="Freihand 170">
                  <a:extLst>
                    <a:ext uri="{FF2B5EF4-FFF2-40B4-BE49-F238E27FC236}">
                      <a16:creationId xmlns:a16="http://schemas.microsoft.com/office/drawing/2014/main" id="{4B38725D-2B32-CA34-03B4-D43E916685DE}"/>
                    </a:ext>
                  </a:extLst>
                </p:cNvPr>
                <p:cNvPicPr/>
                <p:nvPr/>
              </p:nvPicPr>
              <p:blipFill>
                <a:blip r:embed="rId262"/>
                <a:stretch>
                  <a:fillRect/>
                </a:stretch>
              </p:blipFill>
              <p:spPr>
                <a:xfrm>
                  <a:off x="9585687" y="3263662"/>
                  <a:ext cx="1281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72" name="Freihand 171">
                  <a:extLst>
                    <a:ext uri="{FF2B5EF4-FFF2-40B4-BE49-F238E27FC236}">
                      <a16:creationId xmlns:a16="http://schemas.microsoft.com/office/drawing/2014/main" id="{46BC52B9-D0DB-F1E9-48C3-4C3AE170660E}"/>
                    </a:ext>
                  </a:extLst>
                </p14:cNvPr>
                <p14:cNvContentPartPr/>
                <p14:nvPr/>
              </p14:nvContentPartPr>
              <p14:xfrm>
                <a:off x="9763887" y="3133342"/>
                <a:ext cx="399600" cy="231840"/>
              </p14:xfrm>
            </p:contentPart>
          </mc:Choice>
          <mc:Fallback>
            <p:pic>
              <p:nvPicPr>
                <p:cNvPr id="172" name="Freihand 171">
                  <a:extLst>
                    <a:ext uri="{FF2B5EF4-FFF2-40B4-BE49-F238E27FC236}">
                      <a16:creationId xmlns:a16="http://schemas.microsoft.com/office/drawing/2014/main" id="{46BC52B9-D0DB-F1E9-48C3-4C3AE170660E}"/>
                    </a:ext>
                  </a:extLst>
                </p:cNvPr>
                <p:cNvPicPr/>
                <p:nvPr/>
              </p:nvPicPr>
              <p:blipFill>
                <a:blip r:embed="rId264"/>
                <a:stretch>
                  <a:fillRect/>
                </a:stretch>
              </p:blipFill>
              <p:spPr>
                <a:xfrm>
                  <a:off x="9759567" y="3129022"/>
                  <a:ext cx="40824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73" name="Freihand 172">
                  <a:extLst>
                    <a:ext uri="{FF2B5EF4-FFF2-40B4-BE49-F238E27FC236}">
                      <a16:creationId xmlns:a16="http://schemas.microsoft.com/office/drawing/2014/main" id="{7044573C-2922-9B09-C578-B7F7B30BE053}"/>
                    </a:ext>
                  </a:extLst>
                </p14:cNvPr>
                <p14:cNvContentPartPr/>
                <p14:nvPr/>
              </p14:nvContentPartPr>
              <p14:xfrm>
                <a:off x="9883767" y="3063142"/>
                <a:ext cx="11880" cy="4320"/>
              </p14:xfrm>
            </p:contentPart>
          </mc:Choice>
          <mc:Fallback>
            <p:pic>
              <p:nvPicPr>
                <p:cNvPr id="173" name="Freihand 172">
                  <a:extLst>
                    <a:ext uri="{FF2B5EF4-FFF2-40B4-BE49-F238E27FC236}">
                      <a16:creationId xmlns:a16="http://schemas.microsoft.com/office/drawing/2014/main" id="{7044573C-2922-9B09-C578-B7F7B30BE053}"/>
                    </a:ext>
                  </a:extLst>
                </p:cNvPr>
                <p:cNvPicPr/>
                <p:nvPr/>
              </p:nvPicPr>
              <p:blipFill>
                <a:blip r:embed="rId266"/>
                <a:stretch>
                  <a:fillRect/>
                </a:stretch>
              </p:blipFill>
              <p:spPr>
                <a:xfrm>
                  <a:off x="9879447" y="3058822"/>
                  <a:ext cx="205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74" name="Freihand 173">
                  <a:extLst>
                    <a:ext uri="{FF2B5EF4-FFF2-40B4-BE49-F238E27FC236}">
                      <a16:creationId xmlns:a16="http://schemas.microsoft.com/office/drawing/2014/main" id="{85316164-D4CC-189C-CA9E-87800A35D894}"/>
                    </a:ext>
                  </a:extLst>
                </p14:cNvPr>
                <p14:cNvContentPartPr/>
                <p14:nvPr/>
              </p14:nvContentPartPr>
              <p14:xfrm>
                <a:off x="10370487" y="3105982"/>
                <a:ext cx="131760" cy="183960"/>
              </p14:xfrm>
            </p:contentPart>
          </mc:Choice>
          <mc:Fallback>
            <p:pic>
              <p:nvPicPr>
                <p:cNvPr id="174" name="Freihand 173">
                  <a:extLst>
                    <a:ext uri="{FF2B5EF4-FFF2-40B4-BE49-F238E27FC236}">
                      <a16:creationId xmlns:a16="http://schemas.microsoft.com/office/drawing/2014/main" id="{85316164-D4CC-189C-CA9E-87800A35D894}"/>
                    </a:ext>
                  </a:extLst>
                </p:cNvPr>
                <p:cNvPicPr/>
                <p:nvPr/>
              </p:nvPicPr>
              <p:blipFill>
                <a:blip r:embed="rId268"/>
                <a:stretch>
                  <a:fillRect/>
                </a:stretch>
              </p:blipFill>
              <p:spPr>
                <a:xfrm>
                  <a:off x="10366167" y="3101662"/>
                  <a:ext cx="1404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75" name="Freihand 174">
                  <a:extLst>
                    <a:ext uri="{FF2B5EF4-FFF2-40B4-BE49-F238E27FC236}">
                      <a16:creationId xmlns:a16="http://schemas.microsoft.com/office/drawing/2014/main" id="{4DBE3C29-E855-95CE-B1B9-C367BFEB6907}"/>
                    </a:ext>
                  </a:extLst>
                </p14:cNvPr>
                <p14:cNvContentPartPr/>
                <p14:nvPr/>
              </p14:nvContentPartPr>
              <p14:xfrm>
                <a:off x="10535007" y="3131542"/>
                <a:ext cx="145800" cy="138600"/>
              </p14:xfrm>
            </p:contentPart>
          </mc:Choice>
          <mc:Fallback>
            <p:pic>
              <p:nvPicPr>
                <p:cNvPr id="175" name="Freihand 174">
                  <a:extLst>
                    <a:ext uri="{FF2B5EF4-FFF2-40B4-BE49-F238E27FC236}">
                      <a16:creationId xmlns:a16="http://schemas.microsoft.com/office/drawing/2014/main" id="{4DBE3C29-E855-95CE-B1B9-C367BFEB6907}"/>
                    </a:ext>
                  </a:extLst>
                </p:cNvPr>
                <p:cNvPicPr/>
                <p:nvPr/>
              </p:nvPicPr>
              <p:blipFill>
                <a:blip r:embed="rId270"/>
                <a:stretch>
                  <a:fillRect/>
                </a:stretch>
              </p:blipFill>
              <p:spPr>
                <a:xfrm>
                  <a:off x="10530687" y="3127222"/>
                  <a:ext cx="1544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77" name="Freihand 176">
                  <a:extLst>
                    <a:ext uri="{FF2B5EF4-FFF2-40B4-BE49-F238E27FC236}">
                      <a16:creationId xmlns:a16="http://schemas.microsoft.com/office/drawing/2014/main" id="{5CD34785-6E4D-82A6-7D2D-794D5C0B94A6}"/>
                    </a:ext>
                  </a:extLst>
                </p14:cNvPr>
                <p14:cNvContentPartPr/>
                <p14:nvPr/>
              </p14:nvContentPartPr>
              <p14:xfrm>
                <a:off x="10622847" y="3117502"/>
                <a:ext cx="107640" cy="142560"/>
              </p14:xfrm>
            </p:contentPart>
          </mc:Choice>
          <mc:Fallback>
            <p:pic>
              <p:nvPicPr>
                <p:cNvPr id="177" name="Freihand 176">
                  <a:extLst>
                    <a:ext uri="{FF2B5EF4-FFF2-40B4-BE49-F238E27FC236}">
                      <a16:creationId xmlns:a16="http://schemas.microsoft.com/office/drawing/2014/main" id="{5CD34785-6E4D-82A6-7D2D-794D5C0B94A6}"/>
                    </a:ext>
                  </a:extLst>
                </p:cNvPr>
                <p:cNvPicPr/>
                <p:nvPr/>
              </p:nvPicPr>
              <p:blipFill>
                <a:blip r:embed="rId272"/>
                <a:stretch>
                  <a:fillRect/>
                </a:stretch>
              </p:blipFill>
              <p:spPr>
                <a:xfrm>
                  <a:off x="10618527" y="3113182"/>
                  <a:ext cx="1162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78" name="Freihand 177">
                  <a:extLst>
                    <a:ext uri="{FF2B5EF4-FFF2-40B4-BE49-F238E27FC236}">
                      <a16:creationId xmlns:a16="http://schemas.microsoft.com/office/drawing/2014/main" id="{987F462F-7956-4347-AAD8-77A1A24ADA6F}"/>
                    </a:ext>
                  </a:extLst>
                </p14:cNvPr>
                <p14:cNvContentPartPr/>
                <p14:nvPr/>
              </p14:nvContentPartPr>
              <p14:xfrm>
                <a:off x="10744887" y="2988982"/>
                <a:ext cx="450360" cy="232920"/>
              </p14:xfrm>
            </p:contentPart>
          </mc:Choice>
          <mc:Fallback>
            <p:pic>
              <p:nvPicPr>
                <p:cNvPr id="178" name="Freihand 177">
                  <a:extLst>
                    <a:ext uri="{FF2B5EF4-FFF2-40B4-BE49-F238E27FC236}">
                      <a16:creationId xmlns:a16="http://schemas.microsoft.com/office/drawing/2014/main" id="{987F462F-7956-4347-AAD8-77A1A24ADA6F}"/>
                    </a:ext>
                  </a:extLst>
                </p:cNvPr>
                <p:cNvPicPr/>
                <p:nvPr/>
              </p:nvPicPr>
              <p:blipFill>
                <a:blip r:embed="rId274"/>
                <a:stretch>
                  <a:fillRect/>
                </a:stretch>
              </p:blipFill>
              <p:spPr>
                <a:xfrm>
                  <a:off x="10740567" y="2984662"/>
                  <a:ext cx="45900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79" name="Freihand 178">
                  <a:extLst>
                    <a:ext uri="{FF2B5EF4-FFF2-40B4-BE49-F238E27FC236}">
                      <a16:creationId xmlns:a16="http://schemas.microsoft.com/office/drawing/2014/main" id="{DAD27F49-6A5E-0EF9-F01E-1DFA5DBB4F8B}"/>
                    </a:ext>
                  </a:extLst>
                </p14:cNvPr>
                <p14:cNvContentPartPr/>
                <p14:nvPr/>
              </p14:nvContentPartPr>
              <p14:xfrm>
                <a:off x="11242047" y="2965582"/>
                <a:ext cx="294480" cy="185040"/>
              </p14:xfrm>
            </p:contentPart>
          </mc:Choice>
          <mc:Fallback>
            <p:pic>
              <p:nvPicPr>
                <p:cNvPr id="179" name="Freihand 178">
                  <a:extLst>
                    <a:ext uri="{FF2B5EF4-FFF2-40B4-BE49-F238E27FC236}">
                      <a16:creationId xmlns:a16="http://schemas.microsoft.com/office/drawing/2014/main" id="{DAD27F49-6A5E-0EF9-F01E-1DFA5DBB4F8B}"/>
                    </a:ext>
                  </a:extLst>
                </p:cNvPr>
                <p:cNvPicPr/>
                <p:nvPr/>
              </p:nvPicPr>
              <p:blipFill>
                <a:blip r:embed="rId276"/>
                <a:stretch>
                  <a:fillRect/>
                </a:stretch>
              </p:blipFill>
              <p:spPr>
                <a:xfrm>
                  <a:off x="11237727" y="2961262"/>
                  <a:ext cx="3031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80" name="Freihand 179">
                  <a:extLst>
                    <a:ext uri="{FF2B5EF4-FFF2-40B4-BE49-F238E27FC236}">
                      <a16:creationId xmlns:a16="http://schemas.microsoft.com/office/drawing/2014/main" id="{2B0C27A4-90B2-789E-75DD-9A204F2EAEC8}"/>
                    </a:ext>
                  </a:extLst>
                </p14:cNvPr>
                <p14:cNvContentPartPr/>
                <p14:nvPr/>
              </p14:nvContentPartPr>
              <p14:xfrm>
                <a:off x="11034327" y="2899702"/>
                <a:ext cx="36000" cy="34920"/>
              </p14:xfrm>
            </p:contentPart>
          </mc:Choice>
          <mc:Fallback>
            <p:pic>
              <p:nvPicPr>
                <p:cNvPr id="180" name="Freihand 179">
                  <a:extLst>
                    <a:ext uri="{FF2B5EF4-FFF2-40B4-BE49-F238E27FC236}">
                      <a16:creationId xmlns:a16="http://schemas.microsoft.com/office/drawing/2014/main" id="{2B0C27A4-90B2-789E-75DD-9A204F2EAEC8}"/>
                    </a:ext>
                  </a:extLst>
                </p:cNvPr>
                <p:cNvPicPr/>
                <p:nvPr/>
              </p:nvPicPr>
              <p:blipFill>
                <a:blip r:embed="rId278"/>
                <a:stretch>
                  <a:fillRect/>
                </a:stretch>
              </p:blipFill>
              <p:spPr>
                <a:xfrm>
                  <a:off x="11030007" y="2895382"/>
                  <a:ext cx="446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81" name="Freihand 180">
                  <a:extLst>
                    <a:ext uri="{FF2B5EF4-FFF2-40B4-BE49-F238E27FC236}">
                      <a16:creationId xmlns:a16="http://schemas.microsoft.com/office/drawing/2014/main" id="{E9BBFABD-8C8C-3E06-EE31-ABA2B3C963C8}"/>
                    </a:ext>
                  </a:extLst>
                </p14:cNvPr>
                <p14:cNvContentPartPr/>
                <p14:nvPr/>
              </p14:nvContentPartPr>
              <p14:xfrm>
                <a:off x="10359687" y="2718262"/>
                <a:ext cx="1265400" cy="282600"/>
              </p14:xfrm>
            </p:contentPart>
          </mc:Choice>
          <mc:Fallback>
            <p:pic>
              <p:nvPicPr>
                <p:cNvPr id="181" name="Freihand 180">
                  <a:extLst>
                    <a:ext uri="{FF2B5EF4-FFF2-40B4-BE49-F238E27FC236}">
                      <a16:creationId xmlns:a16="http://schemas.microsoft.com/office/drawing/2014/main" id="{E9BBFABD-8C8C-3E06-EE31-ABA2B3C963C8}"/>
                    </a:ext>
                  </a:extLst>
                </p:cNvPr>
                <p:cNvPicPr/>
                <p:nvPr/>
              </p:nvPicPr>
              <p:blipFill>
                <a:blip r:embed="rId280"/>
                <a:stretch>
                  <a:fillRect/>
                </a:stretch>
              </p:blipFill>
              <p:spPr>
                <a:xfrm>
                  <a:off x="10355367" y="2713942"/>
                  <a:ext cx="127404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82" name="Freihand 181">
                  <a:extLst>
                    <a:ext uri="{FF2B5EF4-FFF2-40B4-BE49-F238E27FC236}">
                      <a16:creationId xmlns:a16="http://schemas.microsoft.com/office/drawing/2014/main" id="{D64ED657-C64F-E29D-500A-98C5F4E1955E}"/>
                    </a:ext>
                  </a:extLst>
                </p14:cNvPr>
                <p14:cNvContentPartPr/>
                <p14:nvPr/>
              </p14:nvContentPartPr>
              <p14:xfrm>
                <a:off x="9609447" y="3329542"/>
                <a:ext cx="677880" cy="319680"/>
              </p14:xfrm>
            </p:contentPart>
          </mc:Choice>
          <mc:Fallback>
            <p:pic>
              <p:nvPicPr>
                <p:cNvPr id="182" name="Freihand 181">
                  <a:extLst>
                    <a:ext uri="{FF2B5EF4-FFF2-40B4-BE49-F238E27FC236}">
                      <a16:creationId xmlns:a16="http://schemas.microsoft.com/office/drawing/2014/main" id="{D64ED657-C64F-E29D-500A-98C5F4E1955E}"/>
                    </a:ext>
                  </a:extLst>
                </p:cNvPr>
                <p:cNvPicPr/>
                <p:nvPr/>
              </p:nvPicPr>
              <p:blipFill>
                <a:blip r:embed="rId282"/>
                <a:stretch>
                  <a:fillRect/>
                </a:stretch>
              </p:blipFill>
              <p:spPr>
                <a:xfrm>
                  <a:off x="9605127" y="3325222"/>
                  <a:ext cx="686520" cy="328320"/>
                </a:xfrm>
                <a:prstGeom prst="rect">
                  <a:avLst/>
                </a:prstGeom>
              </p:spPr>
            </p:pic>
          </mc:Fallback>
        </mc:AlternateContent>
      </p:grpSp>
    </p:spTree>
    <p:extLst>
      <p:ext uri="{BB962C8B-B14F-4D97-AF65-F5344CB8AC3E}">
        <p14:creationId xmlns:p14="http://schemas.microsoft.com/office/powerpoint/2010/main" val="2042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7C692A7-6929-4FE6-B52F-B28162C2BB21}"/>
              </a:ext>
            </a:extLst>
          </p:cNvPr>
          <p:cNvSpPr txBox="1"/>
          <p:nvPr/>
        </p:nvSpPr>
        <p:spPr>
          <a:xfrm>
            <a:off x="1784789" y="237429"/>
            <a:ext cx="7450599" cy="1045656"/>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Geld und Fiskalpolitik im AS-AD-Modell</a:t>
            </a:r>
          </a:p>
          <a:p>
            <a:pPr hangingPunct="0"/>
            <a:r>
              <a:rPr lang="de-DE" sz="3266">
                <a:latin typeface="Arial" pitchFamily="18"/>
                <a:ea typeface="Droid Sans Fallback" pitchFamily="2"/>
                <a:cs typeface="Lohit Hindi" pitchFamily="2"/>
              </a:rPr>
              <a:t>	</a:t>
            </a:r>
          </a:p>
        </p:txBody>
      </p:sp>
      <p:sp>
        <p:nvSpPr>
          <p:cNvPr id="4" name="Textfeld 3">
            <a:extLst>
              <a:ext uri="{FF2B5EF4-FFF2-40B4-BE49-F238E27FC236}">
                <a16:creationId xmlns:a16="http://schemas.microsoft.com/office/drawing/2014/main" id="{FD9B5808-1180-4A68-82AB-F75BE97D927F}"/>
              </a:ext>
            </a:extLst>
          </p:cNvPr>
          <p:cNvSpPr txBox="1"/>
          <p:nvPr/>
        </p:nvSpPr>
        <p:spPr>
          <a:xfrm>
            <a:off x="1719471" y="1077732"/>
            <a:ext cx="8752491" cy="4049660"/>
          </a:xfrm>
          <a:prstGeom prst="rect">
            <a:avLst/>
          </a:prstGeom>
          <a:noFill/>
          <a:ln>
            <a:noFill/>
          </a:ln>
        </p:spPr>
        <p:txBody>
          <a:bodyPr vert="horz" wrap="none" lIns="81646" tIns="40823" rIns="81646" bIns="40823" anchorCtr="0" compatLnSpc="0">
            <a:noAutofit/>
          </a:bodyPr>
          <a:lstStyle/>
          <a:p>
            <a:pPr hangingPunct="0"/>
            <a:r>
              <a:rPr lang="de-DE" sz="2903" dirty="0">
                <a:latin typeface="Times New Roman" pitchFamily="18"/>
                <a:ea typeface="Droid Sans Fallback" pitchFamily="2"/>
                <a:cs typeface="Lohit Hindi" pitchFamily="2"/>
              </a:rPr>
              <a:t>Erläutern Sie die Wirkung</a:t>
            </a:r>
          </a:p>
          <a:p>
            <a:pPr hangingPunct="0"/>
            <a:endParaRPr lang="de-DE" sz="2903" dirty="0">
              <a:latin typeface="Times New Roman" pitchFamily="18"/>
              <a:ea typeface="Droid Sans Fallback" pitchFamily="2"/>
              <a:cs typeface="Lohit Hindi" pitchFamily="2"/>
            </a:endParaRPr>
          </a:p>
          <a:p>
            <a:pPr hangingPunct="0">
              <a:buSzPct val="100000"/>
              <a:buAutoNum type="alphaLcParenR"/>
            </a:pPr>
            <a:r>
              <a:rPr lang="de-DE" sz="2903" dirty="0">
                <a:latin typeface="Times New Roman" pitchFamily="18"/>
                <a:ea typeface="Droid Sans Fallback" pitchFamily="2"/>
                <a:cs typeface="Lohit Hindi" pitchFamily="2"/>
              </a:rPr>
              <a:t>	einer nominalen Geldmengenerhöhung</a:t>
            </a:r>
          </a:p>
          <a:p>
            <a:pPr hangingPunct="0">
              <a:buSzPct val="100000"/>
              <a:buAutoNum type="alphaLcParenR"/>
            </a:pPr>
            <a:r>
              <a:rPr lang="de-DE" sz="2903" dirty="0">
                <a:latin typeface="Times New Roman" pitchFamily="18"/>
                <a:ea typeface="Droid Sans Fallback" pitchFamily="2"/>
                <a:cs typeface="Lohit Hindi" pitchFamily="2"/>
              </a:rPr>
              <a:t>	einer expansiven Fiskalpolitik</a:t>
            </a:r>
          </a:p>
          <a:p>
            <a:pPr hangingPunct="0"/>
            <a:endParaRPr lang="de-DE" sz="2903" dirty="0">
              <a:latin typeface="Times New Roman" pitchFamily="18"/>
              <a:ea typeface="Droid Sans Fallback" pitchFamily="2"/>
              <a:cs typeface="Lohit Hindi" pitchFamily="2"/>
            </a:endParaRPr>
          </a:p>
          <a:p>
            <a:pPr hangingPunct="0"/>
            <a:r>
              <a:rPr lang="de-DE" sz="2903" dirty="0">
                <a:latin typeface="Times New Roman" pitchFamily="18"/>
                <a:ea typeface="Droid Sans Fallback" pitchFamily="2"/>
                <a:cs typeface="Lohit Hindi" pitchFamily="2"/>
              </a:rPr>
              <a:t>im AS-AD-Modell in der kurzen und der langen Frist</a:t>
            </a:r>
          </a:p>
        </p:txBody>
      </p:sp>
      <p:sp>
        <p:nvSpPr>
          <p:cNvPr id="5" name="Rechteck 4">
            <a:extLst>
              <a:ext uri="{FF2B5EF4-FFF2-40B4-BE49-F238E27FC236}">
                <a16:creationId xmlns:a16="http://schemas.microsoft.com/office/drawing/2014/main" id="{8E0411A1-7993-42F9-8D7D-CC39010E5F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4929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17923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Fiskalpolitik 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endParaRPr lang="de-DE" sz="1633" baseline="-33000" dirty="0">
              <a:latin typeface="Times New Roman" pitchFamily="18"/>
              <a:ea typeface="Droid Sans Fallback" pitchFamily="2"/>
              <a:cs typeface="Lohit Hindi" pitchFamily="2"/>
            </a:endParaRP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956297" y="4145699"/>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49" name="Textfeld 48">
            <a:extLst>
              <a:ext uri="{FF2B5EF4-FFF2-40B4-BE49-F238E27FC236}">
                <a16:creationId xmlns:a16="http://schemas.microsoft.com/office/drawing/2014/main" id="{9E814E7B-F163-44EA-B867-EE48A8D2EBAD}"/>
              </a:ext>
            </a:extLst>
          </p:cNvPr>
          <p:cNvSpPr txBox="1"/>
          <p:nvPr/>
        </p:nvSpPr>
        <p:spPr>
          <a:xfrm>
            <a:off x="3420044" y="3537624"/>
            <a:ext cx="568139"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51" name="Rechteck 50">
            <a:extLst>
              <a:ext uri="{FF2B5EF4-FFF2-40B4-BE49-F238E27FC236}">
                <a16:creationId xmlns:a16="http://schemas.microsoft.com/office/drawing/2014/main" id="{2A414F03-CC34-464B-8A3A-B30A294E2F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2" name="Gruppieren 21">
            <a:extLst>
              <a:ext uri="{FF2B5EF4-FFF2-40B4-BE49-F238E27FC236}">
                <a16:creationId xmlns:a16="http://schemas.microsoft.com/office/drawing/2014/main" id="{F887D042-E346-3651-6775-9FC1BE8DC68E}"/>
              </a:ext>
            </a:extLst>
          </p:cNvPr>
          <p:cNvGrpSpPr/>
          <p:nvPr/>
        </p:nvGrpSpPr>
        <p:grpSpPr>
          <a:xfrm>
            <a:off x="6287007" y="93305"/>
            <a:ext cx="713880" cy="279720"/>
            <a:chOff x="6287007" y="93305"/>
            <a:chExt cx="713880" cy="279720"/>
          </a:xfrm>
        </p:grpSpPr>
        <mc:AlternateContent xmlns:mc="http://schemas.openxmlformats.org/markup-compatibility/2006">
          <mc:Choice xmlns:p14="http://schemas.microsoft.com/office/powerpoint/2010/main" Requires="p14">
            <p:contentPart p14:bwMode="auto" r:id="rId2">
              <p14:nvContentPartPr>
                <p14:cNvPr id="9" name="Freihand 8">
                  <a:extLst>
                    <a:ext uri="{FF2B5EF4-FFF2-40B4-BE49-F238E27FC236}">
                      <a16:creationId xmlns:a16="http://schemas.microsoft.com/office/drawing/2014/main" id="{1D4EB410-9101-237D-3FD1-7DBEB27BB120}"/>
                    </a:ext>
                  </a:extLst>
                </p14:cNvPr>
                <p14:cNvContentPartPr/>
                <p14:nvPr/>
              </p14:nvContentPartPr>
              <p14:xfrm>
                <a:off x="6344247" y="154865"/>
                <a:ext cx="14760" cy="162000"/>
              </p14:xfrm>
            </p:contentPart>
          </mc:Choice>
          <mc:Fallback>
            <p:pic>
              <p:nvPicPr>
                <p:cNvPr id="9" name="Freihand 8">
                  <a:extLst>
                    <a:ext uri="{FF2B5EF4-FFF2-40B4-BE49-F238E27FC236}">
                      <a16:creationId xmlns:a16="http://schemas.microsoft.com/office/drawing/2014/main" id="{1D4EB410-9101-237D-3FD1-7DBEB27BB120}"/>
                    </a:ext>
                  </a:extLst>
                </p:cNvPr>
                <p:cNvPicPr/>
                <p:nvPr/>
              </p:nvPicPr>
              <p:blipFill>
                <a:blip r:embed="rId3"/>
                <a:stretch>
                  <a:fillRect/>
                </a:stretch>
              </p:blipFill>
              <p:spPr>
                <a:xfrm>
                  <a:off x="6339927" y="150545"/>
                  <a:ext cx="234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0" name="Freihand 9">
                  <a:extLst>
                    <a:ext uri="{FF2B5EF4-FFF2-40B4-BE49-F238E27FC236}">
                      <a16:creationId xmlns:a16="http://schemas.microsoft.com/office/drawing/2014/main" id="{03782952-69D1-08D8-5100-F2425B54346A}"/>
                    </a:ext>
                  </a:extLst>
                </p14:cNvPr>
                <p14:cNvContentPartPr/>
                <p14:nvPr/>
              </p14:nvContentPartPr>
              <p14:xfrm>
                <a:off x="6287007" y="118145"/>
                <a:ext cx="405000" cy="173880"/>
              </p14:xfrm>
            </p:contentPart>
          </mc:Choice>
          <mc:Fallback>
            <p:pic>
              <p:nvPicPr>
                <p:cNvPr id="10" name="Freihand 9">
                  <a:extLst>
                    <a:ext uri="{FF2B5EF4-FFF2-40B4-BE49-F238E27FC236}">
                      <a16:creationId xmlns:a16="http://schemas.microsoft.com/office/drawing/2014/main" id="{03782952-69D1-08D8-5100-F2425B54346A}"/>
                    </a:ext>
                  </a:extLst>
                </p:cNvPr>
                <p:cNvPicPr/>
                <p:nvPr/>
              </p:nvPicPr>
              <p:blipFill>
                <a:blip r:embed="rId5"/>
                <a:stretch>
                  <a:fillRect/>
                </a:stretch>
              </p:blipFill>
              <p:spPr>
                <a:xfrm>
                  <a:off x="6282687" y="113825"/>
                  <a:ext cx="4136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Freihand 10">
                  <a:extLst>
                    <a:ext uri="{FF2B5EF4-FFF2-40B4-BE49-F238E27FC236}">
                      <a16:creationId xmlns:a16="http://schemas.microsoft.com/office/drawing/2014/main" id="{8F5F9A5C-B852-AF2B-9532-401098F824A6}"/>
                    </a:ext>
                  </a:extLst>
                </p14:cNvPr>
                <p14:cNvContentPartPr/>
                <p14:nvPr/>
              </p14:nvContentPartPr>
              <p14:xfrm>
                <a:off x="6613887" y="106265"/>
                <a:ext cx="136080" cy="204120"/>
              </p14:xfrm>
            </p:contentPart>
          </mc:Choice>
          <mc:Fallback>
            <p:pic>
              <p:nvPicPr>
                <p:cNvPr id="11" name="Freihand 10">
                  <a:extLst>
                    <a:ext uri="{FF2B5EF4-FFF2-40B4-BE49-F238E27FC236}">
                      <a16:creationId xmlns:a16="http://schemas.microsoft.com/office/drawing/2014/main" id="{8F5F9A5C-B852-AF2B-9532-401098F824A6}"/>
                    </a:ext>
                  </a:extLst>
                </p:cNvPr>
                <p:cNvPicPr/>
                <p:nvPr/>
              </p:nvPicPr>
              <p:blipFill>
                <a:blip r:embed="rId7"/>
                <a:stretch>
                  <a:fillRect/>
                </a:stretch>
              </p:blipFill>
              <p:spPr>
                <a:xfrm>
                  <a:off x="6609567" y="101945"/>
                  <a:ext cx="14472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1" name="Freihand 20">
                  <a:extLst>
                    <a:ext uri="{FF2B5EF4-FFF2-40B4-BE49-F238E27FC236}">
                      <a16:creationId xmlns:a16="http://schemas.microsoft.com/office/drawing/2014/main" id="{55D3E2E0-2D8D-2144-9288-1935F39942B7}"/>
                    </a:ext>
                  </a:extLst>
                </p14:cNvPr>
                <p14:cNvContentPartPr/>
                <p14:nvPr/>
              </p14:nvContentPartPr>
              <p14:xfrm>
                <a:off x="6845007" y="93305"/>
                <a:ext cx="155880" cy="279720"/>
              </p14:xfrm>
            </p:contentPart>
          </mc:Choice>
          <mc:Fallback>
            <p:pic>
              <p:nvPicPr>
                <p:cNvPr id="21" name="Freihand 20">
                  <a:extLst>
                    <a:ext uri="{FF2B5EF4-FFF2-40B4-BE49-F238E27FC236}">
                      <a16:creationId xmlns:a16="http://schemas.microsoft.com/office/drawing/2014/main" id="{55D3E2E0-2D8D-2144-9288-1935F39942B7}"/>
                    </a:ext>
                  </a:extLst>
                </p:cNvPr>
                <p:cNvPicPr/>
                <p:nvPr/>
              </p:nvPicPr>
              <p:blipFill>
                <a:blip r:embed="rId9"/>
                <a:stretch>
                  <a:fillRect/>
                </a:stretch>
              </p:blipFill>
              <p:spPr>
                <a:xfrm>
                  <a:off x="6840687" y="88985"/>
                  <a:ext cx="164520" cy="288360"/>
                </a:xfrm>
                <a:prstGeom prst="rect">
                  <a:avLst/>
                </a:prstGeom>
              </p:spPr>
            </p:pic>
          </mc:Fallback>
        </mc:AlternateContent>
      </p:grpSp>
      <p:grpSp>
        <p:nvGrpSpPr>
          <p:cNvPr id="31" name="Gruppieren 30">
            <a:extLst>
              <a:ext uri="{FF2B5EF4-FFF2-40B4-BE49-F238E27FC236}">
                <a16:creationId xmlns:a16="http://schemas.microsoft.com/office/drawing/2014/main" id="{A7AC57B0-6F80-3990-9B71-3D536725FD5D}"/>
              </a:ext>
            </a:extLst>
          </p:cNvPr>
          <p:cNvGrpSpPr/>
          <p:nvPr/>
        </p:nvGrpSpPr>
        <p:grpSpPr>
          <a:xfrm>
            <a:off x="7290327" y="151985"/>
            <a:ext cx="234360" cy="176760"/>
            <a:chOff x="7290327" y="151985"/>
            <a:chExt cx="234360" cy="176760"/>
          </a:xfrm>
        </p:grpSpPr>
        <mc:AlternateContent xmlns:mc="http://schemas.openxmlformats.org/markup-compatibility/2006">
          <mc:Choice xmlns:p14="http://schemas.microsoft.com/office/powerpoint/2010/main" Requires="p14">
            <p:contentPart p14:bwMode="auto" r:id="rId10">
              <p14:nvContentPartPr>
                <p14:cNvPr id="23" name="Freihand 22">
                  <a:extLst>
                    <a:ext uri="{FF2B5EF4-FFF2-40B4-BE49-F238E27FC236}">
                      <a16:creationId xmlns:a16="http://schemas.microsoft.com/office/drawing/2014/main" id="{C313123C-4A8F-D1C8-36E0-DB6207763A19}"/>
                    </a:ext>
                  </a:extLst>
                </p14:cNvPr>
                <p14:cNvContentPartPr/>
                <p14:nvPr/>
              </p14:nvContentPartPr>
              <p14:xfrm>
                <a:off x="7290327" y="225785"/>
                <a:ext cx="149040" cy="21600"/>
              </p14:xfrm>
            </p:contentPart>
          </mc:Choice>
          <mc:Fallback>
            <p:pic>
              <p:nvPicPr>
                <p:cNvPr id="23" name="Freihand 22">
                  <a:extLst>
                    <a:ext uri="{FF2B5EF4-FFF2-40B4-BE49-F238E27FC236}">
                      <a16:creationId xmlns:a16="http://schemas.microsoft.com/office/drawing/2014/main" id="{C313123C-4A8F-D1C8-36E0-DB6207763A19}"/>
                    </a:ext>
                  </a:extLst>
                </p:cNvPr>
                <p:cNvPicPr/>
                <p:nvPr/>
              </p:nvPicPr>
              <p:blipFill>
                <a:blip r:embed="rId11"/>
                <a:stretch>
                  <a:fillRect/>
                </a:stretch>
              </p:blipFill>
              <p:spPr>
                <a:xfrm>
                  <a:off x="7286007" y="221465"/>
                  <a:ext cx="1576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4" name="Freihand 23">
                  <a:extLst>
                    <a:ext uri="{FF2B5EF4-FFF2-40B4-BE49-F238E27FC236}">
                      <a16:creationId xmlns:a16="http://schemas.microsoft.com/office/drawing/2014/main" id="{CD9E5858-0EE7-3D77-0A97-EE6956E58086}"/>
                    </a:ext>
                  </a:extLst>
                </p14:cNvPr>
                <p14:cNvContentPartPr/>
                <p14:nvPr/>
              </p14:nvContentPartPr>
              <p14:xfrm>
                <a:off x="7429647" y="151985"/>
                <a:ext cx="95040" cy="176760"/>
              </p14:xfrm>
            </p:contentPart>
          </mc:Choice>
          <mc:Fallback>
            <p:pic>
              <p:nvPicPr>
                <p:cNvPr id="24" name="Freihand 23">
                  <a:extLst>
                    <a:ext uri="{FF2B5EF4-FFF2-40B4-BE49-F238E27FC236}">
                      <a16:creationId xmlns:a16="http://schemas.microsoft.com/office/drawing/2014/main" id="{CD9E5858-0EE7-3D77-0A97-EE6956E58086}"/>
                    </a:ext>
                  </a:extLst>
                </p:cNvPr>
                <p:cNvPicPr/>
                <p:nvPr/>
              </p:nvPicPr>
              <p:blipFill>
                <a:blip r:embed="rId13"/>
                <a:stretch>
                  <a:fillRect/>
                </a:stretch>
              </p:blipFill>
              <p:spPr>
                <a:xfrm>
                  <a:off x="7425327" y="147665"/>
                  <a:ext cx="103680" cy="185400"/>
                </a:xfrm>
                <a:prstGeom prst="rect">
                  <a:avLst/>
                </a:prstGeom>
              </p:spPr>
            </p:pic>
          </mc:Fallback>
        </mc:AlternateContent>
      </p:grpSp>
      <p:grpSp>
        <p:nvGrpSpPr>
          <p:cNvPr id="29" name="Gruppieren 28">
            <a:extLst>
              <a:ext uri="{FF2B5EF4-FFF2-40B4-BE49-F238E27FC236}">
                <a16:creationId xmlns:a16="http://schemas.microsoft.com/office/drawing/2014/main" id="{24C9CF8E-C159-78B9-E2EC-7A05FCCE0C2B}"/>
              </a:ext>
            </a:extLst>
          </p:cNvPr>
          <p:cNvGrpSpPr/>
          <p:nvPr/>
        </p:nvGrpSpPr>
        <p:grpSpPr>
          <a:xfrm>
            <a:off x="7768767" y="88985"/>
            <a:ext cx="401400" cy="229680"/>
            <a:chOff x="7768767" y="88985"/>
            <a:chExt cx="401400" cy="229680"/>
          </a:xfrm>
        </p:grpSpPr>
        <mc:AlternateContent xmlns:mc="http://schemas.openxmlformats.org/markup-compatibility/2006">
          <mc:Choice xmlns:p14="http://schemas.microsoft.com/office/powerpoint/2010/main" Requires="p14">
            <p:contentPart p14:bwMode="auto" r:id="rId14">
              <p14:nvContentPartPr>
                <p14:cNvPr id="25" name="Freihand 24">
                  <a:extLst>
                    <a:ext uri="{FF2B5EF4-FFF2-40B4-BE49-F238E27FC236}">
                      <a16:creationId xmlns:a16="http://schemas.microsoft.com/office/drawing/2014/main" id="{1696C1FB-20F7-89A9-61A0-40D006B0C445}"/>
                    </a:ext>
                  </a:extLst>
                </p14:cNvPr>
                <p14:cNvContentPartPr/>
                <p14:nvPr/>
              </p14:nvContentPartPr>
              <p14:xfrm>
                <a:off x="7875687" y="119945"/>
                <a:ext cx="11160" cy="173160"/>
              </p14:xfrm>
            </p:contentPart>
          </mc:Choice>
          <mc:Fallback>
            <p:pic>
              <p:nvPicPr>
                <p:cNvPr id="25" name="Freihand 24">
                  <a:extLst>
                    <a:ext uri="{FF2B5EF4-FFF2-40B4-BE49-F238E27FC236}">
                      <a16:creationId xmlns:a16="http://schemas.microsoft.com/office/drawing/2014/main" id="{1696C1FB-20F7-89A9-61A0-40D006B0C445}"/>
                    </a:ext>
                  </a:extLst>
                </p:cNvPr>
                <p:cNvPicPr/>
                <p:nvPr/>
              </p:nvPicPr>
              <p:blipFill>
                <a:blip r:embed="rId15"/>
                <a:stretch>
                  <a:fillRect/>
                </a:stretch>
              </p:blipFill>
              <p:spPr>
                <a:xfrm>
                  <a:off x="7871367" y="115625"/>
                  <a:ext cx="198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7" name="Freihand 26">
                  <a:extLst>
                    <a:ext uri="{FF2B5EF4-FFF2-40B4-BE49-F238E27FC236}">
                      <a16:creationId xmlns:a16="http://schemas.microsoft.com/office/drawing/2014/main" id="{41DAC4F1-C223-1ADE-337D-9305FF25A871}"/>
                    </a:ext>
                  </a:extLst>
                </p14:cNvPr>
                <p14:cNvContentPartPr/>
                <p14:nvPr/>
              </p14:nvContentPartPr>
              <p14:xfrm>
                <a:off x="7768767" y="105185"/>
                <a:ext cx="170280" cy="213480"/>
              </p14:xfrm>
            </p:contentPart>
          </mc:Choice>
          <mc:Fallback>
            <p:pic>
              <p:nvPicPr>
                <p:cNvPr id="27" name="Freihand 26">
                  <a:extLst>
                    <a:ext uri="{FF2B5EF4-FFF2-40B4-BE49-F238E27FC236}">
                      <a16:creationId xmlns:a16="http://schemas.microsoft.com/office/drawing/2014/main" id="{41DAC4F1-C223-1ADE-337D-9305FF25A871}"/>
                    </a:ext>
                  </a:extLst>
                </p:cNvPr>
                <p:cNvPicPr/>
                <p:nvPr/>
              </p:nvPicPr>
              <p:blipFill>
                <a:blip r:embed="rId17"/>
                <a:stretch>
                  <a:fillRect/>
                </a:stretch>
              </p:blipFill>
              <p:spPr>
                <a:xfrm>
                  <a:off x="7764447" y="100865"/>
                  <a:ext cx="17892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8" name="Freihand 27">
                  <a:extLst>
                    <a:ext uri="{FF2B5EF4-FFF2-40B4-BE49-F238E27FC236}">
                      <a16:creationId xmlns:a16="http://schemas.microsoft.com/office/drawing/2014/main" id="{2EF36497-7F1A-324C-7273-FD1AB5FD7D68}"/>
                    </a:ext>
                  </a:extLst>
                </p14:cNvPr>
                <p14:cNvContentPartPr/>
                <p14:nvPr/>
              </p14:nvContentPartPr>
              <p14:xfrm>
                <a:off x="8027247" y="88985"/>
                <a:ext cx="142920" cy="227520"/>
              </p14:xfrm>
            </p:contentPart>
          </mc:Choice>
          <mc:Fallback>
            <p:pic>
              <p:nvPicPr>
                <p:cNvPr id="28" name="Freihand 27">
                  <a:extLst>
                    <a:ext uri="{FF2B5EF4-FFF2-40B4-BE49-F238E27FC236}">
                      <a16:creationId xmlns:a16="http://schemas.microsoft.com/office/drawing/2014/main" id="{2EF36497-7F1A-324C-7273-FD1AB5FD7D68}"/>
                    </a:ext>
                  </a:extLst>
                </p:cNvPr>
                <p:cNvPicPr/>
                <p:nvPr/>
              </p:nvPicPr>
              <p:blipFill>
                <a:blip r:embed="rId19"/>
                <a:stretch>
                  <a:fillRect/>
                </a:stretch>
              </p:blipFill>
              <p:spPr>
                <a:xfrm>
                  <a:off x="8022927" y="84665"/>
                  <a:ext cx="151560" cy="236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33" name="Freihand 32">
                <a:extLst>
                  <a:ext uri="{FF2B5EF4-FFF2-40B4-BE49-F238E27FC236}">
                    <a16:creationId xmlns:a16="http://schemas.microsoft.com/office/drawing/2014/main" id="{3B6FF75B-6E39-98FE-DFAE-957EF4A5F1C7}"/>
                  </a:ext>
                </a:extLst>
              </p14:cNvPr>
              <p14:cNvContentPartPr/>
              <p14:nvPr/>
            </p14:nvContentPartPr>
            <p14:xfrm>
              <a:off x="8271327" y="1393985"/>
              <a:ext cx="6120" cy="17280"/>
            </p14:xfrm>
          </p:contentPart>
        </mc:Choice>
        <mc:Fallback>
          <p:pic>
            <p:nvPicPr>
              <p:cNvPr id="33" name="Freihand 32">
                <a:extLst>
                  <a:ext uri="{FF2B5EF4-FFF2-40B4-BE49-F238E27FC236}">
                    <a16:creationId xmlns:a16="http://schemas.microsoft.com/office/drawing/2014/main" id="{3B6FF75B-6E39-98FE-DFAE-957EF4A5F1C7}"/>
                  </a:ext>
                </a:extLst>
              </p:cNvPr>
              <p:cNvPicPr/>
              <p:nvPr/>
            </p:nvPicPr>
            <p:blipFill>
              <a:blip r:embed="rId21"/>
              <a:stretch>
                <a:fillRect/>
              </a:stretch>
            </p:blipFill>
            <p:spPr>
              <a:xfrm>
                <a:off x="8267007" y="1389665"/>
                <a:ext cx="147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56" name="Freihand 55">
                <a:extLst>
                  <a:ext uri="{FF2B5EF4-FFF2-40B4-BE49-F238E27FC236}">
                    <a16:creationId xmlns:a16="http://schemas.microsoft.com/office/drawing/2014/main" id="{F586FEF5-C29E-79DB-3D4E-1EF1394E1A8C}"/>
                  </a:ext>
                </a:extLst>
              </p14:cNvPr>
              <p14:cNvContentPartPr/>
              <p14:nvPr/>
            </p14:nvContentPartPr>
            <p14:xfrm>
              <a:off x="1503687" y="966665"/>
              <a:ext cx="2840400" cy="1331280"/>
            </p14:xfrm>
          </p:contentPart>
        </mc:Choice>
        <mc:Fallback>
          <p:pic>
            <p:nvPicPr>
              <p:cNvPr id="56" name="Freihand 55">
                <a:extLst>
                  <a:ext uri="{FF2B5EF4-FFF2-40B4-BE49-F238E27FC236}">
                    <a16:creationId xmlns:a16="http://schemas.microsoft.com/office/drawing/2014/main" id="{F586FEF5-C29E-79DB-3D4E-1EF1394E1A8C}"/>
                  </a:ext>
                </a:extLst>
              </p:cNvPr>
              <p:cNvPicPr/>
              <p:nvPr/>
            </p:nvPicPr>
            <p:blipFill>
              <a:blip r:embed="rId23"/>
              <a:stretch>
                <a:fillRect/>
              </a:stretch>
            </p:blipFill>
            <p:spPr>
              <a:xfrm>
                <a:off x="1499367" y="962345"/>
                <a:ext cx="2849040" cy="13399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78" name="Freihand 77">
                <a:extLst>
                  <a:ext uri="{FF2B5EF4-FFF2-40B4-BE49-F238E27FC236}">
                    <a16:creationId xmlns:a16="http://schemas.microsoft.com/office/drawing/2014/main" id="{F47736C9-8E1E-822B-19A5-2DA95A7E518F}"/>
                  </a:ext>
                </a:extLst>
              </p14:cNvPr>
              <p14:cNvContentPartPr/>
              <p14:nvPr/>
            </p14:nvContentPartPr>
            <p14:xfrm>
              <a:off x="2701047" y="3502865"/>
              <a:ext cx="19440" cy="137880"/>
            </p14:xfrm>
          </p:contentPart>
        </mc:Choice>
        <mc:Fallback>
          <p:pic>
            <p:nvPicPr>
              <p:cNvPr id="78" name="Freihand 77">
                <a:extLst>
                  <a:ext uri="{FF2B5EF4-FFF2-40B4-BE49-F238E27FC236}">
                    <a16:creationId xmlns:a16="http://schemas.microsoft.com/office/drawing/2014/main" id="{F47736C9-8E1E-822B-19A5-2DA95A7E518F}"/>
                  </a:ext>
                </a:extLst>
              </p:cNvPr>
              <p:cNvPicPr/>
              <p:nvPr/>
            </p:nvPicPr>
            <p:blipFill>
              <a:blip r:embed="rId25"/>
              <a:stretch>
                <a:fillRect/>
              </a:stretch>
            </p:blipFill>
            <p:spPr>
              <a:xfrm>
                <a:off x="2696727" y="3498545"/>
                <a:ext cx="280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87" name="Freihand 86">
                <a:extLst>
                  <a:ext uri="{FF2B5EF4-FFF2-40B4-BE49-F238E27FC236}">
                    <a16:creationId xmlns:a16="http://schemas.microsoft.com/office/drawing/2014/main" id="{BC13617D-19EF-DF75-ADCF-A93BFD69F6CE}"/>
                  </a:ext>
                </a:extLst>
              </p14:cNvPr>
              <p14:cNvContentPartPr/>
              <p14:nvPr/>
            </p14:nvContentPartPr>
            <p14:xfrm>
              <a:off x="2751087" y="6440465"/>
              <a:ext cx="11880" cy="93240"/>
            </p14:xfrm>
          </p:contentPart>
        </mc:Choice>
        <mc:Fallback>
          <p:pic>
            <p:nvPicPr>
              <p:cNvPr id="87" name="Freihand 86">
                <a:extLst>
                  <a:ext uri="{FF2B5EF4-FFF2-40B4-BE49-F238E27FC236}">
                    <a16:creationId xmlns:a16="http://schemas.microsoft.com/office/drawing/2014/main" id="{BC13617D-19EF-DF75-ADCF-A93BFD69F6CE}"/>
                  </a:ext>
                </a:extLst>
              </p:cNvPr>
              <p:cNvPicPr/>
              <p:nvPr/>
            </p:nvPicPr>
            <p:blipFill>
              <a:blip r:embed="rId27"/>
              <a:stretch>
                <a:fillRect/>
              </a:stretch>
            </p:blipFill>
            <p:spPr>
              <a:xfrm>
                <a:off x="2746767" y="6436145"/>
                <a:ext cx="205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38" name="Freihand 137">
                <a:extLst>
                  <a:ext uri="{FF2B5EF4-FFF2-40B4-BE49-F238E27FC236}">
                    <a16:creationId xmlns:a16="http://schemas.microsoft.com/office/drawing/2014/main" id="{BCF8DDC3-79B5-DB37-17DB-0724324DC0BA}"/>
                  </a:ext>
                </a:extLst>
              </p14:cNvPr>
              <p14:cNvContentPartPr/>
              <p14:nvPr/>
            </p14:nvContentPartPr>
            <p14:xfrm>
              <a:off x="2746047" y="6391145"/>
              <a:ext cx="32760" cy="192240"/>
            </p14:xfrm>
          </p:contentPart>
        </mc:Choice>
        <mc:Fallback>
          <p:pic>
            <p:nvPicPr>
              <p:cNvPr id="138" name="Freihand 137">
                <a:extLst>
                  <a:ext uri="{FF2B5EF4-FFF2-40B4-BE49-F238E27FC236}">
                    <a16:creationId xmlns:a16="http://schemas.microsoft.com/office/drawing/2014/main" id="{BCF8DDC3-79B5-DB37-17DB-0724324DC0BA}"/>
                  </a:ext>
                </a:extLst>
              </p:cNvPr>
              <p:cNvPicPr/>
              <p:nvPr/>
            </p:nvPicPr>
            <p:blipFill>
              <a:blip r:embed="rId29"/>
              <a:stretch>
                <a:fillRect/>
              </a:stretch>
            </p:blipFill>
            <p:spPr>
              <a:xfrm>
                <a:off x="2741727" y="6386825"/>
                <a:ext cx="4140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4" name="Freihand 183">
                <a:extLst>
                  <a:ext uri="{FF2B5EF4-FFF2-40B4-BE49-F238E27FC236}">
                    <a16:creationId xmlns:a16="http://schemas.microsoft.com/office/drawing/2014/main" id="{14C0A921-73A4-E3B6-8E77-C411F15F9CA8}"/>
                  </a:ext>
                </a:extLst>
              </p14:cNvPr>
              <p14:cNvContentPartPr/>
              <p14:nvPr/>
            </p14:nvContentPartPr>
            <p14:xfrm>
              <a:off x="9668847" y="1770905"/>
              <a:ext cx="148320" cy="151920"/>
            </p14:xfrm>
          </p:contentPart>
        </mc:Choice>
        <mc:Fallback>
          <p:pic>
            <p:nvPicPr>
              <p:cNvPr id="184" name="Freihand 183">
                <a:extLst>
                  <a:ext uri="{FF2B5EF4-FFF2-40B4-BE49-F238E27FC236}">
                    <a16:creationId xmlns:a16="http://schemas.microsoft.com/office/drawing/2014/main" id="{14C0A921-73A4-E3B6-8E77-C411F15F9CA8}"/>
                  </a:ext>
                </a:extLst>
              </p:cNvPr>
              <p:cNvPicPr/>
              <p:nvPr/>
            </p:nvPicPr>
            <p:blipFill>
              <a:blip r:embed="rId31"/>
              <a:stretch>
                <a:fillRect/>
              </a:stretch>
            </p:blipFill>
            <p:spPr>
              <a:xfrm>
                <a:off x="9664527" y="1766585"/>
                <a:ext cx="1569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7" name="Freihand 246">
                <a:extLst>
                  <a:ext uri="{FF2B5EF4-FFF2-40B4-BE49-F238E27FC236}">
                    <a16:creationId xmlns:a16="http://schemas.microsoft.com/office/drawing/2014/main" id="{22C20B5C-45FD-8244-F8B6-DA26D9F55F3E}"/>
                  </a:ext>
                </a:extLst>
              </p14:cNvPr>
              <p14:cNvContentPartPr/>
              <p14:nvPr/>
            </p14:nvContentPartPr>
            <p14:xfrm>
              <a:off x="778647" y="656705"/>
              <a:ext cx="2412360" cy="1932120"/>
            </p14:xfrm>
          </p:contentPart>
        </mc:Choice>
        <mc:Fallback>
          <p:pic>
            <p:nvPicPr>
              <p:cNvPr id="247" name="Freihand 246">
                <a:extLst>
                  <a:ext uri="{FF2B5EF4-FFF2-40B4-BE49-F238E27FC236}">
                    <a16:creationId xmlns:a16="http://schemas.microsoft.com/office/drawing/2014/main" id="{22C20B5C-45FD-8244-F8B6-DA26D9F55F3E}"/>
                  </a:ext>
                </a:extLst>
              </p:cNvPr>
              <p:cNvPicPr/>
              <p:nvPr/>
            </p:nvPicPr>
            <p:blipFill>
              <a:blip r:embed="rId33"/>
              <a:stretch>
                <a:fillRect/>
              </a:stretch>
            </p:blipFill>
            <p:spPr>
              <a:xfrm>
                <a:off x="774327" y="652385"/>
                <a:ext cx="2421000" cy="19407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9" name="Freihand 248">
                <a:extLst>
                  <a:ext uri="{FF2B5EF4-FFF2-40B4-BE49-F238E27FC236}">
                    <a16:creationId xmlns:a16="http://schemas.microsoft.com/office/drawing/2014/main" id="{30789DAD-C163-FB04-CC61-60ECECA4E6C4}"/>
                  </a:ext>
                </a:extLst>
              </p14:cNvPr>
              <p14:cNvContentPartPr/>
              <p14:nvPr/>
            </p14:nvContentPartPr>
            <p14:xfrm>
              <a:off x="3246807" y="429545"/>
              <a:ext cx="169560" cy="183240"/>
            </p14:xfrm>
          </p:contentPart>
        </mc:Choice>
        <mc:Fallback>
          <p:pic>
            <p:nvPicPr>
              <p:cNvPr id="249" name="Freihand 248">
                <a:extLst>
                  <a:ext uri="{FF2B5EF4-FFF2-40B4-BE49-F238E27FC236}">
                    <a16:creationId xmlns:a16="http://schemas.microsoft.com/office/drawing/2014/main" id="{30789DAD-C163-FB04-CC61-60ECECA4E6C4}"/>
                  </a:ext>
                </a:extLst>
              </p:cNvPr>
              <p:cNvPicPr/>
              <p:nvPr/>
            </p:nvPicPr>
            <p:blipFill>
              <a:blip r:embed="rId35"/>
              <a:stretch>
                <a:fillRect/>
              </a:stretch>
            </p:blipFill>
            <p:spPr>
              <a:xfrm>
                <a:off x="3242487" y="425225"/>
                <a:ext cx="1782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0" name="Freihand 249">
                <a:extLst>
                  <a:ext uri="{FF2B5EF4-FFF2-40B4-BE49-F238E27FC236}">
                    <a16:creationId xmlns:a16="http://schemas.microsoft.com/office/drawing/2014/main" id="{CC871C56-4BC4-742A-20A9-46DD7C145BEE}"/>
                  </a:ext>
                </a:extLst>
              </p14:cNvPr>
              <p14:cNvContentPartPr/>
              <p14:nvPr/>
            </p14:nvContentPartPr>
            <p14:xfrm>
              <a:off x="3424287" y="357905"/>
              <a:ext cx="167760" cy="183960"/>
            </p14:xfrm>
          </p:contentPart>
        </mc:Choice>
        <mc:Fallback>
          <p:pic>
            <p:nvPicPr>
              <p:cNvPr id="250" name="Freihand 249">
                <a:extLst>
                  <a:ext uri="{FF2B5EF4-FFF2-40B4-BE49-F238E27FC236}">
                    <a16:creationId xmlns:a16="http://schemas.microsoft.com/office/drawing/2014/main" id="{CC871C56-4BC4-742A-20A9-46DD7C145BEE}"/>
                  </a:ext>
                </a:extLst>
              </p:cNvPr>
              <p:cNvPicPr/>
              <p:nvPr/>
            </p:nvPicPr>
            <p:blipFill>
              <a:blip r:embed="rId37"/>
              <a:stretch>
                <a:fillRect/>
              </a:stretch>
            </p:blipFill>
            <p:spPr>
              <a:xfrm>
                <a:off x="3419967" y="353585"/>
                <a:ext cx="1764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1" name="Freihand 250">
                <a:extLst>
                  <a:ext uri="{FF2B5EF4-FFF2-40B4-BE49-F238E27FC236}">
                    <a16:creationId xmlns:a16="http://schemas.microsoft.com/office/drawing/2014/main" id="{CB8418DD-D9B7-8CF6-69BC-A7E81E93A4CA}"/>
                  </a:ext>
                </a:extLst>
              </p14:cNvPr>
              <p14:cNvContentPartPr/>
              <p14:nvPr/>
            </p14:nvContentPartPr>
            <p14:xfrm>
              <a:off x="3644967" y="241265"/>
              <a:ext cx="43560" cy="135000"/>
            </p14:xfrm>
          </p:contentPart>
        </mc:Choice>
        <mc:Fallback>
          <p:pic>
            <p:nvPicPr>
              <p:cNvPr id="251" name="Freihand 250">
                <a:extLst>
                  <a:ext uri="{FF2B5EF4-FFF2-40B4-BE49-F238E27FC236}">
                    <a16:creationId xmlns:a16="http://schemas.microsoft.com/office/drawing/2014/main" id="{CB8418DD-D9B7-8CF6-69BC-A7E81E93A4CA}"/>
                  </a:ext>
                </a:extLst>
              </p:cNvPr>
              <p:cNvPicPr/>
              <p:nvPr/>
            </p:nvPicPr>
            <p:blipFill>
              <a:blip r:embed="rId39"/>
              <a:stretch>
                <a:fillRect/>
              </a:stretch>
            </p:blipFill>
            <p:spPr>
              <a:xfrm>
                <a:off x="3640647" y="236945"/>
                <a:ext cx="522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96" name="Freihand 295">
                <a:extLst>
                  <a:ext uri="{FF2B5EF4-FFF2-40B4-BE49-F238E27FC236}">
                    <a16:creationId xmlns:a16="http://schemas.microsoft.com/office/drawing/2014/main" id="{D2249469-0EC2-7A2D-5099-C27DD16ACCD5}"/>
                  </a:ext>
                </a:extLst>
              </p14:cNvPr>
              <p14:cNvContentPartPr/>
              <p14:nvPr/>
            </p14:nvContentPartPr>
            <p14:xfrm>
              <a:off x="9966567" y="1898705"/>
              <a:ext cx="499680" cy="219240"/>
            </p14:xfrm>
          </p:contentPart>
        </mc:Choice>
        <mc:Fallback>
          <p:pic>
            <p:nvPicPr>
              <p:cNvPr id="296" name="Freihand 295">
                <a:extLst>
                  <a:ext uri="{FF2B5EF4-FFF2-40B4-BE49-F238E27FC236}">
                    <a16:creationId xmlns:a16="http://schemas.microsoft.com/office/drawing/2014/main" id="{D2249469-0EC2-7A2D-5099-C27DD16ACCD5}"/>
                  </a:ext>
                </a:extLst>
              </p:cNvPr>
              <p:cNvPicPr/>
              <p:nvPr/>
            </p:nvPicPr>
            <p:blipFill>
              <a:blip r:embed="rId41"/>
              <a:stretch>
                <a:fillRect/>
              </a:stretch>
            </p:blipFill>
            <p:spPr>
              <a:xfrm>
                <a:off x="9962247" y="1894385"/>
                <a:ext cx="50832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09" name="Freihand 308">
                <a:extLst>
                  <a:ext uri="{FF2B5EF4-FFF2-40B4-BE49-F238E27FC236}">
                    <a16:creationId xmlns:a16="http://schemas.microsoft.com/office/drawing/2014/main" id="{53F32DB6-5836-6214-1F8D-67359C76F2E4}"/>
                  </a:ext>
                </a:extLst>
              </p14:cNvPr>
              <p14:cNvContentPartPr/>
              <p14:nvPr/>
            </p14:nvContentPartPr>
            <p14:xfrm>
              <a:off x="2360127" y="6401225"/>
              <a:ext cx="15840" cy="201960"/>
            </p14:xfrm>
          </p:contentPart>
        </mc:Choice>
        <mc:Fallback>
          <p:pic>
            <p:nvPicPr>
              <p:cNvPr id="309" name="Freihand 308">
                <a:extLst>
                  <a:ext uri="{FF2B5EF4-FFF2-40B4-BE49-F238E27FC236}">
                    <a16:creationId xmlns:a16="http://schemas.microsoft.com/office/drawing/2014/main" id="{53F32DB6-5836-6214-1F8D-67359C76F2E4}"/>
                  </a:ext>
                </a:extLst>
              </p:cNvPr>
              <p:cNvPicPr/>
              <p:nvPr/>
            </p:nvPicPr>
            <p:blipFill>
              <a:blip r:embed="rId43"/>
              <a:stretch>
                <a:fillRect/>
              </a:stretch>
            </p:blipFill>
            <p:spPr>
              <a:xfrm>
                <a:off x="2355807" y="6396905"/>
                <a:ext cx="244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83" name="Freihand 82">
                <a:extLst>
                  <a:ext uri="{FF2B5EF4-FFF2-40B4-BE49-F238E27FC236}">
                    <a16:creationId xmlns:a16="http://schemas.microsoft.com/office/drawing/2014/main" id="{361E0F79-3760-61C6-3165-6F95AA55D76D}"/>
                  </a:ext>
                </a:extLst>
              </p14:cNvPr>
              <p14:cNvContentPartPr/>
              <p14:nvPr/>
            </p14:nvContentPartPr>
            <p14:xfrm>
              <a:off x="2729127" y="5040425"/>
              <a:ext cx="14760" cy="96840"/>
            </p14:xfrm>
          </p:contentPart>
        </mc:Choice>
        <mc:Fallback>
          <p:pic>
            <p:nvPicPr>
              <p:cNvPr id="83" name="Freihand 82">
                <a:extLst>
                  <a:ext uri="{FF2B5EF4-FFF2-40B4-BE49-F238E27FC236}">
                    <a16:creationId xmlns:a16="http://schemas.microsoft.com/office/drawing/2014/main" id="{361E0F79-3760-61C6-3165-6F95AA55D76D}"/>
                  </a:ext>
                </a:extLst>
              </p:cNvPr>
              <p:cNvPicPr/>
              <p:nvPr/>
            </p:nvPicPr>
            <p:blipFill>
              <a:blip r:embed="rId45"/>
              <a:stretch>
                <a:fillRect/>
              </a:stretch>
            </p:blipFill>
            <p:spPr>
              <a:xfrm>
                <a:off x="2724807" y="5036105"/>
                <a:ext cx="234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84" name="Freihand 83">
                <a:extLst>
                  <a:ext uri="{FF2B5EF4-FFF2-40B4-BE49-F238E27FC236}">
                    <a16:creationId xmlns:a16="http://schemas.microsoft.com/office/drawing/2014/main" id="{31AA2344-FFA3-74D8-006A-39890A1B7C78}"/>
                  </a:ext>
                </a:extLst>
              </p14:cNvPr>
              <p14:cNvContentPartPr/>
              <p14:nvPr/>
            </p14:nvContentPartPr>
            <p14:xfrm>
              <a:off x="2736327" y="5217905"/>
              <a:ext cx="3960" cy="190800"/>
            </p14:xfrm>
          </p:contentPart>
        </mc:Choice>
        <mc:Fallback>
          <p:pic>
            <p:nvPicPr>
              <p:cNvPr id="84" name="Freihand 83">
                <a:extLst>
                  <a:ext uri="{FF2B5EF4-FFF2-40B4-BE49-F238E27FC236}">
                    <a16:creationId xmlns:a16="http://schemas.microsoft.com/office/drawing/2014/main" id="{31AA2344-FFA3-74D8-006A-39890A1B7C78}"/>
                  </a:ext>
                </a:extLst>
              </p:cNvPr>
              <p:cNvPicPr/>
              <p:nvPr/>
            </p:nvPicPr>
            <p:blipFill>
              <a:blip r:embed="rId47"/>
              <a:stretch>
                <a:fillRect/>
              </a:stretch>
            </p:blipFill>
            <p:spPr>
              <a:xfrm>
                <a:off x="2732007" y="5213585"/>
                <a:ext cx="126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85" name="Freihand 84">
                <a:extLst>
                  <a:ext uri="{FF2B5EF4-FFF2-40B4-BE49-F238E27FC236}">
                    <a16:creationId xmlns:a16="http://schemas.microsoft.com/office/drawing/2014/main" id="{CDFE94D3-F477-953C-ECC5-7AB22817B95A}"/>
                  </a:ext>
                </a:extLst>
              </p14:cNvPr>
              <p14:cNvContentPartPr/>
              <p14:nvPr/>
            </p14:nvContentPartPr>
            <p14:xfrm>
              <a:off x="2750367" y="5563505"/>
              <a:ext cx="14400" cy="618480"/>
            </p14:xfrm>
          </p:contentPart>
        </mc:Choice>
        <mc:Fallback>
          <p:pic>
            <p:nvPicPr>
              <p:cNvPr id="85" name="Freihand 84">
                <a:extLst>
                  <a:ext uri="{FF2B5EF4-FFF2-40B4-BE49-F238E27FC236}">
                    <a16:creationId xmlns:a16="http://schemas.microsoft.com/office/drawing/2014/main" id="{CDFE94D3-F477-953C-ECC5-7AB22817B95A}"/>
                  </a:ext>
                </a:extLst>
              </p:cNvPr>
              <p:cNvPicPr/>
              <p:nvPr/>
            </p:nvPicPr>
            <p:blipFill>
              <a:blip r:embed="rId49"/>
              <a:stretch>
                <a:fillRect/>
              </a:stretch>
            </p:blipFill>
            <p:spPr>
              <a:xfrm>
                <a:off x="2746047" y="5559185"/>
                <a:ext cx="23040" cy="6271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7" name="Freihand 306">
                <a:extLst>
                  <a:ext uri="{FF2B5EF4-FFF2-40B4-BE49-F238E27FC236}">
                    <a16:creationId xmlns:a16="http://schemas.microsoft.com/office/drawing/2014/main" id="{E501E8A9-5FF6-C8C3-469B-466E5C4EB4E6}"/>
                  </a:ext>
                </a:extLst>
              </p14:cNvPr>
              <p14:cNvContentPartPr/>
              <p14:nvPr/>
            </p14:nvContentPartPr>
            <p14:xfrm>
              <a:off x="2421687" y="5025665"/>
              <a:ext cx="8640" cy="501840"/>
            </p14:xfrm>
          </p:contentPart>
        </mc:Choice>
        <mc:Fallback>
          <p:pic>
            <p:nvPicPr>
              <p:cNvPr id="307" name="Freihand 306">
                <a:extLst>
                  <a:ext uri="{FF2B5EF4-FFF2-40B4-BE49-F238E27FC236}">
                    <a16:creationId xmlns:a16="http://schemas.microsoft.com/office/drawing/2014/main" id="{E501E8A9-5FF6-C8C3-469B-466E5C4EB4E6}"/>
                  </a:ext>
                </a:extLst>
              </p:cNvPr>
              <p:cNvPicPr/>
              <p:nvPr/>
            </p:nvPicPr>
            <p:blipFill>
              <a:blip r:embed="rId51"/>
              <a:stretch>
                <a:fillRect/>
              </a:stretch>
            </p:blipFill>
            <p:spPr>
              <a:xfrm>
                <a:off x="2417367" y="5021345"/>
                <a:ext cx="17280" cy="5104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08" name="Freihand 307">
                <a:extLst>
                  <a:ext uri="{FF2B5EF4-FFF2-40B4-BE49-F238E27FC236}">
                    <a16:creationId xmlns:a16="http://schemas.microsoft.com/office/drawing/2014/main" id="{3676B5E9-672A-F1FF-6892-16F269C02118}"/>
                  </a:ext>
                </a:extLst>
              </p14:cNvPr>
              <p14:cNvContentPartPr/>
              <p14:nvPr/>
            </p14:nvContentPartPr>
            <p14:xfrm>
              <a:off x="2409447" y="5655665"/>
              <a:ext cx="24480" cy="455400"/>
            </p14:xfrm>
          </p:contentPart>
        </mc:Choice>
        <mc:Fallback>
          <p:pic>
            <p:nvPicPr>
              <p:cNvPr id="308" name="Freihand 307">
                <a:extLst>
                  <a:ext uri="{FF2B5EF4-FFF2-40B4-BE49-F238E27FC236}">
                    <a16:creationId xmlns:a16="http://schemas.microsoft.com/office/drawing/2014/main" id="{3676B5E9-672A-F1FF-6892-16F269C02118}"/>
                  </a:ext>
                </a:extLst>
              </p:cNvPr>
              <p:cNvPicPr/>
              <p:nvPr/>
            </p:nvPicPr>
            <p:blipFill>
              <a:blip r:embed="rId53"/>
              <a:stretch>
                <a:fillRect/>
              </a:stretch>
            </p:blipFill>
            <p:spPr>
              <a:xfrm>
                <a:off x="2405127" y="5651345"/>
                <a:ext cx="33120" cy="4640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11" name="Freihand 310">
                <a:extLst>
                  <a:ext uri="{FF2B5EF4-FFF2-40B4-BE49-F238E27FC236}">
                    <a16:creationId xmlns:a16="http://schemas.microsoft.com/office/drawing/2014/main" id="{45D6F96A-DC46-9333-2A1D-DBFC1E0DC621}"/>
                  </a:ext>
                </a:extLst>
              </p14:cNvPr>
              <p14:cNvContentPartPr/>
              <p14:nvPr/>
            </p14:nvContentPartPr>
            <p14:xfrm>
              <a:off x="1311447" y="4199105"/>
              <a:ext cx="2355120" cy="1336680"/>
            </p14:xfrm>
          </p:contentPart>
        </mc:Choice>
        <mc:Fallback>
          <p:pic>
            <p:nvPicPr>
              <p:cNvPr id="311" name="Freihand 310">
                <a:extLst>
                  <a:ext uri="{FF2B5EF4-FFF2-40B4-BE49-F238E27FC236}">
                    <a16:creationId xmlns:a16="http://schemas.microsoft.com/office/drawing/2014/main" id="{45D6F96A-DC46-9333-2A1D-DBFC1E0DC621}"/>
                  </a:ext>
                </a:extLst>
              </p:cNvPr>
              <p:cNvPicPr/>
              <p:nvPr/>
            </p:nvPicPr>
            <p:blipFill>
              <a:blip r:embed="rId55"/>
              <a:stretch>
                <a:fillRect/>
              </a:stretch>
            </p:blipFill>
            <p:spPr>
              <a:xfrm>
                <a:off x="1307127" y="4194785"/>
                <a:ext cx="2363760" cy="13453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13" name="Freihand 312">
                <a:extLst>
                  <a:ext uri="{FF2B5EF4-FFF2-40B4-BE49-F238E27FC236}">
                    <a16:creationId xmlns:a16="http://schemas.microsoft.com/office/drawing/2014/main" id="{750F2625-3A15-A10A-1D20-FD8CDCD23BAE}"/>
                  </a:ext>
                </a:extLst>
              </p14:cNvPr>
              <p14:cNvContentPartPr/>
              <p14:nvPr/>
            </p14:nvContentPartPr>
            <p14:xfrm>
              <a:off x="3772767" y="5354345"/>
              <a:ext cx="77400" cy="211320"/>
            </p14:xfrm>
          </p:contentPart>
        </mc:Choice>
        <mc:Fallback>
          <p:pic>
            <p:nvPicPr>
              <p:cNvPr id="313" name="Freihand 312">
                <a:extLst>
                  <a:ext uri="{FF2B5EF4-FFF2-40B4-BE49-F238E27FC236}">
                    <a16:creationId xmlns:a16="http://schemas.microsoft.com/office/drawing/2014/main" id="{750F2625-3A15-A10A-1D20-FD8CDCD23BAE}"/>
                  </a:ext>
                </a:extLst>
              </p:cNvPr>
              <p:cNvPicPr/>
              <p:nvPr/>
            </p:nvPicPr>
            <p:blipFill>
              <a:blip r:embed="rId57"/>
              <a:stretch>
                <a:fillRect/>
              </a:stretch>
            </p:blipFill>
            <p:spPr>
              <a:xfrm>
                <a:off x="3768447" y="5350025"/>
                <a:ext cx="8604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14" name="Freihand 313">
                <a:extLst>
                  <a:ext uri="{FF2B5EF4-FFF2-40B4-BE49-F238E27FC236}">
                    <a16:creationId xmlns:a16="http://schemas.microsoft.com/office/drawing/2014/main" id="{CDEF0660-23B4-5EEB-477C-79CF8826C5F6}"/>
                  </a:ext>
                </a:extLst>
              </p14:cNvPr>
              <p14:cNvContentPartPr/>
              <p14:nvPr/>
            </p14:nvContentPartPr>
            <p14:xfrm>
              <a:off x="3792207" y="5378825"/>
              <a:ext cx="108720" cy="174600"/>
            </p14:xfrm>
          </p:contentPart>
        </mc:Choice>
        <mc:Fallback>
          <p:pic>
            <p:nvPicPr>
              <p:cNvPr id="314" name="Freihand 313">
                <a:extLst>
                  <a:ext uri="{FF2B5EF4-FFF2-40B4-BE49-F238E27FC236}">
                    <a16:creationId xmlns:a16="http://schemas.microsoft.com/office/drawing/2014/main" id="{CDEF0660-23B4-5EEB-477C-79CF8826C5F6}"/>
                  </a:ext>
                </a:extLst>
              </p:cNvPr>
              <p:cNvPicPr/>
              <p:nvPr/>
            </p:nvPicPr>
            <p:blipFill>
              <a:blip r:embed="rId59"/>
              <a:stretch>
                <a:fillRect/>
              </a:stretch>
            </p:blipFill>
            <p:spPr>
              <a:xfrm>
                <a:off x="3787887" y="5374505"/>
                <a:ext cx="1173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15" name="Freihand 314">
                <a:extLst>
                  <a:ext uri="{FF2B5EF4-FFF2-40B4-BE49-F238E27FC236}">
                    <a16:creationId xmlns:a16="http://schemas.microsoft.com/office/drawing/2014/main" id="{4C17C579-ADA9-0D89-5050-665B2BF42DD7}"/>
                  </a:ext>
                </a:extLst>
              </p14:cNvPr>
              <p14:cNvContentPartPr/>
              <p14:nvPr/>
            </p14:nvContentPartPr>
            <p14:xfrm>
              <a:off x="3931887" y="5334905"/>
              <a:ext cx="146520" cy="191160"/>
            </p14:xfrm>
          </p:contentPart>
        </mc:Choice>
        <mc:Fallback>
          <p:pic>
            <p:nvPicPr>
              <p:cNvPr id="315" name="Freihand 314">
                <a:extLst>
                  <a:ext uri="{FF2B5EF4-FFF2-40B4-BE49-F238E27FC236}">
                    <a16:creationId xmlns:a16="http://schemas.microsoft.com/office/drawing/2014/main" id="{4C17C579-ADA9-0D89-5050-665B2BF42DD7}"/>
                  </a:ext>
                </a:extLst>
              </p:cNvPr>
              <p:cNvPicPr/>
              <p:nvPr/>
            </p:nvPicPr>
            <p:blipFill>
              <a:blip r:embed="rId61"/>
              <a:stretch>
                <a:fillRect/>
              </a:stretch>
            </p:blipFill>
            <p:spPr>
              <a:xfrm>
                <a:off x="3927567" y="5330585"/>
                <a:ext cx="1551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16" name="Freihand 315">
                <a:extLst>
                  <a:ext uri="{FF2B5EF4-FFF2-40B4-BE49-F238E27FC236}">
                    <a16:creationId xmlns:a16="http://schemas.microsoft.com/office/drawing/2014/main" id="{DCC2FC01-685E-C966-3ECE-14A13E5BE453}"/>
                  </a:ext>
                </a:extLst>
              </p14:cNvPr>
              <p14:cNvContentPartPr/>
              <p14:nvPr/>
            </p14:nvContentPartPr>
            <p14:xfrm>
              <a:off x="4091007" y="5215025"/>
              <a:ext cx="14760" cy="148320"/>
            </p14:xfrm>
          </p:contentPart>
        </mc:Choice>
        <mc:Fallback>
          <p:pic>
            <p:nvPicPr>
              <p:cNvPr id="316" name="Freihand 315">
                <a:extLst>
                  <a:ext uri="{FF2B5EF4-FFF2-40B4-BE49-F238E27FC236}">
                    <a16:creationId xmlns:a16="http://schemas.microsoft.com/office/drawing/2014/main" id="{DCC2FC01-685E-C966-3ECE-14A13E5BE453}"/>
                  </a:ext>
                </a:extLst>
              </p:cNvPr>
              <p:cNvPicPr/>
              <p:nvPr/>
            </p:nvPicPr>
            <p:blipFill>
              <a:blip r:embed="rId63"/>
              <a:stretch>
                <a:fillRect/>
              </a:stretch>
            </p:blipFill>
            <p:spPr>
              <a:xfrm>
                <a:off x="4086687" y="5210705"/>
                <a:ext cx="23400" cy="156960"/>
              </a:xfrm>
              <a:prstGeom prst="rect">
                <a:avLst/>
              </a:prstGeom>
            </p:spPr>
          </p:pic>
        </mc:Fallback>
      </mc:AlternateContent>
      <p:grpSp>
        <p:nvGrpSpPr>
          <p:cNvPr id="364" name="Gruppieren 363">
            <a:extLst>
              <a:ext uri="{FF2B5EF4-FFF2-40B4-BE49-F238E27FC236}">
                <a16:creationId xmlns:a16="http://schemas.microsoft.com/office/drawing/2014/main" id="{9E5686B8-089B-4A9C-2ADF-35F48BD6B8C6}"/>
              </a:ext>
            </a:extLst>
          </p:cNvPr>
          <p:cNvGrpSpPr/>
          <p:nvPr/>
        </p:nvGrpSpPr>
        <p:grpSpPr>
          <a:xfrm>
            <a:off x="5754927" y="4419425"/>
            <a:ext cx="2483280" cy="201240"/>
            <a:chOff x="5754927" y="4419425"/>
            <a:chExt cx="2483280" cy="201240"/>
          </a:xfrm>
        </p:grpSpPr>
        <mc:AlternateContent xmlns:mc="http://schemas.openxmlformats.org/markup-compatibility/2006">
          <mc:Choice xmlns:p14="http://schemas.microsoft.com/office/powerpoint/2010/main" Requires="p14">
            <p:contentPart p14:bwMode="auto" r:id="rId64">
              <p14:nvContentPartPr>
                <p14:cNvPr id="341" name="Freihand 340">
                  <a:extLst>
                    <a:ext uri="{FF2B5EF4-FFF2-40B4-BE49-F238E27FC236}">
                      <a16:creationId xmlns:a16="http://schemas.microsoft.com/office/drawing/2014/main" id="{F02C4F69-ECC3-EACA-7300-3ACFAF3177E5}"/>
                    </a:ext>
                  </a:extLst>
                </p14:cNvPr>
                <p14:cNvContentPartPr/>
                <p14:nvPr/>
              </p14:nvContentPartPr>
              <p14:xfrm>
                <a:off x="5754927" y="4419425"/>
                <a:ext cx="126720" cy="175680"/>
              </p14:xfrm>
            </p:contentPart>
          </mc:Choice>
          <mc:Fallback>
            <p:pic>
              <p:nvPicPr>
                <p:cNvPr id="341" name="Freihand 340">
                  <a:extLst>
                    <a:ext uri="{FF2B5EF4-FFF2-40B4-BE49-F238E27FC236}">
                      <a16:creationId xmlns:a16="http://schemas.microsoft.com/office/drawing/2014/main" id="{F02C4F69-ECC3-EACA-7300-3ACFAF3177E5}"/>
                    </a:ext>
                  </a:extLst>
                </p:cNvPr>
                <p:cNvPicPr/>
                <p:nvPr/>
              </p:nvPicPr>
              <p:blipFill>
                <a:blip r:embed="rId65"/>
                <a:stretch>
                  <a:fillRect/>
                </a:stretch>
              </p:blipFill>
              <p:spPr>
                <a:xfrm>
                  <a:off x="5750607" y="4415105"/>
                  <a:ext cx="1353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42" name="Freihand 341">
                  <a:extLst>
                    <a:ext uri="{FF2B5EF4-FFF2-40B4-BE49-F238E27FC236}">
                      <a16:creationId xmlns:a16="http://schemas.microsoft.com/office/drawing/2014/main" id="{9D986B6B-F19B-72D3-9179-1D8B99E5ECFF}"/>
                    </a:ext>
                  </a:extLst>
                </p14:cNvPr>
                <p14:cNvContentPartPr/>
                <p14:nvPr/>
              </p14:nvContentPartPr>
              <p14:xfrm>
                <a:off x="5899647" y="4484945"/>
                <a:ext cx="120960" cy="83880"/>
              </p14:xfrm>
            </p:contentPart>
          </mc:Choice>
          <mc:Fallback>
            <p:pic>
              <p:nvPicPr>
                <p:cNvPr id="342" name="Freihand 341">
                  <a:extLst>
                    <a:ext uri="{FF2B5EF4-FFF2-40B4-BE49-F238E27FC236}">
                      <a16:creationId xmlns:a16="http://schemas.microsoft.com/office/drawing/2014/main" id="{9D986B6B-F19B-72D3-9179-1D8B99E5ECFF}"/>
                    </a:ext>
                  </a:extLst>
                </p:cNvPr>
                <p:cNvPicPr/>
                <p:nvPr/>
              </p:nvPicPr>
              <p:blipFill>
                <a:blip r:embed="rId67"/>
                <a:stretch>
                  <a:fillRect/>
                </a:stretch>
              </p:blipFill>
              <p:spPr>
                <a:xfrm>
                  <a:off x="5895327" y="4480625"/>
                  <a:ext cx="1296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43" name="Freihand 342">
                  <a:extLst>
                    <a:ext uri="{FF2B5EF4-FFF2-40B4-BE49-F238E27FC236}">
                      <a16:creationId xmlns:a16="http://schemas.microsoft.com/office/drawing/2014/main" id="{2B8EF920-4D7A-7422-7452-BCB839E50D03}"/>
                    </a:ext>
                  </a:extLst>
                </p14:cNvPr>
                <p14:cNvContentPartPr/>
                <p14:nvPr/>
              </p14:nvContentPartPr>
              <p14:xfrm>
                <a:off x="6039687" y="4455065"/>
                <a:ext cx="104400" cy="149400"/>
              </p14:xfrm>
            </p:contentPart>
          </mc:Choice>
          <mc:Fallback>
            <p:pic>
              <p:nvPicPr>
                <p:cNvPr id="343" name="Freihand 342">
                  <a:extLst>
                    <a:ext uri="{FF2B5EF4-FFF2-40B4-BE49-F238E27FC236}">
                      <a16:creationId xmlns:a16="http://schemas.microsoft.com/office/drawing/2014/main" id="{2B8EF920-4D7A-7422-7452-BCB839E50D03}"/>
                    </a:ext>
                  </a:extLst>
                </p:cNvPr>
                <p:cNvPicPr/>
                <p:nvPr/>
              </p:nvPicPr>
              <p:blipFill>
                <a:blip r:embed="rId69"/>
                <a:stretch>
                  <a:fillRect/>
                </a:stretch>
              </p:blipFill>
              <p:spPr>
                <a:xfrm>
                  <a:off x="6035367" y="4450745"/>
                  <a:ext cx="1130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44" name="Freihand 343">
                  <a:extLst>
                    <a:ext uri="{FF2B5EF4-FFF2-40B4-BE49-F238E27FC236}">
                      <a16:creationId xmlns:a16="http://schemas.microsoft.com/office/drawing/2014/main" id="{AD08DD1A-0CF6-9713-FB77-ACBCAC49D030}"/>
                    </a:ext>
                  </a:extLst>
                </p14:cNvPr>
                <p14:cNvContentPartPr/>
                <p14:nvPr/>
              </p14:nvContentPartPr>
              <p14:xfrm>
                <a:off x="6297087" y="4431305"/>
                <a:ext cx="10800" cy="165600"/>
              </p14:xfrm>
            </p:contentPart>
          </mc:Choice>
          <mc:Fallback>
            <p:pic>
              <p:nvPicPr>
                <p:cNvPr id="344" name="Freihand 343">
                  <a:extLst>
                    <a:ext uri="{FF2B5EF4-FFF2-40B4-BE49-F238E27FC236}">
                      <a16:creationId xmlns:a16="http://schemas.microsoft.com/office/drawing/2014/main" id="{AD08DD1A-0CF6-9713-FB77-ACBCAC49D030}"/>
                    </a:ext>
                  </a:extLst>
                </p:cNvPr>
                <p:cNvPicPr/>
                <p:nvPr/>
              </p:nvPicPr>
              <p:blipFill>
                <a:blip r:embed="rId71"/>
                <a:stretch>
                  <a:fillRect/>
                </a:stretch>
              </p:blipFill>
              <p:spPr>
                <a:xfrm>
                  <a:off x="6292767" y="4426985"/>
                  <a:ext cx="194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45" name="Freihand 344">
                  <a:extLst>
                    <a:ext uri="{FF2B5EF4-FFF2-40B4-BE49-F238E27FC236}">
                      <a16:creationId xmlns:a16="http://schemas.microsoft.com/office/drawing/2014/main" id="{5B4D8E4A-ECE9-FD5D-000D-615D617A2066}"/>
                    </a:ext>
                  </a:extLst>
                </p14:cNvPr>
                <p14:cNvContentPartPr/>
                <p14:nvPr/>
              </p14:nvContentPartPr>
              <p14:xfrm>
                <a:off x="6297087" y="4421225"/>
                <a:ext cx="126360" cy="199440"/>
              </p14:xfrm>
            </p:contentPart>
          </mc:Choice>
          <mc:Fallback>
            <p:pic>
              <p:nvPicPr>
                <p:cNvPr id="345" name="Freihand 344">
                  <a:extLst>
                    <a:ext uri="{FF2B5EF4-FFF2-40B4-BE49-F238E27FC236}">
                      <a16:creationId xmlns:a16="http://schemas.microsoft.com/office/drawing/2014/main" id="{5B4D8E4A-ECE9-FD5D-000D-615D617A2066}"/>
                    </a:ext>
                  </a:extLst>
                </p:cNvPr>
                <p:cNvPicPr/>
                <p:nvPr/>
              </p:nvPicPr>
              <p:blipFill>
                <a:blip r:embed="rId73"/>
                <a:stretch>
                  <a:fillRect/>
                </a:stretch>
              </p:blipFill>
              <p:spPr>
                <a:xfrm>
                  <a:off x="6292767" y="4416905"/>
                  <a:ext cx="13500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46" name="Freihand 345">
                  <a:extLst>
                    <a:ext uri="{FF2B5EF4-FFF2-40B4-BE49-F238E27FC236}">
                      <a16:creationId xmlns:a16="http://schemas.microsoft.com/office/drawing/2014/main" id="{C0CFEAFD-00CA-BD7D-6F40-09B2AB4A21D6}"/>
                    </a:ext>
                  </a:extLst>
                </p14:cNvPr>
                <p14:cNvContentPartPr/>
                <p14:nvPr/>
              </p14:nvContentPartPr>
              <p14:xfrm>
                <a:off x="6427767" y="4531385"/>
                <a:ext cx="221040" cy="50760"/>
              </p14:xfrm>
            </p:contentPart>
          </mc:Choice>
          <mc:Fallback>
            <p:pic>
              <p:nvPicPr>
                <p:cNvPr id="346" name="Freihand 345">
                  <a:extLst>
                    <a:ext uri="{FF2B5EF4-FFF2-40B4-BE49-F238E27FC236}">
                      <a16:creationId xmlns:a16="http://schemas.microsoft.com/office/drawing/2014/main" id="{C0CFEAFD-00CA-BD7D-6F40-09B2AB4A21D6}"/>
                    </a:ext>
                  </a:extLst>
                </p:cNvPr>
                <p:cNvPicPr/>
                <p:nvPr/>
              </p:nvPicPr>
              <p:blipFill>
                <a:blip r:embed="rId75"/>
                <a:stretch>
                  <a:fillRect/>
                </a:stretch>
              </p:blipFill>
              <p:spPr>
                <a:xfrm>
                  <a:off x="6423447" y="4527065"/>
                  <a:ext cx="2296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47" name="Freihand 346">
                  <a:extLst>
                    <a:ext uri="{FF2B5EF4-FFF2-40B4-BE49-F238E27FC236}">
                      <a16:creationId xmlns:a16="http://schemas.microsoft.com/office/drawing/2014/main" id="{D2958670-39A3-BC4D-9D28-B9E8FE309CA7}"/>
                    </a:ext>
                  </a:extLst>
                </p14:cNvPr>
                <p14:cNvContentPartPr/>
                <p14:nvPr/>
              </p14:nvContentPartPr>
              <p14:xfrm>
                <a:off x="6656367" y="4419425"/>
                <a:ext cx="190080" cy="146160"/>
              </p14:xfrm>
            </p:contentPart>
          </mc:Choice>
          <mc:Fallback>
            <p:pic>
              <p:nvPicPr>
                <p:cNvPr id="347" name="Freihand 346">
                  <a:extLst>
                    <a:ext uri="{FF2B5EF4-FFF2-40B4-BE49-F238E27FC236}">
                      <a16:creationId xmlns:a16="http://schemas.microsoft.com/office/drawing/2014/main" id="{D2958670-39A3-BC4D-9D28-B9E8FE309CA7}"/>
                    </a:ext>
                  </a:extLst>
                </p:cNvPr>
                <p:cNvPicPr/>
                <p:nvPr/>
              </p:nvPicPr>
              <p:blipFill>
                <a:blip r:embed="rId77"/>
                <a:stretch>
                  <a:fillRect/>
                </a:stretch>
              </p:blipFill>
              <p:spPr>
                <a:xfrm>
                  <a:off x="6652047" y="4415105"/>
                  <a:ext cx="1987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48" name="Freihand 347">
                  <a:extLst>
                    <a:ext uri="{FF2B5EF4-FFF2-40B4-BE49-F238E27FC236}">
                      <a16:creationId xmlns:a16="http://schemas.microsoft.com/office/drawing/2014/main" id="{DBE1D46C-D9F4-198D-E607-5FDCF14892CD}"/>
                    </a:ext>
                  </a:extLst>
                </p14:cNvPr>
                <p14:cNvContentPartPr/>
                <p14:nvPr/>
              </p14:nvContentPartPr>
              <p14:xfrm>
                <a:off x="6761127" y="4552625"/>
                <a:ext cx="64440" cy="31680"/>
              </p14:xfrm>
            </p:contentPart>
          </mc:Choice>
          <mc:Fallback>
            <p:pic>
              <p:nvPicPr>
                <p:cNvPr id="348" name="Freihand 347">
                  <a:extLst>
                    <a:ext uri="{FF2B5EF4-FFF2-40B4-BE49-F238E27FC236}">
                      <a16:creationId xmlns:a16="http://schemas.microsoft.com/office/drawing/2014/main" id="{DBE1D46C-D9F4-198D-E607-5FDCF14892CD}"/>
                    </a:ext>
                  </a:extLst>
                </p:cNvPr>
                <p:cNvPicPr/>
                <p:nvPr/>
              </p:nvPicPr>
              <p:blipFill>
                <a:blip r:embed="rId79"/>
                <a:stretch>
                  <a:fillRect/>
                </a:stretch>
              </p:blipFill>
              <p:spPr>
                <a:xfrm>
                  <a:off x="6756807" y="4548305"/>
                  <a:ext cx="730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49" name="Freihand 348">
                  <a:extLst>
                    <a:ext uri="{FF2B5EF4-FFF2-40B4-BE49-F238E27FC236}">
                      <a16:creationId xmlns:a16="http://schemas.microsoft.com/office/drawing/2014/main" id="{F073CBE6-0285-F910-259D-A009F0BB93A4}"/>
                    </a:ext>
                  </a:extLst>
                </p14:cNvPr>
                <p14:cNvContentPartPr/>
                <p14:nvPr/>
              </p14:nvContentPartPr>
              <p14:xfrm>
                <a:off x="6889287" y="4501145"/>
                <a:ext cx="343440" cy="73440"/>
              </p14:xfrm>
            </p:contentPart>
          </mc:Choice>
          <mc:Fallback>
            <p:pic>
              <p:nvPicPr>
                <p:cNvPr id="349" name="Freihand 348">
                  <a:extLst>
                    <a:ext uri="{FF2B5EF4-FFF2-40B4-BE49-F238E27FC236}">
                      <a16:creationId xmlns:a16="http://schemas.microsoft.com/office/drawing/2014/main" id="{F073CBE6-0285-F910-259D-A009F0BB93A4}"/>
                    </a:ext>
                  </a:extLst>
                </p:cNvPr>
                <p:cNvPicPr/>
                <p:nvPr/>
              </p:nvPicPr>
              <p:blipFill>
                <a:blip r:embed="rId81"/>
                <a:stretch>
                  <a:fillRect/>
                </a:stretch>
              </p:blipFill>
              <p:spPr>
                <a:xfrm>
                  <a:off x="6884967" y="4496825"/>
                  <a:ext cx="3520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50" name="Freihand 349">
                  <a:extLst>
                    <a:ext uri="{FF2B5EF4-FFF2-40B4-BE49-F238E27FC236}">
                      <a16:creationId xmlns:a16="http://schemas.microsoft.com/office/drawing/2014/main" id="{41DF069A-7E11-1A8C-F69B-BEE7B20837BB}"/>
                    </a:ext>
                  </a:extLst>
                </p14:cNvPr>
                <p14:cNvContentPartPr/>
                <p14:nvPr/>
              </p14:nvContentPartPr>
              <p14:xfrm>
                <a:off x="7283847" y="4493225"/>
                <a:ext cx="168120" cy="86760"/>
              </p14:xfrm>
            </p:contentPart>
          </mc:Choice>
          <mc:Fallback>
            <p:pic>
              <p:nvPicPr>
                <p:cNvPr id="350" name="Freihand 349">
                  <a:extLst>
                    <a:ext uri="{FF2B5EF4-FFF2-40B4-BE49-F238E27FC236}">
                      <a16:creationId xmlns:a16="http://schemas.microsoft.com/office/drawing/2014/main" id="{41DF069A-7E11-1A8C-F69B-BEE7B20837BB}"/>
                    </a:ext>
                  </a:extLst>
                </p:cNvPr>
                <p:cNvPicPr/>
                <p:nvPr/>
              </p:nvPicPr>
              <p:blipFill>
                <a:blip r:embed="rId83"/>
                <a:stretch>
                  <a:fillRect/>
                </a:stretch>
              </p:blipFill>
              <p:spPr>
                <a:xfrm>
                  <a:off x="7279527" y="4488905"/>
                  <a:ext cx="1767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52" name="Freihand 351">
                  <a:extLst>
                    <a:ext uri="{FF2B5EF4-FFF2-40B4-BE49-F238E27FC236}">
                      <a16:creationId xmlns:a16="http://schemas.microsoft.com/office/drawing/2014/main" id="{98DD9A24-2AD9-0EB4-A49F-CCDA214730B8}"/>
                    </a:ext>
                  </a:extLst>
                </p14:cNvPr>
                <p14:cNvContentPartPr/>
                <p14:nvPr/>
              </p14:nvContentPartPr>
              <p14:xfrm>
                <a:off x="7563207" y="4477745"/>
                <a:ext cx="194040" cy="113760"/>
              </p14:xfrm>
            </p:contentPart>
          </mc:Choice>
          <mc:Fallback>
            <p:pic>
              <p:nvPicPr>
                <p:cNvPr id="352" name="Freihand 351">
                  <a:extLst>
                    <a:ext uri="{FF2B5EF4-FFF2-40B4-BE49-F238E27FC236}">
                      <a16:creationId xmlns:a16="http://schemas.microsoft.com/office/drawing/2014/main" id="{98DD9A24-2AD9-0EB4-A49F-CCDA214730B8}"/>
                    </a:ext>
                  </a:extLst>
                </p:cNvPr>
                <p:cNvPicPr/>
                <p:nvPr/>
              </p:nvPicPr>
              <p:blipFill>
                <a:blip r:embed="rId85"/>
                <a:stretch>
                  <a:fillRect/>
                </a:stretch>
              </p:blipFill>
              <p:spPr>
                <a:xfrm>
                  <a:off x="7558887" y="4473425"/>
                  <a:ext cx="2026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353" name="Freihand 352">
                  <a:extLst>
                    <a:ext uri="{FF2B5EF4-FFF2-40B4-BE49-F238E27FC236}">
                      <a16:creationId xmlns:a16="http://schemas.microsoft.com/office/drawing/2014/main" id="{EC15B831-2A10-B485-37EF-ED9341A86E1E}"/>
                    </a:ext>
                  </a:extLst>
                </p14:cNvPr>
                <p14:cNvContentPartPr/>
                <p14:nvPr/>
              </p14:nvContentPartPr>
              <p14:xfrm>
                <a:off x="7863087" y="4474505"/>
                <a:ext cx="168120" cy="83520"/>
              </p14:xfrm>
            </p:contentPart>
          </mc:Choice>
          <mc:Fallback>
            <p:pic>
              <p:nvPicPr>
                <p:cNvPr id="353" name="Freihand 352">
                  <a:extLst>
                    <a:ext uri="{FF2B5EF4-FFF2-40B4-BE49-F238E27FC236}">
                      <a16:creationId xmlns:a16="http://schemas.microsoft.com/office/drawing/2014/main" id="{EC15B831-2A10-B485-37EF-ED9341A86E1E}"/>
                    </a:ext>
                  </a:extLst>
                </p:cNvPr>
                <p:cNvPicPr/>
                <p:nvPr/>
              </p:nvPicPr>
              <p:blipFill>
                <a:blip r:embed="rId87"/>
                <a:stretch>
                  <a:fillRect/>
                </a:stretch>
              </p:blipFill>
              <p:spPr>
                <a:xfrm>
                  <a:off x="7858767" y="4470185"/>
                  <a:ext cx="1767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354" name="Freihand 353">
                  <a:extLst>
                    <a:ext uri="{FF2B5EF4-FFF2-40B4-BE49-F238E27FC236}">
                      <a16:creationId xmlns:a16="http://schemas.microsoft.com/office/drawing/2014/main" id="{73DCAD75-ACA3-A6F3-0C2F-ADFDFEDB5B96}"/>
                    </a:ext>
                  </a:extLst>
                </p14:cNvPr>
                <p14:cNvContentPartPr/>
                <p14:nvPr/>
              </p14:nvContentPartPr>
              <p14:xfrm>
                <a:off x="8052447" y="4460825"/>
                <a:ext cx="185760" cy="85680"/>
              </p14:xfrm>
            </p:contentPart>
          </mc:Choice>
          <mc:Fallback>
            <p:pic>
              <p:nvPicPr>
                <p:cNvPr id="354" name="Freihand 353">
                  <a:extLst>
                    <a:ext uri="{FF2B5EF4-FFF2-40B4-BE49-F238E27FC236}">
                      <a16:creationId xmlns:a16="http://schemas.microsoft.com/office/drawing/2014/main" id="{73DCAD75-ACA3-A6F3-0C2F-ADFDFEDB5B96}"/>
                    </a:ext>
                  </a:extLst>
                </p:cNvPr>
                <p:cNvPicPr/>
                <p:nvPr/>
              </p:nvPicPr>
              <p:blipFill>
                <a:blip r:embed="rId89"/>
                <a:stretch>
                  <a:fillRect/>
                </a:stretch>
              </p:blipFill>
              <p:spPr>
                <a:xfrm>
                  <a:off x="8048127" y="4456505"/>
                  <a:ext cx="194400" cy="94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0">
            <p14:nvContentPartPr>
              <p14:cNvPr id="444" name="Freihand 443">
                <a:extLst>
                  <a:ext uri="{FF2B5EF4-FFF2-40B4-BE49-F238E27FC236}">
                    <a16:creationId xmlns:a16="http://schemas.microsoft.com/office/drawing/2014/main" id="{D479FCD3-C0D9-4EA9-92F0-20B6A0461EB3}"/>
                  </a:ext>
                </a:extLst>
              </p14:cNvPr>
              <p14:cNvContentPartPr/>
              <p14:nvPr/>
            </p14:nvContentPartPr>
            <p14:xfrm>
              <a:off x="2387847" y="6437585"/>
              <a:ext cx="12600" cy="171000"/>
            </p14:xfrm>
          </p:contentPart>
        </mc:Choice>
        <mc:Fallback>
          <p:pic>
            <p:nvPicPr>
              <p:cNvPr id="444" name="Freihand 443">
                <a:extLst>
                  <a:ext uri="{FF2B5EF4-FFF2-40B4-BE49-F238E27FC236}">
                    <a16:creationId xmlns:a16="http://schemas.microsoft.com/office/drawing/2014/main" id="{D479FCD3-C0D9-4EA9-92F0-20B6A0461EB3}"/>
                  </a:ext>
                </a:extLst>
              </p:cNvPr>
              <p:cNvPicPr/>
              <p:nvPr/>
            </p:nvPicPr>
            <p:blipFill>
              <a:blip r:embed="rId91"/>
              <a:stretch>
                <a:fillRect/>
              </a:stretch>
            </p:blipFill>
            <p:spPr>
              <a:xfrm>
                <a:off x="2383527" y="6433265"/>
                <a:ext cx="21240" cy="179640"/>
              </a:xfrm>
              <a:prstGeom prst="rect">
                <a:avLst/>
              </a:prstGeom>
            </p:spPr>
          </p:pic>
        </mc:Fallback>
      </mc:AlternateContent>
      <p:grpSp>
        <p:nvGrpSpPr>
          <p:cNvPr id="450" name="Gruppieren 449">
            <a:extLst>
              <a:ext uri="{FF2B5EF4-FFF2-40B4-BE49-F238E27FC236}">
                <a16:creationId xmlns:a16="http://schemas.microsoft.com/office/drawing/2014/main" id="{8852CB22-AAE2-3DCA-5E5A-0A79DBDBD183}"/>
              </a:ext>
            </a:extLst>
          </p:cNvPr>
          <p:cNvGrpSpPr/>
          <p:nvPr/>
        </p:nvGrpSpPr>
        <p:grpSpPr>
          <a:xfrm>
            <a:off x="2356527" y="1392905"/>
            <a:ext cx="631080" cy="3517560"/>
            <a:chOff x="2356527" y="1392905"/>
            <a:chExt cx="631080" cy="3517560"/>
          </a:xfrm>
        </p:grpSpPr>
        <mc:AlternateContent xmlns:mc="http://schemas.openxmlformats.org/markup-compatibility/2006">
          <mc:Choice xmlns:p14="http://schemas.microsoft.com/office/powerpoint/2010/main" Requires="p14">
            <p:contentPart p14:bwMode="auto" r:id="rId92">
              <p14:nvContentPartPr>
                <p14:cNvPr id="74" name="Freihand 73">
                  <a:extLst>
                    <a:ext uri="{FF2B5EF4-FFF2-40B4-BE49-F238E27FC236}">
                      <a16:creationId xmlns:a16="http://schemas.microsoft.com/office/drawing/2014/main" id="{6C994F31-8A12-88C4-8910-21619C6C26CF}"/>
                    </a:ext>
                  </a:extLst>
                </p14:cNvPr>
                <p14:cNvContentPartPr/>
                <p14:nvPr/>
              </p14:nvContentPartPr>
              <p14:xfrm>
                <a:off x="2699607" y="3300905"/>
                <a:ext cx="4320" cy="79200"/>
              </p14:xfrm>
            </p:contentPart>
          </mc:Choice>
          <mc:Fallback>
            <p:pic>
              <p:nvPicPr>
                <p:cNvPr id="74" name="Freihand 73">
                  <a:extLst>
                    <a:ext uri="{FF2B5EF4-FFF2-40B4-BE49-F238E27FC236}">
                      <a16:creationId xmlns:a16="http://schemas.microsoft.com/office/drawing/2014/main" id="{6C994F31-8A12-88C4-8910-21619C6C26CF}"/>
                    </a:ext>
                  </a:extLst>
                </p:cNvPr>
                <p:cNvPicPr/>
                <p:nvPr/>
              </p:nvPicPr>
              <p:blipFill>
                <a:blip r:embed="rId93"/>
                <a:stretch>
                  <a:fillRect/>
                </a:stretch>
              </p:blipFill>
              <p:spPr>
                <a:xfrm>
                  <a:off x="2695287" y="3296585"/>
                  <a:ext cx="129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5" name="Freihand 74">
                  <a:extLst>
                    <a:ext uri="{FF2B5EF4-FFF2-40B4-BE49-F238E27FC236}">
                      <a16:creationId xmlns:a16="http://schemas.microsoft.com/office/drawing/2014/main" id="{4E741FB8-7433-6BA9-C74B-6651DDB293B4}"/>
                    </a:ext>
                  </a:extLst>
                </p14:cNvPr>
                <p14:cNvContentPartPr/>
                <p14:nvPr/>
              </p14:nvContentPartPr>
              <p14:xfrm>
                <a:off x="2705007" y="3467225"/>
                <a:ext cx="3960" cy="121320"/>
              </p14:xfrm>
            </p:contentPart>
          </mc:Choice>
          <mc:Fallback>
            <p:pic>
              <p:nvPicPr>
                <p:cNvPr id="75" name="Freihand 74">
                  <a:extLst>
                    <a:ext uri="{FF2B5EF4-FFF2-40B4-BE49-F238E27FC236}">
                      <a16:creationId xmlns:a16="http://schemas.microsoft.com/office/drawing/2014/main" id="{4E741FB8-7433-6BA9-C74B-6651DDB293B4}"/>
                    </a:ext>
                  </a:extLst>
                </p:cNvPr>
                <p:cNvPicPr/>
                <p:nvPr/>
              </p:nvPicPr>
              <p:blipFill>
                <a:blip r:embed="rId95"/>
                <a:stretch>
                  <a:fillRect/>
                </a:stretch>
              </p:blipFill>
              <p:spPr>
                <a:xfrm>
                  <a:off x="2700687" y="3462905"/>
                  <a:ext cx="126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5" name="Freihand 64">
                  <a:extLst>
                    <a:ext uri="{FF2B5EF4-FFF2-40B4-BE49-F238E27FC236}">
                      <a16:creationId xmlns:a16="http://schemas.microsoft.com/office/drawing/2014/main" id="{D3D4D481-BF66-7554-B825-6A6BD7781CBD}"/>
                    </a:ext>
                  </a:extLst>
                </p14:cNvPr>
                <p14:cNvContentPartPr/>
                <p14:nvPr/>
              </p14:nvContentPartPr>
              <p14:xfrm>
                <a:off x="2696727" y="1521785"/>
                <a:ext cx="6840" cy="157320"/>
              </p14:xfrm>
            </p:contentPart>
          </mc:Choice>
          <mc:Fallback>
            <p:pic>
              <p:nvPicPr>
                <p:cNvPr id="65" name="Freihand 64">
                  <a:extLst>
                    <a:ext uri="{FF2B5EF4-FFF2-40B4-BE49-F238E27FC236}">
                      <a16:creationId xmlns:a16="http://schemas.microsoft.com/office/drawing/2014/main" id="{D3D4D481-BF66-7554-B825-6A6BD7781CBD}"/>
                    </a:ext>
                  </a:extLst>
                </p:cNvPr>
                <p:cNvPicPr/>
                <p:nvPr/>
              </p:nvPicPr>
              <p:blipFill>
                <a:blip r:embed="rId97"/>
                <a:stretch>
                  <a:fillRect/>
                </a:stretch>
              </p:blipFill>
              <p:spPr>
                <a:xfrm>
                  <a:off x="2692407" y="1517465"/>
                  <a:ext cx="154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6" name="Freihand 65">
                  <a:extLst>
                    <a:ext uri="{FF2B5EF4-FFF2-40B4-BE49-F238E27FC236}">
                      <a16:creationId xmlns:a16="http://schemas.microsoft.com/office/drawing/2014/main" id="{6369DC71-CFBC-9148-A69F-3E203046F7A5}"/>
                    </a:ext>
                  </a:extLst>
                </p14:cNvPr>
                <p14:cNvContentPartPr/>
                <p14:nvPr/>
              </p14:nvContentPartPr>
              <p14:xfrm>
                <a:off x="2713647" y="1708625"/>
                <a:ext cx="11880" cy="188280"/>
              </p14:xfrm>
            </p:contentPart>
          </mc:Choice>
          <mc:Fallback>
            <p:pic>
              <p:nvPicPr>
                <p:cNvPr id="66" name="Freihand 65">
                  <a:extLst>
                    <a:ext uri="{FF2B5EF4-FFF2-40B4-BE49-F238E27FC236}">
                      <a16:creationId xmlns:a16="http://schemas.microsoft.com/office/drawing/2014/main" id="{6369DC71-CFBC-9148-A69F-3E203046F7A5}"/>
                    </a:ext>
                  </a:extLst>
                </p:cNvPr>
                <p:cNvPicPr/>
                <p:nvPr/>
              </p:nvPicPr>
              <p:blipFill>
                <a:blip r:embed="rId99"/>
                <a:stretch>
                  <a:fillRect/>
                </a:stretch>
              </p:blipFill>
              <p:spPr>
                <a:xfrm>
                  <a:off x="2709327" y="1704305"/>
                  <a:ext cx="205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7" name="Freihand 66">
                  <a:extLst>
                    <a:ext uri="{FF2B5EF4-FFF2-40B4-BE49-F238E27FC236}">
                      <a16:creationId xmlns:a16="http://schemas.microsoft.com/office/drawing/2014/main" id="{95599496-3B98-544E-1098-D0DA41DFBA02}"/>
                    </a:ext>
                  </a:extLst>
                </p14:cNvPr>
                <p14:cNvContentPartPr/>
                <p14:nvPr/>
              </p14:nvContentPartPr>
              <p14:xfrm>
                <a:off x="2676567" y="2018225"/>
                <a:ext cx="52920" cy="497160"/>
              </p14:xfrm>
            </p:contentPart>
          </mc:Choice>
          <mc:Fallback>
            <p:pic>
              <p:nvPicPr>
                <p:cNvPr id="67" name="Freihand 66">
                  <a:extLst>
                    <a:ext uri="{FF2B5EF4-FFF2-40B4-BE49-F238E27FC236}">
                      <a16:creationId xmlns:a16="http://schemas.microsoft.com/office/drawing/2014/main" id="{95599496-3B98-544E-1098-D0DA41DFBA02}"/>
                    </a:ext>
                  </a:extLst>
                </p:cNvPr>
                <p:cNvPicPr/>
                <p:nvPr/>
              </p:nvPicPr>
              <p:blipFill>
                <a:blip r:embed="rId101"/>
                <a:stretch>
                  <a:fillRect/>
                </a:stretch>
              </p:blipFill>
              <p:spPr>
                <a:xfrm>
                  <a:off x="2672247" y="2013905"/>
                  <a:ext cx="61560" cy="5058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8" name="Freihand 67">
                  <a:extLst>
                    <a:ext uri="{FF2B5EF4-FFF2-40B4-BE49-F238E27FC236}">
                      <a16:creationId xmlns:a16="http://schemas.microsoft.com/office/drawing/2014/main" id="{F35C3B7C-C327-A3E4-4E99-F941832A94E2}"/>
                    </a:ext>
                  </a:extLst>
                </p14:cNvPr>
                <p14:cNvContentPartPr/>
                <p14:nvPr/>
              </p14:nvContentPartPr>
              <p14:xfrm>
                <a:off x="2656407" y="2647865"/>
                <a:ext cx="9720" cy="218520"/>
              </p14:xfrm>
            </p:contentPart>
          </mc:Choice>
          <mc:Fallback>
            <p:pic>
              <p:nvPicPr>
                <p:cNvPr id="68" name="Freihand 67">
                  <a:extLst>
                    <a:ext uri="{FF2B5EF4-FFF2-40B4-BE49-F238E27FC236}">
                      <a16:creationId xmlns:a16="http://schemas.microsoft.com/office/drawing/2014/main" id="{F35C3B7C-C327-A3E4-4E99-F941832A94E2}"/>
                    </a:ext>
                  </a:extLst>
                </p:cNvPr>
                <p:cNvPicPr/>
                <p:nvPr/>
              </p:nvPicPr>
              <p:blipFill>
                <a:blip r:embed="rId103"/>
                <a:stretch>
                  <a:fillRect/>
                </a:stretch>
              </p:blipFill>
              <p:spPr>
                <a:xfrm>
                  <a:off x="2652087" y="2643545"/>
                  <a:ext cx="1836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3" name="Freihand 72">
                  <a:extLst>
                    <a:ext uri="{FF2B5EF4-FFF2-40B4-BE49-F238E27FC236}">
                      <a16:creationId xmlns:a16="http://schemas.microsoft.com/office/drawing/2014/main" id="{F87BD5ED-ED0D-9E8A-7081-B414F2E13F73}"/>
                    </a:ext>
                  </a:extLst>
                </p14:cNvPr>
                <p14:cNvContentPartPr/>
                <p14:nvPr/>
              </p14:nvContentPartPr>
              <p14:xfrm>
                <a:off x="2664687" y="2882945"/>
                <a:ext cx="20880" cy="226800"/>
              </p14:xfrm>
            </p:contentPart>
          </mc:Choice>
          <mc:Fallback>
            <p:pic>
              <p:nvPicPr>
                <p:cNvPr id="73" name="Freihand 72">
                  <a:extLst>
                    <a:ext uri="{FF2B5EF4-FFF2-40B4-BE49-F238E27FC236}">
                      <a16:creationId xmlns:a16="http://schemas.microsoft.com/office/drawing/2014/main" id="{F87BD5ED-ED0D-9E8A-7081-B414F2E13F73}"/>
                    </a:ext>
                  </a:extLst>
                </p:cNvPr>
                <p:cNvPicPr/>
                <p:nvPr/>
              </p:nvPicPr>
              <p:blipFill>
                <a:blip r:embed="rId105"/>
                <a:stretch>
                  <a:fillRect/>
                </a:stretch>
              </p:blipFill>
              <p:spPr>
                <a:xfrm>
                  <a:off x="2660367" y="2878625"/>
                  <a:ext cx="2952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298" name="Freihand 297">
                  <a:extLst>
                    <a:ext uri="{FF2B5EF4-FFF2-40B4-BE49-F238E27FC236}">
                      <a16:creationId xmlns:a16="http://schemas.microsoft.com/office/drawing/2014/main" id="{4A3B1575-A9AA-CC76-325F-518A7EB350CB}"/>
                    </a:ext>
                  </a:extLst>
                </p14:cNvPr>
                <p14:cNvContentPartPr/>
                <p14:nvPr/>
              </p14:nvContentPartPr>
              <p14:xfrm>
                <a:off x="2407287" y="1392905"/>
                <a:ext cx="25560" cy="295560"/>
              </p14:xfrm>
            </p:contentPart>
          </mc:Choice>
          <mc:Fallback>
            <p:pic>
              <p:nvPicPr>
                <p:cNvPr id="298" name="Freihand 297">
                  <a:extLst>
                    <a:ext uri="{FF2B5EF4-FFF2-40B4-BE49-F238E27FC236}">
                      <a16:creationId xmlns:a16="http://schemas.microsoft.com/office/drawing/2014/main" id="{4A3B1575-A9AA-CC76-325F-518A7EB350CB}"/>
                    </a:ext>
                  </a:extLst>
                </p:cNvPr>
                <p:cNvPicPr/>
                <p:nvPr/>
              </p:nvPicPr>
              <p:blipFill>
                <a:blip r:embed="rId107"/>
                <a:stretch>
                  <a:fillRect/>
                </a:stretch>
              </p:blipFill>
              <p:spPr>
                <a:xfrm>
                  <a:off x="2402967" y="1388585"/>
                  <a:ext cx="3420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301" name="Freihand 300">
                  <a:extLst>
                    <a:ext uri="{FF2B5EF4-FFF2-40B4-BE49-F238E27FC236}">
                      <a16:creationId xmlns:a16="http://schemas.microsoft.com/office/drawing/2014/main" id="{B66097A8-3318-D84D-3D98-08153B18CF90}"/>
                    </a:ext>
                  </a:extLst>
                </p14:cNvPr>
                <p14:cNvContentPartPr/>
                <p14:nvPr/>
              </p14:nvContentPartPr>
              <p14:xfrm>
                <a:off x="2407287" y="1969265"/>
                <a:ext cx="12600" cy="149040"/>
              </p14:xfrm>
            </p:contentPart>
          </mc:Choice>
          <mc:Fallback>
            <p:pic>
              <p:nvPicPr>
                <p:cNvPr id="301" name="Freihand 300">
                  <a:extLst>
                    <a:ext uri="{FF2B5EF4-FFF2-40B4-BE49-F238E27FC236}">
                      <a16:creationId xmlns:a16="http://schemas.microsoft.com/office/drawing/2014/main" id="{B66097A8-3318-D84D-3D98-08153B18CF90}"/>
                    </a:ext>
                  </a:extLst>
                </p:cNvPr>
                <p:cNvPicPr/>
                <p:nvPr/>
              </p:nvPicPr>
              <p:blipFill>
                <a:blip r:embed="rId109"/>
                <a:stretch>
                  <a:fillRect/>
                </a:stretch>
              </p:blipFill>
              <p:spPr>
                <a:xfrm>
                  <a:off x="2402967" y="1964945"/>
                  <a:ext cx="212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99" name="Freihand 298">
                  <a:extLst>
                    <a:ext uri="{FF2B5EF4-FFF2-40B4-BE49-F238E27FC236}">
                      <a16:creationId xmlns:a16="http://schemas.microsoft.com/office/drawing/2014/main" id="{7B277ED2-00E8-C73D-BA36-D60D94F9C952}"/>
                    </a:ext>
                  </a:extLst>
                </p14:cNvPr>
                <p14:cNvContentPartPr/>
                <p14:nvPr/>
              </p14:nvContentPartPr>
              <p14:xfrm>
                <a:off x="2424207" y="2382905"/>
                <a:ext cx="5040" cy="219600"/>
              </p14:xfrm>
            </p:contentPart>
          </mc:Choice>
          <mc:Fallback>
            <p:pic>
              <p:nvPicPr>
                <p:cNvPr id="299" name="Freihand 298">
                  <a:extLst>
                    <a:ext uri="{FF2B5EF4-FFF2-40B4-BE49-F238E27FC236}">
                      <a16:creationId xmlns:a16="http://schemas.microsoft.com/office/drawing/2014/main" id="{7B277ED2-00E8-C73D-BA36-D60D94F9C952}"/>
                    </a:ext>
                  </a:extLst>
                </p:cNvPr>
                <p:cNvPicPr/>
                <p:nvPr/>
              </p:nvPicPr>
              <p:blipFill>
                <a:blip r:embed="rId111"/>
                <a:stretch>
                  <a:fillRect/>
                </a:stretch>
              </p:blipFill>
              <p:spPr>
                <a:xfrm>
                  <a:off x="2419887" y="2378585"/>
                  <a:ext cx="1368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302" name="Freihand 301">
                  <a:extLst>
                    <a:ext uri="{FF2B5EF4-FFF2-40B4-BE49-F238E27FC236}">
                      <a16:creationId xmlns:a16="http://schemas.microsoft.com/office/drawing/2014/main" id="{4A20551E-DED6-285D-6C20-5BD146FF9A0D}"/>
                    </a:ext>
                  </a:extLst>
                </p14:cNvPr>
                <p14:cNvContentPartPr/>
                <p14:nvPr/>
              </p14:nvContentPartPr>
              <p14:xfrm>
                <a:off x="2403687" y="2379305"/>
                <a:ext cx="17280" cy="537480"/>
              </p14:xfrm>
            </p:contentPart>
          </mc:Choice>
          <mc:Fallback>
            <p:pic>
              <p:nvPicPr>
                <p:cNvPr id="302" name="Freihand 301">
                  <a:extLst>
                    <a:ext uri="{FF2B5EF4-FFF2-40B4-BE49-F238E27FC236}">
                      <a16:creationId xmlns:a16="http://schemas.microsoft.com/office/drawing/2014/main" id="{4A20551E-DED6-285D-6C20-5BD146FF9A0D}"/>
                    </a:ext>
                  </a:extLst>
                </p:cNvPr>
                <p:cNvPicPr/>
                <p:nvPr/>
              </p:nvPicPr>
              <p:blipFill>
                <a:blip r:embed="rId113"/>
                <a:stretch>
                  <a:fillRect/>
                </a:stretch>
              </p:blipFill>
              <p:spPr>
                <a:xfrm>
                  <a:off x="2399367" y="2374985"/>
                  <a:ext cx="25920" cy="5461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303" name="Freihand 302">
                  <a:extLst>
                    <a:ext uri="{FF2B5EF4-FFF2-40B4-BE49-F238E27FC236}">
                      <a16:creationId xmlns:a16="http://schemas.microsoft.com/office/drawing/2014/main" id="{5C3A3861-5276-2202-0ACF-8C0EAB1978E7}"/>
                    </a:ext>
                  </a:extLst>
                </p14:cNvPr>
                <p14:cNvContentPartPr/>
                <p14:nvPr/>
              </p14:nvContentPartPr>
              <p14:xfrm>
                <a:off x="2415927" y="3182105"/>
                <a:ext cx="16920" cy="163440"/>
              </p14:xfrm>
            </p:contentPart>
          </mc:Choice>
          <mc:Fallback>
            <p:pic>
              <p:nvPicPr>
                <p:cNvPr id="303" name="Freihand 302">
                  <a:extLst>
                    <a:ext uri="{FF2B5EF4-FFF2-40B4-BE49-F238E27FC236}">
                      <a16:creationId xmlns:a16="http://schemas.microsoft.com/office/drawing/2014/main" id="{5C3A3861-5276-2202-0ACF-8C0EAB1978E7}"/>
                    </a:ext>
                  </a:extLst>
                </p:cNvPr>
                <p:cNvPicPr/>
                <p:nvPr/>
              </p:nvPicPr>
              <p:blipFill>
                <a:blip r:embed="rId115"/>
                <a:stretch>
                  <a:fillRect/>
                </a:stretch>
              </p:blipFill>
              <p:spPr>
                <a:xfrm>
                  <a:off x="2411607" y="3177785"/>
                  <a:ext cx="255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0" name="Freihand 79">
                  <a:extLst>
                    <a:ext uri="{FF2B5EF4-FFF2-40B4-BE49-F238E27FC236}">
                      <a16:creationId xmlns:a16="http://schemas.microsoft.com/office/drawing/2014/main" id="{56AE402D-8F14-CF5C-F68B-07A11FE2524F}"/>
                    </a:ext>
                  </a:extLst>
                </p14:cNvPr>
                <p14:cNvContentPartPr/>
                <p14:nvPr/>
              </p14:nvContentPartPr>
              <p14:xfrm>
                <a:off x="2741007" y="3661265"/>
                <a:ext cx="720" cy="89280"/>
              </p14:xfrm>
            </p:contentPart>
          </mc:Choice>
          <mc:Fallback>
            <p:pic>
              <p:nvPicPr>
                <p:cNvPr id="80" name="Freihand 79">
                  <a:extLst>
                    <a:ext uri="{FF2B5EF4-FFF2-40B4-BE49-F238E27FC236}">
                      <a16:creationId xmlns:a16="http://schemas.microsoft.com/office/drawing/2014/main" id="{56AE402D-8F14-CF5C-F68B-07A11FE2524F}"/>
                    </a:ext>
                  </a:extLst>
                </p:cNvPr>
                <p:cNvPicPr/>
                <p:nvPr/>
              </p:nvPicPr>
              <p:blipFill>
                <a:blip r:embed="rId117"/>
                <a:stretch>
                  <a:fillRect/>
                </a:stretch>
              </p:blipFill>
              <p:spPr>
                <a:xfrm>
                  <a:off x="2736687" y="3656945"/>
                  <a:ext cx="93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1" name="Freihand 80">
                  <a:extLst>
                    <a:ext uri="{FF2B5EF4-FFF2-40B4-BE49-F238E27FC236}">
                      <a16:creationId xmlns:a16="http://schemas.microsoft.com/office/drawing/2014/main" id="{CF88C72B-08BF-CE97-E70A-2FA5895282E0}"/>
                    </a:ext>
                  </a:extLst>
                </p14:cNvPr>
                <p14:cNvContentPartPr/>
                <p14:nvPr/>
              </p14:nvContentPartPr>
              <p14:xfrm>
                <a:off x="2740647" y="3816425"/>
                <a:ext cx="19800" cy="506160"/>
              </p14:xfrm>
            </p:contentPart>
          </mc:Choice>
          <mc:Fallback>
            <p:pic>
              <p:nvPicPr>
                <p:cNvPr id="81" name="Freihand 80">
                  <a:extLst>
                    <a:ext uri="{FF2B5EF4-FFF2-40B4-BE49-F238E27FC236}">
                      <a16:creationId xmlns:a16="http://schemas.microsoft.com/office/drawing/2014/main" id="{CF88C72B-08BF-CE97-E70A-2FA5895282E0}"/>
                    </a:ext>
                  </a:extLst>
                </p:cNvPr>
                <p:cNvPicPr/>
                <p:nvPr/>
              </p:nvPicPr>
              <p:blipFill>
                <a:blip r:embed="rId119"/>
                <a:stretch>
                  <a:fillRect/>
                </a:stretch>
              </p:blipFill>
              <p:spPr>
                <a:xfrm>
                  <a:off x="2736327" y="3812105"/>
                  <a:ext cx="28440" cy="5148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2" name="Freihand 81">
                  <a:extLst>
                    <a:ext uri="{FF2B5EF4-FFF2-40B4-BE49-F238E27FC236}">
                      <a16:creationId xmlns:a16="http://schemas.microsoft.com/office/drawing/2014/main" id="{5E06E388-AF5D-9433-36A7-C21B09287340}"/>
                    </a:ext>
                  </a:extLst>
                </p14:cNvPr>
                <p14:cNvContentPartPr/>
                <p14:nvPr/>
              </p14:nvContentPartPr>
              <p14:xfrm>
                <a:off x="2734887" y="4392065"/>
                <a:ext cx="7920" cy="518400"/>
              </p14:xfrm>
            </p:contentPart>
          </mc:Choice>
          <mc:Fallback>
            <p:pic>
              <p:nvPicPr>
                <p:cNvPr id="82" name="Freihand 81">
                  <a:extLst>
                    <a:ext uri="{FF2B5EF4-FFF2-40B4-BE49-F238E27FC236}">
                      <a16:creationId xmlns:a16="http://schemas.microsoft.com/office/drawing/2014/main" id="{5E06E388-AF5D-9433-36A7-C21B09287340}"/>
                    </a:ext>
                  </a:extLst>
                </p:cNvPr>
                <p:cNvPicPr/>
                <p:nvPr/>
              </p:nvPicPr>
              <p:blipFill>
                <a:blip r:embed="rId121"/>
                <a:stretch>
                  <a:fillRect/>
                </a:stretch>
              </p:blipFill>
              <p:spPr>
                <a:xfrm>
                  <a:off x="2730567" y="4387745"/>
                  <a:ext cx="16560" cy="5270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8" name="Freihand 97">
                  <a:extLst>
                    <a:ext uri="{FF2B5EF4-FFF2-40B4-BE49-F238E27FC236}">
                      <a16:creationId xmlns:a16="http://schemas.microsoft.com/office/drawing/2014/main" id="{1058C6F2-DE3D-F222-4BA9-4A5DE4FB4488}"/>
                    </a:ext>
                  </a:extLst>
                </p14:cNvPr>
                <p14:cNvContentPartPr/>
                <p14:nvPr/>
              </p14:nvContentPartPr>
              <p14:xfrm>
                <a:off x="2789607" y="3634985"/>
                <a:ext cx="81360" cy="149760"/>
              </p14:xfrm>
            </p:contentPart>
          </mc:Choice>
          <mc:Fallback>
            <p:pic>
              <p:nvPicPr>
                <p:cNvPr id="98" name="Freihand 97">
                  <a:extLst>
                    <a:ext uri="{FF2B5EF4-FFF2-40B4-BE49-F238E27FC236}">
                      <a16:creationId xmlns:a16="http://schemas.microsoft.com/office/drawing/2014/main" id="{1058C6F2-DE3D-F222-4BA9-4A5DE4FB4488}"/>
                    </a:ext>
                  </a:extLst>
                </p:cNvPr>
                <p:cNvPicPr/>
                <p:nvPr/>
              </p:nvPicPr>
              <p:blipFill>
                <a:blip r:embed="rId123"/>
                <a:stretch>
                  <a:fillRect/>
                </a:stretch>
              </p:blipFill>
              <p:spPr>
                <a:xfrm>
                  <a:off x="2785287" y="3630665"/>
                  <a:ext cx="900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9" name="Freihand 98">
                  <a:extLst>
                    <a:ext uri="{FF2B5EF4-FFF2-40B4-BE49-F238E27FC236}">
                      <a16:creationId xmlns:a16="http://schemas.microsoft.com/office/drawing/2014/main" id="{BC7D286D-08E7-AB9D-6C77-1441055F01C4}"/>
                    </a:ext>
                  </a:extLst>
                </p14:cNvPr>
                <p14:cNvContentPartPr/>
                <p14:nvPr/>
              </p14:nvContentPartPr>
              <p14:xfrm>
                <a:off x="2914887" y="3755225"/>
                <a:ext cx="72720" cy="89640"/>
              </p14:xfrm>
            </p:contentPart>
          </mc:Choice>
          <mc:Fallback>
            <p:pic>
              <p:nvPicPr>
                <p:cNvPr id="99" name="Freihand 98">
                  <a:extLst>
                    <a:ext uri="{FF2B5EF4-FFF2-40B4-BE49-F238E27FC236}">
                      <a16:creationId xmlns:a16="http://schemas.microsoft.com/office/drawing/2014/main" id="{BC7D286D-08E7-AB9D-6C77-1441055F01C4}"/>
                    </a:ext>
                  </a:extLst>
                </p:cNvPr>
                <p:cNvPicPr/>
                <p:nvPr/>
              </p:nvPicPr>
              <p:blipFill>
                <a:blip r:embed="rId125"/>
                <a:stretch>
                  <a:fillRect/>
                </a:stretch>
              </p:blipFill>
              <p:spPr>
                <a:xfrm>
                  <a:off x="2910567" y="3750905"/>
                  <a:ext cx="813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304" name="Freihand 303">
                  <a:extLst>
                    <a:ext uri="{FF2B5EF4-FFF2-40B4-BE49-F238E27FC236}">
                      <a16:creationId xmlns:a16="http://schemas.microsoft.com/office/drawing/2014/main" id="{3BB4E866-8EFD-B58B-9708-A6822E8AEF71}"/>
                    </a:ext>
                  </a:extLst>
                </p14:cNvPr>
                <p14:cNvContentPartPr/>
                <p14:nvPr/>
              </p14:nvContentPartPr>
              <p14:xfrm>
                <a:off x="2434647" y="3534185"/>
                <a:ext cx="7560" cy="64440"/>
              </p14:xfrm>
            </p:contentPart>
          </mc:Choice>
          <mc:Fallback>
            <p:pic>
              <p:nvPicPr>
                <p:cNvPr id="304" name="Freihand 303">
                  <a:extLst>
                    <a:ext uri="{FF2B5EF4-FFF2-40B4-BE49-F238E27FC236}">
                      <a16:creationId xmlns:a16="http://schemas.microsoft.com/office/drawing/2014/main" id="{3BB4E866-8EFD-B58B-9708-A6822E8AEF71}"/>
                    </a:ext>
                  </a:extLst>
                </p:cNvPr>
                <p:cNvPicPr/>
                <p:nvPr/>
              </p:nvPicPr>
              <p:blipFill>
                <a:blip r:embed="rId127"/>
                <a:stretch>
                  <a:fillRect/>
                </a:stretch>
              </p:blipFill>
              <p:spPr>
                <a:xfrm>
                  <a:off x="2430327" y="3529865"/>
                  <a:ext cx="162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305" name="Freihand 304">
                  <a:extLst>
                    <a:ext uri="{FF2B5EF4-FFF2-40B4-BE49-F238E27FC236}">
                      <a16:creationId xmlns:a16="http://schemas.microsoft.com/office/drawing/2014/main" id="{D87CAD2C-8855-3D69-1EB3-6B15748431D7}"/>
                    </a:ext>
                  </a:extLst>
                </p14:cNvPr>
                <p14:cNvContentPartPr/>
                <p14:nvPr/>
              </p14:nvContentPartPr>
              <p14:xfrm>
                <a:off x="2435727" y="4147985"/>
                <a:ext cx="5400" cy="138240"/>
              </p14:xfrm>
            </p:contentPart>
          </mc:Choice>
          <mc:Fallback>
            <p:pic>
              <p:nvPicPr>
                <p:cNvPr id="305" name="Freihand 304">
                  <a:extLst>
                    <a:ext uri="{FF2B5EF4-FFF2-40B4-BE49-F238E27FC236}">
                      <a16:creationId xmlns:a16="http://schemas.microsoft.com/office/drawing/2014/main" id="{D87CAD2C-8855-3D69-1EB3-6B15748431D7}"/>
                    </a:ext>
                  </a:extLst>
                </p:cNvPr>
                <p:cNvPicPr/>
                <p:nvPr/>
              </p:nvPicPr>
              <p:blipFill>
                <a:blip r:embed="rId129"/>
                <a:stretch>
                  <a:fillRect/>
                </a:stretch>
              </p:blipFill>
              <p:spPr>
                <a:xfrm>
                  <a:off x="2431407" y="4143665"/>
                  <a:ext cx="140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306" name="Freihand 305">
                  <a:extLst>
                    <a:ext uri="{FF2B5EF4-FFF2-40B4-BE49-F238E27FC236}">
                      <a16:creationId xmlns:a16="http://schemas.microsoft.com/office/drawing/2014/main" id="{03DF1FB1-E677-D788-1755-E6BAA4CB1C79}"/>
                    </a:ext>
                  </a:extLst>
                </p14:cNvPr>
                <p14:cNvContentPartPr/>
                <p14:nvPr/>
              </p14:nvContentPartPr>
              <p14:xfrm>
                <a:off x="2410167" y="4537865"/>
                <a:ext cx="15840" cy="333000"/>
              </p14:xfrm>
            </p:contentPart>
          </mc:Choice>
          <mc:Fallback>
            <p:pic>
              <p:nvPicPr>
                <p:cNvPr id="306" name="Freihand 305">
                  <a:extLst>
                    <a:ext uri="{FF2B5EF4-FFF2-40B4-BE49-F238E27FC236}">
                      <a16:creationId xmlns:a16="http://schemas.microsoft.com/office/drawing/2014/main" id="{03DF1FB1-E677-D788-1755-E6BAA4CB1C79}"/>
                    </a:ext>
                  </a:extLst>
                </p:cNvPr>
                <p:cNvPicPr/>
                <p:nvPr/>
              </p:nvPicPr>
              <p:blipFill>
                <a:blip r:embed="rId131"/>
                <a:stretch>
                  <a:fillRect/>
                </a:stretch>
              </p:blipFill>
              <p:spPr>
                <a:xfrm>
                  <a:off x="2405847" y="4533545"/>
                  <a:ext cx="2448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446" name="Freihand 445">
                  <a:extLst>
                    <a:ext uri="{FF2B5EF4-FFF2-40B4-BE49-F238E27FC236}">
                      <a16:creationId xmlns:a16="http://schemas.microsoft.com/office/drawing/2014/main" id="{12935614-61DC-49D0-A103-0B5E452A56AC}"/>
                    </a:ext>
                  </a:extLst>
                </p14:cNvPr>
                <p14:cNvContentPartPr/>
                <p14:nvPr/>
              </p14:nvContentPartPr>
              <p14:xfrm>
                <a:off x="2421327" y="3442745"/>
                <a:ext cx="30600" cy="214560"/>
              </p14:xfrm>
            </p:contentPart>
          </mc:Choice>
          <mc:Fallback>
            <p:pic>
              <p:nvPicPr>
                <p:cNvPr id="446" name="Freihand 445">
                  <a:extLst>
                    <a:ext uri="{FF2B5EF4-FFF2-40B4-BE49-F238E27FC236}">
                      <a16:creationId xmlns:a16="http://schemas.microsoft.com/office/drawing/2014/main" id="{12935614-61DC-49D0-A103-0B5E452A56AC}"/>
                    </a:ext>
                  </a:extLst>
                </p:cNvPr>
                <p:cNvPicPr/>
                <p:nvPr/>
              </p:nvPicPr>
              <p:blipFill>
                <a:blip r:embed="rId133"/>
                <a:stretch>
                  <a:fillRect/>
                </a:stretch>
              </p:blipFill>
              <p:spPr>
                <a:xfrm>
                  <a:off x="2417007" y="3438425"/>
                  <a:ext cx="3924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447" name="Freihand 446">
                  <a:extLst>
                    <a:ext uri="{FF2B5EF4-FFF2-40B4-BE49-F238E27FC236}">
                      <a16:creationId xmlns:a16="http://schemas.microsoft.com/office/drawing/2014/main" id="{C99D08C6-4CCB-22A7-D25A-C4E4868B9511}"/>
                    </a:ext>
                  </a:extLst>
                </p14:cNvPr>
                <p14:cNvContentPartPr/>
                <p14:nvPr/>
              </p14:nvContentPartPr>
              <p14:xfrm>
                <a:off x="2356527" y="3700865"/>
                <a:ext cx="82440" cy="77040"/>
              </p14:xfrm>
            </p:contentPart>
          </mc:Choice>
          <mc:Fallback>
            <p:pic>
              <p:nvPicPr>
                <p:cNvPr id="447" name="Freihand 446">
                  <a:extLst>
                    <a:ext uri="{FF2B5EF4-FFF2-40B4-BE49-F238E27FC236}">
                      <a16:creationId xmlns:a16="http://schemas.microsoft.com/office/drawing/2014/main" id="{C99D08C6-4CCB-22A7-D25A-C4E4868B9511}"/>
                    </a:ext>
                  </a:extLst>
                </p:cNvPr>
                <p:cNvPicPr/>
                <p:nvPr/>
              </p:nvPicPr>
              <p:blipFill>
                <a:blip r:embed="rId135"/>
                <a:stretch>
                  <a:fillRect/>
                </a:stretch>
              </p:blipFill>
              <p:spPr>
                <a:xfrm>
                  <a:off x="2352207" y="3696545"/>
                  <a:ext cx="910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448" name="Freihand 447">
                  <a:extLst>
                    <a:ext uri="{FF2B5EF4-FFF2-40B4-BE49-F238E27FC236}">
                      <a16:creationId xmlns:a16="http://schemas.microsoft.com/office/drawing/2014/main" id="{B8C890B5-D8A5-7280-F5FF-58849469D86E}"/>
                    </a:ext>
                  </a:extLst>
                </p14:cNvPr>
                <p14:cNvContentPartPr/>
                <p14:nvPr/>
              </p14:nvContentPartPr>
              <p14:xfrm>
                <a:off x="2397927" y="3672425"/>
                <a:ext cx="47160" cy="215280"/>
              </p14:xfrm>
            </p:contentPart>
          </mc:Choice>
          <mc:Fallback>
            <p:pic>
              <p:nvPicPr>
                <p:cNvPr id="448" name="Freihand 447">
                  <a:extLst>
                    <a:ext uri="{FF2B5EF4-FFF2-40B4-BE49-F238E27FC236}">
                      <a16:creationId xmlns:a16="http://schemas.microsoft.com/office/drawing/2014/main" id="{B8C890B5-D8A5-7280-F5FF-58849469D86E}"/>
                    </a:ext>
                  </a:extLst>
                </p:cNvPr>
                <p:cNvPicPr/>
                <p:nvPr/>
              </p:nvPicPr>
              <p:blipFill>
                <a:blip r:embed="rId137"/>
                <a:stretch>
                  <a:fillRect/>
                </a:stretch>
              </p:blipFill>
              <p:spPr>
                <a:xfrm>
                  <a:off x="2393607" y="3668105"/>
                  <a:ext cx="5580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449" name="Freihand 448">
                  <a:extLst>
                    <a:ext uri="{FF2B5EF4-FFF2-40B4-BE49-F238E27FC236}">
                      <a16:creationId xmlns:a16="http://schemas.microsoft.com/office/drawing/2014/main" id="{DB6A3CA0-78FB-0209-EACF-1FE61E2429F8}"/>
                    </a:ext>
                  </a:extLst>
                </p14:cNvPr>
                <p14:cNvContentPartPr/>
                <p14:nvPr/>
              </p14:nvContentPartPr>
              <p14:xfrm>
                <a:off x="2449767" y="3760625"/>
                <a:ext cx="113040" cy="158760"/>
              </p14:xfrm>
            </p:contentPart>
          </mc:Choice>
          <mc:Fallback>
            <p:pic>
              <p:nvPicPr>
                <p:cNvPr id="449" name="Freihand 448">
                  <a:extLst>
                    <a:ext uri="{FF2B5EF4-FFF2-40B4-BE49-F238E27FC236}">
                      <a16:creationId xmlns:a16="http://schemas.microsoft.com/office/drawing/2014/main" id="{DB6A3CA0-78FB-0209-EACF-1FE61E2429F8}"/>
                    </a:ext>
                  </a:extLst>
                </p:cNvPr>
                <p:cNvPicPr/>
                <p:nvPr/>
              </p:nvPicPr>
              <p:blipFill>
                <a:blip r:embed="rId139"/>
                <a:stretch>
                  <a:fillRect/>
                </a:stretch>
              </p:blipFill>
              <p:spPr>
                <a:xfrm>
                  <a:off x="2445447" y="3756305"/>
                  <a:ext cx="121680" cy="167400"/>
                </a:xfrm>
                <a:prstGeom prst="rect">
                  <a:avLst/>
                </a:prstGeom>
              </p:spPr>
            </p:pic>
          </mc:Fallback>
        </mc:AlternateContent>
      </p:grpSp>
      <p:grpSp>
        <p:nvGrpSpPr>
          <p:cNvPr id="452" name="Gruppieren 451">
            <a:extLst>
              <a:ext uri="{FF2B5EF4-FFF2-40B4-BE49-F238E27FC236}">
                <a16:creationId xmlns:a16="http://schemas.microsoft.com/office/drawing/2014/main" id="{1F749FDB-3F06-A38D-0E5C-01C14BF7E03C}"/>
              </a:ext>
            </a:extLst>
          </p:cNvPr>
          <p:cNvGrpSpPr/>
          <p:nvPr/>
        </p:nvGrpSpPr>
        <p:grpSpPr>
          <a:xfrm>
            <a:off x="2216847" y="6247865"/>
            <a:ext cx="756000" cy="597960"/>
            <a:chOff x="2216847" y="6247865"/>
            <a:chExt cx="756000" cy="597960"/>
          </a:xfrm>
        </p:grpSpPr>
        <mc:AlternateContent xmlns:mc="http://schemas.openxmlformats.org/markup-compatibility/2006">
          <mc:Choice xmlns:p14="http://schemas.microsoft.com/office/powerpoint/2010/main" Requires="p14">
            <p:contentPart p14:bwMode="auto" r:id="rId140">
              <p14:nvContentPartPr>
                <p14:cNvPr id="90" name="Freihand 89">
                  <a:extLst>
                    <a:ext uri="{FF2B5EF4-FFF2-40B4-BE49-F238E27FC236}">
                      <a16:creationId xmlns:a16="http://schemas.microsoft.com/office/drawing/2014/main" id="{173254F6-76B6-3636-7F50-C243B6EC571D}"/>
                    </a:ext>
                  </a:extLst>
                </p14:cNvPr>
                <p14:cNvContentPartPr/>
                <p14:nvPr/>
              </p14:nvContentPartPr>
              <p14:xfrm>
                <a:off x="2336007" y="6694985"/>
                <a:ext cx="210240" cy="20520"/>
              </p14:xfrm>
            </p:contentPart>
          </mc:Choice>
          <mc:Fallback>
            <p:pic>
              <p:nvPicPr>
                <p:cNvPr id="90" name="Freihand 89">
                  <a:extLst>
                    <a:ext uri="{FF2B5EF4-FFF2-40B4-BE49-F238E27FC236}">
                      <a16:creationId xmlns:a16="http://schemas.microsoft.com/office/drawing/2014/main" id="{173254F6-76B6-3636-7F50-C243B6EC571D}"/>
                    </a:ext>
                  </a:extLst>
                </p:cNvPr>
                <p:cNvPicPr/>
                <p:nvPr/>
              </p:nvPicPr>
              <p:blipFill>
                <a:blip r:embed="rId141"/>
                <a:stretch>
                  <a:fillRect/>
                </a:stretch>
              </p:blipFill>
              <p:spPr>
                <a:xfrm>
                  <a:off x="2331687" y="6690665"/>
                  <a:ext cx="2188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1" name="Freihand 90">
                  <a:extLst>
                    <a:ext uri="{FF2B5EF4-FFF2-40B4-BE49-F238E27FC236}">
                      <a16:creationId xmlns:a16="http://schemas.microsoft.com/office/drawing/2014/main" id="{D74C4E90-CEE5-8134-5197-D78D14597EB0}"/>
                    </a:ext>
                  </a:extLst>
                </p14:cNvPr>
                <p14:cNvContentPartPr/>
                <p14:nvPr/>
              </p14:nvContentPartPr>
              <p14:xfrm>
                <a:off x="2498727" y="6646745"/>
                <a:ext cx="104040" cy="154080"/>
              </p14:xfrm>
            </p:contentPart>
          </mc:Choice>
          <mc:Fallback>
            <p:pic>
              <p:nvPicPr>
                <p:cNvPr id="91" name="Freihand 90">
                  <a:extLst>
                    <a:ext uri="{FF2B5EF4-FFF2-40B4-BE49-F238E27FC236}">
                      <a16:creationId xmlns:a16="http://schemas.microsoft.com/office/drawing/2014/main" id="{D74C4E90-CEE5-8134-5197-D78D14597EB0}"/>
                    </a:ext>
                  </a:extLst>
                </p:cNvPr>
                <p:cNvPicPr/>
                <p:nvPr/>
              </p:nvPicPr>
              <p:blipFill>
                <a:blip r:embed="rId143"/>
                <a:stretch>
                  <a:fillRect/>
                </a:stretch>
              </p:blipFill>
              <p:spPr>
                <a:xfrm>
                  <a:off x="2494407" y="6642425"/>
                  <a:ext cx="1126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3" name="Freihand 92">
                  <a:extLst>
                    <a:ext uri="{FF2B5EF4-FFF2-40B4-BE49-F238E27FC236}">
                      <a16:creationId xmlns:a16="http://schemas.microsoft.com/office/drawing/2014/main" id="{A843E607-5295-91E0-DEA6-7BE9BBD3707C}"/>
                    </a:ext>
                  </a:extLst>
                </p14:cNvPr>
                <p14:cNvContentPartPr/>
                <p14:nvPr/>
              </p14:nvContentPartPr>
              <p14:xfrm>
                <a:off x="2724447" y="6647105"/>
                <a:ext cx="97560" cy="92520"/>
              </p14:xfrm>
            </p:contentPart>
          </mc:Choice>
          <mc:Fallback>
            <p:pic>
              <p:nvPicPr>
                <p:cNvPr id="93" name="Freihand 92">
                  <a:extLst>
                    <a:ext uri="{FF2B5EF4-FFF2-40B4-BE49-F238E27FC236}">
                      <a16:creationId xmlns:a16="http://schemas.microsoft.com/office/drawing/2014/main" id="{A843E607-5295-91E0-DEA6-7BE9BBD3707C}"/>
                    </a:ext>
                  </a:extLst>
                </p:cNvPr>
                <p:cNvPicPr/>
                <p:nvPr/>
              </p:nvPicPr>
              <p:blipFill>
                <a:blip r:embed="rId145"/>
                <a:stretch>
                  <a:fillRect/>
                </a:stretch>
              </p:blipFill>
              <p:spPr>
                <a:xfrm>
                  <a:off x="2720127" y="6642785"/>
                  <a:ext cx="1062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4" name="Freihand 93">
                  <a:extLst>
                    <a:ext uri="{FF2B5EF4-FFF2-40B4-BE49-F238E27FC236}">
                      <a16:creationId xmlns:a16="http://schemas.microsoft.com/office/drawing/2014/main" id="{64969909-6285-ACF6-4C7F-1F13F1F483A1}"/>
                    </a:ext>
                  </a:extLst>
                </p14:cNvPr>
                <p14:cNvContentPartPr/>
                <p14:nvPr/>
              </p14:nvContentPartPr>
              <p14:xfrm>
                <a:off x="2823087" y="6604265"/>
                <a:ext cx="10080" cy="214560"/>
              </p14:xfrm>
            </p:contentPart>
          </mc:Choice>
          <mc:Fallback>
            <p:pic>
              <p:nvPicPr>
                <p:cNvPr id="94" name="Freihand 93">
                  <a:extLst>
                    <a:ext uri="{FF2B5EF4-FFF2-40B4-BE49-F238E27FC236}">
                      <a16:creationId xmlns:a16="http://schemas.microsoft.com/office/drawing/2014/main" id="{64969909-6285-ACF6-4C7F-1F13F1F483A1}"/>
                    </a:ext>
                  </a:extLst>
                </p:cNvPr>
                <p:cNvPicPr/>
                <p:nvPr/>
              </p:nvPicPr>
              <p:blipFill>
                <a:blip r:embed="rId147"/>
                <a:stretch>
                  <a:fillRect/>
                </a:stretch>
              </p:blipFill>
              <p:spPr>
                <a:xfrm>
                  <a:off x="2818767" y="6599945"/>
                  <a:ext cx="1872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6" name="Freihand 95">
                  <a:extLst>
                    <a:ext uri="{FF2B5EF4-FFF2-40B4-BE49-F238E27FC236}">
                      <a16:creationId xmlns:a16="http://schemas.microsoft.com/office/drawing/2014/main" id="{C4833957-BC2F-1264-9E4D-5A2FA2D14966}"/>
                    </a:ext>
                  </a:extLst>
                </p14:cNvPr>
                <p14:cNvContentPartPr/>
                <p14:nvPr/>
              </p14:nvContentPartPr>
              <p14:xfrm>
                <a:off x="2905527" y="6746465"/>
                <a:ext cx="67320" cy="99360"/>
              </p14:xfrm>
            </p:contentPart>
          </mc:Choice>
          <mc:Fallback>
            <p:pic>
              <p:nvPicPr>
                <p:cNvPr id="96" name="Freihand 95">
                  <a:extLst>
                    <a:ext uri="{FF2B5EF4-FFF2-40B4-BE49-F238E27FC236}">
                      <a16:creationId xmlns:a16="http://schemas.microsoft.com/office/drawing/2014/main" id="{C4833957-BC2F-1264-9E4D-5A2FA2D14966}"/>
                    </a:ext>
                  </a:extLst>
                </p:cNvPr>
                <p:cNvPicPr/>
                <p:nvPr/>
              </p:nvPicPr>
              <p:blipFill>
                <a:blip r:embed="rId149"/>
                <a:stretch>
                  <a:fillRect/>
                </a:stretch>
              </p:blipFill>
              <p:spPr>
                <a:xfrm>
                  <a:off x="2901207" y="6742145"/>
                  <a:ext cx="759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318" name="Freihand 317">
                  <a:extLst>
                    <a:ext uri="{FF2B5EF4-FFF2-40B4-BE49-F238E27FC236}">
                      <a16:creationId xmlns:a16="http://schemas.microsoft.com/office/drawing/2014/main" id="{F5F837D8-2E43-B844-E38C-F6DB53AAB13E}"/>
                    </a:ext>
                  </a:extLst>
                </p14:cNvPr>
                <p14:cNvContentPartPr/>
                <p14:nvPr/>
              </p14:nvContentPartPr>
              <p14:xfrm>
                <a:off x="2502327" y="6332825"/>
                <a:ext cx="142920" cy="47880"/>
              </p14:xfrm>
            </p:contentPart>
          </mc:Choice>
          <mc:Fallback>
            <p:pic>
              <p:nvPicPr>
                <p:cNvPr id="318" name="Freihand 317">
                  <a:extLst>
                    <a:ext uri="{FF2B5EF4-FFF2-40B4-BE49-F238E27FC236}">
                      <a16:creationId xmlns:a16="http://schemas.microsoft.com/office/drawing/2014/main" id="{F5F837D8-2E43-B844-E38C-F6DB53AAB13E}"/>
                    </a:ext>
                  </a:extLst>
                </p:cNvPr>
                <p:cNvPicPr/>
                <p:nvPr/>
              </p:nvPicPr>
              <p:blipFill>
                <a:blip r:embed="rId151"/>
                <a:stretch>
                  <a:fillRect/>
                </a:stretch>
              </p:blipFill>
              <p:spPr>
                <a:xfrm>
                  <a:off x="2498007" y="6328505"/>
                  <a:ext cx="1515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319" name="Freihand 318">
                  <a:extLst>
                    <a:ext uri="{FF2B5EF4-FFF2-40B4-BE49-F238E27FC236}">
                      <a16:creationId xmlns:a16="http://schemas.microsoft.com/office/drawing/2014/main" id="{3A648EE0-C97B-FD55-B3E8-2AE50289737E}"/>
                    </a:ext>
                  </a:extLst>
                </p14:cNvPr>
                <p14:cNvContentPartPr/>
                <p14:nvPr/>
              </p14:nvContentPartPr>
              <p14:xfrm>
                <a:off x="2444007" y="6247865"/>
                <a:ext cx="147600" cy="165960"/>
              </p14:xfrm>
            </p:contentPart>
          </mc:Choice>
          <mc:Fallback>
            <p:pic>
              <p:nvPicPr>
                <p:cNvPr id="319" name="Freihand 318">
                  <a:extLst>
                    <a:ext uri="{FF2B5EF4-FFF2-40B4-BE49-F238E27FC236}">
                      <a16:creationId xmlns:a16="http://schemas.microsoft.com/office/drawing/2014/main" id="{3A648EE0-C97B-FD55-B3E8-2AE50289737E}"/>
                    </a:ext>
                  </a:extLst>
                </p:cNvPr>
                <p:cNvPicPr/>
                <p:nvPr/>
              </p:nvPicPr>
              <p:blipFill>
                <a:blip r:embed="rId153"/>
                <a:stretch>
                  <a:fillRect/>
                </a:stretch>
              </p:blipFill>
              <p:spPr>
                <a:xfrm>
                  <a:off x="2439687" y="6243545"/>
                  <a:ext cx="1562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321" name="Freihand 320">
                  <a:extLst>
                    <a:ext uri="{FF2B5EF4-FFF2-40B4-BE49-F238E27FC236}">
                      <a16:creationId xmlns:a16="http://schemas.microsoft.com/office/drawing/2014/main" id="{BB693F4D-3F2D-0C84-B3D5-842B2DF6BC6B}"/>
                    </a:ext>
                  </a:extLst>
                </p14:cNvPr>
                <p14:cNvContentPartPr/>
                <p14:nvPr/>
              </p14:nvContentPartPr>
              <p14:xfrm>
                <a:off x="2216847" y="6313025"/>
                <a:ext cx="84960" cy="93240"/>
              </p14:xfrm>
            </p:contentPart>
          </mc:Choice>
          <mc:Fallback>
            <p:pic>
              <p:nvPicPr>
                <p:cNvPr id="321" name="Freihand 320">
                  <a:extLst>
                    <a:ext uri="{FF2B5EF4-FFF2-40B4-BE49-F238E27FC236}">
                      <a16:creationId xmlns:a16="http://schemas.microsoft.com/office/drawing/2014/main" id="{BB693F4D-3F2D-0C84-B3D5-842B2DF6BC6B}"/>
                    </a:ext>
                  </a:extLst>
                </p:cNvPr>
                <p:cNvPicPr/>
                <p:nvPr/>
              </p:nvPicPr>
              <p:blipFill>
                <a:blip r:embed="rId155"/>
                <a:stretch>
                  <a:fillRect/>
                </a:stretch>
              </p:blipFill>
              <p:spPr>
                <a:xfrm>
                  <a:off x="2212527" y="6308705"/>
                  <a:ext cx="936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322" name="Freihand 321">
                  <a:extLst>
                    <a:ext uri="{FF2B5EF4-FFF2-40B4-BE49-F238E27FC236}">
                      <a16:creationId xmlns:a16="http://schemas.microsoft.com/office/drawing/2014/main" id="{052A6EF9-0805-89C1-9F8F-2219E88C7277}"/>
                    </a:ext>
                  </a:extLst>
                </p14:cNvPr>
                <p14:cNvContentPartPr/>
                <p14:nvPr/>
              </p14:nvContentPartPr>
              <p14:xfrm>
                <a:off x="2297847" y="6289985"/>
                <a:ext cx="9720" cy="220680"/>
              </p14:xfrm>
            </p:contentPart>
          </mc:Choice>
          <mc:Fallback>
            <p:pic>
              <p:nvPicPr>
                <p:cNvPr id="322" name="Freihand 321">
                  <a:extLst>
                    <a:ext uri="{FF2B5EF4-FFF2-40B4-BE49-F238E27FC236}">
                      <a16:creationId xmlns:a16="http://schemas.microsoft.com/office/drawing/2014/main" id="{052A6EF9-0805-89C1-9F8F-2219E88C7277}"/>
                    </a:ext>
                  </a:extLst>
                </p:cNvPr>
                <p:cNvPicPr/>
                <p:nvPr/>
              </p:nvPicPr>
              <p:blipFill>
                <a:blip r:embed="rId157"/>
                <a:stretch>
                  <a:fillRect/>
                </a:stretch>
              </p:blipFill>
              <p:spPr>
                <a:xfrm>
                  <a:off x="2293527" y="6285665"/>
                  <a:ext cx="1836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324" name="Freihand 323">
                  <a:extLst>
                    <a:ext uri="{FF2B5EF4-FFF2-40B4-BE49-F238E27FC236}">
                      <a16:creationId xmlns:a16="http://schemas.microsoft.com/office/drawing/2014/main" id="{96D3CD3B-DA38-BE41-00FA-A003799A3BD1}"/>
                    </a:ext>
                  </a:extLst>
                </p14:cNvPr>
                <p14:cNvContentPartPr/>
                <p14:nvPr/>
              </p14:nvContentPartPr>
              <p14:xfrm>
                <a:off x="2354007" y="6365945"/>
                <a:ext cx="118800" cy="131760"/>
              </p14:xfrm>
            </p:contentPart>
          </mc:Choice>
          <mc:Fallback>
            <p:pic>
              <p:nvPicPr>
                <p:cNvPr id="324" name="Freihand 323">
                  <a:extLst>
                    <a:ext uri="{FF2B5EF4-FFF2-40B4-BE49-F238E27FC236}">
                      <a16:creationId xmlns:a16="http://schemas.microsoft.com/office/drawing/2014/main" id="{96D3CD3B-DA38-BE41-00FA-A003799A3BD1}"/>
                    </a:ext>
                  </a:extLst>
                </p:cNvPr>
                <p:cNvPicPr/>
                <p:nvPr/>
              </p:nvPicPr>
              <p:blipFill>
                <a:blip r:embed="rId159"/>
                <a:stretch>
                  <a:fillRect/>
                </a:stretch>
              </p:blipFill>
              <p:spPr>
                <a:xfrm>
                  <a:off x="2349687" y="6361625"/>
                  <a:ext cx="1274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326" name="Freihand 325">
                  <a:extLst>
                    <a:ext uri="{FF2B5EF4-FFF2-40B4-BE49-F238E27FC236}">
                      <a16:creationId xmlns:a16="http://schemas.microsoft.com/office/drawing/2014/main" id="{71FFBC97-F6F7-AECA-2FB4-8C3DD83A238F}"/>
                    </a:ext>
                  </a:extLst>
                </p14:cNvPr>
                <p14:cNvContentPartPr/>
                <p14:nvPr/>
              </p14:nvContentPartPr>
              <p14:xfrm>
                <a:off x="2572527" y="6549185"/>
                <a:ext cx="99720" cy="24480"/>
              </p14:xfrm>
            </p:contentPart>
          </mc:Choice>
          <mc:Fallback>
            <p:pic>
              <p:nvPicPr>
                <p:cNvPr id="326" name="Freihand 325">
                  <a:extLst>
                    <a:ext uri="{FF2B5EF4-FFF2-40B4-BE49-F238E27FC236}">
                      <a16:creationId xmlns:a16="http://schemas.microsoft.com/office/drawing/2014/main" id="{71FFBC97-F6F7-AECA-2FB4-8C3DD83A238F}"/>
                    </a:ext>
                  </a:extLst>
                </p:cNvPr>
                <p:cNvPicPr/>
                <p:nvPr/>
              </p:nvPicPr>
              <p:blipFill>
                <a:blip r:embed="rId161"/>
                <a:stretch>
                  <a:fillRect/>
                </a:stretch>
              </p:blipFill>
              <p:spPr>
                <a:xfrm>
                  <a:off x="2568207" y="6544865"/>
                  <a:ext cx="1083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327" name="Freihand 326">
                  <a:extLst>
                    <a:ext uri="{FF2B5EF4-FFF2-40B4-BE49-F238E27FC236}">
                      <a16:creationId xmlns:a16="http://schemas.microsoft.com/office/drawing/2014/main" id="{CA481847-7B5B-64E7-A26E-BB769A03A627}"/>
                    </a:ext>
                  </a:extLst>
                </p14:cNvPr>
                <p14:cNvContentPartPr/>
                <p14:nvPr/>
              </p14:nvContentPartPr>
              <p14:xfrm>
                <a:off x="2500167" y="6492665"/>
                <a:ext cx="140760" cy="130320"/>
              </p14:xfrm>
            </p:contentPart>
          </mc:Choice>
          <mc:Fallback>
            <p:pic>
              <p:nvPicPr>
                <p:cNvPr id="327" name="Freihand 326">
                  <a:extLst>
                    <a:ext uri="{FF2B5EF4-FFF2-40B4-BE49-F238E27FC236}">
                      <a16:creationId xmlns:a16="http://schemas.microsoft.com/office/drawing/2014/main" id="{CA481847-7B5B-64E7-A26E-BB769A03A627}"/>
                    </a:ext>
                  </a:extLst>
                </p:cNvPr>
                <p:cNvPicPr/>
                <p:nvPr/>
              </p:nvPicPr>
              <p:blipFill>
                <a:blip r:embed="rId163"/>
                <a:stretch>
                  <a:fillRect/>
                </a:stretch>
              </p:blipFill>
              <p:spPr>
                <a:xfrm>
                  <a:off x="2495847" y="6488345"/>
                  <a:ext cx="1494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451" name="Freihand 450">
                  <a:extLst>
                    <a:ext uri="{FF2B5EF4-FFF2-40B4-BE49-F238E27FC236}">
                      <a16:creationId xmlns:a16="http://schemas.microsoft.com/office/drawing/2014/main" id="{6EE7AEC3-742B-00F3-0D5A-331C65D013CE}"/>
                    </a:ext>
                  </a:extLst>
                </p14:cNvPr>
                <p14:cNvContentPartPr/>
                <p14:nvPr/>
              </p14:nvContentPartPr>
              <p14:xfrm>
                <a:off x="2757927" y="6393305"/>
                <a:ext cx="29880" cy="202680"/>
              </p14:xfrm>
            </p:contentPart>
          </mc:Choice>
          <mc:Fallback>
            <p:pic>
              <p:nvPicPr>
                <p:cNvPr id="451" name="Freihand 450">
                  <a:extLst>
                    <a:ext uri="{FF2B5EF4-FFF2-40B4-BE49-F238E27FC236}">
                      <a16:creationId xmlns:a16="http://schemas.microsoft.com/office/drawing/2014/main" id="{6EE7AEC3-742B-00F3-0D5A-331C65D013CE}"/>
                    </a:ext>
                  </a:extLst>
                </p:cNvPr>
                <p:cNvPicPr/>
                <p:nvPr/>
              </p:nvPicPr>
              <p:blipFill>
                <a:blip r:embed="rId165"/>
                <a:stretch>
                  <a:fillRect/>
                </a:stretch>
              </p:blipFill>
              <p:spPr>
                <a:xfrm>
                  <a:off x="2753607" y="6388985"/>
                  <a:ext cx="38520" cy="211320"/>
                </a:xfrm>
                <a:prstGeom prst="rect">
                  <a:avLst/>
                </a:prstGeom>
              </p:spPr>
            </p:pic>
          </mc:Fallback>
        </mc:AlternateContent>
      </p:grpSp>
      <p:grpSp>
        <p:nvGrpSpPr>
          <p:cNvPr id="455" name="Gruppieren 454">
            <a:extLst>
              <a:ext uri="{FF2B5EF4-FFF2-40B4-BE49-F238E27FC236}">
                <a16:creationId xmlns:a16="http://schemas.microsoft.com/office/drawing/2014/main" id="{B9967B62-C30D-138C-FCDF-0B4173E60B6B}"/>
              </a:ext>
            </a:extLst>
          </p:cNvPr>
          <p:cNvGrpSpPr/>
          <p:nvPr/>
        </p:nvGrpSpPr>
        <p:grpSpPr>
          <a:xfrm>
            <a:off x="4985247" y="4765385"/>
            <a:ext cx="3575880" cy="1887480"/>
            <a:chOff x="4985247" y="4765385"/>
            <a:chExt cx="3575880" cy="1887480"/>
          </a:xfrm>
        </p:grpSpPr>
        <mc:AlternateContent xmlns:mc="http://schemas.openxmlformats.org/markup-compatibility/2006">
          <mc:Choice xmlns:p14="http://schemas.microsoft.com/office/powerpoint/2010/main" Requires="p14">
            <p:contentPart p14:bwMode="auto" r:id="rId166">
              <p14:nvContentPartPr>
                <p14:cNvPr id="355" name="Freihand 354">
                  <a:extLst>
                    <a:ext uri="{FF2B5EF4-FFF2-40B4-BE49-F238E27FC236}">
                      <a16:creationId xmlns:a16="http://schemas.microsoft.com/office/drawing/2014/main" id="{AAD7F4F0-4859-F4C1-8D97-6C26C0DB526B}"/>
                    </a:ext>
                  </a:extLst>
                </p14:cNvPr>
                <p14:cNvContentPartPr/>
                <p14:nvPr/>
              </p14:nvContentPartPr>
              <p14:xfrm>
                <a:off x="5779767" y="4831985"/>
                <a:ext cx="120600" cy="43560"/>
              </p14:xfrm>
            </p:contentPart>
          </mc:Choice>
          <mc:Fallback>
            <p:pic>
              <p:nvPicPr>
                <p:cNvPr id="355" name="Freihand 354">
                  <a:extLst>
                    <a:ext uri="{FF2B5EF4-FFF2-40B4-BE49-F238E27FC236}">
                      <a16:creationId xmlns:a16="http://schemas.microsoft.com/office/drawing/2014/main" id="{AAD7F4F0-4859-F4C1-8D97-6C26C0DB526B}"/>
                    </a:ext>
                  </a:extLst>
                </p:cNvPr>
                <p:cNvPicPr/>
                <p:nvPr/>
              </p:nvPicPr>
              <p:blipFill>
                <a:blip r:embed="rId167"/>
                <a:stretch>
                  <a:fillRect/>
                </a:stretch>
              </p:blipFill>
              <p:spPr>
                <a:xfrm>
                  <a:off x="5775447" y="4827665"/>
                  <a:ext cx="1292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356" name="Freihand 355">
                  <a:extLst>
                    <a:ext uri="{FF2B5EF4-FFF2-40B4-BE49-F238E27FC236}">
                      <a16:creationId xmlns:a16="http://schemas.microsoft.com/office/drawing/2014/main" id="{1AAFEA7B-F1E2-6F56-113F-9FD71AE901DD}"/>
                    </a:ext>
                  </a:extLst>
                </p14:cNvPr>
                <p14:cNvContentPartPr/>
                <p14:nvPr/>
              </p14:nvContentPartPr>
              <p14:xfrm>
                <a:off x="5857167" y="4828025"/>
                <a:ext cx="60120" cy="133560"/>
              </p14:xfrm>
            </p:contentPart>
          </mc:Choice>
          <mc:Fallback>
            <p:pic>
              <p:nvPicPr>
                <p:cNvPr id="356" name="Freihand 355">
                  <a:extLst>
                    <a:ext uri="{FF2B5EF4-FFF2-40B4-BE49-F238E27FC236}">
                      <a16:creationId xmlns:a16="http://schemas.microsoft.com/office/drawing/2014/main" id="{1AAFEA7B-F1E2-6F56-113F-9FD71AE901DD}"/>
                    </a:ext>
                  </a:extLst>
                </p:cNvPr>
                <p:cNvPicPr/>
                <p:nvPr/>
              </p:nvPicPr>
              <p:blipFill>
                <a:blip r:embed="rId169"/>
                <a:stretch>
                  <a:fillRect/>
                </a:stretch>
              </p:blipFill>
              <p:spPr>
                <a:xfrm>
                  <a:off x="5852847" y="4823705"/>
                  <a:ext cx="687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358" name="Freihand 357">
                  <a:extLst>
                    <a:ext uri="{FF2B5EF4-FFF2-40B4-BE49-F238E27FC236}">
                      <a16:creationId xmlns:a16="http://schemas.microsoft.com/office/drawing/2014/main" id="{174A8521-AFF3-3F11-5A57-FA9FB58AC3F7}"/>
                    </a:ext>
                  </a:extLst>
                </p14:cNvPr>
                <p14:cNvContentPartPr/>
                <p14:nvPr/>
              </p14:nvContentPartPr>
              <p14:xfrm>
                <a:off x="6260727" y="4765385"/>
                <a:ext cx="336600" cy="342360"/>
              </p14:xfrm>
            </p:contentPart>
          </mc:Choice>
          <mc:Fallback>
            <p:pic>
              <p:nvPicPr>
                <p:cNvPr id="358" name="Freihand 357">
                  <a:extLst>
                    <a:ext uri="{FF2B5EF4-FFF2-40B4-BE49-F238E27FC236}">
                      <a16:creationId xmlns:a16="http://schemas.microsoft.com/office/drawing/2014/main" id="{174A8521-AFF3-3F11-5A57-FA9FB58AC3F7}"/>
                    </a:ext>
                  </a:extLst>
                </p:cNvPr>
                <p:cNvPicPr/>
                <p:nvPr/>
              </p:nvPicPr>
              <p:blipFill>
                <a:blip r:embed="rId171"/>
                <a:stretch>
                  <a:fillRect/>
                </a:stretch>
              </p:blipFill>
              <p:spPr>
                <a:xfrm>
                  <a:off x="6256407" y="4761065"/>
                  <a:ext cx="345240" cy="3510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359" name="Freihand 358">
                  <a:extLst>
                    <a:ext uri="{FF2B5EF4-FFF2-40B4-BE49-F238E27FC236}">
                      <a16:creationId xmlns:a16="http://schemas.microsoft.com/office/drawing/2014/main" id="{FD758785-ECAF-0E4A-783A-4502C42EA218}"/>
                    </a:ext>
                  </a:extLst>
                </p14:cNvPr>
                <p14:cNvContentPartPr/>
                <p14:nvPr/>
              </p14:nvContentPartPr>
              <p14:xfrm>
                <a:off x="6819447" y="4846385"/>
                <a:ext cx="131760" cy="50040"/>
              </p14:xfrm>
            </p:contentPart>
          </mc:Choice>
          <mc:Fallback>
            <p:pic>
              <p:nvPicPr>
                <p:cNvPr id="359" name="Freihand 358">
                  <a:extLst>
                    <a:ext uri="{FF2B5EF4-FFF2-40B4-BE49-F238E27FC236}">
                      <a16:creationId xmlns:a16="http://schemas.microsoft.com/office/drawing/2014/main" id="{FD758785-ECAF-0E4A-783A-4502C42EA218}"/>
                    </a:ext>
                  </a:extLst>
                </p:cNvPr>
                <p:cNvPicPr/>
                <p:nvPr/>
              </p:nvPicPr>
              <p:blipFill>
                <a:blip r:embed="rId173"/>
                <a:stretch>
                  <a:fillRect/>
                </a:stretch>
              </p:blipFill>
              <p:spPr>
                <a:xfrm>
                  <a:off x="6815127" y="4842065"/>
                  <a:ext cx="1404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360" name="Freihand 359">
                  <a:extLst>
                    <a:ext uri="{FF2B5EF4-FFF2-40B4-BE49-F238E27FC236}">
                      <a16:creationId xmlns:a16="http://schemas.microsoft.com/office/drawing/2014/main" id="{84E57426-ED5F-6690-B637-0758DBF5D5BD}"/>
                    </a:ext>
                  </a:extLst>
                </p14:cNvPr>
                <p14:cNvContentPartPr/>
                <p14:nvPr/>
              </p14:nvContentPartPr>
              <p14:xfrm>
                <a:off x="6892527" y="4824425"/>
                <a:ext cx="79200" cy="196560"/>
              </p14:xfrm>
            </p:contentPart>
          </mc:Choice>
          <mc:Fallback>
            <p:pic>
              <p:nvPicPr>
                <p:cNvPr id="360" name="Freihand 359">
                  <a:extLst>
                    <a:ext uri="{FF2B5EF4-FFF2-40B4-BE49-F238E27FC236}">
                      <a16:creationId xmlns:a16="http://schemas.microsoft.com/office/drawing/2014/main" id="{84E57426-ED5F-6690-B637-0758DBF5D5BD}"/>
                    </a:ext>
                  </a:extLst>
                </p:cNvPr>
                <p:cNvPicPr/>
                <p:nvPr/>
              </p:nvPicPr>
              <p:blipFill>
                <a:blip r:embed="rId175"/>
                <a:stretch>
                  <a:fillRect/>
                </a:stretch>
              </p:blipFill>
              <p:spPr>
                <a:xfrm>
                  <a:off x="6888207" y="4820105"/>
                  <a:ext cx="878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365" name="Freihand 364">
                  <a:extLst>
                    <a:ext uri="{FF2B5EF4-FFF2-40B4-BE49-F238E27FC236}">
                      <a16:creationId xmlns:a16="http://schemas.microsoft.com/office/drawing/2014/main" id="{8ACA7E7E-DFFF-5221-8E53-3421201C5C61}"/>
                    </a:ext>
                  </a:extLst>
                </p14:cNvPr>
                <p14:cNvContentPartPr/>
                <p14:nvPr/>
              </p14:nvContentPartPr>
              <p14:xfrm>
                <a:off x="4985247" y="5157425"/>
                <a:ext cx="170640" cy="9000"/>
              </p14:xfrm>
            </p:contentPart>
          </mc:Choice>
          <mc:Fallback>
            <p:pic>
              <p:nvPicPr>
                <p:cNvPr id="365" name="Freihand 364">
                  <a:extLst>
                    <a:ext uri="{FF2B5EF4-FFF2-40B4-BE49-F238E27FC236}">
                      <a16:creationId xmlns:a16="http://schemas.microsoft.com/office/drawing/2014/main" id="{8ACA7E7E-DFFF-5221-8E53-3421201C5C61}"/>
                    </a:ext>
                  </a:extLst>
                </p:cNvPr>
                <p:cNvPicPr/>
                <p:nvPr/>
              </p:nvPicPr>
              <p:blipFill>
                <a:blip r:embed="rId177"/>
                <a:stretch>
                  <a:fillRect/>
                </a:stretch>
              </p:blipFill>
              <p:spPr>
                <a:xfrm>
                  <a:off x="4980927" y="5153105"/>
                  <a:ext cx="1792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366" name="Freihand 365">
                  <a:extLst>
                    <a:ext uri="{FF2B5EF4-FFF2-40B4-BE49-F238E27FC236}">
                      <a16:creationId xmlns:a16="http://schemas.microsoft.com/office/drawing/2014/main" id="{BCABE61F-553B-7F06-0445-1BD9A42AA7FA}"/>
                    </a:ext>
                  </a:extLst>
                </p14:cNvPr>
                <p14:cNvContentPartPr/>
                <p14:nvPr/>
              </p14:nvContentPartPr>
              <p14:xfrm>
                <a:off x="5005767" y="5099465"/>
                <a:ext cx="287280" cy="211320"/>
              </p14:xfrm>
            </p:contentPart>
          </mc:Choice>
          <mc:Fallback>
            <p:pic>
              <p:nvPicPr>
                <p:cNvPr id="366" name="Freihand 365">
                  <a:extLst>
                    <a:ext uri="{FF2B5EF4-FFF2-40B4-BE49-F238E27FC236}">
                      <a16:creationId xmlns:a16="http://schemas.microsoft.com/office/drawing/2014/main" id="{BCABE61F-553B-7F06-0445-1BD9A42AA7FA}"/>
                    </a:ext>
                  </a:extLst>
                </p:cNvPr>
                <p:cNvPicPr/>
                <p:nvPr/>
              </p:nvPicPr>
              <p:blipFill>
                <a:blip r:embed="rId179"/>
                <a:stretch>
                  <a:fillRect/>
                </a:stretch>
              </p:blipFill>
              <p:spPr>
                <a:xfrm>
                  <a:off x="5001447" y="5095145"/>
                  <a:ext cx="2959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367" name="Freihand 366">
                  <a:extLst>
                    <a:ext uri="{FF2B5EF4-FFF2-40B4-BE49-F238E27FC236}">
                      <a16:creationId xmlns:a16="http://schemas.microsoft.com/office/drawing/2014/main" id="{79476D63-F1DA-6BCA-ED3F-121FD8CEEC94}"/>
                    </a:ext>
                  </a:extLst>
                </p14:cNvPr>
                <p14:cNvContentPartPr/>
                <p14:nvPr/>
              </p14:nvContentPartPr>
              <p14:xfrm>
                <a:off x="5421207" y="5076065"/>
                <a:ext cx="148320" cy="175320"/>
              </p14:xfrm>
            </p:contentPart>
          </mc:Choice>
          <mc:Fallback>
            <p:pic>
              <p:nvPicPr>
                <p:cNvPr id="367" name="Freihand 366">
                  <a:extLst>
                    <a:ext uri="{FF2B5EF4-FFF2-40B4-BE49-F238E27FC236}">
                      <a16:creationId xmlns:a16="http://schemas.microsoft.com/office/drawing/2014/main" id="{79476D63-F1DA-6BCA-ED3F-121FD8CEEC94}"/>
                    </a:ext>
                  </a:extLst>
                </p:cNvPr>
                <p:cNvPicPr/>
                <p:nvPr/>
              </p:nvPicPr>
              <p:blipFill>
                <a:blip r:embed="rId181"/>
                <a:stretch>
                  <a:fillRect/>
                </a:stretch>
              </p:blipFill>
              <p:spPr>
                <a:xfrm>
                  <a:off x="5416887" y="5071745"/>
                  <a:ext cx="1569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368" name="Freihand 367">
                  <a:extLst>
                    <a:ext uri="{FF2B5EF4-FFF2-40B4-BE49-F238E27FC236}">
                      <a16:creationId xmlns:a16="http://schemas.microsoft.com/office/drawing/2014/main" id="{025316A3-869E-6464-9D9E-653683A5EC53}"/>
                    </a:ext>
                  </a:extLst>
                </p14:cNvPr>
                <p14:cNvContentPartPr/>
                <p14:nvPr/>
              </p14:nvContentPartPr>
              <p14:xfrm>
                <a:off x="5639727" y="5199185"/>
                <a:ext cx="19440" cy="34920"/>
              </p14:xfrm>
            </p:contentPart>
          </mc:Choice>
          <mc:Fallback>
            <p:pic>
              <p:nvPicPr>
                <p:cNvPr id="368" name="Freihand 367">
                  <a:extLst>
                    <a:ext uri="{FF2B5EF4-FFF2-40B4-BE49-F238E27FC236}">
                      <a16:creationId xmlns:a16="http://schemas.microsoft.com/office/drawing/2014/main" id="{025316A3-869E-6464-9D9E-653683A5EC53}"/>
                    </a:ext>
                  </a:extLst>
                </p:cNvPr>
                <p:cNvPicPr/>
                <p:nvPr/>
              </p:nvPicPr>
              <p:blipFill>
                <a:blip r:embed="rId183"/>
                <a:stretch>
                  <a:fillRect/>
                </a:stretch>
              </p:blipFill>
              <p:spPr>
                <a:xfrm>
                  <a:off x="5635407" y="5194865"/>
                  <a:ext cx="2808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369" name="Freihand 368">
                  <a:extLst>
                    <a:ext uri="{FF2B5EF4-FFF2-40B4-BE49-F238E27FC236}">
                      <a16:creationId xmlns:a16="http://schemas.microsoft.com/office/drawing/2014/main" id="{47877615-1DC1-3916-491E-9D27EF0ABCCC}"/>
                    </a:ext>
                  </a:extLst>
                </p14:cNvPr>
                <p14:cNvContentPartPr/>
                <p14:nvPr/>
              </p14:nvContentPartPr>
              <p14:xfrm>
                <a:off x="5734767" y="5036105"/>
                <a:ext cx="153000" cy="186840"/>
              </p14:xfrm>
            </p:contentPart>
          </mc:Choice>
          <mc:Fallback>
            <p:pic>
              <p:nvPicPr>
                <p:cNvPr id="369" name="Freihand 368">
                  <a:extLst>
                    <a:ext uri="{FF2B5EF4-FFF2-40B4-BE49-F238E27FC236}">
                      <a16:creationId xmlns:a16="http://schemas.microsoft.com/office/drawing/2014/main" id="{47877615-1DC1-3916-491E-9D27EF0ABCCC}"/>
                    </a:ext>
                  </a:extLst>
                </p:cNvPr>
                <p:cNvPicPr/>
                <p:nvPr/>
              </p:nvPicPr>
              <p:blipFill>
                <a:blip r:embed="rId185"/>
                <a:stretch>
                  <a:fillRect/>
                </a:stretch>
              </p:blipFill>
              <p:spPr>
                <a:xfrm>
                  <a:off x="5730447" y="5031785"/>
                  <a:ext cx="1616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370" name="Freihand 369">
                  <a:extLst>
                    <a:ext uri="{FF2B5EF4-FFF2-40B4-BE49-F238E27FC236}">
                      <a16:creationId xmlns:a16="http://schemas.microsoft.com/office/drawing/2014/main" id="{BA6C955C-50BE-EBEF-7154-29ACA8D98054}"/>
                    </a:ext>
                  </a:extLst>
                </p14:cNvPr>
                <p14:cNvContentPartPr/>
                <p14:nvPr/>
              </p14:nvContentPartPr>
              <p14:xfrm>
                <a:off x="6114567" y="5151305"/>
                <a:ext cx="261360" cy="67680"/>
              </p14:xfrm>
            </p:contentPart>
          </mc:Choice>
          <mc:Fallback>
            <p:pic>
              <p:nvPicPr>
                <p:cNvPr id="370" name="Freihand 369">
                  <a:extLst>
                    <a:ext uri="{FF2B5EF4-FFF2-40B4-BE49-F238E27FC236}">
                      <a16:creationId xmlns:a16="http://schemas.microsoft.com/office/drawing/2014/main" id="{BA6C955C-50BE-EBEF-7154-29ACA8D98054}"/>
                    </a:ext>
                  </a:extLst>
                </p:cNvPr>
                <p:cNvPicPr/>
                <p:nvPr/>
              </p:nvPicPr>
              <p:blipFill>
                <a:blip r:embed="rId187"/>
                <a:stretch>
                  <a:fillRect/>
                </a:stretch>
              </p:blipFill>
              <p:spPr>
                <a:xfrm>
                  <a:off x="6110247" y="5146985"/>
                  <a:ext cx="2700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371" name="Freihand 370">
                  <a:extLst>
                    <a:ext uri="{FF2B5EF4-FFF2-40B4-BE49-F238E27FC236}">
                      <a16:creationId xmlns:a16="http://schemas.microsoft.com/office/drawing/2014/main" id="{6FFFC4CE-1CDB-C8BF-457E-130053CB5079}"/>
                    </a:ext>
                  </a:extLst>
                </p14:cNvPr>
                <p14:cNvContentPartPr/>
                <p14:nvPr/>
              </p14:nvContentPartPr>
              <p14:xfrm>
                <a:off x="6331647" y="5103065"/>
                <a:ext cx="10080" cy="8640"/>
              </p14:xfrm>
            </p:contentPart>
          </mc:Choice>
          <mc:Fallback>
            <p:pic>
              <p:nvPicPr>
                <p:cNvPr id="371" name="Freihand 370">
                  <a:extLst>
                    <a:ext uri="{FF2B5EF4-FFF2-40B4-BE49-F238E27FC236}">
                      <a16:creationId xmlns:a16="http://schemas.microsoft.com/office/drawing/2014/main" id="{6FFFC4CE-1CDB-C8BF-457E-130053CB5079}"/>
                    </a:ext>
                  </a:extLst>
                </p:cNvPr>
                <p:cNvPicPr/>
                <p:nvPr/>
              </p:nvPicPr>
              <p:blipFill>
                <a:blip r:embed="rId189"/>
                <a:stretch>
                  <a:fillRect/>
                </a:stretch>
              </p:blipFill>
              <p:spPr>
                <a:xfrm>
                  <a:off x="6327327" y="5098745"/>
                  <a:ext cx="187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372" name="Freihand 371">
                  <a:extLst>
                    <a:ext uri="{FF2B5EF4-FFF2-40B4-BE49-F238E27FC236}">
                      <a16:creationId xmlns:a16="http://schemas.microsoft.com/office/drawing/2014/main" id="{C5EC7C64-0B10-0B2F-C549-E4D9459D562A}"/>
                    </a:ext>
                  </a:extLst>
                </p14:cNvPr>
                <p14:cNvContentPartPr/>
                <p14:nvPr/>
              </p14:nvContentPartPr>
              <p14:xfrm>
                <a:off x="6638007" y="5103065"/>
                <a:ext cx="128520" cy="147240"/>
              </p14:xfrm>
            </p:contentPart>
          </mc:Choice>
          <mc:Fallback>
            <p:pic>
              <p:nvPicPr>
                <p:cNvPr id="372" name="Freihand 371">
                  <a:extLst>
                    <a:ext uri="{FF2B5EF4-FFF2-40B4-BE49-F238E27FC236}">
                      <a16:creationId xmlns:a16="http://schemas.microsoft.com/office/drawing/2014/main" id="{C5EC7C64-0B10-0B2F-C549-E4D9459D562A}"/>
                    </a:ext>
                  </a:extLst>
                </p:cNvPr>
                <p:cNvPicPr/>
                <p:nvPr/>
              </p:nvPicPr>
              <p:blipFill>
                <a:blip r:embed="rId191"/>
                <a:stretch>
                  <a:fillRect/>
                </a:stretch>
              </p:blipFill>
              <p:spPr>
                <a:xfrm>
                  <a:off x="6633687" y="5098745"/>
                  <a:ext cx="1371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373" name="Freihand 372">
                  <a:extLst>
                    <a:ext uri="{FF2B5EF4-FFF2-40B4-BE49-F238E27FC236}">
                      <a16:creationId xmlns:a16="http://schemas.microsoft.com/office/drawing/2014/main" id="{E1CCC5C3-FDFB-C37B-E648-304CB6A342DF}"/>
                    </a:ext>
                  </a:extLst>
                </p14:cNvPr>
                <p14:cNvContentPartPr/>
                <p14:nvPr/>
              </p14:nvContentPartPr>
              <p14:xfrm>
                <a:off x="6786687" y="5095865"/>
                <a:ext cx="108720" cy="124920"/>
              </p14:xfrm>
            </p:contentPart>
          </mc:Choice>
          <mc:Fallback>
            <p:pic>
              <p:nvPicPr>
                <p:cNvPr id="373" name="Freihand 372">
                  <a:extLst>
                    <a:ext uri="{FF2B5EF4-FFF2-40B4-BE49-F238E27FC236}">
                      <a16:creationId xmlns:a16="http://schemas.microsoft.com/office/drawing/2014/main" id="{E1CCC5C3-FDFB-C37B-E648-304CB6A342DF}"/>
                    </a:ext>
                  </a:extLst>
                </p:cNvPr>
                <p:cNvPicPr/>
                <p:nvPr/>
              </p:nvPicPr>
              <p:blipFill>
                <a:blip r:embed="rId193"/>
                <a:stretch>
                  <a:fillRect/>
                </a:stretch>
              </p:blipFill>
              <p:spPr>
                <a:xfrm>
                  <a:off x="6782367" y="5091545"/>
                  <a:ext cx="1173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375" name="Freihand 374">
                  <a:extLst>
                    <a:ext uri="{FF2B5EF4-FFF2-40B4-BE49-F238E27FC236}">
                      <a16:creationId xmlns:a16="http://schemas.microsoft.com/office/drawing/2014/main" id="{EA0ED6B1-92F6-A170-C9C8-7CB03FDC56D9}"/>
                    </a:ext>
                  </a:extLst>
                </p14:cNvPr>
                <p14:cNvContentPartPr/>
                <p14:nvPr/>
              </p14:nvContentPartPr>
              <p14:xfrm>
                <a:off x="6980007" y="5163185"/>
                <a:ext cx="126360" cy="6480"/>
              </p14:xfrm>
            </p:contentPart>
          </mc:Choice>
          <mc:Fallback>
            <p:pic>
              <p:nvPicPr>
                <p:cNvPr id="375" name="Freihand 374">
                  <a:extLst>
                    <a:ext uri="{FF2B5EF4-FFF2-40B4-BE49-F238E27FC236}">
                      <a16:creationId xmlns:a16="http://schemas.microsoft.com/office/drawing/2014/main" id="{EA0ED6B1-92F6-A170-C9C8-7CB03FDC56D9}"/>
                    </a:ext>
                  </a:extLst>
                </p:cNvPr>
                <p:cNvPicPr/>
                <p:nvPr/>
              </p:nvPicPr>
              <p:blipFill>
                <a:blip r:embed="rId195"/>
                <a:stretch>
                  <a:fillRect/>
                </a:stretch>
              </p:blipFill>
              <p:spPr>
                <a:xfrm>
                  <a:off x="6975687" y="5158865"/>
                  <a:ext cx="1350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376" name="Freihand 375">
                  <a:extLst>
                    <a:ext uri="{FF2B5EF4-FFF2-40B4-BE49-F238E27FC236}">
                      <a16:creationId xmlns:a16="http://schemas.microsoft.com/office/drawing/2014/main" id="{89CB2250-568A-67B9-A409-5DFCF270D751}"/>
                    </a:ext>
                  </a:extLst>
                </p14:cNvPr>
                <p14:cNvContentPartPr/>
                <p14:nvPr/>
              </p14:nvContentPartPr>
              <p14:xfrm>
                <a:off x="7201767" y="5110985"/>
                <a:ext cx="1440" cy="1800"/>
              </p14:xfrm>
            </p:contentPart>
          </mc:Choice>
          <mc:Fallback>
            <p:pic>
              <p:nvPicPr>
                <p:cNvPr id="376" name="Freihand 375">
                  <a:extLst>
                    <a:ext uri="{FF2B5EF4-FFF2-40B4-BE49-F238E27FC236}">
                      <a16:creationId xmlns:a16="http://schemas.microsoft.com/office/drawing/2014/main" id="{89CB2250-568A-67B9-A409-5DFCF270D751}"/>
                    </a:ext>
                  </a:extLst>
                </p:cNvPr>
                <p:cNvPicPr/>
                <p:nvPr/>
              </p:nvPicPr>
              <p:blipFill>
                <a:blip r:embed="rId197"/>
                <a:stretch>
                  <a:fillRect/>
                </a:stretch>
              </p:blipFill>
              <p:spPr>
                <a:xfrm>
                  <a:off x="7197447" y="5106665"/>
                  <a:ext cx="1008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377" name="Freihand 376">
                  <a:extLst>
                    <a:ext uri="{FF2B5EF4-FFF2-40B4-BE49-F238E27FC236}">
                      <a16:creationId xmlns:a16="http://schemas.microsoft.com/office/drawing/2014/main" id="{D89AC6C1-52FF-4E2D-0642-622B705E0B3D}"/>
                    </a:ext>
                  </a:extLst>
                </p14:cNvPr>
                <p14:cNvContentPartPr/>
                <p14:nvPr/>
              </p14:nvContentPartPr>
              <p14:xfrm>
                <a:off x="7202127" y="5075705"/>
                <a:ext cx="108720" cy="138240"/>
              </p14:xfrm>
            </p:contentPart>
          </mc:Choice>
          <mc:Fallback>
            <p:pic>
              <p:nvPicPr>
                <p:cNvPr id="377" name="Freihand 376">
                  <a:extLst>
                    <a:ext uri="{FF2B5EF4-FFF2-40B4-BE49-F238E27FC236}">
                      <a16:creationId xmlns:a16="http://schemas.microsoft.com/office/drawing/2014/main" id="{D89AC6C1-52FF-4E2D-0642-622B705E0B3D}"/>
                    </a:ext>
                  </a:extLst>
                </p:cNvPr>
                <p:cNvPicPr/>
                <p:nvPr/>
              </p:nvPicPr>
              <p:blipFill>
                <a:blip r:embed="rId199"/>
                <a:stretch>
                  <a:fillRect/>
                </a:stretch>
              </p:blipFill>
              <p:spPr>
                <a:xfrm>
                  <a:off x="7197807" y="5071385"/>
                  <a:ext cx="1173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378" name="Freihand 377">
                  <a:extLst>
                    <a:ext uri="{FF2B5EF4-FFF2-40B4-BE49-F238E27FC236}">
                      <a16:creationId xmlns:a16="http://schemas.microsoft.com/office/drawing/2014/main" id="{E00349A7-4E93-F0B9-13B7-570EA2C2AA53}"/>
                    </a:ext>
                  </a:extLst>
                </p14:cNvPr>
                <p14:cNvContentPartPr/>
                <p14:nvPr/>
              </p14:nvContentPartPr>
              <p14:xfrm>
                <a:off x="7317687" y="5071025"/>
                <a:ext cx="135360" cy="177120"/>
              </p14:xfrm>
            </p:contentPart>
          </mc:Choice>
          <mc:Fallback>
            <p:pic>
              <p:nvPicPr>
                <p:cNvPr id="378" name="Freihand 377">
                  <a:extLst>
                    <a:ext uri="{FF2B5EF4-FFF2-40B4-BE49-F238E27FC236}">
                      <a16:creationId xmlns:a16="http://schemas.microsoft.com/office/drawing/2014/main" id="{E00349A7-4E93-F0B9-13B7-570EA2C2AA53}"/>
                    </a:ext>
                  </a:extLst>
                </p:cNvPr>
                <p:cNvPicPr/>
                <p:nvPr/>
              </p:nvPicPr>
              <p:blipFill>
                <a:blip r:embed="rId201"/>
                <a:stretch>
                  <a:fillRect/>
                </a:stretch>
              </p:blipFill>
              <p:spPr>
                <a:xfrm>
                  <a:off x="7313367" y="5066705"/>
                  <a:ext cx="1440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379" name="Freihand 378">
                  <a:extLst>
                    <a:ext uri="{FF2B5EF4-FFF2-40B4-BE49-F238E27FC236}">
                      <a16:creationId xmlns:a16="http://schemas.microsoft.com/office/drawing/2014/main" id="{A1C3B229-FA26-4270-BA38-AEED75D82906}"/>
                    </a:ext>
                  </a:extLst>
                </p14:cNvPr>
                <p14:cNvContentPartPr/>
                <p14:nvPr/>
              </p14:nvContentPartPr>
              <p14:xfrm>
                <a:off x="7601007" y="5116745"/>
                <a:ext cx="194040" cy="99720"/>
              </p14:xfrm>
            </p:contentPart>
          </mc:Choice>
          <mc:Fallback>
            <p:pic>
              <p:nvPicPr>
                <p:cNvPr id="379" name="Freihand 378">
                  <a:extLst>
                    <a:ext uri="{FF2B5EF4-FFF2-40B4-BE49-F238E27FC236}">
                      <a16:creationId xmlns:a16="http://schemas.microsoft.com/office/drawing/2014/main" id="{A1C3B229-FA26-4270-BA38-AEED75D82906}"/>
                    </a:ext>
                  </a:extLst>
                </p:cNvPr>
                <p:cNvPicPr/>
                <p:nvPr/>
              </p:nvPicPr>
              <p:blipFill>
                <a:blip r:embed="rId203"/>
                <a:stretch>
                  <a:fillRect/>
                </a:stretch>
              </p:blipFill>
              <p:spPr>
                <a:xfrm>
                  <a:off x="7596687" y="5112425"/>
                  <a:ext cx="2026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380" name="Freihand 379">
                  <a:extLst>
                    <a:ext uri="{FF2B5EF4-FFF2-40B4-BE49-F238E27FC236}">
                      <a16:creationId xmlns:a16="http://schemas.microsoft.com/office/drawing/2014/main" id="{804B5EDF-B5A0-9DB1-9624-937ED394D44A}"/>
                    </a:ext>
                  </a:extLst>
                </p14:cNvPr>
                <p14:cNvContentPartPr/>
                <p14:nvPr/>
              </p14:nvContentPartPr>
              <p14:xfrm>
                <a:off x="7804767" y="5119265"/>
                <a:ext cx="66240" cy="79200"/>
              </p14:xfrm>
            </p:contentPart>
          </mc:Choice>
          <mc:Fallback>
            <p:pic>
              <p:nvPicPr>
                <p:cNvPr id="380" name="Freihand 379">
                  <a:extLst>
                    <a:ext uri="{FF2B5EF4-FFF2-40B4-BE49-F238E27FC236}">
                      <a16:creationId xmlns:a16="http://schemas.microsoft.com/office/drawing/2014/main" id="{804B5EDF-B5A0-9DB1-9624-937ED394D44A}"/>
                    </a:ext>
                  </a:extLst>
                </p:cNvPr>
                <p:cNvPicPr/>
                <p:nvPr/>
              </p:nvPicPr>
              <p:blipFill>
                <a:blip r:embed="rId205"/>
                <a:stretch>
                  <a:fillRect/>
                </a:stretch>
              </p:blipFill>
              <p:spPr>
                <a:xfrm>
                  <a:off x="7800447" y="5114945"/>
                  <a:ext cx="748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381" name="Freihand 380">
                  <a:extLst>
                    <a:ext uri="{FF2B5EF4-FFF2-40B4-BE49-F238E27FC236}">
                      <a16:creationId xmlns:a16="http://schemas.microsoft.com/office/drawing/2014/main" id="{874C0D86-287B-1ACC-AB80-2D21BDBB96DF}"/>
                    </a:ext>
                  </a:extLst>
                </p14:cNvPr>
                <p14:cNvContentPartPr/>
                <p14:nvPr/>
              </p14:nvContentPartPr>
              <p14:xfrm>
                <a:off x="7886487" y="5042945"/>
                <a:ext cx="140760" cy="136080"/>
              </p14:xfrm>
            </p:contentPart>
          </mc:Choice>
          <mc:Fallback>
            <p:pic>
              <p:nvPicPr>
                <p:cNvPr id="381" name="Freihand 380">
                  <a:extLst>
                    <a:ext uri="{FF2B5EF4-FFF2-40B4-BE49-F238E27FC236}">
                      <a16:creationId xmlns:a16="http://schemas.microsoft.com/office/drawing/2014/main" id="{874C0D86-287B-1ACC-AB80-2D21BDBB96DF}"/>
                    </a:ext>
                  </a:extLst>
                </p:cNvPr>
                <p:cNvPicPr/>
                <p:nvPr/>
              </p:nvPicPr>
              <p:blipFill>
                <a:blip r:embed="rId207"/>
                <a:stretch>
                  <a:fillRect/>
                </a:stretch>
              </p:blipFill>
              <p:spPr>
                <a:xfrm>
                  <a:off x="7882167" y="5038625"/>
                  <a:ext cx="1494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382" name="Freihand 381">
                  <a:extLst>
                    <a:ext uri="{FF2B5EF4-FFF2-40B4-BE49-F238E27FC236}">
                      <a16:creationId xmlns:a16="http://schemas.microsoft.com/office/drawing/2014/main" id="{D7FE152D-2EAD-EFEE-F60C-A5BE3B1F8FA0}"/>
                    </a:ext>
                  </a:extLst>
                </p14:cNvPr>
                <p14:cNvContentPartPr/>
                <p14:nvPr/>
              </p14:nvContentPartPr>
              <p14:xfrm>
                <a:off x="8043087" y="4969145"/>
                <a:ext cx="289440" cy="211680"/>
              </p14:xfrm>
            </p:contentPart>
          </mc:Choice>
          <mc:Fallback>
            <p:pic>
              <p:nvPicPr>
                <p:cNvPr id="382" name="Freihand 381">
                  <a:extLst>
                    <a:ext uri="{FF2B5EF4-FFF2-40B4-BE49-F238E27FC236}">
                      <a16:creationId xmlns:a16="http://schemas.microsoft.com/office/drawing/2014/main" id="{D7FE152D-2EAD-EFEE-F60C-A5BE3B1F8FA0}"/>
                    </a:ext>
                  </a:extLst>
                </p:cNvPr>
                <p:cNvPicPr/>
                <p:nvPr/>
              </p:nvPicPr>
              <p:blipFill>
                <a:blip r:embed="rId209"/>
                <a:stretch>
                  <a:fillRect/>
                </a:stretch>
              </p:blipFill>
              <p:spPr>
                <a:xfrm>
                  <a:off x="8038767" y="4964825"/>
                  <a:ext cx="29808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384" name="Freihand 383">
                  <a:extLst>
                    <a:ext uri="{FF2B5EF4-FFF2-40B4-BE49-F238E27FC236}">
                      <a16:creationId xmlns:a16="http://schemas.microsoft.com/office/drawing/2014/main" id="{1FE38EAC-002C-1AF5-2F15-9F2701B46444}"/>
                    </a:ext>
                  </a:extLst>
                </p14:cNvPr>
                <p14:cNvContentPartPr/>
                <p14:nvPr/>
              </p14:nvContentPartPr>
              <p14:xfrm>
                <a:off x="5073447" y="5429225"/>
                <a:ext cx="359640" cy="149400"/>
              </p14:xfrm>
            </p:contentPart>
          </mc:Choice>
          <mc:Fallback>
            <p:pic>
              <p:nvPicPr>
                <p:cNvPr id="384" name="Freihand 383">
                  <a:extLst>
                    <a:ext uri="{FF2B5EF4-FFF2-40B4-BE49-F238E27FC236}">
                      <a16:creationId xmlns:a16="http://schemas.microsoft.com/office/drawing/2014/main" id="{1FE38EAC-002C-1AF5-2F15-9F2701B46444}"/>
                    </a:ext>
                  </a:extLst>
                </p:cNvPr>
                <p:cNvPicPr/>
                <p:nvPr/>
              </p:nvPicPr>
              <p:blipFill>
                <a:blip r:embed="rId211"/>
                <a:stretch>
                  <a:fillRect/>
                </a:stretch>
              </p:blipFill>
              <p:spPr>
                <a:xfrm>
                  <a:off x="5069127" y="5424905"/>
                  <a:ext cx="3682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385" name="Freihand 384">
                  <a:extLst>
                    <a:ext uri="{FF2B5EF4-FFF2-40B4-BE49-F238E27FC236}">
                      <a16:creationId xmlns:a16="http://schemas.microsoft.com/office/drawing/2014/main" id="{939259F9-478A-0B3B-EF50-31451EC56DB7}"/>
                    </a:ext>
                  </a:extLst>
                </p14:cNvPr>
                <p14:cNvContentPartPr/>
                <p14:nvPr/>
              </p14:nvContentPartPr>
              <p14:xfrm>
                <a:off x="5389527" y="5379905"/>
                <a:ext cx="36000" cy="24120"/>
              </p14:xfrm>
            </p:contentPart>
          </mc:Choice>
          <mc:Fallback>
            <p:pic>
              <p:nvPicPr>
                <p:cNvPr id="385" name="Freihand 384">
                  <a:extLst>
                    <a:ext uri="{FF2B5EF4-FFF2-40B4-BE49-F238E27FC236}">
                      <a16:creationId xmlns:a16="http://schemas.microsoft.com/office/drawing/2014/main" id="{939259F9-478A-0B3B-EF50-31451EC56DB7}"/>
                    </a:ext>
                  </a:extLst>
                </p:cNvPr>
                <p:cNvPicPr/>
                <p:nvPr/>
              </p:nvPicPr>
              <p:blipFill>
                <a:blip r:embed="rId213"/>
                <a:stretch>
                  <a:fillRect/>
                </a:stretch>
              </p:blipFill>
              <p:spPr>
                <a:xfrm>
                  <a:off x="5385207" y="5375585"/>
                  <a:ext cx="446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386" name="Freihand 385">
                  <a:extLst>
                    <a:ext uri="{FF2B5EF4-FFF2-40B4-BE49-F238E27FC236}">
                      <a16:creationId xmlns:a16="http://schemas.microsoft.com/office/drawing/2014/main" id="{AFF4BFDA-DB53-E080-0B21-F3DE078E3AB2}"/>
                    </a:ext>
                  </a:extLst>
                </p14:cNvPr>
                <p14:cNvContentPartPr/>
                <p14:nvPr/>
              </p14:nvContentPartPr>
              <p14:xfrm>
                <a:off x="5464047" y="5371985"/>
                <a:ext cx="132120" cy="195840"/>
              </p14:xfrm>
            </p:contentPart>
          </mc:Choice>
          <mc:Fallback>
            <p:pic>
              <p:nvPicPr>
                <p:cNvPr id="386" name="Freihand 385">
                  <a:extLst>
                    <a:ext uri="{FF2B5EF4-FFF2-40B4-BE49-F238E27FC236}">
                      <a16:creationId xmlns:a16="http://schemas.microsoft.com/office/drawing/2014/main" id="{AFF4BFDA-DB53-E080-0B21-F3DE078E3AB2}"/>
                    </a:ext>
                  </a:extLst>
                </p:cNvPr>
                <p:cNvPicPr/>
                <p:nvPr/>
              </p:nvPicPr>
              <p:blipFill>
                <a:blip r:embed="rId215"/>
                <a:stretch>
                  <a:fillRect/>
                </a:stretch>
              </p:blipFill>
              <p:spPr>
                <a:xfrm>
                  <a:off x="5459727" y="5367665"/>
                  <a:ext cx="1407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387" name="Freihand 386">
                  <a:extLst>
                    <a:ext uri="{FF2B5EF4-FFF2-40B4-BE49-F238E27FC236}">
                      <a16:creationId xmlns:a16="http://schemas.microsoft.com/office/drawing/2014/main" id="{D9613F7E-D727-4626-EE6B-750127E91041}"/>
                    </a:ext>
                  </a:extLst>
                </p14:cNvPr>
                <p14:cNvContentPartPr/>
                <p14:nvPr/>
              </p14:nvContentPartPr>
              <p14:xfrm>
                <a:off x="5790927" y="5422025"/>
                <a:ext cx="252360" cy="145800"/>
              </p14:xfrm>
            </p:contentPart>
          </mc:Choice>
          <mc:Fallback>
            <p:pic>
              <p:nvPicPr>
                <p:cNvPr id="387" name="Freihand 386">
                  <a:extLst>
                    <a:ext uri="{FF2B5EF4-FFF2-40B4-BE49-F238E27FC236}">
                      <a16:creationId xmlns:a16="http://schemas.microsoft.com/office/drawing/2014/main" id="{D9613F7E-D727-4626-EE6B-750127E91041}"/>
                    </a:ext>
                  </a:extLst>
                </p:cNvPr>
                <p:cNvPicPr/>
                <p:nvPr/>
              </p:nvPicPr>
              <p:blipFill>
                <a:blip r:embed="rId217"/>
                <a:stretch>
                  <a:fillRect/>
                </a:stretch>
              </p:blipFill>
              <p:spPr>
                <a:xfrm>
                  <a:off x="5786607" y="5417705"/>
                  <a:ext cx="2610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388" name="Freihand 387">
                  <a:extLst>
                    <a:ext uri="{FF2B5EF4-FFF2-40B4-BE49-F238E27FC236}">
                      <a16:creationId xmlns:a16="http://schemas.microsoft.com/office/drawing/2014/main" id="{0A205B00-AD20-7C56-58CF-50F03E45B5B7}"/>
                    </a:ext>
                  </a:extLst>
                </p14:cNvPr>
                <p14:cNvContentPartPr/>
                <p14:nvPr/>
              </p14:nvContentPartPr>
              <p14:xfrm>
                <a:off x="6253887" y="5366945"/>
                <a:ext cx="159840" cy="228240"/>
              </p14:xfrm>
            </p:contentPart>
          </mc:Choice>
          <mc:Fallback>
            <p:pic>
              <p:nvPicPr>
                <p:cNvPr id="388" name="Freihand 387">
                  <a:extLst>
                    <a:ext uri="{FF2B5EF4-FFF2-40B4-BE49-F238E27FC236}">
                      <a16:creationId xmlns:a16="http://schemas.microsoft.com/office/drawing/2014/main" id="{0A205B00-AD20-7C56-58CF-50F03E45B5B7}"/>
                    </a:ext>
                  </a:extLst>
                </p:cNvPr>
                <p:cNvPicPr/>
                <p:nvPr/>
              </p:nvPicPr>
              <p:blipFill>
                <a:blip r:embed="rId219"/>
                <a:stretch>
                  <a:fillRect/>
                </a:stretch>
              </p:blipFill>
              <p:spPr>
                <a:xfrm>
                  <a:off x="6249567" y="5362625"/>
                  <a:ext cx="16848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389" name="Freihand 388">
                  <a:extLst>
                    <a:ext uri="{FF2B5EF4-FFF2-40B4-BE49-F238E27FC236}">
                      <a16:creationId xmlns:a16="http://schemas.microsoft.com/office/drawing/2014/main" id="{DABDEDD3-292F-F875-F85B-4B4C98355DC6}"/>
                    </a:ext>
                  </a:extLst>
                </p14:cNvPr>
                <p14:cNvContentPartPr/>
                <p14:nvPr/>
              </p14:nvContentPartPr>
              <p14:xfrm>
                <a:off x="6402567" y="5389985"/>
                <a:ext cx="102240" cy="159120"/>
              </p14:xfrm>
            </p:contentPart>
          </mc:Choice>
          <mc:Fallback>
            <p:pic>
              <p:nvPicPr>
                <p:cNvPr id="389" name="Freihand 388">
                  <a:extLst>
                    <a:ext uri="{FF2B5EF4-FFF2-40B4-BE49-F238E27FC236}">
                      <a16:creationId xmlns:a16="http://schemas.microsoft.com/office/drawing/2014/main" id="{DABDEDD3-292F-F875-F85B-4B4C98355DC6}"/>
                    </a:ext>
                  </a:extLst>
                </p:cNvPr>
                <p:cNvPicPr/>
                <p:nvPr/>
              </p:nvPicPr>
              <p:blipFill>
                <a:blip r:embed="rId221"/>
                <a:stretch>
                  <a:fillRect/>
                </a:stretch>
              </p:blipFill>
              <p:spPr>
                <a:xfrm>
                  <a:off x="6398247" y="5385665"/>
                  <a:ext cx="1108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390" name="Freihand 389">
                  <a:extLst>
                    <a:ext uri="{FF2B5EF4-FFF2-40B4-BE49-F238E27FC236}">
                      <a16:creationId xmlns:a16="http://schemas.microsoft.com/office/drawing/2014/main" id="{E7A9D753-89EA-B62F-54D5-E0C5ADD530F0}"/>
                    </a:ext>
                  </a:extLst>
                </p14:cNvPr>
                <p14:cNvContentPartPr/>
                <p14:nvPr/>
              </p14:nvContentPartPr>
              <p14:xfrm>
                <a:off x="6571047" y="5360105"/>
                <a:ext cx="123120" cy="190080"/>
              </p14:xfrm>
            </p:contentPart>
          </mc:Choice>
          <mc:Fallback>
            <p:pic>
              <p:nvPicPr>
                <p:cNvPr id="390" name="Freihand 389">
                  <a:extLst>
                    <a:ext uri="{FF2B5EF4-FFF2-40B4-BE49-F238E27FC236}">
                      <a16:creationId xmlns:a16="http://schemas.microsoft.com/office/drawing/2014/main" id="{E7A9D753-89EA-B62F-54D5-E0C5ADD530F0}"/>
                    </a:ext>
                  </a:extLst>
                </p:cNvPr>
                <p:cNvPicPr/>
                <p:nvPr/>
              </p:nvPicPr>
              <p:blipFill>
                <a:blip r:embed="rId223"/>
                <a:stretch>
                  <a:fillRect/>
                </a:stretch>
              </p:blipFill>
              <p:spPr>
                <a:xfrm>
                  <a:off x="6566727" y="5355785"/>
                  <a:ext cx="1317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391" name="Freihand 390">
                  <a:extLst>
                    <a:ext uri="{FF2B5EF4-FFF2-40B4-BE49-F238E27FC236}">
                      <a16:creationId xmlns:a16="http://schemas.microsoft.com/office/drawing/2014/main" id="{2BEF2703-5EAB-4315-E865-EE4CEDB1498B}"/>
                    </a:ext>
                  </a:extLst>
                </p14:cNvPr>
                <p14:cNvContentPartPr/>
                <p14:nvPr/>
              </p14:nvContentPartPr>
              <p14:xfrm>
                <a:off x="6645927" y="5494385"/>
                <a:ext cx="51480" cy="59040"/>
              </p14:xfrm>
            </p:contentPart>
          </mc:Choice>
          <mc:Fallback>
            <p:pic>
              <p:nvPicPr>
                <p:cNvPr id="391" name="Freihand 390">
                  <a:extLst>
                    <a:ext uri="{FF2B5EF4-FFF2-40B4-BE49-F238E27FC236}">
                      <a16:creationId xmlns:a16="http://schemas.microsoft.com/office/drawing/2014/main" id="{2BEF2703-5EAB-4315-E865-EE4CEDB1498B}"/>
                    </a:ext>
                  </a:extLst>
                </p:cNvPr>
                <p:cNvPicPr/>
                <p:nvPr/>
              </p:nvPicPr>
              <p:blipFill>
                <a:blip r:embed="rId225"/>
                <a:stretch>
                  <a:fillRect/>
                </a:stretch>
              </p:blipFill>
              <p:spPr>
                <a:xfrm>
                  <a:off x="6641607" y="5490065"/>
                  <a:ext cx="601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392" name="Freihand 391">
                  <a:extLst>
                    <a:ext uri="{FF2B5EF4-FFF2-40B4-BE49-F238E27FC236}">
                      <a16:creationId xmlns:a16="http://schemas.microsoft.com/office/drawing/2014/main" id="{F68BB469-4DA0-149B-65F3-D55929B7F925}"/>
                    </a:ext>
                  </a:extLst>
                </p14:cNvPr>
                <p14:cNvContentPartPr/>
                <p14:nvPr/>
              </p14:nvContentPartPr>
              <p14:xfrm>
                <a:off x="6706407" y="5366585"/>
                <a:ext cx="186480" cy="172800"/>
              </p14:xfrm>
            </p:contentPart>
          </mc:Choice>
          <mc:Fallback>
            <p:pic>
              <p:nvPicPr>
                <p:cNvPr id="392" name="Freihand 391">
                  <a:extLst>
                    <a:ext uri="{FF2B5EF4-FFF2-40B4-BE49-F238E27FC236}">
                      <a16:creationId xmlns:a16="http://schemas.microsoft.com/office/drawing/2014/main" id="{F68BB469-4DA0-149B-65F3-D55929B7F925}"/>
                    </a:ext>
                  </a:extLst>
                </p:cNvPr>
                <p:cNvPicPr/>
                <p:nvPr/>
              </p:nvPicPr>
              <p:blipFill>
                <a:blip r:embed="rId227"/>
                <a:stretch>
                  <a:fillRect/>
                </a:stretch>
              </p:blipFill>
              <p:spPr>
                <a:xfrm>
                  <a:off x="6702087" y="5362265"/>
                  <a:ext cx="1951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393" name="Freihand 392">
                  <a:extLst>
                    <a:ext uri="{FF2B5EF4-FFF2-40B4-BE49-F238E27FC236}">
                      <a16:creationId xmlns:a16="http://schemas.microsoft.com/office/drawing/2014/main" id="{E1D85449-2483-64DF-7551-58404CD1A87B}"/>
                    </a:ext>
                  </a:extLst>
                </p14:cNvPr>
                <p14:cNvContentPartPr/>
                <p14:nvPr/>
              </p14:nvContentPartPr>
              <p14:xfrm>
                <a:off x="6944727" y="5441465"/>
                <a:ext cx="156240" cy="164160"/>
              </p14:xfrm>
            </p:contentPart>
          </mc:Choice>
          <mc:Fallback>
            <p:pic>
              <p:nvPicPr>
                <p:cNvPr id="393" name="Freihand 392">
                  <a:extLst>
                    <a:ext uri="{FF2B5EF4-FFF2-40B4-BE49-F238E27FC236}">
                      <a16:creationId xmlns:a16="http://schemas.microsoft.com/office/drawing/2014/main" id="{E1D85449-2483-64DF-7551-58404CD1A87B}"/>
                    </a:ext>
                  </a:extLst>
                </p:cNvPr>
                <p:cNvPicPr/>
                <p:nvPr/>
              </p:nvPicPr>
              <p:blipFill>
                <a:blip r:embed="rId229"/>
                <a:stretch>
                  <a:fillRect/>
                </a:stretch>
              </p:blipFill>
              <p:spPr>
                <a:xfrm>
                  <a:off x="6940407" y="5437145"/>
                  <a:ext cx="1648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394" name="Freihand 393">
                  <a:extLst>
                    <a:ext uri="{FF2B5EF4-FFF2-40B4-BE49-F238E27FC236}">
                      <a16:creationId xmlns:a16="http://schemas.microsoft.com/office/drawing/2014/main" id="{134C2584-BF6E-6DCA-83E1-0CDE52EE6E8F}"/>
                    </a:ext>
                  </a:extLst>
                </p14:cNvPr>
                <p14:cNvContentPartPr/>
                <p14:nvPr/>
              </p14:nvContentPartPr>
              <p14:xfrm>
                <a:off x="7112487" y="5344625"/>
                <a:ext cx="273600" cy="183600"/>
              </p14:xfrm>
            </p:contentPart>
          </mc:Choice>
          <mc:Fallback>
            <p:pic>
              <p:nvPicPr>
                <p:cNvPr id="394" name="Freihand 393">
                  <a:extLst>
                    <a:ext uri="{FF2B5EF4-FFF2-40B4-BE49-F238E27FC236}">
                      <a16:creationId xmlns:a16="http://schemas.microsoft.com/office/drawing/2014/main" id="{134C2584-BF6E-6DCA-83E1-0CDE52EE6E8F}"/>
                    </a:ext>
                  </a:extLst>
                </p:cNvPr>
                <p:cNvPicPr/>
                <p:nvPr/>
              </p:nvPicPr>
              <p:blipFill>
                <a:blip r:embed="rId231"/>
                <a:stretch>
                  <a:fillRect/>
                </a:stretch>
              </p:blipFill>
              <p:spPr>
                <a:xfrm>
                  <a:off x="7108167" y="5340305"/>
                  <a:ext cx="2822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395" name="Freihand 394">
                  <a:extLst>
                    <a:ext uri="{FF2B5EF4-FFF2-40B4-BE49-F238E27FC236}">
                      <a16:creationId xmlns:a16="http://schemas.microsoft.com/office/drawing/2014/main" id="{D0F9D5FE-618D-67FB-2D0F-71003C896C95}"/>
                    </a:ext>
                  </a:extLst>
                </p14:cNvPr>
                <p14:cNvContentPartPr/>
                <p14:nvPr/>
              </p14:nvContentPartPr>
              <p14:xfrm>
                <a:off x="7346847" y="5353985"/>
                <a:ext cx="28080" cy="39960"/>
              </p14:xfrm>
            </p:contentPart>
          </mc:Choice>
          <mc:Fallback>
            <p:pic>
              <p:nvPicPr>
                <p:cNvPr id="395" name="Freihand 394">
                  <a:extLst>
                    <a:ext uri="{FF2B5EF4-FFF2-40B4-BE49-F238E27FC236}">
                      <a16:creationId xmlns:a16="http://schemas.microsoft.com/office/drawing/2014/main" id="{D0F9D5FE-618D-67FB-2D0F-71003C896C95}"/>
                    </a:ext>
                  </a:extLst>
                </p:cNvPr>
                <p:cNvPicPr/>
                <p:nvPr/>
              </p:nvPicPr>
              <p:blipFill>
                <a:blip r:embed="rId233"/>
                <a:stretch>
                  <a:fillRect/>
                </a:stretch>
              </p:blipFill>
              <p:spPr>
                <a:xfrm>
                  <a:off x="7342527" y="5349665"/>
                  <a:ext cx="367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396" name="Freihand 395">
                  <a:extLst>
                    <a:ext uri="{FF2B5EF4-FFF2-40B4-BE49-F238E27FC236}">
                      <a16:creationId xmlns:a16="http://schemas.microsoft.com/office/drawing/2014/main" id="{618F1059-FD29-A4F2-C96B-95BCB33A1DE8}"/>
                    </a:ext>
                  </a:extLst>
                </p14:cNvPr>
                <p14:cNvContentPartPr/>
                <p14:nvPr/>
              </p14:nvContentPartPr>
              <p14:xfrm>
                <a:off x="7423167" y="5355065"/>
                <a:ext cx="172080" cy="140760"/>
              </p14:xfrm>
            </p:contentPart>
          </mc:Choice>
          <mc:Fallback>
            <p:pic>
              <p:nvPicPr>
                <p:cNvPr id="396" name="Freihand 395">
                  <a:extLst>
                    <a:ext uri="{FF2B5EF4-FFF2-40B4-BE49-F238E27FC236}">
                      <a16:creationId xmlns:a16="http://schemas.microsoft.com/office/drawing/2014/main" id="{618F1059-FD29-A4F2-C96B-95BCB33A1DE8}"/>
                    </a:ext>
                  </a:extLst>
                </p:cNvPr>
                <p:cNvPicPr/>
                <p:nvPr/>
              </p:nvPicPr>
              <p:blipFill>
                <a:blip r:embed="rId235"/>
                <a:stretch>
                  <a:fillRect/>
                </a:stretch>
              </p:blipFill>
              <p:spPr>
                <a:xfrm>
                  <a:off x="7418847" y="5350745"/>
                  <a:ext cx="1807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397" name="Freihand 396">
                  <a:extLst>
                    <a:ext uri="{FF2B5EF4-FFF2-40B4-BE49-F238E27FC236}">
                      <a16:creationId xmlns:a16="http://schemas.microsoft.com/office/drawing/2014/main" id="{A86FF63B-4CEC-01E4-3F6F-1292501591DF}"/>
                    </a:ext>
                  </a:extLst>
                </p14:cNvPr>
                <p14:cNvContentPartPr/>
                <p14:nvPr/>
              </p14:nvContentPartPr>
              <p14:xfrm>
                <a:off x="7591287" y="5373065"/>
                <a:ext cx="69120" cy="136440"/>
              </p14:xfrm>
            </p:contentPart>
          </mc:Choice>
          <mc:Fallback>
            <p:pic>
              <p:nvPicPr>
                <p:cNvPr id="397" name="Freihand 396">
                  <a:extLst>
                    <a:ext uri="{FF2B5EF4-FFF2-40B4-BE49-F238E27FC236}">
                      <a16:creationId xmlns:a16="http://schemas.microsoft.com/office/drawing/2014/main" id="{A86FF63B-4CEC-01E4-3F6F-1292501591DF}"/>
                    </a:ext>
                  </a:extLst>
                </p:cNvPr>
                <p:cNvPicPr/>
                <p:nvPr/>
              </p:nvPicPr>
              <p:blipFill>
                <a:blip r:embed="rId237"/>
                <a:stretch>
                  <a:fillRect/>
                </a:stretch>
              </p:blipFill>
              <p:spPr>
                <a:xfrm>
                  <a:off x="7586967" y="5368745"/>
                  <a:ext cx="777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398" name="Freihand 397">
                  <a:extLst>
                    <a:ext uri="{FF2B5EF4-FFF2-40B4-BE49-F238E27FC236}">
                      <a16:creationId xmlns:a16="http://schemas.microsoft.com/office/drawing/2014/main" id="{E283FD49-572D-85EE-9DE5-411EC6F44A22}"/>
                    </a:ext>
                  </a:extLst>
                </p14:cNvPr>
                <p14:cNvContentPartPr/>
                <p14:nvPr/>
              </p14:nvContentPartPr>
              <p14:xfrm>
                <a:off x="7743207" y="5284505"/>
                <a:ext cx="322560" cy="180360"/>
              </p14:xfrm>
            </p:contentPart>
          </mc:Choice>
          <mc:Fallback>
            <p:pic>
              <p:nvPicPr>
                <p:cNvPr id="398" name="Freihand 397">
                  <a:extLst>
                    <a:ext uri="{FF2B5EF4-FFF2-40B4-BE49-F238E27FC236}">
                      <a16:creationId xmlns:a16="http://schemas.microsoft.com/office/drawing/2014/main" id="{E283FD49-572D-85EE-9DE5-411EC6F44A22}"/>
                    </a:ext>
                  </a:extLst>
                </p:cNvPr>
                <p:cNvPicPr/>
                <p:nvPr/>
              </p:nvPicPr>
              <p:blipFill>
                <a:blip r:embed="rId239"/>
                <a:stretch>
                  <a:fillRect/>
                </a:stretch>
              </p:blipFill>
              <p:spPr>
                <a:xfrm>
                  <a:off x="7738887" y="5280185"/>
                  <a:ext cx="33120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399" name="Freihand 398">
                  <a:extLst>
                    <a:ext uri="{FF2B5EF4-FFF2-40B4-BE49-F238E27FC236}">
                      <a16:creationId xmlns:a16="http://schemas.microsoft.com/office/drawing/2014/main" id="{E1C2500E-BF98-6324-1625-0918FB65C802}"/>
                    </a:ext>
                  </a:extLst>
                </p14:cNvPr>
                <p14:cNvContentPartPr/>
                <p14:nvPr/>
              </p14:nvContentPartPr>
              <p14:xfrm>
                <a:off x="5112687" y="5748545"/>
                <a:ext cx="19080" cy="146520"/>
              </p14:xfrm>
            </p:contentPart>
          </mc:Choice>
          <mc:Fallback>
            <p:pic>
              <p:nvPicPr>
                <p:cNvPr id="399" name="Freihand 398">
                  <a:extLst>
                    <a:ext uri="{FF2B5EF4-FFF2-40B4-BE49-F238E27FC236}">
                      <a16:creationId xmlns:a16="http://schemas.microsoft.com/office/drawing/2014/main" id="{E1C2500E-BF98-6324-1625-0918FB65C802}"/>
                    </a:ext>
                  </a:extLst>
                </p:cNvPr>
                <p:cNvPicPr/>
                <p:nvPr/>
              </p:nvPicPr>
              <p:blipFill>
                <a:blip r:embed="rId241"/>
                <a:stretch>
                  <a:fillRect/>
                </a:stretch>
              </p:blipFill>
              <p:spPr>
                <a:xfrm>
                  <a:off x="5108367" y="5744225"/>
                  <a:ext cx="277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400" name="Freihand 399">
                  <a:extLst>
                    <a:ext uri="{FF2B5EF4-FFF2-40B4-BE49-F238E27FC236}">
                      <a16:creationId xmlns:a16="http://schemas.microsoft.com/office/drawing/2014/main" id="{C0267881-F5C1-A296-C0B9-44F1BB121762}"/>
                    </a:ext>
                  </a:extLst>
                </p14:cNvPr>
                <p14:cNvContentPartPr/>
                <p14:nvPr/>
              </p14:nvContentPartPr>
              <p14:xfrm>
                <a:off x="5013327" y="5698145"/>
                <a:ext cx="185760" cy="204840"/>
              </p14:xfrm>
            </p:contentPart>
          </mc:Choice>
          <mc:Fallback>
            <p:pic>
              <p:nvPicPr>
                <p:cNvPr id="400" name="Freihand 399">
                  <a:extLst>
                    <a:ext uri="{FF2B5EF4-FFF2-40B4-BE49-F238E27FC236}">
                      <a16:creationId xmlns:a16="http://schemas.microsoft.com/office/drawing/2014/main" id="{C0267881-F5C1-A296-C0B9-44F1BB121762}"/>
                    </a:ext>
                  </a:extLst>
                </p:cNvPr>
                <p:cNvPicPr/>
                <p:nvPr/>
              </p:nvPicPr>
              <p:blipFill>
                <a:blip r:embed="rId243"/>
                <a:stretch>
                  <a:fillRect/>
                </a:stretch>
              </p:blipFill>
              <p:spPr>
                <a:xfrm>
                  <a:off x="5009007" y="5693825"/>
                  <a:ext cx="1944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401" name="Freihand 400">
                  <a:extLst>
                    <a:ext uri="{FF2B5EF4-FFF2-40B4-BE49-F238E27FC236}">
                      <a16:creationId xmlns:a16="http://schemas.microsoft.com/office/drawing/2014/main" id="{D7B91DF6-C575-DA27-C6BA-B58BC95DC98D}"/>
                    </a:ext>
                  </a:extLst>
                </p14:cNvPr>
                <p14:cNvContentPartPr/>
                <p14:nvPr/>
              </p14:nvContentPartPr>
              <p14:xfrm>
                <a:off x="5204127" y="5805065"/>
                <a:ext cx="222120" cy="57600"/>
              </p14:xfrm>
            </p:contentPart>
          </mc:Choice>
          <mc:Fallback>
            <p:pic>
              <p:nvPicPr>
                <p:cNvPr id="401" name="Freihand 400">
                  <a:extLst>
                    <a:ext uri="{FF2B5EF4-FFF2-40B4-BE49-F238E27FC236}">
                      <a16:creationId xmlns:a16="http://schemas.microsoft.com/office/drawing/2014/main" id="{D7B91DF6-C575-DA27-C6BA-B58BC95DC98D}"/>
                    </a:ext>
                  </a:extLst>
                </p:cNvPr>
                <p:cNvPicPr/>
                <p:nvPr/>
              </p:nvPicPr>
              <p:blipFill>
                <a:blip r:embed="rId245"/>
                <a:stretch>
                  <a:fillRect/>
                </a:stretch>
              </p:blipFill>
              <p:spPr>
                <a:xfrm>
                  <a:off x="5199807" y="5800745"/>
                  <a:ext cx="2307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402" name="Freihand 401">
                  <a:extLst>
                    <a:ext uri="{FF2B5EF4-FFF2-40B4-BE49-F238E27FC236}">
                      <a16:creationId xmlns:a16="http://schemas.microsoft.com/office/drawing/2014/main" id="{80471C73-B56C-E651-F1A8-E3A1080BF7EE}"/>
                    </a:ext>
                  </a:extLst>
                </p14:cNvPr>
                <p14:cNvContentPartPr/>
                <p14:nvPr/>
              </p14:nvContentPartPr>
              <p14:xfrm>
                <a:off x="5487447" y="5798585"/>
                <a:ext cx="119520" cy="203760"/>
              </p14:xfrm>
            </p:contentPart>
          </mc:Choice>
          <mc:Fallback>
            <p:pic>
              <p:nvPicPr>
                <p:cNvPr id="402" name="Freihand 401">
                  <a:extLst>
                    <a:ext uri="{FF2B5EF4-FFF2-40B4-BE49-F238E27FC236}">
                      <a16:creationId xmlns:a16="http://schemas.microsoft.com/office/drawing/2014/main" id="{80471C73-B56C-E651-F1A8-E3A1080BF7EE}"/>
                    </a:ext>
                  </a:extLst>
                </p:cNvPr>
                <p:cNvPicPr/>
                <p:nvPr/>
              </p:nvPicPr>
              <p:blipFill>
                <a:blip r:embed="rId247"/>
                <a:stretch>
                  <a:fillRect/>
                </a:stretch>
              </p:blipFill>
              <p:spPr>
                <a:xfrm>
                  <a:off x="5483127" y="5794265"/>
                  <a:ext cx="1281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403" name="Freihand 402">
                  <a:extLst>
                    <a:ext uri="{FF2B5EF4-FFF2-40B4-BE49-F238E27FC236}">
                      <a16:creationId xmlns:a16="http://schemas.microsoft.com/office/drawing/2014/main" id="{B13FD831-DA03-CB12-F623-E25090D220D6}"/>
                    </a:ext>
                  </a:extLst>
                </p14:cNvPr>
                <p14:cNvContentPartPr/>
                <p14:nvPr/>
              </p14:nvContentPartPr>
              <p14:xfrm>
                <a:off x="5643327" y="5685185"/>
                <a:ext cx="208800" cy="186480"/>
              </p14:xfrm>
            </p:contentPart>
          </mc:Choice>
          <mc:Fallback>
            <p:pic>
              <p:nvPicPr>
                <p:cNvPr id="403" name="Freihand 402">
                  <a:extLst>
                    <a:ext uri="{FF2B5EF4-FFF2-40B4-BE49-F238E27FC236}">
                      <a16:creationId xmlns:a16="http://schemas.microsoft.com/office/drawing/2014/main" id="{B13FD831-DA03-CB12-F623-E25090D220D6}"/>
                    </a:ext>
                  </a:extLst>
                </p:cNvPr>
                <p:cNvPicPr/>
                <p:nvPr/>
              </p:nvPicPr>
              <p:blipFill>
                <a:blip r:embed="rId249"/>
                <a:stretch>
                  <a:fillRect/>
                </a:stretch>
              </p:blipFill>
              <p:spPr>
                <a:xfrm>
                  <a:off x="5639007" y="5680865"/>
                  <a:ext cx="2174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404" name="Freihand 403">
                  <a:extLst>
                    <a:ext uri="{FF2B5EF4-FFF2-40B4-BE49-F238E27FC236}">
                      <a16:creationId xmlns:a16="http://schemas.microsoft.com/office/drawing/2014/main" id="{BEA547CB-B899-D7A1-52FB-8D5FFE1B201E}"/>
                    </a:ext>
                  </a:extLst>
                </p14:cNvPr>
                <p14:cNvContentPartPr/>
                <p14:nvPr/>
              </p14:nvContentPartPr>
              <p14:xfrm>
                <a:off x="5863287" y="5752505"/>
                <a:ext cx="94320" cy="129240"/>
              </p14:xfrm>
            </p:contentPart>
          </mc:Choice>
          <mc:Fallback>
            <p:pic>
              <p:nvPicPr>
                <p:cNvPr id="404" name="Freihand 403">
                  <a:extLst>
                    <a:ext uri="{FF2B5EF4-FFF2-40B4-BE49-F238E27FC236}">
                      <a16:creationId xmlns:a16="http://schemas.microsoft.com/office/drawing/2014/main" id="{BEA547CB-B899-D7A1-52FB-8D5FFE1B201E}"/>
                    </a:ext>
                  </a:extLst>
                </p:cNvPr>
                <p:cNvPicPr/>
                <p:nvPr/>
              </p:nvPicPr>
              <p:blipFill>
                <a:blip r:embed="rId251"/>
                <a:stretch>
                  <a:fillRect/>
                </a:stretch>
              </p:blipFill>
              <p:spPr>
                <a:xfrm>
                  <a:off x="5858967" y="5748185"/>
                  <a:ext cx="1029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407" name="Freihand 406">
                  <a:extLst>
                    <a:ext uri="{FF2B5EF4-FFF2-40B4-BE49-F238E27FC236}">
                      <a16:creationId xmlns:a16="http://schemas.microsoft.com/office/drawing/2014/main" id="{2AA89C74-3FB0-19E6-D174-924D2DD15791}"/>
                    </a:ext>
                  </a:extLst>
                </p14:cNvPr>
                <p14:cNvContentPartPr/>
                <p14:nvPr/>
              </p14:nvContentPartPr>
              <p14:xfrm>
                <a:off x="6104127" y="5719385"/>
                <a:ext cx="316800" cy="124920"/>
              </p14:xfrm>
            </p:contentPart>
          </mc:Choice>
          <mc:Fallback>
            <p:pic>
              <p:nvPicPr>
                <p:cNvPr id="407" name="Freihand 406">
                  <a:extLst>
                    <a:ext uri="{FF2B5EF4-FFF2-40B4-BE49-F238E27FC236}">
                      <a16:creationId xmlns:a16="http://schemas.microsoft.com/office/drawing/2014/main" id="{2AA89C74-3FB0-19E6-D174-924D2DD15791}"/>
                    </a:ext>
                  </a:extLst>
                </p:cNvPr>
                <p:cNvPicPr/>
                <p:nvPr/>
              </p:nvPicPr>
              <p:blipFill>
                <a:blip r:embed="rId253"/>
                <a:stretch>
                  <a:fillRect/>
                </a:stretch>
              </p:blipFill>
              <p:spPr>
                <a:xfrm>
                  <a:off x="6099807" y="5715065"/>
                  <a:ext cx="3254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408" name="Freihand 407">
                  <a:extLst>
                    <a:ext uri="{FF2B5EF4-FFF2-40B4-BE49-F238E27FC236}">
                      <a16:creationId xmlns:a16="http://schemas.microsoft.com/office/drawing/2014/main" id="{1C150396-82FE-E7E9-5980-977C0EF86118}"/>
                    </a:ext>
                  </a:extLst>
                </p14:cNvPr>
                <p14:cNvContentPartPr/>
                <p14:nvPr/>
              </p14:nvContentPartPr>
              <p14:xfrm>
                <a:off x="6495807" y="5662505"/>
                <a:ext cx="180000" cy="193320"/>
              </p14:xfrm>
            </p:contentPart>
          </mc:Choice>
          <mc:Fallback>
            <p:pic>
              <p:nvPicPr>
                <p:cNvPr id="408" name="Freihand 407">
                  <a:extLst>
                    <a:ext uri="{FF2B5EF4-FFF2-40B4-BE49-F238E27FC236}">
                      <a16:creationId xmlns:a16="http://schemas.microsoft.com/office/drawing/2014/main" id="{1C150396-82FE-E7E9-5980-977C0EF86118}"/>
                    </a:ext>
                  </a:extLst>
                </p:cNvPr>
                <p:cNvPicPr/>
                <p:nvPr/>
              </p:nvPicPr>
              <p:blipFill>
                <a:blip r:embed="rId255"/>
                <a:stretch>
                  <a:fillRect/>
                </a:stretch>
              </p:blipFill>
              <p:spPr>
                <a:xfrm>
                  <a:off x="6491487" y="5658185"/>
                  <a:ext cx="1886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409" name="Freihand 408">
                  <a:extLst>
                    <a:ext uri="{FF2B5EF4-FFF2-40B4-BE49-F238E27FC236}">
                      <a16:creationId xmlns:a16="http://schemas.microsoft.com/office/drawing/2014/main" id="{C6630562-AE9F-AC0D-99DB-18315DBC2EB2}"/>
                    </a:ext>
                  </a:extLst>
                </p14:cNvPr>
                <p14:cNvContentPartPr/>
                <p14:nvPr/>
              </p14:nvContentPartPr>
              <p14:xfrm>
                <a:off x="6854367" y="5676905"/>
                <a:ext cx="333720" cy="171000"/>
              </p14:xfrm>
            </p:contentPart>
          </mc:Choice>
          <mc:Fallback>
            <p:pic>
              <p:nvPicPr>
                <p:cNvPr id="409" name="Freihand 408">
                  <a:extLst>
                    <a:ext uri="{FF2B5EF4-FFF2-40B4-BE49-F238E27FC236}">
                      <a16:creationId xmlns:a16="http://schemas.microsoft.com/office/drawing/2014/main" id="{C6630562-AE9F-AC0D-99DB-18315DBC2EB2}"/>
                    </a:ext>
                  </a:extLst>
                </p:cNvPr>
                <p:cNvPicPr/>
                <p:nvPr/>
              </p:nvPicPr>
              <p:blipFill>
                <a:blip r:embed="rId257"/>
                <a:stretch>
                  <a:fillRect/>
                </a:stretch>
              </p:blipFill>
              <p:spPr>
                <a:xfrm>
                  <a:off x="6850047" y="5672585"/>
                  <a:ext cx="3423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410" name="Freihand 409">
                  <a:extLst>
                    <a:ext uri="{FF2B5EF4-FFF2-40B4-BE49-F238E27FC236}">
                      <a16:creationId xmlns:a16="http://schemas.microsoft.com/office/drawing/2014/main" id="{E0201C2A-A8D4-4950-9AD5-E2F9E8F6736C}"/>
                    </a:ext>
                  </a:extLst>
                </p14:cNvPr>
                <p14:cNvContentPartPr/>
                <p14:nvPr/>
              </p14:nvContentPartPr>
              <p14:xfrm>
                <a:off x="7103127" y="5624705"/>
                <a:ext cx="31680" cy="8640"/>
              </p14:xfrm>
            </p:contentPart>
          </mc:Choice>
          <mc:Fallback>
            <p:pic>
              <p:nvPicPr>
                <p:cNvPr id="410" name="Freihand 409">
                  <a:extLst>
                    <a:ext uri="{FF2B5EF4-FFF2-40B4-BE49-F238E27FC236}">
                      <a16:creationId xmlns:a16="http://schemas.microsoft.com/office/drawing/2014/main" id="{E0201C2A-A8D4-4950-9AD5-E2F9E8F6736C}"/>
                    </a:ext>
                  </a:extLst>
                </p:cNvPr>
                <p:cNvPicPr/>
                <p:nvPr/>
              </p:nvPicPr>
              <p:blipFill>
                <a:blip r:embed="rId259"/>
                <a:stretch>
                  <a:fillRect/>
                </a:stretch>
              </p:blipFill>
              <p:spPr>
                <a:xfrm>
                  <a:off x="7098807" y="5620385"/>
                  <a:ext cx="403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411" name="Freihand 410">
                  <a:extLst>
                    <a:ext uri="{FF2B5EF4-FFF2-40B4-BE49-F238E27FC236}">
                      <a16:creationId xmlns:a16="http://schemas.microsoft.com/office/drawing/2014/main" id="{EB6BA203-27C4-411C-5FFB-6FA6AC770014}"/>
                    </a:ext>
                  </a:extLst>
                </p14:cNvPr>
                <p14:cNvContentPartPr/>
                <p14:nvPr/>
              </p14:nvContentPartPr>
              <p14:xfrm>
                <a:off x="7388967" y="5682665"/>
                <a:ext cx="28080" cy="162720"/>
              </p14:xfrm>
            </p:contentPart>
          </mc:Choice>
          <mc:Fallback>
            <p:pic>
              <p:nvPicPr>
                <p:cNvPr id="411" name="Freihand 410">
                  <a:extLst>
                    <a:ext uri="{FF2B5EF4-FFF2-40B4-BE49-F238E27FC236}">
                      <a16:creationId xmlns:a16="http://schemas.microsoft.com/office/drawing/2014/main" id="{EB6BA203-27C4-411C-5FFB-6FA6AC770014}"/>
                    </a:ext>
                  </a:extLst>
                </p:cNvPr>
                <p:cNvPicPr/>
                <p:nvPr/>
              </p:nvPicPr>
              <p:blipFill>
                <a:blip r:embed="rId261"/>
                <a:stretch>
                  <a:fillRect/>
                </a:stretch>
              </p:blipFill>
              <p:spPr>
                <a:xfrm>
                  <a:off x="7384647" y="5678345"/>
                  <a:ext cx="367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412" name="Freihand 411">
                  <a:extLst>
                    <a:ext uri="{FF2B5EF4-FFF2-40B4-BE49-F238E27FC236}">
                      <a16:creationId xmlns:a16="http://schemas.microsoft.com/office/drawing/2014/main" id="{AD0B83DF-A50B-9B4E-C03C-7C9573C48FF0}"/>
                    </a:ext>
                  </a:extLst>
                </p14:cNvPr>
                <p14:cNvContentPartPr/>
                <p14:nvPr/>
              </p14:nvContentPartPr>
              <p14:xfrm>
                <a:off x="7331367" y="5635145"/>
                <a:ext cx="178920" cy="140040"/>
              </p14:xfrm>
            </p:contentPart>
          </mc:Choice>
          <mc:Fallback>
            <p:pic>
              <p:nvPicPr>
                <p:cNvPr id="412" name="Freihand 411">
                  <a:extLst>
                    <a:ext uri="{FF2B5EF4-FFF2-40B4-BE49-F238E27FC236}">
                      <a16:creationId xmlns:a16="http://schemas.microsoft.com/office/drawing/2014/main" id="{AD0B83DF-A50B-9B4E-C03C-7C9573C48FF0}"/>
                    </a:ext>
                  </a:extLst>
                </p:cNvPr>
                <p:cNvPicPr/>
                <p:nvPr/>
              </p:nvPicPr>
              <p:blipFill>
                <a:blip r:embed="rId263"/>
                <a:stretch>
                  <a:fillRect/>
                </a:stretch>
              </p:blipFill>
              <p:spPr>
                <a:xfrm>
                  <a:off x="7327047" y="5630825"/>
                  <a:ext cx="1875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413" name="Freihand 412">
                  <a:extLst>
                    <a:ext uri="{FF2B5EF4-FFF2-40B4-BE49-F238E27FC236}">
                      <a16:creationId xmlns:a16="http://schemas.microsoft.com/office/drawing/2014/main" id="{7155B7FE-D331-8136-F832-7DF054DF869F}"/>
                    </a:ext>
                  </a:extLst>
                </p14:cNvPr>
                <p14:cNvContentPartPr/>
                <p14:nvPr/>
              </p14:nvContentPartPr>
              <p14:xfrm>
                <a:off x="7491567" y="5616065"/>
                <a:ext cx="219240" cy="206280"/>
              </p14:xfrm>
            </p:contentPart>
          </mc:Choice>
          <mc:Fallback>
            <p:pic>
              <p:nvPicPr>
                <p:cNvPr id="413" name="Freihand 412">
                  <a:extLst>
                    <a:ext uri="{FF2B5EF4-FFF2-40B4-BE49-F238E27FC236}">
                      <a16:creationId xmlns:a16="http://schemas.microsoft.com/office/drawing/2014/main" id="{7155B7FE-D331-8136-F832-7DF054DF869F}"/>
                    </a:ext>
                  </a:extLst>
                </p:cNvPr>
                <p:cNvPicPr/>
                <p:nvPr/>
              </p:nvPicPr>
              <p:blipFill>
                <a:blip r:embed="rId265"/>
                <a:stretch>
                  <a:fillRect/>
                </a:stretch>
              </p:blipFill>
              <p:spPr>
                <a:xfrm>
                  <a:off x="7487247" y="5611745"/>
                  <a:ext cx="22788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414" name="Freihand 413">
                  <a:extLst>
                    <a:ext uri="{FF2B5EF4-FFF2-40B4-BE49-F238E27FC236}">
                      <a16:creationId xmlns:a16="http://schemas.microsoft.com/office/drawing/2014/main" id="{3CC51DC4-5E51-674F-6A32-4814F45135D6}"/>
                    </a:ext>
                  </a:extLst>
                </p14:cNvPr>
                <p14:cNvContentPartPr/>
                <p14:nvPr/>
              </p14:nvContentPartPr>
              <p14:xfrm>
                <a:off x="7746087" y="5715785"/>
                <a:ext cx="78120" cy="96840"/>
              </p14:xfrm>
            </p:contentPart>
          </mc:Choice>
          <mc:Fallback>
            <p:pic>
              <p:nvPicPr>
                <p:cNvPr id="414" name="Freihand 413">
                  <a:extLst>
                    <a:ext uri="{FF2B5EF4-FFF2-40B4-BE49-F238E27FC236}">
                      <a16:creationId xmlns:a16="http://schemas.microsoft.com/office/drawing/2014/main" id="{3CC51DC4-5E51-674F-6A32-4814F45135D6}"/>
                    </a:ext>
                  </a:extLst>
                </p:cNvPr>
                <p:cNvPicPr/>
                <p:nvPr/>
              </p:nvPicPr>
              <p:blipFill>
                <a:blip r:embed="rId267"/>
                <a:stretch>
                  <a:fillRect/>
                </a:stretch>
              </p:blipFill>
              <p:spPr>
                <a:xfrm>
                  <a:off x="7741767" y="5711465"/>
                  <a:ext cx="867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415" name="Freihand 414">
                  <a:extLst>
                    <a:ext uri="{FF2B5EF4-FFF2-40B4-BE49-F238E27FC236}">
                      <a16:creationId xmlns:a16="http://schemas.microsoft.com/office/drawing/2014/main" id="{A49997DF-2A85-1FD6-1AB0-68C0AE375068}"/>
                    </a:ext>
                  </a:extLst>
                </p14:cNvPr>
                <p14:cNvContentPartPr/>
                <p14:nvPr/>
              </p14:nvContentPartPr>
              <p14:xfrm>
                <a:off x="7898727" y="5691305"/>
                <a:ext cx="200880" cy="105480"/>
              </p14:xfrm>
            </p:contentPart>
          </mc:Choice>
          <mc:Fallback>
            <p:pic>
              <p:nvPicPr>
                <p:cNvPr id="415" name="Freihand 414">
                  <a:extLst>
                    <a:ext uri="{FF2B5EF4-FFF2-40B4-BE49-F238E27FC236}">
                      <a16:creationId xmlns:a16="http://schemas.microsoft.com/office/drawing/2014/main" id="{A49997DF-2A85-1FD6-1AB0-68C0AE375068}"/>
                    </a:ext>
                  </a:extLst>
                </p:cNvPr>
                <p:cNvPicPr/>
                <p:nvPr/>
              </p:nvPicPr>
              <p:blipFill>
                <a:blip r:embed="rId269"/>
                <a:stretch>
                  <a:fillRect/>
                </a:stretch>
              </p:blipFill>
              <p:spPr>
                <a:xfrm>
                  <a:off x="7894407" y="5686985"/>
                  <a:ext cx="2095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416" name="Freihand 415">
                  <a:extLst>
                    <a:ext uri="{FF2B5EF4-FFF2-40B4-BE49-F238E27FC236}">
                      <a16:creationId xmlns:a16="http://schemas.microsoft.com/office/drawing/2014/main" id="{C4D092EE-E152-1C3C-2503-5BCCE985A27C}"/>
                    </a:ext>
                  </a:extLst>
                </p14:cNvPr>
                <p14:cNvContentPartPr/>
                <p14:nvPr/>
              </p14:nvContentPartPr>
              <p14:xfrm>
                <a:off x="8187807" y="5735225"/>
                <a:ext cx="61920" cy="21600"/>
              </p14:xfrm>
            </p:contentPart>
          </mc:Choice>
          <mc:Fallback>
            <p:pic>
              <p:nvPicPr>
                <p:cNvPr id="416" name="Freihand 415">
                  <a:extLst>
                    <a:ext uri="{FF2B5EF4-FFF2-40B4-BE49-F238E27FC236}">
                      <a16:creationId xmlns:a16="http://schemas.microsoft.com/office/drawing/2014/main" id="{C4D092EE-E152-1C3C-2503-5BCCE985A27C}"/>
                    </a:ext>
                  </a:extLst>
                </p:cNvPr>
                <p:cNvPicPr/>
                <p:nvPr/>
              </p:nvPicPr>
              <p:blipFill>
                <a:blip r:embed="rId271"/>
                <a:stretch>
                  <a:fillRect/>
                </a:stretch>
              </p:blipFill>
              <p:spPr>
                <a:xfrm>
                  <a:off x="8183487" y="5730905"/>
                  <a:ext cx="705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417" name="Freihand 416">
                  <a:extLst>
                    <a:ext uri="{FF2B5EF4-FFF2-40B4-BE49-F238E27FC236}">
                      <a16:creationId xmlns:a16="http://schemas.microsoft.com/office/drawing/2014/main" id="{6D80EE47-324C-B351-869A-244B139C6B86}"/>
                    </a:ext>
                  </a:extLst>
                </p14:cNvPr>
                <p14:cNvContentPartPr/>
                <p14:nvPr/>
              </p14:nvContentPartPr>
              <p14:xfrm>
                <a:off x="5104767" y="6026825"/>
                <a:ext cx="135360" cy="135000"/>
              </p14:xfrm>
            </p:contentPart>
          </mc:Choice>
          <mc:Fallback>
            <p:pic>
              <p:nvPicPr>
                <p:cNvPr id="417" name="Freihand 416">
                  <a:extLst>
                    <a:ext uri="{FF2B5EF4-FFF2-40B4-BE49-F238E27FC236}">
                      <a16:creationId xmlns:a16="http://schemas.microsoft.com/office/drawing/2014/main" id="{6D80EE47-324C-B351-869A-244B139C6B86}"/>
                    </a:ext>
                  </a:extLst>
                </p:cNvPr>
                <p:cNvPicPr/>
                <p:nvPr/>
              </p:nvPicPr>
              <p:blipFill>
                <a:blip r:embed="rId273"/>
                <a:stretch>
                  <a:fillRect/>
                </a:stretch>
              </p:blipFill>
              <p:spPr>
                <a:xfrm>
                  <a:off x="5100447" y="6022505"/>
                  <a:ext cx="1440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418" name="Freihand 417">
                  <a:extLst>
                    <a:ext uri="{FF2B5EF4-FFF2-40B4-BE49-F238E27FC236}">
                      <a16:creationId xmlns:a16="http://schemas.microsoft.com/office/drawing/2014/main" id="{AD1A6C57-9427-2765-7D46-98EE023F662F}"/>
                    </a:ext>
                  </a:extLst>
                </p14:cNvPr>
                <p14:cNvContentPartPr/>
                <p14:nvPr/>
              </p14:nvContentPartPr>
              <p14:xfrm>
                <a:off x="5291967" y="6080825"/>
                <a:ext cx="72720" cy="109800"/>
              </p14:xfrm>
            </p:contentPart>
          </mc:Choice>
          <mc:Fallback>
            <p:pic>
              <p:nvPicPr>
                <p:cNvPr id="418" name="Freihand 417">
                  <a:extLst>
                    <a:ext uri="{FF2B5EF4-FFF2-40B4-BE49-F238E27FC236}">
                      <a16:creationId xmlns:a16="http://schemas.microsoft.com/office/drawing/2014/main" id="{AD1A6C57-9427-2765-7D46-98EE023F662F}"/>
                    </a:ext>
                  </a:extLst>
                </p:cNvPr>
                <p:cNvPicPr/>
                <p:nvPr/>
              </p:nvPicPr>
              <p:blipFill>
                <a:blip r:embed="rId275"/>
                <a:stretch>
                  <a:fillRect/>
                </a:stretch>
              </p:blipFill>
              <p:spPr>
                <a:xfrm>
                  <a:off x="5287647" y="6076505"/>
                  <a:ext cx="813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419" name="Freihand 418">
                  <a:extLst>
                    <a:ext uri="{FF2B5EF4-FFF2-40B4-BE49-F238E27FC236}">
                      <a16:creationId xmlns:a16="http://schemas.microsoft.com/office/drawing/2014/main" id="{2491F296-8270-08BC-E5FC-4EBAD466E522}"/>
                    </a:ext>
                  </a:extLst>
                </p14:cNvPr>
                <p14:cNvContentPartPr/>
                <p14:nvPr/>
              </p14:nvContentPartPr>
              <p14:xfrm>
                <a:off x="5392767" y="6012425"/>
                <a:ext cx="388440" cy="281160"/>
              </p14:xfrm>
            </p:contentPart>
          </mc:Choice>
          <mc:Fallback>
            <p:pic>
              <p:nvPicPr>
                <p:cNvPr id="419" name="Freihand 418">
                  <a:extLst>
                    <a:ext uri="{FF2B5EF4-FFF2-40B4-BE49-F238E27FC236}">
                      <a16:creationId xmlns:a16="http://schemas.microsoft.com/office/drawing/2014/main" id="{2491F296-8270-08BC-E5FC-4EBAD466E522}"/>
                    </a:ext>
                  </a:extLst>
                </p:cNvPr>
                <p:cNvPicPr/>
                <p:nvPr/>
              </p:nvPicPr>
              <p:blipFill>
                <a:blip r:embed="rId277"/>
                <a:stretch>
                  <a:fillRect/>
                </a:stretch>
              </p:blipFill>
              <p:spPr>
                <a:xfrm>
                  <a:off x="5388447" y="6008105"/>
                  <a:ext cx="39708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420" name="Freihand 419">
                  <a:extLst>
                    <a:ext uri="{FF2B5EF4-FFF2-40B4-BE49-F238E27FC236}">
                      <a16:creationId xmlns:a16="http://schemas.microsoft.com/office/drawing/2014/main" id="{075280B3-0CA0-4388-825D-2F3F64515B44}"/>
                    </a:ext>
                  </a:extLst>
                </p14:cNvPr>
                <p14:cNvContentPartPr/>
                <p14:nvPr/>
              </p14:nvContentPartPr>
              <p14:xfrm>
                <a:off x="5333007" y="5996945"/>
                <a:ext cx="83520" cy="19080"/>
              </p14:xfrm>
            </p:contentPart>
          </mc:Choice>
          <mc:Fallback>
            <p:pic>
              <p:nvPicPr>
                <p:cNvPr id="420" name="Freihand 419">
                  <a:extLst>
                    <a:ext uri="{FF2B5EF4-FFF2-40B4-BE49-F238E27FC236}">
                      <a16:creationId xmlns:a16="http://schemas.microsoft.com/office/drawing/2014/main" id="{075280B3-0CA0-4388-825D-2F3F64515B44}"/>
                    </a:ext>
                  </a:extLst>
                </p:cNvPr>
                <p:cNvPicPr/>
                <p:nvPr/>
              </p:nvPicPr>
              <p:blipFill>
                <a:blip r:embed="rId279"/>
                <a:stretch>
                  <a:fillRect/>
                </a:stretch>
              </p:blipFill>
              <p:spPr>
                <a:xfrm>
                  <a:off x="5328687" y="5992625"/>
                  <a:ext cx="921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421" name="Freihand 420">
                  <a:extLst>
                    <a:ext uri="{FF2B5EF4-FFF2-40B4-BE49-F238E27FC236}">
                      <a16:creationId xmlns:a16="http://schemas.microsoft.com/office/drawing/2014/main" id="{3FF30C3F-989D-C678-C781-D9A02E2B2219}"/>
                    </a:ext>
                  </a:extLst>
                </p14:cNvPr>
                <p14:cNvContentPartPr/>
                <p14:nvPr/>
              </p14:nvContentPartPr>
              <p14:xfrm>
                <a:off x="5941047" y="6021065"/>
                <a:ext cx="208080" cy="232920"/>
              </p14:xfrm>
            </p:contentPart>
          </mc:Choice>
          <mc:Fallback>
            <p:pic>
              <p:nvPicPr>
                <p:cNvPr id="421" name="Freihand 420">
                  <a:extLst>
                    <a:ext uri="{FF2B5EF4-FFF2-40B4-BE49-F238E27FC236}">
                      <a16:creationId xmlns:a16="http://schemas.microsoft.com/office/drawing/2014/main" id="{3FF30C3F-989D-C678-C781-D9A02E2B2219}"/>
                    </a:ext>
                  </a:extLst>
                </p:cNvPr>
                <p:cNvPicPr/>
                <p:nvPr/>
              </p:nvPicPr>
              <p:blipFill>
                <a:blip r:embed="rId281"/>
                <a:stretch>
                  <a:fillRect/>
                </a:stretch>
              </p:blipFill>
              <p:spPr>
                <a:xfrm>
                  <a:off x="5936727" y="6016745"/>
                  <a:ext cx="21672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422" name="Freihand 421">
                  <a:extLst>
                    <a:ext uri="{FF2B5EF4-FFF2-40B4-BE49-F238E27FC236}">
                      <a16:creationId xmlns:a16="http://schemas.microsoft.com/office/drawing/2014/main" id="{79F1AD44-C03E-FA08-4B5C-9AF5F68DFA20}"/>
                    </a:ext>
                  </a:extLst>
                </p14:cNvPr>
                <p14:cNvContentPartPr/>
                <p14:nvPr/>
              </p14:nvContentPartPr>
              <p14:xfrm>
                <a:off x="6202407" y="6019985"/>
                <a:ext cx="295560" cy="225720"/>
              </p14:xfrm>
            </p:contentPart>
          </mc:Choice>
          <mc:Fallback>
            <p:pic>
              <p:nvPicPr>
                <p:cNvPr id="422" name="Freihand 421">
                  <a:extLst>
                    <a:ext uri="{FF2B5EF4-FFF2-40B4-BE49-F238E27FC236}">
                      <a16:creationId xmlns:a16="http://schemas.microsoft.com/office/drawing/2014/main" id="{79F1AD44-C03E-FA08-4B5C-9AF5F68DFA20}"/>
                    </a:ext>
                  </a:extLst>
                </p:cNvPr>
                <p:cNvPicPr/>
                <p:nvPr/>
              </p:nvPicPr>
              <p:blipFill>
                <a:blip r:embed="rId283"/>
                <a:stretch>
                  <a:fillRect/>
                </a:stretch>
              </p:blipFill>
              <p:spPr>
                <a:xfrm>
                  <a:off x="6198087" y="6015665"/>
                  <a:ext cx="30420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423" name="Freihand 422">
                  <a:extLst>
                    <a:ext uri="{FF2B5EF4-FFF2-40B4-BE49-F238E27FC236}">
                      <a16:creationId xmlns:a16="http://schemas.microsoft.com/office/drawing/2014/main" id="{A820753E-F2E5-6005-CD76-7D5F147655B1}"/>
                    </a:ext>
                  </a:extLst>
                </p14:cNvPr>
                <p14:cNvContentPartPr/>
                <p14:nvPr/>
              </p14:nvContentPartPr>
              <p14:xfrm>
                <a:off x="6615687" y="6031505"/>
                <a:ext cx="126360" cy="75960"/>
              </p14:xfrm>
            </p:contentPart>
          </mc:Choice>
          <mc:Fallback>
            <p:pic>
              <p:nvPicPr>
                <p:cNvPr id="423" name="Freihand 422">
                  <a:extLst>
                    <a:ext uri="{FF2B5EF4-FFF2-40B4-BE49-F238E27FC236}">
                      <a16:creationId xmlns:a16="http://schemas.microsoft.com/office/drawing/2014/main" id="{A820753E-F2E5-6005-CD76-7D5F147655B1}"/>
                    </a:ext>
                  </a:extLst>
                </p:cNvPr>
                <p:cNvPicPr/>
                <p:nvPr/>
              </p:nvPicPr>
              <p:blipFill>
                <a:blip r:embed="rId285"/>
                <a:stretch>
                  <a:fillRect/>
                </a:stretch>
              </p:blipFill>
              <p:spPr>
                <a:xfrm>
                  <a:off x="6611367" y="6027185"/>
                  <a:ext cx="1350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424" name="Freihand 423">
                  <a:extLst>
                    <a:ext uri="{FF2B5EF4-FFF2-40B4-BE49-F238E27FC236}">
                      <a16:creationId xmlns:a16="http://schemas.microsoft.com/office/drawing/2014/main" id="{5D291C75-236E-5B85-572C-77BD6B2FB07A}"/>
                    </a:ext>
                  </a:extLst>
                </p14:cNvPr>
                <p14:cNvContentPartPr/>
                <p14:nvPr/>
              </p14:nvContentPartPr>
              <p14:xfrm>
                <a:off x="6741687" y="5945105"/>
                <a:ext cx="91440" cy="156960"/>
              </p14:xfrm>
            </p:contentPart>
          </mc:Choice>
          <mc:Fallback>
            <p:pic>
              <p:nvPicPr>
                <p:cNvPr id="424" name="Freihand 423">
                  <a:extLst>
                    <a:ext uri="{FF2B5EF4-FFF2-40B4-BE49-F238E27FC236}">
                      <a16:creationId xmlns:a16="http://schemas.microsoft.com/office/drawing/2014/main" id="{5D291C75-236E-5B85-572C-77BD6B2FB07A}"/>
                    </a:ext>
                  </a:extLst>
                </p:cNvPr>
                <p:cNvPicPr/>
                <p:nvPr/>
              </p:nvPicPr>
              <p:blipFill>
                <a:blip r:embed="rId287"/>
                <a:stretch>
                  <a:fillRect/>
                </a:stretch>
              </p:blipFill>
              <p:spPr>
                <a:xfrm>
                  <a:off x="6737367" y="5940785"/>
                  <a:ext cx="1000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425" name="Freihand 424">
                  <a:extLst>
                    <a:ext uri="{FF2B5EF4-FFF2-40B4-BE49-F238E27FC236}">
                      <a16:creationId xmlns:a16="http://schemas.microsoft.com/office/drawing/2014/main" id="{98576BB7-84E6-93DC-4B10-57422A642249}"/>
                    </a:ext>
                  </a:extLst>
                </p14:cNvPr>
                <p14:cNvContentPartPr/>
                <p14:nvPr/>
              </p14:nvContentPartPr>
              <p14:xfrm>
                <a:off x="6634047" y="5930705"/>
                <a:ext cx="372960" cy="158040"/>
              </p14:xfrm>
            </p:contentPart>
          </mc:Choice>
          <mc:Fallback>
            <p:pic>
              <p:nvPicPr>
                <p:cNvPr id="425" name="Freihand 424">
                  <a:extLst>
                    <a:ext uri="{FF2B5EF4-FFF2-40B4-BE49-F238E27FC236}">
                      <a16:creationId xmlns:a16="http://schemas.microsoft.com/office/drawing/2014/main" id="{98576BB7-84E6-93DC-4B10-57422A642249}"/>
                    </a:ext>
                  </a:extLst>
                </p:cNvPr>
                <p:cNvPicPr/>
                <p:nvPr/>
              </p:nvPicPr>
              <p:blipFill>
                <a:blip r:embed="rId289"/>
                <a:stretch>
                  <a:fillRect/>
                </a:stretch>
              </p:blipFill>
              <p:spPr>
                <a:xfrm>
                  <a:off x="6629727" y="5926385"/>
                  <a:ext cx="3816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426" name="Freihand 425">
                  <a:extLst>
                    <a:ext uri="{FF2B5EF4-FFF2-40B4-BE49-F238E27FC236}">
                      <a16:creationId xmlns:a16="http://schemas.microsoft.com/office/drawing/2014/main" id="{15EE9FD7-0E1C-0884-7A69-5555AB379696}"/>
                    </a:ext>
                  </a:extLst>
                </p14:cNvPr>
                <p14:cNvContentPartPr/>
                <p14:nvPr/>
              </p14:nvContentPartPr>
              <p14:xfrm>
                <a:off x="7219407" y="5965265"/>
                <a:ext cx="135360" cy="126000"/>
              </p14:xfrm>
            </p:contentPart>
          </mc:Choice>
          <mc:Fallback>
            <p:pic>
              <p:nvPicPr>
                <p:cNvPr id="426" name="Freihand 425">
                  <a:extLst>
                    <a:ext uri="{FF2B5EF4-FFF2-40B4-BE49-F238E27FC236}">
                      <a16:creationId xmlns:a16="http://schemas.microsoft.com/office/drawing/2014/main" id="{15EE9FD7-0E1C-0884-7A69-5555AB379696}"/>
                    </a:ext>
                  </a:extLst>
                </p:cNvPr>
                <p:cNvPicPr/>
                <p:nvPr/>
              </p:nvPicPr>
              <p:blipFill>
                <a:blip r:embed="rId291"/>
                <a:stretch>
                  <a:fillRect/>
                </a:stretch>
              </p:blipFill>
              <p:spPr>
                <a:xfrm>
                  <a:off x="7215087" y="5960945"/>
                  <a:ext cx="1440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427" name="Freihand 426">
                  <a:extLst>
                    <a:ext uri="{FF2B5EF4-FFF2-40B4-BE49-F238E27FC236}">
                      <a16:creationId xmlns:a16="http://schemas.microsoft.com/office/drawing/2014/main" id="{84F86101-87E2-87FC-98ED-7307F77E9848}"/>
                    </a:ext>
                  </a:extLst>
                </p14:cNvPr>
                <p14:cNvContentPartPr/>
                <p14:nvPr/>
              </p14:nvContentPartPr>
              <p14:xfrm>
                <a:off x="7382127" y="6013865"/>
                <a:ext cx="343800" cy="84240"/>
              </p14:xfrm>
            </p:contentPart>
          </mc:Choice>
          <mc:Fallback>
            <p:pic>
              <p:nvPicPr>
                <p:cNvPr id="427" name="Freihand 426">
                  <a:extLst>
                    <a:ext uri="{FF2B5EF4-FFF2-40B4-BE49-F238E27FC236}">
                      <a16:creationId xmlns:a16="http://schemas.microsoft.com/office/drawing/2014/main" id="{84F86101-87E2-87FC-98ED-7307F77E9848}"/>
                    </a:ext>
                  </a:extLst>
                </p:cNvPr>
                <p:cNvPicPr/>
                <p:nvPr/>
              </p:nvPicPr>
              <p:blipFill>
                <a:blip r:embed="rId293"/>
                <a:stretch>
                  <a:fillRect/>
                </a:stretch>
              </p:blipFill>
              <p:spPr>
                <a:xfrm>
                  <a:off x="7377807" y="6009545"/>
                  <a:ext cx="3524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428" name="Freihand 427">
                  <a:extLst>
                    <a:ext uri="{FF2B5EF4-FFF2-40B4-BE49-F238E27FC236}">
                      <a16:creationId xmlns:a16="http://schemas.microsoft.com/office/drawing/2014/main" id="{ADCE3D38-4D36-0EAF-CAD0-B5F28AE2A62E}"/>
                    </a:ext>
                  </a:extLst>
                </p14:cNvPr>
                <p14:cNvContentPartPr/>
                <p14:nvPr/>
              </p14:nvContentPartPr>
              <p14:xfrm>
                <a:off x="7899447" y="6004505"/>
                <a:ext cx="5040" cy="135720"/>
              </p14:xfrm>
            </p:contentPart>
          </mc:Choice>
          <mc:Fallback>
            <p:pic>
              <p:nvPicPr>
                <p:cNvPr id="428" name="Freihand 427">
                  <a:extLst>
                    <a:ext uri="{FF2B5EF4-FFF2-40B4-BE49-F238E27FC236}">
                      <a16:creationId xmlns:a16="http://schemas.microsoft.com/office/drawing/2014/main" id="{ADCE3D38-4D36-0EAF-CAD0-B5F28AE2A62E}"/>
                    </a:ext>
                  </a:extLst>
                </p:cNvPr>
                <p:cNvPicPr/>
                <p:nvPr/>
              </p:nvPicPr>
              <p:blipFill>
                <a:blip r:embed="rId295"/>
                <a:stretch>
                  <a:fillRect/>
                </a:stretch>
              </p:blipFill>
              <p:spPr>
                <a:xfrm>
                  <a:off x="7895127" y="6000185"/>
                  <a:ext cx="136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429" name="Freihand 428">
                  <a:extLst>
                    <a:ext uri="{FF2B5EF4-FFF2-40B4-BE49-F238E27FC236}">
                      <a16:creationId xmlns:a16="http://schemas.microsoft.com/office/drawing/2014/main" id="{B3849EA4-1063-2095-6F98-3D82E59582A4}"/>
                    </a:ext>
                  </a:extLst>
                </p14:cNvPr>
                <p14:cNvContentPartPr/>
                <p14:nvPr/>
              </p14:nvContentPartPr>
              <p14:xfrm>
                <a:off x="7833927" y="5957705"/>
                <a:ext cx="154800" cy="178920"/>
              </p14:xfrm>
            </p:contentPart>
          </mc:Choice>
          <mc:Fallback>
            <p:pic>
              <p:nvPicPr>
                <p:cNvPr id="429" name="Freihand 428">
                  <a:extLst>
                    <a:ext uri="{FF2B5EF4-FFF2-40B4-BE49-F238E27FC236}">
                      <a16:creationId xmlns:a16="http://schemas.microsoft.com/office/drawing/2014/main" id="{B3849EA4-1063-2095-6F98-3D82E59582A4}"/>
                    </a:ext>
                  </a:extLst>
                </p:cNvPr>
                <p:cNvPicPr/>
                <p:nvPr/>
              </p:nvPicPr>
              <p:blipFill>
                <a:blip r:embed="rId297"/>
                <a:stretch>
                  <a:fillRect/>
                </a:stretch>
              </p:blipFill>
              <p:spPr>
                <a:xfrm>
                  <a:off x="7829607" y="5953385"/>
                  <a:ext cx="1634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430" name="Freihand 429">
                  <a:extLst>
                    <a:ext uri="{FF2B5EF4-FFF2-40B4-BE49-F238E27FC236}">
                      <a16:creationId xmlns:a16="http://schemas.microsoft.com/office/drawing/2014/main" id="{1D3B9C3B-EE6F-F7A6-CCA6-3066674AD8A4}"/>
                    </a:ext>
                  </a:extLst>
                </p14:cNvPr>
                <p14:cNvContentPartPr/>
                <p14:nvPr/>
              </p14:nvContentPartPr>
              <p14:xfrm>
                <a:off x="7969287" y="5962385"/>
                <a:ext cx="182520" cy="139680"/>
              </p14:xfrm>
            </p:contentPart>
          </mc:Choice>
          <mc:Fallback>
            <p:pic>
              <p:nvPicPr>
                <p:cNvPr id="430" name="Freihand 429">
                  <a:extLst>
                    <a:ext uri="{FF2B5EF4-FFF2-40B4-BE49-F238E27FC236}">
                      <a16:creationId xmlns:a16="http://schemas.microsoft.com/office/drawing/2014/main" id="{1D3B9C3B-EE6F-F7A6-CCA6-3066674AD8A4}"/>
                    </a:ext>
                  </a:extLst>
                </p:cNvPr>
                <p:cNvPicPr/>
                <p:nvPr/>
              </p:nvPicPr>
              <p:blipFill>
                <a:blip r:embed="rId299"/>
                <a:stretch>
                  <a:fillRect/>
                </a:stretch>
              </p:blipFill>
              <p:spPr>
                <a:xfrm>
                  <a:off x="7964967" y="5958065"/>
                  <a:ext cx="1911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431" name="Freihand 430">
                  <a:extLst>
                    <a:ext uri="{FF2B5EF4-FFF2-40B4-BE49-F238E27FC236}">
                      <a16:creationId xmlns:a16="http://schemas.microsoft.com/office/drawing/2014/main" id="{FFF85ADA-7239-280F-15D5-64B067775368}"/>
                    </a:ext>
                  </a:extLst>
                </p14:cNvPr>
                <p14:cNvContentPartPr/>
                <p14:nvPr/>
              </p14:nvContentPartPr>
              <p14:xfrm>
                <a:off x="8208327" y="5932865"/>
                <a:ext cx="95400" cy="163440"/>
              </p14:xfrm>
            </p:contentPart>
          </mc:Choice>
          <mc:Fallback>
            <p:pic>
              <p:nvPicPr>
                <p:cNvPr id="431" name="Freihand 430">
                  <a:extLst>
                    <a:ext uri="{FF2B5EF4-FFF2-40B4-BE49-F238E27FC236}">
                      <a16:creationId xmlns:a16="http://schemas.microsoft.com/office/drawing/2014/main" id="{FFF85ADA-7239-280F-15D5-64B067775368}"/>
                    </a:ext>
                  </a:extLst>
                </p:cNvPr>
                <p:cNvPicPr/>
                <p:nvPr/>
              </p:nvPicPr>
              <p:blipFill>
                <a:blip r:embed="rId301"/>
                <a:stretch>
                  <a:fillRect/>
                </a:stretch>
              </p:blipFill>
              <p:spPr>
                <a:xfrm>
                  <a:off x="8204007" y="5928545"/>
                  <a:ext cx="1040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432" name="Freihand 431">
                  <a:extLst>
                    <a:ext uri="{FF2B5EF4-FFF2-40B4-BE49-F238E27FC236}">
                      <a16:creationId xmlns:a16="http://schemas.microsoft.com/office/drawing/2014/main" id="{ABE64AF8-B3EA-88A8-F7DD-20D839F3A7A4}"/>
                    </a:ext>
                  </a:extLst>
                </p14:cNvPr>
                <p14:cNvContentPartPr/>
                <p14:nvPr/>
              </p14:nvContentPartPr>
              <p14:xfrm>
                <a:off x="8330727" y="5921705"/>
                <a:ext cx="230400" cy="153000"/>
              </p14:xfrm>
            </p:contentPart>
          </mc:Choice>
          <mc:Fallback>
            <p:pic>
              <p:nvPicPr>
                <p:cNvPr id="432" name="Freihand 431">
                  <a:extLst>
                    <a:ext uri="{FF2B5EF4-FFF2-40B4-BE49-F238E27FC236}">
                      <a16:creationId xmlns:a16="http://schemas.microsoft.com/office/drawing/2014/main" id="{ABE64AF8-B3EA-88A8-F7DD-20D839F3A7A4}"/>
                    </a:ext>
                  </a:extLst>
                </p:cNvPr>
                <p:cNvPicPr/>
                <p:nvPr/>
              </p:nvPicPr>
              <p:blipFill>
                <a:blip r:embed="rId303"/>
                <a:stretch>
                  <a:fillRect/>
                </a:stretch>
              </p:blipFill>
              <p:spPr>
                <a:xfrm>
                  <a:off x="8326407" y="5917385"/>
                  <a:ext cx="2390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433" name="Freihand 432">
                  <a:extLst>
                    <a:ext uri="{FF2B5EF4-FFF2-40B4-BE49-F238E27FC236}">
                      <a16:creationId xmlns:a16="http://schemas.microsoft.com/office/drawing/2014/main" id="{16E858DE-FCDA-A36E-21FB-9C8D5FB0325F}"/>
                    </a:ext>
                  </a:extLst>
                </p14:cNvPr>
                <p14:cNvContentPartPr/>
                <p14:nvPr/>
              </p14:nvContentPartPr>
              <p14:xfrm>
                <a:off x="5135727" y="6432905"/>
                <a:ext cx="171000" cy="102600"/>
              </p14:xfrm>
            </p:contentPart>
          </mc:Choice>
          <mc:Fallback>
            <p:pic>
              <p:nvPicPr>
                <p:cNvPr id="433" name="Freihand 432">
                  <a:extLst>
                    <a:ext uri="{FF2B5EF4-FFF2-40B4-BE49-F238E27FC236}">
                      <a16:creationId xmlns:a16="http://schemas.microsoft.com/office/drawing/2014/main" id="{16E858DE-FCDA-A36E-21FB-9C8D5FB0325F}"/>
                    </a:ext>
                  </a:extLst>
                </p:cNvPr>
                <p:cNvPicPr/>
                <p:nvPr/>
              </p:nvPicPr>
              <p:blipFill>
                <a:blip r:embed="rId305"/>
                <a:stretch>
                  <a:fillRect/>
                </a:stretch>
              </p:blipFill>
              <p:spPr>
                <a:xfrm>
                  <a:off x="5131407" y="6428585"/>
                  <a:ext cx="1796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434" name="Freihand 433">
                  <a:extLst>
                    <a:ext uri="{FF2B5EF4-FFF2-40B4-BE49-F238E27FC236}">
                      <a16:creationId xmlns:a16="http://schemas.microsoft.com/office/drawing/2014/main" id="{B72C8860-4FEF-1299-9A6B-88F5D6C66DD3}"/>
                    </a:ext>
                  </a:extLst>
                </p14:cNvPr>
                <p14:cNvContentPartPr/>
                <p14:nvPr/>
              </p14:nvContentPartPr>
              <p14:xfrm>
                <a:off x="5347407" y="6441185"/>
                <a:ext cx="75600" cy="76320"/>
              </p14:xfrm>
            </p:contentPart>
          </mc:Choice>
          <mc:Fallback>
            <p:pic>
              <p:nvPicPr>
                <p:cNvPr id="434" name="Freihand 433">
                  <a:extLst>
                    <a:ext uri="{FF2B5EF4-FFF2-40B4-BE49-F238E27FC236}">
                      <a16:creationId xmlns:a16="http://schemas.microsoft.com/office/drawing/2014/main" id="{B72C8860-4FEF-1299-9A6B-88F5D6C66DD3}"/>
                    </a:ext>
                  </a:extLst>
                </p:cNvPr>
                <p:cNvPicPr/>
                <p:nvPr/>
              </p:nvPicPr>
              <p:blipFill>
                <a:blip r:embed="rId307"/>
                <a:stretch>
                  <a:fillRect/>
                </a:stretch>
              </p:blipFill>
              <p:spPr>
                <a:xfrm>
                  <a:off x="5343087" y="6436865"/>
                  <a:ext cx="842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435" name="Freihand 434">
                  <a:extLst>
                    <a:ext uri="{FF2B5EF4-FFF2-40B4-BE49-F238E27FC236}">
                      <a16:creationId xmlns:a16="http://schemas.microsoft.com/office/drawing/2014/main" id="{144A2EE4-09F9-6BA4-DC37-21934E8DBD68}"/>
                    </a:ext>
                  </a:extLst>
                </p14:cNvPr>
                <p14:cNvContentPartPr/>
                <p14:nvPr/>
              </p14:nvContentPartPr>
              <p14:xfrm>
                <a:off x="5468367" y="6323825"/>
                <a:ext cx="112320" cy="181440"/>
              </p14:xfrm>
            </p:contentPart>
          </mc:Choice>
          <mc:Fallback>
            <p:pic>
              <p:nvPicPr>
                <p:cNvPr id="435" name="Freihand 434">
                  <a:extLst>
                    <a:ext uri="{FF2B5EF4-FFF2-40B4-BE49-F238E27FC236}">
                      <a16:creationId xmlns:a16="http://schemas.microsoft.com/office/drawing/2014/main" id="{144A2EE4-09F9-6BA4-DC37-21934E8DBD68}"/>
                    </a:ext>
                  </a:extLst>
                </p:cNvPr>
                <p:cNvPicPr/>
                <p:nvPr/>
              </p:nvPicPr>
              <p:blipFill>
                <a:blip r:embed="rId309"/>
                <a:stretch>
                  <a:fillRect/>
                </a:stretch>
              </p:blipFill>
              <p:spPr>
                <a:xfrm>
                  <a:off x="5464047" y="6319505"/>
                  <a:ext cx="12096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436" name="Freihand 435">
                  <a:extLst>
                    <a:ext uri="{FF2B5EF4-FFF2-40B4-BE49-F238E27FC236}">
                      <a16:creationId xmlns:a16="http://schemas.microsoft.com/office/drawing/2014/main" id="{B5A10F4E-BAD3-F4B5-FE32-0A0F40D8D606}"/>
                    </a:ext>
                  </a:extLst>
                </p14:cNvPr>
                <p14:cNvContentPartPr/>
                <p14:nvPr/>
              </p14:nvContentPartPr>
              <p14:xfrm>
                <a:off x="5645487" y="6323825"/>
                <a:ext cx="257400" cy="178920"/>
              </p14:xfrm>
            </p:contentPart>
          </mc:Choice>
          <mc:Fallback>
            <p:pic>
              <p:nvPicPr>
                <p:cNvPr id="436" name="Freihand 435">
                  <a:extLst>
                    <a:ext uri="{FF2B5EF4-FFF2-40B4-BE49-F238E27FC236}">
                      <a16:creationId xmlns:a16="http://schemas.microsoft.com/office/drawing/2014/main" id="{B5A10F4E-BAD3-F4B5-FE32-0A0F40D8D606}"/>
                    </a:ext>
                  </a:extLst>
                </p:cNvPr>
                <p:cNvPicPr/>
                <p:nvPr/>
              </p:nvPicPr>
              <p:blipFill>
                <a:blip r:embed="rId311"/>
                <a:stretch>
                  <a:fillRect/>
                </a:stretch>
              </p:blipFill>
              <p:spPr>
                <a:xfrm>
                  <a:off x="5641167" y="6319505"/>
                  <a:ext cx="2660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438" name="Freihand 437">
                  <a:extLst>
                    <a:ext uri="{FF2B5EF4-FFF2-40B4-BE49-F238E27FC236}">
                      <a16:creationId xmlns:a16="http://schemas.microsoft.com/office/drawing/2014/main" id="{07C8F272-C21A-EFD5-F05B-E6DE4CCE17E3}"/>
                    </a:ext>
                  </a:extLst>
                </p14:cNvPr>
                <p14:cNvContentPartPr/>
                <p14:nvPr/>
              </p14:nvContentPartPr>
              <p14:xfrm>
                <a:off x="6134007" y="6370625"/>
                <a:ext cx="338400" cy="131760"/>
              </p14:xfrm>
            </p:contentPart>
          </mc:Choice>
          <mc:Fallback>
            <p:pic>
              <p:nvPicPr>
                <p:cNvPr id="438" name="Freihand 437">
                  <a:extLst>
                    <a:ext uri="{FF2B5EF4-FFF2-40B4-BE49-F238E27FC236}">
                      <a16:creationId xmlns:a16="http://schemas.microsoft.com/office/drawing/2014/main" id="{07C8F272-C21A-EFD5-F05B-E6DE4CCE17E3}"/>
                    </a:ext>
                  </a:extLst>
                </p:cNvPr>
                <p:cNvPicPr/>
                <p:nvPr/>
              </p:nvPicPr>
              <p:blipFill>
                <a:blip r:embed="rId313"/>
                <a:stretch>
                  <a:fillRect/>
                </a:stretch>
              </p:blipFill>
              <p:spPr>
                <a:xfrm>
                  <a:off x="6129687" y="6366305"/>
                  <a:ext cx="3470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439" name="Freihand 438">
                  <a:extLst>
                    <a:ext uri="{FF2B5EF4-FFF2-40B4-BE49-F238E27FC236}">
                      <a16:creationId xmlns:a16="http://schemas.microsoft.com/office/drawing/2014/main" id="{4A5972F8-4EE1-B441-7D43-8AA20D7928BC}"/>
                    </a:ext>
                  </a:extLst>
                </p14:cNvPr>
                <p14:cNvContentPartPr/>
                <p14:nvPr/>
              </p14:nvContentPartPr>
              <p14:xfrm>
                <a:off x="6515967" y="6388985"/>
                <a:ext cx="105120" cy="88200"/>
              </p14:xfrm>
            </p:contentPart>
          </mc:Choice>
          <mc:Fallback>
            <p:pic>
              <p:nvPicPr>
                <p:cNvPr id="439" name="Freihand 438">
                  <a:extLst>
                    <a:ext uri="{FF2B5EF4-FFF2-40B4-BE49-F238E27FC236}">
                      <a16:creationId xmlns:a16="http://schemas.microsoft.com/office/drawing/2014/main" id="{4A5972F8-4EE1-B441-7D43-8AA20D7928BC}"/>
                    </a:ext>
                  </a:extLst>
                </p:cNvPr>
                <p:cNvPicPr/>
                <p:nvPr/>
              </p:nvPicPr>
              <p:blipFill>
                <a:blip r:embed="rId315"/>
                <a:stretch>
                  <a:fillRect/>
                </a:stretch>
              </p:blipFill>
              <p:spPr>
                <a:xfrm>
                  <a:off x="6511647" y="6384665"/>
                  <a:ext cx="1137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440" name="Freihand 439">
                  <a:extLst>
                    <a:ext uri="{FF2B5EF4-FFF2-40B4-BE49-F238E27FC236}">
                      <a16:creationId xmlns:a16="http://schemas.microsoft.com/office/drawing/2014/main" id="{93019D93-39FF-9B91-0C11-7EF7E1DA1327}"/>
                    </a:ext>
                  </a:extLst>
                </p14:cNvPr>
                <p14:cNvContentPartPr/>
                <p14:nvPr/>
              </p14:nvContentPartPr>
              <p14:xfrm>
                <a:off x="6476727" y="6352265"/>
                <a:ext cx="426240" cy="146520"/>
              </p14:xfrm>
            </p:contentPart>
          </mc:Choice>
          <mc:Fallback>
            <p:pic>
              <p:nvPicPr>
                <p:cNvPr id="440" name="Freihand 439">
                  <a:extLst>
                    <a:ext uri="{FF2B5EF4-FFF2-40B4-BE49-F238E27FC236}">
                      <a16:creationId xmlns:a16="http://schemas.microsoft.com/office/drawing/2014/main" id="{93019D93-39FF-9B91-0C11-7EF7E1DA1327}"/>
                    </a:ext>
                  </a:extLst>
                </p:cNvPr>
                <p:cNvPicPr/>
                <p:nvPr/>
              </p:nvPicPr>
              <p:blipFill>
                <a:blip r:embed="rId317"/>
                <a:stretch>
                  <a:fillRect/>
                </a:stretch>
              </p:blipFill>
              <p:spPr>
                <a:xfrm>
                  <a:off x="6472407" y="6347945"/>
                  <a:ext cx="4348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441" name="Freihand 440">
                  <a:extLst>
                    <a:ext uri="{FF2B5EF4-FFF2-40B4-BE49-F238E27FC236}">
                      <a16:creationId xmlns:a16="http://schemas.microsoft.com/office/drawing/2014/main" id="{B748DAF6-121B-FDB9-315F-2F832C696E59}"/>
                    </a:ext>
                  </a:extLst>
                </p14:cNvPr>
                <p14:cNvContentPartPr/>
                <p14:nvPr/>
              </p14:nvContentPartPr>
              <p14:xfrm>
                <a:off x="6814407" y="6296105"/>
                <a:ext cx="31320" cy="17280"/>
              </p14:xfrm>
            </p:contentPart>
          </mc:Choice>
          <mc:Fallback>
            <p:pic>
              <p:nvPicPr>
                <p:cNvPr id="441" name="Freihand 440">
                  <a:extLst>
                    <a:ext uri="{FF2B5EF4-FFF2-40B4-BE49-F238E27FC236}">
                      <a16:creationId xmlns:a16="http://schemas.microsoft.com/office/drawing/2014/main" id="{B748DAF6-121B-FDB9-315F-2F832C696E59}"/>
                    </a:ext>
                  </a:extLst>
                </p:cNvPr>
                <p:cNvPicPr/>
                <p:nvPr/>
              </p:nvPicPr>
              <p:blipFill>
                <a:blip r:embed="rId319"/>
                <a:stretch>
                  <a:fillRect/>
                </a:stretch>
              </p:blipFill>
              <p:spPr>
                <a:xfrm>
                  <a:off x="6810087" y="6291785"/>
                  <a:ext cx="399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442" name="Freihand 441">
                  <a:extLst>
                    <a:ext uri="{FF2B5EF4-FFF2-40B4-BE49-F238E27FC236}">
                      <a16:creationId xmlns:a16="http://schemas.microsoft.com/office/drawing/2014/main" id="{42ADE42F-FFE2-9F7E-A18F-6C4CF9FDDD1F}"/>
                    </a:ext>
                  </a:extLst>
                </p14:cNvPr>
                <p14:cNvContentPartPr/>
                <p14:nvPr/>
              </p14:nvContentPartPr>
              <p14:xfrm>
                <a:off x="6945807" y="6227345"/>
                <a:ext cx="453960" cy="425520"/>
              </p14:xfrm>
            </p:contentPart>
          </mc:Choice>
          <mc:Fallback>
            <p:pic>
              <p:nvPicPr>
                <p:cNvPr id="442" name="Freihand 441">
                  <a:extLst>
                    <a:ext uri="{FF2B5EF4-FFF2-40B4-BE49-F238E27FC236}">
                      <a16:creationId xmlns:a16="http://schemas.microsoft.com/office/drawing/2014/main" id="{42ADE42F-FFE2-9F7E-A18F-6C4CF9FDDD1F}"/>
                    </a:ext>
                  </a:extLst>
                </p:cNvPr>
                <p:cNvPicPr/>
                <p:nvPr/>
              </p:nvPicPr>
              <p:blipFill>
                <a:blip r:embed="rId321"/>
                <a:stretch>
                  <a:fillRect/>
                </a:stretch>
              </p:blipFill>
              <p:spPr>
                <a:xfrm>
                  <a:off x="6941487" y="6223025"/>
                  <a:ext cx="462600" cy="43416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453" name="Freihand 452">
                  <a:extLst>
                    <a:ext uri="{FF2B5EF4-FFF2-40B4-BE49-F238E27FC236}">
                      <a16:creationId xmlns:a16="http://schemas.microsoft.com/office/drawing/2014/main" id="{1E80ACEE-9093-1A6D-B7CA-E45919B695F7}"/>
                    </a:ext>
                  </a:extLst>
                </p14:cNvPr>
                <p14:cNvContentPartPr/>
                <p14:nvPr/>
              </p14:nvContentPartPr>
              <p14:xfrm>
                <a:off x="5963367" y="4902905"/>
                <a:ext cx="79200" cy="102960"/>
              </p14:xfrm>
            </p:contentPart>
          </mc:Choice>
          <mc:Fallback>
            <p:pic>
              <p:nvPicPr>
                <p:cNvPr id="453" name="Freihand 452">
                  <a:extLst>
                    <a:ext uri="{FF2B5EF4-FFF2-40B4-BE49-F238E27FC236}">
                      <a16:creationId xmlns:a16="http://schemas.microsoft.com/office/drawing/2014/main" id="{1E80ACEE-9093-1A6D-B7CA-E45919B695F7}"/>
                    </a:ext>
                  </a:extLst>
                </p:cNvPr>
                <p:cNvPicPr/>
                <p:nvPr/>
              </p:nvPicPr>
              <p:blipFill>
                <a:blip r:embed="rId323"/>
                <a:stretch>
                  <a:fillRect/>
                </a:stretch>
              </p:blipFill>
              <p:spPr>
                <a:xfrm>
                  <a:off x="5959047" y="4898585"/>
                  <a:ext cx="878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454" name="Freihand 453">
                  <a:extLst>
                    <a:ext uri="{FF2B5EF4-FFF2-40B4-BE49-F238E27FC236}">
                      <a16:creationId xmlns:a16="http://schemas.microsoft.com/office/drawing/2014/main" id="{8F2302D4-7A33-CB4C-9D9D-7C8C963EF650}"/>
                    </a:ext>
                  </a:extLst>
                </p14:cNvPr>
                <p14:cNvContentPartPr/>
                <p14:nvPr/>
              </p14:nvContentPartPr>
              <p14:xfrm>
                <a:off x="7007367" y="4912625"/>
                <a:ext cx="126360" cy="135720"/>
              </p14:xfrm>
            </p:contentPart>
          </mc:Choice>
          <mc:Fallback>
            <p:pic>
              <p:nvPicPr>
                <p:cNvPr id="454" name="Freihand 453">
                  <a:extLst>
                    <a:ext uri="{FF2B5EF4-FFF2-40B4-BE49-F238E27FC236}">
                      <a16:creationId xmlns:a16="http://schemas.microsoft.com/office/drawing/2014/main" id="{8F2302D4-7A33-CB4C-9D9D-7C8C963EF650}"/>
                    </a:ext>
                  </a:extLst>
                </p:cNvPr>
                <p:cNvPicPr/>
                <p:nvPr/>
              </p:nvPicPr>
              <p:blipFill>
                <a:blip r:embed="rId325"/>
                <a:stretch>
                  <a:fillRect/>
                </a:stretch>
              </p:blipFill>
              <p:spPr>
                <a:xfrm>
                  <a:off x="7003047" y="4908305"/>
                  <a:ext cx="135000" cy="144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6">
            <p14:nvContentPartPr>
              <p14:cNvPr id="456" name="Freihand 455">
                <a:extLst>
                  <a:ext uri="{FF2B5EF4-FFF2-40B4-BE49-F238E27FC236}">
                    <a16:creationId xmlns:a16="http://schemas.microsoft.com/office/drawing/2014/main" id="{024E695B-EB1A-C937-C8B3-22AA171B2270}"/>
                  </a:ext>
                </a:extLst>
              </p14:cNvPr>
              <p14:cNvContentPartPr/>
              <p14:nvPr/>
            </p14:nvContentPartPr>
            <p14:xfrm>
              <a:off x="7650687" y="6307985"/>
              <a:ext cx="152640" cy="178920"/>
            </p14:xfrm>
          </p:contentPart>
        </mc:Choice>
        <mc:Fallback>
          <p:pic>
            <p:nvPicPr>
              <p:cNvPr id="456" name="Freihand 455">
                <a:extLst>
                  <a:ext uri="{FF2B5EF4-FFF2-40B4-BE49-F238E27FC236}">
                    <a16:creationId xmlns:a16="http://schemas.microsoft.com/office/drawing/2014/main" id="{024E695B-EB1A-C937-C8B3-22AA171B2270}"/>
                  </a:ext>
                </a:extLst>
              </p:cNvPr>
              <p:cNvPicPr/>
              <p:nvPr/>
            </p:nvPicPr>
            <p:blipFill>
              <a:blip r:embed="rId327"/>
              <a:stretch>
                <a:fillRect/>
              </a:stretch>
            </p:blipFill>
            <p:spPr>
              <a:xfrm>
                <a:off x="7646367" y="6303665"/>
                <a:ext cx="161280" cy="187560"/>
              </a:xfrm>
              <a:prstGeom prst="rect">
                <a:avLst/>
              </a:prstGeom>
            </p:spPr>
          </p:pic>
        </mc:Fallback>
      </mc:AlternateContent>
      <p:grpSp>
        <p:nvGrpSpPr>
          <p:cNvPr id="499" name="Gruppieren 498">
            <a:extLst>
              <a:ext uri="{FF2B5EF4-FFF2-40B4-BE49-F238E27FC236}">
                <a16:creationId xmlns:a16="http://schemas.microsoft.com/office/drawing/2014/main" id="{DCA5916D-FE1B-CA40-1A10-D03EDC9330EF}"/>
              </a:ext>
            </a:extLst>
          </p:cNvPr>
          <p:cNvGrpSpPr/>
          <p:nvPr/>
        </p:nvGrpSpPr>
        <p:grpSpPr>
          <a:xfrm>
            <a:off x="1953327" y="4804625"/>
            <a:ext cx="438840" cy="22680"/>
            <a:chOff x="1953327" y="4804625"/>
            <a:chExt cx="438840" cy="22680"/>
          </a:xfrm>
        </p:grpSpPr>
        <mc:AlternateContent xmlns:mc="http://schemas.openxmlformats.org/markup-compatibility/2006">
          <mc:Choice xmlns:p14="http://schemas.microsoft.com/office/powerpoint/2010/main" Requires="p14">
            <p:contentPart p14:bwMode="auto" r:id="rId328">
              <p14:nvContentPartPr>
                <p14:cNvPr id="494" name="Freihand 493">
                  <a:extLst>
                    <a:ext uri="{FF2B5EF4-FFF2-40B4-BE49-F238E27FC236}">
                      <a16:creationId xmlns:a16="http://schemas.microsoft.com/office/drawing/2014/main" id="{F0D62D34-98EE-6632-6F1A-523AA1CF361D}"/>
                    </a:ext>
                  </a:extLst>
                </p14:cNvPr>
                <p14:cNvContentPartPr/>
                <p14:nvPr/>
              </p14:nvContentPartPr>
              <p14:xfrm>
                <a:off x="2343927" y="4812545"/>
                <a:ext cx="48240" cy="13320"/>
              </p14:xfrm>
            </p:contentPart>
          </mc:Choice>
          <mc:Fallback>
            <p:pic>
              <p:nvPicPr>
                <p:cNvPr id="494" name="Freihand 493">
                  <a:extLst>
                    <a:ext uri="{FF2B5EF4-FFF2-40B4-BE49-F238E27FC236}">
                      <a16:creationId xmlns:a16="http://schemas.microsoft.com/office/drawing/2014/main" id="{F0D62D34-98EE-6632-6F1A-523AA1CF361D}"/>
                    </a:ext>
                  </a:extLst>
                </p:cNvPr>
                <p:cNvPicPr/>
                <p:nvPr/>
              </p:nvPicPr>
              <p:blipFill>
                <a:blip r:embed="rId329"/>
                <a:stretch>
                  <a:fillRect/>
                </a:stretch>
              </p:blipFill>
              <p:spPr>
                <a:xfrm>
                  <a:off x="2339607" y="4808225"/>
                  <a:ext cx="568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495" name="Freihand 494">
                  <a:extLst>
                    <a:ext uri="{FF2B5EF4-FFF2-40B4-BE49-F238E27FC236}">
                      <a16:creationId xmlns:a16="http://schemas.microsoft.com/office/drawing/2014/main" id="{8C40F439-F6D2-5988-AA8C-D424AF68C572}"/>
                    </a:ext>
                  </a:extLst>
                </p14:cNvPr>
                <p14:cNvContentPartPr/>
                <p14:nvPr/>
              </p14:nvContentPartPr>
              <p14:xfrm>
                <a:off x="1953327" y="4804625"/>
                <a:ext cx="299160" cy="22680"/>
              </p14:xfrm>
            </p:contentPart>
          </mc:Choice>
          <mc:Fallback>
            <p:pic>
              <p:nvPicPr>
                <p:cNvPr id="495" name="Freihand 494">
                  <a:extLst>
                    <a:ext uri="{FF2B5EF4-FFF2-40B4-BE49-F238E27FC236}">
                      <a16:creationId xmlns:a16="http://schemas.microsoft.com/office/drawing/2014/main" id="{8C40F439-F6D2-5988-AA8C-D424AF68C572}"/>
                    </a:ext>
                  </a:extLst>
                </p:cNvPr>
                <p:cNvPicPr/>
                <p:nvPr/>
              </p:nvPicPr>
              <p:blipFill>
                <a:blip r:embed="rId331"/>
                <a:stretch>
                  <a:fillRect/>
                </a:stretch>
              </p:blipFill>
              <p:spPr>
                <a:xfrm>
                  <a:off x="1949007" y="4800305"/>
                  <a:ext cx="307800" cy="31320"/>
                </a:xfrm>
                <a:prstGeom prst="rect">
                  <a:avLst/>
                </a:prstGeom>
              </p:spPr>
            </p:pic>
          </mc:Fallback>
        </mc:AlternateContent>
      </p:grpSp>
      <p:grpSp>
        <p:nvGrpSpPr>
          <p:cNvPr id="502" name="Gruppieren 501">
            <a:extLst>
              <a:ext uri="{FF2B5EF4-FFF2-40B4-BE49-F238E27FC236}">
                <a16:creationId xmlns:a16="http://schemas.microsoft.com/office/drawing/2014/main" id="{DD76B0C6-C3E1-2FBA-AC7E-53740C84830E}"/>
              </a:ext>
            </a:extLst>
          </p:cNvPr>
          <p:cNvGrpSpPr/>
          <p:nvPr/>
        </p:nvGrpSpPr>
        <p:grpSpPr>
          <a:xfrm>
            <a:off x="420807" y="4709225"/>
            <a:ext cx="1325520" cy="168120"/>
            <a:chOff x="420807" y="4709225"/>
            <a:chExt cx="1325520" cy="168120"/>
          </a:xfrm>
        </p:grpSpPr>
        <mc:AlternateContent xmlns:mc="http://schemas.openxmlformats.org/markup-compatibility/2006">
          <mc:Choice xmlns:p14="http://schemas.microsoft.com/office/powerpoint/2010/main" Requires="p14">
            <p:contentPart p14:bwMode="auto" r:id="rId332">
              <p14:nvContentPartPr>
                <p14:cNvPr id="496" name="Freihand 495">
                  <a:extLst>
                    <a:ext uri="{FF2B5EF4-FFF2-40B4-BE49-F238E27FC236}">
                      <a16:creationId xmlns:a16="http://schemas.microsoft.com/office/drawing/2014/main" id="{84293E1D-B4B5-0EB5-EDB4-7C52F42655CD}"/>
                    </a:ext>
                  </a:extLst>
                </p14:cNvPr>
                <p14:cNvContentPartPr/>
                <p14:nvPr/>
              </p14:nvContentPartPr>
              <p14:xfrm>
                <a:off x="1610607" y="4805345"/>
                <a:ext cx="135720" cy="13320"/>
              </p14:xfrm>
            </p:contentPart>
          </mc:Choice>
          <mc:Fallback>
            <p:pic>
              <p:nvPicPr>
                <p:cNvPr id="496" name="Freihand 495">
                  <a:extLst>
                    <a:ext uri="{FF2B5EF4-FFF2-40B4-BE49-F238E27FC236}">
                      <a16:creationId xmlns:a16="http://schemas.microsoft.com/office/drawing/2014/main" id="{84293E1D-B4B5-0EB5-EDB4-7C52F42655CD}"/>
                    </a:ext>
                  </a:extLst>
                </p:cNvPr>
                <p:cNvPicPr/>
                <p:nvPr/>
              </p:nvPicPr>
              <p:blipFill>
                <a:blip r:embed="rId333"/>
                <a:stretch>
                  <a:fillRect/>
                </a:stretch>
              </p:blipFill>
              <p:spPr>
                <a:xfrm>
                  <a:off x="1606287" y="4801025"/>
                  <a:ext cx="1443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497" name="Freihand 496">
                  <a:extLst>
                    <a:ext uri="{FF2B5EF4-FFF2-40B4-BE49-F238E27FC236}">
                      <a16:creationId xmlns:a16="http://schemas.microsoft.com/office/drawing/2014/main" id="{B7F8BCC6-2F9E-6725-A159-7829BA8B59A4}"/>
                    </a:ext>
                  </a:extLst>
                </p14:cNvPr>
                <p14:cNvContentPartPr/>
                <p14:nvPr/>
              </p14:nvContentPartPr>
              <p14:xfrm>
                <a:off x="776487" y="4794185"/>
                <a:ext cx="755640" cy="55440"/>
              </p14:xfrm>
            </p:contentPart>
          </mc:Choice>
          <mc:Fallback>
            <p:pic>
              <p:nvPicPr>
                <p:cNvPr id="497" name="Freihand 496">
                  <a:extLst>
                    <a:ext uri="{FF2B5EF4-FFF2-40B4-BE49-F238E27FC236}">
                      <a16:creationId xmlns:a16="http://schemas.microsoft.com/office/drawing/2014/main" id="{B7F8BCC6-2F9E-6725-A159-7829BA8B59A4}"/>
                    </a:ext>
                  </a:extLst>
                </p:cNvPr>
                <p:cNvPicPr/>
                <p:nvPr/>
              </p:nvPicPr>
              <p:blipFill>
                <a:blip r:embed="rId335"/>
                <a:stretch>
                  <a:fillRect/>
                </a:stretch>
              </p:blipFill>
              <p:spPr>
                <a:xfrm>
                  <a:off x="772167" y="4789865"/>
                  <a:ext cx="7642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500" name="Freihand 499">
                  <a:extLst>
                    <a:ext uri="{FF2B5EF4-FFF2-40B4-BE49-F238E27FC236}">
                      <a16:creationId xmlns:a16="http://schemas.microsoft.com/office/drawing/2014/main" id="{979B5479-2561-2049-BCE1-C0D72DDC97A0}"/>
                    </a:ext>
                  </a:extLst>
                </p14:cNvPr>
                <p14:cNvContentPartPr/>
                <p14:nvPr/>
              </p14:nvContentPartPr>
              <p14:xfrm>
                <a:off x="420807" y="4709225"/>
                <a:ext cx="107640" cy="168120"/>
              </p14:xfrm>
            </p:contentPart>
          </mc:Choice>
          <mc:Fallback>
            <p:pic>
              <p:nvPicPr>
                <p:cNvPr id="500" name="Freihand 499">
                  <a:extLst>
                    <a:ext uri="{FF2B5EF4-FFF2-40B4-BE49-F238E27FC236}">
                      <a16:creationId xmlns:a16="http://schemas.microsoft.com/office/drawing/2014/main" id="{979B5479-2561-2049-BCE1-C0D72DDC97A0}"/>
                    </a:ext>
                  </a:extLst>
                </p:cNvPr>
                <p:cNvPicPr/>
                <p:nvPr/>
              </p:nvPicPr>
              <p:blipFill>
                <a:blip r:embed="rId337"/>
                <a:stretch>
                  <a:fillRect/>
                </a:stretch>
              </p:blipFill>
              <p:spPr>
                <a:xfrm>
                  <a:off x="416487" y="4704905"/>
                  <a:ext cx="1162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501" name="Freihand 500">
                  <a:extLst>
                    <a:ext uri="{FF2B5EF4-FFF2-40B4-BE49-F238E27FC236}">
                      <a16:creationId xmlns:a16="http://schemas.microsoft.com/office/drawing/2014/main" id="{3E1EC637-8585-BEE4-E919-7B07EB861C3E}"/>
                    </a:ext>
                  </a:extLst>
                </p14:cNvPr>
                <p14:cNvContentPartPr/>
                <p14:nvPr/>
              </p14:nvContentPartPr>
              <p14:xfrm>
                <a:off x="543927" y="4759625"/>
                <a:ext cx="96480" cy="104040"/>
              </p14:xfrm>
            </p:contentPart>
          </mc:Choice>
          <mc:Fallback>
            <p:pic>
              <p:nvPicPr>
                <p:cNvPr id="501" name="Freihand 500">
                  <a:extLst>
                    <a:ext uri="{FF2B5EF4-FFF2-40B4-BE49-F238E27FC236}">
                      <a16:creationId xmlns:a16="http://schemas.microsoft.com/office/drawing/2014/main" id="{3E1EC637-8585-BEE4-E919-7B07EB861C3E}"/>
                    </a:ext>
                  </a:extLst>
                </p:cNvPr>
                <p:cNvPicPr/>
                <p:nvPr/>
              </p:nvPicPr>
              <p:blipFill>
                <a:blip r:embed="rId339"/>
                <a:stretch>
                  <a:fillRect/>
                </a:stretch>
              </p:blipFill>
              <p:spPr>
                <a:xfrm>
                  <a:off x="539607" y="4755305"/>
                  <a:ext cx="105120" cy="112680"/>
                </a:xfrm>
                <a:prstGeom prst="rect">
                  <a:avLst/>
                </a:prstGeom>
              </p:spPr>
            </p:pic>
          </mc:Fallback>
        </mc:AlternateContent>
      </p:grpSp>
      <p:grpSp>
        <p:nvGrpSpPr>
          <p:cNvPr id="565" name="Gruppieren 564">
            <a:extLst>
              <a:ext uri="{FF2B5EF4-FFF2-40B4-BE49-F238E27FC236}">
                <a16:creationId xmlns:a16="http://schemas.microsoft.com/office/drawing/2014/main" id="{6D9F6CE1-EB90-E1ED-EAB4-EBA35DE2874A}"/>
              </a:ext>
            </a:extLst>
          </p:cNvPr>
          <p:cNvGrpSpPr/>
          <p:nvPr/>
        </p:nvGrpSpPr>
        <p:grpSpPr>
          <a:xfrm>
            <a:off x="4616247" y="58025"/>
            <a:ext cx="7491240" cy="4269600"/>
            <a:chOff x="4616247" y="58025"/>
            <a:chExt cx="7491240" cy="4269600"/>
          </a:xfrm>
        </p:grpSpPr>
        <mc:AlternateContent xmlns:mc="http://schemas.openxmlformats.org/markup-compatibility/2006">
          <mc:Choice xmlns:p14="http://schemas.microsoft.com/office/powerpoint/2010/main" Requires="p14">
            <p:contentPart p14:bwMode="auto" r:id="rId340">
              <p14:nvContentPartPr>
                <p14:cNvPr id="329" name="Freihand 328">
                  <a:extLst>
                    <a:ext uri="{FF2B5EF4-FFF2-40B4-BE49-F238E27FC236}">
                      <a16:creationId xmlns:a16="http://schemas.microsoft.com/office/drawing/2014/main" id="{654F0394-3474-97E0-349D-953DFEB0C11F}"/>
                    </a:ext>
                  </a:extLst>
                </p14:cNvPr>
                <p14:cNvContentPartPr/>
                <p14:nvPr/>
              </p14:nvContentPartPr>
              <p14:xfrm>
                <a:off x="5308167" y="4169225"/>
                <a:ext cx="182160" cy="21960"/>
              </p14:xfrm>
            </p:contentPart>
          </mc:Choice>
          <mc:Fallback>
            <p:pic>
              <p:nvPicPr>
                <p:cNvPr id="329" name="Freihand 328">
                  <a:extLst>
                    <a:ext uri="{FF2B5EF4-FFF2-40B4-BE49-F238E27FC236}">
                      <a16:creationId xmlns:a16="http://schemas.microsoft.com/office/drawing/2014/main" id="{654F0394-3474-97E0-349D-953DFEB0C11F}"/>
                    </a:ext>
                  </a:extLst>
                </p:cNvPr>
                <p:cNvPicPr/>
                <p:nvPr/>
              </p:nvPicPr>
              <p:blipFill>
                <a:blip r:embed="rId341"/>
                <a:stretch>
                  <a:fillRect/>
                </a:stretch>
              </p:blipFill>
              <p:spPr>
                <a:xfrm>
                  <a:off x="5303847" y="4164905"/>
                  <a:ext cx="1908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330" name="Freihand 329">
                  <a:extLst>
                    <a:ext uri="{FF2B5EF4-FFF2-40B4-BE49-F238E27FC236}">
                      <a16:creationId xmlns:a16="http://schemas.microsoft.com/office/drawing/2014/main" id="{FE9BC2A5-8D5D-746D-BC46-25827B994F4F}"/>
                    </a:ext>
                  </a:extLst>
                </p14:cNvPr>
                <p14:cNvContentPartPr/>
                <p14:nvPr/>
              </p14:nvContentPartPr>
              <p14:xfrm>
                <a:off x="5288367" y="4108385"/>
                <a:ext cx="311040" cy="219240"/>
              </p14:xfrm>
            </p:contentPart>
          </mc:Choice>
          <mc:Fallback>
            <p:pic>
              <p:nvPicPr>
                <p:cNvPr id="330" name="Freihand 329">
                  <a:extLst>
                    <a:ext uri="{FF2B5EF4-FFF2-40B4-BE49-F238E27FC236}">
                      <a16:creationId xmlns:a16="http://schemas.microsoft.com/office/drawing/2014/main" id="{FE9BC2A5-8D5D-746D-BC46-25827B994F4F}"/>
                    </a:ext>
                  </a:extLst>
                </p:cNvPr>
                <p:cNvPicPr/>
                <p:nvPr/>
              </p:nvPicPr>
              <p:blipFill>
                <a:blip r:embed="rId343"/>
                <a:stretch>
                  <a:fillRect/>
                </a:stretch>
              </p:blipFill>
              <p:spPr>
                <a:xfrm>
                  <a:off x="5284047" y="4104065"/>
                  <a:ext cx="31968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331" name="Freihand 330">
                  <a:extLst>
                    <a:ext uri="{FF2B5EF4-FFF2-40B4-BE49-F238E27FC236}">
                      <a16:creationId xmlns:a16="http://schemas.microsoft.com/office/drawing/2014/main" id="{9870B7FF-EF73-4B72-820D-4B22FAB0335C}"/>
                    </a:ext>
                  </a:extLst>
                </p14:cNvPr>
                <p14:cNvContentPartPr/>
                <p14:nvPr/>
              </p14:nvContentPartPr>
              <p14:xfrm>
                <a:off x="5779407" y="4044305"/>
                <a:ext cx="141840" cy="178200"/>
              </p14:xfrm>
            </p:contentPart>
          </mc:Choice>
          <mc:Fallback>
            <p:pic>
              <p:nvPicPr>
                <p:cNvPr id="331" name="Freihand 330">
                  <a:extLst>
                    <a:ext uri="{FF2B5EF4-FFF2-40B4-BE49-F238E27FC236}">
                      <a16:creationId xmlns:a16="http://schemas.microsoft.com/office/drawing/2014/main" id="{9870B7FF-EF73-4B72-820D-4B22FAB0335C}"/>
                    </a:ext>
                  </a:extLst>
                </p:cNvPr>
                <p:cNvPicPr/>
                <p:nvPr/>
              </p:nvPicPr>
              <p:blipFill>
                <a:blip r:embed="rId345"/>
                <a:stretch>
                  <a:fillRect/>
                </a:stretch>
              </p:blipFill>
              <p:spPr>
                <a:xfrm>
                  <a:off x="5775087" y="4039985"/>
                  <a:ext cx="15048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332" name="Freihand 331">
                  <a:extLst>
                    <a:ext uri="{FF2B5EF4-FFF2-40B4-BE49-F238E27FC236}">
                      <a16:creationId xmlns:a16="http://schemas.microsoft.com/office/drawing/2014/main" id="{A0E75050-F895-7400-77E1-EFD213CDE4F8}"/>
                    </a:ext>
                  </a:extLst>
                </p14:cNvPr>
                <p14:cNvContentPartPr/>
                <p14:nvPr/>
              </p14:nvContentPartPr>
              <p14:xfrm>
                <a:off x="5930247" y="3981665"/>
                <a:ext cx="522720" cy="227160"/>
              </p14:xfrm>
            </p:contentPart>
          </mc:Choice>
          <mc:Fallback>
            <p:pic>
              <p:nvPicPr>
                <p:cNvPr id="332" name="Freihand 331">
                  <a:extLst>
                    <a:ext uri="{FF2B5EF4-FFF2-40B4-BE49-F238E27FC236}">
                      <a16:creationId xmlns:a16="http://schemas.microsoft.com/office/drawing/2014/main" id="{A0E75050-F895-7400-77E1-EFD213CDE4F8}"/>
                    </a:ext>
                  </a:extLst>
                </p:cNvPr>
                <p:cNvPicPr/>
                <p:nvPr/>
              </p:nvPicPr>
              <p:blipFill>
                <a:blip r:embed="rId347"/>
                <a:stretch>
                  <a:fillRect/>
                </a:stretch>
              </p:blipFill>
              <p:spPr>
                <a:xfrm>
                  <a:off x="5925927" y="3977345"/>
                  <a:ext cx="53136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333" name="Freihand 332">
                  <a:extLst>
                    <a:ext uri="{FF2B5EF4-FFF2-40B4-BE49-F238E27FC236}">
                      <a16:creationId xmlns:a16="http://schemas.microsoft.com/office/drawing/2014/main" id="{CADA285A-9833-4BF4-210E-E8337E6D71FC}"/>
                    </a:ext>
                  </a:extLst>
                </p14:cNvPr>
                <p14:cNvContentPartPr/>
                <p14:nvPr/>
              </p14:nvContentPartPr>
              <p14:xfrm>
                <a:off x="6315447" y="3961505"/>
                <a:ext cx="8640" cy="10080"/>
              </p14:xfrm>
            </p:contentPart>
          </mc:Choice>
          <mc:Fallback>
            <p:pic>
              <p:nvPicPr>
                <p:cNvPr id="333" name="Freihand 332">
                  <a:extLst>
                    <a:ext uri="{FF2B5EF4-FFF2-40B4-BE49-F238E27FC236}">
                      <a16:creationId xmlns:a16="http://schemas.microsoft.com/office/drawing/2014/main" id="{CADA285A-9833-4BF4-210E-E8337E6D71FC}"/>
                    </a:ext>
                  </a:extLst>
                </p:cNvPr>
                <p:cNvPicPr/>
                <p:nvPr/>
              </p:nvPicPr>
              <p:blipFill>
                <a:blip r:embed="rId349"/>
                <a:stretch>
                  <a:fillRect/>
                </a:stretch>
              </p:blipFill>
              <p:spPr>
                <a:xfrm>
                  <a:off x="6311127" y="3957185"/>
                  <a:ext cx="172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334" name="Freihand 333">
                  <a:extLst>
                    <a:ext uri="{FF2B5EF4-FFF2-40B4-BE49-F238E27FC236}">
                      <a16:creationId xmlns:a16="http://schemas.microsoft.com/office/drawing/2014/main" id="{B7ACB807-DEDF-ECAA-AA98-47E856F3DA07}"/>
                    </a:ext>
                  </a:extLst>
                </p14:cNvPr>
                <p14:cNvContentPartPr/>
                <p14:nvPr/>
              </p14:nvContentPartPr>
              <p14:xfrm>
                <a:off x="6597687" y="4055825"/>
                <a:ext cx="591120" cy="145440"/>
              </p14:xfrm>
            </p:contentPart>
          </mc:Choice>
          <mc:Fallback>
            <p:pic>
              <p:nvPicPr>
                <p:cNvPr id="334" name="Freihand 333">
                  <a:extLst>
                    <a:ext uri="{FF2B5EF4-FFF2-40B4-BE49-F238E27FC236}">
                      <a16:creationId xmlns:a16="http://schemas.microsoft.com/office/drawing/2014/main" id="{B7ACB807-DEDF-ECAA-AA98-47E856F3DA07}"/>
                    </a:ext>
                  </a:extLst>
                </p:cNvPr>
                <p:cNvPicPr/>
                <p:nvPr/>
              </p:nvPicPr>
              <p:blipFill>
                <a:blip r:embed="rId351"/>
                <a:stretch>
                  <a:fillRect/>
                </a:stretch>
              </p:blipFill>
              <p:spPr>
                <a:xfrm>
                  <a:off x="6593367" y="4051505"/>
                  <a:ext cx="5997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335" name="Freihand 334">
                  <a:extLst>
                    <a:ext uri="{FF2B5EF4-FFF2-40B4-BE49-F238E27FC236}">
                      <a16:creationId xmlns:a16="http://schemas.microsoft.com/office/drawing/2014/main" id="{E9030B9D-ABA1-E54F-43EF-395BE26B4569}"/>
                    </a:ext>
                  </a:extLst>
                </p14:cNvPr>
                <p14:cNvContentPartPr/>
                <p14:nvPr/>
              </p14:nvContentPartPr>
              <p14:xfrm>
                <a:off x="7185927" y="4057265"/>
                <a:ext cx="24480" cy="15480"/>
              </p14:xfrm>
            </p:contentPart>
          </mc:Choice>
          <mc:Fallback>
            <p:pic>
              <p:nvPicPr>
                <p:cNvPr id="335" name="Freihand 334">
                  <a:extLst>
                    <a:ext uri="{FF2B5EF4-FFF2-40B4-BE49-F238E27FC236}">
                      <a16:creationId xmlns:a16="http://schemas.microsoft.com/office/drawing/2014/main" id="{E9030B9D-ABA1-E54F-43EF-395BE26B4569}"/>
                    </a:ext>
                  </a:extLst>
                </p:cNvPr>
                <p:cNvPicPr/>
                <p:nvPr/>
              </p:nvPicPr>
              <p:blipFill>
                <a:blip r:embed="rId353"/>
                <a:stretch>
                  <a:fillRect/>
                </a:stretch>
              </p:blipFill>
              <p:spPr>
                <a:xfrm>
                  <a:off x="7181607" y="4052945"/>
                  <a:ext cx="331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336" name="Freihand 335">
                  <a:extLst>
                    <a:ext uri="{FF2B5EF4-FFF2-40B4-BE49-F238E27FC236}">
                      <a16:creationId xmlns:a16="http://schemas.microsoft.com/office/drawing/2014/main" id="{131D44D9-8DF2-D115-49B3-B673854DDEC4}"/>
                    </a:ext>
                  </a:extLst>
                </p14:cNvPr>
                <p14:cNvContentPartPr/>
                <p14:nvPr/>
              </p14:nvContentPartPr>
              <p14:xfrm>
                <a:off x="7209687" y="3994265"/>
                <a:ext cx="331200" cy="306720"/>
              </p14:xfrm>
            </p:contentPart>
          </mc:Choice>
          <mc:Fallback>
            <p:pic>
              <p:nvPicPr>
                <p:cNvPr id="336" name="Freihand 335">
                  <a:extLst>
                    <a:ext uri="{FF2B5EF4-FFF2-40B4-BE49-F238E27FC236}">
                      <a16:creationId xmlns:a16="http://schemas.microsoft.com/office/drawing/2014/main" id="{131D44D9-8DF2-D115-49B3-B673854DDEC4}"/>
                    </a:ext>
                  </a:extLst>
                </p:cNvPr>
                <p:cNvPicPr/>
                <p:nvPr/>
              </p:nvPicPr>
              <p:blipFill>
                <a:blip r:embed="rId355"/>
                <a:stretch>
                  <a:fillRect/>
                </a:stretch>
              </p:blipFill>
              <p:spPr>
                <a:xfrm>
                  <a:off x="7205367" y="3989945"/>
                  <a:ext cx="33984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337" name="Freihand 336">
                  <a:extLst>
                    <a:ext uri="{FF2B5EF4-FFF2-40B4-BE49-F238E27FC236}">
                      <a16:creationId xmlns:a16="http://schemas.microsoft.com/office/drawing/2014/main" id="{C2F5EF78-8B05-FC39-F96C-F64A7D88C368}"/>
                    </a:ext>
                  </a:extLst>
                </p14:cNvPr>
                <p14:cNvContentPartPr/>
                <p14:nvPr/>
              </p14:nvContentPartPr>
              <p14:xfrm>
                <a:off x="7668327" y="4057985"/>
                <a:ext cx="207720" cy="147600"/>
              </p14:xfrm>
            </p:contentPart>
          </mc:Choice>
          <mc:Fallback>
            <p:pic>
              <p:nvPicPr>
                <p:cNvPr id="337" name="Freihand 336">
                  <a:extLst>
                    <a:ext uri="{FF2B5EF4-FFF2-40B4-BE49-F238E27FC236}">
                      <a16:creationId xmlns:a16="http://schemas.microsoft.com/office/drawing/2014/main" id="{C2F5EF78-8B05-FC39-F96C-F64A7D88C368}"/>
                    </a:ext>
                  </a:extLst>
                </p:cNvPr>
                <p:cNvPicPr/>
                <p:nvPr/>
              </p:nvPicPr>
              <p:blipFill>
                <a:blip r:embed="rId357"/>
                <a:stretch>
                  <a:fillRect/>
                </a:stretch>
              </p:blipFill>
              <p:spPr>
                <a:xfrm>
                  <a:off x="7664007" y="4053665"/>
                  <a:ext cx="2163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338" name="Freihand 337">
                  <a:extLst>
                    <a:ext uri="{FF2B5EF4-FFF2-40B4-BE49-F238E27FC236}">
                      <a16:creationId xmlns:a16="http://schemas.microsoft.com/office/drawing/2014/main" id="{841666CC-9CD4-9F48-6206-610031B5B238}"/>
                    </a:ext>
                  </a:extLst>
                </p14:cNvPr>
                <p14:cNvContentPartPr/>
                <p14:nvPr/>
              </p14:nvContentPartPr>
              <p14:xfrm>
                <a:off x="7851207" y="4019105"/>
                <a:ext cx="21600" cy="24480"/>
              </p14:xfrm>
            </p:contentPart>
          </mc:Choice>
          <mc:Fallback>
            <p:pic>
              <p:nvPicPr>
                <p:cNvPr id="338" name="Freihand 337">
                  <a:extLst>
                    <a:ext uri="{FF2B5EF4-FFF2-40B4-BE49-F238E27FC236}">
                      <a16:creationId xmlns:a16="http://schemas.microsoft.com/office/drawing/2014/main" id="{841666CC-9CD4-9F48-6206-610031B5B238}"/>
                    </a:ext>
                  </a:extLst>
                </p:cNvPr>
                <p:cNvPicPr/>
                <p:nvPr/>
              </p:nvPicPr>
              <p:blipFill>
                <a:blip r:embed="rId359"/>
                <a:stretch>
                  <a:fillRect/>
                </a:stretch>
              </p:blipFill>
              <p:spPr>
                <a:xfrm>
                  <a:off x="7846887" y="4014785"/>
                  <a:ext cx="302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339" name="Freihand 338">
                  <a:extLst>
                    <a:ext uri="{FF2B5EF4-FFF2-40B4-BE49-F238E27FC236}">
                      <a16:creationId xmlns:a16="http://schemas.microsoft.com/office/drawing/2014/main" id="{0B6EA9E1-C132-FC81-495E-CAA8D5718839}"/>
                    </a:ext>
                  </a:extLst>
                </p14:cNvPr>
                <p14:cNvContentPartPr/>
                <p14:nvPr/>
              </p14:nvContentPartPr>
              <p14:xfrm>
                <a:off x="7953087" y="3969065"/>
                <a:ext cx="142560" cy="210960"/>
              </p14:xfrm>
            </p:contentPart>
          </mc:Choice>
          <mc:Fallback>
            <p:pic>
              <p:nvPicPr>
                <p:cNvPr id="339" name="Freihand 338">
                  <a:extLst>
                    <a:ext uri="{FF2B5EF4-FFF2-40B4-BE49-F238E27FC236}">
                      <a16:creationId xmlns:a16="http://schemas.microsoft.com/office/drawing/2014/main" id="{0B6EA9E1-C132-FC81-495E-CAA8D5718839}"/>
                    </a:ext>
                  </a:extLst>
                </p:cNvPr>
                <p:cNvPicPr/>
                <p:nvPr/>
              </p:nvPicPr>
              <p:blipFill>
                <a:blip r:embed="rId361"/>
                <a:stretch>
                  <a:fillRect/>
                </a:stretch>
              </p:blipFill>
              <p:spPr>
                <a:xfrm>
                  <a:off x="7948767" y="3964745"/>
                  <a:ext cx="1512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57" name="Freihand 56">
                  <a:extLst>
                    <a:ext uri="{FF2B5EF4-FFF2-40B4-BE49-F238E27FC236}">
                      <a16:creationId xmlns:a16="http://schemas.microsoft.com/office/drawing/2014/main" id="{7C7AF0CF-8200-E0FD-5FDB-1C337B8CD1F0}"/>
                    </a:ext>
                  </a:extLst>
                </p14:cNvPr>
                <p14:cNvContentPartPr/>
                <p14:nvPr/>
              </p14:nvContentPartPr>
              <p14:xfrm>
                <a:off x="4616247" y="2103545"/>
                <a:ext cx="35280" cy="147960"/>
              </p14:xfrm>
            </p:contentPart>
          </mc:Choice>
          <mc:Fallback>
            <p:pic>
              <p:nvPicPr>
                <p:cNvPr id="57" name="Freihand 56">
                  <a:extLst>
                    <a:ext uri="{FF2B5EF4-FFF2-40B4-BE49-F238E27FC236}">
                      <a16:creationId xmlns:a16="http://schemas.microsoft.com/office/drawing/2014/main" id="{7C7AF0CF-8200-E0FD-5FDB-1C337B8CD1F0}"/>
                    </a:ext>
                  </a:extLst>
                </p:cNvPr>
                <p:cNvPicPr/>
                <p:nvPr/>
              </p:nvPicPr>
              <p:blipFill>
                <a:blip r:embed="rId363"/>
                <a:stretch>
                  <a:fillRect/>
                </a:stretch>
              </p:blipFill>
              <p:spPr>
                <a:xfrm>
                  <a:off x="4611927" y="2099225"/>
                  <a:ext cx="439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58" name="Freihand 57">
                  <a:extLst>
                    <a:ext uri="{FF2B5EF4-FFF2-40B4-BE49-F238E27FC236}">
                      <a16:creationId xmlns:a16="http://schemas.microsoft.com/office/drawing/2014/main" id="{5EF42A71-8C31-4119-470C-5A9359E47AF7}"/>
                    </a:ext>
                  </a:extLst>
                </p14:cNvPr>
                <p14:cNvContentPartPr/>
                <p14:nvPr/>
              </p14:nvContentPartPr>
              <p14:xfrm>
                <a:off x="4714887" y="2058185"/>
                <a:ext cx="130320" cy="181080"/>
              </p14:xfrm>
            </p:contentPart>
          </mc:Choice>
          <mc:Fallback>
            <p:pic>
              <p:nvPicPr>
                <p:cNvPr id="58" name="Freihand 57">
                  <a:extLst>
                    <a:ext uri="{FF2B5EF4-FFF2-40B4-BE49-F238E27FC236}">
                      <a16:creationId xmlns:a16="http://schemas.microsoft.com/office/drawing/2014/main" id="{5EF42A71-8C31-4119-470C-5A9359E47AF7}"/>
                    </a:ext>
                  </a:extLst>
                </p:cNvPr>
                <p:cNvPicPr/>
                <p:nvPr/>
              </p:nvPicPr>
              <p:blipFill>
                <a:blip r:embed="rId365"/>
                <a:stretch>
                  <a:fillRect/>
                </a:stretch>
              </p:blipFill>
              <p:spPr>
                <a:xfrm>
                  <a:off x="4710567" y="2053865"/>
                  <a:ext cx="1389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59" name="Freihand 58">
                  <a:extLst>
                    <a:ext uri="{FF2B5EF4-FFF2-40B4-BE49-F238E27FC236}">
                      <a16:creationId xmlns:a16="http://schemas.microsoft.com/office/drawing/2014/main" id="{22DB654B-7D44-4602-B45E-1171751F03E6}"/>
                    </a:ext>
                  </a:extLst>
                </p14:cNvPr>
                <p14:cNvContentPartPr/>
                <p14:nvPr/>
              </p14:nvContentPartPr>
              <p14:xfrm>
                <a:off x="4913967" y="1926425"/>
                <a:ext cx="13320" cy="168120"/>
              </p14:xfrm>
            </p:contentPart>
          </mc:Choice>
          <mc:Fallback>
            <p:pic>
              <p:nvPicPr>
                <p:cNvPr id="59" name="Freihand 58">
                  <a:extLst>
                    <a:ext uri="{FF2B5EF4-FFF2-40B4-BE49-F238E27FC236}">
                      <a16:creationId xmlns:a16="http://schemas.microsoft.com/office/drawing/2014/main" id="{22DB654B-7D44-4602-B45E-1171751F03E6}"/>
                    </a:ext>
                  </a:extLst>
                </p:cNvPr>
                <p:cNvPicPr/>
                <p:nvPr/>
              </p:nvPicPr>
              <p:blipFill>
                <a:blip r:embed="rId367"/>
                <a:stretch>
                  <a:fillRect/>
                </a:stretch>
              </p:blipFill>
              <p:spPr>
                <a:xfrm>
                  <a:off x="4909647" y="1922105"/>
                  <a:ext cx="219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457" name="Freihand 456">
                  <a:extLst>
                    <a:ext uri="{FF2B5EF4-FFF2-40B4-BE49-F238E27FC236}">
                      <a16:creationId xmlns:a16="http://schemas.microsoft.com/office/drawing/2014/main" id="{72CCD575-2369-B667-CF6F-D3FA7C988B99}"/>
                    </a:ext>
                  </a:extLst>
                </p14:cNvPr>
                <p14:cNvContentPartPr/>
                <p14:nvPr/>
              </p14:nvContentPartPr>
              <p14:xfrm>
                <a:off x="4841967" y="361505"/>
                <a:ext cx="157680" cy="192600"/>
              </p14:xfrm>
            </p:contentPart>
          </mc:Choice>
          <mc:Fallback>
            <p:pic>
              <p:nvPicPr>
                <p:cNvPr id="457" name="Freihand 456">
                  <a:extLst>
                    <a:ext uri="{FF2B5EF4-FFF2-40B4-BE49-F238E27FC236}">
                      <a16:creationId xmlns:a16="http://schemas.microsoft.com/office/drawing/2014/main" id="{72CCD575-2369-B667-CF6F-D3FA7C988B99}"/>
                    </a:ext>
                  </a:extLst>
                </p:cNvPr>
                <p:cNvPicPr/>
                <p:nvPr/>
              </p:nvPicPr>
              <p:blipFill>
                <a:blip r:embed="rId369"/>
                <a:stretch>
                  <a:fillRect/>
                </a:stretch>
              </p:blipFill>
              <p:spPr>
                <a:xfrm>
                  <a:off x="4837647" y="357185"/>
                  <a:ext cx="16632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34" name="Freihand 33">
                  <a:extLst>
                    <a:ext uri="{FF2B5EF4-FFF2-40B4-BE49-F238E27FC236}">
                      <a16:creationId xmlns:a16="http://schemas.microsoft.com/office/drawing/2014/main" id="{5B02F0B3-F020-85F0-3084-9741DCCD0762}"/>
                    </a:ext>
                  </a:extLst>
                </p14:cNvPr>
                <p14:cNvContentPartPr/>
                <p14:nvPr/>
              </p14:nvContentPartPr>
              <p14:xfrm>
                <a:off x="8430087" y="142625"/>
                <a:ext cx="433440" cy="171360"/>
              </p14:xfrm>
            </p:contentPart>
          </mc:Choice>
          <mc:Fallback>
            <p:pic>
              <p:nvPicPr>
                <p:cNvPr id="34" name="Freihand 33">
                  <a:extLst>
                    <a:ext uri="{FF2B5EF4-FFF2-40B4-BE49-F238E27FC236}">
                      <a16:creationId xmlns:a16="http://schemas.microsoft.com/office/drawing/2014/main" id="{5B02F0B3-F020-85F0-3084-9741DCCD0762}"/>
                    </a:ext>
                  </a:extLst>
                </p:cNvPr>
                <p:cNvPicPr/>
                <p:nvPr/>
              </p:nvPicPr>
              <p:blipFill>
                <a:blip r:embed="rId371"/>
                <a:stretch>
                  <a:fillRect/>
                </a:stretch>
              </p:blipFill>
              <p:spPr>
                <a:xfrm>
                  <a:off x="8425767" y="138305"/>
                  <a:ext cx="4420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35" name="Freihand 34">
                  <a:extLst>
                    <a:ext uri="{FF2B5EF4-FFF2-40B4-BE49-F238E27FC236}">
                      <a16:creationId xmlns:a16="http://schemas.microsoft.com/office/drawing/2014/main" id="{9606F765-C5BD-605F-7573-76BCFDE19A17}"/>
                    </a:ext>
                  </a:extLst>
                </p14:cNvPr>
                <p14:cNvContentPartPr/>
                <p14:nvPr/>
              </p14:nvContentPartPr>
              <p14:xfrm>
                <a:off x="8913207" y="95465"/>
                <a:ext cx="107280" cy="205560"/>
              </p14:xfrm>
            </p:contentPart>
          </mc:Choice>
          <mc:Fallback>
            <p:pic>
              <p:nvPicPr>
                <p:cNvPr id="35" name="Freihand 34">
                  <a:extLst>
                    <a:ext uri="{FF2B5EF4-FFF2-40B4-BE49-F238E27FC236}">
                      <a16:creationId xmlns:a16="http://schemas.microsoft.com/office/drawing/2014/main" id="{9606F765-C5BD-605F-7573-76BCFDE19A17}"/>
                    </a:ext>
                  </a:extLst>
                </p:cNvPr>
                <p:cNvPicPr/>
                <p:nvPr/>
              </p:nvPicPr>
              <p:blipFill>
                <a:blip r:embed="rId373"/>
                <a:stretch>
                  <a:fillRect/>
                </a:stretch>
              </p:blipFill>
              <p:spPr>
                <a:xfrm>
                  <a:off x="8908887" y="91145"/>
                  <a:ext cx="11592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36" name="Freihand 35">
                  <a:extLst>
                    <a:ext uri="{FF2B5EF4-FFF2-40B4-BE49-F238E27FC236}">
                      <a16:creationId xmlns:a16="http://schemas.microsoft.com/office/drawing/2014/main" id="{D7E1C087-A27D-7068-4027-F6587019E73D}"/>
                    </a:ext>
                  </a:extLst>
                </p14:cNvPr>
                <p14:cNvContentPartPr/>
                <p14:nvPr/>
              </p14:nvContentPartPr>
              <p14:xfrm>
                <a:off x="9117687" y="205265"/>
                <a:ext cx="21960" cy="89280"/>
              </p14:xfrm>
            </p:contentPart>
          </mc:Choice>
          <mc:Fallback>
            <p:pic>
              <p:nvPicPr>
                <p:cNvPr id="36" name="Freihand 35">
                  <a:extLst>
                    <a:ext uri="{FF2B5EF4-FFF2-40B4-BE49-F238E27FC236}">
                      <a16:creationId xmlns:a16="http://schemas.microsoft.com/office/drawing/2014/main" id="{D7E1C087-A27D-7068-4027-F6587019E73D}"/>
                    </a:ext>
                  </a:extLst>
                </p:cNvPr>
                <p:cNvPicPr/>
                <p:nvPr/>
              </p:nvPicPr>
              <p:blipFill>
                <a:blip r:embed="rId375"/>
                <a:stretch>
                  <a:fillRect/>
                </a:stretch>
              </p:blipFill>
              <p:spPr>
                <a:xfrm>
                  <a:off x="9113367" y="200945"/>
                  <a:ext cx="306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37" name="Freihand 36">
                  <a:extLst>
                    <a:ext uri="{FF2B5EF4-FFF2-40B4-BE49-F238E27FC236}">
                      <a16:creationId xmlns:a16="http://schemas.microsoft.com/office/drawing/2014/main" id="{E6E51CFB-56EF-D9F2-7167-FC2C1C295383}"/>
                    </a:ext>
                  </a:extLst>
                </p14:cNvPr>
                <p14:cNvContentPartPr/>
                <p14:nvPr/>
              </p14:nvContentPartPr>
              <p14:xfrm>
                <a:off x="9184287" y="100505"/>
                <a:ext cx="70560" cy="194040"/>
              </p14:xfrm>
            </p:contentPart>
          </mc:Choice>
          <mc:Fallback>
            <p:pic>
              <p:nvPicPr>
                <p:cNvPr id="37" name="Freihand 36">
                  <a:extLst>
                    <a:ext uri="{FF2B5EF4-FFF2-40B4-BE49-F238E27FC236}">
                      <a16:creationId xmlns:a16="http://schemas.microsoft.com/office/drawing/2014/main" id="{E6E51CFB-56EF-D9F2-7167-FC2C1C295383}"/>
                    </a:ext>
                  </a:extLst>
                </p:cNvPr>
                <p:cNvPicPr/>
                <p:nvPr/>
              </p:nvPicPr>
              <p:blipFill>
                <a:blip r:embed="rId377"/>
                <a:stretch>
                  <a:fillRect/>
                </a:stretch>
              </p:blipFill>
              <p:spPr>
                <a:xfrm>
                  <a:off x="9179967" y="96185"/>
                  <a:ext cx="792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38" name="Freihand 37">
                  <a:extLst>
                    <a:ext uri="{FF2B5EF4-FFF2-40B4-BE49-F238E27FC236}">
                      <a16:creationId xmlns:a16="http://schemas.microsoft.com/office/drawing/2014/main" id="{52C2E4D9-1343-359E-5F5A-F101DA7FE426}"/>
                    </a:ext>
                  </a:extLst>
                </p14:cNvPr>
                <p14:cNvContentPartPr/>
                <p14:nvPr/>
              </p14:nvContentPartPr>
              <p14:xfrm>
                <a:off x="9261687" y="137225"/>
                <a:ext cx="96480" cy="158760"/>
              </p14:xfrm>
            </p:contentPart>
          </mc:Choice>
          <mc:Fallback>
            <p:pic>
              <p:nvPicPr>
                <p:cNvPr id="38" name="Freihand 37">
                  <a:extLst>
                    <a:ext uri="{FF2B5EF4-FFF2-40B4-BE49-F238E27FC236}">
                      <a16:creationId xmlns:a16="http://schemas.microsoft.com/office/drawing/2014/main" id="{52C2E4D9-1343-359E-5F5A-F101DA7FE426}"/>
                    </a:ext>
                  </a:extLst>
                </p:cNvPr>
                <p:cNvPicPr/>
                <p:nvPr/>
              </p:nvPicPr>
              <p:blipFill>
                <a:blip r:embed="rId379"/>
                <a:stretch>
                  <a:fillRect/>
                </a:stretch>
              </p:blipFill>
              <p:spPr>
                <a:xfrm>
                  <a:off x="9257367" y="132905"/>
                  <a:ext cx="1051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39" name="Freihand 38">
                  <a:extLst>
                    <a:ext uri="{FF2B5EF4-FFF2-40B4-BE49-F238E27FC236}">
                      <a16:creationId xmlns:a16="http://schemas.microsoft.com/office/drawing/2014/main" id="{A6366806-C150-819F-07F7-2BF8F9A81DE9}"/>
                    </a:ext>
                  </a:extLst>
                </p14:cNvPr>
                <p14:cNvContentPartPr/>
                <p14:nvPr/>
              </p14:nvContentPartPr>
              <p14:xfrm>
                <a:off x="9397767" y="121025"/>
                <a:ext cx="75960" cy="173160"/>
              </p14:xfrm>
            </p:contentPart>
          </mc:Choice>
          <mc:Fallback>
            <p:pic>
              <p:nvPicPr>
                <p:cNvPr id="39" name="Freihand 38">
                  <a:extLst>
                    <a:ext uri="{FF2B5EF4-FFF2-40B4-BE49-F238E27FC236}">
                      <a16:creationId xmlns:a16="http://schemas.microsoft.com/office/drawing/2014/main" id="{A6366806-C150-819F-07F7-2BF8F9A81DE9}"/>
                    </a:ext>
                  </a:extLst>
                </p:cNvPr>
                <p:cNvPicPr/>
                <p:nvPr/>
              </p:nvPicPr>
              <p:blipFill>
                <a:blip r:embed="rId381"/>
                <a:stretch>
                  <a:fillRect/>
                </a:stretch>
              </p:blipFill>
              <p:spPr>
                <a:xfrm>
                  <a:off x="9393447" y="116705"/>
                  <a:ext cx="846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40" name="Freihand 39">
                  <a:extLst>
                    <a:ext uri="{FF2B5EF4-FFF2-40B4-BE49-F238E27FC236}">
                      <a16:creationId xmlns:a16="http://schemas.microsoft.com/office/drawing/2014/main" id="{4DF541EC-D5AA-520E-D075-7B8C383120F6}"/>
                    </a:ext>
                  </a:extLst>
                </p14:cNvPr>
                <p14:cNvContentPartPr/>
                <p14:nvPr/>
              </p14:nvContentPartPr>
              <p14:xfrm>
                <a:off x="9655887" y="169265"/>
                <a:ext cx="205560" cy="155160"/>
              </p14:xfrm>
            </p:contentPart>
          </mc:Choice>
          <mc:Fallback>
            <p:pic>
              <p:nvPicPr>
                <p:cNvPr id="40" name="Freihand 39">
                  <a:extLst>
                    <a:ext uri="{FF2B5EF4-FFF2-40B4-BE49-F238E27FC236}">
                      <a16:creationId xmlns:a16="http://schemas.microsoft.com/office/drawing/2014/main" id="{4DF541EC-D5AA-520E-D075-7B8C383120F6}"/>
                    </a:ext>
                  </a:extLst>
                </p:cNvPr>
                <p:cNvPicPr/>
                <p:nvPr/>
              </p:nvPicPr>
              <p:blipFill>
                <a:blip r:embed="rId383"/>
                <a:stretch>
                  <a:fillRect/>
                </a:stretch>
              </p:blipFill>
              <p:spPr>
                <a:xfrm>
                  <a:off x="9651567" y="164945"/>
                  <a:ext cx="2142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41" name="Freihand 40">
                  <a:extLst>
                    <a:ext uri="{FF2B5EF4-FFF2-40B4-BE49-F238E27FC236}">
                      <a16:creationId xmlns:a16="http://schemas.microsoft.com/office/drawing/2014/main" id="{0873A40D-F8C8-E1C2-86E2-01BA38E14D82}"/>
                    </a:ext>
                  </a:extLst>
                </p14:cNvPr>
                <p14:cNvContentPartPr/>
                <p14:nvPr/>
              </p14:nvContentPartPr>
              <p14:xfrm>
                <a:off x="9849207" y="131465"/>
                <a:ext cx="28800" cy="25200"/>
              </p14:xfrm>
            </p:contentPart>
          </mc:Choice>
          <mc:Fallback>
            <p:pic>
              <p:nvPicPr>
                <p:cNvPr id="41" name="Freihand 40">
                  <a:extLst>
                    <a:ext uri="{FF2B5EF4-FFF2-40B4-BE49-F238E27FC236}">
                      <a16:creationId xmlns:a16="http://schemas.microsoft.com/office/drawing/2014/main" id="{0873A40D-F8C8-E1C2-86E2-01BA38E14D82}"/>
                    </a:ext>
                  </a:extLst>
                </p:cNvPr>
                <p:cNvPicPr/>
                <p:nvPr/>
              </p:nvPicPr>
              <p:blipFill>
                <a:blip r:embed="rId385"/>
                <a:stretch>
                  <a:fillRect/>
                </a:stretch>
              </p:blipFill>
              <p:spPr>
                <a:xfrm>
                  <a:off x="9844887" y="127145"/>
                  <a:ext cx="374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42" name="Freihand 41">
                  <a:extLst>
                    <a:ext uri="{FF2B5EF4-FFF2-40B4-BE49-F238E27FC236}">
                      <a16:creationId xmlns:a16="http://schemas.microsoft.com/office/drawing/2014/main" id="{91141E1D-3251-BA01-4130-3BC4FAA431F5}"/>
                    </a:ext>
                  </a:extLst>
                </p14:cNvPr>
                <p14:cNvContentPartPr/>
                <p14:nvPr/>
              </p14:nvContentPartPr>
              <p14:xfrm>
                <a:off x="9923367" y="58025"/>
                <a:ext cx="151920" cy="232200"/>
              </p14:xfrm>
            </p:contentPart>
          </mc:Choice>
          <mc:Fallback>
            <p:pic>
              <p:nvPicPr>
                <p:cNvPr id="42" name="Freihand 41">
                  <a:extLst>
                    <a:ext uri="{FF2B5EF4-FFF2-40B4-BE49-F238E27FC236}">
                      <a16:creationId xmlns:a16="http://schemas.microsoft.com/office/drawing/2014/main" id="{91141E1D-3251-BA01-4130-3BC4FAA431F5}"/>
                    </a:ext>
                  </a:extLst>
                </p:cNvPr>
                <p:cNvPicPr/>
                <p:nvPr/>
              </p:nvPicPr>
              <p:blipFill>
                <a:blip r:embed="rId387"/>
                <a:stretch>
                  <a:fillRect/>
                </a:stretch>
              </p:blipFill>
              <p:spPr>
                <a:xfrm>
                  <a:off x="9919047" y="53705"/>
                  <a:ext cx="16056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43" name="Freihand 42">
                  <a:extLst>
                    <a:ext uri="{FF2B5EF4-FFF2-40B4-BE49-F238E27FC236}">
                      <a16:creationId xmlns:a16="http://schemas.microsoft.com/office/drawing/2014/main" id="{2B8D579D-4884-0260-83B0-310481EB5E4E}"/>
                    </a:ext>
                  </a:extLst>
                </p14:cNvPr>
                <p14:cNvContentPartPr/>
                <p14:nvPr/>
              </p14:nvContentPartPr>
              <p14:xfrm>
                <a:off x="10256727" y="183665"/>
                <a:ext cx="93240" cy="76320"/>
              </p14:xfrm>
            </p:contentPart>
          </mc:Choice>
          <mc:Fallback>
            <p:pic>
              <p:nvPicPr>
                <p:cNvPr id="43" name="Freihand 42">
                  <a:extLst>
                    <a:ext uri="{FF2B5EF4-FFF2-40B4-BE49-F238E27FC236}">
                      <a16:creationId xmlns:a16="http://schemas.microsoft.com/office/drawing/2014/main" id="{2B8D579D-4884-0260-83B0-310481EB5E4E}"/>
                    </a:ext>
                  </a:extLst>
                </p:cNvPr>
                <p:cNvPicPr/>
                <p:nvPr/>
              </p:nvPicPr>
              <p:blipFill>
                <a:blip r:embed="rId389"/>
                <a:stretch>
                  <a:fillRect/>
                </a:stretch>
              </p:blipFill>
              <p:spPr>
                <a:xfrm>
                  <a:off x="10252407" y="179345"/>
                  <a:ext cx="1018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44" name="Freihand 43">
                  <a:extLst>
                    <a:ext uri="{FF2B5EF4-FFF2-40B4-BE49-F238E27FC236}">
                      <a16:creationId xmlns:a16="http://schemas.microsoft.com/office/drawing/2014/main" id="{C4952694-5BE6-F79D-0C9D-3D59B0BB32DF}"/>
                    </a:ext>
                  </a:extLst>
                </p14:cNvPr>
                <p14:cNvContentPartPr/>
                <p14:nvPr/>
              </p14:nvContentPartPr>
              <p14:xfrm>
                <a:off x="10383087" y="193745"/>
                <a:ext cx="95400" cy="64800"/>
              </p14:xfrm>
            </p:contentPart>
          </mc:Choice>
          <mc:Fallback>
            <p:pic>
              <p:nvPicPr>
                <p:cNvPr id="44" name="Freihand 43">
                  <a:extLst>
                    <a:ext uri="{FF2B5EF4-FFF2-40B4-BE49-F238E27FC236}">
                      <a16:creationId xmlns:a16="http://schemas.microsoft.com/office/drawing/2014/main" id="{C4952694-5BE6-F79D-0C9D-3D59B0BB32DF}"/>
                    </a:ext>
                  </a:extLst>
                </p:cNvPr>
                <p:cNvPicPr/>
                <p:nvPr/>
              </p:nvPicPr>
              <p:blipFill>
                <a:blip r:embed="rId391"/>
                <a:stretch>
                  <a:fillRect/>
                </a:stretch>
              </p:blipFill>
              <p:spPr>
                <a:xfrm>
                  <a:off x="10378767" y="189425"/>
                  <a:ext cx="1040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45" name="Freihand 44">
                  <a:extLst>
                    <a:ext uri="{FF2B5EF4-FFF2-40B4-BE49-F238E27FC236}">
                      <a16:creationId xmlns:a16="http://schemas.microsoft.com/office/drawing/2014/main" id="{A9E559C5-24F0-C721-73F7-8D1759507664}"/>
                    </a:ext>
                  </a:extLst>
                </p14:cNvPr>
                <p14:cNvContentPartPr/>
                <p14:nvPr/>
              </p14:nvContentPartPr>
              <p14:xfrm>
                <a:off x="10526007" y="108785"/>
                <a:ext cx="105480" cy="145800"/>
              </p14:xfrm>
            </p:contentPart>
          </mc:Choice>
          <mc:Fallback>
            <p:pic>
              <p:nvPicPr>
                <p:cNvPr id="45" name="Freihand 44">
                  <a:extLst>
                    <a:ext uri="{FF2B5EF4-FFF2-40B4-BE49-F238E27FC236}">
                      <a16:creationId xmlns:a16="http://schemas.microsoft.com/office/drawing/2014/main" id="{A9E559C5-24F0-C721-73F7-8D1759507664}"/>
                    </a:ext>
                  </a:extLst>
                </p:cNvPr>
                <p:cNvPicPr/>
                <p:nvPr/>
              </p:nvPicPr>
              <p:blipFill>
                <a:blip r:embed="rId393"/>
                <a:stretch>
                  <a:fillRect/>
                </a:stretch>
              </p:blipFill>
              <p:spPr>
                <a:xfrm>
                  <a:off x="10521687" y="104465"/>
                  <a:ext cx="1141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46" name="Freihand 45">
                  <a:extLst>
                    <a:ext uri="{FF2B5EF4-FFF2-40B4-BE49-F238E27FC236}">
                      <a16:creationId xmlns:a16="http://schemas.microsoft.com/office/drawing/2014/main" id="{7776DB99-DA25-C4CA-6706-85DFD6B6DC20}"/>
                    </a:ext>
                  </a:extLst>
                </p14:cNvPr>
                <p14:cNvContentPartPr/>
                <p14:nvPr/>
              </p14:nvContentPartPr>
              <p14:xfrm>
                <a:off x="10844967" y="151985"/>
                <a:ext cx="160920" cy="108360"/>
              </p14:xfrm>
            </p:contentPart>
          </mc:Choice>
          <mc:Fallback>
            <p:pic>
              <p:nvPicPr>
                <p:cNvPr id="46" name="Freihand 45">
                  <a:extLst>
                    <a:ext uri="{FF2B5EF4-FFF2-40B4-BE49-F238E27FC236}">
                      <a16:creationId xmlns:a16="http://schemas.microsoft.com/office/drawing/2014/main" id="{7776DB99-DA25-C4CA-6706-85DFD6B6DC20}"/>
                    </a:ext>
                  </a:extLst>
                </p:cNvPr>
                <p:cNvPicPr/>
                <p:nvPr/>
              </p:nvPicPr>
              <p:blipFill>
                <a:blip r:embed="rId395"/>
                <a:stretch>
                  <a:fillRect/>
                </a:stretch>
              </p:blipFill>
              <p:spPr>
                <a:xfrm>
                  <a:off x="10840647" y="147665"/>
                  <a:ext cx="1695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47" name="Freihand 46">
                  <a:extLst>
                    <a:ext uri="{FF2B5EF4-FFF2-40B4-BE49-F238E27FC236}">
                      <a16:creationId xmlns:a16="http://schemas.microsoft.com/office/drawing/2014/main" id="{77DC6D12-6E20-6A76-D2D6-ABE114BCA132}"/>
                    </a:ext>
                  </a:extLst>
                </p14:cNvPr>
                <p14:cNvContentPartPr/>
                <p14:nvPr/>
              </p14:nvContentPartPr>
              <p14:xfrm>
                <a:off x="11043687" y="152345"/>
                <a:ext cx="106200" cy="89640"/>
              </p14:xfrm>
            </p:contentPart>
          </mc:Choice>
          <mc:Fallback>
            <p:pic>
              <p:nvPicPr>
                <p:cNvPr id="47" name="Freihand 46">
                  <a:extLst>
                    <a:ext uri="{FF2B5EF4-FFF2-40B4-BE49-F238E27FC236}">
                      <a16:creationId xmlns:a16="http://schemas.microsoft.com/office/drawing/2014/main" id="{77DC6D12-6E20-6A76-D2D6-ABE114BCA132}"/>
                    </a:ext>
                  </a:extLst>
                </p:cNvPr>
                <p:cNvPicPr/>
                <p:nvPr/>
              </p:nvPicPr>
              <p:blipFill>
                <a:blip r:embed="rId397"/>
                <a:stretch>
                  <a:fillRect/>
                </a:stretch>
              </p:blipFill>
              <p:spPr>
                <a:xfrm>
                  <a:off x="11039367" y="148025"/>
                  <a:ext cx="1148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48" name="Freihand 47">
                  <a:extLst>
                    <a:ext uri="{FF2B5EF4-FFF2-40B4-BE49-F238E27FC236}">
                      <a16:creationId xmlns:a16="http://schemas.microsoft.com/office/drawing/2014/main" id="{BEED3504-78C9-D65C-12F3-38877D9C4E62}"/>
                    </a:ext>
                  </a:extLst>
                </p14:cNvPr>
                <p14:cNvContentPartPr/>
                <p14:nvPr/>
              </p14:nvContentPartPr>
              <p14:xfrm>
                <a:off x="11141247" y="66665"/>
                <a:ext cx="249480" cy="180360"/>
              </p14:xfrm>
            </p:contentPart>
          </mc:Choice>
          <mc:Fallback>
            <p:pic>
              <p:nvPicPr>
                <p:cNvPr id="48" name="Freihand 47">
                  <a:extLst>
                    <a:ext uri="{FF2B5EF4-FFF2-40B4-BE49-F238E27FC236}">
                      <a16:creationId xmlns:a16="http://schemas.microsoft.com/office/drawing/2014/main" id="{BEED3504-78C9-D65C-12F3-38877D9C4E62}"/>
                    </a:ext>
                  </a:extLst>
                </p:cNvPr>
                <p:cNvPicPr/>
                <p:nvPr/>
              </p:nvPicPr>
              <p:blipFill>
                <a:blip r:embed="rId399"/>
                <a:stretch>
                  <a:fillRect/>
                </a:stretch>
              </p:blipFill>
              <p:spPr>
                <a:xfrm>
                  <a:off x="11136927" y="62345"/>
                  <a:ext cx="2581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50" name="Freihand 49">
                  <a:extLst>
                    <a:ext uri="{FF2B5EF4-FFF2-40B4-BE49-F238E27FC236}">
                      <a16:creationId xmlns:a16="http://schemas.microsoft.com/office/drawing/2014/main" id="{51B20926-0325-E293-E4A4-1B270F3E7FC3}"/>
                    </a:ext>
                  </a:extLst>
                </p14:cNvPr>
                <p14:cNvContentPartPr/>
                <p14:nvPr/>
              </p14:nvContentPartPr>
              <p14:xfrm>
                <a:off x="11370927" y="114905"/>
                <a:ext cx="123480" cy="110880"/>
              </p14:xfrm>
            </p:contentPart>
          </mc:Choice>
          <mc:Fallback>
            <p:pic>
              <p:nvPicPr>
                <p:cNvPr id="50" name="Freihand 49">
                  <a:extLst>
                    <a:ext uri="{FF2B5EF4-FFF2-40B4-BE49-F238E27FC236}">
                      <a16:creationId xmlns:a16="http://schemas.microsoft.com/office/drawing/2014/main" id="{51B20926-0325-E293-E4A4-1B270F3E7FC3}"/>
                    </a:ext>
                  </a:extLst>
                </p:cNvPr>
                <p:cNvPicPr/>
                <p:nvPr/>
              </p:nvPicPr>
              <p:blipFill>
                <a:blip r:embed="rId401"/>
                <a:stretch>
                  <a:fillRect/>
                </a:stretch>
              </p:blipFill>
              <p:spPr>
                <a:xfrm>
                  <a:off x="11366607" y="110585"/>
                  <a:ext cx="1321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61" name="Freihand 60">
                  <a:extLst>
                    <a:ext uri="{FF2B5EF4-FFF2-40B4-BE49-F238E27FC236}">
                      <a16:creationId xmlns:a16="http://schemas.microsoft.com/office/drawing/2014/main" id="{D4E6CAEA-635F-F96E-BD06-67B843B63EFC}"/>
                    </a:ext>
                  </a:extLst>
                </p14:cNvPr>
                <p14:cNvContentPartPr/>
                <p14:nvPr/>
              </p14:nvContentPartPr>
              <p14:xfrm>
                <a:off x="11631567" y="118865"/>
                <a:ext cx="18000" cy="151560"/>
              </p14:xfrm>
            </p:contentPart>
          </mc:Choice>
          <mc:Fallback>
            <p:pic>
              <p:nvPicPr>
                <p:cNvPr id="61" name="Freihand 60">
                  <a:extLst>
                    <a:ext uri="{FF2B5EF4-FFF2-40B4-BE49-F238E27FC236}">
                      <a16:creationId xmlns:a16="http://schemas.microsoft.com/office/drawing/2014/main" id="{D4E6CAEA-635F-F96E-BD06-67B843B63EFC}"/>
                    </a:ext>
                  </a:extLst>
                </p:cNvPr>
                <p:cNvPicPr/>
                <p:nvPr/>
              </p:nvPicPr>
              <p:blipFill>
                <a:blip r:embed="rId403"/>
                <a:stretch>
                  <a:fillRect/>
                </a:stretch>
              </p:blipFill>
              <p:spPr>
                <a:xfrm>
                  <a:off x="11627247" y="114545"/>
                  <a:ext cx="266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62" name="Freihand 61">
                  <a:extLst>
                    <a:ext uri="{FF2B5EF4-FFF2-40B4-BE49-F238E27FC236}">
                      <a16:creationId xmlns:a16="http://schemas.microsoft.com/office/drawing/2014/main" id="{55676415-D738-D800-69AE-C0A4EB6893BB}"/>
                    </a:ext>
                  </a:extLst>
                </p14:cNvPr>
                <p14:cNvContentPartPr/>
                <p14:nvPr/>
              </p14:nvContentPartPr>
              <p14:xfrm>
                <a:off x="11710407" y="106985"/>
                <a:ext cx="113400" cy="169560"/>
              </p14:xfrm>
            </p:contentPart>
          </mc:Choice>
          <mc:Fallback>
            <p:pic>
              <p:nvPicPr>
                <p:cNvPr id="62" name="Freihand 61">
                  <a:extLst>
                    <a:ext uri="{FF2B5EF4-FFF2-40B4-BE49-F238E27FC236}">
                      <a16:creationId xmlns:a16="http://schemas.microsoft.com/office/drawing/2014/main" id="{55676415-D738-D800-69AE-C0A4EB6893BB}"/>
                    </a:ext>
                  </a:extLst>
                </p:cNvPr>
                <p:cNvPicPr/>
                <p:nvPr/>
              </p:nvPicPr>
              <p:blipFill>
                <a:blip r:embed="rId405"/>
                <a:stretch>
                  <a:fillRect/>
                </a:stretch>
              </p:blipFill>
              <p:spPr>
                <a:xfrm>
                  <a:off x="11706087" y="102665"/>
                  <a:ext cx="1220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63" name="Freihand 62">
                  <a:extLst>
                    <a:ext uri="{FF2B5EF4-FFF2-40B4-BE49-F238E27FC236}">
                      <a16:creationId xmlns:a16="http://schemas.microsoft.com/office/drawing/2014/main" id="{709A4254-ECFD-951C-C8FA-52E1FE4C53C2}"/>
                    </a:ext>
                  </a:extLst>
                </p14:cNvPr>
                <p14:cNvContentPartPr/>
                <p14:nvPr/>
              </p14:nvContentPartPr>
              <p14:xfrm>
                <a:off x="11874927" y="73505"/>
                <a:ext cx="13320" cy="93600"/>
              </p14:xfrm>
            </p:contentPart>
          </mc:Choice>
          <mc:Fallback>
            <p:pic>
              <p:nvPicPr>
                <p:cNvPr id="63" name="Freihand 62">
                  <a:extLst>
                    <a:ext uri="{FF2B5EF4-FFF2-40B4-BE49-F238E27FC236}">
                      <a16:creationId xmlns:a16="http://schemas.microsoft.com/office/drawing/2014/main" id="{709A4254-ECFD-951C-C8FA-52E1FE4C53C2}"/>
                    </a:ext>
                  </a:extLst>
                </p:cNvPr>
                <p:cNvPicPr/>
                <p:nvPr/>
              </p:nvPicPr>
              <p:blipFill>
                <a:blip r:embed="rId407"/>
                <a:stretch>
                  <a:fillRect/>
                </a:stretch>
              </p:blipFill>
              <p:spPr>
                <a:xfrm>
                  <a:off x="11870607" y="69185"/>
                  <a:ext cx="219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101" name="Freihand 100">
                  <a:extLst>
                    <a:ext uri="{FF2B5EF4-FFF2-40B4-BE49-F238E27FC236}">
                      <a16:creationId xmlns:a16="http://schemas.microsoft.com/office/drawing/2014/main" id="{08C3A9F3-25B0-9531-8151-EFE6EB9EC163}"/>
                    </a:ext>
                  </a:extLst>
                </p14:cNvPr>
                <p14:cNvContentPartPr/>
                <p14:nvPr/>
              </p14:nvContentPartPr>
              <p14:xfrm>
                <a:off x="6460167" y="634385"/>
                <a:ext cx="139680" cy="10800"/>
              </p14:xfrm>
            </p:contentPart>
          </mc:Choice>
          <mc:Fallback>
            <p:pic>
              <p:nvPicPr>
                <p:cNvPr id="101" name="Freihand 100">
                  <a:extLst>
                    <a:ext uri="{FF2B5EF4-FFF2-40B4-BE49-F238E27FC236}">
                      <a16:creationId xmlns:a16="http://schemas.microsoft.com/office/drawing/2014/main" id="{08C3A9F3-25B0-9531-8151-EFE6EB9EC163}"/>
                    </a:ext>
                  </a:extLst>
                </p:cNvPr>
                <p:cNvPicPr/>
                <p:nvPr/>
              </p:nvPicPr>
              <p:blipFill>
                <a:blip r:embed="rId409"/>
                <a:stretch>
                  <a:fillRect/>
                </a:stretch>
              </p:blipFill>
              <p:spPr>
                <a:xfrm>
                  <a:off x="6455847" y="630065"/>
                  <a:ext cx="1483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02" name="Freihand 101">
                  <a:extLst>
                    <a:ext uri="{FF2B5EF4-FFF2-40B4-BE49-F238E27FC236}">
                      <a16:creationId xmlns:a16="http://schemas.microsoft.com/office/drawing/2014/main" id="{2B7AF1A5-9DC6-5C79-1CC5-6C6B1AE7D2BB}"/>
                    </a:ext>
                  </a:extLst>
                </p14:cNvPr>
                <p14:cNvContentPartPr/>
                <p14:nvPr/>
              </p14:nvContentPartPr>
              <p14:xfrm>
                <a:off x="6449367" y="564905"/>
                <a:ext cx="271080" cy="205560"/>
              </p14:xfrm>
            </p:contentPart>
          </mc:Choice>
          <mc:Fallback>
            <p:pic>
              <p:nvPicPr>
                <p:cNvPr id="102" name="Freihand 101">
                  <a:extLst>
                    <a:ext uri="{FF2B5EF4-FFF2-40B4-BE49-F238E27FC236}">
                      <a16:creationId xmlns:a16="http://schemas.microsoft.com/office/drawing/2014/main" id="{2B7AF1A5-9DC6-5C79-1CC5-6C6B1AE7D2BB}"/>
                    </a:ext>
                  </a:extLst>
                </p:cNvPr>
                <p:cNvPicPr/>
                <p:nvPr/>
              </p:nvPicPr>
              <p:blipFill>
                <a:blip r:embed="rId411"/>
                <a:stretch>
                  <a:fillRect/>
                </a:stretch>
              </p:blipFill>
              <p:spPr>
                <a:xfrm>
                  <a:off x="6445047" y="560585"/>
                  <a:ext cx="27972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03" name="Freihand 102">
                  <a:extLst>
                    <a:ext uri="{FF2B5EF4-FFF2-40B4-BE49-F238E27FC236}">
                      <a16:creationId xmlns:a16="http://schemas.microsoft.com/office/drawing/2014/main" id="{5BFD4869-3150-BF15-0371-1B3781C423A6}"/>
                    </a:ext>
                  </a:extLst>
                </p14:cNvPr>
                <p14:cNvContentPartPr/>
                <p14:nvPr/>
              </p14:nvContentPartPr>
              <p14:xfrm>
                <a:off x="6879567" y="601985"/>
                <a:ext cx="296280" cy="114120"/>
              </p14:xfrm>
            </p:contentPart>
          </mc:Choice>
          <mc:Fallback>
            <p:pic>
              <p:nvPicPr>
                <p:cNvPr id="103" name="Freihand 102">
                  <a:extLst>
                    <a:ext uri="{FF2B5EF4-FFF2-40B4-BE49-F238E27FC236}">
                      <a16:creationId xmlns:a16="http://schemas.microsoft.com/office/drawing/2014/main" id="{5BFD4869-3150-BF15-0371-1B3781C423A6}"/>
                    </a:ext>
                  </a:extLst>
                </p:cNvPr>
                <p:cNvPicPr/>
                <p:nvPr/>
              </p:nvPicPr>
              <p:blipFill>
                <a:blip r:embed="rId413"/>
                <a:stretch>
                  <a:fillRect/>
                </a:stretch>
              </p:blipFill>
              <p:spPr>
                <a:xfrm>
                  <a:off x="6875247" y="597665"/>
                  <a:ext cx="3049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104" name="Freihand 103">
                  <a:extLst>
                    <a:ext uri="{FF2B5EF4-FFF2-40B4-BE49-F238E27FC236}">
                      <a16:creationId xmlns:a16="http://schemas.microsoft.com/office/drawing/2014/main" id="{E61AB25E-028F-E61F-DAC7-BE3F34A3EF7E}"/>
                    </a:ext>
                  </a:extLst>
                </p14:cNvPr>
                <p14:cNvContentPartPr/>
                <p14:nvPr/>
              </p14:nvContentPartPr>
              <p14:xfrm>
                <a:off x="7166487" y="555545"/>
                <a:ext cx="296640" cy="128160"/>
              </p14:xfrm>
            </p:contentPart>
          </mc:Choice>
          <mc:Fallback>
            <p:pic>
              <p:nvPicPr>
                <p:cNvPr id="104" name="Freihand 103">
                  <a:extLst>
                    <a:ext uri="{FF2B5EF4-FFF2-40B4-BE49-F238E27FC236}">
                      <a16:creationId xmlns:a16="http://schemas.microsoft.com/office/drawing/2014/main" id="{E61AB25E-028F-E61F-DAC7-BE3F34A3EF7E}"/>
                    </a:ext>
                  </a:extLst>
                </p:cNvPr>
                <p:cNvPicPr/>
                <p:nvPr/>
              </p:nvPicPr>
              <p:blipFill>
                <a:blip r:embed="rId415"/>
                <a:stretch>
                  <a:fillRect/>
                </a:stretch>
              </p:blipFill>
              <p:spPr>
                <a:xfrm>
                  <a:off x="7162167" y="551225"/>
                  <a:ext cx="3052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105" name="Freihand 104">
                  <a:extLst>
                    <a:ext uri="{FF2B5EF4-FFF2-40B4-BE49-F238E27FC236}">
                      <a16:creationId xmlns:a16="http://schemas.microsoft.com/office/drawing/2014/main" id="{7B573AC6-7D59-D89A-AA2C-E9BD7CDDB213}"/>
                    </a:ext>
                  </a:extLst>
                </p14:cNvPr>
                <p14:cNvContentPartPr/>
                <p14:nvPr/>
              </p14:nvContentPartPr>
              <p14:xfrm>
                <a:off x="7567167" y="546905"/>
                <a:ext cx="91800" cy="137880"/>
              </p14:xfrm>
            </p:contentPart>
          </mc:Choice>
          <mc:Fallback>
            <p:pic>
              <p:nvPicPr>
                <p:cNvPr id="105" name="Freihand 104">
                  <a:extLst>
                    <a:ext uri="{FF2B5EF4-FFF2-40B4-BE49-F238E27FC236}">
                      <a16:creationId xmlns:a16="http://schemas.microsoft.com/office/drawing/2014/main" id="{7B573AC6-7D59-D89A-AA2C-E9BD7CDDB213}"/>
                    </a:ext>
                  </a:extLst>
                </p:cNvPr>
                <p:cNvPicPr/>
                <p:nvPr/>
              </p:nvPicPr>
              <p:blipFill>
                <a:blip r:embed="rId417"/>
                <a:stretch>
                  <a:fillRect/>
                </a:stretch>
              </p:blipFill>
              <p:spPr>
                <a:xfrm>
                  <a:off x="7562847" y="542585"/>
                  <a:ext cx="1004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106" name="Freihand 105">
                  <a:extLst>
                    <a:ext uri="{FF2B5EF4-FFF2-40B4-BE49-F238E27FC236}">
                      <a16:creationId xmlns:a16="http://schemas.microsoft.com/office/drawing/2014/main" id="{CF80B2A9-A2B8-B9DB-65A0-E2F11F855B69}"/>
                    </a:ext>
                  </a:extLst>
                </p14:cNvPr>
                <p14:cNvContentPartPr/>
                <p14:nvPr/>
              </p14:nvContentPartPr>
              <p14:xfrm>
                <a:off x="7757607" y="598385"/>
                <a:ext cx="77400" cy="14760"/>
              </p14:xfrm>
            </p:contentPart>
          </mc:Choice>
          <mc:Fallback>
            <p:pic>
              <p:nvPicPr>
                <p:cNvPr id="106" name="Freihand 105">
                  <a:extLst>
                    <a:ext uri="{FF2B5EF4-FFF2-40B4-BE49-F238E27FC236}">
                      <a16:creationId xmlns:a16="http://schemas.microsoft.com/office/drawing/2014/main" id="{CF80B2A9-A2B8-B9DB-65A0-E2F11F855B69}"/>
                    </a:ext>
                  </a:extLst>
                </p:cNvPr>
                <p:cNvPicPr/>
                <p:nvPr/>
              </p:nvPicPr>
              <p:blipFill>
                <a:blip r:embed="rId419"/>
                <a:stretch>
                  <a:fillRect/>
                </a:stretch>
              </p:blipFill>
              <p:spPr>
                <a:xfrm>
                  <a:off x="7753287" y="594065"/>
                  <a:ext cx="860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107" name="Freihand 106">
                  <a:extLst>
                    <a:ext uri="{FF2B5EF4-FFF2-40B4-BE49-F238E27FC236}">
                      <a16:creationId xmlns:a16="http://schemas.microsoft.com/office/drawing/2014/main" id="{7B03CBD4-8046-0034-ECF6-4677D812B3DE}"/>
                    </a:ext>
                  </a:extLst>
                </p14:cNvPr>
                <p14:cNvContentPartPr/>
                <p14:nvPr/>
              </p14:nvContentPartPr>
              <p14:xfrm>
                <a:off x="7937607" y="558425"/>
                <a:ext cx="130680" cy="176040"/>
              </p14:xfrm>
            </p:contentPart>
          </mc:Choice>
          <mc:Fallback>
            <p:pic>
              <p:nvPicPr>
                <p:cNvPr id="107" name="Freihand 106">
                  <a:extLst>
                    <a:ext uri="{FF2B5EF4-FFF2-40B4-BE49-F238E27FC236}">
                      <a16:creationId xmlns:a16="http://schemas.microsoft.com/office/drawing/2014/main" id="{7B03CBD4-8046-0034-ECF6-4677D812B3DE}"/>
                    </a:ext>
                  </a:extLst>
                </p:cNvPr>
                <p:cNvPicPr/>
                <p:nvPr/>
              </p:nvPicPr>
              <p:blipFill>
                <a:blip r:embed="rId421"/>
                <a:stretch>
                  <a:fillRect/>
                </a:stretch>
              </p:blipFill>
              <p:spPr>
                <a:xfrm>
                  <a:off x="7933287" y="554105"/>
                  <a:ext cx="1393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108" name="Freihand 107">
                  <a:extLst>
                    <a:ext uri="{FF2B5EF4-FFF2-40B4-BE49-F238E27FC236}">
                      <a16:creationId xmlns:a16="http://schemas.microsoft.com/office/drawing/2014/main" id="{C7FA07AC-1FAF-C7AB-4F2F-E7B02E80CB02}"/>
                    </a:ext>
                  </a:extLst>
                </p14:cNvPr>
                <p14:cNvContentPartPr/>
                <p14:nvPr/>
              </p14:nvContentPartPr>
              <p14:xfrm>
                <a:off x="8107167" y="554825"/>
                <a:ext cx="181080" cy="144360"/>
              </p14:xfrm>
            </p:contentPart>
          </mc:Choice>
          <mc:Fallback>
            <p:pic>
              <p:nvPicPr>
                <p:cNvPr id="108" name="Freihand 107">
                  <a:extLst>
                    <a:ext uri="{FF2B5EF4-FFF2-40B4-BE49-F238E27FC236}">
                      <a16:creationId xmlns:a16="http://schemas.microsoft.com/office/drawing/2014/main" id="{C7FA07AC-1FAF-C7AB-4F2F-E7B02E80CB02}"/>
                    </a:ext>
                  </a:extLst>
                </p:cNvPr>
                <p:cNvPicPr/>
                <p:nvPr/>
              </p:nvPicPr>
              <p:blipFill>
                <a:blip r:embed="rId423"/>
                <a:stretch>
                  <a:fillRect/>
                </a:stretch>
              </p:blipFill>
              <p:spPr>
                <a:xfrm>
                  <a:off x="8102847" y="550505"/>
                  <a:ext cx="1897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109" name="Freihand 108">
                  <a:extLst>
                    <a:ext uri="{FF2B5EF4-FFF2-40B4-BE49-F238E27FC236}">
                      <a16:creationId xmlns:a16="http://schemas.microsoft.com/office/drawing/2014/main" id="{CBAC10CF-68A9-A5D9-8501-C001E3A47417}"/>
                    </a:ext>
                  </a:extLst>
                </p14:cNvPr>
                <p14:cNvContentPartPr/>
                <p14:nvPr/>
              </p14:nvContentPartPr>
              <p14:xfrm>
                <a:off x="8385447" y="645185"/>
                <a:ext cx="119520" cy="36360"/>
              </p14:xfrm>
            </p:contentPart>
          </mc:Choice>
          <mc:Fallback>
            <p:pic>
              <p:nvPicPr>
                <p:cNvPr id="109" name="Freihand 108">
                  <a:extLst>
                    <a:ext uri="{FF2B5EF4-FFF2-40B4-BE49-F238E27FC236}">
                      <a16:creationId xmlns:a16="http://schemas.microsoft.com/office/drawing/2014/main" id="{CBAC10CF-68A9-A5D9-8501-C001E3A47417}"/>
                    </a:ext>
                  </a:extLst>
                </p:cNvPr>
                <p:cNvPicPr/>
                <p:nvPr/>
              </p:nvPicPr>
              <p:blipFill>
                <a:blip r:embed="rId425"/>
                <a:stretch>
                  <a:fillRect/>
                </a:stretch>
              </p:blipFill>
              <p:spPr>
                <a:xfrm>
                  <a:off x="8381127" y="640865"/>
                  <a:ext cx="1281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110" name="Freihand 109">
                  <a:extLst>
                    <a:ext uri="{FF2B5EF4-FFF2-40B4-BE49-F238E27FC236}">
                      <a16:creationId xmlns:a16="http://schemas.microsoft.com/office/drawing/2014/main" id="{1E56F430-EE30-A8BE-9BFC-D72CF34E2DB6}"/>
                    </a:ext>
                  </a:extLst>
                </p14:cNvPr>
                <p14:cNvContentPartPr/>
                <p14:nvPr/>
              </p14:nvContentPartPr>
              <p14:xfrm>
                <a:off x="8598207" y="551585"/>
                <a:ext cx="271080" cy="157680"/>
              </p14:xfrm>
            </p:contentPart>
          </mc:Choice>
          <mc:Fallback>
            <p:pic>
              <p:nvPicPr>
                <p:cNvPr id="110" name="Freihand 109">
                  <a:extLst>
                    <a:ext uri="{FF2B5EF4-FFF2-40B4-BE49-F238E27FC236}">
                      <a16:creationId xmlns:a16="http://schemas.microsoft.com/office/drawing/2014/main" id="{1E56F430-EE30-A8BE-9BFC-D72CF34E2DB6}"/>
                    </a:ext>
                  </a:extLst>
                </p:cNvPr>
                <p:cNvPicPr/>
                <p:nvPr/>
              </p:nvPicPr>
              <p:blipFill>
                <a:blip r:embed="rId427"/>
                <a:stretch>
                  <a:fillRect/>
                </a:stretch>
              </p:blipFill>
              <p:spPr>
                <a:xfrm>
                  <a:off x="8593887" y="547265"/>
                  <a:ext cx="2797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111" name="Freihand 110">
                  <a:extLst>
                    <a:ext uri="{FF2B5EF4-FFF2-40B4-BE49-F238E27FC236}">
                      <a16:creationId xmlns:a16="http://schemas.microsoft.com/office/drawing/2014/main" id="{95E87192-714C-E800-B8AA-3381B002DBAA}"/>
                    </a:ext>
                  </a:extLst>
                </p14:cNvPr>
                <p14:cNvContentPartPr/>
                <p14:nvPr/>
              </p14:nvContentPartPr>
              <p14:xfrm>
                <a:off x="8932287" y="538265"/>
                <a:ext cx="175680" cy="162360"/>
              </p14:xfrm>
            </p:contentPart>
          </mc:Choice>
          <mc:Fallback>
            <p:pic>
              <p:nvPicPr>
                <p:cNvPr id="111" name="Freihand 110">
                  <a:extLst>
                    <a:ext uri="{FF2B5EF4-FFF2-40B4-BE49-F238E27FC236}">
                      <a16:creationId xmlns:a16="http://schemas.microsoft.com/office/drawing/2014/main" id="{95E87192-714C-E800-B8AA-3381B002DBAA}"/>
                    </a:ext>
                  </a:extLst>
                </p:cNvPr>
                <p:cNvPicPr/>
                <p:nvPr/>
              </p:nvPicPr>
              <p:blipFill>
                <a:blip r:embed="rId429"/>
                <a:stretch>
                  <a:fillRect/>
                </a:stretch>
              </p:blipFill>
              <p:spPr>
                <a:xfrm>
                  <a:off x="8927967" y="533945"/>
                  <a:ext cx="1843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112" name="Freihand 111">
                  <a:extLst>
                    <a:ext uri="{FF2B5EF4-FFF2-40B4-BE49-F238E27FC236}">
                      <a16:creationId xmlns:a16="http://schemas.microsoft.com/office/drawing/2014/main" id="{C4D6D9B5-22E7-FEB9-DC85-8EF9E28CC68B}"/>
                    </a:ext>
                  </a:extLst>
                </p14:cNvPr>
                <p14:cNvContentPartPr/>
                <p14:nvPr/>
              </p14:nvContentPartPr>
              <p14:xfrm>
                <a:off x="9137127" y="523865"/>
                <a:ext cx="319320" cy="154080"/>
              </p14:xfrm>
            </p:contentPart>
          </mc:Choice>
          <mc:Fallback>
            <p:pic>
              <p:nvPicPr>
                <p:cNvPr id="112" name="Freihand 111">
                  <a:extLst>
                    <a:ext uri="{FF2B5EF4-FFF2-40B4-BE49-F238E27FC236}">
                      <a16:creationId xmlns:a16="http://schemas.microsoft.com/office/drawing/2014/main" id="{C4D6D9B5-22E7-FEB9-DC85-8EF9E28CC68B}"/>
                    </a:ext>
                  </a:extLst>
                </p:cNvPr>
                <p:cNvPicPr/>
                <p:nvPr/>
              </p:nvPicPr>
              <p:blipFill>
                <a:blip r:embed="rId431"/>
                <a:stretch>
                  <a:fillRect/>
                </a:stretch>
              </p:blipFill>
              <p:spPr>
                <a:xfrm>
                  <a:off x="9132807" y="519545"/>
                  <a:ext cx="3279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113" name="Freihand 112">
                  <a:extLst>
                    <a:ext uri="{FF2B5EF4-FFF2-40B4-BE49-F238E27FC236}">
                      <a16:creationId xmlns:a16="http://schemas.microsoft.com/office/drawing/2014/main" id="{1CD34CE4-17AF-582D-81B8-6D5B5EB1226F}"/>
                    </a:ext>
                  </a:extLst>
                </p14:cNvPr>
                <p14:cNvContentPartPr/>
                <p14:nvPr/>
              </p14:nvContentPartPr>
              <p14:xfrm>
                <a:off x="9651207" y="544745"/>
                <a:ext cx="81360" cy="140400"/>
              </p14:xfrm>
            </p:contentPart>
          </mc:Choice>
          <mc:Fallback>
            <p:pic>
              <p:nvPicPr>
                <p:cNvPr id="113" name="Freihand 112">
                  <a:extLst>
                    <a:ext uri="{FF2B5EF4-FFF2-40B4-BE49-F238E27FC236}">
                      <a16:creationId xmlns:a16="http://schemas.microsoft.com/office/drawing/2014/main" id="{1CD34CE4-17AF-582D-81B8-6D5B5EB1226F}"/>
                    </a:ext>
                  </a:extLst>
                </p:cNvPr>
                <p:cNvPicPr/>
                <p:nvPr/>
              </p:nvPicPr>
              <p:blipFill>
                <a:blip r:embed="rId433"/>
                <a:stretch>
                  <a:fillRect/>
                </a:stretch>
              </p:blipFill>
              <p:spPr>
                <a:xfrm>
                  <a:off x="9646887" y="540425"/>
                  <a:ext cx="900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114" name="Freihand 113">
                  <a:extLst>
                    <a:ext uri="{FF2B5EF4-FFF2-40B4-BE49-F238E27FC236}">
                      <a16:creationId xmlns:a16="http://schemas.microsoft.com/office/drawing/2014/main" id="{B9B178DD-0F52-ED7E-6B8C-7D6319ECDC21}"/>
                    </a:ext>
                  </a:extLst>
                </p14:cNvPr>
                <p14:cNvContentPartPr/>
                <p14:nvPr/>
              </p14:nvContentPartPr>
              <p14:xfrm>
                <a:off x="9786567" y="486785"/>
                <a:ext cx="260280" cy="145080"/>
              </p14:xfrm>
            </p:contentPart>
          </mc:Choice>
          <mc:Fallback>
            <p:pic>
              <p:nvPicPr>
                <p:cNvPr id="114" name="Freihand 113">
                  <a:extLst>
                    <a:ext uri="{FF2B5EF4-FFF2-40B4-BE49-F238E27FC236}">
                      <a16:creationId xmlns:a16="http://schemas.microsoft.com/office/drawing/2014/main" id="{B9B178DD-0F52-ED7E-6B8C-7D6319ECDC21}"/>
                    </a:ext>
                  </a:extLst>
                </p:cNvPr>
                <p:cNvPicPr/>
                <p:nvPr/>
              </p:nvPicPr>
              <p:blipFill>
                <a:blip r:embed="rId435"/>
                <a:stretch>
                  <a:fillRect/>
                </a:stretch>
              </p:blipFill>
              <p:spPr>
                <a:xfrm>
                  <a:off x="9782247" y="482465"/>
                  <a:ext cx="2689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115" name="Freihand 114">
                  <a:extLst>
                    <a:ext uri="{FF2B5EF4-FFF2-40B4-BE49-F238E27FC236}">
                      <a16:creationId xmlns:a16="http://schemas.microsoft.com/office/drawing/2014/main" id="{69393B51-5194-5A8C-D5CD-1D756B6DD1B2}"/>
                    </a:ext>
                  </a:extLst>
                </p14:cNvPr>
                <p14:cNvContentPartPr/>
                <p14:nvPr/>
              </p14:nvContentPartPr>
              <p14:xfrm>
                <a:off x="10041087" y="478505"/>
                <a:ext cx="21600" cy="34560"/>
              </p14:xfrm>
            </p:contentPart>
          </mc:Choice>
          <mc:Fallback>
            <p:pic>
              <p:nvPicPr>
                <p:cNvPr id="115" name="Freihand 114">
                  <a:extLst>
                    <a:ext uri="{FF2B5EF4-FFF2-40B4-BE49-F238E27FC236}">
                      <a16:creationId xmlns:a16="http://schemas.microsoft.com/office/drawing/2014/main" id="{69393B51-5194-5A8C-D5CD-1D756B6DD1B2}"/>
                    </a:ext>
                  </a:extLst>
                </p:cNvPr>
                <p:cNvPicPr/>
                <p:nvPr/>
              </p:nvPicPr>
              <p:blipFill>
                <a:blip r:embed="rId437"/>
                <a:stretch>
                  <a:fillRect/>
                </a:stretch>
              </p:blipFill>
              <p:spPr>
                <a:xfrm>
                  <a:off x="10036767" y="474185"/>
                  <a:ext cx="302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119" name="Freihand 118">
                  <a:extLst>
                    <a:ext uri="{FF2B5EF4-FFF2-40B4-BE49-F238E27FC236}">
                      <a16:creationId xmlns:a16="http://schemas.microsoft.com/office/drawing/2014/main" id="{BE0CB57F-983D-F9B9-5EE8-A31B140D5B9E}"/>
                    </a:ext>
                  </a:extLst>
                </p14:cNvPr>
                <p14:cNvContentPartPr/>
                <p14:nvPr/>
              </p14:nvContentPartPr>
              <p14:xfrm>
                <a:off x="10102647" y="481025"/>
                <a:ext cx="214560" cy="297360"/>
              </p14:xfrm>
            </p:contentPart>
          </mc:Choice>
          <mc:Fallback>
            <p:pic>
              <p:nvPicPr>
                <p:cNvPr id="119" name="Freihand 118">
                  <a:extLst>
                    <a:ext uri="{FF2B5EF4-FFF2-40B4-BE49-F238E27FC236}">
                      <a16:creationId xmlns:a16="http://schemas.microsoft.com/office/drawing/2014/main" id="{BE0CB57F-983D-F9B9-5EE8-A31B140D5B9E}"/>
                    </a:ext>
                  </a:extLst>
                </p:cNvPr>
                <p:cNvPicPr/>
                <p:nvPr/>
              </p:nvPicPr>
              <p:blipFill>
                <a:blip r:embed="rId439"/>
                <a:stretch>
                  <a:fillRect/>
                </a:stretch>
              </p:blipFill>
              <p:spPr>
                <a:xfrm>
                  <a:off x="10098327" y="476705"/>
                  <a:ext cx="22320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121" name="Freihand 120">
                  <a:extLst>
                    <a:ext uri="{FF2B5EF4-FFF2-40B4-BE49-F238E27FC236}">
                      <a16:creationId xmlns:a16="http://schemas.microsoft.com/office/drawing/2014/main" id="{CB1DEBBD-83AD-0C13-D73F-756B457FFAAE}"/>
                    </a:ext>
                  </a:extLst>
                </p14:cNvPr>
                <p14:cNvContentPartPr/>
                <p14:nvPr/>
              </p14:nvContentPartPr>
              <p14:xfrm>
                <a:off x="10464447" y="517745"/>
                <a:ext cx="133920" cy="91440"/>
              </p14:xfrm>
            </p:contentPart>
          </mc:Choice>
          <mc:Fallback>
            <p:pic>
              <p:nvPicPr>
                <p:cNvPr id="121" name="Freihand 120">
                  <a:extLst>
                    <a:ext uri="{FF2B5EF4-FFF2-40B4-BE49-F238E27FC236}">
                      <a16:creationId xmlns:a16="http://schemas.microsoft.com/office/drawing/2014/main" id="{CB1DEBBD-83AD-0C13-D73F-756B457FFAAE}"/>
                    </a:ext>
                  </a:extLst>
                </p:cNvPr>
                <p:cNvPicPr/>
                <p:nvPr/>
              </p:nvPicPr>
              <p:blipFill>
                <a:blip r:embed="rId441"/>
                <a:stretch>
                  <a:fillRect/>
                </a:stretch>
              </p:blipFill>
              <p:spPr>
                <a:xfrm>
                  <a:off x="10460127" y="513425"/>
                  <a:ext cx="1425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122" name="Freihand 121">
                  <a:extLst>
                    <a:ext uri="{FF2B5EF4-FFF2-40B4-BE49-F238E27FC236}">
                      <a16:creationId xmlns:a16="http://schemas.microsoft.com/office/drawing/2014/main" id="{E06ADE4D-FDBA-4DCA-2C8C-8A01F1444BE8}"/>
                    </a:ext>
                  </a:extLst>
                </p14:cNvPr>
                <p14:cNvContentPartPr/>
                <p14:nvPr/>
              </p14:nvContentPartPr>
              <p14:xfrm>
                <a:off x="10601247" y="550505"/>
                <a:ext cx="127080" cy="74160"/>
              </p14:xfrm>
            </p:contentPart>
          </mc:Choice>
          <mc:Fallback>
            <p:pic>
              <p:nvPicPr>
                <p:cNvPr id="122" name="Freihand 121">
                  <a:extLst>
                    <a:ext uri="{FF2B5EF4-FFF2-40B4-BE49-F238E27FC236}">
                      <a16:creationId xmlns:a16="http://schemas.microsoft.com/office/drawing/2014/main" id="{E06ADE4D-FDBA-4DCA-2C8C-8A01F1444BE8}"/>
                    </a:ext>
                  </a:extLst>
                </p:cNvPr>
                <p:cNvPicPr/>
                <p:nvPr/>
              </p:nvPicPr>
              <p:blipFill>
                <a:blip r:embed="rId443"/>
                <a:stretch>
                  <a:fillRect/>
                </a:stretch>
              </p:blipFill>
              <p:spPr>
                <a:xfrm>
                  <a:off x="10596927" y="546185"/>
                  <a:ext cx="1357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123" name="Freihand 122">
                  <a:extLst>
                    <a:ext uri="{FF2B5EF4-FFF2-40B4-BE49-F238E27FC236}">
                      <a16:creationId xmlns:a16="http://schemas.microsoft.com/office/drawing/2014/main" id="{61BA2BA8-A430-B304-74DD-E81FF346CFF0}"/>
                    </a:ext>
                  </a:extLst>
                </p14:cNvPr>
                <p14:cNvContentPartPr/>
                <p14:nvPr/>
              </p14:nvContentPartPr>
              <p14:xfrm>
                <a:off x="10757487" y="546185"/>
                <a:ext cx="71280" cy="65880"/>
              </p14:xfrm>
            </p:contentPart>
          </mc:Choice>
          <mc:Fallback>
            <p:pic>
              <p:nvPicPr>
                <p:cNvPr id="123" name="Freihand 122">
                  <a:extLst>
                    <a:ext uri="{FF2B5EF4-FFF2-40B4-BE49-F238E27FC236}">
                      <a16:creationId xmlns:a16="http://schemas.microsoft.com/office/drawing/2014/main" id="{61BA2BA8-A430-B304-74DD-E81FF346CFF0}"/>
                    </a:ext>
                  </a:extLst>
                </p:cNvPr>
                <p:cNvPicPr/>
                <p:nvPr/>
              </p:nvPicPr>
              <p:blipFill>
                <a:blip r:embed="rId445"/>
                <a:stretch>
                  <a:fillRect/>
                </a:stretch>
              </p:blipFill>
              <p:spPr>
                <a:xfrm>
                  <a:off x="10753167" y="541865"/>
                  <a:ext cx="799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124" name="Freihand 123">
                  <a:extLst>
                    <a:ext uri="{FF2B5EF4-FFF2-40B4-BE49-F238E27FC236}">
                      <a16:creationId xmlns:a16="http://schemas.microsoft.com/office/drawing/2014/main" id="{37314970-9E16-74AB-BFB7-92AD00D06C11}"/>
                    </a:ext>
                  </a:extLst>
                </p14:cNvPr>
                <p14:cNvContentPartPr/>
                <p14:nvPr/>
              </p14:nvContentPartPr>
              <p14:xfrm>
                <a:off x="11009127" y="470225"/>
                <a:ext cx="170280" cy="130320"/>
              </p14:xfrm>
            </p:contentPart>
          </mc:Choice>
          <mc:Fallback>
            <p:pic>
              <p:nvPicPr>
                <p:cNvPr id="124" name="Freihand 123">
                  <a:extLst>
                    <a:ext uri="{FF2B5EF4-FFF2-40B4-BE49-F238E27FC236}">
                      <a16:creationId xmlns:a16="http://schemas.microsoft.com/office/drawing/2014/main" id="{37314970-9E16-74AB-BFB7-92AD00D06C11}"/>
                    </a:ext>
                  </a:extLst>
                </p:cNvPr>
                <p:cNvPicPr/>
                <p:nvPr/>
              </p:nvPicPr>
              <p:blipFill>
                <a:blip r:embed="rId447"/>
                <a:stretch>
                  <a:fillRect/>
                </a:stretch>
              </p:blipFill>
              <p:spPr>
                <a:xfrm>
                  <a:off x="11004807" y="465905"/>
                  <a:ext cx="1789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125" name="Freihand 124">
                  <a:extLst>
                    <a:ext uri="{FF2B5EF4-FFF2-40B4-BE49-F238E27FC236}">
                      <a16:creationId xmlns:a16="http://schemas.microsoft.com/office/drawing/2014/main" id="{57354FCA-B0CF-D68A-377E-E45315531AB9}"/>
                    </a:ext>
                  </a:extLst>
                </p14:cNvPr>
                <p14:cNvContentPartPr/>
                <p14:nvPr/>
              </p14:nvContentPartPr>
              <p14:xfrm>
                <a:off x="11010927" y="576065"/>
                <a:ext cx="107280" cy="27360"/>
              </p14:xfrm>
            </p:contentPart>
          </mc:Choice>
          <mc:Fallback>
            <p:pic>
              <p:nvPicPr>
                <p:cNvPr id="125" name="Freihand 124">
                  <a:extLst>
                    <a:ext uri="{FF2B5EF4-FFF2-40B4-BE49-F238E27FC236}">
                      <a16:creationId xmlns:a16="http://schemas.microsoft.com/office/drawing/2014/main" id="{57354FCA-B0CF-D68A-377E-E45315531AB9}"/>
                    </a:ext>
                  </a:extLst>
                </p:cNvPr>
                <p:cNvPicPr/>
                <p:nvPr/>
              </p:nvPicPr>
              <p:blipFill>
                <a:blip r:embed="rId449"/>
                <a:stretch>
                  <a:fillRect/>
                </a:stretch>
              </p:blipFill>
              <p:spPr>
                <a:xfrm>
                  <a:off x="11006247" y="571745"/>
                  <a:ext cx="1159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128" name="Freihand 127">
                  <a:extLst>
                    <a:ext uri="{FF2B5EF4-FFF2-40B4-BE49-F238E27FC236}">
                      <a16:creationId xmlns:a16="http://schemas.microsoft.com/office/drawing/2014/main" id="{AAC89336-5002-D0EB-A4C9-32B81D8D1A75}"/>
                    </a:ext>
                  </a:extLst>
                </p14:cNvPr>
                <p14:cNvContentPartPr/>
                <p14:nvPr/>
              </p14:nvContentPartPr>
              <p14:xfrm>
                <a:off x="11203527" y="551945"/>
                <a:ext cx="208080" cy="62280"/>
              </p14:xfrm>
            </p:contentPart>
          </mc:Choice>
          <mc:Fallback>
            <p:pic>
              <p:nvPicPr>
                <p:cNvPr id="128" name="Freihand 127">
                  <a:extLst>
                    <a:ext uri="{FF2B5EF4-FFF2-40B4-BE49-F238E27FC236}">
                      <a16:creationId xmlns:a16="http://schemas.microsoft.com/office/drawing/2014/main" id="{AAC89336-5002-D0EB-A4C9-32B81D8D1A75}"/>
                    </a:ext>
                  </a:extLst>
                </p:cNvPr>
                <p:cNvPicPr/>
                <p:nvPr/>
              </p:nvPicPr>
              <p:blipFill>
                <a:blip r:embed="rId451"/>
                <a:stretch>
                  <a:fillRect/>
                </a:stretch>
              </p:blipFill>
              <p:spPr>
                <a:xfrm>
                  <a:off x="11199207" y="547625"/>
                  <a:ext cx="2167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129" name="Freihand 128">
                  <a:extLst>
                    <a:ext uri="{FF2B5EF4-FFF2-40B4-BE49-F238E27FC236}">
                      <a16:creationId xmlns:a16="http://schemas.microsoft.com/office/drawing/2014/main" id="{DA43C208-AC07-C9C7-FC07-A518F3C2325D}"/>
                    </a:ext>
                  </a:extLst>
                </p14:cNvPr>
                <p14:cNvContentPartPr/>
                <p14:nvPr/>
              </p14:nvContentPartPr>
              <p14:xfrm>
                <a:off x="11418447" y="476705"/>
                <a:ext cx="186120" cy="103680"/>
              </p14:xfrm>
            </p:contentPart>
          </mc:Choice>
          <mc:Fallback>
            <p:pic>
              <p:nvPicPr>
                <p:cNvPr id="129" name="Freihand 128">
                  <a:extLst>
                    <a:ext uri="{FF2B5EF4-FFF2-40B4-BE49-F238E27FC236}">
                      <a16:creationId xmlns:a16="http://schemas.microsoft.com/office/drawing/2014/main" id="{DA43C208-AC07-C9C7-FC07-A518F3C2325D}"/>
                    </a:ext>
                  </a:extLst>
                </p:cNvPr>
                <p:cNvPicPr/>
                <p:nvPr/>
              </p:nvPicPr>
              <p:blipFill>
                <a:blip r:embed="rId453"/>
                <a:stretch>
                  <a:fillRect/>
                </a:stretch>
              </p:blipFill>
              <p:spPr>
                <a:xfrm>
                  <a:off x="11414127" y="472385"/>
                  <a:ext cx="1947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130" name="Freihand 129">
                  <a:extLst>
                    <a:ext uri="{FF2B5EF4-FFF2-40B4-BE49-F238E27FC236}">
                      <a16:creationId xmlns:a16="http://schemas.microsoft.com/office/drawing/2014/main" id="{376AEEEA-66C9-D104-75C9-BC9ED2873FB1}"/>
                    </a:ext>
                  </a:extLst>
                </p14:cNvPr>
                <p14:cNvContentPartPr/>
                <p14:nvPr/>
              </p14:nvContentPartPr>
              <p14:xfrm>
                <a:off x="11509167" y="569585"/>
                <a:ext cx="54000" cy="18360"/>
              </p14:xfrm>
            </p:contentPart>
          </mc:Choice>
          <mc:Fallback>
            <p:pic>
              <p:nvPicPr>
                <p:cNvPr id="130" name="Freihand 129">
                  <a:extLst>
                    <a:ext uri="{FF2B5EF4-FFF2-40B4-BE49-F238E27FC236}">
                      <a16:creationId xmlns:a16="http://schemas.microsoft.com/office/drawing/2014/main" id="{376AEEEA-66C9-D104-75C9-BC9ED2873FB1}"/>
                    </a:ext>
                  </a:extLst>
                </p:cNvPr>
                <p:cNvPicPr/>
                <p:nvPr/>
              </p:nvPicPr>
              <p:blipFill>
                <a:blip r:embed="rId455"/>
                <a:stretch>
                  <a:fillRect/>
                </a:stretch>
              </p:blipFill>
              <p:spPr>
                <a:xfrm>
                  <a:off x="11504847" y="565265"/>
                  <a:ext cx="626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131" name="Freihand 130">
                  <a:extLst>
                    <a:ext uri="{FF2B5EF4-FFF2-40B4-BE49-F238E27FC236}">
                      <a16:creationId xmlns:a16="http://schemas.microsoft.com/office/drawing/2014/main" id="{032CA3C1-E455-5ECD-6895-AA66C7465ACA}"/>
                    </a:ext>
                  </a:extLst>
                </p14:cNvPr>
                <p14:cNvContentPartPr/>
                <p14:nvPr/>
              </p14:nvContentPartPr>
              <p14:xfrm>
                <a:off x="11553807" y="537905"/>
                <a:ext cx="553680" cy="46080"/>
              </p14:xfrm>
            </p:contentPart>
          </mc:Choice>
          <mc:Fallback>
            <p:pic>
              <p:nvPicPr>
                <p:cNvPr id="131" name="Freihand 130">
                  <a:extLst>
                    <a:ext uri="{FF2B5EF4-FFF2-40B4-BE49-F238E27FC236}">
                      <a16:creationId xmlns:a16="http://schemas.microsoft.com/office/drawing/2014/main" id="{032CA3C1-E455-5ECD-6895-AA66C7465ACA}"/>
                    </a:ext>
                  </a:extLst>
                </p:cNvPr>
                <p:cNvPicPr/>
                <p:nvPr/>
              </p:nvPicPr>
              <p:blipFill>
                <a:blip r:embed="rId457"/>
                <a:stretch>
                  <a:fillRect/>
                </a:stretch>
              </p:blipFill>
              <p:spPr>
                <a:xfrm>
                  <a:off x="11549487" y="533585"/>
                  <a:ext cx="5623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35" name="Freihand 234">
                  <a:extLst>
                    <a:ext uri="{FF2B5EF4-FFF2-40B4-BE49-F238E27FC236}">
                      <a16:creationId xmlns:a16="http://schemas.microsoft.com/office/drawing/2014/main" id="{8A4EC298-362B-4E3C-F912-0C09C95B84B2}"/>
                    </a:ext>
                  </a:extLst>
                </p14:cNvPr>
                <p14:cNvContentPartPr/>
                <p14:nvPr/>
              </p14:nvContentPartPr>
              <p14:xfrm>
                <a:off x="7081527" y="2902745"/>
                <a:ext cx="129960" cy="136440"/>
              </p14:xfrm>
            </p:contentPart>
          </mc:Choice>
          <mc:Fallback>
            <p:pic>
              <p:nvPicPr>
                <p:cNvPr id="235" name="Freihand 234">
                  <a:extLst>
                    <a:ext uri="{FF2B5EF4-FFF2-40B4-BE49-F238E27FC236}">
                      <a16:creationId xmlns:a16="http://schemas.microsoft.com/office/drawing/2014/main" id="{8A4EC298-362B-4E3C-F912-0C09C95B84B2}"/>
                    </a:ext>
                  </a:extLst>
                </p:cNvPr>
                <p:cNvPicPr/>
                <p:nvPr/>
              </p:nvPicPr>
              <p:blipFill>
                <a:blip r:embed="rId459"/>
                <a:stretch>
                  <a:fillRect/>
                </a:stretch>
              </p:blipFill>
              <p:spPr>
                <a:xfrm>
                  <a:off x="7077207" y="2898425"/>
                  <a:ext cx="1386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36" name="Freihand 235">
                  <a:extLst>
                    <a:ext uri="{FF2B5EF4-FFF2-40B4-BE49-F238E27FC236}">
                      <a16:creationId xmlns:a16="http://schemas.microsoft.com/office/drawing/2014/main" id="{F16CF816-4CAA-DC5B-1E83-1726C780C1CB}"/>
                    </a:ext>
                  </a:extLst>
                </p14:cNvPr>
                <p14:cNvContentPartPr/>
                <p14:nvPr/>
              </p14:nvContentPartPr>
              <p14:xfrm>
                <a:off x="7265847" y="2926505"/>
                <a:ext cx="81360" cy="100440"/>
              </p14:xfrm>
            </p:contentPart>
          </mc:Choice>
          <mc:Fallback>
            <p:pic>
              <p:nvPicPr>
                <p:cNvPr id="236" name="Freihand 235">
                  <a:extLst>
                    <a:ext uri="{FF2B5EF4-FFF2-40B4-BE49-F238E27FC236}">
                      <a16:creationId xmlns:a16="http://schemas.microsoft.com/office/drawing/2014/main" id="{F16CF816-4CAA-DC5B-1E83-1726C780C1CB}"/>
                    </a:ext>
                  </a:extLst>
                </p:cNvPr>
                <p:cNvPicPr/>
                <p:nvPr/>
              </p:nvPicPr>
              <p:blipFill>
                <a:blip r:embed="rId461"/>
                <a:stretch>
                  <a:fillRect/>
                </a:stretch>
              </p:blipFill>
              <p:spPr>
                <a:xfrm>
                  <a:off x="7261527" y="2922185"/>
                  <a:ext cx="900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37" name="Freihand 236">
                  <a:extLst>
                    <a:ext uri="{FF2B5EF4-FFF2-40B4-BE49-F238E27FC236}">
                      <a16:creationId xmlns:a16="http://schemas.microsoft.com/office/drawing/2014/main" id="{BD635ED7-1E57-91FD-A9E4-0672F8F750BF}"/>
                    </a:ext>
                  </a:extLst>
                </p14:cNvPr>
                <p14:cNvContentPartPr/>
                <p14:nvPr/>
              </p14:nvContentPartPr>
              <p14:xfrm>
                <a:off x="7421727" y="2827865"/>
                <a:ext cx="209520" cy="197640"/>
              </p14:xfrm>
            </p:contentPart>
          </mc:Choice>
          <mc:Fallback>
            <p:pic>
              <p:nvPicPr>
                <p:cNvPr id="237" name="Freihand 236">
                  <a:extLst>
                    <a:ext uri="{FF2B5EF4-FFF2-40B4-BE49-F238E27FC236}">
                      <a16:creationId xmlns:a16="http://schemas.microsoft.com/office/drawing/2014/main" id="{BD635ED7-1E57-91FD-A9E4-0672F8F750BF}"/>
                    </a:ext>
                  </a:extLst>
                </p:cNvPr>
                <p:cNvPicPr/>
                <p:nvPr/>
              </p:nvPicPr>
              <p:blipFill>
                <a:blip r:embed="rId463"/>
                <a:stretch>
                  <a:fillRect/>
                </a:stretch>
              </p:blipFill>
              <p:spPr>
                <a:xfrm>
                  <a:off x="7417407" y="2823545"/>
                  <a:ext cx="21816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43" name="Freihand 242">
                  <a:extLst>
                    <a:ext uri="{FF2B5EF4-FFF2-40B4-BE49-F238E27FC236}">
                      <a16:creationId xmlns:a16="http://schemas.microsoft.com/office/drawing/2014/main" id="{E874E8EE-648E-C4F6-9C35-F416049F9A70}"/>
                    </a:ext>
                  </a:extLst>
                </p14:cNvPr>
                <p14:cNvContentPartPr/>
                <p14:nvPr/>
              </p14:nvContentPartPr>
              <p14:xfrm>
                <a:off x="7829247" y="2933345"/>
                <a:ext cx="86760" cy="107280"/>
              </p14:xfrm>
            </p:contentPart>
          </mc:Choice>
          <mc:Fallback>
            <p:pic>
              <p:nvPicPr>
                <p:cNvPr id="243" name="Freihand 242">
                  <a:extLst>
                    <a:ext uri="{FF2B5EF4-FFF2-40B4-BE49-F238E27FC236}">
                      <a16:creationId xmlns:a16="http://schemas.microsoft.com/office/drawing/2014/main" id="{E874E8EE-648E-C4F6-9C35-F416049F9A70}"/>
                    </a:ext>
                  </a:extLst>
                </p:cNvPr>
                <p:cNvPicPr/>
                <p:nvPr/>
              </p:nvPicPr>
              <p:blipFill>
                <a:blip r:embed="rId465"/>
                <a:stretch>
                  <a:fillRect/>
                </a:stretch>
              </p:blipFill>
              <p:spPr>
                <a:xfrm>
                  <a:off x="7824927" y="2929025"/>
                  <a:ext cx="954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44" name="Freihand 243">
                  <a:extLst>
                    <a:ext uri="{FF2B5EF4-FFF2-40B4-BE49-F238E27FC236}">
                      <a16:creationId xmlns:a16="http://schemas.microsoft.com/office/drawing/2014/main" id="{ABD2D191-3B06-1B6B-CE88-5F88C7585AE1}"/>
                    </a:ext>
                  </a:extLst>
                </p14:cNvPr>
                <p14:cNvContentPartPr/>
                <p14:nvPr/>
              </p14:nvContentPartPr>
              <p14:xfrm>
                <a:off x="7964247" y="2844785"/>
                <a:ext cx="101160" cy="195120"/>
              </p14:xfrm>
            </p:contentPart>
          </mc:Choice>
          <mc:Fallback>
            <p:pic>
              <p:nvPicPr>
                <p:cNvPr id="244" name="Freihand 243">
                  <a:extLst>
                    <a:ext uri="{FF2B5EF4-FFF2-40B4-BE49-F238E27FC236}">
                      <a16:creationId xmlns:a16="http://schemas.microsoft.com/office/drawing/2014/main" id="{ABD2D191-3B06-1B6B-CE88-5F88C7585AE1}"/>
                    </a:ext>
                  </a:extLst>
                </p:cNvPr>
                <p:cNvPicPr/>
                <p:nvPr/>
              </p:nvPicPr>
              <p:blipFill>
                <a:blip r:embed="rId467"/>
                <a:stretch>
                  <a:fillRect/>
                </a:stretch>
              </p:blipFill>
              <p:spPr>
                <a:xfrm>
                  <a:off x="7959927" y="2840465"/>
                  <a:ext cx="10980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45" name="Freihand 244">
                  <a:extLst>
                    <a:ext uri="{FF2B5EF4-FFF2-40B4-BE49-F238E27FC236}">
                      <a16:creationId xmlns:a16="http://schemas.microsoft.com/office/drawing/2014/main" id="{3AB146F0-0D62-95DF-896F-8467625CC7E6}"/>
                    </a:ext>
                  </a:extLst>
                </p14:cNvPr>
                <p14:cNvContentPartPr/>
                <p14:nvPr/>
              </p14:nvContentPartPr>
              <p14:xfrm>
                <a:off x="8088807" y="2925425"/>
                <a:ext cx="256680" cy="120600"/>
              </p14:xfrm>
            </p:contentPart>
          </mc:Choice>
          <mc:Fallback>
            <p:pic>
              <p:nvPicPr>
                <p:cNvPr id="245" name="Freihand 244">
                  <a:extLst>
                    <a:ext uri="{FF2B5EF4-FFF2-40B4-BE49-F238E27FC236}">
                      <a16:creationId xmlns:a16="http://schemas.microsoft.com/office/drawing/2014/main" id="{3AB146F0-0D62-95DF-896F-8467625CC7E6}"/>
                    </a:ext>
                  </a:extLst>
                </p:cNvPr>
                <p:cNvPicPr/>
                <p:nvPr/>
              </p:nvPicPr>
              <p:blipFill>
                <a:blip r:embed="rId469"/>
                <a:stretch>
                  <a:fillRect/>
                </a:stretch>
              </p:blipFill>
              <p:spPr>
                <a:xfrm>
                  <a:off x="8084487" y="2921105"/>
                  <a:ext cx="2653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53" name="Freihand 252">
                  <a:extLst>
                    <a:ext uri="{FF2B5EF4-FFF2-40B4-BE49-F238E27FC236}">
                      <a16:creationId xmlns:a16="http://schemas.microsoft.com/office/drawing/2014/main" id="{B54E4B7D-4F14-D544-E306-4E50C72F3E0F}"/>
                    </a:ext>
                  </a:extLst>
                </p14:cNvPr>
                <p14:cNvContentPartPr/>
                <p14:nvPr/>
              </p14:nvContentPartPr>
              <p14:xfrm>
                <a:off x="8520807" y="2861345"/>
                <a:ext cx="344880" cy="270720"/>
              </p14:xfrm>
            </p:contentPart>
          </mc:Choice>
          <mc:Fallback>
            <p:pic>
              <p:nvPicPr>
                <p:cNvPr id="253" name="Freihand 252">
                  <a:extLst>
                    <a:ext uri="{FF2B5EF4-FFF2-40B4-BE49-F238E27FC236}">
                      <a16:creationId xmlns:a16="http://schemas.microsoft.com/office/drawing/2014/main" id="{B54E4B7D-4F14-D544-E306-4E50C72F3E0F}"/>
                    </a:ext>
                  </a:extLst>
                </p:cNvPr>
                <p:cNvPicPr/>
                <p:nvPr/>
              </p:nvPicPr>
              <p:blipFill>
                <a:blip r:embed="rId471"/>
                <a:stretch>
                  <a:fillRect/>
                </a:stretch>
              </p:blipFill>
              <p:spPr>
                <a:xfrm>
                  <a:off x="8516487" y="2857025"/>
                  <a:ext cx="35352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54" name="Freihand 253">
                  <a:extLst>
                    <a:ext uri="{FF2B5EF4-FFF2-40B4-BE49-F238E27FC236}">
                      <a16:creationId xmlns:a16="http://schemas.microsoft.com/office/drawing/2014/main" id="{05103CA6-5B23-EEE4-B3F8-E85480130BCF}"/>
                    </a:ext>
                  </a:extLst>
                </p14:cNvPr>
                <p14:cNvContentPartPr/>
                <p14:nvPr/>
              </p14:nvContentPartPr>
              <p14:xfrm>
                <a:off x="8989167" y="2844785"/>
                <a:ext cx="99360" cy="159480"/>
              </p14:xfrm>
            </p:contentPart>
          </mc:Choice>
          <mc:Fallback>
            <p:pic>
              <p:nvPicPr>
                <p:cNvPr id="254" name="Freihand 253">
                  <a:extLst>
                    <a:ext uri="{FF2B5EF4-FFF2-40B4-BE49-F238E27FC236}">
                      <a16:creationId xmlns:a16="http://schemas.microsoft.com/office/drawing/2014/main" id="{05103CA6-5B23-EEE4-B3F8-E85480130BCF}"/>
                    </a:ext>
                  </a:extLst>
                </p:cNvPr>
                <p:cNvPicPr/>
                <p:nvPr/>
              </p:nvPicPr>
              <p:blipFill>
                <a:blip r:embed="rId473"/>
                <a:stretch>
                  <a:fillRect/>
                </a:stretch>
              </p:blipFill>
              <p:spPr>
                <a:xfrm>
                  <a:off x="8984847" y="2840465"/>
                  <a:ext cx="1080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56" name="Freihand 255">
                  <a:extLst>
                    <a:ext uri="{FF2B5EF4-FFF2-40B4-BE49-F238E27FC236}">
                      <a16:creationId xmlns:a16="http://schemas.microsoft.com/office/drawing/2014/main" id="{9AFCA2E7-3AC2-C630-20A9-ECC62C9953FF}"/>
                    </a:ext>
                  </a:extLst>
                </p14:cNvPr>
                <p14:cNvContentPartPr/>
                <p14:nvPr/>
              </p14:nvContentPartPr>
              <p14:xfrm>
                <a:off x="9186447" y="2835425"/>
                <a:ext cx="171360" cy="147240"/>
              </p14:xfrm>
            </p:contentPart>
          </mc:Choice>
          <mc:Fallback>
            <p:pic>
              <p:nvPicPr>
                <p:cNvPr id="256" name="Freihand 255">
                  <a:extLst>
                    <a:ext uri="{FF2B5EF4-FFF2-40B4-BE49-F238E27FC236}">
                      <a16:creationId xmlns:a16="http://schemas.microsoft.com/office/drawing/2014/main" id="{9AFCA2E7-3AC2-C630-20A9-ECC62C9953FF}"/>
                    </a:ext>
                  </a:extLst>
                </p:cNvPr>
                <p:cNvPicPr/>
                <p:nvPr/>
              </p:nvPicPr>
              <p:blipFill>
                <a:blip r:embed="rId475"/>
                <a:stretch>
                  <a:fillRect/>
                </a:stretch>
              </p:blipFill>
              <p:spPr>
                <a:xfrm>
                  <a:off x="9182127" y="2831105"/>
                  <a:ext cx="1800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58" name="Freihand 257">
                  <a:extLst>
                    <a:ext uri="{FF2B5EF4-FFF2-40B4-BE49-F238E27FC236}">
                      <a16:creationId xmlns:a16="http://schemas.microsoft.com/office/drawing/2014/main" id="{5BE48708-9FFA-220E-5541-FD86BD1F1D28}"/>
                    </a:ext>
                  </a:extLst>
                </p14:cNvPr>
                <p14:cNvContentPartPr/>
                <p14:nvPr/>
              </p14:nvContentPartPr>
              <p14:xfrm>
                <a:off x="9453927" y="2770625"/>
                <a:ext cx="18360" cy="101880"/>
              </p14:xfrm>
            </p:contentPart>
          </mc:Choice>
          <mc:Fallback>
            <p:pic>
              <p:nvPicPr>
                <p:cNvPr id="258" name="Freihand 257">
                  <a:extLst>
                    <a:ext uri="{FF2B5EF4-FFF2-40B4-BE49-F238E27FC236}">
                      <a16:creationId xmlns:a16="http://schemas.microsoft.com/office/drawing/2014/main" id="{5BE48708-9FFA-220E-5541-FD86BD1F1D28}"/>
                    </a:ext>
                  </a:extLst>
                </p:cNvPr>
                <p:cNvPicPr/>
                <p:nvPr/>
              </p:nvPicPr>
              <p:blipFill>
                <a:blip r:embed="rId477"/>
                <a:stretch>
                  <a:fillRect/>
                </a:stretch>
              </p:blipFill>
              <p:spPr>
                <a:xfrm>
                  <a:off x="9449607" y="2766305"/>
                  <a:ext cx="270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60" name="Freihand 259">
                  <a:extLst>
                    <a:ext uri="{FF2B5EF4-FFF2-40B4-BE49-F238E27FC236}">
                      <a16:creationId xmlns:a16="http://schemas.microsoft.com/office/drawing/2014/main" id="{8707F792-80F3-8B84-48D5-6E3C4BC083CD}"/>
                    </a:ext>
                  </a:extLst>
                </p14:cNvPr>
                <p14:cNvContentPartPr/>
                <p14:nvPr/>
              </p14:nvContentPartPr>
              <p14:xfrm>
                <a:off x="6518847" y="3418985"/>
                <a:ext cx="259920" cy="15840"/>
              </p14:xfrm>
            </p:contentPart>
          </mc:Choice>
          <mc:Fallback>
            <p:pic>
              <p:nvPicPr>
                <p:cNvPr id="260" name="Freihand 259">
                  <a:extLst>
                    <a:ext uri="{FF2B5EF4-FFF2-40B4-BE49-F238E27FC236}">
                      <a16:creationId xmlns:a16="http://schemas.microsoft.com/office/drawing/2014/main" id="{8707F792-80F3-8B84-48D5-6E3C4BC083CD}"/>
                    </a:ext>
                  </a:extLst>
                </p:cNvPr>
                <p:cNvPicPr/>
                <p:nvPr/>
              </p:nvPicPr>
              <p:blipFill>
                <a:blip r:embed="rId479"/>
                <a:stretch>
                  <a:fillRect/>
                </a:stretch>
              </p:blipFill>
              <p:spPr>
                <a:xfrm>
                  <a:off x="6514527" y="3414665"/>
                  <a:ext cx="2685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61" name="Freihand 260">
                  <a:extLst>
                    <a:ext uri="{FF2B5EF4-FFF2-40B4-BE49-F238E27FC236}">
                      <a16:creationId xmlns:a16="http://schemas.microsoft.com/office/drawing/2014/main" id="{83FD9BA8-B831-5EB3-A058-AD46639803EB}"/>
                    </a:ext>
                  </a:extLst>
                </p14:cNvPr>
                <p14:cNvContentPartPr/>
                <p14:nvPr/>
              </p14:nvContentPartPr>
              <p14:xfrm>
                <a:off x="6512367" y="3339065"/>
                <a:ext cx="417600" cy="309240"/>
              </p14:xfrm>
            </p:contentPart>
          </mc:Choice>
          <mc:Fallback>
            <p:pic>
              <p:nvPicPr>
                <p:cNvPr id="261" name="Freihand 260">
                  <a:extLst>
                    <a:ext uri="{FF2B5EF4-FFF2-40B4-BE49-F238E27FC236}">
                      <a16:creationId xmlns:a16="http://schemas.microsoft.com/office/drawing/2014/main" id="{83FD9BA8-B831-5EB3-A058-AD46639803EB}"/>
                    </a:ext>
                  </a:extLst>
                </p:cNvPr>
                <p:cNvPicPr/>
                <p:nvPr/>
              </p:nvPicPr>
              <p:blipFill>
                <a:blip r:embed="rId481"/>
                <a:stretch>
                  <a:fillRect/>
                </a:stretch>
              </p:blipFill>
              <p:spPr>
                <a:xfrm>
                  <a:off x="6508047" y="3334745"/>
                  <a:ext cx="42624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63" name="Freihand 262">
                  <a:extLst>
                    <a:ext uri="{FF2B5EF4-FFF2-40B4-BE49-F238E27FC236}">
                      <a16:creationId xmlns:a16="http://schemas.microsoft.com/office/drawing/2014/main" id="{484AF8A4-209E-D3B5-9558-AE79237FC91B}"/>
                    </a:ext>
                  </a:extLst>
                </p14:cNvPr>
                <p14:cNvContentPartPr/>
                <p14:nvPr/>
              </p14:nvContentPartPr>
              <p14:xfrm>
                <a:off x="7205007" y="3289385"/>
                <a:ext cx="176040" cy="215280"/>
              </p14:xfrm>
            </p:contentPart>
          </mc:Choice>
          <mc:Fallback>
            <p:pic>
              <p:nvPicPr>
                <p:cNvPr id="263" name="Freihand 262">
                  <a:extLst>
                    <a:ext uri="{FF2B5EF4-FFF2-40B4-BE49-F238E27FC236}">
                      <a16:creationId xmlns:a16="http://schemas.microsoft.com/office/drawing/2014/main" id="{484AF8A4-209E-D3B5-9558-AE79237FC91B}"/>
                    </a:ext>
                  </a:extLst>
                </p:cNvPr>
                <p:cNvPicPr/>
                <p:nvPr/>
              </p:nvPicPr>
              <p:blipFill>
                <a:blip r:embed="rId483"/>
                <a:stretch>
                  <a:fillRect/>
                </a:stretch>
              </p:blipFill>
              <p:spPr>
                <a:xfrm>
                  <a:off x="7200687" y="3285065"/>
                  <a:ext cx="18468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64" name="Freihand 263">
                  <a:extLst>
                    <a:ext uri="{FF2B5EF4-FFF2-40B4-BE49-F238E27FC236}">
                      <a16:creationId xmlns:a16="http://schemas.microsoft.com/office/drawing/2014/main" id="{82780189-0A99-17BD-E151-A5797CC7C844}"/>
                    </a:ext>
                  </a:extLst>
                </p14:cNvPr>
                <p14:cNvContentPartPr/>
                <p14:nvPr/>
              </p14:nvContentPartPr>
              <p14:xfrm>
                <a:off x="7410567" y="3294425"/>
                <a:ext cx="623880" cy="215280"/>
              </p14:xfrm>
            </p:contentPart>
          </mc:Choice>
          <mc:Fallback>
            <p:pic>
              <p:nvPicPr>
                <p:cNvPr id="264" name="Freihand 263">
                  <a:extLst>
                    <a:ext uri="{FF2B5EF4-FFF2-40B4-BE49-F238E27FC236}">
                      <a16:creationId xmlns:a16="http://schemas.microsoft.com/office/drawing/2014/main" id="{82780189-0A99-17BD-E151-A5797CC7C844}"/>
                    </a:ext>
                  </a:extLst>
                </p:cNvPr>
                <p:cNvPicPr/>
                <p:nvPr/>
              </p:nvPicPr>
              <p:blipFill>
                <a:blip r:embed="rId485"/>
                <a:stretch>
                  <a:fillRect/>
                </a:stretch>
              </p:blipFill>
              <p:spPr>
                <a:xfrm>
                  <a:off x="7406247" y="3290105"/>
                  <a:ext cx="63252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65" name="Freihand 264">
                  <a:extLst>
                    <a:ext uri="{FF2B5EF4-FFF2-40B4-BE49-F238E27FC236}">
                      <a16:creationId xmlns:a16="http://schemas.microsoft.com/office/drawing/2014/main" id="{BFBC6787-7D58-0545-E0AE-E620F47DC640}"/>
                    </a:ext>
                  </a:extLst>
                </p14:cNvPr>
                <p14:cNvContentPartPr/>
                <p14:nvPr/>
              </p14:nvContentPartPr>
              <p14:xfrm>
                <a:off x="7893327" y="3271385"/>
                <a:ext cx="27360" cy="6480"/>
              </p14:xfrm>
            </p:contentPart>
          </mc:Choice>
          <mc:Fallback>
            <p:pic>
              <p:nvPicPr>
                <p:cNvPr id="265" name="Freihand 264">
                  <a:extLst>
                    <a:ext uri="{FF2B5EF4-FFF2-40B4-BE49-F238E27FC236}">
                      <a16:creationId xmlns:a16="http://schemas.microsoft.com/office/drawing/2014/main" id="{BFBC6787-7D58-0545-E0AE-E620F47DC640}"/>
                    </a:ext>
                  </a:extLst>
                </p:cNvPr>
                <p:cNvPicPr/>
                <p:nvPr/>
              </p:nvPicPr>
              <p:blipFill>
                <a:blip r:embed="rId487"/>
                <a:stretch>
                  <a:fillRect/>
                </a:stretch>
              </p:blipFill>
              <p:spPr>
                <a:xfrm>
                  <a:off x="7889007" y="3267065"/>
                  <a:ext cx="360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66" name="Freihand 265">
                  <a:extLst>
                    <a:ext uri="{FF2B5EF4-FFF2-40B4-BE49-F238E27FC236}">
                      <a16:creationId xmlns:a16="http://schemas.microsoft.com/office/drawing/2014/main" id="{99A6ED0F-71C1-1633-98FE-CA69985A0850}"/>
                    </a:ext>
                  </a:extLst>
                </p14:cNvPr>
                <p14:cNvContentPartPr/>
                <p14:nvPr/>
              </p14:nvContentPartPr>
              <p14:xfrm>
                <a:off x="8194647" y="3342665"/>
                <a:ext cx="328680" cy="135360"/>
              </p14:xfrm>
            </p:contentPart>
          </mc:Choice>
          <mc:Fallback>
            <p:pic>
              <p:nvPicPr>
                <p:cNvPr id="266" name="Freihand 265">
                  <a:extLst>
                    <a:ext uri="{FF2B5EF4-FFF2-40B4-BE49-F238E27FC236}">
                      <a16:creationId xmlns:a16="http://schemas.microsoft.com/office/drawing/2014/main" id="{99A6ED0F-71C1-1633-98FE-CA69985A0850}"/>
                    </a:ext>
                  </a:extLst>
                </p:cNvPr>
                <p:cNvPicPr/>
                <p:nvPr/>
              </p:nvPicPr>
              <p:blipFill>
                <a:blip r:embed="rId489"/>
                <a:stretch>
                  <a:fillRect/>
                </a:stretch>
              </p:blipFill>
              <p:spPr>
                <a:xfrm>
                  <a:off x="8190327" y="3338345"/>
                  <a:ext cx="3373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67" name="Freihand 266">
                  <a:extLst>
                    <a:ext uri="{FF2B5EF4-FFF2-40B4-BE49-F238E27FC236}">
                      <a16:creationId xmlns:a16="http://schemas.microsoft.com/office/drawing/2014/main" id="{FD5FC040-B2F1-F966-09F4-80BA75795BED}"/>
                    </a:ext>
                  </a:extLst>
                </p14:cNvPr>
                <p14:cNvContentPartPr/>
                <p14:nvPr/>
              </p14:nvContentPartPr>
              <p14:xfrm>
                <a:off x="8547447" y="3358145"/>
                <a:ext cx="127800" cy="123120"/>
              </p14:xfrm>
            </p:contentPart>
          </mc:Choice>
          <mc:Fallback>
            <p:pic>
              <p:nvPicPr>
                <p:cNvPr id="267" name="Freihand 266">
                  <a:extLst>
                    <a:ext uri="{FF2B5EF4-FFF2-40B4-BE49-F238E27FC236}">
                      <a16:creationId xmlns:a16="http://schemas.microsoft.com/office/drawing/2014/main" id="{FD5FC040-B2F1-F966-09F4-80BA75795BED}"/>
                    </a:ext>
                  </a:extLst>
                </p:cNvPr>
                <p:cNvPicPr/>
                <p:nvPr/>
              </p:nvPicPr>
              <p:blipFill>
                <a:blip r:embed="rId491"/>
                <a:stretch>
                  <a:fillRect/>
                </a:stretch>
              </p:blipFill>
              <p:spPr>
                <a:xfrm>
                  <a:off x="8543127" y="3353825"/>
                  <a:ext cx="1364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68" name="Freihand 267">
                  <a:extLst>
                    <a:ext uri="{FF2B5EF4-FFF2-40B4-BE49-F238E27FC236}">
                      <a16:creationId xmlns:a16="http://schemas.microsoft.com/office/drawing/2014/main" id="{666C17F4-6385-F63A-6044-A251863845D5}"/>
                    </a:ext>
                  </a:extLst>
                </p14:cNvPr>
                <p14:cNvContentPartPr/>
                <p14:nvPr/>
              </p14:nvContentPartPr>
              <p14:xfrm>
                <a:off x="8714487" y="3265985"/>
                <a:ext cx="178560" cy="208440"/>
              </p14:xfrm>
            </p:contentPart>
          </mc:Choice>
          <mc:Fallback>
            <p:pic>
              <p:nvPicPr>
                <p:cNvPr id="268" name="Freihand 267">
                  <a:extLst>
                    <a:ext uri="{FF2B5EF4-FFF2-40B4-BE49-F238E27FC236}">
                      <a16:creationId xmlns:a16="http://schemas.microsoft.com/office/drawing/2014/main" id="{666C17F4-6385-F63A-6044-A251863845D5}"/>
                    </a:ext>
                  </a:extLst>
                </p:cNvPr>
                <p:cNvPicPr/>
                <p:nvPr/>
              </p:nvPicPr>
              <p:blipFill>
                <a:blip r:embed="rId493"/>
                <a:stretch>
                  <a:fillRect/>
                </a:stretch>
              </p:blipFill>
              <p:spPr>
                <a:xfrm>
                  <a:off x="8710167" y="3261665"/>
                  <a:ext cx="18720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69" name="Freihand 268">
                  <a:extLst>
                    <a:ext uri="{FF2B5EF4-FFF2-40B4-BE49-F238E27FC236}">
                      <a16:creationId xmlns:a16="http://schemas.microsoft.com/office/drawing/2014/main" id="{9ED462D2-FFD8-9380-2C7B-98B48CEF741D}"/>
                    </a:ext>
                  </a:extLst>
                </p14:cNvPr>
                <p14:cNvContentPartPr/>
                <p14:nvPr/>
              </p14:nvContentPartPr>
              <p14:xfrm>
                <a:off x="8953887" y="3337985"/>
                <a:ext cx="181080" cy="103320"/>
              </p14:xfrm>
            </p:contentPart>
          </mc:Choice>
          <mc:Fallback>
            <p:pic>
              <p:nvPicPr>
                <p:cNvPr id="269" name="Freihand 268">
                  <a:extLst>
                    <a:ext uri="{FF2B5EF4-FFF2-40B4-BE49-F238E27FC236}">
                      <a16:creationId xmlns:a16="http://schemas.microsoft.com/office/drawing/2014/main" id="{9ED462D2-FFD8-9380-2C7B-98B48CEF741D}"/>
                    </a:ext>
                  </a:extLst>
                </p:cNvPr>
                <p:cNvPicPr/>
                <p:nvPr/>
              </p:nvPicPr>
              <p:blipFill>
                <a:blip r:embed="rId495"/>
                <a:stretch>
                  <a:fillRect/>
                </a:stretch>
              </p:blipFill>
              <p:spPr>
                <a:xfrm>
                  <a:off x="8949567" y="3333665"/>
                  <a:ext cx="1897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70" name="Freihand 269">
                  <a:extLst>
                    <a:ext uri="{FF2B5EF4-FFF2-40B4-BE49-F238E27FC236}">
                      <a16:creationId xmlns:a16="http://schemas.microsoft.com/office/drawing/2014/main" id="{7BDEF3B2-39EE-A512-E781-72EB2046B0F2}"/>
                    </a:ext>
                  </a:extLst>
                </p14:cNvPr>
                <p14:cNvContentPartPr/>
                <p14:nvPr/>
              </p14:nvContentPartPr>
              <p14:xfrm>
                <a:off x="9083487" y="3236825"/>
                <a:ext cx="185040" cy="183240"/>
              </p14:xfrm>
            </p:contentPart>
          </mc:Choice>
          <mc:Fallback>
            <p:pic>
              <p:nvPicPr>
                <p:cNvPr id="270" name="Freihand 269">
                  <a:extLst>
                    <a:ext uri="{FF2B5EF4-FFF2-40B4-BE49-F238E27FC236}">
                      <a16:creationId xmlns:a16="http://schemas.microsoft.com/office/drawing/2014/main" id="{7BDEF3B2-39EE-A512-E781-72EB2046B0F2}"/>
                    </a:ext>
                  </a:extLst>
                </p:cNvPr>
                <p:cNvPicPr/>
                <p:nvPr/>
              </p:nvPicPr>
              <p:blipFill>
                <a:blip r:embed="rId497"/>
                <a:stretch>
                  <a:fillRect/>
                </a:stretch>
              </p:blipFill>
              <p:spPr>
                <a:xfrm>
                  <a:off x="9079167" y="3232505"/>
                  <a:ext cx="1936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71" name="Freihand 270">
                  <a:extLst>
                    <a:ext uri="{FF2B5EF4-FFF2-40B4-BE49-F238E27FC236}">
                      <a16:creationId xmlns:a16="http://schemas.microsoft.com/office/drawing/2014/main" id="{8AE761B3-EB05-AD8D-9721-1BC07F631212}"/>
                    </a:ext>
                  </a:extLst>
                </p14:cNvPr>
                <p14:cNvContentPartPr/>
                <p14:nvPr/>
              </p14:nvContentPartPr>
              <p14:xfrm>
                <a:off x="9338367" y="3244025"/>
                <a:ext cx="115200" cy="172440"/>
              </p14:xfrm>
            </p:contentPart>
          </mc:Choice>
          <mc:Fallback>
            <p:pic>
              <p:nvPicPr>
                <p:cNvPr id="271" name="Freihand 270">
                  <a:extLst>
                    <a:ext uri="{FF2B5EF4-FFF2-40B4-BE49-F238E27FC236}">
                      <a16:creationId xmlns:a16="http://schemas.microsoft.com/office/drawing/2014/main" id="{8AE761B3-EB05-AD8D-9721-1BC07F631212}"/>
                    </a:ext>
                  </a:extLst>
                </p:cNvPr>
                <p:cNvPicPr/>
                <p:nvPr/>
              </p:nvPicPr>
              <p:blipFill>
                <a:blip r:embed="rId499"/>
                <a:stretch>
                  <a:fillRect/>
                </a:stretch>
              </p:blipFill>
              <p:spPr>
                <a:xfrm>
                  <a:off x="9334047" y="3239705"/>
                  <a:ext cx="1238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72" name="Freihand 271">
                  <a:extLst>
                    <a:ext uri="{FF2B5EF4-FFF2-40B4-BE49-F238E27FC236}">
                      <a16:creationId xmlns:a16="http://schemas.microsoft.com/office/drawing/2014/main" id="{E79725DC-BCE3-DB34-05D7-F0FAAA9A866A}"/>
                    </a:ext>
                  </a:extLst>
                </p14:cNvPr>
                <p14:cNvContentPartPr/>
                <p14:nvPr/>
              </p14:nvContentPartPr>
              <p14:xfrm>
                <a:off x="9568047" y="3309545"/>
                <a:ext cx="122040" cy="135000"/>
              </p14:xfrm>
            </p:contentPart>
          </mc:Choice>
          <mc:Fallback>
            <p:pic>
              <p:nvPicPr>
                <p:cNvPr id="272" name="Freihand 271">
                  <a:extLst>
                    <a:ext uri="{FF2B5EF4-FFF2-40B4-BE49-F238E27FC236}">
                      <a16:creationId xmlns:a16="http://schemas.microsoft.com/office/drawing/2014/main" id="{E79725DC-BCE3-DB34-05D7-F0FAAA9A866A}"/>
                    </a:ext>
                  </a:extLst>
                </p:cNvPr>
                <p:cNvPicPr/>
                <p:nvPr/>
              </p:nvPicPr>
              <p:blipFill>
                <a:blip r:embed="rId501"/>
                <a:stretch>
                  <a:fillRect/>
                </a:stretch>
              </p:blipFill>
              <p:spPr>
                <a:xfrm>
                  <a:off x="9563727" y="3305225"/>
                  <a:ext cx="1306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73" name="Freihand 272">
                  <a:extLst>
                    <a:ext uri="{FF2B5EF4-FFF2-40B4-BE49-F238E27FC236}">
                      <a16:creationId xmlns:a16="http://schemas.microsoft.com/office/drawing/2014/main" id="{3096E0A4-5215-F86A-9F16-91020ECF13C4}"/>
                    </a:ext>
                  </a:extLst>
                </p14:cNvPr>
                <p14:cNvContentPartPr/>
                <p14:nvPr/>
              </p14:nvContentPartPr>
              <p14:xfrm>
                <a:off x="9722847" y="3231425"/>
                <a:ext cx="99360" cy="195840"/>
              </p14:xfrm>
            </p:contentPart>
          </mc:Choice>
          <mc:Fallback>
            <p:pic>
              <p:nvPicPr>
                <p:cNvPr id="273" name="Freihand 272">
                  <a:extLst>
                    <a:ext uri="{FF2B5EF4-FFF2-40B4-BE49-F238E27FC236}">
                      <a16:creationId xmlns:a16="http://schemas.microsoft.com/office/drawing/2014/main" id="{3096E0A4-5215-F86A-9F16-91020ECF13C4}"/>
                    </a:ext>
                  </a:extLst>
                </p:cNvPr>
                <p:cNvPicPr/>
                <p:nvPr/>
              </p:nvPicPr>
              <p:blipFill>
                <a:blip r:embed="rId503"/>
                <a:stretch>
                  <a:fillRect/>
                </a:stretch>
              </p:blipFill>
              <p:spPr>
                <a:xfrm>
                  <a:off x="9718527" y="3227105"/>
                  <a:ext cx="10800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74" name="Freihand 273">
                  <a:extLst>
                    <a:ext uri="{FF2B5EF4-FFF2-40B4-BE49-F238E27FC236}">
                      <a16:creationId xmlns:a16="http://schemas.microsoft.com/office/drawing/2014/main" id="{53456ED2-5AE5-CBED-C0D6-155D8F140A89}"/>
                    </a:ext>
                  </a:extLst>
                </p14:cNvPr>
                <p14:cNvContentPartPr/>
                <p14:nvPr/>
              </p14:nvContentPartPr>
              <p14:xfrm>
                <a:off x="9888087" y="3210905"/>
                <a:ext cx="155520" cy="194040"/>
              </p14:xfrm>
            </p:contentPart>
          </mc:Choice>
          <mc:Fallback>
            <p:pic>
              <p:nvPicPr>
                <p:cNvPr id="274" name="Freihand 273">
                  <a:extLst>
                    <a:ext uri="{FF2B5EF4-FFF2-40B4-BE49-F238E27FC236}">
                      <a16:creationId xmlns:a16="http://schemas.microsoft.com/office/drawing/2014/main" id="{53456ED2-5AE5-CBED-C0D6-155D8F140A89}"/>
                    </a:ext>
                  </a:extLst>
                </p:cNvPr>
                <p:cNvPicPr/>
                <p:nvPr/>
              </p:nvPicPr>
              <p:blipFill>
                <a:blip r:embed="rId505"/>
                <a:stretch>
                  <a:fillRect/>
                </a:stretch>
              </p:blipFill>
              <p:spPr>
                <a:xfrm>
                  <a:off x="9883767" y="3206585"/>
                  <a:ext cx="16416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75" name="Freihand 274">
                  <a:extLst>
                    <a:ext uri="{FF2B5EF4-FFF2-40B4-BE49-F238E27FC236}">
                      <a16:creationId xmlns:a16="http://schemas.microsoft.com/office/drawing/2014/main" id="{4A8A8006-03EC-5A36-8610-4505061DB24A}"/>
                    </a:ext>
                  </a:extLst>
                </p14:cNvPr>
                <p14:cNvContentPartPr/>
                <p14:nvPr/>
              </p14:nvContentPartPr>
              <p14:xfrm>
                <a:off x="10233327" y="3281105"/>
                <a:ext cx="192240" cy="91800"/>
              </p14:xfrm>
            </p:contentPart>
          </mc:Choice>
          <mc:Fallback>
            <p:pic>
              <p:nvPicPr>
                <p:cNvPr id="275" name="Freihand 274">
                  <a:extLst>
                    <a:ext uri="{FF2B5EF4-FFF2-40B4-BE49-F238E27FC236}">
                      <a16:creationId xmlns:a16="http://schemas.microsoft.com/office/drawing/2014/main" id="{4A8A8006-03EC-5A36-8610-4505061DB24A}"/>
                    </a:ext>
                  </a:extLst>
                </p:cNvPr>
                <p:cNvPicPr/>
                <p:nvPr/>
              </p:nvPicPr>
              <p:blipFill>
                <a:blip r:embed="rId507"/>
                <a:stretch>
                  <a:fillRect/>
                </a:stretch>
              </p:blipFill>
              <p:spPr>
                <a:xfrm>
                  <a:off x="10229007" y="3276785"/>
                  <a:ext cx="2008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277" name="Freihand 276">
                  <a:extLst>
                    <a:ext uri="{FF2B5EF4-FFF2-40B4-BE49-F238E27FC236}">
                      <a16:creationId xmlns:a16="http://schemas.microsoft.com/office/drawing/2014/main" id="{B8738705-29D1-4986-3078-0A2923FB46A8}"/>
                    </a:ext>
                  </a:extLst>
                </p14:cNvPr>
                <p14:cNvContentPartPr/>
                <p14:nvPr/>
              </p14:nvContentPartPr>
              <p14:xfrm>
                <a:off x="10431327" y="3162305"/>
                <a:ext cx="100440" cy="175320"/>
              </p14:xfrm>
            </p:contentPart>
          </mc:Choice>
          <mc:Fallback>
            <p:pic>
              <p:nvPicPr>
                <p:cNvPr id="277" name="Freihand 276">
                  <a:extLst>
                    <a:ext uri="{FF2B5EF4-FFF2-40B4-BE49-F238E27FC236}">
                      <a16:creationId xmlns:a16="http://schemas.microsoft.com/office/drawing/2014/main" id="{B8738705-29D1-4986-3078-0A2923FB46A8}"/>
                    </a:ext>
                  </a:extLst>
                </p:cNvPr>
                <p:cNvPicPr/>
                <p:nvPr/>
              </p:nvPicPr>
              <p:blipFill>
                <a:blip r:embed="rId509"/>
                <a:stretch>
                  <a:fillRect/>
                </a:stretch>
              </p:blipFill>
              <p:spPr>
                <a:xfrm>
                  <a:off x="10427007" y="3157985"/>
                  <a:ext cx="1090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278" name="Freihand 277">
                  <a:extLst>
                    <a:ext uri="{FF2B5EF4-FFF2-40B4-BE49-F238E27FC236}">
                      <a16:creationId xmlns:a16="http://schemas.microsoft.com/office/drawing/2014/main" id="{D02F2A80-5D72-E883-0DA0-D205081F3979}"/>
                    </a:ext>
                  </a:extLst>
                </p14:cNvPr>
                <p14:cNvContentPartPr/>
                <p14:nvPr/>
              </p14:nvContentPartPr>
              <p14:xfrm>
                <a:off x="10609527" y="3242585"/>
                <a:ext cx="192600" cy="87480"/>
              </p14:xfrm>
            </p:contentPart>
          </mc:Choice>
          <mc:Fallback>
            <p:pic>
              <p:nvPicPr>
                <p:cNvPr id="278" name="Freihand 277">
                  <a:extLst>
                    <a:ext uri="{FF2B5EF4-FFF2-40B4-BE49-F238E27FC236}">
                      <a16:creationId xmlns:a16="http://schemas.microsoft.com/office/drawing/2014/main" id="{D02F2A80-5D72-E883-0DA0-D205081F3979}"/>
                    </a:ext>
                  </a:extLst>
                </p:cNvPr>
                <p:cNvPicPr/>
                <p:nvPr/>
              </p:nvPicPr>
              <p:blipFill>
                <a:blip r:embed="rId511"/>
                <a:stretch>
                  <a:fillRect/>
                </a:stretch>
              </p:blipFill>
              <p:spPr>
                <a:xfrm>
                  <a:off x="10605207" y="3238265"/>
                  <a:ext cx="2012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279" name="Freihand 278">
                  <a:extLst>
                    <a:ext uri="{FF2B5EF4-FFF2-40B4-BE49-F238E27FC236}">
                      <a16:creationId xmlns:a16="http://schemas.microsoft.com/office/drawing/2014/main" id="{650FB030-8048-FD92-A198-B8AA64B8D972}"/>
                    </a:ext>
                  </a:extLst>
                </p14:cNvPr>
                <p14:cNvContentPartPr/>
                <p14:nvPr/>
              </p14:nvContentPartPr>
              <p14:xfrm>
                <a:off x="10963767" y="3239345"/>
                <a:ext cx="366840" cy="79560"/>
              </p14:xfrm>
            </p:contentPart>
          </mc:Choice>
          <mc:Fallback>
            <p:pic>
              <p:nvPicPr>
                <p:cNvPr id="279" name="Freihand 278">
                  <a:extLst>
                    <a:ext uri="{FF2B5EF4-FFF2-40B4-BE49-F238E27FC236}">
                      <a16:creationId xmlns:a16="http://schemas.microsoft.com/office/drawing/2014/main" id="{650FB030-8048-FD92-A198-B8AA64B8D972}"/>
                    </a:ext>
                  </a:extLst>
                </p:cNvPr>
                <p:cNvPicPr/>
                <p:nvPr/>
              </p:nvPicPr>
              <p:blipFill>
                <a:blip r:embed="rId513"/>
                <a:stretch>
                  <a:fillRect/>
                </a:stretch>
              </p:blipFill>
              <p:spPr>
                <a:xfrm>
                  <a:off x="10959447" y="3235025"/>
                  <a:ext cx="3754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280" name="Freihand 279">
                  <a:extLst>
                    <a:ext uri="{FF2B5EF4-FFF2-40B4-BE49-F238E27FC236}">
                      <a16:creationId xmlns:a16="http://schemas.microsoft.com/office/drawing/2014/main" id="{1157C4AC-1253-A399-DDB3-60F69B3B0A2C}"/>
                    </a:ext>
                  </a:extLst>
                </p14:cNvPr>
                <p14:cNvContentPartPr/>
                <p14:nvPr/>
              </p14:nvContentPartPr>
              <p14:xfrm>
                <a:off x="11390007" y="3090305"/>
                <a:ext cx="241560" cy="223200"/>
              </p14:xfrm>
            </p:contentPart>
          </mc:Choice>
          <mc:Fallback>
            <p:pic>
              <p:nvPicPr>
                <p:cNvPr id="280" name="Freihand 279">
                  <a:extLst>
                    <a:ext uri="{FF2B5EF4-FFF2-40B4-BE49-F238E27FC236}">
                      <a16:creationId xmlns:a16="http://schemas.microsoft.com/office/drawing/2014/main" id="{1157C4AC-1253-A399-DDB3-60F69B3B0A2C}"/>
                    </a:ext>
                  </a:extLst>
                </p:cNvPr>
                <p:cNvPicPr/>
                <p:nvPr/>
              </p:nvPicPr>
              <p:blipFill>
                <a:blip r:embed="rId515"/>
                <a:stretch>
                  <a:fillRect/>
                </a:stretch>
              </p:blipFill>
              <p:spPr>
                <a:xfrm>
                  <a:off x="11385687" y="3085985"/>
                  <a:ext cx="25020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282" name="Freihand 281">
                  <a:extLst>
                    <a:ext uri="{FF2B5EF4-FFF2-40B4-BE49-F238E27FC236}">
                      <a16:creationId xmlns:a16="http://schemas.microsoft.com/office/drawing/2014/main" id="{EF16B4AE-5FE4-2FF9-0893-F51936AC0593}"/>
                    </a:ext>
                  </a:extLst>
                </p14:cNvPr>
                <p14:cNvContentPartPr/>
                <p14:nvPr/>
              </p14:nvContentPartPr>
              <p14:xfrm>
                <a:off x="7231647" y="3714185"/>
                <a:ext cx="414000" cy="171360"/>
              </p14:xfrm>
            </p:contentPart>
          </mc:Choice>
          <mc:Fallback>
            <p:pic>
              <p:nvPicPr>
                <p:cNvPr id="282" name="Freihand 281">
                  <a:extLst>
                    <a:ext uri="{FF2B5EF4-FFF2-40B4-BE49-F238E27FC236}">
                      <a16:creationId xmlns:a16="http://schemas.microsoft.com/office/drawing/2014/main" id="{EF16B4AE-5FE4-2FF9-0893-F51936AC0593}"/>
                    </a:ext>
                  </a:extLst>
                </p:cNvPr>
                <p:cNvPicPr/>
                <p:nvPr/>
              </p:nvPicPr>
              <p:blipFill>
                <a:blip r:embed="rId517"/>
                <a:stretch>
                  <a:fillRect/>
                </a:stretch>
              </p:blipFill>
              <p:spPr>
                <a:xfrm>
                  <a:off x="7227327" y="3709865"/>
                  <a:ext cx="4226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283" name="Freihand 282">
                  <a:extLst>
                    <a:ext uri="{FF2B5EF4-FFF2-40B4-BE49-F238E27FC236}">
                      <a16:creationId xmlns:a16="http://schemas.microsoft.com/office/drawing/2014/main" id="{62398EFA-9F5F-24AB-6343-B77341009DC5}"/>
                    </a:ext>
                  </a:extLst>
                </p14:cNvPr>
                <p14:cNvContentPartPr/>
                <p14:nvPr/>
              </p14:nvContentPartPr>
              <p14:xfrm>
                <a:off x="7587327" y="3619865"/>
                <a:ext cx="19800" cy="13320"/>
              </p14:xfrm>
            </p:contentPart>
          </mc:Choice>
          <mc:Fallback>
            <p:pic>
              <p:nvPicPr>
                <p:cNvPr id="283" name="Freihand 282">
                  <a:extLst>
                    <a:ext uri="{FF2B5EF4-FFF2-40B4-BE49-F238E27FC236}">
                      <a16:creationId xmlns:a16="http://schemas.microsoft.com/office/drawing/2014/main" id="{62398EFA-9F5F-24AB-6343-B77341009DC5}"/>
                    </a:ext>
                  </a:extLst>
                </p:cNvPr>
                <p:cNvPicPr/>
                <p:nvPr/>
              </p:nvPicPr>
              <p:blipFill>
                <a:blip r:embed="rId519"/>
                <a:stretch>
                  <a:fillRect/>
                </a:stretch>
              </p:blipFill>
              <p:spPr>
                <a:xfrm>
                  <a:off x="7583007" y="3615545"/>
                  <a:ext cx="284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284" name="Freihand 283">
                  <a:extLst>
                    <a:ext uri="{FF2B5EF4-FFF2-40B4-BE49-F238E27FC236}">
                      <a16:creationId xmlns:a16="http://schemas.microsoft.com/office/drawing/2014/main" id="{78CE0256-FEB2-6C6A-88D7-C20A3F7B4EA3}"/>
                    </a:ext>
                  </a:extLst>
                </p14:cNvPr>
                <p14:cNvContentPartPr/>
                <p14:nvPr/>
              </p14:nvContentPartPr>
              <p14:xfrm>
                <a:off x="7895847" y="3668465"/>
                <a:ext cx="163800" cy="199440"/>
              </p14:xfrm>
            </p:contentPart>
          </mc:Choice>
          <mc:Fallback>
            <p:pic>
              <p:nvPicPr>
                <p:cNvPr id="284" name="Freihand 283">
                  <a:extLst>
                    <a:ext uri="{FF2B5EF4-FFF2-40B4-BE49-F238E27FC236}">
                      <a16:creationId xmlns:a16="http://schemas.microsoft.com/office/drawing/2014/main" id="{78CE0256-FEB2-6C6A-88D7-C20A3F7B4EA3}"/>
                    </a:ext>
                  </a:extLst>
                </p:cNvPr>
                <p:cNvPicPr/>
                <p:nvPr/>
              </p:nvPicPr>
              <p:blipFill>
                <a:blip r:embed="rId521"/>
                <a:stretch>
                  <a:fillRect/>
                </a:stretch>
              </p:blipFill>
              <p:spPr>
                <a:xfrm>
                  <a:off x="7891527" y="3664145"/>
                  <a:ext cx="17244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285" name="Freihand 284">
                  <a:extLst>
                    <a:ext uri="{FF2B5EF4-FFF2-40B4-BE49-F238E27FC236}">
                      <a16:creationId xmlns:a16="http://schemas.microsoft.com/office/drawing/2014/main" id="{6A5685CB-A235-9B87-6FE1-CBDEFD4B78B8}"/>
                    </a:ext>
                  </a:extLst>
                </p14:cNvPr>
                <p14:cNvContentPartPr/>
                <p14:nvPr/>
              </p14:nvContentPartPr>
              <p14:xfrm>
                <a:off x="7973607" y="3690425"/>
                <a:ext cx="236160" cy="135720"/>
              </p14:xfrm>
            </p:contentPart>
          </mc:Choice>
          <mc:Fallback>
            <p:pic>
              <p:nvPicPr>
                <p:cNvPr id="285" name="Freihand 284">
                  <a:extLst>
                    <a:ext uri="{FF2B5EF4-FFF2-40B4-BE49-F238E27FC236}">
                      <a16:creationId xmlns:a16="http://schemas.microsoft.com/office/drawing/2014/main" id="{6A5685CB-A235-9B87-6FE1-CBDEFD4B78B8}"/>
                    </a:ext>
                  </a:extLst>
                </p:cNvPr>
                <p:cNvPicPr/>
                <p:nvPr/>
              </p:nvPicPr>
              <p:blipFill>
                <a:blip r:embed="rId523"/>
                <a:stretch>
                  <a:fillRect/>
                </a:stretch>
              </p:blipFill>
              <p:spPr>
                <a:xfrm>
                  <a:off x="7969287" y="3686105"/>
                  <a:ext cx="2448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286" name="Freihand 285">
                  <a:extLst>
                    <a:ext uri="{FF2B5EF4-FFF2-40B4-BE49-F238E27FC236}">
                      <a16:creationId xmlns:a16="http://schemas.microsoft.com/office/drawing/2014/main" id="{2333E034-3B4C-37D5-0A4F-0EA194122621}"/>
                    </a:ext>
                  </a:extLst>
                </p14:cNvPr>
                <p14:cNvContentPartPr/>
                <p14:nvPr/>
              </p14:nvContentPartPr>
              <p14:xfrm>
                <a:off x="8112927" y="3660545"/>
                <a:ext cx="378720" cy="212040"/>
              </p14:xfrm>
            </p:contentPart>
          </mc:Choice>
          <mc:Fallback>
            <p:pic>
              <p:nvPicPr>
                <p:cNvPr id="286" name="Freihand 285">
                  <a:extLst>
                    <a:ext uri="{FF2B5EF4-FFF2-40B4-BE49-F238E27FC236}">
                      <a16:creationId xmlns:a16="http://schemas.microsoft.com/office/drawing/2014/main" id="{2333E034-3B4C-37D5-0A4F-0EA194122621}"/>
                    </a:ext>
                  </a:extLst>
                </p:cNvPr>
                <p:cNvPicPr/>
                <p:nvPr/>
              </p:nvPicPr>
              <p:blipFill>
                <a:blip r:embed="rId525"/>
                <a:stretch>
                  <a:fillRect/>
                </a:stretch>
              </p:blipFill>
              <p:spPr>
                <a:xfrm>
                  <a:off x="8108607" y="3656225"/>
                  <a:ext cx="38736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288" name="Freihand 287">
                  <a:extLst>
                    <a:ext uri="{FF2B5EF4-FFF2-40B4-BE49-F238E27FC236}">
                      <a16:creationId xmlns:a16="http://schemas.microsoft.com/office/drawing/2014/main" id="{2F39B435-6A8C-08FA-B619-546A3A05D82D}"/>
                    </a:ext>
                  </a:extLst>
                </p14:cNvPr>
                <p14:cNvContentPartPr/>
                <p14:nvPr/>
              </p14:nvContentPartPr>
              <p14:xfrm>
                <a:off x="8596767" y="3611225"/>
                <a:ext cx="198360" cy="215280"/>
              </p14:xfrm>
            </p:contentPart>
          </mc:Choice>
          <mc:Fallback>
            <p:pic>
              <p:nvPicPr>
                <p:cNvPr id="288" name="Freihand 287">
                  <a:extLst>
                    <a:ext uri="{FF2B5EF4-FFF2-40B4-BE49-F238E27FC236}">
                      <a16:creationId xmlns:a16="http://schemas.microsoft.com/office/drawing/2014/main" id="{2F39B435-6A8C-08FA-B619-546A3A05D82D}"/>
                    </a:ext>
                  </a:extLst>
                </p:cNvPr>
                <p:cNvPicPr/>
                <p:nvPr/>
              </p:nvPicPr>
              <p:blipFill>
                <a:blip r:embed="rId527"/>
                <a:stretch>
                  <a:fillRect/>
                </a:stretch>
              </p:blipFill>
              <p:spPr>
                <a:xfrm>
                  <a:off x="8592447" y="3606905"/>
                  <a:ext cx="20700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290" name="Freihand 289">
                  <a:extLst>
                    <a:ext uri="{FF2B5EF4-FFF2-40B4-BE49-F238E27FC236}">
                      <a16:creationId xmlns:a16="http://schemas.microsoft.com/office/drawing/2014/main" id="{D42AC696-8299-890B-31C8-64D13B662E23}"/>
                    </a:ext>
                  </a:extLst>
                </p14:cNvPr>
                <p14:cNvContentPartPr/>
                <p14:nvPr/>
              </p14:nvContentPartPr>
              <p14:xfrm>
                <a:off x="8683167" y="3669545"/>
                <a:ext cx="732600" cy="167400"/>
              </p14:xfrm>
            </p:contentPart>
          </mc:Choice>
          <mc:Fallback>
            <p:pic>
              <p:nvPicPr>
                <p:cNvPr id="290" name="Freihand 289">
                  <a:extLst>
                    <a:ext uri="{FF2B5EF4-FFF2-40B4-BE49-F238E27FC236}">
                      <a16:creationId xmlns:a16="http://schemas.microsoft.com/office/drawing/2014/main" id="{D42AC696-8299-890B-31C8-64D13B662E23}"/>
                    </a:ext>
                  </a:extLst>
                </p:cNvPr>
                <p:cNvPicPr/>
                <p:nvPr/>
              </p:nvPicPr>
              <p:blipFill>
                <a:blip r:embed="rId529"/>
                <a:stretch>
                  <a:fillRect/>
                </a:stretch>
              </p:blipFill>
              <p:spPr>
                <a:xfrm>
                  <a:off x="8678847" y="3665225"/>
                  <a:ext cx="7412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292" name="Freihand 291">
                  <a:extLst>
                    <a:ext uri="{FF2B5EF4-FFF2-40B4-BE49-F238E27FC236}">
                      <a16:creationId xmlns:a16="http://schemas.microsoft.com/office/drawing/2014/main" id="{781CDB61-DDCC-7B98-241E-428F906A1B10}"/>
                    </a:ext>
                  </a:extLst>
                </p14:cNvPr>
                <p14:cNvContentPartPr/>
                <p14:nvPr/>
              </p14:nvContentPartPr>
              <p14:xfrm>
                <a:off x="9595047" y="3678185"/>
                <a:ext cx="137160" cy="89280"/>
              </p14:xfrm>
            </p:contentPart>
          </mc:Choice>
          <mc:Fallback>
            <p:pic>
              <p:nvPicPr>
                <p:cNvPr id="292" name="Freihand 291">
                  <a:extLst>
                    <a:ext uri="{FF2B5EF4-FFF2-40B4-BE49-F238E27FC236}">
                      <a16:creationId xmlns:a16="http://schemas.microsoft.com/office/drawing/2014/main" id="{781CDB61-DDCC-7B98-241E-428F906A1B10}"/>
                    </a:ext>
                  </a:extLst>
                </p:cNvPr>
                <p:cNvPicPr/>
                <p:nvPr/>
              </p:nvPicPr>
              <p:blipFill>
                <a:blip r:embed="rId531"/>
                <a:stretch>
                  <a:fillRect/>
                </a:stretch>
              </p:blipFill>
              <p:spPr>
                <a:xfrm>
                  <a:off x="9590727" y="3673865"/>
                  <a:ext cx="1458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293" name="Freihand 292">
                  <a:extLst>
                    <a:ext uri="{FF2B5EF4-FFF2-40B4-BE49-F238E27FC236}">
                      <a16:creationId xmlns:a16="http://schemas.microsoft.com/office/drawing/2014/main" id="{6E2EAA97-0F2E-DAED-7999-59C129A32395}"/>
                    </a:ext>
                  </a:extLst>
                </p14:cNvPr>
                <p14:cNvContentPartPr/>
                <p14:nvPr/>
              </p14:nvContentPartPr>
              <p14:xfrm>
                <a:off x="9801687" y="3686825"/>
                <a:ext cx="94320" cy="79200"/>
              </p14:xfrm>
            </p:contentPart>
          </mc:Choice>
          <mc:Fallback>
            <p:pic>
              <p:nvPicPr>
                <p:cNvPr id="293" name="Freihand 292">
                  <a:extLst>
                    <a:ext uri="{FF2B5EF4-FFF2-40B4-BE49-F238E27FC236}">
                      <a16:creationId xmlns:a16="http://schemas.microsoft.com/office/drawing/2014/main" id="{6E2EAA97-0F2E-DAED-7999-59C129A32395}"/>
                    </a:ext>
                  </a:extLst>
                </p:cNvPr>
                <p:cNvPicPr/>
                <p:nvPr/>
              </p:nvPicPr>
              <p:blipFill>
                <a:blip r:embed="rId533"/>
                <a:stretch>
                  <a:fillRect/>
                </a:stretch>
              </p:blipFill>
              <p:spPr>
                <a:xfrm>
                  <a:off x="9797367" y="3682505"/>
                  <a:ext cx="1029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294" name="Freihand 293">
                  <a:extLst>
                    <a:ext uri="{FF2B5EF4-FFF2-40B4-BE49-F238E27FC236}">
                      <a16:creationId xmlns:a16="http://schemas.microsoft.com/office/drawing/2014/main" id="{43D75A86-FFFE-D529-FC0F-3501F0636BE1}"/>
                    </a:ext>
                  </a:extLst>
                </p14:cNvPr>
                <p14:cNvContentPartPr/>
                <p14:nvPr/>
              </p14:nvContentPartPr>
              <p14:xfrm>
                <a:off x="9951807" y="3565505"/>
                <a:ext cx="196560" cy="192960"/>
              </p14:xfrm>
            </p:contentPart>
          </mc:Choice>
          <mc:Fallback>
            <p:pic>
              <p:nvPicPr>
                <p:cNvPr id="294" name="Freihand 293">
                  <a:extLst>
                    <a:ext uri="{FF2B5EF4-FFF2-40B4-BE49-F238E27FC236}">
                      <a16:creationId xmlns:a16="http://schemas.microsoft.com/office/drawing/2014/main" id="{43D75A86-FFFE-D529-FC0F-3501F0636BE1}"/>
                    </a:ext>
                  </a:extLst>
                </p:cNvPr>
                <p:cNvPicPr/>
                <p:nvPr/>
              </p:nvPicPr>
              <p:blipFill>
                <a:blip r:embed="rId535"/>
                <a:stretch>
                  <a:fillRect/>
                </a:stretch>
              </p:blipFill>
              <p:spPr>
                <a:xfrm>
                  <a:off x="9947487" y="3561185"/>
                  <a:ext cx="20520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133" name="Freihand 132">
                  <a:extLst>
                    <a:ext uri="{FF2B5EF4-FFF2-40B4-BE49-F238E27FC236}">
                      <a16:creationId xmlns:a16="http://schemas.microsoft.com/office/drawing/2014/main" id="{AC47AC14-5752-A20A-F680-C8732FA8FB18}"/>
                    </a:ext>
                  </a:extLst>
                </p14:cNvPr>
                <p14:cNvContentPartPr/>
                <p14:nvPr/>
              </p14:nvContentPartPr>
              <p14:xfrm>
                <a:off x="6546927" y="886385"/>
                <a:ext cx="380160" cy="343080"/>
              </p14:xfrm>
            </p:contentPart>
          </mc:Choice>
          <mc:Fallback>
            <p:pic>
              <p:nvPicPr>
                <p:cNvPr id="133" name="Freihand 132">
                  <a:extLst>
                    <a:ext uri="{FF2B5EF4-FFF2-40B4-BE49-F238E27FC236}">
                      <a16:creationId xmlns:a16="http://schemas.microsoft.com/office/drawing/2014/main" id="{AC47AC14-5752-A20A-F680-C8732FA8FB18}"/>
                    </a:ext>
                  </a:extLst>
                </p:cNvPr>
                <p:cNvPicPr/>
                <p:nvPr/>
              </p:nvPicPr>
              <p:blipFill>
                <a:blip r:embed="rId537"/>
                <a:stretch>
                  <a:fillRect/>
                </a:stretch>
              </p:blipFill>
              <p:spPr>
                <a:xfrm>
                  <a:off x="6542607" y="882065"/>
                  <a:ext cx="388800" cy="35172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134" name="Freihand 133">
                  <a:extLst>
                    <a:ext uri="{FF2B5EF4-FFF2-40B4-BE49-F238E27FC236}">
                      <a16:creationId xmlns:a16="http://schemas.microsoft.com/office/drawing/2014/main" id="{961EC888-284B-B9D9-5584-3E0D43E2C16C}"/>
                    </a:ext>
                  </a:extLst>
                </p14:cNvPr>
                <p14:cNvContentPartPr/>
                <p14:nvPr/>
              </p14:nvContentPartPr>
              <p14:xfrm>
                <a:off x="7143087" y="971345"/>
                <a:ext cx="115920" cy="33840"/>
              </p14:xfrm>
            </p:contentPart>
          </mc:Choice>
          <mc:Fallback>
            <p:pic>
              <p:nvPicPr>
                <p:cNvPr id="134" name="Freihand 133">
                  <a:extLst>
                    <a:ext uri="{FF2B5EF4-FFF2-40B4-BE49-F238E27FC236}">
                      <a16:creationId xmlns:a16="http://schemas.microsoft.com/office/drawing/2014/main" id="{961EC888-284B-B9D9-5584-3E0D43E2C16C}"/>
                    </a:ext>
                  </a:extLst>
                </p:cNvPr>
                <p:cNvPicPr/>
                <p:nvPr/>
              </p:nvPicPr>
              <p:blipFill>
                <a:blip r:embed="rId539"/>
                <a:stretch>
                  <a:fillRect/>
                </a:stretch>
              </p:blipFill>
              <p:spPr>
                <a:xfrm>
                  <a:off x="7138767" y="967025"/>
                  <a:ext cx="1245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135" name="Freihand 134">
                  <a:extLst>
                    <a:ext uri="{FF2B5EF4-FFF2-40B4-BE49-F238E27FC236}">
                      <a16:creationId xmlns:a16="http://schemas.microsoft.com/office/drawing/2014/main" id="{DA2A4394-8221-072D-59F8-7A5A293F4F6A}"/>
                    </a:ext>
                  </a:extLst>
                </p14:cNvPr>
                <p14:cNvContentPartPr/>
                <p14:nvPr/>
              </p14:nvContentPartPr>
              <p14:xfrm>
                <a:off x="7194567" y="954425"/>
                <a:ext cx="100440" cy="177840"/>
              </p14:xfrm>
            </p:contentPart>
          </mc:Choice>
          <mc:Fallback>
            <p:pic>
              <p:nvPicPr>
                <p:cNvPr id="135" name="Freihand 134">
                  <a:extLst>
                    <a:ext uri="{FF2B5EF4-FFF2-40B4-BE49-F238E27FC236}">
                      <a16:creationId xmlns:a16="http://schemas.microsoft.com/office/drawing/2014/main" id="{DA2A4394-8221-072D-59F8-7A5A293F4F6A}"/>
                    </a:ext>
                  </a:extLst>
                </p:cNvPr>
                <p:cNvPicPr/>
                <p:nvPr/>
              </p:nvPicPr>
              <p:blipFill>
                <a:blip r:embed="rId541"/>
                <a:stretch>
                  <a:fillRect/>
                </a:stretch>
              </p:blipFill>
              <p:spPr>
                <a:xfrm>
                  <a:off x="7190247" y="950105"/>
                  <a:ext cx="1090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136" name="Freihand 135">
                  <a:extLst>
                    <a:ext uri="{FF2B5EF4-FFF2-40B4-BE49-F238E27FC236}">
                      <a16:creationId xmlns:a16="http://schemas.microsoft.com/office/drawing/2014/main" id="{2B7C033E-345F-FEE0-E616-36DA38929F5E}"/>
                    </a:ext>
                  </a:extLst>
                </p14:cNvPr>
                <p14:cNvContentPartPr/>
                <p14:nvPr/>
              </p14:nvContentPartPr>
              <p14:xfrm>
                <a:off x="7334967" y="1027145"/>
                <a:ext cx="107640" cy="148320"/>
              </p14:xfrm>
            </p:contentPart>
          </mc:Choice>
          <mc:Fallback>
            <p:pic>
              <p:nvPicPr>
                <p:cNvPr id="136" name="Freihand 135">
                  <a:extLst>
                    <a:ext uri="{FF2B5EF4-FFF2-40B4-BE49-F238E27FC236}">
                      <a16:creationId xmlns:a16="http://schemas.microsoft.com/office/drawing/2014/main" id="{2B7C033E-345F-FEE0-E616-36DA38929F5E}"/>
                    </a:ext>
                  </a:extLst>
                </p:cNvPr>
                <p:cNvPicPr/>
                <p:nvPr/>
              </p:nvPicPr>
              <p:blipFill>
                <a:blip r:embed="rId543"/>
                <a:stretch>
                  <a:fillRect/>
                </a:stretch>
              </p:blipFill>
              <p:spPr>
                <a:xfrm>
                  <a:off x="7330647" y="1022825"/>
                  <a:ext cx="1162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140" name="Freihand 139">
                  <a:extLst>
                    <a:ext uri="{FF2B5EF4-FFF2-40B4-BE49-F238E27FC236}">
                      <a16:creationId xmlns:a16="http://schemas.microsoft.com/office/drawing/2014/main" id="{3D6B60DB-A215-596F-7BE3-6749B4104F7E}"/>
                    </a:ext>
                  </a:extLst>
                </p14:cNvPr>
                <p14:cNvContentPartPr/>
                <p14:nvPr/>
              </p14:nvContentPartPr>
              <p14:xfrm>
                <a:off x="6482847" y="1465625"/>
                <a:ext cx="196560" cy="21960"/>
              </p14:xfrm>
            </p:contentPart>
          </mc:Choice>
          <mc:Fallback>
            <p:pic>
              <p:nvPicPr>
                <p:cNvPr id="140" name="Freihand 139">
                  <a:extLst>
                    <a:ext uri="{FF2B5EF4-FFF2-40B4-BE49-F238E27FC236}">
                      <a16:creationId xmlns:a16="http://schemas.microsoft.com/office/drawing/2014/main" id="{3D6B60DB-A215-596F-7BE3-6749B4104F7E}"/>
                    </a:ext>
                  </a:extLst>
                </p:cNvPr>
                <p:cNvPicPr/>
                <p:nvPr/>
              </p:nvPicPr>
              <p:blipFill>
                <a:blip r:embed="rId545"/>
                <a:stretch>
                  <a:fillRect/>
                </a:stretch>
              </p:blipFill>
              <p:spPr>
                <a:xfrm>
                  <a:off x="6478527" y="1461305"/>
                  <a:ext cx="2052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141" name="Freihand 140">
                  <a:extLst>
                    <a:ext uri="{FF2B5EF4-FFF2-40B4-BE49-F238E27FC236}">
                      <a16:creationId xmlns:a16="http://schemas.microsoft.com/office/drawing/2014/main" id="{2716F58F-5863-9F0F-3F8E-C176BF2DF444}"/>
                    </a:ext>
                  </a:extLst>
                </p14:cNvPr>
                <p14:cNvContentPartPr/>
                <p14:nvPr/>
              </p14:nvContentPartPr>
              <p14:xfrm>
                <a:off x="6437487" y="1549865"/>
                <a:ext cx="235800" cy="21600"/>
              </p14:xfrm>
            </p:contentPart>
          </mc:Choice>
          <mc:Fallback>
            <p:pic>
              <p:nvPicPr>
                <p:cNvPr id="141" name="Freihand 140">
                  <a:extLst>
                    <a:ext uri="{FF2B5EF4-FFF2-40B4-BE49-F238E27FC236}">
                      <a16:creationId xmlns:a16="http://schemas.microsoft.com/office/drawing/2014/main" id="{2716F58F-5863-9F0F-3F8E-C176BF2DF444}"/>
                    </a:ext>
                  </a:extLst>
                </p:cNvPr>
                <p:cNvPicPr/>
                <p:nvPr/>
              </p:nvPicPr>
              <p:blipFill>
                <a:blip r:embed="rId547"/>
                <a:stretch>
                  <a:fillRect/>
                </a:stretch>
              </p:blipFill>
              <p:spPr>
                <a:xfrm>
                  <a:off x="6433167" y="1545545"/>
                  <a:ext cx="2444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142" name="Freihand 141">
                  <a:extLst>
                    <a:ext uri="{FF2B5EF4-FFF2-40B4-BE49-F238E27FC236}">
                      <a16:creationId xmlns:a16="http://schemas.microsoft.com/office/drawing/2014/main" id="{1B27E8A8-1BE2-8C0C-1F77-6BC6C01CD8CA}"/>
                    </a:ext>
                  </a:extLst>
                </p14:cNvPr>
                <p14:cNvContentPartPr/>
                <p14:nvPr/>
              </p14:nvContentPartPr>
              <p14:xfrm>
                <a:off x="6697047" y="1425665"/>
                <a:ext cx="69120" cy="206640"/>
              </p14:xfrm>
            </p:contentPart>
          </mc:Choice>
          <mc:Fallback>
            <p:pic>
              <p:nvPicPr>
                <p:cNvPr id="142" name="Freihand 141">
                  <a:extLst>
                    <a:ext uri="{FF2B5EF4-FFF2-40B4-BE49-F238E27FC236}">
                      <a16:creationId xmlns:a16="http://schemas.microsoft.com/office/drawing/2014/main" id="{1B27E8A8-1BE2-8C0C-1F77-6BC6C01CD8CA}"/>
                    </a:ext>
                  </a:extLst>
                </p:cNvPr>
                <p:cNvPicPr/>
                <p:nvPr/>
              </p:nvPicPr>
              <p:blipFill>
                <a:blip r:embed="rId549"/>
                <a:stretch>
                  <a:fillRect/>
                </a:stretch>
              </p:blipFill>
              <p:spPr>
                <a:xfrm>
                  <a:off x="6692727" y="1421345"/>
                  <a:ext cx="7776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143" name="Freihand 142">
                  <a:extLst>
                    <a:ext uri="{FF2B5EF4-FFF2-40B4-BE49-F238E27FC236}">
                      <a16:creationId xmlns:a16="http://schemas.microsoft.com/office/drawing/2014/main" id="{A6CB9B1D-A752-2365-2757-380305652977}"/>
                    </a:ext>
                  </a:extLst>
                </p14:cNvPr>
                <p14:cNvContentPartPr/>
                <p14:nvPr/>
              </p14:nvContentPartPr>
              <p14:xfrm>
                <a:off x="6984687" y="1451225"/>
                <a:ext cx="164880" cy="124560"/>
              </p14:xfrm>
            </p:contentPart>
          </mc:Choice>
          <mc:Fallback>
            <p:pic>
              <p:nvPicPr>
                <p:cNvPr id="143" name="Freihand 142">
                  <a:extLst>
                    <a:ext uri="{FF2B5EF4-FFF2-40B4-BE49-F238E27FC236}">
                      <a16:creationId xmlns:a16="http://schemas.microsoft.com/office/drawing/2014/main" id="{A6CB9B1D-A752-2365-2757-380305652977}"/>
                    </a:ext>
                  </a:extLst>
                </p:cNvPr>
                <p:cNvPicPr/>
                <p:nvPr/>
              </p:nvPicPr>
              <p:blipFill>
                <a:blip r:embed="rId551"/>
                <a:stretch>
                  <a:fillRect/>
                </a:stretch>
              </p:blipFill>
              <p:spPr>
                <a:xfrm>
                  <a:off x="6980367" y="1446905"/>
                  <a:ext cx="1735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144" name="Freihand 143">
                  <a:extLst>
                    <a:ext uri="{FF2B5EF4-FFF2-40B4-BE49-F238E27FC236}">
                      <a16:creationId xmlns:a16="http://schemas.microsoft.com/office/drawing/2014/main" id="{3DC4C3AE-8820-77EB-F8C6-881A420256E3}"/>
                    </a:ext>
                  </a:extLst>
                </p14:cNvPr>
                <p14:cNvContentPartPr/>
                <p14:nvPr/>
              </p14:nvContentPartPr>
              <p14:xfrm>
                <a:off x="7154247" y="1373465"/>
                <a:ext cx="93600" cy="198720"/>
              </p14:xfrm>
            </p:contentPart>
          </mc:Choice>
          <mc:Fallback>
            <p:pic>
              <p:nvPicPr>
                <p:cNvPr id="144" name="Freihand 143">
                  <a:extLst>
                    <a:ext uri="{FF2B5EF4-FFF2-40B4-BE49-F238E27FC236}">
                      <a16:creationId xmlns:a16="http://schemas.microsoft.com/office/drawing/2014/main" id="{3DC4C3AE-8820-77EB-F8C6-881A420256E3}"/>
                    </a:ext>
                  </a:extLst>
                </p:cNvPr>
                <p:cNvPicPr/>
                <p:nvPr/>
              </p:nvPicPr>
              <p:blipFill>
                <a:blip r:embed="rId553"/>
                <a:stretch>
                  <a:fillRect/>
                </a:stretch>
              </p:blipFill>
              <p:spPr>
                <a:xfrm>
                  <a:off x="7149927" y="1369145"/>
                  <a:ext cx="1022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145" name="Freihand 144">
                  <a:extLst>
                    <a:ext uri="{FF2B5EF4-FFF2-40B4-BE49-F238E27FC236}">
                      <a16:creationId xmlns:a16="http://schemas.microsoft.com/office/drawing/2014/main" id="{EBD5929D-2138-9BF2-0526-8DC3DCB94DF3}"/>
                    </a:ext>
                  </a:extLst>
                </p14:cNvPr>
                <p14:cNvContentPartPr/>
                <p14:nvPr/>
              </p14:nvContentPartPr>
              <p14:xfrm>
                <a:off x="7298607" y="1460585"/>
                <a:ext cx="148320" cy="84600"/>
              </p14:xfrm>
            </p:contentPart>
          </mc:Choice>
          <mc:Fallback>
            <p:pic>
              <p:nvPicPr>
                <p:cNvPr id="145" name="Freihand 144">
                  <a:extLst>
                    <a:ext uri="{FF2B5EF4-FFF2-40B4-BE49-F238E27FC236}">
                      <a16:creationId xmlns:a16="http://schemas.microsoft.com/office/drawing/2014/main" id="{EBD5929D-2138-9BF2-0526-8DC3DCB94DF3}"/>
                    </a:ext>
                  </a:extLst>
                </p:cNvPr>
                <p:cNvPicPr/>
                <p:nvPr/>
              </p:nvPicPr>
              <p:blipFill>
                <a:blip r:embed="rId555"/>
                <a:stretch>
                  <a:fillRect/>
                </a:stretch>
              </p:blipFill>
              <p:spPr>
                <a:xfrm>
                  <a:off x="7294287" y="1456265"/>
                  <a:ext cx="1569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146" name="Freihand 145">
                  <a:extLst>
                    <a:ext uri="{FF2B5EF4-FFF2-40B4-BE49-F238E27FC236}">
                      <a16:creationId xmlns:a16="http://schemas.microsoft.com/office/drawing/2014/main" id="{09967C5C-DBAA-0722-A5D3-9BE9BD9251C1}"/>
                    </a:ext>
                  </a:extLst>
                </p14:cNvPr>
                <p14:cNvContentPartPr/>
                <p14:nvPr/>
              </p14:nvContentPartPr>
              <p14:xfrm>
                <a:off x="6960927" y="1332065"/>
                <a:ext cx="109800" cy="3960"/>
              </p14:xfrm>
            </p:contentPart>
          </mc:Choice>
          <mc:Fallback>
            <p:pic>
              <p:nvPicPr>
                <p:cNvPr id="146" name="Freihand 145">
                  <a:extLst>
                    <a:ext uri="{FF2B5EF4-FFF2-40B4-BE49-F238E27FC236}">
                      <a16:creationId xmlns:a16="http://schemas.microsoft.com/office/drawing/2014/main" id="{09967C5C-DBAA-0722-A5D3-9BE9BD9251C1}"/>
                    </a:ext>
                  </a:extLst>
                </p:cNvPr>
                <p:cNvPicPr/>
                <p:nvPr/>
              </p:nvPicPr>
              <p:blipFill>
                <a:blip r:embed="rId557"/>
                <a:stretch>
                  <a:fillRect/>
                </a:stretch>
              </p:blipFill>
              <p:spPr>
                <a:xfrm>
                  <a:off x="6956607" y="1327745"/>
                  <a:ext cx="1184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149" name="Freihand 148">
                  <a:extLst>
                    <a:ext uri="{FF2B5EF4-FFF2-40B4-BE49-F238E27FC236}">
                      <a16:creationId xmlns:a16="http://schemas.microsoft.com/office/drawing/2014/main" id="{FA06D5D1-6DB8-EA31-6632-CF865B206874}"/>
                    </a:ext>
                  </a:extLst>
                </p14:cNvPr>
                <p14:cNvContentPartPr/>
                <p14:nvPr/>
              </p14:nvContentPartPr>
              <p14:xfrm>
                <a:off x="7687407" y="1374905"/>
                <a:ext cx="372960" cy="156960"/>
              </p14:xfrm>
            </p:contentPart>
          </mc:Choice>
          <mc:Fallback>
            <p:pic>
              <p:nvPicPr>
                <p:cNvPr id="149" name="Freihand 148">
                  <a:extLst>
                    <a:ext uri="{FF2B5EF4-FFF2-40B4-BE49-F238E27FC236}">
                      <a16:creationId xmlns:a16="http://schemas.microsoft.com/office/drawing/2014/main" id="{FA06D5D1-6DB8-EA31-6632-CF865B206874}"/>
                    </a:ext>
                  </a:extLst>
                </p:cNvPr>
                <p:cNvPicPr/>
                <p:nvPr/>
              </p:nvPicPr>
              <p:blipFill>
                <a:blip r:embed="rId559"/>
                <a:stretch>
                  <a:fillRect/>
                </a:stretch>
              </p:blipFill>
              <p:spPr>
                <a:xfrm>
                  <a:off x="7683087" y="1370585"/>
                  <a:ext cx="3816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150" name="Freihand 149">
                  <a:extLst>
                    <a:ext uri="{FF2B5EF4-FFF2-40B4-BE49-F238E27FC236}">
                      <a16:creationId xmlns:a16="http://schemas.microsoft.com/office/drawing/2014/main" id="{A3348EE3-0EB9-BEEF-A20A-F15E8CFB1FE0}"/>
                    </a:ext>
                  </a:extLst>
                </p14:cNvPr>
                <p14:cNvContentPartPr/>
                <p14:nvPr/>
              </p14:nvContentPartPr>
              <p14:xfrm>
                <a:off x="7986207" y="1319105"/>
                <a:ext cx="15840" cy="7200"/>
              </p14:xfrm>
            </p:contentPart>
          </mc:Choice>
          <mc:Fallback>
            <p:pic>
              <p:nvPicPr>
                <p:cNvPr id="150" name="Freihand 149">
                  <a:extLst>
                    <a:ext uri="{FF2B5EF4-FFF2-40B4-BE49-F238E27FC236}">
                      <a16:creationId xmlns:a16="http://schemas.microsoft.com/office/drawing/2014/main" id="{A3348EE3-0EB9-BEEF-A20A-F15E8CFB1FE0}"/>
                    </a:ext>
                  </a:extLst>
                </p:cNvPr>
                <p:cNvPicPr/>
                <p:nvPr/>
              </p:nvPicPr>
              <p:blipFill>
                <a:blip r:embed="rId561"/>
                <a:stretch>
                  <a:fillRect/>
                </a:stretch>
              </p:blipFill>
              <p:spPr>
                <a:xfrm>
                  <a:off x="7981887" y="1314785"/>
                  <a:ext cx="244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151" name="Freihand 150">
                  <a:extLst>
                    <a:ext uri="{FF2B5EF4-FFF2-40B4-BE49-F238E27FC236}">
                      <a16:creationId xmlns:a16="http://schemas.microsoft.com/office/drawing/2014/main" id="{373CEE6E-C31C-1CA3-65DF-36F0D5F30825}"/>
                    </a:ext>
                  </a:extLst>
                </p14:cNvPr>
                <p14:cNvContentPartPr/>
                <p14:nvPr/>
              </p14:nvContentPartPr>
              <p14:xfrm>
                <a:off x="8377527" y="1307585"/>
                <a:ext cx="122040" cy="222480"/>
              </p14:xfrm>
            </p:contentPart>
          </mc:Choice>
          <mc:Fallback>
            <p:pic>
              <p:nvPicPr>
                <p:cNvPr id="151" name="Freihand 150">
                  <a:extLst>
                    <a:ext uri="{FF2B5EF4-FFF2-40B4-BE49-F238E27FC236}">
                      <a16:creationId xmlns:a16="http://schemas.microsoft.com/office/drawing/2014/main" id="{373CEE6E-C31C-1CA3-65DF-36F0D5F30825}"/>
                    </a:ext>
                  </a:extLst>
                </p:cNvPr>
                <p:cNvPicPr/>
                <p:nvPr/>
              </p:nvPicPr>
              <p:blipFill>
                <a:blip r:embed="rId563"/>
                <a:stretch>
                  <a:fillRect/>
                </a:stretch>
              </p:blipFill>
              <p:spPr>
                <a:xfrm>
                  <a:off x="8373207" y="1303265"/>
                  <a:ext cx="13068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152" name="Freihand 151">
                  <a:extLst>
                    <a:ext uri="{FF2B5EF4-FFF2-40B4-BE49-F238E27FC236}">
                      <a16:creationId xmlns:a16="http://schemas.microsoft.com/office/drawing/2014/main" id="{738DF183-2132-87BD-5268-646238A127DA}"/>
                    </a:ext>
                  </a:extLst>
                </p14:cNvPr>
                <p14:cNvContentPartPr/>
                <p14:nvPr/>
              </p14:nvContentPartPr>
              <p14:xfrm>
                <a:off x="8579487" y="1329545"/>
                <a:ext cx="95760" cy="166320"/>
              </p14:xfrm>
            </p:contentPart>
          </mc:Choice>
          <mc:Fallback>
            <p:pic>
              <p:nvPicPr>
                <p:cNvPr id="152" name="Freihand 151">
                  <a:extLst>
                    <a:ext uri="{FF2B5EF4-FFF2-40B4-BE49-F238E27FC236}">
                      <a16:creationId xmlns:a16="http://schemas.microsoft.com/office/drawing/2014/main" id="{738DF183-2132-87BD-5268-646238A127DA}"/>
                    </a:ext>
                  </a:extLst>
                </p:cNvPr>
                <p:cNvPicPr/>
                <p:nvPr/>
              </p:nvPicPr>
              <p:blipFill>
                <a:blip r:embed="rId565"/>
                <a:stretch>
                  <a:fillRect/>
                </a:stretch>
              </p:blipFill>
              <p:spPr>
                <a:xfrm>
                  <a:off x="8575167" y="1325225"/>
                  <a:ext cx="1044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153" name="Freihand 152">
                  <a:extLst>
                    <a:ext uri="{FF2B5EF4-FFF2-40B4-BE49-F238E27FC236}">
                      <a16:creationId xmlns:a16="http://schemas.microsoft.com/office/drawing/2014/main" id="{6A0A0D9D-C748-10FA-6D8A-F6236FAAD67F}"/>
                    </a:ext>
                  </a:extLst>
                </p14:cNvPr>
                <p14:cNvContentPartPr/>
                <p14:nvPr/>
              </p14:nvContentPartPr>
              <p14:xfrm>
                <a:off x="8774967" y="1420625"/>
                <a:ext cx="80280" cy="25560"/>
              </p14:xfrm>
            </p:contentPart>
          </mc:Choice>
          <mc:Fallback>
            <p:pic>
              <p:nvPicPr>
                <p:cNvPr id="153" name="Freihand 152">
                  <a:extLst>
                    <a:ext uri="{FF2B5EF4-FFF2-40B4-BE49-F238E27FC236}">
                      <a16:creationId xmlns:a16="http://schemas.microsoft.com/office/drawing/2014/main" id="{6A0A0D9D-C748-10FA-6D8A-F6236FAAD67F}"/>
                    </a:ext>
                  </a:extLst>
                </p:cNvPr>
                <p:cNvPicPr/>
                <p:nvPr/>
              </p:nvPicPr>
              <p:blipFill>
                <a:blip r:embed="rId567"/>
                <a:stretch>
                  <a:fillRect/>
                </a:stretch>
              </p:blipFill>
              <p:spPr>
                <a:xfrm>
                  <a:off x="8770647" y="1416305"/>
                  <a:ext cx="889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154" name="Freihand 153">
                  <a:extLst>
                    <a:ext uri="{FF2B5EF4-FFF2-40B4-BE49-F238E27FC236}">
                      <a16:creationId xmlns:a16="http://schemas.microsoft.com/office/drawing/2014/main" id="{49ACACF8-BFEC-0F75-99DC-017C9FEA1CD8}"/>
                    </a:ext>
                  </a:extLst>
                </p14:cNvPr>
                <p14:cNvContentPartPr/>
                <p14:nvPr/>
              </p14:nvContentPartPr>
              <p14:xfrm>
                <a:off x="8971887" y="1274105"/>
                <a:ext cx="179280" cy="202680"/>
              </p14:xfrm>
            </p:contentPart>
          </mc:Choice>
          <mc:Fallback>
            <p:pic>
              <p:nvPicPr>
                <p:cNvPr id="154" name="Freihand 153">
                  <a:extLst>
                    <a:ext uri="{FF2B5EF4-FFF2-40B4-BE49-F238E27FC236}">
                      <a16:creationId xmlns:a16="http://schemas.microsoft.com/office/drawing/2014/main" id="{49ACACF8-BFEC-0F75-99DC-017C9FEA1CD8}"/>
                    </a:ext>
                  </a:extLst>
                </p:cNvPr>
                <p:cNvPicPr/>
                <p:nvPr/>
              </p:nvPicPr>
              <p:blipFill>
                <a:blip r:embed="rId569"/>
                <a:stretch>
                  <a:fillRect/>
                </a:stretch>
              </p:blipFill>
              <p:spPr>
                <a:xfrm>
                  <a:off x="8967567" y="1269785"/>
                  <a:ext cx="1879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155" name="Freihand 154">
                  <a:extLst>
                    <a:ext uri="{FF2B5EF4-FFF2-40B4-BE49-F238E27FC236}">
                      <a16:creationId xmlns:a16="http://schemas.microsoft.com/office/drawing/2014/main" id="{7F0A103B-9AAB-E646-72A6-5B2489E1A22A}"/>
                    </a:ext>
                  </a:extLst>
                </p14:cNvPr>
                <p14:cNvContentPartPr/>
                <p14:nvPr/>
              </p14:nvContentPartPr>
              <p14:xfrm>
                <a:off x="9056127" y="1389665"/>
                <a:ext cx="293760" cy="98280"/>
              </p14:xfrm>
            </p:contentPart>
          </mc:Choice>
          <mc:Fallback>
            <p:pic>
              <p:nvPicPr>
                <p:cNvPr id="155" name="Freihand 154">
                  <a:extLst>
                    <a:ext uri="{FF2B5EF4-FFF2-40B4-BE49-F238E27FC236}">
                      <a16:creationId xmlns:a16="http://schemas.microsoft.com/office/drawing/2014/main" id="{7F0A103B-9AAB-E646-72A6-5B2489E1A22A}"/>
                    </a:ext>
                  </a:extLst>
                </p:cNvPr>
                <p:cNvPicPr/>
                <p:nvPr/>
              </p:nvPicPr>
              <p:blipFill>
                <a:blip r:embed="rId571"/>
                <a:stretch>
                  <a:fillRect/>
                </a:stretch>
              </p:blipFill>
              <p:spPr>
                <a:xfrm>
                  <a:off x="9051807" y="1385345"/>
                  <a:ext cx="3024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158" name="Freihand 157">
                  <a:extLst>
                    <a:ext uri="{FF2B5EF4-FFF2-40B4-BE49-F238E27FC236}">
                      <a16:creationId xmlns:a16="http://schemas.microsoft.com/office/drawing/2014/main" id="{B206E6FE-3941-3C73-342C-FAD2C9B11C32}"/>
                    </a:ext>
                  </a:extLst>
                </p14:cNvPr>
                <p14:cNvContentPartPr/>
                <p14:nvPr/>
              </p14:nvContentPartPr>
              <p14:xfrm>
                <a:off x="9303447" y="1381385"/>
                <a:ext cx="375120" cy="124200"/>
              </p14:xfrm>
            </p:contentPart>
          </mc:Choice>
          <mc:Fallback>
            <p:pic>
              <p:nvPicPr>
                <p:cNvPr id="158" name="Freihand 157">
                  <a:extLst>
                    <a:ext uri="{FF2B5EF4-FFF2-40B4-BE49-F238E27FC236}">
                      <a16:creationId xmlns:a16="http://schemas.microsoft.com/office/drawing/2014/main" id="{B206E6FE-3941-3C73-342C-FAD2C9B11C32}"/>
                    </a:ext>
                  </a:extLst>
                </p:cNvPr>
                <p:cNvPicPr/>
                <p:nvPr/>
              </p:nvPicPr>
              <p:blipFill>
                <a:blip r:embed="rId573"/>
                <a:stretch>
                  <a:fillRect/>
                </a:stretch>
              </p:blipFill>
              <p:spPr>
                <a:xfrm>
                  <a:off x="9299127" y="1377065"/>
                  <a:ext cx="3837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160" name="Freihand 159">
                  <a:extLst>
                    <a:ext uri="{FF2B5EF4-FFF2-40B4-BE49-F238E27FC236}">
                      <a16:creationId xmlns:a16="http://schemas.microsoft.com/office/drawing/2014/main" id="{7333C2DC-75B4-397D-AA9D-68139B353C98}"/>
                    </a:ext>
                  </a:extLst>
                </p14:cNvPr>
                <p14:cNvContentPartPr/>
                <p14:nvPr/>
              </p14:nvContentPartPr>
              <p14:xfrm>
                <a:off x="9865767" y="1394345"/>
                <a:ext cx="104760" cy="117720"/>
              </p14:xfrm>
            </p:contentPart>
          </mc:Choice>
          <mc:Fallback>
            <p:pic>
              <p:nvPicPr>
                <p:cNvPr id="160" name="Freihand 159">
                  <a:extLst>
                    <a:ext uri="{FF2B5EF4-FFF2-40B4-BE49-F238E27FC236}">
                      <a16:creationId xmlns:a16="http://schemas.microsoft.com/office/drawing/2014/main" id="{7333C2DC-75B4-397D-AA9D-68139B353C98}"/>
                    </a:ext>
                  </a:extLst>
                </p:cNvPr>
                <p:cNvPicPr/>
                <p:nvPr/>
              </p:nvPicPr>
              <p:blipFill>
                <a:blip r:embed="rId575"/>
                <a:stretch>
                  <a:fillRect/>
                </a:stretch>
              </p:blipFill>
              <p:spPr>
                <a:xfrm>
                  <a:off x="9861447" y="1390025"/>
                  <a:ext cx="1134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161" name="Freihand 160">
                  <a:extLst>
                    <a:ext uri="{FF2B5EF4-FFF2-40B4-BE49-F238E27FC236}">
                      <a16:creationId xmlns:a16="http://schemas.microsoft.com/office/drawing/2014/main" id="{8035D37E-B030-8F74-8104-16F6CE72B831}"/>
                    </a:ext>
                  </a:extLst>
                </p14:cNvPr>
                <p14:cNvContentPartPr/>
                <p14:nvPr/>
              </p14:nvContentPartPr>
              <p14:xfrm>
                <a:off x="10029207" y="1254305"/>
                <a:ext cx="265680" cy="217800"/>
              </p14:xfrm>
            </p:contentPart>
          </mc:Choice>
          <mc:Fallback>
            <p:pic>
              <p:nvPicPr>
                <p:cNvPr id="161" name="Freihand 160">
                  <a:extLst>
                    <a:ext uri="{FF2B5EF4-FFF2-40B4-BE49-F238E27FC236}">
                      <a16:creationId xmlns:a16="http://schemas.microsoft.com/office/drawing/2014/main" id="{8035D37E-B030-8F74-8104-16F6CE72B831}"/>
                    </a:ext>
                  </a:extLst>
                </p:cNvPr>
                <p:cNvPicPr/>
                <p:nvPr/>
              </p:nvPicPr>
              <p:blipFill>
                <a:blip r:embed="rId577"/>
                <a:stretch>
                  <a:fillRect/>
                </a:stretch>
              </p:blipFill>
              <p:spPr>
                <a:xfrm>
                  <a:off x="10024887" y="1249985"/>
                  <a:ext cx="27432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162" name="Freihand 161">
                  <a:extLst>
                    <a:ext uri="{FF2B5EF4-FFF2-40B4-BE49-F238E27FC236}">
                      <a16:creationId xmlns:a16="http://schemas.microsoft.com/office/drawing/2014/main" id="{15E68F04-9EBA-1366-272A-007D66CF5942}"/>
                    </a:ext>
                  </a:extLst>
                </p14:cNvPr>
                <p14:cNvContentPartPr/>
                <p14:nvPr/>
              </p14:nvContentPartPr>
              <p14:xfrm>
                <a:off x="10277607" y="1311905"/>
                <a:ext cx="25560" cy="31320"/>
              </p14:xfrm>
            </p:contentPart>
          </mc:Choice>
          <mc:Fallback>
            <p:pic>
              <p:nvPicPr>
                <p:cNvPr id="162" name="Freihand 161">
                  <a:extLst>
                    <a:ext uri="{FF2B5EF4-FFF2-40B4-BE49-F238E27FC236}">
                      <a16:creationId xmlns:a16="http://schemas.microsoft.com/office/drawing/2014/main" id="{15E68F04-9EBA-1366-272A-007D66CF5942}"/>
                    </a:ext>
                  </a:extLst>
                </p:cNvPr>
                <p:cNvPicPr/>
                <p:nvPr/>
              </p:nvPicPr>
              <p:blipFill>
                <a:blip r:embed="rId579"/>
                <a:stretch>
                  <a:fillRect/>
                </a:stretch>
              </p:blipFill>
              <p:spPr>
                <a:xfrm>
                  <a:off x="10273287" y="1307585"/>
                  <a:ext cx="342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163" name="Freihand 162">
                  <a:extLst>
                    <a:ext uri="{FF2B5EF4-FFF2-40B4-BE49-F238E27FC236}">
                      <a16:creationId xmlns:a16="http://schemas.microsoft.com/office/drawing/2014/main" id="{2E95BCB3-0C62-66B2-13BC-952A0BB109A4}"/>
                    </a:ext>
                  </a:extLst>
                </p14:cNvPr>
                <p14:cNvContentPartPr/>
                <p14:nvPr/>
              </p14:nvContentPartPr>
              <p14:xfrm>
                <a:off x="10335927" y="1376345"/>
                <a:ext cx="294480" cy="201240"/>
              </p14:xfrm>
            </p:contentPart>
          </mc:Choice>
          <mc:Fallback>
            <p:pic>
              <p:nvPicPr>
                <p:cNvPr id="163" name="Freihand 162">
                  <a:extLst>
                    <a:ext uri="{FF2B5EF4-FFF2-40B4-BE49-F238E27FC236}">
                      <a16:creationId xmlns:a16="http://schemas.microsoft.com/office/drawing/2014/main" id="{2E95BCB3-0C62-66B2-13BC-952A0BB109A4}"/>
                    </a:ext>
                  </a:extLst>
                </p:cNvPr>
                <p:cNvPicPr/>
                <p:nvPr/>
              </p:nvPicPr>
              <p:blipFill>
                <a:blip r:embed="rId581"/>
                <a:stretch>
                  <a:fillRect/>
                </a:stretch>
              </p:blipFill>
              <p:spPr>
                <a:xfrm>
                  <a:off x="10331607" y="1372025"/>
                  <a:ext cx="30312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164" name="Freihand 163">
                  <a:extLst>
                    <a:ext uri="{FF2B5EF4-FFF2-40B4-BE49-F238E27FC236}">
                      <a16:creationId xmlns:a16="http://schemas.microsoft.com/office/drawing/2014/main" id="{C00FE898-0113-93AC-2FEE-34B6D381048E}"/>
                    </a:ext>
                  </a:extLst>
                </p14:cNvPr>
                <p14:cNvContentPartPr/>
                <p14:nvPr/>
              </p14:nvContentPartPr>
              <p14:xfrm>
                <a:off x="10818687" y="1359065"/>
                <a:ext cx="261360" cy="267480"/>
              </p14:xfrm>
            </p:contentPart>
          </mc:Choice>
          <mc:Fallback>
            <p:pic>
              <p:nvPicPr>
                <p:cNvPr id="164" name="Freihand 163">
                  <a:extLst>
                    <a:ext uri="{FF2B5EF4-FFF2-40B4-BE49-F238E27FC236}">
                      <a16:creationId xmlns:a16="http://schemas.microsoft.com/office/drawing/2014/main" id="{C00FE898-0113-93AC-2FEE-34B6D381048E}"/>
                    </a:ext>
                  </a:extLst>
                </p:cNvPr>
                <p:cNvPicPr/>
                <p:nvPr/>
              </p:nvPicPr>
              <p:blipFill>
                <a:blip r:embed="rId583"/>
                <a:stretch>
                  <a:fillRect/>
                </a:stretch>
              </p:blipFill>
              <p:spPr>
                <a:xfrm>
                  <a:off x="10814367" y="1354745"/>
                  <a:ext cx="27000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165" name="Freihand 164">
                  <a:extLst>
                    <a:ext uri="{FF2B5EF4-FFF2-40B4-BE49-F238E27FC236}">
                      <a16:creationId xmlns:a16="http://schemas.microsoft.com/office/drawing/2014/main" id="{4C5BBE85-5A81-DAE1-E9A0-E5EE4BCF4FAE}"/>
                    </a:ext>
                  </a:extLst>
                </p14:cNvPr>
                <p14:cNvContentPartPr/>
                <p14:nvPr/>
              </p14:nvContentPartPr>
              <p14:xfrm>
                <a:off x="11068527" y="1226225"/>
                <a:ext cx="230760" cy="205920"/>
              </p14:xfrm>
            </p:contentPart>
          </mc:Choice>
          <mc:Fallback>
            <p:pic>
              <p:nvPicPr>
                <p:cNvPr id="165" name="Freihand 164">
                  <a:extLst>
                    <a:ext uri="{FF2B5EF4-FFF2-40B4-BE49-F238E27FC236}">
                      <a16:creationId xmlns:a16="http://schemas.microsoft.com/office/drawing/2014/main" id="{4C5BBE85-5A81-DAE1-E9A0-E5EE4BCF4FAE}"/>
                    </a:ext>
                  </a:extLst>
                </p:cNvPr>
                <p:cNvPicPr/>
                <p:nvPr/>
              </p:nvPicPr>
              <p:blipFill>
                <a:blip r:embed="rId585"/>
                <a:stretch>
                  <a:fillRect/>
                </a:stretch>
              </p:blipFill>
              <p:spPr>
                <a:xfrm>
                  <a:off x="11064207" y="1221905"/>
                  <a:ext cx="23940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166" name="Freihand 165">
                  <a:extLst>
                    <a:ext uri="{FF2B5EF4-FFF2-40B4-BE49-F238E27FC236}">
                      <a16:creationId xmlns:a16="http://schemas.microsoft.com/office/drawing/2014/main" id="{4D470506-CB3E-A27A-0B24-7A2200936ED3}"/>
                    </a:ext>
                  </a:extLst>
                </p14:cNvPr>
                <p14:cNvContentPartPr/>
                <p14:nvPr/>
              </p14:nvContentPartPr>
              <p14:xfrm>
                <a:off x="11005527" y="1175105"/>
                <a:ext cx="37440" cy="5040"/>
              </p14:xfrm>
            </p:contentPart>
          </mc:Choice>
          <mc:Fallback>
            <p:pic>
              <p:nvPicPr>
                <p:cNvPr id="166" name="Freihand 165">
                  <a:extLst>
                    <a:ext uri="{FF2B5EF4-FFF2-40B4-BE49-F238E27FC236}">
                      <a16:creationId xmlns:a16="http://schemas.microsoft.com/office/drawing/2014/main" id="{4D470506-CB3E-A27A-0B24-7A2200936ED3}"/>
                    </a:ext>
                  </a:extLst>
                </p:cNvPr>
                <p:cNvPicPr/>
                <p:nvPr/>
              </p:nvPicPr>
              <p:blipFill>
                <a:blip r:embed="rId587"/>
                <a:stretch>
                  <a:fillRect/>
                </a:stretch>
              </p:blipFill>
              <p:spPr>
                <a:xfrm>
                  <a:off x="11001207" y="1170785"/>
                  <a:ext cx="460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167" name="Freihand 166">
                  <a:extLst>
                    <a:ext uri="{FF2B5EF4-FFF2-40B4-BE49-F238E27FC236}">
                      <a16:creationId xmlns:a16="http://schemas.microsoft.com/office/drawing/2014/main" id="{DEAC39C7-F668-0D99-CDC2-5766487A51E9}"/>
                    </a:ext>
                  </a:extLst>
                </p14:cNvPr>
                <p14:cNvContentPartPr/>
                <p14:nvPr/>
              </p14:nvContentPartPr>
              <p14:xfrm>
                <a:off x="6975687" y="1852265"/>
                <a:ext cx="150480" cy="100800"/>
              </p14:xfrm>
            </p:contentPart>
          </mc:Choice>
          <mc:Fallback>
            <p:pic>
              <p:nvPicPr>
                <p:cNvPr id="167" name="Freihand 166">
                  <a:extLst>
                    <a:ext uri="{FF2B5EF4-FFF2-40B4-BE49-F238E27FC236}">
                      <a16:creationId xmlns:a16="http://schemas.microsoft.com/office/drawing/2014/main" id="{DEAC39C7-F668-0D99-CDC2-5766487A51E9}"/>
                    </a:ext>
                  </a:extLst>
                </p:cNvPr>
                <p:cNvPicPr/>
                <p:nvPr/>
              </p:nvPicPr>
              <p:blipFill>
                <a:blip r:embed="rId589"/>
                <a:stretch>
                  <a:fillRect/>
                </a:stretch>
              </p:blipFill>
              <p:spPr>
                <a:xfrm>
                  <a:off x="6971367" y="1847945"/>
                  <a:ext cx="1591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168" name="Freihand 167">
                  <a:extLst>
                    <a:ext uri="{FF2B5EF4-FFF2-40B4-BE49-F238E27FC236}">
                      <a16:creationId xmlns:a16="http://schemas.microsoft.com/office/drawing/2014/main" id="{D4CE1659-F14E-06AB-DBA5-50C8672E1972}"/>
                    </a:ext>
                  </a:extLst>
                </p14:cNvPr>
                <p14:cNvContentPartPr/>
                <p14:nvPr/>
              </p14:nvContentPartPr>
              <p14:xfrm>
                <a:off x="7148127" y="1785665"/>
                <a:ext cx="76680" cy="160200"/>
              </p14:xfrm>
            </p:contentPart>
          </mc:Choice>
          <mc:Fallback>
            <p:pic>
              <p:nvPicPr>
                <p:cNvPr id="168" name="Freihand 167">
                  <a:extLst>
                    <a:ext uri="{FF2B5EF4-FFF2-40B4-BE49-F238E27FC236}">
                      <a16:creationId xmlns:a16="http://schemas.microsoft.com/office/drawing/2014/main" id="{D4CE1659-F14E-06AB-DBA5-50C8672E1972}"/>
                    </a:ext>
                  </a:extLst>
                </p:cNvPr>
                <p:cNvPicPr/>
                <p:nvPr/>
              </p:nvPicPr>
              <p:blipFill>
                <a:blip r:embed="rId591"/>
                <a:stretch>
                  <a:fillRect/>
                </a:stretch>
              </p:blipFill>
              <p:spPr>
                <a:xfrm>
                  <a:off x="7143807" y="1781345"/>
                  <a:ext cx="853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169" name="Freihand 168">
                  <a:extLst>
                    <a:ext uri="{FF2B5EF4-FFF2-40B4-BE49-F238E27FC236}">
                      <a16:creationId xmlns:a16="http://schemas.microsoft.com/office/drawing/2014/main" id="{B3AF4A90-B86C-43BF-4CB2-75B602085DB7}"/>
                    </a:ext>
                  </a:extLst>
                </p14:cNvPr>
                <p14:cNvContentPartPr/>
                <p14:nvPr/>
              </p14:nvContentPartPr>
              <p14:xfrm>
                <a:off x="7291767" y="1859825"/>
                <a:ext cx="129600" cy="54360"/>
              </p14:xfrm>
            </p:contentPart>
          </mc:Choice>
          <mc:Fallback>
            <p:pic>
              <p:nvPicPr>
                <p:cNvPr id="169" name="Freihand 168">
                  <a:extLst>
                    <a:ext uri="{FF2B5EF4-FFF2-40B4-BE49-F238E27FC236}">
                      <a16:creationId xmlns:a16="http://schemas.microsoft.com/office/drawing/2014/main" id="{B3AF4A90-B86C-43BF-4CB2-75B602085DB7}"/>
                    </a:ext>
                  </a:extLst>
                </p:cNvPr>
                <p:cNvPicPr/>
                <p:nvPr/>
              </p:nvPicPr>
              <p:blipFill>
                <a:blip r:embed="rId593"/>
                <a:stretch>
                  <a:fillRect/>
                </a:stretch>
              </p:blipFill>
              <p:spPr>
                <a:xfrm>
                  <a:off x="7287447" y="1855505"/>
                  <a:ext cx="1382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170" name="Freihand 169">
                  <a:extLst>
                    <a:ext uri="{FF2B5EF4-FFF2-40B4-BE49-F238E27FC236}">
                      <a16:creationId xmlns:a16="http://schemas.microsoft.com/office/drawing/2014/main" id="{371ECD1D-3C05-B5ED-DED2-3CBC4D97BA29}"/>
                    </a:ext>
                  </a:extLst>
                </p14:cNvPr>
                <p14:cNvContentPartPr/>
                <p14:nvPr/>
              </p14:nvContentPartPr>
              <p14:xfrm>
                <a:off x="7625127" y="1858385"/>
                <a:ext cx="253080" cy="62640"/>
              </p14:xfrm>
            </p:contentPart>
          </mc:Choice>
          <mc:Fallback>
            <p:pic>
              <p:nvPicPr>
                <p:cNvPr id="170" name="Freihand 169">
                  <a:extLst>
                    <a:ext uri="{FF2B5EF4-FFF2-40B4-BE49-F238E27FC236}">
                      <a16:creationId xmlns:a16="http://schemas.microsoft.com/office/drawing/2014/main" id="{371ECD1D-3C05-B5ED-DED2-3CBC4D97BA29}"/>
                    </a:ext>
                  </a:extLst>
                </p:cNvPr>
                <p:cNvPicPr/>
                <p:nvPr/>
              </p:nvPicPr>
              <p:blipFill>
                <a:blip r:embed="rId595"/>
                <a:stretch>
                  <a:fillRect/>
                </a:stretch>
              </p:blipFill>
              <p:spPr>
                <a:xfrm>
                  <a:off x="7620807" y="1854065"/>
                  <a:ext cx="2617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171" name="Freihand 170">
                  <a:extLst>
                    <a:ext uri="{FF2B5EF4-FFF2-40B4-BE49-F238E27FC236}">
                      <a16:creationId xmlns:a16="http://schemas.microsoft.com/office/drawing/2014/main" id="{E08EC114-9984-9294-F588-0761AAE8BE10}"/>
                    </a:ext>
                  </a:extLst>
                </p14:cNvPr>
                <p14:cNvContentPartPr/>
                <p14:nvPr/>
              </p14:nvContentPartPr>
              <p14:xfrm>
                <a:off x="7956327" y="1742105"/>
                <a:ext cx="144000" cy="172080"/>
              </p14:xfrm>
            </p:contentPart>
          </mc:Choice>
          <mc:Fallback>
            <p:pic>
              <p:nvPicPr>
                <p:cNvPr id="171" name="Freihand 170">
                  <a:extLst>
                    <a:ext uri="{FF2B5EF4-FFF2-40B4-BE49-F238E27FC236}">
                      <a16:creationId xmlns:a16="http://schemas.microsoft.com/office/drawing/2014/main" id="{E08EC114-9984-9294-F588-0761AAE8BE10}"/>
                    </a:ext>
                  </a:extLst>
                </p:cNvPr>
                <p:cNvPicPr/>
                <p:nvPr/>
              </p:nvPicPr>
              <p:blipFill>
                <a:blip r:embed="rId597"/>
                <a:stretch>
                  <a:fillRect/>
                </a:stretch>
              </p:blipFill>
              <p:spPr>
                <a:xfrm>
                  <a:off x="7952007" y="1737785"/>
                  <a:ext cx="1526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172" name="Freihand 171">
                  <a:extLst>
                    <a:ext uri="{FF2B5EF4-FFF2-40B4-BE49-F238E27FC236}">
                      <a16:creationId xmlns:a16="http://schemas.microsoft.com/office/drawing/2014/main" id="{43B61AB9-894F-1F3A-A100-B32006950AE2}"/>
                    </a:ext>
                  </a:extLst>
                </p14:cNvPr>
                <p14:cNvContentPartPr/>
                <p14:nvPr/>
              </p14:nvContentPartPr>
              <p14:xfrm>
                <a:off x="8341887" y="1748585"/>
                <a:ext cx="385920" cy="158400"/>
              </p14:xfrm>
            </p:contentPart>
          </mc:Choice>
          <mc:Fallback>
            <p:pic>
              <p:nvPicPr>
                <p:cNvPr id="172" name="Freihand 171">
                  <a:extLst>
                    <a:ext uri="{FF2B5EF4-FFF2-40B4-BE49-F238E27FC236}">
                      <a16:creationId xmlns:a16="http://schemas.microsoft.com/office/drawing/2014/main" id="{43B61AB9-894F-1F3A-A100-B32006950AE2}"/>
                    </a:ext>
                  </a:extLst>
                </p:cNvPr>
                <p:cNvPicPr/>
                <p:nvPr/>
              </p:nvPicPr>
              <p:blipFill>
                <a:blip r:embed="rId599"/>
                <a:stretch>
                  <a:fillRect/>
                </a:stretch>
              </p:blipFill>
              <p:spPr>
                <a:xfrm>
                  <a:off x="8337567" y="1744265"/>
                  <a:ext cx="3945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173" name="Freihand 172">
                  <a:extLst>
                    <a:ext uri="{FF2B5EF4-FFF2-40B4-BE49-F238E27FC236}">
                      <a16:creationId xmlns:a16="http://schemas.microsoft.com/office/drawing/2014/main" id="{F96D683D-5001-A41B-62BD-51F4B9251291}"/>
                    </a:ext>
                  </a:extLst>
                </p14:cNvPr>
                <p14:cNvContentPartPr/>
                <p14:nvPr/>
              </p14:nvContentPartPr>
              <p14:xfrm>
                <a:off x="8625927" y="1696385"/>
                <a:ext cx="18360" cy="11160"/>
              </p14:xfrm>
            </p:contentPart>
          </mc:Choice>
          <mc:Fallback>
            <p:pic>
              <p:nvPicPr>
                <p:cNvPr id="173" name="Freihand 172">
                  <a:extLst>
                    <a:ext uri="{FF2B5EF4-FFF2-40B4-BE49-F238E27FC236}">
                      <a16:creationId xmlns:a16="http://schemas.microsoft.com/office/drawing/2014/main" id="{F96D683D-5001-A41B-62BD-51F4B9251291}"/>
                    </a:ext>
                  </a:extLst>
                </p:cNvPr>
                <p:cNvPicPr/>
                <p:nvPr/>
              </p:nvPicPr>
              <p:blipFill>
                <a:blip r:embed="rId601"/>
                <a:stretch>
                  <a:fillRect/>
                </a:stretch>
              </p:blipFill>
              <p:spPr>
                <a:xfrm>
                  <a:off x="8621607" y="1692065"/>
                  <a:ext cx="270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174" name="Freihand 173">
                  <a:extLst>
                    <a:ext uri="{FF2B5EF4-FFF2-40B4-BE49-F238E27FC236}">
                      <a16:creationId xmlns:a16="http://schemas.microsoft.com/office/drawing/2014/main" id="{198D67C3-06ED-1B93-EECA-F5F396338DC1}"/>
                    </a:ext>
                  </a:extLst>
                </p14:cNvPr>
                <p14:cNvContentPartPr/>
                <p14:nvPr/>
              </p14:nvContentPartPr>
              <p14:xfrm>
                <a:off x="9054687" y="1725185"/>
                <a:ext cx="13680" cy="170640"/>
              </p14:xfrm>
            </p:contentPart>
          </mc:Choice>
          <mc:Fallback>
            <p:pic>
              <p:nvPicPr>
                <p:cNvPr id="174" name="Freihand 173">
                  <a:extLst>
                    <a:ext uri="{FF2B5EF4-FFF2-40B4-BE49-F238E27FC236}">
                      <a16:creationId xmlns:a16="http://schemas.microsoft.com/office/drawing/2014/main" id="{198D67C3-06ED-1B93-EECA-F5F396338DC1}"/>
                    </a:ext>
                  </a:extLst>
                </p:cNvPr>
                <p:cNvPicPr/>
                <p:nvPr/>
              </p:nvPicPr>
              <p:blipFill>
                <a:blip r:embed="rId603"/>
                <a:stretch>
                  <a:fillRect/>
                </a:stretch>
              </p:blipFill>
              <p:spPr>
                <a:xfrm>
                  <a:off x="9050367" y="1720865"/>
                  <a:ext cx="223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175" name="Freihand 174">
                  <a:extLst>
                    <a:ext uri="{FF2B5EF4-FFF2-40B4-BE49-F238E27FC236}">
                      <a16:creationId xmlns:a16="http://schemas.microsoft.com/office/drawing/2014/main" id="{EDC0D991-1C48-E1AF-12FF-7B8581C39ECA}"/>
                    </a:ext>
                  </a:extLst>
                </p14:cNvPr>
                <p14:cNvContentPartPr/>
                <p14:nvPr/>
              </p14:nvContentPartPr>
              <p14:xfrm>
                <a:off x="8960727" y="1697105"/>
                <a:ext cx="210600" cy="137520"/>
              </p14:xfrm>
            </p:contentPart>
          </mc:Choice>
          <mc:Fallback>
            <p:pic>
              <p:nvPicPr>
                <p:cNvPr id="175" name="Freihand 174">
                  <a:extLst>
                    <a:ext uri="{FF2B5EF4-FFF2-40B4-BE49-F238E27FC236}">
                      <a16:creationId xmlns:a16="http://schemas.microsoft.com/office/drawing/2014/main" id="{EDC0D991-1C48-E1AF-12FF-7B8581C39ECA}"/>
                    </a:ext>
                  </a:extLst>
                </p:cNvPr>
                <p:cNvPicPr/>
                <p:nvPr/>
              </p:nvPicPr>
              <p:blipFill>
                <a:blip r:embed="rId605"/>
                <a:stretch>
                  <a:fillRect/>
                </a:stretch>
              </p:blipFill>
              <p:spPr>
                <a:xfrm>
                  <a:off x="8956407" y="1692785"/>
                  <a:ext cx="2192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176" name="Freihand 175">
                  <a:extLst>
                    <a:ext uri="{FF2B5EF4-FFF2-40B4-BE49-F238E27FC236}">
                      <a16:creationId xmlns:a16="http://schemas.microsoft.com/office/drawing/2014/main" id="{FDF93581-6FDD-0041-1BD0-644039B9FDA5}"/>
                    </a:ext>
                  </a:extLst>
                </p14:cNvPr>
                <p14:cNvContentPartPr/>
                <p14:nvPr/>
              </p14:nvContentPartPr>
              <p14:xfrm>
                <a:off x="9170607" y="1796105"/>
                <a:ext cx="263520" cy="99720"/>
              </p14:xfrm>
            </p:contentPart>
          </mc:Choice>
          <mc:Fallback>
            <p:pic>
              <p:nvPicPr>
                <p:cNvPr id="176" name="Freihand 175">
                  <a:extLst>
                    <a:ext uri="{FF2B5EF4-FFF2-40B4-BE49-F238E27FC236}">
                      <a16:creationId xmlns:a16="http://schemas.microsoft.com/office/drawing/2014/main" id="{FDF93581-6FDD-0041-1BD0-644039B9FDA5}"/>
                    </a:ext>
                  </a:extLst>
                </p:cNvPr>
                <p:cNvPicPr/>
                <p:nvPr/>
              </p:nvPicPr>
              <p:blipFill>
                <a:blip r:embed="rId607"/>
                <a:stretch>
                  <a:fillRect/>
                </a:stretch>
              </p:blipFill>
              <p:spPr>
                <a:xfrm>
                  <a:off x="9166287" y="1791785"/>
                  <a:ext cx="2721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177" name="Freihand 176">
                  <a:extLst>
                    <a:ext uri="{FF2B5EF4-FFF2-40B4-BE49-F238E27FC236}">
                      <a16:creationId xmlns:a16="http://schemas.microsoft.com/office/drawing/2014/main" id="{A51AB112-394E-7861-C20A-81010108C12C}"/>
                    </a:ext>
                  </a:extLst>
                </p14:cNvPr>
                <p14:cNvContentPartPr/>
                <p14:nvPr/>
              </p14:nvContentPartPr>
              <p14:xfrm>
                <a:off x="9421167" y="1691705"/>
                <a:ext cx="196200" cy="222840"/>
              </p14:xfrm>
            </p:contentPart>
          </mc:Choice>
          <mc:Fallback>
            <p:pic>
              <p:nvPicPr>
                <p:cNvPr id="177" name="Freihand 176">
                  <a:extLst>
                    <a:ext uri="{FF2B5EF4-FFF2-40B4-BE49-F238E27FC236}">
                      <a16:creationId xmlns:a16="http://schemas.microsoft.com/office/drawing/2014/main" id="{A51AB112-394E-7861-C20A-81010108C12C}"/>
                    </a:ext>
                  </a:extLst>
                </p:cNvPr>
                <p:cNvPicPr/>
                <p:nvPr/>
              </p:nvPicPr>
              <p:blipFill>
                <a:blip r:embed="rId609"/>
                <a:stretch>
                  <a:fillRect/>
                </a:stretch>
              </p:blipFill>
              <p:spPr>
                <a:xfrm>
                  <a:off x="9416847" y="1687385"/>
                  <a:ext cx="20484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186" name="Freihand 185">
                  <a:extLst>
                    <a:ext uri="{FF2B5EF4-FFF2-40B4-BE49-F238E27FC236}">
                      <a16:creationId xmlns:a16="http://schemas.microsoft.com/office/drawing/2014/main" id="{588DB3FE-D2F7-2375-86D2-3D214A30B4FF}"/>
                    </a:ext>
                  </a:extLst>
                </p14:cNvPr>
                <p14:cNvContentPartPr/>
                <p14:nvPr/>
              </p14:nvContentPartPr>
              <p14:xfrm>
                <a:off x="10069887" y="1772705"/>
                <a:ext cx="158040" cy="275760"/>
              </p14:xfrm>
            </p:contentPart>
          </mc:Choice>
          <mc:Fallback>
            <p:pic>
              <p:nvPicPr>
                <p:cNvPr id="186" name="Freihand 185">
                  <a:extLst>
                    <a:ext uri="{FF2B5EF4-FFF2-40B4-BE49-F238E27FC236}">
                      <a16:creationId xmlns:a16="http://schemas.microsoft.com/office/drawing/2014/main" id="{588DB3FE-D2F7-2375-86D2-3D214A30B4FF}"/>
                    </a:ext>
                  </a:extLst>
                </p:cNvPr>
                <p:cNvPicPr/>
                <p:nvPr/>
              </p:nvPicPr>
              <p:blipFill>
                <a:blip r:embed="rId611"/>
                <a:stretch>
                  <a:fillRect/>
                </a:stretch>
              </p:blipFill>
              <p:spPr>
                <a:xfrm>
                  <a:off x="10065567" y="1768385"/>
                  <a:ext cx="16668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187" name="Freihand 186">
                  <a:extLst>
                    <a:ext uri="{FF2B5EF4-FFF2-40B4-BE49-F238E27FC236}">
                      <a16:creationId xmlns:a16="http://schemas.microsoft.com/office/drawing/2014/main" id="{FA13F6A2-9AFE-10D4-8FD8-84F913C5C320}"/>
                    </a:ext>
                  </a:extLst>
                </p14:cNvPr>
                <p14:cNvContentPartPr/>
                <p14:nvPr/>
              </p14:nvContentPartPr>
              <p14:xfrm>
                <a:off x="10353207" y="1761185"/>
                <a:ext cx="15480" cy="131040"/>
              </p14:xfrm>
            </p:contentPart>
          </mc:Choice>
          <mc:Fallback>
            <p:pic>
              <p:nvPicPr>
                <p:cNvPr id="187" name="Freihand 186">
                  <a:extLst>
                    <a:ext uri="{FF2B5EF4-FFF2-40B4-BE49-F238E27FC236}">
                      <a16:creationId xmlns:a16="http://schemas.microsoft.com/office/drawing/2014/main" id="{FA13F6A2-9AFE-10D4-8FD8-84F913C5C320}"/>
                    </a:ext>
                  </a:extLst>
                </p:cNvPr>
                <p:cNvPicPr/>
                <p:nvPr/>
              </p:nvPicPr>
              <p:blipFill>
                <a:blip r:embed="rId613"/>
                <a:stretch>
                  <a:fillRect/>
                </a:stretch>
              </p:blipFill>
              <p:spPr>
                <a:xfrm>
                  <a:off x="10348887" y="1756865"/>
                  <a:ext cx="241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188" name="Freihand 187">
                  <a:extLst>
                    <a:ext uri="{FF2B5EF4-FFF2-40B4-BE49-F238E27FC236}">
                      <a16:creationId xmlns:a16="http://schemas.microsoft.com/office/drawing/2014/main" id="{23018637-571B-CC20-7DCE-2AF066AC1710}"/>
                    </a:ext>
                  </a:extLst>
                </p14:cNvPr>
                <p14:cNvContentPartPr/>
                <p14:nvPr/>
              </p14:nvContentPartPr>
              <p14:xfrm>
                <a:off x="10269687" y="1651025"/>
                <a:ext cx="167040" cy="118440"/>
              </p14:xfrm>
            </p:contentPart>
          </mc:Choice>
          <mc:Fallback>
            <p:pic>
              <p:nvPicPr>
                <p:cNvPr id="188" name="Freihand 187">
                  <a:extLst>
                    <a:ext uri="{FF2B5EF4-FFF2-40B4-BE49-F238E27FC236}">
                      <a16:creationId xmlns:a16="http://schemas.microsoft.com/office/drawing/2014/main" id="{23018637-571B-CC20-7DCE-2AF066AC1710}"/>
                    </a:ext>
                  </a:extLst>
                </p:cNvPr>
                <p:cNvPicPr/>
                <p:nvPr/>
              </p:nvPicPr>
              <p:blipFill>
                <a:blip r:embed="rId615"/>
                <a:stretch>
                  <a:fillRect/>
                </a:stretch>
              </p:blipFill>
              <p:spPr>
                <a:xfrm>
                  <a:off x="10265367" y="1646705"/>
                  <a:ext cx="1756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190" name="Freihand 189">
                  <a:extLst>
                    <a:ext uri="{FF2B5EF4-FFF2-40B4-BE49-F238E27FC236}">
                      <a16:creationId xmlns:a16="http://schemas.microsoft.com/office/drawing/2014/main" id="{6DC01081-D41D-58DE-0D2D-26A7D70D6761}"/>
                    </a:ext>
                  </a:extLst>
                </p14:cNvPr>
                <p14:cNvContentPartPr/>
                <p14:nvPr/>
              </p14:nvContentPartPr>
              <p14:xfrm>
                <a:off x="6420927" y="2354105"/>
                <a:ext cx="252720" cy="16200"/>
              </p14:xfrm>
            </p:contentPart>
          </mc:Choice>
          <mc:Fallback>
            <p:pic>
              <p:nvPicPr>
                <p:cNvPr id="190" name="Freihand 189">
                  <a:extLst>
                    <a:ext uri="{FF2B5EF4-FFF2-40B4-BE49-F238E27FC236}">
                      <a16:creationId xmlns:a16="http://schemas.microsoft.com/office/drawing/2014/main" id="{6DC01081-D41D-58DE-0D2D-26A7D70D6761}"/>
                    </a:ext>
                  </a:extLst>
                </p:cNvPr>
                <p:cNvPicPr/>
                <p:nvPr/>
              </p:nvPicPr>
              <p:blipFill>
                <a:blip r:embed="rId617"/>
                <a:stretch>
                  <a:fillRect/>
                </a:stretch>
              </p:blipFill>
              <p:spPr>
                <a:xfrm>
                  <a:off x="6416607" y="2349785"/>
                  <a:ext cx="2613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191" name="Freihand 190">
                  <a:extLst>
                    <a:ext uri="{FF2B5EF4-FFF2-40B4-BE49-F238E27FC236}">
                      <a16:creationId xmlns:a16="http://schemas.microsoft.com/office/drawing/2014/main" id="{7AC767F6-7688-7896-FA1E-FC1C69AF6378}"/>
                    </a:ext>
                  </a:extLst>
                </p14:cNvPr>
                <p14:cNvContentPartPr/>
                <p14:nvPr/>
              </p14:nvContentPartPr>
              <p14:xfrm>
                <a:off x="6451167" y="2426825"/>
                <a:ext cx="238680" cy="31320"/>
              </p14:xfrm>
            </p:contentPart>
          </mc:Choice>
          <mc:Fallback>
            <p:pic>
              <p:nvPicPr>
                <p:cNvPr id="191" name="Freihand 190">
                  <a:extLst>
                    <a:ext uri="{FF2B5EF4-FFF2-40B4-BE49-F238E27FC236}">
                      <a16:creationId xmlns:a16="http://schemas.microsoft.com/office/drawing/2014/main" id="{7AC767F6-7688-7896-FA1E-FC1C69AF6378}"/>
                    </a:ext>
                  </a:extLst>
                </p:cNvPr>
                <p:cNvPicPr/>
                <p:nvPr/>
              </p:nvPicPr>
              <p:blipFill>
                <a:blip r:embed="rId619"/>
                <a:stretch>
                  <a:fillRect/>
                </a:stretch>
              </p:blipFill>
              <p:spPr>
                <a:xfrm>
                  <a:off x="6446847" y="2422505"/>
                  <a:ext cx="2473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192" name="Freihand 191">
                  <a:extLst>
                    <a:ext uri="{FF2B5EF4-FFF2-40B4-BE49-F238E27FC236}">
                      <a16:creationId xmlns:a16="http://schemas.microsoft.com/office/drawing/2014/main" id="{2E189920-2417-3D0B-93AB-EACBA5B89755}"/>
                    </a:ext>
                  </a:extLst>
                </p14:cNvPr>
                <p14:cNvContentPartPr/>
                <p14:nvPr/>
              </p14:nvContentPartPr>
              <p14:xfrm>
                <a:off x="6656007" y="2319545"/>
                <a:ext cx="132480" cy="228600"/>
              </p14:xfrm>
            </p:contentPart>
          </mc:Choice>
          <mc:Fallback>
            <p:pic>
              <p:nvPicPr>
                <p:cNvPr id="192" name="Freihand 191">
                  <a:extLst>
                    <a:ext uri="{FF2B5EF4-FFF2-40B4-BE49-F238E27FC236}">
                      <a16:creationId xmlns:a16="http://schemas.microsoft.com/office/drawing/2014/main" id="{2E189920-2417-3D0B-93AB-EACBA5B89755}"/>
                    </a:ext>
                  </a:extLst>
                </p:cNvPr>
                <p:cNvPicPr/>
                <p:nvPr/>
              </p:nvPicPr>
              <p:blipFill>
                <a:blip r:embed="rId621"/>
                <a:stretch>
                  <a:fillRect/>
                </a:stretch>
              </p:blipFill>
              <p:spPr>
                <a:xfrm>
                  <a:off x="6651687" y="2315225"/>
                  <a:ext cx="14112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216" name="Freihand 215">
                  <a:extLst>
                    <a:ext uri="{FF2B5EF4-FFF2-40B4-BE49-F238E27FC236}">
                      <a16:creationId xmlns:a16="http://schemas.microsoft.com/office/drawing/2014/main" id="{25114F96-DC3D-1B59-5D67-3CD1E9E1E54A}"/>
                    </a:ext>
                  </a:extLst>
                </p14:cNvPr>
                <p14:cNvContentPartPr/>
                <p14:nvPr/>
              </p14:nvContentPartPr>
              <p14:xfrm>
                <a:off x="10862247" y="2055305"/>
                <a:ext cx="5040" cy="16920"/>
              </p14:xfrm>
            </p:contentPart>
          </mc:Choice>
          <mc:Fallback>
            <p:pic>
              <p:nvPicPr>
                <p:cNvPr id="216" name="Freihand 215">
                  <a:extLst>
                    <a:ext uri="{FF2B5EF4-FFF2-40B4-BE49-F238E27FC236}">
                      <a16:creationId xmlns:a16="http://schemas.microsoft.com/office/drawing/2014/main" id="{25114F96-DC3D-1B59-5D67-3CD1E9E1E54A}"/>
                    </a:ext>
                  </a:extLst>
                </p:cNvPr>
                <p:cNvPicPr/>
                <p:nvPr/>
              </p:nvPicPr>
              <p:blipFill>
                <a:blip r:embed="rId623"/>
                <a:stretch>
                  <a:fillRect/>
                </a:stretch>
              </p:blipFill>
              <p:spPr>
                <a:xfrm>
                  <a:off x="10857927" y="2050985"/>
                  <a:ext cx="136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193" name="Freihand 192">
                  <a:extLst>
                    <a:ext uri="{FF2B5EF4-FFF2-40B4-BE49-F238E27FC236}">
                      <a16:creationId xmlns:a16="http://schemas.microsoft.com/office/drawing/2014/main" id="{B010EF5F-662D-DA09-95F3-E0C22EE5A19A}"/>
                    </a:ext>
                  </a:extLst>
                </p14:cNvPr>
                <p14:cNvContentPartPr/>
                <p14:nvPr/>
              </p14:nvContentPartPr>
              <p14:xfrm>
                <a:off x="7028247" y="2213705"/>
                <a:ext cx="188280" cy="199080"/>
              </p14:xfrm>
            </p:contentPart>
          </mc:Choice>
          <mc:Fallback>
            <p:pic>
              <p:nvPicPr>
                <p:cNvPr id="193" name="Freihand 192">
                  <a:extLst>
                    <a:ext uri="{FF2B5EF4-FFF2-40B4-BE49-F238E27FC236}">
                      <a16:creationId xmlns:a16="http://schemas.microsoft.com/office/drawing/2014/main" id="{B010EF5F-662D-DA09-95F3-E0C22EE5A19A}"/>
                    </a:ext>
                  </a:extLst>
                </p:cNvPr>
                <p:cNvPicPr/>
                <p:nvPr/>
              </p:nvPicPr>
              <p:blipFill>
                <a:blip r:embed="rId625"/>
                <a:stretch>
                  <a:fillRect/>
                </a:stretch>
              </p:blipFill>
              <p:spPr>
                <a:xfrm>
                  <a:off x="7023927" y="2209385"/>
                  <a:ext cx="19692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195" name="Freihand 194">
                  <a:extLst>
                    <a:ext uri="{FF2B5EF4-FFF2-40B4-BE49-F238E27FC236}">
                      <a16:creationId xmlns:a16="http://schemas.microsoft.com/office/drawing/2014/main" id="{9F27A817-560C-5A4E-66D5-EE31AEBEC788}"/>
                    </a:ext>
                  </a:extLst>
                </p14:cNvPr>
                <p14:cNvContentPartPr/>
                <p14:nvPr/>
              </p14:nvContentPartPr>
              <p14:xfrm>
                <a:off x="7248207" y="2334305"/>
                <a:ext cx="460440" cy="70920"/>
              </p14:xfrm>
            </p:contentPart>
          </mc:Choice>
          <mc:Fallback>
            <p:pic>
              <p:nvPicPr>
                <p:cNvPr id="195" name="Freihand 194">
                  <a:extLst>
                    <a:ext uri="{FF2B5EF4-FFF2-40B4-BE49-F238E27FC236}">
                      <a16:creationId xmlns:a16="http://schemas.microsoft.com/office/drawing/2014/main" id="{9F27A817-560C-5A4E-66D5-EE31AEBEC788}"/>
                    </a:ext>
                  </a:extLst>
                </p:cNvPr>
                <p:cNvPicPr/>
                <p:nvPr/>
              </p:nvPicPr>
              <p:blipFill>
                <a:blip r:embed="rId627"/>
                <a:stretch>
                  <a:fillRect/>
                </a:stretch>
              </p:blipFill>
              <p:spPr>
                <a:xfrm>
                  <a:off x="7243887" y="2329985"/>
                  <a:ext cx="4690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196" name="Freihand 195">
                  <a:extLst>
                    <a:ext uri="{FF2B5EF4-FFF2-40B4-BE49-F238E27FC236}">
                      <a16:creationId xmlns:a16="http://schemas.microsoft.com/office/drawing/2014/main" id="{CC29D74B-69E0-1F87-BF42-377C9BD646E9}"/>
                    </a:ext>
                  </a:extLst>
                </p14:cNvPr>
                <p14:cNvContentPartPr/>
                <p14:nvPr/>
              </p14:nvContentPartPr>
              <p14:xfrm>
                <a:off x="7808727" y="2216225"/>
                <a:ext cx="64080" cy="201600"/>
              </p14:xfrm>
            </p:contentPart>
          </mc:Choice>
          <mc:Fallback>
            <p:pic>
              <p:nvPicPr>
                <p:cNvPr id="196" name="Freihand 195">
                  <a:extLst>
                    <a:ext uri="{FF2B5EF4-FFF2-40B4-BE49-F238E27FC236}">
                      <a16:creationId xmlns:a16="http://schemas.microsoft.com/office/drawing/2014/main" id="{CC29D74B-69E0-1F87-BF42-377C9BD646E9}"/>
                    </a:ext>
                  </a:extLst>
                </p:cNvPr>
                <p:cNvPicPr/>
                <p:nvPr/>
              </p:nvPicPr>
              <p:blipFill>
                <a:blip r:embed="rId629"/>
                <a:stretch>
                  <a:fillRect/>
                </a:stretch>
              </p:blipFill>
              <p:spPr>
                <a:xfrm>
                  <a:off x="7804407" y="2211905"/>
                  <a:ext cx="7272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197" name="Freihand 196">
                  <a:extLst>
                    <a:ext uri="{FF2B5EF4-FFF2-40B4-BE49-F238E27FC236}">
                      <a16:creationId xmlns:a16="http://schemas.microsoft.com/office/drawing/2014/main" id="{139B8F89-1F9D-620A-9FBE-66DAAAA8410D}"/>
                    </a:ext>
                  </a:extLst>
                </p14:cNvPr>
                <p14:cNvContentPartPr/>
                <p14:nvPr/>
              </p14:nvContentPartPr>
              <p14:xfrm>
                <a:off x="7742847" y="2347985"/>
                <a:ext cx="17280" cy="63720"/>
              </p14:xfrm>
            </p:contentPart>
          </mc:Choice>
          <mc:Fallback>
            <p:pic>
              <p:nvPicPr>
                <p:cNvPr id="197" name="Freihand 196">
                  <a:extLst>
                    <a:ext uri="{FF2B5EF4-FFF2-40B4-BE49-F238E27FC236}">
                      <a16:creationId xmlns:a16="http://schemas.microsoft.com/office/drawing/2014/main" id="{139B8F89-1F9D-620A-9FBE-66DAAAA8410D}"/>
                    </a:ext>
                  </a:extLst>
                </p:cNvPr>
                <p:cNvPicPr/>
                <p:nvPr/>
              </p:nvPicPr>
              <p:blipFill>
                <a:blip r:embed="rId631"/>
                <a:stretch>
                  <a:fillRect/>
                </a:stretch>
              </p:blipFill>
              <p:spPr>
                <a:xfrm>
                  <a:off x="7738527" y="2343665"/>
                  <a:ext cx="259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198" name="Freihand 197">
                  <a:extLst>
                    <a:ext uri="{FF2B5EF4-FFF2-40B4-BE49-F238E27FC236}">
                      <a16:creationId xmlns:a16="http://schemas.microsoft.com/office/drawing/2014/main" id="{FFF3626A-FAA6-6581-B15F-B1BB144CB482}"/>
                    </a:ext>
                  </a:extLst>
                </p14:cNvPr>
                <p14:cNvContentPartPr/>
                <p14:nvPr/>
              </p14:nvContentPartPr>
              <p14:xfrm>
                <a:off x="7775607" y="2264465"/>
                <a:ext cx="140760" cy="38520"/>
              </p14:xfrm>
            </p:contentPart>
          </mc:Choice>
          <mc:Fallback>
            <p:pic>
              <p:nvPicPr>
                <p:cNvPr id="198" name="Freihand 197">
                  <a:extLst>
                    <a:ext uri="{FF2B5EF4-FFF2-40B4-BE49-F238E27FC236}">
                      <a16:creationId xmlns:a16="http://schemas.microsoft.com/office/drawing/2014/main" id="{FFF3626A-FAA6-6581-B15F-B1BB144CB482}"/>
                    </a:ext>
                  </a:extLst>
                </p:cNvPr>
                <p:cNvPicPr/>
                <p:nvPr/>
              </p:nvPicPr>
              <p:blipFill>
                <a:blip r:embed="rId633"/>
                <a:stretch>
                  <a:fillRect/>
                </a:stretch>
              </p:blipFill>
              <p:spPr>
                <a:xfrm>
                  <a:off x="7771287" y="2260145"/>
                  <a:ext cx="1494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200" name="Freihand 199">
                  <a:extLst>
                    <a:ext uri="{FF2B5EF4-FFF2-40B4-BE49-F238E27FC236}">
                      <a16:creationId xmlns:a16="http://schemas.microsoft.com/office/drawing/2014/main" id="{306FC86F-BE9F-6A02-99D5-5AFE33FD2B49}"/>
                    </a:ext>
                  </a:extLst>
                </p14:cNvPr>
                <p14:cNvContentPartPr/>
                <p14:nvPr/>
              </p14:nvContentPartPr>
              <p14:xfrm>
                <a:off x="8025087" y="2323145"/>
                <a:ext cx="263160" cy="101880"/>
              </p14:xfrm>
            </p:contentPart>
          </mc:Choice>
          <mc:Fallback>
            <p:pic>
              <p:nvPicPr>
                <p:cNvPr id="200" name="Freihand 199">
                  <a:extLst>
                    <a:ext uri="{FF2B5EF4-FFF2-40B4-BE49-F238E27FC236}">
                      <a16:creationId xmlns:a16="http://schemas.microsoft.com/office/drawing/2014/main" id="{306FC86F-BE9F-6A02-99D5-5AFE33FD2B49}"/>
                    </a:ext>
                  </a:extLst>
                </p:cNvPr>
                <p:cNvPicPr/>
                <p:nvPr/>
              </p:nvPicPr>
              <p:blipFill>
                <a:blip r:embed="rId635"/>
                <a:stretch>
                  <a:fillRect/>
                </a:stretch>
              </p:blipFill>
              <p:spPr>
                <a:xfrm>
                  <a:off x="8020767" y="2318825"/>
                  <a:ext cx="2718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201" name="Freihand 200">
                  <a:extLst>
                    <a:ext uri="{FF2B5EF4-FFF2-40B4-BE49-F238E27FC236}">
                      <a16:creationId xmlns:a16="http://schemas.microsoft.com/office/drawing/2014/main" id="{B41B6823-04B8-3401-63A3-151E06F98857}"/>
                    </a:ext>
                  </a:extLst>
                </p14:cNvPr>
                <p14:cNvContentPartPr/>
                <p14:nvPr/>
              </p14:nvContentPartPr>
              <p14:xfrm>
                <a:off x="8309127" y="2315225"/>
                <a:ext cx="97200" cy="108360"/>
              </p14:xfrm>
            </p:contentPart>
          </mc:Choice>
          <mc:Fallback>
            <p:pic>
              <p:nvPicPr>
                <p:cNvPr id="201" name="Freihand 200">
                  <a:extLst>
                    <a:ext uri="{FF2B5EF4-FFF2-40B4-BE49-F238E27FC236}">
                      <a16:creationId xmlns:a16="http://schemas.microsoft.com/office/drawing/2014/main" id="{B41B6823-04B8-3401-63A3-151E06F98857}"/>
                    </a:ext>
                  </a:extLst>
                </p:cNvPr>
                <p:cNvPicPr/>
                <p:nvPr/>
              </p:nvPicPr>
              <p:blipFill>
                <a:blip r:embed="rId637"/>
                <a:stretch>
                  <a:fillRect/>
                </a:stretch>
              </p:blipFill>
              <p:spPr>
                <a:xfrm>
                  <a:off x="8304807" y="2310905"/>
                  <a:ext cx="1058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202" name="Freihand 201">
                  <a:extLst>
                    <a:ext uri="{FF2B5EF4-FFF2-40B4-BE49-F238E27FC236}">
                      <a16:creationId xmlns:a16="http://schemas.microsoft.com/office/drawing/2014/main" id="{06BCA8AF-E742-D0D4-9E7D-E61CEA6D123B}"/>
                    </a:ext>
                  </a:extLst>
                </p14:cNvPr>
                <p14:cNvContentPartPr/>
                <p14:nvPr/>
              </p14:nvContentPartPr>
              <p14:xfrm>
                <a:off x="8467167" y="2208305"/>
                <a:ext cx="105480" cy="218880"/>
              </p14:xfrm>
            </p:contentPart>
          </mc:Choice>
          <mc:Fallback>
            <p:pic>
              <p:nvPicPr>
                <p:cNvPr id="202" name="Freihand 201">
                  <a:extLst>
                    <a:ext uri="{FF2B5EF4-FFF2-40B4-BE49-F238E27FC236}">
                      <a16:creationId xmlns:a16="http://schemas.microsoft.com/office/drawing/2014/main" id="{06BCA8AF-E742-D0D4-9E7D-E61CEA6D123B}"/>
                    </a:ext>
                  </a:extLst>
                </p:cNvPr>
                <p:cNvPicPr/>
                <p:nvPr/>
              </p:nvPicPr>
              <p:blipFill>
                <a:blip r:embed="rId639"/>
                <a:stretch>
                  <a:fillRect/>
                </a:stretch>
              </p:blipFill>
              <p:spPr>
                <a:xfrm>
                  <a:off x="8462847" y="2203985"/>
                  <a:ext cx="11412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203" name="Freihand 202">
                  <a:extLst>
                    <a:ext uri="{FF2B5EF4-FFF2-40B4-BE49-F238E27FC236}">
                      <a16:creationId xmlns:a16="http://schemas.microsoft.com/office/drawing/2014/main" id="{A911ED83-593E-E7FB-73D7-EDDD51E14E47}"/>
                    </a:ext>
                  </a:extLst>
                </p14:cNvPr>
                <p14:cNvContentPartPr/>
                <p14:nvPr/>
              </p14:nvContentPartPr>
              <p14:xfrm>
                <a:off x="8620527" y="2333945"/>
                <a:ext cx="23040" cy="64440"/>
              </p14:xfrm>
            </p:contentPart>
          </mc:Choice>
          <mc:Fallback>
            <p:pic>
              <p:nvPicPr>
                <p:cNvPr id="203" name="Freihand 202">
                  <a:extLst>
                    <a:ext uri="{FF2B5EF4-FFF2-40B4-BE49-F238E27FC236}">
                      <a16:creationId xmlns:a16="http://schemas.microsoft.com/office/drawing/2014/main" id="{A911ED83-593E-E7FB-73D7-EDDD51E14E47}"/>
                    </a:ext>
                  </a:extLst>
                </p:cNvPr>
                <p:cNvPicPr/>
                <p:nvPr/>
              </p:nvPicPr>
              <p:blipFill>
                <a:blip r:embed="rId641"/>
                <a:stretch>
                  <a:fillRect/>
                </a:stretch>
              </p:blipFill>
              <p:spPr>
                <a:xfrm>
                  <a:off x="8616207" y="2329625"/>
                  <a:ext cx="316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204" name="Freihand 203">
                  <a:extLst>
                    <a:ext uri="{FF2B5EF4-FFF2-40B4-BE49-F238E27FC236}">
                      <a16:creationId xmlns:a16="http://schemas.microsoft.com/office/drawing/2014/main" id="{3E5D479A-3658-0811-DA13-CF6E69E37FFE}"/>
                    </a:ext>
                  </a:extLst>
                </p14:cNvPr>
                <p14:cNvContentPartPr/>
                <p14:nvPr/>
              </p14:nvContentPartPr>
              <p14:xfrm>
                <a:off x="8694327" y="2210105"/>
                <a:ext cx="83880" cy="185040"/>
              </p14:xfrm>
            </p:contentPart>
          </mc:Choice>
          <mc:Fallback>
            <p:pic>
              <p:nvPicPr>
                <p:cNvPr id="204" name="Freihand 203">
                  <a:extLst>
                    <a:ext uri="{FF2B5EF4-FFF2-40B4-BE49-F238E27FC236}">
                      <a16:creationId xmlns:a16="http://schemas.microsoft.com/office/drawing/2014/main" id="{3E5D479A-3658-0811-DA13-CF6E69E37FFE}"/>
                    </a:ext>
                  </a:extLst>
                </p:cNvPr>
                <p:cNvPicPr/>
                <p:nvPr/>
              </p:nvPicPr>
              <p:blipFill>
                <a:blip r:embed="rId643"/>
                <a:stretch>
                  <a:fillRect/>
                </a:stretch>
              </p:blipFill>
              <p:spPr>
                <a:xfrm>
                  <a:off x="8690007" y="2205785"/>
                  <a:ext cx="925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205" name="Freihand 204">
                  <a:extLst>
                    <a:ext uri="{FF2B5EF4-FFF2-40B4-BE49-F238E27FC236}">
                      <a16:creationId xmlns:a16="http://schemas.microsoft.com/office/drawing/2014/main" id="{95553B90-DB05-938D-602D-4A31229DA8EB}"/>
                    </a:ext>
                  </a:extLst>
                </p14:cNvPr>
                <p14:cNvContentPartPr/>
                <p14:nvPr/>
              </p14:nvContentPartPr>
              <p14:xfrm>
                <a:off x="8811687" y="2170505"/>
                <a:ext cx="212400" cy="237960"/>
              </p14:xfrm>
            </p:contentPart>
          </mc:Choice>
          <mc:Fallback>
            <p:pic>
              <p:nvPicPr>
                <p:cNvPr id="205" name="Freihand 204">
                  <a:extLst>
                    <a:ext uri="{FF2B5EF4-FFF2-40B4-BE49-F238E27FC236}">
                      <a16:creationId xmlns:a16="http://schemas.microsoft.com/office/drawing/2014/main" id="{95553B90-DB05-938D-602D-4A31229DA8EB}"/>
                    </a:ext>
                  </a:extLst>
                </p:cNvPr>
                <p:cNvPicPr/>
                <p:nvPr/>
              </p:nvPicPr>
              <p:blipFill>
                <a:blip r:embed="rId645"/>
                <a:stretch>
                  <a:fillRect/>
                </a:stretch>
              </p:blipFill>
              <p:spPr>
                <a:xfrm>
                  <a:off x="8807367" y="2166185"/>
                  <a:ext cx="22104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207" name="Freihand 206">
                  <a:extLst>
                    <a:ext uri="{FF2B5EF4-FFF2-40B4-BE49-F238E27FC236}">
                      <a16:creationId xmlns:a16="http://schemas.microsoft.com/office/drawing/2014/main" id="{BAA95257-55DA-6F02-B1DB-2C2CE8F7057E}"/>
                    </a:ext>
                  </a:extLst>
                </p14:cNvPr>
                <p14:cNvContentPartPr/>
                <p14:nvPr/>
              </p14:nvContentPartPr>
              <p14:xfrm>
                <a:off x="9167727" y="2306945"/>
                <a:ext cx="18000" cy="65520"/>
              </p14:xfrm>
            </p:contentPart>
          </mc:Choice>
          <mc:Fallback>
            <p:pic>
              <p:nvPicPr>
                <p:cNvPr id="207" name="Freihand 206">
                  <a:extLst>
                    <a:ext uri="{FF2B5EF4-FFF2-40B4-BE49-F238E27FC236}">
                      <a16:creationId xmlns:a16="http://schemas.microsoft.com/office/drawing/2014/main" id="{BAA95257-55DA-6F02-B1DB-2C2CE8F7057E}"/>
                    </a:ext>
                  </a:extLst>
                </p:cNvPr>
                <p:cNvPicPr/>
                <p:nvPr/>
              </p:nvPicPr>
              <p:blipFill>
                <a:blip r:embed="rId647"/>
                <a:stretch>
                  <a:fillRect/>
                </a:stretch>
              </p:blipFill>
              <p:spPr>
                <a:xfrm>
                  <a:off x="9163407" y="2302625"/>
                  <a:ext cx="266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208" name="Freihand 207">
                  <a:extLst>
                    <a:ext uri="{FF2B5EF4-FFF2-40B4-BE49-F238E27FC236}">
                      <a16:creationId xmlns:a16="http://schemas.microsoft.com/office/drawing/2014/main" id="{48581867-9038-5E09-522F-7A72FDF3F5B3}"/>
                    </a:ext>
                  </a:extLst>
                </p14:cNvPr>
                <p14:cNvContentPartPr/>
                <p14:nvPr/>
              </p14:nvContentPartPr>
              <p14:xfrm>
                <a:off x="9179967" y="2214785"/>
                <a:ext cx="23040" cy="7560"/>
              </p14:xfrm>
            </p:contentPart>
          </mc:Choice>
          <mc:Fallback>
            <p:pic>
              <p:nvPicPr>
                <p:cNvPr id="208" name="Freihand 207">
                  <a:extLst>
                    <a:ext uri="{FF2B5EF4-FFF2-40B4-BE49-F238E27FC236}">
                      <a16:creationId xmlns:a16="http://schemas.microsoft.com/office/drawing/2014/main" id="{48581867-9038-5E09-522F-7A72FDF3F5B3}"/>
                    </a:ext>
                  </a:extLst>
                </p:cNvPr>
                <p:cNvPicPr/>
                <p:nvPr/>
              </p:nvPicPr>
              <p:blipFill>
                <a:blip r:embed="rId649"/>
                <a:stretch>
                  <a:fillRect/>
                </a:stretch>
              </p:blipFill>
              <p:spPr>
                <a:xfrm>
                  <a:off x="9175647" y="2210465"/>
                  <a:ext cx="3168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209" name="Freihand 208">
                  <a:extLst>
                    <a:ext uri="{FF2B5EF4-FFF2-40B4-BE49-F238E27FC236}">
                      <a16:creationId xmlns:a16="http://schemas.microsoft.com/office/drawing/2014/main" id="{185897DC-7F21-2C34-47FC-E30179AE2612}"/>
                    </a:ext>
                  </a:extLst>
                </p14:cNvPr>
                <p14:cNvContentPartPr/>
                <p14:nvPr/>
              </p14:nvContentPartPr>
              <p14:xfrm>
                <a:off x="9116967" y="2302985"/>
                <a:ext cx="84600" cy="82440"/>
              </p14:xfrm>
            </p:contentPart>
          </mc:Choice>
          <mc:Fallback>
            <p:pic>
              <p:nvPicPr>
                <p:cNvPr id="209" name="Freihand 208">
                  <a:extLst>
                    <a:ext uri="{FF2B5EF4-FFF2-40B4-BE49-F238E27FC236}">
                      <a16:creationId xmlns:a16="http://schemas.microsoft.com/office/drawing/2014/main" id="{185897DC-7F21-2C34-47FC-E30179AE2612}"/>
                    </a:ext>
                  </a:extLst>
                </p:cNvPr>
                <p:cNvPicPr/>
                <p:nvPr/>
              </p:nvPicPr>
              <p:blipFill>
                <a:blip r:embed="rId651"/>
                <a:stretch>
                  <a:fillRect/>
                </a:stretch>
              </p:blipFill>
              <p:spPr>
                <a:xfrm>
                  <a:off x="9112647" y="2298665"/>
                  <a:ext cx="932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210" name="Freihand 209">
                  <a:extLst>
                    <a:ext uri="{FF2B5EF4-FFF2-40B4-BE49-F238E27FC236}">
                      <a16:creationId xmlns:a16="http://schemas.microsoft.com/office/drawing/2014/main" id="{CA672C60-70BE-EA5A-9535-867EC7839942}"/>
                    </a:ext>
                  </a:extLst>
                </p14:cNvPr>
                <p14:cNvContentPartPr/>
                <p14:nvPr/>
              </p14:nvContentPartPr>
              <p14:xfrm>
                <a:off x="9259887" y="2225225"/>
                <a:ext cx="47160" cy="160920"/>
              </p14:xfrm>
            </p:contentPart>
          </mc:Choice>
          <mc:Fallback>
            <p:pic>
              <p:nvPicPr>
                <p:cNvPr id="210" name="Freihand 209">
                  <a:extLst>
                    <a:ext uri="{FF2B5EF4-FFF2-40B4-BE49-F238E27FC236}">
                      <a16:creationId xmlns:a16="http://schemas.microsoft.com/office/drawing/2014/main" id="{CA672C60-70BE-EA5A-9535-867EC7839942}"/>
                    </a:ext>
                  </a:extLst>
                </p:cNvPr>
                <p:cNvPicPr/>
                <p:nvPr/>
              </p:nvPicPr>
              <p:blipFill>
                <a:blip r:embed="rId653"/>
                <a:stretch>
                  <a:fillRect/>
                </a:stretch>
              </p:blipFill>
              <p:spPr>
                <a:xfrm>
                  <a:off x="9255567" y="2220905"/>
                  <a:ext cx="558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211" name="Freihand 210">
                  <a:extLst>
                    <a:ext uri="{FF2B5EF4-FFF2-40B4-BE49-F238E27FC236}">
                      <a16:creationId xmlns:a16="http://schemas.microsoft.com/office/drawing/2014/main" id="{6116B93F-1A10-58BB-A05D-12397DB2DC35}"/>
                    </a:ext>
                  </a:extLst>
                </p14:cNvPr>
                <p14:cNvContentPartPr/>
                <p14:nvPr/>
              </p14:nvContentPartPr>
              <p14:xfrm>
                <a:off x="9391647" y="2192105"/>
                <a:ext cx="151920" cy="195480"/>
              </p14:xfrm>
            </p:contentPart>
          </mc:Choice>
          <mc:Fallback>
            <p:pic>
              <p:nvPicPr>
                <p:cNvPr id="211" name="Freihand 210">
                  <a:extLst>
                    <a:ext uri="{FF2B5EF4-FFF2-40B4-BE49-F238E27FC236}">
                      <a16:creationId xmlns:a16="http://schemas.microsoft.com/office/drawing/2014/main" id="{6116B93F-1A10-58BB-A05D-12397DB2DC35}"/>
                    </a:ext>
                  </a:extLst>
                </p:cNvPr>
                <p:cNvPicPr/>
                <p:nvPr/>
              </p:nvPicPr>
              <p:blipFill>
                <a:blip r:embed="rId655"/>
                <a:stretch>
                  <a:fillRect/>
                </a:stretch>
              </p:blipFill>
              <p:spPr>
                <a:xfrm>
                  <a:off x="9387327" y="2187785"/>
                  <a:ext cx="1605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212" name="Freihand 211">
                  <a:extLst>
                    <a:ext uri="{FF2B5EF4-FFF2-40B4-BE49-F238E27FC236}">
                      <a16:creationId xmlns:a16="http://schemas.microsoft.com/office/drawing/2014/main" id="{E86765EE-607F-C9DB-28FE-04565E8411A8}"/>
                    </a:ext>
                  </a:extLst>
                </p14:cNvPr>
                <p14:cNvContentPartPr/>
                <p14:nvPr/>
              </p14:nvContentPartPr>
              <p14:xfrm>
                <a:off x="9689727" y="2214785"/>
                <a:ext cx="337680" cy="150120"/>
              </p14:xfrm>
            </p:contentPart>
          </mc:Choice>
          <mc:Fallback>
            <p:pic>
              <p:nvPicPr>
                <p:cNvPr id="212" name="Freihand 211">
                  <a:extLst>
                    <a:ext uri="{FF2B5EF4-FFF2-40B4-BE49-F238E27FC236}">
                      <a16:creationId xmlns:a16="http://schemas.microsoft.com/office/drawing/2014/main" id="{E86765EE-607F-C9DB-28FE-04565E8411A8}"/>
                    </a:ext>
                  </a:extLst>
                </p:cNvPr>
                <p:cNvPicPr/>
                <p:nvPr/>
              </p:nvPicPr>
              <p:blipFill>
                <a:blip r:embed="rId657"/>
                <a:stretch>
                  <a:fillRect/>
                </a:stretch>
              </p:blipFill>
              <p:spPr>
                <a:xfrm>
                  <a:off x="9685407" y="2210465"/>
                  <a:ext cx="3463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213" name="Freihand 212">
                  <a:extLst>
                    <a:ext uri="{FF2B5EF4-FFF2-40B4-BE49-F238E27FC236}">
                      <a16:creationId xmlns:a16="http://schemas.microsoft.com/office/drawing/2014/main" id="{5045FA29-17CD-A2C2-8D00-0BEDC3A4133F}"/>
                    </a:ext>
                  </a:extLst>
                </p14:cNvPr>
                <p14:cNvContentPartPr/>
                <p14:nvPr/>
              </p14:nvContentPartPr>
              <p14:xfrm>
                <a:off x="9961887" y="2283905"/>
                <a:ext cx="232920" cy="100080"/>
              </p14:xfrm>
            </p:contentPart>
          </mc:Choice>
          <mc:Fallback>
            <p:pic>
              <p:nvPicPr>
                <p:cNvPr id="213" name="Freihand 212">
                  <a:extLst>
                    <a:ext uri="{FF2B5EF4-FFF2-40B4-BE49-F238E27FC236}">
                      <a16:creationId xmlns:a16="http://schemas.microsoft.com/office/drawing/2014/main" id="{5045FA29-17CD-A2C2-8D00-0BEDC3A4133F}"/>
                    </a:ext>
                  </a:extLst>
                </p:cNvPr>
                <p:cNvPicPr/>
                <p:nvPr/>
              </p:nvPicPr>
              <p:blipFill>
                <a:blip r:embed="rId659"/>
                <a:stretch>
                  <a:fillRect/>
                </a:stretch>
              </p:blipFill>
              <p:spPr>
                <a:xfrm>
                  <a:off x="9957567" y="2279585"/>
                  <a:ext cx="2415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214" name="Freihand 213">
                  <a:extLst>
                    <a:ext uri="{FF2B5EF4-FFF2-40B4-BE49-F238E27FC236}">
                      <a16:creationId xmlns:a16="http://schemas.microsoft.com/office/drawing/2014/main" id="{E88CEC39-EEBC-07D3-D6A9-9CC36C9B4134}"/>
                    </a:ext>
                  </a:extLst>
                </p14:cNvPr>
                <p14:cNvContentPartPr/>
                <p14:nvPr/>
              </p14:nvContentPartPr>
              <p14:xfrm>
                <a:off x="10169607" y="2165825"/>
                <a:ext cx="197640" cy="198720"/>
              </p14:xfrm>
            </p:contentPart>
          </mc:Choice>
          <mc:Fallback>
            <p:pic>
              <p:nvPicPr>
                <p:cNvPr id="214" name="Freihand 213">
                  <a:extLst>
                    <a:ext uri="{FF2B5EF4-FFF2-40B4-BE49-F238E27FC236}">
                      <a16:creationId xmlns:a16="http://schemas.microsoft.com/office/drawing/2014/main" id="{E88CEC39-EEBC-07D3-D6A9-9CC36C9B4134}"/>
                    </a:ext>
                  </a:extLst>
                </p:cNvPr>
                <p:cNvPicPr/>
                <p:nvPr/>
              </p:nvPicPr>
              <p:blipFill>
                <a:blip r:embed="rId661"/>
                <a:stretch>
                  <a:fillRect/>
                </a:stretch>
              </p:blipFill>
              <p:spPr>
                <a:xfrm>
                  <a:off x="10165287" y="2161505"/>
                  <a:ext cx="2062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215" name="Freihand 214">
                  <a:extLst>
                    <a:ext uri="{FF2B5EF4-FFF2-40B4-BE49-F238E27FC236}">
                      <a16:creationId xmlns:a16="http://schemas.microsoft.com/office/drawing/2014/main" id="{4B0C06FD-4B22-8595-71BC-D23494410786}"/>
                    </a:ext>
                  </a:extLst>
                </p14:cNvPr>
                <p14:cNvContentPartPr/>
                <p14:nvPr/>
              </p14:nvContentPartPr>
              <p14:xfrm>
                <a:off x="10533567" y="2177705"/>
                <a:ext cx="425160" cy="154440"/>
              </p14:xfrm>
            </p:contentPart>
          </mc:Choice>
          <mc:Fallback>
            <p:pic>
              <p:nvPicPr>
                <p:cNvPr id="215" name="Freihand 214">
                  <a:extLst>
                    <a:ext uri="{FF2B5EF4-FFF2-40B4-BE49-F238E27FC236}">
                      <a16:creationId xmlns:a16="http://schemas.microsoft.com/office/drawing/2014/main" id="{4B0C06FD-4B22-8595-71BC-D23494410786}"/>
                    </a:ext>
                  </a:extLst>
                </p:cNvPr>
                <p:cNvPicPr/>
                <p:nvPr/>
              </p:nvPicPr>
              <p:blipFill>
                <a:blip r:embed="rId663"/>
                <a:stretch>
                  <a:fillRect/>
                </a:stretch>
              </p:blipFill>
              <p:spPr>
                <a:xfrm>
                  <a:off x="10529247" y="2173385"/>
                  <a:ext cx="4338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217" name="Freihand 216">
                  <a:extLst>
                    <a:ext uri="{FF2B5EF4-FFF2-40B4-BE49-F238E27FC236}">
                      <a16:creationId xmlns:a16="http://schemas.microsoft.com/office/drawing/2014/main" id="{1AD15EB1-D783-D4CA-9587-EDF3C13BABE5}"/>
                    </a:ext>
                  </a:extLst>
                </p14:cNvPr>
                <p14:cNvContentPartPr/>
                <p14:nvPr/>
              </p14:nvContentPartPr>
              <p14:xfrm>
                <a:off x="7061367" y="2560385"/>
                <a:ext cx="125640" cy="170280"/>
              </p14:xfrm>
            </p:contentPart>
          </mc:Choice>
          <mc:Fallback>
            <p:pic>
              <p:nvPicPr>
                <p:cNvPr id="217" name="Freihand 216">
                  <a:extLst>
                    <a:ext uri="{FF2B5EF4-FFF2-40B4-BE49-F238E27FC236}">
                      <a16:creationId xmlns:a16="http://schemas.microsoft.com/office/drawing/2014/main" id="{1AD15EB1-D783-D4CA-9587-EDF3C13BABE5}"/>
                    </a:ext>
                  </a:extLst>
                </p:cNvPr>
                <p:cNvPicPr/>
                <p:nvPr/>
              </p:nvPicPr>
              <p:blipFill>
                <a:blip r:embed="rId665"/>
                <a:stretch>
                  <a:fillRect/>
                </a:stretch>
              </p:blipFill>
              <p:spPr>
                <a:xfrm>
                  <a:off x="7057047" y="2556065"/>
                  <a:ext cx="1342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218" name="Freihand 217">
                  <a:extLst>
                    <a:ext uri="{FF2B5EF4-FFF2-40B4-BE49-F238E27FC236}">
                      <a16:creationId xmlns:a16="http://schemas.microsoft.com/office/drawing/2014/main" id="{F4EE6E16-B813-4D73-6A7D-304651ABF075}"/>
                    </a:ext>
                  </a:extLst>
                </p14:cNvPr>
                <p14:cNvContentPartPr/>
                <p14:nvPr/>
              </p14:nvContentPartPr>
              <p14:xfrm>
                <a:off x="7248567" y="2621585"/>
                <a:ext cx="91800" cy="92880"/>
              </p14:xfrm>
            </p:contentPart>
          </mc:Choice>
          <mc:Fallback>
            <p:pic>
              <p:nvPicPr>
                <p:cNvPr id="218" name="Freihand 217">
                  <a:extLst>
                    <a:ext uri="{FF2B5EF4-FFF2-40B4-BE49-F238E27FC236}">
                      <a16:creationId xmlns:a16="http://schemas.microsoft.com/office/drawing/2014/main" id="{F4EE6E16-B813-4D73-6A7D-304651ABF075}"/>
                    </a:ext>
                  </a:extLst>
                </p:cNvPr>
                <p:cNvPicPr/>
                <p:nvPr/>
              </p:nvPicPr>
              <p:blipFill>
                <a:blip r:embed="rId667"/>
                <a:stretch>
                  <a:fillRect/>
                </a:stretch>
              </p:blipFill>
              <p:spPr>
                <a:xfrm>
                  <a:off x="7244247" y="2617265"/>
                  <a:ext cx="1004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219" name="Freihand 218">
                  <a:extLst>
                    <a:ext uri="{FF2B5EF4-FFF2-40B4-BE49-F238E27FC236}">
                      <a16:creationId xmlns:a16="http://schemas.microsoft.com/office/drawing/2014/main" id="{7977632F-1239-3EA8-9860-A2F0BB5709D0}"/>
                    </a:ext>
                  </a:extLst>
                </p14:cNvPr>
                <p14:cNvContentPartPr/>
                <p14:nvPr/>
              </p14:nvContentPartPr>
              <p14:xfrm>
                <a:off x="7383927" y="2520785"/>
                <a:ext cx="72720" cy="193680"/>
              </p14:xfrm>
            </p:contentPart>
          </mc:Choice>
          <mc:Fallback>
            <p:pic>
              <p:nvPicPr>
                <p:cNvPr id="219" name="Freihand 218">
                  <a:extLst>
                    <a:ext uri="{FF2B5EF4-FFF2-40B4-BE49-F238E27FC236}">
                      <a16:creationId xmlns:a16="http://schemas.microsoft.com/office/drawing/2014/main" id="{7977632F-1239-3EA8-9860-A2F0BB5709D0}"/>
                    </a:ext>
                  </a:extLst>
                </p:cNvPr>
                <p:cNvPicPr/>
                <p:nvPr/>
              </p:nvPicPr>
              <p:blipFill>
                <a:blip r:embed="rId669"/>
                <a:stretch>
                  <a:fillRect/>
                </a:stretch>
              </p:blipFill>
              <p:spPr>
                <a:xfrm>
                  <a:off x="7379607" y="2516465"/>
                  <a:ext cx="8136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220" name="Freihand 219">
                  <a:extLst>
                    <a:ext uri="{FF2B5EF4-FFF2-40B4-BE49-F238E27FC236}">
                      <a16:creationId xmlns:a16="http://schemas.microsoft.com/office/drawing/2014/main" id="{578B4B2E-6BCA-6B7F-5286-4893A3EC9A43}"/>
                    </a:ext>
                  </a:extLst>
                </p14:cNvPr>
                <p14:cNvContentPartPr/>
                <p14:nvPr/>
              </p14:nvContentPartPr>
              <p14:xfrm>
                <a:off x="7539447" y="2611865"/>
                <a:ext cx="313560" cy="66600"/>
              </p14:xfrm>
            </p:contentPart>
          </mc:Choice>
          <mc:Fallback>
            <p:pic>
              <p:nvPicPr>
                <p:cNvPr id="220" name="Freihand 219">
                  <a:extLst>
                    <a:ext uri="{FF2B5EF4-FFF2-40B4-BE49-F238E27FC236}">
                      <a16:creationId xmlns:a16="http://schemas.microsoft.com/office/drawing/2014/main" id="{578B4B2E-6BCA-6B7F-5286-4893A3EC9A43}"/>
                    </a:ext>
                  </a:extLst>
                </p:cNvPr>
                <p:cNvPicPr/>
                <p:nvPr/>
              </p:nvPicPr>
              <p:blipFill>
                <a:blip r:embed="rId671"/>
                <a:stretch>
                  <a:fillRect/>
                </a:stretch>
              </p:blipFill>
              <p:spPr>
                <a:xfrm>
                  <a:off x="7535127" y="2607545"/>
                  <a:ext cx="3222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221" name="Freihand 220">
                  <a:extLst>
                    <a:ext uri="{FF2B5EF4-FFF2-40B4-BE49-F238E27FC236}">
                      <a16:creationId xmlns:a16="http://schemas.microsoft.com/office/drawing/2014/main" id="{76BB018E-F1D5-0A3D-8345-B4A37C64576B}"/>
                    </a:ext>
                  </a:extLst>
                </p14:cNvPr>
                <p14:cNvContentPartPr/>
                <p14:nvPr/>
              </p14:nvContentPartPr>
              <p14:xfrm>
                <a:off x="7242447" y="2515745"/>
                <a:ext cx="82800" cy="8640"/>
              </p14:xfrm>
            </p:contentPart>
          </mc:Choice>
          <mc:Fallback>
            <p:pic>
              <p:nvPicPr>
                <p:cNvPr id="221" name="Freihand 220">
                  <a:extLst>
                    <a:ext uri="{FF2B5EF4-FFF2-40B4-BE49-F238E27FC236}">
                      <a16:creationId xmlns:a16="http://schemas.microsoft.com/office/drawing/2014/main" id="{76BB018E-F1D5-0A3D-8345-B4A37C64576B}"/>
                    </a:ext>
                  </a:extLst>
                </p:cNvPr>
                <p:cNvPicPr/>
                <p:nvPr/>
              </p:nvPicPr>
              <p:blipFill>
                <a:blip r:embed="rId673"/>
                <a:stretch>
                  <a:fillRect/>
                </a:stretch>
              </p:blipFill>
              <p:spPr>
                <a:xfrm>
                  <a:off x="7238127" y="2511425"/>
                  <a:ext cx="914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222" name="Freihand 221">
                  <a:extLst>
                    <a:ext uri="{FF2B5EF4-FFF2-40B4-BE49-F238E27FC236}">
                      <a16:creationId xmlns:a16="http://schemas.microsoft.com/office/drawing/2014/main" id="{3AE8A439-6ACA-D46E-C935-342A6421B48E}"/>
                    </a:ext>
                  </a:extLst>
                </p14:cNvPr>
                <p14:cNvContentPartPr/>
                <p14:nvPr/>
              </p14:nvContentPartPr>
              <p14:xfrm>
                <a:off x="8152887" y="2583785"/>
                <a:ext cx="27360" cy="131760"/>
              </p14:xfrm>
            </p:contentPart>
          </mc:Choice>
          <mc:Fallback>
            <p:pic>
              <p:nvPicPr>
                <p:cNvPr id="222" name="Freihand 221">
                  <a:extLst>
                    <a:ext uri="{FF2B5EF4-FFF2-40B4-BE49-F238E27FC236}">
                      <a16:creationId xmlns:a16="http://schemas.microsoft.com/office/drawing/2014/main" id="{3AE8A439-6ACA-D46E-C935-342A6421B48E}"/>
                    </a:ext>
                  </a:extLst>
                </p:cNvPr>
                <p:cNvPicPr/>
                <p:nvPr/>
              </p:nvPicPr>
              <p:blipFill>
                <a:blip r:embed="rId675"/>
                <a:stretch>
                  <a:fillRect/>
                </a:stretch>
              </p:blipFill>
              <p:spPr>
                <a:xfrm>
                  <a:off x="8148567" y="2579465"/>
                  <a:ext cx="360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223" name="Freihand 222">
                  <a:extLst>
                    <a:ext uri="{FF2B5EF4-FFF2-40B4-BE49-F238E27FC236}">
                      <a16:creationId xmlns:a16="http://schemas.microsoft.com/office/drawing/2014/main" id="{249663A6-5554-7BA4-6607-17367DB1728C}"/>
                    </a:ext>
                  </a:extLst>
                </p14:cNvPr>
                <p14:cNvContentPartPr/>
                <p14:nvPr/>
              </p14:nvContentPartPr>
              <p14:xfrm>
                <a:off x="8130927" y="2521145"/>
                <a:ext cx="136080" cy="124920"/>
              </p14:xfrm>
            </p:contentPart>
          </mc:Choice>
          <mc:Fallback>
            <p:pic>
              <p:nvPicPr>
                <p:cNvPr id="223" name="Freihand 222">
                  <a:extLst>
                    <a:ext uri="{FF2B5EF4-FFF2-40B4-BE49-F238E27FC236}">
                      <a16:creationId xmlns:a16="http://schemas.microsoft.com/office/drawing/2014/main" id="{249663A6-5554-7BA4-6607-17367DB1728C}"/>
                    </a:ext>
                  </a:extLst>
                </p:cNvPr>
                <p:cNvPicPr/>
                <p:nvPr/>
              </p:nvPicPr>
              <p:blipFill>
                <a:blip r:embed="rId677"/>
                <a:stretch>
                  <a:fillRect/>
                </a:stretch>
              </p:blipFill>
              <p:spPr>
                <a:xfrm>
                  <a:off x="8126607" y="2516825"/>
                  <a:ext cx="1447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224" name="Freihand 223">
                  <a:extLst>
                    <a:ext uri="{FF2B5EF4-FFF2-40B4-BE49-F238E27FC236}">
                      <a16:creationId xmlns:a16="http://schemas.microsoft.com/office/drawing/2014/main" id="{3AFBDA02-3347-CDEC-CE67-ADD879A6A24D}"/>
                    </a:ext>
                  </a:extLst>
                </p14:cNvPr>
                <p14:cNvContentPartPr/>
                <p14:nvPr/>
              </p14:nvContentPartPr>
              <p14:xfrm>
                <a:off x="8290047" y="2555345"/>
                <a:ext cx="259560" cy="135000"/>
              </p14:xfrm>
            </p:contentPart>
          </mc:Choice>
          <mc:Fallback>
            <p:pic>
              <p:nvPicPr>
                <p:cNvPr id="224" name="Freihand 223">
                  <a:extLst>
                    <a:ext uri="{FF2B5EF4-FFF2-40B4-BE49-F238E27FC236}">
                      <a16:creationId xmlns:a16="http://schemas.microsoft.com/office/drawing/2014/main" id="{3AFBDA02-3347-CDEC-CE67-ADD879A6A24D}"/>
                    </a:ext>
                  </a:extLst>
                </p:cNvPr>
                <p:cNvPicPr/>
                <p:nvPr/>
              </p:nvPicPr>
              <p:blipFill>
                <a:blip r:embed="rId679"/>
                <a:stretch>
                  <a:fillRect/>
                </a:stretch>
              </p:blipFill>
              <p:spPr>
                <a:xfrm>
                  <a:off x="8285727" y="2551025"/>
                  <a:ext cx="2682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225" name="Freihand 224">
                  <a:extLst>
                    <a:ext uri="{FF2B5EF4-FFF2-40B4-BE49-F238E27FC236}">
                      <a16:creationId xmlns:a16="http://schemas.microsoft.com/office/drawing/2014/main" id="{5CBF75F0-80B5-8FEE-FDF2-CBA878319873}"/>
                    </a:ext>
                  </a:extLst>
                </p14:cNvPr>
                <p14:cNvContentPartPr/>
                <p14:nvPr/>
              </p14:nvContentPartPr>
              <p14:xfrm>
                <a:off x="8594967" y="2604305"/>
                <a:ext cx="107640" cy="112680"/>
              </p14:xfrm>
            </p:contentPart>
          </mc:Choice>
          <mc:Fallback>
            <p:pic>
              <p:nvPicPr>
                <p:cNvPr id="225" name="Freihand 224">
                  <a:extLst>
                    <a:ext uri="{FF2B5EF4-FFF2-40B4-BE49-F238E27FC236}">
                      <a16:creationId xmlns:a16="http://schemas.microsoft.com/office/drawing/2014/main" id="{5CBF75F0-80B5-8FEE-FDF2-CBA878319873}"/>
                    </a:ext>
                  </a:extLst>
                </p:cNvPr>
                <p:cNvPicPr/>
                <p:nvPr/>
              </p:nvPicPr>
              <p:blipFill>
                <a:blip r:embed="rId681"/>
                <a:stretch>
                  <a:fillRect/>
                </a:stretch>
              </p:blipFill>
              <p:spPr>
                <a:xfrm>
                  <a:off x="8590647" y="2599985"/>
                  <a:ext cx="1162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226" name="Freihand 225">
                  <a:extLst>
                    <a:ext uri="{FF2B5EF4-FFF2-40B4-BE49-F238E27FC236}">
                      <a16:creationId xmlns:a16="http://schemas.microsoft.com/office/drawing/2014/main" id="{8C733D05-AAC4-5EB8-09AE-CE9D40F8226B}"/>
                    </a:ext>
                  </a:extLst>
                </p14:cNvPr>
                <p14:cNvContentPartPr/>
                <p14:nvPr/>
              </p14:nvContentPartPr>
              <p14:xfrm>
                <a:off x="8783607" y="2569385"/>
                <a:ext cx="116640" cy="130320"/>
              </p14:xfrm>
            </p:contentPart>
          </mc:Choice>
          <mc:Fallback>
            <p:pic>
              <p:nvPicPr>
                <p:cNvPr id="226" name="Freihand 225">
                  <a:extLst>
                    <a:ext uri="{FF2B5EF4-FFF2-40B4-BE49-F238E27FC236}">
                      <a16:creationId xmlns:a16="http://schemas.microsoft.com/office/drawing/2014/main" id="{8C733D05-AAC4-5EB8-09AE-CE9D40F8226B}"/>
                    </a:ext>
                  </a:extLst>
                </p:cNvPr>
                <p:cNvPicPr/>
                <p:nvPr/>
              </p:nvPicPr>
              <p:blipFill>
                <a:blip r:embed="rId683"/>
                <a:stretch>
                  <a:fillRect/>
                </a:stretch>
              </p:blipFill>
              <p:spPr>
                <a:xfrm>
                  <a:off x="8779287" y="2565065"/>
                  <a:ext cx="1252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227" name="Freihand 226">
                  <a:extLst>
                    <a:ext uri="{FF2B5EF4-FFF2-40B4-BE49-F238E27FC236}">
                      <a16:creationId xmlns:a16="http://schemas.microsoft.com/office/drawing/2014/main" id="{4D6EDEAC-0F75-EC7E-5AA0-1156A5499BAD}"/>
                    </a:ext>
                  </a:extLst>
                </p14:cNvPr>
                <p14:cNvContentPartPr/>
                <p14:nvPr/>
              </p14:nvContentPartPr>
              <p14:xfrm>
                <a:off x="9156567" y="2567945"/>
                <a:ext cx="377280" cy="90360"/>
              </p14:xfrm>
            </p:contentPart>
          </mc:Choice>
          <mc:Fallback>
            <p:pic>
              <p:nvPicPr>
                <p:cNvPr id="227" name="Freihand 226">
                  <a:extLst>
                    <a:ext uri="{FF2B5EF4-FFF2-40B4-BE49-F238E27FC236}">
                      <a16:creationId xmlns:a16="http://schemas.microsoft.com/office/drawing/2014/main" id="{4D6EDEAC-0F75-EC7E-5AA0-1156A5499BAD}"/>
                    </a:ext>
                  </a:extLst>
                </p:cNvPr>
                <p:cNvPicPr/>
                <p:nvPr/>
              </p:nvPicPr>
              <p:blipFill>
                <a:blip r:embed="rId685"/>
                <a:stretch>
                  <a:fillRect/>
                </a:stretch>
              </p:blipFill>
              <p:spPr>
                <a:xfrm>
                  <a:off x="9152247" y="2563625"/>
                  <a:ext cx="3859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228" name="Freihand 227">
                  <a:extLst>
                    <a:ext uri="{FF2B5EF4-FFF2-40B4-BE49-F238E27FC236}">
                      <a16:creationId xmlns:a16="http://schemas.microsoft.com/office/drawing/2014/main" id="{D6681A97-B694-0CAA-5CD1-E577BE73C995}"/>
                    </a:ext>
                  </a:extLst>
                </p14:cNvPr>
                <p14:cNvContentPartPr/>
                <p14:nvPr/>
              </p14:nvContentPartPr>
              <p14:xfrm>
                <a:off x="9460767" y="2453105"/>
                <a:ext cx="8640" cy="20880"/>
              </p14:xfrm>
            </p:contentPart>
          </mc:Choice>
          <mc:Fallback>
            <p:pic>
              <p:nvPicPr>
                <p:cNvPr id="228" name="Freihand 227">
                  <a:extLst>
                    <a:ext uri="{FF2B5EF4-FFF2-40B4-BE49-F238E27FC236}">
                      <a16:creationId xmlns:a16="http://schemas.microsoft.com/office/drawing/2014/main" id="{D6681A97-B694-0CAA-5CD1-E577BE73C995}"/>
                    </a:ext>
                  </a:extLst>
                </p:cNvPr>
                <p:cNvPicPr/>
                <p:nvPr/>
              </p:nvPicPr>
              <p:blipFill>
                <a:blip r:embed="rId687"/>
                <a:stretch>
                  <a:fillRect/>
                </a:stretch>
              </p:blipFill>
              <p:spPr>
                <a:xfrm>
                  <a:off x="9456447" y="2448785"/>
                  <a:ext cx="172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229" name="Freihand 228">
                  <a:extLst>
                    <a:ext uri="{FF2B5EF4-FFF2-40B4-BE49-F238E27FC236}">
                      <a16:creationId xmlns:a16="http://schemas.microsoft.com/office/drawing/2014/main" id="{5C6011E4-9BCD-293E-5118-ECEDFB53E595}"/>
                    </a:ext>
                  </a:extLst>
                </p14:cNvPr>
                <p14:cNvContentPartPr/>
                <p14:nvPr/>
              </p14:nvContentPartPr>
              <p14:xfrm>
                <a:off x="9780447" y="2548505"/>
                <a:ext cx="162000" cy="144360"/>
              </p14:xfrm>
            </p:contentPart>
          </mc:Choice>
          <mc:Fallback>
            <p:pic>
              <p:nvPicPr>
                <p:cNvPr id="229" name="Freihand 228">
                  <a:extLst>
                    <a:ext uri="{FF2B5EF4-FFF2-40B4-BE49-F238E27FC236}">
                      <a16:creationId xmlns:a16="http://schemas.microsoft.com/office/drawing/2014/main" id="{5C6011E4-9BCD-293E-5118-ECEDFB53E595}"/>
                    </a:ext>
                  </a:extLst>
                </p:cNvPr>
                <p:cNvPicPr/>
                <p:nvPr/>
              </p:nvPicPr>
              <p:blipFill>
                <a:blip r:embed="rId689"/>
                <a:stretch>
                  <a:fillRect/>
                </a:stretch>
              </p:blipFill>
              <p:spPr>
                <a:xfrm>
                  <a:off x="9776127" y="2544185"/>
                  <a:ext cx="1706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230" name="Freihand 229">
                  <a:extLst>
                    <a:ext uri="{FF2B5EF4-FFF2-40B4-BE49-F238E27FC236}">
                      <a16:creationId xmlns:a16="http://schemas.microsoft.com/office/drawing/2014/main" id="{EAEAD54A-EAED-73FF-A78F-8F450ACFC54E}"/>
                    </a:ext>
                  </a:extLst>
                </p14:cNvPr>
                <p14:cNvContentPartPr/>
                <p14:nvPr/>
              </p14:nvContentPartPr>
              <p14:xfrm>
                <a:off x="10012287" y="2534825"/>
                <a:ext cx="205920" cy="146520"/>
              </p14:xfrm>
            </p:contentPart>
          </mc:Choice>
          <mc:Fallback>
            <p:pic>
              <p:nvPicPr>
                <p:cNvPr id="230" name="Freihand 229">
                  <a:extLst>
                    <a:ext uri="{FF2B5EF4-FFF2-40B4-BE49-F238E27FC236}">
                      <a16:creationId xmlns:a16="http://schemas.microsoft.com/office/drawing/2014/main" id="{EAEAD54A-EAED-73FF-A78F-8F450ACFC54E}"/>
                    </a:ext>
                  </a:extLst>
                </p:cNvPr>
                <p:cNvPicPr/>
                <p:nvPr/>
              </p:nvPicPr>
              <p:blipFill>
                <a:blip r:embed="rId691"/>
                <a:stretch>
                  <a:fillRect/>
                </a:stretch>
              </p:blipFill>
              <p:spPr>
                <a:xfrm>
                  <a:off x="10007967" y="2530505"/>
                  <a:ext cx="2145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231" name="Freihand 230">
                  <a:extLst>
                    <a:ext uri="{FF2B5EF4-FFF2-40B4-BE49-F238E27FC236}">
                      <a16:creationId xmlns:a16="http://schemas.microsoft.com/office/drawing/2014/main" id="{6ECA81CD-DBF6-9FCA-F541-1C00E3AF0AB2}"/>
                    </a:ext>
                  </a:extLst>
                </p14:cNvPr>
                <p14:cNvContentPartPr/>
                <p14:nvPr/>
              </p14:nvContentPartPr>
              <p14:xfrm>
                <a:off x="10349607" y="2606465"/>
                <a:ext cx="126720" cy="4320"/>
              </p14:xfrm>
            </p:contentPart>
          </mc:Choice>
          <mc:Fallback>
            <p:pic>
              <p:nvPicPr>
                <p:cNvPr id="231" name="Freihand 230">
                  <a:extLst>
                    <a:ext uri="{FF2B5EF4-FFF2-40B4-BE49-F238E27FC236}">
                      <a16:creationId xmlns:a16="http://schemas.microsoft.com/office/drawing/2014/main" id="{6ECA81CD-DBF6-9FCA-F541-1C00E3AF0AB2}"/>
                    </a:ext>
                  </a:extLst>
                </p:cNvPr>
                <p:cNvPicPr/>
                <p:nvPr/>
              </p:nvPicPr>
              <p:blipFill>
                <a:blip r:embed="rId693"/>
                <a:stretch>
                  <a:fillRect/>
                </a:stretch>
              </p:blipFill>
              <p:spPr>
                <a:xfrm>
                  <a:off x="10345287" y="2602145"/>
                  <a:ext cx="13536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232" name="Freihand 231">
                  <a:extLst>
                    <a:ext uri="{FF2B5EF4-FFF2-40B4-BE49-F238E27FC236}">
                      <a16:creationId xmlns:a16="http://schemas.microsoft.com/office/drawing/2014/main" id="{34831B17-6F17-9DA3-BAB0-62C00BE8C8BF}"/>
                    </a:ext>
                  </a:extLst>
                </p14:cNvPr>
                <p14:cNvContentPartPr/>
                <p14:nvPr/>
              </p14:nvContentPartPr>
              <p14:xfrm>
                <a:off x="10578927" y="2500265"/>
                <a:ext cx="149040" cy="137160"/>
              </p14:xfrm>
            </p:contentPart>
          </mc:Choice>
          <mc:Fallback>
            <p:pic>
              <p:nvPicPr>
                <p:cNvPr id="232" name="Freihand 231">
                  <a:extLst>
                    <a:ext uri="{FF2B5EF4-FFF2-40B4-BE49-F238E27FC236}">
                      <a16:creationId xmlns:a16="http://schemas.microsoft.com/office/drawing/2014/main" id="{34831B17-6F17-9DA3-BAB0-62C00BE8C8BF}"/>
                    </a:ext>
                  </a:extLst>
                </p:cNvPr>
                <p:cNvPicPr/>
                <p:nvPr/>
              </p:nvPicPr>
              <p:blipFill>
                <a:blip r:embed="rId695"/>
                <a:stretch>
                  <a:fillRect/>
                </a:stretch>
              </p:blipFill>
              <p:spPr>
                <a:xfrm>
                  <a:off x="10574607" y="2495945"/>
                  <a:ext cx="1576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233" name="Freihand 232">
                  <a:extLst>
                    <a:ext uri="{FF2B5EF4-FFF2-40B4-BE49-F238E27FC236}">
                      <a16:creationId xmlns:a16="http://schemas.microsoft.com/office/drawing/2014/main" id="{6F30B9B4-AA19-2BA6-F85C-4105DEB84D65}"/>
                    </a:ext>
                  </a:extLst>
                </p14:cNvPr>
                <p14:cNvContentPartPr/>
                <p14:nvPr/>
              </p14:nvContentPartPr>
              <p14:xfrm>
                <a:off x="10620327" y="2593505"/>
                <a:ext cx="119160" cy="40680"/>
              </p14:xfrm>
            </p:contentPart>
          </mc:Choice>
          <mc:Fallback>
            <p:pic>
              <p:nvPicPr>
                <p:cNvPr id="233" name="Freihand 232">
                  <a:extLst>
                    <a:ext uri="{FF2B5EF4-FFF2-40B4-BE49-F238E27FC236}">
                      <a16:creationId xmlns:a16="http://schemas.microsoft.com/office/drawing/2014/main" id="{6F30B9B4-AA19-2BA6-F85C-4105DEB84D65}"/>
                    </a:ext>
                  </a:extLst>
                </p:cNvPr>
                <p:cNvPicPr/>
                <p:nvPr/>
              </p:nvPicPr>
              <p:blipFill>
                <a:blip r:embed="rId697"/>
                <a:stretch>
                  <a:fillRect/>
                </a:stretch>
              </p:blipFill>
              <p:spPr>
                <a:xfrm>
                  <a:off x="10615647" y="2589185"/>
                  <a:ext cx="1278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234" name="Freihand 233">
                  <a:extLst>
                    <a:ext uri="{FF2B5EF4-FFF2-40B4-BE49-F238E27FC236}">
                      <a16:creationId xmlns:a16="http://schemas.microsoft.com/office/drawing/2014/main" id="{C1AB73CC-93C1-2E43-E6FB-8075316F80BD}"/>
                    </a:ext>
                  </a:extLst>
                </p14:cNvPr>
                <p14:cNvContentPartPr/>
                <p14:nvPr/>
              </p14:nvContentPartPr>
              <p14:xfrm>
                <a:off x="10754607" y="2509985"/>
                <a:ext cx="537120" cy="138960"/>
              </p14:xfrm>
            </p:contentPart>
          </mc:Choice>
          <mc:Fallback>
            <p:pic>
              <p:nvPicPr>
                <p:cNvPr id="234" name="Freihand 233">
                  <a:extLst>
                    <a:ext uri="{FF2B5EF4-FFF2-40B4-BE49-F238E27FC236}">
                      <a16:creationId xmlns:a16="http://schemas.microsoft.com/office/drawing/2014/main" id="{C1AB73CC-93C1-2E43-E6FB-8075316F80BD}"/>
                    </a:ext>
                  </a:extLst>
                </p:cNvPr>
                <p:cNvPicPr/>
                <p:nvPr/>
              </p:nvPicPr>
              <p:blipFill>
                <a:blip r:embed="rId699"/>
                <a:stretch>
                  <a:fillRect/>
                </a:stretch>
              </p:blipFill>
              <p:spPr>
                <a:xfrm>
                  <a:off x="10750287" y="2505665"/>
                  <a:ext cx="5457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458" name="Freihand 457">
                  <a:extLst>
                    <a:ext uri="{FF2B5EF4-FFF2-40B4-BE49-F238E27FC236}">
                      <a16:creationId xmlns:a16="http://schemas.microsoft.com/office/drawing/2014/main" id="{D7B9F7A0-3F1E-FE09-55CC-A4B501F5F78B}"/>
                    </a:ext>
                  </a:extLst>
                </p14:cNvPr>
                <p14:cNvContentPartPr/>
                <p14:nvPr/>
              </p14:nvContentPartPr>
              <p14:xfrm>
                <a:off x="5796687" y="127505"/>
                <a:ext cx="771480" cy="3505320"/>
              </p14:xfrm>
            </p:contentPart>
          </mc:Choice>
          <mc:Fallback>
            <p:pic>
              <p:nvPicPr>
                <p:cNvPr id="458" name="Freihand 457">
                  <a:extLst>
                    <a:ext uri="{FF2B5EF4-FFF2-40B4-BE49-F238E27FC236}">
                      <a16:creationId xmlns:a16="http://schemas.microsoft.com/office/drawing/2014/main" id="{D7B9F7A0-3F1E-FE09-55CC-A4B501F5F78B}"/>
                    </a:ext>
                  </a:extLst>
                </p:cNvPr>
                <p:cNvPicPr/>
                <p:nvPr/>
              </p:nvPicPr>
              <p:blipFill>
                <a:blip r:embed="rId701"/>
                <a:stretch>
                  <a:fillRect/>
                </a:stretch>
              </p:blipFill>
              <p:spPr>
                <a:xfrm>
                  <a:off x="5792367" y="123185"/>
                  <a:ext cx="780120" cy="351396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460" name="Freihand 459">
                  <a:extLst>
                    <a:ext uri="{FF2B5EF4-FFF2-40B4-BE49-F238E27FC236}">
                      <a16:creationId xmlns:a16="http://schemas.microsoft.com/office/drawing/2014/main" id="{9BB5C27B-0D77-9FBE-998A-9A151701856A}"/>
                    </a:ext>
                  </a:extLst>
                </p14:cNvPr>
                <p14:cNvContentPartPr/>
                <p14:nvPr/>
              </p14:nvContentPartPr>
              <p14:xfrm>
                <a:off x="5185767" y="352145"/>
                <a:ext cx="118080" cy="114840"/>
              </p14:xfrm>
            </p:contentPart>
          </mc:Choice>
          <mc:Fallback>
            <p:pic>
              <p:nvPicPr>
                <p:cNvPr id="460" name="Freihand 459">
                  <a:extLst>
                    <a:ext uri="{FF2B5EF4-FFF2-40B4-BE49-F238E27FC236}">
                      <a16:creationId xmlns:a16="http://schemas.microsoft.com/office/drawing/2014/main" id="{9BB5C27B-0D77-9FBE-998A-9A151701856A}"/>
                    </a:ext>
                  </a:extLst>
                </p:cNvPr>
                <p:cNvPicPr/>
                <p:nvPr/>
              </p:nvPicPr>
              <p:blipFill>
                <a:blip r:embed="rId703"/>
                <a:stretch>
                  <a:fillRect/>
                </a:stretch>
              </p:blipFill>
              <p:spPr>
                <a:xfrm>
                  <a:off x="5181447" y="347825"/>
                  <a:ext cx="1267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461" name="Freihand 460">
                  <a:extLst>
                    <a:ext uri="{FF2B5EF4-FFF2-40B4-BE49-F238E27FC236}">
                      <a16:creationId xmlns:a16="http://schemas.microsoft.com/office/drawing/2014/main" id="{9F5F9DAC-1C8A-6F17-4F5A-B3F8F28B0BFC}"/>
                    </a:ext>
                  </a:extLst>
                </p14:cNvPr>
                <p14:cNvContentPartPr/>
                <p14:nvPr/>
              </p14:nvContentPartPr>
              <p14:xfrm>
                <a:off x="5288007" y="323705"/>
                <a:ext cx="89280" cy="138240"/>
              </p14:xfrm>
            </p:contentPart>
          </mc:Choice>
          <mc:Fallback>
            <p:pic>
              <p:nvPicPr>
                <p:cNvPr id="461" name="Freihand 460">
                  <a:extLst>
                    <a:ext uri="{FF2B5EF4-FFF2-40B4-BE49-F238E27FC236}">
                      <a16:creationId xmlns:a16="http://schemas.microsoft.com/office/drawing/2014/main" id="{9F5F9DAC-1C8A-6F17-4F5A-B3F8F28B0BFC}"/>
                    </a:ext>
                  </a:extLst>
                </p:cNvPr>
                <p:cNvPicPr/>
                <p:nvPr/>
              </p:nvPicPr>
              <p:blipFill>
                <a:blip r:embed="rId705"/>
                <a:stretch>
                  <a:fillRect/>
                </a:stretch>
              </p:blipFill>
              <p:spPr>
                <a:xfrm>
                  <a:off x="5283687" y="319385"/>
                  <a:ext cx="979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462" name="Freihand 461">
                  <a:extLst>
                    <a:ext uri="{FF2B5EF4-FFF2-40B4-BE49-F238E27FC236}">
                      <a16:creationId xmlns:a16="http://schemas.microsoft.com/office/drawing/2014/main" id="{C4D2A0F2-E8D0-88DA-AF76-8F9AECC96007}"/>
                    </a:ext>
                  </a:extLst>
                </p14:cNvPr>
                <p14:cNvContentPartPr/>
                <p14:nvPr/>
              </p14:nvContentPartPr>
              <p14:xfrm>
                <a:off x="5414367" y="329105"/>
                <a:ext cx="181080" cy="119160"/>
              </p14:xfrm>
            </p:contentPart>
          </mc:Choice>
          <mc:Fallback>
            <p:pic>
              <p:nvPicPr>
                <p:cNvPr id="462" name="Freihand 461">
                  <a:extLst>
                    <a:ext uri="{FF2B5EF4-FFF2-40B4-BE49-F238E27FC236}">
                      <a16:creationId xmlns:a16="http://schemas.microsoft.com/office/drawing/2014/main" id="{C4D2A0F2-E8D0-88DA-AF76-8F9AECC96007}"/>
                    </a:ext>
                  </a:extLst>
                </p:cNvPr>
                <p:cNvPicPr/>
                <p:nvPr/>
              </p:nvPicPr>
              <p:blipFill>
                <a:blip r:embed="rId707"/>
                <a:stretch>
                  <a:fillRect/>
                </a:stretch>
              </p:blipFill>
              <p:spPr>
                <a:xfrm>
                  <a:off x="5410047" y="324785"/>
                  <a:ext cx="1897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463" name="Freihand 462">
                  <a:extLst>
                    <a:ext uri="{FF2B5EF4-FFF2-40B4-BE49-F238E27FC236}">
                      <a16:creationId xmlns:a16="http://schemas.microsoft.com/office/drawing/2014/main" id="{F1C169A2-8632-F4EE-366B-9A820E913219}"/>
                    </a:ext>
                  </a:extLst>
                </p14:cNvPr>
                <p14:cNvContentPartPr/>
                <p14:nvPr/>
              </p14:nvContentPartPr>
              <p14:xfrm>
                <a:off x="4891647" y="686945"/>
                <a:ext cx="271800" cy="126000"/>
              </p14:xfrm>
            </p:contentPart>
          </mc:Choice>
          <mc:Fallback>
            <p:pic>
              <p:nvPicPr>
                <p:cNvPr id="463" name="Freihand 462">
                  <a:extLst>
                    <a:ext uri="{FF2B5EF4-FFF2-40B4-BE49-F238E27FC236}">
                      <a16:creationId xmlns:a16="http://schemas.microsoft.com/office/drawing/2014/main" id="{F1C169A2-8632-F4EE-366B-9A820E913219}"/>
                    </a:ext>
                  </a:extLst>
                </p:cNvPr>
                <p:cNvPicPr/>
                <p:nvPr/>
              </p:nvPicPr>
              <p:blipFill>
                <a:blip r:embed="rId709"/>
                <a:stretch>
                  <a:fillRect/>
                </a:stretch>
              </p:blipFill>
              <p:spPr>
                <a:xfrm>
                  <a:off x="4887327" y="682625"/>
                  <a:ext cx="2804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64" name="Freihand 463">
                  <a:extLst>
                    <a:ext uri="{FF2B5EF4-FFF2-40B4-BE49-F238E27FC236}">
                      <a16:creationId xmlns:a16="http://schemas.microsoft.com/office/drawing/2014/main" id="{899F00F1-A517-2CE9-3D27-475AC0E846E4}"/>
                    </a:ext>
                  </a:extLst>
                </p14:cNvPr>
                <p14:cNvContentPartPr/>
                <p14:nvPr/>
              </p14:nvContentPartPr>
              <p14:xfrm>
                <a:off x="5064447" y="611705"/>
                <a:ext cx="21960" cy="5040"/>
              </p14:xfrm>
            </p:contentPart>
          </mc:Choice>
          <mc:Fallback>
            <p:pic>
              <p:nvPicPr>
                <p:cNvPr id="464" name="Freihand 463">
                  <a:extLst>
                    <a:ext uri="{FF2B5EF4-FFF2-40B4-BE49-F238E27FC236}">
                      <a16:creationId xmlns:a16="http://schemas.microsoft.com/office/drawing/2014/main" id="{899F00F1-A517-2CE9-3D27-475AC0E846E4}"/>
                    </a:ext>
                  </a:extLst>
                </p:cNvPr>
                <p:cNvPicPr/>
                <p:nvPr/>
              </p:nvPicPr>
              <p:blipFill>
                <a:blip r:embed="rId711"/>
                <a:stretch>
                  <a:fillRect/>
                </a:stretch>
              </p:blipFill>
              <p:spPr>
                <a:xfrm>
                  <a:off x="5060127" y="607385"/>
                  <a:ext cx="306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65" name="Freihand 464">
                  <a:extLst>
                    <a:ext uri="{FF2B5EF4-FFF2-40B4-BE49-F238E27FC236}">
                      <a16:creationId xmlns:a16="http://schemas.microsoft.com/office/drawing/2014/main" id="{7BBAC8F4-697D-EAA5-0066-B8E2CBE8A8CB}"/>
                    </a:ext>
                  </a:extLst>
                </p14:cNvPr>
                <p14:cNvContentPartPr/>
                <p14:nvPr/>
              </p14:nvContentPartPr>
              <p14:xfrm>
                <a:off x="4964007" y="938225"/>
                <a:ext cx="23400" cy="181800"/>
              </p14:xfrm>
            </p:contentPart>
          </mc:Choice>
          <mc:Fallback>
            <p:pic>
              <p:nvPicPr>
                <p:cNvPr id="465" name="Freihand 464">
                  <a:extLst>
                    <a:ext uri="{FF2B5EF4-FFF2-40B4-BE49-F238E27FC236}">
                      <a16:creationId xmlns:a16="http://schemas.microsoft.com/office/drawing/2014/main" id="{7BBAC8F4-697D-EAA5-0066-B8E2CBE8A8CB}"/>
                    </a:ext>
                  </a:extLst>
                </p:cNvPr>
                <p:cNvPicPr/>
                <p:nvPr/>
              </p:nvPicPr>
              <p:blipFill>
                <a:blip r:embed="rId713"/>
                <a:stretch>
                  <a:fillRect/>
                </a:stretch>
              </p:blipFill>
              <p:spPr>
                <a:xfrm>
                  <a:off x="4959687" y="933905"/>
                  <a:ext cx="320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466" name="Freihand 465">
                  <a:extLst>
                    <a:ext uri="{FF2B5EF4-FFF2-40B4-BE49-F238E27FC236}">
                      <a16:creationId xmlns:a16="http://schemas.microsoft.com/office/drawing/2014/main" id="{15050F53-5A19-F97B-C584-DC158C501DEF}"/>
                    </a:ext>
                  </a:extLst>
                </p14:cNvPr>
                <p14:cNvContentPartPr/>
                <p14:nvPr/>
              </p14:nvContentPartPr>
              <p14:xfrm>
                <a:off x="4910367" y="887825"/>
                <a:ext cx="179280" cy="171360"/>
              </p14:xfrm>
            </p:contentPart>
          </mc:Choice>
          <mc:Fallback>
            <p:pic>
              <p:nvPicPr>
                <p:cNvPr id="466" name="Freihand 465">
                  <a:extLst>
                    <a:ext uri="{FF2B5EF4-FFF2-40B4-BE49-F238E27FC236}">
                      <a16:creationId xmlns:a16="http://schemas.microsoft.com/office/drawing/2014/main" id="{15050F53-5A19-F97B-C584-DC158C501DEF}"/>
                    </a:ext>
                  </a:extLst>
                </p:cNvPr>
                <p:cNvPicPr/>
                <p:nvPr/>
              </p:nvPicPr>
              <p:blipFill>
                <a:blip r:embed="rId715"/>
                <a:stretch>
                  <a:fillRect/>
                </a:stretch>
              </p:blipFill>
              <p:spPr>
                <a:xfrm>
                  <a:off x="4906047" y="883505"/>
                  <a:ext cx="1879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67" name="Freihand 466">
                  <a:extLst>
                    <a:ext uri="{FF2B5EF4-FFF2-40B4-BE49-F238E27FC236}">
                      <a16:creationId xmlns:a16="http://schemas.microsoft.com/office/drawing/2014/main" id="{4B325DBF-F344-CC74-DD7A-658A04C86C6B}"/>
                    </a:ext>
                  </a:extLst>
                </p14:cNvPr>
                <p14:cNvContentPartPr/>
                <p14:nvPr/>
              </p14:nvContentPartPr>
              <p14:xfrm>
                <a:off x="5093247" y="968465"/>
                <a:ext cx="132480" cy="114840"/>
              </p14:xfrm>
            </p:contentPart>
          </mc:Choice>
          <mc:Fallback>
            <p:pic>
              <p:nvPicPr>
                <p:cNvPr id="467" name="Freihand 466">
                  <a:extLst>
                    <a:ext uri="{FF2B5EF4-FFF2-40B4-BE49-F238E27FC236}">
                      <a16:creationId xmlns:a16="http://schemas.microsoft.com/office/drawing/2014/main" id="{4B325DBF-F344-CC74-DD7A-658A04C86C6B}"/>
                    </a:ext>
                  </a:extLst>
                </p:cNvPr>
                <p:cNvPicPr/>
                <p:nvPr/>
              </p:nvPicPr>
              <p:blipFill>
                <a:blip r:embed="rId717"/>
                <a:stretch>
                  <a:fillRect/>
                </a:stretch>
              </p:blipFill>
              <p:spPr>
                <a:xfrm>
                  <a:off x="5088927" y="964145"/>
                  <a:ext cx="1411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468" name="Freihand 467">
                  <a:extLst>
                    <a:ext uri="{FF2B5EF4-FFF2-40B4-BE49-F238E27FC236}">
                      <a16:creationId xmlns:a16="http://schemas.microsoft.com/office/drawing/2014/main" id="{463A2A28-A912-2FC6-9406-BC8B66155F96}"/>
                    </a:ext>
                  </a:extLst>
                </p14:cNvPr>
                <p14:cNvContentPartPr/>
                <p14:nvPr/>
              </p14:nvContentPartPr>
              <p14:xfrm>
                <a:off x="5226087" y="861905"/>
                <a:ext cx="282600" cy="165960"/>
              </p14:xfrm>
            </p:contentPart>
          </mc:Choice>
          <mc:Fallback>
            <p:pic>
              <p:nvPicPr>
                <p:cNvPr id="468" name="Freihand 467">
                  <a:extLst>
                    <a:ext uri="{FF2B5EF4-FFF2-40B4-BE49-F238E27FC236}">
                      <a16:creationId xmlns:a16="http://schemas.microsoft.com/office/drawing/2014/main" id="{463A2A28-A912-2FC6-9406-BC8B66155F96}"/>
                    </a:ext>
                  </a:extLst>
                </p:cNvPr>
                <p:cNvPicPr/>
                <p:nvPr/>
              </p:nvPicPr>
              <p:blipFill>
                <a:blip r:embed="rId719"/>
                <a:stretch>
                  <a:fillRect/>
                </a:stretch>
              </p:blipFill>
              <p:spPr>
                <a:xfrm>
                  <a:off x="5221767" y="857585"/>
                  <a:ext cx="2912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469" name="Freihand 468">
                  <a:extLst>
                    <a:ext uri="{FF2B5EF4-FFF2-40B4-BE49-F238E27FC236}">
                      <a16:creationId xmlns:a16="http://schemas.microsoft.com/office/drawing/2014/main" id="{3119DAC0-B78C-CB03-952B-2AE587FDE124}"/>
                    </a:ext>
                  </a:extLst>
                </p14:cNvPr>
                <p14:cNvContentPartPr/>
                <p14:nvPr/>
              </p14:nvContentPartPr>
              <p14:xfrm>
                <a:off x="5553687" y="931385"/>
                <a:ext cx="132840" cy="61560"/>
              </p14:xfrm>
            </p:contentPart>
          </mc:Choice>
          <mc:Fallback>
            <p:pic>
              <p:nvPicPr>
                <p:cNvPr id="469" name="Freihand 468">
                  <a:extLst>
                    <a:ext uri="{FF2B5EF4-FFF2-40B4-BE49-F238E27FC236}">
                      <a16:creationId xmlns:a16="http://schemas.microsoft.com/office/drawing/2014/main" id="{3119DAC0-B78C-CB03-952B-2AE587FDE124}"/>
                    </a:ext>
                  </a:extLst>
                </p:cNvPr>
                <p:cNvPicPr/>
                <p:nvPr/>
              </p:nvPicPr>
              <p:blipFill>
                <a:blip r:embed="rId721"/>
                <a:stretch>
                  <a:fillRect/>
                </a:stretch>
              </p:blipFill>
              <p:spPr>
                <a:xfrm>
                  <a:off x="5549367" y="927065"/>
                  <a:ext cx="1414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470" name="Freihand 469">
                  <a:extLst>
                    <a:ext uri="{FF2B5EF4-FFF2-40B4-BE49-F238E27FC236}">
                      <a16:creationId xmlns:a16="http://schemas.microsoft.com/office/drawing/2014/main" id="{3DB6A46C-0B2A-266C-E00C-1A5756A80974}"/>
                    </a:ext>
                  </a:extLst>
                </p14:cNvPr>
                <p14:cNvContentPartPr/>
                <p14:nvPr/>
              </p14:nvContentPartPr>
              <p14:xfrm>
                <a:off x="5727207" y="787025"/>
                <a:ext cx="84960" cy="185760"/>
              </p14:xfrm>
            </p:contentPart>
          </mc:Choice>
          <mc:Fallback>
            <p:pic>
              <p:nvPicPr>
                <p:cNvPr id="470" name="Freihand 469">
                  <a:extLst>
                    <a:ext uri="{FF2B5EF4-FFF2-40B4-BE49-F238E27FC236}">
                      <a16:creationId xmlns:a16="http://schemas.microsoft.com/office/drawing/2014/main" id="{3DB6A46C-0B2A-266C-E00C-1A5756A80974}"/>
                    </a:ext>
                  </a:extLst>
                </p:cNvPr>
                <p:cNvPicPr/>
                <p:nvPr/>
              </p:nvPicPr>
              <p:blipFill>
                <a:blip r:embed="rId723"/>
                <a:stretch>
                  <a:fillRect/>
                </a:stretch>
              </p:blipFill>
              <p:spPr>
                <a:xfrm>
                  <a:off x="5722887" y="782705"/>
                  <a:ext cx="936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471" name="Freihand 470">
                  <a:extLst>
                    <a:ext uri="{FF2B5EF4-FFF2-40B4-BE49-F238E27FC236}">
                      <a16:creationId xmlns:a16="http://schemas.microsoft.com/office/drawing/2014/main" id="{40424DC8-09B9-04B0-77F1-946C52D1DD3B}"/>
                    </a:ext>
                  </a:extLst>
                </p14:cNvPr>
                <p14:cNvContentPartPr/>
                <p14:nvPr/>
              </p14:nvContentPartPr>
              <p14:xfrm>
                <a:off x="5823327" y="854345"/>
                <a:ext cx="78840" cy="109080"/>
              </p14:xfrm>
            </p:contentPart>
          </mc:Choice>
          <mc:Fallback>
            <p:pic>
              <p:nvPicPr>
                <p:cNvPr id="471" name="Freihand 470">
                  <a:extLst>
                    <a:ext uri="{FF2B5EF4-FFF2-40B4-BE49-F238E27FC236}">
                      <a16:creationId xmlns:a16="http://schemas.microsoft.com/office/drawing/2014/main" id="{40424DC8-09B9-04B0-77F1-946C52D1DD3B}"/>
                    </a:ext>
                  </a:extLst>
                </p:cNvPr>
                <p:cNvPicPr/>
                <p:nvPr/>
              </p:nvPicPr>
              <p:blipFill>
                <a:blip r:embed="rId725"/>
                <a:stretch>
                  <a:fillRect/>
                </a:stretch>
              </p:blipFill>
              <p:spPr>
                <a:xfrm>
                  <a:off x="5819007" y="850025"/>
                  <a:ext cx="874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472" name="Freihand 471">
                  <a:extLst>
                    <a:ext uri="{FF2B5EF4-FFF2-40B4-BE49-F238E27FC236}">
                      <a16:creationId xmlns:a16="http://schemas.microsoft.com/office/drawing/2014/main" id="{3B118FD5-890F-A1D1-847D-7830B1637BB7}"/>
                    </a:ext>
                  </a:extLst>
                </p14:cNvPr>
                <p14:cNvContentPartPr/>
                <p14:nvPr/>
              </p14:nvContentPartPr>
              <p14:xfrm>
                <a:off x="5934567" y="761465"/>
                <a:ext cx="150120" cy="196560"/>
              </p14:xfrm>
            </p:contentPart>
          </mc:Choice>
          <mc:Fallback>
            <p:pic>
              <p:nvPicPr>
                <p:cNvPr id="472" name="Freihand 471">
                  <a:extLst>
                    <a:ext uri="{FF2B5EF4-FFF2-40B4-BE49-F238E27FC236}">
                      <a16:creationId xmlns:a16="http://schemas.microsoft.com/office/drawing/2014/main" id="{3B118FD5-890F-A1D1-847D-7830B1637BB7}"/>
                    </a:ext>
                  </a:extLst>
                </p:cNvPr>
                <p:cNvPicPr/>
                <p:nvPr/>
              </p:nvPicPr>
              <p:blipFill>
                <a:blip r:embed="rId727"/>
                <a:stretch>
                  <a:fillRect/>
                </a:stretch>
              </p:blipFill>
              <p:spPr>
                <a:xfrm>
                  <a:off x="5930247" y="757145"/>
                  <a:ext cx="1587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473" name="Freihand 472">
                  <a:extLst>
                    <a:ext uri="{FF2B5EF4-FFF2-40B4-BE49-F238E27FC236}">
                      <a16:creationId xmlns:a16="http://schemas.microsoft.com/office/drawing/2014/main" id="{C7C700E2-E410-A632-AD6D-1E289C9115F1}"/>
                    </a:ext>
                  </a:extLst>
                </p14:cNvPr>
                <p14:cNvContentPartPr/>
                <p14:nvPr/>
              </p14:nvContentPartPr>
              <p14:xfrm>
                <a:off x="4990287" y="1220105"/>
                <a:ext cx="142920" cy="173520"/>
              </p14:xfrm>
            </p:contentPart>
          </mc:Choice>
          <mc:Fallback>
            <p:pic>
              <p:nvPicPr>
                <p:cNvPr id="473" name="Freihand 472">
                  <a:extLst>
                    <a:ext uri="{FF2B5EF4-FFF2-40B4-BE49-F238E27FC236}">
                      <a16:creationId xmlns:a16="http://schemas.microsoft.com/office/drawing/2014/main" id="{C7C700E2-E410-A632-AD6D-1E289C9115F1}"/>
                    </a:ext>
                  </a:extLst>
                </p:cNvPr>
                <p:cNvPicPr/>
                <p:nvPr/>
              </p:nvPicPr>
              <p:blipFill>
                <a:blip r:embed="rId729"/>
                <a:stretch>
                  <a:fillRect/>
                </a:stretch>
              </p:blipFill>
              <p:spPr>
                <a:xfrm>
                  <a:off x="4985967" y="1215785"/>
                  <a:ext cx="1515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474" name="Freihand 473">
                  <a:extLst>
                    <a:ext uri="{FF2B5EF4-FFF2-40B4-BE49-F238E27FC236}">
                      <a16:creationId xmlns:a16="http://schemas.microsoft.com/office/drawing/2014/main" id="{40971B56-CE4A-0DAC-5FBF-D5CBCF8C27C7}"/>
                    </a:ext>
                  </a:extLst>
                </p14:cNvPr>
                <p14:cNvContentPartPr/>
                <p14:nvPr/>
              </p14:nvContentPartPr>
              <p14:xfrm>
                <a:off x="5135007" y="1279865"/>
                <a:ext cx="93240" cy="77760"/>
              </p14:xfrm>
            </p:contentPart>
          </mc:Choice>
          <mc:Fallback>
            <p:pic>
              <p:nvPicPr>
                <p:cNvPr id="474" name="Freihand 473">
                  <a:extLst>
                    <a:ext uri="{FF2B5EF4-FFF2-40B4-BE49-F238E27FC236}">
                      <a16:creationId xmlns:a16="http://schemas.microsoft.com/office/drawing/2014/main" id="{40971B56-CE4A-0DAC-5FBF-D5CBCF8C27C7}"/>
                    </a:ext>
                  </a:extLst>
                </p:cNvPr>
                <p:cNvPicPr/>
                <p:nvPr/>
              </p:nvPicPr>
              <p:blipFill>
                <a:blip r:embed="rId731"/>
                <a:stretch>
                  <a:fillRect/>
                </a:stretch>
              </p:blipFill>
              <p:spPr>
                <a:xfrm>
                  <a:off x="5130687" y="1275545"/>
                  <a:ext cx="1018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475" name="Freihand 474">
                  <a:extLst>
                    <a:ext uri="{FF2B5EF4-FFF2-40B4-BE49-F238E27FC236}">
                      <a16:creationId xmlns:a16="http://schemas.microsoft.com/office/drawing/2014/main" id="{D42438CD-3EC7-065F-BAE9-76ADB9E82FC2}"/>
                    </a:ext>
                  </a:extLst>
                </p14:cNvPr>
                <p14:cNvContentPartPr/>
                <p14:nvPr/>
              </p14:nvContentPartPr>
              <p14:xfrm>
                <a:off x="5217807" y="1181225"/>
                <a:ext cx="97920" cy="170640"/>
              </p14:xfrm>
            </p:contentPart>
          </mc:Choice>
          <mc:Fallback>
            <p:pic>
              <p:nvPicPr>
                <p:cNvPr id="475" name="Freihand 474">
                  <a:extLst>
                    <a:ext uri="{FF2B5EF4-FFF2-40B4-BE49-F238E27FC236}">
                      <a16:creationId xmlns:a16="http://schemas.microsoft.com/office/drawing/2014/main" id="{D42438CD-3EC7-065F-BAE9-76ADB9E82FC2}"/>
                    </a:ext>
                  </a:extLst>
                </p:cNvPr>
                <p:cNvPicPr/>
                <p:nvPr/>
              </p:nvPicPr>
              <p:blipFill>
                <a:blip r:embed="rId733"/>
                <a:stretch>
                  <a:fillRect/>
                </a:stretch>
              </p:blipFill>
              <p:spPr>
                <a:xfrm>
                  <a:off x="5213487" y="1176905"/>
                  <a:ext cx="1065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476" name="Freihand 475">
                  <a:extLst>
                    <a:ext uri="{FF2B5EF4-FFF2-40B4-BE49-F238E27FC236}">
                      <a16:creationId xmlns:a16="http://schemas.microsoft.com/office/drawing/2014/main" id="{5AA164EB-88D3-55AB-604C-89805D13B516}"/>
                    </a:ext>
                  </a:extLst>
                </p14:cNvPr>
                <p14:cNvContentPartPr/>
                <p14:nvPr/>
              </p14:nvContentPartPr>
              <p14:xfrm>
                <a:off x="5350647" y="1254665"/>
                <a:ext cx="182880" cy="55800"/>
              </p14:xfrm>
            </p:contentPart>
          </mc:Choice>
          <mc:Fallback>
            <p:pic>
              <p:nvPicPr>
                <p:cNvPr id="476" name="Freihand 475">
                  <a:extLst>
                    <a:ext uri="{FF2B5EF4-FFF2-40B4-BE49-F238E27FC236}">
                      <a16:creationId xmlns:a16="http://schemas.microsoft.com/office/drawing/2014/main" id="{5AA164EB-88D3-55AB-604C-89805D13B516}"/>
                    </a:ext>
                  </a:extLst>
                </p:cNvPr>
                <p:cNvPicPr/>
                <p:nvPr/>
              </p:nvPicPr>
              <p:blipFill>
                <a:blip r:embed="rId735"/>
                <a:stretch>
                  <a:fillRect/>
                </a:stretch>
              </p:blipFill>
              <p:spPr>
                <a:xfrm>
                  <a:off x="5346327" y="1250345"/>
                  <a:ext cx="1915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477" name="Freihand 476">
                  <a:extLst>
                    <a:ext uri="{FF2B5EF4-FFF2-40B4-BE49-F238E27FC236}">
                      <a16:creationId xmlns:a16="http://schemas.microsoft.com/office/drawing/2014/main" id="{8C3BF706-E93F-0470-8038-F98186716FFA}"/>
                    </a:ext>
                  </a:extLst>
                </p14:cNvPr>
                <p14:cNvContentPartPr/>
                <p14:nvPr/>
              </p14:nvContentPartPr>
              <p14:xfrm>
                <a:off x="5622447" y="1201745"/>
                <a:ext cx="195480" cy="133200"/>
              </p14:xfrm>
            </p:contentPart>
          </mc:Choice>
          <mc:Fallback>
            <p:pic>
              <p:nvPicPr>
                <p:cNvPr id="477" name="Freihand 476">
                  <a:extLst>
                    <a:ext uri="{FF2B5EF4-FFF2-40B4-BE49-F238E27FC236}">
                      <a16:creationId xmlns:a16="http://schemas.microsoft.com/office/drawing/2014/main" id="{8C3BF706-E93F-0470-8038-F98186716FFA}"/>
                    </a:ext>
                  </a:extLst>
                </p:cNvPr>
                <p:cNvPicPr/>
                <p:nvPr/>
              </p:nvPicPr>
              <p:blipFill>
                <a:blip r:embed="rId737"/>
                <a:stretch>
                  <a:fillRect/>
                </a:stretch>
              </p:blipFill>
              <p:spPr>
                <a:xfrm>
                  <a:off x="5618127" y="1197425"/>
                  <a:ext cx="2041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478" name="Freihand 477">
                  <a:extLst>
                    <a:ext uri="{FF2B5EF4-FFF2-40B4-BE49-F238E27FC236}">
                      <a16:creationId xmlns:a16="http://schemas.microsoft.com/office/drawing/2014/main" id="{987E71EA-6105-FD7B-F529-DFE0A742C096}"/>
                    </a:ext>
                  </a:extLst>
                </p14:cNvPr>
                <p14:cNvContentPartPr/>
                <p14:nvPr/>
              </p14:nvContentPartPr>
              <p14:xfrm>
                <a:off x="5804967" y="1099145"/>
                <a:ext cx="244800" cy="173520"/>
              </p14:xfrm>
            </p:contentPart>
          </mc:Choice>
          <mc:Fallback>
            <p:pic>
              <p:nvPicPr>
                <p:cNvPr id="478" name="Freihand 477">
                  <a:extLst>
                    <a:ext uri="{FF2B5EF4-FFF2-40B4-BE49-F238E27FC236}">
                      <a16:creationId xmlns:a16="http://schemas.microsoft.com/office/drawing/2014/main" id="{987E71EA-6105-FD7B-F529-DFE0A742C096}"/>
                    </a:ext>
                  </a:extLst>
                </p:cNvPr>
                <p:cNvPicPr/>
                <p:nvPr/>
              </p:nvPicPr>
              <p:blipFill>
                <a:blip r:embed="rId739"/>
                <a:stretch>
                  <a:fillRect/>
                </a:stretch>
              </p:blipFill>
              <p:spPr>
                <a:xfrm>
                  <a:off x="5800647" y="1094825"/>
                  <a:ext cx="2534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480" name="Freihand 479">
                  <a:extLst>
                    <a:ext uri="{FF2B5EF4-FFF2-40B4-BE49-F238E27FC236}">
                      <a16:creationId xmlns:a16="http://schemas.microsoft.com/office/drawing/2014/main" id="{D1039168-8D4F-D447-969A-00DA478CA377}"/>
                    </a:ext>
                  </a:extLst>
                </p14:cNvPr>
                <p14:cNvContentPartPr/>
                <p14:nvPr/>
              </p14:nvContentPartPr>
              <p14:xfrm>
                <a:off x="5132487" y="1528265"/>
                <a:ext cx="201960" cy="142560"/>
              </p14:xfrm>
            </p:contentPart>
          </mc:Choice>
          <mc:Fallback>
            <p:pic>
              <p:nvPicPr>
                <p:cNvPr id="480" name="Freihand 479">
                  <a:extLst>
                    <a:ext uri="{FF2B5EF4-FFF2-40B4-BE49-F238E27FC236}">
                      <a16:creationId xmlns:a16="http://schemas.microsoft.com/office/drawing/2014/main" id="{D1039168-8D4F-D447-969A-00DA478CA377}"/>
                    </a:ext>
                  </a:extLst>
                </p:cNvPr>
                <p:cNvPicPr/>
                <p:nvPr/>
              </p:nvPicPr>
              <p:blipFill>
                <a:blip r:embed="rId741"/>
                <a:stretch>
                  <a:fillRect/>
                </a:stretch>
              </p:blipFill>
              <p:spPr>
                <a:xfrm>
                  <a:off x="5128167" y="1523945"/>
                  <a:ext cx="2106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481" name="Freihand 480">
                  <a:extLst>
                    <a:ext uri="{FF2B5EF4-FFF2-40B4-BE49-F238E27FC236}">
                      <a16:creationId xmlns:a16="http://schemas.microsoft.com/office/drawing/2014/main" id="{0763F879-700C-B698-B210-2783FBF49C09}"/>
                    </a:ext>
                  </a:extLst>
                </p14:cNvPr>
                <p14:cNvContentPartPr/>
                <p14:nvPr/>
              </p14:nvContentPartPr>
              <p14:xfrm>
                <a:off x="5297367" y="1507385"/>
                <a:ext cx="19440" cy="16200"/>
              </p14:xfrm>
            </p:contentPart>
          </mc:Choice>
          <mc:Fallback>
            <p:pic>
              <p:nvPicPr>
                <p:cNvPr id="481" name="Freihand 480">
                  <a:extLst>
                    <a:ext uri="{FF2B5EF4-FFF2-40B4-BE49-F238E27FC236}">
                      <a16:creationId xmlns:a16="http://schemas.microsoft.com/office/drawing/2014/main" id="{0763F879-700C-B698-B210-2783FBF49C09}"/>
                    </a:ext>
                  </a:extLst>
                </p:cNvPr>
                <p:cNvPicPr/>
                <p:nvPr/>
              </p:nvPicPr>
              <p:blipFill>
                <a:blip r:embed="rId743"/>
                <a:stretch>
                  <a:fillRect/>
                </a:stretch>
              </p:blipFill>
              <p:spPr>
                <a:xfrm>
                  <a:off x="5293047" y="1503065"/>
                  <a:ext cx="280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482" name="Freihand 481">
                  <a:extLst>
                    <a:ext uri="{FF2B5EF4-FFF2-40B4-BE49-F238E27FC236}">
                      <a16:creationId xmlns:a16="http://schemas.microsoft.com/office/drawing/2014/main" id="{0BFD0EEB-7057-2850-DD0D-2492F12DD6DD}"/>
                    </a:ext>
                  </a:extLst>
                </p14:cNvPr>
                <p14:cNvContentPartPr/>
                <p14:nvPr/>
              </p14:nvContentPartPr>
              <p14:xfrm>
                <a:off x="5384487" y="1442945"/>
                <a:ext cx="246600" cy="198360"/>
              </p14:xfrm>
            </p:contentPart>
          </mc:Choice>
          <mc:Fallback>
            <p:pic>
              <p:nvPicPr>
                <p:cNvPr id="482" name="Freihand 481">
                  <a:extLst>
                    <a:ext uri="{FF2B5EF4-FFF2-40B4-BE49-F238E27FC236}">
                      <a16:creationId xmlns:a16="http://schemas.microsoft.com/office/drawing/2014/main" id="{0BFD0EEB-7057-2850-DD0D-2492F12DD6DD}"/>
                    </a:ext>
                  </a:extLst>
                </p:cNvPr>
                <p:cNvPicPr/>
                <p:nvPr/>
              </p:nvPicPr>
              <p:blipFill>
                <a:blip r:embed="rId745"/>
                <a:stretch>
                  <a:fillRect/>
                </a:stretch>
              </p:blipFill>
              <p:spPr>
                <a:xfrm>
                  <a:off x="5380167" y="1438625"/>
                  <a:ext cx="2552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484" name="Freihand 483">
                  <a:extLst>
                    <a:ext uri="{FF2B5EF4-FFF2-40B4-BE49-F238E27FC236}">
                      <a16:creationId xmlns:a16="http://schemas.microsoft.com/office/drawing/2014/main" id="{657D4E92-3091-5195-AEF6-0E5CF68F80F8}"/>
                    </a:ext>
                  </a:extLst>
                </p14:cNvPr>
                <p14:cNvContentPartPr/>
                <p14:nvPr/>
              </p14:nvContentPartPr>
              <p14:xfrm>
                <a:off x="5321487" y="1838225"/>
                <a:ext cx="158760" cy="241920"/>
              </p14:xfrm>
            </p:contentPart>
          </mc:Choice>
          <mc:Fallback>
            <p:pic>
              <p:nvPicPr>
                <p:cNvPr id="484" name="Freihand 483">
                  <a:extLst>
                    <a:ext uri="{FF2B5EF4-FFF2-40B4-BE49-F238E27FC236}">
                      <a16:creationId xmlns:a16="http://schemas.microsoft.com/office/drawing/2014/main" id="{657D4E92-3091-5195-AEF6-0E5CF68F80F8}"/>
                    </a:ext>
                  </a:extLst>
                </p:cNvPr>
                <p:cNvPicPr/>
                <p:nvPr/>
              </p:nvPicPr>
              <p:blipFill>
                <a:blip r:embed="rId747"/>
                <a:stretch>
                  <a:fillRect/>
                </a:stretch>
              </p:blipFill>
              <p:spPr>
                <a:xfrm>
                  <a:off x="5317167" y="1833905"/>
                  <a:ext cx="16740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485" name="Freihand 484">
                  <a:extLst>
                    <a:ext uri="{FF2B5EF4-FFF2-40B4-BE49-F238E27FC236}">
                      <a16:creationId xmlns:a16="http://schemas.microsoft.com/office/drawing/2014/main" id="{38F5A6F2-0938-CF0D-F055-0AD885C07018}"/>
                    </a:ext>
                  </a:extLst>
                </p14:cNvPr>
                <p14:cNvContentPartPr/>
                <p14:nvPr/>
              </p14:nvContentPartPr>
              <p14:xfrm>
                <a:off x="5497167" y="1845425"/>
                <a:ext cx="173880" cy="72000"/>
              </p14:xfrm>
            </p:contentPart>
          </mc:Choice>
          <mc:Fallback>
            <p:pic>
              <p:nvPicPr>
                <p:cNvPr id="485" name="Freihand 484">
                  <a:extLst>
                    <a:ext uri="{FF2B5EF4-FFF2-40B4-BE49-F238E27FC236}">
                      <a16:creationId xmlns:a16="http://schemas.microsoft.com/office/drawing/2014/main" id="{38F5A6F2-0938-CF0D-F055-0AD885C07018}"/>
                    </a:ext>
                  </a:extLst>
                </p:cNvPr>
                <p:cNvPicPr/>
                <p:nvPr/>
              </p:nvPicPr>
              <p:blipFill>
                <a:blip r:embed="rId749"/>
                <a:stretch>
                  <a:fillRect/>
                </a:stretch>
              </p:blipFill>
              <p:spPr>
                <a:xfrm>
                  <a:off x="5492847" y="1841105"/>
                  <a:ext cx="1825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486" name="Freihand 485">
                  <a:extLst>
                    <a:ext uri="{FF2B5EF4-FFF2-40B4-BE49-F238E27FC236}">
                      <a16:creationId xmlns:a16="http://schemas.microsoft.com/office/drawing/2014/main" id="{0C55EA7A-CCD4-9BE4-9026-362EF211488F}"/>
                    </a:ext>
                  </a:extLst>
                </p14:cNvPr>
                <p14:cNvContentPartPr/>
                <p14:nvPr/>
              </p14:nvContentPartPr>
              <p14:xfrm>
                <a:off x="5735127" y="1676585"/>
                <a:ext cx="285840" cy="198720"/>
              </p14:xfrm>
            </p:contentPart>
          </mc:Choice>
          <mc:Fallback>
            <p:pic>
              <p:nvPicPr>
                <p:cNvPr id="486" name="Freihand 485">
                  <a:extLst>
                    <a:ext uri="{FF2B5EF4-FFF2-40B4-BE49-F238E27FC236}">
                      <a16:creationId xmlns:a16="http://schemas.microsoft.com/office/drawing/2014/main" id="{0C55EA7A-CCD4-9BE4-9026-362EF211488F}"/>
                    </a:ext>
                  </a:extLst>
                </p:cNvPr>
                <p:cNvPicPr/>
                <p:nvPr/>
              </p:nvPicPr>
              <p:blipFill>
                <a:blip r:embed="rId751"/>
                <a:stretch>
                  <a:fillRect/>
                </a:stretch>
              </p:blipFill>
              <p:spPr>
                <a:xfrm>
                  <a:off x="5730807" y="1672265"/>
                  <a:ext cx="2944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487" name="Freihand 486">
                  <a:extLst>
                    <a:ext uri="{FF2B5EF4-FFF2-40B4-BE49-F238E27FC236}">
                      <a16:creationId xmlns:a16="http://schemas.microsoft.com/office/drawing/2014/main" id="{79FEB7DA-81D3-B5E9-98D8-D8BF93EFFEB9}"/>
                    </a:ext>
                  </a:extLst>
                </p14:cNvPr>
                <p14:cNvContentPartPr/>
                <p14:nvPr/>
              </p14:nvContentPartPr>
              <p14:xfrm>
                <a:off x="5533167" y="1705745"/>
                <a:ext cx="117360" cy="24480"/>
              </p14:xfrm>
            </p:contentPart>
          </mc:Choice>
          <mc:Fallback>
            <p:pic>
              <p:nvPicPr>
                <p:cNvPr id="487" name="Freihand 486">
                  <a:extLst>
                    <a:ext uri="{FF2B5EF4-FFF2-40B4-BE49-F238E27FC236}">
                      <a16:creationId xmlns:a16="http://schemas.microsoft.com/office/drawing/2014/main" id="{79FEB7DA-81D3-B5E9-98D8-D8BF93EFFEB9}"/>
                    </a:ext>
                  </a:extLst>
                </p:cNvPr>
                <p:cNvPicPr/>
                <p:nvPr/>
              </p:nvPicPr>
              <p:blipFill>
                <a:blip r:embed="rId753"/>
                <a:stretch>
                  <a:fillRect/>
                </a:stretch>
              </p:blipFill>
              <p:spPr>
                <a:xfrm>
                  <a:off x="5528847" y="1701425"/>
                  <a:ext cx="1260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489" name="Freihand 488">
                  <a:extLst>
                    <a:ext uri="{FF2B5EF4-FFF2-40B4-BE49-F238E27FC236}">
                      <a16:creationId xmlns:a16="http://schemas.microsoft.com/office/drawing/2014/main" id="{ECA9ED0A-913F-8106-F99F-BDBAB6F92293}"/>
                    </a:ext>
                  </a:extLst>
                </p14:cNvPr>
                <p14:cNvContentPartPr/>
                <p14:nvPr/>
              </p14:nvContentPartPr>
              <p14:xfrm>
                <a:off x="6119607" y="1842905"/>
                <a:ext cx="25560" cy="135000"/>
              </p14:xfrm>
            </p:contentPart>
          </mc:Choice>
          <mc:Fallback>
            <p:pic>
              <p:nvPicPr>
                <p:cNvPr id="489" name="Freihand 488">
                  <a:extLst>
                    <a:ext uri="{FF2B5EF4-FFF2-40B4-BE49-F238E27FC236}">
                      <a16:creationId xmlns:a16="http://schemas.microsoft.com/office/drawing/2014/main" id="{ECA9ED0A-913F-8106-F99F-BDBAB6F92293}"/>
                    </a:ext>
                  </a:extLst>
                </p:cNvPr>
                <p:cNvPicPr/>
                <p:nvPr/>
              </p:nvPicPr>
              <p:blipFill>
                <a:blip r:embed="rId755"/>
                <a:stretch>
                  <a:fillRect/>
                </a:stretch>
              </p:blipFill>
              <p:spPr>
                <a:xfrm>
                  <a:off x="6115287" y="1838585"/>
                  <a:ext cx="342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490" name="Freihand 489">
                  <a:extLst>
                    <a:ext uri="{FF2B5EF4-FFF2-40B4-BE49-F238E27FC236}">
                      <a16:creationId xmlns:a16="http://schemas.microsoft.com/office/drawing/2014/main" id="{57370F14-801A-764C-A2AB-7E777061B80E}"/>
                    </a:ext>
                  </a:extLst>
                </p14:cNvPr>
                <p14:cNvContentPartPr/>
                <p14:nvPr/>
              </p14:nvContentPartPr>
              <p14:xfrm>
                <a:off x="5304927" y="2125505"/>
                <a:ext cx="105120" cy="187920"/>
              </p14:xfrm>
            </p:contentPart>
          </mc:Choice>
          <mc:Fallback>
            <p:pic>
              <p:nvPicPr>
                <p:cNvPr id="490" name="Freihand 489">
                  <a:extLst>
                    <a:ext uri="{FF2B5EF4-FFF2-40B4-BE49-F238E27FC236}">
                      <a16:creationId xmlns:a16="http://schemas.microsoft.com/office/drawing/2014/main" id="{57370F14-801A-764C-A2AB-7E777061B80E}"/>
                    </a:ext>
                  </a:extLst>
                </p:cNvPr>
                <p:cNvPicPr/>
                <p:nvPr/>
              </p:nvPicPr>
              <p:blipFill>
                <a:blip r:embed="rId757"/>
                <a:stretch>
                  <a:fillRect/>
                </a:stretch>
              </p:blipFill>
              <p:spPr>
                <a:xfrm>
                  <a:off x="5300607" y="2121185"/>
                  <a:ext cx="1137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91" name="Freihand 490">
                  <a:extLst>
                    <a:ext uri="{FF2B5EF4-FFF2-40B4-BE49-F238E27FC236}">
                      <a16:creationId xmlns:a16="http://schemas.microsoft.com/office/drawing/2014/main" id="{6C4CDDD8-4FC5-9B68-F83F-A36DA6415B1E}"/>
                    </a:ext>
                  </a:extLst>
                </p14:cNvPr>
                <p14:cNvContentPartPr/>
                <p14:nvPr/>
              </p14:nvContentPartPr>
              <p14:xfrm>
                <a:off x="5457567" y="2241065"/>
                <a:ext cx="24480" cy="63720"/>
              </p14:xfrm>
            </p:contentPart>
          </mc:Choice>
          <mc:Fallback>
            <p:pic>
              <p:nvPicPr>
                <p:cNvPr id="491" name="Freihand 490">
                  <a:extLst>
                    <a:ext uri="{FF2B5EF4-FFF2-40B4-BE49-F238E27FC236}">
                      <a16:creationId xmlns:a16="http://schemas.microsoft.com/office/drawing/2014/main" id="{6C4CDDD8-4FC5-9B68-F83F-A36DA6415B1E}"/>
                    </a:ext>
                  </a:extLst>
                </p:cNvPr>
                <p:cNvPicPr/>
                <p:nvPr/>
              </p:nvPicPr>
              <p:blipFill>
                <a:blip r:embed="rId759"/>
                <a:stretch>
                  <a:fillRect/>
                </a:stretch>
              </p:blipFill>
              <p:spPr>
                <a:xfrm>
                  <a:off x="5453247" y="2236745"/>
                  <a:ext cx="331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492" name="Freihand 491">
                  <a:extLst>
                    <a:ext uri="{FF2B5EF4-FFF2-40B4-BE49-F238E27FC236}">
                      <a16:creationId xmlns:a16="http://schemas.microsoft.com/office/drawing/2014/main" id="{236E8E0D-A01B-92C7-D728-1AB0E5E8C3B5}"/>
                    </a:ext>
                  </a:extLst>
                </p14:cNvPr>
                <p14:cNvContentPartPr/>
                <p14:nvPr/>
              </p14:nvContentPartPr>
              <p14:xfrm>
                <a:off x="5524167" y="2108945"/>
                <a:ext cx="144360" cy="165600"/>
              </p14:xfrm>
            </p:contentPart>
          </mc:Choice>
          <mc:Fallback>
            <p:pic>
              <p:nvPicPr>
                <p:cNvPr id="492" name="Freihand 491">
                  <a:extLst>
                    <a:ext uri="{FF2B5EF4-FFF2-40B4-BE49-F238E27FC236}">
                      <a16:creationId xmlns:a16="http://schemas.microsoft.com/office/drawing/2014/main" id="{236E8E0D-A01B-92C7-D728-1AB0E5E8C3B5}"/>
                    </a:ext>
                  </a:extLst>
                </p:cNvPr>
                <p:cNvPicPr/>
                <p:nvPr/>
              </p:nvPicPr>
              <p:blipFill>
                <a:blip r:embed="rId761"/>
                <a:stretch>
                  <a:fillRect/>
                </a:stretch>
              </p:blipFill>
              <p:spPr>
                <a:xfrm>
                  <a:off x="5519847" y="2104625"/>
                  <a:ext cx="1530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503" name="Freihand 502">
                  <a:extLst>
                    <a:ext uri="{FF2B5EF4-FFF2-40B4-BE49-F238E27FC236}">
                      <a16:creationId xmlns:a16="http://schemas.microsoft.com/office/drawing/2014/main" id="{67B040EB-1AB3-EA87-E072-18F613E87376}"/>
                    </a:ext>
                  </a:extLst>
                </p14:cNvPr>
                <p14:cNvContentPartPr/>
                <p14:nvPr/>
              </p14:nvContentPartPr>
              <p14:xfrm>
                <a:off x="5780847" y="2051705"/>
                <a:ext cx="30960" cy="189000"/>
              </p14:xfrm>
            </p:contentPart>
          </mc:Choice>
          <mc:Fallback>
            <p:pic>
              <p:nvPicPr>
                <p:cNvPr id="503" name="Freihand 502">
                  <a:extLst>
                    <a:ext uri="{FF2B5EF4-FFF2-40B4-BE49-F238E27FC236}">
                      <a16:creationId xmlns:a16="http://schemas.microsoft.com/office/drawing/2014/main" id="{67B040EB-1AB3-EA87-E072-18F613E87376}"/>
                    </a:ext>
                  </a:extLst>
                </p:cNvPr>
                <p:cNvPicPr/>
                <p:nvPr/>
              </p:nvPicPr>
              <p:blipFill>
                <a:blip r:embed="rId763"/>
                <a:stretch>
                  <a:fillRect/>
                </a:stretch>
              </p:blipFill>
              <p:spPr>
                <a:xfrm>
                  <a:off x="5776527" y="2047385"/>
                  <a:ext cx="396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504" name="Freihand 503">
                  <a:extLst>
                    <a:ext uri="{FF2B5EF4-FFF2-40B4-BE49-F238E27FC236}">
                      <a16:creationId xmlns:a16="http://schemas.microsoft.com/office/drawing/2014/main" id="{4C7A5573-C698-A581-47A8-4DF8EF0DA79A}"/>
                    </a:ext>
                  </a:extLst>
                </p14:cNvPr>
                <p14:cNvContentPartPr/>
                <p14:nvPr/>
              </p14:nvContentPartPr>
              <p14:xfrm>
                <a:off x="5819007" y="2132345"/>
                <a:ext cx="157680" cy="89280"/>
              </p14:xfrm>
            </p:contentPart>
          </mc:Choice>
          <mc:Fallback>
            <p:pic>
              <p:nvPicPr>
                <p:cNvPr id="504" name="Freihand 503">
                  <a:extLst>
                    <a:ext uri="{FF2B5EF4-FFF2-40B4-BE49-F238E27FC236}">
                      <a16:creationId xmlns:a16="http://schemas.microsoft.com/office/drawing/2014/main" id="{4C7A5573-C698-A581-47A8-4DF8EF0DA79A}"/>
                    </a:ext>
                  </a:extLst>
                </p:cNvPr>
                <p:cNvPicPr/>
                <p:nvPr/>
              </p:nvPicPr>
              <p:blipFill>
                <a:blip r:embed="rId765"/>
                <a:stretch>
                  <a:fillRect/>
                </a:stretch>
              </p:blipFill>
              <p:spPr>
                <a:xfrm>
                  <a:off x="5814687" y="2128025"/>
                  <a:ext cx="1663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505" name="Freihand 504">
                  <a:extLst>
                    <a:ext uri="{FF2B5EF4-FFF2-40B4-BE49-F238E27FC236}">
                      <a16:creationId xmlns:a16="http://schemas.microsoft.com/office/drawing/2014/main" id="{9CB65339-7E15-ED05-6BEA-D6FB3041BF1F}"/>
                    </a:ext>
                  </a:extLst>
                </p14:cNvPr>
                <p14:cNvContentPartPr/>
                <p14:nvPr/>
              </p14:nvContentPartPr>
              <p14:xfrm>
                <a:off x="5991807" y="2126585"/>
                <a:ext cx="53280" cy="221400"/>
              </p14:xfrm>
            </p:contentPart>
          </mc:Choice>
          <mc:Fallback>
            <p:pic>
              <p:nvPicPr>
                <p:cNvPr id="505" name="Freihand 504">
                  <a:extLst>
                    <a:ext uri="{FF2B5EF4-FFF2-40B4-BE49-F238E27FC236}">
                      <a16:creationId xmlns:a16="http://schemas.microsoft.com/office/drawing/2014/main" id="{9CB65339-7E15-ED05-6BEA-D6FB3041BF1F}"/>
                    </a:ext>
                  </a:extLst>
                </p:cNvPr>
                <p:cNvPicPr/>
                <p:nvPr/>
              </p:nvPicPr>
              <p:blipFill>
                <a:blip r:embed="rId767"/>
                <a:stretch>
                  <a:fillRect/>
                </a:stretch>
              </p:blipFill>
              <p:spPr>
                <a:xfrm>
                  <a:off x="5987487" y="2122265"/>
                  <a:ext cx="6192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506" name="Freihand 505">
                  <a:extLst>
                    <a:ext uri="{FF2B5EF4-FFF2-40B4-BE49-F238E27FC236}">
                      <a16:creationId xmlns:a16="http://schemas.microsoft.com/office/drawing/2014/main" id="{D1673C73-B731-BAA4-1080-DA3922AF79D7}"/>
                    </a:ext>
                  </a:extLst>
                </p14:cNvPr>
                <p14:cNvContentPartPr/>
                <p14:nvPr/>
              </p14:nvContentPartPr>
              <p14:xfrm>
                <a:off x="6100527" y="2137025"/>
                <a:ext cx="81360" cy="5400"/>
              </p14:xfrm>
            </p:contentPart>
          </mc:Choice>
          <mc:Fallback>
            <p:pic>
              <p:nvPicPr>
                <p:cNvPr id="506" name="Freihand 505">
                  <a:extLst>
                    <a:ext uri="{FF2B5EF4-FFF2-40B4-BE49-F238E27FC236}">
                      <a16:creationId xmlns:a16="http://schemas.microsoft.com/office/drawing/2014/main" id="{D1673C73-B731-BAA4-1080-DA3922AF79D7}"/>
                    </a:ext>
                  </a:extLst>
                </p:cNvPr>
                <p:cNvPicPr/>
                <p:nvPr/>
              </p:nvPicPr>
              <p:blipFill>
                <a:blip r:embed="rId769"/>
                <a:stretch>
                  <a:fillRect/>
                </a:stretch>
              </p:blipFill>
              <p:spPr>
                <a:xfrm>
                  <a:off x="6096207" y="2132705"/>
                  <a:ext cx="900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507" name="Freihand 506">
                  <a:extLst>
                    <a:ext uri="{FF2B5EF4-FFF2-40B4-BE49-F238E27FC236}">
                      <a16:creationId xmlns:a16="http://schemas.microsoft.com/office/drawing/2014/main" id="{F3C7B0F8-68CE-61BD-D2E6-440A94550C3B}"/>
                    </a:ext>
                  </a:extLst>
                </p14:cNvPr>
                <p14:cNvContentPartPr/>
                <p14:nvPr/>
              </p14:nvContentPartPr>
              <p14:xfrm>
                <a:off x="5155887" y="2433665"/>
                <a:ext cx="197640" cy="361440"/>
              </p14:xfrm>
            </p:contentPart>
          </mc:Choice>
          <mc:Fallback>
            <p:pic>
              <p:nvPicPr>
                <p:cNvPr id="507" name="Freihand 506">
                  <a:extLst>
                    <a:ext uri="{FF2B5EF4-FFF2-40B4-BE49-F238E27FC236}">
                      <a16:creationId xmlns:a16="http://schemas.microsoft.com/office/drawing/2014/main" id="{F3C7B0F8-68CE-61BD-D2E6-440A94550C3B}"/>
                    </a:ext>
                  </a:extLst>
                </p:cNvPr>
                <p:cNvPicPr/>
                <p:nvPr/>
              </p:nvPicPr>
              <p:blipFill>
                <a:blip r:embed="rId771"/>
                <a:stretch>
                  <a:fillRect/>
                </a:stretch>
              </p:blipFill>
              <p:spPr>
                <a:xfrm>
                  <a:off x="5151567" y="2429345"/>
                  <a:ext cx="206280" cy="37008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508" name="Freihand 507">
                  <a:extLst>
                    <a:ext uri="{FF2B5EF4-FFF2-40B4-BE49-F238E27FC236}">
                      <a16:creationId xmlns:a16="http://schemas.microsoft.com/office/drawing/2014/main" id="{D0D105FE-AB26-C8DF-5041-2B84A5B315F4}"/>
                    </a:ext>
                  </a:extLst>
                </p14:cNvPr>
                <p14:cNvContentPartPr/>
                <p14:nvPr/>
              </p14:nvContentPartPr>
              <p14:xfrm>
                <a:off x="5340207" y="2515025"/>
                <a:ext cx="11880" cy="20520"/>
              </p14:xfrm>
            </p:contentPart>
          </mc:Choice>
          <mc:Fallback>
            <p:pic>
              <p:nvPicPr>
                <p:cNvPr id="508" name="Freihand 507">
                  <a:extLst>
                    <a:ext uri="{FF2B5EF4-FFF2-40B4-BE49-F238E27FC236}">
                      <a16:creationId xmlns:a16="http://schemas.microsoft.com/office/drawing/2014/main" id="{D0D105FE-AB26-C8DF-5041-2B84A5B315F4}"/>
                    </a:ext>
                  </a:extLst>
                </p:cNvPr>
                <p:cNvPicPr/>
                <p:nvPr/>
              </p:nvPicPr>
              <p:blipFill>
                <a:blip r:embed="rId773"/>
                <a:stretch>
                  <a:fillRect/>
                </a:stretch>
              </p:blipFill>
              <p:spPr>
                <a:xfrm>
                  <a:off x="5335887" y="2510705"/>
                  <a:ext cx="205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509" name="Freihand 508">
                  <a:extLst>
                    <a:ext uri="{FF2B5EF4-FFF2-40B4-BE49-F238E27FC236}">
                      <a16:creationId xmlns:a16="http://schemas.microsoft.com/office/drawing/2014/main" id="{F0F5D8FA-1F0D-28B3-F9AF-7BB32E12FAAA}"/>
                    </a:ext>
                  </a:extLst>
                </p14:cNvPr>
                <p14:cNvContentPartPr/>
                <p14:nvPr/>
              </p14:nvContentPartPr>
              <p14:xfrm>
                <a:off x="5376567" y="2545985"/>
                <a:ext cx="80640" cy="96480"/>
              </p14:xfrm>
            </p:contentPart>
          </mc:Choice>
          <mc:Fallback>
            <p:pic>
              <p:nvPicPr>
                <p:cNvPr id="509" name="Freihand 508">
                  <a:extLst>
                    <a:ext uri="{FF2B5EF4-FFF2-40B4-BE49-F238E27FC236}">
                      <a16:creationId xmlns:a16="http://schemas.microsoft.com/office/drawing/2014/main" id="{F0F5D8FA-1F0D-28B3-F9AF-7BB32E12FAAA}"/>
                    </a:ext>
                  </a:extLst>
                </p:cNvPr>
                <p:cNvPicPr/>
                <p:nvPr/>
              </p:nvPicPr>
              <p:blipFill>
                <a:blip r:embed="rId775"/>
                <a:stretch>
                  <a:fillRect/>
                </a:stretch>
              </p:blipFill>
              <p:spPr>
                <a:xfrm>
                  <a:off x="5372247" y="2541665"/>
                  <a:ext cx="892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510" name="Freihand 509">
                  <a:extLst>
                    <a:ext uri="{FF2B5EF4-FFF2-40B4-BE49-F238E27FC236}">
                      <a16:creationId xmlns:a16="http://schemas.microsoft.com/office/drawing/2014/main" id="{3B7E955F-8415-64B5-DBE0-37BF3B4B3B47}"/>
                    </a:ext>
                  </a:extLst>
                </p14:cNvPr>
                <p14:cNvContentPartPr/>
                <p14:nvPr/>
              </p14:nvContentPartPr>
              <p14:xfrm>
                <a:off x="5478087" y="2421785"/>
                <a:ext cx="145080" cy="189720"/>
              </p14:xfrm>
            </p:contentPart>
          </mc:Choice>
          <mc:Fallback>
            <p:pic>
              <p:nvPicPr>
                <p:cNvPr id="510" name="Freihand 509">
                  <a:extLst>
                    <a:ext uri="{FF2B5EF4-FFF2-40B4-BE49-F238E27FC236}">
                      <a16:creationId xmlns:a16="http://schemas.microsoft.com/office/drawing/2014/main" id="{3B7E955F-8415-64B5-DBE0-37BF3B4B3B47}"/>
                    </a:ext>
                  </a:extLst>
                </p:cNvPr>
                <p:cNvPicPr/>
                <p:nvPr/>
              </p:nvPicPr>
              <p:blipFill>
                <a:blip r:embed="rId777"/>
                <a:stretch>
                  <a:fillRect/>
                </a:stretch>
              </p:blipFill>
              <p:spPr>
                <a:xfrm>
                  <a:off x="5473767" y="2417465"/>
                  <a:ext cx="1537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511" name="Freihand 510">
                  <a:extLst>
                    <a:ext uri="{FF2B5EF4-FFF2-40B4-BE49-F238E27FC236}">
                      <a16:creationId xmlns:a16="http://schemas.microsoft.com/office/drawing/2014/main" id="{016BFD3D-4C37-C4B9-0D45-995452A14D7A}"/>
                    </a:ext>
                  </a:extLst>
                </p14:cNvPr>
                <p14:cNvContentPartPr/>
                <p14:nvPr/>
              </p14:nvContentPartPr>
              <p14:xfrm>
                <a:off x="5659167" y="2513585"/>
                <a:ext cx="82800" cy="235800"/>
              </p14:xfrm>
            </p:contentPart>
          </mc:Choice>
          <mc:Fallback>
            <p:pic>
              <p:nvPicPr>
                <p:cNvPr id="511" name="Freihand 510">
                  <a:extLst>
                    <a:ext uri="{FF2B5EF4-FFF2-40B4-BE49-F238E27FC236}">
                      <a16:creationId xmlns:a16="http://schemas.microsoft.com/office/drawing/2014/main" id="{016BFD3D-4C37-C4B9-0D45-995452A14D7A}"/>
                    </a:ext>
                  </a:extLst>
                </p:cNvPr>
                <p:cNvPicPr/>
                <p:nvPr/>
              </p:nvPicPr>
              <p:blipFill>
                <a:blip r:embed="rId779"/>
                <a:stretch>
                  <a:fillRect/>
                </a:stretch>
              </p:blipFill>
              <p:spPr>
                <a:xfrm>
                  <a:off x="5654847" y="2509265"/>
                  <a:ext cx="9144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512" name="Freihand 511">
                  <a:extLst>
                    <a:ext uri="{FF2B5EF4-FFF2-40B4-BE49-F238E27FC236}">
                      <a16:creationId xmlns:a16="http://schemas.microsoft.com/office/drawing/2014/main" id="{68A90C38-BA6C-297F-5CA8-149BDF872918}"/>
                    </a:ext>
                  </a:extLst>
                </p14:cNvPr>
                <p14:cNvContentPartPr/>
                <p14:nvPr/>
              </p14:nvContentPartPr>
              <p14:xfrm>
                <a:off x="5856447" y="2499905"/>
                <a:ext cx="106200" cy="222480"/>
              </p14:xfrm>
            </p:contentPart>
          </mc:Choice>
          <mc:Fallback>
            <p:pic>
              <p:nvPicPr>
                <p:cNvPr id="512" name="Freihand 511">
                  <a:extLst>
                    <a:ext uri="{FF2B5EF4-FFF2-40B4-BE49-F238E27FC236}">
                      <a16:creationId xmlns:a16="http://schemas.microsoft.com/office/drawing/2014/main" id="{68A90C38-BA6C-297F-5CA8-149BDF872918}"/>
                    </a:ext>
                  </a:extLst>
                </p:cNvPr>
                <p:cNvPicPr/>
                <p:nvPr/>
              </p:nvPicPr>
              <p:blipFill>
                <a:blip r:embed="rId781"/>
                <a:stretch>
                  <a:fillRect/>
                </a:stretch>
              </p:blipFill>
              <p:spPr>
                <a:xfrm>
                  <a:off x="5852127" y="2495585"/>
                  <a:ext cx="11484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514" name="Freihand 513">
                  <a:extLst>
                    <a:ext uri="{FF2B5EF4-FFF2-40B4-BE49-F238E27FC236}">
                      <a16:creationId xmlns:a16="http://schemas.microsoft.com/office/drawing/2014/main" id="{0D29CB46-19D0-83EB-6C15-9EC99FA6AC8F}"/>
                    </a:ext>
                  </a:extLst>
                </p14:cNvPr>
                <p14:cNvContentPartPr/>
                <p14:nvPr/>
              </p14:nvContentPartPr>
              <p14:xfrm>
                <a:off x="5983527" y="2486585"/>
                <a:ext cx="14400" cy="77760"/>
              </p14:xfrm>
            </p:contentPart>
          </mc:Choice>
          <mc:Fallback>
            <p:pic>
              <p:nvPicPr>
                <p:cNvPr id="514" name="Freihand 513">
                  <a:extLst>
                    <a:ext uri="{FF2B5EF4-FFF2-40B4-BE49-F238E27FC236}">
                      <a16:creationId xmlns:a16="http://schemas.microsoft.com/office/drawing/2014/main" id="{0D29CB46-19D0-83EB-6C15-9EC99FA6AC8F}"/>
                    </a:ext>
                  </a:extLst>
                </p:cNvPr>
                <p:cNvPicPr/>
                <p:nvPr/>
              </p:nvPicPr>
              <p:blipFill>
                <a:blip r:embed="rId783"/>
                <a:stretch>
                  <a:fillRect/>
                </a:stretch>
              </p:blipFill>
              <p:spPr>
                <a:xfrm>
                  <a:off x="5979207" y="2482265"/>
                  <a:ext cx="230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515" name="Freihand 514">
                  <a:extLst>
                    <a:ext uri="{FF2B5EF4-FFF2-40B4-BE49-F238E27FC236}">
                      <a16:creationId xmlns:a16="http://schemas.microsoft.com/office/drawing/2014/main" id="{A155C993-7AA0-A37B-D104-7C817B6E2C2F}"/>
                    </a:ext>
                  </a:extLst>
                </p14:cNvPr>
                <p14:cNvContentPartPr/>
                <p14:nvPr/>
              </p14:nvContentPartPr>
              <p14:xfrm>
                <a:off x="5948247" y="2400185"/>
                <a:ext cx="6120" cy="1440"/>
              </p14:xfrm>
            </p:contentPart>
          </mc:Choice>
          <mc:Fallback>
            <p:pic>
              <p:nvPicPr>
                <p:cNvPr id="515" name="Freihand 514">
                  <a:extLst>
                    <a:ext uri="{FF2B5EF4-FFF2-40B4-BE49-F238E27FC236}">
                      <a16:creationId xmlns:a16="http://schemas.microsoft.com/office/drawing/2014/main" id="{A155C993-7AA0-A37B-D104-7C817B6E2C2F}"/>
                    </a:ext>
                  </a:extLst>
                </p:cNvPr>
                <p:cNvPicPr/>
                <p:nvPr/>
              </p:nvPicPr>
              <p:blipFill>
                <a:blip r:embed="rId785"/>
                <a:stretch>
                  <a:fillRect/>
                </a:stretch>
              </p:blipFill>
              <p:spPr>
                <a:xfrm>
                  <a:off x="5943927" y="2395865"/>
                  <a:ext cx="1476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517" name="Freihand 516">
                  <a:extLst>
                    <a:ext uri="{FF2B5EF4-FFF2-40B4-BE49-F238E27FC236}">
                      <a16:creationId xmlns:a16="http://schemas.microsoft.com/office/drawing/2014/main" id="{3F0158DE-4B13-E1BF-FEB8-3259B0D88032}"/>
                    </a:ext>
                  </a:extLst>
                </p14:cNvPr>
                <p14:cNvContentPartPr/>
                <p14:nvPr/>
              </p14:nvContentPartPr>
              <p14:xfrm>
                <a:off x="6067407" y="2363465"/>
                <a:ext cx="122760" cy="186840"/>
              </p14:xfrm>
            </p:contentPart>
          </mc:Choice>
          <mc:Fallback>
            <p:pic>
              <p:nvPicPr>
                <p:cNvPr id="517" name="Freihand 516">
                  <a:extLst>
                    <a:ext uri="{FF2B5EF4-FFF2-40B4-BE49-F238E27FC236}">
                      <a16:creationId xmlns:a16="http://schemas.microsoft.com/office/drawing/2014/main" id="{3F0158DE-4B13-E1BF-FEB8-3259B0D88032}"/>
                    </a:ext>
                  </a:extLst>
                </p:cNvPr>
                <p:cNvPicPr/>
                <p:nvPr/>
              </p:nvPicPr>
              <p:blipFill>
                <a:blip r:embed="rId787"/>
                <a:stretch>
                  <a:fillRect/>
                </a:stretch>
              </p:blipFill>
              <p:spPr>
                <a:xfrm>
                  <a:off x="6063087" y="2359145"/>
                  <a:ext cx="1314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518" name="Freihand 517">
                  <a:extLst>
                    <a:ext uri="{FF2B5EF4-FFF2-40B4-BE49-F238E27FC236}">
                      <a16:creationId xmlns:a16="http://schemas.microsoft.com/office/drawing/2014/main" id="{4EB96393-57A8-408D-9C9E-5DA1B9E06F42}"/>
                    </a:ext>
                  </a:extLst>
                </p14:cNvPr>
                <p14:cNvContentPartPr/>
                <p14:nvPr/>
              </p14:nvContentPartPr>
              <p14:xfrm>
                <a:off x="6158847" y="2341145"/>
                <a:ext cx="76320" cy="202680"/>
              </p14:xfrm>
            </p:contentPart>
          </mc:Choice>
          <mc:Fallback>
            <p:pic>
              <p:nvPicPr>
                <p:cNvPr id="518" name="Freihand 517">
                  <a:extLst>
                    <a:ext uri="{FF2B5EF4-FFF2-40B4-BE49-F238E27FC236}">
                      <a16:creationId xmlns:a16="http://schemas.microsoft.com/office/drawing/2014/main" id="{4EB96393-57A8-408D-9C9E-5DA1B9E06F42}"/>
                    </a:ext>
                  </a:extLst>
                </p:cNvPr>
                <p:cNvPicPr/>
                <p:nvPr/>
              </p:nvPicPr>
              <p:blipFill>
                <a:blip r:embed="rId789"/>
                <a:stretch>
                  <a:fillRect/>
                </a:stretch>
              </p:blipFill>
              <p:spPr>
                <a:xfrm>
                  <a:off x="6154527" y="2336825"/>
                  <a:ext cx="8496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520" name="Freihand 519">
                  <a:extLst>
                    <a:ext uri="{FF2B5EF4-FFF2-40B4-BE49-F238E27FC236}">
                      <a16:creationId xmlns:a16="http://schemas.microsoft.com/office/drawing/2014/main" id="{2E4BB4F0-6AFE-B804-FE3F-7E8EF6175C8F}"/>
                    </a:ext>
                  </a:extLst>
                </p14:cNvPr>
                <p14:cNvContentPartPr/>
                <p14:nvPr/>
              </p14:nvContentPartPr>
              <p14:xfrm>
                <a:off x="5122407" y="2876465"/>
                <a:ext cx="132840" cy="145800"/>
              </p14:xfrm>
            </p:contentPart>
          </mc:Choice>
          <mc:Fallback>
            <p:pic>
              <p:nvPicPr>
                <p:cNvPr id="520" name="Freihand 519">
                  <a:extLst>
                    <a:ext uri="{FF2B5EF4-FFF2-40B4-BE49-F238E27FC236}">
                      <a16:creationId xmlns:a16="http://schemas.microsoft.com/office/drawing/2014/main" id="{2E4BB4F0-6AFE-B804-FE3F-7E8EF6175C8F}"/>
                    </a:ext>
                  </a:extLst>
                </p:cNvPr>
                <p:cNvPicPr/>
                <p:nvPr/>
              </p:nvPicPr>
              <p:blipFill>
                <a:blip r:embed="rId791"/>
                <a:stretch>
                  <a:fillRect/>
                </a:stretch>
              </p:blipFill>
              <p:spPr>
                <a:xfrm>
                  <a:off x="5118087" y="2872145"/>
                  <a:ext cx="1414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521" name="Freihand 520">
                  <a:extLst>
                    <a:ext uri="{FF2B5EF4-FFF2-40B4-BE49-F238E27FC236}">
                      <a16:creationId xmlns:a16="http://schemas.microsoft.com/office/drawing/2014/main" id="{16B6F23E-3C60-F97A-CDBB-F790FDA8E803}"/>
                    </a:ext>
                  </a:extLst>
                </p14:cNvPr>
                <p14:cNvContentPartPr/>
                <p14:nvPr/>
              </p14:nvContentPartPr>
              <p14:xfrm>
                <a:off x="5303847" y="2866745"/>
                <a:ext cx="141120" cy="116640"/>
              </p14:xfrm>
            </p:contentPart>
          </mc:Choice>
          <mc:Fallback>
            <p:pic>
              <p:nvPicPr>
                <p:cNvPr id="521" name="Freihand 520">
                  <a:extLst>
                    <a:ext uri="{FF2B5EF4-FFF2-40B4-BE49-F238E27FC236}">
                      <a16:creationId xmlns:a16="http://schemas.microsoft.com/office/drawing/2014/main" id="{16B6F23E-3C60-F97A-CDBB-F790FDA8E803}"/>
                    </a:ext>
                  </a:extLst>
                </p:cNvPr>
                <p:cNvPicPr/>
                <p:nvPr/>
              </p:nvPicPr>
              <p:blipFill>
                <a:blip r:embed="rId793"/>
                <a:stretch>
                  <a:fillRect/>
                </a:stretch>
              </p:blipFill>
              <p:spPr>
                <a:xfrm>
                  <a:off x="5299527" y="2862425"/>
                  <a:ext cx="1497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522" name="Freihand 521">
                  <a:extLst>
                    <a:ext uri="{FF2B5EF4-FFF2-40B4-BE49-F238E27FC236}">
                      <a16:creationId xmlns:a16="http://schemas.microsoft.com/office/drawing/2014/main" id="{BA7B8860-CD2F-15E8-9BF6-3D01765C0542}"/>
                    </a:ext>
                  </a:extLst>
                </p14:cNvPr>
                <p14:cNvContentPartPr/>
                <p14:nvPr/>
              </p14:nvContentPartPr>
              <p14:xfrm>
                <a:off x="5464767" y="2768465"/>
                <a:ext cx="150480" cy="186480"/>
              </p14:xfrm>
            </p:contentPart>
          </mc:Choice>
          <mc:Fallback>
            <p:pic>
              <p:nvPicPr>
                <p:cNvPr id="522" name="Freihand 521">
                  <a:extLst>
                    <a:ext uri="{FF2B5EF4-FFF2-40B4-BE49-F238E27FC236}">
                      <a16:creationId xmlns:a16="http://schemas.microsoft.com/office/drawing/2014/main" id="{BA7B8860-CD2F-15E8-9BF6-3D01765C0542}"/>
                    </a:ext>
                  </a:extLst>
                </p:cNvPr>
                <p:cNvPicPr/>
                <p:nvPr/>
              </p:nvPicPr>
              <p:blipFill>
                <a:blip r:embed="rId795"/>
                <a:stretch>
                  <a:fillRect/>
                </a:stretch>
              </p:blipFill>
              <p:spPr>
                <a:xfrm>
                  <a:off x="5460447" y="2764145"/>
                  <a:ext cx="15912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523" name="Freihand 522">
                  <a:extLst>
                    <a:ext uri="{FF2B5EF4-FFF2-40B4-BE49-F238E27FC236}">
                      <a16:creationId xmlns:a16="http://schemas.microsoft.com/office/drawing/2014/main" id="{719AA0FA-7E95-1F8A-47DC-BCEA07710B09}"/>
                    </a:ext>
                  </a:extLst>
                </p14:cNvPr>
                <p14:cNvContentPartPr/>
                <p14:nvPr/>
              </p14:nvContentPartPr>
              <p14:xfrm>
                <a:off x="5375127" y="2818865"/>
                <a:ext cx="15840" cy="1800"/>
              </p14:xfrm>
            </p:contentPart>
          </mc:Choice>
          <mc:Fallback>
            <p:pic>
              <p:nvPicPr>
                <p:cNvPr id="523" name="Freihand 522">
                  <a:extLst>
                    <a:ext uri="{FF2B5EF4-FFF2-40B4-BE49-F238E27FC236}">
                      <a16:creationId xmlns:a16="http://schemas.microsoft.com/office/drawing/2014/main" id="{719AA0FA-7E95-1F8A-47DC-BCEA07710B09}"/>
                    </a:ext>
                  </a:extLst>
                </p:cNvPr>
                <p:cNvPicPr/>
                <p:nvPr/>
              </p:nvPicPr>
              <p:blipFill>
                <a:blip r:embed="rId797"/>
                <a:stretch>
                  <a:fillRect/>
                </a:stretch>
              </p:blipFill>
              <p:spPr>
                <a:xfrm>
                  <a:off x="5370807" y="2814545"/>
                  <a:ext cx="2448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524" name="Freihand 523">
                  <a:extLst>
                    <a:ext uri="{FF2B5EF4-FFF2-40B4-BE49-F238E27FC236}">
                      <a16:creationId xmlns:a16="http://schemas.microsoft.com/office/drawing/2014/main" id="{0D078A99-3559-2796-3022-675A15EF56A2}"/>
                    </a:ext>
                  </a:extLst>
                </p14:cNvPr>
                <p14:cNvContentPartPr/>
                <p14:nvPr/>
              </p14:nvContentPartPr>
              <p14:xfrm>
                <a:off x="5767887" y="2853785"/>
                <a:ext cx="118080" cy="38520"/>
              </p14:xfrm>
            </p:contentPart>
          </mc:Choice>
          <mc:Fallback>
            <p:pic>
              <p:nvPicPr>
                <p:cNvPr id="524" name="Freihand 523">
                  <a:extLst>
                    <a:ext uri="{FF2B5EF4-FFF2-40B4-BE49-F238E27FC236}">
                      <a16:creationId xmlns:a16="http://schemas.microsoft.com/office/drawing/2014/main" id="{0D078A99-3559-2796-3022-675A15EF56A2}"/>
                    </a:ext>
                  </a:extLst>
                </p:cNvPr>
                <p:cNvPicPr/>
                <p:nvPr/>
              </p:nvPicPr>
              <p:blipFill>
                <a:blip r:embed="rId799"/>
                <a:stretch>
                  <a:fillRect/>
                </a:stretch>
              </p:blipFill>
              <p:spPr>
                <a:xfrm>
                  <a:off x="5763567" y="2849465"/>
                  <a:ext cx="1267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525" name="Freihand 524">
                  <a:extLst>
                    <a:ext uri="{FF2B5EF4-FFF2-40B4-BE49-F238E27FC236}">
                      <a16:creationId xmlns:a16="http://schemas.microsoft.com/office/drawing/2014/main" id="{82C9EE5B-AC85-6DED-2FA1-E9A76F6C8E73}"/>
                    </a:ext>
                  </a:extLst>
                </p14:cNvPr>
                <p14:cNvContentPartPr/>
                <p14:nvPr/>
              </p14:nvContentPartPr>
              <p14:xfrm>
                <a:off x="5857167" y="2796905"/>
                <a:ext cx="211680" cy="212040"/>
              </p14:xfrm>
            </p:contentPart>
          </mc:Choice>
          <mc:Fallback>
            <p:pic>
              <p:nvPicPr>
                <p:cNvPr id="525" name="Freihand 524">
                  <a:extLst>
                    <a:ext uri="{FF2B5EF4-FFF2-40B4-BE49-F238E27FC236}">
                      <a16:creationId xmlns:a16="http://schemas.microsoft.com/office/drawing/2014/main" id="{82C9EE5B-AC85-6DED-2FA1-E9A76F6C8E73}"/>
                    </a:ext>
                  </a:extLst>
                </p:cNvPr>
                <p:cNvPicPr/>
                <p:nvPr/>
              </p:nvPicPr>
              <p:blipFill>
                <a:blip r:embed="rId801"/>
                <a:stretch>
                  <a:fillRect/>
                </a:stretch>
              </p:blipFill>
              <p:spPr>
                <a:xfrm>
                  <a:off x="5852847" y="2792585"/>
                  <a:ext cx="2203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527" name="Freihand 526">
                  <a:extLst>
                    <a:ext uri="{FF2B5EF4-FFF2-40B4-BE49-F238E27FC236}">
                      <a16:creationId xmlns:a16="http://schemas.microsoft.com/office/drawing/2014/main" id="{55FC99A8-D67D-B497-7609-3974EB7BD43D}"/>
                    </a:ext>
                  </a:extLst>
                </p14:cNvPr>
                <p14:cNvContentPartPr/>
                <p14:nvPr/>
              </p14:nvContentPartPr>
              <p14:xfrm>
                <a:off x="5150847" y="3181025"/>
                <a:ext cx="132120" cy="109800"/>
              </p14:xfrm>
            </p:contentPart>
          </mc:Choice>
          <mc:Fallback>
            <p:pic>
              <p:nvPicPr>
                <p:cNvPr id="527" name="Freihand 526">
                  <a:extLst>
                    <a:ext uri="{FF2B5EF4-FFF2-40B4-BE49-F238E27FC236}">
                      <a16:creationId xmlns:a16="http://schemas.microsoft.com/office/drawing/2014/main" id="{55FC99A8-D67D-B497-7609-3974EB7BD43D}"/>
                    </a:ext>
                  </a:extLst>
                </p:cNvPr>
                <p:cNvPicPr/>
                <p:nvPr/>
              </p:nvPicPr>
              <p:blipFill>
                <a:blip r:embed="rId803"/>
                <a:stretch>
                  <a:fillRect/>
                </a:stretch>
              </p:blipFill>
              <p:spPr>
                <a:xfrm>
                  <a:off x="5146527" y="3176705"/>
                  <a:ext cx="1407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528" name="Freihand 527">
                  <a:extLst>
                    <a:ext uri="{FF2B5EF4-FFF2-40B4-BE49-F238E27FC236}">
                      <a16:creationId xmlns:a16="http://schemas.microsoft.com/office/drawing/2014/main" id="{C19A1BA6-58EE-8740-4A7C-5F546F3D3FBD}"/>
                    </a:ext>
                  </a:extLst>
                </p14:cNvPr>
                <p14:cNvContentPartPr/>
                <p14:nvPr/>
              </p14:nvContentPartPr>
              <p14:xfrm>
                <a:off x="5285847" y="3079505"/>
                <a:ext cx="54360" cy="188640"/>
              </p14:xfrm>
            </p:contentPart>
          </mc:Choice>
          <mc:Fallback>
            <p:pic>
              <p:nvPicPr>
                <p:cNvPr id="528" name="Freihand 527">
                  <a:extLst>
                    <a:ext uri="{FF2B5EF4-FFF2-40B4-BE49-F238E27FC236}">
                      <a16:creationId xmlns:a16="http://schemas.microsoft.com/office/drawing/2014/main" id="{C19A1BA6-58EE-8740-4A7C-5F546F3D3FBD}"/>
                    </a:ext>
                  </a:extLst>
                </p:cNvPr>
                <p:cNvPicPr/>
                <p:nvPr/>
              </p:nvPicPr>
              <p:blipFill>
                <a:blip r:embed="rId805"/>
                <a:stretch>
                  <a:fillRect/>
                </a:stretch>
              </p:blipFill>
              <p:spPr>
                <a:xfrm>
                  <a:off x="5281527" y="3075185"/>
                  <a:ext cx="630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529" name="Freihand 528">
                  <a:extLst>
                    <a:ext uri="{FF2B5EF4-FFF2-40B4-BE49-F238E27FC236}">
                      <a16:creationId xmlns:a16="http://schemas.microsoft.com/office/drawing/2014/main" id="{D559BF77-13FD-0A0B-32C5-2A04A4DE19C0}"/>
                    </a:ext>
                  </a:extLst>
                </p14:cNvPr>
                <p14:cNvContentPartPr/>
                <p14:nvPr/>
              </p14:nvContentPartPr>
              <p14:xfrm>
                <a:off x="5350647" y="3134225"/>
                <a:ext cx="109440" cy="135720"/>
              </p14:xfrm>
            </p:contentPart>
          </mc:Choice>
          <mc:Fallback>
            <p:pic>
              <p:nvPicPr>
                <p:cNvPr id="529" name="Freihand 528">
                  <a:extLst>
                    <a:ext uri="{FF2B5EF4-FFF2-40B4-BE49-F238E27FC236}">
                      <a16:creationId xmlns:a16="http://schemas.microsoft.com/office/drawing/2014/main" id="{D559BF77-13FD-0A0B-32C5-2A04A4DE19C0}"/>
                    </a:ext>
                  </a:extLst>
                </p:cNvPr>
                <p:cNvPicPr/>
                <p:nvPr/>
              </p:nvPicPr>
              <p:blipFill>
                <a:blip r:embed="rId807"/>
                <a:stretch>
                  <a:fillRect/>
                </a:stretch>
              </p:blipFill>
              <p:spPr>
                <a:xfrm>
                  <a:off x="5346327" y="3129905"/>
                  <a:ext cx="1180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530" name="Freihand 529">
                  <a:extLst>
                    <a:ext uri="{FF2B5EF4-FFF2-40B4-BE49-F238E27FC236}">
                      <a16:creationId xmlns:a16="http://schemas.microsoft.com/office/drawing/2014/main" id="{C3086ED2-54B7-3637-815D-CE5BC4320738}"/>
                    </a:ext>
                  </a:extLst>
                </p14:cNvPr>
                <p14:cNvContentPartPr/>
                <p14:nvPr/>
              </p14:nvContentPartPr>
              <p14:xfrm>
                <a:off x="5584647" y="3126665"/>
                <a:ext cx="92520" cy="124200"/>
              </p14:xfrm>
            </p:contentPart>
          </mc:Choice>
          <mc:Fallback>
            <p:pic>
              <p:nvPicPr>
                <p:cNvPr id="530" name="Freihand 529">
                  <a:extLst>
                    <a:ext uri="{FF2B5EF4-FFF2-40B4-BE49-F238E27FC236}">
                      <a16:creationId xmlns:a16="http://schemas.microsoft.com/office/drawing/2014/main" id="{C3086ED2-54B7-3637-815D-CE5BC4320738}"/>
                    </a:ext>
                  </a:extLst>
                </p:cNvPr>
                <p:cNvPicPr/>
                <p:nvPr/>
              </p:nvPicPr>
              <p:blipFill>
                <a:blip r:embed="rId809"/>
                <a:stretch>
                  <a:fillRect/>
                </a:stretch>
              </p:blipFill>
              <p:spPr>
                <a:xfrm>
                  <a:off x="5580327" y="3122345"/>
                  <a:ext cx="1011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531" name="Freihand 530">
                  <a:extLst>
                    <a:ext uri="{FF2B5EF4-FFF2-40B4-BE49-F238E27FC236}">
                      <a16:creationId xmlns:a16="http://schemas.microsoft.com/office/drawing/2014/main" id="{D992F52B-0EAF-FB39-02B0-69673C28FBEF}"/>
                    </a:ext>
                  </a:extLst>
                </p14:cNvPr>
                <p14:cNvContentPartPr/>
                <p14:nvPr/>
              </p14:nvContentPartPr>
              <p14:xfrm>
                <a:off x="5690487" y="3038465"/>
                <a:ext cx="70920" cy="178560"/>
              </p14:xfrm>
            </p:contentPart>
          </mc:Choice>
          <mc:Fallback>
            <p:pic>
              <p:nvPicPr>
                <p:cNvPr id="531" name="Freihand 530">
                  <a:extLst>
                    <a:ext uri="{FF2B5EF4-FFF2-40B4-BE49-F238E27FC236}">
                      <a16:creationId xmlns:a16="http://schemas.microsoft.com/office/drawing/2014/main" id="{D992F52B-0EAF-FB39-02B0-69673C28FBEF}"/>
                    </a:ext>
                  </a:extLst>
                </p:cNvPr>
                <p:cNvPicPr/>
                <p:nvPr/>
              </p:nvPicPr>
              <p:blipFill>
                <a:blip r:embed="rId811"/>
                <a:stretch>
                  <a:fillRect/>
                </a:stretch>
              </p:blipFill>
              <p:spPr>
                <a:xfrm>
                  <a:off x="5686167" y="3034145"/>
                  <a:ext cx="795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532" name="Freihand 531">
                  <a:extLst>
                    <a:ext uri="{FF2B5EF4-FFF2-40B4-BE49-F238E27FC236}">
                      <a16:creationId xmlns:a16="http://schemas.microsoft.com/office/drawing/2014/main" id="{1C50165D-925C-B42C-DB04-A735BCDDA719}"/>
                    </a:ext>
                  </a:extLst>
                </p14:cNvPr>
                <p14:cNvContentPartPr/>
                <p14:nvPr/>
              </p14:nvContentPartPr>
              <p14:xfrm>
                <a:off x="5772927" y="3122345"/>
                <a:ext cx="61200" cy="105120"/>
              </p14:xfrm>
            </p:contentPart>
          </mc:Choice>
          <mc:Fallback>
            <p:pic>
              <p:nvPicPr>
                <p:cNvPr id="532" name="Freihand 531">
                  <a:extLst>
                    <a:ext uri="{FF2B5EF4-FFF2-40B4-BE49-F238E27FC236}">
                      <a16:creationId xmlns:a16="http://schemas.microsoft.com/office/drawing/2014/main" id="{1C50165D-925C-B42C-DB04-A735BCDDA719}"/>
                    </a:ext>
                  </a:extLst>
                </p:cNvPr>
                <p:cNvPicPr/>
                <p:nvPr/>
              </p:nvPicPr>
              <p:blipFill>
                <a:blip r:embed="rId813"/>
                <a:stretch>
                  <a:fillRect/>
                </a:stretch>
              </p:blipFill>
              <p:spPr>
                <a:xfrm>
                  <a:off x="5768607" y="3118025"/>
                  <a:ext cx="698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533" name="Freihand 532">
                  <a:extLst>
                    <a:ext uri="{FF2B5EF4-FFF2-40B4-BE49-F238E27FC236}">
                      <a16:creationId xmlns:a16="http://schemas.microsoft.com/office/drawing/2014/main" id="{5781F393-CC40-375A-DE47-F1AFCB41BE24}"/>
                    </a:ext>
                  </a:extLst>
                </p14:cNvPr>
                <p14:cNvContentPartPr/>
                <p14:nvPr/>
              </p14:nvContentPartPr>
              <p14:xfrm>
                <a:off x="5875887" y="3072665"/>
                <a:ext cx="220680" cy="120240"/>
              </p14:xfrm>
            </p:contentPart>
          </mc:Choice>
          <mc:Fallback>
            <p:pic>
              <p:nvPicPr>
                <p:cNvPr id="533" name="Freihand 532">
                  <a:extLst>
                    <a:ext uri="{FF2B5EF4-FFF2-40B4-BE49-F238E27FC236}">
                      <a16:creationId xmlns:a16="http://schemas.microsoft.com/office/drawing/2014/main" id="{5781F393-CC40-375A-DE47-F1AFCB41BE24}"/>
                    </a:ext>
                  </a:extLst>
                </p:cNvPr>
                <p:cNvPicPr/>
                <p:nvPr/>
              </p:nvPicPr>
              <p:blipFill>
                <a:blip r:embed="rId815"/>
                <a:stretch>
                  <a:fillRect/>
                </a:stretch>
              </p:blipFill>
              <p:spPr>
                <a:xfrm>
                  <a:off x="5871567" y="3068345"/>
                  <a:ext cx="2293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534" name="Freihand 533">
                  <a:extLst>
                    <a:ext uri="{FF2B5EF4-FFF2-40B4-BE49-F238E27FC236}">
                      <a16:creationId xmlns:a16="http://schemas.microsoft.com/office/drawing/2014/main" id="{388B3CCA-1558-AD4C-EF1F-4F680A1AD740}"/>
                    </a:ext>
                  </a:extLst>
                </p14:cNvPr>
                <p14:cNvContentPartPr/>
                <p14:nvPr/>
              </p14:nvContentPartPr>
              <p14:xfrm>
                <a:off x="6087567" y="3030545"/>
                <a:ext cx="107640" cy="118800"/>
              </p14:xfrm>
            </p:contentPart>
          </mc:Choice>
          <mc:Fallback>
            <p:pic>
              <p:nvPicPr>
                <p:cNvPr id="534" name="Freihand 533">
                  <a:extLst>
                    <a:ext uri="{FF2B5EF4-FFF2-40B4-BE49-F238E27FC236}">
                      <a16:creationId xmlns:a16="http://schemas.microsoft.com/office/drawing/2014/main" id="{388B3CCA-1558-AD4C-EF1F-4F680A1AD740}"/>
                    </a:ext>
                  </a:extLst>
                </p:cNvPr>
                <p:cNvPicPr/>
                <p:nvPr/>
              </p:nvPicPr>
              <p:blipFill>
                <a:blip r:embed="rId817"/>
                <a:stretch>
                  <a:fillRect/>
                </a:stretch>
              </p:blipFill>
              <p:spPr>
                <a:xfrm>
                  <a:off x="6083247" y="3026225"/>
                  <a:ext cx="1162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535" name="Freihand 534">
                  <a:extLst>
                    <a:ext uri="{FF2B5EF4-FFF2-40B4-BE49-F238E27FC236}">
                      <a16:creationId xmlns:a16="http://schemas.microsoft.com/office/drawing/2014/main" id="{4AF68550-118B-C4BB-D1AE-1D0ED2DC9F42}"/>
                    </a:ext>
                  </a:extLst>
                </p14:cNvPr>
                <p14:cNvContentPartPr/>
                <p14:nvPr/>
              </p14:nvContentPartPr>
              <p14:xfrm>
                <a:off x="5565567" y="3292625"/>
                <a:ext cx="100080" cy="72000"/>
              </p14:xfrm>
            </p:contentPart>
          </mc:Choice>
          <mc:Fallback>
            <p:pic>
              <p:nvPicPr>
                <p:cNvPr id="535" name="Freihand 534">
                  <a:extLst>
                    <a:ext uri="{FF2B5EF4-FFF2-40B4-BE49-F238E27FC236}">
                      <a16:creationId xmlns:a16="http://schemas.microsoft.com/office/drawing/2014/main" id="{4AF68550-118B-C4BB-D1AE-1D0ED2DC9F42}"/>
                    </a:ext>
                  </a:extLst>
                </p:cNvPr>
                <p:cNvPicPr/>
                <p:nvPr/>
              </p:nvPicPr>
              <p:blipFill>
                <a:blip r:embed="rId819"/>
                <a:stretch>
                  <a:fillRect/>
                </a:stretch>
              </p:blipFill>
              <p:spPr>
                <a:xfrm>
                  <a:off x="5561247" y="3288305"/>
                  <a:ext cx="1087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536" name="Freihand 535">
                  <a:extLst>
                    <a:ext uri="{FF2B5EF4-FFF2-40B4-BE49-F238E27FC236}">
                      <a16:creationId xmlns:a16="http://schemas.microsoft.com/office/drawing/2014/main" id="{F64CD957-5F07-FF0E-C159-9BE74D4624D4}"/>
                    </a:ext>
                  </a:extLst>
                </p14:cNvPr>
                <p14:cNvContentPartPr/>
                <p14:nvPr/>
              </p14:nvContentPartPr>
              <p14:xfrm>
                <a:off x="6261087" y="2883665"/>
                <a:ext cx="71640" cy="74160"/>
              </p14:xfrm>
            </p:contentPart>
          </mc:Choice>
          <mc:Fallback>
            <p:pic>
              <p:nvPicPr>
                <p:cNvPr id="536" name="Freihand 535">
                  <a:extLst>
                    <a:ext uri="{FF2B5EF4-FFF2-40B4-BE49-F238E27FC236}">
                      <a16:creationId xmlns:a16="http://schemas.microsoft.com/office/drawing/2014/main" id="{F64CD957-5F07-FF0E-C159-9BE74D4624D4}"/>
                    </a:ext>
                  </a:extLst>
                </p:cNvPr>
                <p:cNvPicPr/>
                <p:nvPr/>
              </p:nvPicPr>
              <p:blipFill>
                <a:blip r:embed="rId821"/>
                <a:stretch>
                  <a:fillRect/>
                </a:stretch>
              </p:blipFill>
              <p:spPr>
                <a:xfrm>
                  <a:off x="6256767" y="2879345"/>
                  <a:ext cx="802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538" name="Freihand 537">
                  <a:extLst>
                    <a:ext uri="{FF2B5EF4-FFF2-40B4-BE49-F238E27FC236}">
                      <a16:creationId xmlns:a16="http://schemas.microsoft.com/office/drawing/2014/main" id="{EB1ACD39-A81E-4FA7-C1FE-6C4AC4865FBF}"/>
                    </a:ext>
                  </a:extLst>
                </p14:cNvPr>
                <p14:cNvContentPartPr/>
                <p14:nvPr/>
              </p14:nvContentPartPr>
              <p14:xfrm>
                <a:off x="5113407" y="3470825"/>
                <a:ext cx="39960" cy="140040"/>
              </p14:xfrm>
            </p:contentPart>
          </mc:Choice>
          <mc:Fallback>
            <p:pic>
              <p:nvPicPr>
                <p:cNvPr id="538" name="Freihand 537">
                  <a:extLst>
                    <a:ext uri="{FF2B5EF4-FFF2-40B4-BE49-F238E27FC236}">
                      <a16:creationId xmlns:a16="http://schemas.microsoft.com/office/drawing/2014/main" id="{EB1ACD39-A81E-4FA7-C1FE-6C4AC4865FBF}"/>
                    </a:ext>
                  </a:extLst>
                </p:cNvPr>
                <p:cNvPicPr/>
                <p:nvPr/>
              </p:nvPicPr>
              <p:blipFill>
                <a:blip r:embed="rId823"/>
                <a:stretch>
                  <a:fillRect/>
                </a:stretch>
              </p:blipFill>
              <p:spPr>
                <a:xfrm>
                  <a:off x="5109087" y="3466505"/>
                  <a:ext cx="486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539" name="Freihand 538">
                  <a:extLst>
                    <a:ext uri="{FF2B5EF4-FFF2-40B4-BE49-F238E27FC236}">
                      <a16:creationId xmlns:a16="http://schemas.microsoft.com/office/drawing/2014/main" id="{3E23A3A3-878A-58B2-347B-5A0187917575}"/>
                    </a:ext>
                  </a:extLst>
                </p14:cNvPr>
                <p14:cNvContentPartPr/>
                <p14:nvPr/>
              </p14:nvContentPartPr>
              <p14:xfrm>
                <a:off x="5144367" y="3462905"/>
                <a:ext cx="73440" cy="174600"/>
              </p14:xfrm>
            </p:contentPart>
          </mc:Choice>
          <mc:Fallback>
            <p:pic>
              <p:nvPicPr>
                <p:cNvPr id="539" name="Freihand 538">
                  <a:extLst>
                    <a:ext uri="{FF2B5EF4-FFF2-40B4-BE49-F238E27FC236}">
                      <a16:creationId xmlns:a16="http://schemas.microsoft.com/office/drawing/2014/main" id="{3E23A3A3-878A-58B2-347B-5A0187917575}"/>
                    </a:ext>
                  </a:extLst>
                </p:cNvPr>
                <p:cNvPicPr/>
                <p:nvPr/>
              </p:nvPicPr>
              <p:blipFill>
                <a:blip r:embed="rId825"/>
                <a:stretch>
                  <a:fillRect/>
                </a:stretch>
              </p:blipFill>
              <p:spPr>
                <a:xfrm>
                  <a:off x="5140047" y="3458585"/>
                  <a:ext cx="820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540" name="Freihand 539">
                  <a:extLst>
                    <a:ext uri="{FF2B5EF4-FFF2-40B4-BE49-F238E27FC236}">
                      <a16:creationId xmlns:a16="http://schemas.microsoft.com/office/drawing/2014/main" id="{F86E1721-60F1-8FFC-603D-D61EEB83B83B}"/>
                    </a:ext>
                  </a:extLst>
                </p14:cNvPr>
                <p14:cNvContentPartPr/>
                <p14:nvPr/>
              </p14:nvContentPartPr>
              <p14:xfrm>
                <a:off x="5266407" y="3524465"/>
                <a:ext cx="89280" cy="65520"/>
              </p14:xfrm>
            </p:contentPart>
          </mc:Choice>
          <mc:Fallback>
            <p:pic>
              <p:nvPicPr>
                <p:cNvPr id="540" name="Freihand 539">
                  <a:extLst>
                    <a:ext uri="{FF2B5EF4-FFF2-40B4-BE49-F238E27FC236}">
                      <a16:creationId xmlns:a16="http://schemas.microsoft.com/office/drawing/2014/main" id="{F86E1721-60F1-8FFC-603D-D61EEB83B83B}"/>
                    </a:ext>
                  </a:extLst>
                </p:cNvPr>
                <p:cNvPicPr/>
                <p:nvPr/>
              </p:nvPicPr>
              <p:blipFill>
                <a:blip r:embed="rId827"/>
                <a:stretch>
                  <a:fillRect/>
                </a:stretch>
              </p:blipFill>
              <p:spPr>
                <a:xfrm>
                  <a:off x="5262087" y="3520145"/>
                  <a:ext cx="979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541" name="Freihand 540">
                  <a:extLst>
                    <a:ext uri="{FF2B5EF4-FFF2-40B4-BE49-F238E27FC236}">
                      <a16:creationId xmlns:a16="http://schemas.microsoft.com/office/drawing/2014/main" id="{74090B8E-68B3-41C9-30E0-F248C904FD3B}"/>
                    </a:ext>
                  </a:extLst>
                </p14:cNvPr>
                <p14:cNvContentPartPr/>
                <p14:nvPr/>
              </p14:nvContentPartPr>
              <p14:xfrm>
                <a:off x="5383767" y="3493145"/>
                <a:ext cx="91440" cy="189720"/>
              </p14:xfrm>
            </p:contentPart>
          </mc:Choice>
          <mc:Fallback>
            <p:pic>
              <p:nvPicPr>
                <p:cNvPr id="541" name="Freihand 540">
                  <a:extLst>
                    <a:ext uri="{FF2B5EF4-FFF2-40B4-BE49-F238E27FC236}">
                      <a16:creationId xmlns:a16="http://schemas.microsoft.com/office/drawing/2014/main" id="{74090B8E-68B3-41C9-30E0-F248C904FD3B}"/>
                    </a:ext>
                  </a:extLst>
                </p:cNvPr>
                <p:cNvPicPr/>
                <p:nvPr/>
              </p:nvPicPr>
              <p:blipFill>
                <a:blip r:embed="rId829"/>
                <a:stretch>
                  <a:fillRect/>
                </a:stretch>
              </p:blipFill>
              <p:spPr>
                <a:xfrm>
                  <a:off x="5379447" y="3488825"/>
                  <a:ext cx="1000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542" name="Freihand 541">
                  <a:extLst>
                    <a:ext uri="{FF2B5EF4-FFF2-40B4-BE49-F238E27FC236}">
                      <a16:creationId xmlns:a16="http://schemas.microsoft.com/office/drawing/2014/main" id="{FF3D6072-D69D-1072-E820-32881666154C}"/>
                    </a:ext>
                  </a:extLst>
                </p14:cNvPr>
                <p14:cNvContentPartPr/>
                <p14:nvPr/>
              </p14:nvContentPartPr>
              <p14:xfrm>
                <a:off x="5475567" y="3405665"/>
                <a:ext cx="79920" cy="142920"/>
              </p14:xfrm>
            </p:contentPart>
          </mc:Choice>
          <mc:Fallback>
            <p:pic>
              <p:nvPicPr>
                <p:cNvPr id="542" name="Freihand 541">
                  <a:extLst>
                    <a:ext uri="{FF2B5EF4-FFF2-40B4-BE49-F238E27FC236}">
                      <a16:creationId xmlns:a16="http://schemas.microsoft.com/office/drawing/2014/main" id="{FF3D6072-D69D-1072-E820-32881666154C}"/>
                    </a:ext>
                  </a:extLst>
                </p:cNvPr>
                <p:cNvPicPr/>
                <p:nvPr/>
              </p:nvPicPr>
              <p:blipFill>
                <a:blip r:embed="rId831"/>
                <a:stretch>
                  <a:fillRect/>
                </a:stretch>
              </p:blipFill>
              <p:spPr>
                <a:xfrm>
                  <a:off x="5471247" y="3401345"/>
                  <a:ext cx="885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543" name="Freihand 542">
                  <a:extLst>
                    <a:ext uri="{FF2B5EF4-FFF2-40B4-BE49-F238E27FC236}">
                      <a16:creationId xmlns:a16="http://schemas.microsoft.com/office/drawing/2014/main" id="{CAE87E56-984D-34AF-B61B-66E735BE2EB3}"/>
                    </a:ext>
                  </a:extLst>
                </p14:cNvPr>
                <p14:cNvContentPartPr/>
                <p14:nvPr/>
              </p14:nvContentPartPr>
              <p14:xfrm>
                <a:off x="5580687" y="3340865"/>
                <a:ext cx="203400" cy="223560"/>
              </p14:xfrm>
            </p:contentPart>
          </mc:Choice>
          <mc:Fallback>
            <p:pic>
              <p:nvPicPr>
                <p:cNvPr id="543" name="Freihand 542">
                  <a:extLst>
                    <a:ext uri="{FF2B5EF4-FFF2-40B4-BE49-F238E27FC236}">
                      <a16:creationId xmlns:a16="http://schemas.microsoft.com/office/drawing/2014/main" id="{CAE87E56-984D-34AF-B61B-66E735BE2EB3}"/>
                    </a:ext>
                  </a:extLst>
                </p:cNvPr>
                <p:cNvPicPr/>
                <p:nvPr/>
              </p:nvPicPr>
              <p:blipFill>
                <a:blip r:embed="rId833"/>
                <a:stretch>
                  <a:fillRect/>
                </a:stretch>
              </p:blipFill>
              <p:spPr>
                <a:xfrm>
                  <a:off x="5576367" y="3336545"/>
                  <a:ext cx="21204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545" name="Freihand 544">
                  <a:extLst>
                    <a:ext uri="{FF2B5EF4-FFF2-40B4-BE49-F238E27FC236}">
                      <a16:creationId xmlns:a16="http://schemas.microsoft.com/office/drawing/2014/main" id="{AEBA865B-6EF7-ADAF-3EE1-586BEB2611B3}"/>
                    </a:ext>
                  </a:extLst>
                </p14:cNvPr>
                <p14:cNvContentPartPr/>
                <p14:nvPr/>
              </p14:nvContentPartPr>
              <p14:xfrm>
                <a:off x="5101887" y="3716705"/>
                <a:ext cx="70560" cy="178920"/>
              </p14:xfrm>
            </p:contentPart>
          </mc:Choice>
          <mc:Fallback>
            <p:pic>
              <p:nvPicPr>
                <p:cNvPr id="545" name="Freihand 544">
                  <a:extLst>
                    <a:ext uri="{FF2B5EF4-FFF2-40B4-BE49-F238E27FC236}">
                      <a16:creationId xmlns:a16="http://schemas.microsoft.com/office/drawing/2014/main" id="{AEBA865B-6EF7-ADAF-3EE1-586BEB2611B3}"/>
                    </a:ext>
                  </a:extLst>
                </p:cNvPr>
                <p:cNvPicPr/>
                <p:nvPr/>
              </p:nvPicPr>
              <p:blipFill>
                <a:blip r:embed="rId835"/>
                <a:stretch>
                  <a:fillRect/>
                </a:stretch>
              </p:blipFill>
              <p:spPr>
                <a:xfrm>
                  <a:off x="5097567" y="3712385"/>
                  <a:ext cx="792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546" name="Freihand 545">
                  <a:extLst>
                    <a:ext uri="{FF2B5EF4-FFF2-40B4-BE49-F238E27FC236}">
                      <a16:creationId xmlns:a16="http://schemas.microsoft.com/office/drawing/2014/main" id="{6A4FE270-92E5-CD5E-13BC-3BAB727EEF48}"/>
                    </a:ext>
                  </a:extLst>
                </p14:cNvPr>
                <p14:cNvContentPartPr/>
                <p14:nvPr/>
              </p14:nvContentPartPr>
              <p14:xfrm>
                <a:off x="5222127" y="3739385"/>
                <a:ext cx="65520" cy="121320"/>
              </p14:xfrm>
            </p:contentPart>
          </mc:Choice>
          <mc:Fallback>
            <p:pic>
              <p:nvPicPr>
                <p:cNvPr id="546" name="Freihand 545">
                  <a:extLst>
                    <a:ext uri="{FF2B5EF4-FFF2-40B4-BE49-F238E27FC236}">
                      <a16:creationId xmlns:a16="http://schemas.microsoft.com/office/drawing/2014/main" id="{6A4FE270-92E5-CD5E-13BC-3BAB727EEF48}"/>
                    </a:ext>
                  </a:extLst>
                </p:cNvPr>
                <p:cNvPicPr/>
                <p:nvPr/>
              </p:nvPicPr>
              <p:blipFill>
                <a:blip r:embed="rId837"/>
                <a:stretch>
                  <a:fillRect/>
                </a:stretch>
              </p:blipFill>
              <p:spPr>
                <a:xfrm>
                  <a:off x="5217807" y="3735065"/>
                  <a:ext cx="741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547" name="Freihand 546">
                  <a:extLst>
                    <a:ext uri="{FF2B5EF4-FFF2-40B4-BE49-F238E27FC236}">
                      <a16:creationId xmlns:a16="http://schemas.microsoft.com/office/drawing/2014/main" id="{DC71AB22-6F2E-43D4-8F9B-1B0B6267AA17}"/>
                    </a:ext>
                  </a:extLst>
                </p14:cNvPr>
                <p14:cNvContentPartPr/>
                <p14:nvPr/>
              </p14:nvContentPartPr>
              <p14:xfrm>
                <a:off x="5337327" y="3762785"/>
                <a:ext cx="19080" cy="107640"/>
              </p14:xfrm>
            </p:contentPart>
          </mc:Choice>
          <mc:Fallback>
            <p:pic>
              <p:nvPicPr>
                <p:cNvPr id="547" name="Freihand 546">
                  <a:extLst>
                    <a:ext uri="{FF2B5EF4-FFF2-40B4-BE49-F238E27FC236}">
                      <a16:creationId xmlns:a16="http://schemas.microsoft.com/office/drawing/2014/main" id="{DC71AB22-6F2E-43D4-8F9B-1B0B6267AA17}"/>
                    </a:ext>
                  </a:extLst>
                </p:cNvPr>
                <p:cNvPicPr/>
                <p:nvPr/>
              </p:nvPicPr>
              <p:blipFill>
                <a:blip r:embed="rId839"/>
                <a:stretch>
                  <a:fillRect/>
                </a:stretch>
              </p:blipFill>
              <p:spPr>
                <a:xfrm>
                  <a:off x="5333007" y="3758465"/>
                  <a:ext cx="277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548" name="Freihand 547">
                  <a:extLst>
                    <a:ext uri="{FF2B5EF4-FFF2-40B4-BE49-F238E27FC236}">
                      <a16:creationId xmlns:a16="http://schemas.microsoft.com/office/drawing/2014/main" id="{ADFD2564-2DCA-2D37-0C5D-70DD48CD58BE}"/>
                    </a:ext>
                  </a:extLst>
                </p14:cNvPr>
                <p14:cNvContentPartPr/>
                <p14:nvPr/>
              </p14:nvContentPartPr>
              <p14:xfrm>
                <a:off x="5372967" y="3681425"/>
                <a:ext cx="151920" cy="150120"/>
              </p14:xfrm>
            </p:contentPart>
          </mc:Choice>
          <mc:Fallback>
            <p:pic>
              <p:nvPicPr>
                <p:cNvPr id="548" name="Freihand 547">
                  <a:extLst>
                    <a:ext uri="{FF2B5EF4-FFF2-40B4-BE49-F238E27FC236}">
                      <a16:creationId xmlns:a16="http://schemas.microsoft.com/office/drawing/2014/main" id="{ADFD2564-2DCA-2D37-0C5D-70DD48CD58BE}"/>
                    </a:ext>
                  </a:extLst>
                </p:cNvPr>
                <p:cNvPicPr/>
                <p:nvPr/>
              </p:nvPicPr>
              <p:blipFill>
                <a:blip r:embed="rId841"/>
                <a:stretch>
                  <a:fillRect/>
                </a:stretch>
              </p:blipFill>
              <p:spPr>
                <a:xfrm>
                  <a:off x="5368647" y="3677105"/>
                  <a:ext cx="1605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549" name="Freihand 548">
                  <a:extLst>
                    <a:ext uri="{FF2B5EF4-FFF2-40B4-BE49-F238E27FC236}">
                      <a16:creationId xmlns:a16="http://schemas.microsoft.com/office/drawing/2014/main" id="{252CBA01-DE13-D7DF-B31F-ACEE36FE3723}"/>
                    </a:ext>
                  </a:extLst>
                </p14:cNvPr>
                <p14:cNvContentPartPr/>
                <p14:nvPr/>
              </p14:nvContentPartPr>
              <p14:xfrm>
                <a:off x="5538567" y="3732905"/>
                <a:ext cx="67320" cy="62640"/>
              </p14:xfrm>
            </p:contentPart>
          </mc:Choice>
          <mc:Fallback>
            <p:pic>
              <p:nvPicPr>
                <p:cNvPr id="549" name="Freihand 548">
                  <a:extLst>
                    <a:ext uri="{FF2B5EF4-FFF2-40B4-BE49-F238E27FC236}">
                      <a16:creationId xmlns:a16="http://schemas.microsoft.com/office/drawing/2014/main" id="{252CBA01-DE13-D7DF-B31F-ACEE36FE3723}"/>
                    </a:ext>
                  </a:extLst>
                </p:cNvPr>
                <p:cNvPicPr/>
                <p:nvPr/>
              </p:nvPicPr>
              <p:blipFill>
                <a:blip r:embed="rId843"/>
                <a:stretch>
                  <a:fillRect/>
                </a:stretch>
              </p:blipFill>
              <p:spPr>
                <a:xfrm>
                  <a:off x="5534247" y="3728585"/>
                  <a:ext cx="759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550" name="Freihand 549">
                  <a:extLst>
                    <a:ext uri="{FF2B5EF4-FFF2-40B4-BE49-F238E27FC236}">
                      <a16:creationId xmlns:a16="http://schemas.microsoft.com/office/drawing/2014/main" id="{2827D446-B1AF-B4F6-34B5-B2C5866310C9}"/>
                    </a:ext>
                  </a:extLst>
                </p14:cNvPr>
                <p14:cNvContentPartPr/>
                <p14:nvPr/>
              </p14:nvContentPartPr>
              <p14:xfrm>
                <a:off x="5369367" y="3700865"/>
                <a:ext cx="21960" cy="8280"/>
              </p14:xfrm>
            </p:contentPart>
          </mc:Choice>
          <mc:Fallback>
            <p:pic>
              <p:nvPicPr>
                <p:cNvPr id="550" name="Freihand 549">
                  <a:extLst>
                    <a:ext uri="{FF2B5EF4-FFF2-40B4-BE49-F238E27FC236}">
                      <a16:creationId xmlns:a16="http://schemas.microsoft.com/office/drawing/2014/main" id="{2827D446-B1AF-B4F6-34B5-B2C5866310C9}"/>
                    </a:ext>
                  </a:extLst>
                </p:cNvPr>
                <p:cNvPicPr/>
                <p:nvPr/>
              </p:nvPicPr>
              <p:blipFill>
                <a:blip r:embed="rId845"/>
                <a:stretch>
                  <a:fillRect/>
                </a:stretch>
              </p:blipFill>
              <p:spPr>
                <a:xfrm>
                  <a:off x="5365047" y="3696545"/>
                  <a:ext cx="306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551" name="Freihand 550">
                  <a:extLst>
                    <a:ext uri="{FF2B5EF4-FFF2-40B4-BE49-F238E27FC236}">
                      <a16:creationId xmlns:a16="http://schemas.microsoft.com/office/drawing/2014/main" id="{5BD13F15-58DA-15BB-FFF6-EC3F5AFB1137}"/>
                    </a:ext>
                  </a:extLst>
                </p14:cNvPr>
                <p14:cNvContentPartPr/>
                <p14:nvPr/>
              </p14:nvContentPartPr>
              <p14:xfrm>
                <a:off x="5850327" y="3277865"/>
                <a:ext cx="150480" cy="141840"/>
              </p14:xfrm>
            </p:contentPart>
          </mc:Choice>
          <mc:Fallback>
            <p:pic>
              <p:nvPicPr>
                <p:cNvPr id="551" name="Freihand 550">
                  <a:extLst>
                    <a:ext uri="{FF2B5EF4-FFF2-40B4-BE49-F238E27FC236}">
                      <a16:creationId xmlns:a16="http://schemas.microsoft.com/office/drawing/2014/main" id="{5BD13F15-58DA-15BB-FFF6-EC3F5AFB1137}"/>
                    </a:ext>
                  </a:extLst>
                </p:cNvPr>
                <p:cNvPicPr/>
                <p:nvPr/>
              </p:nvPicPr>
              <p:blipFill>
                <a:blip r:embed="rId847"/>
                <a:stretch>
                  <a:fillRect/>
                </a:stretch>
              </p:blipFill>
              <p:spPr>
                <a:xfrm>
                  <a:off x="5846007" y="3273545"/>
                  <a:ext cx="1591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552" name="Freihand 551">
                  <a:extLst>
                    <a:ext uri="{FF2B5EF4-FFF2-40B4-BE49-F238E27FC236}">
                      <a16:creationId xmlns:a16="http://schemas.microsoft.com/office/drawing/2014/main" id="{C73CD5C9-013E-F93A-7374-A0C63B7CB993}"/>
                    </a:ext>
                  </a:extLst>
                </p14:cNvPr>
                <p14:cNvContentPartPr/>
                <p14:nvPr/>
              </p14:nvContentPartPr>
              <p14:xfrm>
                <a:off x="6032487" y="3267785"/>
                <a:ext cx="74160" cy="78480"/>
              </p14:xfrm>
            </p:contentPart>
          </mc:Choice>
          <mc:Fallback>
            <p:pic>
              <p:nvPicPr>
                <p:cNvPr id="552" name="Freihand 551">
                  <a:extLst>
                    <a:ext uri="{FF2B5EF4-FFF2-40B4-BE49-F238E27FC236}">
                      <a16:creationId xmlns:a16="http://schemas.microsoft.com/office/drawing/2014/main" id="{C73CD5C9-013E-F93A-7374-A0C63B7CB993}"/>
                    </a:ext>
                  </a:extLst>
                </p:cNvPr>
                <p:cNvPicPr/>
                <p:nvPr/>
              </p:nvPicPr>
              <p:blipFill>
                <a:blip r:embed="rId849"/>
                <a:stretch>
                  <a:fillRect/>
                </a:stretch>
              </p:blipFill>
              <p:spPr>
                <a:xfrm>
                  <a:off x="6028167" y="3263465"/>
                  <a:ext cx="828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553" name="Freihand 552">
                  <a:extLst>
                    <a:ext uri="{FF2B5EF4-FFF2-40B4-BE49-F238E27FC236}">
                      <a16:creationId xmlns:a16="http://schemas.microsoft.com/office/drawing/2014/main" id="{2EFABC49-E62B-8F58-91F2-0804E52641CD}"/>
                    </a:ext>
                  </a:extLst>
                </p14:cNvPr>
                <p14:cNvContentPartPr/>
                <p14:nvPr/>
              </p14:nvContentPartPr>
              <p14:xfrm>
                <a:off x="5812167" y="3219905"/>
                <a:ext cx="340560" cy="222840"/>
              </p14:xfrm>
            </p:contentPart>
          </mc:Choice>
          <mc:Fallback>
            <p:pic>
              <p:nvPicPr>
                <p:cNvPr id="553" name="Freihand 552">
                  <a:extLst>
                    <a:ext uri="{FF2B5EF4-FFF2-40B4-BE49-F238E27FC236}">
                      <a16:creationId xmlns:a16="http://schemas.microsoft.com/office/drawing/2014/main" id="{2EFABC49-E62B-8F58-91F2-0804E52641CD}"/>
                    </a:ext>
                  </a:extLst>
                </p:cNvPr>
                <p:cNvPicPr/>
                <p:nvPr/>
              </p:nvPicPr>
              <p:blipFill>
                <a:blip r:embed="rId851"/>
                <a:stretch>
                  <a:fillRect/>
                </a:stretch>
              </p:blipFill>
              <p:spPr>
                <a:xfrm>
                  <a:off x="5807847" y="3215585"/>
                  <a:ext cx="34920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554" name="Freihand 553">
                  <a:extLst>
                    <a:ext uri="{FF2B5EF4-FFF2-40B4-BE49-F238E27FC236}">
                      <a16:creationId xmlns:a16="http://schemas.microsoft.com/office/drawing/2014/main" id="{7721E118-5AA9-4C9A-2096-DBF387C5D750}"/>
                    </a:ext>
                  </a:extLst>
                </p14:cNvPr>
                <p14:cNvContentPartPr/>
                <p14:nvPr/>
              </p14:nvContentPartPr>
              <p14:xfrm>
                <a:off x="5768967" y="3663785"/>
                <a:ext cx="122760" cy="91800"/>
              </p14:xfrm>
            </p:contentPart>
          </mc:Choice>
          <mc:Fallback>
            <p:pic>
              <p:nvPicPr>
                <p:cNvPr id="554" name="Freihand 553">
                  <a:extLst>
                    <a:ext uri="{FF2B5EF4-FFF2-40B4-BE49-F238E27FC236}">
                      <a16:creationId xmlns:a16="http://schemas.microsoft.com/office/drawing/2014/main" id="{7721E118-5AA9-4C9A-2096-DBF387C5D750}"/>
                    </a:ext>
                  </a:extLst>
                </p:cNvPr>
                <p:cNvPicPr/>
                <p:nvPr/>
              </p:nvPicPr>
              <p:blipFill>
                <a:blip r:embed="rId853"/>
                <a:stretch>
                  <a:fillRect/>
                </a:stretch>
              </p:blipFill>
              <p:spPr>
                <a:xfrm>
                  <a:off x="5764647" y="3659465"/>
                  <a:ext cx="1314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555" name="Freihand 554">
                  <a:extLst>
                    <a:ext uri="{FF2B5EF4-FFF2-40B4-BE49-F238E27FC236}">
                      <a16:creationId xmlns:a16="http://schemas.microsoft.com/office/drawing/2014/main" id="{471075A6-48C3-D049-E12B-97CD189ABB01}"/>
                    </a:ext>
                  </a:extLst>
                </p14:cNvPr>
                <p14:cNvContentPartPr/>
                <p14:nvPr/>
              </p14:nvContentPartPr>
              <p14:xfrm>
                <a:off x="5921247" y="3644345"/>
                <a:ext cx="100080" cy="88560"/>
              </p14:xfrm>
            </p:contentPart>
          </mc:Choice>
          <mc:Fallback>
            <p:pic>
              <p:nvPicPr>
                <p:cNvPr id="555" name="Freihand 554">
                  <a:extLst>
                    <a:ext uri="{FF2B5EF4-FFF2-40B4-BE49-F238E27FC236}">
                      <a16:creationId xmlns:a16="http://schemas.microsoft.com/office/drawing/2014/main" id="{471075A6-48C3-D049-E12B-97CD189ABB01}"/>
                    </a:ext>
                  </a:extLst>
                </p:cNvPr>
                <p:cNvPicPr/>
                <p:nvPr/>
              </p:nvPicPr>
              <p:blipFill>
                <a:blip r:embed="rId855"/>
                <a:stretch>
                  <a:fillRect/>
                </a:stretch>
              </p:blipFill>
              <p:spPr>
                <a:xfrm>
                  <a:off x="5916927" y="3640025"/>
                  <a:ext cx="1087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556" name="Freihand 555">
                  <a:extLst>
                    <a:ext uri="{FF2B5EF4-FFF2-40B4-BE49-F238E27FC236}">
                      <a16:creationId xmlns:a16="http://schemas.microsoft.com/office/drawing/2014/main" id="{CF2A4843-FCF1-C710-93AD-41C0A7B1798F}"/>
                    </a:ext>
                  </a:extLst>
                </p14:cNvPr>
                <p14:cNvContentPartPr/>
                <p14:nvPr/>
              </p14:nvContentPartPr>
              <p14:xfrm>
                <a:off x="6053727" y="3537425"/>
                <a:ext cx="95400" cy="166680"/>
              </p14:xfrm>
            </p:contentPart>
          </mc:Choice>
          <mc:Fallback>
            <p:pic>
              <p:nvPicPr>
                <p:cNvPr id="556" name="Freihand 555">
                  <a:extLst>
                    <a:ext uri="{FF2B5EF4-FFF2-40B4-BE49-F238E27FC236}">
                      <a16:creationId xmlns:a16="http://schemas.microsoft.com/office/drawing/2014/main" id="{CF2A4843-FCF1-C710-93AD-41C0A7B1798F}"/>
                    </a:ext>
                  </a:extLst>
                </p:cNvPr>
                <p:cNvPicPr/>
                <p:nvPr/>
              </p:nvPicPr>
              <p:blipFill>
                <a:blip r:embed="rId857"/>
                <a:stretch>
                  <a:fillRect/>
                </a:stretch>
              </p:blipFill>
              <p:spPr>
                <a:xfrm>
                  <a:off x="6049407" y="3533105"/>
                  <a:ext cx="1040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557" name="Freihand 556">
                  <a:extLst>
                    <a:ext uri="{FF2B5EF4-FFF2-40B4-BE49-F238E27FC236}">
                      <a16:creationId xmlns:a16="http://schemas.microsoft.com/office/drawing/2014/main" id="{D4A2FF4B-B1AC-7BAB-4EDF-D58023F15F7F}"/>
                    </a:ext>
                  </a:extLst>
                </p14:cNvPr>
                <p14:cNvContentPartPr/>
                <p14:nvPr/>
              </p14:nvContentPartPr>
              <p14:xfrm>
                <a:off x="6175767" y="3559025"/>
                <a:ext cx="67320" cy="124560"/>
              </p14:xfrm>
            </p:contentPart>
          </mc:Choice>
          <mc:Fallback>
            <p:pic>
              <p:nvPicPr>
                <p:cNvPr id="557" name="Freihand 556">
                  <a:extLst>
                    <a:ext uri="{FF2B5EF4-FFF2-40B4-BE49-F238E27FC236}">
                      <a16:creationId xmlns:a16="http://schemas.microsoft.com/office/drawing/2014/main" id="{D4A2FF4B-B1AC-7BAB-4EDF-D58023F15F7F}"/>
                    </a:ext>
                  </a:extLst>
                </p:cNvPr>
                <p:cNvPicPr/>
                <p:nvPr/>
              </p:nvPicPr>
              <p:blipFill>
                <a:blip r:embed="rId859"/>
                <a:stretch>
                  <a:fillRect/>
                </a:stretch>
              </p:blipFill>
              <p:spPr>
                <a:xfrm>
                  <a:off x="6171447" y="3554705"/>
                  <a:ext cx="759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558" name="Freihand 557">
                  <a:extLst>
                    <a:ext uri="{FF2B5EF4-FFF2-40B4-BE49-F238E27FC236}">
                      <a16:creationId xmlns:a16="http://schemas.microsoft.com/office/drawing/2014/main" id="{3D456387-3358-BDE2-5919-C7FE57183D74}"/>
                    </a:ext>
                  </a:extLst>
                </p14:cNvPr>
                <p14:cNvContentPartPr/>
                <p14:nvPr/>
              </p14:nvContentPartPr>
              <p14:xfrm>
                <a:off x="6014127" y="3498185"/>
                <a:ext cx="312480" cy="146520"/>
              </p14:xfrm>
            </p:contentPart>
          </mc:Choice>
          <mc:Fallback>
            <p:pic>
              <p:nvPicPr>
                <p:cNvPr id="558" name="Freihand 557">
                  <a:extLst>
                    <a:ext uri="{FF2B5EF4-FFF2-40B4-BE49-F238E27FC236}">
                      <a16:creationId xmlns:a16="http://schemas.microsoft.com/office/drawing/2014/main" id="{3D456387-3358-BDE2-5919-C7FE57183D74}"/>
                    </a:ext>
                  </a:extLst>
                </p:cNvPr>
                <p:cNvPicPr/>
                <p:nvPr/>
              </p:nvPicPr>
              <p:blipFill>
                <a:blip r:embed="rId861"/>
                <a:stretch>
                  <a:fillRect/>
                </a:stretch>
              </p:blipFill>
              <p:spPr>
                <a:xfrm>
                  <a:off x="6009807" y="3493865"/>
                  <a:ext cx="3211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559" name="Freihand 558">
                  <a:extLst>
                    <a:ext uri="{FF2B5EF4-FFF2-40B4-BE49-F238E27FC236}">
                      <a16:creationId xmlns:a16="http://schemas.microsoft.com/office/drawing/2014/main" id="{111E22E1-4610-8756-A8CA-37E06E8DB23C}"/>
                    </a:ext>
                  </a:extLst>
                </p14:cNvPr>
                <p14:cNvContentPartPr/>
                <p14:nvPr/>
              </p14:nvContentPartPr>
              <p14:xfrm>
                <a:off x="5639727" y="3899945"/>
                <a:ext cx="29880" cy="95760"/>
              </p14:xfrm>
            </p:contentPart>
          </mc:Choice>
          <mc:Fallback>
            <p:pic>
              <p:nvPicPr>
                <p:cNvPr id="559" name="Freihand 558">
                  <a:extLst>
                    <a:ext uri="{FF2B5EF4-FFF2-40B4-BE49-F238E27FC236}">
                      <a16:creationId xmlns:a16="http://schemas.microsoft.com/office/drawing/2014/main" id="{111E22E1-4610-8756-A8CA-37E06E8DB23C}"/>
                    </a:ext>
                  </a:extLst>
                </p:cNvPr>
                <p:cNvPicPr/>
                <p:nvPr/>
              </p:nvPicPr>
              <p:blipFill>
                <a:blip r:embed="rId863"/>
                <a:stretch>
                  <a:fillRect/>
                </a:stretch>
              </p:blipFill>
              <p:spPr>
                <a:xfrm>
                  <a:off x="5635407" y="3895625"/>
                  <a:ext cx="385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560" name="Freihand 559">
                  <a:extLst>
                    <a:ext uri="{FF2B5EF4-FFF2-40B4-BE49-F238E27FC236}">
                      <a16:creationId xmlns:a16="http://schemas.microsoft.com/office/drawing/2014/main" id="{E2A1C0BF-5128-4704-330F-11C00336855B}"/>
                    </a:ext>
                  </a:extLst>
                </p14:cNvPr>
                <p14:cNvContentPartPr/>
                <p14:nvPr/>
              </p14:nvContentPartPr>
              <p14:xfrm>
                <a:off x="5573127" y="3856025"/>
                <a:ext cx="149400" cy="112680"/>
              </p14:xfrm>
            </p:contentPart>
          </mc:Choice>
          <mc:Fallback>
            <p:pic>
              <p:nvPicPr>
                <p:cNvPr id="560" name="Freihand 559">
                  <a:extLst>
                    <a:ext uri="{FF2B5EF4-FFF2-40B4-BE49-F238E27FC236}">
                      <a16:creationId xmlns:a16="http://schemas.microsoft.com/office/drawing/2014/main" id="{E2A1C0BF-5128-4704-330F-11C00336855B}"/>
                    </a:ext>
                  </a:extLst>
                </p:cNvPr>
                <p:cNvPicPr/>
                <p:nvPr/>
              </p:nvPicPr>
              <p:blipFill>
                <a:blip r:embed="rId865"/>
                <a:stretch>
                  <a:fillRect/>
                </a:stretch>
              </p:blipFill>
              <p:spPr>
                <a:xfrm>
                  <a:off x="5568807" y="3851705"/>
                  <a:ext cx="1580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561" name="Freihand 560">
                  <a:extLst>
                    <a:ext uri="{FF2B5EF4-FFF2-40B4-BE49-F238E27FC236}">
                      <a16:creationId xmlns:a16="http://schemas.microsoft.com/office/drawing/2014/main" id="{B1BEC8B7-BA71-1D8F-2976-3137A9BAEB29}"/>
                    </a:ext>
                  </a:extLst>
                </p14:cNvPr>
                <p14:cNvContentPartPr/>
                <p14:nvPr/>
              </p14:nvContentPartPr>
              <p14:xfrm>
                <a:off x="5761767" y="3823985"/>
                <a:ext cx="215280" cy="164880"/>
              </p14:xfrm>
            </p:contentPart>
          </mc:Choice>
          <mc:Fallback>
            <p:pic>
              <p:nvPicPr>
                <p:cNvPr id="561" name="Freihand 560">
                  <a:extLst>
                    <a:ext uri="{FF2B5EF4-FFF2-40B4-BE49-F238E27FC236}">
                      <a16:creationId xmlns:a16="http://schemas.microsoft.com/office/drawing/2014/main" id="{B1BEC8B7-BA71-1D8F-2976-3137A9BAEB29}"/>
                    </a:ext>
                  </a:extLst>
                </p:cNvPr>
                <p:cNvPicPr/>
                <p:nvPr/>
              </p:nvPicPr>
              <p:blipFill>
                <a:blip r:embed="rId867"/>
                <a:stretch>
                  <a:fillRect/>
                </a:stretch>
              </p:blipFill>
              <p:spPr>
                <a:xfrm>
                  <a:off x="5757447" y="3819665"/>
                  <a:ext cx="2239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562" name="Freihand 561">
                  <a:extLst>
                    <a:ext uri="{FF2B5EF4-FFF2-40B4-BE49-F238E27FC236}">
                      <a16:creationId xmlns:a16="http://schemas.microsoft.com/office/drawing/2014/main" id="{44EEA46A-905D-93B1-8084-4B21647E5B13}"/>
                    </a:ext>
                  </a:extLst>
                </p14:cNvPr>
                <p14:cNvContentPartPr/>
                <p14:nvPr/>
              </p14:nvContentPartPr>
              <p14:xfrm>
                <a:off x="5907567" y="3829025"/>
                <a:ext cx="185760" cy="101160"/>
              </p14:xfrm>
            </p:contentPart>
          </mc:Choice>
          <mc:Fallback>
            <p:pic>
              <p:nvPicPr>
                <p:cNvPr id="562" name="Freihand 561">
                  <a:extLst>
                    <a:ext uri="{FF2B5EF4-FFF2-40B4-BE49-F238E27FC236}">
                      <a16:creationId xmlns:a16="http://schemas.microsoft.com/office/drawing/2014/main" id="{44EEA46A-905D-93B1-8084-4B21647E5B13}"/>
                    </a:ext>
                  </a:extLst>
                </p:cNvPr>
                <p:cNvPicPr/>
                <p:nvPr/>
              </p:nvPicPr>
              <p:blipFill>
                <a:blip r:embed="rId869"/>
                <a:stretch>
                  <a:fillRect/>
                </a:stretch>
              </p:blipFill>
              <p:spPr>
                <a:xfrm>
                  <a:off x="5903247" y="3824705"/>
                  <a:ext cx="1944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563" name="Freihand 562">
                  <a:extLst>
                    <a:ext uri="{FF2B5EF4-FFF2-40B4-BE49-F238E27FC236}">
                      <a16:creationId xmlns:a16="http://schemas.microsoft.com/office/drawing/2014/main" id="{26780EBE-DF2C-5CD4-45AC-5CF25FD236BE}"/>
                    </a:ext>
                  </a:extLst>
                </p14:cNvPr>
                <p14:cNvContentPartPr/>
                <p14:nvPr/>
              </p14:nvContentPartPr>
              <p14:xfrm>
                <a:off x="6132567" y="3742265"/>
                <a:ext cx="44280" cy="72000"/>
              </p14:xfrm>
            </p:contentPart>
          </mc:Choice>
          <mc:Fallback>
            <p:pic>
              <p:nvPicPr>
                <p:cNvPr id="563" name="Freihand 562">
                  <a:extLst>
                    <a:ext uri="{FF2B5EF4-FFF2-40B4-BE49-F238E27FC236}">
                      <a16:creationId xmlns:a16="http://schemas.microsoft.com/office/drawing/2014/main" id="{26780EBE-DF2C-5CD4-45AC-5CF25FD236BE}"/>
                    </a:ext>
                  </a:extLst>
                </p:cNvPr>
                <p:cNvPicPr/>
                <p:nvPr/>
              </p:nvPicPr>
              <p:blipFill>
                <a:blip r:embed="rId871"/>
                <a:stretch>
                  <a:fillRect/>
                </a:stretch>
              </p:blipFill>
              <p:spPr>
                <a:xfrm>
                  <a:off x="6128247" y="3737945"/>
                  <a:ext cx="529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564" name="Freihand 563">
                  <a:extLst>
                    <a:ext uri="{FF2B5EF4-FFF2-40B4-BE49-F238E27FC236}">
                      <a16:creationId xmlns:a16="http://schemas.microsoft.com/office/drawing/2014/main" id="{9C2E98BD-C1CB-B71D-07AE-6DD2558905BA}"/>
                    </a:ext>
                  </a:extLst>
                </p14:cNvPr>
                <p14:cNvContentPartPr/>
                <p14:nvPr/>
              </p14:nvContentPartPr>
              <p14:xfrm>
                <a:off x="6192327" y="3716705"/>
                <a:ext cx="89280" cy="236520"/>
              </p14:xfrm>
            </p:contentPart>
          </mc:Choice>
          <mc:Fallback>
            <p:pic>
              <p:nvPicPr>
                <p:cNvPr id="564" name="Freihand 563">
                  <a:extLst>
                    <a:ext uri="{FF2B5EF4-FFF2-40B4-BE49-F238E27FC236}">
                      <a16:creationId xmlns:a16="http://schemas.microsoft.com/office/drawing/2014/main" id="{9C2E98BD-C1CB-B71D-07AE-6DD2558905BA}"/>
                    </a:ext>
                  </a:extLst>
                </p:cNvPr>
                <p:cNvPicPr/>
                <p:nvPr/>
              </p:nvPicPr>
              <p:blipFill>
                <a:blip r:embed="rId873"/>
                <a:stretch>
                  <a:fillRect/>
                </a:stretch>
              </p:blipFill>
              <p:spPr>
                <a:xfrm>
                  <a:off x="6188007" y="3712385"/>
                  <a:ext cx="97920" cy="245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74">
            <p14:nvContentPartPr>
              <p14:cNvPr id="566" name="Freihand 565">
                <a:extLst>
                  <a:ext uri="{FF2B5EF4-FFF2-40B4-BE49-F238E27FC236}">
                    <a16:creationId xmlns:a16="http://schemas.microsoft.com/office/drawing/2014/main" id="{B25590D5-C3C2-8A96-7459-F16452F8A85F}"/>
                  </a:ext>
                </a:extLst>
              </p14:cNvPr>
              <p14:cNvContentPartPr/>
              <p14:nvPr/>
            </p14:nvContentPartPr>
            <p14:xfrm>
              <a:off x="3573687" y="1360865"/>
              <a:ext cx="6120" cy="14760"/>
            </p14:xfrm>
          </p:contentPart>
        </mc:Choice>
        <mc:Fallback>
          <p:pic>
            <p:nvPicPr>
              <p:cNvPr id="566" name="Freihand 565">
                <a:extLst>
                  <a:ext uri="{FF2B5EF4-FFF2-40B4-BE49-F238E27FC236}">
                    <a16:creationId xmlns:a16="http://schemas.microsoft.com/office/drawing/2014/main" id="{B25590D5-C3C2-8A96-7459-F16452F8A85F}"/>
                  </a:ext>
                </a:extLst>
              </p:cNvPr>
              <p:cNvPicPr/>
              <p:nvPr/>
            </p:nvPicPr>
            <p:blipFill>
              <a:blip r:embed="rId875"/>
              <a:stretch>
                <a:fillRect/>
              </a:stretch>
            </p:blipFill>
            <p:spPr>
              <a:xfrm>
                <a:off x="3569367" y="1356545"/>
                <a:ext cx="14760" cy="23400"/>
              </a:xfrm>
              <a:prstGeom prst="rect">
                <a:avLst/>
              </a:prstGeom>
            </p:spPr>
          </p:pic>
        </mc:Fallback>
      </mc:AlternateContent>
      <p:grpSp>
        <p:nvGrpSpPr>
          <p:cNvPr id="571" name="Gruppieren 570">
            <a:extLst>
              <a:ext uri="{FF2B5EF4-FFF2-40B4-BE49-F238E27FC236}">
                <a16:creationId xmlns:a16="http://schemas.microsoft.com/office/drawing/2014/main" id="{9701A213-1AB3-292D-95EA-E59305CFD6D8}"/>
              </a:ext>
            </a:extLst>
          </p:cNvPr>
          <p:cNvGrpSpPr/>
          <p:nvPr/>
        </p:nvGrpSpPr>
        <p:grpSpPr>
          <a:xfrm>
            <a:off x="802047" y="288065"/>
            <a:ext cx="2114640" cy="1811880"/>
            <a:chOff x="802047" y="288065"/>
            <a:chExt cx="2114640" cy="1811880"/>
          </a:xfrm>
        </p:grpSpPr>
        <mc:AlternateContent xmlns:mc="http://schemas.openxmlformats.org/markup-compatibility/2006">
          <mc:Choice xmlns:p14="http://schemas.microsoft.com/office/powerpoint/2010/main" Requires="p14">
            <p:contentPart p14:bwMode="auto" r:id="rId876">
              <p14:nvContentPartPr>
                <p14:cNvPr id="567" name="Freihand 566">
                  <a:extLst>
                    <a:ext uri="{FF2B5EF4-FFF2-40B4-BE49-F238E27FC236}">
                      <a16:creationId xmlns:a16="http://schemas.microsoft.com/office/drawing/2014/main" id="{1D77C76F-549C-28EF-E0D8-8BAECAE6817E}"/>
                    </a:ext>
                  </a:extLst>
                </p14:cNvPr>
                <p14:cNvContentPartPr/>
                <p14:nvPr/>
              </p14:nvContentPartPr>
              <p14:xfrm>
                <a:off x="802047" y="604505"/>
                <a:ext cx="1945440" cy="1495440"/>
              </p14:xfrm>
            </p:contentPart>
          </mc:Choice>
          <mc:Fallback>
            <p:pic>
              <p:nvPicPr>
                <p:cNvPr id="567" name="Freihand 566">
                  <a:extLst>
                    <a:ext uri="{FF2B5EF4-FFF2-40B4-BE49-F238E27FC236}">
                      <a16:creationId xmlns:a16="http://schemas.microsoft.com/office/drawing/2014/main" id="{1D77C76F-549C-28EF-E0D8-8BAECAE6817E}"/>
                    </a:ext>
                  </a:extLst>
                </p:cNvPr>
                <p:cNvPicPr/>
                <p:nvPr/>
              </p:nvPicPr>
              <p:blipFill>
                <a:blip r:embed="rId877"/>
                <a:stretch>
                  <a:fillRect/>
                </a:stretch>
              </p:blipFill>
              <p:spPr>
                <a:xfrm>
                  <a:off x="797727" y="600185"/>
                  <a:ext cx="1954080" cy="150408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568" name="Freihand 567">
                  <a:extLst>
                    <a:ext uri="{FF2B5EF4-FFF2-40B4-BE49-F238E27FC236}">
                      <a16:creationId xmlns:a16="http://schemas.microsoft.com/office/drawing/2014/main" id="{7C7B86DB-4054-10E9-F6D9-D90E43080CD3}"/>
                    </a:ext>
                  </a:extLst>
                </p14:cNvPr>
                <p14:cNvContentPartPr/>
                <p14:nvPr/>
              </p14:nvContentPartPr>
              <p14:xfrm>
                <a:off x="2423847" y="456185"/>
                <a:ext cx="173160" cy="160920"/>
              </p14:xfrm>
            </p:contentPart>
          </mc:Choice>
          <mc:Fallback>
            <p:pic>
              <p:nvPicPr>
                <p:cNvPr id="568" name="Freihand 567">
                  <a:extLst>
                    <a:ext uri="{FF2B5EF4-FFF2-40B4-BE49-F238E27FC236}">
                      <a16:creationId xmlns:a16="http://schemas.microsoft.com/office/drawing/2014/main" id="{7C7B86DB-4054-10E9-F6D9-D90E43080CD3}"/>
                    </a:ext>
                  </a:extLst>
                </p:cNvPr>
                <p:cNvPicPr/>
                <p:nvPr/>
              </p:nvPicPr>
              <p:blipFill>
                <a:blip r:embed="rId879"/>
                <a:stretch>
                  <a:fillRect/>
                </a:stretch>
              </p:blipFill>
              <p:spPr>
                <a:xfrm>
                  <a:off x="2419527" y="451865"/>
                  <a:ext cx="1818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569" name="Freihand 568">
                  <a:extLst>
                    <a:ext uri="{FF2B5EF4-FFF2-40B4-BE49-F238E27FC236}">
                      <a16:creationId xmlns:a16="http://schemas.microsoft.com/office/drawing/2014/main" id="{A3E519DF-BEFF-2547-EAF6-E8611AF59E75}"/>
                    </a:ext>
                  </a:extLst>
                </p14:cNvPr>
                <p14:cNvContentPartPr/>
                <p14:nvPr/>
              </p14:nvContentPartPr>
              <p14:xfrm>
                <a:off x="2622567" y="361145"/>
                <a:ext cx="135720" cy="207360"/>
              </p14:xfrm>
            </p:contentPart>
          </mc:Choice>
          <mc:Fallback>
            <p:pic>
              <p:nvPicPr>
                <p:cNvPr id="569" name="Freihand 568">
                  <a:extLst>
                    <a:ext uri="{FF2B5EF4-FFF2-40B4-BE49-F238E27FC236}">
                      <a16:creationId xmlns:a16="http://schemas.microsoft.com/office/drawing/2014/main" id="{A3E519DF-BEFF-2547-EAF6-E8611AF59E75}"/>
                    </a:ext>
                  </a:extLst>
                </p:cNvPr>
                <p:cNvPicPr/>
                <p:nvPr/>
              </p:nvPicPr>
              <p:blipFill>
                <a:blip r:embed="rId881"/>
                <a:stretch>
                  <a:fillRect/>
                </a:stretch>
              </p:blipFill>
              <p:spPr>
                <a:xfrm>
                  <a:off x="2618247" y="356825"/>
                  <a:ext cx="1443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570" name="Freihand 569">
                  <a:extLst>
                    <a:ext uri="{FF2B5EF4-FFF2-40B4-BE49-F238E27FC236}">
                      <a16:creationId xmlns:a16="http://schemas.microsoft.com/office/drawing/2014/main" id="{D51F8884-51BF-D1E4-9592-67B2F97E6E9A}"/>
                    </a:ext>
                  </a:extLst>
                </p14:cNvPr>
                <p14:cNvContentPartPr/>
                <p14:nvPr/>
              </p14:nvContentPartPr>
              <p14:xfrm>
                <a:off x="2832447" y="288065"/>
                <a:ext cx="84240" cy="133560"/>
              </p14:xfrm>
            </p:contentPart>
          </mc:Choice>
          <mc:Fallback>
            <p:pic>
              <p:nvPicPr>
                <p:cNvPr id="570" name="Freihand 569">
                  <a:extLst>
                    <a:ext uri="{FF2B5EF4-FFF2-40B4-BE49-F238E27FC236}">
                      <a16:creationId xmlns:a16="http://schemas.microsoft.com/office/drawing/2014/main" id="{D51F8884-51BF-D1E4-9592-67B2F97E6E9A}"/>
                    </a:ext>
                  </a:extLst>
                </p:cNvPr>
                <p:cNvPicPr/>
                <p:nvPr/>
              </p:nvPicPr>
              <p:blipFill>
                <a:blip r:embed="rId883"/>
                <a:stretch>
                  <a:fillRect/>
                </a:stretch>
              </p:blipFill>
              <p:spPr>
                <a:xfrm>
                  <a:off x="2828127" y="283745"/>
                  <a:ext cx="92880" cy="142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84">
            <p14:nvContentPartPr>
              <p14:cNvPr id="572" name="Freihand 571">
                <a:extLst>
                  <a:ext uri="{FF2B5EF4-FFF2-40B4-BE49-F238E27FC236}">
                    <a16:creationId xmlns:a16="http://schemas.microsoft.com/office/drawing/2014/main" id="{19F743B5-477A-FF0A-26D4-618D1C6F8520}"/>
                  </a:ext>
                </a:extLst>
              </p14:cNvPr>
              <p14:cNvContentPartPr/>
              <p14:nvPr/>
            </p14:nvContentPartPr>
            <p14:xfrm>
              <a:off x="2126127" y="1152425"/>
              <a:ext cx="57960" cy="101880"/>
            </p14:xfrm>
          </p:contentPart>
        </mc:Choice>
        <mc:Fallback>
          <p:pic>
            <p:nvPicPr>
              <p:cNvPr id="572" name="Freihand 571">
                <a:extLst>
                  <a:ext uri="{FF2B5EF4-FFF2-40B4-BE49-F238E27FC236}">
                    <a16:creationId xmlns:a16="http://schemas.microsoft.com/office/drawing/2014/main" id="{19F743B5-477A-FF0A-26D4-618D1C6F8520}"/>
                  </a:ext>
                </a:extLst>
              </p:cNvPr>
              <p:cNvPicPr/>
              <p:nvPr/>
            </p:nvPicPr>
            <p:blipFill>
              <a:blip r:embed="rId885"/>
              <a:stretch>
                <a:fillRect/>
              </a:stretch>
            </p:blipFill>
            <p:spPr>
              <a:xfrm>
                <a:off x="2121807" y="1148105"/>
                <a:ext cx="666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573" name="Freihand 572">
                <a:extLst>
                  <a:ext uri="{FF2B5EF4-FFF2-40B4-BE49-F238E27FC236}">
                    <a16:creationId xmlns:a16="http://schemas.microsoft.com/office/drawing/2014/main" id="{E25A0D50-CE33-4F63-9C1C-46D7A00300D9}"/>
                  </a:ext>
                </a:extLst>
              </p14:cNvPr>
              <p14:cNvContentPartPr/>
              <p14:nvPr/>
            </p14:nvContentPartPr>
            <p14:xfrm>
              <a:off x="2096247" y="3442385"/>
              <a:ext cx="38160" cy="210240"/>
            </p14:xfrm>
          </p:contentPart>
        </mc:Choice>
        <mc:Fallback>
          <p:pic>
            <p:nvPicPr>
              <p:cNvPr id="573" name="Freihand 572">
                <a:extLst>
                  <a:ext uri="{FF2B5EF4-FFF2-40B4-BE49-F238E27FC236}">
                    <a16:creationId xmlns:a16="http://schemas.microsoft.com/office/drawing/2014/main" id="{E25A0D50-CE33-4F63-9C1C-46D7A00300D9}"/>
                  </a:ext>
                </a:extLst>
              </p:cNvPr>
              <p:cNvPicPr/>
              <p:nvPr/>
            </p:nvPicPr>
            <p:blipFill>
              <a:blip r:embed="rId887"/>
              <a:stretch>
                <a:fillRect/>
              </a:stretch>
            </p:blipFill>
            <p:spPr>
              <a:xfrm>
                <a:off x="2091927" y="3438065"/>
                <a:ext cx="46800" cy="218880"/>
              </a:xfrm>
              <a:prstGeom prst="rect">
                <a:avLst/>
              </a:prstGeom>
            </p:spPr>
          </p:pic>
        </mc:Fallback>
      </mc:AlternateContent>
      <p:grpSp>
        <p:nvGrpSpPr>
          <p:cNvPr id="584" name="Gruppieren 583">
            <a:extLst>
              <a:ext uri="{FF2B5EF4-FFF2-40B4-BE49-F238E27FC236}">
                <a16:creationId xmlns:a16="http://schemas.microsoft.com/office/drawing/2014/main" id="{8CB1927D-20E0-6022-C657-F217E26771EB}"/>
              </a:ext>
            </a:extLst>
          </p:cNvPr>
          <p:cNvGrpSpPr/>
          <p:nvPr/>
        </p:nvGrpSpPr>
        <p:grpSpPr>
          <a:xfrm>
            <a:off x="897087" y="3843425"/>
            <a:ext cx="2984760" cy="1338480"/>
            <a:chOff x="897087" y="3843425"/>
            <a:chExt cx="2984760" cy="1338480"/>
          </a:xfrm>
        </p:grpSpPr>
        <mc:AlternateContent xmlns:mc="http://schemas.openxmlformats.org/markup-compatibility/2006">
          <mc:Choice xmlns:p14="http://schemas.microsoft.com/office/powerpoint/2010/main" Requires="p14">
            <p:contentPart p14:bwMode="auto" r:id="rId888">
              <p14:nvContentPartPr>
                <p14:cNvPr id="575" name="Freihand 574">
                  <a:extLst>
                    <a:ext uri="{FF2B5EF4-FFF2-40B4-BE49-F238E27FC236}">
                      <a16:creationId xmlns:a16="http://schemas.microsoft.com/office/drawing/2014/main" id="{8EABF3BB-D11A-D758-17B0-0FEA760F042C}"/>
                    </a:ext>
                  </a:extLst>
                </p14:cNvPr>
                <p14:cNvContentPartPr/>
                <p14:nvPr/>
              </p14:nvContentPartPr>
              <p14:xfrm>
                <a:off x="897087" y="4022705"/>
                <a:ext cx="2548800" cy="1159200"/>
              </p14:xfrm>
            </p:contentPart>
          </mc:Choice>
          <mc:Fallback>
            <p:pic>
              <p:nvPicPr>
                <p:cNvPr id="575" name="Freihand 574">
                  <a:extLst>
                    <a:ext uri="{FF2B5EF4-FFF2-40B4-BE49-F238E27FC236}">
                      <a16:creationId xmlns:a16="http://schemas.microsoft.com/office/drawing/2014/main" id="{8EABF3BB-D11A-D758-17B0-0FEA760F042C}"/>
                    </a:ext>
                  </a:extLst>
                </p:cNvPr>
                <p:cNvPicPr/>
                <p:nvPr/>
              </p:nvPicPr>
              <p:blipFill>
                <a:blip r:embed="rId889"/>
                <a:stretch>
                  <a:fillRect/>
                </a:stretch>
              </p:blipFill>
              <p:spPr>
                <a:xfrm>
                  <a:off x="892767" y="4018385"/>
                  <a:ext cx="2557440" cy="116784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576" name="Freihand 575">
                  <a:extLst>
                    <a:ext uri="{FF2B5EF4-FFF2-40B4-BE49-F238E27FC236}">
                      <a16:creationId xmlns:a16="http://schemas.microsoft.com/office/drawing/2014/main" id="{65E0ECD9-235D-6C7B-1141-742C6FBE1B2B}"/>
                    </a:ext>
                  </a:extLst>
                </p14:cNvPr>
                <p14:cNvContentPartPr/>
                <p14:nvPr/>
              </p14:nvContentPartPr>
              <p14:xfrm>
                <a:off x="3569007" y="3947105"/>
                <a:ext cx="66240" cy="112320"/>
              </p14:xfrm>
            </p:contentPart>
          </mc:Choice>
          <mc:Fallback>
            <p:pic>
              <p:nvPicPr>
                <p:cNvPr id="576" name="Freihand 575">
                  <a:extLst>
                    <a:ext uri="{FF2B5EF4-FFF2-40B4-BE49-F238E27FC236}">
                      <a16:creationId xmlns:a16="http://schemas.microsoft.com/office/drawing/2014/main" id="{65E0ECD9-235D-6C7B-1141-742C6FBE1B2B}"/>
                    </a:ext>
                  </a:extLst>
                </p:cNvPr>
                <p:cNvPicPr/>
                <p:nvPr/>
              </p:nvPicPr>
              <p:blipFill>
                <a:blip r:embed="rId891"/>
                <a:stretch>
                  <a:fillRect/>
                </a:stretch>
              </p:blipFill>
              <p:spPr>
                <a:xfrm>
                  <a:off x="3564687" y="3942785"/>
                  <a:ext cx="748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578" name="Freihand 577">
                  <a:extLst>
                    <a:ext uri="{FF2B5EF4-FFF2-40B4-BE49-F238E27FC236}">
                      <a16:creationId xmlns:a16="http://schemas.microsoft.com/office/drawing/2014/main" id="{C085CABA-85B9-38D5-2D4E-199B8DF9DD27}"/>
                    </a:ext>
                  </a:extLst>
                </p14:cNvPr>
                <p14:cNvContentPartPr/>
                <p14:nvPr/>
              </p14:nvContentPartPr>
              <p14:xfrm>
                <a:off x="3565047" y="3937025"/>
                <a:ext cx="108720" cy="107640"/>
              </p14:xfrm>
            </p:contentPart>
          </mc:Choice>
          <mc:Fallback>
            <p:pic>
              <p:nvPicPr>
                <p:cNvPr id="578" name="Freihand 577">
                  <a:extLst>
                    <a:ext uri="{FF2B5EF4-FFF2-40B4-BE49-F238E27FC236}">
                      <a16:creationId xmlns:a16="http://schemas.microsoft.com/office/drawing/2014/main" id="{C085CABA-85B9-38D5-2D4E-199B8DF9DD27}"/>
                    </a:ext>
                  </a:extLst>
                </p:cNvPr>
                <p:cNvPicPr/>
                <p:nvPr/>
              </p:nvPicPr>
              <p:blipFill>
                <a:blip r:embed="rId893"/>
                <a:stretch>
                  <a:fillRect/>
                </a:stretch>
              </p:blipFill>
              <p:spPr>
                <a:xfrm>
                  <a:off x="3560727" y="3932705"/>
                  <a:ext cx="1173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579" name="Freihand 578">
                  <a:extLst>
                    <a:ext uri="{FF2B5EF4-FFF2-40B4-BE49-F238E27FC236}">
                      <a16:creationId xmlns:a16="http://schemas.microsoft.com/office/drawing/2014/main" id="{B1AE7EAD-F83D-2BF0-5A99-401A31841837}"/>
                    </a:ext>
                  </a:extLst>
                </p14:cNvPr>
                <p14:cNvContentPartPr/>
                <p14:nvPr/>
              </p14:nvContentPartPr>
              <p14:xfrm>
                <a:off x="3706527" y="3926945"/>
                <a:ext cx="104040" cy="92160"/>
              </p14:xfrm>
            </p:contentPart>
          </mc:Choice>
          <mc:Fallback>
            <p:pic>
              <p:nvPicPr>
                <p:cNvPr id="579" name="Freihand 578">
                  <a:extLst>
                    <a:ext uri="{FF2B5EF4-FFF2-40B4-BE49-F238E27FC236}">
                      <a16:creationId xmlns:a16="http://schemas.microsoft.com/office/drawing/2014/main" id="{B1AE7EAD-F83D-2BF0-5A99-401A31841837}"/>
                    </a:ext>
                  </a:extLst>
                </p:cNvPr>
                <p:cNvPicPr/>
                <p:nvPr/>
              </p:nvPicPr>
              <p:blipFill>
                <a:blip r:embed="rId895"/>
                <a:stretch>
                  <a:fillRect/>
                </a:stretch>
              </p:blipFill>
              <p:spPr>
                <a:xfrm>
                  <a:off x="3702207" y="3922625"/>
                  <a:ext cx="1126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581" name="Freihand 580">
                  <a:extLst>
                    <a:ext uri="{FF2B5EF4-FFF2-40B4-BE49-F238E27FC236}">
                      <a16:creationId xmlns:a16="http://schemas.microsoft.com/office/drawing/2014/main" id="{65FA43A6-588E-A937-007E-604CE382624D}"/>
                    </a:ext>
                  </a:extLst>
                </p14:cNvPr>
                <p14:cNvContentPartPr/>
                <p14:nvPr/>
              </p14:nvContentPartPr>
              <p14:xfrm>
                <a:off x="3824247" y="3853505"/>
                <a:ext cx="6480" cy="80640"/>
              </p14:xfrm>
            </p:contentPart>
          </mc:Choice>
          <mc:Fallback>
            <p:pic>
              <p:nvPicPr>
                <p:cNvPr id="581" name="Freihand 580">
                  <a:extLst>
                    <a:ext uri="{FF2B5EF4-FFF2-40B4-BE49-F238E27FC236}">
                      <a16:creationId xmlns:a16="http://schemas.microsoft.com/office/drawing/2014/main" id="{65FA43A6-588E-A937-007E-604CE382624D}"/>
                    </a:ext>
                  </a:extLst>
                </p:cNvPr>
                <p:cNvPicPr/>
                <p:nvPr/>
              </p:nvPicPr>
              <p:blipFill>
                <a:blip r:embed="rId897"/>
                <a:stretch>
                  <a:fillRect/>
                </a:stretch>
              </p:blipFill>
              <p:spPr>
                <a:xfrm>
                  <a:off x="3819927" y="3849185"/>
                  <a:ext cx="151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583" name="Freihand 582">
                  <a:extLst>
                    <a:ext uri="{FF2B5EF4-FFF2-40B4-BE49-F238E27FC236}">
                      <a16:creationId xmlns:a16="http://schemas.microsoft.com/office/drawing/2014/main" id="{DA756226-BFFB-5A06-A230-8DF960586474}"/>
                    </a:ext>
                  </a:extLst>
                </p14:cNvPr>
                <p14:cNvContentPartPr/>
                <p14:nvPr/>
              </p14:nvContentPartPr>
              <p14:xfrm>
                <a:off x="3859167" y="3843425"/>
                <a:ext cx="22680" cy="102240"/>
              </p14:xfrm>
            </p:contentPart>
          </mc:Choice>
          <mc:Fallback>
            <p:pic>
              <p:nvPicPr>
                <p:cNvPr id="583" name="Freihand 582">
                  <a:extLst>
                    <a:ext uri="{FF2B5EF4-FFF2-40B4-BE49-F238E27FC236}">
                      <a16:creationId xmlns:a16="http://schemas.microsoft.com/office/drawing/2014/main" id="{DA756226-BFFB-5A06-A230-8DF960586474}"/>
                    </a:ext>
                  </a:extLst>
                </p:cNvPr>
                <p:cNvPicPr/>
                <p:nvPr/>
              </p:nvPicPr>
              <p:blipFill>
                <a:blip r:embed="rId899"/>
                <a:stretch>
                  <a:fillRect/>
                </a:stretch>
              </p:blipFill>
              <p:spPr>
                <a:xfrm>
                  <a:off x="3854847" y="3839105"/>
                  <a:ext cx="31320" cy="110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00">
            <p14:nvContentPartPr>
              <p14:cNvPr id="585" name="Freihand 584">
                <a:extLst>
                  <a:ext uri="{FF2B5EF4-FFF2-40B4-BE49-F238E27FC236}">
                    <a16:creationId xmlns:a16="http://schemas.microsoft.com/office/drawing/2014/main" id="{55648191-1F5D-1250-04AB-75C2154787A9}"/>
                  </a:ext>
                </a:extLst>
              </p14:cNvPr>
              <p14:cNvContentPartPr/>
              <p14:nvPr/>
            </p14:nvContentPartPr>
            <p14:xfrm>
              <a:off x="2100207" y="4574945"/>
              <a:ext cx="64080" cy="93600"/>
            </p14:xfrm>
          </p:contentPart>
        </mc:Choice>
        <mc:Fallback>
          <p:pic>
            <p:nvPicPr>
              <p:cNvPr id="585" name="Freihand 584">
                <a:extLst>
                  <a:ext uri="{FF2B5EF4-FFF2-40B4-BE49-F238E27FC236}">
                    <a16:creationId xmlns:a16="http://schemas.microsoft.com/office/drawing/2014/main" id="{55648191-1F5D-1250-04AB-75C2154787A9}"/>
                  </a:ext>
                </a:extLst>
              </p:cNvPr>
              <p:cNvPicPr/>
              <p:nvPr/>
            </p:nvPicPr>
            <p:blipFill>
              <a:blip r:embed="rId901"/>
              <a:stretch>
                <a:fillRect/>
              </a:stretch>
            </p:blipFill>
            <p:spPr>
              <a:xfrm>
                <a:off x="2095887" y="4570625"/>
                <a:ext cx="72720" cy="102240"/>
              </a:xfrm>
              <a:prstGeom prst="rect">
                <a:avLst/>
              </a:prstGeom>
            </p:spPr>
          </p:pic>
        </mc:Fallback>
      </mc:AlternateContent>
      <p:grpSp>
        <p:nvGrpSpPr>
          <p:cNvPr id="592" name="Gruppieren 591">
            <a:extLst>
              <a:ext uri="{FF2B5EF4-FFF2-40B4-BE49-F238E27FC236}">
                <a16:creationId xmlns:a16="http://schemas.microsoft.com/office/drawing/2014/main" id="{B2ACE030-EF6C-4D9C-6E74-279922E8EED4}"/>
              </a:ext>
            </a:extLst>
          </p:cNvPr>
          <p:cNvGrpSpPr/>
          <p:nvPr/>
        </p:nvGrpSpPr>
        <p:grpSpPr>
          <a:xfrm>
            <a:off x="2116767" y="4568105"/>
            <a:ext cx="293400" cy="401040"/>
            <a:chOff x="2116767" y="4568105"/>
            <a:chExt cx="293400" cy="401040"/>
          </a:xfrm>
        </p:grpSpPr>
        <mc:AlternateContent xmlns:mc="http://schemas.openxmlformats.org/markup-compatibility/2006">
          <mc:Choice xmlns:p14="http://schemas.microsoft.com/office/powerpoint/2010/main" Requires="p14">
            <p:contentPart p14:bwMode="auto" r:id="rId902">
              <p14:nvContentPartPr>
                <p14:cNvPr id="586" name="Freihand 585">
                  <a:extLst>
                    <a:ext uri="{FF2B5EF4-FFF2-40B4-BE49-F238E27FC236}">
                      <a16:creationId xmlns:a16="http://schemas.microsoft.com/office/drawing/2014/main" id="{EBF724E5-3910-0423-233D-72F5503AE921}"/>
                    </a:ext>
                  </a:extLst>
                </p14:cNvPr>
                <p14:cNvContentPartPr/>
                <p14:nvPr/>
              </p14:nvContentPartPr>
              <p14:xfrm>
                <a:off x="2139087" y="4860065"/>
                <a:ext cx="195840" cy="109080"/>
              </p14:xfrm>
            </p:contentPart>
          </mc:Choice>
          <mc:Fallback>
            <p:pic>
              <p:nvPicPr>
                <p:cNvPr id="586" name="Freihand 585">
                  <a:extLst>
                    <a:ext uri="{FF2B5EF4-FFF2-40B4-BE49-F238E27FC236}">
                      <a16:creationId xmlns:a16="http://schemas.microsoft.com/office/drawing/2014/main" id="{EBF724E5-3910-0423-233D-72F5503AE921}"/>
                    </a:ext>
                  </a:extLst>
                </p:cNvPr>
                <p:cNvPicPr/>
                <p:nvPr/>
              </p:nvPicPr>
              <p:blipFill>
                <a:blip r:embed="rId903"/>
                <a:stretch>
                  <a:fillRect/>
                </a:stretch>
              </p:blipFill>
              <p:spPr>
                <a:xfrm>
                  <a:off x="2134407" y="4855745"/>
                  <a:ext cx="2044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587" name="Freihand 586">
                  <a:extLst>
                    <a:ext uri="{FF2B5EF4-FFF2-40B4-BE49-F238E27FC236}">
                      <a16:creationId xmlns:a16="http://schemas.microsoft.com/office/drawing/2014/main" id="{1C87AC4F-E531-CB11-B424-0D204B0AD2C3}"/>
                    </a:ext>
                  </a:extLst>
                </p14:cNvPr>
                <p14:cNvContentPartPr/>
                <p14:nvPr/>
              </p14:nvContentPartPr>
              <p14:xfrm>
                <a:off x="2225847" y="4817585"/>
                <a:ext cx="184320" cy="114120"/>
              </p14:xfrm>
            </p:contentPart>
          </mc:Choice>
          <mc:Fallback>
            <p:pic>
              <p:nvPicPr>
                <p:cNvPr id="587" name="Freihand 586">
                  <a:extLst>
                    <a:ext uri="{FF2B5EF4-FFF2-40B4-BE49-F238E27FC236}">
                      <a16:creationId xmlns:a16="http://schemas.microsoft.com/office/drawing/2014/main" id="{1C87AC4F-E531-CB11-B424-0D204B0AD2C3}"/>
                    </a:ext>
                  </a:extLst>
                </p:cNvPr>
                <p:cNvPicPr/>
                <p:nvPr/>
              </p:nvPicPr>
              <p:blipFill>
                <a:blip r:embed="rId905"/>
                <a:stretch>
                  <a:fillRect/>
                </a:stretch>
              </p:blipFill>
              <p:spPr>
                <a:xfrm>
                  <a:off x="2221527" y="4813265"/>
                  <a:ext cx="1929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589" name="Freihand 588">
                  <a:extLst>
                    <a:ext uri="{FF2B5EF4-FFF2-40B4-BE49-F238E27FC236}">
                      <a16:creationId xmlns:a16="http://schemas.microsoft.com/office/drawing/2014/main" id="{DAB62822-0CE9-0D10-4495-5CE5BE70707B}"/>
                    </a:ext>
                  </a:extLst>
                </p14:cNvPr>
                <p14:cNvContentPartPr/>
                <p14:nvPr/>
              </p14:nvContentPartPr>
              <p14:xfrm>
                <a:off x="2193087" y="4634705"/>
                <a:ext cx="202320" cy="157680"/>
              </p14:xfrm>
            </p:contentPart>
          </mc:Choice>
          <mc:Fallback>
            <p:pic>
              <p:nvPicPr>
                <p:cNvPr id="589" name="Freihand 588">
                  <a:extLst>
                    <a:ext uri="{FF2B5EF4-FFF2-40B4-BE49-F238E27FC236}">
                      <a16:creationId xmlns:a16="http://schemas.microsoft.com/office/drawing/2014/main" id="{DAB62822-0CE9-0D10-4495-5CE5BE70707B}"/>
                    </a:ext>
                  </a:extLst>
                </p:cNvPr>
                <p:cNvPicPr/>
                <p:nvPr/>
              </p:nvPicPr>
              <p:blipFill>
                <a:blip r:embed="rId907"/>
                <a:stretch>
                  <a:fillRect/>
                </a:stretch>
              </p:blipFill>
              <p:spPr>
                <a:xfrm>
                  <a:off x="2188767" y="4630385"/>
                  <a:ext cx="2109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590" name="Freihand 589">
                  <a:extLst>
                    <a:ext uri="{FF2B5EF4-FFF2-40B4-BE49-F238E27FC236}">
                      <a16:creationId xmlns:a16="http://schemas.microsoft.com/office/drawing/2014/main" id="{00829ECC-EED9-325A-6411-420964A13923}"/>
                    </a:ext>
                  </a:extLst>
                </p14:cNvPr>
                <p14:cNvContentPartPr/>
                <p14:nvPr/>
              </p14:nvContentPartPr>
              <p14:xfrm>
                <a:off x="2170047" y="4606985"/>
                <a:ext cx="120600" cy="159120"/>
              </p14:xfrm>
            </p:contentPart>
          </mc:Choice>
          <mc:Fallback>
            <p:pic>
              <p:nvPicPr>
                <p:cNvPr id="590" name="Freihand 589">
                  <a:extLst>
                    <a:ext uri="{FF2B5EF4-FFF2-40B4-BE49-F238E27FC236}">
                      <a16:creationId xmlns:a16="http://schemas.microsoft.com/office/drawing/2014/main" id="{00829ECC-EED9-325A-6411-420964A13923}"/>
                    </a:ext>
                  </a:extLst>
                </p:cNvPr>
                <p:cNvPicPr/>
                <p:nvPr/>
              </p:nvPicPr>
              <p:blipFill>
                <a:blip r:embed="rId909"/>
                <a:stretch>
                  <a:fillRect/>
                </a:stretch>
              </p:blipFill>
              <p:spPr>
                <a:xfrm>
                  <a:off x="2165727" y="4602665"/>
                  <a:ext cx="1292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591" name="Freihand 590">
                  <a:extLst>
                    <a:ext uri="{FF2B5EF4-FFF2-40B4-BE49-F238E27FC236}">
                      <a16:creationId xmlns:a16="http://schemas.microsoft.com/office/drawing/2014/main" id="{DDB0132D-228C-40B5-D938-F1B4060A8B47}"/>
                    </a:ext>
                  </a:extLst>
                </p14:cNvPr>
                <p14:cNvContentPartPr/>
                <p14:nvPr/>
              </p14:nvContentPartPr>
              <p14:xfrm>
                <a:off x="2116767" y="4568105"/>
                <a:ext cx="56160" cy="99000"/>
              </p14:xfrm>
            </p:contentPart>
          </mc:Choice>
          <mc:Fallback>
            <p:pic>
              <p:nvPicPr>
                <p:cNvPr id="591" name="Freihand 590">
                  <a:extLst>
                    <a:ext uri="{FF2B5EF4-FFF2-40B4-BE49-F238E27FC236}">
                      <a16:creationId xmlns:a16="http://schemas.microsoft.com/office/drawing/2014/main" id="{DDB0132D-228C-40B5-D938-F1B4060A8B47}"/>
                    </a:ext>
                  </a:extLst>
                </p:cNvPr>
                <p:cNvPicPr/>
                <p:nvPr/>
              </p:nvPicPr>
              <p:blipFill>
                <a:blip r:embed="rId911"/>
                <a:stretch>
                  <a:fillRect/>
                </a:stretch>
              </p:blipFill>
              <p:spPr>
                <a:xfrm>
                  <a:off x="2112447" y="4563785"/>
                  <a:ext cx="64800" cy="107640"/>
                </a:xfrm>
                <a:prstGeom prst="rect">
                  <a:avLst/>
                </a:prstGeom>
              </p:spPr>
            </p:pic>
          </mc:Fallback>
        </mc:AlternateContent>
      </p:grpSp>
    </p:spTree>
    <p:extLst>
      <p:ext uri="{BB962C8B-B14F-4D97-AF65-F5344CB8AC3E}">
        <p14:creationId xmlns:p14="http://schemas.microsoft.com/office/powerpoint/2010/main" val="25143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Das IS/LM-Model</a:t>
            </a:r>
          </a:p>
        </p:txBody>
      </p:sp>
      <p:sp>
        <p:nvSpPr>
          <p:cNvPr id="8" name="Textfeld 7"/>
          <p:cNvSpPr txBox="1"/>
          <p:nvPr/>
        </p:nvSpPr>
        <p:spPr>
          <a:xfrm>
            <a:off x="130066" y="741477"/>
            <a:ext cx="9068213" cy="5029975"/>
          </a:xfrm>
          <a:prstGeom prst="rect">
            <a:avLst/>
          </a:prstGeom>
          <a:noFill/>
        </p:spPr>
        <p:txBody>
          <a:bodyPr wrap="square" rtlCol="0">
            <a:noAutofit/>
          </a:bodyPr>
          <a:lstStyle/>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IS: Investment = Saving (</a:t>
            </a:r>
            <a:r>
              <a:rPr lang="en-US" sz="2449" dirty="0" err="1">
                <a:solidFill>
                  <a:prstClr val="black"/>
                </a:solidFill>
                <a:latin typeface="Arial" panose="020B0604020202020204" pitchFamily="34" charset="0"/>
                <a:cs typeface="Arial" panose="020B0604020202020204" pitchFamily="34" charset="0"/>
              </a:rPr>
              <a:t>entspricht</a:t>
            </a:r>
            <a:r>
              <a:rPr lang="en-US" sz="2449" dirty="0">
                <a:solidFill>
                  <a:prstClr val="black"/>
                </a:solidFill>
                <a:latin typeface="Arial" panose="020B0604020202020204" pitchFamily="34" charset="0"/>
                <a:cs typeface="Arial" panose="020B0604020202020204" pitchFamily="34" charset="0"/>
              </a:rPr>
              <a:t> </a:t>
            </a:r>
            <a:r>
              <a:rPr lang="en-US" sz="2449" dirty="0" err="1">
                <a:solidFill>
                  <a:prstClr val="black"/>
                </a:solidFill>
                <a:latin typeface="Arial" panose="020B0604020202020204" pitchFamily="34" charset="0"/>
                <a:cs typeface="Arial" panose="020B0604020202020204" pitchFamily="34" charset="0"/>
              </a:rPr>
              <a:t>Einkommen</a:t>
            </a: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Ausgaben</a:t>
            </a:r>
            <a:r>
              <a:rPr lang="en-US" sz="2449" dirty="0">
                <a:solidFill>
                  <a:prstClr val="black"/>
                </a:solidFill>
                <a:latin typeface="Arial" panose="020B0604020202020204" pitchFamily="34" charset="0"/>
                <a:cs typeface="Arial" panose="020B0604020202020204" pitchFamily="34" charset="0"/>
              </a:rPr>
              <a:t>)</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Gütermarkt</a:t>
            </a: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LM: Liquidity Preference = Money Supply</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Geldmarkt</a:t>
            </a: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5257625" y="1402245"/>
            <a:ext cx="6546027" cy="883755"/>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Die </a:t>
            </a:r>
            <a:r>
              <a:rPr lang="en-US" b="1" dirty="0">
                <a:solidFill>
                  <a:prstClr val="black"/>
                </a:solidFill>
                <a:latin typeface="Arial" panose="020B0604020202020204" pitchFamily="34" charset="0"/>
                <a:cs typeface="Arial" panose="020B0604020202020204" pitchFamily="34" charset="0"/>
              </a:rPr>
              <a:t>IS-</a:t>
            </a:r>
            <a:r>
              <a:rPr lang="en-US" b="1" dirty="0" err="1">
                <a:solidFill>
                  <a:prstClr val="black"/>
                </a:solidFill>
                <a:latin typeface="Arial" panose="020B0604020202020204" pitchFamily="34" charset="0"/>
                <a:cs typeface="Arial" panose="020B0604020202020204" pitchFamily="34" charset="0"/>
              </a:rPr>
              <a:t>Kurve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repräsentiert</a:t>
            </a:r>
            <a:r>
              <a:rPr lang="en-US" dirty="0">
                <a:solidFill>
                  <a:prstClr val="black"/>
                </a:solidFill>
                <a:latin typeface="Arial" panose="020B0604020202020204" pitchFamily="34" charset="0"/>
                <a:cs typeface="Arial" panose="020B0604020202020204" pitchFamily="34" charset="0"/>
              </a:rPr>
              <a:t> den </a:t>
            </a:r>
            <a:r>
              <a:rPr lang="en-US" dirty="0" err="1">
                <a:solidFill>
                  <a:prstClr val="black"/>
                </a:solidFill>
                <a:latin typeface="Arial" panose="020B0604020202020204" pitchFamily="34" charset="0"/>
                <a:cs typeface="Arial" panose="020B0604020202020204" pitchFamily="34" charset="0"/>
              </a:rPr>
              <a:t>Güternmarkt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unter</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Bedingung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dass</a:t>
            </a:r>
            <a:r>
              <a:rPr lang="en-US" dirty="0">
                <a:solidFill>
                  <a:prstClr val="black"/>
                </a:solidFill>
                <a:latin typeface="Arial" panose="020B0604020202020204" pitchFamily="34" charset="0"/>
                <a:cs typeface="Arial" panose="020B0604020202020204" pitchFamily="34" charset="0"/>
              </a:rPr>
              <a:t> I=S</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5" name="Textfeld 4"/>
          <p:cNvSpPr txBox="1"/>
          <p:nvPr/>
        </p:nvSpPr>
        <p:spPr>
          <a:xfrm>
            <a:off x="5257624" y="2286000"/>
            <a:ext cx="6546027" cy="883755"/>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Achtung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Hier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das </a:t>
            </a:r>
            <a:r>
              <a:rPr lang="en-US" dirty="0" err="1">
                <a:solidFill>
                  <a:prstClr val="black"/>
                </a:solidFill>
                <a:latin typeface="Arial" panose="020B0604020202020204" pitchFamily="34" charset="0"/>
                <a:cs typeface="Arial" panose="020B0604020202020204" pitchFamily="34" charset="0"/>
              </a:rPr>
              <a:t>eine</a:t>
            </a:r>
            <a:r>
              <a:rPr lang="en-US"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Bedingung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im</a:t>
            </a:r>
            <a:r>
              <a:rPr lang="en-US" dirty="0">
                <a:solidFill>
                  <a:prstClr val="black"/>
                </a:solidFill>
                <a:latin typeface="Arial" panose="020B0604020202020204" pitchFamily="34" charset="0"/>
                <a:cs typeface="Arial" panose="020B0604020202020204" pitchFamily="34" charset="0"/>
              </a:rPr>
              <a:t> Modell. In der VGR war dies </a:t>
            </a:r>
            <a:r>
              <a:rPr lang="en-US" dirty="0" err="1">
                <a:solidFill>
                  <a:prstClr val="black"/>
                </a:solidFill>
                <a:latin typeface="Arial" panose="020B0604020202020204" pitchFamily="34" charset="0"/>
                <a:cs typeface="Arial" panose="020B0604020202020204" pitchFamily="34" charset="0"/>
              </a:rPr>
              <a:t>eine</a:t>
            </a:r>
            <a:r>
              <a:rPr lang="en-US" dirty="0">
                <a:solidFill>
                  <a:prstClr val="black"/>
                </a:solidFill>
                <a:latin typeface="Arial" panose="020B0604020202020204" pitchFamily="34" charset="0"/>
                <a:cs typeface="Arial" panose="020B0604020202020204" pitchFamily="34" charset="0"/>
              </a:rPr>
              <a:t> ex post </a:t>
            </a:r>
            <a:r>
              <a:rPr lang="en-US" dirty="0" err="1">
                <a:solidFill>
                  <a:prstClr val="black"/>
                </a:solidFill>
                <a:latin typeface="Arial" panose="020B0604020202020204" pitchFamily="34" charset="0"/>
                <a:cs typeface="Arial" panose="020B0604020202020204" pitchFamily="34" charset="0"/>
              </a:rPr>
              <a:t>Identität</a:t>
            </a:r>
            <a:r>
              <a:rPr lang="en-US" dirty="0">
                <a:solidFill>
                  <a:prstClr val="black"/>
                </a:solidFill>
                <a:latin typeface="Arial" panose="020B0604020202020204" pitchFamily="34" charset="0"/>
                <a:cs typeface="Arial" panose="020B0604020202020204" pitchFamily="34" charset="0"/>
              </a:rPr>
              <a:t>!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7" name="Textfeld 6"/>
          <p:cNvSpPr txBox="1"/>
          <p:nvPr/>
        </p:nvSpPr>
        <p:spPr>
          <a:xfrm>
            <a:off x="3114937" y="3889055"/>
            <a:ext cx="5114664" cy="1753331"/>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Auf </a:t>
            </a:r>
            <a:r>
              <a:rPr lang="en-US" dirty="0" err="1">
                <a:solidFill>
                  <a:prstClr val="black"/>
                </a:solidFill>
                <a:latin typeface="Arial" panose="020B0604020202020204" pitchFamily="34" charset="0"/>
                <a:cs typeface="Arial" panose="020B0604020202020204" pitchFamily="34" charset="0"/>
              </a:rPr>
              <a:t>dem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ganz</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klassisch</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Geldangebot</a:t>
            </a:r>
            <a:r>
              <a:rPr lang="en-US" dirty="0">
                <a:solidFill>
                  <a:prstClr val="black"/>
                </a:solidFill>
                <a:latin typeface="Arial" panose="020B0604020202020204" pitchFamily="34" charset="0"/>
                <a:cs typeface="Arial" panose="020B0604020202020204" pitchFamily="34" charset="0"/>
              </a:rPr>
              <a:t> = </a:t>
            </a:r>
            <a:r>
              <a:rPr lang="en-US" dirty="0" err="1">
                <a:solidFill>
                  <a:prstClr val="black"/>
                </a:solidFill>
                <a:latin typeface="Arial" panose="020B0604020202020204" pitchFamily="34" charset="0"/>
                <a:cs typeface="Arial" panose="020B0604020202020204" pitchFamily="34" charset="0"/>
              </a:rPr>
              <a:t>Geldnachfrage</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gesetzt</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mit</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der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schon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vorher</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abgeleiteten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keynesianischen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Geldnachfragefunktion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2" name="Rechteck 1"/>
          <p:cNvSpPr/>
          <p:nvPr/>
        </p:nvSpPr>
        <p:spPr>
          <a:xfrm>
            <a:off x="3172310" y="5589722"/>
            <a:ext cx="5046604" cy="823559"/>
          </a:xfrm>
          <a:prstGeom prst="rect">
            <a:avLst/>
          </a:prstGeom>
        </p:spPr>
        <p:txBody>
          <a:bodyPr wrap="square">
            <a:sp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Aus</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dieser</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Gleichgewichtsbedingung</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wird</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die </a:t>
            </a:r>
            <a:r>
              <a:rPr lang="en-US" b="1" dirty="0">
                <a:solidFill>
                  <a:prstClr val="black"/>
                </a:solidFill>
                <a:latin typeface="Arial" panose="020B0604020202020204" pitchFamily="34" charset="0"/>
                <a:cs typeface="Arial" panose="020B0604020202020204" pitchFamily="34" charset="0"/>
                <a:sym typeface="Wingdings" panose="05000000000000000000" pitchFamily="2" charset="2"/>
              </a:rPr>
              <a:t>LM-</a:t>
            </a:r>
            <a:r>
              <a:rPr lang="en-US" b="1" dirty="0" err="1">
                <a:solidFill>
                  <a:prstClr val="black"/>
                </a:solidFill>
                <a:latin typeface="Arial" panose="020B0604020202020204" pitchFamily="34" charset="0"/>
                <a:cs typeface="Arial" panose="020B0604020202020204" pitchFamily="34" charset="0"/>
                <a:sym typeface="Wingdings" panose="05000000000000000000" pitchFamily="2" charset="2"/>
              </a:rPr>
              <a:t>Kurve</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abgeleitet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BBE32273-C7DA-46EE-9083-C9A4834E8F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7" name="Gruppieren 36">
            <a:extLst>
              <a:ext uri="{FF2B5EF4-FFF2-40B4-BE49-F238E27FC236}">
                <a16:creationId xmlns:a16="http://schemas.microsoft.com/office/drawing/2014/main" id="{9CE000E1-0260-44AD-4BB4-F947C81841F1}"/>
              </a:ext>
            </a:extLst>
          </p:cNvPr>
          <p:cNvGrpSpPr/>
          <p:nvPr/>
        </p:nvGrpSpPr>
        <p:grpSpPr>
          <a:xfrm>
            <a:off x="8679567" y="153262"/>
            <a:ext cx="3303000" cy="1092960"/>
            <a:chOff x="8679567" y="153262"/>
            <a:chExt cx="3303000" cy="1092960"/>
          </a:xfrm>
        </p:grpSpPr>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EB486A07-4484-555A-CDE9-CF3F6C080B03}"/>
                    </a:ext>
                  </a:extLst>
                </p14:cNvPr>
                <p14:cNvContentPartPr/>
                <p14:nvPr/>
              </p14:nvContentPartPr>
              <p14:xfrm>
                <a:off x="8787927" y="780742"/>
                <a:ext cx="305280" cy="206640"/>
              </p14:xfrm>
            </p:contentPart>
          </mc:Choice>
          <mc:Fallback xmlns="">
            <p:pic>
              <p:nvPicPr>
                <p:cNvPr id="3" name="Freihand 2">
                  <a:extLst>
                    <a:ext uri="{FF2B5EF4-FFF2-40B4-BE49-F238E27FC236}">
                      <a16:creationId xmlns:a16="http://schemas.microsoft.com/office/drawing/2014/main" id="{EB486A07-4484-555A-CDE9-CF3F6C080B03}"/>
                    </a:ext>
                  </a:extLst>
                </p:cNvPr>
                <p:cNvPicPr/>
                <p:nvPr/>
              </p:nvPicPr>
              <p:blipFill>
                <a:blip r:embed="rId4"/>
                <a:stretch>
                  <a:fillRect/>
                </a:stretch>
              </p:blipFill>
              <p:spPr>
                <a:xfrm>
                  <a:off x="8778927" y="771742"/>
                  <a:ext cx="32292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Freihand 9">
                  <a:extLst>
                    <a:ext uri="{FF2B5EF4-FFF2-40B4-BE49-F238E27FC236}">
                      <a16:creationId xmlns:a16="http://schemas.microsoft.com/office/drawing/2014/main" id="{D2036AD0-D109-DD09-417B-12D21A2E1A47}"/>
                    </a:ext>
                  </a:extLst>
                </p14:cNvPr>
                <p14:cNvContentPartPr/>
                <p14:nvPr/>
              </p14:nvContentPartPr>
              <p14:xfrm>
                <a:off x="8794767" y="918982"/>
                <a:ext cx="1440" cy="14760"/>
              </p14:xfrm>
            </p:contentPart>
          </mc:Choice>
          <mc:Fallback xmlns="">
            <p:pic>
              <p:nvPicPr>
                <p:cNvPr id="10" name="Freihand 9">
                  <a:extLst>
                    <a:ext uri="{FF2B5EF4-FFF2-40B4-BE49-F238E27FC236}">
                      <a16:creationId xmlns:a16="http://schemas.microsoft.com/office/drawing/2014/main" id="{D2036AD0-D109-DD09-417B-12D21A2E1A47}"/>
                    </a:ext>
                  </a:extLst>
                </p:cNvPr>
                <p:cNvPicPr/>
                <p:nvPr/>
              </p:nvPicPr>
              <p:blipFill>
                <a:blip r:embed="rId6"/>
                <a:stretch>
                  <a:fillRect/>
                </a:stretch>
              </p:blipFill>
              <p:spPr>
                <a:xfrm>
                  <a:off x="8785767" y="909982"/>
                  <a:ext cx="190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Freihand 10">
                  <a:extLst>
                    <a:ext uri="{FF2B5EF4-FFF2-40B4-BE49-F238E27FC236}">
                      <a16:creationId xmlns:a16="http://schemas.microsoft.com/office/drawing/2014/main" id="{9DFF9905-FCA1-46E0-0711-D23368950315}"/>
                    </a:ext>
                  </a:extLst>
                </p14:cNvPr>
                <p14:cNvContentPartPr/>
                <p14:nvPr/>
              </p14:nvContentPartPr>
              <p14:xfrm>
                <a:off x="8679567" y="852742"/>
                <a:ext cx="207000" cy="277560"/>
              </p14:xfrm>
            </p:contentPart>
          </mc:Choice>
          <mc:Fallback xmlns="">
            <p:pic>
              <p:nvPicPr>
                <p:cNvPr id="11" name="Freihand 10">
                  <a:extLst>
                    <a:ext uri="{FF2B5EF4-FFF2-40B4-BE49-F238E27FC236}">
                      <a16:creationId xmlns:a16="http://schemas.microsoft.com/office/drawing/2014/main" id="{9DFF9905-FCA1-46E0-0711-D23368950315}"/>
                    </a:ext>
                  </a:extLst>
                </p:cNvPr>
                <p:cNvPicPr/>
                <p:nvPr/>
              </p:nvPicPr>
              <p:blipFill>
                <a:blip r:embed="rId8"/>
                <a:stretch>
                  <a:fillRect/>
                </a:stretch>
              </p:blipFill>
              <p:spPr>
                <a:xfrm>
                  <a:off x="8670567" y="844102"/>
                  <a:ext cx="22464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Freihand 11">
                  <a:extLst>
                    <a:ext uri="{FF2B5EF4-FFF2-40B4-BE49-F238E27FC236}">
                      <a16:creationId xmlns:a16="http://schemas.microsoft.com/office/drawing/2014/main" id="{381C819D-AD1C-B9B5-22C8-1062CE2B49D2}"/>
                    </a:ext>
                  </a:extLst>
                </p14:cNvPr>
                <p14:cNvContentPartPr/>
                <p14:nvPr/>
              </p14:nvContentPartPr>
              <p14:xfrm>
                <a:off x="9146487" y="609742"/>
                <a:ext cx="327960" cy="147240"/>
              </p14:xfrm>
            </p:contentPart>
          </mc:Choice>
          <mc:Fallback xmlns="">
            <p:pic>
              <p:nvPicPr>
                <p:cNvPr id="12" name="Freihand 11">
                  <a:extLst>
                    <a:ext uri="{FF2B5EF4-FFF2-40B4-BE49-F238E27FC236}">
                      <a16:creationId xmlns:a16="http://schemas.microsoft.com/office/drawing/2014/main" id="{381C819D-AD1C-B9B5-22C8-1062CE2B49D2}"/>
                    </a:ext>
                  </a:extLst>
                </p:cNvPr>
                <p:cNvPicPr/>
                <p:nvPr/>
              </p:nvPicPr>
              <p:blipFill>
                <a:blip r:embed="rId10"/>
                <a:stretch>
                  <a:fillRect/>
                </a:stretch>
              </p:blipFill>
              <p:spPr>
                <a:xfrm>
                  <a:off x="9137847" y="601102"/>
                  <a:ext cx="3456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Freihand 12">
                  <a:extLst>
                    <a:ext uri="{FF2B5EF4-FFF2-40B4-BE49-F238E27FC236}">
                      <a16:creationId xmlns:a16="http://schemas.microsoft.com/office/drawing/2014/main" id="{C180A724-E87E-C73B-2612-E477F2D97C0B}"/>
                    </a:ext>
                  </a:extLst>
                </p14:cNvPr>
                <p14:cNvContentPartPr/>
                <p14:nvPr/>
              </p14:nvContentPartPr>
              <p14:xfrm>
                <a:off x="9501087" y="442702"/>
                <a:ext cx="114840" cy="249840"/>
              </p14:xfrm>
            </p:contentPart>
          </mc:Choice>
          <mc:Fallback xmlns="">
            <p:pic>
              <p:nvPicPr>
                <p:cNvPr id="13" name="Freihand 12">
                  <a:extLst>
                    <a:ext uri="{FF2B5EF4-FFF2-40B4-BE49-F238E27FC236}">
                      <a16:creationId xmlns:a16="http://schemas.microsoft.com/office/drawing/2014/main" id="{C180A724-E87E-C73B-2612-E477F2D97C0B}"/>
                    </a:ext>
                  </a:extLst>
                </p:cNvPr>
                <p:cNvPicPr/>
                <p:nvPr/>
              </p:nvPicPr>
              <p:blipFill>
                <a:blip r:embed="rId12"/>
                <a:stretch>
                  <a:fillRect/>
                </a:stretch>
              </p:blipFill>
              <p:spPr>
                <a:xfrm>
                  <a:off x="9492087" y="434062"/>
                  <a:ext cx="13248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3D55C3B6-FBA4-A68F-CA15-D868C06825AA}"/>
                    </a:ext>
                  </a:extLst>
                </p14:cNvPr>
                <p14:cNvContentPartPr/>
                <p14:nvPr/>
              </p14:nvContentPartPr>
              <p14:xfrm>
                <a:off x="9639687" y="523702"/>
                <a:ext cx="110160" cy="143280"/>
              </p14:xfrm>
            </p:contentPart>
          </mc:Choice>
          <mc:Fallback xmlns="">
            <p:pic>
              <p:nvPicPr>
                <p:cNvPr id="14" name="Freihand 13">
                  <a:extLst>
                    <a:ext uri="{FF2B5EF4-FFF2-40B4-BE49-F238E27FC236}">
                      <a16:creationId xmlns:a16="http://schemas.microsoft.com/office/drawing/2014/main" id="{3D55C3B6-FBA4-A68F-CA15-D868C06825AA}"/>
                    </a:ext>
                  </a:extLst>
                </p:cNvPr>
                <p:cNvPicPr/>
                <p:nvPr/>
              </p:nvPicPr>
              <p:blipFill>
                <a:blip r:embed="rId14"/>
                <a:stretch>
                  <a:fillRect/>
                </a:stretch>
              </p:blipFill>
              <p:spPr>
                <a:xfrm>
                  <a:off x="9630687" y="515062"/>
                  <a:ext cx="1278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Freihand 14">
                  <a:extLst>
                    <a:ext uri="{FF2B5EF4-FFF2-40B4-BE49-F238E27FC236}">
                      <a16:creationId xmlns:a16="http://schemas.microsoft.com/office/drawing/2014/main" id="{01169566-D81D-A668-B7AB-074E0EBE01E7}"/>
                    </a:ext>
                  </a:extLst>
                </p14:cNvPr>
                <p14:cNvContentPartPr/>
                <p14:nvPr/>
              </p14:nvContentPartPr>
              <p14:xfrm>
                <a:off x="9776127" y="486262"/>
                <a:ext cx="112320" cy="288360"/>
              </p14:xfrm>
            </p:contentPart>
          </mc:Choice>
          <mc:Fallback xmlns="">
            <p:pic>
              <p:nvPicPr>
                <p:cNvPr id="15" name="Freihand 14">
                  <a:extLst>
                    <a:ext uri="{FF2B5EF4-FFF2-40B4-BE49-F238E27FC236}">
                      <a16:creationId xmlns:a16="http://schemas.microsoft.com/office/drawing/2014/main" id="{01169566-D81D-A668-B7AB-074E0EBE01E7}"/>
                    </a:ext>
                  </a:extLst>
                </p:cNvPr>
                <p:cNvPicPr/>
                <p:nvPr/>
              </p:nvPicPr>
              <p:blipFill>
                <a:blip r:embed="rId16"/>
                <a:stretch>
                  <a:fillRect/>
                </a:stretch>
              </p:blipFill>
              <p:spPr>
                <a:xfrm>
                  <a:off x="9767127" y="477262"/>
                  <a:ext cx="12996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73E23DBE-222A-E0AF-A202-F6A355107640}"/>
                    </a:ext>
                  </a:extLst>
                </p14:cNvPr>
                <p14:cNvContentPartPr/>
                <p14:nvPr/>
              </p14:nvContentPartPr>
              <p14:xfrm>
                <a:off x="9926607" y="493102"/>
                <a:ext cx="208440" cy="86760"/>
              </p14:xfrm>
            </p:contentPart>
          </mc:Choice>
          <mc:Fallback xmlns="">
            <p:pic>
              <p:nvPicPr>
                <p:cNvPr id="16" name="Freihand 15">
                  <a:extLst>
                    <a:ext uri="{FF2B5EF4-FFF2-40B4-BE49-F238E27FC236}">
                      <a16:creationId xmlns:a16="http://schemas.microsoft.com/office/drawing/2014/main" id="{73E23DBE-222A-E0AF-A202-F6A355107640}"/>
                    </a:ext>
                  </a:extLst>
                </p:cNvPr>
                <p:cNvPicPr/>
                <p:nvPr/>
              </p:nvPicPr>
              <p:blipFill>
                <a:blip r:embed="rId18"/>
                <a:stretch>
                  <a:fillRect/>
                </a:stretch>
              </p:blipFill>
              <p:spPr>
                <a:xfrm>
                  <a:off x="9917607" y="484462"/>
                  <a:ext cx="2260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D5AA6ACD-7640-EE30-2B5D-69DFC318DF8E}"/>
                    </a:ext>
                  </a:extLst>
                </p14:cNvPr>
                <p14:cNvContentPartPr/>
                <p14:nvPr/>
              </p14:nvContentPartPr>
              <p14:xfrm>
                <a:off x="10120647" y="398422"/>
                <a:ext cx="28080" cy="61200"/>
              </p14:xfrm>
            </p:contentPart>
          </mc:Choice>
          <mc:Fallback xmlns="">
            <p:pic>
              <p:nvPicPr>
                <p:cNvPr id="17" name="Freihand 16">
                  <a:extLst>
                    <a:ext uri="{FF2B5EF4-FFF2-40B4-BE49-F238E27FC236}">
                      <a16:creationId xmlns:a16="http://schemas.microsoft.com/office/drawing/2014/main" id="{D5AA6ACD-7640-EE30-2B5D-69DFC318DF8E}"/>
                    </a:ext>
                  </a:extLst>
                </p:cNvPr>
                <p:cNvPicPr/>
                <p:nvPr/>
              </p:nvPicPr>
              <p:blipFill>
                <a:blip r:embed="rId20"/>
                <a:stretch>
                  <a:fillRect/>
                </a:stretch>
              </p:blipFill>
              <p:spPr>
                <a:xfrm>
                  <a:off x="10112007" y="389422"/>
                  <a:ext cx="457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E3C55E1A-B2EF-B222-B432-69DF038CFF06}"/>
                    </a:ext>
                  </a:extLst>
                </p14:cNvPr>
                <p14:cNvContentPartPr/>
                <p14:nvPr/>
              </p14:nvContentPartPr>
              <p14:xfrm>
                <a:off x="10228287" y="300502"/>
                <a:ext cx="271800" cy="223200"/>
              </p14:xfrm>
            </p:contentPart>
          </mc:Choice>
          <mc:Fallback xmlns="">
            <p:pic>
              <p:nvPicPr>
                <p:cNvPr id="18" name="Freihand 17">
                  <a:extLst>
                    <a:ext uri="{FF2B5EF4-FFF2-40B4-BE49-F238E27FC236}">
                      <a16:creationId xmlns:a16="http://schemas.microsoft.com/office/drawing/2014/main" id="{E3C55E1A-B2EF-B222-B432-69DF038CFF06}"/>
                    </a:ext>
                  </a:extLst>
                </p:cNvPr>
                <p:cNvPicPr/>
                <p:nvPr/>
              </p:nvPicPr>
              <p:blipFill>
                <a:blip r:embed="rId22"/>
                <a:stretch>
                  <a:fillRect/>
                </a:stretch>
              </p:blipFill>
              <p:spPr>
                <a:xfrm>
                  <a:off x="10219287" y="291502"/>
                  <a:ext cx="2894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Freihand 18">
                  <a:extLst>
                    <a:ext uri="{FF2B5EF4-FFF2-40B4-BE49-F238E27FC236}">
                      <a16:creationId xmlns:a16="http://schemas.microsoft.com/office/drawing/2014/main" id="{1D9EF33A-7ABD-E6A5-C249-B797D5DE00DF}"/>
                    </a:ext>
                  </a:extLst>
                </p14:cNvPr>
                <p14:cNvContentPartPr/>
                <p14:nvPr/>
              </p14:nvContentPartPr>
              <p14:xfrm>
                <a:off x="10449327" y="384022"/>
                <a:ext cx="61200" cy="104760"/>
              </p14:xfrm>
            </p:contentPart>
          </mc:Choice>
          <mc:Fallback xmlns="">
            <p:pic>
              <p:nvPicPr>
                <p:cNvPr id="19" name="Freihand 18">
                  <a:extLst>
                    <a:ext uri="{FF2B5EF4-FFF2-40B4-BE49-F238E27FC236}">
                      <a16:creationId xmlns:a16="http://schemas.microsoft.com/office/drawing/2014/main" id="{1D9EF33A-7ABD-E6A5-C249-B797D5DE00DF}"/>
                    </a:ext>
                  </a:extLst>
                </p:cNvPr>
                <p:cNvPicPr/>
                <p:nvPr/>
              </p:nvPicPr>
              <p:blipFill>
                <a:blip r:embed="rId24"/>
                <a:stretch>
                  <a:fillRect/>
                </a:stretch>
              </p:blipFill>
              <p:spPr>
                <a:xfrm>
                  <a:off x="10440687" y="375022"/>
                  <a:ext cx="788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Freihand 19">
                  <a:extLst>
                    <a:ext uri="{FF2B5EF4-FFF2-40B4-BE49-F238E27FC236}">
                      <a16:creationId xmlns:a16="http://schemas.microsoft.com/office/drawing/2014/main" id="{6E3C1B2D-8D33-6565-97CF-E60816509E87}"/>
                    </a:ext>
                  </a:extLst>
                </p14:cNvPr>
                <p14:cNvContentPartPr/>
                <p14:nvPr/>
              </p14:nvContentPartPr>
              <p14:xfrm>
                <a:off x="10800687" y="303382"/>
                <a:ext cx="335160" cy="130320"/>
              </p14:xfrm>
            </p:contentPart>
          </mc:Choice>
          <mc:Fallback xmlns="">
            <p:pic>
              <p:nvPicPr>
                <p:cNvPr id="20" name="Freihand 19">
                  <a:extLst>
                    <a:ext uri="{FF2B5EF4-FFF2-40B4-BE49-F238E27FC236}">
                      <a16:creationId xmlns:a16="http://schemas.microsoft.com/office/drawing/2014/main" id="{6E3C1B2D-8D33-6565-97CF-E60816509E87}"/>
                    </a:ext>
                  </a:extLst>
                </p:cNvPr>
                <p:cNvPicPr/>
                <p:nvPr/>
              </p:nvPicPr>
              <p:blipFill>
                <a:blip r:embed="rId26"/>
                <a:stretch>
                  <a:fillRect/>
                </a:stretch>
              </p:blipFill>
              <p:spPr>
                <a:xfrm>
                  <a:off x="10792047" y="294742"/>
                  <a:ext cx="3528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A5BEBA5B-8F79-7324-FCF2-C04E6967AC28}"/>
                    </a:ext>
                  </a:extLst>
                </p14:cNvPr>
                <p14:cNvContentPartPr/>
                <p14:nvPr/>
              </p14:nvContentPartPr>
              <p14:xfrm>
                <a:off x="11202087" y="153262"/>
                <a:ext cx="143280" cy="196200"/>
              </p14:xfrm>
            </p:contentPart>
          </mc:Choice>
          <mc:Fallback xmlns="">
            <p:pic>
              <p:nvPicPr>
                <p:cNvPr id="21" name="Freihand 20">
                  <a:extLst>
                    <a:ext uri="{FF2B5EF4-FFF2-40B4-BE49-F238E27FC236}">
                      <a16:creationId xmlns:a16="http://schemas.microsoft.com/office/drawing/2014/main" id="{A5BEBA5B-8F79-7324-FCF2-C04E6967AC28}"/>
                    </a:ext>
                  </a:extLst>
                </p:cNvPr>
                <p:cNvPicPr/>
                <p:nvPr/>
              </p:nvPicPr>
              <p:blipFill>
                <a:blip r:embed="rId28"/>
                <a:stretch>
                  <a:fillRect/>
                </a:stretch>
              </p:blipFill>
              <p:spPr>
                <a:xfrm>
                  <a:off x="11193087" y="144262"/>
                  <a:ext cx="16092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E6810452-4F4D-0705-A14C-85043F881510}"/>
                    </a:ext>
                  </a:extLst>
                </p14:cNvPr>
                <p14:cNvContentPartPr/>
                <p14:nvPr/>
              </p14:nvContentPartPr>
              <p14:xfrm>
                <a:off x="9717807" y="837622"/>
                <a:ext cx="387360" cy="116280"/>
              </p14:xfrm>
            </p:contentPart>
          </mc:Choice>
          <mc:Fallback xmlns="">
            <p:pic>
              <p:nvPicPr>
                <p:cNvPr id="22" name="Freihand 21">
                  <a:extLst>
                    <a:ext uri="{FF2B5EF4-FFF2-40B4-BE49-F238E27FC236}">
                      <a16:creationId xmlns:a16="http://schemas.microsoft.com/office/drawing/2014/main" id="{E6810452-4F4D-0705-A14C-85043F881510}"/>
                    </a:ext>
                  </a:extLst>
                </p:cNvPr>
                <p:cNvPicPr/>
                <p:nvPr/>
              </p:nvPicPr>
              <p:blipFill>
                <a:blip r:embed="rId30"/>
                <a:stretch>
                  <a:fillRect/>
                </a:stretch>
              </p:blipFill>
              <p:spPr>
                <a:xfrm>
                  <a:off x="9708807" y="828622"/>
                  <a:ext cx="4050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F35FBCFF-EE0F-5A81-3D32-086607C485CE}"/>
                    </a:ext>
                  </a:extLst>
                </p14:cNvPr>
                <p14:cNvContentPartPr/>
                <p14:nvPr/>
              </p14:nvContentPartPr>
              <p14:xfrm>
                <a:off x="10139007" y="729622"/>
                <a:ext cx="435600" cy="181800"/>
              </p14:xfrm>
            </p:contentPart>
          </mc:Choice>
          <mc:Fallback xmlns="">
            <p:pic>
              <p:nvPicPr>
                <p:cNvPr id="23" name="Freihand 22">
                  <a:extLst>
                    <a:ext uri="{FF2B5EF4-FFF2-40B4-BE49-F238E27FC236}">
                      <a16:creationId xmlns:a16="http://schemas.microsoft.com/office/drawing/2014/main" id="{F35FBCFF-EE0F-5A81-3D32-086607C485CE}"/>
                    </a:ext>
                  </a:extLst>
                </p:cNvPr>
                <p:cNvPicPr/>
                <p:nvPr/>
              </p:nvPicPr>
              <p:blipFill>
                <a:blip r:embed="rId32"/>
                <a:stretch>
                  <a:fillRect/>
                </a:stretch>
              </p:blipFill>
              <p:spPr>
                <a:xfrm>
                  <a:off x="10130367" y="720982"/>
                  <a:ext cx="4532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0AE890B8-3910-4B7D-75D8-9B9C5AFF270F}"/>
                    </a:ext>
                  </a:extLst>
                </p14:cNvPr>
                <p14:cNvContentPartPr/>
                <p14:nvPr/>
              </p14:nvContentPartPr>
              <p14:xfrm>
                <a:off x="10581807" y="714502"/>
                <a:ext cx="232200" cy="140400"/>
              </p14:xfrm>
            </p:contentPart>
          </mc:Choice>
          <mc:Fallback xmlns="">
            <p:pic>
              <p:nvPicPr>
                <p:cNvPr id="24" name="Freihand 23">
                  <a:extLst>
                    <a:ext uri="{FF2B5EF4-FFF2-40B4-BE49-F238E27FC236}">
                      <a16:creationId xmlns:a16="http://schemas.microsoft.com/office/drawing/2014/main" id="{0AE890B8-3910-4B7D-75D8-9B9C5AFF270F}"/>
                    </a:ext>
                  </a:extLst>
                </p:cNvPr>
                <p:cNvPicPr/>
                <p:nvPr/>
              </p:nvPicPr>
              <p:blipFill>
                <a:blip r:embed="rId34"/>
                <a:stretch>
                  <a:fillRect/>
                </a:stretch>
              </p:blipFill>
              <p:spPr>
                <a:xfrm>
                  <a:off x="10573167" y="705502"/>
                  <a:ext cx="2498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60B3F421-9973-8277-BE73-B4051143A585}"/>
                    </a:ext>
                  </a:extLst>
                </p14:cNvPr>
                <p14:cNvContentPartPr/>
                <p14:nvPr/>
              </p14:nvContentPartPr>
              <p14:xfrm>
                <a:off x="10982487" y="555022"/>
                <a:ext cx="156240" cy="198000"/>
              </p14:xfrm>
            </p:contentPart>
          </mc:Choice>
          <mc:Fallback xmlns="">
            <p:pic>
              <p:nvPicPr>
                <p:cNvPr id="25" name="Freihand 24">
                  <a:extLst>
                    <a:ext uri="{FF2B5EF4-FFF2-40B4-BE49-F238E27FC236}">
                      <a16:creationId xmlns:a16="http://schemas.microsoft.com/office/drawing/2014/main" id="{60B3F421-9973-8277-BE73-B4051143A585}"/>
                    </a:ext>
                  </a:extLst>
                </p:cNvPr>
                <p:cNvPicPr/>
                <p:nvPr/>
              </p:nvPicPr>
              <p:blipFill>
                <a:blip r:embed="rId36"/>
                <a:stretch>
                  <a:fillRect/>
                </a:stretch>
              </p:blipFill>
              <p:spPr>
                <a:xfrm>
                  <a:off x="10973487" y="546022"/>
                  <a:ext cx="1738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57389CA7-2B2B-9954-51BC-2174CBBF18FC}"/>
                    </a:ext>
                  </a:extLst>
                </p14:cNvPr>
                <p14:cNvContentPartPr/>
                <p14:nvPr/>
              </p14:nvContentPartPr>
              <p14:xfrm>
                <a:off x="11204247" y="528382"/>
                <a:ext cx="119520" cy="205560"/>
              </p14:xfrm>
            </p:contentPart>
          </mc:Choice>
          <mc:Fallback xmlns="">
            <p:pic>
              <p:nvPicPr>
                <p:cNvPr id="26" name="Freihand 25">
                  <a:extLst>
                    <a:ext uri="{FF2B5EF4-FFF2-40B4-BE49-F238E27FC236}">
                      <a16:creationId xmlns:a16="http://schemas.microsoft.com/office/drawing/2014/main" id="{57389CA7-2B2B-9954-51BC-2174CBBF18FC}"/>
                    </a:ext>
                  </a:extLst>
                </p:cNvPr>
                <p:cNvPicPr/>
                <p:nvPr/>
              </p:nvPicPr>
              <p:blipFill>
                <a:blip r:embed="rId38"/>
                <a:stretch>
                  <a:fillRect/>
                </a:stretch>
              </p:blipFill>
              <p:spPr>
                <a:xfrm>
                  <a:off x="11195247" y="519742"/>
                  <a:ext cx="1371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ACE996FA-DBC2-4DD6-F739-82E125780543}"/>
                    </a:ext>
                  </a:extLst>
                </p14:cNvPr>
                <p14:cNvContentPartPr/>
                <p14:nvPr/>
              </p14:nvContentPartPr>
              <p14:xfrm>
                <a:off x="11405487" y="597142"/>
                <a:ext cx="106560" cy="42840"/>
              </p14:xfrm>
            </p:contentPart>
          </mc:Choice>
          <mc:Fallback xmlns="">
            <p:pic>
              <p:nvPicPr>
                <p:cNvPr id="27" name="Freihand 26">
                  <a:extLst>
                    <a:ext uri="{FF2B5EF4-FFF2-40B4-BE49-F238E27FC236}">
                      <a16:creationId xmlns:a16="http://schemas.microsoft.com/office/drawing/2014/main" id="{ACE996FA-DBC2-4DD6-F739-82E125780543}"/>
                    </a:ext>
                  </a:extLst>
                </p:cNvPr>
                <p:cNvPicPr/>
                <p:nvPr/>
              </p:nvPicPr>
              <p:blipFill>
                <a:blip r:embed="rId40"/>
                <a:stretch>
                  <a:fillRect/>
                </a:stretch>
              </p:blipFill>
              <p:spPr>
                <a:xfrm>
                  <a:off x="11396487" y="588142"/>
                  <a:ext cx="1242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3946C289-EA0E-0380-FDD7-0062E929BCC8}"/>
                    </a:ext>
                  </a:extLst>
                </p14:cNvPr>
                <p14:cNvContentPartPr/>
                <p14:nvPr/>
              </p14:nvContentPartPr>
              <p14:xfrm>
                <a:off x="11577927" y="501022"/>
                <a:ext cx="19440" cy="181080"/>
              </p14:xfrm>
            </p:contentPart>
          </mc:Choice>
          <mc:Fallback xmlns="">
            <p:pic>
              <p:nvPicPr>
                <p:cNvPr id="28" name="Freihand 27">
                  <a:extLst>
                    <a:ext uri="{FF2B5EF4-FFF2-40B4-BE49-F238E27FC236}">
                      <a16:creationId xmlns:a16="http://schemas.microsoft.com/office/drawing/2014/main" id="{3946C289-EA0E-0380-FDD7-0062E929BCC8}"/>
                    </a:ext>
                  </a:extLst>
                </p:cNvPr>
                <p:cNvPicPr/>
                <p:nvPr/>
              </p:nvPicPr>
              <p:blipFill>
                <a:blip r:embed="rId42"/>
                <a:stretch>
                  <a:fillRect/>
                </a:stretch>
              </p:blipFill>
              <p:spPr>
                <a:xfrm>
                  <a:off x="11568927" y="492382"/>
                  <a:ext cx="370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A3B0D6C0-CEE3-1F62-4579-F5AA403335DE}"/>
                    </a:ext>
                  </a:extLst>
                </p14:cNvPr>
                <p14:cNvContentPartPr/>
                <p14:nvPr/>
              </p14:nvContentPartPr>
              <p14:xfrm>
                <a:off x="11513487" y="491302"/>
                <a:ext cx="153360" cy="205560"/>
              </p14:xfrm>
            </p:contentPart>
          </mc:Choice>
          <mc:Fallback xmlns="">
            <p:pic>
              <p:nvPicPr>
                <p:cNvPr id="29" name="Freihand 28">
                  <a:extLst>
                    <a:ext uri="{FF2B5EF4-FFF2-40B4-BE49-F238E27FC236}">
                      <a16:creationId xmlns:a16="http://schemas.microsoft.com/office/drawing/2014/main" id="{A3B0D6C0-CEE3-1F62-4579-F5AA403335DE}"/>
                    </a:ext>
                  </a:extLst>
                </p:cNvPr>
                <p:cNvPicPr/>
                <p:nvPr/>
              </p:nvPicPr>
              <p:blipFill>
                <a:blip r:embed="rId44"/>
                <a:stretch>
                  <a:fillRect/>
                </a:stretch>
              </p:blipFill>
              <p:spPr>
                <a:xfrm>
                  <a:off x="11504487" y="482662"/>
                  <a:ext cx="1710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617D94E7-8A3E-478D-9E91-98752CBDDEC5}"/>
                    </a:ext>
                  </a:extLst>
                </p14:cNvPr>
                <p14:cNvContentPartPr/>
                <p14:nvPr/>
              </p14:nvContentPartPr>
              <p14:xfrm>
                <a:off x="11702127" y="546022"/>
                <a:ext cx="81720" cy="119160"/>
              </p14:xfrm>
            </p:contentPart>
          </mc:Choice>
          <mc:Fallback xmlns="">
            <p:pic>
              <p:nvPicPr>
                <p:cNvPr id="30" name="Freihand 29">
                  <a:extLst>
                    <a:ext uri="{FF2B5EF4-FFF2-40B4-BE49-F238E27FC236}">
                      <a16:creationId xmlns:a16="http://schemas.microsoft.com/office/drawing/2014/main" id="{617D94E7-8A3E-478D-9E91-98752CBDDEC5}"/>
                    </a:ext>
                  </a:extLst>
                </p:cNvPr>
                <p:cNvPicPr/>
                <p:nvPr/>
              </p:nvPicPr>
              <p:blipFill>
                <a:blip r:embed="rId46"/>
                <a:stretch>
                  <a:fillRect/>
                </a:stretch>
              </p:blipFill>
              <p:spPr>
                <a:xfrm>
                  <a:off x="11693487" y="537382"/>
                  <a:ext cx="993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47368D6C-2EBD-0B06-AF89-5B5CF8B18ACA}"/>
                    </a:ext>
                  </a:extLst>
                </p14:cNvPr>
                <p14:cNvContentPartPr/>
                <p14:nvPr/>
              </p14:nvContentPartPr>
              <p14:xfrm>
                <a:off x="11786007" y="473662"/>
                <a:ext cx="196560" cy="146880"/>
              </p14:xfrm>
            </p:contentPart>
          </mc:Choice>
          <mc:Fallback xmlns="">
            <p:pic>
              <p:nvPicPr>
                <p:cNvPr id="31" name="Freihand 30">
                  <a:extLst>
                    <a:ext uri="{FF2B5EF4-FFF2-40B4-BE49-F238E27FC236}">
                      <a16:creationId xmlns:a16="http://schemas.microsoft.com/office/drawing/2014/main" id="{47368D6C-2EBD-0B06-AF89-5B5CF8B18ACA}"/>
                    </a:ext>
                  </a:extLst>
                </p:cNvPr>
                <p:cNvPicPr/>
                <p:nvPr/>
              </p:nvPicPr>
              <p:blipFill>
                <a:blip r:embed="rId48"/>
                <a:stretch>
                  <a:fillRect/>
                </a:stretch>
              </p:blipFill>
              <p:spPr>
                <a:xfrm>
                  <a:off x="11777367" y="464662"/>
                  <a:ext cx="2142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DDA746CE-4C29-03B3-4A23-67177CF1457C}"/>
                    </a:ext>
                  </a:extLst>
                </p14:cNvPr>
                <p14:cNvContentPartPr/>
                <p14:nvPr/>
              </p14:nvContentPartPr>
              <p14:xfrm>
                <a:off x="10531047" y="1058302"/>
                <a:ext cx="177120" cy="187920"/>
              </p14:xfrm>
            </p:contentPart>
          </mc:Choice>
          <mc:Fallback xmlns="">
            <p:pic>
              <p:nvPicPr>
                <p:cNvPr id="32" name="Freihand 31">
                  <a:extLst>
                    <a:ext uri="{FF2B5EF4-FFF2-40B4-BE49-F238E27FC236}">
                      <a16:creationId xmlns:a16="http://schemas.microsoft.com/office/drawing/2014/main" id="{DDA746CE-4C29-03B3-4A23-67177CF1457C}"/>
                    </a:ext>
                  </a:extLst>
                </p:cNvPr>
                <p:cNvPicPr/>
                <p:nvPr/>
              </p:nvPicPr>
              <p:blipFill>
                <a:blip r:embed="rId50"/>
                <a:stretch>
                  <a:fillRect/>
                </a:stretch>
              </p:blipFill>
              <p:spPr>
                <a:xfrm>
                  <a:off x="10522047" y="1049302"/>
                  <a:ext cx="1947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98B7D847-3DB6-675A-B078-2CC5FAA0F314}"/>
                    </a:ext>
                  </a:extLst>
                </p14:cNvPr>
                <p14:cNvContentPartPr/>
                <p14:nvPr/>
              </p14:nvContentPartPr>
              <p14:xfrm>
                <a:off x="10847847" y="1056142"/>
                <a:ext cx="157680" cy="24480"/>
              </p14:xfrm>
            </p:contentPart>
          </mc:Choice>
          <mc:Fallback xmlns="">
            <p:pic>
              <p:nvPicPr>
                <p:cNvPr id="33" name="Freihand 32">
                  <a:extLst>
                    <a:ext uri="{FF2B5EF4-FFF2-40B4-BE49-F238E27FC236}">
                      <a16:creationId xmlns:a16="http://schemas.microsoft.com/office/drawing/2014/main" id="{98B7D847-3DB6-675A-B078-2CC5FAA0F314}"/>
                    </a:ext>
                  </a:extLst>
                </p:cNvPr>
                <p:cNvPicPr/>
                <p:nvPr/>
              </p:nvPicPr>
              <p:blipFill>
                <a:blip r:embed="rId52"/>
                <a:stretch>
                  <a:fillRect/>
                </a:stretch>
              </p:blipFill>
              <p:spPr>
                <a:xfrm>
                  <a:off x="10838847" y="1047502"/>
                  <a:ext cx="1753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C3985462-6156-D7D7-23C6-B6FD5530C1A3}"/>
                    </a:ext>
                  </a:extLst>
                </p14:cNvPr>
                <p14:cNvContentPartPr/>
                <p14:nvPr/>
              </p14:nvContentPartPr>
              <p14:xfrm>
                <a:off x="10868367" y="1096822"/>
                <a:ext cx="182880" cy="47160"/>
              </p14:xfrm>
            </p:contentPart>
          </mc:Choice>
          <mc:Fallback xmlns="">
            <p:pic>
              <p:nvPicPr>
                <p:cNvPr id="34" name="Freihand 33">
                  <a:extLst>
                    <a:ext uri="{FF2B5EF4-FFF2-40B4-BE49-F238E27FC236}">
                      <a16:creationId xmlns:a16="http://schemas.microsoft.com/office/drawing/2014/main" id="{C3985462-6156-D7D7-23C6-B6FD5530C1A3}"/>
                    </a:ext>
                  </a:extLst>
                </p:cNvPr>
                <p:cNvPicPr/>
                <p:nvPr/>
              </p:nvPicPr>
              <p:blipFill>
                <a:blip r:embed="rId54"/>
                <a:stretch>
                  <a:fillRect/>
                </a:stretch>
              </p:blipFill>
              <p:spPr>
                <a:xfrm>
                  <a:off x="10859367" y="1088182"/>
                  <a:ext cx="2005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849A4BCE-BAFC-7E56-29CA-80408EE55C7C}"/>
                    </a:ext>
                  </a:extLst>
                </p14:cNvPr>
                <p14:cNvContentPartPr/>
                <p14:nvPr/>
              </p14:nvContentPartPr>
              <p14:xfrm>
                <a:off x="11123607" y="929782"/>
                <a:ext cx="265680" cy="260640"/>
              </p14:xfrm>
            </p:contentPart>
          </mc:Choice>
          <mc:Fallback xmlns="">
            <p:pic>
              <p:nvPicPr>
                <p:cNvPr id="35" name="Freihand 34">
                  <a:extLst>
                    <a:ext uri="{FF2B5EF4-FFF2-40B4-BE49-F238E27FC236}">
                      <a16:creationId xmlns:a16="http://schemas.microsoft.com/office/drawing/2014/main" id="{849A4BCE-BAFC-7E56-29CA-80408EE55C7C}"/>
                    </a:ext>
                  </a:extLst>
                </p:cNvPr>
                <p:cNvPicPr/>
                <p:nvPr/>
              </p:nvPicPr>
              <p:blipFill>
                <a:blip r:embed="rId56"/>
                <a:stretch>
                  <a:fillRect/>
                </a:stretch>
              </p:blipFill>
              <p:spPr>
                <a:xfrm>
                  <a:off x="11114967" y="921142"/>
                  <a:ext cx="28332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B7DCF184-8FCA-5A8E-6692-E8FE9A8F68D0}"/>
                    </a:ext>
                  </a:extLst>
                </p14:cNvPr>
                <p14:cNvContentPartPr/>
                <p14:nvPr/>
              </p14:nvContentPartPr>
              <p14:xfrm>
                <a:off x="11264007" y="873622"/>
                <a:ext cx="226080" cy="216720"/>
              </p14:xfrm>
            </p:contentPart>
          </mc:Choice>
          <mc:Fallback xmlns="">
            <p:pic>
              <p:nvPicPr>
                <p:cNvPr id="36" name="Freihand 35">
                  <a:extLst>
                    <a:ext uri="{FF2B5EF4-FFF2-40B4-BE49-F238E27FC236}">
                      <a16:creationId xmlns:a16="http://schemas.microsoft.com/office/drawing/2014/main" id="{B7DCF184-8FCA-5A8E-6692-E8FE9A8F68D0}"/>
                    </a:ext>
                  </a:extLst>
                </p:cNvPr>
                <p:cNvPicPr/>
                <p:nvPr/>
              </p:nvPicPr>
              <p:blipFill>
                <a:blip r:embed="rId58"/>
                <a:stretch>
                  <a:fillRect/>
                </a:stretch>
              </p:blipFill>
              <p:spPr>
                <a:xfrm>
                  <a:off x="11255367" y="864622"/>
                  <a:ext cx="243720" cy="234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0F8B1957-9F31-ACEE-08E1-1E9B98323D0E}"/>
                  </a:ext>
                </a:extLst>
              </p14:cNvPr>
              <p14:cNvContentPartPr/>
              <p14:nvPr/>
            </p14:nvContentPartPr>
            <p14:xfrm>
              <a:off x="1348167" y="2445022"/>
              <a:ext cx="1978560" cy="94680"/>
            </p14:xfrm>
          </p:contentPart>
        </mc:Choice>
        <mc:Fallback xmlns="">
          <p:pic>
            <p:nvPicPr>
              <p:cNvPr id="38" name="Freihand 37">
                <a:extLst>
                  <a:ext uri="{FF2B5EF4-FFF2-40B4-BE49-F238E27FC236}">
                    <a16:creationId xmlns:a16="http://schemas.microsoft.com/office/drawing/2014/main" id="{0F8B1957-9F31-ACEE-08E1-1E9B98323D0E}"/>
                  </a:ext>
                </a:extLst>
              </p:cNvPr>
              <p:cNvPicPr/>
              <p:nvPr/>
            </p:nvPicPr>
            <p:blipFill>
              <a:blip r:embed="rId60"/>
              <a:stretch>
                <a:fillRect/>
              </a:stretch>
            </p:blipFill>
            <p:spPr>
              <a:xfrm>
                <a:off x="1339527" y="2436382"/>
                <a:ext cx="1996200" cy="112320"/>
              </a:xfrm>
              <a:prstGeom prst="rect">
                <a:avLst/>
              </a:prstGeom>
            </p:spPr>
          </p:pic>
        </mc:Fallback>
      </mc:AlternateContent>
      <p:grpSp>
        <p:nvGrpSpPr>
          <p:cNvPr id="55" name="Gruppieren 54">
            <a:extLst>
              <a:ext uri="{FF2B5EF4-FFF2-40B4-BE49-F238E27FC236}">
                <a16:creationId xmlns:a16="http://schemas.microsoft.com/office/drawing/2014/main" id="{60BAF972-BED0-1F7B-1769-E86EE97D6EBB}"/>
              </a:ext>
            </a:extLst>
          </p:cNvPr>
          <p:cNvGrpSpPr/>
          <p:nvPr/>
        </p:nvGrpSpPr>
        <p:grpSpPr>
          <a:xfrm>
            <a:off x="11113167" y="1783702"/>
            <a:ext cx="781560" cy="237960"/>
            <a:chOff x="11113167" y="1783702"/>
            <a:chExt cx="781560" cy="237960"/>
          </a:xfrm>
        </p:grpSpPr>
        <mc:AlternateContent xmlns:mc="http://schemas.openxmlformats.org/markup-compatibility/2006" xmlns:p14="http://schemas.microsoft.com/office/powerpoint/2010/main">
          <mc:Choice Requires="p14">
            <p:contentPart p14:bwMode="auto" r:id="rId61">
              <p14:nvContentPartPr>
                <p14:cNvPr id="52" name="Freihand 51">
                  <a:extLst>
                    <a:ext uri="{FF2B5EF4-FFF2-40B4-BE49-F238E27FC236}">
                      <a16:creationId xmlns:a16="http://schemas.microsoft.com/office/drawing/2014/main" id="{5C0D541B-B3B7-039D-C0EA-0F5C0D75AE25}"/>
                    </a:ext>
                  </a:extLst>
                </p14:cNvPr>
                <p14:cNvContentPartPr/>
                <p14:nvPr/>
              </p14:nvContentPartPr>
              <p14:xfrm>
                <a:off x="11113167" y="1783702"/>
                <a:ext cx="173520" cy="234000"/>
              </p14:xfrm>
            </p:contentPart>
          </mc:Choice>
          <mc:Fallback xmlns="">
            <p:pic>
              <p:nvPicPr>
                <p:cNvPr id="52" name="Freihand 51">
                  <a:extLst>
                    <a:ext uri="{FF2B5EF4-FFF2-40B4-BE49-F238E27FC236}">
                      <a16:creationId xmlns:a16="http://schemas.microsoft.com/office/drawing/2014/main" id="{5C0D541B-B3B7-039D-C0EA-0F5C0D75AE25}"/>
                    </a:ext>
                  </a:extLst>
                </p:cNvPr>
                <p:cNvPicPr/>
                <p:nvPr/>
              </p:nvPicPr>
              <p:blipFill>
                <a:blip r:embed="rId62"/>
                <a:stretch>
                  <a:fillRect/>
                </a:stretch>
              </p:blipFill>
              <p:spPr>
                <a:xfrm>
                  <a:off x="11104527" y="1775062"/>
                  <a:ext cx="19116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3" name="Freihand 52">
                  <a:extLst>
                    <a:ext uri="{FF2B5EF4-FFF2-40B4-BE49-F238E27FC236}">
                      <a16:creationId xmlns:a16="http://schemas.microsoft.com/office/drawing/2014/main" id="{11D2F0AE-CB9A-D479-03B1-078240EF39D1}"/>
                    </a:ext>
                  </a:extLst>
                </p14:cNvPr>
                <p14:cNvContentPartPr/>
                <p14:nvPr/>
              </p14:nvContentPartPr>
              <p14:xfrm>
                <a:off x="11201007" y="1884142"/>
                <a:ext cx="311040" cy="137520"/>
              </p14:xfrm>
            </p:contentPart>
          </mc:Choice>
          <mc:Fallback xmlns="">
            <p:pic>
              <p:nvPicPr>
                <p:cNvPr id="53" name="Freihand 52">
                  <a:extLst>
                    <a:ext uri="{FF2B5EF4-FFF2-40B4-BE49-F238E27FC236}">
                      <a16:creationId xmlns:a16="http://schemas.microsoft.com/office/drawing/2014/main" id="{11D2F0AE-CB9A-D479-03B1-078240EF39D1}"/>
                    </a:ext>
                  </a:extLst>
                </p:cNvPr>
                <p:cNvPicPr/>
                <p:nvPr/>
              </p:nvPicPr>
              <p:blipFill>
                <a:blip r:embed="rId64"/>
                <a:stretch>
                  <a:fillRect/>
                </a:stretch>
              </p:blipFill>
              <p:spPr>
                <a:xfrm>
                  <a:off x="11192367" y="1875502"/>
                  <a:ext cx="3286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4" name="Freihand 53">
                  <a:extLst>
                    <a:ext uri="{FF2B5EF4-FFF2-40B4-BE49-F238E27FC236}">
                      <a16:creationId xmlns:a16="http://schemas.microsoft.com/office/drawing/2014/main" id="{9AF4035F-F213-A797-F940-E463C482FECD}"/>
                    </a:ext>
                  </a:extLst>
                </p14:cNvPr>
                <p14:cNvContentPartPr/>
                <p14:nvPr/>
              </p14:nvContentPartPr>
              <p14:xfrm>
                <a:off x="11580807" y="1827622"/>
                <a:ext cx="313920" cy="159480"/>
              </p14:xfrm>
            </p:contentPart>
          </mc:Choice>
          <mc:Fallback xmlns="">
            <p:pic>
              <p:nvPicPr>
                <p:cNvPr id="54" name="Freihand 53">
                  <a:extLst>
                    <a:ext uri="{FF2B5EF4-FFF2-40B4-BE49-F238E27FC236}">
                      <a16:creationId xmlns:a16="http://schemas.microsoft.com/office/drawing/2014/main" id="{9AF4035F-F213-A797-F940-E463C482FECD}"/>
                    </a:ext>
                  </a:extLst>
                </p:cNvPr>
                <p:cNvPicPr/>
                <p:nvPr/>
              </p:nvPicPr>
              <p:blipFill>
                <a:blip r:embed="rId66"/>
                <a:stretch>
                  <a:fillRect/>
                </a:stretch>
              </p:blipFill>
              <p:spPr>
                <a:xfrm>
                  <a:off x="11572167" y="1818982"/>
                  <a:ext cx="331560" cy="177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7">
            <p14:nvContentPartPr>
              <p14:cNvPr id="39" name="Freihand 38">
                <a:extLst>
                  <a:ext uri="{FF2B5EF4-FFF2-40B4-BE49-F238E27FC236}">
                    <a16:creationId xmlns:a16="http://schemas.microsoft.com/office/drawing/2014/main" id="{E1AEEF22-1007-A6D2-4E74-25FC2DF63532}"/>
                  </a:ext>
                </a:extLst>
              </p14:cNvPr>
              <p14:cNvContentPartPr/>
              <p14:nvPr/>
            </p14:nvContentPartPr>
            <p14:xfrm>
              <a:off x="7899447" y="2083582"/>
              <a:ext cx="259560" cy="54000"/>
            </p14:xfrm>
          </p:contentPart>
        </mc:Choice>
        <mc:Fallback xmlns="">
          <p:pic>
            <p:nvPicPr>
              <p:cNvPr id="39" name="Freihand 38">
                <a:extLst>
                  <a:ext uri="{FF2B5EF4-FFF2-40B4-BE49-F238E27FC236}">
                    <a16:creationId xmlns:a16="http://schemas.microsoft.com/office/drawing/2014/main" id="{E1AEEF22-1007-A6D2-4E74-25FC2DF63532}"/>
                  </a:ext>
                </a:extLst>
              </p:cNvPr>
              <p:cNvPicPr/>
              <p:nvPr/>
            </p:nvPicPr>
            <p:blipFill>
              <a:blip r:embed="rId68"/>
              <a:stretch>
                <a:fillRect/>
              </a:stretch>
            </p:blipFill>
            <p:spPr>
              <a:xfrm>
                <a:off x="7890447" y="2074582"/>
                <a:ext cx="2772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0" name="Freihand 39">
                <a:extLst>
                  <a:ext uri="{FF2B5EF4-FFF2-40B4-BE49-F238E27FC236}">
                    <a16:creationId xmlns:a16="http://schemas.microsoft.com/office/drawing/2014/main" id="{B2B89E11-B16C-B989-14F3-BBD05AAFD732}"/>
                  </a:ext>
                </a:extLst>
              </p14:cNvPr>
              <p14:cNvContentPartPr/>
              <p14:nvPr/>
            </p14:nvContentPartPr>
            <p14:xfrm>
              <a:off x="7928607" y="2125702"/>
              <a:ext cx="171720" cy="30240"/>
            </p14:xfrm>
          </p:contentPart>
        </mc:Choice>
        <mc:Fallback xmlns="">
          <p:pic>
            <p:nvPicPr>
              <p:cNvPr id="40" name="Freihand 39">
                <a:extLst>
                  <a:ext uri="{FF2B5EF4-FFF2-40B4-BE49-F238E27FC236}">
                    <a16:creationId xmlns:a16="http://schemas.microsoft.com/office/drawing/2014/main" id="{B2B89E11-B16C-B989-14F3-BBD05AAFD732}"/>
                  </a:ext>
                </a:extLst>
              </p:cNvPr>
              <p:cNvPicPr/>
              <p:nvPr/>
            </p:nvPicPr>
            <p:blipFill>
              <a:blip r:embed="rId70"/>
              <a:stretch>
                <a:fillRect/>
              </a:stretch>
            </p:blipFill>
            <p:spPr>
              <a:xfrm>
                <a:off x="7919967" y="2117062"/>
                <a:ext cx="1893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89DE348F-5803-6C40-0BA8-7649BB5CDAD3}"/>
                  </a:ext>
                </a:extLst>
              </p14:cNvPr>
              <p14:cNvContentPartPr/>
              <p14:nvPr/>
            </p14:nvContentPartPr>
            <p14:xfrm>
              <a:off x="8219847" y="2012662"/>
              <a:ext cx="108360" cy="165600"/>
            </p14:xfrm>
          </p:contentPart>
        </mc:Choice>
        <mc:Fallback xmlns="">
          <p:pic>
            <p:nvPicPr>
              <p:cNvPr id="41" name="Freihand 40">
                <a:extLst>
                  <a:ext uri="{FF2B5EF4-FFF2-40B4-BE49-F238E27FC236}">
                    <a16:creationId xmlns:a16="http://schemas.microsoft.com/office/drawing/2014/main" id="{89DE348F-5803-6C40-0BA8-7649BB5CDAD3}"/>
                  </a:ext>
                </a:extLst>
              </p:cNvPr>
              <p:cNvPicPr/>
              <p:nvPr/>
            </p:nvPicPr>
            <p:blipFill>
              <a:blip r:embed="rId72"/>
              <a:stretch>
                <a:fillRect/>
              </a:stretch>
            </p:blipFill>
            <p:spPr>
              <a:xfrm>
                <a:off x="8210847" y="2004022"/>
                <a:ext cx="126000" cy="183240"/>
              </a:xfrm>
              <a:prstGeom prst="rect">
                <a:avLst/>
              </a:prstGeom>
            </p:spPr>
          </p:pic>
        </mc:Fallback>
      </mc:AlternateContent>
      <p:grpSp>
        <p:nvGrpSpPr>
          <p:cNvPr id="69" name="Gruppieren 68">
            <a:extLst>
              <a:ext uri="{FF2B5EF4-FFF2-40B4-BE49-F238E27FC236}">
                <a16:creationId xmlns:a16="http://schemas.microsoft.com/office/drawing/2014/main" id="{B13B8563-EB1F-F769-497B-275DB3CF094B}"/>
              </a:ext>
            </a:extLst>
          </p:cNvPr>
          <p:cNvGrpSpPr/>
          <p:nvPr/>
        </p:nvGrpSpPr>
        <p:grpSpPr>
          <a:xfrm>
            <a:off x="8535207" y="1825102"/>
            <a:ext cx="2358720" cy="525240"/>
            <a:chOff x="8535207" y="1825102"/>
            <a:chExt cx="2358720" cy="525240"/>
          </a:xfrm>
        </p:grpSpPr>
        <mc:AlternateContent xmlns:mc="http://schemas.openxmlformats.org/markup-compatibility/2006" xmlns:p14="http://schemas.microsoft.com/office/powerpoint/2010/main">
          <mc:Choice Requires="p14">
            <p:contentPart p14:bwMode="auto" r:id="rId73">
              <p14:nvContentPartPr>
                <p14:cNvPr id="49" name="Freihand 48">
                  <a:extLst>
                    <a:ext uri="{FF2B5EF4-FFF2-40B4-BE49-F238E27FC236}">
                      <a16:creationId xmlns:a16="http://schemas.microsoft.com/office/drawing/2014/main" id="{E5972F2F-C14C-21F5-5E4E-8C88691B338F}"/>
                    </a:ext>
                  </a:extLst>
                </p14:cNvPr>
                <p14:cNvContentPartPr/>
                <p14:nvPr/>
              </p14:nvContentPartPr>
              <p14:xfrm>
                <a:off x="10348887" y="1915822"/>
                <a:ext cx="454680" cy="141120"/>
              </p14:xfrm>
            </p:contentPart>
          </mc:Choice>
          <mc:Fallback xmlns="">
            <p:pic>
              <p:nvPicPr>
                <p:cNvPr id="49" name="Freihand 48">
                  <a:extLst>
                    <a:ext uri="{FF2B5EF4-FFF2-40B4-BE49-F238E27FC236}">
                      <a16:creationId xmlns:a16="http://schemas.microsoft.com/office/drawing/2014/main" id="{E5972F2F-C14C-21F5-5E4E-8C88691B338F}"/>
                    </a:ext>
                  </a:extLst>
                </p:cNvPr>
                <p:cNvPicPr/>
                <p:nvPr/>
              </p:nvPicPr>
              <p:blipFill>
                <a:blip r:embed="rId74"/>
                <a:stretch>
                  <a:fillRect/>
                </a:stretch>
              </p:blipFill>
              <p:spPr>
                <a:xfrm>
                  <a:off x="10339887" y="1906822"/>
                  <a:ext cx="4723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0" name="Freihand 49">
                  <a:extLst>
                    <a:ext uri="{FF2B5EF4-FFF2-40B4-BE49-F238E27FC236}">
                      <a16:creationId xmlns:a16="http://schemas.microsoft.com/office/drawing/2014/main" id="{019425DF-B37F-AECC-C707-88BB26465EC9}"/>
                    </a:ext>
                  </a:extLst>
                </p14:cNvPr>
                <p14:cNvContentPartPr/>
                <p14:nvPr/>
              </p14:nvContentPartPr>
              <p14:xfrm>
                <a:off x="10739847" y="1825102"/>
                <a:ext cx="4320" cy="20880"/>
              </p14:xfrm>
            </p:contentPart>
          </mc:Choice>
          <mc:Fallback xmlns="">
            <p:pic>
              <p:nvPicPr>
                <p:cNvPr id="50" name="Freihand 49">
                  <a:extLst>
                    <a:ext uri="{FF2B5EF4-FFF2-40B4-BE49-F238E27FC236}">
                      <a16:creationId xmlns:a16="http://schemas.microsoft.com/office/drawing/2014/main" id="{019425DF-B37F-AECC-C707-88BB26465EC9}"/>
                    </a:ext>
                  </a:extLst>
                </p:cNvPr>
                <p:cNvPicPr/>
                <p:nvPr/>
              </p:nvPicPr>
              <p:blipFill>
                <a:blip r:embed="rId76"/>
                <a:stretch>
                  <a:fillRect/>
                </a:stretch>
              </p:blipFill>
              <p:spPr>
                <a:xfrm>
                  <a:off x="10731207" y="1816102"/>
                  <a:ext cx="219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 name="Freihand 50">
                  <a:extLst>
                    <a:ext uri="{FF2B5EF4-FFF2-40B4-BE49-F238E27FC236}">
                      <a16:creationId xmlns:a16="http://schemas.microsoft.com/office/drawing/2014/main" id="{C4503A7C-04C5-2FCC-6A78-70E33FDE1344}"/>
                    </a:ext>
                  </a:extLst>
                </p14:cNvPr>
                <p14:cNvContentPartPr/>
                <p14:nvPr/>
              </p14:nvContentPartPr>
              <p14:xfrm>
                <a:off x="10811487" y="1986742"/>
                <a:ext cx="82440" cy="98280"/>
              </p14:xfrm>
            </p:contentPart>
          </mc:Choice>
          <mc:Fallback xmlns="">
            <p:pic>
              <p:nvPicPr>
                <p:cNvPr id="51" name="Freihand 50">
                  <a:extLst>
                    <a:ext uri="{FF2B5EF4-FFF2-40B4-BE49-F238E27FC236}">
                      <a16:creationId xmlns:a16="http://schemas.microsoft.com/office/drawing/2014/main" id="{C4503A7C-04C5-2FCC-6A78-70E33FDE1344}"/>
                    </a:ext>
                  </a:extLst>
                </p:cNvPr>
                <p:cNvPicPr/>
                <p:nvPr/>
              </p:nvPicPr>
              <p:blipFill>
                <a:blip r:embed="rId78"/>
                <a:stretch>
                  <a:fillRect/>
                </a:stretch>
              </p:blipFill>
              <p:spPr>
                <a:xfrm>
                  <a:off x="10802487" y="1978102"/>
                  <a:ext cx="1000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3" name="Freihand 42">
                  <a:extLst>
                    <a:ext uri="{FF2B5EF4-FFF2-40B4-BE49-F238E27FC236}">
                      <a16:creationId xmlns:a16="http://schemas.microsoft.com/office/drawing/2014/main" id="{63DD8F6D-8663-1A75-50CA-23504AFE89F8}"/>
                    </a:ext>
                  </a:extLst>
                </p14:cNvPr>
                <p14:cNvContentPartPr/>
                <p14:nvPr/>
              </p14:nvContentPartPr>
              <p14:xfrm>
                <a:off x="8535207" y="1991062"/>
                <a:ext cx="195120" cy="115560"/>
              </p14:xfrm>
            </p:contentPart>
          </mc:Choice>
          <mc:Fallback xmlns="">
            <p:pic>
              <p:nvPicPr>
                <p:cNvPr id="43" name="Freihand 42">
                  <a:extLst>
                    <a:ext uri="{FF2B5EF4-FFF2-40B4-BE49-F238E27FC236}">
                      <a16:creationId xmlns:a16="http://schemas.microsoft.com/office/drawing/2014/main" id="{63DD8F6D-8663-1A75-50CA-23504AFE89F8}"/>
                    </a:ext>
                  </a:extLst>
                </p:cNvPr>
                <p:cNvPicPr/>
                <p:nvPr/>
              </p:nvPicPr>
              <p:blipFill>
                <a:blip r:embed="rId80"/>
                <a:stretch>
                  <a:fillRect/>
                </a:stretch>
              </p:blipFill>
              <p:spPr>
                <a:xfrm>
                  <a:off x="8526207" y="1982422"/>
                  <a:ext cx="2127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4" name="Freihand 43">
                  <a:extLst>
                    <a:ext uri="{FF2B5EF4-FFF2-40B4-BE49-F238E27FC236}">
                      <a16:creationId xmlns:a16="http://schemas.microsoft.com/office/drawing/2014/main" id="{A4A2A3B0-C6C8-2A2D-9A55-AC6925D5F396}"/>
                    </a:ext>
                  </a:extLst>
                </p14:cNvPr>
                <p14:cNvContentPartPr/>
                <p14:nvPr/>
              </p14:nvContentPartPr>
              <p14:xfrm>
                <a:off x="8761647" y="1877662"/>
                <a:ext cx="162360" cy="189720"/>
              </p14:xfrm>
            </p:contentPart>
          </mc:Choice>
          <mc:Fallback xmlns="">
            <p:pic>
              <p:nvPicPr>
                <p:cNvPr id="44" name="Freihand 43">
                  <a:extLst>
                    <a:ext uri="{FF2B5EF4-FFF2-40B4-BE49-F238E27FC236}">
                      <a16:creationId xmlns:a16="http://schemas.microsoft.com/office/drawing/2014/main" id="{A4A2A3B0-C6C8-2A2D-9A55-AC6925D5F396}"/>
                    </a:ext>
                  </a:extLst>
                </p:cNvPr>
                <p:cNvPicPr/>
                <p:nvPr/>
              </p:nvPicPr>
              <p:blipFill>
                <a:blip r:embed="rId82"/>
                <a:stretch>
                  <a:fillRect/>
                </a:stretch>
              </p:blipFill>
              <p:spPr>
                <a:xfrm>
                  <a:off x="8752647" y="1868662"/>
                  <a:ext cx="1800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5" name="Freihand 44">
                  <a:extLst>
                    <a:ext uri="{FF2B5EF4-FFF2-40B4-BE49-F238E27FC236}">
                      <a16:creationId xmlns:a16="http://schemas.microsoft.com/office/drawing/2014/main" id="{07305D52-EF56-6706-5FDA-F1515F13751B}"/>
                    </a:ext>
                  </a:extLst>
                </p14:cNvPr>
                <p14:cNvContentPartPr/>
                <p14:nvPr/>
              </p14:nvContentPartPr>
              <p14:xfrm>
                <a:off x="8929767" y="1830862"/>
                <a:ext cx="408960" cy="226800"/>
              </p14:xfrm>
            </p:contentPart>
          </mc:Choice>
          <mc:Fallback xmlns="">
            <p:pic>
              <p:nvPicPr>
                <p:cNvPr id="45" name="Freihand 44">
                  <a:extLst>
                    <a:ext uri="{FF2B5EF4-FFF2-40B4-BE49-F238E27FC236}">
                      <a16:creationId xmlns:a16="http://schemas.microsoft.com/office/drawing/2014/main" id="{07305D52-EF56-6706-5FDA-F1515F13751B}"/>
                    </a:ext>
                  </a:extLst>
                </p:cNvPr>
                <p:cNvPicPr/>
                <p:nvPr/>
              </p:nvPicPr>
              <p:blipFill>
                <a:blip r:embed="rId84"/>
                <a:stretch>
                  <a:fillRect/>
                </a:stretch>
              </p:blipFill>
              <p:spPr>
                <a:xfrm>
                  <a:off x="8920767" y="1821862"/>
                  <a:ext cx="42660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6" name="Freihand 45">
                  <a:extLst>
                    <a:ext uri="{FF2B5EF4-FFF2-40B4-BE49-F238E27FC236}">
                      <a16:creationId xmlns:a16="http://schemas.microsoft.com/office/drawing/2014/main" id="{E2AE75EC-3AB9-D1AF-1F16-8828E8D0738C}"/>
                    </a:ext>
                  </a:extLst>
                </p14:cNvPr>
                <p14:cNvContentPartPr/>
                <p14:nvPr/>
              </p14:nvContentPartPr>
              <p14:xfrm>
                <a:off x="8965407" y="1838782"/>
                <a:ext cx="81360" cy="11880"/>
              </p14:xfrm>
            </p:contentPart>
          </mc:Choice>
          <mc:Fallback xmlns="">
            <p:pic>
              <p:nvPicPr>
                <p:cNvPr id="46" name="Freihand 45">
                  <a:extLst>
                    <a:ext uri="{FF2B5EF4-FFF2-40B4-BE49-F238E27FC236}">
                      <a16:creationId xmlns:a16="http://schemas.microsoft.com/office/drawing/2014/main" id="{E2AE75EC-3AB9-D1AF-1F16-8828E8D0738C}"/>
                    </a:ext>
                  </a:extLst>
                </p:cNvPr>
                <p:cNvPicPr/>
                <p:nvPr/>
              </p:nvPicPr>
              <p:blipFill>
                <a:blip r:embed="rId86"/>
                <a:stretch>
                  <a:fillRect/>
                </a:stretch>
              </p:blipFill>
              <p:spPr>
                <a:xfrm>
                  <a:off x="8956407" y="1830142"/>
                  <a:ext cx="990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7" name="Freihand 46">
                  <a:extLst>
                    <a:ext uri="{FF2B5EF4-FFF2-40B4-BE49-F238E27FC236}">
                      <a16:creationId xmlns:a16="http://schemas.microsoft.com/office/drawing/2014/main" id="{C160157E-D6B8-3664-B832-F66322B26F20}"/>
                    </a:ext>
                  </a:extLst>
                </p14:cNvPr>
                <p14:cNvContentPartPr/>
                <p14:nvPr/>
              </p14:nvContentPartPr>
              <p14:xfrm>
                <a:off x="9552567" y="1892062"/>
                <a:ext cx="241920" cy="144000"/>
              </p14:xfrm>
            </p:contentPart>
          </mc:Choice>
          <mc:Fallback xmlns="">
            <p:pic>
              <p:nvPicPr>
                <p:cNvPr id="47" name="Freihand 46">
                  <a:extLst>
                    <a:ext uri="{FF2B5EF4-FFF2-40B4-BE49-F238E27FC236}">
                      <a16:creationId xmlns:a16="http://schemas.microsoft.com/office/drawing/2014/main" id="{C160157E-D6B8-3664-B832-F66322B26F20}"/>
                    </a:ext>
                  </a:extLst>
                </p:cNvPr>
                <p:cNvPicPr/>
                <p:nvPr/>
              </p:nvPicPr>
              <p:blipFill>
                <a:blip r:embed="rId88"/>
                <a:stretch>
                  <a:fillRect/>
                </a:stretch>
              </p:blipFill>
              <p:spPr>
                <a:xfrm>
                  <a:off x="9543927" y="1883422"/>
                  <a:ext cx="2595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8" name="Freihand 47">
                  <a:extLst>
                    <a:ext uri="{FF2B5EF4-FFF2-40B4-BE49-F238E27FC236}">
                      <a16:creationId xmlns:a16="http://schemas.microsoft.com/office/drawing/2014/main" id="{3F447CA0-BA30-23CB-DE73-D710FDCECF31}"/>
                    </a:ext>
                  </a:extLst>
                </p14:cNvPr>
                <p14:cNvContentPartPr/>
                <p14:nvPr/>
              </p14:nvContentPartPr>
              <p14:xfrm>
                <a:off x="9810327" y="1930222"/>
                <a:ext cx="271080" cy="116640"/>
              </p14:xfrm>
            </p:contentPart>
          </mc:Choice>
          <mc:Fallback xmlns="">
            <p:pic>
              <p:nvPicPr>
                <p:cNvPr id="48" name="Freihand 47">
                  <a:extLst>
                    <a:ext uri="{FF2B5EF4-FFF2-40B4-BE49-F238E27FC236}">
                      <a16:creationId xmlns:a16="http://schemas.microsoft.com/office/drawing/2014/main" id="{3F447CA0-BA30-23CB-DE73-D710FDCECF31}"/>
                    </a:ext>
                  </a:extLst>
                </p:cNvPr>
                <p:cNvPicPr/>
                <p:nvPr/>
              </p:nvPicPr>
              <p:blipFill>
                <a:blip r:embed="rId90"/>
                <a:stretch>
                  <a:fillRect/>
                </a:stretch>
              </p:blipFill>
              <p:spPr>
                <a:xfrm>
                  <a:off x="9801327" y="1921582"/>
                  <a:ext cx="2887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9" name="Freihand 58">
                  <a:extLst>
                    <a:ext uri="{FF2B5EF4-FFF2-40B4-BE49-F238E27FC236}">
                      <a16:creationId xmlns:a16="http://schemas.microsoft.com/office/drawing/2014/main" id="{AFEAC7D5-2F51-7BB6-0F05-FFBC29BD5DDA}"/>
                    </a:ext>
                  </a:extLst>
                </p14:cNvPr>
                <p14:cNvContentPartPr/>
                <p14:nvPr/>
              </p14:nvContentPartPr>
              <p14:xfrm>
                <a:off x="9373647" y="2152342"/>
                <a:ext cx="169200" cy="196920"/>
              </p14:xfrm>
            </p:contentPart>
          </mc:Choice>
          <mc:Fallback xmlns="">
            <p:pic>
              <p:nvPicPr>
                <p:cNvPr id="59" name="Freihand 58">
                  <a:extLst>
                    <a:ext uri="{FF2B5EF4-FFF2-40B4-BE49-F238E27FC236}">
                      <a16:creationId xmlns:a16="http://schemas.microsoft.com/office/drawing/2014/main" id="{AFEAC7D5-2F51-7BB6-0F05-FFBC29BD5DDA}"/>
                    </a:ext>
                  </a:extLst>
                </p:cNvPr>
                <p:cNvPicPr/>
                <p:nvPr/>
              </p:nvPicPr>
              <p:blipFill>
                <a:blip r:embed="rId92"/>
                <a:stretch>
                  <a:fillRect/>
                </a:stretch>
              </p:blipFill>
              <p:spPr>
                <a:xfrm>
                  <a:off x="9364647" y="2143342"/>
                  <a:ext cx="18684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0" name="Freihand 59">
                  <a:extLst>
                    <a:ext uri="{FF2B5EF4-FFF2-40B4-BE49-F238E27FC236}">
                      <a16:creationId xmlns:a16="http://schemas.microsoft.com/office/drawing/2014/main" id="{0A4FB978-CEE5-C441-79FB-175EDBEE3C3F}"/>
                    </a:ext>
                  </a:extLst>
                </p14:cNvPr>
                <p14:cNvContentPartPr/>
                <p14:nvPr/>
              </p14:nvContentPartPr>
              <p14:xfrm>
                <a:off x="9649767" y="2120662"/>
                <a:ext cx="79560" cy="205920"/>
              </p14:xfrm>
            </p:contentPart>
          </mc:Choice>
          <mc:Fallback xmlns="">
            <p:pic>
              <p:nvPicPr>
                <p:cNvPr id="60" name="Freihand 59">
                  <a:extLst>
                    <a:ext uri="{FF2B5EF4-FFF2-40B4-BE49-F238E27FC236}">
                      <a16:creationId xmlns:a16="http://schemas.microsoft.com/office/drawing/2014/main" id="{0A4FB978-CEE5-C441-79FB-175EDBEE3C3F}"/>
                    </a:ext>
                  </a:extLst>
                </p:cNvPr>
                <p:cNvPicPr/>
                <p:nvPr/>
              </p:nvPicPr>
              <p:blipFill>
                <a:blip r:embed="rId94"/>
                <a:stretch>
                  <a:fillRect/>
                </a:stretch>
              </p:blipFill>
              <p:spPr>
                <a:xfrm>
                  <a:off x="9641127" y="2112022"/>
                  <a:ext cx="972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2" name="Freihand 61">
                  <a:extLst>
                    <a:ext uri="{FF2B5EF4-FFF2-40B4-BE49-F238E27FC236}">
                      <a16:creationId xmlns:a16="http://schemas.microsoft.com/office/drawing/2014/main" id="{58AF5C96-D408-9DD5-9B2E-33EAE3F549A5}"/>
                    </a:ext>
                  </a:extLst>
                </p14:cNvPr>
                <p14:cNvContentPartPr/>
                <p14:nvPr/>
              </p14:nvContentPartPr>
              <p14:xfrm>
                <a:off x="9854247" y="2117782"/>
                <a:ext cx="130680" cy="179640"/>
              </p14:xfrm>
            </p:contentPart>
          </mc:Choice>
          <mc:Fallback xmlns="">
            <p:pic>
              <p:nvPicPr>
                <p:cNvPr id="62" name="Freihand 61">
                  <a:extLst>
                    <a:ext uri="{FF2B5EF4-FFF2-40B4-BE49-F238E27FC236}">
                      <a16:creationId xmlns:a16="http://schemas.microsoft.com/office/drawing/2014/main" id="{58AF5C96-D408-9DD5-9B2E-33EAE3F549A5}"/>
                    </a:ext>
                  </a:extLst>
                </p:cNvPr>
                <p:cNvPicPr/>
                <p:nvPr/>
              </p:nvPicPr>
              <p:blipFill>
                <a:blip r:embed="rId96"/>
                <a:stretch>
                  <a:fillRect/>
                </a:stretch>
              </p:blipFill>
              <p:spPr>
                <a:xfrm>
                  <a:off x="9845607" y="2109142"/>
                  <a:ext cx="1483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3" name="Freihand 62">
                  <a:extLst>
                    <a:ext uri="{FF2B5EF4-FFF2-40B4-BE49-F238E27FC236}">
                      <a16:creationId xmlns:a16="http://schemas.microsoft.com/office/drawing/2014/main" id="{C881A199-A957-44B7-88D6-F0290F9937B8}"/>
                    </a:ext>
                  </a:extLst>
                </p14:cNvPr>
                <p14:cNvContentPartPr/>
                <p14:nvPr/>
              </p14:nvContentPartPr>
              <p14:xfrm>
                <a:off x="9868287" y="2219662"/>
                <a:ext cx="123120" cy="18360"/>
              </p14:xfrm>
            </p:contentPart>
          </mc:Choice>
          <mc:Fallback xmlns="">
            <p:pic>
              <p:nvPicPr>
                <p:cNvPr id="63" name="Freihand 62">
                  <a:extLst>
                    <a:ext uri="{FF2B5EF4-FFF2-40B4-BE49-F238E27FC236}">
                      <a16:creationId xmlns:a16="http://schemas.microsoft.com/office/drawing/2014/main" id="{C881A199-A957-44B7-88D6-F0290F9937B8}"/>
                    </a:ext>
                  </a:extLst>
                </p:cNvPr>
                <p:cNvPicPr/>
                <p:nvPr/>
              </p:nvPicPr>
              <p:blipFill>
                <a:blip r:embed="rId98"/>
                <a:stretch>
                  <a:fillRect/>
                </a:stretch>
              </p:blipFill>
              <p:spPr>
                <a:xfrm>
                  <a:off x="9859647" y="2211022"/>
                  <a:ext cx="1407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4" name="Freihand 63">
                  <a:extLst>
                    <a:ext uri="{FF2B5EF4-FFF2-40B4-BE49-F238E27FC236}">
                      <a16:creationId xmlns:a16="http://schemas.microsoft.com/office/drawing/2014/main" id="{6FC45B74-25A3-FC7C-B6B3-1DFF0792EA4C}"/>
                    </a:ext>
                  </a:extLst>
                </p14:cNvPr>
                <p14:cNvContentPartPr/>
                <p14:nvPr/>
              </p14:nvContentPartPr>
              <p14:xfrm>
                <a:off x="10017687" y="2160262"/>
                <a:ext cx="185040" cy="134280"/>
              </p14:xfrm>
            </p:contentPart>
          </mc:Choice>
          <mc:Fallback xmlns="">
            <p:pic>
              <p:nvPicPr>
                <p:cNvPr id="64" name="Freihand 63">
                  <a:extLst>
                    <a:ext uri="{FF2B5EF4-FFF2-40B4-BE49-F238E27FC236}">
                      <a16:creationId xmlns:a16="http://schemas.microsoft.com/office/drawing/2014/main" id="{6FC45B74-25A3-FC7C-B6B3-1DFF0792EA4C}"/>
                    </a:ext>
                  </a:extLst>
                </p:cNvPr>
                <p:cNvPicPr/>
                <p:nvPr/>
              </p:nvPicPr>
              <p:blipFill>
                <a:blip r:embed="rId100"/>
                <a:stretch>
                  <a:fillRect/>
                </a:stretch>
              </p:blipFill>
              <p:spPr>
                <a:xfrm>
                  <a:off x="10008687" y="2151622"/>
                  <a:ext cx="2026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5" name="Freihand 64">
                  <a:extLst>
                    <a:ext uri="{FF2B5EF4-FFF2-40B4-BE49-F238E27FC236}">
                      <a16:creationId xmlns:a16="http://schemas.microsoft.com/office/drawing/2014/main" id="{41F57DBB-E7B8-1C72-A2FF-BE07CB6CE948}"/>
                    </a:ext>
                  </a:extLst>
                </p14:cNvPr>
                <p14:cNvContentPartPr/>
                <p14:nvPr/>
              </p14:nvContentPartPr>
              <p14:xfrm>
                <a:off x="10211727" y="2228662"/>
                <a:ext cx="101520" cy="86760"/>
              </p14:xfrm>
            </p:contentPart>
          </mc:Choice>
          <mc:Fallback xmlns="">
            <p:pic>
              <p:nvPicPr>
                <p:cNvPr id="65" name="Freihand 64">
                  <a:extLst>
                    <a:ext uri="{FF2B5EF4-FFF2-40B4-BE49-F238E27FC236}">
                      <a16:creationId xmlns:a16="http://schemas.microsoft.com/office/drawing/2014/main" id="{41F57DBB-E7B8-1C72-A2FF-BE07CB6CE948}"/>
                    </a:ext>
                  </a:extLst>
                </p:cNvPr>
                <p:cNvPicPr/>
                <p:nvPr/>
              </p:nvPicPr>
              <p:blipFill>
                <a:blip r:embed="rId102"/>
                <a:stretch>
                  <a:fillRect/>
                </a:stretch>
              </p:blipFill>
              <p:spPr>
                <a:xfrm>
                  <a:off x="10202727" y="2219662"/>
                  <a:ext cx="1191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6" name="Freihand 65">
                  <a:extLst>
                    <a:ext uri="{FF2B5EF4-FFF2-40B4-BE49-F238E27FC236}">
                      <a16:creationId xmlns:a16="http://schemas.microsoft.com/office/drawing/2014/main" id="{30ED4642-EF3A-249B-CBA3-29FCA3BF8CE1}"/>
                    </a:ext>
                  </a:extLst>
                </p14:cNvPr>
                <p14:cNvContentPartPr/>
                <p14:nvPr/>
              </p14:nvContentPartPr>
              <p14:xfrm>
                <a:off x="10327647" y="2212462"/>
                <a:ext cx="110520" cy="100440"/>
              </p14:xfrm>
            </p:contentPart>
          </mc:Choice>
          <mc:Fallback xmlns="">
            <p:pic>
              <p:nvPicPr>
                <p:cNvPr id="66" name="Freihand 65">
                  <a:extLst>
                    <a:ext uri="{FF2B5EF4-FFF2-40B4-BE49-F238E27FC236}">
                      <a16:creationId xmlns:a16="http://schemas.microsoft.com/office/drawing/2014/main" id="{30ED4642-EF3A-249B-CBA3-29FCA3BF8CE1}"/>
                    </a:ext>
                  </a:extLst>
                </p:cNvPr>
                <p:cNvPicPr/>
                <p:nvPr/>
              </p:nvPicPr>
              <p:blipFill>
                <a:blip r:embed="rId104"/>
                <a:stretch>
                  <a:fillRect/>
                </a:stretch>
              </p:blipFill>
              <p:spPr>
                <a:xfrm>
                  <a:off x="10319007" y="2203822"/>
                  <a:ext cx="1281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7" name="Freihand 66">
                  <a:extLst>
                    <a:ext uri="{FF2B5EF4-FFF2-40B4-BE49-F238E27FC236}">
                      <a16:creationId xmlns:a16="http://schemas.microsoft.com/office/drawing/2014/main" id="{26502456-6682-DD1C-5077-86746D2F0A1F}"/>
                    </a:ext>
                  </a:extLst>
                </p14:cNvPr>
                <p14:cNvContentPartPr/>
                <p14:nvPr/>
              </p14:nvContentPartPr>
              <p14:xfrm>
                <a:off x="10452567" y="2138302"/>
                <a:ext cx="230400" cy="167400"/>
              </p14:xfrm>
            </p:contentPart>
          </mc:Choice>
          <mc:Fallback xmlns="">
            <p:pic>
              <p:nvPicPr>
                <p:cNvPr id="67" name="Freihand 66">
                  <a:extLst>
                    <a:ext uri="{FF2B5EF4-FFF2-40B4-BE49-F238E27FC236}">
                      <a16:creationId xmlns:a16="http://schemas.microsoft.com/office/drawing/2014/main" id="{26502456-6682-DD1C-5077-86746D2F0A1F}"/>
                    </a:ext>
                  </a:extLst>
                </p:cNvPr>
                <p:cNvPicPr/>
                <p:nvPr/>
              </p:nvPicPr>
              <p:blipFill>
                <a:blip r:embed="rId106"/>
                <a:stretch>
                  <a:fillRect/>
                </a:stretch>
              </p:blipFill>
              <p:spPr>
                <a:xfrm>
                  <a:off x="10443567" y="2129302"/>
                  <a:ext cx="2480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8" name="Freihand 67">
                  <a:extLst>
                    <a:ext uri="{FF2B5EF4-FFF2-40B4-BE49-F238E27FC236}">
                      <a16:creationId xmlns:a16="http://schemas.microsoft.com/office/drawing/2014/main" id="{C5BCEAD2-12D4-8AEC-6E92-CA77C98B8BB9}"/>
                    </a:ext>
                  </a:extLst>
                </p14:cNvPr>
                <p14:cNvContentPartPr/>
                <p14:nvPr/>
              </p14:nvContentPartPr>
              <p14:xfrm>
                <a:off x="10771167" y="2114542"/>
                <a:ext cx="98280" cy="235800"/>
              </p14:xfrm>
            </p:contentPart>
          </mc:Choice>
          <mc:Fallback xmlns="">
            <p:pic>
              <p:nvPicPr>
                <p:cNvPr id="68" name="Freihand 67">
                  <a:extLst>
                    <a:ext uri="{FF2B5EF4-FFF2-40B4-BE49-F238E27FC236}">
                      <a16:creationId xmlns:a16="http://schemas.microsoft.com/office/drawing/2014/main" id="{C5BCEAD2-12D4-8AEC-6E92-CA77C98B8BB9}"/>
                    </a:ext>
                  </a:extLst>
                </p:cNvPr>
                <p:cNvPicPr/>
                <p:nvPr/>
              </p:nvPicPr>
              <p:blipFill>
                <a:blip r:embed="rId108"/>
                <a:stretch>
                  <a:fillRect/>
                </a:stretch>
              </p:blipFill>
              <p:spPr>
                <a:xfrm>
                  <a:off x="10762527" y="2105542"/>
                  <a:ext cx="115920" cy="253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9">
            <p14:nvContentPartPr>
              <p14:cNvPr id="70" name="Freihand 69">
                <a:extLst>
                  <a:ext uri="{FF2B5EF4-FFF2-40B4-BE49-F238E27FC236}">
                    <a16:creationId xmlns:a16="http://schemas.microsoft.com/office/drawing/2014/main" id="{62E8C420-D90D-E369-208D-9200CB29DE36}"/>
                  </a:ext>
                </a:extLst>
              </p14:cNvPr>
              <p14:cNvContentPartPr/>
              <p14:nvPr/>
            </p14:nvContentPartPr>
            <p14:xfrm>
              <a:off x="169167" y="3701782"/>
              <a:ext cx="486360" cy="110520"/>
            </p14:xfrm>
          </p:contentPart>
        </mc:Choice>
        <mc:Fallback xmlns="">
          <p:pic>
            <p:nvPicPr>
              <p:cNvPr id="70" name="Freihand 69">
                <a:extLst>
                  <a:ext uri="{FF2B5EF4-FFF2-40B4-BE49-F238E27FC236}">
                    <a16:creationId xmlns:a16="http://schemas.microsoft.com/office/drawing/2014/main" id="{62E8C420-D90D-E369-208D-9200CB29DE36}"/>
                  </a:ext>
                </a:extLst>
              </p:cNvPr>
              <p:cNvPicPr/>
              <p:nvPr/>
            </p:nvPicPr>
            <p:blipFill>
              <a:blip r:embed="rId110"/>
              <a:stretch>
                <a:fillRect/>
              </a:stretch>
            </p:blipFill>
            <p:spPr>
              <a:xfrm>
                <a:off x="160527" y="3692782"/>
                <a:ext cx="5040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1" name="Freihand 70">
                <a:extLst>
                  <a:ext uri="{FF2B5EF4-FFF2-40B4-BE49-F238E27FC236}">
                    <a16:creationId xmlns:a16="http://schemas.microsoft.com/office/drawing/2014/main" id="{35B4FC9C-B039-0B52-55D4-F81D7BB89912}"/>
                  </a:ext>
                </a:extLst>
              </p14:cNvPr>
              <p14:cNvContentPartPr/>
              <p14:nvPr/>
            </p14:nvContentPartPr>
            <p14:xfrm>
              <a:off x="885927" y="3716542"/>
              <a:ext cx="2530800" cy="60120"/>
            </p14:xfrm>
          </p:contentPart>
        </mc:Choice>
        <mc:Fallback xmlns="">
          <p:pic>
            <p:nvPicPr>
              <p:cNvPr id="71" name="Freihand 70">
                <a:extLst>
                  <a:ext uri="{FF2B5EF4-FFF2-40B4-BE49-F238E27FC236}">
                    <a16:creationId xmlns:a16="http://schemas.microsoft.com/office/drawing/2014/main" id="{35B4FC9C-B039-0B52-55D4-F81D7BB89912}"/>
                  </a:ext>
                </a:extLst>
              </p:cNvPr>
              <p:cNvPicPr/>
              <p:nvPr/>
            </p:nvPicPr>
            <p:blipFill>
              <a:blip r:embed="rId112"/>
              <a:stretch>
                <a:fillRect/>
              </a:stretch>
            </p:blipFill>
            <p:spPr>
              <a:xfrm>
                <a:off x="877287" y="3707542"/>
                <a:ext cx="2548440" cy="77760"/>
              </a:xfrm>
              <a:prstGeom prst="rect">
                <a:avLst/>
              </a:prstGeom>
            </p:spPr>
          </p:pic>
        </mc:Fallback>
      </mc:AlternateContent>
      <p:grpSp>
        <p:nvGrpSpPr>
          <p:cNvPr id="86" name="Gruppieren 85">
            <a:extLst>
              <a:ext uri="{FF2B5EF4-FFF2-40B4-BE49-F238E27FC236}">
                <a16:creationId xmlns:a16="http://schemas.microsoft.com/office/drawing/2014/main" id="{D1C63F6A-6F4F-5610-455F-A59018C85785}"/>
              </a:ext>
            </a:extLst>
          </p:cNvPr>
          <p:cNvGrpSpPr/>
          <p:nvPr/>
        </p:nvGrpSpPr>
        <p:grpSpPr>
          <a:xfrm>
            <a:off x="1363287" y="2911582"/>
            <a:ext cx="1838880" cy="309600"/>
            <a:chOff x="1363287" y="2911582"/>
            <a:chExt cx="1838880" cy="309600"/>
          </a:xfrm>
        </p:grpSpPr>
        <mc:AlternateContent xmlns:mc="http://schemas.openxmlformats.org/markup-compatibility/2006" xmlns:p14="http://schemas.microsoft.com/office/powerpoint/2010/main">
          <mc:Choice Requires="p14">
            <p:contentPart p14:bwMode="auto" r:id="rId113">
              <p14:nvContentPartPr>
                <p14:cNvPr id="72" name="Freihand 71">
                  <a:extLst>
                    <a:ext uri="{FF2B5EF4-FFF2-40B4-BE49-F238E27FC236}">
                      <a16:creationId xmlns:a16="http://schemas.microsoft.com/office/drawing/2014/main" id="{68E90F82-C141-0934-3291-CE5D56B7C794}"/>
                    </a:ext>
                  </a:extLst>
                </p14:cNvPr>
                <p14:cNvContentPartPr/>
                <p14:nvPr/>
              </p14:nvContentPartPr>
              <p14:xfrm>
                <a:off x="1366887" y="2982862"/>
                <a:ext cx="98280" cy="210600"/>
              </p14:xfrm>
            </p:contentPart>
          </mc:Choice>
          <mc:Fallback xmlns="">
            <p:pic>
              <p:nvPicPr>
                <p:cNvPr id="72" name="Freihand 71">
                  <a:extLst>
                    <a:ext uri="{FF2B5EF4-FFF2-40B4-BE49-F238E27FC236}">
                      <a16:creationId xmlns:a16="http://schemas.microsoft.com/office/drawing/2014/main" id="{68E90F82-C141-0934-3291-CE5D56B7C794}"/>
                    </a:ext>
                  </a:extLst>
                </p:cNvPr>
                <p:cNvPicPr/>
                <p:nvPr/>
              </p:nvPicPr>
              <p:blipFill>
                <a:blip r:embed="rId114"/>
                <a:stretch>
                  <a:fillRect/>
                </a:stretch>
              </p:blipFill>
              <p:spPr>
                <a:xfrm>
                  <a:off x="1358247" y="2974222"/>
                  <a:ext cx="1159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3" name="Freihand 72">
                  <a:extLst>
                    <a:ext uri="{FF2B5EF4-FFF2-40B4-BE49-F238E27FC236}">
                      <a16:creationId xmlns:a16="http://schemas.microsoft.com/office/drawing/2014/main" id="{3A6DAF2C-7896-6D14-839D-BC31482CCB82}"/>
                    </a:ext>
                  </a:extLst>
                </p14:cNvPr>
                <p14:cNvContentPartPr/>
                <p14:nvPr/>
              </p14:nvContentPartPr>
              <p14:xfrm>
                <a:off x="1363287" y="2947582"/>
                <a:ext cx="223200" cy="273600"/>
              </p14:xfrm>
            </p:contentPart>
          </mc:Choice>
          <mc:Fallback xmlns="">
            <p:pic>
              <p:nvPicPr>
                <p:cNvPr id="73" name="Freihand 72">
                  <a:extLst>
                    <a:ext uri="{FF2B5EF4-FFF2-40B4-BE49-F238E27FC236}">
                      <a16:creationId xmlns:a16="http://schemas.microsoft.com/office/drawing/2014/main" id="{3A6DAF2C-7896-6D14-839D-BC31482CCB82}"/>
                    </a:ext>
                  </a:extLst>
                </p:cNvPr>
                <p:cNvPicPr/>
                <p:nvPr/>
              </p:nvPicPr>
              <p:blipFill>
                <a:blip r:embed="rId116"/>
                <a:stretch>
                  <a:fillRect/>
                </a:stretch>
              </p:blipFill>
              <p:spPr>
                <a:xfrm>
                  <a:off x="1354647" y="2938942"/>
                  <a:ext cx="24084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4" name="Freihand 73">
                  <a:extLst>
                    <a:ext uri="{FF2B5EF4-FFF2-40B4-BE49-F238E27FC236}">
                      <a16:creationId xmlns:a16="http://schemas.microsoft.com/office/drawing/2014/main" id="{8930978F-C0EA-ACD9-6048-97F0BC0ECF9A}"/>
                    </a:ext>
                  </a:extLst>
                </p14:cNvPr>
                <p14:cNvContentPartPr/>
                <p14:nvPr/>
              </p14:nvContentPartPr>
              <p14:xfrm>
                <a:off x="1630767" y="2915902"/>
                <a:ext cx="323640" cy="241200"/>
              </p14:xfrm>
            </p:contentPart>
          </mc:Choice>
          <mc:Fallback xmlns="">
            <p:pic>
              <p:nvPicPr>
                <p:cNvPr id="74" name="Freihand 73">
                  <a:extLst>
                    <a:ext uri="{FF2B5EF4-FFF2-40B4-BE49-F238E27FC236}">
                      <a16:creationId xmlns:a16="http://schemas.microsoft.com/office/drawing/2014/main" id="{8930978F-C0EA-ACD9-6048-97F0BC0ECF9A}"/>
                    </a:ext>
                  </a:extLst>
                </p:cNvPr>
                <p:cNvPicPr/>
                <p:nvPr/>
              </p:nvPicPr>
              <p:blipFill>
                <a:blip r:embed="rId118"/>
                <a:stretch>
                  <a:fillRect/>
                </a:stretch>
              </p:blipFill>
              <p:spPr>
                <a:xfrm>
                  <a:off x="1622127" y="2907262"/>
                  <a:ext cx="34128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5" name="Freihand 74">
                  <a:extLst>
                    <a:ext uri="{FF2B5EF4-FFF2-40B4-BE49-F238E27FC236}">
                      <a16:creationId xmlns:a16="http://schemas.microsoft.com/office/drawing/2014/main" id="{E2D886C1-10C1-4A13-0E89-2A9D3547CCD6}"/>
                    </a:ext>
                  </a:extLst>
                </p14:cNvPr>
                <p14:cNvContentPartPr/>
                <p14:nvPr/>
              </p14:nvContentPartPr>
              <p14:xfrm>
                <a:off x="1955127" y="2938222"/>
                <a:ext cx="213120" cy="190080"/>
              </p14:xfrm>
            </p:contentPart>
          </mc:Choice>
          <mc:Fallback xmlns="">
            <p:pic>
              <p:nvPicPr>
                <p:cNvPr id="75" name="Freihand 74">
                  <a:extLst>
                    <a:ext uri="{FF2B5EF4-FFF2-40B4-BE49-F238E27FC236}">
                      <a16:creationId xmlns:a16="http://schemas.microsoft.com/office/drawing/2014/main" id="{E2D886C1-10C1-4A13-0E89-2A9D3547CCD6}"/>
                    </a:ext>
                  </a:extLst>
                </p:cNvPr>
                <p:cNvPicPr/>
                <p:nvPr/>
              </p:nvPicPr>
              <p:blipFill>
                <a:blip r:embed="rId120"/>
                <a:stretch>
                  <a:fillRect/>
                </a:stretch>
              </p:blipFill>
              <p:spPr>
                <a:xfrm>
                  <a:off x="1946127" y="2929582"/>
                  <a:ext cx="2307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7" name="Freihand 76">
                  <a:extLst>
                    <a:ext uri="{FF2B5EF4-FFF2-40B4-BE49-F238E27FC236}">
                      <a16:creationId xmlns:a16="http://schemas.microsoft.com/office/drawing/2014/main" id="{958F54C2-B151-0CE1-E7E9-BBC20198D0C0}"/>
                    </a:ext>
                  </a:extLst>
                </p14:cNvPr>
                <p14:cNvContentPartPr/>
                <p14:nvPr/>
              </p14:nvContentPartPr>
              <p14:xfrm>
                <a:off x="2213967" y="3003382"/>
                <a:ext cx="149040" cy="127080"/>
              </p14:xfrm>
            </p:contentPart>
          </mc:Choice>
          <mc:Fallback xmlns="">
            <p:pic>
              <p:nvPicPr>
                <p:cNvPr id="77" name="Freihand 76">
                  <a:extLst>
                    <a:ext uri="{FF2B5EF4-FFF2-40B4-BE49-F238E27FC236}">
                      <a16:creationId xmlns:a16="http://schemas.microsoft.com/office/drawing/2014/main" id="{958F54C2-B151-0CE1-E7E9-BBC20198D0C0}"/>
                    </a:ext>
                  </a:extLst>
                </p:cNvPr>
                <p:cNvPicPr/>
                <p:nvPr/>
              </p:nvPicPr>
              <p:blipFill>
                <a:blip r:embed="rId122"/>
                <a:stretch>
                  <a:fillRect/>
                </a:stretch>
              </p:blipFill>
              <p:spPr>
                <a:xfrm>
                  <a:off x="2205327" y="2994382"/>
                  <a:ext cx="1666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8" name="Freihand 77">
                  <a:extLst>
                    <a:ext uri="{FF2B5EF4-FFF2-40B4-BE49-F238E27FC236}">
                      <a16:creationId xmlns:a16="http://schemas.microsoft.com/office/drawing/2014/main" id="{CA93849C-4D79-48FD-EB96-A6303F9F81E8}"/>
                    </a:ext>
                  </a:extLst>
                </p14:cNvPr>
                <p14:cNvContentPartPr/>
                <p14:nvPr/>
              </p14:nvContentPartPr>
              <p14:xfrm>
                <a:off x="2389647" y="3022102"/>
                <a:ext cx="116280" cy="93240"/>
              </p14:xfrm>
            </p:contentPart>
          </mc:Choice>
          <mc:Fallback xmlns="">
            <p:pic>
              <p:nvPicPr>
                <p:cNvPr id="78" name="Freihand 77">
                  <a:extLst>
                    <a:ext uri="{FF2B5EF4-FFF2-40B4-BE49-F238E27FC236}">
                      <a16:creationId xmlns:a16="http://schemas.microsoft.com/office/drawing/2014/main" id="{CA93849C-4D79-48FD-EB96-A6303F9F81E8}"/>
                    </a:ext>
                  </a:extLst>
                </p:cNvPr>
                <p:cNvPicPr/>
                <p:nvPr/>
              </p:nvPicPr>
              <p:blipFill>
                <a:blip r:embed="rId124"/>
                <a:stretch>
                  <a:fillRect/>
                </a:stretch>
              </p:blipFill>
              <p:spPr>
                <a:xfrm>
                  <a:off x="2381007" y="3013102"/>
                  <a:ext cx="1339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9" name="Freihand 78">
                  <a:extLst>
                    <a:ext uri="{FF2B5EF4-FFF2-40B4-BE49-F238E27FC236}">
                      <a16:creationId xmlns:a16="http://schemas.microsoft.com/office/drawing/2014/main" id="{5C40CAFD-7DD9-1280-9939-20521E6DCEBE}"/>
                    </a:ext>
                  </a:extLst>
                </p14:cNvPr>
                <p14:cNvContentPartPr/>
                <p14:nvPr/>
              </p14:nvContentPartPr>
              <p14:xfrm>
                <a:off x="2516727" y="2916982"/>
                <a:ext cx="150840" cy="182880"/>
              </p14:xfrm>
            </p:contentPart>
          </mc:Choice>
          <mc:Fallback xmlns="">
            <p:pic>
              <p:nvPicPr>
                <p:cNvPr id="79" name="Freihand 78">
                  <a:extLst>
                    <a:ext uri="{FF2B5EF4-FFF2-40B4-BE49-F238E27FC236}">
                      <a16:creationId xmlns:a16="http://schemas.microsoft.com/office/drawing/2014/main" id="{5C40CAFD-7DD9-1280-9939-20521E6DCEBE}"/>
                    </a:ext>
                  </a:extLst>
                </p:cNvPr>
                <p:cNvPicPr/>
                <p:nvPr/>
              </p:nvPicPr>
              <p:blipFill>
                <a:blip r:embed="rId126"/>
                <a:stretch>
                  <a:fillRect/>
                </a:stretch>
              </p:blipFill>
              <p:spPr>
                <a:xfrm>
                  <a:off x="2508087" y="2907982"/>
                  <a:ext cx="1684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0" name="Freihand 79">
                  <a:extLst>
                    <a:ext uri="{FF2B5EF4-FFF2-40B4-BE49-F238E27FC236}">
                      <a16:creationId xmlns:a16="http://schemas.microsoft.com/office/drawing/2014/main" id="{93348E15-D5C1-A020-FB4A-E22061632347}"/>
                    </a:ext>
                  </a:extLst>
                </p14:cNvPr>
                <p14:cNvContentPartPr/>
                <p14:nvPr/>
              </p14:nvContentPartPr>
              <p14:xfrm>
                <a:off x="2690967" y="2911582"/>
                <a:ext cx="199440" cy="262440"/>
              </p14:xfrm>
            </p:contentPart>
          </mc:Choice>
          <mc:Fallback xmlns="">
            <p:pic>
              <p:nvPicPr>
                <p:cNvPr id="80" name="Freihand 79">
                  <a:extLst>
                    <a:ext uri="{FF2B5EF4-FFF2-40B4-BE49-F238E27FC236}">
                      <a16:creationId xmlns:a16="http://schemas.microsoft.com/office/drawing/2014/main" id="{93348E15-D5C1-A020-FB4A-E22061632347}"/>
                    </a:ext>
                  </a:extLst>
                </p:cNvPr>
                <p:cNvPicPr/>
                <p:nvPr/>
              </p:nvPicPr>
              <p:blipFill>
                <a:blip r:embed="rId128"/>
                <a:stretch>
                  <a:fillRect/>
                </a:stretch>
              </p:blipFill>
              <p:spPr>
                <a:xfrm>
                  <a:off x="2682327" y="2902942"/>
                  <a:ext cx="21708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1" name="Freihand 80">
                  <a:extLst>
                    <a:ext uri="{FF2B5EF4-FFF2-40B4-BE49-F238E27FC236}">
                      <a16:creationId xmlns:a16="http://schemas.microsoft.com/office/drawing/2014/main" id="{E87C1EAD-0CF7-0DA8-D149-E4930DE275A0}"/>
                    </a:ext>
                  </a:extLst>
                </p14:cNvPr>
                <p14:cNvContentPartPr/>
                <p14:nvPr/>
              </p14:nvContentPartPr>
              <p14:xfrm>
                <a:off x="2892927" y="2985382"/>
                <a:ext cx="309240" cy="227880"/>
              </p14:xfrm>
            </p:contentPart>
          </mc:Choice>
          <mc:Fallback xmlns="">
            <p:pic>
              <p:nvPicPr>
                <p:cNvPr id="81" name="Freihand 80">
                  <a:extLst>
                    <a:ext uri="{FF2B5EF4-FFF2-40B4-BE49-F238E27FC236}">
                      <a16:creationId xmlns:a16="http://schemas.microsoft.com/office/drawing/2014/main" id="{E87C1EAD-0CF7-0DA8-D149-E4930DE275A0}"/>
                    </a:ext>
                  </a:extLst>
                </p:cNvPr>
                <p:cNvPicPr/>
                <p:nvPr/>
              </p:nvPicPr>
              <p:blipFill>
                <a:blip r:embed="rId130"/>
                <a:stretch>
                  <a:fillRect/>
                </a:stretch>
              </p:blipFill>
              <p:spPr>
                <a:xfrm>
                  <a:off x="2884287" y="2976742"/>
                  <a:ext cx="326880" cy="245520"/>
                </a:xfrm>
                <a:prstGeom prst="rect">
                  <a:avLst/>
                </a:prstGeom>
              </p:spPr>
            </p:pic>
          </mc:Fallback>
        </mc:AlternateContent>
      </p:grpSp>
      <p:grpSp>
        <p:nvGrpSpPr>
          <p:cNvPr id="92" name="Gruppieren 91">
            <a:extLst>
              <a:ext uri="{FF2B5EF4-FFF2-40B4-BE49-F238E27FC236}">
                <a16:creationId xmlns:a16="http://schemas.microsoft.com/office/drawing/2014/main" id="{E75229C6-6712-B495-D72D-994FC6361E85}"/>
              </a:ext>
            </a:extLst>
          </p:cNvPr>
          <p:cNvGrpSpPr/>
          <p:nvPr/>
        </p:nvGrpSpPr>
        <p:grpSpPr>
          <a:xfrm>
            <a:off x="4074447" y="2850022"/>
            <a:ext cx="1701360" cy="457560"/>
            <a:chOff x="4074447" y="2850022"/>
            <a:chExt cx="1701360" cy="457560"/>
          </a:xfrm>
        </p:grpSpPr>
        <mc:AlternateContent xmlns:mc="http://schemas.openxmlformats.org/markup-compatibility/2006" xmlns:p14="http://schemas.microsoft.com/office/powerpoint/2010/main">
          <mc:Choice Requires="p14">
            <p:contentPart p14:bwMode="auto" r:id="rId131">
              <p14:nvContentPartPr>
                <p14:cNvPr id="82" name="Freihand 81">
                  <a:extLst>
                    <a:ext uri="{FF2B5EF4-FFF2-40B4-BE49-F238E27FC236}">
                      <a16:creationId xmlns:a16="http://schemas.microsoft.com/office/drawing/2014/main" id="{1B0F1C6B-B82E-80E5-A893-BA45BEACB798}"/>
                    </a:ext>
                  </a:extLst>
                </p14:cNvPr>
                <p14:cNvContentPartPr/>
                <p14:nvPr/>
              </p14:nvContentPartPr>
              <p14:xfrm>
                <a:off x="4084167" y="3230182"/>
                <a:ext cx="1241280" cy="77400"/>
              </p14:xfrm>
            </p:contentPart>
          </mc:Choice>
          <mc:Fallback xmlns="">
            <p:pic>
              <p:nvPicPr>
                <p:cNvPr id="82" name="Freihand 81">
                  <a:extLst>
                    <a:ext uri="{FF2B5EF4-FFF2-40B4-BE49-F238E27FC236}">
                      <a16:creationId xmlns:a16="http://schemas.microsoft.com/office/drawing/2014/main" id="{1B0F1C6B-B82E-80E5-A893-BA45BEACB798}"/>
                    </a:ext>
                  </a:extLst>
                </p:cNvPr>
                <p:cNvPicPr/>
                <p:nvPr/>
              </p:nvPicPr>
              <p:blipFill>
                <a:blip r:embed="rId132"/>
                <a:stretch>
                  <a:fillRect/>
                </a:stretch>
              </p:blipFill>
              <p:spPr>
                <a:xfrm>
                  <a:off x="4075167" y="3221182"/>
                  <a:ext cx="12589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3" name="Freihand 82">
                  <a:extLst>
                    <a:ext uri="{FF2B5EF4-FFF2-40B4-BE49-F238E27FC236}">
                      <a16:creationId xmlns:a16="http://schemas.microsoft.com/office/drawing/2014/main" id="{11E8A85E-43CF-1542-DD37-19B443DDBE88}"/>
                    </a:ext>
                  </a:extLst>
                </p14:cNvPr>
                <p14:cNvContentPartPr/>
                <p14:nvPr/>
              </p14:nvContentPartPr>
              <p14:xfrm>
                <a:off x="4074447" y="2920942"/>
                <a:ext cx="223560" cy="211680"/>
              </p14:xfrm>
            </p:contentPart>
          </mc:Choice>
          <mc:Fallback xmlns="">
            <p:pic>
              <p:nvPicPr>
                <p:cNvPr id="83" name="Freihand 82">
                  <a:extLst>
                    <a:ext uri="{FF2B5EF4-FFF2-40B4-BE49-F238E27FC236}">
                      <a16:creationId xmlns:a16="http://schemas.microsoft.com/office/drawing/2014/main" id="{11E8A85E-43CF-1542-DD37-19B443DDBE88}"/>
                    </a:ext>
                  </a:extLst>
                </p:cNvPr>
                <p:cNvPicPr/>
                <p:nvPr/>
              </p:nvPicPr>
              <p:blipFill>
                <a:blip r:embed="rId134"/>
                <a:stretch>
                  <a:fillRect/>
                </a:stretch>
              </p:blipFill>
              <p:spPr>
                <a:xfrm>
                  <a:off x="4065807" y="2912302"/>
                  <a:ext cx="24120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4" name="Freihand 83">
                  <a:extLst>
                    <a:ext uri="{FF2B5EF4-FFF2-40B4-BE49-F238E27FC236}">
                      <a16:creationId xmlns:a16="http://schemas.microsoft.com/office/drawing/2014/main" id="{ED617413-D09C-4E9F-D902-D60775930770}"/>
                    </a:ext>
                  </a:extLst>
                </p14:cNvPr>
                <p14:cNvContentPartPr/>
                <p14:nvPr/>
              </p14:nvContentPartPr>
              <p14:xfrm>
                <a:off x="4421487" y="2850022"/>
                <a:ext cx="289080" cy="255960"/>
              </p14:xfrm>
            </p:contentPart>
          </mc:Choice>
          <mc:Fallback xmlns="">
            <p:pic>
              <p:nvPicPr>
                <p:cNvPr id="84" name="Freihand 83">
                  <a:extLst>
                    <a:ext uri="{FF2B5EF4-FFF2-40B4-BE49-F238E27FC236}">
                      <a16:creationId xmlns:a16="http://schemas.microsoft.com/office/drawing/2014/main" id="{ED617413-D09C-4E9F-D902-D60775930770}"/>
                    </a:ext>
                  </a:extLst>
                </p:cNvPr>
                <p:cNvPicPr/>
                <p:nvPr/>
              </p:nvPicPr>
              <p:blipFill>
                <a:blip r:embed="rId136"/>
                <a:stretch>
                  <a:fillRect/>
                </a:stretch>
              </p:blipFill>
              <p:spPr>
                <a:xfrm>
                  <a:off x="4412847" y="2841022"/>
                  <a:ext cx="30672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7" name="Freihand 86">
                  <a:extLst>
                    <a:ext uri="{FF2B5EF4-FFF2-40B4-BE49-F238E27FC236}">
                      <a16:creationId xmlns:a16="http://schemas.microsoft.com/office/drawing/2014/main" id="{055308CC-4F9D-3BC4-FCDA-317AEBDA0A33}"/>
                    </a:ext>
                  </a:extLst>
                </p14:cNvPr>
                <p14:cNvContentPartPr/>
                <p14:nvPr/>
              </p14:nvContentPartPr>
              <p14:xfrm>
                <a:off x="4744767" y="2859742"/>
                <a:ext cx="192960" cy="220320"/>
              </p14:xfrm>
            </p:contentPart>
          </mc:Choice>
          <mc:Fallback xmlns="">
            <p:pic>
              <p:nvPicPr>
                <p:cNvPr id="87" name="Freihand 86">
                  <a:extLst>
                    <a:ext uri="{FF2B5EF4-FFF2-40B4-BE49-F238E27FC236}">
                      <a16:creationId xmlns:a16="http://schemas.microsoft.com/office/drawing/2014/main" id="{055308CC-4F9D-3BC4-FCDA-317AEBDA0A33}"/>
                    </a:ext>
                  </a:extLst>
                </p:cNvPr>
                <p:cNvPicPr/>
                <p:nvPr/>
              </p:nvPicPr>
              <p:blipFill>
                <a:blip r:embed="rId138"/>
                <a:stretch>
                  <a:fillRect/>
                </a:stretch>
              </p:blipFill>
              <p:spPr>
                <a:xfrm>
                  <a:off x="4735767" y="2850742"/>
                  <a:ext cx="2106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9" name="Freihand 88">
                  <a:extLst>
                    <a:ext uri="{FF2B5EF4-FFF2-40B4-BE49-F238E27FC236}">
                      <a16:creationId xmlns:a16="http://schemas.microsoft.com/office/drawing/2014/main" id="{5A1B489A-74FF-498C-167B-84165CD65EB4}"/>
                    </a:ext>
                  </a:extLst>
                </p14:cNvPr>
                <p14:cNvContentPartPr/>
                <p14:nvPr/>
              </p14:nvContentPartPr>
              <p14:xfrm>
                <a:off x="4957527" y="3028942"/>
                <a:ext cx="383400" cy="216360"/>
              </p14:xfrm>
            </p:contentPart>
          </mc:Choice>
          <mc:Fallback xmlns="">
            <p:pic>
              <p:nvPicPr>
                <p:cNvPr id="89" name="Freihand 88">
                  <a:extLst>
                    <a:ext uri="{FF2B5EF4-FFF2-40B4-BE49-F238E27FC236}">
                      <a16:creationId xmlns:a16="http://schemas.microsoft.com/office/drawing/2014/main" id="{5A1B489A-74FF-498C-167B-84165CD65EB4}"/>
                    </a:ext>
                  </a:extLst>
                </p:cNvPr>
                <p:cNvPicPr/>
                <p:nvPr/>
              </p:nvPicPr>
              <p:blipFill>
                <a:blip r:embed="rId140"/>
                <a:stretch>
                  <a:fillRect/>
                </a:stretch>
              </p:blipFill>
              <p:spPr>
                <a:xfrm>
                  <a:off x="4948527" y="3020302"/>
                  <a:ext cx="40104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0" name="Freihand 89">
                  <a:extLst>
                    <a:ext uri="{FF2B5EF4-FFF2-40B4-BE49-F238E27FC236}">
                      <a16:creationId xmlns:a16="http://schemas.microsoft.com/office/drawing/2014/main" id="{851C123B-780F-5C23-45D6-C1235A288AB1}"/>
                    </a:ext>
                  </a:extLst>
                </p14:cNvPr>
                <p14:cNvContentPartPr/>
                <p14:nvPr/>
              </p14:nvContentPartPr>
              <p14:xfrm>
                <a:off x="5368287" y="2993662"/>
                <a:ext cx="74880" cy="196920"/>
              </p14:xfrm>
            </p:contentPart>
          </mc:Choice>
          <mc:Fallback xmlns="">
            <p:pic>
              <p:nvPicPr>
                <p:cNvPr id="90" name="Freihand 89">
                  <a:extLst>
                    <a:ext uri="{FF2B5EF4-FFF2-40B4-BE49-F238E27FC236}">
                      <a16:creationId xmlns:a16="http://schemas.microsoft.com/office/drawing/2014/main" id="{851C123B-780F-5C23-45D6-C1235A288AB1}"/>
                    </a:ext>
                  </a:extLst>
                </p:cNvPr>
                <p:cNvPicPr/>
                <p:nvPr/>
              </p:nvPicPr>
              <p:blipFill>
                <a:blip r:embed="rId142"/>
                <a:stretch>
                  <a:fillRect/>
                </a:stretch>
              </p:blipFill>
              <p:spPr>
                <a:xfrm>
                  <a:off x="5359647" y="2985022"/>
                  <a:ext cx="925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1" name="Freihand 90">
                  <a:extLst>
                    <a:ext uri="{FF2B5EF4-FFF2-40B4-BE49-F238E27FC236}">
                      <a16:creationId xmlns:a16="http://schemas.microsoft.com/office/drawing/2014/main" id="{106F0706-ED33-C9BA-617E-D2EACE36A403}"/>
                    </a:ext>
                  </a:extLst>
                </p14:cNvPr>
                <p14:cNvContentPartPr/>
                <p14:nvPr/>
              </p14:nvContentPartPr>
              <p14:xfrm>
                <a:off x="5470527" y="3010582"/>
                <a:ext cx="305280" cy="175680"/>
              </p14:xfrm>
            </p:contentPart>
          </mc:Choice>
          <mc:Fallback xmlns="">
            <p:pic>
              <p:nvPicPr>
                <p:cNvPr id="91" name="Freihand 90">
                  <a:extLst>
                    <a:ext uri="{FF2B5EF4-FFF2-40B4-BE49-F238E27FC236}">
                      <a16:creationId xmlns:a16="http://schemas.microsoft.com/office/drawing/2014/main" id="{106F0706-ED33-C9BA-617E-D2EACE36A403}"/>
                    </a:ext>
                  </a:extLst>
                </p:cNvPr>
                <p:cNvPicPr/>
                <p:nvPr/>
              </p:nvPicPr>
              <p:blipFill>
                <a:blip r:embed="rId144"/>
                <a:stretch>
                  <a:fillRect/>
                </a:stretch>
              </p:blipFill>
              <p:spPr>
                <a:xfrm>
                  <a:off x="5461887" y="3001942"/>
                  <a:ext cx="322920" cy="193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5">
            <p14:nvContentPartPr>
              <p14:cNvPr id="93" name="Freihand 92">
                <a:extLst>
                  <a:ext uri="{FF2B5EF4-FFF2-40B4-BE49-F238E27FC236}">
                    <a16:creationId xmlns:a16="http://schemas.microsoft.com/office/drawing/2014/main" id="{E0B88622-6E43-924D-DB3D-96B883BA6E33}"/>
                  </a:ext>
                </a:extLst>
              </p14:cNvPr>
              <p14:cNvContentPartPr/>
              <p14:nvPr/>
            </p14:nvContentPartPr>
            <p14:xfrm>
              <a:off x="6120327" y="3401182"/>
              <a:ext cx="290880" cy="72000"/>
            </p14:xfrm>
          </p:contentPart>
        </mc:Choice>
        <mc:Fallback xmlns="">
          <p:pic>
            <p:nvPicPr>
              <p:cNvPr id="93" name="Freihand 92">
                <a:extLst>
                  <a:ext uri="{FF2B5EF4-FFF2-40B4-BE49-F238E27FC236}">
                    <a16:creationId xmlns:a16="http://schemas.microsoft.com/office/drawing/2014/main" id="{E0B88622-6E43-924D-DB3D-96B883BA6E33}"/>
                  </a:ext>
                </a:extLst>
              </p:cNvPr>
              <p:cNvPicPr/>
              <p:nvPr/>
            </p:nvPicPr>
            <p:blipFill>
              <a:blip r:embed="rId146"/>
              <a:stretch>
                <a:fillRect/>
              </a:stretch>
            </p:blipFill>
            <p:spPr>
              <a:xfrm>
                <a:off x="6111327" y="3392542"/>
                <a:ext cx="3085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4" name="Freihand 93">
                <a:extLst>
                  <a:ext uri="{FF2B5EF4-FFF2-40B4-BE49-F238E27FC236}">
                    <a16:creationId xmlns:a16="http://schemas.microsoft.com/office/drawing/2014/main" id="{8A9F005B-6238-8C42-BD67-EDCD1BBCFF79}"/>
                  </a:ext>
                </a:extLst>
              </p14:cNvPr>
              <p14:cNvContentPartPr/>
              <p14:nvPr/>
            </p14:nvContentPartPr>
            <p14:xfrm>
              <a:off x="6091527" y="3312262"/>
              <a:ext cx="173160" cy="217080"/>
            </p14:xfrm>
          </p:contentPart>
        </mc:Choice>
        <mc:Fallback xmlns="">
          <p:pic>
            <p:nvPicPr>
              <p:cNvPr id="94" name="Freihand 93">
                <a:extLst>
                  <a:ext uri="{FF2B5EF4-FFF2-40B4-BE49-F238E27FC236}">
                    <a16:creationId xmlns:a16="http://schemas.microsoft.com/office/drawing/2014/main" id="{8A9F005B-6238-8C42-BD67-EDCD1BBCFF79}"/>
                  </a:ext>
                </a:extLst>
              </p:cNvPr>
              <p:cNvPicPr/>
              <p:nvPr/>
            </p:nvPicPr>
            <p:blipFill>
              <a:blip r:embed="rId148"/>
              <a:stretch>
                <a:fillRect/>
              </a:stretch>
            </p:blipFill>
            <p:spPr>
              <a:xfrm>
                <a:off x="6082527" y="3303622"/>
                <a:ext cx="19080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6" name="Freihand 95">
                <a:extLst>
                  <a:ext uri="{FF2B5EF4-FFF2-40B4-BE49-F238E27FC236}">
                    <a16:creationId xmlns:a16="http://schemas.microsoft.com/office/drawing/2014/main" id="{9087468C-E564-C0EB-5F2D-FEA831783F17}"/>
                  </a:ext>
                </a:extLst>
              </p14:cNvPr>
              <p14:cNvContentPartPr/>
              <p14:nvPr/>
            </p14:nvContentPartPr>
            <p14:xfrm>
              <a:off x="6641967" y="3342862"/>
              <a:ext cx="374040" cy="120240"/>
            </p14:xfrm>
          </p:contentPart>
        </mc:Choice>
        <mc:Fallback xmlns="">
          <p:pic>
            <p:nvPicPr>
              <p:cNvPr id="96" name="Freihand 95">
                <a:extLst>
                  <a:ext uri="{FF2B5EF4-FFF2-40B4-BE49-F238E27FC236}">
                    <a16:creationId xmlns:a16="http://schemas.microsoft.com/office/drawing/2014/main" id="{9087468C-E564-C0EB-5F2D-FEA831783F17}"/>
                  </a:ext>
                </a:extLst>
              </p:cNvPr>
              <p:cNvPicPr/>
              <p:nvPr/>
            </p:nvPicPr>
            <p:blipFill>
              <a:blip r:embed="rId150"/>
              <a:stretch>
                <a:fillRect/>
              </a:stretch>
            </p:blipFill>
            <p:spPr>
              <a:xfrm>
                <a:off x="6632967" y="3334222"/>
                <a:ext cx="3916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7" name="Freihand 96">
                <a:extLst>
                  <a:ext uri="{FF2B5EF4-FFF2-40B4-BE49-F238E27FC236}">
                    <a16:creationId xmlns:a16="http://schemas.microsoft.com/office/drawing/2014/main" id="{8F0FAE53-8F6B-3D19-914D-92BBC3BF53A5}"/>
                  </a:ext>
                </a:extLst>
              </p14:cNvPr>
              <p14:cNvContentPartPr/>
              <p14:nvPr/>
            </p14:nvContentPartPr>
            <p14:xfrm>
              <a:off x="7002687" y="3269782"/>
              <a:ext cx="61200" cy="32400"/>
            </p14:xfrm>
          </p:contentPart>
        </mc:Choice>
        <mc:Fallback xmlns="">
          <p:pic>
            <p:nvPicPr>
              <p:cNvPr id="97" name="Freihand 96">
                <a:extLst>
                  <a:ext uri="{FF2B5EF4-FFF2-40B4-BE49-F238E27FC236}">
                    <a16:creationId xmlns:a16="http://schemas.microsoft.com/office/drawing/2014/main" id="{8F0FAE53-8F6B-3D19-914D-92BBC3BF53A5}"/>
                  </a:ext>
                </a:extLst>
              </p:cNvPr>
              <p:cNvPicPr/>
              <p:nvPr/>
            </p:nvPicPr>
            <p:blipFill>
              <a:blip r:embed="rId152"/>
              <a:stretch>
                <a:fillRect/>
              </a:stretch>
            </p:blipFill>
            <p:spPr>
              <a:xfrm>
                <a:off x="6993687" y="3260782"/>
                <a:ext cx="788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8" name="Freihand 97">
                <a:extLst>
                  <a:ext uri="{FF2B5EF4-FFF2-40B4-BE49-F238E27FC236}">
                    <a16:creationId xmlns:a16="http://schemas.microsoft.com/office/drawing/2014/main" id="{B14E640B-3CA7-F639-B6A2-F7C323069D00}"/>
                  </a:ext>
                </a:extLst>
              </p14:cNvPr>
              <p14:cNvContentPartPr/>
              <p14:nvPr/>
            </p14:nvContentPartPr>
            <p14:xfrm>
              <a:off x="7102047" y="3260782"/>
              <a:ext cx="146520" cy="159120"/>
            </p14:xfrm>
          </p:contentPart>
        </mc:Choice>
        <mc:Fallback xmlns="">
          <p:pic>
            <p:nvPicPr>
              <p:cNvPr id="98" name="Freihand 97">
                <a:extLst>
                  <a:ext uri="{FF2B5EF4-FFF2-40B4-BE49-F238E27FC236}">
                    <a16:creationId xmlns:a16="http://schemas.microsoft.com/office/drawing/2014/main" id="{B14E640B-3CA7-F639-B6A2-F7C323069D00}"/>
                  </a:ext>
                </a:extLst>
              </p:cNvPr>
              <p:cNvPicPr/>
              <p:nvPr/>
            </p:nvPicPr>
            <p:blipFill>
              <a:blip r:embed="rId154"/>
              <a:stretch>
                <a:fillRect/>
              </a:stretch>
            </p:blipFill>
            <p:spPr>
              <a:xfrm>
                <a:off x="7093047" y="3251782"/>
                <a:ext cx="1641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9" name="Freihand 98">
                <a:extLst>
                  <a:ext uri="{FF2B5EF4-FFF2-40B4-BE49-F238E27FC236}">
                    <a16:creationId xmlns:a16="http://schemas.microsoft.com/office/drawing/2014/main" id="{005A8288-09E1-7200-67C7-A9C94CCF14FB}"/>
                  </a:ext>
                </a:extLst>
              </p14:cNvPr>
              <p14:cNvContentPartPr/>
              <p14:nvPr/>
            </p14:nvContentPartPr>
            <p14:xfrm>
              <a:off x="7501287" y="3280582"/>
              <a:ext cx="269640" cy="133560"/>
            </p14:xfrm>
          </p:contentPart>
        </mc:Choice>
        <mc:Fallback xmlns="">
          <p:pic>
            <p:nvPicPr>
              <p:cNvPr id="99" name="Freihand 98">
                <a:extLst>
                  <a:ext uri="{FF2B5EF4-FFF2-40B4-BE49-F238E27FC236}">
                    <a16:creationId xmlns:a16="http://schemas.microsoft.com/office/drawing/2014/main" id="{005A8288-09E1-7200-67C7-A9C94CCF14FB}"/>
                  </a:ext>
                </a:extLst>
              </p:cNvPr>
              <p:cNvPicPr/>
              <p:nvPr/>
            </p:nvPicPr>
            <p:blipFill>
              <a:blip r:embed="rId156"/>
              <a:stretch>
                <a:fillRect/>
              </a:stretch>
            </p:blipFill>
            <p:spPr>
              <a:xfrm>
                <a:off x="7492287" y="3271942"/>
                <a:ext cx="2872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0" name="Freihand 99">
                <a:extLst>
                  <a:ext uri="{FF2B5EF4-FFF2-40B4-BE49-F238E27FC236}">
                    <a16:creationId xmlns:a16="http://schemas.microsoft.com/office/drawing/2014/main" id="{933B82B1-45E8-F955-4709-8DF513FE1BB0}"/>
                  </a:ext>
                </a:extLst>
              </p14:cNvPr>
              <p14:cNvContentPartPr/>
              <p14:nvPr/>
            </p14:nvContentPartPr>
            <p14:xfrm>
              <a:off x="7852287" y="3290302"/>
              <a:ext cx="406080" cy="282600"/>
            </p14:xfrm>
          </p:contentPart>
        </mc:Choice>
        <mc:Fallback xmlns="">
          <p:pic>
            <p:nvPicPr>
              <p:cNvPr id="100" name="Freihand 99">
                <a:extLst>
                  <a:ext uri="{FF2B5EF4-FFF2-40B4-BE49-F238E27FC236}">
                    <a16:creationId xmlns:a16="http://schemas.microsoft.com/office/drawing/2014/main" id="{933B82B1-45E8-F955-4709-8DF513FE1BB0}"/>
                  </a:ext>
                </a:extLst>
              </p:cNvPr>
              <p:cNvPicPr/>
              <p:nvPr/>
            </p:nvPicPr>
            <p:blipFill>
              <a:blip r:embed="rId158"/>
              <a:stretch>
                <a:fillRect/>
              </a:stretch>
            </p:blipFill>
            <p:spPr>
              <a:xfrm>
                <a:off x="7843647" y="3281662"/>
                <a:ext cx="42372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1" name="Freihand 100">
                <a:extLst>
                  <a:ext uri="{FF2B5EF4-FFF2-40B4-BE49-F238E27FC236}">
                    <a16:creationId xmlns:a16="http://schemas.microsoft.com/office/drawing/2014/main" id="{171CD8A3-CD10-2AE4-6E1C-BA1A51C75590}"/>
                  </a:ext>
                </a:extLst>
              </p14:cNvPr>
              <p14:cNvContentPartPr/>
              <p14:nvPr/>
            </p14:nvContentPartPr>
            <p14:xfrm>
              <a:off x="8298687" y="3301822"/>
              <a:ext cx="72720" cy="98280"/>
            </p14:xfrm>
          </p:contentPart>
        </mc:Choice>
        <mc:Fallback xmlns="">
          <p:pic>
            <p:nvPicPr>
              <p:cNvPr id="101" name="Freihand 100">
                <a:extLst>
                  <a:ext uri="{FF2B5EF4-FFF2-40B4-BE49-F238E27FC236}">
                    <a16:creationId xmlns:a16="http://schemas.microsoft.com/office/drawing/2014/main" id="{171CD8A3-CD10-2AE4-6E1C-BA1A51C75590}"/>
                  </a:ext>
                </a:extLst>
              </p:cNvPr>
              <p:cNvPicPr/>
              <p:nvPr/>
            </p:nvPicPr>
            <p:blipFill>
              <a:blip r:embed="rId160"/>
              <a:stretch>
                <a:fillRect/>
              </a:stretch>
            </p:blipFill>
            <p:spPr>
              <a:xfrm>
                <a:off x="8290047" y="3292822"/>
                <a:ext cx="903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2" name="Freihand 101">
                <a:extLst>
                  <a:ext uri="{FF2B5EF4-FFF2-40B4-BE49-F238E27FC236}">
                    <a16:creationId xmlns:a16="http://schemas.microsoft.com/office/drawing/2014/main" id="{AC9962C0-4C63-2F13-93A9-B6144CFCBCD2}"/>
                  </a:ext>
                </a:extLst>
              </p14:cNvPr>
              <p14:cNvContentPartPr/>
              <p14:nvPr/>
            </p14:nvContentPartPr>
            <p14:xfrm>
              <a:off x="8321007" y="3305422"/>
              <a:ext cx="362520" cy="97920"/>
            </p14:xfrm>
          </p:contentPart>
        </mc:Choice>
        <mc:Fallback xmlns="">
          <p:pic>
            <p:nvPicPr>
              <p:cNvPr id="102" name="Freihand 101">
                <a:extLst>
                  <a:ext uri="{FF2B5EF4-FFF2-40B4-BE49-F238E27FC236}">
                    <a16:creationId xmlns:a16="http://schemas.microsoft.com/office/drawing/2014/main" id="{AC9962C0-4C63-2F13-93A9-B6144CFCBCD2}"/>
                  </a:ext>
                </a:extLst>
              </p:cNvPr>
              <p:cNvPicPr/>
              <p:nvPr/>
            </p:nvPicPr>
            <p:blipFill>
              <a:blip r:embed="rId162"/>
              <a:stretch>
                <a:fillRect/>
              </a:stretch>
            </p:blipFill>
            <p:spPr>
              <a:xfrm>
                <a:off x="8312367" y="3296422"/>
                <a:ext cx="3801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3" name="Freihand 102">
                <a:extLst>
                  <a:ext uri="{FF2B5EF4-FFF2-40B4-BE49-F238E27FC236}">
                    <a16:creationId xmlns:a16="http://schemas.microsoft.com/office/drawing/2014/main" id="{D25EFAA3-F561-747A-7215-5505558461BE}"/>
                  </a:ext>
                </a:extLst>
              </p14:cNvPr>
              <p14:cNvContentPartPr/>
              <p14:nvPr/>
            </p14:nvContentPartPr>
            <p14:xfrm>
              <a:off x="8718807" y="3310822"/>
              <a:ext cx="244440" cy="88560"/>
            </p14:xfrm>
          </p:contentPart>
        </mc:Choice>
        <mc:Fallback xmlns="">
          <p:pic>
            <p:nvPicPr>
              <p:cNvPr id="103" name="Freihand 102">
                <a:extLst>
                  <a:ext uri="{FF2B5EF4-FFF2-40B4-BE49-F238E27FC236}">
                    <a16:creationId xmlns:a16="http://schemas.microsoft.com/office/drawing/2014/main" id="{D25EFAA3-F561-747A-7215-5505558461BE}"/>
                  </a:ext>
                </a:extLst>
              </p:cNvPr>
              <p:cNvPicPr/>
              <p:nvPr/>
            </p:nvPicPr>
            <p:blipFill>
              <a:blip r:embed="rId164"/>
              <a:stretch>
                <a:fillRect/>
              </a:stretch>
            </p:blipFill>
            <p:spPr>
              <a:xfrm>
                <a:off x="8709807" y="3302182"/>
                <a:ext cx="2620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4" name="Freihand 103">
                <a:extLst>
                  <a:ext uri="{FF2B5EF4-FFF2-40B4-BE49-F238E27FC236}">
                    <a16:creationId xmlns:a16="http://schemas.microsoft.com/office/drawing/2014/main" id="{37135BB2-3BB1-8353-5D06-596739B20E64}"/>
                  </a:ext>
                </a:extLst>
              </p14:cNvPr>
              <p14:cNvContentPartPr/>
              <p14:nvPr/>
            </p14:nvContentPartPr>
            <p14:xfrm>
              <a:off x="9014367" y="3281302"/>
              <a:ext cx="256680" cy="91440"/>
            </p14:xfrm>
          </p:contentPart>
        </mc:Choice>
        <mc:Fallback xmlns="">
          <p:pic>
            <p:nvPicPr>
              <p:cNvPr id="104" name="Freihand 103">
                <a:extLst>
                  <a:ext uri="{FF2B5EF4-FFF2-40B4-BE49-F238E27FC236}">
                    <a16:creationId xmlns:a16="http://schemas.microsoft.com/office/drawing/2014/main" id="{37135BB2-3BB1-8353-5D06-596739B20E64}"/>
                  </a:ext>
                </a:extLst>
              </p:cNvPr>
              <p:cNvPicPr/>
              <p:nvPr/>
            </p:nvPicPr>
            <p:blipFill>
              <a:blip r:embed="rId166"/>
              <a:stretch>
                <a:fillRect/>
              </a:stretch>
            </p:blipFill>
            <p:spPr>
              <a:xfrm>
                <a:off x="9005367" y="3272662"/>
                <a:ext cx="2743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5" name="Freihand 104">
                <a:extLst>
                  <a:ext uri="{FF2B5EF4-FFF2-40B4-BE49-F238E27FC236}">
                    <a16:creationId xmlns:a16="http://schemas.microsoft.com/office/drawing/2014/main" id="{568EFFFB-3855-4374-2334-47CC3C565C8D}"/>
                  </a:ext>
                </a:extLst>
              </p14:cNvPr>
              <p14:cNvContentPartPr/>
              <p14:nvPr/>
            </p14:nvContentPartPr>
            <p14:xfrm>
              <a:off x="9465447" y="3314422"/>
              <a:ext cx="26280" cy="114480"/>
            </p14:xfrm>
          </p:contentPart>
        </mc:Choice>
        <mc:Fallback xmlns="">
          <p:pic>
            <p:nvPicPr>
              <p:cNvPr id="105" name="Freihand 104">
                <a:extLst>
                  <a:ext uri="{FF2B5EF4-FFF2-40B4-BE49-F238E27FC236}">
                    <a16:creationId xmlns:a16="http://schemas.microsoft.com/office/drawing/2014/main" id="{568EFFFB-3855-4374-2334-47CC3C565C8D}"/>
                  </a:ext>
                </a:extLst>
              </p:cNvPr>
              <p:cNvPicPr/>
              <p:nvPr/>
            </p:nvPicPr>
            <p:blipFill>
              <a:blip r:embed="rId168"/>
              <a:stretch>
                <a:fillRect/>
              </a:stretch>
            </p:blipFill>
            <p:spPr>
              <a:xfrm>
                <a:off x="9456447" y="3305782"/>
                <a:ext cx="439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6" name="Freihand 105">
                <a:extLst>
                  <a:ext uri="{FF2B5EF4-FFF2-40B4-BE49-F238E27FC236}">
                    <a16:creationId xmlns:a16="http://schemas.microsoft.com/office/drawing/2014/main" id="{B81A0F01-79A0-2DE0-8819-DE91D3B0DB5E}"/>
                  </a:ext>
                </a:extLst>
              </p14:cNvPr>
              <p14:cNvContentPartPr/>
              <p14:nvPr/>
            </p14:nvContentPartPr>
            <p14:xfrm>
              <a:off x="9594687" y="3173302"/>
              <a:ext cx="176040" cy="175320"/>
            </p14:xfrm>
          </p:contentPart>
        </mc:Choice>
        <mc:Fallback xmlns="">
          <p:pic>
            <p:nvPicPr>
              <p:cNvPr id="106" name="Freihand 105">
                <a:extLst>
                  <a:ext uri="{FF2B5EF4-FFF2-40B4-BE49-F238E27FC236}">
                    <a16:creationId xmlns:a16="http://schemas.microsoft.com/office/drawing/2014/main" id="{B81A0F01-79A0-2DE0-8819-DE91D3B0DB5E}"/>
                  </a:ext>
                </a:extLst>
              </p:cNvPr>
              <p:cNvPicPr/>
              <p:nvPr/>
            </p:nvPicPr>
            <p:blipFill>
              <a:blip r:embed="rId170"/>
              <a:stretch>
                <a:fillRect/>
              </a:stretch>
            </p:blipFill>
            <p:spPr>
              <a:xfrm>
                <a:off x="9585687" y="3164662"/>
                <a:ext cx="1936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7" name="Freihand 106">
                <a:extLst>
                  <a:ext uri="{FF2B5EF4-FFF2-40B4-BE49-F238E27FC236}">
                    <a16:creationId xmlns:a16="http://schemas.microsoft.com/office/drawing/2014/main" id="{55A719C1-4295-00E0-B293-DCFC6BCD5CFB}"/>
                  </a:ext>
                </a:extLst>
              </p14:cNvPr>
              <p14:cNvContentPartPr/>
              <p14:nvPr/>
            </p14:nvContentPartPr>
            <p14:xfrm>
              <a:off x="9760287" y="3209302"/>
              <a:ext cx="345240" cy="271080"/>
            </p14:xfrm>
          </p:contentPart>
        </mc:Choice>
        <mc:Fallback xmlns="">
          <p:pic>
            <p:nvPicPr>
              <p:cNvPr id="107" name="Freihand 106">
                <a:extLst>
                  <a:ext uri="{FF2B5EF4-FFF2-40B4-BE49-F238E27FC236}">
                    <a16:creationId xmlns:a16="http://schemas.microsoft.com/office/drawing/2014/main" id="{55A719C1-4295-00E0-B293-DCFC6BCD5CFB}"/>
                  </a:ext>
                </a:extLst>
              </p:cNvPr>
              <p:cNvPicPr/>
              <p:nvPr/>
            </p:nvPicPr>
            <p:blipFill>
              <a:blip r:embed="rId172"/>
              <a:stretch>
                <a:fillRect/>
              </a:stretch>
            </p:blipFill>
            <p:spPr>
              <a:xfrm>
                <a:off x="9751647" y="3200302"/>
                <a:ext cx="36288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0" name="Freihand 109">
                <a:extLst>
                  <a:ext uri="{FF2B5EF4-FFF2-40B4-BE49-F238E27FC236}">
                    <a16:creationId xmlns:a16="http://schemas.microsoft.com/office/drawing/2014/main" id="{B3C6799B-344E-5319-2D13-E39B71424D96}"/>
                  </a:ext>
                </a:extLst>
              </p14:cNvPr>
              <p14:cNvContentPartPr/>
              <p14:nvPr/>
            </p14:nvContentPartPr>
            <p14:xfrm>
              <a:off x="10293447" y="3167902"/>
              <a:ext cx="395640" cy="165960"/>
            </p14:xfrm>
          </p:contentPart>
        </mc:Choice>
        <mc:Fallback xmlns="">
          <p:pic>
            <p:nvPicPr>
              <p:cNvPr id="110" name="Freihand 109">
                <a:extLst>
                  <a:ext uri="{FF2B5EF4-FFF2-40B4-BE49-F238E27FC236}">
                    <a16:creationId xmlns:a16="http://schemas.microsoft.com/office/drawing/2014/main" id="{B3C6799B-344E-5319-2D13-E39B71424D96}"/>
                  </a:ext>
                </a:extLst>
              </p:cNvPr>
              <p:cNvPicPr/>
              <p:nvPr/>
            </p:nvPicPr>
            <p:blipFill>
              <a:blip r:embed="rId174"/>
              <a:stretch>
                <a:fillRect/>
              </a:stretch>
            </p:blipFill>
            <p:spPr>
              <a:xfrm>
                <a:off x="10284807" y="3158902"/>
                <a:ext cx="4132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1" name="Freihand 110">
                <a:extLst>
                  <a:ext uri="{FF2B5EF4-FFF2-40B4-BE49-F238E27FC236}">
                    <a16:creationId xmlns:a16="http://schemas.microsoft.com/office/drawing/2014/main" id="{7DDFCB1A-A9F4-64A2-55B4-A32770464E81}"/>
                  </a:ext>
                </a:extLst>
              </p14:cNvPr>
              <p14:cNvContentPartPr/>
              <p14:nvPr/>
            </p14:nvContentPartPr>
            <p14:xfrm>
              <a:off x="10627887" y="3095182"/>
              <a:ext cx="8640" cy="8640"/>
            </p14:xfrm>
          </p:contentPart>
        </mc:Choice>
        <mc:Fallback xmlns="">
          <p:pic>
            <p:nvPicPr>
              <p:cNvPr id="111" name="Freihand 110">
                <a:extLst>
                  <a:ext uri="{FF2B5EF4-FFF2-40B4-BE49-F238E27FC236}">
                    <a16:creationId xmlns:a16="http://schemas.microsoft.com/office/drawing/2014/main" id="{7DDFCB1A-A9F4-64A2-55B4-A32770464E81}"/>
                  </a:ext>
                </a:extLst>
              </p:cNvPr>
              <p:cNvPicPr/>
              <p:nvPr/>
            </p:nvPicPr>
            <p:blipFill>
              <a:blip r:embed="rId176"/>
              <a:stretch>
                <a:fillRect/>
              </a:stretch>
            </p:blipFill>
            <p:spPr>
              <a:xfrm>
                <a:off x="10618887" y="3086542"/>
                <a:ext cx="262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2" name="Freihand 111">
                <a:extLst>
                  <a:ext uri="{FF2B5EF4-FFF2-40B4-BE49-F238E27FC236}">
                    <a16:creationId xmlns:a16="http://schemas.microsoft.com/office/drawing/2014/main" id="{54A00218-9689-E76B-9D7A-D21BDC1394A4}"/>
                  </a:ext>
                </a:extLst>
              </p14:cNvPr>
              <p14:cNvContentPartPr/>
              <p14:nvPr/>
            </p14:nvContentPartPr>
            <p14:xfrm>
              <a:off x="6845727" y="3639502"/>
              <a:ext cx="162000" cy="182160"/>
            </p14:xfrm>
          </p:contentPart>
        </mc:Choice>
        <mc:Fallback xmlns="">
          <p:pic>
            <p:nvPicPr>
              <p:cNvPr id="112" name="Freihand 111">
                <a:extLst>
                  <a:ext uri="{FF2B5EF4-FFF2-40B4-BE49-F238E27FC236}">
                    <a16:creationId xmlns:a16="http://schemas.microsoft.com/office/drawing/2014/main" id="{54A00218-9689-E76B-9D7A-D21BDC1394A4}"/>
                  </a:ext>
                </a:extLst>
              </p:cNvPr>
              <p:cNvPicPr/>
              <p:nvPr/>
            </p:nvPicPr>
            <p:blipFill>
              <a:blip r:embed="rId178"/>
              <a:stretch>
                <a:fillRect/>
              </a:stretch>
            </p:blipFill>
            <p:spPr>
              <a:xfrm>
                <a:off x="6836727" y="3630502"/>
                <a:ext cx="1796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3" name="Freihand 112">
                <a:extLst>
                  <a:ext uri="{FF2B5EF4-FFF2-40B4-BE49-F238E27FC236}">
                    <a16:creationId xmlns:a16="http://schemas.microsoft.com/office/drawing/2014/main" id="{0F493018-947E-C67D-0A4A-07E053643A0D}"/>
                  </a:ext>
                </a:extLst>
              </p14:cNvPr>
              <p14:cNvContentPartPr/>
              <p14:nvPr/>
            </p14:nvContentPartPr>
            <p14:xfrm>
              <a:off x="7071087" y="3642382"/>
              <a:ext cx="190800" cy="135000"/>
            </p14:xfrm>
          </p:contentPart>
        </mc:Choice>
        <mc:Fallback xmlns="">
          <p:pic>
            <p:nvPicPr>
              <p:cNvPr id="113" name="Freihand 112">
                <a:extLst>
                  <a:ext uri="{FF2B5EF4-FFF2-40B4-BE49-F238E27FC236}">
                    <a16:creationId xmlns:a16="http://schemas.microsoft.com/office/drawing/2014/main" id="{0F493018-947E-C67D-0A4A-07E053643A0D}"/>
                  </a:ext>
                </a:extLst>
              </p:cNvPr>
              <p:cNvPicPr/>
              <p:nvPr/>
            </p:nvPicPr>
            <p:blipFill>
              <a:blip r:embed="rId180"/>
              <a:stretch>
                <a:fillRect/>
              </a:stretch>
            </p:blipFill>
            <p:spPr>
              <a:xfrm>
                <a:off x="7062447" y="3633382"/>
                <a:ext cx="2084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4" name="Freihand 113">
                <a:extLst>
                  <a:ext uri="{FF2B5EF4-FFF2-40B4-BE49-F238E27FC236}">
                    <a16:creationId xmlns:a16="http://schemas.microsoft.com/office/drawing/2014/main" id="{A2E19B6E-60C1-F65C-20EE-FFE9E7873557}"/>
                  </a:ext>
                </a:extLst>
              </p14:cNvPr>
              <p14:cNvContentPartPr/>
              <p14:nvPr/>
            </p14:nvContentPartPr>
            <p14:xfrm>
              <a:off x="7290327" y="3592342"/>
              <a:ext cx="148680" cy="169560"/>
            </p14:xfrm>
          </p:contentPart>
        </mc:Choice>
        <mc:Fallback xmlns="">
          <p:pic>
            <p:nvPicPr>
              <p:cNvPr id="114" name="Freihand 113">
                <a:extLst>
                  <a:ext uri="{FF2B5EF4-FFF2-40B4-BE49-F238E27FC236}">
                    <a16:creationId xmlns:a16="http://schemas.microsoft.com/office/drawing/2014/main" id="{A2E19B6E-60C1-F65C-20EE-FFE9E7873557}"/>
                  </a:ext>
                </a:extLst>
              </p:cNvPr>
              <p:cNvPicPr/>
              <p:nvPr/>
            </p:nvPicPr>
            <p:blipFill>
              <a:blip r:embed="rId182"/>
              <a:stretch>
                <a:fillRect/>
              </a:stretch>
            </p:blipFill>
            <p:spPr>
              <a:xfrm>
                <a:off x="7281327" y="3583702"/>
                <a:ext cx="1663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5" name="Freihand 114">
                <a:extLst>
                  <a:ext uri="{FF2B5EF4-FFF2-40B4-BE49-F238E27FC236}">
                    <a16:creationId xmlns:a16="http://schemas.microsoft.com/office/drawing/2014/main" id="{81D0D2D7-628A-7F41-8BA8-33CCBB870043}"/>
                  </a:ext>
                </a:extLst>
              </p14:cNvPr>
              <p14:cNvContentPartPr/>
              <p14:nvPr/>
            </p14:nvContentPartPr>
            <p14:xfrm>
              <a:off x="7466727" y="3699622"/>
              <a:ext cx="234360" cy="111960"/>
            </p14:xfrm>
          </p:contentPart>
        </mc:Choice>
        <mc:Fallback xmlns="">
          <p:pic>
            <p:nvPicPr>
              <p:cNvPr id="115" name="Freihand 114">
                <a:extLst>
                  <a:ext uri="{FF2B5EF4-FFF2-40B4-BE49-F238E27FC236}">
                    <a16:creationId xmlns:a16="http://schemas.microsoft.com/office/drawing/2014/main" id="{81D0D2D7-628A-7F41-8BA8-33CCBB870043}"/>
                  </a:ext>
                </a:extLst>
              </p:cNvPr>
              <p:cNvPicPr/>
              <p:nvPr/>
            </p:nvPicPr>
            <p:blipFill>
              <a:blip r:embed="rId184"/>
              <a:stretch>
                <a:fillRect/>
              </a:stretch>
            </p:blipFill>
            <p:spPr>
              <a:xfrm>
                <a:off x="7457727" y="3690622"/>
                <a:ext cx="2520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6" name="Freihand 115">
                <a:extLst>
                  <a:ext uri="{FF2B5EF4-FFF2-40B4-BE49-F238E27FC236}">
                    <a16:creationId xmlns:a16="http://schemas.microsoft.com/office/drawing/2014/main" id="{F75E0222-CCA0-CFF3-5458-8FF5EB1DD3D2}"/>
                  </a:ext>
                </a:extLst>
              </p14:cNvPr>
              <p14:cNvContentPartPr/>
              <p14:nvPr/>
            </p14:nvContentPartPr>
            <p14:xfrm>
              <a:off x="7795767" y="3706822"/>
              <a:ext cx="319320" cy="182880"/>
            </p14:xfrm>
          </p:contentPart>
        </mc:Choice>
        <mc:Fallback xmlns="">
          <p:pic>
            <p:nvPicPr>
              <p:cNvPr id="116" name="Freihand 115">
                <a:extLst>
                  <a:ext uri="{FF2B5EF4-FFF2-40B4-BE49-F238E27FC236}">
                    <a16:creationId xmlns:a16="http://schemas.microsoft.com/office/drawing/2014/main" id="{F75E0222-CCA0-CFF3-5458-8FF5EB1DD3D2}"/>
                  </a:ext>
                </a:extLst>
              </p:cNvPr>
              <p:cNvPicPr/>
              <p:nvPr/>
            </p:nvPicPr>
            <p:blipFill>
              <a:blip r:embed="rId186"/>
              <a:stretch>
                <a:fillRect/>
              </a:stretch>
            </p:blipFill>
            <p:spPr>
              <a:xfrm>
                <a:off x="7786767" y="3697822"/>
                <a:ext cx="3369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7" name="Freihand 116">
                <a:extLst>
                  <a:ext uri="{FF2B5EF4-FFF2-40B4-BE49-F238E27FC236}">
                    <a16:creationId xmlns:a16="http://schemas.microsoft.com/office/drawing/2014/main" id="{43AE7F8F-174A-CA4E-AAF3-F37C415B30FB}"/>
                  </a:ext>
                </a:extLst>
              </p14:cNvPr>
              <p14:cNvContentPartPr/>
              <p14:nvPr/>
            </p14:nvContentPartPr>
            <p14:xfrm>
              <a:off x="8327487" y="3696742"/>
              <a:ext cx="177480" cy="92520"/>
            </p14:xfrm>
          </p:contentPart>
        </mc:Choice>
        <mc:Fallback xmlns="">
          <p:pic>
            <p:nvPicPr>
              <p:cNvPr id="117" name="Freihand 116">
                <a:extLst>
                  <a:ext uri="{FF2B5EF4-FFF2-40B4-BE49-F238E27FC236}">
                    <a16:creationId xmlns:a16="http://schemas.microsoft.com/office/drawing/2014/main" id="{43AE7F8F-174A-CA4E-AAF3-F37C415B30FB}"/>
                  </a:ext>
                </a:extLst>
              </p:cNvPr>
              <p:cNvPicPr/>
              <p:nvPr/>
            </p:nvPicPr>
            <p:blipFill>
              <a:blip r:embed="rId188"/>
              <a:stretch>
                <a:fillRect/>
              </a:stretch>
            </p:blipFill>
            <p:spPr>
              <a:xfrm>
                <a:off x="8318847" y="3688102"/>
                <a:ext cx="1951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8" name="Freihand 117">
                <a:extLst>
                  <a:ext uri="{FF2B5EF4-FFF2-40B4-BE49-F238E27FC236}">
                    <a16:creationId xmlns:a16="http://schemas.microsoft.com/office/drawing/2014/main" id="{4497A2E6-EF06-5D5E-6229-584A832E2761}"/>
                  </a:ext>
                </a:extLst>
              </p14:cNvPr>
              <p14:cNvContentPartPr/>
              <p14:nvPr/>
            </p14:nvContentPartPr>
            <p14:xfrm>
              <a:off x="8549247" y="3708262"/>
              <a:ext cx="244800" cy="46440"/>
            </p14:xfrm>
          </p:contentPart>
        </mc:Choice>
        <mc:Fallback xmlns="">
          <p:pic>
            <p:nvPicPr>
              <p:cNvPr id="118" name="Freihand 117">
                <a:extLst>
                  <a:ext uri="{FF2B5EF4-FFF2-40B4-BE49-F238E27FC236}">
                    <a16:creationId xmlns:a16="http://schemas.microsoft.com/office/drawing/2014/main" id="{4497A2E6-EF06-5D5E-6229-584A832E2761}"/>
                  </a:ext>
                </a:extLst>
              </p:cNvPr>
              <p:cNvPicPr/>
              <p:nvPr/>
            </p:nvPicPr>
            <p:blipFill>
              <a:blip r:embed="rId190"/>
              <a:stretch>
                <a:fillRect/>
              </a:stretch>
            </p:blipFill>
            <p:spPr>
              <a:xfrm>
                <a:off x="8540247" y="3699262"/>
                <a:ext cx="2624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9" name="Freihand 118">
                <a:extLst>
                  <a:ext uri="{FF2B5EF4-FFF2-40B4-BE49-F238E27FC236}">
                    <a16:creationId xmlns:a16="http://schemas.microsoft.com/office/drawing/2014/main" id="{6EF6F3B4-11DB-4604-92A2-B9F7DD896510}"/>
                  </a:ext>
                </a:extLst>
              </p14:cNvPr>
              <p14:cNvContentPartPr/>
              <p14:nvPr/>
            </p14:nvContentPartPr>
            <p14:xfrm>
              <a:off x="9024807" y="3613942"/>
              <a:ext cx="387360" cy="147240"/>
            </p14:xfrm>
          </p:contentPart>
        </mc:Choice>
        <mc:Fallback xmlns="">
          <p:pic>
            <p:nvPicPr>
              <p:cNvPr id="119" name="Freihand 118">
                <a:extLst>
                  <a:ext uri="{FF2B5EF4-FFF2-40B4-BE49-F238E27FC236}">
                    <a16:creationId xmlns:a16="http://schemas.microsoft.com/office/drawing/2014/main" id="{6EF6F3B4-11DB-4604-92A2-B9F7DD896510}"/>
                  </a:ext>
                </a:extLst>
              </p:cNvPr>
              <p:cNvPicPr/>
              <p:nvPr/>
            </p:nvPicPr>
            <p:blipFill>
              <a:blip r:embed="rId192"/>
              <a:stretch>
                <a:fillRect/>
              </a:stretch>
            </p:blipFill>
            <p:spPr>
              <a:xfrm>
                <a:off x="9015807" y="3605302"/>
                <a:ext cx="4050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0" name="Freihand 119">
                <a:extLst>
                  <a:ext uri="{FF2B5EF4-FFF2-40B4-BE49-F238E27FC236}">
                    <a16:creationId xmlns:a16="http://schemas.microsoft.com/office/drawing/2014/main" id="{6DBD7A24-0251-9E74-03CC-E2446B6ECBF4}"/>
                  </a:ext>
                </a:extLst>
              </p14:cNvPr>
              <p14:cNvContentPartPr/>
              <p14:nvPr/>
            </p14:nvContentPartPr>
            <p14:xfrm>
              <a:off x="9680727" y="3562462"/>
              <a:ext cx="150840" cy="191520"/>
            </p14:xfrm>
          </p:contentPart>
        </mc:Choice>
        <mc:Fallback xmlns="">
          <p:pic>
            <p:nvPicPr>
              <p:cNvPr id="120" name="Freihand 119">
                <a:extLst>
                  <a:ext uri="{FF2B5EF4-FFF2-40B4-BE49-F238E27FC236}">
                    <a16:creationId xmlns:a16="http://schemas.microsoft.com/office/drawing/2014/main" id="{6DBD7A24-0251-9E74-03CC-E2446B6ECBF4}"/>
                  </a:ext>
                </a:extLst>
              </p:cNvPr>
              <p:cNvPicPr/>
              <p:nvPr/>
            </p:nvPicPr>
            <p:blipFill>
              <a:blip r:embed="rId194"/>
              <a:stretch>
                <a:fillRect/>
              </a:stretch>
            </p:blipFill>
            <p:spPr>
              <a:xfrm>
                <a:off x="9672087" y="3553462"/>
                <a:ext cx="1684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1" name="Freihand 120">
                <a:extLst>
                  <a:ext uri="{FF2B5EF4-FFF2-40B4-BE49-F238E27FC236}">
                    <a16:creationId xmlns:a16="http://schemas.microsoft.com/office/drawing/2014/main" id="{CE606C33-37A0-ECDF-279C-551E2624FD03}"/>
                  </a:ext>
                </a:extLst>
              </p14:cNvPr>
              <p14:cNvContentPartPr/>
              <p14:nvPr/>
            </p14:nvContentPartPr>
            <p14:xfrm>
              <a:off x="9665967" y="3669022"/>
              <a:ext cx="122760" cy="2880"/>
            </p14:xfrm>
          </p:contentPart>
        </mc:Choice>
        <mc:Fallback xmlns="">
          <p:pic>
            <p:nvPicPr>
              <p:cNvPr id="121" name="Freihand 120">
                <a:extLst>
                  <a:ext uri="{FF2B5EF4-FFF2-40B4-BE49-F238E27FC236}">
                    <a16:creationId xmlns:a16="http://schemas.microsoft.com/office/drawing/2014/main" id="{CE606C33-37A0-ECDF-279C-551E2624FD03}"/>
                  </a:ext>
                </a:extLst>
              </p:cNvPr>
              <p:cNvPicPr/>
              <p:nvPr/>
            </p:nvPicPr>
            <p:blipFill>
              <a:blip r:embed="rId196"/>
              <a:stretch>
                <a:fillRect/>
              </a:stretch>
            </p:blipFill>
            <p:spPr>
              <a:xfrm>
                <a:off x="9657327" y="3660382"/>
                <a:ext cx="1404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2" name="Freihand 121">
                <a:extLst>
                  <a:ext uri="{FF2B5EF4-FFF2-40B4-BE49-F238E27FC236}">
                    <a16:creationId xmlns:a16="http://schemas.microsoft.com/office/drawing/2014/main" id="{37001429-2FB7-F467-8DB3-E1B8577ED8AC}"/>
                  </a:ext>
                </a:extLst>
              </p14:cNvPr>
              <p14:cNvContentPartPr/>
              <p14:nvPr/>
            </p14:nvContentPartPr>
            <p14:xfrm>
              <a:off x="9843447" y="3641302"/>
              <a:ext cx="253080" cy="86400"/>
            </p14:xfrm>
          </p:contentPart>
        </mc:Choice>
        <mc:Fallback xmlns="">
          <p:pic>
            <p:nvPicPr>
              <p:cNvPr id="122" name="Freihand 121">
                <a:extLst>
                  <a:ext uri="{FF2B5EF4-FFF2-40B4-BE49-F238E27FC236}">
                    <a16:creationId xmlns:a16="http://schemas.microsoft.com/office/drawing/2014/main" id="{37001429-2FB7-F467-8DB3-E1B8577ED8AC}"/>
                  </a:ext>
                </a:extLst>
              </p:cNvPr>
              <p:cNvPicPr/>
              <p:nvPr/>
            </p:nvPicPr>
            <p:blipFill>
              <a:blip r:embed="rId198"/>
              <a:stretch>
                <a:fillRect/>
              </a:stretch>
            </p:blipFill>
            <p:spPr>
              <a:xfrm>
                <a:off x="9834447" y="3632662"/>
                <a:ext cx="2707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3" name="Freihand 122">
                <a:extLst>
                  <a:ext uri="{FF2B5EF4-FFF2-40B4-BE49-F238E27FC236}">
                    <a16:creationId xmlns:a16="http://schemas.microsoft.com/office/drawing/2014/main" id="{CBE745BA-8E4B-3273-D14B-DD5D6DF2E1CE}"/>
                  </a:ext>
                </a:extLst>
              </p14:cNvPr>
              <p14:cNvContentPartPr/>
              <p14:nvPr/>
            </p14:nvContentPartPr>
            <p14:xfrm>
              <a:off x="10169967" y="3512062"/>
              <a:ext cx="179640" cy="194040"/>
            </p14:xfrm>
          </p:contentPart>
        </mc:Choice>
        <mc:Fallback xmlns="">
          <p:pic>
            <p:nvPicPr>
              <p:cNvPr id="123" name="Freihand 122">
                <a:extLst>
                  <a:ext uri="{FF2B5EF4-FFF2-40B4-BE49-F238E27FC236}">
                    <a16:creationId xmlns:a16="http://schemas.microsoft.com/office/drawing/2014/main" id="{CBE745BA-8E4B-3273-D14B-DD5D6DF2E1CE}"/>
                  </a:ext>
                </a:extLst>
              </p:cNvPr>
              <p:cNvPicPr/>
              <p:nvPr/>
            </p:nvPicPr>
            <p:blipFill>
              <a:blip r:embed="rId200"/>
              <a:stretch>
                <a:fillRect/>
              </a:stretch>
            </p:blipFill>
            <p:spPr>
              <a:xfrm>
                <a:off x="10161327" y="3503422"/>
                <a:ext cx="1972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4" name="Freihand 123">
                <a:extLst>
                  <a:ext uri="{FF2B5EF4-FFF2-40B4-BE49-F238E27FC236}">
                    <a16:creationId xmlns:a16="http://schemas.microsoft.com/office/drawing/2014/main" id="{CB78419B-691E-BA1C-1D41-34F5EF46FE47}"/>
                  </a:ext>
                </a:extLst>
              </p14:cNvPr>
              <p14:cNvContentPartPr/>
              <p14:nvPr/>
            </p14:nvContentPartPr>
            <p14:xfrm>
              <a:off x="10144407" y="3574702"/>
              <a:ext cx="128160" cy="21960"/>
            </p14:xfrm>
          </p:contentPart>
        </mc:Choice>
        <mc:Fallback xmlns="">
          <p:pic>
            <p:nvPicPr>
              <p:cNvPr id="124" name="Freihand 123">
                <a:extLst>
                  <a:ext uri="{FF2B5EF4-FFF2-40B4-BE49-F238E27FC236}">
                    <a16:creationId xmlns:a16="http://schemas.microsoft.com/office/drawing/2014/main" id="{CB78419B-691E-BA1C-1D41-34F5EF46FE47}"/>
                  </a:ext>
                </a:extLst>
              </p:cNvPr>
              <p:cNvPicPr/>
              <p:nvPr/>
            </p:nvPicPr>
            <p:blipFill>
              <a:blip r:embed="rId202"/>
              <a:stretch>
                <a:fillRect/>
              </a:stretch>
            </p:blipFill>
            <p:spPr>
              <a:xfrm>
                <a:off x="10135767" y="3565702"/>
                <a:ext cx="1458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5" name="Freihand 124">
                <a:extLst>
                  <a:ext uri="{FF2B5EF4-FFF2-40B4-BE49-F238E27FC236}">
                    <a16:creationId xmlns:a16="http://schemas.microsoft.com/office/drawing/2014/main" id="{B7D82771-E81C-0C45-4221-AEC468F8BC84}"/>
                  </a:ext>
                </a:extLst>
              </p14:cNvPr>
              <p14:cNvContentPartPr/>
              <p14:nvPr/>
            </p14:nvContentPartPr>
            <p14:xfrm>
              <a:off x="10374447" y="3522142"/>
              <a:ext cx="236880" cy="179280"/>
            </p14:xfrm>
          </p:contentPart>
        </mc:Choice>
        <mc:Fallback xmlns="">
          <p:pic>
            <p:nvPicPr>
              <p:cNvPr id="125" name="Freihand 124">
                <a:extLst>
                  <a:ext uri="{FF2B5EF4-FFF2-40B4-BE49-F238E27FC236}">
                    <a16:creationId xmlns:a16="http://schemas.microsoft.com/office/drawing/2014/main" id="{B7D82771-E81C-0C45-4221-AEC468F8BC84}"/>
                  </a:ext>
                </a:extLst>
              </p:cNvPr>
              <p:cNvPicPr/>
              <p:nvPr/>
            </p:nvPicPr>
            <p:blipFill>
              <a:blip r:embed="rId204"/>
              <a:stretch>
                <a:fillRect/>
              </a:stretch>
            </p:blipFill>
            <p:spPr>
              <a:xfrm>
                <a:off x="10365807" y="3513142"/>
                <a:ext cx="2545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6" name="Freihand 125">
                <a:extLst>
                  <a:ext uri="{FF2B5EF4-FFF2-40B4-BE49-F238E27FC236}">
                    <a16:creationId xmlns:a16="http://schemas.microsoft.com/office/drawing/2014/main" id="{3A7A664A-A486-A34D-A0CF-59CC4236092F}"/>
                  </a:ext>
                </a:extLst>
              </p14:cNvPr>
              <p14:cNvContentPartPr/>
              <p14:nvPr/>
            </p14:nvContentPartPr>
            <p14:xfrm>
              <a:off x="10645887" y="3508102"/>
              <a:ext cx="130680" cy="194040"/>
            </p14:xfrm>
          </p:contentPart>
        </mc:Choice>
        <mc:Fallback xmlns="">
          <p:pic>
            <p:nvPicPr>
              <p:cNvPr id="126" name="Freihand 125">
                <a:extLst>
                  <a:ext uri="{FF2B5EF4-FFF2-40B4-BE49-F238E27FC236}">
                    <a16:creationId xmlns:a16="http://schemas.microsoft.com/office/drawing/2014/main" id="{3A7A664A-A486-A34D-A0CF-59CC4236092F}"/>
                  </a:ext>
                </a:extLst>
              </p:cNvPr>
              <p:cNvPicPr/>
              <p:nvPr/>
            </p:nvPicPr>
            <p:blipFill>
              <a:blip r:embed="rId206"/>
              <a:stretch>
                <a:fillRect/>
              </a:stretch>
            </p:blipFill>
            <p:spPr>
              <a:xfrm>
                <a:off x="10636887" y="3499102"/>
                <a:ext cx="1483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7" name="Freihand 126">
                <a:extLst>
                  <a:ext uri="{FF2B5EF4-FFF2-40B4-BE49-F238E27FC236}">
                    <a16:creationId xmlns:a16="http://schemas.microsoft.com/office/drawing/2014/main" id="{FC6593C3-F129-DD96-B790-89F0A59B59C6}"/>
                  </a:ext>
                </a:extLst>
              </p14:cNvPr>
              <p14:cNvContentPartPr/>
              <p14:nvPr/>
            </p14:nvContentPartPr>
            <p14:xfrm>
              <a:off x="10810767" y="3603142"/>
              <a:ext cx="230040" cy="86760"/>
            </p14:xfrm>
          </p:contentPart>
        </mc:Choice>
        <mc:Fallback xmlns="">
          <p:pic>
            <p:nvPicPr>
              <p:cNvPr id="127" name="Freihand 126">
                <a:extLst>
                  <a:ext uri="{FF2B5EF4-FFF2-40B4-BE49-F238E27FC236}">
                    <a16:creationId xmlns:a16="http://schemas.microsoft.com/office/drawing/2014/main" id="{FC6593C3-F129-DD96-B790-89F0A59B59C6}"/>
                  </a:ext>
                </a:extLst>
              </p:cNvPr>
              <p:cNvPicPr/>
              <p:nvPr/>
            </p:nvPicPr>
            <p:blipFill>
              <a:blip r:embed="rId208"/>
              <a:stretch>
                <a:fillRect/>
              </a:stretch>
            </p:blipFill>
            <p:spPr>
              <a:xfrm>
                <a:off x="10802127" y="3594142"/>
                <a:ext cx="2476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8" name="Freihand 127">
                <a:extLst>
                  <a:ext uri="{FF2B5EF4-FFF2-40B4-BE49-F238E27FC236}">
                    <a16:creationId xmlns:a16="http://schemas.microsoft.com/office/drawing/2014/main" id="{5B37B876-3678-1844-6F6A-7B46543382D2}"/>
                  </a:ext>
                </a:extLst>
              </p14:cNvPr>
              <p14:cNvContentPartPr/>
              <p14:nvPr/>
            </p14:nvContentPartPr>
            <p14:xfrm>
              <a:off x="11045487" y="3491902"/>
              <a:ext cx="187200" cy="195120"/>
            </p14:xfrm>
          </p:contentPart>
        </mc:Choice>
        <mc:Fallback xmlns="">
          <p:pic>
            <p:nvPicPr>
              <p:cNvPr id="128" name="Freihand 127">
                <a:extLst>
                  <a:ext uri="{FF2B5EF4-FFF2-40B4-BE49-F238E27FC236}">
                    <a16:creationId xmlns:a16="http://schemas.microsoft.com/office/drawing/2014/main" id="{5B37B876-3678-1844-6F6A-7B46543382D2}"/>
                  </a:ext>
                </a:extLst>
              </p:cNvPr>
              <p:cNvPicPr/>
              <p:nvPr/>
            </p:nvPicPr>
            <p:blipFill>
              <a:blip r:embed="rId210"/>
              <a:stretch>
                <a:fillRect/>
              </a:stretch>
            </p:blipFill>
            <p:spPr>
              <a:xfrm>
                <a:off x="11036847" y="3483262"/>
                <a:ext cx="204840" cy="212760"/>
              </a:xfrm>
              <a:prstGeom prst="rect">
                <a:avLst/>
              </a:prstGeom>
            </p:spPr>
          </p:pic>
        </mc:Fallback>
      </mc:AlternateContent>
      <p:grpSp>
        <p:nvGrpSpPr>
          <p:cNvPr id="140" name="Gruppieren 139">
            <a:extLst>
              <a:ext uri="{FF2B5EF4-FFF2-40B4-BE49-F238E27FC236}">
                <a16:creationId xmlns:a16="http://schemas.microsoft.com/office/drawing/2014/main" id="{25F00148-8A5D-79B2-D97C-2A00B2536DAF}"/>
              </a:ext>
            </a:extLst>
          </p:cNvPr>
          <p:cNvGrpSpPr/>
          <p:nvPr/>
        </p:nvGrpSpPr>
        <p:grpSpPr>
          <a:xfrm>
            <a:off x="8542407" y="3859102"/>
            <a:ext cx="1311480" cy="303840"/>
            <a:chOff x="8542407" y="3859102"/>
            <a:chExt cx="1311480" cy="303840"/>
          </a:xfrm>
        </p:grpSpPr>
        <mc:AlternateContent xmlns:mc="http://schemas.openxmlformats.org/markup-compatibility/2006" xmlns:p14="http://schemas.microsoft.com/office/powerpoint/2010/main">
          <mc:Choice Requires="p14">
            <p:contentPart p14:bwMode="auto" r:id="rId211">
              <p14:nvContentPartPr>
                <p14:cNvPr id="129" name="Freihand 128">
                  <a:extLst>
                    <a:ext uri="{FF2B5EF4-FFF2-40B4-BE49-F238E27FC236}">
                      <a16:creationId xmlns:a16="http://schemas.microsoft.com/office/drawing/2014/main" id="{356FB2FA-7A30-8738-76F9-9BF1ADC466B3}"/>
                    </a:ext>
                  </a:extLst>
                </p14:cNvPr>
                <p14:cNvContentPartPr/>
                <p14:nvPr/>
              </p14:nvContentPartPr>
              <p14:xfrm>
                <a:off x="8542407" y="3929302"/>
                <a:ext cx="218160" cy="233640"/>
              </p14:xfrm>
            </p:contentPart>
          </mc:Choice>
          <mc:Fallback xmlns="">
            <p:pic>
              <p:nvPicPr>
                <p:cNvPr id="129" name="Freihand 128">
                  <a:extLst>
                    <a:ext uri="{FF2B5EF4-FFF2-40B4-BE49-F238E27FC236}">
                      <a16:creationId xmlns:a16="http://schemas.microsoft.com/office/drawing/2014/main" id="{356FB2FA-7A30-8738-76F9-9BF1ADC466B3}"/>
                    </a:ext>
                  </a:extLst>
                </p:cNvPr>
                <p:cNvPicPr/>
                <p:nvPr/>
              </p:nvPicPr>
              <p:blipFill>
                <a:blip r:embed="rId212"/>
                <a:stretch>
                  <a:fillRect/>
                </a:stretch>
              </p:blipFill>
              <p:spPr>
                <a:xfrm>
                  <a:off x="8533407" y="3920662"/>
                  <a:ext cx="2358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0" name="Freihand 129">
                  <a:extLst>
                    <a:ext uri="{FF2B5EF4-FFF2-40B4-BE49-F238E27FC236}">
                      <a16:creationId xmlns:a16="http://schemas.microsoft.com/office/drawing/2014/main" id="{A622B011-EF6A-F951-74C6-BACBEC23F216}"/>
                    </a:ext>
                  </a:extLst>
                </p14:cNvPr>
                <p14:cNvContentPartPr/>
                <p14:nvPr/>
              </p14:nvContentPartPr>
              <p14:xfrm>
                <a:off x="8908167" y="3939382"/>
                <a:ext cx="74160" cy="105120"/>
              </p14:xfrm>
            </p:contentPart>
          </mc:Choice>
          <mc:Fallback xmlns="">
            <p:pic>
              <p:nvPicPr>
                <p:cNvPr id="130" name="Freihand 129">
                  <a:extLst>
                    <a:ext uri="{FF2B5EF4-FFF2-40B4-BE49-F238E27FC236}">
                      <a16:creationId xmlns:a16="http://schemas.microsoft.com/office/drawing/2014/main" id="{A622B011-EF6A-F951-74C6-BACBEC23F216}"/>
                    </a:ext>
                  </a:extLst>
                </p:cNvPr>
                <p:cNvPicPr/>
                <p:nvPr/>
              </p:nvPicPr>
              <p:blipFill>
                <a:blip r:embed="rId214"/>
                <a:stretch>
                  <a:fillRect/>
                </a:stretch>
              </p:blipFill>
              <p:spPr>
                <a:xfrm>
                  <a:off x="8899167" y="3930742"/>
                  <a:ext cx="918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1" name="Freihand 130">
                  <a:extLst>
                    <a:ext uri="{FF2B5EF4-FFF2-40B4-BE49-F238E27FC236}">
                      <a16:creationId xmlns:a16="http://schemas.microsoft.com/office/drawing/2014/main" id="{E021A87E-C218-A36C-CFDF-83D611936CC4}"/>
                    </a:ext>
                  </a:extLst>
                </p14:cNvPr>
                <p14:cNvContentPartPr/>
                <p14:nvPr/>
              </p14:nvContentPartPr>
              <p14:xfrm>
                <a:off x="8815287" y="3925702"/>
                <a:ext cx="109800" cy="84600"/>
              </p14:xfrm>
            </p:contentPart>
          </mc:Choice>
          <mc:Fallback xmlns="">
            <p:pic>
              <p:nvPicPr>
                <p:cNvPr id="131" name="Freihand 130">
                  <a:extLst>
                    <a:ext uri="{FF2B5EF4-FFF2-40B4-BE49-F238E27FC236}">
                      <a16:creationId xmlns:a16="http://schemas.microsoft.com/office/drawing/2014/main" id="{E021A87E-C218-A36C-CFDF-83D611936CC4}"/>
                    </a:ext>
                  </a:extLst>
                </p:cNvPr>
                <p:cNvPicPr/>
                <p:nvPr/>
              </p:nvPicPr>
              <p:blipFill>
                <a:blip r:embed="rId216"/>
                <a:stretch>
                  <a:fillRect/>
                </a:stretch>
              </p:blipFill>
              <p:spPr>
                <a:xfrm>
                  <a:off x="8806287" y="3917062"/>
                  <a:ext cx="1274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4" name="Freihand 133">
                  <a:extLst>
                    <a:ext uri="{FF2B5EF4-FFF2-40B4-BE49-F238E27FC236}">
                      <a16:creationId xmlns:a16="http://schemas.microsoft.com/office/drawing/2014/main" id="{5ECA1189-69F6-0FB5-50E0-7631684D037F}"/>
                    </a:ext>
                  </a:extLst>
                </p14:cNvPr>
                <p14:cNvContentPartPr/>
                <p14:nvPr/>
              </p14:nvContentPartPr>
              <p14:xfrm>
                <a:off x="8798007" y="3859102"/>
                <a:ext cx="226080" cy="190440"/>
              </p14:xfrm>
            </p:contentPart>
          </mc:Choice>
          <mc:Fallback xmlns="">
            <p:pic>
              <p:nvPicPr>
                <p:cNvPr id="134" name="Freihand 133">
                  <a:extLst>
                    <a:ext uri="{FF2B5EF4-FFF2-40B4-BE49-F238E27FC236}">
                      <a16:creationId xmlns:a16="http://schemas.microsoft.com/office/drawing/2014/main" id="{5ECA1189-69F6-0FB5-50E0-7631684D037F}"/>
                    </a:ext>
                  </a:extLst>
                </p:cNvPr>
                <p:cNvPicPr/>
                <p:nvPr/>
              </p:nvPicPr>
              <p:blipFill>
                <a:blip r:embed="rId218"/>
                <a:stretch>
                  <a:fillRect/>
                </a:stretch>
              </p:blipFill>
              <p:spPr>
                <a:xfrm>
                  <a:off x="8789367" y="3850462"/>
                  <a:ext cx="24372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5" name="Freihand 134">
                  <a:extLst>
                    <a:ext uri="{FF2B5EF4-FFF2-40B4-BE49-F238E27FC236}">
                      <a16:creationId xmlns:a16="http://schemas.microsoft.com/office/drawing/2014/main" id="{9A20AE93-C149-7456-3271-0F7D866EB4EE}"/>
                    </a:ext>
                  </a:extLst>
                </p14:cNvPr>
                <p14:cNvContentPartPr/>
                <p14:nvPr/>
              </p14:nvContentPartPr>
              <p14:xfrm>
                <a:off x="8983407" y="3877102"/>
                <a:ext cx="99000" cy="165600"/>
              </p14:xfrm>
            </p:contentPart>
          </mc:Choice>
          <mc:Fallback xmlns="">
            <p:pic>
              <p:nvPicPr>
                <p:cNvPr id="135" name="Freihand 134">
                  <a:extLst>
                    <a:ext uri="{FF2B5EF4-FFF2-40B4-BE49-F238E27FC236}">
                      <a16:creationId xmlns:a16="http://schemas.microsoft.com/office/drawing/2014/main" id="{9A20AE93-C149-7456-3271-0F7D866EB4EE}"/>
                    </a:ext>
                  </a:extLst>
                </p:cNvPr>
                <p:cNvPicPr/>
                <p:nvPr/>
              </p:nvPicPr>
              <p:blipFill>
                <a:blip r:embed="rId220"/>
                <a:stretch>
                  <a:fillRect/>
                </a:stretch>
              </p:blipFill>
              <p:spPr>
                <a:xfrm>
                  <a:off x="8974767" y="3868102"/>
                  <a:ext cx="1166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6" name="Freihand 135">
                  <a:extLst>
                    <a:ext uri="{FF2B5EF4-FFF2-40B4-BE49-F238E27FC236}">
                      <a16:creationId xmlns:a16="http://schemas.microsoft.com/office/drawing/2014/main" id="{DC7AFF32-B2C0-0325-F09C-B3B4C4F398F4}"/>
                    </a:ext>
                  </a:extLst>
                </p14:cNvPr>
                <p14:cNvContentPartPr/>
                <p14:nvPr/>
              </p14:nvContentPartPr>
              <p14:xfrm>
                <a:off x="8780727" y="3899782"/>
                <a:ext cx="147240" cy="21600"/>
              </p14:xfrm>
            </p:contentPart>
          </mc:Choice>
          <mc:Fallback xmlns="">
            <p:pic>
              <p:nvPicPr>
                <p:cNvPr id="136" name="Freihand 135">
                  <a:extLst>
                    <a:ext uri="{FF2B5EF4-FFF2-40B4-BE49-F238E27FC236}">
                      <a16:creationId xmlns:a16="http://schemas.microsoft.com/office/drawing/2014/main" id="{DC7AFF32-B2C0-0325-F09C-B3B4C4F398F4}"/>
                    </a:ext>
                  </a:extLst>
                </p:cNvPr>
                <p:cNvPicPr/>
                <p:nvPr/>
              </p:nvPicPr>
              <p:blipFill>
                <a:blip r:embed="rId222"/>
                <a:stretch>
                  <a:fillRect/>
                </a:stretch>
              </p:blipFill>
              <p:spPr>
                <a:xfrm>
                  <a:off x="8771727" y="3890782"/>
                  <a:ext cx="1648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7" name="Freihand 136">
                  <a:extLst>
                    <a:ext uri="{FF2B5EF4-FFF2-40B4-BE49-F238E27FC236}">
                      <a16:creationId xmlns:a16="http://schemas.microsoft.com/office/drawing/2014/main" id="{D22C1E39-B006-5B5A-7046-8D6EFB0F1E5A}"/>
                    </a:ext>
                  </a:extLst>
                </p14:cNvPr>
                <p14:cNvContentPartPr/>
                <p14:nvPr/>
              </p14:nvContentPartPr>
              <p14:xfrm>
                <a:off x="9250527" y="3937222"/>
                <a:ext cx="375120" cy="119520"/>
              </p14:xfrm>
            </p:contentPart>
          </mc:Choice>
          <mc:Fallback xmlns="">
            <p:pic>
              <p:nvPicPr>
                <p:cNvPr id="137" name="Freihand 136">
                  <a:extLst>
                    <a:ext uri="{FF2B5EF4-FFF2-40B4-BE49-F238E27FC236}">
                      <a16:creationId xmlns:a16="http://schemas.microsoft.com/office/drawing/2014/main" id="{D22C1E39-B006-5B5A-7046-8D6EFB0F1E5A}"/>
                    </a:ext>
                  </a:extLst>
                </p:cNvPr>
                <p:cNvPicPr/>
                <p:nvPr/>
              </p:nvPicPr>
              <p:blipFill>
                <a:blip r:embed="rId224"/>
                <a:stretch>
                  <a:fillRect/>
                </a:stretch>
              </p:blipFill>
              <p:spPr>
                <a:xfrm>
                  <a:off x="9241887" y="3928582"/>
                  <a:ext cx="3927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8" name="Freihand 137">
                  <a:extLst>
                    <a:ext uri="{FF2B5EF4-FFF2-40B4-BE49-F238E27FC236}">
                      <a16:creationId xmlns:a16="http://schemas.microsoft.com/office/drawing/2014/main" id="{10EDCB5B-CE21-D351-CFC2-6804CDDE0AAD}"/>
                    </a:ext>
                  </a:extLst>
                </p14:cNvPr>
                <p14:cNvContentPartPr/>
                <p14:nvPr/>
              </p14:nvContentPartPr>
              <p14:xfrm>
                <a:off x="9605127" y="3890422"/>
                <a:ext cx="53640" cy="41760"/>
              </p14:xfrm>
            </p:contentPart>
          </mc:Choice>
          <mc:Fallback xmlns="">
            <p:pic>
              <p:nvPicPr>
                <p:cNvPr id="138" name="Freihand 137">
                  <a:extLst>
                    <a:ext uri="{FF2B5EF4-FFF2-40B4-BE49-F238E27FC236}">
                      <a16:creationId xmlns:a16="http://schemas.microsoft.com/office/drawing/2014/main" id="{10EDCB5B-CE21-D351-CFC2-6804CDDE0AAD}"/>
                    </a:ext>
                  </a:extLst>
                </p:cNvPr>
                <p:cNvPicPr/>
                <p:nvPr/>
              </p:nvPicPr>
              <p:blipFill>
                <a:blip r:embed="rId226"/>
                <a:stretch>
                  <a:fillRect/>
                </a:stretch>
              </p:blipFill>
              <p:spPr>
                <a:xfrm>
                  <a:off x="9596487" y="3881422"/>
                  <a:ext cx="712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9" name="Freihand 138">
                  <a:extLst>
                    <a:ext uri="{FF2B5EF4-FFF2-40B4-BE49-F238E27FC236}">
                      <a16:creationId xmlns:a16="http://schemas.microsoft.com/office/drawing/2014/main" id="{F6A43A89-2B76-B0C0-A5F6-0C90FB57CF4A}"/>
                    </a:ext>
                  </a:extLst>
                </p14:cNvPr>
                <p14:cNvContentPartPr/>
                <p14:nvPr/>
              </p14:nvContentPartPr>
              <p14:xfrm>
                <a:off x="9691167" y="3872782"/>
                <a:ext cx="162720" cy="167040"/>
              </p14:xfrm>
            </p:contentPart>
          </mc:Choice>
          <mc:Fallback xmlns="">
            <p:pic>
              <p:nvPicPr>
                <p:cNvPr id="139" name="Freihand 138">
                  <a:extLst>
                    <a:ext uri="{FF2B5EF4-FFF2-40B4-BE49-F238E27FC236}">
                      <a16:creationId xmlns:a16="http://schemas.microsoft.com/office/drawing/2014/main" id="{F6A43A89-2B76-B0C0-A5F6-0C90FB57CF4A}"/>
                    </a:ext>
                  </a:extLst>
                </p:cNvPr>
                <p:cNvPicPr/>
                <p:nvPr/>
              </p:nvPicPr>
              <p:blipFill>
                <a:blip r:embed="rId228"/>
                <a:stretch>
                  <a:fillRect/>
                </a:stretch>
              </p:blipFill>
              <p:spPr>
                <a:xfrm>
                  <a:off x="9682167" y="3863782"/>
                  <a:ext cx="180360" cy="184680"/>
                </a:xfrm>
                <a:prstGeom prst="rect">
                  <a:avLst/>
                </a:prstGeom>
              </p:spPr>
            </p:pic>
          </mc:Fallback>
        </mc:AlternateContent>
      </p:grpSp>
      <p:grpSp>
        <p:nvGrpSpPr>
          <p:cNvPr id="147" name="Gruppieren 146">
            <a:extLst>
              <a:ext uri="{FF2B5EF4-FFF2-40B4-BE49-F238E27FC236}">
                <a16:creationId xmlns:a16="http://schemas.microsoft.com/office/drawing/2014/main" id="{D145A883-79E0-A4F9-592A-E8DA8E870843}"/>
              </a:ext>
            </a:extLst>
          </p:cNvPr>
          <p:cNvGrpSpPr/>
          <p:nvPr/>
        </p:nvGrpSpPr>
        <p:grpSpPr>
          <a:xfrm>
            <a:off x="5564487" y="5931622"/>
            <a:ext cx="2914200" cy="732600"/>
            <a:chOff x="5564487" y="5931622"/>
            <a:chExt cx="2914200" cy="732600"/>
          </a:xfrm>
        </p:grpSpPr>
        <mc:AlternateContent xmlns:mc="http://schemas.openxmlformats.org/markup-compatibility/2006" xmlns:p14="http://schemas.microsoft.com/office/powerpoint/2010/main">
          <mc:Choice Requires="p14">
            <p:contentPart p14:bwMode="auto" r:id="rId229">
              <p14:nvContentPartPr>
                <p14:cNvPr id="141" name="Freihand 140">
                  <a:extLst>
                    <a:ext uri="{FF2B5EF4-FFF2-40B4-BE49-F238E27FC236}">
                      <a16:creationId xmlns:a16="http://schemas.microsoft.com/office/drawing/2014/main" id="{9FD88C21-0262-D830-CB29-C9FDDC4A88F6}"/>
                    </a:ext>
                  </a:extLst>
                </p14:cNvPr>
                <p14:cNvContentPartPr/>
                <p14:nvPr/>
              </p14:nvContentPartPr>
              <p14:xfrm>
                <a:off x="5572767" y="6384142"/>
                <a:ext cx="217080" cy="62640"/>
              </p14:xfrm>
            </p:contentPart>
          </mc:Choice>
          <mc:Fallback xmlns="">
            <p:pic>
              <p:nvPicPr>
                <p:cNvPr id="141" name="Freihand 140">
                  <a:extLst>
                    <a:ext uri="{FF2B5EF4-FFF2-40B4-BE49-F238E27FC236}">
                      <a16:creationId xmlns:a16="http://schemas.microsoft.com/office/drawing/2014/main" id="{9FD88C21-0262-D830-CB29-C9FDDC4A88F6}"/>
                    </a:ext>
                  </a:extLst>
                </p:cNvPr>
                <p:cNvPicPr/>
                <p:nvPr/>
              </p:nvPicPr>
              <p:blipFill>
                <a:blip r:embed="rId230"/>
                <a:stretch>
                  <a:fillRect/>
                </a:stretch>
              </p:blipFill>
              <p:spPr>
                <a:xfrm>
                  <a:off x="5564127" y="6375142"/>
                  <a:ext cx="2347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2" name="Freihand 141">
                  <a:extLst>
                    <a:ext uri="{FF2B5EF4-FFF2-40B4-BE49-F238E27FC236}">
                      <a16:creationId xmlns:a16="http://schemas.microsoft.com/office/drawing/2014/main" id="{F606AE15-5D4A-9C8E-EFCC-0C369F548836}"/>
                    </a:ext>
                  </a:extLst>
                </p14:cNvPr>
                <p14:cNvContentPartPr/>
                <p14:nvPr/>
              </p14:nvContentPartPr>
              <p14:xfrm>
                <a:off x="5564487" y="5931622"/>
                <a:ext cx="2710800" cy="732600"/>
              </p14:xfrm>
            </p:contentPart>
          </mc:Choice>
          <mc:Fallback xmlns="">
            <p:pic>
              <p:nvPicPr>
                <p:cNvPr id="142" name="Freihand 141">
                  <a:extLst>
                    <a:ext uri="{FF2B5EF4-FFF2-40B4-BE49-F238E27FC236}">
                      <a16:creationId xmlns:a16="http://schemas.microsoft.com/office/drawing/2014/main" id="{F606AE15-5D4A-9C8E-EFCC-0C369F548836}"/>
                    </a:ext>
                  </a:extLst>
                </p:cNvPr>
                <p:cNvPicPr/>
                <p:nvPr/>
              </p:nvPicPr>
              <p:blipFill>
                <a:blip r:embed="rId232"/>
                <a:stretch>
                  <a:fillRect/>
                </a:stretch>
              </p:blipFill>
              <p:spPr>
                <a:xfrm>
                  <a:off x="5555847" y="5922622"/>
                  <a:ext cx="2728440" cy="7502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3" name="Freihand 142">
                  <a:extLst>
                    <a:ext uri="{FF2B5EF4-FFF2-40B4-BE49-F238E27FC236}">
                      <a16:creationId xmlns:a16="http://schemas.microsoft.com/office/drawing/2014/main" id="{4BC3BBB8-A85D-05FA-3C44-88DE2D2D88D8}"/>
                    </a:ext>
                  </a:extLst>
                </p14:cNvPr>
                <p14:cNvContentPartPr/>
                <p14:nvPr/>
              </p14:nvContentPartPr>
              <p14:xfrm>
                <a:off x="8148207" y="6225382"/>
                <a:ext cx="108360" cy="128160"/>
              </p14:xfrm>
            </p:contentPart>
          </mc:Choice>
          <mc:Fallback xmlns="">
            <p:pic>
              <p:nvPicPr>
                <p:cNvPr id="143" name="Freihand 142">
                  <a:extLst>
                    <a:ext uri="{FF2B5EF4-FFF2-40B4-BE49-F238E27FC236}">
                      <a16:creationId xmlns:a16="http://schemas.microsoft.com/office/drawing/2014/main" id="{4BC3BBB8-A85D-05FA-3C44-88DE2D2D88D8}"/>
                    </a:ext>
                  </a:extLst>
                </p:cNvPr>
                <p:cNvPicPr/>
                <p:nvPr/>
              </p:nvPicPr>
              <p:blipFill>
                <a:blip r:embed="rId234"/>
                <a:stretch>
                  <a:fillRect/>
                </a:stretch>
              </p:blipFill>
              <p:spPr>
                <a:xfrm>
                  <a:off x="8139207" y="6216382"/>
                  <a:ext cx="1260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4" name="Freihand 143">
                  <a:extLst>
                    <a:ext uri="{FF2B5EF4-FFF2-40B4-BE49-F238E27FC236}">
                      <a16:creationId xmlns:a16="http://schemas.microsoft.com/office/drawing/2014/main" id="{D08B9590-E1A1-2197-7506-FAFCB6E478CE}"/>
                    </a:ext>
                  </a:extLst>
                </p14:cNvPr>
                <p14:cNvContentPartPr/>
                <p14:nvPr/>
              </p14:nvContentPartPr>
              <p14:xfrm>
                <a:off x="8255847" y="6203062"/>
                <a:ext cx="73440" cy="92880"/>
              </p14:xfrm>
            </p:contentPart>
          </mc:Choice>
          <mc:Fallback xmlns="">
            <p:pic>
              <p:nvPicPr>
                <p:cNvPr id="144" name="Freihand 143">
                  <a:extLst>
                    <a:ext uri="{FF2B5EF4-FFF2-40B4-BE49-F238E27FC236}">
                      <a16:creationId xmlns:a16="http://schemas.microsoft.com/office/drawing/2014/main" id="{D08B9590-E1A1-2197-7506-FAFCB6E478CE}"/>
                    </a:ext>
                  </a:extLst>
                </p:cNvPr>
                <p:cNvPicPr/>
                <p:nvPr/>
              </p:nvPicPr>
              <p:blipFill>
                <a:blip r:embed="rId236"/>
                <a:stretch>
                  <a:fillRect/>
                </a:stretch>
              </p:blipFill>
              <p:spPr>
                <a:xfrm>
                  <a:off x="8247207" y="6194062"/>
                  <a:ext cx="910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5" name="Freihand 144">
                  <a:extLst>
                    <a:ext uri="{FF2B5EF4-FFF2-40B4-BE49-F238E27FC236}">
                      <a16:creationId xmlns:a16="http://schemas.microsoft.com/office/drawing/2014/main" id="{A7B2E631-8B8C-34E2-6BF0-E63FFE589B1C}"/>
                    </a:ext>
                  </a:extLst>
                </p14:cNvPr>
                <p14:cNvContentPartPr/>
                <p14:nvPr/>
              </p14:nvContentPartPr>
              <p14:xfrm>
                <a:off x="8329647" y="6100822"/>
                <a:ext cx="127080" cy="182880"/>
              </p14:xfrm>
            </p:contentPart>
          </mc:Choice>
          <mc:Fallback xmlns="">
            <p:pic>
              <p:nvPicPr>
                <p:cNvPr id="145" name="Freihand 144">
                  <a:extLst>
                    <a:ext uri="{FF2B5EF4-FFF2-40B4-BE49-F238E27FC236}">
                      <a16:creationId xmlns:a16="http://schemas.microsoft.com/office/drawing/2014/main" id="{A7B2E631-8B8C-34E2-6BF0-E63FFE589B1C}"/>
                    </a:ext>
                  </a:extLst>
                </p:cNvPr>
                <p:cNvPicPr/>
                <p:nvPr/>
              </p:nvPicPr>
              <p:blipFill>
                <a:blip r:embed="rId238"/>
                <a:stretch>
                  <a:fillRect/>
                </a:stretch>
              </p:blipFill>
              <p:spPr>
                <a:xfrm>
                  <a:off x="8320647" y="6092182"/>
                  <a:ext cx="1447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6" name="Freihand 145">
                  <a:extLst>
                    <a:ext uri="{FF2B5EF4-FFF2-40B4-BE49-F238E27FC236}">
                      <a16:creationId xmlns:a16="http://schemas.microsoft.com/office/drawing/2014/main" id="{473FDE04-8D66-384C-C14B-2CB1A1D54521}"/>
                    </a:ext>
                  </a:extLst>
                </p14:cNvPr>
                <p14:cNvContentPartPr/>
                <p14:nvPr/>
              </p14:nvContentPartPr>
              <p14:xfrm>
                <a:off x="8285367" y="6027022"/>
                <a:ext cx="193320" cy="326520"/>
              </p14:xfrm>
            </p:contentPart>
          </mc:Choice>
          <mc:Fallback xmlns="">
            <p:pic>
              <p:nvPicPr>
                <p:cNvPr id="146" name="Freihand 145">
                  <a:extLst>
                    <a:ext uri="{FF2B5EF4-FFF2-40B4-BE49-F238E27FC236}">
                      <a16:creationId xmlns:a16="http://schemas.microsoft.com/office/drawing/2014/main" id="{473FDE04-8D66-384C-C14B-2CB1A1D54521}"/>
                    </a:ext>
                  </a:extLst>
                </p:cNvPr>
                <p:cNvPicPr/>
                <p:nvPr/>
              </p:nvPicPr>
              <p:blipFill>
                <a:blip r:embed="rId240"/>
                <a:stretch>
                  <a:fillRect/>
                </a:stretch>
              </p:blipFill>
              <p:spPr>
                <a:xfrm>
                  <a:off x="8276367" y="6018022"/>
                  <a:ext cx="210960" cy="344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1">
            <p14:nvContentPartPr>
              <p14:cNvPr id="42" name="Freihand 41">
                <a:extLst>
                  <a:ext uri="{FF2B5EF4-FFF2-40B4-BE49-F238E27FC236}">
                    <a16:creationId xmlns:a16="http://schemas.microsoft.com/office/drawing/2014/main" id="{494D2DA3-B6CD-1825-E6D1-34A67EA32A84}"/>
                  </a:ext>
                </a:extLst>
              </p14:cNvPr>
              <p14:cNvContentPartPr/>
              <p14:nvPr/>
            </p14:nvContentPartPr>
            <p14:xfrm>
              <a:off x="1050447" y="1655902"/>
              <a:ext cx="2619000" cy="1244880"/>
            </p14:xfrm>
          </p:contentPart>
        </mc:Choice>
        <mc:Fallback xmlns="">
          <p:pic>
            <p:nvPicPr>
              <p:cNvPr id="42" name="Freihand 41">
                <a:extLst>
                  <a:ext uri="{FF2B5EF4-FFF2-40B4-BE49-F238E27FC236}">
                    <a16:creationId xmlns:a16="http://schemas.microsoft.com/office/drawing/2014/main" id="{494D2DA3-B6CD-1825-E6D1-34A67EA32A84}"/>
                  </a:ext>
                </a:extLst>
              </p:cNvPr>
              <p:cNvPicPr/>
              <p:nvPr/>
            </p:nvPicPr>
            <p:blipFill>
              <a:blip r:embed="rId242"/>
              <a:stretch>
                <a:fillRect/>
              </a:stretch>
            </p:blipFill>
            <p:spPr>
              <a:xfrm>
                <a:off x="1041807" y="1647262"/>
                <a:ext cx="2636640" cy="1262520"/>
              </a:xfrm>
              <a:prstGeom prst="rect">
                <a:avLst/>
              </a:prstGeom>
            </p:spPr>
          </p:pic>
        </mc:Fallback>
      </mc:AlternateContent>
      <p:grpSp>
        <p:nvGrpSpPr>
          <p:cNvPr id="58" name="Gruppieren 57">
            <a:extLst>
              <a:ext uri="{FF2B5EF4-FFF2-40B4-BE49-F238E27FC236}">
                <a16:creationId xmlns:a16="http://schemas.microsoft.com/office/drawing/2014/main" id="{D44FE8A3-82D0-64F5-0159-21E136E6E324}"/>
              </a:ext>
            </a:extLst>
          </p:cNvPr>
          <p:cNvGrpSpPr/>
          <p:nvPr/>
        </p:nvGrpSpPr>
        <p:grpSpPr>
          <a:xfrm>
            <a:off x="857847" y="4004542"/>
            <a:ext cx="2611440" cy="1161000"/>
            <a:chOff x="857847" y="4004542"/>
            <a:chExt cx="2611440" cy="1161000"/>
          </a:xfrm>
        </p:grpSpPr>
        <mc:AlternateContent xmlns:mc="http://schemas.openxmlformats.org/markup-compatibility/2006" xmlns:p14="http://schemas.microsoft.com/office/powerpoint/2010/main">
          <mc:Choice Requires="p14">
            <p:contentPart p14:bwMode="auto" r:id="rId243">
              <p14:nvContentPartPr>
                <p14:cNvPr id="56" name="Freihand 55">
                  <a:extLst>
                    <a:ext uri="{FF2B5EF4-FFF2-40B4-BE49-F238E27FC236}">
                      <a16:creationId xmlns:a16="http://schemas.microsoft.com/office/drawing/2014/main" id="{64524AC4-4A16-D985-BE2D-FE9709B7108F}"/>
                    </a:ext>
                  </a:extLst>
                </p14:cNvPr>
                <p14:cNvContentPartPr/>
                <p14:nvPr/>
              </p14:nvContentPartPr>
              <p14:xfrm>
                <a:off x="1109487" y="4238542"/>
                <a:ext cx="329040" cy="86040"/>
              </p14:xfrm>
            </p:contentPart>
          </mc:Choice>
          <mc:Fallback xmlns="">
            <p:pic>
              <p:nvPicPr>
                <p:cNvPr id="56" name="Freihand 55">
                  <a:extLst>
                    <a:ext uri="{FF2B5EF4-FFF2-40B4-BE49-F238E27FC236}">
                      <a16:creationId xmlns:a16="http://schemas.microsoft.com/office/drawing/2014/main" id="{64524AC4-4A16-D985-BE2D-FE9709B7108F}"/>
                    </a:ext>
                  </a:extLst>
                </p:cNvPr>
                <p:cNvPicPr/>
                <p:nvPr/>
              </p:nvPicPr>
              <p:blipFill>
                <a:blip r:embed="rId244"/>
                <a:stretch>
                  <a:fillRect/>
                </a:stretch>
              </p:blipFill>
              <p:spPr>
                <a:xfrm>
                  <a:off x="1100847" y="4229902"/>
                  <a:ext cx="3466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57" name="Freihand 56">
                  <a:extLst>
                    <a:ext uri="{FF2B5EF4-FFF2-40B4-BE49-F238E27FC236}">
                      <a16:creationId xmlns:a16="http://schemas.microsoft.com/office/drawing/2014/main" id="{79AD5F59-5EC7-B2E3-A732-FF109045ABB9}"/>
                    </a:ext>
                  </a:extLst>
                </p14:cNvPr>
                <p14:cNvContentPartPr/>
                <p14:nvPr/>
              </p14:nvContentPartPr>
              <p14:xfrm>
                <a:off x="857847" y="4004542"/>
                <a:ext cx="2611440" cy="1161000"/>
              </p14:xfrm>
            </p:contentPart>
          </mc:Choice>
          <mc:Fallback xmlns="">
            <p:pic>
              <p:nvPicPr>
                <p:cNvPr id="57" name="Freihand 56">
                  <a:extLst>
                    <a:ext uri="{FF2B5EF4-FFF2-40B4-BE49-F238E27FC236}">
                      <a16:creationId xmlns:a16="http://schemas.microsoft.com/office/drawing/2014/main" id="{79AD5F59-5EC7-B2E3-A732-FF109045ABB9}"/>
                    </a:ext>
                  </a:extLst>
                </p:cNvPr>
                <p:cNvPicPr/>
                <p:nvPr/>
              </p:nvPicPr>
              <p:blipFill>
                <a:blip r:embed="rId246"/>
                <a:stretch>
                  <a:fillRect/>
                </a:stretch>
              </p:blipFill>
              <p:spPr>
                <a:xfrm>
                  <a:off x="848847" y="3995902"/>
                  <a:ext cx="2629080" cy="1178640"/>
                </a:xfrm>
                <a:prstGeom prst="rect">
                  <a:avLst/>
                </a:prstGeom>
              </p:spPr>
            </p:pic>
          </mc:Fallback>
        </mc:AlternateContent>
      </p:grpSp>
    </p:spTree>
    <p:extLst>
      <p:ext uri="{BB962C8B-B14F-4D97-AF65-F5344CB8AC3E}">
        <p14:creationId xmlns:p14="http://schemas.microsoft.com/office/powerpoint/2010/main" val="206029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8E0411A1-7993-42F9-8D7D-CC39010E5F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8" name="Gruppieren 7">
            <a:extLst>
              <a:ext uri="{FF2B5EF4-FFF2-40B4-BE49-F238E27FC236}">
                <a16:creationId xmlns:a16="http://schemas.microsoft.com/office/drawing/2014/main" id="{410C4A3E-989C-9065-64E2-16BDD98F3333}"/>
              </a:ext>
            </a:extLst>
          </p:cNvPr>
          <p:cNvGrpSpPr/>
          <p:nvPr/>
        </p:nvGrpSpPr>
        <p:grpSpPr>
          <a:xfrm>
            <a:off x="268527" y="238222"/>
            <a:ext cx="560520" cy="178560"/>
            <a:chOff x="268527" y="238222"/>
            <a:chExt cx="560520" cy="17856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A2E24AEA-F618-A482-89BE-DB10F90F4997}"/>
                    </a:ext>
                  </a:extLst>
                </p14:cNvPr>
                <p14:cNvContentPartPr/>
                <p14:nvPr/>
              </p14:nvContentPartPr>
              <p14:xfrm>
                <a:off x="268527" y="257662"/>
                <a:ext cx="337680" cy="159120"/>
              </p14:xfrm>
            </p:contentPart>
          </mc:Choice>
          <mc:Fallback>
            <p:pic>
              <p:nvPicPr>
                <p:cNvPr id="2" name="Freihand 1">
                  <a:extLst>
                    <a:ext uri="{FF2B5EF4-FFF2-40B4-BE49-F238E27FC236}">
                      <a16:creationId xmlns:a16="http://schemas.microsoft.com/office/drawing/2014/main" id="{A2E24AEA-F618-A482-89BE-DB10F90F4997}"/>
                    </a:ext>
                  </a:extLst>
                </p:cNvPr>
                <p:cNvPicPr/>
                <p:nvPr/>
              </p:nvPicPr>
              <p:blipFill>
                <a:blip r:embed="rId4"/>
                <a:stretch>
                  <a:fillRect/>
                </a:stretch>
              </p:blipFill>
              <p:spPr>
                <a:xfrm>
                  <a:off x="264207" y="253342"/>
                  <a:ext cx="3463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9901CEC8-06AC-08FB-274B-0CBDA40ABB95}"/>
                    </a:ext>
                  </a:extLst>
                </p14:cNvPr>
                <p14:cNvContentPartPr/>
                <p14:nvPr/>
              </p14:nvContentPartPr>
              <p14:xfrm>
                <a:off x="655887" y="238222"/>
                <a:ext cx="173160" cy="148320"/>
              </p14:xfrm>
            </p:contentPart>
          </mc:Choice>
          <mc:Fallback>
            <p:pic>
              <p:nvPicPr>
                <p:cNvPr id="6" name="Freihand 5">
                  <a:extLst>
                    <a:ext uri="{FF2B5EF4-FFF2-40B4-BE49-F238E27FC236}">
                      <a16:creationId xmlns:a16="http://schemas.microsoft.com/office/drawing/2014/main" id="{9901CEC8-06AC-08FB-274B-0CBDA40ABB95}"/>
                    </a:ext>
                  </a:extLst>
                </p:cNvPr>
                <p:cNvPicPr/>
                <p:nvPr/>
              </p:nvPicPr>
              <p:blipFill>
                <a:blip r:embed="rId6"/>
                <a:stretch>
                  <a:fillRect/>
                </a:stretch>
              </p:blipFill>
              <p:spPr>
                <a:xfrm>
                  <a:off x="651567" y="233902"/>
                  <a:ext cx="181800" cy="156960"/>
                </a:xfrm>
                <a:prstGeom prst="rect">
                  <a:avLst/>
                </a:prstGeom>
              </p:spPr>
            </p:pic>
          </mc:Fallback>
        </mc:AlternateContent>
      </p:grpSp>
      <p:grpSp>
        <p:nvGrpSpPr>
          <p:cNvPr id="53" name="Gruppieren 52">
            <a:extLst>
              <a:ext uri="{FF2B5EF4-FFF2-40B4-BE49-F238E27FC236}">
                <a16:creationId xmlns:a16="http://schemas.microsoft.com/office/drawing/2014/main" id="{C4CD70B7-53D3-711E-1186-CB7E8A905996}"/>
              </a:ext>
            </a:extLst>
          </p:cNvPr>
          <p:cNvGrpSpPr/>
          <p:nvPr/>
        </p:nvGrpSpPr>
        <p:grpSpPr>
          <a:xfrm>
            <a:off x="1105887" y="89902"/>
            <a:ext cx="4383360" cy="792360"/>
            <a:chOff x="1105887" y="89902"/>
            <a:chExt cx="4383360" cy="792360"/>
          </a:xfrm>
        </p:grpSpPr>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AEE76F7C-4796-7723-C74F-591FBEC9ECF9}"/>
                    </a:ext>
                  </a:extLst>
                </p14:cNvPr>
                <p14:cNvContentPartPr/>
                <p14:nvPr/>
              </p14:nvContentPartPr>
              <p14:xfrm>
                <a:off x="1105887" y="172702"/>
                <a:ext cx="163440" cy="193680"/>
              </p14:xfrm>
            </p:contentPart>
          </mc:Choice>
          <mc:Fallback>
            <p:pic>
              <p:nvPicPr>
                <p:cNvPr id="7" name="Freihand 6">
                  <a:extLst>
                    <a:ext uri="{FF2B5EF4-FFF2-40B4-BE49-F238E27FC236}">
                      <a16:creationId xmlns:a16="http://schemas.microsoft.com/office/drawing/2014/main" id="{AEE76F7C-4796-7723-C74F-591FBEC9ECF9}"/>
                    </a:ext>
                  </a:extLst>
                </p:cNvPr>
                <p:cNvPicPr/>
                <p:nvPr/>
              </p:nvPicPr>
              <p:blipFill>
                <a:blip r:embed="rId8"/>
                <a:stretch>
                  <a:fillRect/>
                </a:stretch>
              </p:blipFill>
              <p:spPr>
                <a:xfrm>
                  <a:off x="1101567" y="168382"/>
                  <a:ext cx="1720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B3EDAAEB-1176-0D7B-6ED7-C4E4DF2E3D79}"/>
                    </a:ext>
                  </a:extLst>
                </p14:cNvPr>
                <p14:cNvContentPartPr/>
                <p14:nvPr/>
              </p14:nvContentPartPr>
              <p14:xfrm>
                <a:off x="1357887" y="258382"/>
                <a:ext cx="372960" cy="115560"/>
              </p14:xfrm>
            </p:contentPart>
          </mc:Choice>
          <mc:Fallback>
            <p:pic>
              <p:nvPicPr>
                <p:cNvPr id="9" name="Freihand 8">
                  <a:extLst>
                    <a:ext uri="{FF2B5EF4-FFF2-40B4-BE49-F238E27FC236}">
                      <a16:creationId xmlns:a16="http://schemas.microsoft.com/office/drawing/2014/main" id="{B3EDAAEB-1176-0D7B-6ED7-C4E4DF2E3D79}"/>
                    </a:ext>
                  </a:extLst>
                </p:cNvPr>
                <p:cNvPicPr/>
                <p:nvPr/>
              </p:nvPicPr>
              <p:blipFill>
                <a:blip r:embed="rId10"/>
                <a:stretch>
                  <a:fillRect/>
                </a:stretch>
              </p:blipFill>
              <p:spPr>
                <a:xfrm>
                  <a:off x="1353567" y="254062"/>
                  <a:ext cx="3816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EB64D1A2-AC44-648F-FE0A-B2E193EBC947}"/>
                    </a:ext>
                  </a:extLst>
                </p14:cNvPr>
                <p14:cNvContentPartPr/>
                <p14:nvPr/>
              </p14:nvContentPartPr>
              <p14:xfrm>
                <a:off x="1783407" y="254422"/>
                <a:ext cx="21960" cy="110520"/>
              </p14:xfrm>
            </p:contentPart>
          </mc:Choice>
          <mc:Fallback>
            <p:pic>
              <p:nvPicPr>
                <p:cNvPr id="10" name="Freihand 9">
                  <a:extLst>
                    <a:ext uri="{FF2B5EF4-FFF2-40B4-BE49-F238E27FC236}">
                      <a16:creationId xmlns:a16="http://schemas.microsoft.com/office/drawing/2014/main" id="{EB64D1A2-AC44-648F-FE0A-B2E193EBC947}"/>
                    </a:ext>
                  </a:extLst>
                </p:cNvPr>
                <p:cNvPicPr/>
                <p:nvPr/>
              </p:nvPicPr>
              <p:blipFill>
                <a:blip r:embed="rId12"/>
                <a:stretch>
                  <a:fillRect/>
                </a:stretch>
              </p:blipFill>
              <p:spPr>
                <a:xfrm>
                  <a:off x="1779087" y="250102"/>
                  <a:ext cx="306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BD731CD7-217A-F881-2E12-751998E4614E}"/>
                    </a:ext>
                  </a:extLst>
                </p14:cNvPr>
                <p14:cNvContentPartPr/>
                <p14:nvPr/>
              </p14:nvContentPartPr>
              <p14:xfrm>
                <a:off x="1839207" y="161902"/>
                <a:ext cx="120600" cy="199440"/>
              </p14:xfrm>
            </p:contentPart>
          </mc:Choice>
          <mc:Fallback>
            <p:pic>
              <p:nvPicPr>
                <p:cNvPr id="11" name="Freihand 10">
                  <a:extLst>
                    <a:ext uri="{FF2B5EF4-FFF2-40B4-BE49-F238E27FC236}">
                      <a16:creationId xmlns:a16="http://schemas.microsoft.com/office/drawing/2014/main" id="{BD731CD7-217A-F881-2E12-751998E4614E}"/>
                    </a:ext>
                  </a:extLst>
                </p:cNvPr>
                <p:cNvPicPr/>
                <p:nvPr/>
              </p:nvPicPr>
              <p:blipFill>
                <a:blip r:embed="rId14"/>
                <a:stretch>
                  <a:fillRect/>
                </a:stretch>
              </p:blipFill>
              <p:spPr>
                <a:xfrm>
                  <a:off x="1834887" y="157582"/>
                  <a:ext cx="12924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56C37BEE-731F-B121-960D-61725B913356}"/>
                    </a:ext>
                  </a:extLst>
                </p14:cNvPr>
                <p14:cNvContentPartPr/>
                <p14:nvPr/>
              </p14:nvContentPartPr>
              <p14:xfrm>
                <a:off x="1820487" y="105742"/>
                <a:ext cx="5400" cy="23040"/>
              </p14:xfrm>
            </p:contentPart>
          </mc:Choice>
          <mc:Fallback>
            <p:pic>
              <p:nvPicPr>
                <p:cNvPr id="12" name="Freihand 11">
                  <a:extLst>
                    <a:ext uri="{FF2B5EF4-FFF2-40B4-BE49-F238E27FC236}">
                      <a16:creationId xmlns:a16="http://schemas.microsoft.com/office/drawing/2014/main" id="{56C37BEE-731F-B121-960D-61725B913356}"/>
                    </a:ext>
                  </a:extLst>
                </p:cNvPr>
                <p:cNvPicPr/>
                <p:nvPr/>
              </p:nvPicPr>
              <p:blipFill>
                <a:blip r:embed="rId16"/>
                <a:stretch>
                  <a:fillRect/>
                </a:stretch>
              </p:blipFill>
              <p:spPr>
                <a:xfrm>
                  <a:off x="1816167" y="101422"/>
                  <a:ext cx="140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F2E1B361-6CA7-C9FE-2CF2-D9CB496B7394}"/>
                    </a:ext>
                  </a:extLst>
                </p14:cNvPr>
                <p14:cNvContentPartPr/>
                <p14:nvPr/>
              </p14:nvContentPartPr>
              <p14:xfrm>
                <a:off x="2220807" y="227062"/>
                <a:ext cx="350640" cy="93240"/>
              </p14:xfrm>
            </p:contentPart>
          </mc:Choice>
          <mc:Fallback>
            <p:pic>
              <p:nvPicPr>
                <p:cNvPr id="14" name="Freihand 13">
                  <a:extLst>
                    <a:ext uri="{FF2B5EF4-FFF2-40B4-BE49-F238E27FC236}">
                      <a16:creationId xmlns:a16="http://schemas.microsoft.com/office/drawing/2014/main" id="{F2E1B361-6CA7-C9FE-2CF2-D9CB496B7394}"/>
                    </a:ext>
                  </a:extLst>
                </p:cNvPr>
                <p:cNvPicPr/>
                <p:nvPr/>
              </p:nvPicPr>
              <p:blipFill>
                <a:blip r:embed="rId18"/>
                <a:stretch>
                  <a:fillRect/>
                </a:stretch>
              </p:blipFill>
              <p:spPr>
                <a:xfrm>
                  <a:off x="2216487" y="222742"/>
                  <a:ext cx="3592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86A6E63C-063F-09BC-05F4-2693E0170C13}"/>
                    </a:ext>
                  </a:extLst>
                </p14:cNvPr>
                <p14:cNvContentPartPr/>
                <p14:nvPr/>
              </p14:nvContentPartPr>
              <p14:xfrm>
                <a:off x="2612127" y="198622"/>
                <a:ext cx="100080" cy="97560"/>
              </p14:xfrm>
            </p:contentPart>
          </mc:Choice>
          <mc:Fallback>
            <p:pic>
              <p:nvPicPr>
                <p:cNvPr id="15" name="Freihand 14">
                  <a:extLst>
                    <a:ext uri="{FF2B5EF4-FFF2-40B4-BE49-F238E27FC236}">
                      <a16:creationId xmlns:a16="http://schemas.microsoft.com/office/drawing/2014/main" id="{86A6E63C-063F-09BC-05F4-2693E0170C13}"/>
                    </a:ext>
                  </a:extLst>
                </p:cNvPr>
                <p:cNvPicPr/>
                <p:nvPr/>
              </p:nvPicPr>
              <p:blipFill>
                <a:blip r:embed="rId20"/>
                <a:stretch>
                  <a:fillRect/>
                </a:stretch>
              </p:blipFill>
              <p:spPr>
                <a:xfrm>
                  <a:off x="2607807" y="194302"/>
                  <a:ext cx="1087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CA4AAA6D-8787-8E42-16E2-E423368B2A21}"/>
                    </a:ext>
                  </a:extLst>
                </p14:cNvPr>
                <p14:cNvContentPartPr/>
                <p14:nvPr/>
              </p14:nvContentPartPr>
              <p14:xfrm>
                <a:off x="2784927" y="125902"/>
                <a:ext cx="154080" cy="189360"/>
              </p14:xfrm>
            </p:contentPart>
          </mc:Choice>
          <mc:Fallback>
            <p:pic>
              <p:nvPicPr>
                <p:cNvPr id="16" name="Freihand 15">
                  <a:extLst>
                    <a:ext uri="{FF2B5EF4-FFF2-40B4-BE49-F238E27FC236}">
                      <a16:creationId xmlns:a16="http://schemas.microsoft.com/office/drawing/2014/main" id="{CA4AAA6D-8787-8E42-16E2-E423368B2A21}"/>
                    </a:ext>
                  </a:extLst>
                </p:cNvPr>
                <p:cNvPicPr/>
                <p:nvPr/>
              </p:nvPicPr>
              <p:blipFill>
                <a:blip r:embed="rId22"/>
                <a:stretch>
                  <a:fillRect/>
                </a:stretch>
              </p:blipFill>
              <p:spPr>
                <a:xfrm>
                  <a:off x="2780607" y="121582"/>
                  <a:ext cx="1627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03354C04-90BB-1ECF-71A1-960234A43D20}"/>
                    </a:ext>
                  </a:extLst>
                </p14:cNvPr>
                <p14:cNvContentPartPr/>
                <p14:nvPr/>
              </p14:nvContentPartPr>
              <p14:xfrm>
                <a:off x="3022887" y="211582"/>
                <a:ext cx="159480" cy="93600"/>
              </p14:xfrm>
            </p:contentPart>
          </mc:Choice>
          <mc:Fallback>
            <p:pic>
              <p:nvPicPr>
                <p:cNvPr id="17" name="Freihand 16">
                  <a:extLst>
                    <a:ext uri="{FF2B5EF4-FFF2-40B4-BE49-F238E27FC236}">
                      <a16:creationId xmlns:a16="http://schemas.microsoft.com/office/drawing/2014/main" id="{03354C04-90BB-1ECF-71A1-960234A43D20}"/>
                    </a:ext>
                  </a:extLst>
                </p:cNvPr>
                <p:cNvPicPr/>
                <p:nvPr/>
              </p:nvPicPr>
              <p:blipFill>
                <a:blip r:embed="rId24"/>
                <a:stretch>
                  <a:fillRect/>
                </a:stretch>
              </p:blipFill>
              <p:spPr>
                <a:xfrm>
                  <a:off x="3018567" y="207262"/>
                  <a:ext cx="1681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8A876F0E-49D8-4E8E-3FC5-AC96C9F5EEB8}"/>
                    </a:ext>
                  </a:extLst>
                </p14:cNvPr>
                <p14:cNvContentPartPr/>
                <p14:nvPr/>
              </p14:nvContentPartPr>
              <p14:xfrm>
                <a:off x="3125127" y="117262"/>
                <a:ext cx="198000" cy="184320"/>
              </p14:xfrm>
            </p:contentPart>
          </mc:Choice>
          <mc:Fallback>
            <p:pic>
              <p:nvPicPr>
                <p:cNvPr id="18" name="Freihand 17">
                  <a:extLst>
                    <a:ext uri="{FF2B5EF4-FFF2-40B4-BE49-F238E27FC236}">
                      <a16:creationId xmlns:a16="http://schemas.microsoft.com/office/drawing/2014/main" id="{8A876F0E-49D8-4E8E-3FC5-AC96C9F5EEB8}"/>
                    </a:ext>
                  </a:extLst>
                </p:cNvPr>
                <p:cNvPicPr/>
                <p:nvPr/>
              </p:nvPicPr>
              <p:blipFill>
                <a:blip r:embed="rId26"/>
                <a:stretch>
                  <a:fillRect/>
                </a:stretch>
              </p:blipFill>
              <p:spPr>
                <a:xfrm>
                  <a:off x="3120807" y="112942"/>
                  <a:ext cx="2066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53D91B44-D2A9-BAC8-4D5A-985E7144BA6F}"/>
                    </a:ext>
                  </a:extLst>
                </p14:cNvPr>
                <p14:cNvContentPartPr/>
                <p14:nvPr/>
              </p14:nvContentPartPr>
              <p14:xfrm>
                <a:off x="3355167" y="107902"/>
                <a:ext cx="130320" cy="210960"/>
              </p14:xfrm>
            </p:contentPart>
          </mc:Choice>
          <mc:Fallback>
            <p:pic>
              <p:nvPicPr>
                <p:cNvPr id="19" name="Freihand 18">
                  <a:extLst>
                    <a:ext uri="{FF2B5EF4-FFF2-40B4-BE49-F238E27FC236}">
                      <a16:creationId xmlns:a16="http://schemas.microsoft.com/office/drawing/2014/main" id="{53D91B44-D2A9-BAC8-4D5A-985E7144BA6F}"/>
                    </a:ext>
                  </a:extLst>
                </p:cNvPr>
                <p:cNvPicPr/>
                <p:nvPr/>
              </p:nvPicPr>
              <p:blipFill>
                <a:blip r:embed="rId28"/>
                <a:stretch>
                  <a:fillRect/>
                </a:stretch>
              </p:blipFill>
              <p:spPr>
                <a:xfrm>
                  <a:off x="3350847" y="103582"/>
                  <a:ext cx="13896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048A7566-B4C1-B985-260B-C4593BCD590B}"/>
                    </a:ext>
                  </a:extLst>
                </p14:cNvPr>
                <p14:cNvContentPartPr/>
                <p14:nvPr/>
              </p14:nvContentPartPr>
              <p14:xfrm>
                <a:off x="3644967" y="191422"/>
                <a:ext cx="106560" cy="111240"/>
              </p14:xfrm>
            </p:contentPart>
          </mc:Choice>
          <mc:Fallback>
            <p:pic>
              <p:nvPicPr>
                <p:cNvPr id="20" name="Freihand 19">
                  <a:extLst>
                    <a:ext uri="{FF2B5EF4-FFF2-40B4-BE49-F238E27FC236}">
                      <a16:creationId xmlns:a16="http://schemas.microsoft.com/office/drawing/2014/main" id="{048A7566-B4C1-B985-260B-C4593BCD590B}"/>
                    </a:ext>
                  </a:extLst>
                </p:cNvPr>
                <p:cNvPicPr/>
                <p:nvPr/>
              </p:nvPicPr>
              <p:blipFill>
                <a:blip r:embed="rId30"/>
                <a:stretch>
                  <a:fillRect/>
                </a:stretch>
              </p:blipFill>
              <p:spPr>
                <a:xfrm>
                  <a:off x="3640647" y="187102"/>
                  <a:ext cx="1152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C6633301-EED9-6A65-2346-BE192B123951}"/>
                    </a:ext>
                  </a:extLst>
                </p14:cNvPr>
                <p14:cNvContentPartPr/>
                <p14:nvPr/>
              </p14:nvContentPartPr>
              <p14:xfrm>
                <a:off x="3828927" y="126622"/>
                <a:ext cx="69840" cy="157680"/>
              </p14:xfrm>
            </p:contentPart>
          </mc:Choice>
          <mc:Fallback>
            <p:pic>
              <p:nvPicPr>
                <p:cNvPr id="21" name="Freihand 20">
                  <a:extLst>
                    <a:ext uri="{FF2B5EF4-FFF2-40B4-BE49-F238E27FC236}">
                      <a16:creationId xmlns:a16="http://schemas.microsoft.com/office/drawing/2014/main" id="{C6633301-EED9-6A65-2346-BE192B123951}"/>
                    </a:ext>
                  </a:extLst>
                </p:cNvPr>
                <p:cNvPicPr/>
                <p:nvPr/>
              </p:nvPicPr>
              <p:blipFill>
                <a:blip r:embed="rId32"/>
                <a:stretch>
                  <a:fillRect/>
                </a:stretch>
              </p:blipFill>
              <p:spPr>
                <a:xfrm>
                  <a:off x="3824607" y="122302"/>
                  <a:ext cx="784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623B6FAD-7ECA-CEE2-1913-C9FE276B616D}"/>
                    </a:ext>
                  </a:extLst>
                </p14:cNvPr>
                <p14:cNvContentPartPr/>
                <p14:nvPr/>
              </p14:nvContentPartPr>
              <p14:xfrm>
                <a:off x="3950247" y="92062"/>
                <a:ext cx="131400" cy="206280"/>
              </p14:xfrm>
            </p:contentPart>
          </mc:Choice>
          <mc:Fallback>
            <p:pic>
              <p:nvPicPr>
                <p:cNvPr id="22" name="Freihand 21">
                  <a:extLst>
                    <a:ext uri="{FF2B5EF4-FFF2-40B4-BE49-F238E27FC236}">
                      <a16:creationId xmlns:a16="http://schemas.microsoft.com/office/drawing/2014/main" id="{623B6FAD-7ECA-CEE2-1913-C9FE276B616D}"/>
                    </a:ext>
                  </a:extLst>
                </p:cNvPr>
                <p:cNvPicPr/>
                <p:nvPr/>
              </p:nvPicPr>
              <p:blipFill>
                <a:blip r:embed="rId34"/>
                <a:stretch>
                  <a:fillRect/>
                </a:stretch>
              </p:blipFill>
              <p:spPr>
                <a:xfrm>
                  <a:off x="3945927" y="87742"/>
                  <a:ext cx="1400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472231E6-7CD5-F3C4-A7F8-9517AD9D86CC}"/>
                    </a:ext>
                  </a:extLst>
                </p14:cNvPr>
                <p14:cNvContentPartPr/>
                <p14:nvPr/>
              </p14:nvContentPartPr>
              <p14:xfrm>
                <a:off x="4296207" y="89902"/>
                <a:ext cx="47880" cy="206280"/>
              </p14:xfrm>
            </p:contentPart>
          </mc:Choice>
          <mc:Fallback>
            <p:pic>
              <p:nvPicPr>
                <p:cNvPr id="23" name="Freihand 22">
                  <a:extLst>
                    <a:ext uri="{FF2B5EF4-FFF2-40B4-BE49-F238E27FC236}">
                      <a16:creationId xmlns:a16="http://schemas.microsoft.com/office/drawing/2014/main" id="{472231E6-7CD5-F3C4-A7F8-9517AD9D86CC}"/>
                    </a:ext>
                  </a:extLst>
                </p:cNvPr>
                <p:cNvPicPr/>
                <p:nvPr/>
              </p:nvPicPr>
              <p:blipFill>
                <a:blip r:embed="rId36"/>
                <a:stretch>
                  <a:fillRect/>
                </a:stretch>
              </p:blipFill>
              <p:spPr>
                <a:xfrm>
                  <a:off x="4291887" y="85582"/>
                  <a:ext cx="5652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4C68A7C1-A1E9-C5BD-CEAF-6474D751056A}"/>
                    </a:ext>
                  </a:extLst>
                </p14:cNvPr>
                <p14:cNvContentPartPr/>
                <p14:nvPr/>
              </p14:nvContentPartPr>
              <p14:xfrm>
                <a:off x="4377207" y="216622"/>
                <a:ext cx="395280" cy="282960"/>
              </p14:xfrm>
            </p:contentPart>
          </mc:Choice>
          <mc:Fallback>
            <p:pic>
              <p:nvPicPr>
                <p:cNvPr id="24" name="Freihand 23">
                  <a:extLst>
                    <a:ext uri="{FF2B5EF4-FFF2-40B4-BE49-F238E27FC236}">
                      <a16:creationId xmlns:a16="http://schemas.microsoft.com/office/drawing/2014/main" id="{4C68A7C1-A1E9-C5BD-CEAF-6474D751056A}"/>
                    </a:ext>
                  </a:extLst>
                </p:cNvPr>
                <p:cNvPicPr/>
                <p:nvPr/>
              </p:nvPicPr>
              <p:blipFill>
                <a:blip r:embed="rId38"/>
                <a:stretch>
                  <a:fillRect/>
                </a:stretch>
              </p:blipFill>
              <p:spPr>
                <a:xfrm>
                  <a:off x="4372887" y="212302"/>
                  <a:ext cx="40392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5C4A5DEF-302D-018F-BE44-784361B264DA}"/>
                    </a:ext>
                  </a:extLst>
                </p14:cNvPr>
                <p14:cNvContentPartPr/>
                <p14:nvPr/>
              </p14:nvContentPartPr>
              <p14:xfrm>
                <a:off x="4784367" y="132022"/>
                <a:ext cx="278280" cy="305280"/>
              </p14:xfrm>
            </p:contentPart>
          </mc:Choice>
          <mc:Fallback>
            <p:pic>
              <p:nvPicPr>
                <p:cNvPr id="25" name="Freihand 24">
                  <a:extLst>
                    <a:ext uri="{FF2B5EF4-FFF2-40B4-BE49-F238E27FC236}">
                      <a16:creationId xmlns:a16="http://schemas.microsoft.com/office/drawing/2014/main" id="{5C4A5DEF-302D-018F-BE44-784361B264DA}"/>
                    </a:ext>
                  </a:extLst>
                </p:cNvPr>
                <p:cNvPicPr/>
                <p:nvPr/>
              </p:nvPicPr>
              <p:blipFill>
                <a:blip r:embed="rId40"/>
                <a:stretch>
                  <a:fillRect/>
                </a:stretch>
              </p:blipFill>
              <p:spPr>
                <a:xfrm>
                  <a:off x="4780047" y="127702"/>
                  <a:ext cx="28692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9B9BFCCB-D6FA-1DD7-E40A-39914B0CE869}"/>
                    </a:ext>
                  </a:extLst>
                </p14:cNvPr>
                <p14:cNvContentPartPr/>
                <p14:nvPr/>
              </p14:nvContentPartPr>
              <p14:xfrm>
                <a:off x="5041767" y="111502"/>
                <a:ext cx="127440" cy="183600"/>
              </p14:xfrm>
            </p:contentPart>
          </mc:Choice>
          <mc:Fallback>
            <p:pic>
              <p:nvPicPr>
                <p:cNvPr id="26" name="Freihand 25">
                  <a:extLst>
                    <a:ext uri="{FF2B5EF4-FFF2-40B4-BE49-F238E27FC236}">
                      <a16:creationId xmlns:a16="http://schemas.microsoft.com/office/drawing/2014/main" id="{9B9BFCCB-D6FA-1DD7-E40A-39914B0CE869}"/>
                    </a:ext>
                  </a:extLst>
                </p:cNvPr>
                <p:cNvPicPr/>
                <p:nvPr/>
              </p:nvPicPr>
              <p:blipFill>
                <a:blip r:embed="rId42"/>
                <a:stretch>
                  <a:fillRect/>
                </a:stretch>
              </p:blipFill>
              <p:spPr>
                <a:xfrm>
                  <a:off x="5037447" y="107182"/>
                  <a:ext cx="1360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AC67D8B3-9153-7A11-AEE2-38F702572469}"/>
                    </a:ext>
                  </a:extLst>
                </p14:cNvPr>
                <p14:cNvContentPartPr/>
                <p14:nvPr/>
              </p14:nvContentPartPr>
              <p14:xfrm>
                <a:off x="5175687" y="92422"/>
                <a:ext cx="174960" cy="201960"/>
              </p14:xfrm>
            </p:contentPart>
          </mc:Choice>
          <mc:Fallback>
            <p:pic>
              <p:nvPicPr>
                <p:cNvPr id="27" name="Freihand 26">
                  <a:extLst>
                    <a:ext uri="{FF2B5EF4-FFF2-40B4-BE49-F238E27FC236}">
                      <a16:creationId xmlns:a16="http://schemas.microsoft.com/office/drawing/2014/main" id="{AC67D8B3-9153-7A11-AEE2-38F702572469}"/>
                    </a:ext>
                  </a:extLst>
                </p:cNvPr>
                <p:cNvPicPr/>
                <p:nvPr/>
              </p:nvPicPr>
              <p:blipFill>
                <a:blip r:embed="rId44"/>
                <a:stretch>
                  <a:fillRect/>
                </a:stretch>
              </p:blipFill>
              <p:spPr>
                <a:xfrm>
                  <a:off x="5171367" y="88102"/>
                  <a:ext cx="1836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7D7C79A2-0FB6-416F-E4B5-0AE4A42091C7}"/>
                    </a:ext>
                  </a:extLst>
                </p14:cNvPr>
                <p14:cNvContentPartPr/>
                <p14:nvPr/>
              </p14:nvContentPartPr>
              <p14:xfrm>
                <a:off x="5341647" y="124822"/>
                <a:ext cx="147600" cy="363240"/>
              </p14:xfrm>
            </p:contentPart>
          </mc:Choice>
          <mc:Fallback>
            <p:pic>
              <p:nvPicPr>
                <p:cNvPr id="28" name="Freihand 27">
                  <a:extLst>
                    <a:ext uri="{FF2B5EF4-FFF2-40B4-BE49-F238E27FC236}">
                      <a16:creationId xmlns:a16="http://schemas.microsoft.com/office/drawing/2014/main" id="{7D7C79A2-0FB6-416F-E4B5-0AE4A42091C7}"/>
                    </a:ext>
                  </a:extLst>
                </p:cNvPr>
                <p:cNvPicPr/>
                <p:nvPr/>
              </p:nvPicPr>
              <p:blipFill>
                <a:blip r:embed="rId46"/>
                <a:stretch>
                  <a:fillRect/>
                </a:stretch>
              </p:blipFill>
              <p:spPr>
                <a:xfrm>
                  <a:off x="5337327" y="120502"/>
                  <a:ext cx="156240" cy="3718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5" name="Freihand 34">
                  <a:extLst>
                    <a:ext uri="{FF2B5EF4-FFF2-40B4-BE49-F238E27FC236}">
                      <a16:creationId xmlns:a16="http://schemas.microsoft.com/office/drawing/2014/main" id="{28818B79-866E-440F-5C8A-59D359BF0398}"/>
                    </a:ext>
                  </a:extLst>
                </p14:cNvPr>
                <p14:cNvContentPartPr/>
                <p14:nvPr/>
              </p14:nvContentPartPr>
              <p14:xfrm>
                <a:off x="1142607" y="761662"/>
                <a:ext cx="313560" cy="117720"/>
              </p14:xfrm>
            </p:contentPart>
          </mc:Choice>
          <mc:Fallback>
            <p:pic>
              <p:nvPicPr>
                <p:cNvPr id="35" name="Freihand 34">
                  <a:extLst>
                    <a:ext uri="{FF2B5EF4-FFF2-40B4-BE49-F238E27FC236}">
                      <a16:creationId xmlns:a16="http://schemas.microsoft.com/office/drawing/2014/main" id="{28818B79-866E-440F-5C8A-59D359BF0398}"/>
                    </a:ext>
                  </a:extLst>
                </p:cNvPr>
                <p:cNvPicPr/>
                <p:nvPr/>
              </p:nvPicPr>
              <p:blipFill>
                <a:blip r:embed="rId48"/>
                <a:stretch>
                  <a:fillRect/>
                </a:stretch>
              </p:blipFill>
              <p:spPr>
                <a:xfrm>
                  <a:off x="1138287" y="757342"/>
                  <a:ext cx="3222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6" name="Freihand 35">
                  <a:extLst>
                    <a:ext uri="{FF2B5EF4-FFF2-40B4-BE49-F238E27FC236}">
                      <a16:creationId xmlns:a16="http://schemas.microsoft.com/office/drawing/2014/main" id="{154207C4-83C2-2C77-7D1F-124A024CF30D}"/>
                    </a:ext>
                  </a:extLst>
                </p14:cNvPr>
                <p14:cNvContentPartPr/>
                <p14:nvPr/>
              </p14:nvContentPartPr>
              <p14:xfrm>
                <a:off x="1513047" y="704422"/>
                <a:ext cx="183240" cy="171360"/>
              </p14:xfrm>
            </p:contentPart>
          </mc:Choice>
          <mc:Fallback>
            <p:pic>
              <p:nvPicPr>
                <p:cNvPr id="36" name="Freihand 35">
                  <a:extLst>
                    <a:ext uri="{FF2B5EF4-FFF2-40B4-BE49-F238E27FC236}">
                      <a16:creationId xmlns:a16="http://schemas.microsoft.com/office/drawing/2014/main" id="{154207C4-83C2-2C77-7D1F-124A024CF30D}"/>
                    </a:ext>
                  </a:extLst>
                </p:cNvPr>
                <p:cNvPicPr/>
                <p:nvPr/>
              </p:nvPicPr>
              <p:blipFill>
                <a:blip r:embed="rId50"/>
                <a:stretch>
                  <a:fillRect/>
                </a:stretch>
              </p:blipFill>
              <p:spPr>
                <a:xfrm>
                  <a:off x="1508727" y="700102"/>
                  <a:ext cx="1918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7" name="Freihand 36">
                  <a:extLst>
                    <a:ext uri="{FF2B5EF4-FFF2-40B4-BE49-F238E27FC236}">
                      <a16:creationId xmlns:a16="http://schemas.microsoft.com/office/drawing/2014/main" id="{E356BC14-C080-C88E-B322-6924259171CA}"/>
                    </a:ext>
                  </a:extLst>
                </p14:cNvPr>
                <p14:cNvContentPartPr/>
                <p14:nvPr/>
              </p14:nvContentPartPr>
              <p14:xfrm>
                <a:off x="2064567" y="663742"/>
                <a:ext cx="146520" cy="200880"/>
              </p14:xfrm>
            </p:contentPart>
          </mc:Choice>
          <mc:Fallback>
            <p:pic>
              <p:nvPicPr>
                <p:cNvPr id="37" name="Freihand 36">
                  <a:extLst>
                    <a:ext uri="{FF2B5EF4-FFF2-40B4-BE49-F238E27FC236}">
                      <a16:creationId xmlns:a16="http://schemas.microsoft.com/office/drawing/2014/main" id="{E356BC14-C080-C88E-B322-6924259171CA}"/>
                    </a:ext>
                  </a:extLst>
                </p:cNvPr>
                <p:cNvPicPr/>
                <p:nvPr/>
              </p:nvPicPr>
              <p:blipFill>
                <a:blip r:embed="rId52"/>
                <a:stretch>
                  <a:fillRect/>
                </a:stretch>
              </p:blipFill>
              <p:spPr>
                <a:xfrm>
                  <a:off x="2060247" y="659422"/>
                  <a:ext cx="15516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8" name="Freihand 37">
                  <a:extLst>
                    <a:ext uri="{FF2B5EF4-FFF2-40B4-BE49-F238E27FC236}">
                      <a16:creationId xmlns:a16="http://schemas.microsoft.com/office/drawing/2014/main" id="{4C32DCDD-7F22-CEA8-A9B7-742C456D7BAE}"/>
                    </a:ext>
                  </a:extLst>
                </p14:cNvPr>
                <p14:cNvContentPartPr/>
                <p14:nvPr/>
              </p14:nvContentPartPr>
              <p14:xfrm>
                <a:off x="1892487" y="663742"/>
                <a:ext cx="203400" cy="215280"/>
              </p14:xfrm>
            </p:contentPart>
          </mc:Choice>
          <mc:Fallback>
            <p:pic>
              <p:nvPicPr>
                <p:cNvPr id="38" name="Freihand 37">
                  <a:extLst>
                    <a:ext uri="{FF2B5EF4-FFF2-40B4-BE49-F238E27FC236}">
                      <a16:creationId xmlns:a16="http://schemas.microsoft.com/office/drawing/2014/main" id="{4C32DCDD-7F22-CEA8-A9B7-742C456D7BAE}"/>
                    </a:ext>
                  </a:extLst>
                </p:cNvPr>
                <p:cNvPicPr/>
                <p:nvPr/>
              </p:nvPicPr>
              <p:blipFill>
                <a:blip r:embed="rId54"/>
                <a:stretch>
                  <a:fillRect/>
                </a:stretch>
              </p:blipFill>
              <p:spPr>
                <a:xfrm>
                  <a:off x="1888167" y="659422"/>
                  <a:ext cx="2120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9" name="Freihand 38">
                  <a:extLst>
                    <a:ext uri="{FF2B5EF4-FFF2-40B4-BE49-F238E27FC236}">
                      <a16:creationId xmlns:a16="http://schemas.microsoft.com/office/drawing/2014/main" id="{311E3C0B-702F-63A3-5CBD-E312838F7FAF}"/>
                    </a:ext>
                  </a:extLst>
                </p14:cNvPr>
                <p14:cNvContentPartPr/>
                <p14:nvPr/>
              </p14:nvContentPartPr>
              <p14:xfrm>
                <a:off x="2559567" y="702982"/>
                <a:ext cx="118800" cy="179280"/>
              </p14:xfrm>
            </p:contentPart>
          </mc:Choice>
          <mc:Fallback>
            <p:pic>
              <p:nvPicPr>
                <p:cNvPr id="39" name="Freihand 38">
                  <a:extLst>
                    <a:ext uri="{FF2B5EF4-FFF2-40B4-BE49-F238E27FC236}">
                      <a16:creationId xmlns:a16="http://schemas.microsoft.com/office/drawing/2014/main" id="{311E3C0B-702F-63A3-5CBD-E312838F7FAF}"/>
                    </a:ext>
                  </a:extLst>
                </p:cNvPr>
                <p:cNvPicPr/>
                <p:nvPr/>
              </p:nvPicPr>
              <p:blipFill>
                <a:blip r:embed="rId56"/>
                <a:stretch>
                  <a:fillRect/>
                </a:stretch>
              </p:blipFill>
              <p:spPr>
                <a:xfrm>
                  <a:off x="2555247" y="698662"/>
                  <a:ext cx="1274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0" name="Freihand 39">
                  <a:extLst>
                    <a:ext uri="{FF2B5EF4-FFF2-40B4-BE49-F238E27FC236}">
                      <a16:creationId xmlns:a16="http://schemas.microsoft.com/office/drawing/2014/main" id="{50EAA884-9527-9CD9-1840-12A975E197A4}"/>
                    </a:ext>
                  </a:extLst>
                </p14:cNvPr>
                <p14:cNvContentPartPr/>
                <p14:nvPr/>
              </p14:nvContentPartPr>
              <p14:xfrm>
                <a:off x="2730567" y="731062"/>
                <a:ext cx="101880" cy="140760"/>
              </p14:xfrm>
            </p:contentPart>
          </mc:Choice>
          <mc:Fallback>
            <p:pic>
              <p:nvPicPr>
                <p:cNvPr id="40" name="Freihand 39">
                  <a:extLst>
                    <a:ext uri="{FF2B5EF4-FFF2-40B4-BE49-F238E27FC236}">
                      <a16:creationId xmlns:a16="http://schemas.microsoft.com/office/drawing/2014/main" id="{50EAA884-9527-9CD9-1840-12A975E197A4}"/>
                    </a:ext>
                  </a:extLst>
                </p:cNvPr>
                <p:cNvPicPr/>
                <p:nvPr/>
              </p:nvPicPr>
              <p:blipFill>
                <a:blip r:embed="rId58"/>
                <a:stretch>
                  <a:fillRect/>
                </a:stretch>
              </p:blipFill>
              <p:spPr>
                <a:xfrm>
                  <a:off x="2726247" y="726742"/>
                  <a:ext cx="1105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1" name="Freihand 40">
                  <a:extLst>
                    <a:ext uri="{FF2B5EF4-FFF2-40B4-BE49-F238E27FC236}">
                      <a16:creationId xmlns:a16="http://schemas.microsoft.com/office/drawing/2014/main" id="{6B0598A3-8CE3-F0F9-28EC-69333C5D4B40}"/>
                    </a:ext>
                  </a:extLst>
                </p14:cNvPr>
                <p14:cNvContentPartPr/>
                <p14:nvPr/>
              </p14:nvContentPartPr>
              <p14:xfrm>
                <a:off x="2931087" y="724942"/>
                <a:ext cx="497880" cy="152640"/>
              </p14:xfrm>
            </p:contentPart>
          </mc:Choice>
          <mc:Fallback>
            <p:pic>
              <p:nvPicPr>
                <p:cNvPr id="41" name="Freihand 40">
                  <a:extLst>
                    <a:ext uri="{FF2B5EF4-FFF2-40B4-BE49-F238E27FC236}">
                      <a16:creationId xmlns:a16="http://schemas.microsoft.com/office/drawing/2014/main" id="{6B0598A3-8CE3-F0F9-28EC-69333C5D4B40}"/>
                    </a:ext>
                  </a:extLst>
                </p:cNvPr>
                <p:cNvPicPr/>
                <p:nvPr/>
              </p:nvPicPr>
              <p:blipFill>
                <a:blip r:embed="rId60"/>
                <a:stretch>
                  <a:fillRect/>
                </a:stretch>
              </p:blipFill>
              <p:spPr>
                <a:xfrm>
                  <a:off x="2926767" y="720622"/>
                  <a:ext cx="5065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2" name="Freihand 41">
                  <a:extLst>
                    <a:ext uri="{FF2B5EF4-FFF2-40B4-BE49-F238E27FC236}">
                      <a16:creationId xmlns:a16="http://schemas.microsoft.com/office/drawing/2014/main" id="{D88150F2-62FC-D1E7-0228-5F36C2EB02A4}"/>
                    </a:ext>
                  </a:extLst>
                </p14:cNvPr>
                <p14:cNvContentPartPr/>
                <p14:nvPr/>
              </p14:nvContentPartPr>
              <p14:xfrm>
                <a:off x="3442287" y="584542"/>
                <a:ext cx="125640" cy="251280"/>
              </p14:xfrm>
            </p:contentPart>
          </mc:Choice>
          <mc:Fallback>
            <p:pic>
              <p:nvPicPr>
                <p:cNvPr id="42" name="Freihand 41">
                  <a:extLst>
                    <a:ext uri="{FF2B5EF4-FFF2-40B4-BE49-F238E27FC236}">
                      <a16:creationId xmlns:a16="http://schemas.microsoft.com/office/drawing/2014/main" id="{D88150F2-62FC-D1E7-0228-5F36C2EB02A4}"/>
                    </a:ext>
                  </a:extLst>
                </p:cNvPr>
                <p:cNvPicPr/>
                <p:nvPr/>
              </p:nvPicPr>
              <p:blipFill>
                <a:blip r:embed="rId62"/>
                <a:stretch>
                  <a:fillRect/>
                </a:stretch>
              </p:blipFill>
              <p:spPr>
                <a:xfrm>
                  <a:off x="3437967" y="580222"/>
                  <a:ext cx="13428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3" name="Freihand 42">
                  <a:extLst>
                    <a:ext uri="{FF2B5EF4-FFF2-40B4-BE49-F238E27FC236}">
                      <a16:creationId xmlns:a16="http://schemas.microsoft.com/office/drawing/2014/main" id="{019DEA27-7D14-AAB7-6ACD-F555989E4B6A}"/>
                    </a:ext>
                  </a:extLst>
                </p14:cNvPr>
                <p14:cNvContentPartPr/>
                <p14:nvPr/>
              </p14:nvContentPartPr>
              <p14:xfrm>
                <a:off x="3401607" y="592822"/>
                <a:ext cx="19800" cy="12600"/>
              </p14:xfrm>
            </p:contentPart>
          </mc:Choice>
          <mc:Fallback>
            <p:pic>
              <p:nvPicPr>
                <p:cNvPr id="43" name="Freihand 42">
                  <a:extLst>
                    <a:ext uri="{FF2B5EF4-FFF2-40B4-BE49-F238E27FC236}">
                      <a16:creationId xmlns:a16="http://schemas.microsoft.com/office/drawing/2014/main" id="{019DEA27-7D14-AAB7-6ACD-F555989E4B6A}"/>
                    </a:ext>
                  </a:extLst>
                </p:cNvPr>
                <p:cNvPicPr/>
                <p:nvPr/>
              </p:nvPicPr>
              <p:blipFill>
                <a:blip r:embed="rId64"/>
                <a:stretch>
                  <a:fillRect/>
                </a:stretch>
              </p:blipFill>
              <p:spPr>
                <a:xfrm>
                  <a:off x="3397287" y="588502"/>
                  <a:ext cx="284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4" name="Freihand 43">
                  <a:extLst>
                    <a:ext uri="{FF2B5EF4-FFF2-40B4-BE49-F238E27FC236}">
                      <a16:creationId xmlns:a16="http://schemas.microsoft.com/office/drawing/2014/main" id="{C9CF18BC-89FC-0EA1-019A-9D75DC231815}"/>
                    </a:ext>
                  </a:extLst>
                </p14:cNvPr>
                <p14:cNvContentPartPr/>
                <p14:nvPr/>
              </p14:nvContentPartPr>
              <p14:xfrm>
                <a:off x="3849447" y="692902"/>
                <a:ext cx="164520" cy="130680"/>
              </p14:xfrm>
            </p:contentPart>
          </mc:Choice>
          <mc:Fallback>
            <p:pic>
              <p:nvPicPr>
                <p:cNvPr id="44" name="Freihand 43">
                  <a:extLst>
                    <a:ext uri="{FF2B5EF4-FFF2-40B4-BE49-F238E27FC236}">
                      <a16:creationId xmlns:a16="http://schemas.microsoft.com/office/drawing/2014/main" id="{C9CF18BC-89FC-0EA1-019A-9D75DC231815}"/>
                    </a:ext>
                  </a:extLst>
                </p:cNvPr>
                <p:cNvPicPr/>
                <p:nvPr/>
              </p:nvPicPr>
              <p:blipFill>
                <a:blip r:embed="rId66"/>
                <a:stretch>
                  <a:fillRect/>
                </a:stretch>
              </p:blipFill>
              <p:spPr>
                <a:xfrm>
                  <a:off x="3845127" y="688582"/>
                  <a:ext cx="1731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5" name="Freihand 44">
                  <a:extLst>
                    <a:ext uri="{FF2B5EF4-FFF2-40B4-BE49-F238E27FC236}">
                      <a16:creationId xmlns:a16="http://schemas.microsoft.com/office/drawing/2014/main" id="{14D1159F-5223-CBF4-4951-2E6A15578E96}"/>
                    </a:ext>
                  </a:extLst>
                </p14:cNvPr>
                <p14:cNvContentPartPr/>
                <p14:nvPr/>
              </p14:nvContentPartPr>
              <p14:xfrm>
                <a:off x="4040607" y="701182"/>
                <a:ext cx="152640" cy="90360"/>
              </p14:xfrm>
            </p:contentPart>
          </mc:Choice>
          <mc:Fallback>
            <p:pic>
              <p:nvPicPr>
                <p:cNvPr id="45" name="Freihand 44">
                  <a:extLst>
                    <a:ext uri="{FF2B5EF4-FFF2-40B4-BE49-F238E27FC236}">
                      <a16:creationId xmlns:a16="http://schemas.microsoft.com/office/drawing/2014/main" id="{14D1159F-5223-CBF4-4951-2E6A15578E96}"/>
                    </a:ext>
                  </a:extLst>
                </p:cNvPr>
                <p:cNvPicPr/>
                <p:nvPr/>
              </p:nvPicPr>
              <p:blipFill>
                <a:blip r:embed="rId68"/>
                <a:stretch>
                  <a:fillRect/>
                </a:stretch>
              </p:blipFill>
              <p:spPr>
                <a:xfrm>
                  <a:off x="4036287" y="696862"/>
                  <a:ext cx="1612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6" name="Freihand 45">
                  <a:extLst>
                    <a:ext uri="{FF2B5EF4-FFF2-40B4-BE49-F238E27FC236}">
                      <a16:creationId xmlns:a16="http://schemas.microsoft.com/office/drawing/2014/main" id="{902AEDAF-B9B3-7768-5261-B3044B48793D}"/>
                    </a:ext>
                  </a:extLst>
                </p14:cNvPr>
                <p14:cNvContentPartPr/>
                <p14:nvPr/>
              </p14:nvContentPartPr>
              <p14:xfrm>
                <a:off x="4238607" y="595342"/>
                <a:ext cx="164880" cy="212400"/>
              </p14:xfrm>
            </p:contentPart>
          </mc:Choice>
          <mc:Fallback>
            <p:pic>
              <p:nvPicPr>
                <p:cNvPr id="46" name="Freihand 45">
                  <a:extLst>
                    <a:ext uri="{FF2B5EF4-FFF2-40B4-BE49-F238E27FC236}">
                      <a16:creationId xmlns:a16="http://schemas.microsoft.com/office/drawing/2014/main" id="{902AEDAF-B9B3-7768-5261-B3044B48793D}"/>
                    </a:ext>
                  </a:extLst>
                </p:cNvPr>
                <p:cNvPicPr/>
                <p:nvPr/>
              </p:nvPicPr>
              <p:blipFill>
                <a:blip r:embed="rId70"/>
                <a:stretch>
                  <a:fillRect/>
                </a:stretch>
              </p:blipFill>
              <p:spPr>
                <a:xfrm>
                  <a:off x="4234287" y="591022"/>
                  <a:ext cx="17352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7" name="Freihand 46">
                  <a:extLst>
                    <a:ext uri="{FF2B5EF4-FFF2-40B4-BE49-F238E27FC236}">
                      <a16:creationId xmlns:a16="http://schemas.microsoft.com/office/drawing/2014/main" id="{0F5EE76A-B1CA-5577-A9C8-ED6F434E192F}"/>
                    </a:ext>
                  </a:extLst>
                </p14:cNvPr>
                <p14:cNvContentPartPr/>
                <p14:nvPr/>
              </p14:nvContentPartPr>
              <p14:xfrm>
                <a:off x="4658007" y="580222"/>
                <a:ext cx="610920" cy="222480"/>
              </p14:xfrm>
            </p:contentPart>
          </mc:Choice>
          <mc:Fallback>
            <p:pic>
              <p:nvPicPr>
                <p:cNvPr id="47" name="Freihand 46">
                  <a:extLst>
                    <a:ext uri="{FF2B5EF4-FFF2-40B4-BE49-F238E27FC236}">
                      <a16:creationId xmlns:a16="http://schemas.microsoft.com/office/drawing/2014/main" id="{0F5EE76A-B1CA-5577-A9C8-ED6F434E192F}"/>
                    </a:ext>
                  </a:extLst>
                </p:cNvPr>
                <p:cNvPicPr/>
                <p:nvPr/>
              </p:nvPicPr>
              <p:blipFill>
                <a:blip r:embed="rId72"/>
                <a:stretch>
                  <a:fillRect/>
                </a:stretch>
              </p:blipFill>
              <p:spPr>
                <a:xfrm>
                  <a:off x="4653687" y="575902"/>
                  <a:ext cx="61956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8" name="Freihand 47">
                  <a:extLst>
                    <a:ext uri="{FF2B5EF4-FFF2-40B4-BE49-F238E27FC236}">
                      <a16:creationId xmlns:a16="http://schemas.microsoft.com/office/drawing/2014/main" id="{B423423B-851D-BADB-D942-FA5C2CCBE3D0}"/>
                    </a:ext>
                  </a:extLst>
                </p14:cNvPr>
                <p14:cNvContentPartPr/>
                <p14:nvPr/>
              </p14:nvContentPartPr>
              <p14:xfrm>
                <a:off x="5331207" y="769222"/>
                <a:ext cx="29880" cy="80280"/>
              </p14:xfrm>
            </p:contentPart>
          </mc:Choice>
          <mc:Fallback>
            <p:pic>
              <p:nvPicPr>
                <p:cNvPr id="48" name="Freihand 47">
                  <a:extLst>
                    <a:ext uri="{FF2B5EF4-FFF2-40B4-BE49-F238E27FC236}">
                      <a16:creationId xmlns:a16="http://schemas.microsoft.com/office/drawing/2014/main" id="{B423423B-851D-BADB-D942-FA5C2CCBE3D0}"/>
                    </a:ext>
                  </a:extLst>
                </p:cNvPr>
                <p:cNvPicPr/>
                <p:nvPr/>
              </p:nvPicPr>
              <p:blipFill>
                <a:blip r:embed="rId74"/>
                <a:stretch>
                  <a:fillRect/>
                </a:stretch>
              </p:blipFill>
              <p:spPr>
                <a:xfrm>
                  <a:off x="5326887" y="764902"/>
                  <a:ext cx="38520" cy="88920"/>
                </a:xfrm>
                <a:prstGeom prst="rect">
                  <a:avLst/>
                </a:prstGeom>
              </p:spPr>
            </p:pic>
          </mc:Fallback>
        </mc:AlternateContent>
      </p:grpSp>
      <p:grpSp>
        <p:nvGrpSpPr>
          <p:cNvPr id="52" name="Gruppieren 51">
            <a:extLst>
              <a:ext uri="{FF2B5EF4-FFF2-40B4-BE49-F238E27FC236}">
                <a16:creationId xmlns:a16="http://schemas.microsoft.com/office/drawing/2014/main" id="{9558B6C2-83EE-B3A8-179F-FBF4ADBB4CEE}"/>
              </a:ext>
            </a:extLst>
          </p:cNvPr>
          <p:cNvGrpSpPr/>
          <p:nvPr/>
        </p:nvGrpSpPr>
        <p:grpSpPr>
          <a:xfrm>
            <a:off x="451047" y="1133542"/>
            <a:ext cx="491040" cy="291960"/>
            <a:chOff x="451047" y="1133542"/>
            <a:chExt cx="491040" cy="291960"/>
          </a:xfrm>
        </p:grpSpPr>
        <mc:AlternateContent xmlns:mc="http://schemas.openxmlformats.org/markup-compatibility/2006">
          <mc:Choice xmlns:p14="http://schemas.microsoft.com/office/powerpoint/2010/main" Requires="p14">
            <p:contentPart p14:bwMode="auto" r:id="rId75">
              <p14:nvContentPartPr>
                <p14:cNvPr id="49" name="Freihand 48">
                  <a:extLst>
                    <a:ext uri="{FF2B5EF4-FFF2-40B4-BE49-F238E27FC236}">
                      <a16:creationId xmlns:a16="http://schemas.microsoft.com/office/drawing/2014/main" id="{276CBA6C-9728-101F-9213-0754C638BB5B}"/>
                    </a:ext>
                  </a:extLst>
                </p14:cNvPr>
                <p14:cNvContentPartPr/>
                <p14:nvPr/>
              </p14:nvContentPartPr>
              <p14:xfrm>
                <a:off x="451047" y="1133542"/>
                <a:ext cx="140040" cy="283320"/>
              </p14:xfrm>
            </p:contentPart>
          </mc:Choice>
          <mc:Fallback>
            <p:pic>
              <p:nvPicPr>
                <p:cNvPr id="49" name="Freihand 48">
                  <a:extLst>
                    <a:ext uri="{FF2B5EF4-FFF2-40B4-BE49-F238E27FC236}">
                      <a16:creationId xmlns:a16="http://schemas.microsoft.com/office/drawing/2014/main" id="{276CBA6C-9728-101F-9213-0754C638BB5B}"/>
                    </a:ext>
                  </a:extLst>
                </p:cNvPr>
                <p:cNvPicPr/>
                <p:nvPr/>
              </p:nvPicPr>
              <p:blipFill>
                <a:blip r:embed="rId76"/>
                <a:stretch>
                  <a:fillRect/>
                </a:stretch>
              </p:blipFill>
              <p:spPr>
                <a:xfrm>
                  <a:off x="446727" y="1129222"/>
                  <a:ext cx="14868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0" name="Freihand 49">
                  <a:extLst>
                    <a:ext uri="{FF2B5EF4-FFF2-40B4-BE49-F238E27FC236}">
                      <a16:creationId xmlns:a16="http://schemas.microsoft.com/office/drawing/2014/main" id="{A45DB817-B929-EB0F-ED93-46BDA504C412}"/>
                    </a:ext>
                  </a:extLst>
                </p14:cNvPr>
                <p14:cNvContentPartPr/>
                <p14:nvPr/>
              </p14:nvContentPartPr>
              <p14:xfrm>
                <a:off x="723207" y="1164142"/>
                <a:ext cx="37080" cy="230040"/>
              </p14:xfrm>
            </p:contentPart>
          </mc:Choice>
          <mc:Fallback>
            <p:pic>
              <p:nvPicPr>
                <p:cNvPr id="50" name="Freihand 49">
                  <a:extLst>
                    <a:ext uri="{FF2B5EF4-FFF2-40B4-BE49-F238E27FC236}">
                      <a16:creationId xmlns:a16="http://schemas.microsoft.com/office/drawing/2014/main" id="{A45DB817-B929-EB0F-ED93-46BDA504C412}"/>
                    </a:ext>
                  </a:extLst>
                </p:cNvPr>
                <p:cNvPicPr/>
                <p:nvPr/>
              </p:nvPicPr>
              <p:blipFill>
                <a:blip r:embed="rId78"/>
                <a:stretch>
                  <a:fillRect/>
                </a:stretch>
              </p:blipFill>
              <p:spPr>
                <a:xfrm>
                  <a:off x="718887" y="1159822"/>
                  <a:ext cx="4572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1" name="Freihand 50">
                  <a:extLst>
                    <a:ext uri="{FF2B5EF4-FFF2-40B4-BE49-F238E27FC236}">
                      <a16:creationId xmlns:a16="http://schemas.microsoft.com/office/drawing/2014/main" id="{36BFF50D-A728-CBC5-DC7C-9BAF321E159E}"/>
                    </a:ext>
                  </a:extLst>
                </p14:cNvPr>
                <p14:cNvContentPartPr/>
                <p14:nvPr/>
              </p14:nvContentPartPr>
              <p14:xfrm>
                <a:off x="832287" y="1227862"/>
                <a:ext cx="109800" cy="197640"/>
              </p14:xfrm>
            </p:contentPart>
          </mc:Choice>
          <mc:Fallback>
            <p:pic>
              <p:nvPicPr>
                <p:cNvPr id="51" name="Freihand 50">
                  <a:extLst>
                    <a:ext uri="{FF2B5EF4-FFF2-40B4-BE49-F238E27FC236}">
                      <a16:creationId xmlns:a16="http://schemas.microsoft.com/office/drawing/2014/main" id="{36BFF50D-A728-CBC5-DC7C-9BAF321E159E}"/>
                    </a:ext>
                  </a:extLst>
                </p:cNvPr>
                <p:cNvPicPr/>
                <p:nvPr/>
              </p:nvPicPr>
              <p:blipFill>
                <a:blip r:embed="rId80"/>
                <a:stretch>
                  <a:fillRect/>
                </a:stretch>
              </p:blipFill>
              <p:spPr>
                <a:xfrm>
                  <a:off x="827967" y="1223542"/>
                  <a:ext cx="118440" cy="206280"/>
                </a:xfrm>
                <a:prstGeom prst="rect">
                  <a:avLst/>
                </a:prstGeom>
              </p:spPr>
            </p:pic>
          </mc:Fallback>
        </mc:AlternateContent>
      </p:grpSp>
      <p:grpSp>
        <p:nvGrpSpPr>
          <p:cNvPr id="65" name="Gruppieren 64">
            <a:extLst>
              <a:ext uri="{FF2B5EF4-FFF2-40B4-BE49-F238E27FC236}">
                <a16:creationId xmlns:a16="http://schemas.microsoft.com/office/drawing/2014/main" id="{EF834F5D-DF9F-5FAE-43CA-A2ED988EB5DE}"/>
              </a:ext>
            </a:extLst>
          </p:cNvPr>
          <p:cNvGrpSpPr/>
          <p:nvPr/>
        </p:nvGrpSpPr>
        <p:grpSpPr>
          <a:xfrm>
            <a:off x="1270767" y="1123462"/>
            <a:ext cx="946080" cy="272160"/>
            <a:chOff x="1270767" y="1123462"/>
            <a:chExt cx="946080" cy="272160"/>
          </a:xfrm>
        </p:grpSpPr>
        <mc:AlternateContent xmlns:mc="http://schemas.openxmlformats.org/markup-compatibility/2006">
          <mc:Choice xmlns:p14="http://schemas.microsoft.com/office/powerpoint/2010/main" Requires="p14">
            <p:contentPart p14:bwMode="auto" r:id="rId81">
              <p14:nvContentPartPr>
                <p14:cNvPr id="54" name="Freihand 53">
                  <a:extLst>
                    <a:ext uri="{FF2B5EF4-FFF2-40B4-BE49-F238E27FC236}">
                      <a16:creationId xmlns:a16="http://schemas.microsoft.com/office/drawing/2014/main" id="{5C5C36C8-1C1C-9CB4-8AA5-C354657FF488}"/>
                    </a:ext>
                  </a:extLst>
                </p14:cNvPr>
                <p14:cNvContentPartPr/>
                <p14:nvPr/>
              </p14:nvContentPartPr>
              <p14:xfrm>
                <a:off x="1270767" y="1230742"/>
                <a:ext cx="409680" cy="164880"/>
              </p14:xfrm>
            </p:contentPart>
          </mc:Choice>
          <mc:Fallback>
            <p:pic>
              <p:nvPicPr>
                <p:cNvPr id="54" name="Freihand 53">
                  <a:extLst>
                    <a:ext uri="{FF2B5EF4-FFF2-40B4-BE49-F238E27FC236}">
                      <a16:creationId xmlns:a16="http://schemas.microsoft.com/office/drawing/2014/main" id="{5C5C36C8-1C1C-9CB4-8AA5-C354657FF488}"/>
                    </a:ext>
                  </a:extLst>
                </p:cNvPr>
                <p:cNvPicPr/>
                <p:nvPr/>
              </p:nvPicPr>
              <p:blipFill>
                <a:blip r:embed="rId82"/>
                <a:stretch>
                  <a:fillRect/>
                </a:stretch>
              </p:blipFill>
              <p:spPr>
                <a:xfrm>
                  <a:off x="1266447" y="1226422"/>
                  <a:ext cx="4183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5" name="Freihand 54">
                  <a:extLst>
                    <a:ext uri="{FF2B5EF4-FFF2-40B4-BE49-F238E27FC236}">
                      <a16:creationId xmlns:a16="http://schemas.microsoft.com/office/drawing/2014/main" id="{3E9EE45D-7D35-38EB-9C38-F6AA761F1D41}"/>
                    </a:ext>
                  </a:extLst>
                </p14:cNvPr>
                <p14:cNvContentPartPr/>
                <p14:nvPr/>
              </p14:nvContentPartPr>
              <p14:xfrm>
                <a:off x="1583607" y="1216702"/>
                <a:ext cx="86400" cy="157320"/>
              </p14:xfrm>
            </p:contentPart>
          </mc:Choice>
          <mc:Fallback>
            <p:pic>
              <p:nvPicPr>
                <p:cNvPr id="55" name="Freihand 54">
                  <a:extLst>
                    <a:ext uri="{FF2B5EF4-FFF2-40B4-BE49-F238E27FC236}">
                      <a16:creationId xmlns:a16="http://schemas.microsoft.com/office/drawing/2014/main" id="{3E9EE45D-7D35-38EB-9C38-F6AA761F1D41}"/>
                    </a:ext>
                  </a:extLst>
                </p:cNvPr>
                <p:cNvPicPr/>
                <p:nvPr/>
              </p:nvPicPr>
              <p:blipFill>
                <a:blip r:embed="rId84"/>
                <a:stretch>
                  <a:fillRect/>
                </a:stretch>
              </p:blipFill>
              <p:spPr>
                <a:xfrm>
                  <a:off x="1579287" y="1212382"/>
                  <a:ext cx="950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6" name="Freihand 55">
                  <a:extLst>
                    <a:ext uri="{FF2B5EF4-FFF2-40B4-BE49-F238E27FC236}">
                      <a16:creationId xmlns:a16="http://schemas.microsoft.com/office/drawing/2014/main" id="{2BE3CD33-4482-FBD5-161F-372ABB108BDF}"/>
                    </a:ext>
                  </a:extLst>
                </p14:cNvPr>
                <p14:cNvContentPartPr/>
                <p14:nvPr/>
              </p14:nvContentPartPr>
              <p14:xfrm>
                <a:off x="1526727" y="1215982"/>
                <a:ext cx="260640" cy="174600"/>
              </p14:xfrm>
            </p:contentPart>
          </mc:Choice>
          <mc:Fallback>
            <p:pic>
              <p:nvPicPr>
                <p:cNvPr id="56" name="Freihand 55">
                  <a:extLst>
                    <a:ext uri="{FF2B5EF4-FFF2-40B4-BE49-F238E27FC236}">
                      <a16:creationId xmlns:a16="http://schemas.microsoft.com/office/drawing/2014/main" id="{2BE3CD33-4482-FBD5-161F-372ABB108BDF}"/>
                    </a:ext>
                  </a:extLst>
                </p:cNvPr>
                <p:cNvPicPr/>
                <p:nvPr/>
              </p:nvPicPr>
              <p:blipFill>
                <a:blip r:embed="rId86"/>
                <a:stretch>
                  <a:fillRect/>
                </a:stretch>
              </p:blipFill>
              <p:spPr>
                <a:xfrm>
                  <a:off x="1522407" y="1211662"/>
                  <a:ext cx="2692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7" name="Freihand 56">
                  <a:extLst>
                    <a:ext uri="{FF2B5EF4-FFF2-40B4-BE49-F238E27FC236}">
                      <a16:creationId xmlns:a16="http://schemas.microsoft.com/office/drawing/2014/main" id="{A79B42CA-CD58-BD89-6439-C6FBED039B58}"/>
                    </a:ext>
                  </a:extLst>
                </p14:cNvPr>
                <p14:cNvContentPartPr/>
                <p14:nvPr/>
              </p14:nvContentPartPr>
              <p14:xfrm>
                <a:off x="1735527" y="1123462"/>
                <a:ext cx="24120" cy="50400"/>
              </p14:xfrm>
            </p:contentPart>
          </mc:Choice>
          <mc:Fallback>
            <p:pic>
              <p:nvPicPr>
                <p:cNvPr id="57" name="Freihand 56">
                  <a:extLst>
                    <a:ext uri="{FF2B5EF4-FFF2-40B4-BE49-F238E27FC236}">
                      <a16:creationId xmlns:a16="http://schemas.microsoft.com/office/drawing/2014/main" id="{A79B42CA-CD58-BD89-6439-C6FBED039B58}"/>
                    </a:ext>
                  </a:extLst>
                </p:cNvPr>
                <p:cNvPicPr/>
                <p:nvPr/>
              </p:nvPicPr>
              <p:blipFill>
                <a:blip r:embed="rId88"/>
                <a:stretch>
                  <a:fillRect/>
                </a:stretch>
              </p:blipFill>
              <p:spPr>
                <a:xfrm>
                  <a:off x="1731207" y="1119142"/>
                  <a:ext cx="3276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8" name="Freihand 57">
                  <a:extLst>
                    <a:ext uri="{FF2B5EF4-FFF2-40B4-BE49-F238E27FC236}">
                      <a16:creationId xmlns:a16="http://schemas.microsoft.com/office/drawing/2014/main" id="{AFAC730C-CB50-487F-9A92-DBA1C0DC2258}"/>
                    </a:ext>
                  </a:extLst>
                </p14:cNvPr>
                <p14:cNvContentPartPr/>
                <p14:nvPr/>
              </p14:nvContentPartPr>
              <p14:xfrm>
                <a:off x="1802847" y="1149022"/>
                <a:ext cx="414000" cy="224280"/>
              </p14:xfrm>
            </p:contentPart>
          </mc:Choice>
          <mc:Fallback>
            <p:pic>
              <p:nvPicPr>
                <p:cNvPr id="58" name="Freihand 57">
                  <a:extLst>
                    <a:ext uri="{FF2B5EF4-FFF2-40B4-BE49-F238E27FC236}">
                      <a16:creationId xmlns:a16="http://schemas.microsoft.com/office/drawing/2014/main" id="{AFAC730C-CB50-487F-9A92-DBA1C0DC2258}"/>
                    </a:ext>
                  </a:extLst>
                </p:cNvPr>
                <p:cNvPicPr/>
                <p:nvPr/>
              </p:nvPicPr>
              <p:blipFill>
                <a:blip r:embed="rId90"/>
                <a:stretch>
                  <a:fillRect/>
                </a:stretch>
              </p:blipFill>
              <p:spPr>
                <a:xfrm>
                  <a:off x="1798527" y="1144702"/>
                  <a:ext cx="422640" cy="232920"/>
                </a:xfrm>
                <a:prstGeom prst="rect">
                  <a:avLst/>
                </a:prstGeom>
              </p:spPr>
            </p:pic>
          </mc:Fallback>
        </mc:AlternateContent>
      </p:grpSp>
      <p:grpSp>
        <p:nvGrpSpPr>
          <p:cNvPr id="64" name="Gruppieren 63">
            <a:extLst>
              <a:ext uri="{FF2B5EF4-FFF2-40B4-BE49-F238E27FC236}">
                <a16:creationId xmlns:a16="http://schemas.microsoft.com/office/drawing/2014/main" id="{74109D48-D6F2-CA39-113B-DB134402B941}"/>
              </a:ext>
            </a:extLst>
          </p:cNvPr>
          <p:cNvGrpSpPr/>
          <p:nvPr/>
        </p:nvGrpSpPr>
        <p:grpSpPr>
          <a:xfrm>
            <a:off x="2619687" y="1203022"/>
            <a:ext cx="348840" cy="250200"/>
            <a:chOff x="2619687" y="1203022"/>
            <a:chExt cx="348840" cy="250200"/>
          </a:xfrm>
        </p:grpSpPr>
        <mc:AlternateContent xmlns:mc="http://schemas.openxmlformats.org/markup-compatibility/2006">
          <mc:Choice xmlns:p14="http://schemas.microsoft.com/office/powerpoint/2010/main" Requires="p14">
            <p:contentPart p14:bwMode="auto" r:id="rId91">
              <p14:nvContentPartPr>
                <p14:cNvPr id="59" name="Freihand 58">
                  <a:extLst>
                    <a:ext uri="{FF2B5EF4-FFF2-40B4-BE49-F238E27FC236}">
                      <a16:creationId xmlns:a16="http://schemas.microsoft.com/office/drawing/2014/main" id="{4B113C03-50AA-C28E-DD3F-7BFD9D65609C}"/>
                    </a:ext>
                  </a:extLst>
                </p14:cNvPr>
                <p14:cNvContentPartPr/>
                <p14:nvPr/>
              </p14:nvContentPartPr>
              <p14:xfrm>
                <a:off x="2619687" y="1203022"/>
                <a:ext cx="209520" cy="250200"/>
              </p14:xfrm>
            </p:contentPart>
          </mc:Choice>
          <mc:Fallback>
            <p:pic>
              <p:nvPicPr>
                <p:cNvPr id="59" name="Freihand 58">
                  <a:extLst>
                    <a:ext uri="{FF2B5EF4-FFF2-40B4-BE49-F238E27FC236}">
                      <a16:creationId xmlns:a16="http://schemas.microsoft.com/office/drawing/2014/main" id="{4B113C03-50AA-C28E-DD3F-7BFD9D65609C}"/>
                    </a:ext>
                  </a:extLst>
                </p:cNvPr>
                <p:cNvPicPr/>
                <p:nvPr/>
              </p:nvPicPr>
              <p:blipFill>
                <a:blip r:embed="rId92"/>
                <a:stretch>
                  <a:fillRect/>
                </a:stretch>
              </p:blipFill>
              <p:spPr>
                <a:xfrm>
                  <a:off x="2615367" y="1198702"/>
                  <a:ext cx="21816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0" name="Freihand 59">
                  <a:extLst>
                    <a:ext uri="{FF2B5EF4-FFF2-40B4-BE49-F238E27FC236}">
                      <a16:creationId xmlns:a16="http://schemas.microsoft.com/office/drawing/2014/main" id="{C9DD3D2D-5733-7F6E-78DC-5CB2DB4629C1}"/>
                    </a:ext>
                  </a:extLst>
                </p14:cNvPr>
                <p14:cNvContentPartPr/>
                <p14:nvPr/>
              </p14:nvContentPartPr>
              <p14:xfrm>
                <a:off x="2859807" y="1321462"/>
                <a:ext cx="108720" cy="108360"/>
              </p14:xfrm>
            </p:contentPart>
          </mc:Choice>
          <mc:Fallback>
            <p:pic>
              <p:nvPicPr>
                <p:cNvPr id="60" name="Freihand 59">
                  <a:extLst>
                    <a:ext uri="{FF2B5EF4-FFF2-40B4-BE49-F238E27FC236}">
                      <a16:creationId xmlns:a16="http://schemas.microsoft.com/office/drawing/2014/main" id="{C9DD3D2D-5733-7F6E-78DC-5CB2DB4629C1}"/>
                    </a:ext>
                  </a:extLst>
                </p:cNvPr>
                <p:cNvPicPr/>
                <p:nvPr/>
              </p:nvPicPr>
              <p:blipFill>
                <a:blip r:embed="rId94"/>
                <a:stretch>
                  <a:fillRect/>
                </a:stretch>
              </p:blipFill>
              <p:spPr>
                <a:xfrm>
                  <a:off x="2855487" y="1317142"/>
                  <a:ext cx="117360" cy="117000"/>
                </a:xfrm>
                <a:prstGeom prst="rect">
                  <a:avLst/>
                </a:prstGeom>
              </p:spPr>
            </p:pic>
          </mc:Fallback>
        </mc:AlternateContent>
      </p:grpSp>
      <p:grpSp>
        <p:nvGrpSpPr>
          <p:cNvPr id="72" name="Gruppieren 71">
            <a:extLst>
              <a:ext uri="{FF2B5EF4-FFF2-40B4-BE49-F238E27FC236}">
                <a16:creationId xmlns:a16="http://schemas.microsoft.com/office/drawing/2014/main" id="{A86E82AB-C876-43E5-69D5-95653C72BC00}"/>
              </a:ext>
            </a:extLst>
          </p:cNvPr>
          <p:cNvGrpSpPr/>
          <p:nvPr/>
        </p:nvGrpSpPr>
        <p:grpSpPr>
          <a:xfrm>
            <a:off x="3320607" y="1005742"/>
            <a:ext cx="579600" cy="350640"/>
            <a:chOff x="3320607" y="1005742"/>
            <a:chExt cx="579600" cy="350640"/>
          </a:xfrm>
        </p:grpSpPr>
        <mc:AlternateContent xmlns:mc="http://schemas.openxmlformats.org/markup-compatibility/2006">
          <mc:Choice xmlns:p14="http://schemas.microsoft.com/office/powerpoint/2010/main" Requires="p14">
            <p:contentPart p14:bwMode="auto" r:id="rId95">
              <p14:nvContentPartPr>
                <p14:cNvPr id="61" name="Freihand 60">
                  <a:extLst>
                    <a:ext uri="{FF2B5EF4-FFF2-40B4-BE49-F238E27FC236}">
                      <a16:creationId xmlns:a16="http://schemas.microsoft.com/office/drawing/2014/main" id="{07F3783E-3077-AC04-D193-741EFA94D4C2}"/>
                    </a:ext>
                  </a:extLst>
                </p14:cNvPr>
                <p14:cNvContentPartPr/>
                <p14:nvPr/>
              </p14:nvContentPartPr>
              <p14:xfrm>
                <a:off x="3320607" y="1139662"/>
                <a:ext cx="212760" cy="188280"/>
              </p14:xfrm>
            </p:contentPart>
          </mc:Choice>
          <mc:Fallback>
            <p:pic>
              <p:nvPicPr>
                <p:cNvPr id="61" name="Freihand 60">
                  <a:extLst>
                    <a:ext uri="{FF2B5EF4-FFF2-40B4-BE49-F238E27FC236}">
                      <a16:creationId xmlns:a16="http://schemas.microsoft.com/office/drawing/2014/main" id="{07F3783E-3077-AC04-D193-741EFA94D4C2}"/>
                    </a:ext>
                  </a:extLst>
                </p:cNvPr>
                <p:cNvPicPr/>
                <p:nvPr/>
              </p:nvPicPr>
              <p:blipFill>
                <a:blip r:embed="rId96"/>
                <a:stretch>
                  <a:fillRect/>
                </a:stretch>
              </p:blipFill>
              <p:spPr>
                <a:xfrm>
                  <a:off x="3316287" y="1135342"/>
                  <a:ext cx="2214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2" name="Freihand 61">
                  <a:extLst>
                    <a:ext uri="{FF2B5EF4-FFF2-40B4-BE49-F238E27FC236}">
                      <a16:creationId xmlns:a16="http://schemas.microsoft.com/office/drawing/2014/main" id="{603964EE-8325-BF56-AC95-091F4F29D7CA}"/>
                    </a:ext>
                  </a:extLst>
                </p14:cNvPr>
                <p14:cNvContentPartPr/>
                <p14:nvPr/>
              </p14:nvContentPartPr>
              <p14:xfrm>
                <a:off x="3545247" y="1192582"/>
                <a:ext cx="115200" cy="135720"/>
              </p14:xfrm>
            </p:contentPart>
          </mc:Choice>
          <mc:Fallback>
            <p:pic>
              <p:nvPicPr>
                <p:cNvPr id="62" name="Freihand 61">
                  <a:extLst>
                    <a:ext uri="{FF2B5EF4-FFF2-40B4-BE49-F238E27FC236}">
                      <a16:creationId xmlns:a16="http://schemas.microsoft.com/office/drawing/2014/main" id="{603964EE-8325-BF56-AC95-091F4F29D7CA}"/>
                    </a:ext>
                  </a:extLst>
                </p:cNvPr>
                <p:cNvPicPr/>
                <p:nvPr/>
              </p:nvPicPr>
              <p:blipFill>
                <a:blip r:embed="rId98"/>
                <a:stretch>
                  <a:fillRect/>
                </a:stretch>
              </p:blipFill>
              <p:spPr>
                <a:xfrm>
                  <a:off x="3540927" y="1188262"/>
                  <a:ext cx="1238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6" name="Freihand 65">
                  <a:extLst>
                    <a:ext uri="{FF2B5EF4-FFF2-40B4-BE49-F238E27FC236}">
                      <a16:creationId xmlns:a16="http://schemas.microsoft.com/office/drawing/2014/main" id="{766DB345-D669-4B57-BE37-0C0863460C11}"/>
                    </a:ext>
                  </a:extLst>
                </p14:cNvPr>
                <p14:cNvContentPartPr/>
                <p14:nvPr/>
              </p14:nvContentPartPr>
              <p14:xfrm>
                <a:off x="3350487" y="1005742"/>
                <a:ext cx="195120" cy="350640"/>
              </p14:xfrm>
            </p:contentPart>
          </mc:Choice>
          <mc:Fallback>
            <p:pic>
              <p:nvPicPr>
                <p:cNvPr id="66" name="Freihand 65">
                  <a:extLst>
                    <a:ext uri="{FF2B5EF4-FFF2-40B4-BE49-F238E27FC236}">
                      <a16:creationId xmlns:a16="http://schemas.microsoft.com/office/drawing/2014/main" id="{766DB345-D669-4B57-BE37-0C0863460C11}"/>
                    </a:ext>
                  </a:extLst>
                </p:cNvPr>
                <p:cNvPicPr/>
                <p:nvPr/>
              </p:nvPicPr>
              <p:blipFill>
                <a:blip r:embed="rId100"/>
                <a:stretch>
                  <a:fillRect/>
                </a:stretch>
              </p:blipFill>
              <p:spPr>
                <a:xfrm>
                  <a:off x="3346167" y="1001422"/>
                  <a:ext cx="203760" cy="3592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7" name="Freihand 66">
                  <a:extLst>
                    <a:ext uri="{FF2B5EF4-FFF2-40B4-BE49-F238E27FC236}">
                      <a16:creationId xmlns:a16="http://schemas.microsoft.com/office/drawing/2014/main" id="{4FAA6D97-748F-1DED-65AB-EC67F7F2B97A}"/>
                    </a:ext>
                  </a:extLst>
                </p14:cNvPr>
                <p14:cNvContentPartPr/>
                <p14:nvPr/>
              </p14:nvContentPartPr>
              <p14:xfrm>
                <a:off x="3580887" y="1167382"/>
                <a:ext cx="319320" cy="170640"/>
              </p14:xfrm>
            </p:contentPart>
          </mc:Choice>
          <mc:Fallback>
            <p:pic>
              <p:nvPicPr>
                <p:cNvPr id="67" name="Freihand 66">
                  <a:extLst>
                    <a:ext uri="{FF2B5EF4-FFF2-40B4-BE49-F238E27FC236}">
                      <a16:creationId xmlns:a16="http://schemas.microsoft.com/office/drawing/2014/main" id="{4FAA6D97-748F-1DED-65AB-EC67F7F2B97A}"/>
                    </a:ext>
                  </a:extLst>
                </p:cNvPr>
                <p:cNvPicPr/>
                <p:nvPr/>
              </p:nvPicPr>
              <p:blipFill>
                <a:blip r:embed="rId102"/>
                <a:stretch>
                  <a:fillRect/>
                </a:stretch>
              </p:blipFill>
              <p:spPr>
                <a:xfrm>
                  <a:off x="3576567" y="1163062"/>
                  <a:ext cx="3279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8" name="Freihand 67">
                  <a:extLst>
                    <a:ext uri="{FF2B5EF4-FFF2-40B4-BE49-F238E27FC236}">
                      <a16:creationId xmlns:a16="http://schemas.microsoft.com/office/drawing/2014/main" id="{63409435-8BFB-39BF-78E8-23E506901702}"/>
                    </a:ext>
                  </a:extLst>
                </p14:cNvPr>
                <p14:cNvContentPartPr/>
                <p14:nvPr/>
              </p14:nvContentPartPr>
              <p14:xfrm>
                <a:off x="3854487" y="1043902"/>
                <a:ext cx="12240" cy="8640"/>
              </p14:xfrm>
            </p:contentPart>
          </mc:Choice>
          <mc:Fallback>
            <p:pic>
              <p:nvPicPr>
                <p:cNvPr id="68" name="Freihand 67">
                  <a:extLst>
                    <a:ext uri="{FF2B5EF4-FFF2-40B4-BE49-F238E27FC236}">
                      <a16:creationId xmlns:a16="http://schemas.microsoft.com/office/drawing/2014/main" id="{63409435-8BFB-39BF-78E8-23E506901702}"/>
                    </a:ext>
                  </a:extLst>
                </p:cNvPr>
                <p:cNvPicPr/>
                <p:nvPr/>
              </p:nvPicPr>
              <p:blipFill>
                <a:blip r:embed="rId104"/>
                <a:stretch>
                  <a:fillRect/>
                </a:stretch>
              </p:blipFill>
              <p:spPr>
                <a:xfrm>
                  <a:off x="3850167" y="1039582"/>
                  <a:ext cx="20880" cy="17280"/>
                </a:xfrm>
                <a:prstGeom prst="rect">
                  <a:avLst/>
                </a:prstGeom>
              </p:spPr>
            </p:pic>
          </mc:Fallback>
        </mc:AlternateContent>
      </p:grpSp>
      <p:grpSp>
        <p:nvGrpSpPr>
          <p:cNvPr id="71" name="Gruppieren 70">
            <a:extLst>
              <a:ext uri="{FF2B5EF4-FFF2-40B4-BE49-F238E27FC236}">
                <a16:creationId xmlns:a16="http://schemas.microsoft.com/office/drawing/2014/main" id="{266DBFFA-5F86-31EB-B645-3F8C7F2FFC3C}"/>
              </a:ext>
            </a:extLst>
          </p:cNvPr>
          <p:cNvGrpSpPr/>
          <p:nvPr/>
        </p:nvGrpSpPr>
        <p:grpSpPr>
          <a:xfrm>
            <a:off x="4225287" y="1111582"/>
            <a:ext cx="588600" cy="198000"/>
            <a:chOff x="4225287" y="1111582"/>
            <a:chExt cx="588600" cy="198000"/>
          </a:xfrm>
        </p:grpSpPr>
        <mc:AlternateContent xmlns:mc="http://schemas.openxmlformats.org/markup-compatibility/2006">
          <mc:Choice xmlns:p14="http://schemas.microsoft.com/office/powerpoint/2010/main" Requires="p14">
            <p:contentPart p14:bwMode="auto" r:id="rId105">
              <p14:nvContentPartPr>
                <p14:cNvPr id="69" name="Freihand 68">
                  <a:extLst>
                    <a:ext uri="{FF2B5EF4-FFF2-40B4-BE49-F238E27FC236}">
                      <a16:creationId xmlns:a16="http://schemas.microsoft.com/office/drawing/2014/main" id="{589CEED9-8111-10D3-DFEF-C9C7D00A9ADF}"/>
                    </a:ext>
                  </a:extLst>
                </p14:cNvPr>
                <p14:cNvContentPartPr/>
                <p14:nvPr/>
              </p14:nvContentPartPr>
              <p14:xfrm>
                <a:off x="4225287" y="1111582"/>
                <a:ext cx="178560" cy="198000"/>
              </p14:xfrm>
            </p:contentPart>
          </mc:Choice>
          <mc:Fallback>
            <p:pic>
              <p:nvPicPr>
                <p:cNvPr id="69" name="Freihand 68">
                  <a:extLst>
                    <a:ext uri="{FF2B5EF4-FFF2-40B4-BE49-F238E27FC236}">
                      <a16:creationId xmlns:a16="http://schemas.microsoft.com/office/drawing/2014/main" id="{589CEED9-8111-10D3-DFEF-C9C7D00A9ADF}"/>
                    </a:ext>
                  </a:extLst>
                </p:cNvPr>
                <p:cNvPicPr/>
                <p:nvPr/>
              </p:nvPicPr>
              <p:blipFill>
                <a:blip r:embed="rId106"/>
                <a:stretch>
                  <a:fillRect/>
                </a:stretch>
              </p:blipFill>
              <p:spPr>
                <a:xfrm>
                  <a:off x="4220967" y="1107262"/>
                  <a:ext cx="1872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0" name="Freihand 69">
                  <a:extLst>
                    <a:ext uri="{FF2B5EF4-FFF2-40B4-BE49-F238E27FC236}">
                      <a16:creationId xmlns:a16="http://schemas.microsoft.com/office/drawing/2014/main" id="{7CA804C3-9A7A-17B2-6A95-38D1F8BF8B99}"/>
                    </a:ext>
                  </a:extLst>
                </p14:cNvPr>
                <p14:cNvContentPartPr/>
                <p14:nvPr/>
              </p14:nvContentPartPr>
              <p14:xfrm>
                <a:off x="4440207" y="1178902"/>
                <a:ext cx="373680" cy="113040"/>
              </p14:xfrm>
            </p:contentPart>
          </mc:Choice>
          <mc:Fallback>
            <p:pic>
              <p:nvPicPr>
                <p:cNvPr id="70" name="Freihand 69">
                  <a:extLst>
                    <a:ext uri="{FF2B5EF4-FFF2-40B4-BE49-F238E27FC236}">
                      <a16:creationId xmlns:a16="http://schemas.microsoft.com/office/drawing/2014/main" id="{7CA804C3-9A7A-17B2-6A95-38D1F8BF8B99}"/>
                    </a:ext>
                  </a:extLst>
                </p:cNvPr>
                <p:cNvPicPr/>
                <p:nvPr/>
              </p:nvPicPr>
              <p:blipFill>
                <a:blip r:embed="rId108"/>
                <a:stretch>
                  <a:fillRect/>
                </a:stretch>
              </p:blipFill>
              <p:spPr>
                <a:xfrm>
                  <a:off x="4435887" y="1174582"/>
                  <a:ext cx="382320" cy="121680"/>
                </a:xfrm>
                <a:prstGeom prst="rect">
                  <a:avLst/>
                </a:prstGeom>
              </p:spPr>
            </p:pic>
          </mc:Fallback>
        </mc:AlternateContent>
      </p:grpSp>
      <p:grpSp>
        <p:nvGrpSpPr>
          <p:cNvPr id="92" name="Gruppieren 91">
            <a:extLst>
              <a:ext uri="{FF2B5EF4-FFF2-40B4-BE49-F238E27FC236}">
                <a16:creationId xmlns:a16="http://schemas.microsoft.com/office/drawing/2014/main" id="{E510F16D-CF55-2D67-2616-E45125ADBA95}"/>
              </a:ext>
            </a:extLst>
          </p:cNvPr>
          <p:cNvGrpSpPr/>
          <p:nvPr/>
        </p:nvGrpSpPr>
        <p:grpSpPr>
          <a:xfrm>
            <a:off x="1689447" y="1592902"/>
            <a:ext cx="2465280" cy="487080"/>
            <a:chOff x="1689447" y="1592902"/>
            <a:chExt cx="2465280" cy="487080"/>
          </a:xfrm>
        </p:grpSpPr>
        <mc:AlternateContent xmlns:mc="http://schemas.openxmlformats.org/markup-compatibility/2006">
          <mc:Choice xmlns:p14="http://schemas.microsoft.com/office/powerpoint/2010/main" Requires="p14">
            <p:contentPart p14:bwMode="auto" r:id="rId109">
              <p14:nvContentPartPr>
                <p14:cNvPr id="77" name="Freihand 76">
                  <a:extLst>
                    <a:ext uri="{FF2B5EF4-FFF2-40B4-BE49-F238E27FC236}">
                      <a16:creationId xmlns:a16="http://schemas.microsoft.com/office/drawing/2014/main" id="{5BD96B36-E602-B3EE-D43E-14C674607FB5}"/>
                    </a:ext>
                  </a:extLst>
                </p14:cNvPr>
                <p14:cNvContentPartPr/>
                <p14:nvPr/>
              </p14:nvContentPartPr>
              <p14:xfrm>
                <a:off x="1689447" y="1647622"/>
                <a:ext cx="116640" cy="199080"/>
              </p14:xfrm>
            </p:contentPart>
          </mc:Choice>
          <mc:Fallback>
            <p:pic>
              <p:nvPicPr>
                <p:cNvPr id="77" name="Freihand 76">
                  <a:extLst>
                    <a:ext uri="{FF2B5EF4-FFF2-40B4-BE49-F238E27FC236}">
                      <a16:creationId xmlns:a16="http://schemas.microsoft.com/office/drawing/2014/main" id="{5BD96B36-E602-B3EE-D43E-14C674607FB5}"/>
                    </a:ext>
                  </a:extLst>
                </p:cNvPr>
                <p:cNvPicPr/>
                <p:nvPr/>
              </p:nvPicPr>
              <p:blipFill>
                <a:blip r:embed="rId110"/>
                <a:stretch>
                  <a:fillRect/>
                </a:stretch>
              </p:blipFill>
              <p:spPr>
                <a:xfrm>
                  <a:off x="1685127" y="1643302"/>
                  <a:ext cx="12528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8" name="Freihand 77">
                  <a:extLst>
                    <a:ext uri="{FF2B5EF4-FFF2-40B4-BE49-F238E27FC236}">
                      <a16:creationId xmlns:a16="http://schemas.microsoft.com/office/drawing/2014/main" id="{2CA499D8-B856-5B8B-8E93-DC374FF9B77F}"/>
                    </a:ext>
                  </a:extLst>
                </p14:cNvPr>
                <p14:cNvContentPartPr/>
                <p14:nvPr/>
              </p14:nvContentPartPr>
              <p14:xfrm>
                <a:off x="1864767" y="1637182"/>
                <a:ext cx="258840" cy="227520"/>
              </p14:xfrm>
            </p:contentPart>
          </mc:Choice>
          <mc:Fallback>
            <p:pic>
              <p:nvPicPr>
                <p:cNvPr id="78" name="Freihand 77">
                  <a:extLst>
                    <a:ext uri="{FF2B5EF4-FFF2-40B4-BE49-F238E27FC236}">
                      <a16:creationId xmlns:a16="http://schemas.microsoft.com/office/drawing/2014/main" id="{2CA499D8-B856-5B8B-8E93-DC374FF9B77F}"/>
                    </a:ext>
                  </a:extLst>
                </p:cNvPr>
                <p:cNvPicPr/>
                <p:nvPr/>
              </p:nvPicPr>
              <p:blipFill>
                <a:blip r:embed="rId112"/>
                <a:stretch>
                  <a:fillRect/>
                </a:stretch>
              </p:blipFill>
              <p:spPr>
                <a:xfrm>
                  <a:off x="1860447" y="1632862"/>
                  <a:ext cx="26748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9" name="Freihand 78">
                  <a:extLst>
                    <a:ext uri="{FF2B5EF4-FFF2-40B4-BE49-F238E27FC236}">
                      <a16:creationId xmlns:a16="http://schemas.microsoft.com/office/drawing/2014/main" id="{C479C5F3-62CB-18C2-CE1B-EDAEEDDA3BF9}"/>
                    </a:ext>
                  </a:extLst>
                </p14:cNvPr>
                <p14:cNvContentPartPr/>
                <p14:nvPr/>
              </p14:nvContentPartPr>
              <p14:xfrm>
                <a:off x="2159607" y="1592902"/>
                <a:ext cx="309960" cy="245160"/>
              </p14:xfrm>
            </p:contentPart>
          </mc:Choice>
          <mc:Fallback>
            <p:pic>
              <p:nvPicPr>
                <p:cNvPr id="79" name="Freihand 78">
                  <a:extLst>
                    <a:ext uri="{FF2B5EF4-FFF2-40B4-BE49-F238E27FC236}">
                      <a16:creationId xmlns:a16="http://schemas.microsoft.com/office/drawing/2014/main" id="{C479C5F3-62CB-18C2-CE1B-EDAEEDDA3BF9}"/>
                    </a:ext>
                  </a:extLst>
                </p:cNvPr>
                <p:cNvPicPr/>
                <p:nvPr/>
              </p:nvPicPr>
              <p:blipFill>
                <a:blip r:embed="rId114"/>
                <a:stretch>
                  <a:fillRect/>
                </a:stretch>
              </p:blipFill>
              <p:spPr>
                <a:xfrm>
                  <a:off x="2155287" y="1588582"/>
                  <a:ext cx="31860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80" name="Freihand 79">
                  <a:extLst>
                    <a:ext uri="{FF2B5EF4-FFF2-40B4-BE49-F238E27FC236}">
                      <a16:creationId xmlns:a16="http://schemas.microsoft.com/office/drawing/2014/main" id="{8EF014A5-D6BD-FE44-55C5-96A9F3F821C8}"/>
                    </a:ext>
                  </a:extLst>
                </p14:cNvPr>
                <p14:cNvContentPartPr/>
                <p14:nvPr/>
              </p14:nvContentPartPr>
              <p14:xfrm>
                <a:off x="2503767" y="1686142"/>
                <a:ext cx="111240" cy="168840"/>
              </p14:xfrm>
            </p:contentPart>
          </mc:Choice>
          <mc:Fallback>
            <p:pic>
              <p:nvPicPr>
                <p:cNvPr id="80" name="Freihand 79">
                  <a:extLst>
                    <a:ext uri="{FF2B5EF4-FFF2-40B4-BE49-F238E27FC236}">
                      <a16:creationId xmlns:a16="http://schemas.microsoft.com/office/drawing/2014/main" id="{8EF014A5-D6BD-FE44-55C5-96A9F3F821C8}"/>
                    </a:ext>
                  </a:extLst>
                </p:cNvPr>
                <p:cNvPicPr/>
                <p:nvPr/>
              </p:nvPicPr>
              <p:blipFill>
                <a:blip r:embed="rId116"/>
                <a:stretch>
                  <a:fillRect/>
                </a:stretch>
              </p:blipFill>
              <p:spPr>
                <a:xfrm>
                  <a:off x="2499447" y="1681822"/>
                  <a:ext cx="1198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1" name="Freihand 80">
                  <a:extLst>
                    <a:ext uri="{FF2B5EF4-FFF2-40B4-BE49-F238E27FC236}">
                      <a16:creationId xmlns:a16="http://schemas.microsoft.com/office/drawing/2014/main" id="{3C086E8D-553F-A09D-1FA6-1EA73F0B1B8B}"/>
                    </a:ext>
                  </a:extLst>
                </p14:cNvPr>
                <p14:cNvContentPartPr/>
                <p14:nvPr/>
              </p14:nvContentPartPr>
              <p14:xfrm>
                <a:off x="2710407" y="1681822"/>
                <a:ext cx="375120" cy="158040"/>
              </p14:xfrm>
            </p:contentPart>
          </mc:Choice>
          <mc:Fallback>
            <p:pic>
              <p:nvPicPr>
                <p:cNvPr id="81" name="Freihand 80">
                  <a:extLst>
                    <a:ext uri="{FF2B5EF4-FFF2-40B4-BE49-F238E27FC236}">
                      <a16:creationId xmlns:a16="http://schemas.microsoft.com/office/drawing/2014/main" id="{3C086E8D-553F-A09D-1FA6-1EA73F0B1B8B}"/>
                    </a:ext>
                  </a:extLst>
                </p:cNvPr>
                <p:cNvPicPr/>
                <p:nvPr/>
              </p:nvPicPr>
              <p:blipFill>
                <a:blip r:embed="rId118"/>
                <a:stretch>
                  <a:fillRect/>
                </a:stretch>
              </p:blipFill>
              <p:spPr>
                <a:xfrm>
                  <a:off x="2706087" y="1677502"/>
                  <a:ext cx="3837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2" name="Freihand 81">
                  <a:extLst>
                    <a:ext uri="{FF2B5EF4-FFF2-40B4-BE49-F238E27FC236}">
                      <a16:creationId xmlns:a16="http://schemas.microsoft.com/office/drawing/2014/main" id="{21940E82-B662-968D-9E75-1DA4C2C0F138}"/>
                    </a:ext>
                  </a:extLst>
                </p14:cNvPr>
                <p14:cNvContentPartPr/>
                <p14:nvPr/>
              </p14:nvContentPartPr>
              <p14:xfrm>
                <a:off x="3143847" y="1689742"/>
                <a:ext cx="115920" cy="148320"/>
              </p14:xfrm>
            </p:contentPart>
          </mc:Choice>
          <mc:Fallback>
            <p:pic>
              <p:nvPicPr>
                <p:cNvPr id="82" name="Freihand 81">
                  <a:extLst>
                    <a:ext uri="{FF2B5EF4-FFF2-40B4-BE49-F238E27FC236}">
                      <a16:creationId xmlns:a16="http://schemas.microsoft.com/office/drawing/2014/main" id="{21940E82-B662-968D-9E75-1DA4C2C0F138}"/>
                    </a:ext>
                  </a:extLst>
                </p:cNvPr>
                <p:cNvPicPr/>
                <p:nvPr/>
              </p:nvPicPr>
              <p:blipFill>
                <a:blip r:embed="rId120"/>
                <a:stretch>
                  <a:fillRect/>
                </a:stretch>
              </p:blipFill>
              <p:spPr>
                <a:xfrm>
                  <a:off x="3139527" y="1685422"/>
                  <a:ext cx="1245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3" name="Freihand 82">
                  <a:extLst>
                    <a:ext uri="{FF2B5EF4-FFF2-40B4-BE49-F238E27FC236}">
                      <a16:creationId xmlns:a16="http://schemas.microsoft.com/office/drawing/2014/main" id="{63A0BF30-C810-14E2-4B57-0314B86F660F}"/>
                    </a:ext>
                  </a:extLst>
                </p14:cNvPr>
                <p14:cNvContentPartPr/>
                <p14:nvPr/>
              </p14:nvContentPartPr>
              <p14:xfrm>
                <a:off x="3327087" y="1691902"/>
                <a:ext cx="142200" cy="388080"/>
              </p14:xfrm>
            </p:contentPart>
          </mc:Choice>
          <mc:Fallback>
            <p:pic>
              <p:nvPicPr>
                <p:cNvPr id="83" name="Freihand 82">
                  <a:extLst>
                    <a:ext uri="{FF2B5EF4-FFF2-40B4-BE49-F238E27FC236}">
                      <a16:creationId xmlns:a16="http://schemas.microsoft.com/office/drawing/2014/main" id="{63A0BF30-C810-14E2-4B57-0314B86F660F}"/>
                    </a:ext>
                  </a:extLst>
                </p:cNvPr>
                <p:cNvPicPr/>
                <p:nvPr/>
              </p:nvPicPr>
              <p:blipFill>
                <a:blip r:embed="rId122"/>
                <a:stretch>
                  <a:fillRect/>
                </a:stretch>
              </p:blipFill>
              <p:spPr>
                <a:xfrm>
                  <a:off x="3322767" y="1687582"/>
                  <a:ext cx="150840" cy="3967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6" name="Freihand 85">
                  <a:extLst>
                    <a:ext uri="{FF2B5EF4-FFF2-40B4-BE49-F238E27FC236}">
                      <a16:creationId xmlns:a16="http://schemas.microsoft.com/office/drawing/2014/main" id="{37DE7A48-9CEA-7A83-6C46-DE09533A18F6}"/>
                    </a:ext>
                  </a:extLst>
                </p14:cNvPr>
                <p14:cNvContentPartPr/>
                <p14:nvPr/>
              </p14:nvContentPartPr>
              <p14:xfrm>
                <a:off x="3528327" y="1624222"/>
                <a:ext cx="330840" cy="224640"/>
              </p14:xfrm>
            </p:contentPart>
          </mc:Choice>
          <mc:Fallback>
            <p:pic>
              <p:nvPicPr>
                <p:cNvPr id="86" name="Freihand 85">
                  <a:extLst>
                    <a:ext uri="{FF2B5EF4-FFF2-40B4-BE49-F238E27FC236}">
                      <a16:creationId xmlns:a16="http://schemas.microsoft.com/office/drawing/2014/main" id="{37DE7A48-9CEA-7A83-6C46-DE09533A18F6}"/>
                    </a:ext>
                  </a:extLst>
                </p:cNvPr>
                <p:cNvPicPr/>
                <p:nvPr/>
              </p:nvPicPr>
              <p:blipFill>
                <a:blip r:embed="rId124"/>
                <a:stretch>
                  <a:fillRect/>
                </a:stretch>
              </p:blipFill>
              <p:spPr>
                <a:xfrm>
                  <a:off x="3524007" y="1619902"/>
                  <a:ext cx="33948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7" name="Freihand 86">
                  <a:extLst>
                    <a:ext uri="{FF2B5EF4-FFF2-40B4-BE49-F238E27FC236}">
                      <a16:creationId xmlns:a16="http://schemas.microsoft.com/office/drawing/2014/main" id="{E984094A-1FD5-E36B-D929-12611C831F37}"/>
                    </a:ext>
                  </a:extLst>
                </p14:cNvPr>
                <p14:cNvContentPartPr/>
                <p14:nvPr/>
              </p14:nvContentPartPr>
              <p14:xfrm>
                <a:off x="3838287" y="1705582"/>
                <a:ext cx="316440" cy="134280"/>
              </p14:xfrm>
            </p:contentPart>
          </mc:Choice>
          <mc:Fallback>
            <p:pic>
              <p:nvPicPr>
                <p:cNvPr id="87" name="Freihand 86">
                  <a:extLst>
                    <a:ext uri="{FF2B5EF4-FFF2-40B4-BE49-F238E27FC236}">
                      <a16:creationId xmlns:a16="http://schemas.microsoft.com/office/drawing/2014/main" id="{E984094A-1FD5-E36B-D929-12611C831F37}"/>
                    </a:ext>
                  </a:extLst>
                </p:cNvPr>
                <p:cNvPicPr/>
                <p:nvPr/>
              </p:nvPicPr>
              <p:blipFill>
                <a:blip r:embed="rId126"/>
                <a:stretch>
                  <a:fillRect/>
                </a:stretch>
              </p:blipFill>
              <p:spPr>
                <a:xfrm>
                  <a:off x="3833967" y="1701262"/>
                  <a:ext cx="325080" cy="142920"/>
                </a:xfrm>
                <a:prstGeom prst="rect">
                  <a:avLst/>
                </a:prstGeom>
              </p:spPr>
            </p:pic>
          </mc:Fallback>
        </mc:AlternateContent>
      </p:grpSp>
      <p:grpSp>
        <p:nvGrpSpPr>
          <p:cNvPr id="91" name="Gruppieren 90">
            <a:extLst>
              <a:ext uri="{FF2B5EF4-FFF2-40B4-BE49-F238E27FC236}">
                <a16:creationId xmlns:a16="http://schemas.microsoft.com/office/drawing/2014/main" id="{4670A37E-935C-83FB-C304-649CEF99BA85}"/>
              </a:ext>
            </a:extLst>
          </p:cNvPr>
          <p:cNvGrpSpPr/>
          <p:nvPr/>
        </p:nvGrpSpPr>
        <p:grpSpPr>
          <a:xfrm>
            <a:off x="4432287" y="1602982"/>
            <a:ext cx="618120" cy="196200"/>
            <a:chOff x="4432287" y="1602982"/>
            <a:chExt cx="618120" cy="196200"/>
          </a:xfrm>
        </p:grpSpPr>
        <mc:AlternateContent xmlns:mc="http://schemas.openxmlformats.org/markup-compatibility/2006">
          <mc:Choice xmlns:p14="http://schemas.microsoft.com/office/powerpoint/2010/main" Requires="p14">
            <p:contentPart p14:bwMode="auto" r:id="rId127">
              <p14:nvContentPartPr>
                <p14:cNvPr id="88" name="Freihand 87">
                  <a:extLst>
                    <a:ext uri="{FF2B5EF4-FFF2-40B4-BE49-F238E27FC236}">
                      <a16:creationId xmlns:a16="http://schemas.microsoft.com/office/drawing/2014/main" id="{1B3CFE6A-F976-587D-A903-1DFEAF98B024}"/>
                    </a:ext>
                  </a:extLst>
                </p14:cNvPr>
                <p14:cNvContentPartPr/>
                <p14:nvPr/>
              </p14:nvContentPartPr>
              <p14:xfrm>
                <a:off x="4432287" y="1602982"/>
                <a:ext cx="234720" cy="190080"/>
              </p14:xfrm>
            </p:contentPart>
          </mc:Choice>
          <mc:Fallback>
            <p:pic>
              <p:nvPicPr>
                <p:cNvPr id="88" name="Freihand 87">
                  <a:extLst>
                    <a:ext uri="{FF2B5EF4-FFF2-40B4-BE49-F238E27FC236}">
                      <a16:creationId xmlns:a16="http://schemas.microsoft.com/office/drawing/2014/main" id="{1B3CFE6A-F976-587D-A903-1DFEAF98B024}"/>
                    </a:ext>
                  </a:extLst>
                </p:cNvPr>
                <p:cNvPicPr/>
                <p:nvPr/>
              </p:nvPicPr>
              <p:blipFill>
                <a:blip r:embed="rId128"/>
                <a:stretch>
                  <a:fillRect/>
                </a:stretch>
              </p:blipFill>
              <p:spPr>
                <a:xfrm>
                  <a:off x="4427967" y="1598662"/>
                  <a:ext cx="2433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9" name="Freihand 88">
                  <a:extLst>
                    <a:ext uri="{FF2B5EF4-FFF2-40B4-BE49-F238E27FC236}">
                      <a16:creationId xmlns:a16="http://schemas.microsoft.com/office/drawing/2014/main" id="{8ECDC7D1-608C-9C4A-932C-81ED152F0848}"/>
                    </a:ext>
                  </a:extLst>
                </p14:cNvPr>
                <p14:cNvContentPartPr/>
                <p14:nvPr/>
              </p14:nvContentPartPr>
              <p14:xfrm>
                <a:off x="4698327" y="1666702"/>
                <a:ext cx="142920" cy="132120"/>
              </p14:xfrm>
            </p:contentPart>
          </mc:Choice>
          <mc:Fallback>
            <p:pic>
              <p:nvPicPr>
                <p:cNvPr id="89" name="Freihand 88">
                  <a:extLst>
                    <a:ext uri="{FF2B5EF4-FFF2-40B4-BE49-F238E27FC236}">
                      <a16:creationId xmlns:a16="http://schemas.microsoft.com/office/drawing/2014/main" id="{8ECDC7D1-608C-9C4A-932C-81ED152F0848}"/>
                    </a:ext>
                  </a:extLst>
                </p:cNvPr>
                <p:cNvPicPr/>
                <p:nvPr/>
              </p:nvPicPr>
              <p:blipFill>
                <a:blip r:embed="rId130"/>
                <a:stretch>
                  <a:fillRect/>
                </a:stretch>
              </p:blipFill>
              <p:spPr>
                <a:xfrm>
                  <a:off x="4694007" y="1662382"/>
                  <a:ext cx="1515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90" name="Freihand 89">
                  <a:extLst>
                    <a:ext uri="{FF2B5EF4-FFF2-40B4-BE49-F238E27FC236}">
                      <a16:creationId xmlns:a16="http://schemas.microsoft.com/office/drawing/2014/main" id="{BD7EDACF-C79C-1D61-077F-63642557E644}"/>
                    </a:ext>
                  </a:extLst>
                </p14:cNvPr>
                <p14:cNvContentPartPr/>
                <p14:nvPr/>
              </p14:nvContentPartPr>
              <p14:xfrm>
                <a:off x="4915047" y="1624222"/>
                <a:ext cx="135360" cy="174960"/>
              </p14:xfrm>
            </p:contentPart>
          </mc:Choice>
          <mc:Fallback>
            <p:pic>
              <p:nvPicPr>
                <p:cNvPr id="90" name="Freihand 89">
                  <a:extLst>
                    <a:ext uri="{FF2B5EF4-FFF2-40B4-BE49-F238E27FC236}">
                      <a16:creationId xmlns:a16="http://schemas.microsoft.com/office/drawing/2014/main" id="{BD7EDACF-C79C-1D61-077F-63642557E644}"/>
                    </a:ext>
                  </a:extLst>
                </p:cNvPr>
                <p:cNvPicPr/>
                <p:nvPr/>
              </p:nvPicPr>
              <p:blipFill>
                <a:blip r:embed="rId132"/>
                <a:stretch>
                  <a:fillRect/>
                </a:stretch>
              </p:blipFill>
              <p:spPr>
                <a:xfrm>
                  <a:off x="4910727" y="1619902"/>
                  <a:ext cx="144000" cy="183600"/>
                </a:xfrm>
                <a:prstGeom prst="rect">
                  <a:avLst/>
                </a:prstGeom>
              </p:spPr>
            </p:pic>
          </mc:Fallback>
        </mc:AlternateContent>
      </p:grpSp>
      <p:grpSp>
        <p:nvGrpSpPr>
          <p:cNvPr id="103" name="Gruppieren 102">
            <a:extLst>
              <a:ext uri="{FF2B5EF4-FFF2-40B4-BE49-F238E27FC236}">
                <a16:creationId xmlns:a16="http://schemas.microsoft.com/office/drawing/2014/main" id="{1799A44E-4100-851D-9ACE-20BB565A33EA}"/>
              </a:ext>
            </a:extLst>
          </p:cNvPr>
          <p:cNvGrpSpPr/>
          <p:nvPr/>
        </p:nvGrpSpPr>
        <p:grpSpPr>
          <a:xfrm>
            <a:off x="516927" y="2049382"/>
            <a:ext cx="1661400" cy="471960"/>
            <a:chOff x="516927" y="2049382"/>
            <a:chExt cx="1661400" cy="471960"/>
          </a:xfrm>
        </p:grpSpPr>
        <mc:AlternateContent xmlns:mc="http://schemas.openxmlformats.org/markup-compatibility/2006">
          <mc:Choice xmlns:p14="http://schemas.microsoft.com/office/powerpoint/2010/main" Requires="p14">
            <p:contentPart p14:bwMode="auto" r:id="rId133">
              <p14:nvContentPartPr>
                <p14:cNvPr id="93" name="Freihand 92">
                  <a:extLst>
                    <a:ext uri="{FF2B5EF4-FFF2-40B4-BE49-F238E27FC236}">
                      <a16:creationId xmlns:a16="http://schemas.microsoft.com/office/drawing/2014/main" id="{4E09F0AE-BD74-E2A4-9FDD-6E8131CFF8F6}"/>
                    </a:ext>
                  </a:extLst>
                </p14:cNvPr>
                <p14:cNvContentPartPr/>
                <p14:nvPr/>
              </p14:nvContentPartPr>
              <p14:xfrm>
                <a:off x="516927" y="2093302"/>
                <a:ext cx="106920" cy="250200"/>
              </p14:xfrm>
            </p:contentPart>
          </mc:Choice>
          <mc:Fallback>
            <p:pic>
              <p:nvPicPr>
                <p:cNvPr id="93" name="Freihand 92">
                  <a:extLst>
                    <a:ext uri="{FF2B5EF4-FFF2-40B4-BE49-F238E27FC236}">
                      <a16:creationId xmlns:a16="http://schemas.microsoft.com/office/drawing/2014/main" id="{4E09F0AE-BD74-E2A4-9FDD-6E8131CFF8F6}"/>
                    </a:ext>
                  </a:extLst>
                </p:cNvPr>
                <p:cNvPicPr/>
                <p:nvPr/>
              </p:nvPicPr>
              <p:blipFill>
                <a:blip r:embed="rId134"/>
                <a:stretch>
                  <a:fillRect/>
                </a:stretch>
              </p:blipFill>
              <p:spPr>
                <a:xfrm>
                  <a:off x="512607" y="2088982"/>
                  <a:ext cx="11556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4" name="Freihand 93">
                  <a:extLst>
                    <a:ext uri="{FF2B5EF4-FFF2-40B4-BE49-F238E27FC236}">
                      <a16:creationId xmlns:a16="http://schemas.microsoft.com/office/drawing/2014/main" id="{2E26AB76-0A08-85BF-724E-F9CA536CC28A}"/>
                    </a:ext>
                  </a:extLst>
                </p14:cNvPr>
                <p14:cNvContentPartPr/>
                <p14:nvPr/>
              </p14:nvContentPartPr>
              <p14:xfrm>
                <a:off x="650127" y="2189422"/>
                <a:ext cx="443880" cy="136800"/>
              </p14:xfrm>
            </p:contentPart>
          </mc:Choice>
          <mc:Fallback>
            <p:pic>
              <p:nvPicPr>
                <p:cNvPr id="94" name="Freihand 93">
                  <a:extLst>
                    <a:ext uri="{FF2B5EF4-FFF2-40B4-BE49-F238E27FC236}">
                      <a16:creationId xmlns:a16="http://schemas.microsoft.com/office/drawing/2014/main" id="{2E26AB76-0A08-85BF-724E-F9CA536CC28A}"/>
                    </a:ext>
                  </a:extLst>
                </p:cNvPr>
                <p:cNvPicPr/>
                <p:nvPr/>
              </p:nvPicPr>
              <p:blipFill>
                <a:blip r:embed="rId136"/>
                <a:stretch>
                  <a:fillRect/>
                </a:stretch>
              </p:blipFill>
              <p:spPr>
                <a:xfrm>
                  <a:off x="645807" y="2185102"/>
                  <a:ext cx="4525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5" name="Freihand 94">
                  <a:extLst>
                    <a:ext uri="{FF2B5EF4-FFF2-40B4-BE49-F238E27FC236}">
                      <a16:creationId xmlns:a16="http://schemas.microsoft.com/office/drawing/2014/main" id="{83847756-BF26-87F9-F4BE-A1039C1EE621}"/>
                    </a:ext>
                  </a:extLst>
                </p14:cNvPr>
                <p14:cNvContentPartPr/>
                <p14:nvPr/>
              </p14:nvContentPartPr>
              <p14:xfrm>
                <a:off x="1077087" y="2208502"/>
                <a:ext cx="107640" cy="300600"/>
              </p14:xfrm>
            </p:contentPart>
          </mc:Choice>
          <mc:Fallback>
            <p:pic>
              <p:nvPicPr>
                <p:cNvPr id="95" name="Freihand 94">
                  <a:extLst>
                    <a:ext uri="{FF2B5EF4-FFF2-40B4-BE49-F238E27FC236}">
                      <a16:creationId xmlns:a16="http://schemas.microsoft.com/office/drawing/2014/main" id="{83847756-BF26-87F9-F4BE-A1039C1EE621}"/>
                    </a:ext>
                  </a:extLst>
                </p:cNvPr>
                <p:cNvPicPr/>
                <p:nvPr/>
              </p:nvPicPr>
              <p:blipFill>
                <a:blip r:embed="rId138"/>
                <a:stretch>
                  <a:fillRect/>
                </a:stretch>
              </p:blipFill>
              <p:spPr>
                <a:xfrm>
                  <a:off x="1072767" y="2204182"/>
                  <a:ext cx="11628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6" name="Freihand 95">
                  <a:extLst>
                    <a:ext uri="{FF2B5EF4-FFF2-40B4-BE49-F238E27FC236}">
                      <a16:creationId xmlns:a16="http://schemas.microsoft.com/office/drawing/2014/main" id="{0172D028-AF5F-9406-1558-B20F0040D3A3}"/>
                    </a:ext>
                  </a:extLst>
                </p14:cNvPr>
                <p14:cNvContentPartPr/>
                <p14:nvPr/>
              </p14:nvContentPartPr>
              <p14:xfrm>
                <a:off x="1246287" y="2049382"/>
                <a:ext cx="265680" cy="399240"/>
              </p14:xfrm>
            </p:contentPart>
          </mc:Choice>
          <mc:Fallback>
            <p:pic>
              <p:nvPicPr>
                <p:cNvPr id="96" name="Freihand 95">
                  <a:extLst>
                    <a:ext uri="{FF2B5EF4-FFF2-40B4-BE49-F238E27FC236}">
                      <a16:creationId xmlns:a16="http://schemas.microsoft.com/office/drawing/2014/main" id="{0172D028-AF5F-9406-1558-B20F0040D3A3}"/>
                    </a:ext>
                  </a:extLst>
                </p:cNvPr>
                <p:cNvPicPr/>
                <p:nvPr/>
              </p:nvPicPr>
              <p:blipFill>
                <a:blip r:embed="rId140"/>
                <a:stretch>
                  <a:fillRect/>
                </a:stretch>
              </p:blipFill>
              <p:spPr>
                <a:xfrm>
                  <a:off x="1241967" y="2045062"/>
                  <a:ext cx="274320" cy="4078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7" name="Freihand 96">
                  <a:extLst>
                    <a:ext uri="{FF2B5EF4-FFF2-40B4-BE49-F238E27FC236}">
                      <a16:creationId xmlns:a16="http://schemas.microsoft.com/office/drawing/2014/main" id="{7E129360-C9EE-FE6E-C937-3CAE4947901F}"/>
                    </a:ext>
                  </a:extLst>
                </p14:cNvPr>
                <p14:cNvContentPartPr/>
                <p14:nvPr/>
              </p14:nvContentPartPr>
              <p14:xfrm>
                <a:off x="1516647" y="2109142"/>
                <a:ext cx="167760" cy="189000"/>
              </p14:xfrm>
            </p:contentPart>
          </mc:Choice>
          <mc:Fallback>
            <p:pic>
              <p:nvPicPr>
                <p:cNvPr id="97" name="Freihand 96">
                  <a:extLst>
                    <a:ext uri="{FF2B5EF4-FFF2-40B4-BE49-F238E27FC236}">
                      <a16:creationId xmlns:a16="http://schemas.microsoft.com/office/drawing/2014/main" id="{7E129360-C9EE-FE6E-C937-3CAE4947901F}"/>
                    </a:ext>
                  </a:extLst>
                </p:cNvPr>
                <p:cNvPicPr/>
                <p:nvPr/>
              </p:nvPicPr>
              <p:blipFill>
                <a:blip r:embed="rId142"/>
                <a:stretch>
                  <a:fillRect/>
                </a:stretch>
              </p:blipFill>
              <p:spPr>
                <a:xfrm>
                  <a:off x="1512327" y="2104822"/>
                  <a:ext cx="1764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8" name="Freihand 97">
                  <a:extLst>
                    <a:ext uri="{FF2B5EF4-FFF2-40B4-BE49-F238E27FC236}">
                      <a16:creationId xmlns:a16="http://schemas.microsoft.com/office/drawing/2014/main" id="{76240EF4-92F2-6F1F-2F18-F165A35D75BB}"/>
                    </a:ext>
                  </a:extLst>
                </p14:cNvPr>
                <p14:cNvContentPartPr/>
                <p14:nvPr/>
              </p14:nvContentPartPr>
              <p14:xfrm>
                <a:off x="1727247" y="2058382"/>
                <a:ext cx="227160" cy="228600"/>
              </p14:xfrm>
            </p:contentPart>
          </mc:Choice>
          <mc:Fallback>
            <p:pic>
              <p:nvPicPr>
                <p:cNvPr id="98" name="Freihand 97">
                  <a:extLst>
                    <a:ext uri="{FF2B5EF4-FFF2-40B4-BE49-F238E27FC236}">
                      <a16:creationId xmlns:a16="http://schemas.microsoft.com/office/drawing/2014/main" id="{76240EF4-92F2-6F1F-2F18-F165A35D75BB}"/>
                    </a:ext>
                  </a:extLst>
                </p:cNvPr>
                <p:cNvPicPr/>
                <p:nvPr/>
              </p:nvPicPr>
              <p:blipFill>
                <a:blip r:embed="rId144"/>
                <a:stretch>
                  <a:fillRect/>
                </a:stretch>
              </p:blipFill>
              <p:spPr>
                <a:xfrm>
                  <a:off x="1722927" y="2054062"/>
                  <a:ext cx="23580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9" name="Freihand 98">
                  <a:extLst>
                    <a:ext uri="{FF2B5EF4-FFF2-40B4-BE49-F238E27FC236}">
                      <a16:creationId xmlns:a16="http://schemas.microsoft.com/office/drawing/2014/main" id="{FDDA0027-FF62-B893-102D-113049841280}"/>
                    </a:ext>
                  </a:extLst>
                </p14:cNvPr>
                <p14:cNvContentPartPr/>
                <p14:nvPr/>
              </p14:nvContentPartPr>
              <p14:xfrm>
                <a:off x="1960527" y="2147302"/>
                <a:ext cx="217800" cy="374040"/>
              </p14:xfrm>
            </p:contentPart>
          </mc:Choice>
          <mc:Fallback>
            <p:pic>
              <p:nvPicPr>
                <p:cNvPr id="99" name="Freihand 98">
                  <a:extLst>
                    <a:ext uri="{FF2B5EF4-FFF2-40B4-BE49-F238E27FC236}">
                      <a16:creationId xmlns:a16="http://schemas.microsoft.com/office/drawing/2014/main" id="{FDDA0027-FF62-B893-102D-113049841280}"/>
                    </a:ext>
                  </a:extLst>
                </p:cNvPr>
                <p:cNvPicPr/>
                <p:nvPr/>
              </p:nvPicPr>
              <p:blipFill>
                <a:blip r:embed="rId146"/>
                <a:stretch>
                  <a:fillRect/>
                </a:stretch>
              </p:blipFill>
              <p:spPr>
                <a:xfrm>
                  <a:off x="1956207" y="2142982"/>
                  <a:ext cx="226440" cy="382680"/>
                </a:xfrm>
                <a:prstGeom prst="rect">
                  <a:avLst/>
                </a:prstGeom>
              </p:spPr>
            </p:pic>
          </mc:Fallback>
        </mc:AlternateContent>
      </p:grpSp>
      <p:grpSp>
        <p:nvGrpSpPr>
          <p:cNvPr id="102" name="Gruppieren 101">
            <a:extLst>
              <a:ext uri="{FF2B5EF4-FFF2-40B4-BE49-F238E27FC236}">
                <a16:creationId xmlns:a16="http://schemas.microsoft.com/office/drawing/2014/main" id="{250EA67D-09BC-15E1-1867-0B9DB040AF94}"/>
              </a:ext>
            </a:extLst>
          </p:cNvPr>
          <p:cNvGrpSpPr/>
          <p:nvPr/>
        </p:nvGrpSpPr>
        <p:grpSpPr>
          <a:xfrm>
            <a:off x="2633367" y="2097622"/>
            <a:ext cx="483480" cy="287640"/>
            <a:chOff x="2633367" y="2097622"/>
            <a:chExt cx="483480" cy="287640"/>
          </a:xfrm>
        </p:grpSpPr>
        <mc:AlternateContent xmlns:mc="http://schemas.openxmlformats.org/markup-compatibility/2006">
          <mc:Choice xmlns:p14="http://schemas.microsoft.com/office/powerpoint/2010/main" Requires="p14">
            <p:contentPart p14:bwMode="auto" r:id="rId147">
              <p14:nvContentPartPr>
                <p14:cNvPr id="100" name="Freihand 99">
                  <a:extLst>
                    <a:ext uri="{FF2B5EF4-FFF2-40B4-BE49-F238E27FC236}">
                      <a16:creationId xmlns:a16="http://schemas.microsoft.com/office/drawing/2014/main" id="{67E14135-5C55-0F80-0D0C-B9F047950A46}"/>
                    </a:ext>
                  </a:extLst>
                </p14:cNvPr>
                <p14:cNvContentPartPr/>
                <p14:nvPr/>
              </p14:nvContentPartPr>
              <p14:xfrm>
                <a:off x="2633367" y="2097622"/>
                <a:ext cx="215280" cy="287640"/>
              </p14:xfrm>
            </p:contentPart>
          </mc:Choice>
          <mc:Fallback>
            <p:pic>
              <p:nvPicPr>
                <p:cNvPr id="100" name="Freihand 99">
                  <a:extLst>
                    <a:ext uri="{FF2B5EF4-FFF2-40B4-BE49-F238E27FC236}">
                      <a16:creationId xmlns:a16="http://schemas.microsoft.com/office/drawing/2014/main" id="{67E14135-5C55-0F80-0D0C-B9F047950A46}"/>
                    </a:ext>
                  </a:extLst>
                </p:cNvPr>
                <p:cNvPicPr/>
                <p:nvPr/>
              </p:nvPicPr>
              <p:blipFill>
                <a:blip r:embed="rId148"/>
                <a:stretch>
                  <a:fillRect/>
                </a:stretch>
              </p:blipFill>
              <p:spPr>
                <a:xfrm>
                  <a:off x="2629047" y="2093302"/>
                  <a:ext cx="22392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01" name="Freihand 100">
                  <a:extLst>
                    <a:ext uri="{FF2B5EF4-FFF2-40B4-BE49-F238E27FC236}">
                      <a16:creationId xmlns:a16="http://schemas.microsoft.com/office/drawing/2014/main" id="{BC1B7DA3-5901-FAF2-D620-E7BAD16ECEB7}"/>
                    </a:ext>
                  </a:extLst>
                </p14:cNvPr>
                <p14:cNvContentPartPr/>
                <p14:nvPr/>
              </p14:nvContentPartPr>
              <p14:xfrm>
                <a:off x="2917047" y="2111302"/>
                <a:ext cx="199800" cy="273240"/>
              </p14:xfrm>
            </p:contentPart>
          </mc:Choice>
          <mc:Fallback>
            <p:pic>
              <p:nvPicPr>
                <p:cNvPr id="101" name="Freihand 100">
                  <a:extLst>
                    <a:ext uri="{FF2B5EF4-FFF2-40B4-BE49-F238E27FC236}">
                      <a16:creationId xmlns:a16="http://schemas.microsoft.com/office/drawing/2014/main" id="{BC1B7DA3-5901-FAF2-D620-E7BAD16ECEB7}"/>
                    </a:ext>
                  </a:extLst>
                </p:cNvPr>
                <p:cNvPicPr/>
                <p:nvPr/>
              </p:nvPicPr>
              <p:blipFill>
                <a:blip r:embed="rId150"/>
                <a:stretch>
                  <a:fillRect/>
                </a:stretch>
              </p:blipFill>
              <p:spPr>
                <a:xfrm>
                  <a:off x="2912727" y="2106982"/>
                  <a:ext cx="208440" cy="281880"/>
                </a:xfrm>
                <a:prstGeom prst="rect">
                  <a:avLst/>
                </a:prstGeom>
              </p:spPr>
            </p:pic>
          </mc:Fallback>
        </mc:AlternateContent>
      </p:grpSp>
      <p:grpSp>
        <p:nvGrpSpPr>
          <p:cNvPr id="108" name="Gruppieren 107">
            <a:extLst>
              <a:ext uri="{FF2B5EF4-FFF2-40B4-BE49-F238E27FC236}">
                <a16:creationId xmlns:a16="http://schemas.microsoft.com/office/drawing/2014/main" id="{17B934D3-CCFC-0F25-8E16-7512876323A6}"/>
              </a:ext>
            </a:extLst>
          </p:cNvPr>
          <p:cNvGrpSpPr/>
          <p:nvPr/>
        </p:nvGrpSpPr>
        <p:grpSpPr>
          <a:xfrm>
            <a:off x="3434367" y="2031382"/>
            <a:ext cx="467640" cy="386280"/>
            <a:chOff x="3434367" y="2031382"/>
            <a:chExt cx="467640" cy="386280"/>
          </a:xfrm>
        </p:grpSpPr>
        <mc:AlternateContent xmlns:mc="http://schemas.openxmlformats.org/markup-compatibility/2006">
          <mc:Choice xmlns:p14="http://schemas.microsoft.com/office/powerpoint/2010/main" Requires="p14">
            <p:contentPart p14:bwMode="auto" r:id="rId151">
              <p14:nvContentPartPr>
                <p14:cNvPr id="104" name="Freihand 103">
                  <a:extLst>
                    <a:ext uri="{FF2B5EF4-FFF2-40B4-BE49-F238E27FC236}">
                      <a16:creationId xmlns:a16="http://schemas.microsoft.com/office/drawing/2014/main" id="{C35650EB-197F-4104-EE53-CAE69926E768}"/>
                    </a:ext>
                  </a:extLst>
                </p14:cNvPr>
                <p14:cNvContentPartPr/>
                <p14:nvPr/>
              </p14:nvContentPartPr>
              <p14:xfrm>
                <a:off x="3440127" y="2157742"/>
                <a:ext cx="25560" cy="183960"/>
              </p14:xfrm>
            </p:contentPart>
          </mc:Choice>
          <mc:Fallback>
            <p:pic>
              <p:nvPicPr>
                <p:cNvPr id="104" name="Freihand 103">
                  <a:extLst>
                    <a:ext uri="{FF2B5EF4-FFF2-40B4-BE49-F238E27FC236}">
                      <a16:creationId xmlns:a16="http://schemas.microsoft.com/office/drawing/2014/main" id="{C35650EB-197F-4104-EE53-CAE69926E768}"/>
                    </a:ext>
                  </a:extLst>
                </p:cNvPr>
                <p:cNvPicPr/>
                <p:nvPr/>
              </p:nvPicPr>
              <p:blipFill>
                <a:blip r:embed="rId152"/>
                <a:stretch>
                  <a:fillRect/>
                </a:stretch>
              </p:blipFill>
              <p:spPr>
                <a:xfrm>
                  <a:off x="3435807" y="2153422"/>
                  <a:ext cx="342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5" name="Freihand 104">
                  <a:extLst>
                    <a:ext uri="{FF2B5EF4-FFF2-40B4-BE49-F238E27FC236}">
                      <a16:creationId xmlns:a16="http://schemas.microsoft.com/office/drawing/2014/main" id="{2CE7709A-A110-F134-5EF0-400E065EB8CF}"/>
                    </a:ext>
                  </a:extLst>
                </p14:cNvPr>
                <p14:cNvContentPartPr/>
                <p14:nvPr/>
              </p14:nvContentPartPr>
              <p14:xfrm>
                <a:off x="3434367" y="2050822"/>
                <a:ext cx="53640" cy="45360"/>
              </p14:xfrm>
            </p:contentPart>
          </mc:Choice>
          <mc:Fallback>
            <p:pic>
              <p:nvPicPr>
                <p:cNvPr id="105" name="Freihand 104">
                  <a:extLst>
                    <a:ext uri="{FF2B5EF4-FFF2-40B4-BE49-F238E27FC236}">
                      <a16:creationId xmlns:a16="http://schemas.microsoft.com/office/drawing/2014/main" id="{2CE7709A-A110-F134-5EF0-400E065EB8CF}"/>
                    </a:ext>
                  </a:extLst>
                </p:cNvPr>
                <p:cNvPicPr/>
                <p:nvPr/>
              </p:nvPicPr>
              <p:blipFill>
                <a:blip r:embed="rId154"/>
                <a:stretch>
                  <a:fillRect/>
                </a:stretch>
              </p:blipFill>
              <p:spPr>
                <a:xfrm>
                  <a:off x="3430047" y="2046502"/>
                  <a:ext cx="622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6" name="Freihand 105">
                  <a:extLst>
                    <a:ext uri="{FF2B5EF4-FFF2-40B4-BE49-F238E27FC236}">
                      <a16:creationId xmlns:a16="http://schemas.microsoft.com/office/drawing/2014/main" id="{F4C6A6B7-0EFE-A538-0753-C6674936F591}"/>
                    </a:ext>
                  </a:extLst>
                </p14:cNvPr>
                <p14:cNvContentPartPr/>
                <p14:nvPr/>
              </p14:nvContentPartPr>
              <p14:xfrm>
                <a:off x="3516447" y="2031382"/>
                <a:ext cx="307440" cy="329400"/>
              </p14:xfrm>
            </p:contentPart>
          </mc:Choice>
          <mc:Fallback>
            <p:pic>
              <p:nvPicPr>
                <p:cNvPr id="106" name="Freihand 105">
                  <a:extLst>
                    <a:ext uri="{FF2B5EF4-FFF2-40B4-BE49-F238E27FC236}">
                      <a16:creationId xmlns:a16="http://schemas.microsoft.com/office/drawing/2014/main" id="{F4C6A6B7-0EFE-A538-0753-C6674936F591}"/>
                    </a:ext>
                  </a:extLst>
                </p:cNvPr>
                <p:cNvPicPr/>
                <p:nvPr/>
              </p:nvPicPr>
              <p:blipFill>
                <a:blip r:embed="rId156"/>
                <a:stretch>
                  <a:fillRect/>
                </a:stretch>
              </p:blipFill>
              <p:spPr>
                <a:xfrm>
                  <a:off x="3512127" y="2027062"/>
                  <a:ext cx="316080" cy="3380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7" name="Freihand 106">
                  <a:extLst>
                    <a:ext uri="{FF2B5EF4-FFF2-40B4-BE49-F238E27FC236}">
                      <a16:creationId xmlns:a16="http://schemas.microsoft.com/office/drawing/2014/main" id="{6921E7B0-CAD9-61E9-8881-050939DEEDE2}"/>
                    </a:ext>
                  </a:extLst>
                </p14:cNvPr>
                <p14:cNvContentPartPr/>
                <p14:nvPr/>
              </p14:nvContentPartPr>
              <p14:xfrm>
                <a:off x="3890127" y="2380582"/>
                <a:ext cx="11880" cy="37080"/>
              </p14:xfrm>
            </p:contentPart>
          </mc:Choice>
          <mc:Fallback>
            <p:pic>
              <p:nvPicPr>
                <p:cNvPr id="107" name="Freihand 106">
                  <a:extLst>
                    <a:ext uri="{FF2B5EF4-FFF2-40B4-BE49-F238E27FC236}">
                      <a16:creationId xmlns:a16="http://schemas.microsoft.com/office/drawing/2014/main" id="{6921E7B0-CAD9-61E9-8881-050939DEEDE2}"/>
                    </a:ext>
                  </a:extLst>
                </p:cNvPr>
                <p:cNvPicPr/>
                <p:nvPr/>
              </p:nvPicPr>
              <p:blipFill>
                <a:blip r:embed="rId158"/>
                <a:stretch>
                  <a:fillRect/>
                </a:stretch>
              </p:blipFill>
              <p:spPr>
                <a:xfrm>
                  <a:off x="3885807" y="2376262"/>
                  <a:ext cx="20520" cy="45720"/>
                </a:xfrm>
                <a:prstGeom prst="rect">
                  <a:avLst/>
                </a:prstGeom>
              </p:spPr>
            </p:pic>
          </mc:Fallback>
        </mc:AlternateContent>
      </p:grpSp>
      <p:grpSp>
        <p:nvGrpSpPr>
          <p:cNvPr id="115" name="Gruppieren 114">
            <a:extLst>
              <a:ext uri="{FF2B5EF4-FFF2-40B4-BE49-F238E27FC236}">
                <a16:creationId xmlns:a16="http://schemas.microsoft.com/office/drawing/2014/main" id="{F51F1A01-8A0D-40F9-8C32-3C75F590F4A2}"/>
              </a:ext>
            </a:extLst>
          </p:cNvPr>
          <p:cNvGrpSpPr/>
          <p:nvPr/>
        </p:nvGrpSpPr>
        <p:grpSpPr>
          <a:xfrm>
            <a:off x="556167" y="1583182"/>
            <a:ext cx="930240" cy="305640"/>
            <a:chOff x="556167" y="1583182"/>
            <a:chExt cx="930240" cy="305640"/>
          </a:xfrm>
        </p:grpSpPr>
        <mc:AlternateContent xmlns:mc="http://schemas.openxmlformats.org/markup-compatibility/2006">
          <mc:Choice xmlns:p14="http://schemas.microsoft.com/office/powerpoint/2010/main" Requires="p14">
            <p:contentPart p14:bwMode="auto" r:id="rId159">
              <p14:nvContentPartPr>
                <p14:cNvPr id="73" name="Freihand 72">
                  <a:extLst>
                    <a:ext uri="{FF2B5EF4-FFF2-40B4-BE49-F238E27FC236}">
                      <a16:creationId xmlns:a16="http://schemas.microsoft.com/office/drawing/2014/main" id="{672F3656-6070-473C-38DE-CE55D009CFB7}"/>
                    </a:ext>
                  </a:extLst>
                </p14:cNvPr>
                <p14:cNvContentPartPr/>
                <p14:nvPr/>
              </p14:nvContentPartPr>
              <p14:xfrm>
                <a:off x="556167" y="1649062"/>
                <a:ext cx="176040" cy="239760"/>
              </p14:xfrm>
            </p:contentPart>
          </mc:Choice>
          <mc:Fallback>
            <p:pic>
              <p:nvPicPr>
                <p:cNvPr id="73" name="Freihand 72">
                  <a:extLst>
                    <a:ext uri="{FF2B5EF4-FFF2-40B4-BE49-F238E27FC236}">
                      <a16:creationId xmlns:a16="http://schemas.microsoft.com/office/drawing/2014/main" id="{672F3656-6070-473C-38DE-CE55D009CFB7}"/>
                    </a:ext>
                  </a:extLst>
                </p:cNvPr>
                <p:cNvPicPr/>
                <p:nvPr/>
              </p:nvPicPr>
              <p:blipFill>
                <a:blip r:embed="rId160"/>
                <a:stretch>
                  <a:fillRect/>
                </a:stretch>
              </p:blipFill>
              <p:spPr>
                <a:xfrm>
                  <a:off x="551847" y="1644742"/>
                  <a:ext cx="18468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74" name="Freihand 73">
                  <a:extLst>
                    <a:ext uri="{FF2B5EF4-FFF2-40B4-BE49-F238E27FC236}">
                      <a16:creationId xmlns:a16="http://schemas.microsoft.com/office/drawing/2014/main" id="{E8BB679A-0972-3FC5-265A-C611D00EE828}"/>
                    </a:ext>
                  </a:extLst>
                </p14:cNvPr>
                <p14:cNvContentPartPr/>
                <p14:nvPr/>
              </p14:nvContentPartPr>
              <p14:xfrm>
                <a:off x="782247" y="1740862"/>
                <a:ext cx="106200" cy="129960"/>
              </p14:xfrm>
            </p:contentPart>
          </mc:Choice>
          <mc:Fallback>
            <p:pic>
              <p:nvPicPr>
                <p:cNvPr id="74" name="Freihand 73">
                  <a:extLst>
                    <a:ext uri="{FF2B5EF4-FFF2-40B4-BE49-F238E27FC236}">
                      <a16:creationId xmlns:a16="http://schemas.microsoft.com/office/drawing/2014/main" id="{E8BB679A-0972-3FC5-265A-C611D00EE828}"/>
                    </a:ext>
                  </a:extLst>
                </p:cNvPr>
                <p:cNvPicPr/>
                <p:nvPr/>
              </p:nvPicPr>
              <p:blipFill>
                <a:blip r:embed="rId162"/>
                <a:stretch>
                  <a:fillRect/>
                </a:stretch>
              </p:blipFill>
              <p:spPr>
                <a:xfrm>
                  <a:off x="777927" y="1736542"/>
                  <a:ext cx="1148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75" name="Freihand 74">
                  <a:extLst>
                    <a:ext uri="{FF2B5EF4-FFF2-40B4-BE49-F238E27FC236}">
                      <a16:creationId xmlns:a16="http://schemas.microsoft.com/office/drawing/2014/main" id="{73B47D57-3484-6AC1-25D5-1FC58E5F9FF0}"/>
                    </a:ext>
                  </a:extLst>
                </p14:cNvPr>
                <p14:cNvContentPartPr/>
                <p14:nvPr/>
              </p14:nvContentPartPr>
              <p14:xfrm>
                <a:off x="911847" y="1646182"/>
                <a:ext cx="574560" cy="211680"/>
              </p14:xfrm>
            </p:contentPart>
          </mc:Choice>
          <mc:Fallback>
            <p:pic>
              <p:nvPicPr>
                <p:cNvPr id="75" name="Freihand 74">
                  <a:extLst>
                    <a:ext uri="{FF2B5EF4-FFF2-40B4-BE49-F238E27FC236}">
                      <a16:creationId xmlns:a16="http://schemas.microsoft.com/office/drawing/2014/main" id="{73B47D57-3484-6AC1-25D5-1FC58E5F9FF0}"/>
                    </a:ext>
                  </a:extLst>
                </p:cNvPr>
                <p:cNvPicPr/>
                <p:nvPr/>
              </p:nvPicPr>
              <p:blipFill>
                <a:blip r:embed="rId164"/>
                <a:stretch>
                  <a:fillRect/>
                </a:stretch>
              </p:blipFill>
              <p:spPr>
                <a:xfrm>
                  <a:off x="907527" y="1641862"/>
                  <a:ext cx="58320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76" name="Freihand 75">
                  <a:extLst>
                    <a:ext uri="{FF2B5EF4-FFF2-40B4-BE49-F238E27FC236}">
                      <a16:creationId xmlns:a16="http://schemas.microsoft.com/office/drawing/2014/main" id="{9BE812DA-EBB2-5F3C-F954-E32CD292B597}"/>
                    </a:ext>
                  </a:extLst>
                </p14:cNvPr>
                <p14:cNvContentPartPr/>
                <p14:nvPr/>
              </p14:nvContentPartPr>
              <p14:xfrm>
                <a:off x="775047" y="1583182"/>
                <a:ext cx="86400" cy="10800"/>
              </p14:xfrm>
            </p:contentPart>
          </mc:Choice>
          <mc:Fallback>
            <p:pic>
              <p:nvPicPr>
                <p:cNvPr id="76" name="Freihand 75">
                  <a:extLst>
                    <a:ext uri="{FF2B5EF4-FFF2-40B4-BE49-F238E27FC236}">
                      <a16:creationId xmlns:a16="http://schemas.microsoft.com/office/drawing/2014/main" id="{9BE812DA-EBB2-5F3C-F954-E32CD292B597}"/>
                    </a:ext>
                  </a:extLst>
                </p:cNvPr>
                <p:cNvPicPr/>
                <p:nvPr/>
              </p:nvPicPr>
              <p:blipFill>
                <a:blip r:embed="rId166"/>
                <a:stretch>
                  <a:fillRect/>
                </a:stretch>
              </p:blipFill>
              <p:spPr>
                <a:xfrm>
                  <a:off x="770727" y="1578862"/>
                  <a:ext cx="950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9" name="Freihand 108">
                  <a:extLst>
                    <a:ext uri="{FF2B5EF4-FFF2-40B4-BE49-F238E27FC236}">
                      <a16:creationId xmlns:a16="http://schemas.microsoft.com/office/drawing/2014/main" id="{3D69D660-61FE-201B-553D-F9192920FA17}"/>
                    </a:ext>
                  </a:extLst>
                </p14:cNvPr>
                <p14:cNvContentPartPr/>
                <p14:nvPr/>
              </p14:nvContentPartPr>
              <p14:xfrm>
                <a:off x="647607" y="1639702"/>
                <a:ext cx="14400" cy="7920"/>
              </p14:xfrm>
            </p:contentPart>
          </mc:Choice>
          <mc:Fallback>
            <p:pic>
              <p:nvPicPr>
                <p:cNvPr id="109" name="Freihand 108">
                  <a:extLst>
                    <a:ext uri="{FF2B5EF4-FFF2-40B4-BE49-F238E27FC236}">
                      <a16:creationId xmlns:a16="http://schemas.microsoft.com/office/drawing/2014/main" id="{3D69D660-61FE-201B-553D-F9192920FA17}"/>
                    </a:ext>
                  </a:extLst>
                </p:cNvPr>
                <p:cNvPicPr/>
                <p:nvPr/>
              </p:nvPicPr>
              <p:blipFill>
                <a:blip r:embed="rId168"/>
                <a:stretch>
                  <a:fillRect/>
                </a:stretch>
              </p:blipFill>
              <p:spPr>
                <a:xfrm>
                  <a:off x="643287" y="1635382"/>
                  <a:ext cx="23040" cy="16560"/>
                </a:xfrm>
                <a:prstGeom prst="rect">
                  <a:avLst/>
                </a:prstGeom>
              </p:spPr>
            </p:pic>
          </mc:Fallback>
        </mc:AlternateContent>
      </p:grpSp>
      <p:grpSp>
        <p:nvGrpSpPr>
          <p:cNvPr id="114" name="Gruppieren 113">
            <a:extLst>
              <a:ext uri="{FF2B5EF4-FFF2-40B4-BE49-F238E27FC236}">
                <a16:creationId xmlns:a16="http://schemas.microsoft.com/office/drawing/2014/main" id="{C71800EF-203E-E1EB-56AB-379CE184360F}"/>
              </a:ext>
            </a:extLst>
          </p:cNvPr>
          <p:cNvGrpSpPr/>
          <p:nvPr/>
        </p:nvGrpSpPr>
        <p:grpSpPr>
          <a:xfrm>
            <a:off x="418647" y="621262"/>
            <a:ext cx="407160" cy="231120"/>
            <a:chOff x="418647" y="621262"/>
            <a:chExt cx="407160" cy="231120"/>
          </a:xfrm>
        </p:grpSpPr>
        <mc:AlternateContent xmlns:mc="http://schemas.openxmlformats.org/markup-compatibility/2006">
          <mc:Choice xmlns:p14="http://schemas.microsoft.com/office/powerpoint/2010/main" Requires="p14">
            <p:contentPart p14:bwMode="auto" r:id="rId169">
              <p14:nvContentPartPr>
                <p14:cNvPr id="110" name="Freihand 109">
                  <a:extLst>
                    <a:ext uri="{FF2B5EF4-FFF2-40B4-BE49-F238E27FC236}">
                      <a16:creationId xmlns:a16="http://schemas.microsoft.com/office/drawing/2014/main" id="{422AACEE-B0D7-3CC0-62AC-2B504A1F5691}"/>
                    </a:ext>
                  </a:extLst>
                </p14:cNvPr>
                <p14:cNvContentPartPr/>
                <p14:nvPr/>
              </p14:nvContentPartPr>
              <p14:xfrm>
                <a:off x="418647" y="646102"/>
                <a:ext cx="160200" cy="206280"/>
              </p14:xfrm>
            </p:contentPart>
          </mc:Choice>
          <mc:Fallback>
            <p:pic>
              <p:nvPicPr>
                <p:cNvPr id="110" name="Freihand 109">
                  <a:extLst>
                    <a:ext uri="{FF2B5EF4-FFF2-40B4-BE49-F238E27FC236}">
                      <a16:creationId xmlns:a16="http://schemas.microsoft.com/office/drawing/2014/main" id="{422AACEE-B0D7-3CC0-62AC-2B504A1F5691}"/>
                    </a:ext>
                  </a:extLst>
                </p:cNvPr>
                <p:cNvPicPr/>
                <p:nvPr/>
              </p:nvPicPr>
              <p:blipFill>
                <a:blip r:embed="rId170"/>
                <a:stretch>
                  <a:fillRect/>
                </a:stretch>
              </p:blipFill>
              <p:spPr>
                <a:xfrm>
                  <a:off x="414327" y="641782"/>
                  <a:ext cx="1688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1" name="Freihand 110">
                  <a:extLst>
                    <a:ext uri="{FF2B5EF4-FFF2-40B4-BE49-F238E27FC236}">
                      <a16:creationId xmlns:a16="http://schemas.microsoft.com/office/drawing/2014/main" id="{F562860C-410A-4E3A-2E3E-1CA99D15248E}"/>
                    </a:ext>
                  </a:extLst>
                </p14:cNvPr>
                <p14:cNvContentPartPr/>
                <p14:nvPr/>
              </p14:nvContentPartPr>
              <p14:xfrm>
                <a:off x="542847" y="621262"/>
                <a:ext cx="51480" cy="212760"/>
              </p14:xfrm>
            </p:contentPart>
          </mc:Choice>
          <mc:Fallback>
            <p:pic>
              <p:nvPicPr>
                <p:cNvPr id="111" name="Freihand 110">
                  <a:extLst>
                    <a:ext uri="{FF2B5EF4-FFF2-40B4-BE49-F238E27FC236}">
                      <a16:creationId xmlns:a16="http://schemas.microsoft.com/office/drawing/2014/main" id="{F562860C-410A-4E3A-2E3E-1CA99D15248E}"/>
                    </a:ext>
                  </a:extLst>
                </p:cNvPr>
                <p:cNvPicPr/>
                <p:nvPr/>
              </p:nvPicPr>
              <p:blipFill>
                <a:blip r:embed="rId172"/>
                <a:stretch>
                  <a:fillRect/>
                </a:stretch>
              </p:blipFill>
              <p:spPr>
                <a:xfrm>
                  <a:off x="538527" y="616942"/>
                  <a:ext cx="6012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2" name="Freihand 111">
                  <a:extLst>
                    <a:ext uri="{FF2B5EF4-FFF2-40B4-BE49-F238E27FC236}">
                      <a16:creationId xmlns:a16="http://schemas.microsoft.com/office/drawing/2014/main" id="{3928A953-1FBD-3C30-C2B9-9DC2E585DD84}"/>
                    </a:ext>
                  </a:extLst>
                </p14:cNvPr>
                <p14:cNvContentPartPr/>
                <p14:nvPr/>
              </p14:nvContentPartPr>
              <p14:xfrm>
                <a:off x="456447" y="747622"/>
                <a:ext cx="142920" cy="23040"/>
              </p14:xfrm>
            </p:contentPart>
          </mc:Choice>
          <mc:Fallback>
            <p:pic>
              <p:nvPicPr>
                <p:cNvPr id="112" name="Freihand 111">
                  <a:extLst>
                    <a:ext uri="{FF2B5EF4-FFF2-40B4-BE49-F238E27FC236}">
                      <a16:creationId xmlns:a16="http://schemas.microsoft.com/office/drawing/2014/main" id="{3928A953-1FBD-3C30-C2B9-9DC2E585DD84}"/>
                    </a:ext>
                  </a:extLst>
                </p:cNvPr>
                <p:cNvPicPr/>
                <p:nvPr/>
              </p:nvPicPr>
              <p:blipFill>
                <a:blip r:embed="rId174"/>
                <a:stretch>
                  <a:fillRect/>
                </a:stretch>
              </p:blipFill>
              <p:spPr>
                <a:xfrm>
                  <a:off x="452127" y="743302"/>
                  <a:ext cx="1515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3" name="Freihand 112">
                  <a:extLst>
                    <a:ext uri="{FF2B5EF4-FFF2-40B4-BE49-F238E27FC236}">
                      <a16:creationId xmlns:a16="http://schemas.microsoft.com/office/drawing/2014/main" id="{5A4C8877-8C8A-8F7C-6C9A-869A9518D756}"/>
                    </a:ext>
                  </a:extLst>
                </p14:cNvPr>
                <p14:cNvContentPartPr/>
                <p14:nvPr/>
              </p14:nvContentPartPr>
              <p14:xfrm>
                <a:off x="675687" y="622702"/>
                <a:ext cx="150120" cy="190800"/>
              </p14:xfrm>
            </p:contentPart>
          </mc:Choice>
          <mc:Fallback>
            <p:pic>
              <p:nvPicPr>
                <p:cNvPr id="113" name="Freihand 112">
                  <a:extLst>
                    <a:ext uri="{FF2B5EF4-FFF2-40B4-BE49-F238E27FC236}">
                      <a16:creationId xmlns:a16="http://schemas.microsoft.com/office/drawing/2014/main" id="{5A4C8877-8C8A-8F7C-6C9A-869A9518D756}"/>
                    </a:ext>
                  </a:extLst>
                </p:cNvPr>
                <p:cNvPicPr/>
                <p:nvPr/>
              </p:nvPicPr>
              <p:blipFill>
                <a:blip r:embed="rId176"/>
                <a:stretch>
                  <a:fillRect/>
                </a:stretch>
              </p:blipFill>
              <p:spPr>
                <a:xfrm>
                  <a:off x="671367" y="618382"/>
                  <a:ext cx="158760" cy="199440"/>
                </a:xfrm>
                <a:prstGeom prst="rect">
                  <a:avLst/>
                </a:prstGeom>
              </p:spPr>
            </p:pic>
          </mc:Fallback>
        </mc:AlternateContent>
      </p:grpSp>
      <p:grpSp>
        <p:nvGrpSpPr>
          <p:cNvPr id="118" name="Gruppieren 117">
            <a:extLst>
              <a:ext uri="{FF2B5EF4-FFF2-40B4-BE49-F238E27FC236}">
                <a16:creationId xmlns:a16="http://schemas.microsoft.com/office/drawing/2014/main" id="{EAB0E385-B77F-DF99-0B79-AFC360CEFBA9}"/>
              </a:ext>
            </a:extLst>
          </p:cNvPr>
          <p:cNvGrpSpPr/>
          <p:nvPr/>
        </p:nvGrpSpPr>
        <p:grpSpPr>
          <a:xfrm>
            <a:off x="295887" y="2756422"/>
            <a:ext cx="435240" cy="245880"/>
            <a:chOff x="295887" y="2756422"/>
            <a:chExt cx="435240" cy="245880"/>
          </a:xfrm>
        </p:grpSpPr>
        <mc:AlternateContent xmlns:mc="http://schemas.openxmlformats.org/markup-compatibility/2006">
          <mc:Choice xmlns:p14="http://schemas.microsoft.com/office/powerpoint/2010/main" Requires="p14">
            <p:contentPart p14:bwMode="auto" r:id="rId177">
              <p14:nvContentPartPr>
                <p14:cNvPr id="116" name="Freihand 115">
                  <a:extLst>
                    <a:ext uri="{FF2B5EF4-FFF2-40B4-BE49-F238E27FC236}">
                      <a16:creationId xmlns:a16="http://schemas.microsoft.com/office/drawing/2014/main" id="{67888047-147D-0E34-1210-74B27C8E0807}"/>
                    </a:ext>
                  </a:extLst>
                </p14:cNvPr>
                <p14:cNvContentPartPr/>
                <p14:nvPr/>
              </p14:nvContentPartPr>
              <p14:xfrm>
                <a:off x="295887" y="2833102"/>
                <a:ext cx="300240" cy="19800"/>
              </p14:xfrm>
            </p:contentPart>
          </mc:Choice>
          <mc:Fallback>
            <p:pic>
              <p:nvPicPr>
                <p:cNvPr id="116" name="Freihand 115">
                  <a:extLst>
                    <a:ext uri="{FF2B5EF4-FFF2-40B4-BE49-F238E27FC236}">
                      <a16:creationId xmlns:a16="http://schemas.microsoft.com/office/drawing/2014/main" id="{67888047-147D-0E34-1210-74B27C8E0807}"/>
                    </a:ext>
                  </a:extLst>
                </p:cNvPr>
                <p:cNvPicPr/>
                <p:nvPr/>
              </p:nvPicPr>
              <p:blipFill>
                <a:blip r:embed="rId178"/>
                <a:stretch>
                  <a:fillRect/>
                </a:stretch>
              </p:blipFill>
              <p:spPr>
                <a:xfrm>
                  <a:off x="291567" y="2828782"/>
                  <a:ext cx="3088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7" name="Freihand 116">
                  <a:extLst>
                    <a:ext uri="{FF2B5EF4-FFF2-40B4-BE49-F238E27FC236}">
                      <a16:creationId xmlns:a16="http://schemas.microsoft.com/office/drawing/2014/main" id="{F6717B68-32D8-AB61-FEB2-A05D737BE822}"/>
                    </a:ext>
                  </a:extLst>
                </p14:cNvPr>
                <p14:cNvContentPartPr/>
                <p14:nvPr/>
              </p14:nvContentPartPr>
              <p14:xfrm>
                <a:off x="342327" y="2756422"/>
                <a:ext cx="388800" cy="245880"/>
              </p14:xfrm>
            </p:contentPart>
          </mc:Choice>
          <mc:Fallback>
            <p:pic>
              <p:nvPicPr>
                <p:cNvPr id="117" name="Freihand 116">
                  <a:extLst>
                    <a:ext uri="{FF2B5EF4-FFF2-40B4-BE49-F238E27FC236}">
                      <a16:creationId xmlns:a16="http://schemas.microsoft.com/office/drawing/2014/main" id="{F6717B68-32D8-AB61-FEB2-A05D737BE822}"/>
                    </a:ext>
                  </a:extLst>
                </p:cNvPr>
                <p:cNvPicPr/>
                <p:nvPr/>
              </p:nvPicPr>
              <p:blipFill>
                <a:blip r:embed="rId180"/>
                <a:stretch>
                  <a:fillRect/>
                </a:stretch>
              </p:blipFill>
              <p:spPr>
                <a:xfrm>
                  <a:off x="338007" y="2752102"/>
                  <a:ext cx="397440" cy="254520"/>
                </a:xfrm>
                <a:prstGeom prst="rect">
                  <a:avLst/>
                </a:prstGeom>
              </p:spPr>
            </p:pic>
          </mc:Fallback>
        </mc:AlternateContent>
      </p:grpSp>
      <p:grpSp>
        <p:nvGrpSpPr>
          <p:cNvPr id="173" name="Gruppieren 172">
            <a:extLst>
              <a:ext uri="{FF2B5EF4-FFF2-40B4-BE49-F238E27FC236}">
                <a16:creationId xmlns:a16="http://schemas.microsoft.com/office/drawing/2014/main" id="{B0189833-C954-3C18-1CA5-53B3AFE6D4FA}"/>
              </a:ext>
            </a:extLst>
          </p:cNvPr>
          <p:cNvGrpSpPr/>
          <p:nvPr/>
        </p:nvGrpSpPr>
        <p:grpSpPr>
          <a:xfrm>
            <a:off x="932727" y="2470942"/>
            <a:ext cx="3829320" cy="1451880"/>
            <a:chOff x="932727" y="2470942"/>
            <a:chExt cx="3829320" cy="1451880"/>
          </a:xfrm>
        </p:grpSpPr>
        <mc:AlternateContent xmlns:mc="http://schemas.openxmlformats.org/markup-compatibility/2006">
          <mc:Choice xmlns:p14="http://schemas.microsoft.com/office/powerpoint/2010/main" Requires="p14">
            <p:contentPart p14:bwMode="auto" r:id="rId181">
              <p14:nvContentPartPr>
                <p14:cNvPr id="119" name="Freihand 118">
                  <a:extLst>
                    <a:ext uri="{FF2B5EF4-FFF2-40B4-BE49-F238E27FC236}">
                      <a16:creationId xmlns:a16="http://schemas.microsoft.com/office/drawing/2014/main" id="{B9DDF21A-D594-E03C-4B64-71DE16689E55}"/>
                    </a:ext>
                  </a:extLst>
                </p14:cNvPr>
                <p14:cNvContentPartPr/>
                <p14:nvPr/>
              </p14:nvContentPartPr>
              <p14:xfrm>
                <a:off x="934527" y="2607022"/>
                <a:ext cx="62640" cy="317520"/>
              </p14:xfrm>
            </p:contentPart>
          </mc:Choice>
          <mc:Fallback>
            <p:pic>
              <p:nvPicPr>
                <p:cNvPr id="119" name="Freihand 118">
                  <a:extLst>
                    <a:ext uri="{FF2B5EF4-FFF2-40B4-BE49-F238E27FC236}">
                      <a16:creationId xmlns:a16="http://schemas.microsoft.com/office/drawing/2014/main" id="{B9DDF21A-D594-E03C-4B64-71DE16689E55}"/>
                    </a:ext>
                  </a:extLst>
                </p:cNvPr>
                <p:cNvPicPr/>
                <p:nvPr/>
              </p:nvPicPr>
              <p:blipFill>
                <a:blip r:embed="rId182"/>
                <a:stretch>
                  <a:fillRect/>
                </a:stretch>
              </p:blipFill>
              <p:spPr>
                <a:xfrm>
                  <a:off x="930207" y="2602702"/>
                  <a:ext cx="71280" cy="3261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20" name="Freihand 119">
                  <a:extLst>
                    <a:ext uri="{FF2B5EF4-FFF2-40B4-BE49-F238E27FC236}">
                      <a16:creationId xmlns:a16="http://schemas.microsoft.com/office/drawing/2014/main" id="{3DF11013-662C-8D59-0AA8-8CBB7E2DB4F5}"/>
                    </a:ext>
                  </a:extLst>
                </p14:cNvPr>
                <p14:cNvContentPartPr/>
                <p14:nvPr/>
              </p14:nvContentPartPr>
              <p14:xfrm>
                <a:off x="1027407" y="2765062"/>
                <a:ext cx="287280" cy="120600"/>
              </p14:xfrm>
            </p:contentPart>
          </mc:Choice>
          <mc:Fallback>
            <p:pic>
              <p:nvPicPr>
                <p:cNvPr id="120" name="Freihand 119">
                  <a:extLst>
                    <a:ext uri="{FF2B5EF4-FFF2-40B4-BE49-F238E27FC236}">
                      <a16:creationId xmlns:a16="http://schemas.microsoft.com/office/drawing/2014/main" id="{3DF11013-662C-8D59-0AA8-8CBB7E2DB4F5}"/>
                    </a:ext>
                  </a:extLst>
                </p:cNvPr>
                <p:cNvPicPr/>
                <p:nvPr/>
              </p:nvPicPr>
              <p:blipFill>
                <a:blip r:embed="rId184"/>
                <a:stretch>
                  <a:fillRect/>
                </a:stretch>
              </p:blipFill>
              <p:spPr>
                <a:xfrm>
                  <a:off x="1023087" y="2760742"/>
                  <a:ext cx="2959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21" name="Freihand 120">
                  <a:extLst>
                    <a:ext uri="{FF2B5EF4-FFF2-40B4-BE49-F238E27FC236}">
                      <a16:creationId xmlns:a16="http://schemas.microsoft.com/office/drawing/2014/main" id="{BC32E533-5E0A-BB2D-5B26-F016D3346E86}"/>
                    </a:ext>
                  </a:extLst>
                </p14:cNvPr>
                <p14:cNvContentPartPr/>
                <p14:nvPr/>
              </p14:nvContentPartPr>
              <p14:xfrm>
                <a:off x="1322607" y="2761822"/>
                <a:ext cx="184320" cy="334440"/>
              </p14:xfrm>
            </p:contentPart>
          </mc:Choice>
          <mc:Fallback>
            <p:pic>
              <p:nvPicPr>
                <p:cNvPr id="121" name="Freihand 120">
                  <a:extLst>
                    <a:ext uri="{FF2B5EF4-FFF2-40B4-BE49-F238E27FC236}">
                      <a16:creationId xmlns:a16="http://schemas.microsoft.com/office/drawing/2014/main" id="{BC32E533-5E0A-BB2D-5B26-F016D3346E86}"/>
                    </a:ext>
                  </a:extLst>
                </p:cNvPr>
                <p:cNvPicPr/>
                <p:nvPr/>
              </p:nvPicPr>
              <p:blipFill>
                <a:blip r:embed="rId186"/>
                <a:stretch>
                  <a:fillRect/>
                </a:stretch>
              </p:blipFill>
              <p:spPr>
                <a:xfrm>
                  <a:off x="1318287" y="2757502"/>
                  <a:ext cx="192960" cy="3430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22" name="Freihand 121">
                  <a:extLst>
                    <a:ext uri="{FF2B5EF4-FFF2-40B4-BE49-F238E27FC236}">
                      <a16:creationId xmlns:a16="http://schemas.microsoft.com/office/drawing/2014/main" id="{3C2E1A4C-80E2-0CA8-BA1C-1A7B4AF216C9}"/>
                    </a:ext>
                  </a:extLst>
                </p14:cNvPr>
                <p14:cNvContentPartPr/>
                <p14:nvPr/>
              </p14:nvContentPartPr>
              <p14:xfrm>
                <a:off x="1490727" y="2612422"/>
                <a:ext cx="231120" cy="352440"/>
              </p14:xfrm>
            </p:contentPart>
          </mc:Choice>
          <mc:Fallback>
            <p:pic>
              <p:nvPicPr>
                <p:cNvPr id="122" name="Freihand 121">
                  <a:extLst>
                    <a:ext uri="{FF2B5EF4-FFF2-40B4-BE49-F238E27FC236}">
                      <a16:creationId xmlns:a16="http://schemas.microsoft.com/office/drawing/2014/main" id="{3C2E1A4C-80E2-0CA8-BA1C-1A7B4AF216C9}"/>
                    </a:ext>
                  </a:extLst>
                </p:cNvPr>
                <p:cNvPicPr/>
                <p:nvPr/>
              </p:nvPicPr>
              <p:blipFill>
                <a:blip r:embed="rId188"/>
                <a:stretch>
                  <a:fillRect/>
                </a:stretch>
              </p:blipFill>
              <p:spPr>
                <a:xfrm>
                  <a:off x="1486407" y="2608102"/>
                  <a:ext cx="239760" cy="3610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3" name="Freihand 122">
                  <a:extLst>
                    <a:ext uri="{FF2B5EF4-FFF2-40B4-BE49-F238E27FC236}">
                      <a16:creationId xmlns:a16="http://schemas.microsoft.com/office/drawing/2014/main" id="{EB4102BA-4060-23C5-1C33-E320EBCC68B6}"/>
                    </a:ext>
                  </a:extLst>
                </p14:cNvPr>
                <p14:cNvContentPartPr/>
                <p14:nvPr/>
              </p14:nvContentPartPr>
              <p14:xfrm>
                <a:off x="1718967" y="2688382"/>
                <a:ext cx="148320" cy="170640"/>
              </p14:xfrm>
            </p:contentPart>
          </mc:Choice>
          <mc:Fallback>
            <p:pic>
              <p:nvPicPr>
                <p:cNvPr id="123" name="Freihand 122">
                  <a:extLst>
                    <a:ext uri="{FF2B5EF4-FFF2-40B4-BE49-F238E27FC236}">
                      <a16:creationId xmlns:a16="http://schemas.microsoft.com/office/drawing/2014/main" id="{EB4102BA-4060-23C5-1C33-E320EBCC68B6}"/>
                    </a:ext>
                  </a:extLst>
                </p:cNvPr>
                <p:cNvPicPr/>
                <p:nvPr/>
              </p:nvPicPr>
              <p:blipFill>
                <a:blip r:embed="rId190"/>
                <a:stretch>
                  <a:fillRect/>
                </a:stretch>
              </p:blipFill>
              <p:spPr>
                <a:xfrm>
                  <a:off x="1714647" y="2684062"/>
                  <a:ext cx="1569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24" name="Freihand 123">
                  <a:extLst>
                    <a:ext uri="{FF2B5EF4-FFF2-40B4-BE49-F238E27FC236}">
                      <a16:creationId xmlns:a16="http://schemas.microsoft.com/office/drawing/2014/main" id="{1B81819F-27C5-4F9F-A95A-F47CBCC0709E}"/>
                    </a:ext>
                  </a:extLst>
                </p14:cNvPr>
                <p14:cNvContentPartPr/>
                <p14:nvPr/>
              </p14:nvContentPartPr>
              <p14:xfrm>
                <a:off x="1914807" y="2612782"/>
                <a:ext cx="213480" cy="234720"/>
              </p14:xfrm>
            </p:contentPart>
          </mc:Choice>
          <mc:Fallback>
            <p:pic>
              <p:nvPicPr>
                <p:cNvPr id="124" name="Freihand 123">
                  <a:extLst>
                    <a:ext uri="{FF2B5EF4-FFF2-40B4-BE49-F238E27FC236}">
                      <a16:creationId xmlns:a16="http://schemas.microsoft.com/office/drawing/2014/main" id="{1B81819F-27C5-4F9F-A95A-F47CBCC0709E}"/>
                    </a:ext>
                  </a:extLst>
                </p:cNvPr>
                <p:cNvPicPr/>
                <p:nvPr/>
              </p:nvPicPr>
              <p:blipFill>
                <a:blip r:embed="rId192"/>
                <a:stretch>
                  <a:fillRect/>
                </a:stretch>
              </p:blipFill>
              <p:spPr>
                <a:xfrm>
                  <a:off x="1910487" y="2608462"/>
                  <a:ext cx="22212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5" name="Freihand 124">
                  <a:extLst>
                    <a:ext uri="{FF2B5EF4-FFF2-40B4-BE49-F238E27FC236}">
                      <a16:creationId xmlns:a16="http://schemas.microsoft.com/office/drawing/2014/main" id="{97A85085-0CE3-2384-4A44-D6100914E14F}"/>
                    </a:ext>
                  </a:extLst>
                </p14:cNvPr>
                <p14:cNvContentPartPr/>
                <p14:nvPr/>
              </p14:nvContentPartPr>
              <p14:xfrm>
                <a:off x="2133327" y="2637262"/>
                <a:ext cx="37080" cy="45720"/>
              </p14:xfrm>
            </p:contentPart>
          </mc:Choice>
          <mc:Fallback>
            <p:pic>
              <p:nvPicPr>
                <p:cNvPr id="125" name="Freihand 124">
                  <a:extLst>
                    <a:ext uri="{FF2B5EF4-FFF2-40B4-BE49-F238E27FC236}">
                      <a16:creationId xmlns:a16="http://schemas.microsoft.com/office/drawing/2014/main" id="{97A85085-0CE3-2384-4A44-D6100914E14F}"/>
                    </a:ext>
                  </a:extLst>
                </p:cNvPr>
                <p:cNvPicPr/>
                <p:nvPr/>
              </p:nvPicPr>
              <p:blipFill>
                <a:blip r:embed="rId194"/>
                <a:stretch>
                  <a:fillRect/>
                </a:stretch>
              </p:blipFill>
              <p:spPr>
                <a:xfrm>
                  <a:off x="2129007" y="2632942"/>
                  <a:ext cx="457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6" name="Freihand 125">
                  <a:extLst>
                    <a:ext uri="{FF2B5EF4-FFF2-40B4-BE49-F238E27FC236}">
                      <a16:creationId xmlns:a16="http://schemas.microsoft.com/office/drawing/2014/main" id="{B7447F4B-5B3E-FD72-1D82-FBECDE014F04}"/>
                    </a:ext>
                  </a:extLst>
                </p14:cNvPr>
                <p14:cNvContentPartPr/>
                <p14:nvPr/>
              </p14:nvContentPartPr>
              <p14:xfrm>
                <a:off x="2154927" y="2735542"/>
                <a:ext cx="84240" cy="303480"/>
              </p14:xfrm>
            </p:contentPart>
          </mc:Choice>
          <mc:Fallback>
            <p:pic>
              <p:nvPicPr>
                <p:cNvPr id="126" name="Freihand 125">
                  <a:extLst>
                    <a:ext uri="{FF2B5EF4-FFF2-40B4-BE49-F238E27FC236}">
                      <a16:creationId xmlns:a16="http://schemas.microsoft.com/office/drawing/2014/main" id="{B7447F4B-5B3E-FD72-1D82-FBECDE014F04}"/>
                    </a:ext>
                  </a:extLst>
                </p:cNvPr>
                <p:cNvPicPr/>
                <p:nvPr/>
              </p:nvPicPr>
              <p:blipFill>
                <a:blip r:embed="rId196"/>
                <a:stretch>
                  <a:fillRect/>
                </a:stretch>
              </p:blipFill>
              <p:spPr>
                <a:xfrm>
                  <a:off x="2150607" y="2731222"/>
                  <a:ext cx="9288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7" name="Freihand 126">
                  <a:extLst>
                    <a:ext uri="{FF2B5EF4-FFF2-40B4-BE49-F238E27FC236}">
                      <a16:creationId xmlns:a16="http://schemas.microsoft.com/office/drawing/2014/main" id="{A94B3782-C64A-6662-5516-3A66D6E346E6}"/>
                    </a:ext>
                  </a:extLst>
                </p14:cNvPr>
                <p14:cNvContentPartPr/>
                <p14:nvPr/>
              </p14:nvContentPartPr>
              <p14:xfrm>
                <a:off x="2509527" y="2690902"/>
                <a:ext cx="147240" cy="208440"/>
              </p14:xfrm>
            </p:contentPart>
          </mc:Choice>
          <mc:Fallback>
            <p:pic>
              <p:nvPicPr>
                <p:cNvPr id="127" name="Freihand 126">
                  <a:extLst>
                    <a:ext uri="{FF2B5EF4-FFF2-40B4-BE49-F238E27FC236}">
                      <a16:creationId xmlns:a16="http://schemas.microsoft.com/office/drawing/2014/main" id="{A94B3782-C64A-6662-5516-3A66D6E346E6}"/>
                    </a:ext>
                  </a:extLst>
                </p:cNvPr>
                <p:cNvPicPr/>
                <p:nvPr/>
              </p:nvPicPr>
              <p:blipFill>
                <a:blip r:embed="rId198"/>
                <a:stretch>
                  <a:fillRect/>
                </a:stretch>
              </p:blipFill>
              <p:spPr>
                <a:xfrm>
                  <a:off x="2505207" y="2686582"/>
                  <a:ext cx="15588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8" name="Freihand 127">
                  <a:extLst>
                    <a:ext uri="{FF2B5EF4-FFF2-40B4-BE49-F238E27FC236}">
                      <a16:creationId xmlns:a16="http://schemas.microsoft.com/office/drawing/2014/main" id="{D047B0C7-FEA5-AA1F-8A95-0CA99EF06CF7}"/>
                    </a:ext>
                  </a:extLst>
                </p14:cNvPr>
                <p14:cNvContentPartPr/>
                <p14:nvPr/>
              </p14:nvContentPartPr>
              <p14:xfrm>
                <a:off x="2703207" y="2607742"/>
                <a:ext cx="327960" cy="211320"/>
              </p14:xfrm>
            </p:contentPart>
          </mc:Choice>
          <mc:Fallback>
            <p:pic>
              <p:nvPicPr>
                <p:cNvPr id="128" name="Freihand 127">
                  <a:extLst>
                    <a:ext uri="{FF2B5EF4-FFF2-40B4-BE49-F238E27FC236}">
                      <a16:creationId xmlns:a16="http://schemas.microsoft.com/office/drawing/2014/main" id="{D047B0C7-FEA5-AA1F-8A95-0CA99EF06CF7}"/>
                    </a:ext>
                  </a:extLst>
                </p:cNvPr>
                <p:cNvPicPr/>
                <p:nvPr/>
              </p:nvPicPr>
              <p:blipFill>
                <a:blip r:embed="rId200"/>
                <a:stretch>
                  <a:fillRect/>
                </a:stretch>
              </p:blipFill>
              <p:spPr>
                <a:xfrm>
                  <a:off x="2698887" y="2603422"/>
                  <a:ext cx="33660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9" name="Freihand 128">
                  <a:extLst>
                    <a:ext uri="{FF2B5EF4-FFF2-40B4-BE49-F238E27FC236}">
                      <a16:creationId xmlns:a16="http://schemas.microsoft.com/office/drawing/2014/main" id="{B574F932-93BB-89BD-5F3D-D300E02D5730}"/>
                    </a:ext>
                  </a:extLst>
                </p14:cNvPr>
                <p14:cNvContentPartPr/>
                <p14:nvPr/>
              </p14:nvContentPartPr>
              <p14:xfrm>
                <a:off x="3005607" y="2611702"/>
                <a:ext cx="13320" cy="20520"/>
              </p14:xfrm>
            </p:contentPart>
          </mc:Choice>
          <mc:Fallback>
            <p:pic>
              <p:nvPicPr>
                <p:cNvPr id="129" name="Freihand 128">
                  <a:extLst>
                    <a:ext uri="{FF2B5EF4-FFF2-40B4-BE49-F238E27FC236}">
                      <a16:creationId xmlns:a16="http://schemas.microsoft.com/office/drawing/2014/main" id="{B574F932-93BB-89BD-5F3D-D300E02D5730}"/>
                    </a:ext>
                  </a:extLst>
                </p:cNvPr>
                <p:cNvPicPr/>
                <p:nvPr/>
              </p:nvPicPr>
              <p:blipFill>
                <a:blip r:embed="rId202"/>
                <a:stretch>
                  <a:fillRect/>
                </a:stretch>
              </p:blipFill>
              <p:spPr>
                <a:xfrm>
                  <a:off x="3001287" y="2607382"/>
                  <a:ext cx="219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0" name="Freihand 129">
                  <a:extLst>
                    <a:ext uri="{FF2B5EF4-FFF2-40B4-BE49-F238E27FC236}">
                      <a16:creationId xmlns:a16="http://schemas.microsoft.com/office/drawing/2014/main" id="{0BCB0425-8C65-1A2D-2899-999E6C5E4F89}"/>
                    </a:ext>
                  </a:extLst>
                </p14:cNvPr>
                <p14:cNvContentPartPr/>
                <p14:nvPr/>
              </p14:nvContentPartPr>
              <p14:xfrm>
                <a:off x="3115047" y="2746702"/>
                <a:ext cx="90360" cy="270720"/>
              </p14:xfrm>
            </p:contentPart>
          </mc:Choice>
          <mc:Fallback>
            <p:pic>
              <p:nvPicPr>
                <p:cNvPr id="130" name="Freihand 129">
                  <a:extLst>
                    <a:ext uri="{FF2B5EF4-FFF2-40B4-BE49-F238E27FC236}">
                      <a16:creationId xmlns:a16="http://schemas.microsoft.com/office/drawing/2014/main" id="{0BCB0425-8C65-1A2D-2899-999E6C5E4F89}"/>
                    </a:ext>
                  </a:extLst>
                </p:cNvPr>
                <p:cNvPicPr/>
                <p:nvPr/>
              </p:nvPicPr>
              <p:blipFill>
                <a:blip r:embed="rId204"/>
                <a:stretch>
                  <a:fillRect/>
                </a:stretch>
              </p:blipFill>
              <p:spPr>
                <a:xfrm>
                  <a:off x="3110727" y="2742382"/>
                  <a:ext cx="9900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1" name="Freihand 130">
                  <a:extLst>
                    <a:ext uri="{FF2B5EF4-FFF2-40B4-BE49-F238E27FC236}">
                      <a16:creationId xmlns:a16="http://schemas.microsoft.com/office/drawing/2014/main" id="{B5B5BBC1-3C58-4450-9267-A933591CBC1B}"/>
                    </a:ext>
                  </a:extLst>
                </p14:cNvPr>
                <p14:cNvContentPartPr/>
                <p14:nvPr/>
              </p14:nvContentPartPr>
              <p14:xfrm>
                <a:off x="3255807" y="2712142"/>
                <a:ext cx="264960" cy="135360"/>
              </p14:xfrm>
            </p:contentPart>
          </mc:Choice>
          <mc:Fallback>
            <p:pic>
              <p:nvPicPr>
                <p:cNvPr id="131" name="Freihand 130">
                  <a:extLst>
                    <a:ext uri="{FF2B5EF4-FFF2-40B4-BE49-F238E27FC236}">
                      <a16:creationId xmlns:a16="http://schemas.microsoft.com/office/drawing/2014/main" id="{B5B5BBC1-3C58-4450-9267-A933591CBC1B}"/>
                    </a:ext>
                  </a:extLst>
                </p:cNvPr>
                <p:cNvPicPr/>
                <p:nvPr/>
              </p:nvPicPr>
              <p:blipFill>
                <a:blip r:embed="rId206"/>
                <a:stretch>
                  <a:fillRect/>
                </a:stretch>
              </p:blipFill>
              <p:spPr>
                <a:xfrm>
                  <a:off x="3251487" y="2707822"/>
                  <a:ext cx="2736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2" name="Freihand 131">
                  <a:extLst>
                    <a:ext uri="{FF2B5EF4-FFF2-40B4-BE49-F238E27FC236}">
                      <a16:creationId xmlns:a16="http://schemas.microsoft.com/office/drawing/2014/main" id="{F38F19B2-876A-FB8D-A886-63AE27BD5CE9}"/>
                    </a:ext>
                  </a:extLst>
                </p14:cNvPr>
                <p14:cNvContentPartPr/>
                <p14:nvPr/>
              </p14:nvContentPartPr>
              <p14:xfrm>
                <a:off x="3792927" y="2626462"/>
                <a:ext cx="185760" cy="177120"/>
              </p14:xfrm>
            </p:contentPart>
          </mc:Choice>
          <mc:Fallback>
            <p:pic>
              <p:nvPicPr>
                <p:cNvPr id="132" name="Freihand 131">
                  <a:extLst>
                    <a:ext uri="{FF2B5EF4-FFF2-40B4-BE49-F238E27FC236}">
                      <a16:creationId xmlns:a16="http://schemas.microsoft.com/office/drawing/2014/main" id="{F38F19B2-876A-FB8D-A886-63AE27BD5CE9}"/>
                    </a:ext>
                  </a:extLst>
                </p:cNvPr>
                <p:cNvPicPr/>
                <p:nvPr/>
              </p:nvPicPr>
              <p:blipFill>
                <a:blip r:embed="rId208"/>
                <a:stretch>
                  <a:fillRect/>
                </a:stretch>
              </p:blipFill>
              <p:spPr>
                <a:xfrm>
                  <a:off x="3788607" y="2622142"/>
                  <a:ext cx="1944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3" name="Freihand 132">
                  <a:extLst>
                    <a:ext uri="{FF2B5EF4-FFF2-40B4-BE49-F238E27FC236}">
                      <a16:creationId xmlns:a16="http://schemas.microsoft.com/office/drawing/2014/main" id="{470AAE4E-0A4D-64E5-4BAB-213DD2C01C77}"/>
                    </a:ext>
                  </a:extLst>
                </p14:cNvPr>
                <p14:cNvContentPartPr/>
                <p14:nvPr/>
              </p14:nvContentPartPr>
              <p14:xfrm>
                <a:off x="4007847" y="2559502"/>
                <a:ext cx="654120" cy="231120"/>
              </p14:xfrm>
            </p:contentPart>
          </mc:Choice>
          <mc:Fallback>
            <p:pic>
              <p:nvPicPr>
                <p:cNvPr id="133" name="Freihand 132">
                  <a:extLst>
                    <a:ext uri="{FF2B5EF4-FFF2-40B4-BE49-F238E27FC236}">
                      <a16:creationId xmlns:a16="http://schemas.microsoft.com/office/drawing/2014/main" id="{470AAE4E-0A4D-64E5-4BAB-213DD2C01C77}"/>
                    </a:ext>
                  </a:extLst>
                </p:cNvPr>
                <p:cNvPicPr/>
                <p:nvPr/>
              </p:nvPicPr>
              <p:blipFill>
                <a:blip r:embed="rId210"/>
                <a:stretch>
                  <a:fillRect/>
                </a:stretch>
              </p:blipFill>
              <p:spPr>
                <a:xfrm>
                  <a:off x="4003527" y="2555182"/>
                  <a:ext cx="66276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4" name="Freihand 133">
                  <a:extLst>
                    <a:ext uri="{FF2B5EF4-FFF2-40B4-BE49-F238E27FC236}">
                      <a16:creationId xmlns:a16="http://schemas.microsoft.com/office/drawing/2014/main" id="{887FD777-1F33-779F-6043-E468505A8763}"/>
                    </a:ext>
                  </a:extLst>
                </p14:cNvPr>
                <p14:cNvContentPartPr/>
                <p14:nvPr/>
              </p14:nvContentPartPr>
              <p14:xfrm>
                <a:off x="4595007" y="2470942"/>
                <a:ext cx="21600" cy="16200"/>
              </p14:xfrm>
            </p:contentPart>
          </mc:Choice>
          <mc:Fallback>
            <p:pic>
              <p:nvPicPr>
                <p:cNvPr id="134" name="Freihand 133">
                  <a:extLst>
                    <a:ext uri="{FF2B5EF4-FFF2-40B4-BE49-F238E27FC236}">
                      <a16:creationId xmlns:a16="http://schemas.microsoft.com/office/drawing/2014/main" id="{887FD777-1F33-779F-6043-E468505A8763}"/>
                    </a:ext>
                  </a:extLst>
                </p:cNvPr>
                <p:cNvPicPr/>
                <p:nvPr/>
              </p:nvPicPr>
              <p:blipFill>
                <a:blip r:embed="rId212"/>
                <a:stretch>
                  <a:fillRect/>
                </a:stretch>
              </p:blipFill>
              <p:spPr>
                <a:xfrm>
                  <a:off x="4590687" y="2466622"/>
                  <a:ext cx="302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5" name="Freihand 134">
                  <a:extLst>
                    <a:ext uri="{FF2B5EF4-FFF2-40B4-BE49-F238E27FC236}">
                      <a16:creationId xmlns:a16="http://schemas.microsoft.com/office/drawing/2014/main" id="{9FEB89F3-F462-384B-9634-A840FC096459}"/>
                    </a:ext>
                  </a:extLst>
                </p14:cNvPr>
                <p14:cNvContentPartPr/>
                <p14:nvPr/>
              </p14:nvContentPartPr>
              <p14:xfrm>
                <a:off x="932727" y="3122182"/>
                <a:ext cx="116280" cy="300960"/>
              </p14:xfrm>
            </p:contentPart>
          </mc:Choice>
          <mc:Fallback>
            <p:pic>
              <p:nvPicPr>
                <p:cNvPr id="135" name="Freihand 134">
                  <a:extLst>
                    <a:ext uri="{FF2B5EF4-FFF2-40B4-BE49-F238E27FC236}">
                      <a16:creationId xmlns:a16="http://schemas.microsoft.com/office/drawing/2014/main" id="{9FEB89F3-F462-384B-9634-A840FC096459}"/>
                    </a:ext>
                  </a:extLst>
                </p:cNvPr>
                <p:cNvPicPr/>
                <p:nvPr/>
              </p:nvPicPr>
              <p:blipFill>
                <a:blip r:embed="rId214"/>
                <a:stretch>
                  <a:fillRect/>
                </a:stretch>
              </p:blipFill>
              <p:spPr>
                <a:xfrm>
                  <a:off x="928407" y="3117862"/>
                  <a:ext cx="12492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6" name="Freihand 135">
                  <a:extLst>
                    <a:ext uri="{FF2B5EF4-FFF2-40B4-BE49-F238E27FC236}">
                      <a16:creationId xmlns:a16="http://schemas.microsoft.com/office/drawing/2014/main" id="{EF367752-EED8-2C8A-210A-712439DB6F70}"/>
                    </a:ext>
                  </a:extLst>
                </p14:cNvPr>
                <p14:cNvContentPartPr/>
                <p14:nvPr/>
              </p14:nvContentPartPr>
              <p14:xfrm>
                <a:off x="1106967" y="3244222"/>
                <a:ext cx="281160" cy="125280"/>
              </p14:xfrm>
            </p:contentPart>
          </mc:Choice>
          <mc:Fallback>
            <p:pic>
              <p:nvPicPr>
                <p:cNvPr id="136" name="Freihand 135">
                  <a:extLst>
                    <a:ext uri="{FF2B5EF4-FFF2-40B4-BE49-F238E27FC236}">
                      <a16:creationId xmlns:a16="http://schemas.microsoft.com/office/drawing/2014/main" id="{EF367752-EED8-2C8A-210A-712439DB6F70}"/>
                    </a:ext>
                  </a:extLst>
                </p:cNvPr>
                <p:cNvPicPr/>
                <p:nvPr/>
              </p:nvPicPr>
              <p:blipFill>
                <a:blip r:embed="rId216"/>
                <a:stretch>
                  <a:fillRect/>
                </a:stretch>
              </p:blipFill>
              <p:spPr>
                <a:xfrm>
                  <a:off x="1102647" y="3239902"/>
                  <a:ext cx="2898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7" name="Freihand 136">
                  <a:extLst>
                    <a:ext uri="{FF2B5EF4-FFF2-40B4-BE49-F238E27FC236}">
                      <a16:creationId xmlns:a16="http://schemas.microsoft.com/office/drawing/2014/main" id="{8E75969C-60A4-68D2-2D12-1E7A1726C096}"/>
                    </a:ext>
                  </a:extLst>
                </p14:cNvPr>
                <p14:cNvContentPartPr/>
                <p14:nvPr/>
              </p14:nvContentPartPr>
              <p14:xfrm>
                <a:off x="1328367" y="3082582"/>
                <a:ext cx="20880" cy="28800"/>
              </p14:xfrm>
            </p:contentPart>
          </mc:Choice>
          <mc:Fallback>
            <p:pic>
              <p:nvPicPr>
                <p:cNvPr id="137" name="Freihand 136">
                  <a:extLst>
                    <a:ext uri="{FF2B5EF4-FFF2-40B4-BE49-F238E27FC236}">
                      <a16:creationId xmlns:a16="http://schemas.microsoft.com/office/drawing/2014/main" id="{8E75969C-60A4-68D2-2D12-1E7A1726C096}"/>
                    </a:ext>
                  </a:extLst>
                </p:cNvPr>
                <p:cNvPicPr/>
                <p:nvPr/>
              </p:nvPicPr>
              <p:blipFill>
                <a:blip r:embed="rId218"/>
                <a:stretch>
                  <a:fillRect/>
                </a:stretch>
              </p:blipFill>
              <p:spPr>
                <a:xfrm>
                  <a:off x="1324047" y="3078262"/>
                  <a:ext cx="295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8" name="Freihand 137">
                  <a:extLst>
                    <a:ext uri="{FF2B5EF4-FFF2-40B4-BE49-F238E27FC236}">
                      <a16:creationId xmlns:a16="http://schemas.microsoft.com/office/drawing/2014/main" id="{E1A61CCE-CCE4-B164-076A-20D7C1996C88}"/>
                    </a:ext>
                  </a:extLst>
                </p14:cNvPr>
                <p14:cNvContentPartPr/>
                <p14:nvPr/>
              </p14:nvContentPartPr>
              <p14:xfrm>
                <a:off x="1621047" y="3218662"/>
                <a:ext cx="182160" cy="99720"/>
              </p14:xfrm>
            </p:contentPart>
          </mc:Choice>
          <mc:Fallback>
            <p:pic>
              <p:nvPicPr>
                <p:cNvPr id="138" name="Freihand 137">
                  <a:extLst>
                    <a:ext uri="{FF2B5EF4-FFF2-40B4-BE49-F238E27FC236}">
                      <a16:creationId xmlns:a16="http://schemas.microsoft.com/office/drawing/2014/main" id="{E1A61CCE-CCE4-B164-076A-20D7C1996C88}"/>
                    </a:ext>
                  </a:extLst>
                </p:cNvPr>
                <p:cNvPicPr/>
                <p:nvPr/>
              </p:nvPicPr>
              <p:blipFill>
                <a:blip r:embed="rId220"/>
                <a:stretch>
                  <a:fillRect/>
                </a:stretch>
              </p:blipFill>
              <p:spPr>
                <a:xfrm>
                  <a:off x="1616727" y="3214342"/>
                  <a:ext cx="1908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9" name="Freihand 138">
                  <a:extLst>
                    <a:ext uri="{FF2B5EF4-FFF2-40B4-BE49-F238E27FC236}">
                      <a16:creationId xmlns:a16="http://schemas.microsoft.com/office/drawing/2014/main" id="{866C1DC8-703E-C33F-7410-94F85F26E65C}"/>
                    </a:ext>
                  </a:extLst>
                </p14:cNvPr>
                <p14:cNvContentPartPr/>
                <p14:nvPr/>
              </p14:nvContentPartPr>
              <p14:xfrm>
                <a:off x="1857207" y="3212542"/>
                <a:ext cx="134640" cy="144360"/>
              </p14:xfrm>
            </p:contentPart>
          </mc:Choice>
          <mc:Fallback>
            <p:pic>
              <p:nvPicPr>
                <p:cNvPr id="139" name="Freihand 138">
                  <a:extLst>
                    <a:ext uri="{FF2B5EF4-FFF2-40B4-BE49-F238E27FC236}">
                      <a16:creationId xmlns:a16="http://schemas.microsoft.com/office/drawing/2014/main" id="{866C1DC8-703E-C33F-7410-94F85F26E65C}"/>
                    </a:ext>
                  </a:extLst>
                </p:cNvPr>
                <p:cNvPicPr/>
                <p:nvPr/>
              </p:nvPicPr>
              <p:blipFill>
                <a:blip r:embed="rId222"/>
                <a:stretch>
                  <a:fillRect/>
                </a:stretch>
              </p:blipFill>
              <p:spPr>
                <a:xfrm>
                  <a:off x="1852887" y="3208222"/>
                  <a:ext cx="1432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40" name="Freihand 139">
                  <a:extLst>
                    <a:ext uri="{FF2B5EF4-FFF2-40B4-BE49-F238E27FC236}">
                      <a16:creationId xmlns:a16="http://schemas.microsoft.com/office/drawing/2014/main" id="{70F0BB55-8527-040F-7C09-4090B6305ECE}"/>
                    </a:ext>
                  </a:extLst>
                </p14:cNvPr>
                <p14:cNvContentPartPr/>
                <p14:nvPr/>
              </p14:nvContentPartPr>
              <p14:xfrm>
                <a:off x="2037567" y="3231622"/>
                <a:ext cx="142560" cy="262440"/>
              </p14:xfrm>
            </p:contentPart>
          </mc:Choice>
          <mc:Fallback>
            <p:pic>
              <p:nvPicPr>
                <p:cNvPr id="140" name="Freihand 139">
                  <a:extLst>
                    <a:ext uri="{FF2B5EF4-FFF2-40B4-BE49-F238E27FC236}">
                      <a16:creationId xmlns:a16="http://schemas.microsoft.com/office/drawing/2014/main" id="{70F0BB55-8527-040F-7C09-4090B6305ECE}"/>
                    </a:ext>
                  </a:extLst>
                </p:cNvPr>
                <p:cNvPicPr/>
                <p:nvPr/>
              </p:nvPicPr>
              <p:blipFill>
                <a:blip r:embed="rId224"/>
                <a:stretch>
                  <a:fillRect/>
                </a:stretch>
              </p:blipFill>
              <p:spPr>
                <a:xfrm>
                  <a:off x="2033247" y="3227302"/>
                  <a:ext cx="15120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1" name="Freihand 140">
                  <a:extLst>
                    <a:ext uri="{FF2B5EF4-FFF2-40B4-BE49-F238E27FC236}">
                      <a16:creationId xmlns:a16="http://schemas.microsoft.com/office/drawing/2014/main" id="{79E0B7A1-4E64-5D46-6F45-BE5F95817BC2}"/>
                    </a:ext>
                  </a:extLst>
                </p14:cNvPr>
                <p14:cNvContentPartPr/>
                <p14:nvPr/>
              </p14:nvContentPartPr>
              <p14:xfrm>
                <a:off x="2216847" y="3241702"/>
                <a:ext cx="342720" cy="67320"/>
              </p14:xfrm>
            </p:contentPart>
          </mc:Choice>
          <mc:Fallback>
            <p:pic>
              <p:nvPicPr>
                <p:cNvPr id="141" name="Freihand 140">
                  <a:extLst>
                    <a:ext uri="{FF2B5EF4-FFF2-40B4-BE49-F238E27FC236}">
                      <a16:creationId xmlns:a16="http://schemas.microsoft.com/office/drawing/2014/main" id="{79E0B7A1-4E64-5D46-6F45-BE5F95817BC2}"/>
                    </a:ext>
                  </a:extLst>
                </p:cNvPr>
                <p:cNvPicPr/>
                <p:nvPr/>
              </p:nvPicPr>
              <p:blipFill>
                <a:blip r:embed="rId226"/>
                <a:stretch>
                  <a:fillRect/>
                </a:stretch>
              </p:blipFill>
              <p:spPr>
                <a:xfrm>
                  <a:off x="2212527" y="3237382"/>
                  <a:ext cx="3513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42" name="Freihand 141">
                  <a:extLst>
                    <a:ext uri="{FF2B5EF4-FFF2-40B4-BE49-F238E27FC236}">
                      <a16:creationId xmlns:a16="http://schemas.microsoft.com/office/drawing/2014/main" id="{6ADF530A-944E-DE1A-DAF9-5E1A4E407432}"/>
                    </a:ext>
                  </a:extLst>
                </p14:cNvPr>
                <p14:cNvContentPartPr/>
                <p14:nvPr/>
              </p14:nvContentPartPr>
              <p14:xfrm>
                <a:off x="2626527" y="3237382"/>
                <a:ext cx="86760" cy="93600"/>
              </p14:xfrm>
            </p:contentPart>
          </mc:Choice>
          <mc:Fallback>
            <p:pic>
              <p:nvPicPr>
                <p:cNvPr id="142" name="Freihand 141">
                  <a:extLst>
                    <a:ext uri="{FF2B5EF4-FFF2-40B4-BE49-F238E27FC236}">
                      <a16:creationId xmlns:a16="http://schemas.microsoft.com/office/drawing/2014/main" id="{6ADF530A-944E-DE1A-DAF9-5E1A4E407432}"/>
                    </a:ext>
                  </a:extLst>
                </p:cNvPr>
                <p:cNvPicPr/>
                <p:nvPr/>
              </p:nvPicPr>
              <p:blipFill>
                <a:blip r:embed="rId228"/>
                <a:stretch>
                  <a:fillRect/>
                </a:stretch>
              </p:blipFill>
              <p:spPr>
                <a:xfrm>
                  <a:off x="2622207" y="3233062"/>
                  <a:ext cx="954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3" name="Freihand 142">
                  <a:extLst>
                    <a:ext uri="{FF2B5EF4-FFF2-40B4-BE49-F238E27FC236}">
                      <a16:creationId xmlns:a16="http://schemas.microsoft.com/office/drawing/2014/main" id="{B5FE7D5F-F9F4-7AE2-2AB5-6B559DE0E18F}"/>
                    </a:ext>
                  </a:extLst>
                </p14:cNvPr>
                <p14:cNvContentPartPr/>
                <p14:nvPr/>
              </p14:nvContentPartPr>
              <p14:xfrm>
                <a:off x="2783487" y="3131542"/>
                <a:ext cx="44640" cy="176400"/>
              </p14:xfrm>
            </p:contentPart>
          </mc:Choice>
          <mc:Fallback>
            <p:pic>
              <p:nvPicPr>
                <p:cNvPr id="143" name="Freihand 142">
                  <a:extLst>
                    <a:ext uri="{FF2B5EF4-FFF2-40B4-BE49-F238E27FC236}">
                      <a16:creationId xmlns:a16="http://schemas.microsoft.com/office/drawing/2014/main" id="{B5FE7D5F-F9F4-7AE2-2AB5-6B559DE0E18F}"/>
                    </a:ext>
                  </a:extLst>
                </p:cNvPr>
                <p:cNvPicPr/>
                <p:nvPr/>
              </p:nvPicPr>
              <p:blipFill>
                <a:blip r:embed="rId230"/>
                <a:stretch>
                  <a:fillRect/>
                </a:stretch>
              </p:blipFill>
              <p:spPr>
                <a:xfrm>
                  <a:off x="2779167" y="3127222"/>
                  <a:ext cx="532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4" name="Freihand 143">
                  <a:extLst>
                    <a:ext uri="{FF2B5EF4-FFF2-40B4-BE49-F238E27FC236}">
                      <a16:creationId xmlns:a16="http://schemas.microsoft.com/office/drawing/2014/main" id="{C5C7C08D-43CD-92D5-83FC-51CE59169133}"/>
                    </a:ext>
                  </a:extLst>
                </p14:cNvPr>
                <p14:cNvContentPartPr/>
                <p14:nvPr/>
              </p14:nvContentPartPr>
              <p14:xfrm>
                <a:off x="2899767" y="3180502"/>
                <a:ext cx="405000" cy="130320"/>
              </p14:xfrm>
            </p:contentPart>
          </mc:Choice>
          <mc:Fallback>
            <p:pic>
              <p:nvPicPr>
                <p:cNvPr id="144" name="Freihand 143">
                  <a:extLst>
                    <a:ext uri="{FF2B5EF4-FFF2-40B4-BE49-F238E27FC236}">
                      <a16:creationId xmlns:a16="http://schemas.microsoft.com/office/drawing/2014/main" id="{C5C7C08D-43CD-92D5-83FC-51CE59169133}"/>
                    </a:ext>
                  </a:extLst>
                </p:cNvPr>
                <p:cNvPicPr/>
                <p:nvPr/>
              </p:nvPicPr>
              <p:blipFill>
                <a:blip r:embed="rId232"/>
                <a:stretch>
                  <a:fillRect/>
                </a:stretch>
              </p:blipFill>
              <p:spPr>
                <a:xfrm>
                  <a:off x="2895447" y="3176182"/>
                  <a:ext cx="4136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5" name="Freihand 144">
                  <a:extLst>
                    <a:ext uri="{FF2B5EF4-FFF2-40B4-BE49-F238E27FC236}">
                      <a16:creationId xmlns:a16="http://schemas.microsoft.com/office/drawing/2014/main" id="{B20C7256-2EF0-B813-027C-7250DD9828AC}"/>
                    </a:ext>
                  </a:extLst>
                </p14:cNvPr>
                <p14:cNvContentPartPr/>
                <p14:nvPr/>
              </p14:nvContentPartPr>
              <p14:xfrm>
                <a:off x="3603927" y="3121102"/>
                <a:ext cx="18360" cy="156600"/>
              </p14:xfrm>
            </p:contentPart>
          </mc:Choice>
          <mc:Fallback>
            <p:pic>
              <p:nvPicPr>
                <p:cNvPr id="145" name="Freihand 144">
                  <a:extLst>
                    <a:ext uri="{FF2B5EF4-FFF2-40B4-BE49-F238E27FC236}">
                      <a16:creationId xmlns:a16="http://schemas.microsoft.com/office/drawing/2014/main" id="{B20C7256-2EF0-B813-027C-7250DD9828AC}"/>
                    </a:ext>
                  </a:extLst>
                </p:cNvPr>
                <p:cNvPicPr/>
                <p:nvPr/>
              </p:nvPicPr>
              <p:blipFill>
                <a:blip r:embed="rId234"/>
                <a:stretch>
                  <a:fillRect/>
                </a:stretch>
              </p:blipFill>
              <p:spPr>
                <a:xfrm>
                  <a:off x="3599607" y="3116782"/>
                  <a:ext cx="270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6" name="Freihand 145">
                  <a:extLst>
                    <a:ext uri="{FF2B5EF4-FFF2-40B4-BE49-F238E27FC236}">
                      <a16:creationId xmlns:a16="http://schemas.microsoft.com/office/drawing/2014/main" id="{39AAB80F-46A6-D4C2-1B12-D3865C63E850}"/>
                    </a:ext>
                  </a:extLst>
                </p14:cNvPr>
                <p14:cNvContentPartPr/>
                <p14:nvPr/>
              </p14:nvContentPartPr>
              <p14:xfrm>
                <a:off x="3535527" y="3074662"/>
                <a:ext cx="186480" cy="129240"/>
              </p14:xfrm>
            </p:contentPart>
          </mc:Choice>
          <mc:Fallback>
            <p:pic>
              <p:nvPicPr>
                <p:cNvPr id="146" name="Freihand 145">
                  <a:extLst>
                    <a:ext uri="{FF2B5EF4-FFF2-40B4-BE49-F238E27FC236}">
                      <a16:creationId xmlns:a16="http://schemas.microsoft.com/office/drawing/2014/main" id="{39AAB80F-46A6-D4C2-1B12-D3865C63E850}"/>
                    </a:ext>
                  </a:extLst>
                </p:cNvPr>
                <p:cNvPicPr/>
                <p:nvPr/>
              </p:nvPicPr>
              <p:blipFill>
                <a:blip r:embed="rId236"/>
                <a:stretch>
                  <a:fillRect/>
                </a:stretch>
              </p:blipFill>
              <p:spPr>
                <a:xfrm>
                  <a:off x="3531207" y="3070342"/>
                  <a:ext cx="1951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7" name="Freihand 146">
                  <a:extLst>
                    <a:ext uri="{FF2B5EF4-FFF2-40B4-BE49-F238E27FC236}">
                      <a16:creationId xmlns:a16="http://schemas.microsoft.com/office/drawing/2014/main" id="{161D5606-BF01-5A76-3B6E-2511398CE933}"/>
                    </a:ext>
                  </a:extLst>
                </p14:cNvPr>
                <p14:cNvContentPartPr/>
                <p14:nvPr/>
              </p14:nvContentPartPr>
              <p14:xfrm>
                <a:off x="3742527" y="3092662"/>
                <a:ext cx="227160" cy="176400"/>
              </p14:xfrm>
            </p:contentPart>
          </mc:Choice>
          <mc:Fallback>
            <p:pic>
              <p:nvPicPr>
                <p:cNvPr id="147" name="Freihand 146">
                  <a:extLst>
                    <a:ext uri="{FF2B5EF4-FFF2-40B4-BE49-F238E27FC236}">
                      <a16:creationId xmlns:a16="http://schemas.microsoft.com/office/drawing/2014/main" id="{161D5606-BF01-5A76-3B6E-2511398CE933}"/>
                    </a:ext>
                  </a:extLst>
                </p:cNvPr>
                <p:cNvPicPr/>
                <p:nvPr/>
              </p:nvPicPr>
              <p:blipFill>
                <a:blip r:embed="rId238"/>
                <a:stretch>
                  <a:fillRect/>
                </a:stretch>
              </p:blipFill>
              <p:spPr>
                <a:xfrm>
                  <a:off x="3738207" y="3088342"/>
                  <a:ext cx="2358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8" name="Freihand 147">
                  <a:extLst>
                    <a:ext uri="{FF2B5EF4-FFF2-40B4-BE49-F238E27FC236}">
                      <a16:creationId xmlns:a16="http://schemas.microsoft.com/office/drawing/2014/main" id="{C19CD281-41C8-79C1-C56D-3FF25447D224}"/>
                    </a:ext>
                  </a:extLst>
                </p14:cNvPr>
                <p14:cNvContentPartPr/>
                <p14:nvPr/>
              </p14:nvContentPartPr>
              <p14:xfrm>
                <a:off x="4062567" y="3035062"/>
                <a:ext cx="150120" cy="227520"/>
              </p14:xfrm>
            </p:contentPart>
          </mc:Choice>
          <mc:Fallback>
            <p:pic>
              <p:nvPicPr>
                <p:cNvPr id="148" name="Freihand 147">
                  <a:extLst>
                    <a:ext uri="{FF2B5EF4-FFF2-40B4-BE49-F238E27FC236}">
                      <a16:creationId xmlns:a16="http://schemas.microsoft.com/office/drawing/2014/main" id="{C19CD281-41C8-79C1-C56D-3FF25447D224}"/>
                    </a:ext>
                  </a:extLst>
                </p:cNvPr>
                <p:cNvPicPr/>
                <p:nvPr/>
              </p:nvPicPr>
              <p:blipFill>
                <a:blip r:embed="rId240"/>
                <a:stretch>
                  <a:fillRect/>
                </a:stretch>
              </p:blipFill>
              <p:spPr>
                <a:xfrm>
                  <a:off x="4058247" y="3030742"/>
                  <a:ext cx="15876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9" name="Freihand 148">
                  <a:extLst>
                    <a:ext uri="{FF2B5EF4-FFF2-40B4-BE49-F238E27FC236}">
                      <a16:creationId xmlns:a16="http://schemas.microsoft.com/office/drawing/2014/main" id="{128DF08E-6736-7524-D4C5-4D22EB9789F1}"/>
                    </a:ext>
                  </a:extLst>
                </p14:cNvPr>
                <p14:cNvContentPartPr/>
                <p14:nvPr/>
              </p14:nvContentPartPr>
              <p14:xfrm>
                <a:off x="4135647" y="3202102"/>
                <a:ext cx="88200" cy="49320"/>
              </p14:xfrm>
            </p:contentPart>
          </mc:Choice>
          <mc:Fallback>
            <p:pic>
              <p:nvPicPr>
                <p:cNvPr id="149" name="Freihand 148">
                  <a:extLst>
                    <a:ext uri="{FF2B5EF4-FFF2-40B4-BE49-F238E27FC236}">
                      <a16:creationId xmlns:a16="http://schemas.microsoft.com/office/drawing/2014/main" id="{128DF08E-6736-7524-D4C5-4D22EB9789F1}"/>
                    </a:ext>
                  </a:extLst>
                </p:cNvPr>
                <p:cNvPicPr/>
                <p:nvPr/>
              </p:nvPicPr>
              <p:blipFill>
                <a:blip r:embed="rId242"/>
                <a:stretch>
                  <a:fillRect/>
                </a:stretch>
              </p:blipFill>
              <p:spPr>
                <a:xfrm>
                  <a:off x="4131327" y="3197782"/>
                  <a:ext cx="968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50" name="Freihand 149">
                  <a:extLst>
                    <a:ext uri="{FF2B5EF4-FFF2-40B4-BE49-F238E27FC236}">
                      <a16:creationId xmlns:a16="http://schemas.microsoft.com/office/drawing/2014/main" id="{1E7D562A-098C-40BE-7EE7-7C3C03B13D68}"/>
                    </a:ext>
                  </a:extLst>
                </p14:cNvPr>
                <p14:cNvContentPartPr/>
                <p14:nvPr/>
              </p14:nvContentPartPr>
              <p14:xfrm>
                <a:off x="4204407" y="3028222"/>
                <a:ext cx="335160" cy="229680"/>
              </p14:xfrm>
            </p:contentPart>
          </mc:Choice>
          <mc:Fallback>
            <p:pic>
              <p:nvPicPr>
                <p:cNvPr id="150" name="Freihand 149">
                  <a:extLst>
                    <a:ext uri="{FF2B5EF4-FFF2-40B4-BE49-F238E27FC236}">
                      <a16:creationId xmlns:a16="http://schemas.microsoft.com/office/drawing/2014/main" id="{1E7D562A-098C-40BE-7EE7-7C3C03B13D68}"/>
                    </a:ext>
                  </a:extLst>
                </p:cNvPr>
                <p:cNvPicPr/>
                <p:nvPr/>
              </p:nvPicPr>
              <p:blipFill>
                <a:blip r:embed="rId244"/>
                <a:stretch>
                  <a:fillRect/>
                </a:stretch>
              </p:blipFill>
              <p:spPr>
                <a:xfrm>
                  <a:off x="4200087" y="3023902"/>
                  <a:ext cx="34380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51" name="Freihand 150">
                  <a:extLst>
                    <a:ext uri="{FF2B5EF4-FFF2-40B4-BE49-F238E27FC236}">
                      <a16:creationId xmlns:a16="http://schemas.microsoft.com/office/drawing/2014/main" id="{6AA03F0C-31AD-CC36-D0E2-7A30BADD6FEC}"/>
                    </a:ext>
                  </a:extLst>
                </p14:cNvPr>
                <p14:cNvContentPartPr/>
                <p14:nvPr/>
              </p14:nvContentPartPr>
              <p14:xfrm>
                <a:off x="4653327" y="3177982"/>
                <a:ext cx="108720" cy="23400"/>
              </p14:xfrm>
            </p:contentPart>
          </mc:Choice>
          <mc:Fallback>
            <p:pic>
              <p:nvPicPr>
                <p:cNvPr id="151" name="Freihand 150">
                  <a:extLst>
                    <a:ext uri="{FF2B5EF4-FFF2-40B4-BE49-F238E27FC236}">
                      <a16:creationId xmlns:a16="http://schemas.microsoft.com/office/drawing/2014/main" id="{6AA03F0C-31AD-CC36-D0E2-7A30BADD6FEC}"/>
                    </a:ext>
                  </a:extLst>
                </p:cNvPr>
                <p:cNvPicPr/>
                <p:nvPr/>
              </p:nvPicPr>
              <p:blipFill>
                <a:blip r:embed="rId246"/>
                <a:stretch>
                  <a:fillRect/>
                </a:stretch>
              </p:blipFill>
              <p:spPr>
                <a:xfrm>
                  <a:off x="4649007" y="3173662"/>
                  <a:ext cx="1173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52" name="Freihand 151">
                  <a:extLst>
                    <a:ext uri="{FF2B5EF4-FFF2-40B4-BE49-F238E27FC236}">
                      <a16:creationId xmlns:a16="http://schemas.microsoft.com/office/drawing/2014/main" id="{038CA84D-5AF6-83E9-34CD-D692D40CF27B}"/>
                    </a:ext>
                  </a:extLst>
                </p14:cNvPr>
                <p14:cNvContentPartPr/>
                <p14:nvPr/>
              </p14:nvContentPartPr>
              <p14:xfrm>
                <a:off x="1028127" y="3699982"/>
                <a:ext cx="152280" cy="222840"/>
              </p14:xfrm>
            </p:contentPart>
          </mc:Choice>
          <mc:Fallback>
            <p:pic>
              <p:nvPicPr>
                <p:cNvPr id="152" name="Freihand 151">
                  <a:extLst>
                    <a:ext uri="{FF2B5EF4-FFF2-40B4-BE49-F238E27FC236}">
                      <a16:creationId xmlns:a16="http://schemas.microsoft.com/office/drawing/2014/main" id="{038CA84D-5AF6-83E9-34CD-D692D40CF27B}"/>
                    </a:ext>
                  </a:extLst>
                </p:cNvPr>
                <p:cNvPicPr/>
                <p:nvPr/>
              </p:nvPicPr>
              <p:blipFill>
                <a:blip r:embed="rId248"/>
                <a:stretch>
                  <a:fillRect/>
                </a:stretch>
              </p:blipFill>
              <p:spPr>
                <a:xfrm>
                  <a:off x="1023807" y="3695662"/>
                  <a:ext cx="16092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53" name="Freihand 152">
                  <a:extLst>
                    <a:ext uri="{FF2B5EF4-FFF2-40B4-BE49-F238E27FC236}">
                      <a16:creationId xmlns:a16="http://schemas.microsoft.com/office/drawing/2014/main" id="{062AEB08-308A-0A09-3A68-67BBE02E2AC7}"/>
                    </a:ext>
                  </a:extLst>
                </p14:cNvPr>
                <p14:cNvContentPartPr/>
                <p14:nvPr/>
              </p14:nvContentPartPr>
              <p14:xfrm>
                <a:off x="1251327" y="3636262"/>
                <a:ext cx="303840" cy="150120"/>
              </p14:xfrm>
            </p:contentPart>
          </mc:Choice>
          <mc:Fallback>
            <p:pic>
              <p:nvPicPr>
                <p:cNvPr id="153" name="Freihand 152">
                  <a:extLst>
                    <a:ext uri="{FF2B5EF4-FFF2-40B4-BE49-F238E27FC236}">
                      <a16:creationId xmlns:a16="http://schemas.microsoft.com/office/drawing/2014/main" id="{062AEB08-308A-0A09-3A68-67BBE02E2AC7}"/>
                    </a:ext>
                  </a:extLst>
                </p:cNvPr>
                <p:cNvPicPr/>
                <p:nvPr/>
              </p:nvPicPr>
              <p:blipFill>
                <a:blip r:embed="rId250"/>
                <a:stretch>
                  <a:fillRect/>
                </a:stretch>
              </p:blipFill>
              <p:spPr>
                <a:xfrm>
                  <a:off x="1247007" y="3631942"/>
                  <a:ext cx="3124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54" name="Freihand 153">
                  <a:extLst>
                    <a:ext uri="{FF2B5EF4-FFF2-40B4-BE49-F238E27FC236}">
                      <a16:creationId xmlns:a16="http://schemas.microsoft.com/office/drawing/2014/main" id="{427259DC-3EBF-DD39-7F55-85E3C69D580E}"/>
                    </a:ext>
                  </a:extLst>
                </p14:cNvPr>
                <p14:cNvContentPartPr/>
                <p14:nvPr/>
              </p14:nvContentPartPr>
              <p14:xfrm>
                <a:off x="1591887" y="3535822"/>
                <a:ext cx="147960" cy="223560"/>
              </p14:xfrm>
            </p:contentPart>
          </mc:Choice>
          <mc:Fallback>
            <p:pic>
              <p:nvPicPr>
                <p:cNvPr id="154" name="Freihand 153">
                  <a:extLst>
                    <a:ext uri="{FF2B5EF4-FFF2-40B4-BE49-F238E27FC236}">
                      <a16:creationId xmlns:a16="http://schemas.microsoft.com/office/drawing/2014/main" id="{427259DC-3EBF-DD39-7F55-85E3C69D580E}"/>
                    </a:ext>
                  </a:extLst>
                </p:cNvPr>
                <p:cNvPicPr/>
                <p:nvPr/>
              </p:nvPicPr>
              <p:blipFill>
                <a:blip r:embed="rId252"/>
                <a:stretch>
                  <a:fillRect/>
                </a:stretch>
              </p:blipFill>
              <p:spPr>
                <a:xfrm>
                  <a:off x="1587567" y="3531502"/>
                  <a:ext cx="15660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55" name="Freihand 154">
                  <a:extLst>
                    <a:ext uri="{FF2B5EF4-FFF2-40B4-BE49-F238E27FC236}">
                      <a16:creationId xmlns:a16="http://schemas.microsoft.com/office/drawing/2014/main" id="{6F051D71-568A-9745-0899-3791A84C91C2}"/>
                    </a:ext>
                  </a:extLst>
                </p14:cNvPr>
                <p14:cNvContentPartPr/>
                <p14:nvPr/>
              </p14:nvContentPartPr>
              <p14:xfrm>
                <a:off x="1512327" y="3514222"/>
                <a:ext cx="235080" cy="221760"/>
              </p14:xfrm>
            </p:contentPart>
          </mc:Choice>
          <mc:Fallback>
            <p:pic>
              <p:nvPicPr>
                <p:cNvPr id="155" name="Freihand 154">
                  <a:extLst>
                    <a:ext uri="{FF2B5EF4-FFF2-40B4-BE49-F238E27FC236}">
                      <a16:creationId xmlns:a16="http://schemas.microsoft.com/office/drawing/2014/main" id="{6F051D71-568A-9745-0899-3791A84C91C2}"/>
                    </a:ext>
                  </a:extLst>
                </p:cNvPr>
                <p:cNvPicPr/>
                <p:nvPr/>
              </p:nvPicPr>
              <p:blipFill>
                <a:blip r:embed="rId254"/>
                <a:stretch>
                  <a:fillRect/>
                </a:stretch>
              </p:blipFill>
              <p:spPr>
                <a:xfrm>
                  <a:off x="1508007" y="3509902"/>
                  <a:ext cx="24372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9" name="Freihand 158">
                  <a:extLst>
                    <a:ext uri="{FF2B5EF4-FFF2-40B4-BE49-F238E27FC236}">
                      <a16:creationId xmlns:a16="http://schemas.microsoft.com/office/drawing/2014/main" id="{718CC276-5355-2C37-CAAF-F7951488C29A}"/>
                    </a:ext>
                  </a:extLst>
                </p14:cNvPr>
                <p14:cNvContentPartPr/>
                <p14:nvPr/>
              </p14:nvContentPartPr>
              <p14:xfrm>
                <a:off x="1590087" y="3489382"/>
                <a:ext cx="49680" cy="332640"/>
              </p14:xfrm>
            </p:contentPart>
          </mc:Choice>
          <mc:Fallback>
            <p:pic>
              <p:nvPicPr>
                <p:cNvPr id="159" name="Freihand 158">
                  <a:extLst>
                    <a:ext uri="{FF2B5EF4-FFF2-40B4-BE49-F238E27FC236}">
                      <a16:creationId xmlns:a16="http://schemas.microsoft.com/office/drawing/2014/main" id="{718CC276-5355-2C37-CAAF-F7951488C29A}"/>
                    </a:ext>
                  </a:extLst>
                </p:cNvPr>
                <p:cNvPicPr/>
                <p:nvPr/>
              </p:nvPicPr>
              <p:blipFill>
                <a:blip r:embed="rId256"/>
                <a:stretch>
                  <a:fillRect/>
                </a:stretch>
              </p:blipFill>
              <p:spPr>
                <a:xfrm>
                  <a:off x="1585767" y="3485062"/>
                  <a:ext cx="58320" cy="3412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60" name="Freihand 159">
                  <a:extLst>
                    <a:ext uri="{FF2B5EF4-FFF2-40B4-BE49-F238E27FC236}">
                      <a16:creationId xmlns:a16="http://schemas.microsoft.com/office/drawing/2014/main" id="{A96F16AD-BC5D-20E5-54F8-BBF9DC1A1D71}"/>
                    </a:ext>
                  </a:extLst>
                </p14:cNvPr>
                <p14:cNvContentPartPr/>
                <p14:nvPr/>
              </p14:nvContentPartPr>
              <p14:xfrm>
                <a:off x="1702047" y="3549862"/>
                <a:ext cx="64080" cy="257760"/>
              </p14:xfrm>
            </p:contentPart>
          </mc:Choice>
          <mc:Fallback>
            <p:pic>
              <p:nvPicPr>
                <p:cNvPr id="160" name="Freihand 159">
                  <a:extLst>
                    <a:ext uri="{FF2B5EF4-FFF2-40B4-BE49-F238E27FC236}">
                      <a16:creationId xmlns:a16="http://schemas.microsoft.com/office/drawing/2014/main" id="{A96F16AD-BC5D-20E5-54F8-BBF9DC1A1D71}"/>
                    </a:ext>
                  </a:extLst>
                </p:cNvPr>
                <p:cNvPicPr/>
                <p:nvPr/>
              </p:nvPicPr>
              <p:blipFill>
                <a:blip r:embed="rId258"/>
                <a:stretch>
                  <a:fillRect/>
                </a:stretch>
              </p:blipFill>
              <p:spPr>
                <a:xfrm>
                  <a:off x="1697727" y="3545542"/>
                  <a:ext cx="7272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61" name="Freihand 160">
                  <a:extLst>
                    <a:ext uri="{FF2B5EF4-FFF2-40B4-BE49-F238E27FC236}">
                      <a16:creationId xmlns:a16="http://schemas.microsoft.com/office/drawing/2014/main" id="{14C6E61F-8FA9-1666-6077-76943B880886}"/>
                    </a:ext>
                  </a:extLst>
                </p14:cNvPr>
                <p14:cNvContentPartPr/>
                <p14:nvPr/>
              </p14:nvContentPartPr>
              <p14:xfrm>
                <a:off x="1802127" y="3482542"/>
                <a:ext cx="183240" cy="290880"/>
              </p14:xfrm>
            </p:contentPart>
          </mc:Choice>
          <mc:Fallback>
            <p:pic>
              <p:nvPicPr>
                <p:cNvPr id="161" name="Freihand 160">
                  <a:extLst>
                    <a:ext uri="{FF2B5EF4-FFF2-40B4-BE49-F238E27FC236}">
                      <a16:creationId xmlns:a16="http://schemas.microsoft.com/office/drawing/2014/main" id="{14C6E61F-8FA9-1666-6077-76943B880886}"/>
                    </a:ext>
                  </a:extLst>
                </p:cNvPr>
                <p:cNvPicPr/>
                <p:nvPr/>
              </p:nvPicPr>
              <p:blipFill>
                <a:blip r:embed="rId260"/>
                <a:stretch>
                  <a:fillRect/>
                </a:stretch>
              </p:blipFill>
              <p:spPr>
                <a:xfrm>
                  <a:off x="1797807" y="3478222"/>
                  <a:ext cx="191880" cy="2995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62" name="Freihand 161">
                  <a:extLst>
                    <a:ext uri="{FF2B5EF4-FFF2-40B4-BE49-F238E27FC236}">
                      <a16:creationId xmlns:a16="http://schemas.microsoft.com/office/drawing/2014/main" id="{61CF7739-FC89-60A0-2D14-477E061C1AB6}"/>
                    </a:ext>
                  </a:extLst>
                </p14:cNvPr>
                <p14:cNvContentPartPr/>
                <p14:nvPr/>
              </p14:nvContentPartPr>
              <p14:xfrm>
                <a:off x="1785567" y="3454822"/>
                <a:ext cx="180360" cy="303120"/>
              </p14:xfrm>
            </p:contentPart>
          </mc:Choice>
          <mc:Fallback>
            <p:pic>
              <p:nvPicPr>
                <p:cNvPr id="162" name="Freihand 161">
                  <a:extLst>
                    <a:ext uri="{FF2B5EF4-FFF2-40B4-BE49-F238E27FC236}">
                      <a16:creationId xmlns:a16="http://schemas.microsoft.com/office/drawing/2014/main" id="{61CF7739-FC89-60A0-2D14-477E061C1AB6}"/>
                    </a:ext>
                  </a:extLst>
                </p:cNvPr>
                <p:cNvPicPr/>
                <p:nvPr/>
              </p:nvPicPr>
              <p:blipFill>
                <a:blip r:embed="rId262"/>
                <a:stretch>
                  <a:fillRect/>
                </a:stretch>
              </p:blipFill>
              <p:spPr>
                <a:xfrm>
                  <a:off x="1781247" y="3450502"/>
                  <a:ext cx="18900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3" name="Freihand 162">
                  <a:extLst>
                    <a:ext uri="{FF2B5EF4-FFF2-40B4-BE49-F238E27FC236}">
                      <a16:creationId xmlns:a16="http://schemas.microsoft.com/office/drawing/2014/main" id="{4138F9F9-80F3-5848-0FFF-BB2B968E216D}"/>
                    </a:ext>
                  </a:extLst>
                </p14:cNvPr>
                <p14:cNvContentPartPr/>
                <p14:nvPr/>
              </p14:nvContentPartPr>
              <p14:xfrm>
                <a:off x="2199567" y="3548782"/>
                <a:ext cx="448560" cy="195840"/>
              </p14:xfrm>
            </p:contentPart>
          </mc:Choice>
          <mc:Fallback>
            <p:pic>
              <p:nvPicPr>
                <p:cNvPr id="163" name="Freihand 162">
                  <a:extLst>
                    <a:ext uri="{FF2B5EF4-FFF2-40B4-BE49-F238E27FC236}">
                      <a16:creationId xmlns:a16="http://schemas.microsoft.com/office/drawing/2014/main" id="{4138F9F9-80F3-5848-0FFF-BB2B968E216D}"/>
                    </a:ext>
                  </a:extLst>
                </p:cNvPr>
                <p:cNvPicPr/>
                <p:nvPr/>
              </p:nvPicPr>
              <p:blipFill>
                <a:blip r:embed="rId264"/>
                <a:stretch>
                  <a:fillRect/>
                </a:stretch>
              </p:blipFill>
              <p:spPr>
                <a:xfrm>
                  <a:off x="2195247" y="3544462"/>
                  <a:ext cx="45720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64" name="Freihand 163">
                  <a:extLst>
                    <a:ext uri="{FF2B5EF4-FFF2-40B4-BE49-F238E27FC236}">
                      <a16:creationId xmlns:a16="http://schemas.microsoft.com/office/drawing/2014/main" id="{022A33D3-8660-BF06-69A6-93FEE0B05FC6}"/>
                    </a:ext>
                  </a:extLst>
                </p14:cNvPr>
                <p14:cNvContentPartPr/>
                <p14:nvPr/>
              </p14:nvContentPartPr>
              <p14:xfrm>
                <a:off x="2180127" y="3856942"/>
                <a:ext cx="537120" cy="19440"/>
              </p14:xfrm>
            </p:contentPart>
          </mc:Choice>
          <mc:Fallback>
            <p:pic>
              <p:nvPicPr>
                <p:cNvPr id="164" name="Freihand 163">
                  <a:extLst>
                    <a:ext uri="{FF2B5EF4-FFF2-40B4-BE49-F238E27FC236}">
                      <a16:creationId xmlns:a16="http://schemas.microsoft.com/office/drawing/2014/main" id="{022A33D3-8660-BF06-69A6-93FEE0B05FC6}"/>
                    </a:ext>
                  </a:extLst>
                </p:cNvPr>
                <p:cNvPicPr/>
                <p:nvPr/>
              </p:nvPicPr>
              <p:blipFill>
                <a:blip r:embed="rId266"/>
                <a:stretch>
                  <a:fillRect/>
                </a:stretch>
              </p:blipFill>
              <p:spPr>
                <a:xfrm>
                  <a:off x="2175807" y="3852622"/>
                  <a:ext cx="5457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65" name="Freihand 164">
                  <a:extLst>
                    <a:ext uri="{FF2B5EF4-FFF2-40B4-BE49-F238E27FC236}">
                      <a16:creationId xmlns:a16="http://schemas.microsoft.com/office/drawing/2014/main" id="{A4BB3064-FF4B-CAEB-B298-BD783A87A719}"/>
                    </a:ext>
                  </a:extLst>
                </p14:cNvPr>
                <p14:cNvContentPartPr/>
                <p14:nvPr/>
              </p14:nvContentPartPr>
              <p14:xfrm>
                <a:off x="2919567" y="3520342"/>
                <a:ext cx="475920" cy="187920"/>
              </p14:xfrm>
            </p:contentPart>
          </mc:Choice>
          <mc:Fallback>
            <p:pic>
              <p:nvPicPr>
                <p:cNvPr id="165" name="Freihand 164">
                  <a:extLst>
                    <a:ext uri="{FF2B5EF4-FFF2-40B4-BE49-F238E27FC236}">
                      <a16:creationId xmlns:a16="http://schemas.microsoft.com/office/drawing/2014/main" id="{A4BB3064-FF4B-CAEB-B298-BD783A87A719}"/>
                    </a:ext>
                  </a:extLst>
                </p:cNvPr>
                <p:cNvPicPr/>
                <p:nvPr/>
              </p:nvPicPr>
              <p:blipFill>
                <a:blip r:embed="rId268"/>
                <a:stretch>
                  <a:fillRect/>
                </a:stretch>
              </p:blipFill>
              <p:spPr>
                <a:xfrm>
                  <a:off x="2915247" y="3516022"/>
                  <a:ext cx="4845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6" name="Freihand 165">
                  <a:extLst>
                    <a:ext uri="{FF2B5EF4-FFF2-40B4-BE49-F238E27FC236}">
                      <a16:creationId xmlns:a16="http://schemas.microsoft.com/office/drawing/2014/main" id="{2193D1DE-C4D0-64A7-EE22-1B69D6C1EC68}"/>
                    </a:ext>
                  </a:extLst>
                </p14:cNvPr>
                <p14:cNvContentPartPr/>
                <p14:nvPr/>
              </p14:nvContentPartPr>
              <p14:xfrm>
                <a:off x="3304407" y="3468502"/>
                <a:ext cx="9720" cy="3960"/>
              </p14:xfrm>
            </p:contentPart>
          </mc:Choice>
          <mc:Fallback>
            <p:pic>
              <p:nvPicPr>
                <p:cNvPr id="166" name="Freihand 165">
                  <a:extLst>
                    <a:ext uri="{FF2B5EF4-FFF2-40B4-BE49-F238E27FC236}">
                      <a16:creationId xmlns:a16="http://schemas.microsoft.com/office/drawing/2014/main" id="{2193D1DE-C4D0-64A7-EE22-1B69D6C1EC68}"/>
                    </a:ext>
                  </a:extLst>
                </p:cNvPr>
                <p:cNvPicPr/>
                <p:nvPr/>
              </p:nvPicPr>
              <p:blipFill>
                <a:blip r:embed="rId270"/>
                <a:stretch>
                  <a:fillRect/>
                </a:stretch>
              </p:blipFill>
              <p:spPr>
                <a:xfrm>
                  <a:off x="3300087" y="3464182"/>
                  <a:ext cx="183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67" name="Freihand 166">
                  <a:extLst>
                    <a:ext uri="{FF2B5EF4-FFF2-40B4-BE49-F238E27FC236}">
                      <a16:creationId xmlns:a16="http://schemas.microsoft.com/office/drawing/2014/main" id="{135061AE-D571-8851-B8DB-0D4E64B3FA81}"/>
                    </a:ext>
                  </a:extLst>
                </p14:cNvPr>
                <p14:cNvContentPartPr/>
                <p14:nvPr/>
              </p14:nvContentPartPr>
              <p14:xfrm>
                <a:off x="3612927" y="3491182"/>
                <a:ext cx="202320" cy="267840"/>
              </p14:xfrm>
            </p:contentPart>
          </mc:Choice>
          <mc:Fallback>
            <p:pic>
              <p:nvPicPr>
                <p:cNvPr id="167" name="Freihand 166">
                  <a:extLst>
                    <a:ext uri="{FF2B5EF4-FFF2-40B4-BE49-F238E27FC236}">
                      <a16:creationId xmlns:a16="http://schemas.microsoft.com/office/drawing/2014/main" id="{135061AE-D571-8851-B8DB-0D4E64B3FA81}"/>
                    </a:ext>
                  </a:extLst>
                </p:cNvPr>
                <p:cNvPicPr/>
                <p:nvPr/>
              </p:nvPicPr>
              <p:blipFill>
                <a:blip r:embed="rId272"/>
                <a:stretch>
                  <a:fillRect/>
                </a:stretch>
              </p:blipFill>
              <p:spPr>
                <a:xfrm>
                  <a:off x="3608607" y="3486862"/>
                  <a:ext cx="21096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68" name="Freihand 167">
                  <a:extLst>
                    <a:ext uri="{FF2B5EF4-FFF2-40B4-BE49-F238E27FC236}">
                      <a16:creationId xmlns:a16="http://schemas.microsoft.com/office/drawing/2014/main" id="{F846973F-1082-4CB7-DACF-EFAA610D6179}"/>
                    </a:ext>
                  </a:extLst>
                </p14:cNvPr>
                <p14:cNvContentPartPr/>
                <p14:nvPr/>
              </p14:nvContentPartPr>
              <p14:xfrm>
                <a:off x="3807687" y="3622582"/>
                <a:ext cx="275400" cy="120600"/>
              </p14:xfrm>
            </p:contentPart>
          </mc:Choice>
          <mc:Fallback>
            <p:pic>
              <p:nvPicPr>
                <p:cNvPr id="168" name="Freihand 167">
                  <a:extLst>
                    <a:ext uri="{FF2B5EF4-FFF2-40B4-BE49-F238E27FC236}">
                      <a16:creationId xmlns:a16="http://schemas.microsoft.com/office/drawing/2014/main" id="{F846973F-1082-4CB7-DACF-EFAA610D6179}"/>
                    </a:ext>
                  </a:extLst>
                </p:cNvPr>
                <p:cNvPicPr/>
                <p:nvPr/>
              </p:nvPicPr>
              <p:blipFill>
                <a:blip r:embed="rId274"/>
                <a:stretch>
                  <a:fillRect/>
                </a:stretch>
              </p:blipFill>
              <p:spPr>
                <a:xfrm>
                  <a:off x="3803367" y="3618262"/>
                  <a:ext cx="2840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69" name="Freihand 168">
                  <a:extLst>
                    <a:ext uri="{FF2B5EF4-FFF2-40B4-BE49-F238E27FC236}">
                      <a16:creationId xmlns:a16="http://schemas.microsoft.com/office/drawing/2014/main" id="{C4381C0C-DAAF-2942-19D4-247591E09A44}"/>
                    </a:ext>
                  </a:extLst>
                </p14:cNvPr>
                <p14:cNvContentPartPr/>
                <p14:nvPr/>
              </p14:nvContentPartPr>
              <p14:xfrm>
                <a:off x="4100007" y="3524662"/>
                <a:ext cx="195120" cy="218880"/>
              </p14:xfrm>
            </p:contentPart>
          </mc:Choice>
          <mc:Fallback>
            <p:pic>
              <p:nvPicPr>
                <p:cNvPr id="169" name="Freihand 168">
                  <a:extLst>
                    <a:ext uri="{FF2B5EF4-FFF2-40B4-BE49-F238E27FC236}">
                      <a16:creationId xmlns:a16="http://schemas.microsoft.com/office/drawing/2014/main" id="{C4381C0C-DAAF-2942-19D4-247591E09A44}"/>
                    </a:ext>
                  </a:extLst>
                </p:cNvPr>
                <p:cNvPicPr/>
                <p:nvPr/>
              </p:nvPicPr>
              <p:blipFill>
                <a:blip r:embed="rId276"/>
                <a:stretch>
                  <a:fillRect/>
                </a:stretch>
              </p:blipFill>
              <p:spPr>
                <a:xfrm>
                  <a:off x="4095687" y="3520342"/>
                  <a:ext cx="20376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70" name="Freihand 169">
                  <a:extLst>
                    <a:ext uri="{FF2B5EF4-FFF2-40B4-BE49-F238E27FC236}">
                      <a16:creationId xmlns:a16="http://schemas.microsoft.com/office/drawing/2014/main" id="{AC96474B-52D8-F731-5518-2CC350B0FA64}"/>
                    </a:ext>
                  </a:extLst>
                </p14:cNvPr>
                <p14:cNvContentPartPr/>
                <p14:nvPr/>
              </p14:nvContentPartPr>
              <p14:xfrm>
                <a:off x="4348407" y="3563182"/>
                <a:ext cx="106920" cy="155160"/>
              </p14:xfrm>
            </p:contentPart>
          </mc:Choice>
          <mc:Fallback>
            <p:pic>
              <p:nvPicPr>
                <p:cNvPr id="170" name="Freihand 169">
                  <a:extLst>
                    <a:ext uri="{FF2B5EF4-FFF2-40B4-BE49-F238E27FC236}">
                      <a16:creationId xmlns:a16="http://schemas.microsoft.com/office/drawing/2014/main" id="{AC96474B-52D8-F731-5518-2CC350B0FA64}"/>
                    </a:ext>
                  </a:extLst>
                </p:cNvPr>
                <p:cNvPicPr/>
                <p:nvPr/>
              </p:nvPicPr>
              <p:blipFill>
                <a:blip r:embed="rId278"/>
                <a:stretch>
                  <a:fillRect/>
                </a:stretch>
              </p:blipFill>
              <p:spPr>
                <a:xfrm>
                  <a:off x="4344087" y="3558862"/>
                  <a:ext cx="115560" cy="163800"/>
                </a:xfrm>
                <a:prstGeom prst="rect">
                  <a:avLst/>
                </a:prstGeom>
              </p:spPr>
            </p:pic>
          </mc:Fallback>
        </mc:AlternateContent>
      </p:grpSp>
    </p:spTree>
    <p:extLst>
      <p:ext uri="{BB962C8B-B14F-4D97-AF65-F5344CB8AC3E}">
        <p14:creationId xmlns:p14="http://schemas.microsoft.com/office/powerpoint/2010/main" val="14630132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064014"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Geldpolitik </a:t>
            </a:r>
            <a:r>
              <a:rPr lang="de-DE" dirty="0">
                <a:latin typeface="Arial" pitchFamily="18"/>
                <a:ea typeface="Droid Sans Fallback" pitchFamily="2"/>
                <a:cs typeface="Lohit Hindi" pitchFamily="2"/>
              </a:rPr>
              <a:t>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3" name="Textfeld 22">
            <a:extLst>
              <a:ext uri="{FF2B5EF4-FFF2-40B4-BE49-F238E27FC236}">
                <a16:creationId xmlns:a16="http://schemas.microsoft.com/office/drawing/2014/main" id="{CC077DE0-B742-40D9-A82F-0C6BD1540451}"/>
              </a:ext>
            </a:extLst>
          </p:cNvPr>
          <p:cNvSpPr txBox="1"/>
          <p:nvPr/>
        </p:nvSpPr>
        <p:spPr>
          <a:xfrm>
            <a:off x="2721129" y="649509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810736" y="4222100"/>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96" name="Textfeld 95">
            <a:extLst>
              <a:ext uri="{FF2B5EF4-FFF2-40B4-BE49-F238E27FC236}">
                <a16:creationId xmlns:a16="http://schemas.microsoft.com/office/drawing/2014/main" id="{06A8701F-7E75-4E24-BA84-8767B802695D}"/>
              </a:ext>
            </a:extLst>
          </p:cNvPr>
          <p:cNvSpPr txBox="1"/>
          <p:nvPr/>
        </p:nvSpPr>
        <p:spPr>
          <a:xfrm>
            <a:off x="2272579" y="6486050"/>
            <a:ext cx="370136"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Y‘</a:t>
            </a:r>
          </a:p>
        </p:txBody>
      </p:sp>
      <p:sp>
        <p:nvSpPr>
          <p:cNvPr id="52" name="Textfeld 51">
            <a:extLst>
              <a:ext uri="{FF2B5EF4-FFF2-40B4-BE49-F238E27FC236}">
                <a16:creationId xmlns:a16="http://schemas.microsoft.com/office/drawing/2014/main" id="{9E814E7B-F163-44EA-B867-EE48A8D2EBAD}"/>
              </a:ext>
            </a:extLst>
          </p:cNvPr>
          <p:cNvSpPr txBox="1"/>
          <p:nvPr/>
        </p:nvSpPr>
        <p:spPr>
          <a:xfrm>
            <a:off x="3420044" y="3537624"/>
            <a:ext cx="568139"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53" name="Rechteck 52">
            <a:extLst>
              <a:ext uri="{FF2B5EF4-FFF2-40B4-BE49-F238E27FC236}">
                <a16:creationId xmlns:a16="http://schemas.microsoft.com/office/drawing/2014/main" id="{87F8A584-5480-408F-96B6-36D75D994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2177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5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E26AA5-BC03-47E2-8C9D-530544805D7C}"/>
              </a:ext>
            </a:extLst>
          </p:cNvPr>
          <p:cNvSpPr txBox="1"/>
          <p:nvPr/>
        </p:nvSpPr>
        <p:spPr>
          <a:xfrm>
            <a:off x="1599470" y="0"/>
            <a:ext cx="7595190" cy="965442"/>
          </a:xfrm>
          <a:prstGeom prst="rect">
            <a:avLst/>
          </a:prstGeom>
          <a:noFill/>
          <a:ln>
            <a:noFill/>
          </a:ln>
        </p:spPr>
        <p:txBody>
          <a:bodyPr vert="horz" wrap="none" lIns="81646" tIns="40823" rIns="81646" bIns="40823" anchorCtr="0" compatLnSpc="0">
            <a:spAutoFit/>
          </a:bodyPr>
          <a:lstStyle/>
          <a:p>
            <a:pPr hangingPunct="0"/>
            <a:r>
              <a:rPr lang="de-DE" sz="2722" dirty="0">
                <a:latin typeface="Arial" pitchFamily="18"/>
                <a:ea typeface="Droid Sans Fallback" pitchFamily="2"/>
                <a:cs typeface="Lohit Hindi" pitchFamily="2"/>
              </a:rPr>
              <a:t>Zusammenfassung AS-AD-Modell/IS-LM-Modell</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206442" y="442909"/>
            <a:ext cx="11779115" cy="3741411"/>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dirty="0"/>
              <a:t>Die Wirkung von Geld- und Fiskalpolitik ist im AS-AD-Modell gegenüber dem IS-LM-Modell aufgrund des Preiseffektes in der kurzen bis mittleren Frist eingeschränkt.</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Geht man von der langfristigen Angebotskurve aus, zeigen Geld- und Fiskalpolitik im AS-AD-Modell keine realwirtschaftlichen Wirkungen. Dies setzt allerdings perfekt funktionierende Märkte (insbesondere den Arbeitsmarkt) voraus.</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dirty="0"/>
              <a:t>Da auch das AS-AD-Modell, in der betrachteten Form, wie das IS-LM-Modell keine explizite zeitliche Dynamik enthält, muss man sich alle beschriebenen Effekte als quasi gleichzeitig vorstellen. In der Realität laufen die Anpassungen aber zeitlich verzögert ab, so dass es während dieser Zeit sehr wahrscheinlich auch zu strukturellen Änderungen und damit einer Veränderung von </a:t>
            </a:r>
            <a:r>
              <a:rPr lang="de-DE" sz="2000" dirty="0" err="1">
                <a:latin typeface="Times New Roman" pitchFamily="18"/>
                <a:ea typeface="Droid Sans Fallback" pitchFamily="2"/>
                <a:cs typeface="Lohit Hindi" pitchFamily="2"/>
              </a:rPr>
              <a:t>Y</a:t>
            </a:r>
            <a:r>
              <a:rPr lang="de-DE" sz="2000" baseline="-33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a:t>
            </a:r>
            <a:r>
              <a:rPr lang="de-DE" sz="2000" dirty="0"/>
              <a:t>kommen wird.  </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7" name="Rechteck 6">
            <a:extLst>
              <a:ext uri="{FF2B5EF4-FFF2-40B4-BE49-F238E27FC236}">
                <a16:creationId xmlns:a16="http://schemas.microsoft.com/office/drawing/2014/main" id="{72C75C9D-9EA5-427B-A6E2-38120DA600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4775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0607" y="0"/>
            <a:ext cx="12080838" cy="552094"/>
          </a:xfrm>
          <a:prstGeom prst="rect">
            <a:avLst/>
          </a:prstGeom>
          <a:noFill/>
          <a:ln>
            <a:noFill/>
          </a:ln>
        </p:spPr>
        <p:txBody>
          <a:bodyPr lIns="81646" tIns="40823" rIns="81646" bIns="40823" anchor="ctr" anchorCtr="1"/>
          <a:lstStyle/>
          <a:p>
            <a:r>
              <a:rPr lang="de-DE" sz="2903" b="1" dirty="0"/>
              <a:t>Zinsabhängigkeit der Investitionen (</a:t>
            </a:r>
            <a:r>
              <a:rPr lang="de-DE" sz="2903" b="1" dirty="0" err="1"/>
              <a:t>Keynesianische</a:t>
            </a:r>
            <a:r>
              <a:rPr lang="de-DE" sz="2903" b="1" dirty="0"/>
              <a:t> Investitionshypothese)</a:t>
            </a:r>
          </a:p>
        </p:txBody>
      </p:sp>
      <p:sp>
        <p:nvSpPr>
          <p:cNvPr id="7" name="Content Placeholder 2"/>
          <p:cNvSpPr txBox="1">
            <a:spLocks/>
          </p:cNvSpPr>
          <p:nvPr/>
        </p:nvSpPr>
        <p:spPr>
          <a:xfrm>
            <a:off x="85164" y="436972"/>
            <a:ext cx="7873305" cy="5944516"/>
          </a:xfrm>
          <a:prstGeom prst="rect">
            <a:avLst/>
          </a:prstGeom>
        </p:spPr>
        <p:txBody>
          <a:bodyPr>
            <a:normAutofit fontScale="25000" lnSpcReduction="20000"/>
          </a:bodyPr>
          <a:lstStyle>
            <a:lvl1pPr marL="0" marR="0" indent="0" rtl="0" hangingPunct="0">
              <a:spcBef>
                <a:spcPts val="0"/>
              </a:spcBef>
              <a:spcAft>
                <a:spcPts val="1417"/>
              </a:spcAft>
              <a:tabLst/>
              <a:defRPr lang="de-DE" sz="3200" b="0" i="0" u="none" strike="noStrike" kern="1200">
                <a:ln>
                  <a:noFill/>
                </a:ln>
                <a:latin typeface="Arial" pitchFamily="18"/>
              </a:defRPr>
            </a:lvl1pPr>
          </a:lstStyle>
          <a:p>
            <a:r>
              <a:rPr lang="pt-BR" sz="7200" dirty="0"/>
              <a:t>Investitionen sind vom Zinssatz abhängig:</a:t>
            </a:r>
          </a:p>
          <a:p>
            <a:r>
              <a:rPr lang="pt-BR" sz="7200" dirty="0"/>
              <a:t>		</a:t>
            </a:r>
          </a:p>
          <a:p>
            <a:r>
              <a:rPr lang="pt-BR" sz="7200" dirty="0"/>
              <a:t>			I(i)=I</a:t>
            </a:r>
            <a:r>
              <a:rPr lang="pt-BR" sz="7200" baseline="-25000" dirty="0"/>
              <a:t>0</a:t>
            </a:r>
            <a:r>
              <a:rPr lang="pt-BR" sz="7200" dirty="0"/>
              <a:t>+i</a:t>
            </a:r>
            <a:r>
              <a:rPr lang="pt-BR" sz="7200" baseline="-25000" dirty="0"/>
              <a:t>i</a:t>
            </a:r>
            <a:r>
              <a:rPr lang="pt-BR" sz="7200" dirty="0"/>
              <a:t>∙i	 mit  i</a:t>
            </a:r>
            <a:r>
              <a:rPr lang="pt-BR" sz="7200" baseline="-25000" dirty="0"/>
              <a:t>i </a:t>
            </a:r>
            <a:r>
              <a:rPr lang="pt-BR" sz="7200" dirty="0"/>
              <a:t>&lt;0   I</a:t>
            </a:r>
            <a:r>
              <a:rPr lang="pt-BR" sz="7200" baseline="-25000" dirty="0"/>
              <a:t>0&gt;0</a:t>
            </a:r>
            <a:r>
              <a:rPr lang="pt-BR" sz="7200" dirty="0"/>
              <a:t> Autonome Investitionen </a:t>
            </a:r>
            <a:r>
              <a:rPr lang="de-DE" sz="7200" dirty="0"/>
              <a:t>Warum </a:t>
            </a:r>
            <a:r>
              <a:rPr lang="pt-BR" sz="7200" dirty="0"/>
              <a:t>i</a:t>
            </a:r>
            <a:r>
              <a:rPr lang="pt-BR" sz="7200" baseline="-25000" dirty="0"/>
              <a:t>i </a:t>
            </a:r>
            <a:r>
              <a:rPr lang="pt-BR" sz="7200" dirty="0"/>
              <a:t>&lt;0</a:t>
            </a:r>
            <a:r>
              <a:rPr lang="de-DE" sz="7200" dirty="0"/>
              <a:t>?</a:t>
            </a:r>
          </a:p>
          <a:p>
            <a:pPr marL="1244316" indent="-1244316">
              <a:buFont typeface="+mj-lt"/>
              <a:buAutoNum type="alphaLcPeriod"/>
            </a:pPr>
            <a:r>
              <a:rPr lang="de-DE" sz="7200" dirty="0"/>
              <a:t>Die Rendite i* eines Investitionsobjektes                                          wird mit dem Kapitalmarktzins i verglichen (Grenzleistungsfähigkeit des Kapitals)                                         → </a:t>
            </a:r>
            <a:r>
              <a:rPr lang="de-DE" sz="7200" dirty="0" err="1"/>
              <a:t>Keynesianische</a:t>
            </a:r>
            <a:r>
              <a:rPr lang="de-DE" sz="7200" dirty="0"/>
              <a:t>                                                  Investitionshypothese.</a:t>
            </a:r>
          </a:p>
          <a:p>
            <a:endParaRPr lang="de-DE" sz="7200" dirty="0"/>
          </a:p>
          <a:p>
            <a:endParaRPr lang="de-DE" sz="7200" dirty="0"/>
          </a:p>
          <a:p>
            <a:endParaRPr lang="de-DE" sz="7200" dirty="0"/>
          </a:p>
          <a:p>
            <a:r>
              <a:rPr lang="de-DE" sz="7200" dirty="0">
                <a:latin typeface="Arial Unicode MS"/>
                <a:ea typeface="Arial Unicode MS"/>
                <a:cs typeface="Arial Unicode MS"/>
              </a:rPr>
              <a:t>	⇒	Eine Investition wird durchgeführt wenn i*&gt;i</a:t>
            </a:r>
            <a:endParaRPr lang="de-DE" sz="7200" dirty="0"/>
          </a:p>
          <a:p>
            <a:r>
              <a:rPr lang="de-DE" sz="7200" dirty="0">
                <a:latin typeface="Arial Unicode MS"/>
                <a:ea typeface="Arial Unicode MS"/>
                <a:cs typeface="Arial Unicode MS"/>
              </a:rPr>
              <a:t>	⇒	Das aggregierte Investitionsvolumen entspricht 			der Summe aller Investitionsobjekt mit i*&gt;i.</a:t>
            </a:r>
          </a:p>
          <a:p>
            <a:endParaRPr lang="de-DE" sz="7200" dirty="0">
              <a:latin typeface="Arial Unicode MS"/>
              <a:ea typeface="Arial Unicode MS"/>
              <a:cs typeface="Arial Unicode MS"/>
            </a:endParaRPr>
          </a:p>
          <a:p>
            <a:pPr marL="1244316" indent="-1244316">
              <a:buFont typeface="+mj-lt"/>
              <a:buAutoNum type="alphaLcPeriod" startAt="2"/>
            </a:pPr>
            <a:r>
              <a:rPr lang="de-DE" sz="7200" dirty="0">
                <a:latin typeface="Arial Unicode MS"/>
                <a:ea typeface="Arial Unicode MS"/>
                <a:cs typeface="Arial Unicode MS"/>
              </a:rPr>
              <a:t>Der Zins wiederspiegelt die Opportunitätskosten einer Investition</a:t>
            </a:r>
          </a:p>
          <a:p>
            <a:endParaRPr lang="de-DE" sz="8709" dirty="0">
              <a:latin typeface="Arial Unicode MS"/>
              <a:ea typeface="Arial Unicode MS"/>
              <a:cs typeface="Arial Unicode MS"/>
            </a:endParaRPr>
          </a:p>
          <a:p>
            <a:endParaRPr lang="de-DE" sz="8709" dirty="0">
              <a:latin typeface="Arial Unicode MS"/>
              <a:ea typeface="Arial Unicode MS"/>
              <a:cs typeface="Arial Unicode MS"/>
            </a:endParaRPr>
          </a:p>
          <a:p>
            <a:endParaRPr lang="de-DE" sz="8709" dirty="0"/>
          </a:p>
          <a:p>
            <a:endParaRPr lang="en-US" sz="2903" dirty="0">
              <a:solidFill>
                <a:sysClr val="windowText" lastClr="000000"/>
              </a:solidFill>
            </a:endParaRPr>
          </a:p>
          <a:p>
            <a:endParaRPr lang="en-US" sz="2903" dirty="0">
              <a:solidFill>
                <a:sysClr val="windowText" lastClr="000000"/>
              </a:solidFill>
            </a:endParaRPr>
          </a:p>
        </p:txBody>
      </p:sp>
      <mc:AlternateContent xmlns:mc="http://schemas.openxmlformats.org/markup-compatibility/2006" xmlns:a14="http://schemas.microsoft.com/office/drawing/2010/main">
        <mc:Choice Requires="a14">
          <p:sp>
            <p:nvSpPr>
              <p:cNvPr id="9" name="Textfeld 8"/>
              <p:cNvSpPr txBox="1"/>
              <p:nvPr/>
            </p:nvSpPr>
            <p:spPr>
              <a:xfrm>
                <a:off x="85165" y="3350306"/>
                <a:ext cx="3351904" cy="791388"/>
              </a:xfrm>
              <a:prstGeom prst="rect">
                <a:avLst/>
              </a:prstGeom>
              <a:noFill/>
            </p:spPr>
            <p:txBody>
              <a:bodyPr wrap="square" rtlCol="0">
                <a:noAutofit/>
              </a:bodyPr>
              <a:lstStyle/>
              <a:p>
                <a:pPr lvl="0">
                  <a:lnSpc>
                    <a:spcPct val="140000"/>
                  </a:lnSpc>
                  <a:spcBef>
                    <a:spcPct val="20000"/>
                  </a:spcBef>
                </a:pPr>
                <a14:m>
                  <m:oMathPara xmlns:m="http://schemas.openxmlformats.org/officeDocument/2006/math">
                    <m:oMathParaPr>
                      <m:jc m:val="centerGroup"/>
                    </m:oMathParaPr>
                    <m:oMath xmlns:m="http://schemas.openxmlformats.org/officeDocument/2006/math">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𝐴</m:t>
                      </m:r>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ub>
                          </m:sSub>
                        </m:num>
                        <m:den>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b>
                          </m:sSub>
                        </m:num>
                        <m:den>
                          <m:sSup>
                            <m:sSup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p>
                          </m:sSup>
                        </m:den>
                      </m:f>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b>
                          </m:sSub>
                        </m:num>
                        <m:den>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oMath>
                  </m:oMathPara>
                </a14:m>
                <a:endParaRPr lang="en-US" sz="14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85165" y="3350306"/>
                <a:ext cx="3351904" cy="791388"/>
              </a:xfrm>
              <a:prstGeom prst="rect">
                <a:avLst/>
              </a:prstGeom>
              <a:blipFill>
                <a:blip r:embed="rId4"/>
                <a:stretch>
                  <a:fillRect/>
                </a:stretch>
              </a:blipFill>
            </p:spPr>
            <p:txBody>
              <a:bodyPr/>
              <a:lstStyle/>
              <a:p>
                <a:r>
                  <a:rPr lang="de-DE">
                    <a:noFill/>
                  </a:rPr>
                  <a:t> </a:t>
                </a:r>
              </a:p>
            </p:txBody>
          </p:sp>
        </mc:Fallback>
      </mc:AlternateContent>
      <p:sp>
        <p:nvSpPr>
          <p:cNvPr id="13" name="Rechteck 12">
            <a:extLst>
              <a:ext uri="{FF2B5EF4-FFF2-40B4-BE49-F238E27FC236}">
                <a16:creationId xmlns:a16="http://schemas.microsoft.com/office/drawing/2014/main" id="{2963DC5A-2E71-4622-8C44-42AF5F11B2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95" name="Freihand 94">
                <a:extLst>
                  <a:ext uri="{FF2B5EF4-FFF2-40B4-BE49-F238E27FC236}">
                    <a16:creationId xmlns:a16="http://schemas.microsoft.com/office/drawing/2014/main" id="{A5F2E3D7-EF7F-3C2A-085F-E311D9156EA0}"/>
                  </a:ext>
                </a:extLst>
              </p14:cNvPr>
              <p14:cNvContentPartPr/>
              <p14:nvPr/>
            </p14:nvContentPartPr>
            <p14:xfrm>
              <a:off x="8919687" y="1776796"/>
              <a:ext cx="109800" cy="33840"/>
            </p14:xfrm>
          </p:contentPart>
        </mc:Choice>
        <mc:Fallback xmlns="">
          <p:pic>
            <p:nvPicPr>
              <p:cNvPr id="95" name="Freihand 94">
                <a:extLst>
                  <a:ext uri="{FF2B5EF4-FFF2-40B4-BE49-F238E27FC236}">
                    <a16:creationId xmlns:a16="http://schemas.microsoft.com/office/drawing/2014/main" id="{A5F2E3D7-EF7F-3C2A-085F-E311D9156EA0}"/>
                  </a:ext>
                </a:extLst>
              </p:cNvPr>
              <p:cNvPicPr/>
              <p:nvPr/>
            </p:nvPicPr>
            <p:blipFill>
              <a:blip r:embed="rId6"/>
              <a:stretch>
                <a:fillRect/>
              </a:stretch>
            </p:blipFill>
            <p:spPr>
              <a:xfrm>
                <a:off x="8911047" y="1768156"/>
                <a:ext cx="1274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70" name="Freihand 269">
                <a:extLst>
                  <a:ext uri="{FF2B5EF4-FFF2-40B4-BE49-F238E27FC236}">
                    <a16:creationId xmlns:a16="http://schemas.microsoft.com/office/drawing/2014/main" id="{D8F1DE28-9E36-BFDC-3332-9D6B7C97ECCF}"/>
                  </a:ext>
                </a:extLst>
              </p14:cNvPr>
              <p14:cNvContentPartPr/>
              <p14:nvPr/>
            </p14:nvContentPartPr>
            <p14:xfrm>
              <a:off x="10700607" y="3160276"/>
              <a:ext cx="115920" cy="96480"/>
            </p14:xfrm>
          </p:contentPart>
        </mc:Choice>
        <mc:Fallback xmlns="">
          <p:pic>
            <p:nvPicPr>
              <p:cNvPr id="270" name="Freihand 269">
                <a:extLst>
                  <a:ext uri="{FF2B5EF4-FFF2-40B4-BE49-F238E27FC236}">
                    <a16:creationId xmlns:a16="http://schemas.microsoft.com/office/drawing/2014/main" id="{D8F1DE28-9E36-BFDC-3332-9D6B7C97ECCF}"/>
                  </a:ext>
                </a:extLst>
              </p:cNvPr>
              <p:cNvPicPr/>
              <p:nvPr/>
            </p:nvPicPr>
            <p:blipFill>
              <a:blip r:embed="rId8"/>
              <a:stretch>
                <a:fillRect/>
              </a:stretch>
            </p:blipFill>
            <p:spPr>
              <a:xfrm>
                <a:off x="10691967" y="3151276"/>
                <a:ext cx="1335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90" name="Freihand 289">
                <a:extLst>
                  <a:ext uri="{FF2B5EF4-FFF2-40B4-BE49-F238E27FC236}">
                    <a16:creationId xmlns:a16="http://schemas.microsoft.com/office/drawing/2014/main" id="{4CEA9807-9009-083C-8E2D-9A5A06712696}"/>
                  </a:ext>
                </a:extLst>
              </p14:cNvPr>
              <p14:cNvContentPartPr/>
              <p14:nvPr/>
            </p14:nvContentPartPr>
            <p14:xfrm>
              <a:off x="6724047" y="3579316"/>
              <a:ext cx="1143000" cy="114840"/>
            </p14:xfrm>
          </p:contentPart>
        </mc:Choice>
        <mc:Fallback xmlns="">
          <p:pic>
            <p:nvPicPr>
              <p:cNvPr id="290" name="Freihand 289">
                <a:extLst>
                  <a:ext uri="{FF2B5EF4-FFF2-40B4-BE49-F238E27FC236}">
                    <a16:creationId xmlns:a16="http://schemas.microsoft.com/office/drawing/2014/main" id="{4CEA9807-9009-083C-8E2D-9A5A06712696}"/>
                  </a:ext>
                </a:extLst>
              </p:cNvPr>
              <p:cNvPicPr/>
              <p:nvPr/>
            </p:nvPicPr>
            <p:blipFill>
              <a:blip r:embed="rId10"/>
              <a:stretch>
                <a:fillRect/>
              </a:stretch>
            </p:blipFill>
            <p:spPr>
              <a:xfrm>
                <a:off x="6715047" y="3570316"/>
                <a:ext cx="11606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09" name="Freihand 308">
                <a:extLst>
                  <a:ext uri="{FF2B5EF4-FFF2-40B4-BE49-F238E27FC236}">
                    <a16:creationId xmlns:a16="http://schemas.microsoft.com/office/drawing/2014/main" id="{86681461-52A8-3E86-F992-0A9798F1D108}"/>
                  </a:ext>
                </a:extLst>
              </p14:cNvPr>
              <p14:cNvContentPartPr/>
              <p14:nvPr/>
            </p14:nvContentPartPr>
            <p14:xfrm>
              <a:off x="6162087" y="2731876"/>
              <a:ext cx="5726160" cy="1015920"/>
            </p14:xfrm>
          </p:contentPart>
        </mc:Choice>
        <mc:Fallback xmlns="">
          <p:pic>
            <p:nvPicPr>
              <p:cNvPr id="309" name="Freihand 308">
                <a:extLst>
                  <a:ext uri="{FF2B5EF4-FFF2-40B4-BE49-F238E27FC236}">
                    <a16:creationId xmlns:a16="http://schemas.microsoft.com/office/drawing/2014/main" id="{86681461-52A8-3E86-F992-0A9798F1D108}"/>
                  </a:ext>
                </a:extLst>
              </p:cNvPr>
              <p:cNvPicPr/>
              <p:nvPr/>
            </p:nvPicPr>
            <p:blipFill>
              <a:blip r:embed="rId12"/>
              <a:stretch>
                <a:fillRect/>
              </a:stretch>
            </p:blipFill>
            <p:spPr>
              <a:xfrm>
                <a:off x="6153087" y="2723236"/>
                <a:ext cx="5743800" cy="1033560"/>
              </a:xfrm>
              <a:prstGeom prst="rect">
                <a:avLst/>
              </a:prstGeom>
            </p:spPr>
          </p:pic>
        </mc:Fallback>
      </mc:AlternateContent>
      <p:grpSp>
        <p:nvGrpSpPr>
          <p:cNvPr id="312" name="Gruppieren 311">
            <a:extLst>
              <a:ext uri="{FF2B5EF4-FFF2-40B4-BE49-F238E27FC236}">
                <a16:creationId xmlns:a16="http://schemas.microsoft.com/office/drawing/2014/main" id="{47A4ECD2-679F-DDDF-C339-A042B4AB79CC}"/>
              </a:ext>
            </a:extLst>
          </p:cNvPr>
          <p:cNvGrpSpPr/>
          <p:nvPr/>
        </p:nvGrpSpPr>
        <p:grpSpPr>
          <a:xfrm>
            <a:off x="2799687" y="499516"/>
            <a:ext cx="8991720" cy="4577400"/>
            <a:chOff x="2799687" y="499516"/>
            <a:chExt cx="8991720" cy="4577400"/>
          </a:xfrm>
        </p:grpSpPr>
        <mc:AlternateContent xmlns:mc="http://schemas.openxmlformats.org/markup-compatibility/2006" xmlns:p14="http://schemas.microsoft.com/office/powerpoint/2010/main">
          <mc:Choice Requires="p14">
            <p:contentPart p14:bwMode="auto" r:id="rId13">
              <p14:nvContentPartPr>
                <p14:cNvPr id="2" name="Freihand 1">
                  <a:extLst>
                    <a:ext uri="{FF2B5EF4-FFF2-40B4-BE49-F238E27FC236}">
                      <a16:creationId xmlns:a16="http://schemas.microsoft.com/office/drawing/2014/main" id="{46FD2C30-9F9F-34CA-06BB-5B9C20228EFC}"/>
                    </a:ext>
                  </a:extLst>
                </p14:cNvPr>
                <p14:cNvContentPartPr/>
                <p14:nvPr/>
              </p14:nvContentPartPr>
              <p14:xfrm>
                <a:off x="2799687" y="1069036"/>
                <a:ext cx="506880" cy="579600"/>
              </p14:xfrm>
            </p:contentPart>
          </mc:Choice>
          <mc:Fallback xmlns="">
            <p:pic>
              <p:nvPicPr>
                <p:cNvPr id="2" name="Freihand 1">
                  <a:extLst>
                    <a:ext uri="{FF2B5EF4-FFF2-40B4-BE49-F238E27FC236}">
                      <a16:creationId xmlns:a16="http://schemas.microsoft.com/office/drawing/2014/main" id="{46FD2C30-9F9F-34CA-06BB-5B9C20228EFC}"/>
                    </a:ext>
                  </a:extLst>
                </p:cNvPr>
                <p:cNvPicPr/>
                <p:nvPr/>
              </p:nvPicPr>
              <p:blipFill>
                <a:blip r:embed="rId14"/>
                <a:stretch>
                  <a:fillRect/>
                </a:stretch>
              </p:blipFill>
              <p:spPr>
                <a:xfrm>
                  <a:off x="2790687" y="1060036"/>
                  <a:ext cx="524520" cy="597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 name="Freihand 2">
                  <a:extLst>
                    <a:ext uri="{FF2B5EF4-FFF2-40B4-BE49-F238E27FC236}">
                      <a16:creationId xmlns:a16="http://schemas.microsoft.com/office/drawing/2014/main" id="{B64DE9BB-BFE8-62F1-3856-692F8B306B2C}"/>
                    </a:ext>
                  </a:extLst>
                </p14:cNvPr>
                <p14:cNvContentPartPr/>
                <p14:nvPr/>
              </p14:nvContentPartPr>
              <p14:xfrm>
                <a:off x="3347967" y="900916"/>
                <a:ext cx="262080" cy="156240"/>
              </p14:xfrm>
            </p:contentPart>
          </mc:Choice>
          <mc:Fallback xmlns="">
            <p:pic>
              <p:nvPicPr>
                <p:cNvPr id="3" name="Freihand 2">
                  <a:extLst>
                    <a:ext uri="{FF2B5EF4-FFF2-40B4-BE49-F238E27FC236}">
                      <a16:creationId xmlns:a16="http://schemas.microsoft.com/office/drawing/2014/main" id="{B64DE9BB-BFE8-62F1-3856-692F8B306B2C}"/>
                    </a:ext>
                  </a:extLst>
                </p:cNvPr>
                <p:cNvPicPr/>
                <p:nvPr/>
              </p:nvPicPr>
              <p:blipFill>
                <a:blip r:embed="rId16"/>
                <a:stretch>
                  <a:fillRect/>
                </a:stretch>
              </p:blipFill>
              <p:spPr>
                <a:xfrm>
                  <a:off x="3338967" y="891916"/>
                  <a:ext cx="2797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 name="Freihand 3">
                  <a:extLst>
                    <a:ext uri="{FF2B5EF4-FFF2-40B4-BE49-F238E27FC236}">
                      <a16:creationId xmlns:a16="http://schemas.microsoft.com/office/drawing/2014/main" id="{73773BCF-D17A-73F7-5FB2-1392E2DB4C0D}"/>
                    </a:ext>
                  </a:extLst>
                </p14:cNvPr>
                <p14:cNvContentPartPr/>
                <p14:nvPr/>
              </p14:nvContentPartPr>
              <p14:xfrm>
                <a:off x="3306207" y="917476"/>
                <a:ext cx="259200" cy="167400"/>
              </p14:xfrm>
            </p:contentPart>
          </mc:Choice>
          <mc:Fallback xmlns="">
            <p:pic>
              <p:nvPicPr>
                <p:cNvPr id="4" name="Freihand 3">
                  <a:extLst>
                    <a:ext uri="{FF2B5EF4-FFF2-40B4-BE49-F238E27FC236}">
                      <a16:creationId xmlns:a16="http://schemas.microsoft.com/office/drawing/2014/main" id="{73773BCF-D17A-73F7-5FB2-1392E2DB4C0D}"/>
                    </a:ext>
                  </a:extLst>
                </p:cNvPr>
                <p:cNvPicPr/>
                <p:nvPr/>
              </p:nvPicPr>
              <p:blipFill>
                <a:blip r:embed="rId18"/>
                <a:stretch>
                  <a:fillRect/>
                </a:stretch>
              </p:blipFill>
              <p:spPr>
                <a:xfrm>
                  <a:off x="3297567" y="908476"/>
                  <a:ext cx="2768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 name="Freihand 4">
                  <a:extLst>
                    <a:ext uri="{FF2B5EF4-FFF2-40B4-BE49-F238E27FC236}">
                      <a16:creationId xmlns:a16="http://schemas.microsoft.com/office/drawing/2014/main" id="{D6E5E21D-776B-0B14-F3D3-77A525ED4484}"/>
                    </a:ext>
                  </a:extLst>
                </p14:cNvPr>
                <p14:cNvContentPartPr/>
                <p14:nvPr/>
              </p14:nvContentPartPr>
              <p14:xfrm>
                <a:off x="3788247" y="854116"/>
                <a:ext cx="187920" cy="125280"/>
              </p14:xfrm>
            </p:contentPart>
          </mc:Choice>
          <mc:Fallback xmlns="">
            <p:pic>
              <p:nvPicPr>
                <p:cNvPr id="5" name="Freihand 4">
                  <a:extLst>
                    <a:ext uri="{FF2B5EF4-FFF2-40B4-BE49-F238E27FC236}">
                      <a16:creationId xmlns:a16="http://schemas.microsoft.com/office/drawing/2014/main" id="{D6E5E21D-776B-0B14-F3D3-77A525ED4484}"/>
                    </a:ext>
                  </a:extLst>
                </p:cNvPr>
                <p:cNvPicPr/>
                <p:nvPr/>
              </p:nvPicPr>
              <p:blipFill>
                <a:blip r:embed="rId20"/>
                <a:stretch>
                  <a:fillRect/>
                </a:stretch>
              </p:blipFill>
              <p:spPr>
                <a:xfrm>
                  <a:off x="3779607" y="845116"/>
                  <a:ext cx="2055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8" name="Freihand 7">
                  <a:extLst>
                    <a:ext uri="{FF2B5EF4-FFF2-40B4-BE49-F238E27FC236}">
                      <a16:creationId xmlns:a16="http://schemas.microsoft.com/office/drawing/2014/main" id="{D30E386C-BBAC-E5D2-60BB-2E7FD3427E4E}"/>
                    </a:ext>
                  </a:extLst>
                </p14:cNvPr>
                <p14:cNvContentPartPr/>
                <p14:nvPr/>
              </p14:nvContentPartPr>
              <p14:xfrm>
                <a:off x="4011447" y="832516"/>
                <a:ext cx="82080" cy="93600"/>
              </p14:xfrm>
            </p:contentPart>
          </mc:Choice>
          <mc:Fallback xmlns="">
            <p:pic>
              <p:nvPicPr>
                <p:cNvPr id="8" name="Freihand 7">
                  <a:extLst>
                    <a:ext uri="{FF2B5EF4-FFF2-40B4-BE49-F238E27FC236}">
                      <a16:creationId xmlns:a16="http://schemas.microsoft.com/office/drawing/2014/main" id="{D30E386C-BBAC-E5D2-60BB-2E7FD3427E4E}"/>
                    </a:ext>
                  </a:extLst>
                </p:cNvPr>
                <p:cNvPicPr/>
                <p:nvPr/>
              </p:nvPicPr>
              <p:blipFill>
                <a:blip r:embed="rId22"/>
                <a:stretch>
                  <a:fillRect/>
                </a:stretch>
              </p:blipFill>
              <p:spPr>
                <a:xfrm>
                  <a:off x="4002807" y="823876"/>
                  <a:ext cx="997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 name="Freihand 9">
                  <a:extLst>
                    <a:ext uri="{FF2B5EF4-FFF2-40B4-BE49-F238E27FC236}">
                      <a16:creationId xmlns:a16="http://schemas.microsoft.com/office/drawing/2014/main" id="{D6E7E681-27C9-6EFB-5571-326D487A2F54}"/>
                    </a:ext>
                  </a:extLst>
                </p14:cNvPr>
                <p14:cNvContentPartPr/>
                <p14:nvPr/>
              </p14:nvContentPartPr>
              <p14:xfrm>
                <a:off x="4138527" y="823876"/>
                <a:ext cx="125280" cy="226800"/>
              </p14:xfrm>
            </p:contentPart>
          </mc:Choice>
          <mc:Fallback xmlns="">
            <p:pic>
              <p:nvPicPr>
                <p:cNvPr id="10" name="Freihand 9">
                  <a:extLst>
                    <a:ext uri="{FF2B5EF4-FFF2-40B4-BE49-F238E27FC236}">
                      <a16:creationId xmlns:a16="http://schemas.microsoft.com/office/drawing/2014/main" id="{D6E7E681-27C9-6EFB-5571-326D487A2F54}"/>
                    </a:ext>
                  </a:extLst>
                </p:cNvPr>
                <p:cNvPicPr/>
                <p:nvPr/>
              </p:nvPicPr>
              <p:blipFill>
                <a:blip r:embed="rId24"/>
                <a:stretch>
                  <a:fillRect/>
                </a:stretch>
              </p:blipFill>
              <p:spPr>
                <a:xfrm>
                  <a:off x="4129527" y="815236"/>
                  <a:ext cx="14292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 name="Freihand 10">
                  <a:extLst>
                    <a:ext uri="{FF2B5EF4-FFF2-40B4-BE49-F238E27FC236}">
                      <a16:creationId xmlns:a16="http://schemas.microsoft.com/office/drawing/2014/main" id="{CF75F2A9-C0CD-D69E-2221-C3222E332D49}"/>
                    </a:ext>
                  </a:extLst>
                </p14:cNvPr>
                <p14:cNvContentPartPr/>
                <p14:nvPr/>
              </p14:nvContentPartPr>
              <p14:xfrm>
                <a:off x="4320687" y="814156"/>
                <a:ext cx="122760" cy="105120"/>
              </p14:xfrm>
            </p:contentPart>
          </mc:Choice>
          <mc:Fallback xmlns="">
            <p:pic>
              <p:nvPicPr>
                <p:cNvPr id="11" name="Freihand 10">
                  <a:extLst>
                    <a:ext uri="{FF2B5EF4-FFF2-40B4-BE49-F238E27FC236}">
                      <a16:creationId xmlns:a16="http://schemas.microsoft.com/office/drawing/2014/main" id="{CF75F2A9-C0CD-D69E-2221-C3222E332D49}"/>
                    </a:ext>
                  </a:extLst>
                </p:cNvPr>
                <p:cNvPicPr/>
                <p:nvPr/>
              </p:nvPicPr>
              <p:blipFill>
                <a:blip r:embed="rId26"/>
                <a:stretch>
                  <a:fillRect/>
                </a:stretch>
              </p:blipFill>
              <p:spPr>
                <a:xfrm>
                  <a:off x="4312047" y="805156"/>
                  <a:ext cx="1404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2" name="Freihand 11">
                  <a:extLst>
                    <a:ext uri="{FF2B5EF4-FFF2-40B4-BE49-F238E27FC236}">
                      <a16:creationId xmlns:a16="http://schemas.microsoft.com/office/drawing/2014/main" id="{983AD1DE-73AC-BA24-42BE-F6C0E0EA87B5}"/>
                    </a:ext>
                  </a:extLst>
                </p14:cNvPr>
                <p14:cNvContentPartPr/>
                <p14:nvPr/>
              </p14:nvContentPartPr>
              <p14:xfrm>
                <a:off x="4440927" y="790036"/>
                <a:ext cx="10440" cy="116640"/>
              </p14:xfrm>
            </p:contentPart>
          </mc:Choice>
          <mc:Fallback xmlns="">
            <p:pic>
              <p:nvPicPr>
                <p:cNvPr id="12" name="Freihand 11">
                  <a:extLst>
                    <a:ext uri="{FF2B5EF4-FFF2-40B4-BE49-F238E27FC236}">
                      <a16:creationId xmlns:a16="http://schemas.microsoft.com/office/drawing/2014/main" id="{983AD1DE-73AC-BA24-42BE-F6C0E0EA87B5}"/>
                    </a:ext>
                  </a:extLst>
                </p:cNvPr>
                <p:cNvPicPr/>
                <p:nvPr/>
              </p:nvPicPr>
              <p:blipFill>
                <a:blip r:embed="rId28"/>
                <a:stretch>
                  <a:fillRect/>
                </a:stretch>
              </p:blipFill>
              <p:spPr>
                <a:xfrm>
                  <a:off x="4431927" y="781036"/>
                  <a:ext cx="280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4" name="Freihand 13">
                  <a:extLst>
                    <a:ext uri="{FF2B5EF4-FFF2-40B4-BE49-F238E27FC236}">
                      <a16:creationId xmlns:a16="http://schemas.microsoft.com/office/drawing/2014/main" id="{8AA9C296-351A-EDA0-9CE4-376B1EEF0066}"/>
                    </a:ext>
                  </a:extLst>
                </p14:cNvPr>
                <p14:cNvContentPartPr/>
                <p14:nvPr/>
              </p14:nvContentPartPr>
              <p14:xfrm>
                <a:off x="4504287" y="697516"/>
                <a:ext cx="351000" cy="179280"/>
              </p14:xfrm>
            </p:contentPart>
          </mc:Choice>
          <mc:Fallback xmlns="">
            <p:pic>
              <p:nvPicPr>
                <p:cNvPr id="14" name="Freihand 13">
                  <a:extLst>
                    <a:ext uri="{FF2B5EF4-FFF2-40B4-BE49-F238E27FC236}">
                      <a16:creationId xmlns:a16="http://schemas.microsoft.com/office/drawing/2014/main" id="{8AA9C296-351A-EDA0-9CE4-376B1EEF0066}"/>
                    </a:ext>
                  </a:extLst>
                </p:cNvPr>
                <p:cNvPicPr/>
                <p:nvPr/>
              </p:nvPicPr>
              <p:blipFill>
                <a:blip r:embed="rId30"/>
                <a:stretch>
                  <a:fillRect/>
                </a:stretch>
              </p:blipFill>
              <p:spPr>
                <a:xfrm>
                  <a:off x="4495647" y="688516"/>
                  <a:ext cx="3686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5" name="Freihand 14">
                  <a:extLst>
                    <a:ext uri="{FF2B5EF4-FFF2-40B4-BE49-F238E27FC236}">
                      <a16:creationId xmlns:a16="http://schemas.microsoft.com/office/drawing/2014/main" id="{C2435A80-CA37-0294-F2A7-A378F645C19D}"/>
                    </a:ext>
                  </a:extLst>
                </p14:cNvPr>
                <p14:cNvContentPartPr/>
                <p14:nvPr/>
              </p14:nvContentPartPr>
              <p14:xfrm>
                <a:off x="4800927" y="663316"/>
                <a:ext cx="9000" cy="14760"/>
              </p14:xfrm>
            </p:contentPart>
          </mc:Choice>
          <mc:Fallback xmlns="">
            <p:pic>
              <p:nvPicPr>
                <p:cNvPr id="15" name="Freihand 14">
                  <a:extLst>
                    <a:ext uri="{FF2B5EF4-FFF2-40B4-BE49-F238E27FC236}">
                      <a16:creationId xmlns:a16="http://schemas.microsoft.com/office/drawing/2014/main" id="{C2435A80-CA37-0294-F2A7-A378F645C19D}"/>
                    </a:ext>
                  </a:extLst>
                </p:cNvPr>
                <p:cNvPicPr/>
                <p:nvPr/>
              </p:nvPicPr>
              <p:blipFill>
                <a:blip r:embed="rId32"/>
                <a:stretch>
                  <a:fillRect/>
                </a:stretch>
              </p:blipFill>
              <p:spPr>
                <a:xfrm>
                  <a:off x="4791927" y="654676"/>
                  <a:ext cx="266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6" name="Freihand 15">
                  <a:extLst>
                    <a:ext uri="{FF2B5EF4-FFF2-40B4-BE49-F238E27FC236}">
                      <a16:creationId xmlns:a16="http://schemas.microsoft.com/office/drawing/2014/main" id="{E59B0E5E-3177-FA2F-E370-D6A1E2FCAC65}"/>
                    </a:ext>
                  </a:extLst>
                </p14:cNvPr>
                <p14:cNvContentPartPr/>
                <p14:nvPr/>
              </p14:nvContentPartPr>
              <p14:xfrm>
                <a:off x="5023047" y="667276"/>
                <a:ext cx="138960" cy="169920"/>
              </p14:xfrm>
            </p:contentPart>
          </mc:Choice>
          <mc:Fallback xmlns="">
            <p:pic>
              <p:nvPicPr>
                <p:cNvPr id="16" name="Freihand 15">
                  <a:extLst>
                    <a:ext uri="{FF2B5EF4-FFF2-40B4-BE49-F238E27FC236}">
                      <a16:creationId xmlns:a16="http://schemas.microsoft.com/office/drawing/2014/main" id="{E59B0E5E-3177-FA2F-E370-D6A1E2FCAC65}"/>
                    </a:ext>
                  </a:extLst>
                </p:cNvPr>
                <p:cNvPicPr/>
                <p:nvPr/>
              </p:nvPicPr>
              <p:blipFill>
                <a:blip r:embed="rId34"/>
                <a:stretch>
                  <a:fillRect/>
                </a:stretch>
              </p:blipFill>
              <p:spPr>
                <a:xfrm>
                  <a:off x="5014407" y="658276"/>
                  <a:ext cx="1566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7" name="Freihand 16">
                  <a:extLst>
                    <a:ext uri="{FF2B5EF4-FFF2-40B4-BE49-F238E27FC236}">
                      <a16:creationId xmlns:a16="http://schemas.microsoft.com/office/drawing/2014/main" id="{EE7D6421-A6FF-7F19-4A56-BAF9A53B2923}"/>
                    </a:ext>
                  </a:extLst>
                </p14:cNvPr>
                <p14:cNvContentPartPr/>
                <p14:nvPr/>
              </p14:nvContentPartPr>
              <p14:xfrm>
                <a:off x="5201967" y="666916"/>
                <a:ext cx="97200" cy="147240"/>
              </p14:xfrm>
            </p:contentPart>
          </mc:Choice>
          <mc:Fallback xmlns="">
            <p:pic>
              <p:nvPicPr>
                <p:cNvPr id="17" name="Freihand 16">
                  <a:extLst>
                    <a:ext uri="{FF2B5EF4-FFF2-40B4-BE49-F238E27FC236}">
                      <a16:creationId xmlns:a16="http://schemas.microsoft.com/office/drawing/2014/main" id="{EE7D6421-A6FF-7F19-4A56-BAF9A53B2923}"/>
                    </a:ext>
                  </a:extLst>
                </p:cNvPr>
                <p:cNvPicPr/>
                <p:nvPr/>
              </p:nvPicPr>
              <p:blipFill>
                <a:blip r:embed="rId36"/>
                <a:stretch>
                  <a:fillRect/>
                </a:stretch>
              </p:blipFill>
              <p:spPr>
                <a:xfrm>
                  <a:off x="5193327" y="658276"/>
                  <a:ext cx="1148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8" name="Freihand 17">
                  <a:extLst>
                    <a:ext uri="{FF2B5EF4-FFF2-40B4-BE49-F238E27FC236}">
                      <a16:creationId xmlns:a16="http://schemas.microsoft.com/office/drawing/2014/main" id="{D289FA0B-0BB6-24B5-9B13-F290DDA8C433}"/>
                    </a:ext>
                  </a:extLst>
                </p14:cNvPr>
                <p14:cNvContentPartPr/>
                <p14:nvPr/>
              </p14:nvContentPartPr>
              <p14:xfrm>
                <a:off x="5332287" y="661516"/>
                <a:ext cx="142920" cy="119880"/>
              </p14:xfrm>
            </p:contentPart>
          </mc:Choice>
          <mc:Fallback xmlns="">
            <p:pic>
              <p:nvPicPr>
                <p:cNvPr id="18" name="Freihand 17">
                  <a:extLst>
                    <a:ext uri="{FF2B5EF4-FFF2-40B4-BE49-F238E27FC236}">
                      <a16:creationId xmlns:a16="http://schemas.microsoft.com/office/drawing/2014/main" id="{D289FA0B-0BB6-24B5-9B13-F290DDA8C433}"/>
                    </a:ext>
                  </a:extLst>
                </p:cNvPr>
                <p:cNvPicPr/>
                <p:nvPr/>
              </p:nvPicPr>
              <p:blipFill>
                <a:blip r:embed="rId38"/>
                <a:stretch>
                  <a:fillRect/>
                </a:stretch>
              </p:blipFill>
              <p:spPr>
                <a:xfrm>
                  <a:off x="5323647" y="652516"/>
                  <a:ext cx="1605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9" name="Freihand 18">
                  <a:extLst>
                    <a:ext uri="{FF2B5EF4-FFF2-40B4-BE49-F238E27FC236}">
                      <a16:creationId xmlns:a16="http://schemas.microsoft.com/office/drawing/2014/main" id="{C498081C-A743-87DC-569D-842E6143ED34}"/>
                    </a:ext>
                  </a:extLst>
                </p14:cNvPr>
                <p14:cNvContentPartPr/>
                <p14:nvPr/>
              </p14:nvContentPartPr>
              <p14:xfrm>
                <a:off x="5527407" y="709036"/>
                <a:ext cx="214200" cy="162360"/>
              </p14:xfrm>
            </p:contentPart>
          </mc:Choice>
          <mc:Fallback xmlns="">
            <p:pic>
              <p:nvPicPr>
                <p:cNvPr id="19" name="Freihand 18">
                  <a:extLst>
                    <a:ext uri="{FF2B5EF4-FFF2-40B4-BE49-F238E27FC236}">
                      <a16:creationId xmlns:a16="http://schemas.microsoft.com/office/drawing/2014/main" id="{C498081C-A743-87DC-569D-842E6143ED34}"/>
                    </a:ext>
                  </a:extLst>
                </p:cNvPr>
                <p:cNvPicPr/>
                <p:nvPr/>
              </p:nvPicPr>
              <p:blipFill>
                <a:blip r:embed="rId40"/>
                <a:stretch>
                  <a:fillRect/>
                </a:stretch>
              </p:blipFill>
              <p:spPr>
                <a:xfrm>
                  <a:off x="5518407" y="700396"/>
                  <a:ext cx="2318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0" name="Freihand 19">
                  <a:extLst>
                    <a:ext uri="{FF2B5EF4-FFF2-40B4-BE49-F238E27FC236}">
                      <a16:creationId xmlns:a16="http://schemas.microsoft.com/office/drawing/2014/main" id="{3F5DF59F-5229-156F-0A71-206FB090BD59}"/>
                    </a:ext>
                  </a:extLst>
                </p14:cNvPr>
                <p14:cNvContentPartPr/>
                <p14:nvPr/>
              </p14:nvContentPartPr>
              <p14:xfrm>
                <a:off x="5745207" y="680596"/>
                <a:ext cx="24480" cy="33480"/>
              </p14:xfrm>
            </p:contentPart>
          </mc:Choice>
          <mc:Fallback xmlns="">
            <p:pic>
              <p:nvPicPr>
                <p:cNvPr id="20" name="Freihand 19">
                  <a:extLst>
                    <a:ext uri="{FF2B5EF4-FFF2-40B4-BE49-F238E27FC236}">
                      <a16:creationId xmlns:a16="http://schemas.microsoft.com/office/drawing/2014/main" id="{3F5DF59F-5229-156F-0A71-206FB090BD59}"/>
                    </a:ext>
                  </a:extLst>
                </p:cNvPr>
                <p:cNvPicPr/>
                <p:nvPr/>
              </p:nvPicPr>
              <p:blipFill>
                <a:blip r:embed="rId42"/>
                <a:stretch>
                  <a:fillRect/>
                </a:stretch>
              </p:blipFill>
              <p:spPr>
                <a:xfrm>
                  <a:off x="5736207" y="671596"/>
                  <a:ext cx="421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1" name="Freihand 20">
                  <a:extLst>
                    <a:ext uri="{FF2B5EF4-FFF2-40B4-BE49-F238E27FC236}">
                      <a16:creationId xmlns:a16="http://schemas.microsoft.com/office/drawing/2014/main" id="{6B3618EC-D6A3-BE6F-F99E-B9E094CCA4F6}"/>
                    </a:ext>
                  </a:extLst>
                </p14:cNvPr>
                <p14:cNvContentPartPr/>
                <p14:nvPr/>
              </p14:nvContentPartPr>
              <p14:xfrm>
                <a:off x="5765367" y="729916"/>
                <a:ext cx="85320" cy="180360"/>
              </p14:xfrm>
            </p:contentPart>
          </mc:Choice>
          <mc:Fallback xmlns="">
            <p:pic>
              <p:nvPicPr>
                <p:cNvPr id="21" name="Freihand 20">
                  <a:extLst>
                    <a:ext uri="{FF2B5EF4-FFF2-40B4-BE49-F238E27FC236}">
                      <a16:creationId xmlns:a16="http://schemas.microsoft.com/office/drawing/2014/main" id="{6B3618EC-D6A3-BE6F-F99E-B9E094CCA4F6}"/>
                    </a:ext>
                  </a:extLst>
                </p:cNvPr>
                <p:cNvPicPr/>
                <p:nvPr/>
              </p:nvPicPr>
              <p:blipFill>
                <a:blip r:embed="rId44"/>
                <a:stretch>
                  <a:fillRect/>
                </a:stretch>
              </p:blipFill>
              <p:spPr>
                <a:xfrm>
                  <a:off x="5756727" y="721276"/>
                  <a:ext cx="1029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2" name="Freihand 21">
                  <a:extLst>
                    <a:ext uri="{FF2B5EF4-FFF2-40B4-BE49-F238E27FC236}">
                      <a16:creationId xmlns:a16="http://schemas.microsoft.com/office/drawing/2014/main" id="{7F087DE8-F43F-0326-F276-E246B5001B6C}"/>
                    </a:ext>
                  </a:extLst>
                </p14:cNvPr>
                <p14:cNvContentPartPr/>
                <p14:nvPr/>
              </p14:nvContentPartPr>
              <p14:xfrm>
                <a:off x="5910447" y="637756"/>
                <a:ext cx="126000" cy="150480"/>
              </p14:xfrm>
            </p:contentPart>
          </mc:Choice>
          <mc:Fallback xmlns="">
            <p:pic>
              <p:nvPicPr>
                <p:cNvPr id="22" name="Freihand 21">
                  <a:extLst>
                    <a:ext uri="{FF2B5EF4-FFF2-40B4-BE49-F238E27FC236}">
                      <a16:creationId xmlns:a16="http://schemas.microsoft.com/office/drawing/2014/main" id="{7F087DE8-F43F-0326-F276-E246B5001B6C}"/>
                    </a:ext>
                  </a:extLst>
                </p:cNvPr>
                <p:cNvPicPr/>
                <p:nvPr/>
              </p:nvPicPr>
              <p:blipFill>
                <a:blip r:embed="rId46"/>
                <a:stretch>
                  <a:fillRect/>
                </a:stretch>
              </p:blipFill>
              <p:spPr>
                <a:xfrm>
                  <a:off x="5901447" y="628756"/>
                  <a:ext cx="1436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3" name="Freihand 22">
                  <a:extLst>
                    <a:ext uri="{FF2B5EF4-FFF2-40B4-BE49-F238E27FC236}">
                      <a16:creationId xmlns:a16="http://schemas.microsoft.com/office/drawing/2014/main" id="{4E99CB9B-3E76-2542-DB31-9CF8DF1CADC7}"/>
                    </a:ext>
                  </a:extLst>
                </p14:cNvPr>
                <p14:cNvContentPartPr/>
                <p14:nvPr/>
              </p14:nvContentPartPr>
              <p14:xfrm>
                <a:off x="6068847" y="617236"/>
                <a:ext cx="362160" cy="168120"/>
              </p14:xfrm>
            </p:contentPart>
          </mc:Choice>
          <mc:Fallback xmlns="">
            <p:pic>
              <p:nvPicPr>
                <p:cNvPr id="23" name="Freihand 22">
                  <a:extLst>
                    <a:ext uri="{FF2B5EF4-FFF2-40B4-BE49-F238E27FC236}">
                      <a16:creationId xmlns:a16="http://schemas.microsoft.com/office/drawing/2014/main" id="{4E99CB9B-3E76-2542-DB31-9CF8DF1CADC7}"/>
                    </a:ext>
                  </a:extLst>
                </p:cNvPr>
                <p:cNvPicPr/>
                <p:nvPr/>
              </p:nvPicPr>
              <p:blipFill>
                <a:blip r:embed="rId48"/>
                <a:stretch>
                  <a:fillRect/>
                </a:stretch>
              </p:blipFill>
              <p:spPr>
                <a:xfrm>
                  <a:off x="6060207" y="608236"/>
                  <a:ext cx="3798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4" name="Freihand 23">
                  <a:extLst>
                    <a:ext uri="{FF2B5EF4-FFF2-40B4-BE49-F238E27FC236}">
                      <a16:creationId xmlns:a16="http://schemas.microsoft.com/office/drawing/2014/main" id="{C4F85E38-6EB3-8373-9E5A-7E08825E8AD8}"/>
                    </a:ext>
                  </a:extLst>
                </p14:cNvPr>
                <p14:cNvContentPartPr/>
                <p14:nvPr/>
              </p14:nvContentPartPr>
              <p14:xfrm>
                <a:off x="6278727" y="535156"/>
                <a:ext cx="13320" cy="18000"/>
              </p14:xfrm>
            </p:contentPart>
          </mc:Choice>
          <mc:Fallback xmlns="">
            <p:pic>
              <p:nvPicPr>
                <p:cNvPr id="24" name="Freihand 23">
                  <a:extLst>
                    <a:ext uri="{FF2B5EF4-FFF2-40B4-BE49-F238E27FC236}">
                      <a16:creationId xmlns:a16="http://schemas.microsoft.com/office/drawing/2014/main" id="{C4F85E38-6EB3-8373-9E5A-7E08825E8AD8}"/>
                    </a:ext>
                  </a:extLst>
                </p:cNvPr>
                <p:cNvPicPr/>
                <p:nvPr/>
              </p:nvPicPr>
              <p:blipFill>
                <a:blip r:embed="rId50"/>
                <a:stretch>
                  <a:fillRect/>
                </a:stretch>
              </p:blipFill>
              <p:spPr>
                <a:xfrm>
                  <a:off x="6269727" y="526156"/>
                  <a:ext cx="309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6" name="Freihand 25">
                  <a:extLst>
                    <a:ext uri="{FF2B5EF4-FFF2-40B4-BE49-F238E27FC236}">
                      <a16:creationId xmlns:a16="http://schemas.microsoft.com/office/drawing/2014/main" id="{7F451376-3486-F4F3-B073-7C038592BAF2}"/>
                    </a:ext>
                  </a:extLst>
                </p14:cNvPr>
                <p14:cNvContentPartPr/>
                <p14:nvPr/>
              </p14:nvContentPartPr>
              <p14:xfrm>
                <a:off x="6642327" y="732436"/>
                <a:ext cx="20880" cy="1800"/>
              </p14:xfrm>
            </p:contentPart>
          </mc:Choice>
          <mc:Fallback xmlns="">
            <p:pic>
              <p:nvPicPr>
                <p:cNvPr id="26" name="Freihand 25">
                  <a:extLst>
                    <a:ext uri="{FF2B5EF4-FFF2-40B4-BE49-F238E27FC236}">
                      <a16:creationId xmlns:a16="http://schemas.microsoft.com/office/drawing/2014/main" id="{7F451376-3486-F4F3-B073-7C038592BAF2}"/>
                    </a:ext>
                  </a:extLst>
                </p:cNvPr>
                <p:cNvPicPr/>
                <p:nvPr/>
              </p:nvPicPr>
              <p:blipFill>
                <a:blip r:embed="rId52"/>
                <a:stretch>
                  <a:fillRect/>
                </a:stretch>
              </p:blipFill>
              <p:spPr>
                <a:xfrm>
                  <a:off x="6633687" y="723796"/>
                  <a:ext cx="385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7" name="Freihand 26">
                  <a:extLst>
                    <a:ext uri="{FF2B5EF4-FFF2-40B4-BE49-F238E27FC236}">
                      <a16:creationId xmlns:a16="http://schemas.microsoft.com/office/drawing/2014/main" id="{17A41C95-3AB1-EE7C-AAC3-C80310EB59D4}"/>
                    </a:ext>
                  </a:extLst>
                </p14:cNvPr>
                <p14:cNvContentPartPr/>
                <p14:nvPr/>
              </p14:nvContentPartPr>
              <p14:xfrm>
                <a:off x="6663927" y="783556"/>
                <a:ext cx="12240" cy="13320"/>
              </p14:xfrm>
            </p:contentPart>
          </mc:Choice>
          <mc:Fallback xmlns="">
            <p:pic>
              <p:nvPicPr>
                <p:cNvPr id="27" name="Freihand 26">
                  <a:extLst>
                    <a:ext uri="{FF2B5EF4-FFF2-40B4-BE49-F238E27FC236}">
                      <a16:creationId xmlns:a16="http://schemas.microsoft.com/office/drawing/2014/main" id="{17A41C95-3AB1-EE7C-AAC3-C80310EB59D4}"/>
                    </a:ext>
                  </a:extLst>
                </p:cNvPr>
                <p:cNvPicPr/>
                <p:nvPr/>
              </p:nvPicPr>
              <p:blipFill>
                <a:blip r:embed="rId32"/>
                <a:stretch>
                  <a:fillRect/>
                </a:stretch>
              </p:blipFill>
              <p:spPr>
                <a:xfrm>
                  <a:off x="6655287" y="774916"/>
                  <a:ext cx="298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8" name="Freihand 27">
                  <a:extLst>
                    <a:ext uri="{FF2B5EF4-FFF2-40B4-BE49-F238E27FC236}">
                      <a16:creationId xmlns:a16="http://schemas.microsoft.com/office/drawing/2014/main" id="{DB727536-FEB0-6CC5-713E-BB0FB3B0397D}"/>
                    </a:ext>
                  </a:extLst>
                </p14:cNvPr>
                <p14:cNvContentPartPr/>
                <p14:nvPr/>
              </p14:nvContentPartPr>
              <p14:xfrm>
                <a:off x="6852207" y="689236"/>
                <a:ext cx="199800" cy="268200"/>
              </p14:xfrm>
            </p:contentPart>
          </mc:Choice>
          <mc:Fallback xmlns="">
            <p:pic>
              <p:nvPicPr>
                <p:cNvPr id="28" name="Freihand 27">
                  <a:extLst>
                    <a:ext uri="{FF2B5EF4-FFF2-40B4-BE49-F238E27FC236}">
                      <a16:creationId xmlns:a16="http://schemas.microsoft.com/office/drawing/2014/main" id="{DB727536-FEB0-6CC5-713E-BB0FB3B0397D}"/>
                    </a:ext>
                  </a:extLst>
                </p:cNvPr>
                <p:cNvPicPr/>
                <p:nvPr/>
              </p:nvPicPr>
              <p:blipFill>
                <a:blip r:embed="rId55"/>
                <a:stretch>
                  <a:fillRect/>
                </a:stretch>
              </p:blipFill>
              <p:spPr>
                <a:xfrm>
                  <a:off x="6843207" y="680236"/>
                  <a:ext cx="21744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9" name="Freihand 28">
                  <a:extLst>
                    <a:ext uri="{FF2B5EF4-FFF2-40B4-BE49-F238E27FC236}">
                      <a16:creationId xmlns:a16="http://schemas.microsoft.com/office/drawing/2014/main" id="{18E66888-C52B-46B3-CF9F-EB305AFC1342}"/>
                    </a:ext>
                  </a:extLst>
                </p14:cNvPr>
                <p14:cNvContentPartPr/>
                <p14:nvPr/>
              </p14:nvContentPartPr>
              <p14:xfrm>
                <a:off x="7037607" y="603196"/>
                <a:ext cx="34920" cy="46440"/>
              </p14:xfrm>
            </p:contentPart>
          </mc:Choice>
          <mc:Fallback xmlns="">
            <p:pic>
              <p:nvPicPr>
                <p:cNvPr id="29" name="Freihand 28">
                  <a:extLst>
                    <a:ext uri="{FF2B5EF4-FFF2-40B4-BE49-F238E27FC236}">
                      <a16:creationId xmlns:a16="http://schemas.microsoft.com/office/drawing/2014/main" id="{18E66888-C52B-46B3-CF9F-EB305AFC1342}"/>
                    </a:ext>
                  </a:extLst>
                </p:cNvPr>
                <p:cNvPicPr/>
                <p:nvPr/>
              </p:nvPicPr>
              <p:blipFill>
                <a:blip r:embed="rId57"/>
                <a:stretch>
                  <a:fillRect/>
                </a:stretch>
              </p:blipFill>
              <p:spPr>
                <a:xfrm>
                  <a:off x="7028967" y="594196"/>
                  <a:ext cx="525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0" name="Freihand 29">
                  <a:extLst>
                    <a:ext uri="{FF2B5EF4-FFF2-40B4-BE49-F238E27FC236}">
                      <a16:creationId xmlns:a16="http://schemas.microsoft.com/office/drawing/2014/main" id="{7C926653-7971-871F-4BC2-E4239DE88A10}"/>
                    </a:ext>
                  </a:extLst>
                </p14:cNvPr>
                <p14:cNvContentPartPr/>
                <p14:nvPr/>
              </p14:nvContentPartPr>
              <p14:xfrm>
                <a:off x="7170807" y="603556"/>
                <a:ext cx="100440" cy="153000"/>
              </p14:xfrm>
            </p:contentPart>
          </mc:Choice>
          <mc:Fallback xmlns="">
            <p:pic>
              <p:nvPicPr>
                <p:cNvPr id="30" name="Freihand 29">
                  <a:extLst>
                    <a:ext uri="{FF2B5EF4-FFF2-40B4-BE49-F238E27FC236}">
                      <a16:creationId xmlns:a16="http://schemas.microsoft.com/office/drawing/2014/main" id="{7C926653-7971-871F-4BC2-E4239DE88A10}"/>
                    </a:ext>
                  </a:extLst>
                </p:cNvPr>
                <p:cNvPicPr/>
                <p:nvPr/>
              </p:nvPicPr>
              <p:blipFill>
                <a:blip r:embed="rId59"/>
                <a:stretch>
                  <a:fillRect/>
                </a:stretch>
              </p:blipFill>
              <p:spPr>
                <a:xfrm>
                  <a:off x="7162167" y="594916"/>
                  <a:ext cx="1180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1" name="Freihand 30">
                  <a:extLst>
                    <a:ext uri="{FF2B5EF4-FFF2-40B4-BE49-F238E27FC236}">
                      <a16:creationId xmlns:a16="http://schemas.microsoft.com/office/drawing/2014/main" id="{71853670-5EC5-94DA-C4C8-7CAAC7A142A1}"/>
                    </a:ext>
                  </a:extLst>
                </p14:cNvPr>
                <p14:cNvContentPartPr/>
                <p14:nvPr/>
              </p14:nvContentPartPr>
              <p14:xfrm>
                <a:off x="7315887" y="672676"/>
                <a:ext cx="113760" cy="63720"/>
              </p14:xfrm>
            </p:contentPart>
          </mc:Choice>
          <mc:Fallback xmlns="">
            <p:pic>
              <p:nvPicPr>
                <p:cNvPr id="31" name="Freihand 30">
                  <a:extLst>
                    <a:ext uri="{FF2B5EF4-FFF2-40B4-BE49-F238E27FC236}">
                      <a16:creationId xmlns:a16="http://schemas.microsoft.com/office/drawing/2014/main" id="{71853670-5EC5-94DA-C4C8-7CAAC7A142A1}"/>
                    </a:ext>
                  </a:extLst>
                </p:cNvPr>
                <p:cNvPicPr/>
                <p:nvPr/>
              </p:nvPicPr>
              <p:blipFill>
                <a:blip r:embed="rId61"/>
                <a:stretch>
                  <a:fillRect/>
                </a:stretch>
              </p:blipFill>
              <p:spPr>
                <a:xfrm>
                  <a:off x="7306887" y="663676"/>
                  <a:ext cx="1314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2" name="Freihand 31">
                  <a:extLst>
                    <a:ext uri="{FF2B5EF4-FFF2-40B4-BE49-F238E27FC236}">
                      <a16:creationId xmlns:a16="http://schemas.microsoft.com/office/drawing/2014/main" id="{63B91E5A-C136-4691-98B9-621890772F89}"/>
                    </a:ext>
                  </a:extLst>
                </p14:cNvPr>
                <p14:cNvContentPartPr/>
                <p14:nvPr/>
              </p14:nvContentPartPr>
              <p14:xfrm>
                <a:off x="7367367" y="519676"/>
                <a:ext cx="348120" cy="208800"/>
              </p14:xfrm>
            </p:contentPart>
          </mc:Choice>
          <mc:Fallback xmlns="">
            <p:pic>
              <p:nvPicPr>
                <p:cNvPr id="32" name="Freihand 31">
                  <a:extLst>
                    <a:ext uri="{FF2B5EF4-FFF2-40B4-BE49-F238E27FC236}">
                      <a16:creationId xmlns:a16="http://schemas.microsoft.com/office/drawing/2014/main" id="{63B91E5A-C136-4691-98B9-621890772F89}"/>
                    </a:ext>
                  </a:extLst>
                </p:cNvPr>
                <p:cNvPicPr/>
                <p:nvPr/>
              </p:nvPicPr>
              <p:blipFill>
                <a:blip r:embed="rId63"/>
                <a:stretch>
                  <a:fillRect/>
                </a:stretch>
              </p:blipFill>
              <p:spPr>
                <a:xfrm>
                  <a:off x="7358727" y="510676"/>
                  <a:ext cx="3657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3" name="Freihand 32">
                  <a:extLst>
                    <a:ext uri="{FF2B5EF4-FFF2-40B4-BE49-F238E27FC236}">
                      <a16:creationId xmlns:a16="http://schemas.microsoft.com/office/drawing/2014/main" id="{AACF0179-22B2-1EAA-0C74-0AC7159027B0}"/>
                    </a:ext>
                  </a:extLst>
                </p14:cNvPr>
                <p14:cNvContentPartPr/>
                <p14:nvPr/>
              </p14:nvContentPartPr>
              <p14:xfrm>
                <a:off x="7915287" y="574756"/>
                <a:ext cx="366480" cy="156240"/>
              </p14:xfrm>
            </p:contentPart>
          </mc:Choice>
          <mc:Fallback xmlns="">
            <p:pic>
              <p:nvPicPr>
                <p:cNvPr id="33" name="Freihand 32">
                  <a:extLst>
                    <a:ext uri="{FF2B5EF4-FFF2-40B4-BE49-F238E27FC236}">
                      <a16:creationId xmlns:a16="http://schemas.microsoft.com/office/drawing/2014/main" id="{AACF0179-22B2-1EAA-0C74-0AC7159027B0}"/>
                    </a:ext>
                  </a:extLst>
                </p:cNvPr>
                <p:cNvPicPr/>
                <p:nvPr/>
              </p:nvPicPr>
              <p:blipFill>
                <a:blip r:embed="rId65"/>
                <a:stretch>
                  <a:fillRect/>
                </a:stretch>
              </p:blipFill>
              <p:spPr>
                <a:xfrm>
                  <a:off x="7906287" y="566116"/>
                  <a:ext cx="3841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4" name="Freihand 33">
                  <a:extLst>
                    <a:ext uri="{FF2B5EF4-FFF2-40B4-BE49-F238E27FC236}">
                      <a16:creationId xmlns:a16="http://schemas.microsoft.com/office/drawing/2014/main" id="{BADD42CF-3B8E-397A-952B-EF769E683897}"/>
                    </a:ext>
                  </a:extLst>
                </p14:cNvPr>
                <p14:cNvContentPartPr/>
                <p14:nvPr/>
              </p14:nvContentPartPr>
              <p14:xfrm>
                <a:off x="8515407" y="555316"/>
                <a:ext cx="106920" cy="187560"/>
              </p14:xfrm>
            </p:contentPart>
          </mc:Choice>
          <mc:Fallback xmlns="">
            <p:pic>
              <p:nvPicPr>
                <p:cNvPr id="34" name="Freihand 33">
                  <a:extLst>
                    <a:ext uri="{FF2B5EF4-FFF2-40B4-BE49-F238E27FC236}">
                      <a16:creationId xmlns:a16="http://schemas.microsoft.com/office/drawing/2014/main" id="{BADD42CF-3B8E-397A-952B-EF769E683897}"/>
                    </a:ext>
                  </a:extLst>
                </p:cNvPr>
                <p:cNvPicPr/>
                <p:nvPr/>
              </p:nvPicPr>
              <p:blipFill>
                <a:blip r:embed="rId67"/>
                <a:stretch>
                  <a:fillRect/>
                </a:stretch>
              </p:blipFill>
              <p:spPr>
                <a:xfrm>
                  <a:off x="8506767" y="546316"/>
                  <a:ext cx="1245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5" name="Freihand 34">
                  <a:extLst>
                    <a:ext uri="{FF2B5EF4-FFF2-40B4-BE49-F238E27FC236}">
                      <a16:creationId xmlns:a16="http://schemas.microsoft.com/office/drawing/2014/main" id="{676A46E4-1FD7-881F-32C1-F75483D6573B}"/>
                    </a:ext>
                  </a:extLst>
                </p14:cNvPr>
                <p14:cNvContentPartPr/>
                <p14:nvPr/>
              </p14:nvContentPartPr>
              <p14:xfrm>
                <a:off x="8519727" y="635956"/>
                <a:ext cx="349200" cy="68760"/>
              </p14:xfrm>
            </p:contentPart>
          </mc:Choice>
          <mc:Fallback xmlns="">
            <p:pic>
              <p:nvPicPr>
                <p:cNvPr id="35" name="Freihand 34">
                  <a:extLst>
                    <a:ext uri="{FF2B5EF4-FFF2-40B4-BE49-F238E27FC236}">
                      <a16:creationId xmlns:a16="http://schemas.microsoft.com/office/drawing/2014/main" id="{676A46E4-1FD7-881F-32C1-F75483D6573B}"/>
                    </a:ext>
                  </a:extLst>
                </p:cNvPr>
                <p:cNvPicPr/>
                <p:nvPr/>
              </p:nvPicPr>
              <p:blipFill>
                <a:blip r:embed="rId69"/>
                <a:stretch>
                  <a:fillRect/>
                </a:stretch>
              </p:blipFill>
              <p:spPr>
                <a:xfrm>
                  <a:off x="8510727" y="627316"/>
                  <a:ext cx="3668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6" name="Freihand 35">
                  <a:extLst>
                    <a:ext uri="{FF2B5EF4-FFF2-40B4-BE49-F238E27FC236}">
                      <a16:creationId xmlns:a16="http://schemas.microsoft.com/office/drawing/2014/main" id="{1870E5AD-508A-FE3D-485F-8412E3DFD92D}"/>
                    </a:ext>
                  </a:extLst>
                </p14:cNvPr>
                <p14:cNvContentPartPr/>
                <p14:nvPr/>
              </p14:nvContentPartPr>
              <p14:xfrm>
                <a:off x="8850927" y="629476"/>
                <a:ext cx="68400" cy="12240"/>
              </p14:xfrm>
            </p:contentPart>
          </mc:Choice>
          <mc:Fallback xmlns="">
            <p:pic>
              <p:nvPicPr>
                <p:cNvPr id="36" name="Freihand 35">
                  <a:extLst>
                    <a:ext uri="{FF2B5EF4-FFF2-40B4-BE49-F238E27FC236}">
                      <a16:creationId xmlns:a16="http://schemas.microsoft.com/office/drawing/2014/main" id="{1870E5AD-508A-FE3D-485F-8412E3DFD92D}"/>
                    </a:ext>
                  </a:extLst>
                </p:cNvPr>
                <p:cNvPicPr/>
                <p:nvPr/>
              </p:nvPicPr>
              <p:blipFill>
                <a:blip r:embed="rId71"/>
                <a:stretch>
                  <a:fillRect/>
                </a:stretch>
              </p:blipFill>
              <p:spPr>
                <a:xfrm>
                  <a:off x="8841927" y="620476"/>
                  <a:ext cx="860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7" name="Freihand 36">
                  <a:extLst>
                    <a:ext uri="{FF2B5EF4-FFF2-40B4-BE49-F238E27FC236}">
                      <a16:creationId xmlns:a16="http://schemas.microsoft.com/office/drawing/2014/main" id="{67DE1D67-D27A-E238-E416-E804F27D0F7C}"/>
                    </a:ext>
                  </a:extLst>
                </p14:cNvPr>
                <p14:cNvContentPartPr/>
                <p14:nvPr/>
              </p14:nvContentPartPr>
              <p14:xfrm>
                <a:off x="8931567" y="610756"/>
                <a:ext cx="171360" cy="106200"/>
              </p14:xfrm>
            </p:contentPart>
          </mc:Choice>
          <mc:Fallback xmlns="">
            <p:pic>
              <p:nvPicPr>
                <p:cNvPr id="37" name="Freihand 36">
                  <a:extLst>
                    <a:ext uri="{FF2B5EF4-FFF2-40B4-BE49-F238E27FC236}">
                      <a16:creationId xmlns:a16="http://schemas.microsoft.com/office/drawing/2014/main" id="{67DE1D67-D27A-E238-E416-E804F27D0F7C}"/>
                    </a:ext>
                  </a:extLst>
                </p:cNvPr>
                <p:cNvPicPr/>
                <p:nvPr/>
              </p:nvPicPr>
              <p:blipFill>
                <a:blip r:embed="rId73"/>
                <a:stretch>
                  <a:fillRect/>
                </a:stretch>
              </p:blipFill>
              <p:spPr>
                <a:xfrm>
                  <a:off x="8922927" y="602116"/>
                  <a:ext cx="1890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8" name="Freihand 37">
                  <a:extLst>
                    <a:ext uri="{FF2B5EF4-FFF2-40B4-BE49-F238E27FC236}">
                      <a16:creationId xmlns:a16="http://schemas.microsoft.com/office/drawing/2014/main" id="{87C25F78-1ACE-8242-E59B-7ABD0F88EE79}"/>
                    </a:ext>
                  </a:extLst>
                </p14:cNvPr>
                <p14:cNvContentPartPr/>
                <p14:nvPr/>
              </p14:nvContentPartPr>
              <p14:xfrm>
                <a:off x="9142887" y="634876"/>
                <a:ext cx="141120" cy="87120"/>
              </p14:xfrm>
            </p:contentPart>
          </mc:Choice>
          <mc:Fallback xmlns="">
            <p:pic>
              <p:nvPicPr>
                <p:cNvPr id="38" name="Freihand 37">
                  <a:extLst>
                    <a:ext uri="{FF2B5EF4-FFF2-40B4-BE49-F238E27FC236}">
                      <a16:creationId xmlns:a16="http://schemas.microsoft.com/office/drawing/2014/main" id="{87C25F78-1ACE-8242-E59B-7ABD0F88EE79}"/>
                    </a:ext>
                  </a:extLst>
                </p:cNvPr>
                <p:cNvPicPr/>
                <p:nvPr/>
              </p:nvPicPr>
              <p:blipFill>
                <a:blip r:embed="rId75"/>
                <a:stretch>
                  <a:fillRect/>
                </a:stretch>
              </p:blipFill>
              <p:spPr>
                <a:xfrm>
                  <a:off x="9134247" y="625876"/>
                  <a:ext cx="1587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9" name="Freihand 38">
                  <a:extLst>
                    <a:ext uri="{FF2B5EF4-FFF2-40B4-BE49-F238E27FC236}">
                      <a16:creationId xmlns:a16="http://schemas.microsoft.com/office/drawing/2014/main" id="{15E9312F-ACEB-99A0-0DAE-46962E0FDB55}"/>
                    </a:ext>
                  </a:extLst>
                </p14:cNvPr>
                <p14:cNvContentPartPr/>
                <p14:nvPr/>
              </p14:nvContentPartPr>
              <p14:xfrm>
                <a:off x="9331527" y="524356"/>
                <a:ext cx="149040" cy="189720"/>
              </p14:xfrm>
            </p:contentPart>
          </mc:Choice>
          <mc:Fallback xmlns="">
            <p:pic>
              <p:nvPicPr>
                <p:cNvPr id="39" name="Freihand 38">
                  <a:extLst>
                    <a:ext uri="{FF2B5EF4-FFF2-40B4-BE49-F238E27FC236}">
                      <a16:creationId xmlns:a16="http://schemas.microsoft.com/office/drawing/2014/main" id="{15E9312F-ACEB-99A0-0DAE-46962E0FDB55}"/>
                    </a:ext>
                  </a:extLst>
                </p:cNvPr>
                <p:cNvPicPr/>
                <p:nvPr/>
              </p:nvPicPr>
              <p:blipFill>
                <a:blip r:embed="rId77"/>
                <a:stretch>
                  <a:fillRect/>
                </a:stretch>
              </p:blipFill>
              <p:spPr>
                <a:xfrm>
                  <a:off x="9322887" y="515716"/>
                  <a:ext cx="1666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0" name="Freihand 39">
                  <a:extLst>
                    <a:ext uri="{FF2B5EF4-FFF2-40B4-BE49-F238E27FC236}">
                      <a16:creationId xmlns:a16="http://schemas.microsoft.com/office/drawing/2014/main" id="{861E40E2-39E8-47ED-5EFD-A0D984CDAF80}"/>
                    </a:ext>
                  </a:extLst>
                </p14:cNvPr>
                <p14:cNvContentPartPr/>
                <p14:nvPr/>
              </p14:nvContentPartPr>
              <p14:xfrm>
                <a:off x="9294447" y="573676"/>
                <a:ext cx="130320" cy="20880"/>
              </p14:xfrm>
            </p:contentPart>
          </mc:Choice>
          <mc:Fallback xmlns="">
            <p:pic>
              <p:nvPicPr>
                <p:cNvPr id="40" name="Freihand 39">
                  <a:extLst>
                    <a:ext uri="{FF2B5EF4-FFF2-40B4-BE49-F238E27FC236}">
                      <a16:creationId xmlns:a16="http://schemas.microsoft.com/office/drawing/2014/main" id="{861E40E2-39E8-47ED-5EFD-A0D984CDAF80}"/>
                    </a:ext>
                  </a:extLst>
                </p:cNvPr>
                <p:cNvPicPr/>
                <p:nvPr/>
              </p:nvPicPr>
              <p:blipFill>
                <a:blip r:embed="rId79"/>
                <a:stretch>
                  <a:fillRect/>
                </a:stretch>
              </p:blipFill>
              <p:spPr>
                <a:xfrm>
                  <a:off x="9285807" y="565036"/>
                  <a:ext cx="1479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1" name="Freihand 40">
                  <a:extLst>
                    <a:ext uri="{FF2B5EF4-FFF2-40B4-BE49-F238E27FC236}">
                      <a16:creationId xmlns:a16="http://schemas.microsoft.com/office/drawing/2014/main" id="{85A67799-76DD-636C-F9FB-70C5640C8CEA}"/>
                    </a:ext>
                  </a:extLst>
                </p14:cNvPr>
                <p14:cNvContentPartPr/>
                <p14:nvPr/>
              </p14:nvContentPartPr>
              <p14:xfrm>
                <a:off x="9750927" y="547396"/>
                <a:ext cx="301320" cy="169920"/>
              </p14:xfrm>
            </p:contentPart>
          </mc:Choice>
          <mc:Fallback xmlns="">
            <p:pic>
              <p:nvPicPr>
                <p:cNvPr id="41" name="Freihand 40">
                  <a:extLst>
                    <a:ext uri="{FF2B5EF4-FFF2-40B4-BE49-F238E27FC236}">
                      <a16:creationId xmlns:a16="http://schemas.microsoft.com/office/drawing/2014/main" id="{85A67799-76DD-636C-F9FB-70C5640C8CEA}"/>
                    </a:ext>
                  </a:extLst>
                </p:cNvPr>
                <p:cNvPicPr/>
                <p:nvPr/>
              </p:nvPicPr>
              <p:blipFill>
                <a:blip r:embed="rId81"/>
                <a:stretch>
                  <a:fillRect/>
                </a:stretch>
              </p:blipFill>
              <p:spPr>
                <a:xfrm>
                  <a:off x="9742287" y="538396"/>
                  <a:ext cx="3189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2" name="Freihand 41">
                  <a:extLst>
                    <a:ext uri="{FF2B5EF4-FFF2-40B4-BE49-F238E27FC236}">
                      <a16:creationId xmlns:a16="http://schemas.microsoft.com/office/drawing/2014/main" id="{99F556A4-5FDE-90F6-B47B-254EA4FF926B}"/>
                    </a:ext>
                  </a:extLst>
                </p14:cNvPr>
                <p14:cNvContentPartPr/>
                <p14:nvPr/>
              </p14:nvContentPartPr>
              <p14:xfrm>
                <a:off x="10108767" y="598876"/>
                <a:ext cx="144360" cy="124200"/>
              </p14:xfrm>
            </p:contentPart>
          </mc:Choice>
          <mc:Fallback xmlns="">
            <p:pic>
              <p:nvPicPr>
                <p:cNvPr id="42" name="Freihand 41">
                  <a:extLst>
                    <a:ext uri="{FF2B5EF4-FFF2-40B4-BE49-F238E27FC236}">
                      <a16:creationId xmlns:a16="http://schemas.microsoft.com/office/drawing/2014/main" id="{99F556A4-5FDE-90F6-B47B-254EA4FF926B}"/>
                    </a:ext>
                  </a:extLst>
                </p:cNvPr>
                <p:cNvPicPr/>
                <p:nvPr/>
              </p:nvPicPr>
              <p:blipFill>
                <a:blip r:embed="rId83"/>
                <a:stretch>
                  <a:fillRect/>
                </a:stretch>
              </p:blipFill>
              <p:spPr>
                <a:xfrm>
                  <a:off x="10100127" y="590236"/>
                  <a:ext cx="1620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3" name="Freihand 42">
                  <a:extLst>
                    <a:ext uri="{FF2B5EF4-FFF2-40B4-BE49-F238E27FC236}">
                      <a16:creationId xmlns:a16="http://schemas.microsoft.com/office/drawing/2014/main" id="{7321D16A-A486-D233-29E3-23A6E834213F}"/>
                    </a:ext>
                  </a:extLst>
                </p14:cNvPr>
                <p14:cNvContentPartPr/>
                <p14:nvPr/>
              </p14:nvContentPartPr>
              <p14:xfrm>
                <a:off x="10269687" y="499516"/>
                <a:ext cx="85320" cy="203400"/>
              </p14:xfrm>
            </p:contentPart>
          </mc:Choice>
          <mc:Fallback xmlns="">
            <p:pic>
              <p:nvPicPr>
                <p:cNvPr id="43" name="Freihand 42">
                  <a:extLst>
                    <a:ext uri="{FF2B5EF4-FFF2-40B4-BE49-F238E27FC236}">
                      <a16:creationId xmlns:a16="http://schemas.microsoft.com/office/drawing/2014/main" id="{7321D16A-A486-D233-29E3-23A6E834213F}"/>
                    </a:ext>
                  </a:extLst>
                </p:cNvPr>
                <p:cNvPicPr/>
                <p:nvPr/>
              </p:nvPicPr>
              <p:blipFill>
                <a:blip r:embed="rId85"/>
                <a:stretch>
                  <a:fillRect/>
                </a:stretch>
              </p:blipFill>
              <p:spPr>
                <a:xfrm>
                  <a:off x="10260687" y="490516"/>
                  <a:ext cx="1029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4" name="Freihand 43">
                  <a:extLst>
                    <a:ext uri="{FF2B5EF4-FFF2-40B4-BE49-F238E27FC236}">
                      <a16:creationId xmlns:a16="http://schemas.microsoft.com/office/drawing/2014/main" id="{543E678D-943E-4D88-1BE6-ADA7DF9DC325}"/>
                    </a:ext>
                  </a:extLst>
                </p14:cNvPr>
                <p14:cNvContentPartPr/>
                <p14:nvPr/>
              </p14:nvContentPartPr>
              <p14:xfrm>
                <a:off x="10574247" y="596356"/>
                <a:ext cx="241560" cy="121680"/>
              </p14:xfrm>
            </p:contentPart>
          </mc:Choice>
          <mc:Fallback xmlns="">
            <p:pic>
              <p:nvPicPr>
                <p:cNvPr id="44" name="Freihand 43">
                  <a:extLst>
                    <a:ext uri="{FF2B5EF4-FFF2-40B4-BE49-F238E27FC236}">
                      <a16:creationId xmlns:a16="http://schemas.microsoft.com/office/drawing/2014/main" id="{543E678D-943E-4D88-1BE6-ADA7DF9DC325}"/>
                    </a:ext>
                  </a:extLst>
                </p:cNvPr>
                <p:cNvPicPr/>
                <p:nvPr/>
              </p:nvPicPr>
              <p:blipFill>
                <a:blip r:embed="rId87"/>
                <a:stretch>
                  <a:fillRect/>
                </a:stretch>
              </p:blipFill>
              <p:spPr>
                <a:xfrm>
                  <a:off x="10565247" y="587716"/>
                  <a:ext cx="2592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5" name="Freihand 44">
                  <a:extLst>
                    <a:ext uri="{FF2B5EF4-FFF2-40B4-BE49-F238E27FC236}">
                      <a16:creationId xmlns:a16="http://schemas.microsoft.com/office/drawing/2014/main" id="{F9052F9B-174A-B943-28E6-B9D8EA19A017}"/>
                    </a:ext>
                  </a:extLst>
                </p14:cNvPr>
                <p14:cNvContentPartPr/>
                <p14:nvPr/>
              </p14:nvContentPartPr>
              <p14:xfrm>
                <a:off x="10386687" y="633076"/>
                <a:ext cx="40680" cy="63720"/>
              </p14:xfrm>
            </p:contentPart>
          </mc:Choice>
          <mc:Fallback xmlns="">
            <p:pic>
              <p:nvPicPr>
                <p:cNvPr id="45" name="Freihand 44">
                  <a:extLst>
                    <a:ext uri="{FF2B5EF4-FFF2-40B4-BE49-F238E27FC236}">
                      <a16:creationId xmlns:a16="http://schemas.microsoft.com/office/drawing/2014/main" id="{F9052F9B-174A-B943-28E6-B9D8EA19A017}"/>
                    </a:ext>
                  </a:extLst>
                </p:cNvPr>
                <p:cNvPicPr/>
                <p:nvPr/>
              </p:nvPicPr>
              <p:blipFill>
                <a:blip r:embed="rId89"/>
                <a:stretch>
                  <a:fillRect/>
                </a:stretch>
              </p:blipFill>
              <p:spPr>
                <a:xfrm>
                  <a:off x="10377687" y="624076"/>
                  <a:ext cx="583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0" name="Freihand 49">
                  <a:extLst>
                    <a:ext uri="{FF2B5EF4-FFF2-40B4-BE49-F238E27FC236}">
                      <a16:creationId xmlns:a16="http://schemas.microsoft.com/office/drawing/2014/main" id="{BD7ED866-4855-B22C-0294-CC20C3B4C02A}"/>
                    </a:ext>
                  </a:extLst>
                </p14:cNvPr>
                <p14:cNvContentPartPr/>
                <p14:nvPr/>
              </p14:nvContentPartPr>
              <p14:xfrm>
                <a:off x="10860087" y="633796"/>
                <a:ext cx="95400" cy="75600"/>
              </p14:xfrm>
            </p:contentPart>
          </mc:Choice>
          <mc:Fallback xmlns="">
            <p:pic>
              <p:nvPicPr>
                <p:cNvPr id="50" name="Freihand 49">
                  <a:extLst>
                    <a:ext uri="{FF2B5EF4-FFF2-40B4-BE49-F238E27FC236}">
                      <a16:creationId xmlns:a16="http://schemas.microsoft.com/office/drawing/2014/main" id="{BD7ED866-4855-B22C-0294-CC20C3B4C02A}"/>
                    </a:ext>
                  </a:extLst>
                </p:cNvPr>
                <p:cNvPicPr/>
                <p:nvPr/>
              </p:nvPicPr>
              <p:blipFill>
                <a:blip r:embed="rId91"/>
                <a:stretch>
                  <a:fillRect/>
                </a:stretch>
              </p:blipFill>
              <p:spPr>
                <a:xfrm>
                  <a:off x="10851087" y="624796"/>
                  <a:ext cx="1130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1" name="Freihand 50">
                  <a:extLst>
                    <a:ext uri="{FF2B5EF4-FFF2-40B4-BE49-F238E27FC236}">
                      <a16:creationId xmlns:a16="http://schemas.microsoft.com/office/drawing/2014/main" id="{158E18D5-7CFC-1488-3F32-76DC10E4B409}"/>
                    </a:ext>
                  </a:extLst>
                </p14:cNvPr>
                <p14:cNvContentPartPr/>
                <p14:nvPr/>
              </p14:nvContentPartPr>
              <p14:xfrm>
                <a:off x="10904007" y="562156"/>
                <a:ext cx="31680" cy="30960"/>
              </p14:xfrm>
            </p:contentPart>
          </mc:Choice>
          <mc:Fallback xmlns="">
            <p:pic>
              <p:nvPicPr>
                <p:cNvPr id="51" name="Freihand 50">
                  <a:extLst>
                    <a:ext uri="{FF2B5EF4-FFF2-40B4-BE49-F238E27FC236}">
                      <a16:creationId xmlns:a16="http://schemas.microsoft.com/office/drawing/2014/main" id="{158E18D5-7CFC-1488-3F32-76DC10E4B409}"/>
                    </a:ext>
                  </a:extLst>
                </p:cNvPr>
                <p:cNvPicPr/>
                <p:nvPr/>
              </p:nvPicPr>
              <p:blipFill>
                <a:blip r:embed="rId93"/>
                <a:stretch>
                  <a:fillRect/>
                </a:stretch>
              </p:blipFill>
              <p:spPr>
                <a:xfrm>
                  <a:off x="10895007" y="553516"/>
                  <a:ext cx="493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2" name="Freihand 51">
                  <a:extLst>
                    <a:ext uri="{FF2B5EF4-FFF2-40B4-BE49-F238E27FC236}">
                      <a16:creationId xmlns:a16="http://schemas.microsoft.com/office/drawing/2014/main" id="{06CF82D2-7907-AE10-65B2-F0D235B4D81D}"/>
                    </a:ext>
                  </a:extLst>
                </p14:cNvPr>
                <p14:cNvContentPartPr/>
                <p14:nvPr/>
              </p14:nvContentPartPr>
              <p14:xfrm>
                <a:off x="11007687" y="510676"/>
                <a:ext cx="162720" cy="149760"/>
              </p14:xfrm>
            </p:contentPart>
          </mc:Choice>
          <mc:Fallback xmlns="">
            <p:pic>
              <p:nvPicPr>
                <p:cNvPr id="52" name="Freihand 51">
                  <a:extLst>
                    <a:ext uri="{FF2B5EF4-FFF2-40B4-BE49-F238E27FC236}">
                      <a16:creationId xmlns:a16="http://schemas.microsoft.com/office/drawing/2014/main" id="{06CF82D2-7907-AE10-65B2-F0D235B4D81D}"/>
                    </a:ext>
                  </a:extLst>
                </p:cNvPr>
                <p:cNvPicPr/>
                <p:nvPr/>
              </p:nvPicPr>
              <p:blipFill>
                <a:blip r:embed="rId95"/>
                <a:stretch>
                  <a:fillRect/>
                </a:stretch>
              </p:blipFill>
              <p:spPr>
                <a:xfrm>
                  <a:off x="10998687" y="501676"/>
                  <a:ext cx="1803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4" name="Freihand 53">
                  <a:extLst>
                    <a:ext uri="{FF2B5EF4-FFF2-40B4-BE49-F238E27FC236}">
                      <a16:creationId xmlns:a16="http://schemas.microsoft.com/office/drawing/2014/main" id="{16D719F7-180D-46D1-A026-A4D674D4B6AB}"/>
                    </a:ext>
                  </a:extLst>
                </p14:cNvPr>
                <p14:cNvContentPartPr/>
                <p14:nvPr/>
              </p14:nvContentPartPr>
              <p14:xfrm>
                <a:off x="11033247" y="517876"/>
                <a:ext cx="317880" cy="176040"/>
              </p14:xfrm>
            </p:contentPart>
          </mc:Choice>
          <mc:Fallback xmlns="">
            <p:pic>
              <p:nvPicPr>
                <p:cNvPr id="54" name="Freihand 53">
                  <a:extLst>
                    <a:ext uri="{FF2B5EF4-FFF2-40B4-BE49-F238E27FC236}">
                      <a16:creationId xmlns:a16="http://schemas.microsoft.com/office/drawing/2014/main" id="{16D719F7-180D-46D1-A026-A4D674D4B6AB}"/>
                    </a:ext>
                  </a:extLst>
                </p:cNvPr>
                <p:cNvPicPr/>
                <p:nvPr/>
              </p:nvPicPr>
              <p:blipFill>
                <a:blip r:embed="rId97"/>
                <a:stretch>
                  <a:fillRect/>
                </a:stretch>
              </p:blipFill>
              <p:spPr>
                <a:xfrm>
                  <a:off x="11024247" y="509236"/>
                  <a:ext cx="3355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5" name="Freihand 54">
                  <a:extLst>
                    <a:ext uri="{FF2B5EF4-FFF2-40B4-BE49-F238E27FC236}">
                      <a16:creationId xmlns:a16="http://schemas.microsoft.com/office/drawing/2014/main" id="{19E42D73-F437-A8EA-60C2-947DFDD6B635}"/>
                    </a:ext>
                  </a:extLst>
                </p14:cNvPr>
                <p14:cNvContentPartPr/>
                <p14:nvPr/>
              </p14:nvContentPartPr>
              <p14:xfrm>
                <a:off x="11374887" y="539476"/>
                <a:ext cx="39600" cy="52560"/>
              </p14:xfrm>
            </p:contentPart>
          </mc:Choice>
          <mc:Fallback xmlns="">
            <p:pic>
              <p:nvPicPr>
                <p:cNvPr id="55" name="Freihand 54">
                  <a:extLst>
                    <a:ext uri="{FF2B5EF4-FFF2-40B4-BE49-F238E27FC236}">
                      <a16:creationId xmlns:a16="http://schemas.microsoft.com/office/drawing/2014/main" id="{19E42D73-F437-A8EA-60C2-947DFDD6B635}"/>
                    </a:ext>
                  </a:extLst>
                </p:cNvPr>
                <p:cNvPicPr/>
                <p:nvPr/>
              </p:nvPicPr>
              <p:blipFill>
                <a:blip r:embed="rId99"/>
                <a:stretch>
                  <a:fillRect/>
                </a:stretch>
              </p:blipFill>
              <p:spPr>
                <a:xfrm>
                  <a:off x="11366247" y="530836"/>
                  <a:ext cx="572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6" name="Freihand 55">
                  <a:extLst>
                    <a:ext uri="{FF2B5EF4-FFF2-40B4-BE49-F238E27FC236}">
                      <a16:creationId xmlns:a16="http://schemas.microsoft.com/office/drawing/2014/main" id="{C78C0EEB-95EF-37A5-421D-AB1DE7CE769A}"/>
                    </a:ext>
                  </a:extLst>
                </p14:cNvPr>
                <p14:cNvContentPartPr/>
                <p14:nvPr/>
              </p14:nvContentPartPr>
              <p14:xfrm>
                <a:off x="11345007" y="554596"/>
                <a:ext cx="370440" cy="252360"/>
              </p14:xfrm>
            </p:contentPart>
          </mc:Choice>
          <mc:Fallback xmlns="">
            <p:pic>
              <p:nvPicPr>
                <p:cNvPr id="56" name="Freihand 55">
                  <a:extLst>
                    <a:ext uri="{FF2B5EF4-FFF2-40B4-BE49-F238E27FC236}">
                      <a16:creationId xmlns:a16="http://schemas.microsoft.com/office/drawing/2014/main" id="{C78C0EEB-95EF-37A5-421D-AB1DE7CE769A}"/>
                    </a:ext>
                  </a:extLst>
                </p:cNvPr>
                <p:cNvPicPr/>
                <p:nvPr/>
              </p:nvPicPr>
              <p:blipFill>
                <a:blip r:embed="rId101"/>
                <a:stretch>
                  <a:fillRect/>
                </a:stretch>
              </p:blipFill>
              <p:spPr>
                <a:xfrm>
                  <a:off x="11336007" y="545596"/>
                  <a:ext cx="38808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7" name="Freihand 56">
                  <a:extLst>
                    <a:ext uri="{FF2B5EF4-FFF2-40B4-BE49-F238E27FC236}">
                      <a16:creationId xmlns:a16="http://schemas.microsoft.com/office/drawing/2014/main" id="{9B94AA6C-D676-4CD8-7C10-B11DF8852423}"/>
                    </a:ext>
                  </a:extLst>
                </p14:cNvPr>
                <p14:cNvContentPartPr/>
                <p14:nvPr/>
              </p14:nvContentPartPr>
              <p14:xfrm>
                <a:off x="7915287" y="926116"/>
                <a:ext cx="259560" cy="131040"/>
              </p14:xfrm>
            </p:contentPart>
          </mc:Choice>
          <mc:Fallback xmlns="">
            <p:pic>
              <p:nvPicPr>
                <p:cNvPr id="57" name="Freihand 56">
                  <a:extLst>
                    <a:ext uri="{FF2B5EF4-FFF2-40B4-BE49-F238E27FC236}">
                      <a16:creationId xmlns:a16="http://schemas.microsoft.com/office/drawing/2014/main" id="{9B94AA6C-D676-4CD8-7C10-B11DF8852423}"/>
                    </a:ext>
                  </a:extLst>
                </p:cNvPr>
                <p:cNvPicPr/>
                <p:nvPr/>
              </p:nvPicPr>
              <p:blipFill>
                <a:blip r:embed="rId103"/>
                <a:stretch>
                  <a:fillRect/>
                </a:stretch>
              </p:blipFill>
              <p:spPr>
                <a:xfrm>
                  <a:off x="7906287" y="917476"/>
                  <a:ext cx="2772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8" name="Freihand 57">
                  <a:extLst>
                    <a:ext uri="{FF2B5EF4-FFF2-40B4-BE49-F238E27FC236}">
                      <a16:creationId xmlns:a16="http://schemas.microsoft.com/office/drawing/2014/main" id="{334B1A6B-8B87-36F4-9FD2-138954238FA3}"/>
                    </a:ext>
                  </a:extLst>
                </p14:cNvPr>
                <p14:cNvContentPartPr/>
                <p14:nvPr/>
              </p14:nvContentPartPr>
              <p14:xfrm>
                <a:off x="8267367" y="937276"/>
                <a:ext cx="92880" cy="100080"/>
              </p14:xfrm>
            </p:contentPart>
          </mc:Choice>
          <mc:Fallback xmlns="">
            <p:pic>
              <p:nvPicPr>
                <p:cNvPr id="58" name="Freihand 57">
                  <a:extLst>
                    <a:ext uri="{FF2B5EF4-FFF2-40B4-BE49-F238E27FC236}">
                      <a16:creationId xmlns:a16="http://schemas.microsoft.com/office/drawing/2014/main" id="{334B1A6B-8B87-36F4-9FD2-138954238FA3}"/>
                    </a:ext>
                  </a:extLst>
                </p:cNvPr>
                <p:cNvPicPr/>
                <p:nvPr/>
              </p:nvPicPr>
              <p:blipFill>
                <a:blip r:embed="rId105"/>
                <a:stretch>
                  <a:fillRect/>
                </a:stretch>
              </p:blipFill>
              <p:spPr>
                <a:xfrm>
                  <a:off x="8258727" y="928636"/>
                  <a:ext cx="1105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9" name="Freihand 58">
                  <a:extLst>
                    <a:ext uri="{FF2B5EF4-FFF2-40B4-BE49-F238E27FC236}">
                      <a16:creationId xmlns:a16="http://schemas.microsoft.com/office/drawing/2014/main" id="{A6930E4E-9802-98F5-389A-745FC5548FCE}"/>
                    </a:ext>
                  </a:extLst>
                </p14:cNvPr>
                <p14:cNvContentPartPr/>
                <p14:nvPr/>
              </p14:nvContentPartPr>
              <p14:xfrm>
                <a:off x="8687847" y="941596"/>
                <a:ext cx="29880" cy="151560"/>
              </p14:xfrm>
            </p:contentPart>
          </mc:Choice>
          <mc:Fallback xmlns="">
            <p:pic>
              <p:nvPicPr>
                <p:cNvPr id="59" name="Freihand 58">
                  <a:extLst>
                    <a:ext uri="{FF2B5EF4-FFF2-40B4-BE49-F238E27FC236}">
                      <a16:creationId xmlns:a16="http://schemas.microsoft.com/office/drawing/2014/main" id="{A6930E4E-9802-98F5-389A-745FC5548FCE}"/>
                    </a:ext>
                  </a:extLst>
                </p:cNvPr>
                <p:cNvPicPr/>
                <p:nvPr/>
              </p:nvPicPr>
              <p:blipFill>
                <a:blip r:embed="rId107"/>
                <a:stretch>
                  <a:fillRect/>
                </a:stretch>
              </p:blipFill>
              <p:spPr>
                <a:xfrm>
                  <a:off x="8678847" y="932596"/>
                  <a:ext cx="475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0" name="Freihand 59">
                  <a:extLst>
                    <a:ext uri="{FF2B5EF4-FFF2-40B4-BE49-F238E27FC236}">
                      <a16:creationId xmlns:a16="http://schemas.microsoft.com/office/drawing/2014/main" id="{D81CB1D1-6939-A751-6A45-56D359D8A49C}"/>
                    </a:ext>
                  </a:extLst>
                </p14:cNvPr>
                <p14:cNvContentPartPr/>
                <p14:nvPr/>
              </p14:nvContentPartPr>
              <p14:xfrm>
                <a:off x="8609007" y="916396"/>
                <a:ext cx="193320" cy="164880"/>
              </p14:xfrm>
            </p:contentPart>
          </mc:Choice>
          <mc:Fallback xmlns="">
            <p:pic>
              <p:nvPicPr>
                <p:cNvPr id="60" name="Freihand 59">
                  <a:extLst>
                    <a:ext uri="{FF2B5EF4-FFF2-40B4-BE49-F238E27FC236}">
                      <a16:creationId xmlns:a16="http://schemas.microsoft.com/office/drawing/2014/main" id="{D81CB1D1-6939-A751-6A45-56D359D8A49C}"/>
                    </a:ext>
                  </a:extLst>
                </p:cNvPr>
                <p:cNvPicPr/>
                <p:nvPr/>
              </p:nvPicPr>
              <p:blipFill>
                <a:blip r:embed="rId109"/>
                <a:stretch>
                  <a:fillRect/>
                </a:stretch>
              </p:blipFill>
              <p:spPr>
                <a:xfrm>
                  <a:off x="8600007" y="907396"/>
                  <a:ext cx="2109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1" name="Freihand 60">
                  <a:extLst>
                    <a:ext uri="{FF2B5EF4-FFF2-40B4-BE49-F238E27FC236}">
                      <a16:creationId xmlns:a16="http://schemas.microsoft.com/office/drawing/2014/main" id="{D6036269-83BE-9406-6995-E65BC77A1EAB}"/>
                    </a:ext>
                  </a:extLst>
                </p14:cNvPr>
                <p14:cNvContentPartPr/>
                <p14:nvPr/>
              </p14:nvContentPartPr>
              <p14:xfrm>
                <a:off x="8853447" y="964276"/>
                <a:ext cx="241560" cy="124920"/>
              </p14:xfrm>
            </p:contentPart>
          </mc:Choice>
          <mc:Fallback xmlns="">
            <p:pic>
              <p:nvPicPr>
                <p:cNvPr id="61" name="Freihand 60">
                  <a:extLst>
                    <a:ext uri="{FF2B5EF4-FFF2-40B4-BE49-F238E27FC236}">
                      <a16:creationId xmlns:a16="http://schemas.microsoft.com/office/drawing/2014/main" id="{D6036269-83BE-9406-6995-E65BC77A1EAB}"/>
                    </a:ext>
                  </a:extLst>
                </p:cNvPr>
                <p:cNvPicPr/>
                <p:nvPr/>
              </p:nvPicPr>
              <p:blipFill>
                <a:blip r:embed="rId111"/>
                <a:stretch>
                  <a:fillRect/>
                </a:stretch>
              </p:blipFill>
              <p:spPr>
                <a:xfrm>
                  <a:off x="8844447" y="955276"/>
                  <a:ext cx="2592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2" name="Freihand 61">
                  <a:extLst>
                    <a:ext uri="{FF2B5EF4-FFF2-40B4-BE49-F238E27FC236}">
                      <a16:creationId xmlns:a16="http://schemas.microsoft.com/office/drawing/2014/main" id="{CA493285-7B71-A4E4-5096-025FF648BE06}"/>
                    </a:ext>
                  </a:extLst>
                </p14:cNvPr>
                <p14:cNvContentPartPr/>
                <p14:nvPr/>
              </p14:nvContentPartPr>
              <p14:xfrm>
                <a:off x="8774247" y="984796"/>
                <a:ext cx="87480" cy="111240"/>
              </p14:xfrm>
            </p:contentPart>
          </mc:Choice>
          <mc:Fallback xmlns="">
            <p:pic>
              <p:nvPicPr>
                <p:cNvPr id="62" name="Freihand 61">
                  <a:extLst>
                    <a:ext uri="{FF2B5EF4-FFF2-40B4-BE49-F238E27FC236}">
                      <a16:creationId xmlns:a16="http://schemas.microsoft.com/office/drawing/2014/main" id="{CA493285-7B71-A4E4-5096-025FF648BE06}"/>
                    </a:ext>
                  </a:extLst>
                </p:cNvPr>
                <p:cNvPicPr/>
                <p:nvPr/>
              </p:nvPicPr>
              <p:blipFill>
                <a:blip r:embed="rId113"/>
                <a:stretch>
                  <a:fillRect/>
                </a:stretch>
              </p:blipFill>
              <p:spPr>
                <a:xfrm>
                  <a:off x="8765607" y="976156"/>
                  <a:ext cx="1051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3" name="Freihand 62">
                  <a:extLst>
                    <a:ext uri="{FF2B5EF4-FFF2-40B4-BE49-F238E27FC236}">
                      <a16:creationId xmlns:a16="http://schemas.microsoft.com/office/drawing/2014/main" id="{E94BAEB8-97D8-9587-89C2-472EA9235861}"/>
                    </a:ext>
                  </a:extLst>
                </p14:cNvPr>
                <p14:cNvContentPartPr/>
                <p14:nvPr/>
              </p14:nvContentPartPr>
              <p14:xfrm>
                <a:off x="9055407" y="961396"/>
                <a:ext cx="132840" cy="160560"/>
              </p14:xfrm>
            </p:contentPart>
          </mc:Choice>
          <mc:Fallback xmlns="">
            <p:pic>
              <p:nvPicPr>
                <p:cNvPr id="63" name="Freihand 62">
                  <a:extLst>
                    <a:ext uri="{FF2B5EF4-FFF2-40B4-BE49-F238E27FC236}">
                      <a16:creationId xmlns:a16="http://schemas.microsoft.com/office/drawing/2014/main" id="{E94BAEB8-97D8-9587-89C2-472EA9235861}"/>
                    </a:ext>
                  </a:extLst>
                </p:cNvPr>
                <p:cNvPicPr/>
                <p:nvPr/>
              </p:nvPicPr>
              <p:blipFill>
                <a:blip r:embed="rId115"/>
                <a:stretch>
                  <a:fillRect/>
                </a:stretch>
              </p:blipFill>
              <p:spPr>
                <a:xfrm>
                  <a:off x="9046407" y="952756"/>
                  <a:ext cx="1504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4" name="Freihand 63">
                  <a:extLst>
                    <a:ext uri="{FF2B5EF4-FFF2-40B4-BE49-F238E27FC236}">
                      <a16:creationId xmlns:a16="http://schemas.microsoft.com/office/drawing/2014/main" id="{E8985CC1-EE5B-B497-CDC9-894BE28E82A7}"/>
                    </a:ext>
                  </a:extLst>
                </p14:cNvPr>
                <p14:cNvContentPartPr/>
                <p14:nvPr/>
              </p14:nvContentPartPr>
              <p14:xfrm>
                <a:off x="9207687" y="881836"/>
                <a:ext cx="390600" cy="187200"/>
              </p14:xfrm>
            </p:contentPart>
          </mc:Choice>
          <mc:Fallback xmlns="">
            <p:pic>
              <p:nvPicPr>
                <p:cNvPr id="64" name="Freihand 63">
                  <a:extLst>
                    <a:ext uri="{FF2B5EF4-FFF2-40B4-BE49-F238E27FC236}">
                      <a16:creationId xmlns:a16="http://schemas.microsoft.com/office/drawing/2014/main" id="{E8985CC1-EE5B-B497-CDC9-894BE28E82A7}"/>
                    </a:ext>
                  </a:extLst>
                </p:cNvPr>
                <p:cNvPicPr/>
                <p:nvPr/>
              </p:nvPicPr>
              <p:blipFill>
                <a:blip r:embed="rId117"/>
                <a:stretch>
                  <a:fillRect/>
                </a:stretch>
              </p:blipFill>
              <p:spPr>
                <a:xfrm>
                  <a:off x="9198687" y="872836"/>
                  <a:ext cx="40824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5" name="Freihand 64">
                  <a:extLst>
                    <a:ext uri="{FF2B5EF4-FFF2-40B4-BE49-F238E27FC236}">
                      <a16:creationId xmlns:a16="http://schemas.microsoft.com/office/drawing/2014/main" id="{A6376215-BD9B-5EA4-D857-7E97E30E3E35}"/>
                    </a:ext>
                  </a:extLst>
                </p14:cNvPr>
                <p14:cNvContentPartPr/>
                <p14:nvPr/>
              </p14:nvContentPartPr>
              <p14:xfrm>
                <a:off x="9430887" y="806236"/>
                <a:ext cx="211320" cy="112680"/>
              </p14:xfrm>
            </p:contentPart>
          </mc:Choice>
          <mc:Fallback xmlns="">
            <p:pic>
              <p:nvPicPr>
                <p:cNvPr id="65" name="Freihand 64">
                  <a:extLst>
                    <a:ext uri="{FF2B5EF4-FFF2-40B4-BE49-F238E27FC236}">
                      <a16:creationId xmlns:a16="http://schemas.microsoft.com/office/drawing/2014/main" id="{A6376215-BD9B-5EA4-D857-7E97E30E3E35}"/>
                    </a:ext>
                  </a:extLst>
                </p:cNvPr>
                <p:cNvPicPr/>
                <p:nvPr/>
              </p:nvPicPr>
              <p:blipFill>
                <a:blip r:embed="rId119"/>
                <a:stretch>
                  <a:fillRect/>
                </a:stretch>
              </p:blipFill>
              <p:spPr>
                <a:xfrm>
                  <a:off x="9421887" y="797596"/>
                  <a:ext cx="2289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6" name="Freihand 65">
                  <a:extLst>
                    <a:ext uri="{FF2B5EF4-FFF2-40B4-BE49-F238E27FC236}">
                      <a16:creationId xmlns:a16="http://schemas.microsoft.com/office/drawing/2014/main" id="{3E869912-15E3-6622-C244-C18CB5171F12}"/>
                    </a:ext>
                  </a:extLst>
                </p14:cNvPr>
                <p14:cNvContentPartPr/>
                <p14:nvPr/>
              </p14:nvContentPartPr>
              <p14:xfrm>
                <a:off x="9679647" y="971476"/>
                <a:ext cx="123120" cy="77400"/>
              </p14:xfrm>
            </p:contentPart>
          </mc:Choice>
          <mc:Fallback xmlns="">
            <p:pic>
              <p:nvPicPr>
                <p:cNvPr id="66" name="Freihand 65">
                  <a:extLst>
                    <a:ext uri="{FF2B5EF4-FFF2-40B4-BE49-F238E27FC236}">
                      <a16:creationId xmlns:a16="http://schemas.microsoft.com/office/drawing/2014/main" id="{3E869912-15E3-6622-C244-C18CB5171F12}"/>
                    </a:ext>
                  </a:extLst>
                </p:cNvPr>
                <p:cNvPicPr/>
                <p:nvPr/>
              </p:nvPicPr>
              <p:blipFill>
                <a:blip r:embed="rId121"/>
                <a:stretch>
                  <a:fillRect/>
                </a:stretch>
              </p:blipFill>
              <p:spPr>
                <a:xfrm>
                  <a:off x="9670647" y="962836"/>
                  <a:ext cx="1407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7" name="Freihand 66">
                  <a:extLst>
                    <a:ext uri="{FF2B5EF4-FFF2-40B4-BE49-F238E27FC236}">
                      <a16:creationId xmlns:a16="http://schemas.microsoft.com/office/drawing/2014/main" id="{BD36BBC1-0A1C-84FF-7C3D-53B0FB104BBC}"/>
                    </a:ext>
                  </a:extLst>
                </p14:cNvPr>
                <p14:cNvContentPartPr/>
                <p14:nvPr/>
              </p14:nvContentPartPr>
              <p14:xfrm>
                <a:off x="9875487" y="957436"/>
                <a:ext cx="70920" cy="95400"/>
              </p14:xfrm>
            </p:contentPart>
          </mc:Choice>
          <mc:Fallback xmlns="">
            <p:pic>
              <p:nvPicPr>
                <p:cNvPr id="67" name="Freihand 66">
                  <a:extLst>
                    <a:ext uri="{FF2B5EF4-FFF2-40B4-BE49-F238E27FC236}">
                      <a16:creationId xmlns:a16="http://schemas.microsoft.com/office/drawing/2014/main" id="{BD36BBC1-0A1C-84FF-7C3D-53B0FB104BBC}"/>
                    </a:ext>
                  </a:extLst>
                </p:cNvPr>
                <p:cNvPicPr/>
                <p:nvPr/>
              </p:nvPicPr>
              <p:blipFill>
                <a:blip r:embed="rId123"/>
                <a:stretch>
                  <a:fillRect/>
                </a:stretch>
              </p:blipFill>
              <p:spPr>
                <a:xfrm>
                  <a:off x="9866847" y="948796"/>
                  <a:ext cx="885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8" name="Freihand 67">
                  <a:extLst>
                    <a:ext uri="{FF2B5EF4-FFF2-40B4-BE49-F238E27FC236}">
                      <a16:creationId xmlns:a16="http://schemas.microsoft.com/office/drawing/2014/main" id="{851C66DC-CAE3-C918-946D-0F0670971252}"/>
                    </a:ext>
                  </a:extLst>
                </p14:cNvPr>
                <p14:cNvContentPartPr/>
                <p14:nvPr/>
              </p14:nvContentPartPr>
              <p14:xfrm>
                <a:off x="10046847" y="967156"/>
                <a:ext cx="198360" cy="82440"/>
              </p14:xfrm>
            </p:contentPart>
          </mc:Choice>
          <mc:Fallback xmlns="">
            <p:pic>
              <p:nvPicPr>
                <p:cNvPr id="68" name="Freihand 67">
                  <a:extLst>
                    <a:ext uri="{FF2B5EF4-FFF2-40B4-BE49-F238E27FC236}">
                      <a16:creationId xmlns:a16="http://schemas.microsoft.com/office/drawing/2014/main" id="{851C66DC-CAE3-C918-946D-0F0670971252}"/>
                    </a:ext>
                  </a:extLst>
                </p:cNvPr>
                <p:cNvPicPr/>
                <p:nvPr/>
              </p:nvPicPr>
              <p:blipFill>
                <a:blip r:embed="rId125"/>
                <a:stretch>
                  <a:fillRect/>
                </a:stretch>
              </p:blipFill>
              <p:spPr>
                <a:xfrm>
                  <a:off x="10038207" y="958516"/>
                  <a:ext cx="2160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69" name="Freihand 68">
                  <a:extLst>
                    <a:ext uri="{FF2B5EF4-FFF2-40B4-BE49-F238E27FC236}">
                      <a16:creationId xmlns:a16="http://schemas.microsoft.com/office/drawing/2014/main" id="{B57A828A-D892-3F1E-966E-8364306C7183}"/>
                    </a:ext>
                  </a:extLst>
                </p14:cNvPr>
                <p14:cNvContentPartPr/>
                <p14:nvPr/>
              </p14:nvContentPartPr>
              <p14:xfrm>
                <a:off x="10279767" y="904876"/>
                <a:ext cx="8280" cy="19440"/>
              </p14:xfrm>
            </p:contentPart>
          </mc:Choice>
          <mc:Fallback xmlns="">
            <p:pic>
              <p:nvPicPr>
                <p:cNvPr id="69" name="Freihand 68">
                  <a:extLst>
                    <a:ext uri="{FF2B5EF4-FFF2-40B4-BE49-F238E27FC236}">
                      <a16:creationId xmlns:a16="http://schemas.microsoft.com/office/drawing/2014/main" id="{B57A828A-D892-3F1E-966E-8364306C7183}"/>
                    </a:ext>
                  </a:extLst>
                </p:cNvPr>
                <p:cNvPicPr/>
                <p:nvPr/>
              </p:nvPicPr>
              <p:blipFill>
                <a:blip r:embed="rId127"/>
                <a:stretch>
                  <a:fillRect/>
                </a:stretch>
              </p:blipFill>
              <p:spPr>
                <a:xfrm>
                  <a:off x="10270767" y="896236"/>
                  <a:ext cx="259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0" name="Freihand 69">
                  <a:extLst>
                    <a:ext uri="{FF2B5EF4-FFF2-40B4-BE49-F238E27FC236}">
                      <a16:creationId xmlns:a16="http://schemas.microsoft.com/office/drawing/2014/main" id="{B7C0DC31-3F62-D5C3-9219-DDE847C1EDAC}"/>
                    </a:ext>
                  </a:extLst>
                </p14:cNvPr>
                <p14:cNvContentPartPr/>
                <p14:nvPr/>
              </p14:nvContentPartPr>
              <p14:xfrm>
                <a:off x="10339527" y="944116"/>
                <a:ext cx="271080" cy="133920"/>
              </p14:xfrm>
            </p:contentPart>
          </mc:Choice>
          <mc:Fallback xmlns="">
            <p:pic>
              <p:nvPicPr>
                <p:cNvPr id="70" name="Freihand 69">
                  <a:extLst>
                    <a:ext uri="{FF2B5EF4-FFF2-40B4-BE49-F238E27FC236}">
                      <a16:creationId xmlns:a16="http://schemas.microsoft.com/office/drawing/2014/main" id="{B7C0DC31-3F62-D5C3-9219-DDE847C1EDAC}"/>
                    </a:ext>
                  </a:extLst>
                </p:cNvPr>
                <p:cNvPicPr/>
                <p:nvPr/>
              </p:nvPicPr>
              <p:blipFill>
                <a:blip r:embed="rId129"/>
                <a:stretch>
                  <a:fillRect/>
                </a:stretch>
              </p:blipFill>
              <p:spPr>
                <a:xfrm>
                  <a:off x="10330527" y="935116"/>
                  <a:ext cx="2887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1" name="Freihand 70">
                  <a:extLst>
                    <a:ext uri="{FF2B5EF4-FFF2-40B4-BE49-F238E27FC236}">
                      <a16:creationId xmlns:a16="http://schemas.microsoft.com/office/drawing/2014/main" id="{EDD5DAA1-3EDF-3E38-E4CE-54B7373F1372}"/>
                    </a:ext>
                  </a:extLst>
                </p14:cNvPr>
                <p14:cNvContentPartPr/>
                <p14:nvPr/>
              </p14:nvContentPartPr>
              <p14:xfrm>
                <a:off x="10628967" y="955636"/>
                <a:ext cx="309960" cy="91080"/>
              </p14:xfrm>
            </p:contentPart>
          </mc:Choice>
          <mc:Fallback xmlns="">
            <p:pic>
              <p:nvPicPr>
                <p:cNvPr id="71" name="Freihand 70">
                  <a:extLst>
                    <a:ext uri="{FF2B5EF4-FFF2-40B4-BE49-F238E27FC236}">
                      <a16:creationId xmlns:a16="http://schemas.microsoft.com/office/drawing/2014/main" id="{EDD5DAA1-3EDF-3E38-E4CE-54B7373F1372}"/>
                    </a:ext>
                  </a:extLst>
                </p:cNvPr>
                <p:cNvPicPr/>
                <p:nvPr/>
              </p:nvPicPr>
              <p:blipFill>
                <a:blip r:embed="rId131"/>
                <a:stretch>
                  <a:fillRect/>
                </a:stretch>
              </p:blipFill>
              <p:spPr>
                <a:xfrm>
                  <a:off x="10620327" y="946636"/>
                  <a:ext cx="3276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2" name="Freihand 71">
                  <a:extLst>
                    <a:ext uri="{FF2B5EF4-FFF2-40B4-BE49-F238E27FC236}">
                      <a16:creationId xmlns:a16="http://schemas.microsoft.com/office/drawing/2014/main" id="{55751EF5-B455-2379-FA93-49DF611DFDD1}"/>
                    </a:ext>
                  </a:extLst>
                </p14:cNvPr>
                <p14:cNvContentPartPr/>
                <p14:nvPr/>
              </p14:nvContentPartPr>
              <p14:xfrm>
                <a:off x="10866927" y="914236"/>
                <a:ext cx="75600" cy="131400"/>
              </p14:xfrm>
            </p:contentPart>
          </mc:Choice>
          <mc:Fallback xmlns="">
            <p:pic>
              <p:nvPicPr>
                <p:cNvPr id="72" name="Freihand 71">
                  <a:extLst>
                    <a:ext uri="{FF2B5EF4-FFF2-40B4-BE49-F238E27FC236}">
                      <a16:creationId xmlns:a16="http://schemas.microsoft.com/office/drawing/2014/main" id="{55751EF5-B455-2379-FA93-49DF611DFDD1}"/>
                    </a:ext>
                  </a:extLst>
                </p:cNvPr>
                <p:cNvPicPr/>
                <p:nvPr/>
              </p:nvPicPr>
              <p:blipFill>
                <a:blip r:embed="rId133"/>
                <a:stretch>
                  <a:fillRect/>
                </a:stretch>
              </p:blipFill>
              <p:spPr>
                <a:xfrm>
                  <a:off x="10857927" y="905236"/>
                  <a:ext cx="932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6" name="Freihand 105">
                  <a:extLst>
                    <a:ext uri="{FF2B5EF4-FFF2-40B4-BE49-F238E27FC236}">
                      <a16:creationId xmlns:a16="http://schemas.microsoft.com/office/drawing/2014/main" id="{8332AD1F-2BB8-04A8-F88D-A4C4F5E1DE17}"/>
                    </a:ext>
                  </a:extLst>
                </p14:cNvPr>
                <p14:cNvContentPartPr/>
                <p14:nvPr/>
              </p14:nvContentPartPr>
              <p14:xfrm>
                <a:off x="9541767" y="1323916"/>
                <a:ext cx="281520" cy="148320"/>
              </p14:xfrm>
            </p:contentPart>
          </mc:Choice>
          <mc:Fallback xmlns="">
            <p:pic>
              <p:nvPicPr>
                <p:cNvPr id="106" name="Freihand 105">
                  <a:extLst>
                    <a:ext uri="{FF2B5EF4-FFF2-40B4-BE49-F238E27FC236}">
                      <a16:creationId xmlns:a16="http://schemas.microsoft.com/office/drawing/2014/main" id="{8332AD1F-2BB8-04A8-F88D-A4C4F5E1DE17}"/>
                    </a:ext>
                  </a:extLst>
                </p:cNvPr>
                <p:cNvPicPr/>
                <p:nvPr/>
              </p:nvPicPr>
              <p:blipFill>
                <a:blip r:embed="rId135"/>
                <a:stretch>
                  <a:fillRect/>
                </a:stretch>
              </p:blipFill>
              <p:spPr>
                <a:xfrm>
                  <a:off x="9533127" y="1315276"/>
                  <a:ext cx="2991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7" name="Freihand 106">
                  <a:extLst>
                    <a:ext uri="{FF2B5EF4-FFF2-40B4-BE49-F238E27FC236}">
                      <a16:creationId xmlns:a16="http://schemas.microsoft.com/office/drawing/2014/main" id="{78BF1FC6-3513-15EE-02F0-73F324E14AEC}"/>
                    </a:ext>
                  </a:extLst>
                </p14:cNvPr>
                <p14:cNvContentPartPr/>
                <p14:nvPr/>
              </p14:nvContentPartPr>
              <p14:xfrm>
                <a:off x="9878367" y="1237876"/>
                <a:ext cx="408600" cy="316080"/>
              </p14:xfrm>
            </p:contentPart>
          </mc:Choice>
          <mc:Fallback xmlns="">
            <p:pic>
              <p:nvPicPr>
                <p:cNvPr id="107" name="Freihand 106">
                  <a:extLst>
                    <a:ext uri="{FF2B5EF4-FFF2-40B4-BE49-F238E27FC236}">
                      <a16:creationId xmlns:a16="http://schemas.microsoft.com/office/drawing/2014/main" id="{78BF1FC6-3513-15EE-02F0-73F324E14AEC}"/>
                    </a:ext>
                  </a:extLst>
                </p:cNvPr>
                <p:cNvPicPr/>
                <p:nvPr/>
              </p:nvPicPr>
              <p:blipFill>
                <a:blip r:embed="rId137"/>
                <a:stretch>
                  <a:fillRect/>
                </a:stretch>
              </p:blipFill>
              <p:spPr>
                <a:xfrm>
                  <a:off x="9869727" y="1228876"/>
                  <a:ext cx="42624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8" name="Freihand 107">
                  <a:extLst>
                    <a:ext uri="{FF2B5EF4-FFF2-40B4-BE49-F238E27FC236}">
                      <a16:creationId xmlns:a16="http://schemas.microsoft.com/office/drawing/2014/main" id="{F56A835E-E26C-79AA-E468-B61630E27B2B}"/>
                    </a:ext>
                  </a:extLst>
                </p14:cNvPr>
                <p14:cNvContentPartPr/>
                <p14:nvPr/>
              </p14:nvContentPartPr>
              <p14:xfrm>
                <a:off x="10332327" y="1307356"/>
                <a:ext cx="111960" cy="108000"/>
              </p14:xfrm>
            </p:contentPart>
          </mc:Choice>
          <mc:Fallback xmlns="">
            <p:pic>
              <p:nvPicPr>
                <p:cNvPr id="108" name="Freihand 107">
                  <a:extLst>
                    <a:ext uri="{FF2B5EF4-FFF2-40B4-BE49-F238E27FC236}">
                      <a16:creationId xmlns:a16="http://schemas.microsoft.com/office/drawing/2014/main" id="{F56A835E-E26C-79AA-E468-B61630E27B2B}"/>
                    </a:ext>
                  </a:extLst>
                </p:cNvPr>
                <p:cNvPicPr/>
                <p:nvPr/>
              </p:nvPicPr>
              <p:blipFill>
                <a:blip r:embed="rId139"/>
                <a:stretch>
                  <a:fillRect/>
                </a:stretch>
              </p:blipFill>
              <p:spPr>
                <a:xfrm>
                  <a:off x="10323687" y="1298716"/>
                  <a:ext cx="1296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9" name="Freihand 108">
                  <a:extLst>
                    <a:ext uri="{FF2B5EF4-FFF2-40B4-BE49-F238E27FC236}">
                      <a16:creationId xmlns:a16="http://schemas.microsoft.com/office/drawing/2014/main" id="{0F1A46C0-0B19-9979-277F-1A90186B1B72}"/>
                    </a:ext>
                  </a:extLst>
                </p14:cNvPr>
                <p14:cNvContentPartPr/>
                <p14:nvPr/>
              </p14:nvContentPartPr>
              <p14:xfrm>
                <a:off x="10469847" y="1312036"/>
                <a:ext cx="186840" cy="81360"/>
              </p14:xfrm>
            </p:contentPart>
          </mc:Choice>
          <mc:Fallback xmlns="">
            <p:pic>
              <p:nvPicPr>
                <p:cNvPr id="109" name="Freihand 108">
                  <a:extLst>
                    <a:ext uri="{FF2B5EF4-FFF2-40B4-BE49-F238E27FC236}">
                      <a16:creationId xmlns:a16="http://schemas.microsoft.com/office/drawing/2014/main" id="{0F1A46C0-0B19-9979-277F-1A90186B1B72}"/>
                    </a:ext>
                  </a:extLst>
                </p:cNvPr>
                <p:cNvPicPr/>
                <p:nvPr/>
              </p:nvPicPr>
              <p:blipFill>
                <a:blip r:embed="rId141"/>
                <a:stretch>
                  <a:fillRect/>
                </a:stretch>
              </p:blipFill>
              <p:spPr>
                <a:xfrm>
                  <a:off x="10461207" y="1303036"/>
                  <a:ext cx="2044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0" name="Freihand 109">
                  <a:extLst>
                    <a:ext uri="{FF2B5EF4-FFF2-40B4-BE49-F238E27FC236}">
                      <a16:creationId xmlns:a16="http://schemas.microsoft.com/office/drawing/2014/main" id="{C6B68DCB-E77D-6D86-6C2D-C7BC885E6A6F}"/>
                    </a:ext>
                  </a:extLst>
                </p14:cNvPr>
                <p14:cNvContentPartPr/>
                <p14:nvPr/>
              </p14:nvContentPartPr>
              <p14:xfrm>
                <a:off x="10603767" y="1237876"/>
                <a:ext cx="26640" cy="24480"/>
              </p14:xfrm>
            </p:contentPart>
          </mc:Choice>
          <mc:Fallback xmlns="">
            <p:pic>
              <p:nvPicPr>
                <p:cNvPr id="110" name="Freihand 109">
                  <a:extLst>
                    <a:ext uri="{FF2B5EF4-FFF2-40B4-BE49-F238E27FC236}">
                      <a16:creationId xmlns:a16="http://schemas.microsoft.com/office/drawing/2014/main" id="{C6B68DCB-E77D-6D86-6C2D-C7BC885E6A6F}"/>
                    </a:ext>
                  </a:extLst>
                </p:cNvPr>
                <p:cNvPicPr/>
                <p:nvPr/>
              </p:nvPicPr>
              <p:blipFill>
                <a:blip r:embed="rId143"/>
                <a:stretch>
                  <a:fillRect/>
                </a:stretch>
              </p:blipFill>
              <p:spPr>
                <a:xfrm>
                  <a:off x="10594767" y="1228876"/>
                  <a:ext cx="442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1" name="Freihand 110">
                  <a:extLst>
                    <a:ext uri="{FF2B5EF4-FFF2-40B4-BE49-F238E27FC236}">
                      <a16:creationId xmlns:a16="http://schemas.microsoft.com/office/drawing/2014/main" id="{89BF499C-4FFD-0652-D8DF-7B8EC87E58DF}"/>
                    </a:ext>
                  </a:extLst>
                </p14:cNvPr>
                <p14:cNvContentPartPr/>
                <p14:nvPr/>
              </p14:nvContentPartPr>
              <p14:xfrm>
                <a:off x="10691967" y="1256596"/>
                <a:ext cx="209160" cy="124560"/>
              </p14:xfrm>
            </p:contentPart>
          </mc:Choice>
          <mc:Fallback xmlns="">
            <p:pic>
              <p:nvPicPr>
                <p:cNvPr id="111" name="Freihand 110">
                  <a:extLst>
                    <a:ext uri="{FF2B5EF4-FFF2-40B4-BE49-F238E27FC236}">
                      <a16:creationId xmlns:a16="http://schemas.microsoft.com/office/drawing/2014/main" id="{89BF499C-4FFD-0652-D8DF-7B8EC87E58DF}"/>
                    </a:ext>
                  </a:extLst>
                </p:cNvPr>
                <p:cNvPicPr/>
                <p:nvPr/>
              </p:nvPicPr>
              <p:blipFill>
                <a:blip r:embed="rId145"/>
                <a:stretch>
                  <a:fillRect/>
                </a:stretch>
              </p:blipFill>
              <p:spPr>
                <a:xfrm>
                  <a:off x="10683327" y="1247596"/>
                  <a:ext cx="2268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2" name="Freihand 111">
                  <a:extLst>
                    <a:ext uri="{FF2B5EF4-FFF2-40B4-BE49-F238E27FC236}">
                      <a16:creationId xmlns:a16="http://schemas.microsoft.com/office/drawing/2014/main" id="{9943B66E-302E-BA8D-25DE-07AADC1511FE}"/>
                    </a:ext>
                  </a:extLst>
                </p14:cNvPr>
                <p14:cNvContentPartPr/>
                <p14:nvPr/>
              </p14:nvContentPartPr>
              <p14:xfrm>
                <a:off x="10903647" y="1252636"/>
                <a:ext cx="92160" cy="117360"/>
              </p14:xfrm>
            </p:contentPart>
          </mc:Choice>
          <mc:Fallback xmlns="">
            <p:pic>
              <p:nvPicPr>
                <p:cNvPr id="112" name="Freihand 111">
                  <a:extLst>
                    <a:ext uri="{FF2B5EF4-FFF2-40B4-BE49-F238E27FC236}">
                      <a16:creationId xmlns:a16="http://schemas.microsoft.com/office/drawing/2014/main" id="{9943B66E-302E-BA8D-25DE-07AADC1511FE}"/>
                    </a:ext>
                  </a:extLst>
                </p:cNvPr>
                <p:cNvPicPr/>
                <p:nvPr/>
              </p:nvPicPr>
              <p:blipFill>
                <a:blip r:embed="rId147"/>
                <a:stretch>
                  <a:fillRect/>
                </a:stretch>
              </p:blipFill>
              <p:spPr>
                <a:xfrm>
                  <a:off x="10894647" y="1243636"/>
                  <a:ext cx="1098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3" name="Freihand 112">
                  <a:extLst>
                    <a:ext uri="{FF2B5EF4-FFF2-40B4-BE49-F238E27FC236}">
                      <a16:creationId xmlns:a16="http://schemas.microsoft.com/office/drawing/2014/main" id="{04E3018E-0E3C-4C84-0BAD-101B68E41AA1}"/>
                    </a:ext>
                  </a:extLst>
                </p14:cNvPr>
                <p14:cNvContentPartPr/>
                <p14:nvPr/>
              </p14:nvContentPartPr>
              <p14:xfrm>
                <a:off x="11005527" y="1169116"/>
                <a:ext cx="200880" cy="177840"/>
              </p14:xfrm>
            </p:contentPart>
          </mc:Choice>
          <mc:Fallback xmlns="">
            <p:pic>
              <p:nvPicPr>
                <p:cNvPr id="113" name="Freihand 112">
                  <a:extLst>
                    <a:ext uri="{FF2B5EF4-FFF2-40B4-BE49-F238E27FC236}">
                      <a16:creationId xmlns:a16="http://schemas.microsoft.com/office/drawing/2014/main" id="{04E3018E-0E3C-4C84-0BAD-101B68E41AA1}"/>
                    </a:ext>
                  </a:extLst>
                </p:cNvPr>
                <p:cNvPicPr/>
                <p:nvPr/>
              </p:nvPicPr>
              <p:blipFill>
                <a:blip r:embed="rId149"/>
                <a:stretch>
                  <a:fillRect/>
                </a:stretch>
              </p:blipFill>
              <p:spPr>
                <a:xfrm>
                  <a:off x="10996887" y="1160116"/>
                  <a:ext cx="2185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4" name="Freihand 113">
                  <a:extLst>
                    <a:ext uri="{FF2B5EF4-FFF2-40B4-BE49-F238E27FC236}">
                      <a16:creationId xmlns:a16="http://schemas.microsoft.com/office/drawing/2014/main" id="{8E81864A-19B0-A7AE-69F1-983289ECEE5A}"/>
                    </a:ext>
                  </a:extLst>
                </p14:cNvPr>
                <p14:cNvContentPartPr/>
                <p14:nvPr/>
              </p14:nvContentPartPr>
              <p14:xfrm>
                <a:off x="11257527" y="1143556"/>
                <a:ext cx="177840" cy="151920"/>
              </p14:xfrm>
            </p:contentPart>
          </mc:Choice>
          <mc:Fallback xmlns="">
            <p:pic>
              <p:nvPicPr>
                <p:cNvPr id="114" name="Freihand 113">
                  <a:extLst>
                    <a:ext uri="{FF2B5EF4-FFF2-40B4-BE49-F238E27FC236}">
                      <a16:creationId xmlns:a16="http://schemas.microsoft.com/office/drawing/2014/main" id="{8E81864A-19B0-A7AE-69F1-983289ECEE5A}"/>
                    </a:ext>
                  </a:extLst>
                </p:cNvPr>
                <p:cNvPicPr/>
                <p:nvPr/>
              </p:nvPicPr>
              <p:blipFill>
                <a:blip r:embed="rId151"/>
                <a:stretch>
                  <a:fillRect/>
                </a:stretch>
              </p:blipFill>
              <p:spPr>
                <a:xfrm>
                  <a:off x="11248527" y="1134556"/>
                  <a:ext cx="1954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5" name="Freihand 114">
                  <a:extLst>
                    <a:ext uri="{FF2B5EF4-FFF2-40B4-BE49-F238E27FC236}">
                      <a16:creationId xmlns:a16="http://schemas.microsoft.com/office/drawing/2014/main" id="{E1567E8C-FAAB-DAA2-7D73-1F19DAB9959A}"/>
                    </a:ext>
                  </a:extLst>
                </p14:cNvPr>
                <p14:cNvContentPartPr/>
                <p14:nvPr/>
              </p14:nvContentPartPr>
              <p14:xfrm>
                <a:off x="11418807" y="1147516"/>
                <a:ext cx="25200" cy="41760"/>
              </p14:xfrm>
            </p:contentPart>
          </mc:Choice>
          <mc:Fallback xmlns="">
            <p:pic>
              <p:nvPicPr>
                <p:cNvPr id="115" name="Freihand 114">
                  <a:extLst>
                    <a:ext uri="{FF2B5EF4-FFF2-40B4-BE49-F238E27FC236}">
                      <a16:creationId xmlns:a16="http://schemas.microsoft.com/office/drawing/2014/main" id="{E1567E8C-FAAB-DAA2-7D73-1F19DAB9959A}"/>
                    </a:ext>
                  </a:extLst>
                </p:cNvPr>
                <p:cNvPicPr/>
                <p:nvPr/>
              </p:nvPicPr>
              <p:blipFill>
                <a:blip r:embed="rId153"/>
                <a:stretch>
                  <a:fillRect/>
                </a:stretch>
              </p:blipFill>
              <p:spPr>
                <a:xfrm>
                  <a:off x="11410167" y="1138516"/>
                  <a:ext cx="428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6" name="Freihand 115">
                  <a:extLst>
                    <a:ext uri="{FF2B5EF4-FFF2-40B4-BE49-F238E27FC236}">
                      <a16:creationId xmlns:a16="http://schemas.microsoft.com/office/drawing/2014/main" id="{1FF98109-51EF-DFCA-9EC9-CF1366E8D857}"/>
                    </a:ext>
                  </a:extLst>
                </p14:cNvPr>
                <p14:cNvContentPartPr/>
                <p14:nvPr/>
              </p14:nvContentPartPr>
              <p14:xfrm>
                <a:off x="11460927" y="1186036"/>
                <a:ext cx="330480" cy="96120"/>
              </p14:xfrm>
            </p:contentPart>
          </mc:Choice>
          <mc:Fallback xmlns="">
            <p:pic>
              <p:nvPicPr>
                <p:cNvPr id="116" name="Freihand 115">
                  <a:extLst>
                    <a:ext uri="{FF2B5EF4-FFF2-40B4-BE49-F238E27FC236}">
                      <a16:creationId xmlns:a16="http://schemas.microsoft.com/office/drawing/2014/main" id="{1FF98109-51EF-DFCA-9EC9-CF1366E8D857}"/>
                    </a:ext>
                  </a:extLst>
                </p:cNvPr>
                <p:cNvPicPr/>
                <p:nvPr/>
              </p:nvPicPr>
              <p:blipFill>
                <a:blip r:embed="rId155"/>
                <a:stretch>
                  <a:fillRect/>
                </a:stretch>
              </p:blipFill>
              <p:spPr>
                <a:xfrm>
                  <a:off x="11451927" y="1177396"/>
                  <a:ext cx="3481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7" name="Freihand 116">
                  <a:extLst>
                    <a:ext uri="{FF2B5EF4-FFF2-40B4-BE49-F238E27FC236}">
                      <a16:creationId xmlns:a16="http://schemas.microsoft.com/office/drawing/2014/main" id="{F28C391E-6F5E-1295-597F-BA08B0A2D6F7}"/>
                    </a:ext>
                  </a:extLst>
                </p14:cNvPr>
                <p14:cNvContentPartPr/>
                <p14:nvPr/>
              </p14:nvContentPartPr>
              <p14:xfrm>
                <a:off x="11208927" y="1021156"/>
                <a:ext cx="27720" cy="19440"/>
              </p14:xfrm>
            </p:contentPart>
          </mc:Choice>
          <mc:Fallback xmlns="">
            <p:pic>
              <p:nvPicPr>
                <p:cNvPr id="117" name="Freihand 116">
                  <a:extLst>
                    <a:ext uri="{FF2B5EF4-FFF2-40B4-BE49-F238E27FC236}">
                      <a16:creationId xmlns:a16="http://schemas.microsoft.com/office/drawing/2014/main" id="{F28C391E-6F5E-1295-597F-BA08B0A2D6F7}"/>
                    </a:ext>
                  </a:extLst>
                </p:cNvPr>
                <p:cNvPicPr/>
                <p:nvPr/>
              </p:nvPicPr>
              <p:blipFill>
                <a:blip r:embed="rId157"/>
                <a:stretch>
                  <a:fillRect/>
                </a:stretch>
              </p:blipFill>
              <p:spPr>
                <a:xfrm>
                  <a:off x="11199927" y="1012156"/>
                  <a:ext cx="453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75" name="Freihand 174">
                  <a:extLst>
                    <a:ext uri="{FF2B5EF4-FFF2-40B4-BE49-F238E27FC236}">
                      <a16:creationId xmlns:a16="http://schemas.microsoft.com/office/drawing/2014/main" id="{8F33984B-F6B1-31B4-C47B-2C45D7A72C6E}"/>
                    </a:ext>
                  </a:extLst>
                </p14:cNvPr>
                <p14:cNvContentPartPr/>
                <p14:nvPr/>
              </p14:nvContentPartPr>
              <p14:xfrm>
                <a:off x="5839887" y="3095116"/>
                <a:ext cx="195480" cy="25560"/>
              </p14:xfrm>
            </p:contentPart>
          </mc:Choice>
          <mc:Fallback xmlns="">
            <p:pic>
              <p:nvPicPr>
                <p:cNvPr id="175" name="Freihand 174">
                  <a:extLst>
                    <a:ext uri="{FF2B5EF4-FFF2-40B4-BE49-F238E27FC236}">
                      <a16:creationId xmlns:a16="http://schemas.microsoft.com/office/drawing/2014/main" id="{8F33984B-F6B1-31B4-C47B-2C45D7A72C6E}"/>
                    </a:ext>
                  </a:extLst>
                </p:cNvPr>
                <p:cNvPicPr/>
                <p:nvPr/>
              </p:nvPicPr>
              <p:blipFill>
                <a:blip r:embed="rId159"/>
                <a:stretch>
                  <a:fillRect/>
                </a:stretch>
              </p:blipFill>
              <p:spPr>
                <a:xfrm>
                  <a:off x="5831247" y="3086476"/>
                  <a:ext cx="2131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76" name="Freihand 175">
                  <a:extLst>
                    <a:ext uri="{FF2B5EF4-FFF2-40B4-BE49-F238E27FC236}">
                      <a16:creationId xmlns:a16="http://schemas.microsoft.com/office/drawing/2014/main" id="{2A892534-6CEC-B1C8-F0C9-8E2E8A42DFCF}"/>
                    </a:ext>
                  </a:extLst>
                </p14:cNvPr>
                <p14:cNvContentPartPr/>
                <p14:nvPr/>
              </p14:nvContentPartPr>
              <p14:xfrm>
                <a:off x="5829087" y="3137956"/>
                <a:ext cx="220680" cy="41760"/>
              </p14:xfrm>
            </p:contentPart>
          </mc:Choice>
          <mc:Fallback xmlns="">
            <p:pic>
              <p:nvPicPr>
                <p:cNvPr id="176" name="Freihand 175">
                  <a:extLst>
                    <a:ext uri="{FF2B5EF4-FFF2-40B4-BE49-F238E27FC236}">
                      <a16:creationId xmlns:a16="http://schemas.microsoft.com/office/drawing/2014/main" id="{2A892534-6CEC-B1C8-F0C9-8E2E8A42DFCF}"/>
                    </a:ext>
                  </a:extLst>
                </p:cNvPr>
                <p:cNvPicPr/>
                <p:nvPr/>
              </p:nvPicPr>
              <p:blipFill>
                <a:blip r:embed="rId161"/>
                <a:stretch>
                  <a:fillRect/>
                </a:stretch>
              </p:blipFill>
              <p:spPr>
                <a:xfrm>
                  <a:off x="5820447" y="3129316"/>
                  <a:ext cx="2383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77" name="Freihand 176">
                  <a:extLst>
                    <a:ext uri="{FF2B5EF4-FFF2-40B4-BE49-F238E27FC236}">
                      <a16:creationId xmlns:a16="http://schemas.microsoft.com/office/drawing/2014/main" id="{E540DABE-0C51-F014-8011-616EF7967552}"/>
                    </a:ext>
                  </a:extLst>
                </p14:cNvPr>
                <p14:cNvContentPartPr/>
                <p14:nvPr/>
              </p14:nvContentPartPr>
              <p14:xfrm>
                <a:off x="6069567" y="3027436"/>
                <a:ext cx="68040" cy="126360"/>
              </p14:xfrm>
            </p:contentPart>
          </mc:Choice>
          <mc:Fallback xmlns="">
            <p:pic>
              <p:nvPicPr>
                <p:cNvPr id="177" name="Freihand 176">
                  <a:extLst>
                    <a:ext uri="{FF2B5EF4-FFF2-40B4-BE49-F238E27FC236}">
                      <a16:creationId xmlns:a16="http://schemas.microsoft.com/office/drawing/2014/main" id="{E540DABE-0C51-F014-8011-616EF7967552}"/>
                    </a:ext>
                  </a:extLst>
                </p:cNvPr>
                <p:cNvPicPr/>
                <p:nvPr/>
              </p:nvPicPr>
              <p:blipFill>
                <a:blip r:embed="rId163"/>
                <a:stretch>
                  <a:fillRect/>
                </a:stretch>
              </p:blipFill>
              <p:spPr>
                <a:xfrm>
                  <a:off x="6060927" y="3018796"/>
                  <a:ext cx="856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76" name="Freihand 75">
                  <a:extLst>
                    <a:ext uri="{FF2B5EF4-FFF2-40B4-BE49-F238E27FC236}">
                      <a16:creationId xmlns:a16="http://schemas.microsoft.com/office/drawing/2014/main" id="{0446295C-0E9D-CDE1-3CAB-78812D4FA0FD}"/>
                    </a:ext>
                  </a:extLst>
                </p14:cNvPr>
                <p14:cNvContentPartPr/>
                <p14:nvPr/>
              </p14:nvContentPartPr>
              <p14:xfrm>
                <a:off x="6900087" y="1854916"/>
                <a:ext cx="109080" cy="136440"/>
              </p14:xfrm>
            </p:contentPart>
          </mc:Choice>
          <mc:Fallback xmlns="">
            <p:pic>
              <p:nvPicPr>
                <p:cNvPr id="76" name="Freihand 75">
                  <a:extLst>
                    <a:ext uri="{FF2B5EF4-FFF2-40B4-BE49-F238E27FC236}">
                      <a16:creationId xmlns:a16="http://schemas.microsoft.com/office/drawing/2014/main" id="{0446295C-0E9D-CDE1-3CAB-78812D4FA0FD}"/>
                    </a:ext>
                  </a:extLst>
                </p:cNvPr>
                <p:cNvPicPr/>
                <p:nvPr/>
              </p:nvPicPr>
              <p:blipFill>
                <a:blip r:embed="rId165"/>
                <a:stretch>
                  <a:fillRect/>
                </a:stretch>
              </p:blipFill>
              <p:spPr>
                <a:xfrm>
                  <a:off x="6891087" y="1846276"/>
                  <a:ext cx="1267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77" name="Freihand 76">
                  <a:extLst>
                    <a:ext uri="{FF2B5EF4-FFF2-40B4-BE49-F238E27FC236}">
                      <a16:creationId xmlns:a16="http://schemas.microsoft.com/office/drawing/2014/main" id="{3437FC9D-299A-2BF8-9F97-6F65ADAB1301}"/>
                    </a:ext>
                  </a:extLst>
                </p14:cNvPr>
                <p14:cNvContentPartPr/>
                <p14:nvPr/>
              </p14:nvContentPartPr>
              <p14:xfrm>
                <a:off x="6894687" y="1917196"/>
                <a:ext cx="285120" cy="41760"/>
              </p14:xfrm>
            </p:contentPart>
          </mc:Choice>
          <mc:Fallback xmlns="">
            <p:pic>
              <p:nvPicPr>
                <p:cNvPr id="77" name="Freihand 76">
                  <a:extLst>
                    <a:ext uri="{FF2B5EF4-FFF2-40B4-BE49-F238E27FC236}">
                      <a16:creationId xmlns:a16="http://schemas.microsoft.com/office/drawing/2014/main" id="{3437FC9D-299A-2BF8-9F97-6F65ADAB1301}"/>
                    </a:ext>
                  </a:extLst>
                </p:cNvPr>
                <p:cNvPicPr/>
                <p:nvPr/>
              </p:nvPicPr>
              <p:blipFill>
                <a:blip r:embed="rId167"/>
                <a:stretch>
                  <a:fillRect/>
                </a:stretch>
              </p:blipFill>
              <p:spPr>
                <a:xfrm>
                  <a:off x="6886047" y="1908556"/>
                  <a:ext cx="3027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78" name="Freihand 77">
                  <a:extLst>
                    <a:ext uri="{FF2B5EF4-FFF2-40B4-BE49-F238E27FC236}">
                      <a16:creationId xmlns:a16="http://schemas.microsoft.com/office/drawing/2014/main" id="{0A973E49-950B-EC13-6ACC-BB9375865813}"/>
                    </a:ext>
                  </a:extLst>
                </p14:cNvPr>
                <p14:cNvContentPartPr/>
                <p14:nvPr/>
              </p14:nvContentPartPr>
              <p14:xfrm>
                <a:off x="7351527" y="1807396"/>
                <a:ext cx="11160" cy="73800"/>
              </p14:xfrm>
            </p:contentPart>
          </mc:Choice>
          <mc:Fallback xmlns="">
            <p:pic>
              <p:nvPicPr>
                <p:cNvPr id="78" name="Freihand 77">
                  <a:extLst>
                    <a:ext uri="{FF2B5EF4-FFF2-40B4-BE49-F238E27FC236}">
                      <a16:creationId xmlns:a16="http://schemas.microsoft.com/office/drawing/2014/main" id="{0A973E49-950B-EC13-6ACC-BB9375865813}"/>
                    </a:ext>
                  </a:extLst>
                </p:cNvPr>
                <p:cNvPicPr/>
                <p:nvPr/>
              </p:nvPicPr>
              <p:blipFill>
                <a:blip r:embed="rId169"/>
                <a:stretch>
                  <a:fillRect/>
                </a:stretch>
              </p:blipFill>
              <p:spPr>
                <a:xfrm>
                  <a:off x="7342527" y="1798396"/>
                  <a:ext cx="288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79" name="Freihand 78">
                  <a:extLst>
                    <a:ext uri="{FF2B5EF4-FFF2-40B4-BE49-F238E27FC236}">
                      <a16:creationId xmlns:a16="http://schemas.microsoft.com/office/drawing/2014/main" id="{42C38C02-FD37-E418-D7ED-B0368963EF48}"/>
                    </a:ext>
                  </a:extLst>
                </p14:cNvPr>
                <p14:cNvContentPartPr/>
                <p14:nvPr/>
              </p14:nvContentPartPr>
              <p14:xfrm>
                <a:off x="7246047" y="1754836"/>
                <a:ext cx="227160" cy="238680"/>
              </p14:xfrm>
            </p:contentPart>
          </mc:Choice>
          <mc:Fallback xmlns="">
            <p:pic>
              <p:nvPicPr>
                <p:cNvPr id="79" name="Freihand 78">
                  <a:extLst>
                    <a:ext uri="{FF2B5EF4-FFF2-40B4-BE49-F238E27FC236}">
                      <a16:creationId xmlns:a16="http://schemas.microsoft.com/office/drawing/2014/main" id="{42C38C02-FD37-E418-D7ED-B0368963EF48}"/>
                    </a:ext>
                  </a:extLst>
                </p:cNvPr>
                <p:cNvPicPr/>
                <p:nvPr/>
              </p:nvPicPr>
              <p:blipFill>
                <a:blip r:embed="rId171"/>
                <a:stretch>
                  <a:fillRect/>
                </a:stretch>
              </p:blipFill>
              <p:spPr>
                <a:xfrm>
                  <a:off x="7237407" y="1745836"/>
                  <a:ext cx="2448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80" name="Freihand 79">
                  <a:extLst>
                    <a:ext uri="{FF2B5EF4-FFF2-40B4-BE49-F238E27FC236}">
                      <a16:creationId xmlns:a16="http://schemas.microsoft.com/office/drawing/2014/main" id="{1794366D-B7B1-3593-4ECA-19F4030BFF7F}"/>
                    </a:ext>
                  </a:extLst>
                </p14:cNvPr>
                <p14:cNvContentPartPr/>
                <p14:nvPr/>
              </p14:nvContentPartPr>
              <p14:xfrm>
                <a:off x="7678407" y="1902796"/>
                <a:ext cx="5040" cy="21600"/>
              </p14:xfrm>
            </p:contentPart>
          </mc:Choice>
          <mc:Fallback xmlns="">
            <p:pic>
              <p:nvPicPr>
                <p:cNvPr id="80" name="Freihand 79">
                  <a:extLst>
                    <a:ext uri="{FF2B5EF4-FFF2-40B4-BE49-F238E27FC236}">
                      <a16:creationId xmlns:a16="http://schemas.microsoft.com/office/drawing/2014/main" id="{1794366D-B7B1-3593-4ECA-19F4030BFF7F}"/>
                    </a:ext>
                  </a:extLst>
                </p:cNvPr>
                <p:cNvPicPr/>
                <p:nvPr/>
              </p:nvPicPr>
              <p:blipFill>
                <a:blip r:embed="rId173"/>
                <a:stretch>
                  <a:fillRect/>
                </a:stretch>
              </p:blipFill>
              <p:spPr>
                <a:xfrm>
                  <a:off x="7669767" y="1894156"/>
                  <a:ext cx="226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81" name="Freihand 80">
                  <a:extLst>
                    <a:ext uri="{FF2B5EF4-FFF2-40B4-BE49-F238E27FC236}">
                      <a16:creationId xmlns:a16="http://schemas.microsoft.com/office/drawing/2014/main" id="{47AC41B2-33CE-FDB1-A83B-49FC828C111D}"/>
                    </a:ext>
                  </a:extLst>
                </p14:cNvPr>
                <p14:cNvContentPartPr/>
                <p14:nvPr/>
              </p14:nvContentPartPr>
              <p14:xfrm>
                <a:off x="8198607" y="1780396"/>
                <a:ext cx="45720" cy="81360"/>
              </p14:xfrm>
            </p:contentPart>
          </mc:Choice>
          <mc:Fallback xmlns="">
            <p:pic>
              <p:nvPicPr>
                <p:cNvPr id="81" name="Freihand 80">
                  <a:extLst>
                    <a:ext uri="{FF2B5EF4-FFF2-40B4-BE49-F238E27FC236}">
                      <a16:creationId xmlns:a16="http://schemas.microsoft.com/office/drawing/2014/main" id="{47AC41B2-33CE-FDB1-A83B-49FC828C111D}"/>
                    </a:ext>
                  </a:extLst>
                </p:cNvPr>
                <p:cNvPicPr/>
                <p:nvPr/>
              </p:nvPicPr>
              <p:blipFill>
                <a:blip r:embed="rId175"/>
                <a:stretch>
                  <a:fillRect/>
                </a:stretch>
              </p:blipFill>
              <p:spPr>
                <a:xfrm>
                  <a:off x="8189967" y="1771756"/>
                  <a:ext cx="633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82" name="Freihand 81">
                  <a:extLst>
                    <a:ext uri="{FF2B5EF4-FFF2-40B4-BE49-F238E27FC236}">
                      <a16:creationId xmlns:a16="http://schemas.microsoft.com/office/drawing/2014/main" id="{EDAA32F0-6A79-50C3-E192-102652224B9F}"/>
                    </a:ext>
                  </a:extLst>
                </p14:cNvPr>
                <p14:cNvContentPartPr/>
                <p14:nvPr/>
              </p14:nvContentPartPr>
              <p14:xfrm>
                <a:off x="8116527" y="1873276"/>
                <a:ext cx="178920" cy="29160"/>
              </p14:xfrm>
            </p:contentPart>
          </mc:Choice>
          <mc:Fallback xmlns="">
            <p:pic>
              <p:nvPicPr>
                <p:cNvPr id="82" name="Freihand 81">
                  <a:extLst>
                    <a:ext uri="{FF2B5EF4-FFF2-40B4-BE49-F238E27FC236}">
                      <a16:creationId xmlns:a16="http://schemas.microsoft.com/office/drawing/2014/main" id="{EDAA32F0-6A79-50C3-E192-102652224B9F}"/>
                    </a:ext>
                  </a:extLst>
                </p:cNvPr>
                <p:cNvPicPr/>
                <p:nvPr/>
              </p:nvPicPr>
              <p:blipFill>
                <a:blip r:embed="rId177"/>
                <a:stretch>
                  <a:fillRect/>
                </a:stretch>
              </p:blipFill>
              <p:spPr>
                <a:xfrm>
                  <a:off x="8107887" y="1864636"/>
                  <a:ext cx="1965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83" name="Freihand 82">
                  <a:extLst>
                    <a:ext uri="{FF2B5EF4-FFF2-40B4-BE49-F238E27FC236}">
                      <a16:creationId xmlns:a16="http://schemas.microsoft.com/office/drawing/2014/main" id="{738FB9D6-EE29-DCD0-858A-537C29BC7E57}"/>
                    </a:ext>
                  </a:extLst>
                </p14:cNvPr>
                <p14:cNvContentPartPr/>
                <p14:nvPr/>
              </p14:nvContentPartPr>
              <p14:xfrm>
                <a:off x="8125527" y="1701916"/>
                <a:ext cx="209160" cy="50760"/>
              </p14:xfrm>
            </p:contentPart>
          </mc:Choice>
          <mc:Fallback xmlns="">
            <p:pic>
              <p:nvPicPr>
                <p:cNvPr id="83" name="Freihand 82">
                  <a:extLst>
                    <a:ext uri="{FF2B5EF4-FFF2-40B4-BE49-F238E27FC236}">
                      <a16:creationId xmlns:a16="http://schemas.microsoft.com/office/drawing/2014/main" id="{738FB9D6-EE29-DCD0-858A-537C29BC7E57}"/>
                    </a:ext>
                  </a:extLst>
                </p:cNvPr>
                <p:cNvPicPr/>
                <p:nvPr/>
              </p:nvPicPr>
              <p:blipFill>
                <a:blip r:embed="rId179"/>
                <a:stretch>
                  <a:fillRect/>
                </a:stretch>
              </p:blipFill>
              <p:spPr>
                <a:xfrm>
                  <a:off x="8116527" y="1693276"/>
                  <a:ext cx="2268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84" name="Freihand 83">
                  <a:extLst>
                    <a:ext uri="{FF2B5EF4-FFF2-40B4-BE49-F238E27FC236}">
                      <a16:creationId xmlns:a16="http://schemas.microsoft.com/office/drawing/2014/main" id="{68E3AD30-146B-88A9-C4A9-19F15504C9A2}"/>
                    </a:ext>
                  </a:extLst>
                </p14:cNvPr>
                <p14:cNvContentPartPr/>
                <p14:nvPr/>
              </p14:nvContentPartPr>
              <p14:xfrm>
                <a:off x="8389767" y="1855636"/>
                <a:ext cx="98640" cy="78120"/>
              </p14:xfrm>
            </p:contentPart>
          </mc:Choice>
          <mc:Fallback xmlns="">
            <p:pic>
              <p:nvPicPr>
                <p:cNvPr id="84" name="Freihand 83">
                  <a:extLst>
                    <a:ext uri="{FF2B5EF4-FFF2-40B4-BE49-F238E27FC236}">
                      <a16:creationId xmlns:a16="http://schemas.microsoft.com/office/drawing/2014/main" id="{68E3AD30-146B-88A9-C4A9-19F15504C9A2}"/>
                    </a:ext>
                  </a:extLst>
                </p:cNvPr>
                <p:cNvPicPr/>
                <p:nvPr/>
              </p:nvPicPr>
              <p:blipFill>
                <a:blip r:embed="rId181"/>
                <a:stretch>
                  <a:fillRect/>
                </a:stretch>
              </p:blipFill>
              <p:spPr>
                <a:xfrm>
                  <a:off x="8381127" y="1846636"/>
                  <a:ext cx="1162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85" name="Freihand 84">
                  <a:extLst>
                    <a:ext uri="{FF2B5EF4-FFF2-40B4-BE49-F238E27FC236}">
                      <a16:creationId xmlns:a16="http://schemas.microsoft.com/office/drawing/2014/main" id="{C1EEA29A-6E4A-A01E-2B9B-FB2C14B8C364}"/>
                    </a:ext>
                  </a:extLst>
                </p14:cNvPr>
                <p14:cNvContentPartPr/>
                <p14:nvPr/>
              </p14:nvContentPartPr>
              <p14:xfrm>
                <a:off x="8646447" y="1773916"/>
                <a:ext cx="189360" cy="72720"/>
              </p14:xfrm>
            </p:contentPart>
          </mc:Choice>
          <mc:Fallback xmlns="">
            <p:pic>
              <p:nvPicPr>
                <p:cNvPr id="85" name="Freihand 84">
                  <a:extLst>
                    <a:ext uri="{FF2B5EF4-FFF2-40B4-BE49-F238E27FC236}">
                      <a16:creationId xmlns:a16="http://schemas.microsoft.com/office/drawing/2014/main" id="{C1EEA29A-6E4A-A01E-2B9B-FB2C14B8C364}"/>
                    </a:ext>
                  </a:extLst>
                </p:cNvPr>
                <p:cNvPicPr/>
                <p:nvPr/>
              </p:nvPicPr>
              <p:blipFill>
                <a:blip r:embed="rId183"/>
                <a:stretch>
                  <a:fillRect/>
                </a:stretch>
              </p:blipFill>
              <p:spPr>
                <a:xfrm>
                  <a:off x="8637807" y="1764916"/>
                  <a:ext cx="2070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88" name="Freihand 87">
                  <a:extLst>
                    <a:ext uri="{FF2B5EF4-FFF2-40B4-BE49-F238E27FC236}">
                      <a16:creationId xmlns:a16="http://schemas.microsoft.com/office/drawing/2014/main" id="{1F3EB70E-5450-88B5-8890-B441CC0C7AED}"/>
                    </a:ext>
                  </a:extLst>
                </p14:cNvPr>
                <p14:cNvContentPartPr/>
                <p14:nvPr/>
              </p14:nvContentPartPr>
              <p14:xfrm>
                <a:off x="9138207" y="1654036"/>
                <a:ext cx="171720" cy="169920"/>
              </p14:xfrm>
            </p:contentPart>
          </mc:Choice>
          <mc:Fallback xmlns="">
            <p:pic>
              <p:nvPicPr>
                <p:cNvPr id="88" name="Freihand 87">
                  <a:extLst>
                    <a:ext uri="{FF2B5EF4-FFF2-40B4-BE49-F238E27FC236}">
                      <a16:creationId xmlns:a16="http://schemas.microsoft.com/office/drawing/2014/main" id="{1F3EB70E-5450-88B5-8890-B441CC0C7AED}"/>
                    </a:ext>
                  </a:extLst>
                </p:cNvPr>
                <p:cNvPicPr/>
                <p:nvPr/>
              </p:nvPicPr>
              <p:blipFill>
                <a:blip r:embed="rId185"/>
                <a:stretch>
                  <a:fillRect/>
                </a:stretch>
              </p:blipFill>
              <p:spPr>
                <a:xfrm>
                  <a:off x="9129567" y="1645036"/>
                  <a:ext cx="1893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89" name="Freihand 88">
                  <a:extLst>
                    <a:ext uri="{FF2B5EF4-FFF2-40B4-BE49-F238E27FC236}">
                      <a16:creationId xmlns:a16="http://schemas.microsoft.com/office/drawing/2014/main" id="{A610918E-1390-05EE-44BA-DE81E972ACC3}"/>
                    </a:ext>
                  </a:extLst>
                </p14:cNvPr>
                <p14:cNvContentPartPr/>
                <p14:nvPr/>
              </p14:nvContentPartPr>
              <p14:xfrm>
                <a:off x="9389487" y="1676716"/>
                <a:ext cx="58680" cy="128520"/>
              </p14:xfrm>
            </p:contentPart>
          </mc:Choice>
          <mc:Fallback xmlns="">
            <p:pic>
              <p:nvPicPr>
                <p:cNvPr id="89" name="Freihand 88">
                  <a:extLst>
                    <a:ext uri="{FF2B5EF4-FFF2-40B4-BE49-F238E27FC236}">
                      <a16:creationId xmlns:a16="http://schemas.microsoft.com/office/drawing/2014/main" id="{A610918E-1390-05EE-44BA-DE81E972ACC3}"/>
                    </a:ext>
                  </a:extLst>
                </p:cNvPr>
                <p:cNvPicPr/>
                <p:nvPr/>
              </p:nvPicPr>
              <p:blipFill>
                <a:blip r:embed="rId187"/>
                <a:stretch>
                  <a:fillRect/>
                </a:stretch>
              </p:blipFill>
              <p:spPr>
                <a:xfrm>
                  <a:off x="9380847" y="1668076"/>
                  <a:ext cx="763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90" name="Freihand 89">
                  <a:extLst>
                    <a:ext uri="{FF2B5EF4-FFF2-40B4-BE49-F238E27FC236}">
                      <a16:creationId xmlns:a16="http://schemas.microsoft.com/office/drawing/2014/main" id="{11D172F9-EA6E-6F1F-33A0-797D4EFACD73}"/>
                    </a:ext>
                  </a:extLst>
                </p14:cNvPr>
                <p14:cNvContentPartPr/>
                <p14:nvPr/>
              </p14:nvContentPartPr>
              <p14:xfrm>
                <a:off x="9552207" y="1669516"/>
                <a:ext cx="100440" cy="108360"/>
              </p14:xfrm>
            </p:contentPart>
          </mc:Choice>
          <mc:Fallback xmlns="">
            <p:pic>
              <p:nvPicPr>
                <p:cNvPr id="90" name="Freihand 89">
                  <a:extLst>
                    <a:ext uri="{FF2B5EF4-FFF2-40B4-BE49-F238E27FC236}">
                      <a16:creationId xmlns:a16="http://schemas.microsoft.com/office/drawing/2014/main" id="{11D172F9-EA6E-6F1F-33A0-797D4EFACD73}"/>
                    </a:ext>
                  </a:extLst>
                </p:cNvPr>
                <p:cNvPicPr/>
                <p:nvPr/>
              </p:nvPicPr>
              <p:blipFill>
                <a:blip r:embed="rId189"/>
                <a:stretch>
                  <a:fillRect/>
                </a:stretch>
              </p:blipFill>
              <p:spPr>
                <a:xfrm>
                  <a:off x="9543207" y="1660876"/>
                  <a:ext cx="118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91" name="Freihand 90">
                  <a:extLst>
                    <a:ext uri="{FF2B5EF4-FFF2-40B4-BE49-F238E27FC236}">
                      <a16:creationId xmlns:a16="http://schemas.microsoft.com/office/drawing/2014/main" id="{C1D25FDD-AB0B-2C61-B03A-D76BF75FF18C}"/>
                    </a:ext>
                  </a:extLst>
                </p14:cNvPr>
                <p14:cNvContentPartPr/>
                <p14:nvPr/>
              </p14:nvContentPartPr>
              <p14:xfrm>
                <a:off x="9762087" y="1751596"/>
                <a:ext cx="29880" cy="27720"/>
              </p14:xfrm>
            </p:contentPart>
          </mc:Choice>
          <mc:Fallback xmlns="">
            <p:pic>
              <p:nvPicPr>
                <p:cNvPr id="91" name="Freihand 90">
                  <a:extLst>
                    <a:ext uri="{FF2B5EF4-FFF2-40B4-BE49-F238E27FC236}">
                      <a16:creationId xmlns:a16="http://schemas.microsoft.com/office/drawing/2014/main" id="{C1D25FDD-AB0B-2C61-B03A-D76BF75FF18C}"/>
                    </a:ext>
                  </a:extLst>
                </p:cNvPr>
                <p:cNvPicPr/>
                <p:nvPr/>
              </p:nvPicPr>
              <p:blipFill>
                <a:blip r:embed="rId191"/>
                <a:stretch>
                  <a:fillRect/>
                </a:stretch>
              </p:blipFill>
              <p:spPr>
                <a:xfrm>
                  <a:off x="9753087" y="1742956"/>
                  <a:ext cx="475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92" name="Freihand 91">
                  <a:extLst>
                    <a:ext uri="{FF2B5EF4-FFF2-40B4-BE49-F238E27FC236}">
                      <a16:creationId xmlns:a16="http://schemas.microsoft.com/office/drawing/2014/main" id="{A42D6269-8B26-B064-B17A-02B0315292E8}"/>
                    </a:ext>
                  </a:extLst>
                </p14:cNvPr>
                <p14:cNvContentPartPr/>
                <p14:nvPr/>
              </p14:nvContentPartPr>
              <p14:xfrm>
                <a:off x="9857847" y="1647916"/>
                <a:ext cx="108360" cy="120240"/>
              </p14:xfrm>
            </p:contentPart>
          </mc:Choice>
          <mc:Fallback xmlns="">
            <p:pic>
              <p:nvPicPr>
                <p:cNvPr id="92" name="Freihand 91">
                  <a:extLst>
                    <a:ext uri="{FF2B5EF4-FFF2-40B4-BE49-F238E27FC236}">
                      <a16:creationId xmlns:a16="http://schemas.microsoft.com/office/drawing/2014/main" id="{A42D6269-8B26-B064-B17A-02B0315292E8}"/>
                    </a:ext>
                  </a:extLst>
                </p:cNvPr>
                <p:cNvPicPr/>
                <p:nvPr/>
              </p:nvPicPr>
              <p:blipFill>
                <a:blip r:embed="rId193"/>
                <a:stretch>
                  <a:fillRect/>
                </a:stretch>
              </p:blipFill>
              <p:spPr>
                <a:xfrm>
                  <a:off x="9848847" y="1639276"/>
                  <a:ext cx="1260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93" name="Freihand 92">
                  <a:extLst>
                    <a:ext uri="{FF2B5EF4-FFF2-40B4-BE49-F238E27FC236}">
                      <a16:creationId xmlns:a16="http://schemas.microsoft.com/office/drawing/2014/main" id="{C5B60AC8-30BE-3166-D169-AC76D859CCDD}"/>
                    </a:ext>
                  </a:extLst>
                </p14:cNvPr>
                <p14:cNvContentPartPr/>
                <p14:nvPr/>
              </p14:nvContentPartPr>
              <p14:xfrm>
                <a:off x="10013007" y="1630996"/>
                <a:ext cx="369720" cy="117000"/>
              </p14:xfrm>
            </p:contentPart>
          </mc:Choice>
          <mc:Fallback xmlns="">
            <p:pic>
              <p:nvPicPr>
                <p:cNvPr id="93" name="Freihand 92">
                  <a:extLst>
                    <a:ext uri="{FF2B5EF4-FFF2-40B4-BE49-F238E27FC236}">
                      <a16:creationId xmlns:a16="http://schemas.microsoft.com/office/drawing/2014/main" id="{C5B60AC8-30BE-3166-D169-AC76D859CCDD}"/>
                    </a:ext>
                  </a:extLst>
                </p:cNvPr>
                <p:cNvPicPr/>
                <p:nvPr/>
              </p:nvPicPr>
              <p:blipFill>
                <a:blip r:embed="rId195"/>
                <a:stretch>
                  <a:fillRect/>
                </a:stretch>
              </p:blipFill>
              <p:spPr>
                <a:xfrm>
                  <a:off x="10004007" y="1622356"/>
                  <a:ext cx="3873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9" name="Freihand 118">
                  <a:extLst>
                    <a:ext uri="{FF2B5EF4-FFF2-40B4-BE49-F238E27FC236}">
                      <a16:creationId xmlns:a16="http://schemas.microsoft.com/office/drawing/2014/main" id="{22911A38-4A14-96D6-9CB6-C25D2CD1F4FF}"/>
                    </a:ext>
                  </a:extLst>
                </p14:cNvPr>
                <p14:cNvContentPartPr/>
                <p14:nvPr/>
              </p14:nvContentPartPr>
              <p14:xfrm>
                <a:off x="6954087" y="2260276"/>
                <a:ext cx="5400" cy="178920"/>
              </p14:xfrm>
            </p:contentPart>
          </mc:Choice>
          <mc:Fallback xmlns="">
            <p:pic>
              <p:nvPicPr>
                <p:cNvPr id="119" name="Freihand 118">
                  <a:extLst>
                    <a:ext uri="{FF2B5EF4-FFF2-40B4-BE49-F238E27FC236}">
                      <a16:creationId xmlns:a16="http://schemas.microsoft.com/office/drawing/2014/main" id="{22911A38-4A14-96D6-9CB6-C25D2CD1F4FF}"/>
                    </a:ext>
                  </a:extLst>
                </p:cNvPr>
                <p:cNvPicPr/>
                <p:nvPr/>
              </p:nvPicPr>
              <p:blipFill>
                <a:blip r:embed="rId197"/>
                <a:stretch>
                  <a:fillRect/>
                </a:stretch>
              </p:blipFill>
              <p:spPr>
                <a:xfrm>
                  <a:off x="6945087" y="2251636"/>
                  <a:ext cx="230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0" name="Freihand 119">
                  <a:extLst>
                    <a:ext uri="{FF2B5EF4-FFF2-40B4-BE49-F238E27FC236}">
                      <a16:creationId xmlns:a16="http://schemas.microsoft.com/office/drawing/2014/main" id="{11205B8A-8E96-65F2-93B4-06080C84F67D}"/>
                    </a:ext>
                  </a:extLst>
                </p14:cNvPr>
                <p14:cNvContentPartPr/>
                <p14:nvPr/>
              </p14:nvContentPartPr>
              <p14:xfrm>
                <a:off x="6891807" y="2199436"/>
                <a:ext cx="320400" cy="164160"/>
              </p14:xfrm>
            </p:contentPart>
          </mc:Choice>
          <mc:Fallback xmlns="">
            <p:pic>
              <p:nvPicPr>
                <p:cNvPr id="120" name="Freihand 119">
                  <a:extLst>
                    <a:ext uri="{FF2B5EF4-FFF2-40B4-BE49-F238E27FC236}">
                      <a16:creationId xmlns:a16="http://schemas.microsoft.com/office/drawing/2014/main" id="{11205B8A-8E96-65F2-93B4-06080C84F67D}"/>
                    </a:ext>
                  </a:extLst>
                </p:cNvPr>
                <p:cNvPicPr/>
                <p:nvPr/>
              </p:nvPicPr>
              <p:blipFill>
                <a:blip r:embed="rId199"/>
                <a:stretch>
                  <a:fillRect/>
                </a:stretch>
              </p:blipFill>
              <p:spPr>
                <a:xfrm>
                  <a:off x="6882807" y="2190436"/>
                  <a:ext cx="3380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2" name="Freihand 121">
                  <a:extLst>
                    <a:ext uri="{FF2B5EF4-FFF2-40B4-BE49-F238E27FC236}">
                      <a16:creationId xmlns:a16="http://schemas.microsoft.com/office/drawing/2014/main" id="{A13F2E88-78AD-A0C1-541E-1DE7B579B83C}"/>
                    </a:ext>
                  </a:extLst>
                </p14:cNvPr>
                <p14:cNvContentPartPr/>
                <p14:nvPr/>
              </p14:nvContentPartPr>
              <p14:xfrm>
                <a:off x="7246767" y="2283676"/>
                <a:ext cx="19800" cy="85680"/>
              </p14:xfrm>
            </p:contentPart>
          </mc:Choice>
          <mc:Fallback xmlns="">
            <p:pic>
              <p:nvPicPr>
                <p:cNvPr id="122" name="Freihand 121">
                  <a:extLst>
                    <a:ext uri="{FF2B5EF4-FFF2-40B4-BE49-F238E27FC236}">
                      <a16:creationId xmlns:a16="http://schemas.microsoft.com/office/drawing/2014/main" id="{A13F2E88-78AD-A0C1-541E-1DE7B579B83C}"/>
                    </a:ext>
                  </a:extLst>
                </p:cNvPr>
                <p:cNvPicPr/>
                <p:nvPr/>
              </p:nvPicPr>
              <p:blipFill>
                <a:blip r:embed="rId201"/>
                <a:stretch>
                  <a:fillRect/>
                </a:stretch>
              </p:blipFill>
              <p:spPr>
                <a:xfrm>
                  <a:off x="7237767" y="2274676"/>
                  <a:ext cx="374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3" name="Freihand 122">
                  <a:extLst>
                    <a:ext uri="{FF2B5EF4-FFF2-40B4-BE49-F238E27FC236}">
                      <a16:creationId xmlns:a16="http://schemas.microsoft.com/office/drawing/2014/main" id="{C754D80C-461E-41C7-2322-DC196D08A532}"/>
                    </a:ext>
                  </a:extLst>
                </p14:cNvPr>
                <p14:cNvContentPartPr/>
                <p14:nvPr/>
              </p14:nvContentPartPr>
              <p14:xfrm>
                <a:off x="7330647" y="2166676"/>
                <a:ext cx="208080" cy="199080"/>
              </p14:xfrm>
            </p:contentPart>
          </mc:Choice>
          <mc:Fallback xmlns="">
            <p:pic>
              <p:nvPicPr>
                <p:cNvPr id="123" name="Freihand 122">
                  <a:extLst>
                    <a:ext uri="{FF2B5EF4-FFF2-40B4-BE49-F238E27FC236}">
                      <a16:creationId xmlns:a16="http://schemas.microsoft.com/office/drawing/2014/main" id="{C754D80C-461E-41C7-2322-DC196D08A532}"/>
                    </a:ext>
                  </a:extLst>
                </p:cNvPr>
                <p:cNvPicPr/>
                <p:nvPr/>
              </p:nvPicPr>
              <p:blipFill>
                <a:blip r:embed="rId203"/>
                <a:stretch>
                  <a:fillRect/>
                </a:stretch>
              </p:blipFill>
              <p:spPr>
                <a:xfrm>
                  <a:off x="7322007" y="2157676"/>
                  <a:ext cx="2257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4" name="Freihand 123">
                  <a:extLst>
                    <a:ext uri="{FF2B5EF4-FFF2-40B4-BE49-F238E27FC236}">
                      <a16:creationId xmlns:a16="http://schemas.microsoft.com/office/drawing/2014/main" id="{69C1A23A-5D16-DFCC-F389-B4574F4F048C}"/>
                    </a:ext>
                  </a:extLst>
                </p14:cNvPr>
                <p14:cNvContentPartPr/>
                <p14:nvPr/>
              </p14:nvContentPartPr>
              <p14:xfrm>
                <a:off x="7200327" y="2213836"/>
                <a:ext cx="98280" cy="8640"/>
              </p14:xfrm>
            </p:contentPart>
          </mc:Choice>
          <mc:Fallback xmlns="">
            <p:pic>
              <p:nvPicPr>
                <p:cNvPr id="124" name="Freihand 123">
                  <a:extLst>
                    <a:ext uri="{FF2B5EF4-FFF2-40B4-BE49-F238E27FC236}">
                      <a16:creationId xmlns:a16="http://schemas.microsoft.com/office/drawing/2014/main" id="{69C1A23A-5D16-DFCC-F389-B4574F4F048C}"/>
                    </a:ext>
                  </a:extLst>
                </p:cNvPr>
                <p:cNvPicPr/>
                <p:nvPr/>
              </p:nvPicPr>
              <p:blipFill>
                <a:blip r:embed="rId205"/>
                <a:stretch>
                  <a:fillRect/>
                </a:stretch>
              </p:blipFill>
              <p:spPr>
                <a:xfrm>
                  <a:off x="7191327" y="2205196"/>
                  <a:ext cx="1159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5" name="Freihand 124">
                  <a:extLst>
                    <a:ext uri="{FF2B5EF4-FFF2-40B4-BE49-F238E27FC236}">
                      <a16:creationId xmlns:a16="http://schemas.microsoft.com/office/drawing/2014/main" id="{77BDCE93-7367-C7CC-E65D-E2592DA49FCC}"/>
                    </a:ext>
                  </a:extLst>
                </p14:cNvPr>
                <p14:cNvContentPartPr/>
                <p14:nvPr/>
              </p14:nvContentPartPr>
              <p14:xfrm>
                <a:off x="7628727" y="2147596"/>
                <a:ext cx="327960" cy="244080"/>
              </p14:xfrm>
            </p:contentPart>
          </mc:Choice>
          <mc:Fallback xmlns="">
            <p:pic>
              <p:nvPicPr>
                <p:cNvPr id="125" name="Freihand 124">
                  <a:extLst>
                    <a:ext uri="{FF2B5EF4-FFF2-40B4-BE49-F238E27FC236}">
                      <a16:creationId xmlns:a16="http://schemas.microsoft.com/office/drawing/2014/main" id="{77BDCE93-7367-C7CC-E65D-E2592DA49FCC}"/>
                    </a:ext>
                  </a:extLst>
                </p:cNvPr>
                <p:cNvPicPr/>
                <p:nvPr/>
              </p:nvPicPr>
              <p:blipFill>
                <a:blip r:embed="rId207"/>
                <a:stretch>
                  <a:fillRect/>
                </a:stretch>
              </p:blipFill>
              <p:spPr>
                <a:xfrm>
                  <a:off x="7619727" y="2138956"/>
                  <a:ext cx="34560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6" name="Freihand 125">
                  <a:extLst>
                    <a:ext uri="{FF2B5EF4-FFF2-40B4-BE49-F238E27FC236}">
                      <a16:creationId xmlns:a16="http://schemas.microsoft.com/office/drawing/2014/main" id="{C46E542D-C3A5-168D-6641-D71E2DB12FEF}"/>
                    </a:ext>
                  </a:extLst>
                </p14:cNvPr>
                <p14:cNvContentPartPr/>
                <p14:nvPr/>
              </p14:nvContentPartPr>
              <p14:xfrm>
                <a:off x="8000967" y="2154436"/>
                <a:ext cx="78480" cy="127080"/>
              </p14:xfrm>
            </p:contentPart>
          </mc:Choice>
          <mc:Fallback xmlns="">
            <p:pic>
              <p:nvPicPr>
                <p:cNvPr id="126" name="Freihand 125">
                  <a:extLst>
                    <a:ext uri="{FF2B5EF4-FFF2-40B4-BE49-F238E27FC236}">
                      <a16:creationId xmlns:a16="http://schemas.microsoft.com/office/drawing/2014/main" id="{C46E542D-C3A5-168D-6641-D71E2DB12FEF}"/>
                    </a:ext>
                  </a:extLst>
                </p:cNvPr>
                <p:cNvPicPr/>
                <p:nvPr/>
              </p:nvPicPr>
              <p:blipFill>
                <a:blip r:embed="rId209"/>
                <a:stretch>
                  <a:fillRect/>
                </a:stretch>
              </p:blipFill>
              <p:spPr>
                <a:xfrm>
                  <a:off x="7992327" y="2145796"/>
                  <a:ext cx="961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7" name="Freihand 126">
                  <a:extLst>
                    <a:ext uri="{FF2B5EF4-FFF2-40B4-BE49-F238E27FC236}">
                      <a16:creationId xmlns:a16="http://schemas.microsoft.com/office/drawing/2014/main" id="{13265931-486B-DB6E-BD22-CFD9DF0AB425}"/>
                    </a:ext>
                  </a:extLst>
                </p14:cNvPr>
                <p14:cNvContentPartPr/>
                <p14:nvPr/>
              </p14:nvContentPartPr>
              <p14:xfrm>
                <a:off x="8107887" y="2147236"/>
                <a:ext cx="87840" cy="142920"/>
              </p14:xfrm>
            </p:contentPart>
          </mc:Choice>
          <mc:Fallback xmlns="">
            <p:pic>
              <p:nvPicPr>
                <p:cNvPr id="127" name="Freihand 126">
                  <a:extLst>
                    <a:ext uri="{FF2B5EF4-FFF2-40B4-BE49-F238E27FC236}">
                      <a16:creationId xmlns:a16="http://schemas.microsoft.com/office/drawing/2014/main" id="{13265931-486B-DB6E-BD22-CFD9DF0AB425}"/>
                    </a:ext>
                  </a:extLst>
                </p:cNvPr>
                <p:cNvPicPr/>
                <p:nvPr/>
              </p:nvPicPr>
              <p:blipFill>
                <a:blip r:embed="rId211"/>
                <a:stretch>
                  <a:fillRect/>
                </a:stretch>
              </p:blipFill>
              <p:spPr>
                <a:xfrm>
                  <a:off x="8098887" y="2138236"/>
                  <a:ext cx="1054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8" name="Freihand 127">
                  <a:extLst>
                    <a:ext uri="{FF2B5EF4-FFF2-40B4-BE49-F238E27FC236}">
                      <a16:creationId xmlns:a16="http://schemas.microsoft.com/office/drawing/2014/main" id="{377486D4-D287-7540-BB7E-BB470392F2FE}"/>
                    </a:ext>
                  </a:extLst>
                </p14:cNvPr>
                <p14:cNvContentPartPr/>
                <p14:nvPr/>
              </p14:nvContentPartPr>
              <p14:xfrm>
                <a:off x="8231727" y="2136436"/>
                <a:ext cx="90720" cy="123480"/>
              </p14:xfrm>
            </p:contentPart>
          </mc:Choice>
          <mc:Fallback xmlns="">
            <p:pic>
              <p:nvPicPr>
                <p:cNvPr id="128" name="Freihand 127">
                  <a:extLst>
                    <a:ext uri="{FF2B5EF4-FFF2-40B4-BE49-F238E27FC236}">
                      <a16:creationId xmlns:a16="http://schemas.microsoft.com/office/drawing/2014/main" id="{377486D4-D287-7540-BB7E-BB470392F2FE}"/>
                    </a:ext>
                  </a:extLst>
                </p:cNvPr>
                <p:cNvPicPr/>
                <p:nvPr/>
              </p:nvPicPr>
              <p:blipFill>
                <a:blip r:embed="rId213"/>
                <a:stretch>
                  <a:fillRect/>
                </a:stretch>
              </p:blipFill>
              <p:spPr>
                <a:xfrm>
                  <a:off x="8223087" y="2127796"/>
                  <a:ext cx="1083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9" name="Freihand 128">
                  <a:extLst>
                    <a:ext uri="{FF2B5EF4-FFF2-40B4-BE49-F238E27FC236}">
                      <a16:creationId xmlns:a16="http://schemas.microsoft.com/office/drawing/2014/main" id="{1366C967-3DFD-B7D1-8984-E07832DB95A6}"/>
                    </a:ext>
                  </a:extLst>
                </p14:cNvPr>
                <p14:cNvContentPartPr/>
                <p14:nvPr/>
              </p14:nvContentPartPr>
              <p14:xfrm>
                <a:off x="7948407" y="2083516"/>
                <a:ext cx="108360" cy="11880"/>
              </p14:xfrm>
            </p:contentPart>
          </mc:Choice>
          <mc:Fallback xmlns="">
            <p:pic>
              <p:nvPicPr>
                <p:cNvPr id="129" name="Freihand 128">
                  <a:extLst>
                    <a:ext uri="{FF2B5EF4-FFF2-40B4-BE49-F238E27FC236}">
                      <a16:creationId xmlns:a16="http://schemas.microsoft.com/office/drawing/2014/main" id="{1366C967-3DFD-B7D1-8984-E07832DB95A6}"/>
                    </a:ext>
                  </a:extLst>
                </p:cNvPr>
                <p:cNvPicPr/>
                <p:nvPr/>
              </p:nvPicPr>
              <p:blipFill>
                <a:blip r:embed="rId215"/>
                <a:stretch>
                  <a:fillRect/>
                </a:stretch>
              </p:blipFill>
              <p:spPr>
                <a:xfrm>
                  <a:off x="7939407" y="2074516"/>
                  <a:ext cx="1260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0" name="Freihand 129">
                  <a:extLst>
                    <a:ext uri="{FF2B5EF4-FFF2-40B4-BE49-F238E27FC236}">
                      <a16:creationId xmlns:a16="http://schemas.microsoft.com/office/drawing/2014/main" id="{50CD5A2F-593C-4058-1AAF-C6EE7E176FB1}"/>
                    </a:ext>
                  </a:extLst>
                </p14:cNvPr>
                <p14:cNvContentPartPr/>
                <p14:nvPr/>
              </p14:nvContentPartPr>
              <p14:xfrm>
                <a:off x="8554287" y="2136436"/>
                <a:ext cx="232920" cy="99000"/>
              </p14:xfrm>
            </p:contentPart>
          </mc:Choice>
          <mc:Fallback xmlns="">
            <p:pic>
              <p:nvPicPr>
                <p:cNvPr id="130" name="Freihand 129">
                  <a:extLst>
                    <a:ext uri="{FF2B5EF4-FFF2-40B4-BE49-F238E27FC236}">
                      <a16:creationId xmlns:a16="http://schemas.microsoft.com/office/drawing/2014/main" id="{50CD5A2F-593C-4058-1AAF-C6EE7E176FB1}"/>
                    </a:ext>
                  </a:extLst>
                </p:cNvPr>
                <p:cNvPicPr/>
                <p:nvPr/>
              </p:nvPicPr>
              <p:blipFill>
                <a:blip r:embed="rId217"/>
                <a:stretch>
                  <a:fillRect/>
                </a:stretch>
              </p:blipFill>
              <p:spPr>
                <a:xfrm>
                  <a:off x="8545287" y="2127796"/>
                  <a:ext cx="2505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1" name="Freihand 130">
                  <a:extLst>
                    <a:ext uri="{FF2B5EF4-FFF2-40B4-BE49-F238E27FC236}">
                      <a16:creationId xmlns:a16="http://schemas.microsoft.com/office/drawing/2014/main" id="{7F9C8711-BED1-DA48-D3FF-7B856B0FD656}"/>
                    </a:ext>
                  </a:extLst>
                </p14:cNvPr>
                <p14:cNvContentPartPr/>
                <p14:nvPr/>
              </p14:nvContentPartPr>
              <p14:xfrm>
                <a:off x="8759847" y="2072716"/>
                <a:ext cx="32760" cy="13320"/>
              </p14:xfrm>
            </p:contentPart>
          </mc:Choice>
          <mc:Fallback xmlns="">
            <p:pic>
              <p:nvPicPr>
                <p:cNvPr id="131" name="Freihand 130">
                  <a:extLst>
                    <a:ext uri="{FF2B5EF4-FFF2-40B4-BE49-F238E27FC236}">
                      <a16:creationId xmlns:a16="http://schemas.microsoft.com/office/drawing/2014/main" id="{7F9C8711-BED1-DA48-D3FF-7B856B0FD656}"/>
                    </a:ext>
                  </a:extLst>
                </p:cNvPr>
                <p:cNvPicPr/>
                <p:nvPr/>
              </p:nvPicPr>
              <p:blipFill>
                <a:blip r:embed="rId219"/>
                <a:stretch>
                  <a:fillRect/>
                </a:stretch>
              </p:blipFill>
              <p:spPr>
                <a:xfrm>
                  <a:off x="8751207" y="2063716"/>
                  <a:ext cx="504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2" name="Freihand 131">
                  <a:extLst>
                    <a:ext uri="{FF2B5EF4-FFF2-40B4-BE49-F238E27FC236}">
                      <a16:creationId xmlns:a16="http://schemas.microsoft.com/office/drawing/2014/main" id="{4621F1C0-8365-F9E5-B46A-F3760A754A75}"/>
                    </a:ext>
                  </a:extLst>
                </p14:cNvPr>
                <p14:cNvContentPartPr/>
                <p14:nvPr/>
              </p14:nvContentPartPr>
              <p14:xfrm>
                <a:off x="8916807" y="2040676"/>
                <a:ext cx="303840" cy="125640"/>
              </p14:xfrm>
            </p:contentPart>
          </mc:Choice>
          <mc:Fallback xmlns="">
            <p:pic>
              <p:nvPicPr>
                <p:cNvPr id="132" name="Freihand 131">
                  <a:extLst>
                    <a:ext uri="{FF2B5EF4-FFF2-40B4-BE49-F238E27FC236}">
                      <a16:creationId xmlns:a16="http://schemas.microsoft.com/office/drawing/2014/main" id="{4621F1C0-8365-F9E5-B46A-F3760A754A75}"/>
                    </a:ext>
                  </a:extLst>
                </p:cNvPr>
                <p:cNvPicPr/>
                <p:nvPr/>
              </p:nvPicPr>
              <p:blipFill>
                <a:blip r:embed="rId221"/>
                <a:stretch>
                  <a:fillRect/>
                </a:stretch>
              </p:blipFill>
              <p:spPr>
                <a:xfrm>
                  <a:off x="8908167" y="2032036"/>
                  <a:ext cx="3214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3" name="Freihand 132">
                  <a:extLst>
                    <a:ext uri="{FF2B5EF4-FFF2-40B4-BE49-F238E27FC236}">
                      <a16:creationId xmlns:a16="http://schemas.microsoft.com/office/drawing/2014/main" id="{50F10671-648E-5BFF-433E-84AD5CF78CA1}"/>
                    </a:ext>
                  </a:extLst>
                </p14:cNvPr>
                <p14:cNvContentPartPr/>
                <p14:nvPr/>
              </p14:nvContentPartPr>
              <p14:xfrm>
                <a:off x="9485967" y="2002516"/>
                <a:ext cx="258840" cy="123120"/>
              </p14:xfrm>
            </p:contentPart>
          </mc:Choice>
          <mc:Fallback xmlns="">
            <p:pic>
              <p:nvPicPr>
                <p:cNvPr id="133" name="Freihand 132">
                  <a:extLst>
                    <a:ext uri="{FF2B5EF4-FFF2-40B4-BE49-F238E27FC236}">
                      <a16:creationId xmlns:a16="http://schemas.microsoft.com/office/drawing/2014/main" id="{50F10671-648E-5BFF-433E-84AD5CF78CA1}"/>
                    </a:ext>
                  </a:extLst>
                </p:cNvPr>
                <p:cNvPicPr/>
                <p:nvPr/>
              </p:nvPicPr>
              <p:blipFill>
                <a:blip r:embed="rId223"/>
                <a:stretch>
                  <a:fillRect/>
                </a:stretch>
              </p:blipFill>
              <p:spPr>
                <a:xfrm>
                  <a:off x="9477327" y="1993876"/>
                  <a:ext cx="2764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6" name="Freihand 135">
                  <a:extLst>
                    <a:ext uri="{FF2B5EF4-FFF2-40B4-BE49-F238E27FC236}">
                      <a16:creationId xmlns:a16="http://schemas.microsoft.com/office/drawing/2014/main" id="{EB567526-A951-57E2-E58E-CB137A993D55}"/>
                    </a:ext>
                  </a:extLst>
                </p14:cNvPr>
                <p14:cNvContentPartPr/>
                <p14:nvPr/>
              </p14:nvContentPartPr>
              <p14:xfrm>
                <a:off x="9856047" y="1965076"/>
                <a:ext cx="162360" cy="155520"/>
              </p14:xfrm>
            </p:contentPart>
          </mc:Choice>
          <mc:Fallback xmlns="">
            <p:pic>
              <p:nvPicPr>
                <p:cNvPr id="136" name="Freihand 135">
                  <a:extLst>
                    <a:ext uri="{FF2B5EF4-FFF2-40B4-BE49-F238E27FC236}">
                      <a16:creationId xmlns:a16="http://schemas.microsoft.com/office/drawing/2014/main" id="{EB567526-A951-57E2-E58E-CB137A993D55}"/>
                    </a:ext>
                  </a:extLst>
                </p:cNvPr>
                <p:cNvPicPr/>
                <p:nvPr/>
              </p:nvPicPr>
              <p:blipFill>
                <a:blip r:embed="rId225"/>
                <a:stretch>
                  <a:fillRect/>
                </a:stretch>
              </p:blipFill>
              <p:spPr>
                <a:xfrm>
                  <a:off x="9847047" y="1956436"/>
                  <a:ext cx="1800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7" name="Freihand 136">
                  <a:extLst>
                    <a:ext uri="{FF2B5EF4-FFF2-40B4-BE49-F238E27FC236}">
                      <a16:creationId xmlns:a16="http://schemas.microsoft.com/office/drawing/2014/main" id="{495F532B-A99A-9077-480C-06E68E64336C}"/>
                    </a:ext>
                  </a:extLst>
                </p14:cNvPr>
                <p14:cNvContentPartPr/>
                <p14:nvPr/>
              </p14:nvContentPartPr>
              <p14:xfrm>
                <a:off x="9932367" y="2051836"/>
                <a:ext cx="356400" cy="58320"/>
              </p14:xfrm>
            </p:contentPart>
          </mc:Choice>
          <mc:Fallback xmlns="">
            <p:pic>
              <p:nvPicPr>
                <p:cNvPr id="137" name="Freihand 136">
                  <a:extLst>
                    <a:ext uri="{FF2B5EF4-FFF2-40B4-BE49-F238E27FC236}">
                      <a16:creationId xmlns:a16="http://schemas.microsoft.com/office/drawing/2014/main" id="{495F532B-A99A-9077-480C-06E68E64336C}"/>
                    </a:ext>
                  </a:extLst>
                </p:cNvPr>
                <p:cNvPicPr/>
                <p:nvPr/>
              </p:nvPicPr>
              <p:blipFill>
                <a:blip r:embed="rId227"/>
                <a:stretch>
                  <a:fillRect/>
                </a:stretch>
              </p:blipFill>
              <p:spPr>
                <a:xfrm>
                  <a:off x="9923367" y="2043196"/>
                  <a:ext cx="3740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8" name="Freihand 137">
                  <a:extLst>
                    <a:ext uri="{FF2B5EF4-FFF2-40B4-BE49-F238E27FC236}">
                      <a16:creationId xmlns:a16="http://schemas.microsoft.com/office/drawing/2014/main" id="{6852A0F2-3242-7355-0D94-E8479962D2B1}"/>
                    </a:ext>
                  </a:extLst>
                </p14:cNvPr>
                <p14:cNvContentPartPr/>
                <p14:nvPr/>
              </p14:nvContentPartPr>
              <p14:xfrm>
                <a:off x="10342047" y="1888756"/>
                <a:ext cx="87480" cy="251280"/>
              </p14:xfrm>
            </p:contentPart>
          </mc:Choice>
          <mc:Fallback xmlns="">
            <p:pic>
              <p:nvPicPr>
                <p:cNvPr id="138" name="Freihand 137">
                  <a:extLst>
                    <a:ext uri="{FF2B5EF4-FFF2-40B4-BE49-F238E27FC236}">
                      <a16:creationId xmlns:a16="http://schemas.microsoft.com/office/drawing/2014/main" id="{6852A0F2-3242-7355-0D94-E8479962D2B1}"/>
                    </a:ext>
                  </a:extLst>
                </p:cNvPr>
                <p:cNvPicPr/>
                <p:nvPr/>
              </p:nvPicPr>
              <p:blipFill>
                <a:blip r:embed="rId229"/>
                <a:stretch>
                  <a:fillRect/>
                </a:stretch>
              </p:blipFill>
              <p:spPr>
                <a:xfrm>
                  <a:off x="10333407" y="1880116"/>
                  <a:ext cx="10512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9" name="Freihand 138">
                  <a:extLst>
                    <a:ext uri="{FF2B5EF4-FFF2-40B4-BE49-F238E27FC236}">
                      <a16:creationId xmlns:a16="http://schemas.microsoft.com/office/drawing/2014/main" id="{F3D64E6E-C395-29E1-4355-46E19795F9F5}"/>
                    </a:ext>
                  </a:extLst>
                </p14:cNvPr>
                <p14:cNvContentPartPr/>
                <p14:nvPr/>
              </p14:nvContentPartPr>
              <p14:xfrm>
                <a:off x="10409727" y="1870756"/>
                <a:ext cx="156600" cy="201600"/>
              </p14:xfrm>
            </p:contentPart>
          </mc:Choice>
          <mc:Fallback xmlns="">
            <p:pic>
              <p:nvPicPr>
                <p:cNvPr id="139" name="Freihand 138">
                  <a:extLst>
                    <a:ext uri="{FF2B5EF4-FFF2-40B4-BE49-F238E27FC236}">
                      <a16:creationId xmlns:a16="http://schemas.microsoft.com/office/drawing/2014/main" id="{F3D64E6E-C395-29E1-4355-46E19795F9F5}"/>
                    </a:ext>
                  </a:extLst>
                </p:cNvPr>
                <p:cNvPicPr/>
                <p:nvPr/>
              </p:nvPicPr>
              <p:blipFill>
                <a:blip r:embed="rId231"/>
                <a:stretch>
                  <a:fillRect/>
                </a:stretch>
              </p:blipFill>
              <p:spPr>
                <a:xfrm>
                  <a:off x="10401087" y="1862116"/>
                  <a:ext cx="1742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1" name="Freihand 140">
                  <a:extLst>
                    <a:ext uri="{FF2B5EF4-FFF2-40B4-BE49-F238E27FC236}">
                      <a16:creationId xmlns:a16="http://schemas.microsoft.com/office/drawing/2014/main" id="{DA5EA223-BE97-320A-209D-6C697A359F09}"/>
                    </a:ext>
                  </a:extLst>
                </p14:cNvPr>
                <p14:cNvContentPartPr/>
                <p14:nvPr/>
              </p14:nvContentPartPr>
              <p14:xfrm>
                <a:off x="10785567" y="1911076"/>
                <a:ext cx="119520" cy="124920"/>
              </p14:xfrm>
            </p:contentPart>
          </mc:Choice>
          <mc:Fallback xmlns="">
            <p:pic>
              <p:nvPicPr>
                <p:cNvPr id="141" name="Freihand 140">
                  <a:extLst>
                    <a:ext uri="{FF2B5EF4-FFF2-40B4-BE49-F238E27FC236}">
                      <a16:creationId xmlns:a16="http://schemas.microsoft.com/office/drawing/2014/main" id="{DA5EA223-BE97-320A-209D-6C697A359F09}"/>
                    </a:ext>
                  </a:extLst>
                </p:cNvPr>
                <p:cNvPicPr/>
                <p:nvPr/>
              </p:nvPicPr>
              <p:blipFill>
                <a:blip r:embed="rId233"/>
                <a:stretch>
                  <a:fillRect/>
                </a:stretch>
              </p:blipFill>
              <p:spPr>
                <a:xfrm>
                  <a:off x="10776567" y="1902076"/>
                  <a:ext cx="1371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2" name="Freihand 141">
                  <a:extLst>
                    <a:ext uri="{FF2B5EF4-FFF2-40B4-BE49-F238E27FC236}">
                      <a16:creationId xmlns:a16="http://schemas.microsoft.com/office/drawing/2014/main" id="{9E1D90E7-3408-67E2-0BD5-56F0849F65DF}"/>
                    </a:ext>
                  </a:extLst>
                </p14:cNvPr>
                <p14:cNvContentPartPr/>
                <p14:nvPr/>
              </p14:nvContentPartPr>
              <p14:xfrm>
                <a:off x="10959087" y="1889836"/>
                <a:ext cx="262080" cy="96120"/>
              </p14:xfrm>
            </p:contentPart>
          </mc:Choice>
          <mc:Fallback xmlns="">
            <p:pic>
              <p:nvPicPr>
                <p:cNvPr id="142" name="Freihand 141">
                  <a:extLst>
                    <a:ext uri="{FF2B5EF4-FFF2-40B4-BE49-F238E27FC236}">
                      <a16:creationId xmlns:a16="http://schemas.microsoft.com/office/drawing/2014/main" id="{9E1D90E7-3408-67E2-0BD5-56F0849F65DF}"/>
                    </a:ext>
                  </a:extLst>
                </p:cNvPr>
                <p:cNvPicPr/>
                <p:nvPr/>
              </p:nvPicPr>
              <p:blipFill>
                <a:blip r:embed="rId235"/>
                <a:stretch>
                  <a:fillRect/>
                </a:stretch>
              </p:blipFill>
              <p:spPr>
                <a:xfrm>
                  <a:off x="10950087" y="1881196"/>
                  <a:ext cx="2797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4" name="Freihand 143">
                  <a:extLst>
                    <a:ext uri="{FF2B5EF4-FFF2-40B4-BE49-F238E27FC236}">
                      <a16:creationId xmlns:a16="http://schemas.microsoft.com/office/drawing/2014/main" id="{773B79A5-6AEA-28AD-28B3-57F175E15E9B}"/>
                    </a:ext>
                  </a:extLst>
                </p14:cNvPr>
                <p14:cNvContentPartPr/>
                <p14:nvPr/>
              </p14:nvContentPartPr>
              <p14:xfrm>
                <a:off x="7406607" y="2549356"/>
                <a:ext cx="121680" cy="222840"/>
              </p14:xfrm>
            </p:contentPart>
          </mc:Choice>
          <mc:Fallback xmlns="">
            <p:pic>
              <p:nvPicPr>
                <p:cNvPr id="144" name="Freihand 143">
                  <a:extLst>
                    <a:ext uri="{FF2B5EF4-FFF2-40B4-BE49-F238E27FC236}">
                      <a16:creationId xmlns:a16="http://schemas.microsoft.com/office/drawing/2014/main" id="{773B79A5-6AEA-28AD-28B3-57F175E15E9B}"/>
                    </a:ext>
                  </a:extLst>
                </p:cNvPr>
                <p:cNvPicPr/>
                <p:nvPr/>
              </p:nvPicPr>
              <p:blipFill>
                <a:blip r:embed="rId237"/>
                <a:stretch>
                  <a:fillRect/>
                </a:stretch>
              </p:blipFill>
              <p:spPr>
                <a:xfrm>
                  <a:off x="7397607" y="2540356"/>
                  <a:ext cx="13932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5" name="Freihand 144">
                  <a:extLst>
                    <a:ext uri="{FF2B5EF4-FFF2-40B4-BE49-F238E27FC236}">
                      <a16:creationId xmlns:a16="http://schemas.microsoft.com/office/drawing/2014/main" id="{05EBF65C-65D3-0BB4-6E44-D2464E14A44E}"/>
                    </a:ext>
                  </a:extLst>
                </p14:cNvPr>
                <p14:cNvContentPartPr/>
                <p14:nvPr/>
              </p14:nvContentPartPr>
              <p14:xfrm>
                <a:off x="7435407" y="2524876"/>
                <a:ext cx="142920" cy="36000"/>
              </p14:xfrm>
            </p:contentPart>
          </mc:Choice>
          <mc:Fallback xmlns="">
            <p:pic>
              <p:nvPicPr>
                <p:cNvPr id="145" name="Freihand 144">
                  <a:extLst>
                    <a:ext uri="{FF2B5EF4-FFF2-40B4-BE49-F238E27FC236}">
                      <a16:creationId xmlns:a16="http://schemas.microsoft.com/office/drawing/2014/main" id="{05EBF65C-65D3-0BB4-6E44-D2464E14A44E}"/>
                    </a:ext>
                  </a:extLst>
                </p:cNvPr>
                <p:cNvPicPr/>
                <p:nvPr/>
              </p:nvPicPr>
              <p:blipFill>
                <a:blip r:embed="rId239"/>
                <a:stretch>
                  <a:fillRect/>
                </a:stretch>
              </p:blipFill>
              <p:spPr>
                <a:xfrm>
                  <a:off x="7426767" y="2516236"/>
                  <a:ext cx="1605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6" name="Freihand 145">
                  <a:extLst>
                    <a:ext uri="{FF2B5EF4-FFF2-40B4-BE49-F238E27FC236}">
                      <a16:creationId xmlns:a16="http://schemas.microsoft.com/office/drawing/2014/main" id="{7BA2CF4E-A7CB-438B-D595-E1EE16BB557E}"/>
                    </a:ext>
                  </a:extLst>
                </p14:cNvPr>
                <p14:cNvContentPartPr/>
                <p14:nvPr/>
              </p14:nvContentPartPr>
              <p14:xfrm>
                <a:off x="7625847" y="2545756"/>
                <a:ext cx="74520" cy="144360"/>
              </p14:xfrm>
            </p:contentPart>
          </mc:Choice>
          <mc:Fallback xmlns="">
            <p:pic>
              <p:nvPicPr>
                <p:cNvPr id="146" name="Freihand 145">
                  <a:extLst>
                    <a:ext uri="{FF2B5EF4-FFF2-40B4-BE49-F238E27FC236}">
                      <a16:creationId xmlns:a16="http://schemas.microsoft.com/office/drawing/2014/main" id="{7BA2CF4E-A7CB-438B-D595-E1EE16BB557E}"/>
                    </a:ext>
                  </a:extLst>
                </p:cNvPr>
                <p:cNvPicPr/>
                <p:nvPr/>
              </p:nvPicPr>
              <p:blipFill>
                <a:blip r:embed="rId241"/>
                <a:stretch>
                  <a:fillRect/>
                </a:stretch>
              </p:blipFill>
              <p:spPr>
                <a:xfrm>
                  <a:off x="7617207" y="2537116"/>
                  <a:ext cx="921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8" name="Freihand 147">
                  <a:extLst>
                    <a:ext uri="{FF2B5EF4-FFF2-40B4-BE49-F238E27FC236}">
                      <a16:creationId xmlns:a16="http://schemas.microsoft.com/office/drawing/2014/main" id="{B421FE2E-6813-BBBF-4C21-CCEF8015493B}"/>
                    </a:ext>
                  </a:extLst>
                </p14:cNvPr>
                <p14:cNvContentPartPr/>
                <p14:nvPr/>
              </p14:nvContentPartPr>
              <p14:xfrm>
                <a:off x="7790367" y="2669596"/>
                <a:ext cx="31320" cy="25560"/>
              </p14:xfrm>
            </p:contentPart>
          </mc:Choice>
          <mc:Fallback xmlns="">
            <p:pic>
              <p:nvPicPr>
                <p:cNvPr id="148" name="Freihand 147">
                  <a:extLst>
                    <a:ext uri="{FF2B5EF4-FFF2-40B4-BE49-F238E27FC236}">
                      <a16:creationId xmlns:a16="http://schemas.microsoft.com/office/drawing/2014/main" id="{B421FE2E-6813-BBBF-4C21-CCEF8015493B}"/>
                    </a:ext>
                  </a:extLst>
                </p:cNvPr>
                <p:cNvPicPr/>
                <p:nvPr/>
              </p:nvPicPr>
              <p:blipFill>
                <a:blip r:embed="rId243"/>
                <a:stretch>
                  <a:fillRect/>
                </a:stretch>
              </p:blipFill>
              <p:spPr>
                <a:xfrm>
                  <a:off x="7781727" y="2660596"/>
                  <a:ext cx="489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9" name="Freihand 148">
                  <a:extLst>
                    <a:ext uri="{FF2B5EF4-FFF2-40B4-BE49-F238E27FC236}">
                      <a16:creationId xmlns:a16="http://schemas.microsoft.com/office/drawing/2014/main" id="{F914E76A-69B5-2971-8F3A-48BFE1370E9A}"/>
                    </a:ext>
                  </a:extLst>
                </p14:cNvPr>
                <p14:cNvContentPartPr/>
                <p14:nvPr/>
              </p14:nvContentPartPr>
              <p14:xfrm>
                <a:off x="7887567" y="2538556"/>
                <a:ext cx="120960" cy="135360"/>
              </p14:xfrm>
            </p:contentPart>
          </mc:Choice>
          <mc:Fallback xmlns="">
            <p:pic>
              <p:nvPicPr>
                <p:cNvPr id="149" name="Freihand 148">
                  <a:extLst>
                    <a:ext uri="{FF2B5EF4-FFF2-40B4-BE49-F238E27FC236}">
                      <a16:creationId xmlns:a16="http://schemas.microsoft.com/office/drawing/2014/main" id="{F914E76A-69B5-2971-8F3A-48BFE1370E9A}"/>
                    </a:ext>
                  </a:extLst>
                </p:cNvPr>
                <p:cNvPicPr/>
                <p:nvPr/>
              </p:nvPicPr>
              <p:blipFill>
                <a:blip r:embed="rId245"/>
                <a:stretch>
                  <a:fillRect/>
                </a:stretch>
              </p:blipFill>
              <p:spPr>
                <a:xfrm>
                  <a:off x="7878567" y="2529916"/>
                  <a:ext cx="1386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0" name="Freihand 149">
                  <a:extLst>
                    <a:ext uri="{FF2B5EF4-FFF2-40B4-BE49-F238E27FC236}">
                      <a16:creationId xmlns:a16="http://schemas.microsoft.com/office/drawing/2014/main" id="{38DFE557-4FE4-9D35-9F83-4FE5D81A4733}"/>
                    </a:ext>
                  </a:extLst>
                </p14:cNvPr>
                <p14:cNvContentPartPr/>
                <p14:nvPr/>
              </p14:nvContentPartPr>
              <p14:xfrm>
                <a:off x="8036967" y="2513356"/>
                <a:ext cx="109080" cy="106920"/>
              </p14:xfrm>
            </p:contentPart>
          </mc:Choice>
          <mc:Fallback xmlns="">
            <p:pic>
              <p:nvPicPr>
                <p:cNvPr id="150" name="Freihand 149">
                  <a:extLst>
                    <a:ext uri="{FF2B5EF4-FFF2-40B4-BE49-F238E27FC236}">
                      <a16:creationId xmlns:a16="http://schemas.microsoft.com/office/drawing/2014/main" id="{38DFE557-4FE4-9D35-9F83-4FE5D81A4733}"/>
                    </a:ext>
                  </a:extLst>
                </p:cNvPr>
                <p:cNvPicPr/>
                <p:nvPr/>
              </p:nvPicPr>
              <p:blipFill>
                <a:blip r:embed="rId247"/>
                <a:stretch>
                  <a:fillRect/>
                </a:stretch>
              </p:blipFill>
              <p:spPr>
                <a:xfrm>
                  <a:off x="8028327" y="2504356"/>
                  <a:ext cx="1267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1" name="Freihand 150">
                  <a:extLst>
                    <a:ext uri="{FF2B5EF4-FFF2-40B4-BE49-F238E27FC236}">
                      <a16:creationId xmlns:a16="http://schemas.microsoft.com/office/drawing/2014/main" id="{3AC84CAA-E588-A641-1FF1-7A3FB9E07CE8}"/>
                    </a:ext>
                  </a:extLst>
                </p14:cNvPr>
                <p14:cNvContentPartPr/>
                <p14:nvPr/>
              </p14:nvContentPartPr>
              <p14:xfrm>
                <a:off x="8207607" y="2513356"/>
                <a:ext cx="109080" cy="78840"/>
              </p14:xfrm>
            </p:contentPart>
          </mc:Choice>
          <mc:Fallback xmlns="">
            <p:pic>
              <p:nvPicPr>
                <p:cNvPr id="151" name="Freihand 150">
                  <a:extLst>
                    <a:ext uri="{FF2B5EF4-FFF2-40B4-BE49-F238E27FC236}">
                      <a16:creationId xmlns:a16="http://schemas.microsoft.com/office/drawing/2014/main" id="{3AC84CAA-E588-A641-1FF1-7A3FB9E07CE8}"/>
                    </a:ext>
                  </a:extLst>
                </p:cNvPr>
                <p:cNvPicPr/>
                <p:nvPr/>
              </p:nvPicPr>
              <p:blipFill>
                <a:blip r:embed="rId249"/>
                <a:stretch>
                  <a:fillRect/>
                </a:stretch>
              </p:blipFill>
              <p:spPr>
                <a:xfrm>
                  <a:off x="8198967" y="2504716"/>
                  <a:ext cx="1267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3" name="Freihand 162">
                  <a:extLst>
                    <a:ext uri="{FF2B5EF4-FFF2-40B4-BE49-F238E27FC236}">
                      <a16:creationId xmlns:a16="http://schemas.microsoft.com/office/drawing/2014/main" id="{B800349A-9BD8-8A9B-3F5D-55E98A65A7FA}"/>
                    </a:ext>
                  </a:extLst>
                </p14:cNvPr>
                <p14:cNvContentPartPr/>
                <p14:nvPr/>
              </p14:nvContentPartPr>
              <p14:xfrm>
                <a:off x="7164687" y="2593636"/>
                <a:ext cx="9720" cy="182520"/>
              </p14:xfrm>
            </p:contentPart>
          </mc:Choice>
          <mc:Fallback xmlns="">
            <p:pic>
              <p:nvPicPr>
                <p:cNvPr id="163" name="Freihand 162">
                  <a:extLst>
                    <a:ext uri="{FF2B5EF4-FFF2-40B4-BE49-F238E27FC236}">
                      <a16:creationId xmlns:a16="http://schemas.microsoft.com/office/drawing/2014/main" id="{B800349A-9BD8-8A9B-3F5D-55E98A65A7FA}"/>
                    </a:ext>
                  </a:extLst>
                </p:cNvPr>
                <p:cNvPicPr/>
                <p:nvPr/>
              </p:nvPicPr>
              <p:blipFill>
                <a:blip r:embed="rId251"/>
                <a:stretch>
                  <a:fillRect/>
                </a:stretch>
              </p:blipFill>
              <p:spPr>
                <a:xfrm>
                  <a:off x="7155687" y="2584996"/>
                  <a:ext cx="273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4" name="Freihand 163">
                  <a:extLst>
                    <a:ext uri="{FF2B5EF4-FFF2-40B4-BE49-F238E27FC236}">
                      <a16:creationId xmlns:a16="http://schemas.microsoft.com/office/drawing/2014/main" id="{BF24785E-F7CD-9317-3615-B8F6387C9829}"/>
                    </a:ext>
                  </a:extLst>
                </p14:cNvPr>
                <p14:cNvContentPartPr/>
                <p14:nvPr/>
              </p14:nvContentPartPr>
              <p14:xfrm>
                <a:off x="7084047" y="2583916"/>
                <a:ext cx="156240" cy="232560"/>
              </p14:xfrm>
            </p:contentPart>
          </mc:Choice>
          <mc:Fallback xmlns="">
            <p:pic>
              <p:nvPicPr>
                <p:cNvPr id="164" name="Freihand 163">
                  <a:extLst>
                    <a:ext uri="{FF2B5EF4-FFF2-40B4-BE49-F238E27FC236}">
                      <a16:creationId xmlns:a16="http://schemas.microsoft.com/office/drawing/2014/main" id="{BF24785E-F7CD-9317-3615-B8F6387C9829}"/>
                    </a:ext>
                  </a:extLst>
                </p:cNvPr>
                <p:cNvPicPr/>
                <p:nvPr/>
              </p:nvPicPr>
              <p:blipFill>
                <a:blip r:embed="rId253"/>
                <a:stretch>
                  <a:fillRect/>
                </a:stretch>
              </p:blipFill>
              <p:spPr>
                <a:xfrm>
                  <a:off x="7075407" y="2574916"/>
                  <a:ext cx="17388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5" name="Freihand 164">
                  <a:extLst>
                    <a:ext uri="{FF2B5EF4-FFF2-40B4-BE49-F238E27FC236}">
                      <a16:creationId xmlns:a16="http://schemas.microsoft.com/office/drawing/2014/main" id="{AC0C8656-B8D6-952A-DC14-0810A82906F9}"/>
                    </a:ext>
                  </a:extLst>
                </p14:cNvPr>
                <p14:cNvContentPartPr/>
                <p14:nvPr/>
              </p14:nvContentPartPr>
              <p14:xfrm>
                <a:off x="7236327" y="2746636"/>
                <a:ext cx="98640" cy="91440"/>
              </p14:xfrm>
            </p:contentPart>
          </mc:Choice>
          <mc:Fallback xmlns="">
            <p:pic>
              <p:nvPicPr>
                <p:cNvPr id="165" name="Freihand 164">
                  <a:extLst>
                    <a:ext uri="{FF2B5EF4-FFF2-40B4-BE49-F238E27FC236}">
                      <a16:creationId xmlns:a16="http://schemas.microsoft.com/office/drawing/2014/main" id="{AC0C8656-B8D6-952A-DC14-0810A82906F9}"/>
                    </a:ext>
                  </a:extLst>
                </p:cNvPr>
                <p:cNvPicPr/>
                <p:nvPr/>
              </p:nvPicPr>
              <p:blipFill>
                <a:blip r:embed="rId255"/>
                <a:stretch>
                  <a:fillRect/>
                </a:stretch>
              </p:blipFill>
              <p:spPr>
                <a:xfrm>
                  <a:off x="7227327" y="2737996"/>
                  <a:ext cx="1162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7" name="Freihand 166">
                  <a:extLst>
                    <a:ext uri="{FF2B5EF4-FFF2-40B4-BE49-F238E27FC236}">
                      <a16:creationId xmlns:a16="http://schemas.microsoft.com/office/drawing/2014/main" id="{8D8144BE-879F-2960-CE1E-466FCD2BAC3B}"/>
                    </a:ext>
                  </a:extLst>
                </p14:cNvPr>
                <p14:cNvContentPartPr/>
                <p14:nvPr/>
              </p14:nvContentPartPr>
              <p14:xfrm>
                <a:off x="7298607" y="2700556"/>
                <a:ext cx="73800" cy="6480"/>
              </p14:xfrm>
            </p:contentPart>
          </mc:Choice>
          <mc:Fallback xmlns="">
            <p:pic>
              <p:nvPicPr>
                <p:cNvPr id="167" name="Freihand 166">
                  <a:extLst>
                    <a:ext uri="{FF2B5EF4-FFF2-40B4-BE49-F238E27FC236}">
                      <a16:creationId xmlns:a16="http://schemas.microsoft.com/office/drawing/2014/main" id="{8D8144BE-879F-2960-CE1E-466FCD2BAC3B}"/>
                    </a:ext>
                  </a:extLst>
                </p:cNvPr>
                <p:cNvPicPr/>
                <p:nvPr/>
              </p:nvPicPr>
              <p:blipFill>
                <a:blip r:embed="rId257"/>
                <a:stretch>
                  <a:fillRect/>
                </a:stretch>
              </p:blipFill>
              <p:spPr>
                <a:xfrm>
                  <a:off x="7289967" y="2691556"/>
                  <a:ext cx="914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8" name="Freihand 167">
                  <a:extLst>
                    <a:ext uri="{FF2B5EF4-FFF2-40B4-BE49-F238E27FC236}">
                      <a16:creationId xmlns:a16="http://schemas.microsoft.com/office/drawing/2014/main" id="{FA697C50-4950-A292-7C55-39672EDAA654}"/>
                    </a:ext>
                  </a:extLst>
                </p14:cNvPr>
                <p14:cNvContentPartPr/>
                <p14:nvPr/>
              </p14:nvContentPartPr>
              <p14:xfrm>
                <a:off x="7291047" y="2710636"/>
                <a:ext cx="127440" cy="51840"/>
              </p14:xfrm>
            </p:contentPart>
          </mc:Choice>
          <mc:Fallback xmlns="">
            <p:pic>
              <p:nvPicPr>
                <p:cNvPr id="168" name="Freihand 167">
                  <a:extLst>
                    <a:ext uri="{FF2B5EF4-FFF2-40B4-BE49-F238E27FC236}">
                      <a16:creationId xmlns:a16="http://schemas.microsoft.com/office/drawing/2014/main" id="{FA697C50-4950-A292-7C55-39672EDAA654}"/>
                    </a:ext>
                  </a:extLst>
                </p:cNvPr>
                <p:cNvPicPr/>
                <p:nvPr/>
              </p:nvPicPr>
              <p:blipFill>
                <a:blip r:embed="rId259"/>
                <a:stretch>
                  <a:fillRect/>
                </a:stretch>
              </p:blipFill>
              <p:spPr>
                <a:xfrm>
                  <a:off x="7282047" y="2701996"/>
                  <a:ext cx="1450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2" name="Freihand 151">
                  <a:extLst>
                    <a:ext uri="{FF2B5EF4-FFF2-40B4-BE49-F238E27FC236}">
                      <a16:creationId xmlns:a16="http://schemas.microsoft.com/office/drawing/2014/main" id="{8321ACDC-484E-8E6E-1E45-178F27ED9853}"/>
                    </a:ext>
                  </a:extLst>
                </p14:cNvPr>
                <p14:cNvContentPartPr/>
                <p14:nvPr/>
              </p14:nvContentPartPr>
              <p14:xfrm>
                <a:off x="8683527" y="2502916"/>
                <a:ext cx="231480" cy="55440"/>
              </p14:xfrm>
            </p:contentPart>
          </mc:Choice>
          <mc:Fallback xmlns="">
            <p:pic>
              <p:nvPicPr>
                <p:cNvPr id="152" name="Freihand 151">
                  <a:extLst>
                    <a:ext uri="{FF2B5EF4-FFF2-40B4-BE49-F238E27FC236}">
                      <a16:creationId xmlns:a16="http://schemas.microsoft.com/office/drawing/2014/main" id="{8321ACDC-484E-8E6E-1E45-178F27ED9853}"/>
                    </a:ext>
                  </a:extLst>
                </p:cNvPr>
                <p:cNvPicPr/>
                <p:nvPr/>
              </p:nvPicPr>
              <p:blipFill>
                <a:blip r:embed="rId261"/>
                <a:stretch>
                  <a:fillRect/>
                </a:stretch>
              </p:blipFill>
              <p:spPr>
                <a:xfrm>
                  <a:off x="8674887" y="2493916"/>
                  <a:ext cx="2491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3" name="Freihand 152">
                  <a:extLst>
                    <a:ext uri="{FF2B5EF4-FFF2-40B4-BE49-F238E27FC236}">
                      <a16:creationId xmlns:a16="http://schemas.microsoft.com/office/drawing/2014/main" id="{46826707-D922-3C8C-D6C2-FCB22C982110}"/>
                    </a:ext>
                  </a:extLst>
                </p14:cNvPr>
                <p14:cNvContentPartPr/>
                <p14:nvPr/>
              </p14:nvContentPartPr>
              <p14:xfrm>
                <a:off x="8977287" y="2370436"/>
                <a:ext cx="153720" cy="153360"/>
              </p14:xfrm>
            </p:contentPart>
          </mc:Choice>
          <mc:Fallback xmlns="">
            <p:pic>
              <p:nvPicPr>
                <p:cNvPr id="153" name="Freihand 152">
                  <a:extLst>
                    <a:ext uri="{FF2B5EF4-FFF2-40B4-BE49-F238E27FC236}">
                      <a16:creationId xmlns:a16="http://schemas.microsoft.com/office/drawing/2014/main" id="{46826707-D922-3C8C-D6C2-FCB22C982110}"/>
                    </a:ext>
                  </a:extLst>
                </p:cNvPr>
                <p:cNvPicPr/>
                <p:nvPr/>
              </p:nvPicPr>
              <p:blipFill>
                <a:blip r:embed="rId263"/>
                <a:stretch>
                  <a:fillRect/>
                </a:stretch>
              </p:blipFill>
              <p:spPr>
                <a:xfrm>
                  <a:off x="8968287" y="2361796"/>
                  <a:ext cx="1713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56" name="Freihand 155">
                  <a:extLst>
                    <a:ext uri="{FF2B5EF4-FFF2-40B4-BE49-F238E27FC236}">
                      <a16:creationId xmlns:a16="http://schemas.microsoft.com/office/drawing/2014/main" id="{95500BC0-671C-5A93-12F7-76A1B12093FE}"/>
                    </a:ext>
                  </a:extLst>
                </p14:cNvPr>
                <p14:cNvContentPartPr/>
                <p14:nvPr/>
              </p14:nvContentPartPr>
              <p14:xfrm>
                <a:off x="9468327" y="2354956"/>
                <a:ext cx="107640" cy="174960"/>
              </p14:xfrm>
            </p:contentPart>
          </mc:Choice>
          <mc:Fallback xmlns="">
            <p:pic>
              <p:nvPicPr>
                <p:cNvPr id="156" name="Freihand 155">
                  <a:extLst>
                    <a:ext uri="{FF2B5EF4-FFF2-40B4-BE49-F238E27FC236}">
                      <a16:creationId xmlns:a16="http://schemas.microsoft.com/office/drawing/2014/main" id="{95500BC0-671C-5A93-12F7-76A1B12093FE}"/>
                    </a:ext>
                  </a:extLst>
                </p:cNvPr>
                <p:cNvPicPr/>
                <p:nvPr/>
              </p:nvPicPr>
              <p:blipFill>
                <a:blip r:embed="rId265"/>
                <a:stretch>
                  <a:fillRect/>
                </a:stretch>
              </p:blipFill>
              <p:spPr>
                <a:xfrm>
                  <a:off x="9459687" y="2345956"/>
                  <a:ext cx="1252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57" name="Freihand 156">
                  <a:extLst>
                    <a:ext uri="{FF2B5EF4-FFF2-40B4-BE49-F238E27FC236}">
                      <a16:creationId xmlns:a16="http://schemas.microsoft.com/office/drawing/2014/main" id="{A8779DD4-0CFE-E448-0CE7-E73D5AE03A40}"/>
                    </a:ext>
                  </a:extLst>
                </p14:cNvPr>
                <p14:cNvContentPartPr/>
                <p14:nvPr/>
              </p14:nvContentPartPr>
              <p14:xfrm>
                <a:off x="9687207" y="2370436"/>
                <a:ext cx="104040" cy="117720"/>
              </p14:xfrm>
            </p:contentPart>
          </mc:Choice>
          <mc:Fallback xmlns="">
            <p:pic>
              <p:nvPicPr>
                <p:cNvPr id="157" name="Freihand 156">
                  <a:extLst>
                    <a:ext uri="{FF2B5EF4-FFF2-40B4-BE49-F238E27FC236}">
                      <a16:creationId xmlns:a16="http://schemas.microsoft.com/office/drawing/2014/main" id="{A8779DD4-0CFE-E448-0CE7-E73D5AE03A40}"/>
                    </a:ext>
                  </a:extLst>
                </p:cNvPr>
                <p:cNvPicPr/>
                <p:nvPr/>
              </p:nvPicPr>
              <p:blipFill>
                <a:blip r:embed="rId267"/>
                <a:stretch>
                  <a:fillRect/>
                </a:stretch>
              </p:blipFill>
              <p:spPr>
                <a:xfrm>
                  <a:off x="9678207" y="2361796"/>
                  <a:ext cx="1216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58" name="Freihand 157">
                  <a:extLst>
                    <a:ext uri="{FF2B5EF4-FFF2-40B4-BE49-F238E27FC236}">
                      <a16:creationId xmlns:a16="http://schemas.microsoft.com/office/drawing/2014/main" id="{416E4498-E05D-B236-45CA-DB4C439D91DB}"/>
                    </a:ext>
                  </a:extLst>
                </p14:cNvPr>
                <p14:cNvContentPartPr/>
                <p14:nvPr/>
              </p14:nvContentPartPr>
              <p14:xfrm>
                <a:off x="9866127" y="2452876"/>
                <a:ext cx="16200" cy="15840"/>
              </p14:xfrm>
            </p:contentPart>
          </mc:Choice>
          <mc:Fallback xmlns="">
            <p:pic>
              <p:nvPicPr>
                <p:cNvPr id="158" name="Freihand 157">
                  <a:extLst>
                    <a:ext uri="{FF2B5EF4-FFF2-40B4-BE49-F238E27FC236}">
                      <a16:creationId xmlns:a16="http://schemas.microsoft.com/office/drawing/2014/main" id="{416E4498-E05D-B236-45CA-DB4C439D91DB}"/>
                    </a:ext>
                  </a:extLst>
                </p:cNvPr>
                <p:cNvPicPr/>
                <p:nvPr/>
              </p:nvPicPr>
              <p:blipFill>
                <a:blip r:embed="rId269"/>
                <a:stretch>
                  <a:fillRect/>
                </a:stretch>
              </p:blipFill>
              <p:spPr>
                <a:xfrm>
                  <a:off x="9857487" y="2443876"/>
                  <a:ext cx="338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59" name="Freihand 158">
                  <a:extLst>
                    <a:ext uri="{FF2B5EF4-FFF2-40B4-BE49-F238E27FC236}">
                      <a16:creationId xmlns:a16="http://schemas.microsoft.com/office/drawing/2014/main" id="{9AA9B50B-D8EF-C0D3-1539-DD943B1D2EAA}"/>
                    </a:ext>
                  </a:extLst>
                </p14:cNvPr>
                <p14:cNvContentPartPr/>
                <p14:nvPr/>
              </p14:nvContentPartPr>
              <p14:xfrm>
                <a:off x="9955407" y="2339836"/>
                <a:ext cx="124560" cy="115920"/>
              </p14:xfrm>
            </p:contentPart>
          </mc:Choice>
          <mc:Fallback xmlns="">
            <p:pic>
              <p:nvPicPr>
                <p:cNvPr id="159" name="Freihand 158">
                  <a:extLst>
                    <a:ext uri="{FF2B5EF4-FFF2-40B4-BE49-F238E27FC236}">
                      <a16:creationId xmlns:a16="http://schemas.microsoft.com/office/drawing/2014/main" id="{9AA9B50B-D8EF-C0D3-1539-DD943B1D2EAA}"/>
                    </a:ext>
                  </a:extLst>
                </p:cNvPr>
                <p:cNvPicPr/>
                <p:nvPr/>
              </p:nvPicPr>
              <p:blipFill>
                <a:blip r:embed="rId271"/>
                <a:stretch>
                  <a:fillRect/>
                </a:stretch>
              </p:blipFill>
              <p:spPr>
                <a:xfrm>
                  <a:off x="9946767" y="2330836"/>
                  <a:ext cx="1422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0" name="Freihand 159">
                  <a:extLst>
                    <a:ext uri="{FF2B5EF4-FFF2-40B4-BE49-F238E27FC236}">
                      <a16:creationId xmlns:a16="http://schemas.microsoft.com/office/drawing/2014/main" id="{EA6905E6-4992-75FA-1025-2709168DB74B}"/>
                    </a:ext>
                  </a:extLst>
                </p14:cNvPr>
                <p14:cNvContentPartPr/>
                <p14:nvPr/>
              </p14:nvContentPartPr>
              <p14:xfrm>
                <a:off x="10100127" y="2325436"/>
                <a:ext cx="155880" cy="93960"/>
              </p14:xfrm>
            </p:contentPart>
          </mc:Choice>
          <mc:Fallback xmlns="">
            <p:pic>
              <p:nvPicPr>
                <p:cNvPr id="160" name="Freihand 159">
                  <a:extLst>
                    <a:ext uri="{FF2B5EF4-FFF2-40B4-BE49-F238E27FC236}">
                      <a16:creationId xmlns:a16="http://schemas.microsoft.com/office/drawing/2014/main" id="{EA6905E6-4992-75FA-1025-2709168DB74B}"/>
                    </a:ext>
                  </a:extLst>
                </p:cNvPr>
                <p:cNvPicPr/>
                <p:nvPr/>
              </p:nvPicPr>
              <p:blipFill>
                <a:blip r:embed="rId273"/>
                <a:stretch>
                  <a:fillRect/>
                </a:stretch>
              </p:blipFill>
              <p:spPr>
                <a:xfrm>
                  <a:off x="10091487" y="2316436"/>
                  <a:ext cx="1735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1" name="Freihand 160">
                  <a:extLst>
                    <a:ext uri="{FF2B5EF4-FFF2-40B4-BE49-F238E27FC236}">
                      <a16:creationId xmlns:a16="http://schemas.microsoft.com/office/drawing/2014/main" id="{55F43811-B0F9-A937-1619-595846D12178}"/>
                    </a:ext>
                  </a:extLst>
                </p14:cNvPr>
                <p14:cNvContentPartPr/>
                <p14:nvPr/>
              </p14:nvContentPartPr>
              <p14:xfrm>
                <a:off x="10320087" y="2307796"/>
                <a:ext cx="124200" cy="117000"/>
              </p14:xfrm>
            </p:contentPart>
          </mc:Choice>
          <mc:Fallback xmlns="">
            <p:pic>
              <p:nvPicPr>
                <p:cNvPr id="161" name="Freihand 160">
                  <a:extLst>
                    <a:ext uri="{FF2B5EF4-FFF2-40B4-BE49-F238E27FC236}">
                      <a16:creationId xmlns:a16="http://schemas.microsoft.com/office/drawing/2014/main" id="{55F43811-B0F9-A937-1619-595846D12178}"/>
                    </a:ext>
                  </a:extLst>
                </p:cNvPr>
                <p:cNvPicPr/>
                <p:nvPr/>
              </p:nvPicPr>
              <p:blipFill>
                <a:blip r:embed="rId275"/>
                <a:stretch>
                  <a:fillRect/>
                </a:stretch>
              </p:blipFill>
              <p:spPr>
                <a:xfrm>
                  <a:off x="10311447" y="2299156"/>
                  <a:ext cx="1418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0" name="Freihand 169">
                  <a:extLst>
                    <a:ext uri="{FF2B5EF4-FFF2-40B4-BE49-F238E27FC236}">
                      <a16:creationId xmlns:a16="http://schemas.microsoft.com/office/drawing/2014/main" id="{24F89942-6127-46A4-C4F4-BDED5BFE436C}"/>
                    </a:ext>
                  </a:extLst>
                </p14:cNvPr>
                <p14:cNvContentPartPr/>
                <p14:nvPr/>
              </p14:nvContentPartPr>
              <p14:xfrm>
                <a:off x="9277167" y="2375476"/>
                <a:ext cx="39600" cy="167040"/>
              </p14:xfrm>
            </p:contentPart>
          </mc:Choice>
          <mc:Fallback xmlns="">
            <p:pic>
              <p:nvPicPr>
                <p:cNvPr id="170" name="Freihand 169">
                  <a:extLst>
                    <a:ext uri="{FF2B5EF4-FFF2-40B4-BE49-F238E27FC236}">
                      <a16:creationId xmlns:a16="http://schemas.microsoft.com/office/drawing/2014/main" id="{24F89942-6127-46A4-C4F4-BDED5BFE436C}"/>
                    </a:ext>
                  </a:extLst>
                </p:cNvPr>
                <p:cNvPicPr/>
                <p:nvPr/>
              </p:nvPicPr>
              <p:blipFill>
                <a:blip r:embed="rId277"/>
                <a:stretch>
                  <a:fillRect/>
                </a:stretch>
              </p:blipFill>
              <p:spPr>
                <a:xfrm>
                  <a:off x="9268167" y="2366476"/>
                  <a:ext cx="572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1" name="Freihand 170">
                  <a:extLst>
                    <a:ext uri="{FF2B5EF4-FFF2-40B4-BE49-F238E27FC236}">
                      <a16:creationId xmlns:a16="http://schemas.microsoft.com/office/drawing/2014/main" id="{1EAE0068-C9E1-CD92-A31B-0ADB5F4F7B5F}"/>
                    </a:ext>
                  </a:extLst>
                </p14:cNvPr>
                <p14:cNvContentPartPr/>
                <p14:nvPr/>
              </p14:nvContentPartPr>
              <p14:xfrm>
                <a:off x="9233607" y="2348116"/>
                <a:ext cx="140760" cy="205560"/>
              </p14:xfrm>
            </p:contentPart>
          </mc:Choice>
          <mc:Fallback xmlns="">
            <p:pic>
              <p:nvPicPr>
                <p:cNvPr id="171" name="Freihand 170">
                  <a:extLst>
                    <a:ext uri="{FF2B5EF4-FFF2-40B4-BE49-F238E27FC236}">
                      <a16:creationId xmlns:a16="http://schemas.microsoft.com/office/drawing/2014/main" id="{1EAE0068-C9E1-CD92-A31B-0ADB5F4F7B5F}"/>
                    </a:ext>
                  </a:extLst>
                </p:cNvPr>
                <p:cNvPicPr/>
                <p:nvPr/>
              </p:nvPicPr>
              <p:blipFill>
                <a:blip r:embed="rId279"/>
                <a:stretch>
                  <a:fillRect/>
                </a:stretch>
              </p:blipFill>
              <p:spPr>
                <a:xfrm>
                  <a:off x="9224967" y="2339116"/>
                  <a:ext cx="1584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2" name="Freihand 171">
                  <a:extLst>
                    <a:ext uri="{FF2B5EF4-FFF2-40B4-BE49-F238E27FC236}">
                      <a16:creationId xmlns:a16="http://schemas.microsoft.com/office/drawing/2014/main" id="{1855B33E-8DBA-C696-E004-61AD21878730}"/>
                    </a:ext>
                  </a:extLst>
                </p14:cNvPr>
                <p14:cNvContentPartPr/>
                <p14:nvPr/>
              </p14:nvContentPartPr>
              <p14:xfrm>
                <a:off x="9347727" y="2524876"/>
                <a:ext cx="72720" cy="106560"/>
              </p14:xfrm>
            </p:contentPart>
          </mc:Choice>
          <mc:Fallback xmlns="">
            <p:pic>
              <p:nvPicPr>
                <p:cNvPr id="172" name="Freihand 171">
                  <a:extLst>
                    <a:ext uri="{FF2B5EF4-FFF2-40B4-BE49-F238E27FC236}">
                      <a16:creationId xmlns:a16="http://schemas.microsoft.com/office/drawing/2014/main" id="{1855B33E-8DBA-C696-E004-61AD21878730}"/>
                    </a:ext>
                  </a:extLst>
                </p:cNvPr>
                <p:cNvPicPr/>
                <p:nvPr/>
              </p:nvPicPr>
              <p:blipFill>
                <a:blip r:embed="rId281"/>
                <a:stretch>
                  <a:fillRect/>
                </a:stretch>
              </p:blipFill>
              <p:spPr>
                <a:xfrm>
                  <a:off x="9339087" y="2516236"/>
                  <a:ext cx="903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3" name="Freihand 172">
                  <a:extLst>
                    <a:ext uri="{FF2B5EF4-FFF2-40B4-BE49-F238E27FC236}">
                      <a16:creationId xmlns:a16="http://schemas.microsoft.com/office/drawing/2014/main" id="{828F9EC2-F2D5-5AFD-CA8F-949B0C47D35A}"/>
                    </a:ext>
                  </a:extLst>
                </p14:cNvPr>
                <p14:cNvContentPartPr/>
                <p14:nvPr/>
              </p14:nvContentPartPr>
              <p14:xfrm>
                <a:off x="9397767" y="2442436"/>
                <a:ext cx="51480" cy="52560"/>
              </p14:xfrm>
            </p:contentPart>
          </mc:Choice>
          <mc:Fallback xmlns="">
            <p:pic>
              <p:nvPicPr>
                <p:cNvPr id="173" name="Freihand 172">
                  <a:extLst>
                    <a:ext uri="{FF2B5EF4-FFF2-40B4-BE49-F238E27FC236}">
                      <a16:creationId xmlns:a16="http://schemas.microsoft.com/office/drawing/2014/main" id="{828F9EC2-F2D5-5AFD-CA8F-949B0C47D35A}"/>
                    </a:ext>
                  </a:extLst>
                </p:cNvPr>
                <p:cNvPicPr/>
                <p:nvPr/>
              </p:nvPicPr>
              <p:blipFill>
                <a:blip r:embed="rId283"/>
                <a:stretch>
                  <a:fillRect/>
                </a:stretch>
              </p:blipFill>
              <p:spPr>
                <a:xfrm>
                  <a:off x="9389127" y="2433796"/>
                  <a:ext cx="691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8" name="Freihand 177">
                  <a:extLst>
                    <a:ext uri="{FF2B5EF4-FFF2-40B4-BE49-F238E27FC236}">
                      <a16:creationId xmlns:a16="http://schemas.microsoft.com/office/drawing/2014/main" id="{34B4F3D0-3C81-D073-B58C-77DE08F53464}"/>
                    </a:ext>
                  </a:extLst>
                </p14:cNvPr>
                <p14:cNvContentPartPr/>
                <p14:nvPr/>
              </p14:nvContentPartPr>
              <p14:xfrm>
                <a:off x="6558447" y="2985316"/>
                <a:ext cx="33840" cy="78840"/>
              </p14:xfrm>
            </p:contentPart>
          </mc:Choice>
          <mc:Fallback xmlns="">
            <p:pic>
              <p:nvPicPr>
                <p:cNvPr id="178" name="Freihand 177">
                  <a:extLst>
                    <a:ext uri="{FF2B5EF4-FFF2-40B4-BE49-F238E27FC236}">
                      <a16:creationId xmlns:a16="http://schemas.microsoft.com/office/drawing/2014/main" id="{34B4F3D0-3C81-D073-B58C-77DE08F53464}"/>
                    </a:ext>
                  </a:extLst>
                </p:cNvPr>
                <p:cNvPicPr/>
                <p:nvPr/>
              </p:nvPicPr>
              <p:blipFill>
                <a:blip r:embed="rId285"/>
                <a:stretch>
                  <a:fillRect/>
                </a:stretch>
              </p:blipFill>
              <p:spPr>
                <a:xfrm>
                  <a:off x="6549447" y="2976316"/>
                  <a:ext cx="514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9" name="Freihand 178">
                  <a:extLst>
                    <a:ext uri="{FF2B5EF4-FFF2-40B4-BE49-F238E27FC236}">
                      <a16:creationId xmlns:a16="http://schemas.microsoft.com/office/drawing/2014/main" id="{2CEBEB3B-0398-EE83-D133-677210A88ACF}"/>
                    </a:ext>
                  </a:extLst>
                </p14:cNvPr>
                <p14:cNvContentPartPr/>
                <p14:nvPr/>
              </p14:nvContentPartPr>
              <p14:xfrm>
                <a:off x="6502647" y="2944996"/>
                <a:ext cx="166680" cy="169200"/>
              </p14:xfrm>
            </p:contentPart>
          </mc:Choice>
          <mc:Fallback xmlns="">
            <p:pic>
              <p:nvPicPr>
                <p:cNvPr id="179" name="Freihand 178">
                  <a:extLst>
                    <a:ext uri="{FF2B5EF4-FFF2-40B4-BE49-F238E27FC236}">
                      <a16:creationId xmlns:a16="http://schemas.microsoft.com/office/drawing/2014/main" id="{2CEBEB3B-0398-EE83-D133-677210A88ACF}"/>
                    </a:ext>
                  </a:extLst>
                </p:cNvPr>
                <p:cNvPicPr/>
                <p:nvPr/>
              </p:nvPicPr>
              <p:blipFill>
                <a:blip r:embed="rId287"/>
                <a:stretch>
                  <a:fillRect/>
                </a:stretch>
              </p:blipFill>
              <p:spPr>
                <a:xfrm>
                  <a:off x="6493647" y="2936356"/>
                  <a:ext cx="1843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0" name="Freihand 179">
                  <a:extLst>
                    <a:ext uri="{FF2B5EF4-FFF2-40B4-BE49-F238E27FC236}">
                      <a16:creationId xmlns:a16="http://schemas.microsoft.com/office/drawing/2014/main" id="{9502778C-60B9-F196-B19F-9E6D5B1CDF3A}"/>
                    </a:ext>
                  </a:extLst>
                </p14:cNvPr>
                <p14:cNvContentPartPr/>
                <p14:nvPr/>
              </p14:nvContentPartPr>
              <p14:xfrm>
                <a:off x="6738447" y="2932036"/>
                <a:ext cx="23400" cy="169200"/>
              </p14:xfrm>
            </p:contentPart>
          </mc:Choice>
          <mc:Fallback xmlns="">
            <p:pic>
              <p:nvPicPr>
                <p:cNvPr id="180" name="Freihand 179">
                  <a:extLst>
                    <a:ext uri="{FF2B5EF4-FFF2-40B4-BE49-F238E27FC236}">
                      <a16:creationId xmlns:a16="http://schemas.microsoft.com/office/drawing/2014/main" id="{9502778C-60B9-F196-B19F-9E6D5B1CDF3A}"/>
                    </a:ext>
                  </a:extLst>
                </p:cNvPr>
                <p:cNvPicPr/>
                <p:nvPr/>
              </p:nvPicPr>
              <p:blipFill>
                <a:blip r:embed="rId289"/>
                <a:stretch>
                  <a:fillRect/>
                </a:stretch>
              </p:blipFill>
              <p:spPr>
                <a:xfrm>
                  <a:off x="6729447" y="2923396"/>
                  <a:ext cx="410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1" name="Freihand 180">
                  <a:extLst>
                    <a:ext uri="{FF2B5EF4-FFF2-40B4-BE49-F238E27FC236}">
                      <a16:creationId xmlns:a16="http://schemas.microsoft.com/office/drawing/2014/main" id="{DF3B4158-7414-E469-424D-715AEA45DF90}"/>
                    </a:ext>
                  </a:extLst>
                </p14:cNvPr>
                <p14:cNvContentPartPr/>
                <p14:nvPr/>
              </p14:nvContentPartPr>
              <p14:xfrm>
                <a:off x="6847167" y="2917996"/>
                <a:ext cx="17640" cy="163080"/>
              </p14:xfrm>
            </p:contentPart>
          </mc:Choice>
          <mc:Fallback xmlns="">
            <p:pic>
              <p:nvPicPr>
                <p:cNvPr id="181" name="Freihand 180">
                  <a:extLst>
                    <a:ext uri="{FF2B5EF4-FFF2-40B4-BE49-F238E27FC236}">
                      <a16:creationId xmlns:a16="http://schemas.microsoft.com/office/drawing/2014/main" id="{DF3B4158-7414-E469-424D-715AEA45DF90}"/>
                    </a:ext>
                  </a:extLst>
                </p:cNvPr>
                <p:cNvPicPr/>
                <p:nvPr/>
              </p:nvPicPr>
              <p:blipFill>
                <a:blip r:embed="rId291"/>
                <a:stretch>
                  <a:fillRect/>
                </a:stretch>
              </p:blipFill>
              <p:spPr>
                <a:xfrm>
                  <a:off x="6838167" y="2908996"/>
                  <a:ext cx="352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2" name="Freihand 181">
                  <a:extLst>
                    <a:ext uri="{FF2B5EF4-FFF2-40B4-BE49-F238E27FC236}">
                      <a16:creationId xmlns:a16="http://schemas.microsoft.com/office/drawing/2014/main" id="{5B06997D-8299-D90A-B3DB-808A3A9F8789}"/>
                    </a:ext>
                  </a:extLst>
                </p14:cNvPr>
                <p14:cNvContentPartPr/>
                <p14:nvPr/>
              </p14:nvContentPartPr>
              <p14:xfrm>
                <a:off x="6923847" y="2932756"/>
                <a:ext cx="156600" cy="150840"/>
              </p14:xfrm>
            </p:contentPart>
          </mc:Choice>
          <mc:Fallback xmlns="">
            <p:pic>
              <p:nvPicPr>
                <p:cNvPr id="182" name="Freihand 181">
                  <a:extLst>
                    <a:ext uri="{FF2B5EF4-FFF2-40B4-BE49-F238E27FC236}">
                      <a16:creationId xmlns:a16="http://schemas.microsoft.com/office/drawing/2014/main" id="{5B06997D-8299-D90A-B3DB-808A3A9F8789}"/>
                    </a:ext>
                  </a:extLst>
                </p:cNvPr>
                <p:cNvPicPr/>
                <p:nvPr/>
              </p:nvPicPr>
              <p:blipFill>
                <a:blip r:embed="rId293"/>
                <a:stretch>
                  <a:fillRect/>
                </a:stretch>
              </p:blipFill>
              <p:spPr>
                <a:xfrm>
                  <a:off x="6914847" y="2924116"/>
                  <a:ext cx="1742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3" name="Freihand 182">
                  <a:extLst>
                    <a:ext uri="{FF2B5EF4-FFF2-40B4-BE49-F238E27FC236}">
                      <a16:creationId xmlns:a16="http://schemas.microsoft.com/office/drawing/2014/main" id="{46918569-F9DC-1476-3169-CE9FA0B686AE}"/>
                    </a:ext>
                  </a:extLst>
                </p14:cNvPr>
                <p14:cNvContentPartPr/>
                <p14:nvPr/>
              </p14:nvContentPartPr>
              <p14:xfrm>
                <a:off x="7161087" y="2969116"/>
                <a:ext cx="288000" cy="83520"/>
              </p14:xfrm>
            </p:contentPart>
          </mc:Choice>
          <mc:Fallback xmlns="">
            <p:pic>
              <p:nvPicPr>
                <p:cNvPr id="183" name="Freihand 182">
                  <a:extLst>
                    <a:ext uri="{FF2B5EF4-FFF2-40B4-BE49-F238E27FC236}">
                      <a16:creationId xmlns:a16="http://schemas.microsoft.com/office/drawing/2014/main" id="{46918569-F9DC-1476-3169-CE9FA0B686AE}"/>
                    </a:ext>
                  </a:extLst>
                </p:cNvPr>
                <p:cNvPicPr/>
                <p:nvPr/>
              </p:nvPicPr>
              <p:blipFill>
                <a:blip r:embed="rId295"/>
                <a:stretch>
                  <a:fillRect/>
                </a:stretch>
              </p:blipFill>
              <p:spPr>
                <a:xfrm>
                  <a:off x="7152447" y="2960116"/>
                  <a:ext cx="3056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6" name="Freihand 185">
                  <a:extLst>
                    <a:ext uri="{FF2B5EF4-FFF2-40B4-BE49-F238E27FC236}">
                      <a16:creationId xmlns:a16="http://schemas.microsoft.com/office/drawing/2014/main" id="{1F34EA11-E72E-03D2-2538-3C31433B2A10}"/>
                    </a:ext>
                  </a:extLst>
                </p14:cNvPr>
                <p14:cNvContentPartPr/>
                <p14:nvPr/>
              </p14:nvContentPartPr>
              <p14:xfrm>
                <a:off x="7177647" y="2988556"/>
                <a:ext cx="397800" cy="231120"/>
              </p14:xfrm>
            </p:contentPart>
          </mc:Choice>
          <mc:Fallback xmlns="">
            <p:pic>
              <p:nvPicPr>
                <p:cNvPr id="186" name="Freihand 185">
                  <a:extLst>
                    <a:ext uri="{FF2B5EF4-FFF2-40B4-BE49-F238E27FC236}">
                      <a16:creationId xmlns:a16="http://schemas.microsoft.com/office/drawing/2014/main" id="{1F34EA11-E72E-03D2-2538-3C31433B2A10}"/>
                    </a:ext>
                  </a:extLst>
                </p:cNvPr>
                <p:cNvPicPr/>
                <p:nvPr/>
              </p:nvPicPr>
              <p:blipFill>
                <a:blip r:embed="rId297"/>
                <a:stretch>
                  <a:fillRect/>
                </a:stretch>
              </p:blipFill>
              <p:spPr>
                <a:xfrm>
                  <a:off x="7168647" y="2979556"/>
                  <a:ext cx="41544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7" name="Freihand 186">
                  <a:extLst>
                    <a:ext uri="{FF2B5EF4-FFF2-40B4-BE49-F238E27FC236}">
                      <a16:creationId xmlns:a16="http://schemas.microsoft.com/office/drawing/2014/main" id="{0513A1ED-8961-F6B3-BDBB-212D52F96AEE}"/>
                    </a:ext>
                  </a:extLst>
                </p14:cNvPr>
                <p14:cNvContentPartPr/>
                <p14:nvPr/>
              </p14:nvContentPartPr>
              <p14:xfrm>
                <a:off x="7874967" y="2906116"/>
                <a:ext cx="388440" cy="120600"/>
              </p14:xfrm>
            </p:contentPart>
          </mc:Choice>
          <mc:Fallback xmlns="">
            <p:pic>
              <p:nvPicPr>
                <p:cNvPr id="187" name="Freihand 186">
                  <a:extLst>
                    <a:ext uri="{FF2B5EF4-FFF2-40B4-BE49-F238E27FC236}">
                      <a16:creationId xmlns:a16="http://schemas.microsoft.com/office/drawing/2014/main" id="{0513A1ED-8961-F6B3-BDBB-212D52F96AEE}"/>
                    </a:ext>
                  </a:extLst>
                </p:cNvPr>
                <p:cNvPicPr/>
                <p:nvPr/>
              </p:nvPicPr>
              <p:blipFill>
                <a:blip r:embed="rId299"/>
                <a:stretch>
                  <a:fillRect/>
                </a:stretch>
              </p:blipFill>
              <p:spPr>
                <a:xfrm>
                  <a:off x="7866327" y="2897116"/>
                  <a:ext cx="4060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8" name="Freihand 187">
                  <a:extLst>
                    <a:ext uri="{FF2B5EF4-FFF2-40B4-BE49-F238E27FC236}">
                      <a16:creationId xmlns:a16="http://schemas.microsoft.com/office/drawing/2014/main" id="{1360FC22-969B-B14E-C3D5-8C20022DD1A7}"/>
                    </a:ext>
                  </a:extLst>
                </p14:cNvPr>
                <p14:cNvContentPartPr/>
                <p14:nvPr/>
              </p14:nvContentPartPr>
              <p14:xfrm>
                <a:off x="8219127" y="2861476"/>
                <a:ext cx="43200" cy="36000"/>
              </p14:xfrm>
            </p:contentPart>
          </mc:Choice>
          <mc:Fallback xmlns="">
            <p:pic>
              <p:nvPicPr>
                <p:cNvPr id="188" name="Freihand 187">
                  <a:extLst>
                    <a:ext uri="{FF2B5EF4-FFF2-40B4-BE49-F238E27FC236}">
                      <a16:creationId xmlns:a16="http://schemas.microsoft.com/office/drawing/2014/main" id="{1360FC22-969B-B14E-C3D5-8C20022DD1A7}"/>
                    </a:ext>
                  </a:extLst>
                </p:cNvPr>
                <p:cNvPicPr/>
                <p:nvPr/>
              </p:nvPicPr>
              <p:blipFill>
                <a:blip r:embed="rId301"/>
                <a:stretch>
                  <a:fillRect/>
                </a:stretch>
              </p:blipFill>
              <p:spPr>
                <a:xfrm>
                  <a:off x="8210487" y="2852476"/>
                  <a:ext cx="608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89" name="Freihand 188">
                  <a:extLst>
                    <a:ext uri="{FF2B5EF4-FFF2-40B4-BE49-F238E27FC236}">
                      <a16:creationId xmlns:a16="http://schemas.microsoft.com/office/drawing/2014/main" id="{4AD6B818-C3E6-E18B-6614-8641E7205F23}"/>
                    </a:ext>
                  </a:extLst>
                </p14:cNvPr>
                <p14:cNvContentPartPr/>
                <p14:nvPr/>
              </p14:nvContentPartPr>
              <p14:xfrm>
                <a:off x="8349807" y="2884156"/>
                <a:ext cx="210960" cy="114480"/>
              </p14:xfrm>
            </p:contentPart>
          </mc:Choice>
          <mc:Fallback xmlns="">
            <p:pic>
              <p:nvPicPr>
                <p:cNvPr id="189" name="Freihand 188">
                  <a:extLst>
                    <a:ext uri="{FF2B5EF4-FFF2-40B4-BE49-F238E27FC236}">
                      <a16:creationId xmlns:a16="http://schemas.microsoft.com/office/drawing/2014/main" id="{4AD6B818-C3E6-E18B-6614-8641E7205F23}"/>
                    </a:ext>
                  </a:extLst>
                </p:cNvPr>
                <p:cNvPicPr/>
                <p:nvPr/>
              </p:nvPicPr>
              <p:blipFill>
                <a:blip r:embed="rId303"/>
                <a:stretch>
                  <a:fillRect/>
                </a:stretch>
              </p:blipFill>
              <p:spPr>
                <a:xfrm>
                  <a:off x="8341167" y="2875516"/>
                  <a:ext cx="2286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90" name="Freihand 189">
                  <a:extLst>
                    <a:ext uri="{FF2B5EF4-FFF2-40B4-BE49-F238E27FC236}">
                      <a16:creationId xmlns:a16="http://schemas.microsoft.com/office/drawing/2014/main" id="{89D179BD-4635-7002-BCD2-80830DEAC3E7}"/>
                    </a:ext>
                  </a:extLst>
                </p14:cNvPr>
                <p14:cNvContentPartPr/>
                <p14:nvPr/>
              </p14:nvContentPartPr>
              <p14:xfrm>
                <a:off x="8808447" y="2808196"/>
                <a:ext cx="195480" cy="186480"/>
              </p14:xfrm>
            </p:contentPart>
          </mc:Choice>
          <mc:Fallback xmlns="">
            <p:pic>
              <p:nvPicPr>
                <p:cNvPr id="190" name="Freihand 189">
                  <a:extLst>
                    <a:ext uri="{FF2B5EF4-FFF2-40B4-BE49-F238E27FC236}">
                      <a16:creationId xmlns:a16="http://schemas.microsoft.com/office/drawing/2014/main" id="{89D179BD-4635-7002-BCD2-80830DEAC3E7}"/>
                    </a:ext>
                  </a:extLst>
                </p:cNvPr>
                <p:cNvPicPr/>
                <p:nvPr/>
              </p:nvPicPr>
              <p:blipFill>
                <a:blip r:embed="rId305"/>
                <a:stretch>
                  <a:fillRect/>
                </a:stretch>
              </p:blipFill>
              <p:spPr>
                <a:xfrm>
                  <a:off x="8799807" y="2799556"/>
                  <a:ext cx="2131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1" name="Freihand 190">
                  <a:extLst>
                    <a:ext uri="{FF2B5EF4-FFF2-40B4-BE49-F238E27FC236}">
                      <a16:creationId xmlns:a16="http://schemas.microsoft.com/office/drawing/2014/main" id="{24282BA6-402D-3D5D-0D9F-0D5EEC581B6E}"/>
                    </a:ext>
                  </a:extLst>
                </p14:cNvPr>
                <p14:cNvContentPartPr/>
                <p14:nvPr/>
              </p14:nvContentPartPr>
              <p14:xfrm>
                <a:off x="8850927" y="2795956"/>
                <a:ext cx="178200" cy="12600"/>
              </p14:xfrm>
            </p:contentPart>
          </mc:Choice>
          <mc:Fallback xmlns="">
            <p:pic>
              <p:nvPicPr>
                <p:cNvPr id="191" name="Freihand 190">
                  <a:extLst>
                    <a:ext uri="{FF2B5EF4-FFF2-40B4-BE49-F238E27FC236}">
                      <a16:creationId xmlns:a16="http://schemas.microsoft.com/office/drawing/2014/main" id="{24282BA6-402D-3D5D-0D9F-0D5EEC581B6E}"/>
                    </a:ext>
                  </a:extLst>
                </p:cNvPr>
                <p:cNvPicPr/>
                <p:nvPr/>
              </p:nvPicPr>
              <p:blipFill>
                <a:blip r:embed="rId307"/>
                <a:stretch>
                  <a:fillRect/>
                </a:stretch>
              </p:blipFill>
              <p:spPr>
                <a:xfrm>
                  <a:off x="8841927" y="2786956"/>
                  <a:ext cx="1958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2" name="Freihand 191">
                  <a:extLst>
                    <a:ext uri="{FF2B5EF4-FFF2-40B4-BE49-F238E27FC236}">
                      <a16:creationId xmlns:a16="http://schemas.microsoft.com/office/drawing/2014/main" id="{F427E1C2-7EAB-FCF0-E8F6-C5E5E4D907B2}"/>
                    </a:ext>
                  </a:extLst>
                </p14:cNvPr>
                <p14:cNvContentPartPr/>
                <p14:nvPr/>
              </p14:nvContentPartPr>
              <p14:xfrm>
                <a:off x="9035967" y="2862916"/>
                <a:ext cx="107280" cy="90000"/>
              </p14:xfrm>
            </p:contentPart>
          </mc:Choice>
          <mc:Fallback xmlns="">
            <p:pic>
              <p:nvPicPr>
                <p:cNvPr id="192" name="Freihand 191">
                  <a:extLst>
                    <a:ext uri="{FF2B5EF4-FFF2-40B4-BE49-F238E27FC236}">
                      <a16:creationId xmlns:a16="http://schemas.microsoft.com/office/drawing/2014/main" id="{F427E1C2-7EAB-FCF0-E8F6-C5E5E4D907B2}"/>
                    </a:ext>
                  </a:extLst>
                </p:cNvPr>
                <p:cNvPicPr/>
                <p:nvPr/>
              </p:nvPicPr>
              <p:blipFill>
                <a:blip r:embed="rId309"/>
                <a:stretch>
                  <a:fillRect/>
                </a:stretch>
              </p:blipFill>
              <p:spPr>
                <a:xfrm>
                  <a:off x="9027327" y="2854276"/>
                  <a:ext cx="1249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3" name="Freihand 192">
                  <a:extLst>
                    <a:ext uri="{FF2B5EF4-FFF2-40B4-BE49-F238E27FC236}">
                      <a16:creationId xmlns:a16="http://schemas.microsoft.com/office/drawing/2014/main" id="{7B31EFF9-9F3F-A1EA-CA47-2D5BC0778F65}"/>
                    </a:ext>
                  </a:extLst>
                </p14:cNvPr>
                <p14:cNvContentPartPr/>
                <p14:nvPr/>
              </p14:nvContentPartPr>
              <p14:xfrm>
                <a:off x="9226767" y="2843116"/>
                <a:ext cx="234720" cy="125280"/>
              </p14:xfrm>
            </p:contentPart>
          </mc:Choice>
          <mc:Fallback xmlns="">
            <p:pic>
              <p:nvPicPr>
                <p:cNvPr id="193" name="Freihand 192">
                  <a:extLst>
                    <a:ext uri="{FF2B5EF4-FFF2-40B4-BE49-F238E27FC236}">
                      <a16:creationId xmlns:a16="http://schemas.microsoft.com/office/drawing/2014/main" id="{7B31EFF9-9F3F-A1EA-CA47-2D5BC0778F65}"/>
                    </a:ext>
                  </a:extLst>
                </p:cNvPr>
                <p:cNvPicPr/>
                <p:nvPr/>
              </p:nvPicPr>
              <p:blipFill>
                <a:blip r:embed="rId311"/>
                <a:stretch>
                  <a:fillRect/>
                </a:stretch>
              </p:blipFill>
              <p:spPr>
                <a:xfrm>
                  <a:off x="9218127" y="2834116"/>
                  <a:ext cx="2523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94" name="Freihand 193">
                  <a:extLst>
                    <a:ext uri="{FF2B5EF4-FFF2-40B4-BE49-F238E27FC236}">
                      <a16:creationId xmlns:a16="http://schemas.microsoft.com/office/drawing/2014/main" id="{5C8A8931-3027-F291-16A0-2C8D2F70B373}"/>
                    </a:ext>
                  </a:extLst>
                </p14:cNvPr>
                <p14:cNvContentPartPr/>
                <p14:nvPr/>
              </p14:nvContentPartPr>
              <p14:xfrm>
                <a:off x="9472287" y="2844556"/>
                <a:ext cx="106560" cy="114120"/>
              </p14:xfrm>
            </p:contentPart>
          </mc:Choice>
          <mc:Fallback xmlns="">
            <p:pic>
              <p:nvPicPr>
                <p:cNvPr id="194" name="Freihand 193">
                  <a:extLst>
                    <a:ext uri="{FF2B5EF4-FFF2-40B4-BE49-F238E27FC236}">
                      <a16:creationId xmlns:a16="http://schemas.microsoft.com/office/drawing/2014/main" id="{5C8A8931-3027-F291-16A0-2C8D2F70B373}"/>
                    </a:ext>
                  </a:extLst>
                </p:cNvPr>
                <p:cNvPicPr/>
                <p:nvPr/>
              </p:nvPicPr>
              <p:blipFill>
                <a:blip r:embed="rId313"/>
                <a:stretch>
                  <a:fillRect/>
                </a:stretch>
              </p:blipFill>
              <p:spPr>
                <a:xfrm>
                  <a:off x="9463647" y="2835556"/>
                  <a:ext cx="1242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95" name="Freihand 194">
                  <a:extLst>
                    <a:ext uri="{FF2B5EF4-FFF2-40B4-BE49-F238E27FC236}">
                      <a16:creationId xmlns:a16="http://schemas.microsoft.com/office/drawing/2014/main" id="{91B18DDA-74A3-6493-FB97-EA80CF335DB5}"/>
                    </a:ext>
                  </a:extLst>
                </p14:cNvPr>
                <p14:cNvContentPartPr/>
                <p14:nvPr/>
              </p14:nvContentPartPr>
              <p14:xfrm>
                <a:off x="9608727" y="2757796"/>
                <a:ext cx="194400" cy="164160"/>
              </p14:xfrm>
            </p:contentPart>
          </mc:Choice>
          <mc:Fallback xmlns="">
            <p:pic>
              <p:nvPicPr>
                <p:cNvPr id="195" name="Freihand 194">
                  <a:extLst>
                    <a:ext uri="{FF2B5EF4-FFF2-40B4-BE49-F238E27FC236}">
                      <a16:creationId xmlns:a16="http://schemas.microsoft.com/office/drawing/2014/main" id="{91B18DDA-74A3-6493-FB97-EA80CF335DB5}"/>
                    </a:ext>
                  </a:extLst>
                </p:cNvPr>
                <p:cNvPicPr/>
                <p:nvPr/>
              </p:nvPicPr>
              <p:blipFill>
                <a:blip r:embed="rId315"/>
                <a:stretch>
                  <a:fillRect/>
                </a:stretch>
              </p:blipFill>
              <p:spPr>
                <a:xfrm>
                  <a:off x="9600087" y="2749156"/>
                  <a:ext cx="2120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96" name="Freihand 195">
                  <a:extLst>
                    <a:ext uri="{FF2B5EF4-FFF2-40B4-BE49-F238E27FC236}">
                      <a16:creationId xmlns:a16="http://schemas.microsoft.com/office/drawing/2014/main" id="{6C254950-3609-7474-545E-9D1D54C9D06F}"/>
                    </a:ext>
                  </a:extLst>
                </p14:cNvPr>
                <p14:cNvContentPartPr/>
                <p14:nvPr/>
              </p14:nvContentPartPr>
              <p14:xfrm>
                <a:off x="9841287" y="2685436"/>
                <a:ext cx="181080" cy="194760"/>
              </p14:xfrm>
            </p:contentPart>
          </mc:Choice>
          <mc:Fallback xmlns="">
            <p:pic>
              <p:nvPicPr>
                <p:cNvPr id="196" name="Freihand 195">
                  <a:extLst>
                    <a:ext uri="{FF2B5EF4-FFF2-40B4-BE49-F238E27FC236}">
                      <a16:creationId xmlns:a16="http://schemas.microsoft.com/office/drawing/2014/main" id="{6C254950-3609-7474-545E-9D1D54C9D06F}"/>
                    </a:ext>
                  </a:extLst>
                </p:cNvPr>
                <p:cNvPicPr/>
                <p:nvPr/>
              </p:nvPicPr>
              <p:blipFill>
                <a:blip r:embed="rId317"/>
                <a:stretch>
                  <a:fillRect/>
                </a:stretch>
              </p:blipFill>
              <p:spPr>
                <a:xfrm>
                  <a:off x="9832287" y="2676796"/>
                  <a:ext cx="1987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97" name="Freihand 196">
                  <a:extLst>
                    <a:ext uri="{FF2B5EF4-FFF2-40B4-BE49-F238E27FC236}">
                      <a16:creationId xmlns:a16="http://schemas.microsoft.com/office/drawing/2014/main" id="{2CAB0F63-6B24-B3CE-E3EB-17E0513A62A7}"/>
                    </a:ext>
                  </a:extLst>
                </p14:cNvPr>
                <p14:cNvContentPartPr/>
                <p14:nvPr/>
              </p14:nvContentPartPr>
              <p14:xfrm>
                <a:off x="10010847" y="2719996"/>
                <a:ext cx="17280" cy="47880"/>
              </p14:xfrm>
            </p:contentPart>
          </mc:Choice>
          <mc:Fallback xmlns="">
            <p:pic>
              <p:nvPicPr>
                <p:cNvPr id="197" name="Freihand 196">
                  <a:extLst>
                    <a:ext uri="{FF2B5EF4-FFF2-40B4-BE49-F238E27FC236}">
                      <a16:creationId xmlns:a16="http://schemas.microsoft.com/office/drawing/2014/main" id="{2CAB0F63-6B24-B3CE-E3EB-17E0513A62A7}"/>
                    </a:ext>
                  </a:extLst>
                </p:cNvPr>
                <p:cNvPicPr/>
                <p:nvPr/>
              </p:nvPicPr>
              <p:blipFill>
                <a:blip r:embed="rId319"/>
                <a:stretch>
                  <a:fillRect/>
                </a:stretch>
              </p:blipFill>
              <p:spPr>
                <a:xfrm>
                  <a:off x="10001847" y="2711356"/>
                  <a:ext cx="349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98" name="Freihand 197">
                  <a:extLst>
                    <a:ext uri="{FF2B5EF4-FFF2-40B4-BE49-F238E27FC236}">
                      <a16:creationId xmlns:a16="http://schemas.microsoft.com/office/drawing/2014/main" id="{E4C3189B-634A-753D-94EC-9DFB0EAB1C62}"/>
                    </a:ext>
                  </a:extLst>
                </p14:cNvPr>
                <p14:cNvContentPartPr/>
                <p14:nvPr/>
              </p14:nvContentPartPr>
              <p14:xfrm>
                <a:off x="10076007" y="2778316"/>
                <a:ext cx="271440" cy="93960"/>
              </p14:xfrm>
            </p:contentPart>
          </mc:Choice>
          <mc:Fallback xmlns="">
            <p:pic>
              <p:nvPicPr>
                <p:cNvPr id="198" name="Freihand 197">
                  <a:extLst>
                    <a:ext uri="{FF2B5EF4-FFF2-40B4-BE49-F238E27FC236}">
                      <a16:creationId xmlns:a16="http://schemas.microsoft.com/office/drawing/2014/main" id="{E4C3189B-634A-753D-94EC-9DFB0EAB1C62}"/>
                    </a:ext>
                  </a:extLst>
                </p:cNvPr>
                <p:cNvPicPr/>
                <p:nvPr/>
              </p:nvPicPr>
              <p:blipFill>
                <a:blip r:embed="rId321"/>
                <a:stretch>
                  <a:fillRect/>
                </a:stretch>
              </p:blipFill>
              <p:spPr>
                <a:xfrm>
                  <a:off x="10067007" y="2769676"/>
                  <a:ext cx="2890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99" name="Freihand 198">
                  <a:extLst>
                    <a:ext uri="{FF2B5EF4-FFF2-40B4-BE49-F238E27FC236}">
                      <a16:creationId xmlns:a16="http://schemas.microsoft.com/office/drawing/2014/main" id="{01E2B335-0414-A903-B4B5-54E3FEAADA2C}"/>
                    </a:ext>
                  </a:extLst>
                </p14:cNvPr>
                <p14:cNvContentPartPr/>
                <p14:nvPr/>
              </p14:nvContentPartPr>
              <p14:xfrm>
                <a:off x="9805287" y="2575636"/>
                <a:ext cx="2520" cy="4320"/>
              </p14:xfrm>
            </p:contentPart>
          </mc:Choice>
          <mc:Fallback xmlns="">
            <p:pic>
              <p:nvPicPr>
                <p:cNvPr id="199" name="Freihand 198">
                  <a:extLst>
                    <a:ext uri="{FF2B5EF4-FFF2-40B4-BE49-F238E27FC236}">
                      <a16:creationId xmlns:a16="http://schemas.microsoft.com/office/drawing/2014/main" id="{01E2B335-0414-A903-B4B5-54E3FEAADA2C}"/>
                    </a:ext>
                  </a:extLst>
                </p:cNvPr>
                <p:cNvPicPr/>
                <p:nvPr/>
              </p:nvPicPr>
              <p:blipFill>
                <a:blip r:embed="rId323"/>
                <a:stretch>
                  <a:fillRect/>
                </a:stretch>
              </p:blipFill>
              <p:spPr>
                <a:xfrm>
                  <a:off x="9796647" y="2566636"/>
                  <a:ext cx="201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00" name="Freihand 199">
                  <a:extLst>
                    <a:ext uri="{FF2B5EF4-FFF2-40B4-BE49-F238E27FC236}">
                      <a16:creationId xmlns:a16="http://schemas.microsoft.com/office/drawing/2014/main" id="{B5043FCD-CE74-BC08-6001-613AAFBD2D98}"/>
                    </a:ext>
                  </a:extLst>
                </p14:cNvPr>
                <p14:cNvContentPartPr/>
                <p14:nvPr/>
              </p14:nvContentPartPr>
              <p14:xfrm>
                <a:off x="10357887" y="2754196"/>
                <a:ext cx="254160" cy="115200"/>
              </p14:xfrm>
            </p:contentPart>
          </mc:Choice>
          <mc:Fallback xmlns="">
            <p:pic>
              <p:nvPicPr>
                <p:cNvPr id="200" name="Freihand 199">
                  <a:extLst>
                    <a:ext uri="{FF2B5EF4-FFF2-40B4-BE49-F238E27FC236}">
                      <a16:creationId xmlns:a16="http://schemas.microsoft.com/office/drawing/2014/main" id="{B5043FCD-CE74-BC08-6001-613AAFBD2D98}"/>
                    </a:ext>
                  </a:extLst>
                </p:cNvPr>
                <p:cNvPicPr/>
                <p:nvPr/>
              </p:nvPicPr>
              <p:blipFill>
                <a:blip r:embed="rId325"/>
                <a:stretch>
                  <a:fillRect/>
                </a:stretch>
              </p:blipFill>
              <p:spPr>
                <a:xfrm>
                  <a:off x="10349247" y="2745196"/>
                  <a:ext cx="2718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01" name="Freihand 200">
                  <a:extLst>
                    <a:ext uri="{FF2B5EF4-FFF2-40B4-BE49-F238E27FC236}">
                      <a16:creationId xmlns:a16="http://schemas.microsoft.com/office/drawing/2014/main" id="{196F3B22-0C23-16BC-800B-B3D7E0F35312}"/>
                    </a:ext>
                  </a:extLst>
                </p14:cNvPr>
                <p14:cNvContentPartPr/>
                <p14:nvPr/>
              </p14:nvContentPartPr>
              <p14:xfrm>
                <a:off x="10612767" y="2638996"/>
                <a:ext cx="38520" cy="19080"/>
              </p14:xfrm>
            </p:contentPart>
          </mc:Choice>
          <mc:Fallback xmlns="">
            <p:pic>
              <p:nvPicPr>
                <p:cNvPr id="201" name="Freihand 200">
                  <a:extLst>
                    <a:ext uri="{FF2B5EF4-FFF2-40B4-BE49-F238E27FC236}">
                      <a16:creationId xmlns:a16="http://schemas.microsoft.com/office/drawing/2014/main" id="{196F3B22-0C23-16BC-800B-B3D7E0F35312}"/>
                    </a:ext>
                  </a:extLst>
                </p:cNvPr>
                <p:cNvPicPr/>
                <p:nvPr/>
              </p:nvPicPr>
              <p:blipFill>
                <a:blip r:embed="rId327"/>
                <a:stretch>
                  <a:fillRect/>
                </a:stretch>
              </p:blipFill>
              <p:spPr>
                <a:xfrm>
                  <a:off x="10604127" y="2630356"/>
                  <a:ext cx="561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02" name="Freihand 201">
                  <a:extLst>
                    <a:ext uri="{FF2B5EF4-FFF2-40B4-BE49-F238E27FC236}">
                      <a16:creationId xmlns:a16="http://schemas.microsoft.com/office/drawing/2014/main" id="{3E2A0C0B-ACAD-F8B9-5EF4-0D26BF05FC97}"/>
                    </a:ext>
                  </a:extLst>
                </p14:cNvPr>
                <p14:cNvContentPartPr/>
                <p14:nvPr/>
              </p14:nvContentPartPr>
              <p14:xfrm>
                <a:off x="10697367" y="2578876"/>
                <a:ext cx="311760" cy="247320"/>
              </p14:xfrm>
            </p:contentPart>
          </mc:Choice>
          <mc:Fallback xmlns="">
            <p:pic>
              <p:nvPicPr>
                <p:cNvPr id="202" name="Freihand 201">
                  <a:extLst>
                    <a:ext uri="{FF2B5EF4-FFF2-40B4-BE49-F238E27FC236}">
                      <a16:creationId xmlns:a16="http://schemas.microsoft.com/office/drawing/2014/main" id="{3E2A0C0B-ACAD-F8B9-5EF4-0D26BF05FC97}"/>
                    </a:ext>
                  </a:extLst>
                </p:cNvPr>
                <p:cNvPicPr/>
                <p:nvPr/>
              </p:nvPicPr>
              <p:blipFill>
                <a:blip r:embed="rId329"/>
                <a:stretch>
                  <a:fillRect/>
                </a:stretch>
              </p:blipFill>
              <p:spPr>
                <a:xfrm>
                  <a:off x="10688367" y="2569876"/>
                  <a:ext cx="32940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04" name="Freihand 203">
                  <a:extLst>
                    <a:ext uri="{FF2B5EF4-FFF2-40B4-BE49-F238E27FC236}">
                      <a16:creationId xmlns:a16="http://schemas.microsoft.com/office/drawing/2014/main" id="{762DE2F9-831E-F1B4-346C-0B1521935C50}"/>
                    </a:ext>
                  </a:extLst>
                </p14:cNvPr>
                <p14:cNvContentPartPr/>
                <p14:nvPr/>
              </p14:nvContentPartPr>
              <p14:xfrm>
                <a:off x="6663567" y="3389236"/>
                <a:ext cx="15120" cy="23040"/>
              </p14:xfrm>
            </p:contentPart>
          </mc:Choice>
          <mc:Fallback xmlns="">
            <p:pic>
              <p:nvPicPr>
                <p:cNvPr id="204" name="Freihand 203">
                  <a:extLst>
                    <a:ext uri="{FF2B5EF4-FFF2-40B4-BE49-F238E27FC236}">
                      <a16:creationId xmlns:a16="http://schemas.microsoft.com/office/drawing/2014/main" id="{762DE2F9-831E-F1B4-346C-0B1521935C50}"/>
                    </a:ext>
                  </a:extLst>
                </p:cNvPr>
                <p:cNvPicPr/>
                <p:nvPr/>
              </p:nvPicPr>
              <p:blipFill>
                <a:blip r:embed="rId331"/>
                <a:stretch>
                  <a:fillRect/>
                </a:stretch>
              </p:blipFill>
              <p:spPr>
                <a:xfrm>
                  <a:off x="6654927" y="3380596"/>
                  <a:ext cx="327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05" name="Freihand 204">
                  <a:extLst>
                    <a:ext uri="{FF2B5EF4-FFF2-40B4-BE49-F238E27FC236}">
                      <a16:creationId xmlns:a16="http://schemas.microsoft.com/office/drawing/2014/main" id="{F8F03FDD-1261-3112-AF36-E611F82810A1}"/>
                    </a:ext>
                  </a:extLst>
                </p14:cNvPr>
                <p14:cNvContentPartPr/>
                <p14:nvPr/>
              </p14:nvContentPartPr>
              <p14:xfrm>
                <a:off x="6442167" y="3442876"/>
                <a:ext cx="212040" cy="3960"/>
              </p14:xfrm>
            </p:contentPart>
          </mc:Choice>
          <mc:Fallback xmlns="">
            <p:pic>
              <p:nvPicPr>
                <p:cNvPr id="205" name="Freihand 204">
                  <a:extLst>
                    <a:ext uri="{FF2B5EF4-FFF2-40B4-BE49-F238E27FC236}">
                      <a16:creationId xmlns:a16="http://schemas.microsoft.com/office/drawing/2014/main" id="{F8F03FDD-1261-3112-AF36-E611F82810A1}"/>
                    </a:ext>
                  </a:extLst>
                </p:cNvPr>
                <p:cNvPicPr/>
                <p:nvPr/>
              </p:nvPicPr>
              <p:blipFill>
                <a:blip r:embed="rId333"/>
                <a:stretch>
                  <a:fillRect/>
                </a:stretch>
              </p:blipFill>
              <p:spPr>
                <a:xfrm>
                  <a:off x="6433527" y="3434236"/>
                  <a:ext cx="2296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06" name="Freihand 205">
                  <a:extLst>
                    <a:ext uri="{FF2B5EF4-FFF2-40B4-BE49-F238E27FC236}">
                      <a16:creationId xmlns:a16="http://schemas.microsoft.com/office/drawing/2014/main" id="{CB92D1CC-C153-E9B3-7953-D4E9EA9C8C6D}"/>
                    </a:ext>
                  </a:extLst>
                </p14:cNvPr>
                <p14:cNvContentPartPr/>
                <p14:nvPr/>
              </p14:nvContentPartPr>
              <p14:xfrm>
                <a:off x="6715767" y="3337756"/>
                <a:ext cx="145440" cy="156960"/>
              </p14:xfrm>
            </p:contentPart>
          </mc:Choice>
          <mc:Fallback xmlns="">
            <p:pic>
              <p:nvPicPr>
                <p:cNvPr id="206" name="Freihand 205">
                  <a:extLst>
                    <a:ext uri="{FF2B5EF4-FFF2-40B4-BE49-F238E27FC236}">
                      <a16:creationId xmlns:a16="http://schemas.microsoft.com/office/drawing/2014/main" id="{CB92D1CC-C153-E9B3-7953-D4E9EA9C8C6D}"/>
                    </a:ext>
                  </a:extLst>
                </p:cNvPr>
                <p:cNvPicPr/>
                <p:nvPr/>
              </p:nvPicPr>
              <p:blipFill>
                <a:blip r:embed="rId335"/>
                <a:stretch>
                  <a:fillRect/>
                </a:stretch>
              </p:blipFill>
              <p:spPr>
                <a:xfrm>
                  <a:off x="6707127" y="3329116"/>
                  <a:ext cx="1630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07" name="Freihand 206">
                  <a:extLst>
                    <a:ext uri="{FF2B5EF4-FFF2-40B4-BE49-F238E27FC236}">
                      <a16:creationId xmlns:a16="http://schemas.microsoft.com/office/drawing/2014/main" id="{1824123F-D595-A809-E157-5DCC8E22D309}"/>
                    </a:ext>
                  </a:extLst>
                </p14:cNvPr>
                <p14:cNvContentPartPr/>
                <p14:nvPr/>
              </p14:nvContentPartPr>
              <p14:xfrm>
                <a:off x="6902607" y="3366196"/>
                <a:ext cx="118080" cy="102600"/>
              </p14:xfrm>
            </p:contentPart>
          </mc:Choice>
          <mc:Fallback xmlns="">
            <p:pic>
              <p:nvPicPr>
                <p:cNvPr id="207" name="Freihand 206">
                  <a:extLst>
                    <a:ext uri="{FF2B5EF4-FFF2-40B4-BE49-F238E27FC236}">
                      <a16:creationId xmlns:a16="http://schemas.microsoft.com/office/drawing/2014/main" id="{1824123F-D595-A809-E157-5DCC8E22D309}"/>
                    </a:ext>
                  </a:extLst>
                </p:cNvPr>
                <p:cNvPicPr/>
                <p:nvPr/>
              </p:nvPicPr>
              <p:blipFill>
                <a:blip r:embed="rId337"/>
                <a:stretch>
                  <a:fillRect/>
                </a:stretch>
              </p:blipFill>
              <p:spPr>
                <a:xfrm>
                  <a:off x="6893967" y="3357196"/>
                  <a:ext cx="1357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08" name="Freihand 207">
                  <a:extLst>
                    <a:ext uri="{FF2B5EF4-FFF2-40B4-BE49-F238E27FC236}">
                      <a16:creationId xmlns:a16="http://schemas.microsoft.com/office/drawing/2014/main" id="{4F6B2D13-EF80-31CA-2A47-39BA48A46AF8}"/>
                    </a:ext>
                  </a:extLst>
                </p14:cNvPr>
                <p14:cNvContentPartPr/>
                <p14:nvPr/>
              </p14:nvContentPartPr>
              <p14:xfrm>
                <a:off x="7129407" y="3373036"/>
                <a:ext cx="101160" cy="101160"/>
              </p14:xfrm>
            </p:contentPart>
          </mc:Choice>
          <mc:Fallback xmlns="">
            <p:pic>
              <p:nvPicPr>
                <p:cNvPr id="208" name="Freihand 207">
                  <a:extLst>
                    <a:ext uri="{FF2B5EF4-FFF2-40B4-BE49-F238E27FC236}">
                      <a16:creationId xmlns:a16="http://schemas.microsoft.com/office/drawing/2014/main" id="{4F6B2D13-EF80-31CA-2A47-39BA48A46AF8}"/>
                    </a:ext>
                  </a:extLst>
                </p:cNvPr>
                <p:cNvPicPr/>
                <p:nvPr/>
              </p:nvPicPr>
              <p:blipFill>
                <a:blip r:embed="rId339"/>
                <a:stretch>
                  <a:fillRect/>
                </a:stretch>
              </p:blipFill>
              <p:spPr>
                <a:xfrm>
                  <a:off x="7120407" y="3364036"/>
                  <a:ext cx="1188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09" name="Freihand 208">
                  <a:extLst>
                    <a:ext uri="{FF2B5EF4-FFF2-40B4-BE49-F238E27FC236}">
                      <a16:creationId xmlns:a16="http://schemas.microsoft.com/office/drawing/2014/main" id="{58B1D738-069D-1F84-6C5E-B4C73B373396}"/>
                    </a:ext>
                  </a:extLst>
                </p14:cNvPr>
                <p14:cNvContentPartPr/>
                <p14:nvPr/>
              </p14:nvContentPartPr>
              <p14:xfrm>
                <a:off x="7309047" y="3441796"/>
                <a:ext cx="36000" cy="19080"/>
              </p14:xfrm>
            </p:contentPart>
          </mc:Choice>
          <mc:Fallback xmlns="">
            <p:pic>
              <p:nvPicPr>
                <p:cNvPr id="209" name="Freihand 208">
                  <a:extLst>
                    <a:ext uri="{FF2B5EF4-FFF2-40B4-BE49-F238E27FC236}">
                      <a16:creationId xmlns:a16="http://schemas.microsoft.com/office/drawing/2014/main" id="{58B1D738-069D-1F84-6C5E-B4C73B373396}"/>
                    </a:ext>
                  </a:extLst>
                </p:cNvPr>
                <p:cNvPicPr/>
                <p:nvPr/>
              </p:nvPicPr>
              <p:blipFill>
                <a:blip r:embed="rId341"/>
                <a:stretch>
                  <a:fillRect/>
                </a:stretch>
              </p:blipFill>
              <p:spPr>
                <a:xfrm>
                  <a:off x="7300407" y="3433156"/>
                  <a:ext cx="536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10" name="Freihand 209">
                  <a:extLst>
                    <a:ext uri="{FF2B5EF4-FFF2-40B4-BE49-F238E27FC236}">
                      <a16:creationId xmlns:a16="http://schemas.microsoft.com/office/drawing/2014/main" id="{8460121A-F4B1-D533-B47B-0FB2F862D4FB}"/>
                    </a:ext>
                  </a:extLst>
                </p14:cNvPr>
                <p14:cNvContentPartPr/>
                <p14:nvPr/>
              </p14:nvContentPartPr>
              <p14:xfrm>
                <a:off x="7385007" y="3356836"/>
                <a:ext cx="101520" cy="97560"/>
              </p14:xfrm>
            </p:contentPart>
          </mc:Choice>
          <mc:Fallback xmlns="">
            <p:pic>
              <p:nvPicPr>
                <p:cNvPr id="210" name="Freihand 209">
                  <a:extLst>
                    <a:ext uri="{FF2B5EF4-FFF2-40B4-BE49-F238E27FC236}">
                      <a16:creationId xmlns:a16="http://schemas.microsoft.com/office/drawing/2014/main" id="{8460121A-F4B1-D533-B47B-0FB2F862D4FB}"/>
                    </a:ext>
                  </a:extLst>
                </p:cNvPr>
                <p:cNvPicPr/>
                <p:nvPr/>
              </p:nvPicPr>
              <p:blipFill>
                <a:blip r:embed="rId343"/>
                <a:stretch>
                  <a:fillRect/>
                </a:stretch>
              </p:blipFill>
              <p:spPr>
                <a:xfrm>
                  <a:off x="7376367" y="3347836"/>
                  <a:ext cx="1191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11" name="Freihand 210">
                  <a:extLst>
                    <a:ext uri="{FF2B5EF4-FFF2-40B4-BE49-F238E27FC236}">
                      <a16:creationId xmlns:a16="http://schemas.microsoft.com/office/drawing/2014/main" id="{D9ABE6C2-04A2-5A3E-18FD-72516771C730}"/>
                    </a:ext>
                  </a:extLst>
                </p14:cNvPr>
                <p14:cNvContentPartPr/>
                <p14:nvPr/>
              </p14:nvContentPartPr>
              <p14:xfrm>
                <a:off x="7519287" y="3333076"/>
                <a:ext cx="127440" cy="106920"/>
              </p14:xfrm>
            </p:contentPart>
          </mc:Choice>
          <mc:Fallback xmlns="">
            <p:pic>
              <p:nvPicPr>
                <p:cNvPr id="211" name="Freihand 210">
                  <a:extLst>
                    <a:ext uri="{FF2B5EF4-FFF2-40B4-BE49-F238E27FC236}">
                      <a16:creationId xmlns:a16="http://schemas.microsoft.com/office/drawing/2014/main" id="{D9ABE6C2-04A2-5A3E-18FD-72516771C730}"/>
                    </a:ext>
                  </a:extLst>
                </p:cNvPr>
                <p:cNvPicPr/>
                <p:nvPr/>
              </p:nvPicPr>
              <p:blipFill>
                <a:blip r:embed="rId345"/>
                <a:stretch>
                  <a:fillRect/>
                </a:stretch>
              </p:blipFill>
              <p:spPr>
                <a:xfrm>
                  <a:off x="7510647" y="3324076"/>
                  <a:ext cx="1450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12" name="Freihand 211">
                  <a:extLst>
                    <a:ext uri="{FF2B5EF4-FFF2-40B4-BE49-F238E27FC236}">
                      <a16:creationId xmlns:a16="http://schemas.microsoft.com/office/drawing/2014/main" id="{E7AB8EEB-8D64-B07D-E964-8E80898FC461}"/>
                    </a:ext>
                  </a:extLst>
                </p14:cNvPr>
                <p14:cNvContentPartPr/>
                <p14:nvPr/>
              </p14:nvContentPartPr>
              <p14:xfrm>
                <a:off x="7687047" y="3304276"/>
                <a:ext cx="149040" cy="144720"/>
              </p14:xfrm>
            </p:contentPart>
          </mc:Choice>
          <mc:Fallback xmlns="">
            <p:pic>
              <p:nvPicPr>
                <p:cNvPr id="212" name="Freihand 211">
                  <a:extLst>
                    <a:ext uri="{FF2B5EF4-FFF2-40B4-BE49-F238E27FC236}">
                      <a16:creationId xmlns:a16="http://schemas.microsoft.com/office/drawing/2014/main" id="{E7AB8EEB-8D64-B07D-E964-8E80898FC461}"/>
                    </a:ext>
                  </a:extLst>
                </p:cNvPr>
                <p:cNvPicPr/>
                <p:nvPr/>
              </p:nvPicPr>
              <p:blipFill>
                <a:blip r:embed="rId347"/>
                <a:stretch>
                  <a:fillRect/>
                </a:stretch>
              </p:blipFill>
              <p:spPr>
                <a:xfrm>
                  <a:off x="7678407" y="3295276"/>
                  <a:ext cx="1666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14" name="Freihand 213">
                  <a:extLst>
                    <a:ext uri="{FF2B5EF4-FFF2-40B4-BE49-F238E27FC236}">
                      <a16:creationId xmlns:a16="http://schemas.microsoft.com/office/drawing/2014/main" id="{17C0D9B1-F54C-B6D6-C5AD-B988241E1118}"/>
                    </a:ext>
                  </a:extLst>
                </p14:cNvPr>
                <p14:cNvContentPartPr/>
                <p14:nvPr/>
              </p14:nvContentPartPr>
              <p14:xfrm>
                <a:off x="8080887" y="3355396"/>
                <a:ext cx="138960" cy="145080"/>
              </p14:xfrm>
            </p:contentPart>
          </mc:Choice>
          <mc:Fallback xmlns="">
            <p:pic>
              <p:nvPicPr>
                <p:cNvPr id="214" name="Freihand 213">
                  <a:extLst>
                    <a:ext uri="{FF2B5EF4-FFF2-40B4-BE49-F238E27FC236}">
                      <a16:creationId xmlns:a16="http://schemas.microsoft.com/office/drawing/2014/main" id="{17C0D9B1-F54C-B6D6-C5AD-B988241E1118}"/>
                    </a:ext>
                  </a:extLst>
                </p:cNvPr>
                <p:cNvPicPr/>
                <p:nvPr/>
              </p:nvPicPr>
              <p:blipFill>
                <a:blip r:embed="rId349"/>
                <a:stretch>
                  <a:fillRect/>
                </a:stretch>
              </p:blipFill>
              <p:spPr>
                <a:xfrm>
                  <a:off x="8071887" y="3346396"/>
                  <a:ext cx="1566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28" name="Freihand 227">
                  <a:extLst>
                    <a:ext uri="{FF2B5EF4-FFF2-40B4-BE49-F238E27FC236}">
                      <a16:creationId xmlns:a16="http://schemas.microsoft.com/office/drawing/2014/main" id="{DB4DADE3-68A9-86A1-6AB3-766114F0D644}"/>
                    </a:ext>
                  </a:extLst>
                </p14:cNvPr>
                <p14:cNvContentPartPr/>
                <p14:nvPr/>
              </p14:nvContentPartPr>
              <p14:xfrm>
                <a:off x="9496767" y="3243436"/>
                <a:ext cx="23400" cy="138600"/>
              </p14:xfrm>
            </p:contentPart>
          </mc:Choice>
          <mc:Fallback xmlns="">
            <p:pic>
              <p:nvPicPr>
                <p:cNvPr id="228" name="Freihand 227">
                  <a:extLst>
                    <a:ext uri="{FF2B5EF4-FFF2-40B4-BE49-F238E27FC236}">
                      <a16:creationId xmlns:a16="http://schemas.microsoft.com/office/drawing/2014/main" id="{DB4DADE3-68A9-86A1-6AB3-766114F0D644}"/>
                    </a:ext>
                  </a:extLst>
                </p:cNvPr>
                <p:cNvPicPr/>
                <p:nvPr/>
              </p:nvPicPr>
              <p:blipFill>
                <a:blip r:embed="rId351"/>
                <a:stretch>
                  <a:fillRect/>
                </a:stretch>
              </p:blipFill>
              <p:spPr>
                <a:xfrm>
                  <a:off x="9488127" y="3234436"/>
                  <a:ext cx="410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29" name="Freihand 228">
                  <a:extLst>
                    <a:ext uri="{FF2B5EF4-FFF2-40B4-BE49-F238E27FC236}">
                      <a16:creationId xmlns:a16="http://schemas.microsoft.com/office/drawing/2014/main" id="{682F4A69-D381-ED3E-B9C9-E3BFC84D07CC}"/>
                    </a:ext>
                  </a:extLst>
                </p14:cNvPr>
                <p14:cNvContentPartPr/>
                <p14:nvPr/>
              </p14:nvContentPartPr>
              <p14:xfrm>
                <a:off x="9459327" y="3279436"/>
                <a:ext cx="99000" cy="10080"/>
              </p14:xfrm>
            </p:contentPart>
          </mc:Choice>
          <mc:Fallback xmlns="">
            <p:pic>
              <p:nvPicPr>
                <p:cNvPr id="229" name="Freihand 228">
                  <a:extLst>
                    <a:ext uri="{FF2B5EF4-FFF2-40B4-BE49-F238E27FC236}">
                      <a16:creationId xmlns:a16="http://schemas.microsoft.com/office/drawing/2014/main" id="{682F4A69-D381-ED3E-B9C9-E3BFC84D07CC}"/>
                    </a:ext>
                  </a:extLst>
                </p:cNvPr>
                <p:cNvPicPr/>
                <p:nvPr/>
              </p:nvPicPr>
              <p:blipFill>
                <a:blip r:embed="rId353"/>
                <a:stretch>
                  <a:fillRect/>
                </a:stretch>
              </p:blipFill>
              <p:spPr>
                <a:xfrm>
                  <a:off x="9450327" y="3270436"/>
                  <a:ext cx="1166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15" name="Freihand 214">
                  <a:extLst>
                    <a:ext uri="{FF2B5EF4-FFF2-40B4-BE49-F238E27FC236}">
                      <a16:creationId xmlns:a16="http://schemas.microsoft.com/office/drawing/2014/main" id="{875458AB-55C6-904D-E06E-29429123BF2F}"/>
                    </a:ext>
                  </a:extLst>
                </p14:cNvPr>
                <p14:cNvContentPartPr/>
                <p14:nvPr/>
              </p14:nvContentPartPr>
              <p14:xfrm>
                <a:off x="8424687" y="3176116"/>
                <a:ext cx="100440" cy="155520"/>
              </p14:xfrm>
            </p:contentPart>
          </mc:Choice>
          <mc:Fallback xmlns="">
            <p:pic>
              <p:nvPicPr>
                <p:cNvPr id="215" name="Freihand 214">
                  <a:extLst>
                    <a:ext uri="{FF2B5EF4-FFF2-40B4-BE49-F238E27FC236}">
                      <a16:creationId xmlns:a16="http://schemas.microsoft.com/office/drawing/2014/main" id="{875458AB-55C6-904D-E06E-29429123BF2F}"/>
                    </a:ext>
                  </a:extLst>
                </p:cNvPr>
                <p:cNvPicPr/>
                <p:nvPr/>
              </p:nvPicPr>
              <p:blipFill>
                <a:blip r:embed="rId355"/>
                <a:stretch>
                  <a:fillRect/>
                </a:stretch>
              </p:blipFill>
              <p:spPr>
                <a:xfrm>
                  <a:off x="8415687" y="3167116"/>
                  <a:ext cx="1180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16" name="Freihand 215">
                  <a:extLst>
                    <a:ext uri="{FF2B5EF4-FFF2-40B4-BE49-F238E27FC236}">
                      <a16:creationId xmlns:a16="http://schemas.microsoft.com/office/drawing/2014/main" id="{D42CEF5C-E34E-6BC6-7CF1-9E011604B52E}"/>
                    </a:ext>
                  </a:extLst>
                </p14:cNvPr>
                <p14:cNvContentPartPr/>
                <p14:nvPr/>
              </p14:nvContentPartPr>
              <p14:xfrm>
                <a:off x="8446647" y="3146236"/>
                <a:ext cx="110880" cy="28800"/>
              </p14:xfrm>
            </p:contentPart>
          </mc:Choice>
          <mc:Fallback xmlns="">
            <p:pic>
              <p:nvPicPr>
                <p:cNvPr id="216" name="Freihand 215">
                  <a:extLst>
                    <a:ext uri="{FF2B5EF4-FFF2-40B4-BE49-F238E27FC236}">
                      <a16:creationId xmlns:a16="http://schemas.microsoft.com/office/drawing/2014/main" id="{D42CEF5C-E34E-6BC6-7CF1-9E011604B52E}"/>
                    </a:ext>
                  </a:extLst>
                </p:cNvPr>
                <p:cNvPicPr/>
                <p:nvPr/>
              </p:nvPicPr>
              <p:blipFill>
                <a:blip r:embed="rId357"/>
                <a:stretch>
                  <a:fillRect/>
                </a:stretch>
              </p:blipFill>
              <p:spPr>
                <a:xfrm>
                  <a:off x="8438007" y="3137596"/>
                  <a:ext cx="1285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17" name="Freihand 216">
                  <a:extLst>
                    <a:ext uri="{FF2B5EF4-FFF2-40B4-BE49-F238E27FC236}">
                      <a16:creationId xmlns:a16="http://schemas.microsoft.com/office/drawing/2014/main" id="{D9D4CA90-8175-6BF2-AF81-D8B0B57CE039}"/>
                    </a:ext>
                  </a:extLst>
                </p14:cNvPr>
                <p14:cNvContentPartPr/>
                <p14:nvPr/>
              </p14:nvContentPartPr>
              <p14:xfrm>
                <a:off x="8606127" y="3144796"/>
                <a:ext cx="181080" cy="123120"/>
              </p14:xfrm>
            </p:contentPart>
          </mc:Choice>
          <mc:Fallback xmlns="">
            <p:pic>
              <p:nvPicPr>
                <p:cNvPr id="217" name="Freihand 216">
                  <a:extLst>
                    <a:ext uri="{FF2B5EF4-FFF2-40B4-BE49-F238E27FC236}">
                      <a16:creationId xmlns:a16="http://schemas.microsoft.com/office/drawing/2014/main" id="{D9D4CA90-8175-6BF2-AF81-D8B0B57CE039}"/>
                    </a:ext>
                  </a:extLst>
                </p:cNvPr>
                <p:cNvPicPr/>
                <p:nvPr/>
              </p:nvPicPr>
              <p:blipFill>
                <a:blip r:embed="rId359"/>
                <a:stretch>
                  <a:fillRect/>
                </a:stretch>
              </p:blipFill>
              <p:spPr>
                <a:xfrm>
                  <a:off x="8597487" y="3135796"/>
                  <a:ext cx="1987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19" name="Freihand 218">
                  <a:extLst>
                    <a:ext uri="{FF2B5EF4-FFF2-40B4-BE49-F238E27FC236}">
                      <a16:creationId xmlns:a16="http://schemas.microsoft.com/office/drawing/2014/main" id="{A0998A13-29A6-762E-167C-4C46330A089E}"/>
                    </a:ext>
                  </a:extLst>
                </p14:cNvPr>
                <p14:cNvContentPartPr/>
                <p14:nvPr/>
              </p14:nvContentPartPr>
              <p14:xfrm>
                <a:off x="8848047" y="3149836"/>
                <a:ext cx="104040" cy="100800"/>
              </p14:xfrm>
            </p:contentPart>
          </mc:Choice>
          <mc:Fallback xmlns="">
            <p:pic>
              <p:nvPicPr>
                <p:cNvPr id="219" name="Freihand 218">
                  <a:extLst>
                    <a:ext uri="{FF2B5EF4-FFF2-40B4-BE49-F238E27FC236}">
                      <a16:creationId xmlns:a16="http://schemas.microsoft.com/office/drawing/2014/main" id="{A0998A13-29A6-762E-167C-4C46330A089E}"/>
                    </a:ext>
                  </a:extLst>
                </p:cNvPr>
                <p:cNvPicPr/>
                <p:nvPr/>
              </p:nvPicPr>
              <p:blipFill>
                <a:blip r:embed="rId361"/>
                <a:stretch>
                  <a:fillRect/>
                </a:stretch>
              </p:blipFill>
              <p:spPr>
                <a:xfrm>
                  <a:off x="8839407" y="3140836"/>
                  <a:ext cx="1216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20" name="Freihand 219">
                  <a:extLst>
                    <a:ext uri="{FF2B5EF4-FFF2-40B4-BE49-F238E27FC236}">
                      <a16:creationId xmlns:a16="http://schemas.microsoft.com/office/drawing/2014/main" id="{38A8FFD4-3597-0053-6E01-365AB723DE82}"/>
                    </a:ext>
                  </a:extLst>
                </p14:cNvPr>
                <p14:cNvContentPartPr/>
                <p14:nvPr/>
              </p14:nvContentPartPr>
              <p14:xfrm>
                <a:off x="8996007" y="3116716"/>
                <a:ext cx="151200" cy="119880"/>
              </p14:xfrm>
            </p:contentPart>
          </mc:Choice>
          <mc:Fallback xmlns="">
            <p:pic>
              <p:nvPicPr>
                <p:cNvPr id="220" name="Freihand 219">
                  <a:extLst>
                    <a:ext uri="{FF2B5EF4-FFF2-40B4-BE49-F238E27FC236}">
                      <a16:creationId xmlns:a16="http://schemas.microsoft.com/office/drawing/2014/main" id="{38A8FFD4-3597-0053-6E01-365AB723DE82}"/>
                    </a:ext>
                  </a:extLst>
                </p:cNvPr>
                <p:cNvPicPr/>
                <p:nvPr/>
              </p:nvPicPr>
              <p:blipFill>
                <a:blip r:embed="rId363"/>
                <a:stretch>
                  <a:fillRect/>
                </a:stretch>
              </p:blipFill>
              <p:spPr>
                <a:xfrm>
                  <a:off x="8987007" y="3108076"/>
                  <a:ext cx="1688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21" name="Freihand 220">
                  <a:extLst>
                    <a:ext uri="{FF2B5EF4-FFF2-40B4-BE49-F238E27FC236}">
                      <a16:creationId xmlns:a16="http://schemas.microsoft.com/office/drawing/2014/main" id="{1EA5C40B-CC2F-89BB-60AE-D49DAB1189B3}"/>
                    </a:ext>
                  </a:extLst>
                </p14:cNvPr>
                <p14:cNvContentPartPr/>
                <p14:nvPr/>
              </p14:nvContentPartPr>
              <p14:xfrm>
                <a:off x="8530527" y="3277636"/>
                <a:ext cx="660240" cy="100440"/>
              </p14:xfrm>
            </p:contentPart>
          </mc:Choice>
          <mc:Fallback xmlns="">
            <p:pic>
              <p:nvPicPr>
                <p:cNvPr id="221" name="Freihand 220">
                  <a:extLst>
                    <a:ext uri="{FF2B5EF4-FFF2-40B4-BE49-F238E27FC236}">
                      <a16:creationId xmlns:a16="http://schemas.microsoft.com/office/drawing/2014/main" id="{1EA5C40B-CC2F-89BB-60AE-D49DAB1189B3}"/>
                    </a:ext>
                  </a:extLst>
                </p:cNvPr>
                <p:cNvPicPr/>
                <p:nvPr/>
              </p:nvPicPr>
              <p:blipFill>
                <a:blip r:embed="rId365"/>
                <a:stretch>
                  <a:fillRect/>
                </a:stretch>
              </p:blipFill>
              <p:spPr>
                <a:xfrm>
                  <a:off x="8521527" y="3268636"/>
                  <a:ext cx="6778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22" name="Freihand 221">
                  <a:extLst>
                    <a:ext uri="{FF2B5EF4-FFF2-40B4-BE49-F238E27FC236}">
                      <a16:creationId xmlns:a16="http://schemas.microsoft.com/office/drawing/2014/main" id="{11589147-DDC7-A8DC-1BEC-E20C206BDC83}"/>
                    </a:ext>
                  </a:extLst>
                </p14:cNvPr>
                <p14:cNvContentPartPr/>
                <p14:nvPr/>
              </p14:nvContentPartPr>
              <p14:xfrm>
                <a:off x="8508567" y="3434596"/>
                <a:ext cx="164880" cy="162720"/>
              </p14:xfrm>
            </p:contentPart>
          </mc:Choice>
          <mc:Fallback xmlns="">
            <p:pic>
              <p:nvPicPr>
                <p:cNvPr id="222" name="Freihand 221">
                  <a:extLst>
                    <a:ext uri="{FF2B5EF4-FFF2-40B4-BE49-F238E27FC236}">
                      <a16:creationId xmlns:a16="http://schemas.microsoft.com/office/drawing/2014/main" id="{11589147-DDC7-A8DC-1BEC-E20C206BDC83}"/>
                    </a:ext>
                  </a:extLst>
                </p:cNvPr>
                <p:cNvPicPr/>
                <p:nvPr/>
              </p:nvPicPr>
              <p:blipFill>
                <a:blip r:embed="rId367"/>
                <a:stretch>
                  <a:fillRect/>
                </a:stretch>
              </p:blipFill>
              <p:spPr>
                <a:xfrm>
                  <a:off x="8499927" y="3425956"/>
                  <a:ext cx="1825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23" name="Freihand 222">
                  <a:extLst>
                    <a:ext uri="{FF2B5EF4-FFF2-40B4-BE49-F238E27FC236}">
                      <a16:creationId xmlns:a16="http://schemas.microsoft.com/office/drawing/2014/main" id="{DEDD5140-8307-6246-F1BA-A61284813616}"/>
                    </a:ext>
                  </a:extLst>
                </p14:cNvPr>
                <p14:cNvContentPartPr/>
                <p14:nvPr/>
              </p14:nvContentPartPr>
              <p14:xfrm>
                <a:off x="8736807" y="3452596"/>
                <a:ext cx="94320" cy="138600"/>
              </p14:xfrm>
            </p:contentPart>
          </mc:Choice>
          <mc:Fallback xmlns="">
            <p:pic>
              <p:nvPicPr>
                <p:cNvPr id="223" name="Freihand 222">
                  <a:extLst>
                    <a:ext uri="{FF2B5EF4-FFF2-40B4-BE49-F238E27FC236}">
                      <a16:creationId xmlns:a16="http://schemas.microsoft.com/office/drawing/2014/main" id="{DEDD5140-8307-6246-F1BA-A61284813616}"/>
                    </a:ext>
                  </a:extLst>
                </p:cNvPr>
                <p:cNvPicPr/>
                <p:nvPr/>
              </p:nvPicPr>
              <p:blipFill>
                <a:blip r:embed="rId369"/>
                <a:stretch>
                  <a:fillRect/>
                </a:stretch>
              </p:blipFill>
              <p:spPr>
                <a:xfrm>
                  <a:off x="8727807" y="3443956"/>
                  <a:ext cx="1119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24" name="Freihand 223">
                  <a:extLst>
                    <a:ext uri="{FF2B5EF4-FFF2-40B4-BE49-F238E27FC236}">
                      <a16:creationId xmlns:a16="http://schemas.microsoft.com/office/drawing/2014/main" id="{3733445B-12B9-6678-C825-3F8327D0F501}"/>
                    </a:ext>
                  </a:extLst>
                </p14:cNvPr>
                <p14:cNvContentPartPr/>
                <p14:nvPr/>
              </p14:nvContentPartPr>
              <p14:xfrm>
                <a:off x="8983767" y="3456916"/>
                <a:ext cx="52920" cy="89280"/>
              </p14:xfrm>
            </p:contentPart>
          </mc:Choice>
          <mc:Fallback xmlns="">
            <p:pic>
              <p:nvPicPr>
                <p:cNvPr id="224" name="Freihand 223">
                  <a:extLst>
                    <a:ext uri="{FF2B5EF4-FFF2-40B4-BE49-F238E27FC236}">
                      <a16:creationId xmlns:a16="http://schemas.microsoft.com/office/drawing/2014/main" id="{3733445B-12B9-6678-C825-3F8327D0F501}"/>
                    </a:ext>
                  </a:extLst>
                </p:cNvPr>
                <p:cNvPicPr/>
                <p:nvPr/>
              </p:nvPicPr>
              <p:blipFill>
                <a:blip r:embed="rId371"/>
                <a:stretch>
                  <a:fillRect/>
                </a:stretch>
              </p:blipFill>
              <p:spPr>
                <a:xfrm>
                  <a:off x="8975127" y="3447916"/>
                  <a:ext cx="705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25" name="Freihand 224">
                  <a:extLst>
                    <a:ext uri="{FF2B5EF4-FFF2-40B4-BE49-F238E27FC236}">
                      <a16:creationId xmlns:a16="http://schemas.microsoft.com/office/drawing/2014/main" id="{62A08B17-A30A-33C4-1F35-E2DCF219B6C7}"/>
                    </a:ext>
                  </a:extLst>
                </p14:cNvPr>
                <p14:cNvContentPartPr/>
                <p14:nvPr/>
              </p14:nvContentPartPr>
              <p14:xfrm>
                <a:off x="8980887" y="3386356"/>
                <a:ext cx="9720" cy="5040"/>
              </p14:xfrm>
            </p:contentPart>
          </mc:Choice>
          <mc:Fallback xmlns="">
            <p:pic>
              <p:nvPicPr>
                <p:cNvPr id="225" name="Freihand 224">
                  <a:extLst>
                    <a:ext uri="{FF2B5EF4-FFF2-40B4-BE49-F238E27FC236}">
                      <a16:creationId xmlns:a16="http://schemas.microsoft.com/office/drawing/2014/main" id="{62A08B17-A30A-33C4-1F35-E2DCF219B6C7}"/>
                    </a:ext>
                  </a:extLst>
                </p:cNvPr>
                <p:cNvPicPr/>
                <p:nvPr/>
              </p:nvPicPr>
              <p:blipFill>
                <a:blip r:embed="rId373"/>
                <a:stretch>
                  <a:fillRect/>
                </a:stretch>
              </p:blipFill>
              <p:spPr>
                <a:xfrm>
                  <a:off x="8971887" y="3377356"/>
                  <a:ext cx="273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26" name="Freihand 225">
                  <a:extLst>
                    <a:ext uri="{FF2B5EF4-FFF2-40B4-BE49-F238E27FC236}">
                      <a16:creationId xmlns:a16="http://schemas.microsoft.com/office/drawing/2014/main" id="{897D447C-58AE-C632-DFF9-78717DE00A1E}"/>
                    </a:ext>
                  </a:extLst>
                </p14:cNvPr>
                <p14:cNvContentPartPr/>
                <p14:nvPr/>
              </p14:nvContentPartPr>
              <p14:xfrm>
                <a:off x="9093927" y="3369796"/>
                <a:ext cx="103680" cy="92880"/>
              </p14:xfrm>
            </p:contentPart>
          </mc:Choice>
          <mc:Fallback xmlns="">
            <p:pic>
              <p:nvPicPr>
                <p:cNvPr id="226" name="Freihand 225">
                  <a:extLst>
                    <a:ext uri="{FF2B5EF4-FFF2-40B4-BE49-F238E27FC236}">
                      <a16:creationId xmlns:a16="http://schemas.microsoft.com/office/drawing/2014/main" id="{897D447C-58AE-C632-DFF9-78717DE00A1E}"/>
                    </a:ext>
                  </a:extLst>
                </p:cNvPr>
                <p:cNvPicPr/>
                <p:nvPr/>
              </p:nvPicPr>
              <p:blipFill>
                <a:blip r:embed="rId375"/>
                <a:stretch>
                  <a:fillRect/>
                </a:stretch>
              </p:blipFill>
              <p:spPr>
                <a:xfrm>
                  <a:off x="9084927" y="3361156"/>
                  <a:ext cx="1213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31" name="Freihand 230">
                  <a:extLst>
                    <a:ext uri="{FF2B5EF4-FFF2-40B4-BE49-F238E27FC236}">
                      <a16:creationId xmlns:a16="http://schemas.microsoft.com/office/drawing/2014/main" id="{496B40C0-220A-46DE-E10D-15946DB7A4D7}"/>
                    </a:ext>
                  </a:extLst>
                </p14:cNvPr>
                <p14:cNvContentPartPr/>
                <p14:nvPr/>
              </p14:nvContentPartPr>
              <p14:xfrm>
                <a:off x="8406687" y="3661036"/>
                <a:ext cx="301680" cy="151200"/>
              </p14:xfrm>
            </p:contentPart>
          </mc:Choice>
          <mc:Fallback xmlns="">
            <p:pic>
              <p:nvPicPr>
                <p:cNvPr id="231" name="Freihand 230">
                  <a:extLst>
                    <a:ext uri="{FF2B5EF4-FFF2-40B4-BE49-F238E27FC236}">
                      <a16:creationId xmlns:a16="http://schemas.microsoft.com/office/drawing/2014/main" id="{496B40C0-220A-46DE-E10D-15946DB7A4D7}"/>
                    </a:ext>
                  </a:extLst>
                </p:cNvPr>
                <p:cNvPicPr/>
                <p:nvPr/>
              </p:nvPicPr>
              <p:blipFill>
                <a:blip r:embed="rId377"/>
                <a:stretch>
                  <a:fillRect/>
                </a:stretch>
              </p:blipFill>
              <p:spPr>
                <a:xfrm>
                  <a:off x="8397687" y="3652396"/>
                  <a:ext cx="3193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32" name="Freihand 231">
                  <a:extLst>
                    <a:ext uri="{FF2B5EF4-FFF2-40B4-BE49-F238E27FC236}">
                      <a16:creationId xmlns:a16="http://schemas.microsoft.com/office/drawing/2014/main" id="{7DC641F4-0DC8-A9D7-96CA-29DD188BF497}"/>
                    </a:ext>
                  </a:extLst>
                </p14:cNvPr>
                <p14:cNvContentPartPr/>
                <p14:nvPr/>
              </p14:nvContentPartPr>
              <p14:xfrm>
                <a:off x="8716647" y="3636916"/>
                <a:ext cx="448920" cy="114840"/>
              </p14:xfrm>
            </p:contentPart>
          </mc:Choice>
          <mc:Fallback xmlns="">
            <p:pic>
              <p:nvPicPr>
                <p:cNvPr id="232" name="Freihand 231">
                  <a:extLst>
                    <a:ext uri="{FF2B5EF4-FFF2-40B4-BE49-F238E27FC236}">
                      <a16:creationId xmlns:a16="http://schemas.microsoft.com/office/drawing/2014/main" id="{7DC641F4-0DC8-A9D7-96CA-29DD188BF497}"/>
                    </a:ext>
                  </a:extLst>
                </p:cNvPr>
                <p:cNvPicPr/>
                <p:nvPr/>
              </p:nvPicPr>
              <p:blipFill>
                <a:blip r:embed="rId379"/>
                <a:stretch>
                  <a:fillRect/>
                </a:stretch>
              </p:blipFill>
              <p:spPr>
                <a:xfrm>
                  <a:off x="8708007" y="3628276"/>
                  <a:ext cx="4665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34" name="Freihand 233">
                  <a:extLst>
                    <a:ext uri="{FF2B5EF4-FFF2-40B4-BE49-F238E27FC236}">
                      <a16:creationId xmlns:a16="http://schemas.microsoft.com/office/drawing/2014/main" id="{A908D742-07FF-ACA2-407A-E9A866651492}"/>
                    </a:ext>
                  </a:extLst>
                </p14:cNvPr>
                <p14:cNvContentPartPr/>
                <p14:nvPr/>
              </p14:nvContentPartPr>
              <p14:xfrm>
                <a:off x="8460327" y="3907996"/>
                <a:ext cx="25560" cy="124560"/>
              </p14:xfrm>
            </p:contentPart>
          </mc:Choice>
          <mc:Fallback xmlns="">
            <p:pic>
              <p:nvPicPr>
                <p:cNvPr id="234" name="Freihand 233">
                  <a:extLst>
                    <a:ext uri="{FF2B5EF4-FFF2-40B4-BE49-F238E27FC236}">
                      <a16:creationId xmlns:a16="http://schemas.microsoft.com/office/drawing/2014/main" id="{A908D742-07FF-ACA2-407A-E9A866651492}"/>
                    </a:ext>
                  </a:extLst>
                </p:cNvPr>
                <p:cNvPicPr/>
                <p:nvPr/>
              </p:nvPicPr>
              <p:blipFill>
                <a:blip r:embed="rId381"/>
                <a:stretch>
                  <a:fillRect/>
                </a:stretch>
              </p:blipFill>
              <p:spPr>
                <a:xfrm>
                  <a:off x="8451327" y="3898996"/>
                  <a:ext cx="432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35" name="Freihand 234">
                  <a:extLst>
                    <a:ext uri="{FF2B5EF4-FFF2-40B4-BE49-F238E27FC236}">
                      <a16:creationId xmlns:a16="http://schemas.microsoft.com/office/drawing/2014/main" id="{23943094-A8AC-A42B-160B-76579BA64EE3}"/>
                    </a:ext>
                  </a:extLst>
                </p14:cNvPr>
                <p14:cNvContentPartPr/>
                <p14:nvPr/>
              </p14:nvContentPartPr>
              <p14:xfrm>
                <a:off x="8384007" y="3838876"/>
                <a:ext cx="182880" cy="203040"/>
              </p14:xfrm>
            </p:contentPart>
          </mc:Choice>
          <mc:Fallback xmlns="">
            <p:pic>
              <p:nvPicPr>
                <p:cNvPr id="235" name="Freihand 234">
                  <a:extLst>
                    <a:ext uri="{FF2B5EF4-FFF2-40B4-BE49-F238E27FC236}">
                      <a16:creationId xmlns:a16="http://schemas.microsoft.com/office/drawing/2014/main" id="{23943094-A8AC-A42B-160B-76579BA64EE3}"/>
                    </a:ext>
                  </a:extLst>
                </p:cNvPr>
                <p:cNvPicPr/>
                <p:nvPr/>
              </p:nvPicPr>
              <p:blipFill>
                <a:blip r:embed="rId383"/>
                <a:stretch>
                  <a:fillRect/>
                </a:stretch>
              </p:blipFill>
              <p:spPr>
                <a:xfrm>
                  <a:off x="8375007" y="3829876"/>
                  <a:ext cx="2005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36" name="Freihand 235">
                  <a:extLst>
                    <a:ext uri="{FF2B5EF4-FFF2-40B4-BE49-F238E27FC236}">
                      <a16:creationId xmlns:a16="http://schemas.microsoft.com/office/drawing/2014/main" id="{A6DA1788-C303-BCC4-D4EA-F1FD7C46FB81}"/>
                    </a:ext>
                  </a:extLst>
                </p14:cNvPr>
                <p14:cNvContentPartPr/>
                <p14:nvPr/>
              </p14:nvContentPartPr>
              <p14:xfrm>
                <a:off x="8605407" y="3920236"/>
                <a:ext cx="163800" cy="86400"/>
              </p14:xfrm>
            </p:contentPart>
          </mc:Choice>
          <mc:Fallback xmlns="">
            <p:pic>
              <p:nvPicPr>
                <p:cNvPr id="236" name="Freihand 235">
                  <a:extLst>
                    <a:ext uri="{FF2B5EF4-FFF2-40B4-BE49-F238E27FC236}">
                      <a16:creationId xmlns:a16="http://schemas.microsoft.com/office/drawing/2014/main" id="{A6DA1788-C303-BCC4-D4EA-F1FD7C46FB81}"/>
                    </a:ext>
                  </a:extLst>
                </p:cNvPr>
                <p:cNvPicPr/>
                <p:nvPr/>
              </p:nvPicPr>
              <p:blipFill>
                <a:blip r:embed="rId385"/>
                <a:stretch>
                  <a:fillRect/>
                </a:stretch>
              </p:blipFill>
              <p:spPr>
                <a:xfrm>
                  <a:off x="8596407" y="3911236"/>
                  <a:ext cx="1814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37" name="Freihand 236">
                  <a:extLst>
                    <a:ext uri="{FF2B5EF4-FFF2-40B4-BE49-F238E27FC236}">
                      <a16:creationId xmlns:a16="http://schemas.microsoft.com/office/drawing/2014/main" id="{0EBEAFAF-0D7F-9CD3-C64C-D2F8D185BE22}"/>
                    </a:ext>
                  </a:extLst>
                </p14:cNvPr>
                <p14:cNvContentPartPr/>
                <p14:nvPr/>
              </p14:nvContentPartPr>
              <p14:xfrm>
                <a:off x="8798007" y="3762556"/>
                <a:ext cx="398880" cy="204480"/>
              </p14:xfrm>
            </p:contentPart>
          </mc:Choice>
          <mc:Fallback xmlns="">
            <p:pic>
              <p:nvPicPr>
                <p:cNvPr id="237" name="Freihand 236">
                  <a:extLst>
                    <a:ext uri="{FF2B5EF4-FFF2-40B4-BE49-F238E27FC236}">
                      <a16:creationId xmlns:a16="http://schemas.microsoft.com/office/drawing/2014/main" id="{0EBEAFAF-0D7F-9CD3-C64C-D2F8D185BE22}"/>
                    </a:ext>
                  </a:extLst>
                </p:cNvPr>
                <p:cNvPicPr/>
                <p:nvPr/>
              </p:nvPicPr>
              <p:blipFill>
                <a:blip r:embed="rId387"/>
                <a:stretch>
                  <a:fillRect/>
                </a:stretch>
              </p:blipFill>
              <p:spPr>
                <a:xfrm>
                  <a:off x="8789007" y="3753556"/>
                  <a:ext cx="4165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38" name="Freihand 237">
                  <a:extLst>
                    <a:ext uri="{FF2B5EF4-FFF2-40B4-BE49-F238E27FC236}">
                      <a16:creationId xmlns:a16="http://schemas.microsoft.com/office/drawing/2014/main" id="{9993C2F0-F41D-6EC5-C608-8B11EAE68AA7}"/>
                    </a:ext>
                  </a:extLst>
                </p14:cNvPr>
                <p14:cNvContentPartPr/>
                <p14:nvPr/>
              </p14:nvContentPartPr>
              <p14:xfrm>
                <a:off x="9357087" y="3711076"/>
                <a:ext cx="269280" cy="175680"/>
              </p14:xfrm>
            </p:contentPart>
          </mc:Choice>
          <mc:Fallback xmlns="">
            <p:pic>
              <p:nvPicPr>
                <p:cNvPr id="238" name="Freihand 237">
                  <a:extLst>
                    <a:ext uri="{FF2B5EF4-FFF2-40B4-BE49-F238E27FC236}">
                      <a16:creationId xmlns:a16="http://schemas.microsoft.com/office/drawing/2014/main" id="{9993C2F0-F41D-6EC5-C608-8B11EAE68AA7}"/>
                    </a:ext>
                  </a:extLst>
                </p:cNvPr>
                <p:cNvPicPr/>
                <p:nvPr/>
              </p:nvPicPr>
              <p:blipFill>
                <a:blip r:embed="rId389"/>
                <a:stretch>
                  <a:fillRect/>
                </a:stretch>
              </p:blipFill>
              <p:spPr>
                <a:xfrm>
                  <a:off x="9348087" y="3702436"/>
                  <a:ext cx="2869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40" name="Freihand 239">
                  <a:extLst>
                    <a:ext uri="{FF2B5EF4-FFF2-40B4-BE49-F238E27FC236}">
                      <a16:creationId xmlns:a16="http://schemas.microsoft.com/office/drawing/2014/main" id="{FA55CAD9-BE25-D73B-9552-66F916EE04D1}"/>
                    </a:ext>
                  </a:extLst>
                </p14:cNvPr>
                <p14:cNvContentPartPr/>
                <p14:nvPr/>
              </p14:nvContentPartPr>
              <p14:xfrm>
                <a:off x="8749407" y="4034716"/>
                <a:ext cx="272520" cy="171720"/>
              </p14:xfrm>
            </p:contentPart>
          </mc:Choice>
          <mc:Fallback xmlns="">
            <p:pic>
              <p:nvPicPr>
                <p:cNvPr id="240" name="Freihand 239">
                  <a:extLst>
                    <a:ext uri="{FF2B5EF4-FFF2-40B4-BE49-F238E27FC236}">
                      <a16:creationId xmlns:a16="http://schemas.microsoft.com/office/drawing/2014/main" id="{FA55CAD9-BE25-D73B-9552-66F916EE04D1}"/>
                    </a:ext>
                  </a:extLst>
                </p:cNvPr>
                <p:cNvPicPr/>
                <p:nvPr/>
              </p:nvPicPr>
              <p:blipFill>
                <a:blip r:embed="rId391"/>
                <a:stretch>
                  <a:fillRect/>
                </a:stretch>
              </p:blipFill>
              <p:spPr>
                <a:xfrm>
                  <a:off x="8740407" y="4025716"/>
                  <a:ext cx="2901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41" name="Freihand 240">
                  <a:extLst>
                    <a:ext uri="{FF2B5EF4-FFF2-40B4-BE49-F238E27FC236}">
                      <a16:creationId xmlns:a16="http://schemas.microsoft.com/office/drawing/2014/main" id="{33B68FA9-5262-20B6-55D7-B08FDCD12A55}"/>
                    </a:ext>
                  </a:extLst>
                </p14:cNvPr>
                <p14:cNvContentPartPr/>
                <p14:nvPr/>
              </p14:nvContentPartPr>
              <p14:xfrm>
                <a:off x="9027687" y="4064236"/>
                <a:ext cx="87120" cy="105480"/>
              </p14:xfrm>
            </p:contentPart>
          </mc:Choice>
          <mc:Fallback xmlns="">
            <p:pic>
              <p:nvPicPr>
                <p:cNvPr id="241" name="Freihand 240">
                  <a:extLst>
                    <a:ext uri="{FF2B5EF4-FFF2-40B4-BE49-F238E27FC236}">
                      <a16:creationId xmlns:a16="http://schemas.microsoft.com/office/drawing/2014/main" id="{33B68FA9-5262-20B6-55D7-B08FDCD12A55}"/>
                    </a:ext>
                  </a:extLst>
                </p:cNvPr>
                <p:cNvPicPr/>
                <p:nvPr/>
              </p:nvPicPr>
              <p:blipFill>
                <a:blip r:embed="rId393"/>
                <a:stretch>
                  <a:fillRect/>
                </a:stretch>
              </p:blipFill>
              <p:spPr>
                <a:xfrm>
                  <a:off x="9018687" y="4055236"/>
                  <a:ext cx="1047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42" name="Freihand 241">
                  <a:extLst>
                    <a:ext uri="{FF2B5EF4-FFF2-40B4-BE49-F238E27FC236}">
                      <a16:creationId xmlns:a16="http://schemas.microsoft.com/office/drawing/2014/main" id="{E22AA79D-012F-EBB4-E56F-C9E987821C17}"/>
                    </a:ext>
                  </a:extLst>
                </p14:cNvPr>
                <p14:cNvContentPartPr/>
                <p14:nvPr/>
              </p14:nvContentPartPr>
              <p14:xfrm>
                <a:off x="9132447" y="4040116"/>
                <a:ext cx="94680" cy="121320"/>
              </p14:xfrm>
            </p:contentPart>
          </mc:Choice>
          <mc:Fallback xmlns="">
            <p:pic>
              <p:nvPicPr>
                <p:cNvPr id="242" name="Freihand 241">
                  <a:extLst>
                    <a:ext uri="{FF2B5EF4-FFF2-40B4-BE49-F238E27FC236}">
                      <a16:creationId xmlns:a16="http://schemas.microsoft.com/office/drawing/2014/main" id="{E22AA79D-012F-EBB4-E56F-C9E987821C17}"/>
                    </a:ext>
                  </a:extLst>
                </p:cNvPr>
                <p:cNvPicPr/>
                <p:nvPr/>
              </p:nvPicPr>
              <p:blipFill>
                <a:blip r:embed="rId395"/>
                <a:stretch>
                  <a:fillRect/>
                </a:stretch>
              </p:blipFill>
              <p:spPr>
                <a:xfrm>
                  <a:off x="9123807" y="4031116"/>
                  <a:ext cx="1123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43" name="Freihand 242">
                  <a:extLst>
                    <a:ext uri="{FF2B5EF4-FFF2-40B4-BE49-F238E27FC236}">
                      <a16:creationId xmlns:a16="http://schemas.microsoft.com/office/drawing/2014/main" id="{D915BFAB-DC5E-8043-F5D6-CBEED555CA4A}"/>
                    </a:ext>
                  </a:extLst>
                </p14:cNvPr>
                <p14:cNvContentPartPr/>
                <p14:nvPr/>
              </p14:nvContentPartPr>
              <p14:xfrm>
                <a:off x="9311367" y="3939316"/>
                <a:ext cx="309960" cy="212760"/>
              </p14:xfrm>
            </p:contentPart>
          </mc:Choice>
          <mc:Fallback xmlns="">
            <p:pic>
              <p:nvPicPr>
                <p:cNvPr id="243" name="Freihand 242">
                  <a:extLst>
                    <a:ext uri="{FF2B5EF4-FFF2-40B4-BE49-F238E27FC236}">
                      <a16:creationId xmlns:a16="http://schemas.microsoft.com/office/drawing/2014/main" id="{D915BFAB-DC5E-8043-F5D6-CBEED555CA4A}"/>
                    </a:ext>
                  </a:extLst>
                </p:cNvPr>
                <p:cNvPicPr/>
                <p:nvPr/>
              </p:nvPicPr>
              <p:blipFill>
                <a:blip r:embed="rId397"/>
                <a:stretch>
                  <a:fillRect/>
                </a:stretch>
              </p:blipFill>
              <p:spPr>
                <a:xfrm>
                  <a:off x="9302727" y="3930316"/>
                  <a:ext cx="3276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44" name="Freihand 243">
                  <a:extLst>
                    <a:ext uri="{FF2B5EF4-FFF2-40B4-BE49-F238E27FC236}">
                      <a16:creationId xmlns:a16="http://schemas.microsoft.com/office/drawing/2014/main" id="{13352426-FF04-F660-57B5-7B88D026595A}"/>
                    </a:ext>
                  </a:extLst>
                </p14:cNvPr>
                <p14:cNvContentPartPr/>
                <p14:nvPr/>
              </p14:nvContentPartPr>
              <p14:xfrm>
                <a:off x="9685047" y="3905836"/>
                <a:ext cx="399600" cy="246240"/>
              </p14:xfrm>
            </p:contentPart>
          </mc:Choice>
          <mc:Fallback xmlns="">
            <p:pic>
              <p:nvPicPr>
                <p:cNvPr id="244" name="Freihand 243">
                  <a:extLst>
                    <a:ext uri="{FF2B5EF4-FFF2-40B4-BE49-F238E27FC236}">
                      <a16:creationId xmlns:a16="http://schemas.microsoft.com/office/drawing/2014/main" id="{13352426-FF04-F660-57B5-7B88D026595A}"/>
                    </a:ext>
                  </a:extLst>
                </p:cNvPr>
                <p:cNvPicPr/>
                <p:nvPr/>
              </p:nvPicPr>
              <p:blipFill>
                <a:blip r:embed="rId399"/>
                <a:stretch>
                  <a:fillRect/>
                </a:stretch>
              </p:blipFill>
              <p:spPr>
                <a:xfrm>
                  <a:off x="9676407" y="3897196"/>
                  <a:ext cx="41724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45" name="Freihand 244">
                  <a:extLst>
                    <a:ext uri="{FF2B5EF4-FFF2-40B4-BE49-F238E27FC236}">
                      <a16:creationId xmlns:a16="http://schemas.microsoft.com/office/drawing/2014/main" id="{48A1D579-91CC-5F6C-451B-C0EB1B9B85CC}"/>
                    </a:ext>
                  </a:extLst>
                </p14:cNvPr>
                <p14:cNvContentPartPr/>
                <p14:nvPr/>
              </p14:nvContentPartPr>
              <p14:xfrm>
                <a:off x="9532047" y="3927436"/>
                <a:ext cx="79200" cy="17280"/>
              </p14:xfrm>
            </p:contentPart>
          </mc:Choice>
          <mc:Fallback xmlns="">
            <p:pic>
              <p:nvPicPr>
                <p:cNvPr id="245" name="Freihand 244">
                  <a:extLst>
                    <a:ext uri="{FF2B5EF4-FFF2-40B4-BE49-F238E27FC236}">
                      <a16:creationId xmlns:a16="http://schemas.microsoft.com/office/drawing/2014/main" id="{48A1D579-91CC-5F6C-451B-C0EB1B9B85CC}"/>
                    </a:ext>
                  </a:extLst>
                </p:cNvPr>
                <p:cNvPicPr/>
                <p:nvPr/>
              </p:nvPicPr>
              <p:blipFill>
                <a:blip r:embed="rId401"/>
                <a:stretch>
                  <a:fillRect/>
                </a:stretch>
              </p:blipFill>
              <p:spPr>
                <a:xfrm>
                  <a:off x="9523047" y="3918796"/>
                  <a:ext cx="968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46" name="Freihand 245">
                  <a:extLst>
                    <a:ext uri="{FF2B5EF4-FFF2-40B4-BE49-F238E27FC236}">
                      <a16:creationId xmlns:a16="http://schemas.microsoft.com/office/drawing/2014/main" id="{B0B8D832-476E-9295-8BB8-30F19321F6C5}"/>
                    </a:ext>
                  </a:extLst>
                </p14:cNvPr>
                <p14:cNvContentPartPr/>
                <p14:nvPr/>
              </p14:nvContentPartPr>
              <p14:xfrm>
                <a:off x="10209567" y="3994396"/>
                <a:ext cx="183240" cy="80640"/>
              </p14:xfrm>
            </p:contentPart>
          </mc:Choice>
          <mc:Fallback xmlns="">
            <p:pic>
              <p:nvPicPr>
                <p:cNvPr id="246" name="Freihand 245">
                  <a:extLst>
                    <a:ext uri="{FF2B5EF4-FFF2-40B4-BE49-F238E27FC236}">
                      <a16:creationId xmlns:a16="http://schemas.microsoft.com/office/drawing/2014/main" id="{B0B8D832-476E-9295-8BB8-30F19321F6C5}"/>
                    </a:ext>
                  </a:extLst>
                </p:cNvPr>
                <p:cNvPicPr/>
                <p:nvPr/>
              </p:nvPicPr>
              <p:blipFill>
                <a:blip r:embed="rId403"/>
                <a:stretch>
                  <a:fillRect/>
                </a:stretch>
              </p:blipFill>
              <p:spPr>
                <a:xfrm>
                  <a:off x="10200927" y="3985756"/>
                  <a:ext cx="2008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47" name="Freihand 246">
                  <a:extLst>
                    <a:ext uri="{FF2B5EF4-FFF2-40B4-BE49-F238E27FC236}">
                      <a16:creationId xmlns:a16="http://schemas.microsoft.com/office/drawing/2014/main" id="{14E09130-05D3-3CD7-583B-07679D8E2A0C}"/>
                    </a:ext>
                  </a:extLst>
                </p14:cNvPr>
                <p14:cNvContentPartPr/>
                <p14:nvPr/>
              </p14:nvContentPartPr>
              <p14:xfrm>
                <a:off x="10348167" y="3914476"/>
                <a:ext cx="20880" cy="16920"/>
              </p14:xfrm>
            </p:contentPart>
          </mc:Choice>
          <mc:Fallback xmlns="">
            <p:pic>
              <p:nvPicPr>
                <p:cNvPr id="247" name="Freihand 246">
                  <a:extLst>
                    <a:ext uri="{FF2B5EF4-FFF2-40B4-BE49-F238E27FC236}">
                      <a16:creationId xmlns:a16="http://schemas.microsoft.com/office/drawing/2014/main" id="{14E09130-05D3-3CD7-583B-07679D8E2A0C}"/>
                    </a:ext>
                  </a:extLst>
                </p:cNvPr>
                <p:cNvPicPr/>
                <p:nvPr/>
              </p:nvPicPr>
              <p:blipFill>
                <a:blip r:embed="rId405"/>
                <a:stretch>
                  <a:fillRect/>
                </a:stretch>
              </p:blipFill>
              <p:spPr>
                <a:xfrm>
                  <a:off x="10339527" y="3905836"/>
                  <a:ext cx="385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49" name="Freihand 248">
                  <a:extLst>
                    <a:ext uri="{FF2B5EF4-FFF2-40B4-BE49-F238E27FC236}">
                      <a16:creationId xmlns:a16="http://schemas.microsoft.com/office/drawing/2014/main" id="{6E9BC737-F936-DEB9-D8B0-98615DC91264}"/>
                    </a:ext>
                  </a:extLst>
                </p14:cNvPr>
                <p14:cNvContentPartPr/>
                <p14:nvPr/>
              </p14:nvContentPartPr>
              <p14:xfrm>
                <a:off x="10479927" y="3957316"/>
                <a:ext cx="259920" cy="108000"/>
              </p14:xfrm>
            </p:contentPart>
          </mc:Choice>
          <mc:Fallback xmlns="">
            <p:pic>
              <p:nvPicPr>
                <p:cNvPr id="249" name="Freihand 248">
                  <a:extLst>
                    <a:ext uri="{FF2B5EF4-FFF2-40B4-BE49-F238E27FC236}">
                      <a16:creationId xmlns:a16="http://schemas.microsoft.com/office/drawing/2014/main" id="{6E9BC737-F936-DEB9-D8B0-98615DC91264}"/>
                    </a:ext>
                  </a:extLst>
                </p:cNvPr>
                <p:cNvPicPr/>
                <p:nvPr/>
              </p:nvPicPr>
              <p:blipFill>
                <a:blip r:embed="rId407"/>
                <a:stretch>
                  <a:fillRect/>
                </a:stretch>
              </p:blipFill>
              <p:spPr>
                <a:xfrm>
                  <a:off x="10470927" y="3948316"/>
                  <a:ext cx="2775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50" name="Freihand 249">
                  <a:extLst>
                    <a:ext uri="{FF2B5EF4-FFF2-40B4-BE49-F238E27FC236}">
                      <a16:creationId xmlns:a16="http://schemas.microsoft.com/office/drawing/2014/main" id="{FABAE9CF-B17A-944F-5C57-90F09E2FF5E2}"/>
                    </a:ext>
                  </a:extLst>
                </p14:cNvPr>
                <p14:cNvContentPartPr/>
                <p14:nvPr/>
              </p14:nvContentPartPr>
              <p14:xfrm>
                <a:off x="10711407" y="3906916"/>
                <a:ext cx="14760" cy="32760"/>
              </p14:xfrm>
            </p:contentPart>
          </mc:Choice>
          <mc:Fallback xmlns="">
            <p:pic>
              <p:nvPicPr>
                <p:cNvPr id="250" name="Freihand 249">
                  <a:extLst>
                    <a:ext uri="{FF2B5EF4-FFF2-40B4-BE49-F238E27FC236}">
                      <a16:creationId xmlns:a16="http://schemas.microsoft.com/office/drawing/2014/main" id="{FABAE9CF-B17A-944F-5C57-90F09E2FF5E2}"/>
                    </a:ext>
                  </a:extLst>
                </p:cNvPr>
                <p:cNvPicPr/>
                <p:nvPr/>
              </p:nvPicPr>
              <p:blipFill>
                <a:blip r:embed="rId409"/>
                <a:stretch>
                  <a:fillRect/>
                </a:stretch>
              </p:blipFill>
              <p:spPr>
                <a:xfrm>
                  <a:off x="10702767" y="3897916"/>
                  <a:ext cx="324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51" name="Freihand 250">
                  <a:extLst>
                    <a:ext uri="{FF2B5EF4-FFF2-40B4-BE49-F238E27FC236}">
                      <a16:creationId xmlns:a16="http://schemas.microsoft.com/office/drawing/2014/main" id="{EA90E2E1-1F1B-EA8B-0817-2813F7F15669}"/>
                    </a:ext>
                  </a:extLst>
                </p14:cNvPr>
                <p14:cNvContentPartPr/>
                <p14:nvPr/>
              </p14:nvContentPartPr>
              <p14:xfrm>
                <a:off x="10767567" y="3940396"/>
                <a:ext cx="310680" cy="80640"/>
              </p14:xfrm>
            </p:contentPart>
          </mc:Choice>
          <mc:Fallback xmlns="">
            <p:pic>
              <p:nvPicPr>
                <p:cNvPr id="251" name="Freihand 250">
                  <a:extLst>
                    <a:ext uri="{FF2B5EF4-FFF2-40B4-BE49-F238E27FC236}">
                      <a16:creationId xmlns:a16="http://schemas.microsoft.com/office/drawing/2014/main" id="{EA90E2E1-1F1B-EA8B-0817-2813F7F15669}"/>
                    </a:ext>
                  </a:extLst>
                </p:cNvPr>
                <p:cNvPicPr/>
                <p:nvPr/>
              </p:nvPicPr>
              <p:blipFill>
                <a:blip r:embed="rId411"/>
                <a:stretch>
                  <a:fillRect/>
                </a:stretch>
              </p:blipFill>
              <p:spPr>
                <a:xfrm>
                  <a:off x="10758927" y="3931396"/>
                  <a:ext cx="3283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52" name="Freihand 251">
                  <a:extLst>
                    <a:ext uri="{FF2B5EF4-FFF2-40B4-BE49-F238E27FC236}">
                      <a16:creationId xmlns:a16="http://schemas.microsoft.com/office/drawing/2014/main" id="{49BD84A3-5C64-6BF0-780C-D90A637A1532}"/>
                    </a:ext>
                  </a:extLst>
                </p14:cNvPr>
                <p14:cNvContentPartPr/>
                <p14:nvPr/>
              </p14:nvContentPartPr>
              <p14:xfrm>
                <a:off x="11132607" y="3798916"/>
                <a:ext cx="88560" cy="303480"/>
              </p14:xfrm>
            </p:contentPart>
          </mc:Choice>
          <mc:Fallback xmlns="">
            <p:pic>
              <p:nvPicPr>
                <p:cNvPr id="252" name="Freihand 251">
                  <a:extLst>
                    <a:ext uri="{FF2B5EF4-FFF2-40B4-BE49-F238E27FC236}">
                      <a16:creationId xmlns:a16="http://schemas.microsoft.com/office/drawing/2014/main" id="{49BD84A3-5C64-6BF0-780C-D90A637A1532}"/>
                    </a:ext>
                  </a:extLst>
                </p:cNvPr>
                <p:cNvPicPr/>
                <p:nvPr/>
              </p:nvPicPr>
              <p:blipFill>
                <a:blip r:embed="rId413"/>
                <a:stretch>
                  <a:fillRect/>
                </a:stretch>
              </p:blipFill>
              <p:spPr>
                <a:xfrm>
                  <a:off x="11123607" y="3790276"/>
                  <a:ext cx="10620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53" name="Freihand 252">
                  <a:extLst>
                    <a:ext uri="{FF2B5EF4-FFF2-40B4-BE49-F238E27FC236}">
                      <a16:creationId xmlns:a16="http://schemas.microsoft.com/office/drawing/2014/main" id="{E136BE03-C14C-3560-86FD-026EAFD65231}"/>
                    </a:ext>
                  </a:extLst>
                </p14:cNvPr>
                <p14:cNvContentPartPr/>
                <p14:nvPr/>
              </p14:nvContentPartPr>
              <p14:xfrm>
                <a:off x="11253567" y="3753556"/>
                <a:ext cx="307800" cy="212400"/>
              </p14:xfrm>
            </p:contentPart>
          </mc:Choice>
          <mc:Fallback xmlns="">
            <p:pic>
              <p:nvPicPr>
                <p:cNvPr id="253" name="Freihand 252">
                  <a:extLst>
                    <a:ext uri="{FF2B5EF4-FFF2-40B4-BE49-F238E27FC236}">
                      <a16:creationId xmlns:a16="http://schemas.microsoft.com/office/drawing/2014/main" id="{E136BE03-C14C-3560-86FD-026EAFD65231}"/>
                    </a:ext>
                  </a:extLst>
                </p:cNvPr>
                <p:cNvPicPr/>
                <p:nvPr/>
              </p:nvPicPr>
              <p:blipFill>
                <a:blip r:embed="rId415"/>
                <a:stretch>
                  <a:fillRect/>
                </a:stretch>
              </p:blipFill>
              <p:spPr>
                <a:xfrm>
                  <a:off x="11244567" y="3744556"/>
                  <a:ext cx="3254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55" name="Freihand 254">
                  <a:extLst>
                    <a:ext uri="{FF2B5EF4-FFF2-40B4-BE49-F238E27FC236}">
                      <a16:creationId xmlns:a16="http://schemas.microsoft.com/office/drawing/2014/main" id="{ECCD385A-0356-7B06-6CCE-4FACE712EC57}"/>
                    </a:ext>
                  </a:extLst>
                </p14:cNvPr>
                <p14:cNvContentPartPr/>
                <p14:nvPr/>
              </p14:nvContentPartPr>
              <p14:xfrm>
                <a:off x="9835527" y="3020596"/>
                <a:ext cx="108000" cy="166320"/>
              </p14:xfrm>
            </p:contentPart>
          </mc:Choice>
          <mc:Fallback xmlns="">
            <p:pic>
              <p:nvPicPr>
                <p:cNvPr id="255" name="Freihand 254">
                  <a:extLst>
                    <a:ext uri="{FF2B5EF4-FFF2-40B4-BE49-F238E27FC236}">
                      <a16:creationId xmlns:a16="http://schemas.microsoft.com/office/drawing/2014/main" id="{ECCD385A-0356-7B06-6CCE-4FACE712EC57}"/>
                    </a:ext>
                  </a:extLst>
                </p:cNvPr>
                <p:cNvPicPr/>
                <p:nvPr/>
              </p:nvPicPr>
              <p:blipFill>
                <a:blip r:embed="rId417"/>
                <a:stretch>
                  <a:fillRect/>
                </a:stretch>
              </p:blipFill>
              <p:spPr>
                <a:xfrm>
                  <a:off x="9826527" y="3011956"/>
                  <a:ext cx="1256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56" name="Freihand 255">
                  <a:extLst>
                    <a:ext uri="{FF2B5EF4-FFF2-40B4-BE49-F238E27FC236}">
                      <a16:creationId xmlns:a16="http://schemas.microsoft.com/office/drawing/2014/main" id="{B420E178-4F35-5CE0-55BC-E532F5A795B7}"/>
                    </a:ext>
                  </a:extLst>
                </p14:cNvPr>
                <p14:cNvContentPartPr/>
                <p14:nvPr/>
              </p14:nvContentPartPr>
              <p14:xfrm>
                <a:off x="10038207" y="3023116"/>
                <a:ext cx="106920" cy="134280"/>
              </p14:xfrm>
            </p:contentPart>
          </mc:Choice>
          <mc:Fallback xmlns="">
            <p:pic>
              <p:nvPicPr>
                <p:cNvPr id="256" name="Freihand 255">
                  <a:extLst>
                    <a:ext uri="{FF2B5EF4-FFF2-40B4-BE49-F238E27FC236}">
                      <a16:creationId xmlns:a16="http://schemas.microsoft.com/office/drawing/2014/main" id="{B420E178-4F35-5CE0-55BC-E532F5A795B7}"/>
                    </a:ext>
                  </a:extLst>
                </p:cNvPr>
                <p:cNvPicPr/>
                <p:nvPr/>
              </p:nvPicPr>
              <p:blipFill>
                <a:blip r:embed="rId419"/>
                <a:stretch>
                  <a:fillRect/>
                </a:stretch>
              </p:blipFill>
              <p:spPr>
                <a:xfrm>
                  <a:off x="10029207" y="3014116"/>
                  <a:ext cx="1245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57" name="Freihand 256">
                  <a:extLst>
                    <a:ext uri="{FF2B5EF4-FFF2-40B4-BE49-F238E27FC236}">
                      <a16:creationId xmlns:a16="http://schemas.microsoft.com/office/drawing/2014/main" id="{2EBA2DFF-AC5C-BF3E-A80D-FA050F91613E}"/>
                    </a:ext>
                  </a:extLst>
                </p14:cNvPr>
                <p14:cNvContentPartPr/>
                <p14:nvPr/>
              </p14:nvContentPartPr>
              <p14:xfrm>
                <a:off x="10225047" y="3104476"/>
                <a:ext cx="18000" cy="34920"/>
              </p14:xfrm>
            </p:contentPart>
          </mc:Choice>
          <mc:Fallback xmlns="">
            <p:pic>
              <p:nvPicPr>
                <p:cNvPr id="257" name="Freihand 256">
                  <a:extLst>
                    <a:ext uri="{FF2B5EF4-FFF2-40B4-BE49-F238E27FC236}">
                      <a16:creationId xmlns:a16="http://schemas.microsoft.com/office/drawing/2014/main" id="{2EBA2DFF-AC5C-BF3E-A80D-FA050F91613E}"/>
                    </a:ext>
                  </a:extLst>
                </p:cNvPr>
                <p:cNvPicPr/>
                <p:nvPr/>
              </p:nvPicPr>
              <p:blipFill>
                <a:blip r:embed="rId421"/>
                <a:stretch>
                  <a:fillRect/>
                </a:stretch>
              </p:blipFill>
              <p:spPr>
                <a:xfrm>
                  <a:off x="10216047" y="3095836"/>
                  <a:ext cx="356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58" name="Freihand 257">
                  <a:extLst>
                    <a:ext uri="{FF2B5EF4-FFF2-40B4-BE49-F238E27FC236}">
                      <a16:creationId xmlns:a16="http://schemas.microsoft.com/office/drawing/2014/main" id="{0DCF9C9D-F66D-F76A-A80C-3186B979AA77}"/>
                    </a:ext>
                  </a:extLst>
                </p14:cNvPr>
                <p14:cNvContentPartPr/>
                <p14:nvPr/>
              </p14:nvContentPartPr>
              <p14:xfrm>
                <a:off x="10326207" y="3005116"/>
                <a:ext cx="93240" cy="96840"/>
              </p14:xfrm>
            </p:contentPart>
          </mc:Choice>
          <mc:Fallback xmlns="">
            <p:pic>
              <p:nvPicPr>
                <p:cNvPr id="258" name="Freihand 257">
                  <a:extLst>
                    <a:ext uri="{FF2B5EF4-FFF2-40B4-BE49-F238E27FC236}">
                      <a16:creationId xmlns:a16="http://schemas.microsoft.com/office/drawing/2014/main" id="{0DCF9C9D-F66D-F76A-A80C-3186B979AA77}"/>
                    </a:ext>
                  </a:extLst>
                </p:cNvPr>
                <p:cNvPicPr/>
                <p:nvPr/>
              </p:nvPicPr>
              <p:blipFill>
                <a:blip r:embed="rId423"/>
                <a:stretch>
                  <a:fillRect/>
                </a:stretch>
              </p:blipFill>
              <p:spPr>
                <a:xfrm>
                  <a:off x="10317207" y="2996116"/>
                  <a:ext cx="1108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59" name="Freihand 258">
                  <a:extLst>
                    <a:ext uri="{FF2B5EF4-FFF2-40B4-BE49-F238E27FC236}">
                      <a16:creationId xmlns:a16="http://schemas.microsoft.com/office/drawing/2014/main" id="{74697107-C940-0D30-CDE4-0AD807A21BCC}"/>
                    </a:ext>
                  </a:extLst>
                </p14:cNvPr>
                <p14:cNvContentPartPr/>
                <p14:nvPr/>
              </p14:nvContentPartPr>
              <p14:xfrm>
                <a:off x="10489287" y="2970556"/>
                <a:ext cx="122400" cy="73080"/>
              </p14:xfrm>
            </p:contentPart>
          </mc:Choice>
          <mc:Fallback xmlns="">
            <p:pic>
              <p:nvPicPr>
                <p:cNvPr id="259" name="Freihand 258">
                  <a:extLst>
                    <a:ext uri="{FF2B5EF4-FFF2-40B4-BE49-F238E27FC236}">
                      <a16:creationId xmlns:a16="http://schemas.microsoft.com/office/drawing/2014/main" id="{74697107-C940-0D30-CDE4-0AD807A21BCC}"/>
                    </a:ext>
                  </a:extLst>
                </p:cNvPr>
                <p:cNvPicPr/>
                <p:nvPr/>
              </p:nvPicPr>
              <p:blipFill>
                <a:blip r:embed="rId425"/>
                <a:stretch>
                  <a:fillRect/>
                </a:stretch>
              </p:blipFill>
              <p:spPr>
                <a:xfrm>
                  <a:off x="10480287" y="2961556"/>
                  <a:ext cx="1400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60" name="Freihand 259">
                  <a:extLst>
                    <a:ext uri="{FF2B5EF4-FFF2-40B4-BE49-F238E27FC236}">
                      <a16:creationId xmlns:a16="http://schemas.microsoft.com/office/drawing/2014/main" id="{D05BDC8C-43C9-E217-6897-5AC108F03C46}"/>
                    </a:ext>
                  </a:extLst>
                </p14:cNvPr>
                <p14:cNvContentPartPr/>
                <p14:nvPr/>
              </p14:nvContentPartPr>
              <p14:xfrm>
                <a:off x="10648047" y="2954716"/>
                <a:ext cx="99720" cy="91080"/>
              </p14:xfrm>
            </p:contentPart>
          </mc:Choice>
          <mc:Fallback xmlns="">
            <p:pic>
              <p:nvPicPr>
                <p:cNvPr id="260" name="Freihand 259">
                  <a:extLst>
                    <a:ext uri="{FF2B5EF4-FFF2-40B4-BE49-F238E27FC236}">
                      <a16:creationId xmlns:a16="http://schemas.microsoft.com/office/drawing/2014/main" id="{D05BDC8C-43C9-E217-6897-5AC108F03C46}"/>
                    </a:ext>
                  </a:extLst>
                </p:cNvPr>
                <p:cNvPicPr/>
                <p:nvPr/>
              </p:nvPicPr>
              <p:blipFill>
                <a:blip r:embed="rId427"/>
                <a:stretch>
                  <a:fillRect/>
                </a:stretch>
              </p:blipFill>
              <p:spPr>
                <a:xfrm>
                  <a:off x="10639047" y="2946076"/>
                  <a:ext cx="1173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62" name="Freihand 261">
                  <a:extLst>
                    <a:ext uri="{FF2B5EF4-FFF2-40B4-BE49-F238E27FC236}">
                      <a16:creationId xmlns:a16="http://schemas.microsoft.com/office/drawing/2014/main" id="{22D98AE6-0251-37B2-4B70-6AA1B042F987}"/>
                    </a:ext>
                  </a:extLst>
                </p14:cNvPr>
                <p14:cNvContentPartPr/>
                <p14:nvPr/>
              </p14:nvContentPartPr>
              <p14:xfrm>
                <a:off x="9866487" y="3097276"/>
                <a:ext cx="1010160" cy="190440"/>
              </p14:xfrm>
            </p:contentPart>
          </mc:Choice>
          <mc:Fallback xmlns="">
            <p:pic>
              <p:nvPicPr>
                <p:cNvPr id="262" name="Freihand 261">
                  <a:extLst>
                    <a:ext uri="{FF2B5EF4-FFF2-40B4-BE49-F238E27FC236}">
                      <a16:creationId xmlns:a16="http://schemas.microsoft.com/office/drawing/2014/main" id="{22D98AE6-0251-37B2-4B70-6AA1B042F987}"/>
                    </a:ext>
                  </a:extLst>
                </p:cNvPr>
                <p:cNvPicPr/>
                <p:nvPr/>
              </p:nvPicPr>
              <p:blipFill>
                <a:blip r:embed="rId429"/>
                <a:stretch>
                  <a:fillRect/>
                </a:stretch>
              </p:blipFill>
              <p:spPr>
                <a:xfrm>
                  <a:off x="9857847" y="3088276"/>
                  <a:ext cx="10278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63" name="Freihand 262">
                  <a:extLst>
                    <a:ext uri="{FF2B5EF4-FFF2-40B4-BE49-F238E27FC236}">
                      <a16:creationId xmlns:a16="http://schemas.microsoft.com/office/drawing/2014/main" id="{421276B2-8F00-C018-7F39-E8CD2DD2E07D}"/>
                    </a:ext>
                  </a:extLst>
                </p14:cNvPr>
                <p14:cNvContentPartPr/>
                <p14:nvPr/>
              </p14:nvContentPartPr>
              <p14:xfrm>
                <a:off x="9959727" y="3297796"/>
                <a:ext cx="172080" cy="172440"/>
              </p14:xfrm>
            </p:contentPart>
          </mc:Choice>
          <mc:Fallback xmlns="">
            <p:pic>
              <p:nvPicPr>
                <p:cNvPr id="263" name="Freihand 262">
                  <a:extLst>
                    <a:ext uri="{FF2B5EF4-FFF2-40B4-BE49-F238E27FC236}">
                      <a16:creationId xmlns:a16="http://schemas.microsoft.com/office/drawing/2014/main" id="{421276B2-8F00-C018-7F39-E8CD2DD2E07D}"/>
                    </a:ext>
                  </a:extLst>
                </p:cNvPr>
                <p:cNvPicPr/>
                <p:nvPr/>
              </p:nvPicPr>
              <p:blipFill>
                <a:blip r:embed="rId431"/>
                <a:stretch>
                  <a:fillRect/>
                </a:stretch>
              </p:blipFill>
              <p:spPr>
                <a:xfrm>
                  <a:off x="9950727" y="3288796"/>
                  <a:ext cx="1897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64" name="Freihand 263">
                  <a:extLst>
                    <a:ext uri="{FF2B5EF4-FFF2-40B4-BE49-F238E27FC236}">
                      <a16:creationId xmlns:a16="http://schemas.microsoft.com/office/drawing/2014/main" id="{312BB24B-E690-9A76-2E6A-BB5D5C01FA99}"/>
                    </a:ext>
                  </a:extLst>
                </p14:cNvPr>
                <p14:cNvContentPartPr/>
                <p14:nvPr/>
              </p14:nvContentPartPr>
              <p14:xfrm>
                <a:off x="10195527" y="3306796"/>
                <a:ext cx="122040" cy="145440"/>
              </p14:xfrm>
            </p:contentPart>
          </mc:Choice>
          <mc:Fallback xmlns="">
            <p:pic>
              <p:nvPicPr>
                <p:cNvPr id="264" name="Freihand 263">
                  <a:extLst>
                    <a:ext uri="{FF2B5EF4-FFF2-40B4-BE49-F238E27FC236}">
                      <a16:creationId xmlns:a16="http://schemas.microsoft.com/office/drawing/2014/main" id="{312BB24B-E690-9A76-2E6A-BB5D5C01FA99}"/>
                    </a:ext>
                  </a:extLst>
                </p:cNvPr>
                <p:cNvPicPr/>
                <p:nvPr/>
              </p:nvPicPr>
              <p:blipFill>
                <a:blip r:embed="rId433"/>
                <a:stretch>
                  <a:fillRect/>
                </a:stretch>
              </p:blipFill>
              <p:spPr>
                <a:xfrm>
                  <a:off x="10186527" y="3297796"/>
                  <a:ext cx="1396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65" name="Freihand 264">
                  <a:extLst>
                    <a:ext uri="{FF2B5EF4-FFF2-40B4-BE49-F238E27FC236}">
                      <a16:creationId xmlns:a16="http://schemas.microsoft.com/office/drawing/2014/main" id="{D733E540-FC6B-3D9A-D2D9-023CE7ADE431}"/>
                    </a:ext>
                  </a:extLst>
                </p14:cNvPr>
                <p14:cNvContentPartPr/>
                <p14:nvPr/>
              </p14:nvContentPartPr>
              <p14:xfrm>
                <a:off x="10400727" y="3259276"/>
                <a:ext cx="54000" cy="182880"/>
              </p14:xfrm>
            </p:contentPart>
          </mc:Choice>
          <mc:Fallback xmlns="">
            <p:pic>
              <p:nvPicPr>
                <p:cNvPr id="265" name="Freihand 264">
                  <a:extLst>
                    <a:ext uri="{FF2B5EF4-FFF2-40B4-BE49-F238E27FC236}">
                      <a16:creationId xmlns:a16="http://schemas.microsoft.com/office/drawing/2014/main" id="{D733E540-FC6B-3D9A-D2D9-023CE7ADE431}"/>
                    </a:ext>
                  </a:extLst>
                </p:cNvPr>
                <p:cNvPicPr/>
                <p:nvPr/>
              </p:nvPicPr>
              <p:blipFill>
                <a:blip r:embed="rId435"/>
                <a:stretch>
                  <a:fillRect/>
                </a:stretch>
              </p:blipFill>
              <p:spPr>
                <a:xfrm>
                  <a:off x="10392087" y="3250276"/>
                  <a:ext cx="716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66" name="Freihand 265">
                  <a:extLst>
                    <a:ext uri="{FF2B5EF4-FFF2-40B4-BE49-F238E27FC236}">
                      <a16:creationId xmlns:a16="http://schemas.microsoft.com/office/drawing/2014/main" id="{2CEB9982-0DDA-35A1-7413-47B785DA707E}"/>
                    </a:ext>
                  </a:extLst>
                </p14:cNvPr>
                <p14:cNvContentPartPr/>
                <p14:nvPr/>
              </p14:nvContentPartPr>
              <p14:xfrm>
                <a:off x="10495767" y="3240196"/>
                <a:ext cx="81720" cy="116280"/>
              </p14:xfrm>
            </p:contentPart>
          </mc:Choice>
          <mc:Fallback xmlns="">
            <p:pic>
              <p:nvPicPr>
                <p:cNvPr id="266" name="Freihand 265">
                  <a:extLst>
                    <a:ext uri="{FF2B5EF4-FFF2-40B4-BE49-F238E27FC236}">
                      <a16:creationId xmlns:a16="http://schemas.microsoft.com/office/drawing/2014/main" id="{2CEB9982-0DDA-35A1-7413-47B785DA707E}"/>
                    </a:ext>
                  </a:extLst>
                </p:cNvPr>
                <p:cNvPicPr/>
                <p:nvPr/>
              </p:nvPicPr>
              <p:blipFill>
                <a:blip r:embed="rId437"/>
                <a:stretch>
                  <a:fillRect/>
                </a:stretch>
              </p:blipFill>
              <p:spPr>
                <a:xfrm>
                  <a:off x="10487127" y="3231556"/>
                  <a:ext cx="993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67" name="Freihand 266">
                  <a:extLst>
                    <a:ext uri="{FF2B5EF4-FFF2-40B4-BE49-F238E27FC236}">
                      <a16:creationId xmlns:a16="http://schemas.microsoft.com/office/drawing/2014/main" id="{4D27A516-1C65-77AA-D667-E63200D78C85}"/>
                    </a:ext>
                  </a:extLst>
                </p14:cNvPr>
                <p14:cNvContentPartPr/>
                <p14:nvPr/>
              </p14:nvContentPartPr>
              <p14:xfrm>
                <a:off x="10493607" y="3228316"/>
                <a:ext cx="144720" cy="262080"/>
              </p14:xfrm>
            </p:contentPart>
          </mc:Choice>
          <mc:Fallback xmlns="">
            <p:pic>
              <p:nvPicPr>
                <p:cNvPr id="267" name="Freihand 266">
                  <a:extLst>
                    <a:ext uri="{FF2B5EF4-FFF2-40B4-BE49-F238E27FC236}">
                      <a16:creationId xmlns:a16="http://schemas.microsoft.com/office/drawing/2014/main" id="{4D27A516-1C65-77AA-D667-E63200D78C85}"/>
                    </a:ext>
                  </a:extLst>
                </p:cNvPr>
                <p:cNvPicPr/>
                <p:nvPr/>
              </p:nvPicPr>
              <p:blipFill>
                <a:blip r:embed="rId439"/>
                <a:stretch>
                  <a:fillRect/>
                </a:stretch>
              </p:blipFill>
              <p:spPr>
                <a:xfrm>
                  <a:off x="10484967" y="3219316"/>
                  <a:ext cx="16236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68" name="Freihand 267">
                  <a:extLst>
                    <a:ext uri="{FF2B5EF4-FFF2-40B4-BE49-F238E27FC236}">
                      <a16:creationId xmlns:a16="http://schemas.microsoft.com/office/drawing/2014/main" id="{E61B32F9-3E00-5DFD-087E-223574470F15}"/>
                    </a:ext>
                  </a:extLst>
                </p14:cNvPr>
                <p14:cNvContentPartPr/>
                <p14:nvPr/>
              </p14:nvContentPartPr>
              <p14:xfrm>
                <a:off x="9880887" y="3305716"/>
                <a:ext cx="120240" cy="248040"/>
              </p14:xfrm>
            </p:contentPart>
          </mc:Choice>
          <mc:Fallback xmlns="">
            <p:pic>
              <p:nvPicPr>
                <p:cNvPr id="268" name="Freihand 267">
                  <a:extLst>
                    <a:ext uri="{FF2B5EF4-FFF2-40B4-BE49-F238E27FC236}">
                      <a16:creationId xmlns:a16="http://schemas.microsoft.com/office/drawing/2014/main" id="{E61B32F9-3E00-5DFD-087E-223574470F15}"/>
                    </a:ext>
                  </a:extLst>
                </p:cNvPr>
                <p:cNvPicPr/>
                <p:nvPr/>
              </p:nvPicPr>
              <p:blipFill>
                <a:blip r:embed="rId441"/>
                <a:stretch>
                  <a:fillRect/>
                </a:stretch>
              </p:blipFill>
              <p:spPr>
                <a:xfrm>
                  <a:off x="9872247" y="3296716"/>
                  <a:ext cx="13788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72" name="Freihand 271">
                  <a:extLst>
                    <a:ext uri="{FF2B5EF4-FFF2-40B4-BE49-F238E27FC236}">
                      <a16:creationId xmlns:a16="http://schemas.microsoft.com/office/drawing/2014/main" id="{8EE233FA-838C-CDF9-DD94-A279876BDE7D}"/>
                    </a:ext>
                  </a:extLst>
                </p14:cNvPr>
                <p14:cNvContentPartPr/>
                <p14:nvPr/>
              </p14:nvContentPartPr>
              <p14:xfrm>
                <a:off x="9961167" y="3455836"/>
                <a:ext cx="689760" cy="126000"/>
              </p14:xfrm>
            </p:contentPart>
          </mc:Choice>
          <mc:Fallback xmlns="">
            <p:pic>
              <p:nvPicPr>
                <p:cNvPr id="272" name="Freihand 271">
                  <a:extLst>
                    <a:ext uri="{FF2B5EF4-FFF2-40B4-BE49-F238E27FC236}">
                      <a16:creationId xmlns:a16="http://schemas.microsoft.com/office/drawing/2014/main" id="{8EE233FA-838C-CDF9-DD94-A279876BDE7D}"/>
                    </a:ext>
                  </a:extLst>
                </p:cNvPr>
                <p:cNvPicPr/>
                <p:nvPr/>
              </p:nvPicPr>
              <p:blipFill>
                <a:blip r:embed="rId443"/>
                <a:stretch>
                  <a:fillRect/>
                </a:stretch>
              </p:blipFill>
              <p:spPr>
                <a:xfrm>
                  <a:off x="9952527" y="3447196"/>
                  <a:ext cx="7074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73" name="Freihand 272">
                  <a:extLst>
                    <a:ext uri="{FF2B5EF4-FFF2-40B4-BE49-F238E27FC236}">
                      <a16:creationId xmlns:a16="http://schemas.microsoft.com/office/drawing/2014/main" id="{FE294359-4CB9-D77D-1039-0F3ADCD965C6}"/>
                    </a:ext>
                  </a:extLst>
                </p14:cNvPr>
                <p14:cNvContentPartPr/>
                <p14:nvPr/>
              </p14:nvContentPartPr>
              <p14:xfrm>
                <a:off x="10240887" y="3653836"/>
                <a:ext cx="63360" cy="57600"/>
              </p14:xfrm>
            </p:contentPart>
          </mc:Choice>
          <mc:Fallback xmlns="">
            <p:pic>
              <p:nvPicPr>
                <p:cNvPr id="273" name="Freihand 272">
                  <a:extLst>
                    <a:ext uri="{FF2B5EF4-FFF2-40B4-BE49-F238E27FC236}">
                      <a16:creationId xmlns:a16="http://schemas.microsoft.com/office/drawing/2014/main" id="{FE294359-4CB9-D77D-1039-0F3ADCD965C6}"/>
                    </a:ext>
                  </a:extLst>
                </p:cNvPr>
                <p:cNvPicPr/>
                <p:nvPr/>
              </p:nvPicPr>
              <p:blipFill>
                <a:blip r:embed="rId445"/>
                <a:stretch>
                  <a:fillRect/>
                </a:stretch>
              </p:blipFill>
              <p:spPr>
                <a:xfrm>
                  <a:off x="10232247" y="3645196"/>
                  <a:ext cx="810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74" name="Freihand 273">
                  <a:extLst>
                    <a:ext uri="{FF2B5EF4-FFF2-40B4-BE49-F238E27FC236}">
                      <a16:creationId xmlns:a16="http://schemas.microsoft.com/office/drawing/2014/main" id="{A647DA89-F356-D950-8F4B-BBF16C9EC489}"/>
                    </a:ext>
                  </a:extLst>
                </p14:cNvPr>
                <p14:cNvContentPartPr/>
                <p14:nvPr/>
              </p14:nvContentPartPr>
              <p14:xfrm>
                <a:off x="10158447" y="3586516"/>
                <a:ext cx="190080" cy="165240"/>
              </p14:xfrm>
            </p:contentPart>
          </mc:Choice>
          <mc:Fallback xmlns="">
            <p:pic>
              <p:nvPicPr>
                <p:cNvPr id="274" name="Freihand 273">
                  <a:extLst>
                    <a:ext uri="{FF2B5EF4-FFF2-40B4-BE49-F238E27FC236}">
                      <a16:creationId xmlns:a16="http://schemas.microsoft.com/office/drawing/2014/main" id="{A647DA89-F356-D950-8F4B-BBF16C9EC489}"/>
                    </a:ext>
                  </a:extLst>
                </p:cNvPr>
                <p:cNvPicPr/>
                <p:nvPr/>
              </p:nvPicPr>
              <p:blipFill>
                <a:blip r:embed="rId447"/>
                <a:stretch>
                  <a:fillRect/>
                </a:stretch>
              </p:blipFill>
              <p:spPr>
                <a:xfrm>
                  <a:off x="10149447" y="3577516"/>
                  <a:ext cx="2077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76" name="Freihand 275">
                  <a:extLst>
                    <a:ext uri="{FF2B5EF4-FFF2-40B4-BE49-F238E27FC236}">
                      <a16:creationId xmlns:a16="http://schemas.microsoft.com/office/drawing/2014/main" id="{5701EFEB-28E9-9461-E0D8-04EF424F5D9B}"/>
                    </a:ext>
                  </a:extLst>
                </p14:cNvPr>
                <p14:cNvContentPartPr/>
                <p14:nvPr/>
              </p14:nvContentPartPr>
              <p14:xfrm>
                <a:off x="10377687" y="3616396"/>
                <a:ext cx="194040" cy="95040"/>
              </p14:xfrm>
            </p:contentPart>
          </mc:Choice>
          <mc:Fallback xmlns="">
            <p:pic>
              <p:nvPicPr>
                <p:cNvPr id="276" name="Freihand 275">
                  <a:extLst>
                    <a:ext uri="{FF2B5EF4-FFF2-40B4-BE49-F238E27FC236}">
                      <a16:creationId xmlns:a16="http://schemas.microsoft.com/office/drawing/2014/main" id="{5701EFEB-28E9-9461-E0D8-04EF424F5D9B}"/>
                    </a:ext>
                  </a:extLst>
                </p:cNvPr>
                <p:cNvPicPr/>
                <p:nvPr/>
              </p:nvPicPr>
              <p:blipFill>
                <a:blip r:embed="rId449"/>
                <a:stretch>
                  <a:fillRect/>
                </a:stretch>
              </p:blipFill>
              <p:spPr>
                <a:xfrm>
                  <a:off x="10368687" y="3607756"/>
                  <a:ext cx="2116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77" name="Freihand 276">
                  <a:extLst>
                    <a:ext uri="{FF2B5EF4-FFF2-40B4-BE49-F238E27FC236}">
                      <a16:creationId xmlns:a16="http://schemas.microsoft.com/office/drawing/2014/main" id="{03E094E4-5CB7-27ED-27FF-C21696171271}"/>
                    </a:ext>
                  </a:extLst>
                </p14:cNvPr>
                <p14:cNvContentPartPr/>
                <p14:nvPr/>
              </p14:nvContentPartPr>
              <p14:xfrm>
                <a:off x="10612047" y="3492916"/>
                <a:ext cx="345240" cy="166680"/>
              </p14:xfrm>
            </p:contentPart>
          </mc:Choice>
          <mc:Fallback xmlns="">
            <p:pic>
              <p:nvPicPr>
                <p:cNvPr id="277" name="Freihand 276">
                  <a:extLst>
                    <a:ext uri="{FF2B5EF4-FFF2-40B4-BE49-F238E27FC236}">
                      <a16:creationId xmlns:a16="http://schemas.microsoft.com/office/drawing/2014/main" id="{03E094E4-5CB7-27ED-27FF-C21696171271}"/>
                    </a:ext>
                  </a:extLst>
                </p:cNvPr>
                <p:cNvPicPr/>
                <p:nvPr/>
              </p:nvPicPr>
              <p:blipFill>
                <a:blip r:embed="rId451"/>
                <a:stretch>
                  <a:fillRect/>
                </a:stretch>
              </p:blipFill>
              <p:spPr>
                <a:xfrm>
                  <a:off x="10603407" y="3484276"/>
                  <a:ext cx="3628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78" name="Freihand 277">
                  <a:extLst>
                    <a:ext uri="{FF2B5EF4-FFF2-40B4-BE49-F238E27FC236}">
                      <a16:creationId xmlns:a16="http://schemas.microsoft.com/office/drawing/2014/main" id="{2BC255AF-76B4-674C-44D5-E08182D91AD6}"/>
                    </a:ext>
                  </a:extLst>
                </p14:cNvPr>
                <p14:cNvContentPartPr/>
                <p14:nvPr/>
              </p14:nvContentPartPr>
              <p14:xfrm>
                <a:off x="10933887" y="3425956"/>
                <a:ext cx="88920" cy="147960"/>
              </p14:xfrm>
            </p:contentPart>
          </mc:Choice>
          <mc:Fallback xmlns="">
            <p:pic>
              <p:nvPicPr>
                <p:cNvPr id="278" name="Freihand 277">
                  <a:extLst>
                    <a:ext uri="{FF2B5EF4-FFF2-40B4-BE49-F238E27FC236}">
                      <a16:creationId xmlns:a16="http://schemas.microsoft.com/office/drawing/2014/main" id="{2BC255AF-76B4-674C-44D5-E08182D91AD6}"/>
                    </a:ext>
                  </a:extLst>
                </p:cNvPr>
                <p:cNvPicPr/>
                <p:nvPr/>
              </p:nvPicPr>
              <p:blipFill>
                <a:blip r:embed="rId453"/>
                <a:stretch>
                  <a:fillRect/>
                </a:stretch>
              </p:blipFill>
              <p:spPr>
                <a:xfrm>
                  <a:off x="10925247" y="3416956"/>
                  <a:ext cx="1065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80" name="Freihand 279">
                  <a:extLst>
                    <a:ext uri="{FF2B5EF4-FFF2-40B4-BE49-F238E27FC236}">
                      <a16:creationId xmlns:a16="http://schemas.microsoft.com/office/drawing/2014/main" id="{EBDD4C5E-6004-3975-2CED-AF6707722B3E}"/>
                    </a:ext>
                  </a:extLst>
                </p14:cNvPr>
                <p14:cNvContentPartPr/>
                <p14:nvPr/>
              </p14:nvContentPartPr>
              <p14:xfrm>
                <a:off x="11122167" y="3448996"/>
                <a:ext cx="193680" cy="49680"/>
              </p14:xfrm>
            </p:contentPart>
          </mc:Choice>
          <mc:Fallback xmlns="">
            <p:pic>
              <p:nvPicPr>
                <p:cNvPr id="280" name="Freihand 279">
                  <a:extLst>
                    <a:ext uri="{FF2B5EF4-FFF2-40B4-BE49-F238E27FC236}">
                      <a16:creationId xmlns:a16="http://schemas.microsoft.com/office/drawing/2014/main" id="{EBDD4C5E-6004-3975-2CED-AF6707722B3E}"/>
                    </a:ext>
                  </a:extLst>
                </p:cNvPr>
                <p:cNvPicPr/>
                <p:nvPr/>
              </p:nvPicPr>
              <p:blipFill>
                <a:blip r:embed="rId455"/>
                <a:stretch>
                  <a:fillRect/>
                </a:stretch>
              </p:blipFill>
              <p:spPr>
                <a:xfrm>
                  <a:off x="11113527" y="3439996"/>
                  <a:ext cx="2113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81" name="Freihand 280">
                  <a:extLst>
                    <a:ext uri="{FF2B5EF4-FFF2-40B4-BE49-F238E27FC236}">
                      <a16:creationId xmlns:a16="http://schemas.microsoft.com/office/drawing/2014/main" id="{02A37100-B95A-4A02-F9D1-045676854185}"/>
                    </a:ext>
                  </a:extLst>
                </p14:cNvPr>
                <p14:cNvContentPartPr/>
                <p14:nvPr/>
              </p14:nvContentPartPr>
              <p14:xfrm>
                <a:off x="11257527" y="3339196"/>
                <a:ext cx="13320" cy="26280"/>
              </p14:xfrm>
            </p:contentPart>
          </mc:Choice>
          <mc:Fallback xmlns="">
            <p:pic>
              <p:nvPicPr>
                <p:cNvPr id="281" name="Freihand 280">
                  <a:extLst>
                    <a:ext uri="{FF2B5EF4-FFF2-40B4-BE49-F238E27FC236}">
                      <a16:creationId xmlns:a16="http://schemas.microsoft.com/office/drawing/2014/main" id="{02A37100-B95A-4A02-F9D1-045676854185}"/>
                    </a:ext>
                  </a:extLst>
                </p:cNvPr>
                <p:cNvPicPr/>
                <p:nvPr/>
              </p:nvPicPr>
              <p:blipFill>
                <a:blip r:embed="rId457"/>
                <a:stretch>
                  <a:fillRect/>
                </a:stretch>
              </p:blipFill>
              <p:spPr>
                <a:xfrm>
                  <a:off x="11248527" y="3330556"/>
                  <a:ext cx="309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82" name="Freihand 281">
                  <a:extLst>
                    <a:ext uri="{FF2B5EF4-FFF2-40B4-BE49-F238E27FC236}">
                      <a16:creationId xmlns:a16="http://schemas.microsoft.com/office/drawing/2014/main" id="{5B157659-FF88-083A-AF19-61A005DDC94B}"/>
                    </a:ext>
                  </a:extLst>
                </p14:cNvPr>
                <p14:cNvContentPartPr/>
                <p14:nvPr/>
              </p14:nvContentPartPr>
              <p14:xfrm>
                <a:off x="10711047" y="3694876"/>
                <a:ext cx="112680" cy="85680"/>
              </p14:xfrm>
            </p:contentPart>
          </mc:Choice>
          <mc:Fallback xmlns="">
            <p:pic>
              <p:nvPicPr>
                <p:cNvPr id="282" name="Freihand 281">
                  <a:extLst>
                    <a:ext uri="{FF2B5EF4-FFF2-40B4-BE49-F238E27FC236}">
                      <a16:creationId xmlns:a16="http://schemas.microsoft.com/office/drawing/2014/main" id="{5B157659-FF88-083A-AF19-61A005DDC94B}"/>
                    </a:ext>
                  </a:extLst>
                </p:cNvPr>
                <p:cNvPicPr/>
                <p:nvPr/>
              </p:nvPicPr>
              <p:blipFill>
                <a:blip r:embed="rId459"/>
                <a:stretch>
                  <a:fillRect/>
                </a:stretch>
              </p:blipFill>
              <p:spPr>
                <a:xfrm>
                  <a:off x="10702047" y="3686236"/>
                  <a:ext cx="1303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83" name="Freihand 282">
                  <a:extLst>
                    <a:ext uri="{FF2B5EF4-FFF2-40B4-BE49-F238E27FC236}">
                      <a16:creationId xmlns:a16="http://schemas.microsoft.com/office/drawing/2014/main" id="{F91A7532-9D1F-71FF-7F27-BAD06C548270}"/>
                    </a:ext>
                  </a:extLst>
                </p14:cNvPr>
                <p14:cNvContentPartPr/>
                <p14:nvPr/>
              </p14:nvContentPartPr>
              <p14:xfrm>
                <a:off x="10915167" y="3628636"/>
                <a:ext cx="100080" cy="215280"/>
              </p14:xfrm>
            </p:contentPart>
          </mc:Choice>
          <mc:Fallback xmlns="">
            <p:pic>
              <p:nvPicPr>
                <p:cNvPr id="283" name="Freihand 282">
                  <a:extLst>
                    <a:ext uri="{FF2B5EF4-FFF2-40B4-BE49-F238E27FC236}">
                      <a16:creationId xmlns:a16="http://schemas.microsoft.com/office/drawing/2014/main" id="{F91A7532-9D1F-71FF-7F27-BAD06C548270}"/>
                    </a:ext>
                  </a:extLst>
                </p:cNvPr>
                <p:cNvPicPr/>
                <p:nvPr/>
              </p:nvPicPr>
              <p:blipFill>
                <a:blip r:embed="rId461"/>
                <a:stretch>
                  <a:fillRect/>
                </a:stretch>
              </p:blipFill>
              <p:spPr>
                <a:xfrm>
                  <a:off x="10906527" y="3619636"/>
                  <a:ext cx="1177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84" name="Freihand 283">
                  <a:extLst>
                    <a:ext uri="{FF2B5EF4-FFF2-40B4-BE49-F238E27FC236}">
                      <a16:creationId xmlns:a16="http://schemas.microsoft.com/office/drawing/2014/main" id="{F817B615-6F7F-8164-B363-6E7388B7BF3D}"/>
                    </a:ext>
                  </a:extLst>
                </p14:cNvPr>
                <p14:cNvContentPartPr/>
                <p14:nvPr/>
              </p14:nvContentPartPr>
              <p14:xfrm>
                <a:off x="11045127" y="3577516"/>
                <a:ext cx="510840" cy="143640"/>
              </p14:xfrm>
            </p:contentPart>
          </mc:Choice>
          <mc:Fallback xmlns="">
            <p:pic>
              <p:nvPicPr>
                <p:cNvPr id="284" name="Freihand 283">
                  <a:extLst>
                    <a:ext uri="{FF2B5EF4-FFF2-40B4-BE49-F238E27FC236}">
                      <a16:creationId xmlns:a16="http://schemas.microsoft.com/office/drawing/2014/main" id="{F817B615-6F7F-8164-B363-6E7388B7BF3D}"/>
                    </a:ext>
                  </a:extLst>
                </p:cNvPr>
                <p:cNvPicPr/>
                <p:nvPr/>
              </p:nvPicPr>
              <p:blipFill>
                <a:blip r:embed="rId463"/>
                <a:stretch>
                  <a:fillRect/>
                </a:stretch>
              </p:blipFill>
              <p:spPr>
                <a:xfrm>
                  <a:off x="11036127" y="3568876"/>
                  <a:ext cx="5284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86" name="Freihand 285">
                  <a:extLst>
                    <a:ext uri="{FF2B5EF4-FFF2-40B4-BE49-F238E27FC236}">
                      <a16:creationId xmlns:a16="http://schemas.microsoft.com/office/drawing/2014/main" id="{BD360661-058D-A3CE-1162-D903F6EE9855}"/>
                    </a:ext>
                  </a:extLst>
                </p14:cNvPr>
                <p14:cNvContentPartPr/>
                <p14:nvPr/>
              </p14:nvContentPartPr>
              <p14:xfrm>
                <a:off x="11015247" y="3027076"/>
                <a:ext cx="213840" cy="42120"/>
              </p14:xfrm>
            </p:contentPart>
          </mc:Choice>
          <mc:Fallback xmlns="">
            <p:pic>
              <p:nvPicPr>
                <p:cNvPr id="286" name="Freihand 285">
                  <a:extLst>
                    <a:ext uri="{FF2B5EF4-FFF2-40B4-BE49-F238E27FC236}">
                      <a16:creationId xmlns:a16="http://schemas.microsoft.com/office/drawing/2014/main" id="{BD360661-058D-A3CE-1162-D903F6EE9855}"/>
                    </a:ext>
                  </a:extLst>
                </p:cNvPr>
                <p:cNvPicPr/>
                <p:nvPr/>
              </p:nvPicPr>
              <p:blipFill>
                <a:blip r:embed="rId465"/>
                <a:stretch>
                  <a:fillRect/>
                </a:stretch>
              </p:blipFill>
              <p:spPr>
                <a:xfrm>
                  <a:off x="11006607" y="3018436"/>
                  <a:ext cx="2314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87" name="Freihand 286">
                  <a:extLst>
                    <a:ext uri="{FF2B5EF4-FFF2-40B4-BE49-F238E27FC236}">
                      <a16:creationId xmlns:a16="http://schemas.microsoft.com/office/drawing/2014/main" id="{EB13ED73-5695-457A-D8C8-E4042F2D8CAE}"/>
                    </a:ext>
                  </a:extLst>
                </p14:cNvPr>
                <p14:cNvContentPartPr/>
                <p14:nvPr/>
              </p14:nvContentPartPr>
              <p14:xfrm>
                <a:off x="11040087" y="3085036"/>
                <a:ext cx="200160" cy="68040"/>
              </p14:xfrm>
            </p:contentPart>
          </mc:Choice>
          <mc:Fallback xmlns="">
            <p:pic>
              <p:nvPicPr>
                <p:cNvPr id="287" name="Freihand 286">
                  <a:extLst>
                    <a:ext uri="{FF2B5EF4-FFF2-40B4-BE49-F238E27FC236}">
                      <a16:creationId xmlns:a16="http://schemas.microsoft.com/office/drawing/2014/main" id="{EB13ED73-5695-457A-D8C8-E4042F2D8CAE}"/>
                    </a:ext>
                  </a:extLst>
                </p:cNvPr>
                <p:cNvPicPr/>
                <p:nvPr/>
              </p:nvPicPr>
              <p:blipFill>
                <a:blip r:embed="rId467"/>
                <a:stretch>
                  <a:fillRect/>
                </a:stretch>
              </p:blipFill>
              <p:spPr>
                <a:xfrm>
                  <a:off x="11031447" y="3076036"/>
                  <a:ext cx="2178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88" name="Freihand 287">
                  <a:extLst>
                    <a:ext uri="{FF2B5EF4-FFF2-40B4-BE49-F238E27FC236}">
                      <a16:creationId xmlns:a16="http://schemas.microsoft.com/office/drawing/2014/main" id="{82CD1155-9AAF-4D74-C449-6E3138AF912E}"/>
                    </a:ext>
                  </a:extLst>
                </p14:cNvPr>
                <p14:cNvContentPartPr/>
                <p14:nvPr/>
              </p14:nvContentPartPr>
              <p14:xfrm>
                <a:off x="11425647" y="2948956"/>
                <a:ext cx="188280" cy="147960"/>
              </p14:xfrm>
            </p:contentPart>
          </mc:Choice>
          <mc:Fallback xmlns="">
            <p:pic>
              <p:nvPicPr>
                <p:cNvPr id="288" name="Freihand 287">
                  <a:extLst>
                    <a:ext uri="{FF2B5EF4-FFF2-40B4-BE49-F238E27FC236}">
                      <a16:creationId xmlns:a16="http://schemas.microsoft.com/office/drawing/2014/main" id="{82CD1155-9AAF-4D74-C449-6E3138AF912E}"/>
                    </a:ext>
                  </a:extLst>
                </p:cNvPr>
                <p:cNvPicPr/>
                <p:nvPr/>
              </p:nvPicPr>
              <p:blipFill>
                <a:blip r:embed="rId469"/>
                <a:stretch>
                  <a:fillRect/>
                </a:stretch>
              </p:blipFill>
              <p:spPr>
                <a:xfrm>
                  <a:off x="11416647" y="2940316"/>
                  <a:ext cx="2059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91" name="Freihand 290">
                  <a:extLst>
                    <a:ext uri="{FF2B5EF4-FFF2-40B4-BE49-F238E27FC236}">
                      <a16:creationId xmlns:a16="http://schemas.microsoft.com/office/drawing/2014/main" id="{DEF4F019-74CD-4360-0226-25D3C2114030}"/>
                    </a:ext>
                  </a:extLst>
                </p14:cNvPr>
                <p14:cNvContentPartPr/>
                <p14:nvPr/>
              </p14:nvContentPartPr>
              <p14:xfrm>
                <a:off x="7237767" y="3749596"/>
                <a:ext cx="121680" cy="381240"/>
              </p14:xfrm>
            </p:contentPart>
          </mc:Choice>
          <mc:Fallback xmlns="">
            <p:pic>
              <p:nvPicPr>
                <p:cNvPr id="291" name="Freihand 290">
                  <a:extLst>
                    <a:ext uri="{FF2B5EF4-FFF2-40B4-BE49-F238E27FC236}">
                      <a16:creationId xmlns:a16="http://schemas.microsoft.com/office/drawing/2014/main" id="{DEF4F019-74CD-4360-0226-25D3C2114030}"/>
                    </a:ext>
                  </a:extLst>
                </p:cNvPr>
                <p:cNvPicPr/>
                <p:nvPr/>
              </p:nvPicPr>
              <p:blipFill>
                <a:blip r:embed="rId471"/>
                <a:stretch>
                  <a:fillRect/>
                </a:stretch>
              </p:blipFill>
              <p:spPr>
                <a:xfrm>
                  <a:off x="7229127" y="3740596"/>
                  <a:ext cx="139320" cy="39888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92" name="Freihand 291">
                  <a:extLst>
                    <a:ext uri="{FF2B5EF4-FFF2-40B4-BE49-F238E27FC236}">
                      <a16:creationId xmlns:a16="http://schemas.microsoft.com/office/drawing/2014/main" id="{A129F494-6F55-5289-4570-325157FBA924}"/>
                    </a:ext>
                  </a:extLst>
                </p14:cNvPr>
                <p14:cNvContentPartPr/>
                <p14:nvPr/>
              </p14:nvContentPartPr>
              <p14:xfrm>
                <a:off x="7226967" y="3990436"/>
                <a:ext cx="223920" cy="257760"/>
              </p14:xfrm>
            </p:contentPart>
          </mc:Choice>
          <mc:Fallback xmlns="">
            <p:pic>
              <p:nvPicPr>
                <p:cNvPr id="292" name="Freihand 291">
                  <a:extLst>
                    <a:ext uri="{FF2B5EF4-FFF2-40B4-BE49-F238E27FC236}">
                      <a16:creationId xmlns:a16="http://schemas.microsoft.com/office/drawing/2014/main" id="{A129F494-6F55-5289-4570-325157FBA924}"/>
                    </a:ext>
                  </a:extLst>
                </p:cNvPr>
                <p:cNvPicPr/>
                <p:nvPr/>
              </p:nvPicPr>
              <p:blipFill>
                <a:blip r:embed="rId473"/>
                <a:stretch>
                  <a:fillRect/>
                </a:stretch>
              </p:blipFill>
              <p:spPr>
                <a:xfrm>
                  <a:off x="7218327" y="3981436"/>
                  <a:ext cx="24156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94" name="Freihand 293">
                  <a:extLst>
                    <a:ext uri="{FF2B5EF4-FFF2-40B4-BE49-F238E27FC236}">
                      <a16:creationId xmlns:a16="http://schemas.microsoft.com/office/drawing/2014/main" id="{41309DE3-91D7-ADBD-E08C-B8CA54CC37A4}"/>
                    </a:ext>
                  </a:extLst>
                </p14:cNvPr>
                <p14:cNvContentPartPr/>
                <p14:nvPr/>
              </p14:nvContentPartPr>
              <p14:xfrm>
                <a:off x="7113927" y="4388596"/>
                <a:ext cx="211320" cy="110520"/>
              </p14:xfrm>
            </p:contentPart>
          </mc:Choice>
          <mc:Fallback xmlns="">
            <p:pic>
              <p:nvPicPr>
                <p:cNvPr id="294" name="Freihand 293">
                  <a:extLst>
                    <a:ext uri="{FF2B5EF4-FFF2-40B4-BE49-F238E27FC236}">
                      <a16:creationId xmlns:a16="http://schemas.microsoft.com/office/drawing/2014/main" id="{41309DE3-91D7-ADBD-E08C-B8CA54CC37A4}"/>
                    </a:ext>
                  </a:extLst>
                </p:cNvPr>
                <p:cNvPicPr/>
                <p:nvPr/>
              </p:nvPicPr>
              <p:blipFill>
                <a:blip r:embed="rId475"/>
                <a:stretch>
                  <a:fillRect/>
                </a:stretch>
              </p:blipFill>
              <p:spPr>
                <a:xfrm>
                  <a:off x="7105287" y="4379596"/>
                  <a:ext cx="2289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95" name="Freihand 294">
                  <a:extLst>
                    <a:ext uri="{FF2B5EF4-FFF2-40B4-BE49-F238E27FC236}">
                      <a16:creationId xmlns:a16="http://schemas.microsoft.com/office/drawing/2014/main" id="{8870066C-1C2E-6AE6-DCB0-AC1008AB5175}"/>
                    </a:ext>
                  </a:extLst>
                </p14:cNvPr>
                <p14:cNvContentPartPr/>
                <p14:nvPr/>
              </p14:nvContentPartPr>
              <p14:xfrm>
                <a:off x="7343607" y="4246396"/>
                <a:ext cx="510120" cy="206640"/>
              </p14:xfrm>
            </p:contentPart>
          </mc:Choice>
          <mc:Fallback xmlns="">
            <p:pic>
              <p:nvPicPr>
                <p:cNvPr id="295" name="Freihand 294">
                  <a:extLst>
                    <a:ext uri="{FF2B5EF4-FFF2-40B4-BE49-F238E27FC236}">
                      <a16:creationId xmlns:a16="http://schemas.microsoft.com/office/drawing/2014/main" id="{8870066C-1C2E-6AE6-DCB0-AC1008AB5175}"/>
                    </a:ext>
                  </a:extLst>
                </p:cNvPr>
                <p:cNvPicPr/>
                <p:nvPr/>
              </p:nvPicPr>
              <p:blipFill>
                <a:blip r:embed="rId477"/>
                <a:stretch>
                  <a:fillRect/>
                </a:stretch>
              </p:blipFill>
              <p:spPr>
                <a:xfrm>
                  <a:off x="7334967" y="4237396"/>
                  <a:ext cx="5277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96" name="Freihand 295">
                  <a:extLst>
                    <a:ext uri="{FF2B5EF4-FFF2-40B4-BE49-F238E27FC236}">
                      <a16:creationId xmlns:a16="http://schemas.microsoft.com/office/drawing/2014/main" id="{3D9D5E52-3CF4-C579-5ABA-F7D43340F486}"/>
                    </a:ext>
                  </a:extLst>
                </p14:cNvPr>
                <p14:cNvContentPartPr/>
                <p14:nvPr/>
              </p14:nvContentPartPr>
              <p14:xfrm>
                <a:off x="7111407" y="4287076"/>
                <a:ext cx="8280" cy="6120"/>
              </p14:xfrm>
            </p:contentPart>
          </mc:Choice>
          <mc:Fallback xmlns="">
            <p:pic>
              <p:nvPicPr>
                <p:cNvPr id="296" name="Freihand 295">
                  <a:extLst>
                    <a:ext uri="{FF2B5EF4-FFF2-40B4-BE49-F238E27FC236}">
                      <a16:creationId xmlns:a16="http://schemas.microsoft.com/office/drawing/2014/main" id="{3D9D5E52-3CF4-C579-5ABA-F7D43340F486}"/>
                    </a:ext>
                  </a:extLst>
                </p:cNvPr>
                <p:cNvPicPr/>
                <p:nvPr/>
              </p:nvPicPr>
              <p:blipFill>
                <a:blip r:embed="rId373"/>
                <a:stretch>
                  <a:fillRect/>
                </a:stretch>
              </p:blipFill>
              <p:spPr>
                <a:xfrm>
                  <a:off x="7102767" y="4278076"/>
                  <a:ext cx="259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98" name="Freihand 297">
                  <a:extLst>
                    <a:ext uri="{FF2B5EF4-FFF2-40B4-BE49-F238E27FC236}">
                      <a16:creationId xmlns:a16="http://schemas.microsoft.com/office/drawing/2014/main" id="{5780FC91-E317-2AE2-41CE-A5BB9BF5E425}"/>
                    </a:ext>
                  </a:extLst>
                </p14:cNvPr>
                <p14:cNvContentPartPr/>
                <p14:nvPr/>
              </p14:nvContentPartPr>
              <p14:xfrm>
                <a:off x="7158927" y="4662196"/>
                <a:ext cx="153000" cy="209520"/>
              </p14:xfrm>
            </p:contentPart>
          </mc:Choice>
          <mc:Fallback xmlns="">
            <p:pic>
              <p:nvPicPr>
                <p:cNvPr id="298" name="Freihand 297">
                  <a:extLst>
                    <a:ext uri="{FF2B5EF4-FFF2-40B4-BE49-F238E27FC236}">
                      <a16:creationId xmlns:a16="http://schemas.microsoft.com/office/drawing/2014/main" id="{5780FC91-E317-2AE2-41CE-A5BB9BF5E425}"/>
                    </a:ext>
                  </a:extLst>
                </p:cNvPr>
                <p:cNvPicPr/>
                <p:nvPr/>
              </p:nvPicPr>
              <p:blipFill>
                <a:blip r:embed="rId480"/>
                <a:stretch>
                  <a:fillRect/>
                </a:stretch>
              </p:blipFill>
              <p:spPr>
                <a:xfrm>
                  <a:off x="7150287" y="4653556"/>
                  <a:ext cx="1706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99" name="Freihand 298">
                  <a:extLst>
                    <a:ext uri="{FF2B5EF4-FFF2-40B4-BE49-F238E27FC236}">
                      <a16:creationId xmlns:a16="http://schemas.microsoft.com/office/drawing/2014/main" id="{59C96658-DAA9-3705-655A-5498DBA94151}"/>
                    </a:ext>
                  </a:extLst>
                </p14:cNvPr>
                <p14:cNvContentPartPr/>
                <p14:nvPr/>
              </p14:nvContentPartPr>
              <p14:xfrm>
                <a:off x="7176567" y="4768036"/>
                <a:ext cx="56520" cy="16920"/>
              </p14:xfrm>
            </p:contentPart>
          </mc:Choice>
          <mc:Fallback xmlns="">
            <p:pic>
              <p:nvPicPr>
                <p:cNvPr id="299" name="Freihand 298">
                  <a:extLst>
                    <a:ext uri="{FF2B5EF4-FFF2-40B4-BE49-F238E27FC236}">
                      <a16:creationId xmlns:a16="http://schemas.microsoft.com/office/drawing/2014/main" id="{59C96658-DAA9-3705-655A-5498DBA94151}"/>
                    </a:ext>
                  </a:extLst>
                </p:cNvPr>
                <p:cNvPicPr/>
                <p:nvPr/>
              </p:nvPicPr>
              <p:blipFill>
                <a:blip r:embed="rId482"/>
                <a:stretch>
                  <a:fillRect/>
                </a:stretch>
              </p:blipFill>
              <p:spPr>
                <a:xfrm>
                  <a:off x="7167567" y="4759036"/>
                  <a:ext cx="741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00" name="Freihand 299">
                  <a:extLst>
                    <a:ext uri="{FF2B5EF4-FFF2-40B4-BE49-F238E27FC236}">
                      <a16:creationId xmlns:a16="http://schemas.microsoft.com/office/drawing/2014/main" id="{3B3089BF-FBE8-3B28-9FB0-F44243DB41DA}"/>
                    </a:ext>
                  </a:extLst>
                </p14:cNvPr>
                <p14:cNvContentPartPr/>
                <p14:nvPr/>
              </p14:nvContentPartPr>
              <p14:xfrm>
                <a:off x="7294287" y="4631596"/>
                <a:ext cx="174960" cy="182880"/>
              </p14:xfrm>
            </p:contentPart>
          </mc:Choice>
          <mc:Fallback xmlns="">
            <p:pic>
              <p:nvPicPr>
                <p:cNvPr id="300" name="Freihand 299">
                  <a:extLst>
                    <a:ext uri="{FF2B5EF4-FFF2-40B4-BE49-F238E27FC236}">
                      <a16:creationId xmlns:a16="http://schemas.microsoft.com/office/drawing/2014/main" id="{3B3089BF-FBE8-3B28-9FB0-F44243DB41DA}"/>
                    </a:ext>
                  </a:extLst>
                </p:cNvPr>
                <p:cNvPicPr/>
                <p:nvPr/>
              </p:nvPicPr>
              <p:blipFill>
                <a:blip r:embed="rId484"/>
                <a:stretch>
                  <a:fillRect/>
                </a:stretch>
              </p:blipFill>
              <p:spPr>
                <a:xfrm>
                  <a:off x="7285287" y="4622956"/>
                  <a:ext cx="1926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01" name="Freihand 300">
                  <a:extLst>
                    <a:ext uri="{FF2B5EF4-FFF2-40B4-BE49-F238E27FC236}">
                      <a16:creationId xmlns:a16="http://schemas.microsoft.com/office/drawing/2014/main" id="{01E8D342-8BE4-1C3F-9209-8D3C3BC951D9}"/>
                    </a:ext>
                  </a:extLst>
                </p14:cNvPr>
                <p14:cNvContentPartPr/>
                <p14:nvPr/>
              </p14:nvContentPartPr>
              <p14:xfrm>
                <a:off x="7502367" y="4682356"/>
                <a:ext cx="99720" cy="123480"/>
              </p14:xfrm>
            </p:contentPart>
          </mc:Choice>
          <mc:Fallback xmlns="">
            <p:pic>
              <p:nvPicPr>
                <p:cNvPr id="301" name="Freihand 300">
                  <a:extLst>
                    <a:ext uri="{FF2B5EF4-FFF2-40B4-BE49-F238E27FC236}">
                      <a16:creationId xmlns:a16="http://schemas.microsoft.com/office/drawing/2014/main" id="{01E8D342-8BE4-1C3F-9209-8D3C3BC951D9}"/>
                    </a:ext>
                  </a:extLst>
                </p:cNvPr>
                <p:cNvPicPr/>
                <p:nvPr/>
              </p:nvPicPr>
              <p:blipFill>
                <a:blip r:embed="rId486"/>
                <a:stretch>
                  <a:fillRect/>
                </a:stretch>
              </p:blipFill>
              <p:spPr>
                <a:xfrm>
                  <a:off x="7493727" y="4673356"/>
                  <a:ext cx="1173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02" name="Freihand 301">
                  <a:extLst>
                    <a:ext uri="{FF2B5EF4-FFF2-40B4-BE49-F238E27FC236}">
                      <a16:creationId xmlns:a16="http://schemas.microsoft.com/office/drawing/2014/main" id="{FAF8149C-7B82-397D-8315-EDCB89BAD63E}"/>
                    </a:ext>
                  </a:extLst>
                </p14:cNvPr>
                <p14:cNvContentPartPr/>
                <p14:nvPr/>
              </p14:nvContentPartPr>
              <p14:xfrm>
                <a:off x="7635567" y="4564276"/>
                <a:ext cx="221760" cy="261360"/>
              </p14:xfrm>
            </p:contentPart>
          </mc:Choice>
          <mc:Fallback xmlns="">
            <p:pic>
              <p:nvPicPr>
                <p:cNvPr id="302" name="Freihand 301">
                  <a:extLst>
                    <a:ext uri="{FF2B5EF4-FFF2-40B4-BE49-F238E27FC236}">
                      <a16:creationId xmlns:a16="http://schemas.microsoft.com/office/drawing/2014/main" id="{FAF8149C-7B82-397D-8315-EDCB89BAD63E}"/>
                    </a:ext>
                  </a:extLst>
                </p:cNvPr>
                <p:cNvPicPr/>
                <p:nvPr/>
              </p:nvPicPr>
              <p:blipFill>
                <a:blip r:embed="rId488"/>
                <a:stretch>
                  <a:fillRect/>
                </a:stretch>
              </p:blipFill>
              <p:spPr>
                <a:xfrm>
                  <a:off x="7626567" y="4555276"/>
                  <a:ext cx="23940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03" name="Freihand 302">
                  <a:extLst>
                    <a:ext uri="{FF2B5EF4-FFF2-40B4-BE49-F238E27FC236}">
                      <a16:creationId xmlns:a16="http://schemas.microsoft.com/office/drawing/2014/main" id="{7822BBF0-7193-FE3C-51B8-2E5F67910519}"/>
                    </a:ext>
                  </a:extLst>
                </p14:cNvPr>
                <p14:cNvContentPartPr/>
                <p14:nvPr/>
              </p14:nvContentPartPr>
              <p14:xfrm>
                <a:off x="7887927" y="4476076"/>
                <a:ext cx="170640" cy="317520"/>
              </p14:xfrm>
            </p:contentPart>
          </mc:Choice>
          <mc:Fallback xmlns="">
            <p:pic>
              <p:nvPicPr>
                <p:cNvPr id="303" name="Freihand 302">
                  <a:extLst>
                    <a:ext uri="{FF2B5EF4-FFF2-40B4-BE49-F238E27FC236}">
                      <a16:creationId xmlns:a16="http://schemas.microsoft.com/office/drawing/2014/main" id="{7822BBF0-7193-FE3C-51B8-2E5F67910519}"/>
                    </a:ext>
                  </a:extLst>
                </p:cNvPr>
                <p:cNvPicPr/>
                <p:nvPr/>
              </p:nvPicPr>
              <p:blipFill>
                <a:blip r:embed="rId490"/>
                <a:stretch>
                  <a:fillRect/>
                </a:stretch>
              </p:blipFill>
              <p:spPr>
                <a:xfrm>
                  <a:off x="7879287" y="4467436"/>
                  <a:ext cx="18828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05" name="Freihand 304">
                  <a:extLst>
                    <a:ext uri="{FF2B5EF4-FFF2-40B4-BE49-F238E27FC236}">
                      <a16:creationId xmlns:a16="http://schemas.microsoft.com/office/drawing/2014/main" id="{F488E5BC-C7AA-DE6C-0C4B-8F02324BA176}"/>
                    </a:ext>
                  </a:extLst>
                </p14:cNvPr>
                <p14:cNvContentPartPr/>
                <p14:nvPr/>
              </p14:nvContentPartPr>
              <p14:xfrm>
                <a:off x="6896487" y="4301476"/>
                <a:ext cx="226080" cy="724680"/>
              </p14:xfrm>
            </p:contentPart>
          </mc:Choice>
          <mc:Fallback xmlns="">
            <p:pic>
              <p:nvPicPr>
                <p:cNvPr id="305" name="Freihand 304">
                  <a:extLst>
                    <a:ext uri="{FF2B5EF4-FFF2-40B4-BE49-F238E27FC236}">
                      <a16:creationId xmlns:a16="http://schemas.microsoft.com/office/drawing/2014/main" id="{F488E5BC-C7AA-DE6C-0C4B-8F02324BA176}"/>
                    </a:ext>
                  </a:extLst>
                </p:cNvPr>
                <p:cNvPicPr/>
                <p:nvPr/>
              </p:nvPicPr>
              <p:blipFill>
                <a:blip r:embed="rId492"/>
                <a:stretch>
                  <a:fillRect/>
                </a:stretch>
              </p:blipFill>
              <p:spPr>
                <a:xfrm>
                  <a:off x="6887847" y="4292836"/>
                  <a:ext cx="243720" cy="74232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06" name="Freihand 305">
                  <a:extLst>
                    <a:ext uri="{FF2B5EF4-FFF2-40B4-BE49-F238E27FC236}">
                      <a16:creationId xmlns:a16="http://schemas.microsoft.com/office/drawing/2014/main" id="{6544B3C2-13FD-1494-9C53-75CCD8165B35}"/>
                    </a:ext>
                  </a:extLst>
                </p14:cNvPr>
                <p14:cNvContentPartPr/>
                <p14:nvPr/>
              </p14:nvContentPartPr>
              <p14:xfrm>
                <a:off x="6975327" y="3981796"/>
                <a:ext cx="1090800" cy="777240"/>
              </p14:xfrm>
            </p:contentPart>
          </mc:Choice>
          <mc:Fallback xmlns="">
            <p:pic>
              <p:nvPicPr>
                <p:cNvPr id="306" name="Freihand 305">
                  <a:extLst>
                    <a:ext uri="{FF2B5EF4-FFF2-40B4-BE49-F238E27FC236}">
                      <a16:creationId xmlns:a16="http://schemas.microsoft.com/office/drawing/2014/main" id="{6544B3C2-13FD-1494-9C53-75CCD8165B35}"/>
                    </a:ext>
                  </a:extLst>
                </p:cNvPr>
                <p:cNvPicPr/>
                <p:nvPr/>
              </p:nvPicPr>
              <p:blipFill>
                <a:blip r:embed="rId494"/>
                <a:stretch>
                  <a:fillRect/>
                </a:stretch>
              </p:blipFill>
              <p:spPr>
                <a:xfrm>
                  <a:off x="6966327" y="3972796"/>
                  <a:ext cx="1108440" cy="79488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07" name="Freihand 306">
                  <a:extLst>
                    <a:ext uri="{FF2B5EF4-FFF2-40B4-BE49-F238E27FC236}">
                      <a16:creationId xmlns:a16="http://schemas.microsoft.com/office/drawing/2014/main" id="{B955E951-0B40-AC3E-EC43-DDD945F4C203}"/>
                    </a:ext>
                  </a:extLst>
                </p14:cNvPr>
                <p14:cNvContentPartPr/>
                <p14:nvPr/>
              </p14:nvContentPartPr>
              <p14:xfrm>
                <a:off x="7080447" y="4656436"/>
                <a:ext cx="1136880" cy="420480"/>
              </p14:xfrm>
            </p:contentPart>
          </mc:Choice>
          <mc:Fallback xmlns="">
            <p:pic>
              <p:nvPicPr>
                <p:cNvPr id="307" name="Freihand 306">
                  <a:extLst>
                    <a:ext uri="{FF2B5EF4-FFF2-40B4-BE49-F238E27FC236}">
                      <a16:creationId xmlns:a16="http://schemas.microsoft.com/office/drawing/2014/main" id="{B955E951-0B40-AC3E-EC43-DDD945F4C203}"/>
                    </a:ext>
                  </a:extLst>
                </p:cNvPr>
                <p:cNvPicPr/>
                <p:nvPr/>
              </p:nvPicPr>
              <p:blipFill>
                <a:blip r:embed="rId496"/>
                <a:stretch>
                  <a:fillRect/>
                </a:stretch>
              </p:blipFill>
              <p:spPr>
                <a:xfrm>
                  <a:off x="7071807" y="4647796"/>
                  <a:ext cx="1154520" cy="43812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11" name="Freihand 310">
                  <a:extLst>
                    <a:ext uri="{FF2B5EF4-FFF2-40B4-BE49-F238E27FC236}">
                      <a16:creationId xmlns:a16="http://schemas.microsoft.com/office/drawing/2014/main" id="{1DD5F29E-4E7C-026C-2926-4453B5E77E6B}"/>
                    </a:ext>
                  </a:extLst>
                </p14:cNvPr>
                <p14:cNvContentPartPr/>
                <p14:nvPr/>
              </p14:nvContentPartPr>
              <p14:xfrm>
                <a:off x="7725567" y="1456396"/>
                <a:ext cx="3205080" cy="571680"/>
              </p14:xfrm>
            </p:contentPart>
          </mc:Choice>
          <mc:Fallback xmlns="">
            <p:pic>
              <p:nvPicPr>
                <p:cNvPr id="311" name="Freihand 310">
                  <a:extLst>
                    <a:ext uri="{FF2B5EF4-FFF2-40B4-BE49-F238E27FC236}">
                      <a16:creationId xmlns:a16="http://schemas.microsoft.com/office/drawing/2014/main" id="{1DD5F29E-4E7C-026C-2926-4453B5E77E6B}"/>
                    </a:ext>
                  </a:extLst>
                </p:cNvPr>
                <p:cNvPicPr/>
                <p:nvPr/>
              </p:nvPicPr>
              <p:blipFill>
                <a:blip r:embed="rId498"/>
                <a:stretch>
                  <a:fillRect/>
                </a:stretch>
              </p:blipFill>
              <p:spPr>
                <a:xfrm>
                  <a:off x="7716927" y="1447756"/>
                  <a:ext cx="3222720" cy="589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9">
            <p14:nvContentPartPr>
              <p14:cNvPr id="313" name="Freihand 312">
                <a:extLst>
                  <a:ext uri="{FF2B5EF4-FFF2-40B4-BE49-F238E27FC236}">
                    <a16:creationId xmlns:a16="http://schemas.microsoft.com/office/drawing/2014/main" id="{FE5EEEFA-15F4-5B06-6723-835D18711F46}"/>
                  </a:ext>
                </a:extLst>
              </p14:cNvPr>
              <p14:cNvContentPartPr/>
              <p14:nvPr/>
            </p14:nvContentPartPr>
            <p14:xfrm>
              <a:off x="1551207" y="2469076"/>
              <a:ext cx="3892320" cy="96480"/>
            </p14:xfrm>
          </p:contentPart>
        </mc:Choice>
        <mc:Fallback xmlns="">
          <p:pic>
            <p:nvPicPr>
              <p:cNvPr id="313" name="Freihand 312">
                <a:extLst>
                  <a:ext uri="{FF2B5EF4-FFF2-40B4-BE49-F238E27FC236}">
                    <a16:creationId xmlns:a16="http://schemas.microsoft.com/office/drawing/2014/main" id="{FE5EEEFA-15F4-5B06-6723-835D18711F46}"/>
                  </a:ext>
                </a:extLst>
              </p:cNvPr>
              <p:cNvPicPr/>
              <p:nvPr/>
            </p:nvPicPr>
            <p:blipFill>
              <a:blip r:embed="rId500"/>
              <a:stretch>
                <a:fillRect/>
              </a:stretch>
            </p:blipFill>
            <p:spPr>
              <a:xfrm>
                <a:off x="1542567" y="2460436"/>
                <a:ext cx="39099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25" name="Freihand 324">
                <a:extLst>
                  <a:ext uri="{FF2B5EF4-FFF2-40B4-BE49-F238E27FC236}">
                    <a16:creationId xmlns:a16="http://schemas.microsoft.com/office/drawing/2014/main" id="{11718676-795E-5164-FD17-91A9CDBB64E2}"/>
                  </a:ext>
                </a:extLst>
              </p14:cNvPr>
              <p14:cNvContentPartPr/>
              <p14:nvPr/>
            </p14:nvContentPartPr>
            <p14:xfrm>
              <a:off x="5772927" y="3450796"/>
              <a:ext cx="15480" cy="3960"/>
            </p14:xfrm>
          </p:contentPart>
        </mc:Choice>
        <mc:Fallback xmlns="">
          <p:pic>
            <p:nvPicPr>
              <p:cNvPr id="325" name="Freihand 324">
                <a:extLst>
                  <a:ext uri="{FF2B5EF4-FFF2-40B4-BE49-F238E27FC236}">
                    <a16:creationId xmlns:a16="http://schemas.microsoft.com/office/drawing/2014/main" id="{11718676-795E-5164-FD17-91A9CDBB64E2}"/>
                  </a:ext>
                </a:extLst>
              </p:cNvPr>
              <p:cNvPicPr/>
              <p:nvPr/>
            </p:nvPicPr>
            <p:blipFill>
              <a:blip r:embed="rId502"/>
              <a:stretch>
                <a:fillRect/>
              </a:stretch>
            </p:blipFill>
            <p:spPr>
              <a:xfrm>
                <a:off x="5764287" y="3441796"/>
                <a:ext cx="33120" cy="21600"/>
              </a:xfrm>
              <a:prstGeom prst="rect">
                <a:avLst/>
              </a:prstGeom>
            </p:spPr>
          </p:pic>
        </mc:Fallback>
      </mc:AlternateContent>
      <p:grpSp>
        <p:nvGrpSpPr>
          <p:cNvPr id="330" name="Gruppieren 329">
            <a:extLst>
              <a:ext uri="{FF2B5EF4-FFF2-40B4-BE49-F238E27FC236}">
                <a16:creationId xmlns:a16="http://schemas.microsoft.com/office/drawing/2014/main" id="{9273928F-07A2-90A4-463B-C54AB79DCC1B}"/>
              </a:ext>
            </a:extLst>
          </p:cNvPr>
          <p:cNvGrpSpPr/>
          <p:nvPr/>
        </p:nvGrpSpPr>
        <p:grpSpPr>
          <a:xfrm>
            <a:off x="2052687" y="3556636"/>
            <a:ext cx="4568760" cy="1142640"/>
            <a:chOff x="2052687" y="3556636"/>
            <a:chExt cx="4568760" cy="1142640"/>
          </a:xfrm>
        </p:grpSpPr>
        <mc:AlternateContent xmlns:mc="http://schemas.openxmlformats.org/markup-compatibility/2006" xmlns:p14="http://schemas.microsoft.com/office/powerpoint/2010/main">
          <mc:Choice Requires="p14">
            <p:contentPart p14:bwMode="auto" r:id="rId503">
              <p14:nvContentPartPr>
                <p14:cNvPr id="314" name="Freihand 313">
                  <a:extLst>
                    <a:ext uri="{FF2B5EF4-FFF2-40B4-BE49-F238E27FC236}">
                      <a16:creationId xmlns:a16="http://schemas.microsoft.com/office/drawing/2014/main" id="{96CE449D-08B0-F53C-B8AA-D5AB2B04782C}"/>
                    </a:ext>
                  </a:extLst>
                </p14:cNvPr>
                <p14:cNvContentPartPr/>
                <p14:nvPr/>
              </p14:nvContentPartPr>
              <p14:xfrm>
                <a:off x="2052687" y="4613236"/>
                <a:ext cx="4019400" cy="86040"/>
              </p14:xfrm>
            </p:contentPart>
          </mc:Choice>
          <mc:Fallback xmlns="">
            <p:pic>
              <p:nvPicPr>
                <p:cNvPr id="314" name="Freihand 313">
                  <a:extLst>
                    <a:ext uri="{FF2B5EF4-FFF2-40B4-BE49-F238E27FC236}">
                      <a16:creationId xmlns:a16="http://schemas.microsoft.com/office/drawing/2014/main" id="{96CE449D-08B0-F53C-B8AA-D5AB2B04782C}"/>
                    </a:ext>
                  </a:extLst>
                </p:cNvPr>
                <p:cNvPicPr/>
                <p:nvPr/>
              </p:nvPicPr>
              <p:blipFill>
                <a:blip r:embed="rId504"/>
                <a:stretch>
                  <a:fillRect/>
                </a:stretch>
              </p:blipFill>
              <p:spPr>
                <a:xfrm>
                  <a:off x="2044047" y="4604236"/>
                  <a:ext cx="40370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15" name="Freihand 314">
                  <a:extLst>
                    <a:ext uri="{FF2B5EF4-FFF2-40B4-BE49-F238E27FC236}">
                      <a16:creationId xmlns:a16="http://schemas.microsoft.com/office/drawing/2014/main" id="{B7DCB0C1-CD16-743C-052B-54745A8E1EAB}"/>
                    </a:ext>
                  </a:extLst>
                </p14:cNvPr>
                <p14:cNvContentPartPr/>
                <p14:nvPr/>
              </p14:nvContentPartPr>
              <p14:xfrm>
                <a:off x="5989287" y="4219036"/>
                <a:ext cx="291600" cy="397800"/>
              </p14:xfrm>
            </p:contentPart>
          </mc:Choice>
          <mc:Fallback xmlns="">
            <p:pic>
              <p:nvPicPr>
                <p:cNvPr id="315" name="Freihand 314">
                  <a:extLst>
                    <a:ext uri="{FF2B5EF4-FFF2-40B4-BE49-F238E27FC236}">
                      <a16:creationId xmlns:a16="http://schemas.microsoft.com/office/drawing/2014/main" id="{B7DCB0C1-CD16-743C-052B-54745A8E1EAB}"/>
                    </a:ext>
                  </a:extLst>
                </p:cNvPr>
                <p:cNvPicPr/>
                <p:nvPr/>
              </p:nvPicPr>
              <p:blipFill>
                <a:blip r:embed="rId506"/>
                <a:stretch>
                  <a:fillRect/>
                </a:stretch>
              </p:blipFill>
              <p:spPr>
                <a:xfrm>
                  <a:off x="5980647" y="4210396"/>
                  <a:ext cx="309240" cy="41544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17" name="Freihand 316">
                  <a:extLst>
                    <a:ext uri="{FF2B5EF4-FFF2-40B4-BE49-F238E27FC236}">
                      <a16:creationId xmlns:a16="http://schemas.microsoft.com/office/drawing/2014/main" id="{B132A758-B240-5AAB-FCC2-66002E63FD65}"/>
                    </a:ext>
                  </a:extLst>
                </p14:cNvPr>
                <p14:cNvContentPartPr/>
                <p14:nvPr/>
              </p14:nvContentPartPr>
              <p14:xfrm>
                <a:off x="6114207" y="3896476"/>
                <a:ext cx="211680" cy="307800"/>
              </p14:xfrm>
            </p:contentPart>
          </mc:Choice>
          <mc:Fallback xmlns="">
            <p:pic>
              <p:nvPicPr>
                <p:cNvPr id="317" name="Freihand 316">
                  <a:extLst>
                    <a:ext uri="{FF2B5EF4-FFF2-40B4-BE49-F238E27FC236}">
                      <a16:creationId xmlns:a16="http://schemas.microsoft.com/office/drawing/2014/main" id="{B132A758-B240-5AAB-FCC2-66002E63FD65}"/>
                    </a:ext>
                  </a:extLst>
                </p:cNvPr>
                <p:cNvPicPr/>
                <p:nvPr/>
              </p:nvPicPr>
              <p:blipFill>
                <a:blip r:embed="rId508"/>
                <a:stretch>
                  <a:fillRect/>
                </a:stretch>
              </p:blipFill>
              <p:spPr>
                <a:xfrm>
                  <a:off x="6105207" y="3887836"/>
                  <a:ext cx="22932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18" name="Freihand 317">
                  <a:extLst>
                    <a:ext uri="{FF2B5EF4-FFF2-40B4-BE49-F238E27FC236}">
                      <a16:creationId xmlns:a16="http://schemas.microsoft.com/office/drawing/2014/main" id="{E34EA533-8B9B-43CF-4F4E-062B5072187F}"/>
                    </a:ext>
                  </a:extLst>
                </p14:cNvPr>
                <p14:cNvContentPartPr/>
                <p14:nvPr/>
              </p14:nvContentPartPr>
              <p14:xfrm>
                <a:off x="6282687" y="4019956"/>
                <a:ext cx="81720" cy="213480"/>
              </p14:xfrm>
            </p:contentPart>
          </mc:Choice>
          <mc:Fallback xmlns="">
            <p:pic>
              <p:nvPicPr>
                <p:cNvPr id="318" name="Freihand 317">
                  <a:extLst>
                    <a:ext uri="{FF2B5EF4-FFF2-40B4-BE49-F238E27FC236}">
                      <a16:creationId xmlns:a16="http://schemas.microsoft.com/office/drawing/2014/main" id="{E34EA533-8B9B-43CF-4F4E-062B5072187F}"/>
                    </a:ext>
                  </a:extLst>
                </p:cNvPr>
                <p:cNvPicPr/>
                <p:nvPr/>
              </p:nvPicPr>
              <p:blipFill>
                <a:blip r:embed="rId510"/>
                <a:stretch>
                  <a:fillRect/>
                </a:stretch>
              </p:blipFill>
              <p:spPr>
                <a:xfrm>
                  <a:off x="6274047" y="4010956"/>
                  <a:ext cx="9936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19" name="Freihand 318">
                  <a:extLst>
                    <a:ext uri="{FF2B5EF4-FFF2-40B4-BE49-F238E27FC236}">
                      <a16:creationId xmlns:a16="http://schemas.microsoft.com/office/drawing/2014/main" id="{DDF4E5FE-3511-BDB5-D718-18A6BBD796B1}"/>
                    </a:ext>
                  </a:extLst>
                </p14:cNvPr>
                <p14:cNvContentPartPr/>
                <p14:nvPr/>
              </p14:nvContentPartPr>
              <p14:xfrm>
                <a:off x="4863207" y="3637636"/>
                <a:ext cx="164520" cy="232560"/>
              </p14:xfrm>
            </p:contentPart>
          </mc:Choice>
          <mc:Fallback xmlns="">
            <p:pic>
              <p:nvPicPr>
                <p:cNvPr id="319" name="Freihand 318">
                  <a:extLst>
                    <a:ext uri="{FF2B5EF4-FFF2-40B4-BE49-F238E27FC236}">
                      <a16:creationId xmlns:a16="http://schemas.microsoft.com/office/drawing/2014/main" id="{DDF4E5FE-3511-BDB5-D718-18A6BBD796B1}"/>
                    </a:ext>
                  </a:extLst>
                </p:cNvPr>
                <p:cNvPicPr/>
                <p:nvPr/>
              </p:nvPicPr>
              <p:blipFill>
                <a:blip r:embed="rId512"/>
                <a:stretch>
                  <a:fillRect/>
                </a:stretch>
              </p:blipFill>
              <p:spPr>
                <a:xfrm>
                  <a:off x="4854567" y="3628996"/>
                  <a:ext cx="1821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20" name="Freihand 319">
                  <a:extLst>
                    <a:ext uri="{FF2B5EF4-FFF2-40B4-BE49-F238E27FC236}">
                      <a16:creationId xmlns:a16="http://schemas.microsoft.com/office/drawing/2014/main" id="{DB8D1CAF-575E-6EC2-B5D5-B353FF679ACA}"/>
                    </a:ext>
                  </a:extLst>
                </p14:cNvPr>
                <p14:cNvContentPartPr/>
                <p14:nvPr/>
              </p14:nvContentPartPr>
              <p14:xfrm>
                <a:off x="5048607" y="3571396"/>
                <a:ext cx="217080" cy="218520"/>
              </p14:xfrm>
            </p:contentPart>
          </mc:Choice>
          <mc:Fallback xmlns="">
            <p:pic>
              <p:nvPicPr>
                <p:cNvPr id="320" name="Freihand 319">
                  <a:extLst>
                    <a:ext uri="{FF2B5EF4-FFF2-40B4-BE49-F238E27FC236}">
                      <a16:creationId xmlns:a16="http://schemas.microsoft.com/office/drawing/2014/main" id="{DB8D1CAF-575E-6EC2-B5D5-B353FF679ACA}"/>
                    </a:ext>
                  </a:extLst>
                </p:cNvPr>
                <p:cNvPicPr/>
                <p:nvPr/>
              </p:nvPicPr>
              <p:blipFill>
                <a:blip r:embed="rId514"/>
                <a:stretch>
                  <a:fillRect/>
                </a:stretch>
              </p:blipFill>
              <p:spPr>
                <a:xfrm>
                  <a:off x="5039607" y="3562396"/>
                  <a:ext cx="2347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21" name="Freihand 320">
                  <a:extLst>
                    <a:ext uri="{FF2B5EF4-FFF2-40B4-BE49-F238E27FC236}">
                      <a16:creationId xmlns:a16="http://schemas.microsoft.com/office/drawing/2014/main" id="{30438327-CA48-B115-FABC-E2E2C34FA896}"/>
                    </a:ext>
                  </a:extLst>
                </p14:cNvPr>
                <p14:cNvContentPartPr/>
                <p14:nvPr/>
              </p14:nvContentPartPr>
              <p14:xfrm>
                <a:off x="5303847" y="3635476"/>
                <a:ext cx="118440" cy="105480"/>
              </p14:xfrm>
            </p:contentPart>
          </mc:Choice>
          <mc:Fallback xmlns="">
            <p:pic>
              <p:nvPicPr>
                <p:cNvPr id="321" name="Freihand 320">
                  <a:extLst>
                    <a:ext uri="{FF2B5EF4-FFF2-40B4-BE49-F238E27FC236}">
                      <a16:creationId xmlns:a16="http://schemas.microsoft.com/office/drawing/2014/main" id="{30438327-CA48-B115-FABC-E2E2C34FA896}"/>
                    </a:ext>
                  </a:extLst>
                </p:cNvPr>
                <p:cNvPicPr/>
                <p:nvPr/>
              </p:nvPicPr>
              <p:blipFill>
                <a:blip r:embed="rId516"/>
                <a:stretch>
                  <a:fillRect/>
                </a:stretch>
              </p:blipFill>
              <p:spPr>
                <a:xfrm>
                  <a:off x="5295207" y="3626476"/>
                  <a:ext cx="1360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22" name="Freihand 321">
                  <a:extLst>
                    <a:ext uri="{FF2B5EF4-FFF2-40B4-BE49-F238E27FC236}">
                      <a16:creationId xmlns:a16="http://schemas.microsoft.com/office/drawing/2014/main" id="{784A08CE-CE87-0417-0E50-3AFD1F10B22B}"/>
                    </a:ext>
                  </a:extLst>
                </p14:cNvPr>
                <p14:cNvContentPartPr/>
                <p14:nvPr/>
              </p14:nvContentPartPr>
              <p14:xfrm>
                <a:off x="5352447" y="3615316"/>
                <a:ext cx="237600" cy="69120"/>
              </p14:xfrm>
            </p:contentPart>
          </mc:Choice>
          <mc:Fallback xmlns="">
            <p:pic>
              <p:nvPicPr>
                <p:cNvPr id="322" name="Freihand 321">
                  <a:extLst>
                    <a:ext uri="{FF2B5EF4-FFF2-40B4-BE49-F238E27FC236}">
                      <a16:creationId xmlns:a16="http://schemas.microsoft.com/office/drawing/2014/main" id="{784A08CE-CE87-0417-0E50-3AFD1F10B22B}"/>
                    </a:ext>
                  </a:extLst>
                </p:cNvPr>
                <p:cNvPicPr/>
                <p:nvPr/>
              </p:nvPicPr>
              <p:blipFill>
                <a:blip r:embed="rId518"/>
                <a:stretch>
                  <a:fillRect/>
                </a:stretch>
              </p:blipFill>
              <p:spPr>
                <a:xfrm>
                  <a:off x="5343807" y="3606316"/>
                  <a:ext cx="2552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23" name="Freihand 322">
                  <a:extLst>
                    <a:ext uri="{FF2B5EF4-FFF2-40B4-BE49-F238E27FC236}">
                      <a16:creationId xmlns:a16="http://schemas.microsoft.com/office/drawing/2014/main" id="{BCFC8498-C39C-9246-7F03-D7F6A180B1A4}"/>
                    </a:ext>
                  </a:extLst>
                </p14:cNvPr>
                <p14:cNvContentPartPr/>
                <p14:nvPr/>
              </p14:nvContentPartPr>
              <p14:xfrm>
                <a:off x="5565927" y="3582556"/>
                <a:ext cx="165600" cy="127800"/>
              </p14:xfrm>
            </p:contentPart>
          </mc:Choice>
          <mc:Fallback xmlns="">
            <p:pic>
              <p:nvPicPr>
                <p:cNvPr id="323" name="Freihand 322">
                  <a:extLst>
                    <a:ext uri="{FF2B5EF4-FFF2-40B4-BE49-F238E27FC236}">
                      <a16:creationId xmlns:a16="http://schemas.microsoft.com/office/drawing/2014/main" id="{BCFC8498-C39C-9246-7F03-D7F6A180B1A4}"/>
                    </a:ext>
                  </a:extLst>
                </p:cNvPr>
                <p:cNvPicPr/>
                <p:nvPr/>
              </p:nvPicPr>
              <p:blipFill>
                <a:blip r:embed="rId520"/>
                <a:stretch>
                  <a:fillRect/>
                </a:stretch>
              </p:blipFill>
              <p:spPr>
                <a:xfrm>
                  <a:off x="5557287" y="3573556"/>
                  <a:ext cx="1832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24" name="Freihand 323">
                  <a:extLst>
                    <a:ext uri="{FF2B5EF4-FFF2-40B4-BE49-F238E27FC236}">
                      <a16:creationId xmlns:a16="http://schemas.microsoft.com/office/drawing/2014/main" id="{15850516-20CA-C9FE-2DC8-90DDB85D47CF}"/>
                    </a:ext>
                  </a:extLst>
                </p14:cNvPr>
                <p14:cNvContentPartPr/>
                <p14:nvPr/>
              </p14:nvContentPartPr>
              <p14:xfrm>
                <a:off x="5802447" y="3556636"/>
                <a:ext cx="68760" cy="106920"/>
              </p14:xfrm>
            </p:contentPart>
          </mc:Choice>
          <mc:Fallback xmlns="">
            <p:pic>
              <p:nvPicPr>
                <p:cNvPr id="324" name="Freihand 323">
                  <a:extLst>
                    <a:ext uri="{FF2B5EF4-FFF2-40B4-BE49-F238E27FC236}">
                      <a16:creationId xmlns:a16="http://schemas.microsoft.com/office/drawing/2014/main" id="{15850516-20CA-C9FE-2DC8-90DDB85D47CF}"/>
                    </a:ext>
                  </a:extLst>
                </p:cNvPr>
                <p:cNvPicPr/>
                <p:nvPr/>
              </p:nvPicPr>
              <p:blipFill>
                <a:blip r:embed="rId522"/>
                <a:stretch>
                  <a:fillRect/>
                </a:stretch>
              </p:blipFill>
              <p:spPr>
                <a:xfrm>
                  <a:off x="5793447" y="3547636"/>
                  <a:ext cx="864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26" name="Freihand 325">
                  <a:extLst>
                    <a:ext uri="{FF2B5EF4-FFF2-40B4-BE49-F238E27FC236}">
                      <a16:creationId xmlns:a16="http://schemas.microsoft.com/office/drawing/2014/main" id="{A7E64F74-751E-AA91-29B6-A30E8FF81C8A}"/>
                    </a:ext>
                  </a:extLst>
                </p14:cNvPr>
                <p14:cNvContentPartPr/>
                <p14:nvPr/>
              </p14:nvContentPartPr>
              <p14:xfrm>
                <a:off x="5753847" y="3661756"/>
                <a:ext cx="250920" cy="171360"/>
              </p14:xfrm>
            </p:contentPart>
          </mc:Choice>
          <mc:Fallback xmlns="">
            <p:pic>
              <p:nvPicPr>
                <p:cNvPr id="326" name="Freihand 325">
                  <a:extLst>
                    <a:ext uri="{FF2B5EF4-FFF2-40B4-BE49-F238E27FC236}">
                      <a16:creationId xmlns:a16="http://schemas.microsoft.com/office/drawing/2014/main" id="{A7E64F74-751E-AA91-29B6-A30E8FF81C8A}"/>
                    </a:ext>
                  </a:extLst>
                </p:cNvPr>
                <p:cNvPicPr/>
                <p:nvPr/>
              </p:nvPicPr>
              <p:blipFill>
                <a:blip r:embed="rId524"/>
                <a:stretch>
                  <a:fillRect/>
                </a:stretch>
              </p:blipFill>
              <p:spPr>
                <a:xfrm>
                  <a:off x="5745207" y="3652756"/>
                  <a:ext cx="2685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28" name="Freihand 327">
                  <a:extLst>
                    <a:ext uri="{FF2B5EF4-FFF2-40B4-BE49-F238E27FC236}">
                      <a16:creationId xmlns:a16="http://schemas.microsoft.com/office/drawing/2014/main" id="{38C71B28-7D9A-C00A-E4AC-9D8CC0BB7DB0}"/>
                    </a:ext>
                  </a:extLst>
                </p14:cNvPr>
                <p14:cNvContentPartPr/>
                <p14:nvPr/>
              </p14:nvContentPartPr>
              <p14:xfrm>
                <a:off x="6534687" y="4347916"/>
                <a:ext cx="50760" cy="190800"/>
              </p14:xfrm>
            </p:contentPart>
          </mc:Choice>
          <mc:Fallback xmlns="">
            <p:pic>
              <p:nvPicPr>
                <p:cNvPr id="328" name="Freihand 327">
                  <a:extLst>
                    <a:ext uri="{FF2B5EF4-FFF2-40B4-BE49-F238E27FC236}">
                      <a16:creationId xmlns:a16="http://schemas.microsoft.com/office/drawing/2014/main" id="{38C71B28-7D9A-C00A-E4AC-9D8CC0BB7DB0}"/>
                    </a:ext>
                  </a:extLst>
                </p:cNvPr>
                <p:cNvPicPr/>
                <p:nvPr/>
              </p:nvPicPr>
              <p:blipFill>
                <a:blip r:embed="rId526"/>
                <a:stretch>
                  <a:fillRect/>
                </a:stretch>
              </p:blipFill>
              <p:spPr>
                <a:xfrm>
                  <a:off x="6525687" y="4339276"/>
                  <a:ext cx="684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29" name="Freihand 328">
                  <a:extLst>
                    <a:ext uri="{FF2B5EF4-FFF2-40B4-BE49-F238E27FC236}">
                      <a16:creationId xmlns:a16="http://schemas.microsoft.com/office/drawing/2014/main" id="{5381ABAA-EBA3-8FDD-B963-F7FE52C42037}"/>
                    </a:ext>
                  </a:extLst>
                </p14:cNvPr>
                <p14:cNvContentPartPr/>
                <p14:nvPr/>
              </p14:nvContentPartPr>
              <p14:xfrm>
                <a:off x="6485007" y="4221916"/>
                <a:ext cx="136440" cy="205920"/>
              </p14:xfrm>
            </p:contentPart>
          </mc:Choice>
          <mc:Fallback xmlns="">
            <p:pic>
              <p:nvPicPr>
                <p:cNvPr id="329" name="Freihand 328">
                  <a:extLst>
                    <a:ext uri="{FF2B5EF4-FFF2-40B4-BE49-F238E27FC236}">
                      <a16:creationId xmlns:a16="http://schemas.microsoft.com/office/drawing/2014/main" id="{5381ABAA-EBA3-8FDD-B963-F7FE52C42037}"/>
                    </a:ext>
                  </a:extLst>
                </p:cNvPr>
                <p:cNvPicPr/>
                <p:nvPr/>
              </p:nvPicPr>
              <p:blipFill>
                <a:blip r:embed="rId528"/>
                <a:stretch>
                  <a:fillRect/>
                </a:stretch>
              </p:blipFill>
              <p:spPr>
                <a:xfrm>
                  <a:off x="6476367" y="4212916"/>
                  <a:ext cx="154080" cy="223560"/>
                </a:xfrm>
                <a:prstGeom prst="rect">
                  <a:avLst/>
                </a:prstGeom>
              </p:spPr>
            </p:pic>
          </mc:Fallback>
        </mc:AlternateContent>
      </p:grpSp>
      <p:grpSp>
        <p:nvGrpSpPr>
          <p:cNvPr id="333" name="Gruppieren 332">
            <a:extLst>
              <a:ext uri="{FF2B5EF4-FFF2-40B4-BE49-F238E27FC236}">
                <a16:creationId xmlns:a16="http://schemas.microsoft.com/office/drawing/2014/main" id="{AF2C76C2-D9AB-9B60-AF47-07714C59FA6C}"/>
              </a:ext>
            </a:extLst>
          </p:cNvPr>
          <p:cNvGrpSpPr/>
          <p:nvPr/>
        </p:nvGrpSpPr>
        <p:grpSpPr>
          <a:xfrm>
            <a:off x="5453247" y="6243676"/>
            <a:ext cx="353880" cy="246960"/>
            <a:chOff x="5453247" y="6243676"/>
            <a:chExt cx="353880" cy="246960"/>
          </a:xfrm>
        </p:grpSpPr>
        <mc:AlternateContent xmlns:mc="http://schemas.openxmlformats.org/markup-compatibility/2006" xmlns:p14="http://schemas.microsoft.com/office/powerpoint/2010/main">
          <mc:Choice Requires="p14">
            <p:contentPart p14:bwMode="auto" r:id="rId529">
              <p14:nvContentPartPr>
                <p14:cNvPr id="331" name="Freihand 330">
                  <a:extLst>
                    <a:ext uri="{FF2B5EF4-FFF2-40B4-BE49-F238E27FC236}">
                      <a16:creationId xmlns:a16="http://schemas.microsoft.com/office/drawing/2014/main" id="{4AE092B3-9A12-591C-CD18-F052E28D0893}"/>
                    </a:ext>
                  </a:extLst>
                </p14:cNvPr>
                <p14:cNvContentPartPr/>
                <p14:nvPr/>
              </p14:nvContentPartPr>
              <p14:xfrm>
                <a:off x="5453247" y="6364996"/>
                <a:ext cx="218520" cy="56520"/>
              </p14:xfrm>
            </p:contentPart>
          </mc:Choice>
          <mc:Fallback xmlns="">
            <p:pic>
              <p:nvPicPr>
                <p:cNvPr id="331" name="Freihand 330">
                  <a:extLst>
                    <a:ext uri="{FF2B5EF4-FFF2-40B4-BE49-F238E27FC236}">
                      <a16:creationId xmlns:a16="http://schemas.microsoft.com/office/drawing/2014/main" id="{4AE092B3-9A12-591C-CD18-F052E28D0893}"/>
                    </a:ext>
                  </a:extLst>
                </p:cNvPr>
                <p:cNvPicPr/>
                <p:nvPr/>
              </p:nvPicPr>
              <p:blipFill>
                <a:blip r:embed="rId530"/>
                <a:stretch>
                  <a:fillRect/>
                </a:stretch>
              </p:blipFill>
              <p:spPr>
                <a:xfrm>
                  <a:off x="5444247" y="6355996"/>
                  <a:ext cx="2361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32" name="Freihand 331">
                  <a:extLst>
                    <a:ext uri="{FF2B5EF4-FFF2-40B4-BE49-F238E27FC236}">
                      <a16:creationId xmlns:a16="http://schemas.microsoft.com/office/drawing/2014/main" id="{C02E4CFB-5BF5-8FC8-A4DD-608F5BF5C4C4}"/>
                    </a:ext>
                  </a:extLst>
                </p14:cNvPr>
                <p14:cNvContentPartPr/>
                <p14:nvPr/>
              </p14:nvContentPartPr>
              <p14:xfrm>
                <a:off x="5508687" y="6243676"/>
                <a:ext cx="298440" cy="246960"/>
              </p14:xfrm>
            </p:contentPart>
          </mc:Choice>
          <mc:Fallback xmlns="">
            <p:pic>
              <p:nvPicPr>
                <p:cNvPr id="332" name="Freihand 331">
                  <a:extLst>
                    <a:ext uri="{FF2B5EF4-FFF2-40B4-BE49-F238E27FC236}">
                      <a16:creationId xmlns:a16="http://schemas.microsoft.com/office/drawing/2014/main" id="{C02E4CFB-5BF5-8FC8-A4DD-608F5BF5C4C4}"/>
                    </a:ext>
                  </a:extLst>
                </p:cNvPr>
                <p:cNvPicPr/>
                <p:nvPr/>
              </p:nvPicPr>
              <p:blipFill>
                <a:blip r:embed="rId532"/>
                <a:stretch>
                  <a:fillRect/>
                </a:stretch>
              </p:blipFill>
              <p:spPr>
                <a:xfrm>
                  <a:off x="5500047" y="6234676"/>
                  <a:ext cx="316080" cy="264600"/>
                </a:xfrm>
                <a:prstGeom prst="rect">
                  <a:avLst/>
                </a:prstGeom>
              </p:spPr>
            </p:pic>
          </mc:Fallback>
        </mc:AlternateContent>
      </p:grpSp>
      <p:grpSp>
        <p:nvGrpSpPr>
          <p:cNvPr id="352" name="Gruppieren 351">
            <a:extLst>
              <a:ext uri="{FF2B5EF4-FFF2-40B4-BE49-F238E27FC236}">
                <a16:creationId xmlns:a16="http://schemas.microsoft.com/office/drawing/2014/main" id="{F7619268-F155-275A-39B8-37A31A71150A}"/>
              </a:ext>
            </a:extLst>
          </p:cNvPr>
          <p:cNvGrpSpPr/>
          <p:nvPr/>
        </p:nvGrpSpPr>
        <p:grpSpPr>
          <a:xfrm>
            <a:off x="6032847" y="5805556"/>
            <a:ext cx="1453680" cy="822240"/>
            <a:chOff x="6032847" y="5805556"/>
            <a:chExt cx="1453680" cy="822240"/>
          </a:xfrm>
        </p:grpSpPr>
        <mc:AlternateContent xmlns:mc="http://schemas.openxmlformats.org/markup-compatibility/2006" xmlns:p14="http://schemas.microsoft.com/office/powerpoint/2010/main">
          <mc:Choice Requires="p14">
            <p:contentPart p14:bwMode="auto" r:id="rId533">
              <p14:nvContentPartPr>
                <p14:cNvPr id="334" name="Freihand 333">
                  <a:extLst>
                    <a:ext uri="{FF2B5EF4-FFF2-40B4-BE49-F238E27FC236}">
                      <a16:creationId xmlns:a16="http://schemas.microsoft.com/office/drawing/2014/main" id="{34D7C29F-4915-9215-C82F-A845FC3071B5}"/>
                    </a:ext>
                  </a:extLst>
                </p14:cNvPr>
                <p14:cNvContentPartPr/>
                <p14:nvPr/>
              </p14:nvContentPartPr>
              <p14:xfrm>
                <a:off x="6032847" y="6264916"/>
                <a:ext cx="217440" cy="94680"/>
              </p14:xfrm>
            </p:contentPart>
          </mc:Choice>
          <mc:Fallback xmlns="">
            <p:pic>
              <p:nvPicPr>
                <p:cNvPr id="334" name="Freihand 333">
                  <a:extLst>
                    <a:ext uri="{FF2B5EF4-FFF2-40B4-BE49-F238E27FC236}">
                      <a16:creationId xmlns:a16="http://schemas.microsoft.com/office/drawing/2014/main" id="{34D7C29F-4915-9215-C82F-A845FC3071B5}"/>
                    </a:ext>
                  </a:extLst>
                </p:cNvPr>
                <p:cNvPicPr/>
                <p:nvPr/>
              </p:nvPicPr>
              <p:blipFill>
                <a:blip r:embed="rId534"/>
                <a:stretch>
                  <a:fillRect/>
                </a:stretch>
              </p:blipFill>
              <p:spPr>
                <a:xfrm>
                  <a:off x="6023847" y="6255916"/>
                  <a:ext cx="2350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35" name="Freihand 334">
                  <a:extLst>
                    <a:ext uri="{FF2B5EF4-FFF2-40B4-BE49-F238E27FC236}">
                      <a16:creationId xmlns:a16="http://schemas.microsoft.com/office/drawing/2014/main" id="{AA8FB22A-3A05-6F66-E31D-4331BF6401DA}"/>
                    </a:ext>
                  </a:extLst>
                </p14:cNvPr>
                <p14:cNvContentPartPr/>
                <p14:nvPr/>
              </p14:nvContentPartPr>
              <p14:xfrm>
                <a:off x="6210687" y="6185716"/>
                <a:ext cx="29880" cy="30240"/>
              </p14:xfrm>
            </p:contentPart>
          </mc:Choice>
          <mc:Fallback xmlns="">
            <p:pic>
              <p:nvPicPr>
                <p:cNvPr id="335" name="Freihand 334">
                  <a:extLst>
                    <a:ext uri="{FF2B5EF4-FFF2-40B4-BE49-F238E27FC236}">
                      <a16:creationId xmlns:a16="http://schemas.microsoft.com/office/drawing/2014/main" id="{AA8FB22A-3A05-6F66-E31D-4331BF6401DA}"/>
                    </a:ext>
                  </a:extLst>
                </p:cNvPr>
                <p:cNvPicPr/>
                <p:nvPr/>
              </p:nvPicPr>
              <p:blipFill>
                <a:blip r:embed="rId536"/>
                <a:stretch>
                  <a:fillRect/>
                </a:stretch>
              </p:blipFill>
              <p:spPr>
                <a:xfrm>
                  <a:off x="6201687" y="6177076"/>
                  <a:ext cx="475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36" name="Freihand 335">
                  <a:extLst>
                    <a:ext uri="{FF2B5EF4-FFF2-40B4-BE49-F238E27FC236}">
                      <a16:creationId xmlns:a16="http://schemas.microsoft.com/office/drawing/2014/main" id="{94D9CA0D-FF5C-AC05-5306-427C8CA872EE}"/>
                    </a:ext>
                  </a:extLst>
                </p14:cNvPr>
                <p14:cNvContentPartPr/>
                <p14:nvPr/>
              </p14:nvContentPartPr>
              <p14:xfrm>
                <a:off x="6292767" y="6202996"/>
                <a:ext cx="93240" cy="129960"/>
              </p14:xfrm>
            </p:contentPart>
          </mc:Choice>
          <mc:Fallback xmlns="">
            <p:pic>
              <p:nvPicPr>
                <p:cNvPr id="336" name="Freihand 335">
                  <a:extLst>
                    <a:ext uri="{FF2B5EF4-FFF2-40B4-BE49-F238E27FC236}">
                      <a16:creationId xmlns:a16="http://schemas.microsoft.com/office/drawing/2014/main" id="{94D9CA0D-FF5C-AC05-5306-427C8CA872EE}"/>
                    </a:ext>
                  </a:extLst>
                </p:cNvPr>
                <p:cNvPicPr/>
                <p:nvPr/>
              </p:nvPicPr>
              <p:blipFill>
                <a:blip r:embed="rId538"/>
                <a:stretch>
                  <a:fillRect/>
                </a:stretch>
              </p:blipFill>
              <p:spPr>
                <a:xfrm>
                  <a:off x="6283767" y="6193996"/>
                  <a:ext cx="1108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37" name="Freihand 336">
                  <a:extLst>
                    <a:ext uri="{FF2B5EF4-FFF2-40B4-BE49-F238E27FC236}">
                      <a16:creationId xmlns:a16="http://schemas.microsoft.com/office/drawing/2014/main" id="{D4C70DE2-5ABC-6B7D-2B4E-271D5B6E9422}"/>
                    </a:ext>
                  </a:extLst>
                </p14:cNvPr>
                <p14:cNvContentPartPr/>
                <p14:nvPr/>
              </p14:nvContentPartPr>
              <p14:xfrm>
                <a:off x="6459807" y="6161596"/>
                <a:ext cx="113760" cy="282240"/>
              </p14:xfrm>
            </p:contentPart>
          </mc:Choice>
          <mc:Fallback xmlns="">
            <p:pic>
              <p:nvPicPr>
                <p:cNvPr id="337" name="Freihand 336">
                  <a:extLst>
                    <a:ext uri="{FF2B5EF4-FFF2-40B4-BE49-F238E27FC236}">
                      <a16:creationId xmlns:a16="http://schemas.microsoft.com/office/drawing/2014/main" id="{D4C70DE2-5ABC-6B7D-2B4E-271D5B6E9422}"/>
                    </a:ext>
                  </a:extLst>
                </p:cNvPr>
                <p:cNvPicPr/>
                <p:nvPr/>
              </p:nvPicPr>
              <p:blipFill>
                <a:blip r:embed="rId540"/>
                <a:stretch>
                  <a:fillRect/>
                </a:stretch>
              </p:blipFill>
              <p:spPr>
                <a:xfrm>
                  <a:off x="6450807" y="6152956"/>
                  <a:ext cx="13140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38" name="Freihand 337">
                  <a:extLst>
                    <a:ext uri="{FF2B5EF4-FFF2-40B4-BE49-F238E27FC236}">
                      <a16:creationId xmlns:a16="http://schemas.microsoft.com/office/drawing/2014/main" id="{83662706-B4A7-4DC2-1899-44980B34CFC2}"/>
                    </a:ext>
                  </a:extLst>
                </p14:cNvPr>
                <p14:cNvContentPartPr/>
                <p14:nvPr/>
              </p14:nvContentPartPr>
              <p14:xfrm>
                <a:off x="6639087" y="6092116"/>
                <a:ext cx="91440" cy="160200"/>
              </p14:xfrm>
            </p:contentPart>
          </mc:Choice>
          <mc:Fallback xmlns="">
            <p:pic>
              <p:nvPicPr>
                <p:cNvPr id="338" name="Freihand 337">
                  <a:extLst>
                    <a:ext uri="{FF2B5EF4-FFF2-40B4-BE49-F238E27FC236}">
                      <a16:creationId xmlns:a16="http://schemas.microsoft.com/office/drawing/2014/main" id="{83662706-B4A7-4DC2-1899-44980B34CFC2}"/>
                    </a:ext>
                  </a:extLst>
                </p:cNvPr>
                <p:cNvPicPr/>
                <p:nvPr/>
              </p:nvPicPr>
              <p:blipFill>
                <a:blip r:embed="rId542"/>
                <a:stretch>
                  <a:fillRect/>
                </a:stretch>
              </p:blipFill>
              <p:spPr>
                <a:xfrm>
                  <a:off x="6630087" y="6083476"/>
                  <a:ext cx="1090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39" name="Freihand 338">
                  <a:extLst>
                    <a:ext uri="{FF2B5EF4-FFF2-40B4-BE49-F238E27FC236}">
                      <a16:creationId xmlns:a16="http://schemas.microsoft.com/office/drawing/2014/main" id="{1AD845D7-197A-A7D0-AD5F-4ECEB39C9056}"/>
                    </a:ext>
                  </a:extLst>
                </p14:cNvPr>
                <p14:cNvContentPartPr/>
                <p14:nvPr/>
              </p14:nvContentPartPr>
              <p14:xfrm>
                <a:off x="6739887" y="6082036"/>
                <a:ext cx="98640" cy="123120"/>
              </p14:xfrm>
            </p:contentPart>
          </mc:Choice>
          <mc:Fallback xmlns="">
            <p:pic>
              <p:nvPicPr>
                <p:cNvPr id="339" name="Freihand 338">
                  <a:extLst>
                    <a:ext uri="{FF2B5EF4-FFF2-40B4-BE49-F238E27FC236}">
                      <a16:creationId xmlns:a16="http://schemas.microsoft.com/office/drawing/2014/main" id="{1AD845D7-197A-A7D0-AD5F-4ECEB39C9056}"/>
                    </a:ext>
                  </a:extLst>
                </p:cNvPr>
                <p:cNvPicPr/>
                <p:nvPr/>
              </p:nvPicPr>
              <p:blipFill>
                <a:blip r:embed="rId544"/>
                <a:stretch>
                  <a:fillRect/>
                </a:stretch>
              </p:blipFill>
              <p:spPr>
                <a:xfrm>
                  <a:off x="6730887" y="6073396"/>
                  <a:ext cx="1162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40" name="Freihand 339">
                  <a:extLst>
                    <a:ext uri="{FF2B5EF4-FFF2-40B4-BE49-F238E27FC236}">
                      <a16:creationId xmlns:a16="http://schemas.microsoft.com/office/drawing/2014/main" id="{2E3CEC88-AF9A-0F47-C45E-1C7A16CEC33D}"/>
                    </a:ext>
                  </a:extLst>
                </p14:cNvPr>
                <p14:cNvContentPartPr/>
                <p14:nvPr/>
              </p14:nvContentPartPr>
              <p14:xfrm>
                <a:off x="6887847" y="6010756"/>
                <a:ext cx="315720" cy="141840"/>
              </p14:xfrm>
            </p:contentPart>
          </mc:Choice>
          <mc:Fallback xmlns="">
            <p:pic>
              <p:nvPicPr>
                <p:cNvPr id="340" name="Freihand 339">
                  <a:extLst>
                    <a:ext uri="{FF2B5EF4-FFF2-40B4-BE49-F238E27FC236}">
                      <a16:creationId xmlns:a16="http://schemas.microsoft.com/office/drawing/2014/main" id="{2E3CEC88-AF9A-0F47-C45E-1C7A16CEC33D}"/>
                    </a:ext>
                  </a:extLst>
                </p:cNvPr>
                <p:cNvPicPr/>
                <p:nvPr/>
              </p:nvPicPr>
              <p:blipFill>
                <a:blip r:embed="rId546"/>
                <a:stretch>
                  <a:fillRect/>
                </a:stretch>
              </p:blipFill>
              <p:spPr>
                <a:xfrm>
                  <a:off x="6878847" y="6001756"/>
                  <a:ext cx="3333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41" name="Freihand 340">
                  <a:extLst>
                    <a:ext uri="{FF2B5EF4-FFF2-40B4-BE49-F238E27FC236}">
                      <a16:creationId xmlns:a16="http://schemas.microsoft.com/office/drawing/2014/main" id="{601807FA-250D-9F18-744D-97BFDD16A7D1}"/>
                    </a:ext>
                  </a:extLst>
                </p14:cNvPr>
                <p14:cNvContentPartPr/>
                <p14:nvPr/>
              </p14:nvContentPartPr>
              <p14:xfrm>
                <a:off x="7173687" y="5805556"/>
                <a:ext cx="115200" cy="243360"/>
              </p14:xfrm>
            </p:contentPart>
          </mc:Choice>
          <mc:Fallback xmlns="">
            <p:pic>
              <p:nvPicPr>
                <p:cNvPr id="341" name="Freihand 340">
                  <a:extLst>
                    <a:ext uri="{FF2B5EF4-FFF2-40B4-BE49-F238E27FC236}">
                      <a16:creationId xmlns:a16="http://schemas.microsoft.com/office/drawing/2014/main" id="{601807FA-250D-9F18-744D-97BFDD16A7D1}"/>
                    </a:ext>
                  </a:extLst>
                </p:cNvPr>
                <p:cNvPicPr/>
                <p:nvPr/>
              </p:nvPicPr>
              <p:blipFill>
                <a:blip r:embed="rId548"/>
                <a:stretch>
                  <a:fillRect/>
                </a:stretch>
              </p:blipFill>
              <p:spPr>
                <a:xfrm>
                  <a:off x="7164687" y="5796556"/>
                  <a:ext cx="13284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42" name="Freihand 341">
                  <a:extLst>
                    <a:ext uri="{FF2B5EF4-FFF2-40B4-BE49-F238E27FC236}">
                      <a16:creationId xmlns:a16="http://schemas.microsoft.com/office/drawing/2014/main" id="{9A829203-56F9-DCE6-F53F-D6BF23B91538}"/>
                    </a:ext>
                  </a:extLst>
                </p14:cNvPr>
                <p14:cNvContentPartPr/>
                <p14:nvPr/>
              </p14:nvContentPartPr>
              <p14:xfrm>
                <a:off x="6892167" y="6403516"/>
                <a:ext cx="90720" cy="171000"/>
              </p14:xfrm>
            </p:contentPart>
          </mc:Choice>
          <mc:Fallback xmlns="">
            <p:pic>
              <p:nvPicPr>
                <p:cNvPr id="342" name="Freihand 341">
                  <a:extLst>
                    <a:ext uri="{FF2B5EF4-FFF2-40B4-BE49-F238E27FC236}">
                      <a16:creationId xmlns:a16="http://schemas.microsoft.com/office/drawing/2014/main" id="{9A829203-56F9-DCE6-F53F-D6BF23B91538}"/>
                    </a:ext>
                  </a:extLst>
                </p:cNvPr>
                <p:cNvPicPr/>
                <p:nvPr/>
              </p:nvPicPr>
              <p:blipFill>
                <a:blip r:embed="rId550"/>
                <a:stretch>
                  <a:fillRect/>
                </a:stretch>
              </p:blipFill>
              <p:spPr>
                <a:xfrm>
                  <a:off x="6883167" y="6394876"/>
                  <a:ext cx="1083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43" name="Freihand 342">
                  <a:extLst>
                    <a:ext uri="{FF2B5EF4-FFF2-40B4-BE49-F238E27FC236}">
                      <a16:creationId xmlns:a16="http://schemas.microsoft.com/office/drawing/2014/main" id="{D907629C-D4C5-0D09-E56B-F0B1DAF053FE}"/>
                    </a:ext>
                  </a:extLst>
                </p14:cNvPr>
                <p14:cNvContentPartPr/>
                <p14:nvPr/>
              </p14:nvContentPartPr>
              <p14:xfrm>
                <a:off x="6893247" y="6484156"/>
                <a:ext cx="154800" cy="143640"/>
              </p14:xfrm>
            </p:contentPart>
          </mc:Choice>
          <mc:Fallback xmlns="">
            <p:pic>
              <p:nvPicPr>
                <p:cNvPr id="343" name="Freihand 342">
                  <a:extLst>
                    <a:ext uri="{FF2B5EF4-FFF2-40B4-BE49-F238E27FC236}">
                      <a16:creationId xmlns:a16="http://schemas.microsoft.com/office/drawing/2014/main" id="{D907629C-D4C5-0D09-E56B-F0B1DAF053FE}"/>
                    </a:ext>
                  </a:extLst>
                </p:cNvPr>
                <p:cNvPicPr/>
                <p:nvPr/>
              </p:nvPicPr>
              <p:blipFill>
                <a:blip r:embed="rId552"/>
                <a:stretch>
                  <a:fillRect/>
                </a:stretch>
              </p:blipFill>
              <p:spPr>
                <a:xfrm>
                  <a:off x="6884247" y="6475156"/>
                  <a:ext cx="1724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44" name="Freihand 343">
                  <a:extLst>
                    <a:ext uri="{FF2B5EF4-FFF2-40B4-BE49-F238E27FC236}">
                      <a16:creationId xmlns:a16="http://schemas.microsoft.com/office/drawing/2014/main" id="{CB18CA5F-D037-7606-C67E-0B57BBF1914E}"/>
                    </a:ext>
                  </a:extLst>
                </p14:cNvPr>
                <p14:cNvContentPartPr/>
                <p14:nvPr/>
              </p14:nvContentPartPr>
              <p14:xfrm>
                <a:off x="6776967" y="6329716"/>
                <a:ext cx="176760" cy="92880"/>
              </p14:xfrm>
            </p:contentPart>
          </mc:Choice>
          <mc:Fallback xmlns="">
            <p:pic>
              <p:nvPicPr>
                <p:cNvPr id="344" name="Freihand 343">
                  <a:extLst>
                    <a:ext uri="{FF2B5EF4-FFF2-40B4-BE49-F238E27FC236}">
                      <a16:creationId xmlns:a16="http://schemas.microsoft.com/office/drawing/2014/main" id="{CB18CA5F-D037-7606-C67E-0B57BBF1914E}"/>
                    </a:ext>
                  </a:extLst>
                </p:cNvPr>
                <p:cNvPicPr/>
                <p:nvPr/>
              </p:nvPicPr>
              <p:blipFill>
                <a:blip r:embed="rId554"/>
                <a:stretch>
                  <a:fillRect/>
                </a:stretch>
              </p:blipFill>
              <p:spPr>
                <a:xfrm>
                  <a:off x="6768327" y="6321076"/>
                  <a:ext cx="1944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45" name="Freihand 344">
                  <a:extLst>
                    <a:ext uri="{FF2B5EF4-FFF2-40B4-BE49-F238E27FC236}">
                      <a16:creationId xmlns:a16="http://schemas.microsoft.com/office/drawing/2014/main" id="{A424FFDE-3485-60B9-8905-13EFC6FE28D8}"/>
                    </a:ext>
                  </a:extLst>
                </p14:cNvPr>
                <p14:cNvContentPartPr/>
                <p14:nvPr/>
              </p14:nvContentPartPr>
              <p14:xfrm>
                <a:off x="7069287" y="6251956"/>
                <a:ext cx="119520" cy="223920"/>
              </p14:xfrm>
            </p:contentPart>
          </mc:Choice>
          <mc:Fallback xmlns="">
            <p:pic>
              <p:nvPicPr>
                <p:cNvPr id="345" name="Freihand 344">
                  <a:extLst>
                    <a:ext uri="{FF2B5EF4-FFF2-40B4-BE49-F238E27FC236}">
                      <a16:creationId xmlns:a16="http://schemas.microsoft.com/office/drawing/2014/main" id="{A424FFDE-3485-60B9-8905-13EFC6FE28D8}"/>
                    </a:ext>
                  </a:extLst>
                </p:cNvPr>
                <p:cNvPicPr/>
                <p:nvPr/>
              </p:nvPicPr>
              <p:blipFill>
                <a:blip r:embed="rId556"/>
                <a:stretch>
                  <a:fillRect/>
                </a:stretch>
              </p:blipFill>
              <p:spPr>
                <a:xfrm>
                  <a:off x="7060647" y="6242956"/>
                  <a:ext cx="13716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46" name="Freihand 345">
                  <a:extLst>
                    <a:ext uri="{FF2B5EF4-FFF2-40B4-BE49-F238E27FC236}">
                      <a16:creationId xmlns:a16="http://schemas.microsoft.com/office/drawing/2014/main" id="{706B9C14-0FC3-1C55-5217-5BE7BD399CB4}"/>
                    </a:ext>
                  </a:extLst>
                </p14:cNvPr>
                <p14:cNvContentPartPr/>
                <p14:nvPr/>
              </p14:nvContentPartPr>
              <p14:xfrm>
                <a:off x="7214007" y="6177436"/>
                <a:ext cx="156240" cy="170280"/>
              </p14:xfrm>
            </p:contentPart>
          </mc:Choice>
          <mc:Fallback xmlns="">
            <p:pic>
              <p:nvPicPr>
                <p:cNvPr id="346" name="Freihand 345">
                  <a:extLst>
                    <a:ext uri="{FF2B5EF4-FFF2-40B4-BE49-F238E27FC236}">
                      <a16:creationId xmlns:a16="http://schemas.microsoft.com/office/drawing/2014/main" id="{706B9C14-0FC3-1C55-5217-5BE7BD399CB4}"/>
                    </a:ext>
                  </a:extLst>
                </p:cNvPr>
                <p:cNvPicPr/>
                <p:nvPr/>
              </p:nvPicPr>
              <p:blipFill>
                <a:blip r:embed="rId558"/>
                <a:stretch>
                  <a:fillRect/>
                </a:stretch>
              </p:blipFill>
              <p:spPr>
                <a:xfrm>
                  <a:off x="7205367" y="6168796"/>
                  <a:ext cx="1738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47" name="Freihand 346">
                  <a:extLst>
                    <a:ext uri="{FF2B5EF4-FFF2-40B4-BE49-F238E27FC236}">
                      <a16:creationId xmlns:a16="http://schemas.microsoft.com/office/drawing/2014/main" id="{0E15AA8A-F49F-B0FC-D645-50E8CA94A46F}"/>
                    </a:ext>
                  </a:extLst>
                </p14:cNvPr>
                <p14:cNvContentPartPr/>
                <p14:nvPr/>
              </p14:nvContentPartPr>
              <p14:xfrm>
                <a:off x="7431807" y="6142516"/>
                <a:ext cx="54720" cy="194760"/>
              </p14:xfrm>
            </p:contentPart>
          </mc:Choice>
          <mc:Fallback xmlns="">
            <p:pic>
              <p:nvPicPr>
                <p:cNvPr id="347" name="Freihand 346">
                  <a:extLst>
                    <a:ext uri="{FF2B5EF4-FFF2-40B4-BE49-F238E27FC236}">
                      <a16:creationId xmlns:a16="http://schemas.microsoft.com/office/drawing/2014/main" id="{0E15AA8A-F49F-B0FC-D645-50E8CA94A46F}"/>
                    </a:ext>
                  </a:extLst>
                </p:cNvPr>
                <p:cNvPicPr/>
                <p:nvPr/>
              </p:nvPicPr>
              <p:blipFill>
                <a:blip r:embed="rId560"/>
                <a:stretch>
                  <a:fillRect/>
                </a:stretch>
              </p:blipFill>
              <p:spPr>
                <a:xfrm>
                  <a:off x="7423167" y="6133516"/>
                  <a:ext cx="723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49" name="Freihand 348">
                  <a:extLst>
                    <a:ext uri="{FF2B5EF4-FFF2-40B4-BE49-F238E27FC236}">
                      <a16:creationId xmlns:a16="http://schemas.microsoft.com/office/drawing/2014/main" id="{C125C5D0-1755-2A88-9D53-F0DEB2D8D451}"/>
                    </a:ext>
                  </a:extLst>
                </p14:cNvPr>
                <p14:cNvContentPartPr/>
                <p14:nvPr/>
              </p14:nvContentPartPr>
              <p14:xfrm>
                <a:off x="7162527" y="6129556"/>
                <a:ext cx="149760" cy="89640"/>
              </p14:xfrm>
            </p:contentPart>
          </mc:Choice>
          <mc:Fallback xmlns="">
            <p:pic>
              <p:nvPicPr>
                <p:cNvPr id="349" name="Freihand 348">
                  <a:extLst>
                    <a:ext uri="{FF2B5EF4-FFF2-40B4-BE49-F238E27FC236}">
                      <a16:creationId xmlns:a16="http://schemas.microsoft.com/office/drawing/2014/main" id="{C125C5D0-1755-2A88-9D53-F0DEB2D8D451}"/>
                    </a:ext>
                  </a:extLst>
                </p:cNvPr>
                <p:cNvPicPr/>
                <p:nvPr/>
              </p:nvPicPr>
              <p:blipFill>
                <a:blip r:embed="rId562"/>
                <a:stretch>
                  <a:fillRect/>
                </a:stretch>
              </p:blipFill>
              <p:spPr>
                <a:xfrm>
                  <a:off x="7153887" y="6120916"/>
                  <a:ext cx="1674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50" name="Freihand 349">
                  <a:extLst>
                    <a:ext uri="{FF2B5EF4-FFF2-40B4-BE49-F238E27FC236}">
                      <a16:creationId xmlns:a16="http://schemas.microsoft.com/office/drawing/2014/main" id="{059EFD96-0BF2-E8CF-AD34-36E779E04A49}"/>
                    </a:ext>
                  </a:extLst>
                </p14:cNvPr>
                <p14:cNvContentPartPr/>
                <p14:nvPr/>
              </p14:nvContentPartPr>
              <p14:xfrm>
                <a:off x="7136967" y="6277156"/>
                <a:ext cx="48600" cy="70560"/>
              </p14:xfrm>
            </p:contentPart>
          </mc:Choice>
          <mc:Fallback xmlns="">
            <p:pic>
              <p:nvPicPr>
                <p:cNvPr id="350" name="Freihand 349">
                  <a:extLst>
                    <a:ext uri="{FF2B5EF4-FFF2-40B4-BE49-F238E27FC236}">
                      <a16:creationId xmlns:a16="http://schemas.microsoft.com/office/drawing/2014/main" id="{059EFD96-0BF2-E8CF-AD34-36E779E04A49}"/>
                    </a:ext>
                  </a:extLst>
                </p:cNvPr>
                <p:cNvPicPr/>
                <p:nvPr/>
              </p:nvPicPr>
              <p:blipFill>
                <a:blip r:embed="rId564"/>
                <a:stretch>
                  <a:fillRect/>
                </a:stretch>
              </p:blipFill>
              <p:spPr>
                <a:xfrm>
                  <a:off x="7128327" y="6268516"/>
                  <a:ext cx="662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51" name="Freihand 350">
                  <a:extLst>
                    <a:ext uri="{FF2B5EF4-FFF2-40B4-BE49-F238E27FC236}">
                      <a16:creationId xmlns:a16="http://schemas.microsoft.com/office/drawing/2014/main" id="{CB772A0E-7AAB-D0F5-1ED1-ECB531C9B5DF}"/>
                    </a:ext>
                  </a:extLst>
                </p14:cNvPr>
                <p14:cNvContentPartPr/>
                <p14:nvPr/>
              </p14:nvContentPartPr>
              <p14:xfrm>
                <a:off x="7344687" y="6013996"/>
                <a:ext cx="52200" cy="92880"/>
              </p14:xfrm>
            </p:contentPart>
          </mc:Choice>
          <mc:Fallback xmlns="">
            <p:pic>
              <p:nvPicPr>
                <p:cNvPr id="351" name="Freihand 350">
                  <a:extLst>
                    <a:ext uri="{FF2B5EF4-FFF2-40B4-BE49-F238E27FC236}">
                      <a16:creationId xmlns:a16="http://schemas.microsoft.com/office/drawing/2014/main" id="{CB772A0E-7AAB-D0F5-1ED1-ECB531C9B5DF}"/>
                    </a:ext>
                  </a:extLst>
                </p:cNvPr>
                <p:cNvPicPr/>
                <p:nvPr/>
              </p:nvPicPr>
              <p:blipFill>
                <a:blip r:embed="rId566"/>
                <a:stretch>
                  <a:fillRect/>
                </a:stretch>
              </p:blipFill>
              <p:spPr>
                <a:xfrm>
                  <a:off x="7336047" y="6005356"/>
                  <a:ext cx="69840" cy="110520"/>
                </a:xfrm>
                <a:prstGeom prst="rect">
                  <a:avLst/>
                </a:prstGeom>
              </p:spPr>
            </p:pic>
          </mc:Fallback>
        </mc:AlternateContent>
      </p:grpSp>
    </p:spTree>
    <p:extLst>
      <p:ext uri="{BB962C8B-B14F-4D97-AF65-F5344CB8AC3E}">
        <p14:creationId xmlns:p14="http://schemas.microsoft.com/office/powerpoint/2010/main" val="67227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Gerade Verbindung mit Pfeil 48">
            <a:extLst>
              <a:ext uri="{FF2B5EF4-FFF2-40B4-BE49-F238E27FC236}">
                <a16:creationId xmlns:a16="http://schemas.microsoft.com/office/drawing/2014/main" id="{FA981BDF-4CAC-48C3-9649-AF879A56B8A0}"/>
              </a:ext>
            </a:extLst>
          </p:cNvPr>
          <p:cNvCxnSpPr/>
          <p:nvPr/>
        </p:nvCxnSpPr>
        <p:spPr>
          <a:xfrm flipV="1">
            <a:off x="907133"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Shape 2">
            <a:extLst>
              <a:ext uri="{FF2B5EF4-FFF2-40B4-BE49-F238E27FC236}">
                <a16:creationId xmlns:a16="http://schemas.microsoft.com/office/drawing/2014/main" id="{44F13ACD-D3E7-4B7A-8321-4BD7AF6FE2E3}"/>
              </a:ext>
            </a:extLst>
          </p:cNvPr>
          <p:cNvSpPr txBox="1"/>
          <p:nvPr/>
        </p:nvSpPr>
        <p:spPr>
          <a:xfrm>
            <a:off x="794534" y="41269"/>
            <a:ext cx="7598011" cy="744941"/>
          </a:xfrm>
          <a:prstGeom prst="rect">
            <a:avLst/>
          </a:prstGeom>
          <a:noFill/>
          <a:ln>
            <a:noFill/>
          </a:ln>
        </p:spPr>
        <p:txBody>
          <a:bodyPr lIns="81646" tIns="40823" rIns="81646" bIns="40823" anchor="ctr" anchorCtr="1"/>
          <a:lstStyle/>
          <a:p>
            <a:r>
              <a:rPr lang="de-DE" sz="2903" b="1" dirty="0"/>
              <a:t>Ableitung der IS-Kurve</a:t>
            </a:r>
          </a:p>
        </p:txBody>
      </p:sp>
      <p:cxnSp>
        <p:nvCxnSpPr>
          <p:cNvPr id="63" name="Gerade Verbindung mit Pfeil 62">
            <a:extLst>
              <a:ext uri="{FF2B5EF4-FFF2-40B4-BE49-F238E27FC236}">
                <a16:creationId xmlns:a16="http://schemas.microsoft.com/office/drawing/2014/main" id="{9713AD30-0A06-40AD-A3F1-F5359028DEBB}"/>
              </a:ext>
            </a:extLst>
          </p:cNvPr>
          <p:cNvCxnSpPr/>
          <p:nvPr/>
        </p:nvCxnSpPr>
        <p:spPr>
          <a:xfrm>
            <a:off x="907133"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id="{00DA858D-F407-41DC-8998-80880562135D}"/>
              </a:ext>
            </a:extLst>
          </p:cNvPr>
          <p:cNvCxnSpPr/>
          <p:nvPr/>
        </p:nvCxnSpPr>
        <p:spPr>
          <a:xfrm flipV="1">
            <a:off x="907133"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801DAA74-37A7-4AA4-BDB4-98D71944E1DC}"/>
              </a:ext>
            </a:extLst>
          </p:cNvPr>
          <p:cNvCxnSpPr/>
          <p:nvPr/>
        </p:nvCxnSpPr>
        <p:spPr>
          <a:xfrm>
            <a:off x="907133"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D0741340-F41F-4669-AF1C-D311578F6536}"/>
              </a:ext>
            </a:extLst>
          </p:cNvPr>
          <p:cNvSpPr txBox="1"/>
          <p:nvPr/>
        </p:nvSpPr>
        <p:spPr>
          <a:xfrm>
            <a:off x="576850"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73" name="Textfeld 72">
            <a:extLst>
              <a:ext uri="{FF2B5EF4-FFF2-40B4-BE49-F238E27FC236}">
                <a16:creationId xmlns:a16="http://schemas.microsoft.com/office/drawing/2014/main" id="{F7172ED6-12BF-45C5-A724-6679D5AD6FF2}"/>
              </a:ext>
            </a:extLst>
          </p:cNvPr>
          <p:cNvSpPr txBox="1"/>
          <p:nvPr/>
        </p:nvSpPr>
        <p:spPr>
          <a:xfrm>
            <a:off x="4369324" y="3363676"/>
            <a:ext cx="287258" cy="343620"/>
          </a:xfrm>
          <a:prstGeom prst="rect">
            <a:avLst/>
          </a:prstGeom>
          <a:noFill/>
        </p:spPr>
        <p:txBody>
          <a:bodyPr wrap="none" rtlCol="0">
            <a:spAutoFit/>
          </a:bodyPr>
          <a:lstStyle/>
          <a:p>
            <a:r>
              <a:rPr lang="de-DE" sz="1633" dirty="0"/>
              <a:t>Y</a:t>
            </a:r>
          </a:p>
        </p:txBody>
      </p:sp>
      <p:sp>
        <p:nvSpPr>
          <p:cNvPr id="74" name="Textfeld 73">
            <a:extLst>
              <a:ext uri="{FF2B5EF4-FFF2-40B4-BE49-F238E27FC236}">
                <a16:creationId xmlns:a16="http://schemas.microsoft.com/office/drawing/2014/main" id="{65F0DC88-D373-41EC-879E-481AA87CF0C7}"/>
              </a:ext>
            </a:extLst>
          </p:cNvPr>
          <p:cNvSpPr txBox="1"/>
          <p:nvPr/>
        </p:nvSpPr>
        <p:spPr>
          <a:xfrm>
            <a:off x="645836" y="3755622"/>
            <a:ext cx="232756" cy="343620"/>
          </a:xfrm>
          <a:prstGeom prst="rect">
            <a:avLst/>
          </a:prstGeom>
          <a:noFill/>
        </p:spPr>
        <p:txBody>
          <a:bodyPr wrap="none" rtlCol="0">
            <a:spAutoFit/>
          </a:bodyPr>
          <a:lstStyle/>
          <a:p>
            <a:r>
              <a:rPr lang="de-DE" sz="1633" dirty="0"/>
              <a:t>i</a:t>
            </a:r>
          </a:p>
        </p:txBody>
      </p:sp>
      <p:sp>
        <p:nvSpPr>
          <p:cNvPr id="75" name="Textfeld 74">
            <a:extLst>
              <a:ext uri="{FF2B5EF4-FFF2-40B4-BE49-F238E27FC236}">
                <a16:creationId xmlns:a16="http://schemas.microsoft.com/office/drawing/2014/main" id="{C9087FA2-29B0-4D8D-A083-358396691B14}"/>
              </a:ext>
            </a:extLst>
          </p:cNvPr>
          <p:cNvSpPr txBox="1"/>
          <p:nvPr/>
        </p:nvSpPr>
        <p:spPr>
          <a:xfrm>
            <a:off x="4369324" y="6360166"/>
            <a:ext cx="287258" cy="343620"/>
          </a:xfrm>
          <a:prstGeom prst="rect">
            <a:avLst/>
          </a:prstGeom>
          <a:noFill/>
        </p:spPr>
        <p:txBody>
          <a:bodyPr wrap="none" rtlCol="0">
            <a:spAutoFit/>
          </a:bodyPr>
          <a:lstStyle/>
          <a:p>
            <a:r>
              <a:rPr lang="de-DE" sz="1633" dirty="0"/>
              <a:t>Y</a:t>
            </a:r>
          </a:p>
        </p:txBody>
      </p:sp>
      <p:sp>
        <p:nvSpPr>
          <p:cNvPr id="76" name="Textfeld 75">
            <a:extLst>
              <a:ext uri="{FF2B5EF4-FFF2-40B4-BE49-F238E27FC236}">
                <a16:creationId xmlns:a16="http://schemas.microsoft.com/office/drawing/2014/main" id="{E2515266-B056-4761-B5A6-4F382349B2AF}"/>
              </a:ext>
            </a:extLst>
          </p:cNvPr>
          <p:cNvSpPr txBox="1"/>
          <p:nvPr/>
        </p:nvSpPr>
        <p:spPr>
          <a:xfrm>
            <a:off x="4779454" y="4789837"/>
            <a:ext cx="3761792" cy="1448110"/>
          </a:xfrm>
          <a:prstGeom prst="rect">
            <a:avLst/>
          </a:prstGeom>
          <a:noFill/>
        </p:spPr>
        <p:txBody>
          <a:bodyPr wrap="square" rtlCol="0">
            <a:noAutofit/>
          </a:bodyPr>
          <a:lstStyle/>
          <a:p>
            <a:pPr marL="311079" indent="-311079">
              <a:buFont typeface="Arial" panose="020B0604020202020204" pitchFamily="34" charset="0"/>
              <a:buChar char="•"/>
            </a:pPr>
            <a:r>
              <a:rPr lang="en-US" sz="2177" dirty="0"/>
              <a:t>Die IS-</a:t>
            </a:r>
            <a:r>
              <a:rPr lang="en-US" sz="2177" dirty="0" err="1"/>
              <a:t>Kurve</a:t>
            </a:r>
            <a:r>
              <a:rPr lang="en-US" sz="2177" dirty="0"/>
              <a:t> </a:t>
            </a:r>
            <a:r>
              <a:rPr lang="en-US" sz="2177" dirty="0" err="1"/>
              <a:t>ist</a:t>
            </a:r>
            <a:r>
              <a:rPr lang="en-US" sz="2177" dirty="0"/>
              <a:t> der Ort </a:t>
            </a:r>
            <a:r>
              <a:rPr lang="en-US" sz="2177" dirty="0" err="1"/>
              <a:t>aller</a:t>
            </a:r>
            <a:r>
              <a:rPr lang="en-US" sz="2177" dirty="0"/>
              <a:t> (</a:t>
            </a:r>
            <a:r>
              <a:rPr lang="en-US" sz="2177" dirty="0" err="1"/>
              <a:t>i,y</a:t>
            </a:r>
            <a:r>
              <a:rPr lang="en-US" sz="2177" dirty="0"/>
              <a:t>)-</a:t>
            </a:r>
            <a:r>
              <a:rPr lang="en-US" sz="2177" dirty="0" err="1"/>
              <a:t>Kombinationen</a:t>
            </a:r>
            <a:r>
              <a:rPr lang="en-US" sz="2177" dirty="0"/>
              <a:t>, in der </a:t>
            </a:r>
            <a:r>
              <a:rPr lang="en-US" sz="2177" dirty="0" err="1"/>
              <a:t>der</a:t>
            </a:r>
            <a:r>
              <a:rPr lang="en-US" sz="2177" dirty="0"/>
              <a:t> </a:t>
            </a:r>
            <a:r>
              <a:rPr lang="en-US" sz="2177" dirty="0" err="1"/>
              <a:t>Gütermarkt</a:t>
            </a:r>
            <a:r>
              <a:rPr lang="en-US" sz="2177" dirty="0"/>
              <a:t> </a:t>
            </a:r>
            <a:r>
              <a:rPr lang="en-US" sz="2177" dirty="0" err="1"/>
              <a:t>im</a:t>
            </a:r>
            <a:r>
              <a:rPr lang="en-US" sz="2177" dirty="0"/>
              <a:t> </a:t>
            </a:r>
            <a:r>
              <a:rPr lang="en-US" sz="2177" dirty="0" err="1"/>
              <a:t>Gleichgewicht</a:t>
            </a:r>
            <a:r>
              <a:rPr lang="en-US" sz="2177" dirty="0"/>
              <a:t> </a:t>
            </a:r>
            <a:r>
              <a:rPr lang="en-US" sz="2177" dirty="0" err="1"/>
              <a:t>ist</a:t>
            </a:r>
            <a:r>
              <a:rPr lang="en-US" sz="2177" dirty="0"/>
              <a:t>.</a:t>
            </a:r>
          </a:p>
          <a:p>
            <a:pPr marL="311079" indent="-311079">
              <a:buFont typeface="Arial" panose="020B0604020202020204" pitchFamily="34" charset="0"/>
              <a:buChar char="•"/>
            </a:pPr>
            <a:endParaRPr lang="en-US" sz="2177" dirty="0"/>
          </a:p>
          <a:p>
            <a:pPr marL="311079" indent="-311079">
              <a:buFont typeface="Arial" panose="020B0604020202020204" pitchFamily="34" charset="0"/>
              <a:buChar char="•"/>
            </a:pPr>
            <a:r>
              <a:rPr lang="en-US" sz="2177" dirty="0"/>
              <a:t>Die IS-</a:t>
            </a:r>
            <a:r>
              <a:rPr lang="en-US" sz="2177" dirty="0" err="1"/>
              <a:t>Kurve</a:t>
            </a:r>
            <a:r>
              <a:rPr lang="en-US" sz="2177" dirty="0"/>
              <a:t> </a:t>
            </a:r>
            <a:r>
              <a:rPr lang="en-US" sz="2177" dirty="0" err="1"/>
              <a:t>ist</a:t>
            </a:r>
            <a:r>
              <a:rPr lang="en-US" sz="2177" dirty="0"/>
              <a:t> </a:t>
            </a:r>
            <a:r>
              <a:rPr lang="en-US" sz="2177" dirty="0" err="1"/>
              <a:t>fallend</a:t>
            </a:r>
            <a:r>
              <a:rPr lang="en-US" sz="2177" dirty="0"/>
              <a:t> in y</a:t>
            </a:r>
            <a:endParaRPr lang="de-DE" sz="2177" dirty="0"/>
          </a:p>
        </p:txBody>
      </p:sp>
      <p:sp>
        <p:nvSpPr>
          <p:cNvPr id="77" name="Rechteck 76">
            <a:extLst>
              <a:ext uri="{FF2B5EF4-FFF2-40B4-BE49-F238E27FC236}">
                <a16:creationId xmlns:a16="http://schemas.microsoft.com/office/drawing/2014/main" id="{427F0223-1482-4936-AACA-C6CC359670AD}"/>
              </a:ext>
            </a:extLst>
          </p:cNvPr>
          <p:cNvSpPr/>
          <p:nvPr/>
        </p:nvSpPr>
        <p:spPr>
          <a:xfrm>
            <a:off x="4363810" y="3914576"/>
            <a:ext cx="4157613" cy="369332"/>
          </a:xfrm>
          <a:prstGeom prst="rect">
            <a:avLst/>
          </a:prstGeom>
        </p:spPr>
        <p:txBody>
          <a:bodyPr wrap="none">
            <a:spAutoFit/>
          </a:bodyPr>
          <a:lstStyle/>
          <a:p>
            <a:r>
              <a:rPr lang="en-US" b="1" dirty="0" err="1"/>
              <a:t>Gleichgewichtsbedingung</a:t>
            </a:r>
            <a:r>
              <a:rPr lang="en-US" b="1" dirty="0"/>
              <a:t> am </a:t>
            </a:r>
            <a:r>
              <a:rPr lang="en-US" b="1" dirty="0" err="1"/>
              <a:t>Gütermarkt</a:t>
            </a:r>
            <a:endParaRPr lang="de-DE" b="1" dirty="0"/>
          </a:p>
        </p:txBody>
      </p:sp>
      <p:sp>
        <p:nvSpPr>
          <p:cNvPr id="78" name="Rechteck 77">
            <a:extLst>
              <a:ext uri="{FF2B5EF4-FFF2-40B4-BE49-F238E27FC236}">
                <a16:creationId xmlns:a16="http://schemas.microsoft.com/office/drawing/2014/main" id="{C3308036-5507-4305-9176-8A59B95714C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9D69013B-6A6B-81B6-2654-3E2A51A21AD5}"/>
              </a:ext>
            </a:extLst>
          </p:cNvPr>
          <p:cNvGrpSpPr/>
          <p:nvPr/>
        </p:nvGrpSpPr>
        <p:grpSpPr>
          <a:xfrm>
            <a:off x="7492647" y="198425"/>
            <a:ext cx="432720" cy="334440"/>
            <a:chOff x="7492647" y="198425"/>
            <a:chExt cx="432720" cy="33444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AE320B8-5106-6502-1121-E010945068AA}"/>
                    </a:ext>
                  </a:extLst>
                </p14:cNvPr>
                <p14:cNvContentPartPr/>
                <p14:nvPr/>
              </p14:nvContentPartPr>
              <p14:xfrm>
                <a:off x="7492647" y="300665"/>
                <a:ext cx="123120" cy="88920"/>
              </p14:xfrm>
            </p:contentPart>
          </mc:Choice>
          <mc:Fallback xmlns="">
            <p:pic>
              <p:nvPicPr>
                <p:cNvPr id="2" name="Freihand 1">
                  <a:extLst>
                    <a:ext uri="{FF2B5EF4-FFF2-40B4-BE49-F238E27FC236}">
                      <a16:creationId xmlns:a16="http://schemas.microsoft.com/office/drawing/2014/main" id="{BAE320B8-5106-6502-1121-E010945068AA}"/>
                    </a:ext>
                  </a:extLst>
                </p:cNvPr>
                <p:cNvPicPr/>
                <p:nvPr/>
              </p:nvPicPr>
              <p:blipFill>
                <a:blip r:embed="rId4"/>
                <a:stretch>
                  <a:fillRect/>
                </a:stretch>
              </p:blipFill>
              <p:spPr>
                <a:xfrm>
                  <a:off x="7484007" y="292025"/>
                  <a:ext cx="1407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34A6F9EC-D36B-C975-54FA-5FD8D72ABC9E}"/>
                    </a:ext>
                  </a:extLst>
                </p14:cNvPr>
                <p14:cNvContentPartPr/>
                <p14:nvPr/>
              </p14:nvContentPartPr>
              <p14:xfrm>
                <a:off x="7589487" y="291305"/>
                <a:ext cx="74160" cy="241560"/>
              </p14:xfrm>
            </p:contentPart>
          </mc:Choice>
          <mc:Fallback xmlns="">
            <p:pic>
              <p:nvPicPr>
                <p:cNvPr id="3" name="Freihand 2">
                  <a:extLst>
                    <a:ext uri="{FF2B5EF4-FFF2-40B4-BE49-F238E27FC236}">
                      <a16:creationId xmlns:a16="http://schemas.microsoft.com/office/drawing/2014/main" id="{34A6F9EC-D36B-C975-54FA-5FD8D72ABC9E}"/>
                    </a:ext>
                  </a:extLst>
                </p:cNvPr>
                <p:cNvPicPr/>
                <p:nvPr/>
              </p:nvPicPr>
              <p:blipFill>
                <a:blip r:embed="rId6"/>
                <a:stretch>
                  <a:fillRect/>
                </a:stretch>
              </p:blipFill>
              <p:spPr>
                <a:xfrm>
                  <a:off x="7580847" y="282665"/>
                  <a:ext cx="918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597EA5C2-8B8C-DC65-93A9-3BE0C1F73140}"/>
                    </a:ext>
                  </a:extLst>
                </p14:cNvPr>
                <p14:cNvContentPartPr/>
                <p14:nvPr/>
              </p14:nvContentPartPr>
              <p14:xfrm>
                <a:off x="7819527" y="217145"/>
                <a:ext cx="14760" cy="107640"/>
              </p14:xfrm>
            </p:contentPart>
          </mc:Choice>
          <mc:Fallback xmlns="">
            <p:pic>
              <p:nvPicPr>
                <p:cNvPr id="4" name="Freihand 3">
                  <a:extLst>
                    <a:ext uri="{FF2B5EF4-FFF2-40B4-BE49-F238E27FC236}">
                      <a16:creationId xmlns:a16="http://schemas.microsoft.com/office/drawing/2014/main" id="{597EA5C2-8B8C-DC65-93A9-3BE0C1F73140}"/>
                    </a:ext>
                  </a:extLst>
                </p:cNvPr>
                <p:cNvPicPr/>
                <p:nvPr/>
              </p:nvPicPr>
              <p:blipFill>
                <a:blip r:embed="rId8"/>
                <a:stretch>
                  <a:fillRect/>
                </a:stretch>
              </p:blipFill>
              <p:spPr>
                <a:xfrm>
                  <a:off x="7810527" y="208145"/>
                  <a:ext cx="324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76A37DAD-E56B-B9F9-E8B5-EC6AEF711886}"/>
                    </a:ext>
                  </a:extLst>
                </p14:cNvPr>
                <p14:cNvContentPartPr/>
                <p14:nvPr/>
              </p14:nvContentPartPr>
              <p14:xfrm>
                <a:off x="7706847" y="198425"/>
                <a:ext cx="218520" cy="154440"/>
              </p14:xfrm>
            </p:contentPart>
          </mc:Choice>
          <mc:Fallback xmlns="">
            <p:pic>
              <p:nvPicPr>
                <p:cNvPr id="5" name="Freihand 4">
                  <a:extLst>
                    <a:ext uri="{FF2B5EF4-FFF2-40B4-BE49-F238E27FC236}">
                      <a16:creationId xmlns:a16="http://schemas.microsoft.com/office/drawing/2014/main" id="{76A37DAD-E56B-B9F9-E8B5-EC6AEF711886}"/>
                    </a:ext>
                  </a:extLst>
                </p:cNvPr>
                <p:cNvPicPr/>
                <p:nvPr/>
              </p:nvPicPr>
              <p:blipFill>
                <a:blip r:embed="rId10"/>
                <a:stretch>
                  <a:fillRect/>
                </a:stretch>
              </p:blipFill>
              <p:spPr>
                <a:xfrm>
                  <a:off x="7698207" y="189785"/>
                  <a:ext cx="236160" cy="172080"/>
                </a:xfrm>
                <a:prstGeom prst="rect">
                  <a:avLst/>
                </a:prstGeom>
              </p:spPr>
            </p:pic>
          </mc:Fallback>
        </mc:AlternateContent>
      </p:grpSp>
      <p:grpSp>
        <p:nvGrpSpPr>
          <p:cNvPr id="10" name="Gruppieren 9">
            <a:extLst>
              <a:ext uri="{FF2B5EF4-FFF2-40B4-BE49-F238E27FC236}">
                <a16:creationId xmlns:a16="http://schemas.microsoft.com/office/drawing/2014/main" id="{0ACF29B1-5538-EF98-5B83-ED8F3BAB92A4}"/>
              </a:ext>
            </a:extLst>
          </p:cNvPr>
          <p:cNvGrpSpPr/>
          <p:nvPr/>
        </p:nvGrpSpPr>
        <p:grpSpPr>
          <a:xfrm>
            <a:off x="6674007" y="245945"/>
            <a:ext cx="439200" cy="356040"/>
            <a:chOff x="6674007" y="245945"/>
            <a:chExt cx="439200" cy="356040"/>
          </a:xfrm>
        </p:grpSpPr>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02509142-040D-41B1-0068-2EAA38370814}"/>
                    </a:ext>
                  </a:extLst>
                </p14:cNvPr>
                <p14:cNvContentPartPr/>
                <p14:nvPr/>
              </p14:nvContentPartPr>
              <p14:xfrm>
                <a:off x="6674007" y="346025"/>
                <a:ext cx="194760" cy="255960"/>
              </p14:xfrm>
            </p:contentPart>
          </mc:Choice>
          <mc:Fallback xmlns="">
            <p:pic>
              <p:nvPicPr>
                <p:cNvPr id="7" name="Freihand 6">
                  <a:extLst>
                    <a:ext uri="{FF2B5EF4-FFF2-40B4-BE49-F238E27FC236}">
                      <a16:creationId xmlns:a16="http://schemas.microsoft.com/office/drawing/2014/main" id="{02509142-040D-41B1-0068-2EAA38370814}"/>
                    </a:ext>
                  </a:extLst>
                </p:cNvPr>
                <p:cNvPicPr/>
                <p:nvPr/>
              </p:nvPicPr>
              <p:blipFill>
                <a:blip r:embed="rId12"/>
                <a:stretch>
                  <a:fillRect/>
                </a:stretch>
              </p:blipFill>
              <p:spPr>
                <a:xfrm>
                  <a:off x="6665007" y="337025"/>
                  <a:ext cx="21240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41CD8021-02D0-496D-F89D-D48E437BEEE2}"/>
                    </a:ext>
                  </a:extLst>
                </p14:cNvPr>
                <p14:cNvContentPartPr/>
                <p14:nvPr/>
              </p14:nvContentPartPr>
              <p14:xfrm>
                <a:off x="6869127" y="245945"/>
                <a:ext cx="244080" cy="215280"/>
              </p14:xfrm>
            </p:contentPart>
          </mc:Choice>
          <mc:Fallback xmlns="">
            <p:pic>
              <p:nvPicPr>
                <p:cNvPr id="8" name="Freihand 7">
                  <a:extLst>
                    <a:ext uri="{FF2B5EF4-FFF2-40B4-BE49-F238E27FC236}">
                      <a16:creationId xmlns:a16="http://schemas.microsoft.com/office/drawing/2014/main" id="{41CD8021-02D0-496D-F89D-D48E437BEEE2}"/>
                    </a:ext>
                  </a:extLst>
                </p:cNvPr>
                <p:cNvPicPr/>
                <p:nvPr/>
              </p:nvPicPr>
              <p:blipFill>
                <a:blip r:embed="rId14"/>
                <a:stretch>
                  <a:fillRect/>
                </a:stretch>
              </p:blipFill>
              <p:spPr>
                <a:xfrm>
                  <a:off x="6860487" y="237305"/>
                  <a:ext cx="2617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93E12376-F0BA-25DC-6338-9775925E9FC0}"/>
                    </a:ext>
                  </a:extLst>
                </p14:cNvPr>
                <p14:cNvContentPartPr/>
                <p14:nvPr/>
              </p14:nvContentPartPr>
              <p14:xfrm>
                <a:off x="6744207" y="305345"/>
                <a:ext cx="169200" cy="43560"/>
              </p14:xfrm>
            </p:contentPart>
          </mc:Choice>
          <mc:Fallback xmlns="">
            <p:pic>
              <p:nvPicPr>
                <p:cNvPr id="9" name="Freihand 8">
                  <a:extLst>
                    <a:ext uri="{FF2B5EF4-FFF2-40B4-BE49-F238E27FC236}">
                      <a16:creationId xmlns:a16="http://schemas.microsoft.com/office/drawing/2014/main" id="{93E12376-F0BA-25DC-6338-9775925E9FC0}"/>
                    </a:ext>
                  </a:extLst>
                </p:cNvPr>
                <p:cNvPicPr/>
                <p:nvPr/>
              </p:nvPicPr>
              <p:blipFill>
                <a:blip r:embed="rId16"/>
                <a:stretch>
                  <a:fillRect/>
                </a:stretch>
              </p:blipFill>
              <p:spPr>
                <a:xfrm>
                  <a:off x="6735207" y="296345"/>
                  <a:ext cx="186840" cy="61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85" name="Freihand 84">
                <a:extLst>
                  <a:ext uri="{FF2B5EF4-FFF2-40B4-BE49-F238E27FC236}">
                    <a16:creationId xmlns:a16="http://schemas.microsoft.com/office/drawing/2014/main" id="{EB8EED0C-6F33-CFC5-EB16-A1BC6D4ED750}"/>
                  </a:ext>
                </a:extLst>
              </p14:cNvPr>
              <p14:cNvContentPartPr/>
              <p14:nvPr/>
            </p14:nvContentPartPr>
            <p14:xfrm>
              <a:off x="11461287" y="1839305"/>
              <a:ext cx="5040" cy="6120"/>
            </p14:xfrm>
          </p:contentPart>
        </mc:Choice>
        <mc:Fallback xmlns="">
          <p:pic>
            <p:nvPicPr>
              <p:cNvPr id="85" name="Freihand 84">
                <a:extLst>
                  <a:ext uri="{FF2B5EF4-FFF2-40B4-BE49-F238E27FC236}">
                    <a16:creationId xmlns:a16="http://schemas.microsoft.com/office/drawing/2014/main" id="{EB8EED0C-6F33-CFC5-EB16-A1BC6D4ED750}"/>
                  </a:ext>
                </a:extLst>
              </p:cNvPr>
              <p:cNvPicPr/>
              <p:nvPr/>
            </p:nvPicPr>
            <p:blipFill>
              <a:blip r:embed="rId18"/>
              <a:stretch>
                <a:fillRect/>
              </a:stretch>
            </p:blipFill>
            <p:spPr>
              <a:xfrm>
                <a:off x="11452287" y="1830305"/>
                <a:ext cx="22680" cy="23760"/>
              </a:xfrm>
              <a:prstGeom prst="rect">
                <a:avLst/>
              </a:prstGeom>
            </p:spPr>
          </p:pic>
        </mc:Fallback>
      </mc:AlternateContent>
      <p:grpSp>
        <p:nvGrpSpPr>
          <p:cNvPr id="108" name="Gruppieren 107">
            <a:extLst>
              <a:ext uri="{FF2B5EF4-FFF2-40B4-BE49-F238E27FC236}">
                <a16:creationId xmlns:a16="http://schemas.microsoft.com/office/drawing/2014/main" id="{4B168E52-CE90-92F5-3BC6-368DDEDBCB9F}"/>
              </a:ext>
            </a:extLst>
          </p:cNvPr>
          <p:cNvGrpSpPr/>
          <p:nvPr/>
        </p:nvGrpSpPr>
        <p:grpSpPr>
          <a:xfrm>
            <a:off x="7284927" y="799985"/>
            <a:ext cx="618840" cy="262800"/>
            <a:chOff x="7284927" y="799985"/>
            <a:chExt cx="618840" cy="262800"/>
          </a:xfrm>
        </p:grpSpPr>
        <mc:AlternateContent xmlns:mc="http://schemas.openxmlformats.org/markup-compatibility/2006" xmlns:p14="http://schemas.microsoft.com/office/powerpoint/2010/main">
          <mc:Choice Requires="p14">
            <p:contentPart p14:bwMode="auto" r:id="rId19">
              <p14:nvContentPartPr>
                <p14:cNvPr id="94" name="Freihand 93">
                  <a:extLst>
                    <a:ext uri="{FF2B5EF4-FFF2-40B4-BE49-F238E27FC236}">
                      <a16:creationId xmlns:a16="http://schemas.microsoft.com/office/drawing/2014/main" id="{F5AC7833-4257-B77A-A959-17609C8290E5}"/>
                    </a:ext>
                  </a:extLst>
                </p14:cNvPr>
                <p14:cNvContentPartPr/>
                <p14:nvPr/>
              </p14:nvContentPartPr>
              <p14:xfrm>
                <a:off x="7284927" y="799985"/>
                <a:ext cx="176040" cy="262800"/>
              </p14:xfrm>
            </p:contentPart>
          </mc:Choice>
          <mc:Fallback xmlns="">
            <p:pic>
              <p:nvPicPr>
                <p:cNvPr id="94" name="Freihand 93">
                  <a:extLst>
                    <a:ext uri="{FF2B5EF4-FFF2-40B4-BE49-F238E27FC236}">
                      <a16:creationId xmlns:a16="http://schemas.microsoft.com/office/drawing/2014/main" id="{F5AC7833-4257-B77A-A959-17609C8290E5}"/>
                    </a:ext>
                  </a:extLst>
                </p:cNvPr>
                <p:cNvPicPr/>
                <p:nvPr/>
              </p:nvPicPr>
              <p:blipFill>
                <a:blip r:embed="rId20"/>
                <a:stretch>
                  <a:fillRect/>
                </a:stretch>
              </p:blipFill>
              <p:spPr>
                <a:xfrm>
                  <a:off x="7276287" y="791345"/>
                  <a:ext cx="19368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5" name="Freihand 94">
                  <a:extLst>
                    <a:ext uri="{FF2B5EF4-FFF2-40B4-BE49-F238E27FC236}">
                      <a16:creationId xmlns:a16="http://schemas.microsoft.com/office/drawing/2014/main" id="{F6CC8E14-50C0-2909-E66B-D843BCA41C54}"/>
                    </a:ext>
                  </a:extLst>
                </p14:cNvPr>
                <p14:cNvContentPartPr/>
                <p14:nvPr/>
              </p14:nvContentPartPr>
              <p14:xfrm>
                <a:off x="7599567" y="836345"/>
                <a:ext cx="138600" cy="212040"/>
              </p14:xfrm>
            </p:contentPart>
          </mc:Choice>
          <mc:Fallback xmlns="">
            <p:pic>
              <p:nvPicPr>
                <p:cNvPr id="95" name="Freihand 94">
                  <a:extLst>
                    <a:ext uri="{FF2B5EF4-FFF2-40B4-BE49-F238E27FC236}">
                      <a16:creationId xmlns:a16="http://schemas.microsoft.com/office/drawing/2014/main" id="{F6CC8E14-50C0-2909-E66B-D843BCA41C54}"/>
                    </a:ext>
                  </a:extLst>
                </p:cNvPr>
                <p:cNvPicPr/>
                <p:nvPr/>
              </p:nvPicPr>
              <p:blipFill>
                <a:blip r:embed="rId22"/>
                <a:stretch>
                  <a:fillRect/>
                </a:stretch>
              </p:blipFill>
              <p:spPr>
                <a:xfrm>
                  <a:off x="7590567" y="827345"/>
                  <a:ext cx="15624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97" name="Freihand 96">
                  <a:extLst>
                    <a:ext uri="{FF2B5EF4-FFF2-40B4-BE49-F238E27FC236}">
                      <a16:creationId xmlns:a16="http://schemas.microsoft.com/office/drawing/2014/main" id="{E2F977AB-F55C-2591-9358-C852FF7F26C0}"/>
                    </a:ext>
                  </a:extLst>
                </p14:cNvPr>
                <p14:cNvContentPartPr/>
                <p14:nvPr/>
              </p14:nvContentPartPr>
              <p14:xfrm>
                <a:off x="7885407" y="860465"/>
                <a:ext cx="18360" cy="21960"/>
              </p14:xfrm>
            </p:contentPart>
          </mc:Choice>
          <mc:Fallback xmlns="">
            <p:pic>
              <p:nvPicPr>
                <p:cNvPr id="97" name="Freihand 96">
                  <a:extLst>
                    <a:ext uri="{FF2B5EF4-FFF2-40B4-BE49-F238E27FC236}">
                      <a16:creationId xmlns:a16="http://schemas.microsoft.com/office/drawing/2014/main" id="{E2F977AB-F55C-2591-9358-C852FF7F26C0}"/>
                    </a:ext>
                  </a:extLst>
                </p:cNvPr>
                <p:cNvPicPr/>
                <p:nvPr/>
              </p:nvPicPr>
              <p:blipFill>
                <a:blip r:embed="rId24"/>
                <a:stretch>
                  <a:fillRect/>
                </a:stretch>
              </p:blipFill>
              <p:spPr>
                <a:xfrm>
                  <a:off x="7876767" y="851465"/>
                  <a:ext cx="360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98" name="Freihand 97">
                  <a:extLst>
                    <a:ext uri="{FF2B5EF4-FFF2-40B4-BE49-F238E27FC236}">
                      <a16:creationId xmlns:a16="http://schemas.microsoft.com/office/drawing/2014/main" id="{C7A05B4A-71C4-9634-DBB0-EBCBD947A49C}"/>
                    </a:ext>
                  </a:extLst>
                </p14:cNvPr>
                <p14:cNvContentPartPr/>
                <p14:nvPr/>
              </p14:nvContentPartPr>
              <p14:xfrm>
                <a:off x="7883247" y="978545"/>
                <a:ext cx="12240" cy="19080"/>
              </p14:xfrm>
            </p:contentPart>
          </mc:Choice>
          <mc:Fallback xmlns="">
            <p:pic>
              <p:nvPicPr>
                <p:cNvPr id="98" name="Freihand 97">
                  <a:extLst>
                    <a:ext uri="{FF2B5EF4-FFF2-40B4-BE49-F238E27FC236}">
                      <a16:creationId xmlns:a16="http://schemas.microsoft.com/office/drawing/2014/main" id="{C7A05B4A-71C4-9634-DBB0-EBCBD947A49C}"/>
                    </a:ext>
                  </a:extLst>
                </p:cNvPr>
                <p:cNvPicPr/>
                <p:nvPr/>
              </p:nvPicPr>
              <p:blipFill>
                <a:blip r:embed="rId26"/>
                <a:stretch>
                  <a:fillRect/>
                </a:stretch>
              </p:blipFill>
              <p:spPr>
                <a:xfrm>
                  <a:off x="7874607" y="969905"/>
                  <a:ext cx="29880" cy="36720"/>
                </a:xfrm>
                <a:prstGeom prst="rect">
                  <a:avLst/>
                </a:prstGeom>
              </p:spPr>
            </p:pic>
          </mc:Fallback>
        </mc:AlternateContent>
      </p:grpSp>
      <p:grpSp>
        <p:nvGrpSpPr>
          <p:cNvPr id="119" name="Gruppieren 118">
            <a:extLst>
              <a:ext uri="{FF2B5EF4-FFF2-40B4-BE49-F238E27FC236}">
                <a16:creationId xmlns:a16="http://schemas.microsoft.com/office/drawing/2014/main" id="{FDBD9E36-C152-7DD4-9F7B-6B9436DA8558}"/>
              </a:ext>
            </a:extLst>
          </p:cNvPr>
          <p:cNvGrpSpPr/>
          <p:nvPr/>
        </p:nvGrpSpPr>
        <p:grpSpPr>
          <a:xfrm>
            <a:off x="903567" y="747425"/>
            <a:ext cx="3885840" cy="2572560"/>
            <a:chOff x="903567" y="747425"/>
            <a:chExt cx="3885840" cy="2572560"/>
          </a:xfrm>
        </p:grpSpPr>
        <mc:AlternateContent xmlns:mc="http://schemas.openxmlformats.org/markup-compatibility/2006" xmlns:p14="http://schemas.microsoft.com/office/powerpoint/2010/main">
          <mc:Choice Requires="p14">
            <p:contentPart p14:bwMode="auto" r:id="rId27">
              <p14:nvContentPartPr>
                <p14:cNvPr id="109" name="Freihand 108">
                  <a:extLst>
                    <a:ext uri="{FF2B5EF4-FFF2-40B4-BE49-F238E27FC236}">
                      <a16:creationId xmlns:a16="http://schemas.microsoft.com/office/drawing/2014/main" id="{DAEE2908-E371-6238-5073-58959AC1F5B9}"/>
                    </a:ext>
                  </a:extLst>
                </p14:cNvPr>
                <p14:cNvContentPartPr/>
                <p14:nvPr/>
              </p14:nvContentPartPr>
              <p14:xfrm>
                <a:off x="903567" y="1128665"/>
                <a:ext cx="2947680" cy="2191320"/>
              </p14:xfrm>
            </p:contentPart>
          </mc:Choice>
          <mc:Fallback xmlns="">
            <p:pic>
              <p:nvPicPr>
                <p:cNvPr id="109" name="Freihand 108">
                  <a:extLst>
                    <a:ext uri="{FF2B5EF4-FFF2-40B4-BE49-F238E27FC236}">
                      <a16:creationId xmlns:a16="http://schemas.microsoft.com/office/drawing/2014/main" id="{DAEE2908-E371-6238-5073-58959AC1F5B9}"/>
                    </a:ext>
                  </a:extLst>
                </p:cNvPr>
                <p:cNvPicPr/>
                <p:nvPr/>
              </p:nvPicPr>
              <p:blipFill>
                <a:blip r:embed="rId28"/>
                <a:stretch>
                  <a:fillRect/>
                </a:stretch>
              </p:blipFill>
              <p:spPr>
                <a:xfrm>
                  <a:off x="894927" y="1120025"/>
                  <a:ext cx="2965320" cy="2208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10" name="Freihand 109">
                  <a:extLst>
                    <a:ext uri="{FF2B5EF4-FFF2-40B4-BE49-F238E27FC236}">
                      <a16:creationId xmlns:a16="http://schemas.microsoft.com/office/drawing/2014/main" id="{4BD48FBC-DC78-C772-D2B5-5F3B1325B752}"/>
                    </a:ext>
                  </a:extLst>
                </p14:cNvPr>
                <p14:cNvContentPartPr/>
                <p14:nvPr/>
              </p14:nvContentPartPr>
              <p14:xfrm>
                <a:off x="4024407" y="919145"/>
                <a:ext cx="63720" cy="75600"/>
              </p14:xfrm>
            </p:contentPart>
          </mc:Choice>
          <mc:Fallback xmlns="">
            <p:pic>
              <p:nvPicPr>
                <p:cNvPr id="110" name="Freihand 109">
                  <a:extLst>
                    <a:ext uri="{FF2B5EF4-FFF2-40B4-BE49-F238E27FC236}">
                      <a16:creationId xmlns:a16="http://schemas.microsoft.com/office/drawing/2014/main" id="{4BD48FBC-DC78-C772-D2B5-5F3B1325B752}"/>
                    </a:ext>
                  </a:extLst>
                </p:cNvPr>
                <p:cNvPicPr/>
                <p:nvPr/>
              </p:nvPicPr>
              <p:blipFill>
                <a:blip r:embed="rId30"/>
                <a:stretch>
                  <a:fillRect/>
                </a:stretch>
              </p:blipFill>
              <p:spPr>
                <a:xfrm>
                  <a:off x="4015407" y="910505"/>
                  <a:ext cx="813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11" name="Freihand 110">
                  <a:extLst>
                    <a:ext uri="{FF2B5EF4-FFF2-40B4-BE49-F238E27FC236}">
                      <a16:creationId xmlns:a16="http://schemas.microsoft.com/office/drawing/2014/main" id="{C59EF042-421D-5203-75E4-BB0047CA471A}"/>
                    </a:ext>
                  </a:extLst>
                </p14:cNvPr>
                <p14:cNvContentPartPr/>
                <p14:nvPr/>
              </p14:nvContentPartPr>
              <p14:xfrm>
                <a:off x="4075887" y="893585"/>
                <a:ext cx="38160" cy="151560"/>
              </p14:xfrm>
            </p:contentPart>
          </mc:Choice>
          <mc:Fallback xmlns="">
            <p:pic>
              <p:nvPicPr>
                <p:cNvPr id="111" name="Freihand 110">
                  <a:extLst>
                    <a:ext uri="{FF2B5EF4-FFF2-40B4-BE49-F238E27FC236}">
                      <a16:creationId xmlns:a16="http://schemas.microsoft.com/office/drawing/2014/main" id="{C59EF042-421D-5203-75E4-BB0047CA471A}"/>
                    </a:ext>
                  </a:extLst>
                </p:cNvPr>
                <p:cNvPicPr/>
                <p:nvPr/>
              </p:nvPicPr>
              <p:blipFill>
                <a:blip r:embed="rId32"/>
                <a:stretch>
                  <a:fillRect/>
                </a:stretch>
              </p:blipFill>
              <p:spPr>
                <a:xfrm>
                  <a:off x="4067247" y="884585"/>
                  <a:ext cx="558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12" name="Freihand 111">
                  <a:extLst>
                    <a:ext uri="{FF2B5EF4-FFF2-40B4-BE49-F238E27FC236}">
                      <a16:creationId xmlns:a16="http://schemas.microsoft.com/office/drawing/2014/main" id="{9B71D786-1104-D2EB-817C-EDEE5FCF4626}"/>
                    </a:ext>
                  </a:extLst>
                </p14:cNvPr>
                <p14:cNvContentPartPr/>
                <p14:nvPr/>
              </p14:nvContentPartPr>
              <p14:xfrm>
                <a:off x="4227087" y="911945"/>
                <a:ext cx="129960" cy="20880"/>
              </p14:xfrm>
            </p:contentPart>
          </mc:Choice>
          <mc:Fallback xmlns="">
            <p:pic>
              <p:nvPicPr>
                <p:cNvPr id="112" name="Freihand 111">
                  <a:extLst>
                    <a:ext uri="{FF2B5EF4-FFF2-40B4-BE49-F238E27FC236}">
                      <a16:creationId xmlns:a16="http://schemas.microsoft.com/office/drawing/2014/main" id="{9B71D786-1104-D2EB-817C-EDEE5FCF4626}"/>
                    </a:ext>
                  </a:extLst>
                </p:cNvPr>
                <p:cNvPicPr/>
                <p:nvPr/>
              </p:nvPicPr>
              <p:blipFill>
                <a:blip r:embed="rId34"/>
                <a:stretch>
                  <a:fillRect/>
                </a:stretch>
              </p:blipFill>
              <p:spPr>
                <a:xfrm>
                  <a:off x="4218447" y="903305"/>
                  <a:ext cx="1476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13" name="Freihand 112">
                  <a:extLst>
                    <a:ext uri="{FF2B5EF4-FFF2-40B4-BE49-F238E27FC236}">
                      <a16:creationId xmlns:a16="http://schemas.microsoft.com/office/drawing/2014/main" id="{B09FF28C-D924-AA25-B8C2-7C15C8B0E977}"/>
                    </a:ext>
                  </a:extLst>
                </p14:cNvPr>
                <p14:cNvContentPartPr/>
                <p14:nvPr/>
              </p14:nvContentPartPr>
              <p14:xfrm>
                <a:off x="4235007" y="949025"/>
                <a:ext cx="132480" cy="18000"/>
              </p14:xfrm>
            </p:contentPart>
          </mc:Choice>
          <mc:Fallback xmlns="">
            <p:pic>
              <p:nvPicPr>
                <p:cNvPr id="113" name="Freihand 112">
                  <a:extLst>
                    <a:ext uri="{FF2B5EF4-FFF2-40B4-BE49-F238E27FC236}">
                      <a16:creationId xmlns:a16="http://schemas.microsoft.com/office/drawing/2014/main" id="{B09FF28C-D924-AA25-B8C2-7C15C8B0E977}"/>
                    </a:ext>
                  </a:extLst>
                </p:cNvPr>
                <p:cNvPicPr/>
                <p:nvPr/>
              </p:nvPicPr>
              <p:blipFill>
                <a:blip r:embed="rId36"/>
                <a:stretch>
                  <a:fillRect/>
                </a:stretch>
              </p:blipFill>
              <p:spPr>
                <a:xfrm>
                  <a:off x="4226007" y="940385"/>
                  <a:ext cx="1501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14" name="Freihand 113">
                  <a:extLst>
                    <a:ext uri="{FF2B5EF4-FFF2-40B4-BE49-F238E27FC236}">
                      <a16:creationId xmlns:a16="http://schemas.microsoft.com/office/drawing/2014/main" id="{09E52D40-F0AE-F2DE-3308-2BDFB2C2452A}"/>
                    </a:ext>
                  </a:extLst>
                </p14:cNvPr>
                <p14:cNvContentPartPr/>
                <p14:nvPr/>
              </p14:nvContentPartPr>
              <p14:xfrm>
                <a:off x="4467207" y="839945"/>
                <a:ext cx="100440" cy="59040"/>
              </p14:xfrm>
            </p:contentPart>
          </mc:Choice>
          <mc:Fallback xmlns="">
            <p:pic>
              <p:nvPicPr>
                <p:cNvPr id="114" name="Freihand 113">
                  <a:extLst>
                    <a:ext uri="{FF2B5EF4-FFF2-40B4-BE49-F238E27FC236}">
                      <a16:creationId xmlns:a16="http://schemas.microsoft.com/office/drawing/2014/main" id="{09E52D40-F0AE-F2DE-3308-2BDFB2C2452A}"/>
                    </a:ext>
                  </a:extLst>
                </p:cNvPr>
                <p:cNvPicPr/>
                <p:nvPr/>
              </p:nvPicPr>
              <p:blipFill>
                <a:blip r:embed="rId38"/>
                <a:stretch>
                  <a:fillRect/>
                </a:stretch>
              </p:blipFill>
              <p:spPr>
                <a:xfrm>
                  <a:off x="4458207" y="830945"/>
                  <a:ext cx="1180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15" name="Freihand 114">
                  <a:extLst>
                    <a:ext uri="{FF2B5EF4-FFF2-40B4-BE49-F238E27FC236}">
                      <a16:creationId xmlns:a16="http://schemas.microsoft.com/office/drawing/2014/main" id="{1B5356C5-17FD-EDBB-96FC-C53370B5F8D1}"/>
                    </a:ext>
                  </a:extLst>
                </p14:cNvPr>
                <p14:cNvContentPartPr/>
                <p14:nvPr/>
              </p14:nvContentPartPr>
              <p14:xfrm>
                <a:off x="4560807" y="823745"/>
                <a:ext cx="23760" cy="154800"/>
              </p14:xfrm>
            </p:contentPart>
          </mc:Choice>
          <mc:Fallback xmlns="">
            <p:pic>
              <p:nvPicPr>
                <p:cNvPr id="115" name="Freihand 114">
                  <a:extLst>
                    <a:ext uri="{FF2B5EF4-FFF2-40B4-BE49-F238E27FC236}">
                      <a16:creationId xmlns:a16="http://schemas.microsoft.com/office/drawing/2014/main" id="{1B5356C5-17FD-EDBB-96FC-C53370B5F8D1}"/>
                    </a:ext>
                  </a:extLst>
                </p:cNvPr>
                <p:cNvPicPr/>
                <p:nvPr/>
              </p:nvPicPr>
              <p:blipFill>
                <a:blip r:embed="rId40"/>
                <a:stretch>
                  <a:fillRect/>
                </a:stretch>
              </p:blipFill>
              <p:spPr>
                <a:xfrm>
                  <a:off x="4552167" y="815105"/>
                  <a:ext cx="414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16" name="Freihand 115">
                  <a:extLst>
                    <a:ext uri="{FF2B5EF4-FFF2-40B4-BE49-F238E27FC236}">
                      <a16:creationId xmlns:a16="http://schemas.microsoft.com/office/drawing/2014/main" id="{BD006D18-3E1E-47A0-F084-733E1013EF96}"/>
                    </a:ext>
                  </a:extLst>
                </p14:cNvPr>
                <p14:cNvContentPartPr/>
                <p14:nvPr/>
              </p14:nvContentPartPr>
              <p14:xfrm>
                <a:off x="4692927" y="747425"/>
                <a:ext cx="8280" cy="47880"/>
              </p14:xfrm>
            </p:contentPart>
          </mc:Choice>
          <mc:Fallback xmlns="">
            <p:pic>
              <p:nvPicPr>
                <p:cNvPr id="116" name="Freihand 115">
                  <a:extLst>
                    <a:ext uri="{FF2B5EF4-FFF2-40B4-BE49-F238E27FC236}">
                      <a16:creationId xmlns:a16="http://schemas.microsoft.com/office/drawing/2014/main" id="{BD006D18-3E1E-47A0-F084-733E1013EF96}"/>
                    </a:ext>
                  </a:extLst>
                </p:cNvPr>
                <p:cNvPicPr/>
                <p:nvPr/>
              </p:nvPicPr>
              <p:blipFill>
                <a:blip r:embed="rId42"/>
                <a:stretch>
                  <a:fillRect/>
                </a:stretch>
              </p:blipFill>
              <p:spPr>
                <a:xfrm>
                  <a:off x="4684287" y="738785"/>
                  <a:ext cx="259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17" name="Freihand 116">
                  <a:extLst>
                    <a:ext uri="{FF2B5EF4-FFF2-40B4-BE49-F238E27FC236}">
                      <a16:creationId xmlns:a16="http://schemas.microsoft.com/office/drawing/2014/main" id="{E3327238-725F-0F99-3C06-7C266299DCDC}"/>
                    </a:ext>
                  </a:extLst>
                </p14:cNvPr>
                <p14:cNvContentPartPr/>
                <p14:nvPr/>
              </p14:nvContentPartPr>
              <p14:xfrm>
                <a:off x="4607967" y="750665"/>
                <a:ext cx="181440" cy="77760"/>
              </p14:xfrm>
            </p:contentPart>
          </mc:Choice>
          <mc:Fallback xmlns="">
            <p:pic>
              <p:nvPicPr>
                <p:cNvPr id="117" name="Freihand 116">
                  <a:extLst>
                    <a:ext uri="{FF2B5EF4-FFF2-40B4-BE49-F238E27FC236}">
                      <a16:creationId xmlns:a16="http://schemas.microsoft.com/office/drawing/2014/main" id="{E3327238-725F-0F99-3C06-7C266299DCDC}"/>
                    </a:ext>
                  </a:extLst>
                </p:cNvPr>
                <p:cNvPicPr/>
                <p:nvPr/>
              </p:nvPicPr>
              <p:blipFill>
                <a:blip r:embed="rId44"/>
                <a:stretch>
                  <a:fillRect/>
                </a:stretch>
              </p:blipFill>
              <p:spPr>
                <a:xfrm>
                  <a:off x="4598967" y="742025"/>
                  <a:ext cx="199080" cy="95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
            <p14:nvContentPartPr>
              <p14:cNvPr id="126" name="Freihand 125">
                <a:extLst>
                  <a:ext uri="{FF2B5EF4-FFF2-40B4-BE49-F238E27FC236}">
                    <a16:creationId xmlns:a16="http://schemas.microsoft.com/office/drawing/2014/main" id="{0D5C530C-6A43-EE19-D72D-8974C28CDA71}"/>
                  </a:ext>
                </a:extLst>
              </p14:cNvPr>
              <p14:cNvContentPartPr/>
              <p14:nvPr/>
            </p14:nvContentPartPr>
            <p14:xfrm>
              <a:off x="5200887" y="1323785"/>
              <a:ext cx="132840" cy="374760"/>
            </p14:xfrm>
          </p:contentPart>
        </mc:Choice>
        <mc:Fallback xmlns="">
          <p:pic>
            <p:nvPicPr>
              <p:cNvPr id="126" name="Freihand 125">
                <a:extLst>
                  <a:ext uri="{FF2B5EF4-FFF2-40B4-BE49-F238E27FC236}">
                    <a16:creationId xmlns:a16="http://schemas.microsoft.com/office/drawing/2014/main" id="{0D5C530C-6A43-EE19-D72D-8974C28CDA71}"/>
                  </a:ext>
                </a:extLst>
              </p:cNvPr>
              <p:cNvPicPr/>
              <p:nvPr/>
            </p:nvPicPr>
            <p:blipFill>
              <a:blip r:embed="rId46"/>
              <a:stretch>
                <a:fillRect/>
              </a:stretch>
            </p:blipFill>
            <p:spPr>
              <a:xfrm>
                <a:off x="5192247" y="1315145"/>
                <a:ext cx="150480" cy="3924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27" name="Freihand 126">
                <a:extLst>
                  <a:ext uri="{FF2B5EF4-FFF2-40B4-BE49-F238E27FC236}">
                    <a16:creationId xmlns:a16="http://schemas.microsoft.com/office/drawing/2014/main" id="{55D7CBDE-29E9-04BA-4B7D-9431FF72F5FD}"/>
                  </a:ext>
                </a:extLst>
              </p14:cNvPr>
              <p14:cNvContentPartPr/>
              <p14:nvPr/>
            </p14:nvContentPartPr>
            <p14:xfrm>
              <a:off x="9459687" y="105905"/>
              <a:ext cx="285480" cy="411840"/>
            </p14:xfrm>
          </p:contentPart>
        </mc:Choice>
        <mc:Fallback xmlns="">
          <p:pic>
            <p:nvPicPr>
              <p:cNvPr id="127" name="Freihand 126">
                <a:extLst>
                  <a:ext uri="{FF2B5EF4-FFF2-40B4-BE49-F238E27FC236}">
                    <a16:creationId xmlns:a16="http://schemas.microsoft.com/office/drawing/2014/main" id="{55D7CBDE-29E9-04BA-4B7D-9431FF72F5FD}"/>
                  </a:ext>
                </a:extLst>
              </p:cNvPr>
              <p:cNvPicPr/>
              <p:nvPr/>
            </p:nvPicPr>
            <p:blipFill>
              <a:blip r:embed="rId48"/>
              <a:stretch>
                <a:fillRect/>
              </a:stretch>
            </p:blipFill>
            <p:spPr>
              <a:xfrm>
                <a:off x="9450687" y="97265"/>
                <a:ext cx="303120" cy="429480"/>
              </a:xfrm>
              <a:prstGeom prst="rect">
                <a:avLst/>
              </a:prstGeom>
            </p:spPr>
          </p:pic>
        </mc:Fallback>
      </mc:AlternateContent>
      <p:grpSp>
        <p:nvGrpSpPr>
          <p:cNvPr id="133" name="Gruppieren 132">
            <a:extLst>
              <a:ext uri="{FF2B5EF4-FFF2-40B4-BE49-F238E27FC236}">
                <a16:creationId xmlns:a16="http://schemas.microsoft.com/office/drawing/2014/main" id="{0362474E-C9E2-9783-F12E-DDFC8204F3C8}"/>
              </a:ext>
            </a:extLst>
          </p:cNvPr>
          <p:cNvGrpSpPr/>
          <p:nvPr/>
        </p:nvGrpSpPr>
        <p:grpSpPr>
          <a:xfrm>
            <a:off x="8083407" y="54065"/>
            <a:ext cx="3997800" cy="1411200"/>
            <a:chOff x="8083407" y="54065"/>
            <a:chExt cx="3997800" cy="1411200"/>
          </a:xfrm>
        </p:grpSpPr>
        <mc:AlternateContent xmlns:mc="http://schemas.openxmlformats.org/markup-compatibility/2006" xmlns:p14="http://schemas.microsoft.com/office/powerpoint/2010/main">
          <mc:Choice Requires="p14">
            <p:contentPart p14:bwMode="auto" r:id="rId49">
              <p14:nvContentPartPr>
                <p14:cNvPr id="11" name="Freihand 10">
                  <a:extLst>
                    <a:ext uri="{FF2B5EF4-FFF2-40B4-BE49-F238E27FC236}">
                      <a16:creationId xmlns:a16="http://schemas.microsoft.com/office/drawing/2014/main" id="{70BE2082-320B-88A4-DBC1-5D11353A30CD}"/>
                    </a:ext>
                  </a:extLst>
                </p14:cNvPr>
                <p14:cNvContentPartPr/>
                <p14:nvPr/>
              </p14:nvContentPartPr>
              <p14:xfrm>
                <a:off x="8157207" y="322985"/>
                <a:ext cx="10080" cy="6480"/>
              </p14:xfrm>
            </p:contentPart>
          </mc:Choice>
          <mc:Fallback xmlns="">
            <p:pic>
              <p:nvPicPr>
                <p:cNvPr id="11" name="Freihand 10">
                  <a:extLst>
                    <a:ext uri="{FF2B5EF4-FFF2-40B4-BE49-F238E27FC236}">
                      <a16:creationId xmlns:a16="http://schemas.microsoft.com/office/drawing/2014/main" id="{70BE2082-320B-88A4-DBC1-5D11353A30CD}"/>
                    </a:ext>
                  </a:extLst>
                </p:cNvPr>
                <p:cNvPicPr/>
                <p:nvPr/>
              </p:nvPicPr>
              <p:blipFill>
                <a:blip r:embed="rId50"/>
                <a:stretch>
                  <a:fillRect/>
                </a:stretch>
              </p:blipFill>
              <p:spPr>
                <a:xfrm>
                  <a:off x="8148567" y="313985"/>
                  <a:ext cx="277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2" name="Freihand 11">
                  <a:extLst>
                    <a:ext uri="{FF2B5EF4-FFF2-40B4-BE49-F238E27FC236}">
                      <a16:creationId xmlns:a16="http://schemas.microsoft.com/office/drawing/2014/main" id="{ABB15B39-4CFA-EE8A-A891-C0FD40EA2C6F}"/>
                    </a:ext>
                  </a:extLst>
                </p14:cNvPr>
                <p14:cNvContentPartPr/>
                <p14:nvPr/>
              </p14:nvContentPartPr>
              <p14:xfrm>
                <a:off x="8157927" y="409025"/>
                <a:ext cx="10800" cy="29880"/>
              </p14:xfrm>
            </p:contentPart>
          </mc:Choice>
          <mc:Fallback xmlns="">
            <p:pic>
              <p:nvPicPr>
                <p:cNvPr id="12" name="Freihand 11">
                  <a:extLst>
                    <a:ext uri="{FF2B5EF4-FFF2-40B4-BE49-F238E27FC236}">
                      <a16:creationId xmlns:a16="http://schemas.microsoft.com/office/drawing/2014/main" id="{ABB15B39-4CFA-EE8A-A891-C0FD40EA2C6F}"/>
                    </a:ext>
                  </a:extLst>
                </p:cNvPr>
                <p:cNvPicPr/>
                <p:nvPr/>
              </p:nvPicPr>
              <p:blipFill>
                <a:blip r:embed="rId52"/>
                <a:stretch>
                  <a:fillRect/>
                </a:stretch>
              </p:blipFill>
              <p:spPr>
                <a:xfrm>
                  <a:off x="8148927" y="400025"/>
                  <a:ext cx="284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4" name="Freihand 13">
                  <a:extLst>
                    <a:ext uri="{FF2B5EF4-FFF2-40B4-BE49-F238E27FC236}">
                      <a16:creationId xmlns:a16="http://schemas.microsoft.com/office/drawing/2014/main" id="{3096761B-7A6C-F389-75B5-69AF61B38411}"/>
                    </a:ext>
                  </a:extLst>
                </p14:cNvPr>
                <p14:cNvContentPartPr/>
                <p14:nvPr/>
              </p14:nvContentPartPr>
              <p14:xfrm>
                <a:off x="8107887" y="312545"/>
                <a:ext cx="192960" cy="18720"/>
              </p14:xfrm>
            </p:contentPart>
          </mc:Choice>
          <mc:Fallback xmlns="">
            <p:pic>
              <p:nvPicPr>
                <p:cNvPr id="14" name="Freihand 13">
                  <a:extLst>
                    <a:ext uri="{FF2B5EF4-FFF2-40B4-BE49-F238E27FC236}">
                      <a16:creationId xmlns:a16="http://schemas.microsoft.com/office/drawing/2014/main" id="{3096761B-7A6C-F389-75B5-69AF61B38411}"/>
                    </a:ext>
                  </a:extLst>
                </p:cNvPr>
                <p:cNvPicPr/>
                <p:nvPr/>
              </p:nvPicPr>
              <p:blipFill>
                <a:blip r:embed="rId54"/>
                <a:stretch>
                  <a:fillRect/>
                </a:stretch>
              </p:blipFill>
              <p:spPr>
                <a:xfrm>
                  <a:off x="8098887" y="303905"/>
                  <a:ext cx="2106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5" name="Freihand 14">
                  <a:extLst>
                    <a:ext uri="{FF2B5EF4-FFF2-40B4-BE49-F238E27FC236}">
                      <a16:creationId xmlns:a16="http://schemas.microsoft.com/office/drawing/2014/main" id="{5D9CB3F8-BF0E-E6AA-1FA4-F4BCC3FCB220}"/>
                    </a:ext>
                  </a:extLst>
                </p14:cNvPr>
                <p14:cNvContentPartPr/>
                <p14:nvPr/>
              </p14:nvContentPartPr>
              <p14:xfrm>
                <a:off x="8083407" y="432785"/>
                <a:ext cx="200160" cy="44640"/>
              </p14:xfrm>
            </p:contentPart>
          </mc:Choice>
          <mc:Fallback xmlns="">
            <p:pic>
              <p:nvPicPr>
                <p:cNvPr id="15" name="Freihand 14">
                  <a:extLst>
                    <a:ext uri="{FF2B5EF4-FFF2-40B4-BE49-F238E27FC236}">
                      <a16:creationId xmlns:a16="http://schemas.microsoft.com/office/drawing/2014/main" id="{5D9CB3F8-BF0E-E6AA-1FA4-F4BCC3FCB220}"/>
                    </a:ext>
                  </a:extLst>
                </p:cNvPr>
                <p:cNvPicPr/>
                <p:nvPr/>
              </p:nvPicPr>
              <p:blipFill>
                <a:blip r:embed="rId56"/>
                <a:stretch>
                  <a:fillRect/>
                </a:stretch>
              </p:blipFill>
              <p:spPr>
                <a:xfrm>
                  <a:off x="8074767" y="423785"/>
                  <a:ext cx="2178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6" name="Freihand 15">
                  <a:extLst>
                    <a:ext uri="{FF2B5EF4-FFF2-40B4-BE49-F238E27FC236}">
                      <a16:creationId xmlns:a16="http://schemas.microsoft.com/office/drawing/2014/main" id="{9ABCDFAB-0762-71BE-BF71-F95F2AA888CD}"/>
                    </a:ext>
                  </a:extLst>
                </p14:cNvPr>
                <p14:cNvContentPartPr/>
                <p14:nvPr/>
              </p14:nvContentPartPr>
              <p14:xfrm>
                <a:off x="8519727" y="270065"/>
                <a:ext cx="173520" cy="147240"/>
              </p14:xfrm>
            </p:contentPart>
          </mc:Choice>
          <mc:Fallback xmlns="">
            <p:pic>
              <p:nvPicPr>
                <p:cNvPr id="16" name="Freihand 15">
                  <a:extLst>
                    <a:ext uri="{FF2B5EF4-FFF2-40B4-BE49-F238E27FC236}">
                      <a16:creationId xmlns:a16="http://schemas.microsoft.com/office/drawing/2014/main" id="{9ABCDFAB-0762-71BE-BF71-F95F2AA888CD}"/>
                    </a:ext>
                  </a:extLst>
                </p:cNvPr>
                <p:cNvPicPr/>
                <p:nvPr/>
              </p:nvPicPr>
              <p:blipFill>
                <a:blip r:embed="rId58"/>
                <a:stretch>
                  <a:fillRect/>
                </a:stretch>
              </p:blipFill>
              <p:spPr>
                <a:xfrm>
                  <a:off x="8511087" y="261065"/>
                  <a:ext cx="1911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7" name="Freihand 16">
                  <a:extLst>
                    <a:ext uri="{FF2B5EF4-FFF2-40B4-BE49-F238E27FC236}">
                      <a16:creationId xmlns:a16="http://schemas.microsoft.com/office/drawing/2014/main" id="{4097C4DF-40FF-E16F-FDC4-BAFFE6E56CA3}"/>
                    </a:ext>
                  </a:extLst>
                </p14:cNvPr>
                <p14:cNvContentPartPr/>
                <p14:nvPr/>
              </p14:nvContentPartPr>
              <p14:xfrm>
                <a:off x="8901327" y="312905"/>
                <a:ext cx="21600" cy="102600"/>
              </p14:xfrm>
            </p:contentPart>
          </mc:Choice>
          <mc:Fallback xmlns="">
            <p:pic>
              <p:nvPicPr>
                <p:cNvPr id="17" name="Freihand 16">
                  <a:extLst>
                    <a:ext uri="{FF2B5EF4-FFF2-40B4-BE49-F238E27FC236}">
                      <a16:creationId xmlns:a16="http://schemas.microsoft.com/office/drawing/2014/main" id="{4097C4DF-40FF-E16F-FDC4-BAFFE6E56CA3}"/>
                    </a:ext>
                  </a:extLst>
                </p:cNvPr>
                <p:cNvPicPr/>
                <p:nvPr/>
              </p:nvPicPr>
              <p:blipFill>
                <a:blip r:embed="rId60"/>
                <a:stretch>
                  <a:fillRect/>
                </a:stretch>
              </p:blipFill>
              <p:spPr>
                <a:xfrm>
                  <a:off x="8892687" y="303905"/>
                  <a:ext cx="392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8" name="Freihand 17">
                  <a:extLst>
                    <a:ext uri="{FF2B5EF4-FFF2-40B4-BE49-F238E27FC236}">
                      <a16:creationId xmlns:a16="http://schemas.microsoft.com/office/drawing/2014/main" id="{07A8715D-573C-6547-00EF-243FACB519E8}"/>
                    </a:ext>
                  </a:extLst>
                </p14:cNvPr>
                <p14:cNvContentPartPr/>
                <p14:nvPr/>
              </p14:nvContentPartPr>
              <p14:xfrm>
                <a:off x="8822847" y="325505"/>
                <a:ext cx="154800" cy="17280"/>
              </p14:xfrm>
            </p:contentPart>
          </mc:Choice>
          <mc:Fallback xmlns="">
            <p:pic>
              <p:nvPicPr>
                <p:cNvPr id="18" name="Freihand 17">
                  <a:extLst>
                    <a:ext uri="{FF2B5EF4-FFF2-40B4-BE49-F238E27FC236}">
                      <a16:creationId xmlns:a16="http://schemas.microsoft.com/office/drawing/2014/main" id="{07A8715D-573C-6547-00EF-243FACB519E8}"/>
                    </a:ext>
                  </a:extLst>
                </p:cNvPr>
                <p:cNvPicPr/>
                <p:nvPr/>
              </p:nvPicPr>
              <p:blipFill>
                <a:blip r:embed="rId62"/>
                <a:stretch>
                  <a:fillRect/>
                </a:stretch>
              </p:blipFill>
              <p:spPr>
                <a:xfrm>
                  <a:off x="8814207" y="316505"/>
                  <a:ext cx="1724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0" name="Freihand 19">
                  <a:extLst>
                    <a:ext uri="{FF2B5EF4-FFF2-40B4-BE49-F238E27FC236}">
                      <a16:creationId xmlns:a16="http://schemas.microsoft.com/office/drawing/2014/main" id="{CE968B87-850D-0F27-617A-61763A54235E}"/>
                    </a:ext>
                  </a:extLst>
                </p14:cNvPr>
                <p14:cNvContentPartPr/>
                <p14:nvPr/>
              </p14:nvContentPartPr>
              <p14:xfrm>
                <a:off x="9118767" y="257465"/>
                <a:ext cx="103320" cy="92880"/>
              </p14:xfrm>
            </p:contentPart>
          </mc:Choice>
          <mc:Fallback xmlns="">
            <p:pic>
              <p:nvPicPr>
                <p:cNvPr id="20" name="Freihand 19">
                  <a:extLst>
                    <a:ext uri="{FF2B5EF4-FFF2-40B4-BE49-F238E27FC236}">
                      <a16:creationId xmlns:a16="http://schemas.microsoft.com/office/drawing/2014/main" id="{CE968B87-850D-0F27-617A-61763A54235E}"/>
                    </a:ext>
                  </a:extLst>
                </p:cNvPr>
                <p:cNvPicPr/>
                <p:nvPr/>
              </p:nvPicPr>
              <p:blipFill>
                <a:blip r:embed="rId64"/>
                <a:stretch>
                  <a:fillRect/>
                </a:stretch>
              </p:blipFill>
              <p:spPr>
                <a:xfrm>
                  <a:off x="9110127" y="248825"/>
                  <a:ext cx="1209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1" name="Freihand 20">
                  <a:extLst>
                    <a:ext uri="{FF2B5EF4-FFF2-40B4-BE49-F238E27FC236}">
                      <a16:creationId xmlns:a16="http://schemas.microsoft.com/office/drawing/2014/main" id="{0E76E899-68EE-3DF4-83B1-06B3B4B5CAB1}"/>
                    </a:ext>
                  </a:extLst>
                </p14:cNvPr>
                <p14:cNvContentPartPr/>
                <p14:nvPr/>
              </p14:nvContentPartPr>
              <p14:xfrm>
                <a:off x="9241167" y="333065"/>
                <a:ext cx="128880" cy="140400"/>
              </p14:xfrm>
            </p:contentPart>
          </mc:Choice>
          <mc:Fallback xmlns="">
            <p:pic>
              <p:nvPicPr>
                <p:cNvPr id="21" name="Freihand 20">
                  <a:extLst>
                    <a:ext uri="{FF2B5EF4-FFF2-40B4-BE49-F238E27FC236}">
                      <a16:creationId xmlns:a16="http://schemas.microsoft.com/office/drawing/2014/main" id="{0E76E899-68EE-3DF4-83B1-06B3B4B5CAB1}"/>
                    </a:ext>
                  </a:extLst>
                </p:cNvPr>
                <p:cNvPicPr/>
                <p:nvPr/>
              </p:nvPicPr>
              <p:blipFill>
                <a:blip r:embed="rId66"/>
                <a:stretch>
                  <a:fillRect/>
                </a:stretch>
              </p:blipFill>
              <p:spPr>
                <a:xfrm>
                  <a:off x="9232527" y="324425"/>
                  <a:ext cx="1465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2" name="Freihand 21">
                  <a:extLst>
                    <a:ext uri="{FF2B5EF4-FFF2-40B4-BE49-F238E27FC236}">
                      <a16:creationId xmlns:a16="http://schemas.microsoft.com/office/drawing/2014/main" id="{AAC986F8-0A98-5D93-5FBD-32FFE90F63EE}"/>
                    </a:ext>
                  </a:extLst>
                </p14:cNvPr>
                <p14:cNvContentPartPr/>
                <p14:nvPr/>
              </p14:nvContentPartPr>
              <p14:xfrm>
                <a:off x="9421167" y="313625"/>
                <a:ext cx="18000" cy="9000"/>
              </p14:xfrm>
            </p:contentPart>
          </mc:Choice>
          <mc:Fallback xmlns="">
            <p:pic>
              <p:nvPicPr>
                <p:cNvPr id="22" name="Freihand 21">
                  <a:extLst>
                    <a:ext uri="{FF2B5EF4-FFF2-40B4-BE49-F238E27FC236}">
                      <a16:creationId xmlns:a16="http://schemas.microsoft.com/office/drawing/2014/main" id="{AAC986F8-0A98-5D93-5FBD-32FFE90F63EE}"/>
                    </a:ext>
                  </a:extLst>
                </p:cNvPr>
                <p:cNvPicPr/>
                <p:nvPr/>
              </p:nvPicPr>
              <p:blipFill>
                <a:blip r:embed="rId68"/>
                <a:stretch>
                  <a:fillRect/>
                </a:stretch>
              </p:blipFill>
              <p:spPr>
                <a:xfrm>
                  <a:off x="9412167" y="304625"/>
                  <a:ext cx="356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4" name="Freihand 23">
                  <a:extLst>
                    <a:ext uri="{FF2B5EF4-FFF2-40B4-BE49-F238E27FC236}">
                      <a16:creationId xmlns:a16="http://schemas.microsoft.com/office/drawing/2014/main" id="{85D1C2B2-734D-8474-8CC9-1675371EC777}"/>
                    </a:ext>
                  </a:extLst>
                </p14:cNvPr>
                <p14:cNvContentPartPr/>
                <p14:nvPr/>
              </p14:nvContentPartPr>
              <p14:xfrm>
                <a:off x="9524127" y="294905"/>
                <a:ext cx="81360" cy="37440"/>
              </p14:xfrm>
            </p:contentPart>
          </mc:Choice>
          <mc:Fallback xmlns="">
            <p:pic>
              <p:nvPicPr>
                <p:cNvPr id="24" name="Freihand 23">
                  <a:extLst>
                    <a:ext uri="{FF2B5EF4-FFF2-40B4-BE49-F238E27FC236}">
                      <a16:creationId xmlns:a16="http://schemas.microsoft.com/office/drawing/2014/main" id="{85D1C2B2-734D-8474-8CC9-1675371EC777}"/>
                    </a:ext>
                  </a:extLst>
                </p:cNvPr>
                <p:cNvPicPr/>
                <p:nvPr/>
              </p:nvPicPr>
              <p:blipFill>
                <a:blip r:embed="rId70"/>
                <a:stretch>
                  <a:fillRect/>
                </a:stretch>
              </p:blipFill>
              <p:spPr>
                <a:xfrm>
                  <a:off x="9515487" y="286265"/>
                  <a:ext cx="990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5" name="Freihand 24">
                  <a:extLst>
                    <a:ext uri="{FF2B5EF4-FFF2-40B4-BE49-F238E27FC236}">
                      <a16:creationId xmlns:a16="http://schemas.microsoft.com/office/drawing/2014/main" id="{8C4D9476-62C5-CDD4-EC01-7D43351D37A4}"/>
                    </a:ext>
                  </a:extLst>
                </p14:cNvPr>
                <p14:cNvContentPartPr/>
                <p14:nvPr/>
              </p14:nvContentPartPr>
              <p14:xfrm>
                <a:off x="9591807" y="261425"/>
                <a:ext cx="51480" cy="194400"/>
              </p14:xfrm>
            </p:contentPart>
          </mc:Choice>
          <mc:Fallback xmlns="">
            <p:pic>
              <p:nvPicPr>
                <p:cNvPr id="25" name="Freihand 24">
                  <a:extLst>
                    <a:ext uri="{FF2B5EF4-FFF2-40B4-BE49-F238E27FC236}">
                      <a16:creationId xmlns:a16="http://schemas.microsoft.com/office/drawing/2014/main" id="{8C4D9476-62C5-CDD4-EC01-7D43351D37A4}"/>
                    </a:ext>
                  </a:extLst>
                </p:cNvPr>
                <p:cNvPicPr/>
                <p:nvPr/>
              </p:nvPicPr>
              <p:blipFill>
                <a:blip r:embed="rId72"/>
                <a:stretch>
                  <a:fillRect/>
                </a:stretch>
              </p:blipFill>
              <p:spPr>
                <a:xfrm>
                  <a:off x="9582807" y="252425"/>
                  <a:ext cx="691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7" name="Freihand 26">
                  <a:extLst>
                    <a:ext uri="{FF2B5EF4-FFF2-40B4-BE49-F238E27FC236}">
                      <a16:creationId xmlns:a16="http://schemas.microsoft.com/office/drawing/2014/main" id="{3DA5D72D-D8AB-74CA-C1CF-CE740E680101}"/>
                    </a:ext>
                  </a:extLst>
                </p14:cNvPr>
                <p14:cNvContentPartPr/>
                <p14:nvPr/>
              </p14:nvContentPartPr>
              <p14:xfrm>
                <a:off x="8733927" y="434945"/>
                <a:ext cx="38520" cy="74520"/>
              </p14:xfrm>
            </p:contentPart>
          </mc:Choice>
          <mc:Fallback xmlns="">
            <p:pic>
              <p:nvPicPr>
                <p:cNvPr id="27" name="Freihand 26">
                  <a:extLst>
                    <a:ext uri="{FF2B5EF4-FFF2-40B4-BE49-F238E27FC236}">
                      <a16:creationId xmlns:a16="http://schemas.microsoft.com/office/drawing/2014/main" id="{3DA5D72D-D8AB-74CA-C1CF-CE740E680101}"/>
                    </a:ext>
                  </a:extLst>
                </p:cNvPr>
                <p:cNvPicPr/>
                <p:nvPr/>
              </p:nvPicPr>
              <p:blipFill>
                <a:blip r:embed="rId74"/>
                <a:stretch>
                  <a:fillRect/>
                </a:stretch>
              </p:blipFill>
              <p:spPr>
                <a:xfrm>
                  <a:off x="8724927" y="425945"/>
                  <a:ext cx="561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8" name="Freihand 27">
                  <a:extLst>
                    <a:ext uri="{FF2B5EF4-FFF2-40B4-BE49-F238E27FC236}">
                      <a16:creationId xmlns:a16="http://schemas.microsoft.com/office/drawing/2014/main" id="{DD2D60E0-9A48-3DD4-A6B9-E8ED0BC5D689}"/>
                    </a:ext>
                  </a:extLst>
                </p14:cNvPr>
                <p14:cNvContentPartPr/>
                <p14:nvPr/>
              </p14:nvContentPartPr>
              <p14:xfrm>
                <a:off x="9856047" y="297065"/>
                <a:ext cx="15840" cy="59760"/>
              </p14:xfrm>
            </p:contentPart>
          </mc:Choice>
          <mc:Fallback xmlns="">
            <p:pic>
              <p:nvPicPr>
                <p:cNvPr id="28" name="Freihand 27">
                  <a:extLst>
                    <a:ext uri="{FF2B5EF4-FFF2-40B4-BE49-F238E27FC236}">
                      <a16:creationId xmlns:a16="http://schemas.microsoft.com/office/drawing/2014/main" id="{DD2D60E0-9A48-3DD4-A6B9-E8ED0BC5D689}"/>
                    </a:ext>
                  </a:extLst>
                </p:cNvPr>
                <p:cNvPicPr/>
                <p:nvPr/>
              </p:nvPicPr>
              <p:blipFill>
                <a:blip r:embed="rId76"/>
                <a:stretch>
                  <a:fillRect/>
                </a:stretch>
              </p:blipFill>
              <p:spPr>
                <a:xfrm>
                  <a:off x="9847047" y="288065"/>
                  <a:ext cx="334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9" name="Freihand 28">
                  <a:extLst>
                    <a:ext uri="{FF2B5EF4-FFF2-40B4-BE49-F238E27FC236}">
                      <a16:creationId xmlns:a16="http://schemas.microsoft.com/office/drawing/2014/main" id="{93F6F4B7-4837-290F-06C2-0FB035C9521D}"/>
                    </a:ext>
                  </a:extLst>
                </p14:cNvPr>
                <p14:cNvContentPartPr/>
                <p14:nvPr/>
              </p14:nvContentPartPr>
              <p14:xfrm>
                <a:off x="9800247" y="302825"/>
                <a:ext cx="141120" cy="19080"/>
              </p14:xfrm>
            </p:contentPart>
          </mc:Choice>
          <mc:Fallback xmlns="">
            <p:pic>
              <p:nvPicPr>
                <p:cNvPr id="29" name="Freihand 28">
                  <a:extLst>
                    <a:ext uri="{FF2B5EF4-FFF2-40B4-BE49-F238E27FC236}">
                      <a16:creationId xmlns:a16="http://schemas.microsoft.com/office/drawing/2014/main" id="{93F6F4B7-4837-290F-06C2-0FB035C9521D}"/>
                    </a:ext>
                  </a:extLst>
                </p:cNvPr>
                <p:cNvPicPr/>
                <p:nvPr/>
              </p:nvPicPr>
              <p:blipFill>
                <a:blip r:embed="rId78"/>
                <a:stretch>
                  <a:fillRect/>
                </a:stretch>
              </p:blipFill>
              <p:spPr>
                <a:xfrm>
                  <a:off x="9791607" y="293825"/>
                  <a:ext cx="1587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1" name="Freihand 30">
                  <a:extLst>
                    <a:ext uri="{FF2B5EF4-FFF2-40B4-BE49-F238E27FC236}">
                      <a16:creationId xmlns:a16="http://schemas.microsoft.com/office/drawing/2014/main" id="{94D6EA61-2D58-2712-28F6-ECDE9C60A47C}"/>
                    </a:ext>
                  </a:extLst>
                </p14:cNvPr>
                <p14:cNvContentPartPr/>
                <p14:nvPr/>
              </p14:nvContentPartPr>
              <p14:xfrm>
                <a:off x="10137567" y="247385"/>
                <a:ext cx="11160" cy="98280"/>
              </p14:xfrm>
            </p:contentPart>
          </mc:Choice>
          <mc:Fallback xmlns="">
            <p:pic>
              <p:nvPicPr>
                <p:cNvPr id="31" name="Freihand 30">
                  <a:extLst>
                    <a:ext uri="{FF2B5EF4-FFF2-40B4-BE49-F238E27FC236}">
                      <a16:creationId xmlns:a16="http://schemas.microsoft.com/office/drawing/2014/main" id="{94D6EA61-2D58-2712-28F6-ECDE9C60A47C}"/>
                    </a:ext>
                  </a:extLst>
                </p:cNvPr>
                <p:cNvPicPr/>
                <p:nvPr/>
              </p:nvPicPr>
              <p:blipFill>
                <a:blip r:embed="rId80"/>
                <a:stretch>
                  <a:fillRect/>
                </a:stretch>
              </p:blipFill>
              <p:spPr>
                <a:xfrm>
                  <a:off x="10128927" y="238745"/>
                  <a:ext cx="288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2" name="Freihand 31">
                  <a:extLst>
                    <a:ext uri="{FF2B5EF4-FFF2-40B4-BE49-F238E27FC236}">
                      <a16:creationId xmlns:a16="http://schemas.microsoft.com/office/drawing/2014/main" id="{C0DBB3BA-796B-438D-421F-03EE265F0B4F}"/>
                    </a:ext>
                  </a:extLst>
                </p14:cNvPr>
                <p14:cNvContentPartPr/>
                <p14:nvPr/>
              </p14:nvContentPartPr>
              <p14:xfrm>
                <a:off x="10063407" y="218225"/>
                <a:ext cx="159120" cy="137520"/>
              </p14:xfrm>
            </p:contentPart>
          </mc:Choice>
          <mc:Fallback xmlns="">
            <p:pic>
              <p:nvPicPr>
                <p:cNvPr id="32" name="Freihand 31">
                  <a:extLst>
                    <a:ext uri="{FF2B5EF4-FFF2-40B4-BE49-F238E27FC236}">
                      <a16:creationId xmlns:a16="http://schemas.microsoft.com/office/drawing/2014/main" id="{C0DBB3BA-796B-438D-421F-03EE265F0B4F}"/>
                    </a:ext>
                  </a:extLst>
                </p:cNvPr>
                <p:cNvPicPr/>
                <p:nvPr/>
              </p:nvPicPr>
              <p:blipFill>
                <a:blip r:embed="rId82"/>
                <a:stretch>
                  <a:fillRect/>
                </a:stretch>
              </p:blipFill>
              <p:spPr>
                <a:xfrm>
                  <a:off x="10054407" y="209225"/>
                  <a:ext cx="1767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3" name="Freihand 32">
                  <a:extLst>
                    <a:ext uri="{FF2B5EF4-FFF2-40B4-BE49-F238E27FC236}">
                      <a16:creationId xmlns:a16="http://schemas.microsoft.com/office/drawing/2014/main" id="{918AE60F-9D12-0562-2287-EA4069E4CF29}"/>
                    </a:ext>
                  </a:extLst>
                </p14:cNvPr>
                <p14:cNvContentPartPr/>
                <p14:nvPr/>
              </p14:nvContentPartPr>
              <p14:xfrm>
                <a:off x="10260687" y="329465"/>
                <a:ext cx="95040" cy="81360"/>
              </p14:xfrm>
            </p:contentPart>
          </mc:Choice>
          <mc:Fallback xmlns="">
            <p:pic>
              <p:nvPicPr>
                <p:cNvPr id="33" name="Freihand 32">
                  <a:extLst>
                    <a:ext uri="{FF2B5EF4-FFF2-40B4-BE49-F238E27FC236}">
                      <a16:creationId xmlns:a16="http://schemas.microsoft.com/office/drawing/2014/main" id="{918AE60F-9D12-0562-2287-EA4069E4CF29}"/>
                    </a:ext>
                  </a:extLst>
                </p:cNvPr>
                <p:cNvPicPr/>
                <p:nvPr/>
              </p:nvPicPr>
              <p:blipFill>
                <a:blip r:embed="rId84"/>
                <a:stretch>
                  <a:fillRect/>
                </a:stretch>
              </p:blipFill>
              <p:spPr>
                <a:xfrm>
                  <a:off x="10252047" y="320465"/>
                  <a:ext cx="1126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5" name="Freihand 34">
                  <a:extLst>
                    <a:ext uri="{FF2B5EF4-FFF2-40B4-BE49-F238E27FC236}">
                      <a16:creationId xmlns:a16="http://schemas.microsoft.com/office/drawing/2014/main" id="{63695407-2D9A-874A-112E-784F223C7B57}"/>
                    </a:ext>
                  </a:extLst>
                </p14:cNvPr>
                <p14:cNvContentPartPr/>
                <p14:nvPr/>
              </p14:nvContentPartPr>
              <p14:xfrm>
                <a:off x="10501527" y="248825"/>
                <a:ext cx="24480" cy="96480"/>
              </p14:xfrm>
            </p:contentPart>
          </mc:Choice>
          <mc:Fallback xmlns="">
            <p:pic>
              <p:nvPicPr>
                <p:cNvPr id="35" name="Freihand 34">
                  <a:extLst>
                    <a:ext uri="{FF2B5EF4-FFF2-40B4-BE49-F238E27FC236}">
                      <a16:creationId xmlns:a16="http://schemas.microsoft.com/office/drawing/2014/main" id="{63695407-2D9A-874A-112E-784F223C7B57}"/>
                    </a:ext>
                  </a:extLst>
                </p:cNvPr>
                <p:cNvPicPr/>
                <p:nvPr/>
              </p:nvPicPr>
              <p:blipFill>
                <a:blip r:embed="rId86"/>
                <a:stretch>
                  <a:fillRect/>
                </a:stretch>
              </p:blipFill>
              <p:spPr>
                <a:xfrm>
                  <a:off x="10492527" y="239825"/>
                  <a:ext cx="421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36" name="Freihand 35">
                  <a:extLst>
                    <a:ext uri="{FF2B5EF4-FFF2-40B4-BE49-F238E27FC236}">
                      <a16:creationId xmlns:a16="http://schemas.microsoft.com/office/drawing/2014/main" id="{15ECBD64-315E-7591-9764-86DA846693D0}"/>
                    </a:ext>
                  </a:extLst>
                </p14:cNvPr>
                <p14:cNvContentPartPr/>
                <p14:nvPr/>
              </p14:nvContentPartPr>
              <p14:xfrm>
                <a:off x="10459047" y="287345"/>
                <a:ext cx="102960" cy="11160"/>
              </p14:xfrm>
            </p:contentPart>
          </mc:Choice>
          <mc:Fallback xmlns="">
            <p:pic>
              <p:nvPicPr>
                <p:cNvPr id="36" name="Freihand 35">
                  <a:extLst>
                    <a:ext uri="{FF2B5EF4-FFF2-40B4-BE49-F238E27FC236}">
                      <a16:creationId xmlns:a16="http://schemas.microsoft.com/office/drawing/2014/main" id="{15ECBD64-315E-7591-9764-86DA846693D0}"/>
                    </a:ext>
                  </a:extLst>
                </p:cNvPr>
                <p:cNvPicPr/>
                <p:nvPr/>
              </p:nvPicPr>
              <p:blipFill>
                <a:blip r:embed="rId88"/>
                <a:stretch>
                  <a:fillRect/>
                </a:stretch>
              </p:blipFill>
              <p:spPr>
                <a:xfrm>
                  <a:off x="10450407" y="278345"/>
                  <a:ext cx="1206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2" name="Freihand 41">
                  <a:extLst>
                    <a:ext uri="{FF2B5EF4-FFF2-40B4-BE49-F238E27FC236}">
                      <a16:creationId xmlns:a16="http://schemas.microsoft.com/office/drawing/2014/main" id="{2A7ED55F-B3E2-59BA-E575-BF28487FBBD6}"/>
                    </a:ext>
                  </a:extLst>
                </p14:cNvPr>
                <p14:cNvContentPartPr/>
                <p14:nvPr/>
              </p14:nvContentPartPr>
              <p14:xfrm>
                <a:off x="10937847" y="274745"/>
                <a:ext cx="46800" cy="18360"/>
              </p14:xfrm>
            </p:contentPart>
          </mc:Choice>
          <mc:Fallback xmlns="">
            <p:pic>
              <p:nvPicPr>
                <p:cNvPr id="42" name="Freihand 41">
                  <a:extLst>
                    <a:ext uri="{FF2B5EF4-FFF2-40B4-BE49-F238E27FC236}">
                      <a16:creationId xmlns:a16="http://schemas.microsoft.com/office/drawing/2014/main" id="{2A7ED55F-B3E2-59BA-E575-BF28487FBBD6}"/>
                    </a:ext>
                  </a:extLst>
                </p:cNvPr>
                <p:cNvPicPr/>
                <p:nvPr/>
              </p:nvPicPr>
              <p:blipFill>
                <a:blip r:embed="rId90"/>
                <a:stretch>
                  <a:fillRect/>
                </a:stretch>
              </p:blipFill>
              <p:spPr>
                <a:xfrm>
                  <a:off x="10929207" y="266105"/>
                  <a:ext cx="644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3" name="Freihand 42">
                  <a:extLst>
                    <a:ext uri="{FF2B5EF4-FFF2-40B4-BE49-F238E27FC236}">
                      <a16:creationId xmlns:a16="http://schemas.microsoft.com/office/drawing/2014/main" id="{500CFE38-7D96-E9A8-CF80-843F4769FFF2}"/>
                    </a:ext>
                  </a:extLst>
                </p14:cNvPr>
                <p14:cNvContentPartPr/>
                <p14:nvPr/>
              </p14:nvContentPartPr>
              <p14:xfrm>
                <a:off x="11049807" y="223985"/>
                <a:ext cx="64800" cy="100440"/>
              </p14:xfrm>
            </p:contentPart>
          </mc:Choice>
          <mc:Fallback xmlns="">
            <p:pic>
              <p:nvPicPr>
                <p:cNvPr id="43" name="Freihand 42">
                  <a:extLst>
                    <a:ext uri="{FF2B5EF4-FFF2-40B4-BE49-F238E27FC236}">
                      <a16:creationId xmlns:a16="http://schemas.microsoft.com/office/drawing/2014/main" id="{500CFE38-7D96-E9A8-CF80-843F4769FFF2}"/>
                    </a:ext>
                  </a:extLst>
                </p:cNvPr>
                <p:cNvPicPr/>
                <p:nvPr/>
              </p:nvPicPr>
              <p:blipFill>
                <a:blip r:embed="rId92"/>
                <a:stretch>
                  <a:fillRect/>
                </a:stretch>
              </p:blipFill>
              <p:spPr>
                <a:xfrm>
                  <a:off x="11041167" y="215345"/>
                  <a:ext cx="824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4" name="Freihand 43">
                  <a:extLst>
                    <a:ext uri="{FF2B5EF4-FFF2-40B4-BE49-F238E27FC236}">
                      <a16:creationId xmlns:a16="http://schemas.microsoft.com/office/drawing/2014/main" id="{C2F3F665-F2BB-5868-801A-1A56FD11E363}"/>
                    </a:ext>
                  </a:extLst>
                </p14:cNvPr>
                <p14:cNvContentPartPr/>
                <p14:nvPr/>
              </p14:nvContentPartPr>
              <p14:xfrm>
                <a:off x="11068167" y="115265"/>
                <a:ext cx="3960" cy="18360"/>
              </p14:xfrm>
            </p:contentPart>
          </mc:Choice>
          <mc:Fallback xmlns="">
            <p:pic>
              <p:nvPicPr>
                <p:cNvPr id="44" name="Freihand 43">
                  <a:extLst>
                    <a:ext uri="{FF2B5EF4-FFF2-40B4-BE49-F238E27FC236}">
                      <a16:creationId xmlns:a16="http://schemas.microsoft.com/office/drawing/2014/main" id="{C2F3F665-F2BB-5868-801A-1A56FD11E363}"/>
                    </a:ext>
                  </a:extLst>
                </p:cNvPr>
                <p:cNvPicPr/>
                <p:nvPr/>
              </p:nvPicPr>
              <p:blipFill>
                <a:blip r:embed="rId94"/>
                <a:stretch>
                  <a:fillRect/>
                </a:stretch>
              </p:blipFill>
              <p:spPr>
                <a:xfrm>
                  <a:off x="11059167" y="106625"/>
                  <a:ext cx="216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6" name="Freihand 55">
                  <a:extLst>
                    <a:ext uri="{FF2B5EF4-FFF2-40B4-BE49-F238E27FC236}">
                      <a16:creationId xmlns:a16="http://schemas.microsoft.com/office/drawing/2014/main" id="{CF6D5825-2852-6855-9F9E-2AB7419B0DEE}"/>
                    </a:ext>
                  </a:extLst>
                </p14:cNvPr>
                <p14:cNvContentPartPr/>
                <p14:nvPr/>
              </p14:nvContentPartPr>
              <p14:xfrm>
                <a:off x="11434287" y="273665"/>
                <a:ext cx="8640" cy="95760"/>
              </p14:xfrm>
            </p:contentPart>
          </mc:Choice>
          <mc:Fallback xmlns="">
            <p:pic>
              <p:nvPicPr>
                <p:cNvPr id="56" name="Freihand 55">
                  <a:extLst>
                    <a:ext uri="{FF2B5EF4-FFF2-40B4-BE49-F238E27FC236}">
                      <a16:creationId xmlns:a16="http://schemas.microsoft.com/office/drawing/2014/main" id="{CF6D5825-2852-6855-9F9E-2AB7419B0DEE}"/>
                    </a:ext>
                  </a:extLst>
                </p:cNvPr>
                <p:cNvPicPr/>
                <p:nvPr/>
              </p:nvPicPr>
              <p:blipFill>
                <a:blip r:embed="rId96"/>
                <a:stretch>
                  <a:fillRect/>
                </a:stretch>
              </p:blipFill>
              <p:spPr>
                <a:xfrm>
                  <a:off x="11425647" y="265025"/>
                  <a:ext cx="262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7" name="Freihand 56">
                  <a:extLst>
                    <a:ext uri="{FF2B5EF4-FFF2-40B4-BE49-F238E27FC236}">
                      <a16:creationId xmlns:a16="http://schemas.microsoft.com/office/drawing/2014/main" id="{C36B9900-627D-934E-A937-DE3BAAAA64DA}"/>
                    </a:ext>
                  </a:extLst>
                </p14:cNvPr>
                <p14:cNvContentPartPr/>
                <p14:nvPr/>
              </p14:nvContentPartPr>
              <p14:xfrm>
                <a:off x="11360487" y="308945"/>
                <a:ext cx="127440" cy="9000"/>
              </p14:xfrm>
            </p:contentPart>
          </mc:Choice>
          <mc:Fallback xmlns="">
            <p:pic>
              <p:nvPicPr>
                <p:cNvPr id="57" name="Freihand 56">
                  <a:extLst>
                    <a:ext uri="{FF2B5EF4-FFF2-40B4-BE49-F238E27FC236}">
                      <a16:creationId xmlns:a16="http://schemas.microsoft.com/office/drawing/2014/main" id="{C36B9900-627D-934E-A937-DE3BAAAA64DA}"/>
                    </a:ext>
                  </a:extLst>
                </p:cNvPr>
                <p:cNvPicPr/>
                <p:nvPr/>
              </p:nvPicPr>
              <p:blipFill>
                <a:blip r:embed="rId98"/>
                <a:stretch>
                  <a:fillRect/>
                </a:stretch>
              </p:blipFill>
              <p:spPr>
                <a:xfrm>
                  <a:off x="11351847" y="299945"/>
                  <a:ext cx="1450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8" name="Freihand 57">
                  <a:extLst>
                    <a:ext uri="{FF2B5EF4-FFF2-40B4-BE49-F238E27FC236}">
                      <a16:creationId xmlns:a16="http://schemas.microsoft.com/office/drawing/2014/main" id="{BDCA10E7-E60C-C960-E6A7-E6E09AC2CE4C}"/>
                    </a:ext>
                  </a:extLst>
                </p14:cNvPr>
                <p14:cNvContentPartPr/>
                <p14:nvPr/>
              </p14:nvContentPartPr>
              <p14:xfrm>
                <a:off x="11597007" y="163505"/>
                <a:ext cx="133200" cy="219600"/>
              </p14:xfrm>
            </p:contentPart>
          </mc:Choice>
          <mc:Fallback xmlns="">
            <p:pic>
              <p:nvPicPr>
                <p:cNvPr id="58" name="Freihand 57">
                  <a:extLst>
                    <a:ext uri="{FF2B5EF4-FFF2-40B4-BE49-F238E27FC236}">
                      <a16:creationId xmlns:a16="http://schemas.microsoft.com/office/drawing/2014/main" id="{BDCA10E7-E60C-C960-E6A7-E6E09AC2CE4C}"/>
                    </a:ext>
                  </a:extLst>
                </p:cNvPr>
                <p:cNvPicPr/>
                <p:nvPr/>
              </p:nvPicPr>
              <p:blipFill>
                <a:blip r:embed="rId100"/>
                <a:stretch>
                  <a:fillRect/>
                </a:stretch>
              </p:blipFill>
              <p:spPr>
                <a:xfrm>
                  <a:off x="11588367" y="154865"/>
                  <a:ext cx="1508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6" name="Freihand 85">
                  <a:extLst>
                    <a:ext uri="{FF2B5EF4-FFF2-40B4-BE49-F238E27FC236}">
                      <a16:creationId xmlns:a16="http://schemas.microsoft.com/office/drawing/2014/main" id="{E9822E93-241C-BC4B-0799-9786FEE4BC5B}"/>
                    </a:ext>
                  </a:extLst>
                </p14:cNvPr>
                <p14:cNvContentPartPr/>
                <p14:nvPr/>
              </p14:nvContentPartPr>
              <p14:xfrm>
                <a:off x="10729767" y="139745"/>
                <a:ext cx="91440" cy="170640"/>
              </p14:xfrm>
            </p:contentPart>
          </mc:Choice>
          <mc:Fallback xmlns="">
            <p:pic>
              <p:nvPicPr>
                <p:cNvPr id="86" name="Freihand 85">
                  <a:extLst>
                    <a:ext uri="{FF2B5EF4-FFF2-40B4-BE49-F238E27FC236}">
                      <a16:creationId xmlns:a16="http://schemas.microsoft.com/office/drawing/2014/main" id="{E9822E93-241C-BC4B-0799-9786FEE4BC5B}"/>
                    </a:ext>
                  </a:extLst>
                </p:cNvPr>
                <p:cNvPicPr/>
                <p:nvPr/>
              </p:nvPicPr>
              <p:blipFill>
                <a:blip r:embed="rId102"/>
                <a:stretch>
                  <a:fillRect/>
                </a:stretch>
              </p:blipFill>
              <p:spPr>
                <a:xfrm>
                  <a:off x="10721127" y="131105"/>
                  <a:ext cx="1090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7" name="Freihand 86">
                  <a:extLst>
                    <a:ext uri="{FF2B5EF4-FFF2-40B4-BE49-F238E27FC236}">
                      <a16:creationId xmlns:a16="http://schemas.microsoft.com/office/drawing/2014/main" id="{5DCC9559-0F7D-4E25-38D6-C9621AD51AD1}"/>
                    </a:ext>
                  </a:extLst>
                </p14:cNvPr>
                <p14:cNvContentPartPr/>
                <p14:nvPr/>
              </p14:nvContentPartPr>
              <p14:xfrm>
                <a:off x="10785207" y="54065"/>
                <a:ext cx="8640" cy="8640"/>
              </p14:xfrm>
            </p:contentPart>
          </mc:Choice>
          <mc:Fallback xmlns="">
            <p:pic>
              <p:nvPicPr>
                <p:cNvPr id="87" name="Freihand 86">
                  <a:extLst>
                    <a:ext uri="{FF2B5EF4-FFF2-40B4-BE49-F238E27FC236}">
                      <a16:creationId xmlns:a16="http://schemas.microsoft.com/office/drawing/2014/main" id="{5DCC9559-0F7D-4E25-38D6-C9621AD51AD1}"/>
                    </a:ext>
                  </a:extLst>
                </p:cNvPr>
                <p:cNvPicPr/>
                <p:nvPr/>
              </p:nvPicPr>
              <p:blipFill>
                <a:blip r:embed="rId104"/>
                <a:stretch>
                  <a:fillRect/>
                </a:stretch>
              </p:blipFill>
              <p:spPr>
                <a:xfrm>
                  <a:off x="10776567" y="45065"/>
                  <a:ext cx="262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8" name="Freihand 87">
                  <a:extLst>
                    <a:ext uri="{FF2B5EF4-FFF2-40B4-BE49-F238E27FC236}">
                      <a16:creationId xmlns:a16="http://schemas.microsoft.com/office/drawing/2014/main" id="{DC66FB43-9D86-34F0-5232-BF1E32D3D830}"/>
                    </a:ext>
                  </a:extLst>
                </p14:cNvPr>
                <p14:cNvContentPartPr/>
                <p14:nvPr/>
              </p14:nvContentPartPr>
              <p14:xfrm>
                <a:off x="10812927" y="310025"/>
                <a:ext cx="61920" cy="95760"/>
              </p14:xfrm>
            </p:contentPart>
          </mc:Choice>
          <mc:Fallback xmlns="">
            <p:pic>
              <p:nvPicPr>
                <p:cNvPr id="88" name="Freihand 87">
                  <a:extLst>
                    <a:ext uri="{FF2B5EF4-FFF2-40B4-BE49-F238E27FC236}">
                      <a16:creationId xmlns:a16="http://schemas.microsoft.com/office/drawing/2014/main" id="{DC66FB43-9D86-34F0-5232-BF1E32D3D830}"/>
                    </a:ext>
                  </a:extLst>
                </p:cNvPr>
                <p:cNvPicPr/>
                <p:nvPr/>
              </p:nvPicPr>
              <p:blipFill>
                <a:blip r:embed="rId106"/>
                <a:stretch>
                  <a:fillRect/>
                </a:stretch>
              </p:blipFill>
              <p:spPr>
                <a:xfrm>
                  <a:off x="10804287" y="301385"/>
                  <a:ext cx="795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9" name="Freihand 88">
                  <a:extLst>
                    <a:ext uri="{FF2B5EF4-FFF2-40B4-BE49-F238E27FC236}">
                      <a16:creationId xmlns:a16="http://schemas.microsoft.com/office/drawing/2014/main" id="{AC35FB12-2B9F-E129-DA4E-125543E5F894}"/>
                    </a:ext>
                  </a:extLst>
                </p14:cNvPr>
                <p14:cNvContentPartPr/>
                <p14:nvPr/>
              </p14:nvContentPartPr>
              <p14:xfrm>
                <a:off x="10870887" y="231545"/>
                <a:ext cx="6120" cy="7560"/>
              </p14:xfrm>
            </p:contentPart>
          </mc:Choice>
          <mc:Fallback xmlns="">
            <p:pic>
              <p:nvPicPr>
                <p:cNvPr id="89" name="Freihand 88">
                  <a:extLst>
                    <a:ext uri="{FF2B5EF4-FFF2-40B4-BE49-F238E27FC236}">
                      <a16:creationId xmlns:a16="http://schemas.microsoft.com/office/drawing/2014/main" id="{AC35FB12-2B9F-E129-DA4E-125543E5F894}"/>
                    </a:ext>
                  </a:extLst>
                </p:cNvPr>
                <p:cNvPicPr/>
                <p:nvPr/>
              </p:nvPicPr>
              <p:blipFill>
                <a:blip r:embed="rId108"/>
                <a:stretch>
                  <a:fillRect/>
                </a:stretch>
              </p:blipFill>
              <p:spPr>
                <a:xfrm>
                  <a:off x="10862247" y="222545"/>
                  <a:ext cx="237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5" name="Freihand 44">
                  <a:extLst>
                    <a:ext uri="{FF2B5EF4-FFF2-40B4-BE49-F238E27FC236}">
                      <a16:creationId xmlns:a16="http://schemas.microsoft.com/office/drawing/2014/main" id="{76854B7B-F552-5586-5572-DB0BB58E8368}"/>
                    </a:ext>
                  </a:extLst>
                </p14:cNvPr>
                <p14:cNvContentPartPr/>
                <p14:nvPr/>
              </p14:nvContentPartPr>
              <p14:xfrm>
                <a:off x="10101207" y="470225"/>
                <a:ext cx="477000" cy="146520"/>
              </p14:xfrm>
            </p:contentPart>
          </mc:Choice>
          <mc:Fallback xmlns="">
            <p:pic>
              <p:nvPicPr>
                <p:cNvPr id="45" name="Freihand 44">
                  <a:extLst>
                    <a:ext uri="{FF2B5EF4-FFF2-40B4-BE49-F238E27FC236}">
                      <a16:creationId xmlns:a16="http://schemas.microsoft.com/office/drawing/2014/main" id="{76854B7B-F552-5586-5572-DB0BB58E8368}"/>
                    </a:ext>
                  </a:extLst>
                </p:cNvPr>
                <p:cNvPicPr/>
                <p:nvPr/>
              </p:nvPicPr>
              <p:blipFill>
                <a:blip r:embed="rId110"/>
                <a:stretch>
                  <a:fillRect/>
                </a:stretch>
              </p:blipFill>
              <p:spPr>
                <a:xfrm>
                  <a:off x="10092207" y="461585"/>
                  <a:ext cx="4946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6" name="Freihand 45">
                  <a:extLst>
                    <a:ext uri="{FF2B5EF4-FFF2-40B4-BE49-F238E27FC236}">
                      <a16:creationId xmlns:a16="http://schemas.microsoft.com/office/drawing/2014/main" id="{EF9474DB-6B98-5027-C55F-CDD514FD276E}"/>
                    </a:ext>
                  </a:extLst>
                </p14:cNvPr>
                <p14:cNvContentPartPr/>
                <p14:nvPr/>
              </p14:nvContentPartPr>
              <p14:xfrm>
                <a:off x="10541847" y="530705"/>
                <a:ext cx="566280" cy="85680"/>
              </p14:xfrm>
            </p:contentPart>
          </mc:Choice>
          <mc:Fallback xmlns="">
            <p:pic>
              <p:nvPicPr>
                <p:cNvPr id="46" name="Freihand 45">
                  <a:extLst>
                    <a:ext uri="{FF2B5EF4-FFF2-40B4-BE49-F238E27FC236}">
                      <a16:creationId xmlns:a16="http://schemas.microsoft.com/office/drawing/2014/main" id="{EF9474DB-6B98-5027-C55F-CDD514FD276E}"/>
                    </a:ext>
                  </a:extLst>
                </p:cNvPr>
                <p:cNvPicPr/>
                <p:nvPr/>
              </p:nvPicPr>
              <p:blipFill>
                <a:blip r:embed="rId112"/>
                <a:stretch>
                  <a:fillRect/>
                </a:stretch>
              </p:blipFill>
              <p:spPr>
                <a:xfrm>
                  <a:off x="10532847" y="522065"/>
                  <a:ext cx="5839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7" name="Freihand 46">
                  <a:extLst>
                    <a:ext uri="{FF2B5EF4-FFF2-40B4-BE49-F238E27FC236}">
                      <a16:creationId xmlns:a16="http://schemas.microsoft.com/office/drawing/2014/main" id="{60F7B4CB-A23A-BA62-1B5D-097F3C8251EC}"/>
                    </a:ext>
                  </a:extLst>
                </p14:cNvPr>
                <p14:cNvContentPartPr/>
                <p14:nvPr/>
              </p14:nvContentPartPr>
              <p14:xfrm>
                <a:off x="10538967" y="733025"/>
                <a:ext cx="34920" cy="148320"/>
              </p14:xfrm>
            </p:contentPart>
          </mc:Choice>
          <mc:Fallback xmlns="">
            <p:pic>
              <p:nvPicPr>
                <p:cNvPr id="47" name="Freihand 46">
                  <a:extLst>
                    <a:ext uri="{FF2B5EF4-FFF2-40B4-BE49-F238E27FC236}">
                      <a16:creationId xmlns:a16="http://schemas.microsoft.com/office/drawing/2014/main" id="{60F7B4CB-A23A-BA62-1B5D-097F3C8251EC}"/>
                    </a:ext>
                  </a:extLst>
                </p:cNvPr>
                <p:cNvPicPr/>
                <p:nvPr/>
              </p:nvPicPr>
              <p:blipFill>
                <a:blip r:embed="rId114"/>
                <a:stretch>
                  <a:fillRect/>
                </a:stretch>
              </p:blipFill>
              <p:spPr>
                <a:xfrm>
                  <a:off x="10530327" y="724025"/>
                  <a:ext cx="525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48" name="Freihand 47">
                  <a:extLst>
                    <a:ext uri="{FF2B5EF4-FFF2-40B4-BE49-F238E27FC236}">
                      <a16:creationId xmlns:a16="http://schemas.microsoft.com/office/drawing/2014/main" id="{DE6B0262-F484-D19A-6726-E0201892C9C7}"/>
                    </a:ext>
                  </a:extLst>
                </p14:cNvPr>
                <p14:cNvContentPartPr/>
                <p14:nvPr/>
              </p14:nvContentPartPr>
              <p14:xfrm>
                <a:off x="10428087" y="816185"/>
                <a:ext cx="235800" cy="78120"/>
              </p14:xfrm>
            </p:contentPart>
          </mc:Choice>
          <mc:Fallback xmlns="">
            <p:pic>
              <p:nvPicPr>
                <p:cNvPr id="48" name="Freihand 47">
                  <a:extLst>
                    <a:ext uri="{FF2B5EF4-FFF2-40B4-BE49-F238E27FC236}">
                      <a16:creationId xmlns:a16="http://schemas.microsoft.com/office/drawing/2014/main" id="{DE6B0262-F484-D19A-6726-E0201892C9C7}"/>
                    </a:ext>
                  </a:extLst>
                </p:cNvPr>
                <p:cNvPicPr/>
                <p:nvPr/>
              </p:nvPicPr>
              <p:blipFill>
                <a:blip r:embed="rId116"/>
                <a:stretch>
                  <a:fillRect/>
                </a:stretch>
              </p:blipFill>
              <p:spPr>
                <a:xfrm>
                  <a:off x="10419447" y="807185"/>
                  <a:ext cx="2534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0" name="Freihand 49">
                  <a:extLst>
                    <a:ext uri="{FF2B5EF4-FFF2-40B4-BE49-F238E27FC236}">
                      <a16:creationId xmlns:a16="http://schemas.microsoft.com/office/drawing/2014/main" id="{028E5F91-D1EB-ABF2-2FD5-F44ED563A792}"/>
                    </a:ext>
                  </a:extLst>
                </p14:cNvPr>
                <p14:cNvContentPartPr/>
                <p14:nvPr/>
              </p14:nvContentPartPr>
              <p14:xfrm>
                <a:off x="10473087" y="726905"/>
                <a:ext cx="195840" cy="20520"/>
              </p14:xfrm>
            </p:contentPart>
          </mc:Choice>
          <mc:Fallback xmlns="">
            <p:pic>
              <p:nvPicPr>
                <p:cNvPr id="50" name="Freihand 49">
                  <a:extLst>
                    <a:ext uri="{FF2B5EF4-FFF2-40B4-BE49-F238E27FC236}">
                      <a16:creationId xmlns:a16="http://schemas.microsoft.com/office/drawing/2014/main" id="{028E5F91-D1EB-ABF2-2FD5-F44ED563A792}"/>
                    </a:ext>
                  </a:extLst>
                </p:cNvPr>
                <p:cNvPicPr/>
                <p:nvPr/>
              </p:nvPicPr>
              <p:blipFill>
                <a:blip r:embed="rId118"/>
                <a:stretch>
                  <a:fillRect/>
                </a:stretch>
              </p:blipFill>
              <p:spPr>
                <a:xfrm>
                  <a:off x="10464447" y="717905"/>
                  <a:ext cx="2134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1" name="Freihand 50">
                  <a:extLst>
                    <a:ext uri="{FF2B5EF4-FFF2-40B4-BE49-F238E27FC236}">
                      <a16:creationId xmlns:a16="http://schemas.microsoft.com/office/drawing/2014/main" id="{EB29455A-0529-F01A-14F1-BCC52F078BF8}"/>
                    </a:ext>
                  </a:extLst>
                </p14:cNvPr>
                <p14:cNvContentPartPr/>
                <p14:nvPr/>
              </p14:nvContentPartPr>
              <p14:xfrm>
                <a:off x="10727967" y="676505"/>
                <a:ext cx="75600" cy="206280"/>
              </p14:xfrm>
            </p:contentPart>
          </mc:Choice>
          <mc:Fallback xmlns="">
            <p:pic>
              <p:nvPicPr>
                <p:cNvPr id="51" name="Freihand 50">
                  <a:extLst>
                    <a:ext uri="{FF2B5EF4-FFF2-40B4-BE49-F238E27FC236}">
                      <a16:creationId xmlns:a16="http://schemas.microsoft.com/office/drawing/2014/main" id="{EB29455A-0529-F01A-14F1-BCC52F078BF8}"/>
                    </a:ext>
                  </a:extLst>
                </p:cNvPr>
                <p:cNvPicPr/>
                <p:nvPr/>
              </p:nvPicPr>
              <p:blipFill>
                <a:blip r:embed="rId120"/>
                <a:stretch>
                  <a:fillRect/>
                </a:stretch>
              </p:blipFill>
              <p:spPr>
                <a:xfrm>
                  <a:off x="10719327" y="667505"/>
                  <a:ext cx="932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2" name="Freihand 51">
                  <a:extLst>
                    <a:ext uri="{FF2B5EF4-FFF2-40B4-BE49-F238E27FC236}">
                      <a16:creationId xmlns:a16="http://schemas.microsoft.com/office/drawing/2014/main" id="{3D04644F-BCC8-BF09-816D-418B5B0B5B77}"/>
                    </a:ext>
                  </a:extLst>
                </p14:cNvPr>
                <p14:cNvContentPartPr/>
                <p14:nvPr/>
              </p14:nvContentPartPr>
              <p14:xfrm>
                <a:off x="10874127" y="700625"/>
                <a:ext cx="11880" cy="132840"/>
              </p14:xfrm>
            </p:contentPart>
          </mc:Choice>
          <mc:Fallback xmlns="">
            <p:pic>
              <p:nvPicPr>
                <p:cNvPr id="52" name="Freihand 51">
                  <a:extLst>
                    <a:ext uri="{FF2B5EF4-FFF2-40B4-BE49-F238E27FC236}">
                      <a16:creationId xmlns:a16="http://schemas.microsoft.com/office/drawing/2014/main" id="{3D04644F-BCC8-BF09-816D-418B5B0B5B77}"/>
                    </a:ext>
                  </a:extLst>
                </p:cNvPr>
                <p:cNvPicPr/>
                <p:nvPr/>
              </p:nvPicPr>
              <p:blipFill>
                <a:blip r:embed="rId122"/>
                <a:stretch>
                  <a:fillRect/>
                </a:stretch>
              </p:blipFill>
              <p:spPr>
                <a:xfrm>
                  <a:off x="10865127" y="691625"/>
                  <a:ext cx="295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53" name="Freihand 52">
                  <a:extLst>
                    <a:ext uri="{FF2B5EF4-FFF2-40B4-BE49-F238E27FC236}">
                      <a16:creationId xmlns:a16="http://schemas.microsoft.com/office/drawing/2014/main" id="{37E2C533-6619-2FB3-5321-0F24B30BB055}"/>
                    </a:ext>
                  </a:extLst>
                </p14:cNvPr>
                <p14:cNvContentPartPr/>
                <p14:nvPr/>
              </p14:nvContentPartPr>
              <p14:xfrm>
                <a:off x="10930647" y="682265"/>
                <a:ext cx="107280" cy="227880"/>
              </p14:xfrm>
            </p:contentPart>
          </mc:Choice>
          <mc:Fallback xmlns="">
            <p:pic>
              <p:nvPicPr>
                <p:cNvPr id="53" name="Freihand 52">
                  <a:extLst>
                    <a:ext uri="{FF2B5EF4-FFF2-40B4-BE49-F238E27FC236}">
                      <a16:creationId xmlns:a16="http://schemas.microsoft.com/office/drawing/2014/main" id="{37E2C533-6619-2FB3-5321-0F24B30BB055}"/>
                    </a:ext>
                  </a:extLst>
                </p:cNvPr>
                <p:cNvPicPr/>
                <p:nvPr/>
              </p:nvPicPr>
              <p:blipFill>
                <a:blip r:embed="rId124"/>
                <a:stretch>
                  <a:fillRect/>
                </a:stretch>
              </p:blipFill>
              <p:spPr>
                <a:xfrm>
                  <a:off x="10922007" y="673625"/>
                  <a:ext cx="12492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0" name="Freihand 59">
                  <a:extLst>
                    <a:ext uri="{FF2B5EF4-FFF2-40B4-BE49-F238E27FC236}">
                      <a16:creationId xmlns:a16="http://schemas.microsoft.com/office/drawing/2014/main" id="{29B9459B-70DE-0EB7-830C-2AC90D119862}"/>
                    </a:ext>
                  </a:extLst>
                </p14:cNvPr>
                <p14:cNvContentPartPr/>
                <p14:nvPr/>
              </p14:nvContentPartPr>
              <p14:xfrm>
                <a:off x="10813287" y="632225"/>
                <a:ext cx="140040" cy="37800"/>
              </p14:xfrm>
            </p:contentPart>
          </mc:Choice>
          <mc:Fallback xmlns="">
            <p:pic>
              <p:nvPicPr>
                <p:cNvPr id="60" name="Freihand 59">
                  <a:extLst>
                    <a:ext uri="{FF2B5EF4-FFF2-40B4-BE49-F238E27FC236}">
                      <a16:creationId xmlns:a16="http://schemas.microsoft.com/office/drawing/2014/main" id="{29B9459B-70DE-0EB7-830C-2AC90D119862}"/>
                    </a:ext>
                  </a:extLst>
                </p:cNvPr>
                <p:cNvPicPr/>
                <p:nvPr/>
              </p:nvPicPr>
              <p:blipFill>
                <a:blip r:embed="rId126"/>
                <a:stretch>
                  <a:fillRect/>
                </a:stretch>
              </p:blipFill>
              <p:spPr>
                <a:xfrm>
                  <a:off x="10804647" y="623585"/>
                  <a:ext cx="1576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61" name="Freihand 60">
                  <a:extLst>
                    <a:ext uri="{FF2B5EF4-FFF2-40B4-BE49-F238E27FC236}">
                      <a16:creationId xmlns:a16="http://schemas.microsoft.com/office/drawing/2014/main" id="{AB95973E-EE1D-FB87-0137-F7E91D5ABF54}"/>
                    </a:ext>
                  </a:extLst>
                </p14:cNvPr>
                <p14:cNvContentPartPr/>
                <p14:nvPr/>
              </p14:nvContentPartPr>
              <p14:xfrm>
                <a:off x="10793127" y="686585"/>
                <a:ext cx="69480" cy="76680"/>
              </p14:xfrm>
            </p:contentPart>
          </mc:Choice>
          <mc:Fallback xmlns="">
            <p:pic>
              <p:nvPicPr>
                <p:cNvPr id="61" name="Freihand 60">
                  <a:extLst>
                    <a:ext uri="{FF2B5EF4-FFF2-40B4-BE49-F238E27FC236}">
                      <a16:creationId xmlns:a16="http://schemas.microsoft.com/office/drawing/2014/main" id="{AB95973E-EE1D-FB87-0137-F7E91D5ABF54}"/>
                    </a:ext>
                  </a:extLst>
                </p:cNvPr>
                <p:cNvPicPr/>
                <p:nvPr/>
              </p:nvPicPr>
              <p:blipFill>
                <a:blip r:embed="rId128"/>
                <a:stretch>
                  <a:fillRect/>
                </a:stretch>
              </p:blipFill>
              <p:spPr>
                <a:xfrm>
                  <a:off x="10784127" y="677585"/>
                  <a:ext cx="871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65" name="Freihand 64">
                  <a:extLst>
                    <a:ext uri="{FF2B5EF4-FFF2-40B4-BE49-F238E27FC236}">
                      <a16:creationId xmlns:a16="http://schemas.microsoft.com/office/drawing/2014/main" id="{123D1C4F-91BD-5CBE-0AA6-D1B328A927E8}"/>
                    </a:ext>
                  </a:extLst>
                </p14:cNvPr>
                <p14:cNvContentPartPr/>
                <p14:nvPr/>
              </p14:nvContentPartPr>
              <p14:xfrm>
                <a:off x="10985007" y="617105"/>
                <a:ext cx="46440" cy="75960"/>
              </p14:xfrm>
            </p:contentPart>
          </mc:Choice>
          <mc:Fallback xmlns="">
            <p:pic>
              <p:nvPicPr>
                <p:cNvPr id="65" name="Freihand 64">
                  <a:extLst>
                    <a:ext uri="{FF2B5EF4-FFF2-40B4-BE49-F238E27FC236}">
                      <a16:creationId xmlns:a16="http://schemas.microsoft.com/office/drawing/2014/main" id="{123D1C4F-91BD-5CBE-0AA6-D1B328A927E8}"/>
                    </a:ext>
                  </a:extLst>
                </p:cNvPr>
                <p:cNvPicPr/>
                <p:nvPr/>
              </p:nvPicPr>
              <p:blipFill>
                <a:blip r:embed="rId130"/>
                <a:stretch>
                  <a:fillRect/>
                </a:stretch>
              </p:blipFill>
              <p:spPr>
                <a:xfrm>
                  <a:off x="10976007" y="608105"/>
                  <a:ext cx="640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69" name="Freihand 68">
                  <a:extLst>
                    <a:ext uri="{FF2B5EF4-FFF2-40B4-BE49-F238E27FC236}">
                      <a16:creationId xmlns:a16="http://schemas.microsoft.com/office/drawing/2014/main" id="{55CDE507-9377-B1A0-4090-585FC1B565E7}"/>
                    </a:ext>
                  </a:extLst>
                </p14:cNvPr>
                <p14:cNvContentPartPr/>
                <p14:nvPr/>
              </p14:nvContentPartPr>
              <p14:xfrm>
                <a:off x="11290287" y="1075025"/>
                <a:ext cx="91440" cy="184680"/>
              </p14:xfrm>
            </p:contentPart>
          </mc:Choice>
          <mc:Fallback xmlns="">
            <p:pic>
              <p:nvPicPr>
                <p:cNvPr id="69" name="Freihand 68">
                  <a:extLst>
                    <a:ext uri="{FF2B5EF4-FFF2-40B4-BE49-F238E27FC236}">
                      <a16:creationId xmlns:a16="http://schemas.microsoft.com/office/drawing/2014/main" id="{55CDE507-9377-B1A0-4090-585FC1B565E7}"/>
                    </a:ext>
                  </a:extLst>
                </p:cNvPr>
                <p:cNvPicPr/>
                <p:nvPr/>
              </p:nvPicPr>
              <p:blipFill>
                <a:blip r:embed="rId132"/>
                <a:stretch>
                  <a:fillRect/>
                </a:stretch>
              </p:blipFill>
              <p:spPr>
                <a:xfrm>
                  <a:off x="11281287" y="1066385"/>
                  <a:ext cx="1090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0" name="Freihand 69">
                  <a:extLst>
                    <a:ext uri="{FF2B5EF4-FFF2-40B4-BE49-F238E27FC236}">
                      <a16:creationId xmlns:a16="http://schemas.microsoft.com/office/drawing/2014/main" id="{8C75D3AA-AF9C-A79A-6AFB-4C48F93239D6}"/>
                    </a:ext>
                  </a:extLst>
                </p14:cNvPr>
                <p14:cNvContentPartPr/>
                <p14:nvPr/>
              </p14:nvContentPartPr>
              <p14:xfrm>
                <a:off x="11341047" y="984665"/>
                <a:ext cx="14400" cy="26640"/>
              </p14:xfrm>
            </p:contentPart>
          </mc:Choice>
          <mc:Fallback xmlns="">
            <p:pic>
              <p:nvPicPr>
                <p:cNvPr id="70" name="Freihand 69">
                  <a:extLst>
                    <a:ext uri="{FF2B5EF4-FFF2-40B4-BE49-F238E27FC236}">
                      <a16:creationId xmlns:a16="http://schemas.microsoft.com/office/drawing/2014/main" id="{8C75D3AA-AF9C-A79A-6AFB-4C48F93239D6}"/>
                    </a:ext>
                  </a:extLst>
                </p:cNvPr>
                <p:cNvPicPr/>
                <p:nvPr/>
              </p:nvPicPr>
              <p:blipFill>
                <a:blip r:embed="rId134"/>
                <a:stretch>
                  <a:fillRect/>
                </a:stretch>
              </p:blipFill>
              <p:spPr>
                <a:xfrm>
                  <a:off x="11332047" y="976025"/>
                  <a:ext cx="320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1" name="Freihand 70">
                  <a:extLst>
                    <a:ext uri="{FF2B5EF4-FFF2-40B4-BE49-F238E27FC236}">
                      <a16:creationId xmlns:a16="http://schemas.microsoft.com/office/drawing/2014/main" id="{C6EF0903-A28D-9AC8-CC90-747526ABC430}"/>
                    </a:ext>
                  </a:extLst>
                </p14:cNvPr>
                <p14:cNvContentPartPr/>
                <p14:nvPr/>
              </p14:nvContentPartPr>
              <p14:xfrm>
                <a:off x="11437167" y="1140545"/>
                <a:ext cx="44640" cy="185400"/>
              </p14:xfrm>
            </p:contentPart>
          </mc:Choice>
          <mc:Fallback xmlns="">
            <p:pic>
              <p:nvPicPr>
                <p:cNvPr id="71" name="Freihand 70">
                  <a:extLst>
                    <a:ext uri="{FF2B5EF4-FFF2-40B4-BE49-F238E27FC236}">
                      <a16:creationId xmlns:a16="http://schemas.microsoft.com/office/drawing/2014/main" id="{C6EF0903-A28D-9AC8-CC90-747526ABC430}"/>
                    </a:ext>
                  </a:extLst>
                </p:cNvPr>
                <p:cNvPicPr/>
                <p:nvPr/>
              </p:nvPicPr>
              <p:blipFill>
                <a:blip r:embed="rId136"/>
                <a:stretch>
                  <a:fillRect/>
                </a:stretch>
              </p:blipFill>
              <p:spPr>
                <a:xfrm>
                  <a:off x="11428167" y="1131905"/>
                  <a:ext cx="622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2" name="Freihand 71">
                  <a:extLst>
                    <a:ext uri="{FF2B5EF4-FFF2-40B4-BE49-F238E27FC236}">
                      <a16:creationId xmlns:a16="http://schemas.microsoft.com/office/drawing/2014/main" id="{0EBB331C-7C3A-55C0-4D73-417A1708ABA9}"/>
                    </a:ext>
                  </a:extLst>
                </p14:cNvPr>
                <p14:cNvContentPartPr/>
                <p14:nvPr/>
              </p14:nvContentPartPr>
              <p14:xfrm>
                <a:off x="11579727" y="1072865"/>
                <a:ext cx="142920" cy="139680"/>
              </p14:xfrm>
            </p:contentPart>
          </mc:Choice>
          <mc:Fallback xmlns="">
            <p:pic>
              <p:nvPicPr>
                <p:cNvPr id="72" name="Freihand 71">
                  <a:extLst>
                    <a:ext uri="{FF2B5EF4-FFF2-40B4-BE49-F238E27FC236}">
                      <a16:creationId xmlns:a16="http://schemas.microsoft.com/office/drawing/2014/main" id="{0EBB331C-7C3A-55C0-4D73-417A1708ABA9}"/>
                    </a:ext>
                  </a:extLst>
                </p:cNvPr>
                <p:cNvPicPr/>
                <p:nvPr/>
              </p:nvPicPr>
              <p:blipFill>
                <a:blip r:embed="rId138"/>
                <a:stretch>
                  <a:fillRect/>
                </a:stretch>
              </p:blipFill>
              <p:spPr>
                <a:xfrm>
                  <a:off x="11571087" y="1064225"/>
                  <a:ext cx="1605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9" name="Freihand 78">
                  <a:extLst>
                    <a:ext uri="{FF2B5EF4-FFF2-40B4-BE49-F238E27FC236}">
                      <a16:creationId xmlns:a16="http://schemas.microsoft.com/office/drawing/2014/main" id="{9A7AB602-7A4A-98EF-F8E2-ECA63A50A28E}"/>
                    </a:ext>
                  </a:extLst>
                </p14:cNvPr>
                <p14:cNvContentPartPr/>
                <p14:nvPr/>
              </p14:nvContentPartPr>
              <p14:xfrm>
                <a:off x="11807607" y="1043345"/>
                <a:ext cx="162720" cy="177120"/>
              </p14:xfrm>
            </p:contentPart>
          </mc:Choice>
          <mc:Fallback xmlns="">
            <p:pic>
              <p:nvPicPr>
                <p:cNvPr id="79" name="Freihand 78">
                  <a:extLst>
                    <a:ext uri="{FF2B5EF4-FFF2-40B4-BE49-F238E27FC236}">
                      <a16:creationId xmlns:a16="http://schemas.microsoft.com/office/drawing/2014/main" id="{9A7AB602-7A4A-98EF-F8E2-ECA63A50A28E}"/>
                    </a:ext>
                  </a:extLst>
                </p:cNvPr>
                <p:cNvPicPr/>
                <p:nvPr/>
              </p:nvPicPr>
              <p:blipFill>
                <a:blip r:embed="rId140"/>
                <a:stretch>
                  <a:fillRect/>
                </a:stretch>
              </p:blipFill>
              <p:spPr>
                <a:xfrm>
                  <a:off x="11798967" y="1034705"/>
                  <a:ext cx="1803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0" name="Freihand 79">
                  <a:extLst>
                    <a:ext uri="{FF2B5EF4-FFF2-40B4-BE49-F238E27FC236}">
                      <a16:creationId xmlns:a16="http://schemas.microsoft.com/office/drawing/2014/main" id="{F34F1B1B-D976-54CF-E774-B5CA3EF66B47}"/>
                    </a:ext>
                  </a:extLst>
                </p14:cNvPr>
                <p14:cNvContentPartPr/>
                <p14:nvPr/>
              </p14:nvContentPartPr>
              <p14:xfrm>
                <a:off x="11169327" y="1356185"/>
                <a:ext cx="857520" cy="109080"/>
              </p14:xfrm>
            </p:contentPart>
          </mc:Choice>
          <mc:Fallback xmlns="">
            <p:pic>
              <p:nvPicPr>
                <p:cNvPr id="80" name="Freihand 79">
                  <a:extLst>
                    <a:ext uri="{FF2B5EF4-FFF2-40B4-BE49-F238E27FC236}">
                      <a16:creationId xmlns:a16="http://schemas.microsoft.com/office/drawing/2014/main" id="{F34F1B1B-D976-54CF-E774-B5CA3EF66B47}"/>
                    </a:ext>
                  </a:extLst>
                </p:cNvPr>
                <p:cNvPicPr/>
                <p:nvPr/>
              </p:nvPicPr>
              <p:blipFill>
                <a:blip r:embed="rId142"/>
                <a:stretch>
                  <a:fillRect/>
                </a:stretch>
              </p:blipFill>
              <p:spPr>
                <a:xfrm>
                  <a:off x="11160327" y="1347545"/>
                  <a:ext cx="8751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1" name="Freihand 80">
                  <a:extLst>
                    <a:ext uri="{FF2B5EF4-FFF2-40B4-BE49-F238E27FC236}">
                      <a16:creationId xmlns:a16="http://schemas.microsoft.com/office/drawing/2014/main" id="{CD80859F-B6F6-03E7-E8B9-CF2B5828F8FE}"/>
                    </a:ext>
                  </a:extLst>
                </p14:cNvPr>
                <p14:cNvContentPartPr/>
                <p14:nvPr/>
              </p14:nvContentPartPr>
              <p14:xfrm>
                <a:off x="12006687" y="932105"/>
                <a:ext cx="74520" cy="412920"/>
              </p14:xfrm>
            </p:contentPart>
          </mc:Choice>
          <mc:Fallback xmlns="">
            <p:pic>
              <p:nvPicPr>
                <p:cNvPr id="81" name="Freihand 80">
                  <a:extLst>
                    <a:ext uri="{FF2B5EF4-FFF2-40B4-BE49-F238E27FC236}">
                      <a16:creationId xmlns:a16="http://schemas.microsoft.com/office/drawing/2014/main" id="{CD80859F-B6F6-03E7-E8B9-CF2B5828F8FE}"/>
                    </a:ext>
                  </a:extLst>
                </p:cNvPr>
                <p:cNvPicPr/>
                <p:nvPr/>
              </p:nvPicPr>
              <p:blipFill>
                <a:blip r:embed="rId144"/>
                <a:stretch>
                  <a:fillRect/>
                </a:stretch>
              </p:blipFill>
              <p:spPr>
                <a:xfrm>
                  <a:off x="11997687" y="923465"/>
                  <a:ext cx="92160" cy="4305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2" name="Freihand 81">
                  <a:extLst>
                    <a:ext uri="{FF2B5EF4-FFF2-40B4-BE49-F238E27FC236}">
                      <a16:creationId xmlns:a16="http://schemas.microsoft.com/office/drawing/2014/main" id="{C3F175F7-2941-CE8C-2143-DED7FEEF0BFA}"/>
                    </a:ext>
                  </a:extLst>
                </p14:cNvPr>
                <p14:cNvContentPartPr/>
                <p14:nvPr/>
              </p14:nvContentPartPr>
              <p14:xfrm>
                <a:off x="11265807" y="878105"/>
                <a:ext cx="749520" cy="62280"/>
              </p14:xfrm>
            </p:contentPart>
          </mc:Choice>
          <mc:Fallback xmlns="">
            <p:pic>
              <p:nvPicPr>
                <p:cNvPr id="82" name="Freihand 81">
                  <a:extLst>
                    <a:ext uri="{FF2B5EF4-FFF2-40B4-BE49-F238E27FC236}">
                      <a16:creationId xmlns:a16="http://schemas.microsoft.com/office/drawing/2014/main" id="{C3F175F7-2941-CE8C-2143-DED7FEEF0BFA}"/>
                    </a:ext>
                  </a:extLst>
                </p:cNvPr>
                <p:cNvPicPr/>
                <p:nvPr/>
              </p:nvPicPr>
              <p:blipFill>
                <a:blip r:embed="rId146"/>
                <a:stretch>
                  <a:fillRect/>
                </a:stretch>
              </p:blipFill>
              <p:spPr>
                <a:xfrm>
                  <a:off x="11256807" y="869105"/>
                  <a:ext cx="7671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3" name="Freihand 82">
                  <a:extLst>
                    <a:ext uri="{FF2B5EF4-FFF2-40B4-BE49-F238E27FC236}">
                      <a16:creationId xmlns:a16="http://schemas.microsoft.com/office/drawing/2014/main" id="{F35A8880-5DDB-8FD4-F150-60A1C8523074}"/>
                    </a:ext>
                  </a:extLst>
                </p14:cNvPr>
                <p14:cNvContentPartPr/>
                <p14:nvPr/>
              </p14:nvContentPartPr>
              <p14:xfrm>
                <a:off x="11123967" y="943625"/>
                <a:ext cx="141480" cy="520920"/>
              </p14:xfrm>
            </p:contentPart>
          </mc:Choice>
          <mc:Fallback xmlns="">
            <p:pic>
              <p:nvPicPr>
                <p:cNvPr id="83" name="Freihand 82">
                  <a:extLst>
                    <a:ext uri="{FF2B5EF4-FFF2-40B4-BE49-F238E27FC236}">
                      <a16:creationId xmlns:a16="http://schemas.microsoft.com/office/drawing/2014/main" id="{F35A8880-5DDB-8FD4-F150-60A1C8523074}"/>
                    </a:ext>
                  </a:extLst>
                </p:cNvPr>
                <p:cNvPicPr/>
                <p:nvPr/>
              </p:nvPicPr>
              <p:blipFill>
                <a:blip r:embed="rId148"/>
                <a:stretch>
                  <a:fillRect/>
                </a:stretch>
              </p:blipFill>
              <p:spPr>
                <a:xfrm>
                  <a:off x="11115327" y="934625"/>
                  <a:ext cx="159120" cy="5385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1" name="Freihand 90">
                  <a:extLst>
                    <a:ext uri="{FF2B5EF4-FFF2-40B4-BE49-F238E27FC236}">
                      <a16:creationId xmlns:a16="http://schemas.microsoft.com/office/drawing/2014/main" id="{E7047B61-1954-7816-191E-20A1137DB0B8}"/>
                    </a:ext>
                  </a:extLst>
                </p14:cNvPr>
                <p14:cNvContentPartPr/>
                <p14:nvPr/>
              </p14:nvContentPartPr>
              <p14:xfrm>
                <a:off x="10845687" y="510185"/>
                <a:ext cx="641520" cy="421920"/>
              </p14:xfrm>
            </p:contentPart>
          </mc:Choice>
          <mc:Fallback xmlns="">
            <p:pic>
              <p:nvPicPr>
                <p:cNvPr id="91" name="Freihand 90">
                  <a:extLst>
                    <a:ext uri="{FF2B5EF4-FFF2-40B4-BE49-F238E27FC236}">
                      <a16:creationId xmlns:a16="http://schemas.microsoft.com/office/drawing/2014/main" id="{E7047B61-1954-7816-191E-20A1137DB0B8}"/>
                    </a:ext>
                  </a:extLst>
                </p:cNvPr>
                <p:cNvPicPr/>
                <p:nvPr/>
              </p:nvPicPr>
              <p:blipFill>
                <a:blip r:embed="rId150"/>
                <a:stretch>
                  <a:fillRect/>
                </a:stretch>
              </p:blipFill>
              <p:spPr>
                <a:xfrm>
                  <a:off x="10836687" y="501185"/>
                  <a:ext cx="659160" cy="4395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2" name="Freihand 91">
                  <a:extLst>
                    <a:ext uri="{FF2B5EF4-FFF2-40B4-BE49-F238E27FC236}">
                      <a16:creationId xmlns:a16="http://schemas.microsoft.com/office/drawing/2014/main" id="{F8F68E2F-F927-0B93-7962-D60177A5D48E}"/>
                    </a:ext>
                  </a:extLst>
                </p14:cNvPr>
                <p14:cNvContentPartPr/>
                <p14:nvPr/>
              </p14:nvContentPartPr>
              <p14:xfrm>
                <a:off x="10811847" y="469145"/>
                <a:ext cx="115200" cy="72720"/>
              </p14:xfrm>
            </p:contentPart>
          </mc:Choice>
          <mc:Fallback xmlns="">
            <p:pic>
              <p:nvPicPr>
                <p:cNvPr id="92" name="Freihand 91">
                  <a:extLst>
                    <a:ext uri="{FF2B5EF4-FFF2-40B4-BE49-F238E27FC236}">
                      <a16:creationId xmlns:a16="http://schemas.microsoft.com/office/drawing/2014/main" id="{F8F68E2F-F927-0B93-7962-D60177A5D48E}"/>
                    </a:ext>
                  </a:extLst>
                </p:cNvPr>
                <p:cNvPicPr/>
                <p:nvPr/>
              </p:nvPicPr>
              <p:blipFill>
                <a:blip r:embed="rId152"/>
                <a:stretch>
                  <a:fillRect/>
                </a:stretch>
              </p:blipFill>
              <p:spPr>
                <a:xfrm>
                  <a:off x="10802847" y="460145"/>
                  <a:ext cx="1328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9" name="Freihand 98">
                  <a:extLst>
                    <a:ext uri="{FF2B5EF4-FFF2-40B4-BE49-F238E27FC236}">
                      <a16:creationId xmlns:a16="http://schemas.microsoft.com/office/drawing/2014/main" id="{53B6235A-D76D-EC86-6BE4-715F1CF4801C}"/>
                    </a:ext>
                  </a:extLst>
                </p14:cNvPr>
                <p14:cNvContentPartPr/>
                <p14:nvPr/>
              </p14:nvContentPartPr>
              <p14:xfrm>
                <a:off x="8094567" y="884225"/>
                <a:ext cx="166680" cy="95760"/>
              </p14:xfrm>
            </p:contentPart>
          </mc:Choice>
          <mc:Fallback xmlns="">
            <p:pic>
              <p:nvPicPr>
                <p:cNvPr id="99" name="Freihand 98">
                  <a:extLst>
                    <a:ext uri="{FF2B5EF4-FFF2-40B4-BE49-F238E27FC236}">
                      <a16:creationId xmlns:a16="http://schemas.microsoft.com/office/drawing/2014/main" id="{53B6235A-D76D-EC86-6BE4-715F1CF4801C}"/>
                    </a:ext>
                  </a:extLst>
                </p:cNvPr>
                <p:cNvPicPr/>
                <p:nvPr/>
              </p:nvPicPr>
              <p:blipFill>
                <a:blip r:embed="rId154"/>
                <a:stretch>
                  <a:fillRect/>
                </a:stretch>
              </p:blipFill>
              <p:spPr>
                <a:xfrm>
                  <a:off x="8085567" y="875225"/>
                  <a:ext cx="1843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0" name="Freihand 99">
                  <a:extLst>
                    <a:ext uri="{FF2B5EF4-FFF2-40B4-BE49-F238E27FC236}">
                      <a16:creationId xmlns:a16="http://schemas.microsoft.com/office/drawing/2014/main" id="{5515909B-6B78-F4E1-E9CD-5A50D344FC83}"/>
                    </a:ext>
                  </a:extLst>
                </p14:cNvPr>
                <p14:cNvContentPartPr/>
                <p14:nvPr/>
              </p14:nvContentPartPr>
              <p14:xfrm>
                <a:off x="8223807" y="886385"/>
                <a:ext cx="70920" cy="243000"/>
              </p14:xfrm>
            </p:contentPart>
          </mc:Choice>
          <mc:Fallback xmlns="">
            <p:pic>
              <p:nvPicPr>
                <p:cNvPr id="100" name="Freihand 99">
                  <a:extLst>
                    <a:ext uri="{FF2B5EF4-FFF2-40B4-BE49-F238E27FC236}">
                      <a16:creationId xmlns:a16="http://schemas.microsoft.com/office/drawing/2014/main" id="{5515909B-6B78-F4E1-E9CD-5A50D344FC83}"/>
                    </a:ext>
                  </a:extLst>
                </p:cNvPr>
                <p:cNvPicPr/>
                <p:nvPr/>
              </p:nvPicPr>
              <p:blipFill>
                <a:blip r:embed="rId156"/>
                <a:stretch>
                  <a:fillRect/>
                </a:stretch>
              </p:blipFill>
              <p:spPr>
                <a:xfrm>
                  <a:off x="8215167" y="877385"/>
                  <a:ext cx="8856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1" name="Freihand 100">
                  <a:extLst>
                    <a:ext uri="{FF2B5EF4-FFF2-40B4-BE49-F238E27FC236}">
                      <a16:creationId xmlns:a16="http://schemas.microsoft.com/office/drawing/2014/main" id="{D31757A8-ADD4-9448-6E6A-6A817FA19C49}"/>
                    </a:ext>
                  </a:extLst>
                </p14:cNvPr>
                <p14:cNvContentPartPr/>
                <p14:nvPr/>
              </p14:nvContentPartPr>
              <p14:xfrm>
                <a:off x="8411727" y="916625"/>
                <a:ext cx="200160" cy="9720"/>
              </p14:xfrm>
            </p:contentPart>
          </mc:Choice>
          <mc:Fallback xmlns="">
            <p:pic>
              <p:nvPicPr>
                <p:cNvPr id="101" name="Freihand 100">
                  <a:extLst>
                    <a:ext uri="{FF2B5EF4-FFF2-40B4-BE49-F238E27FC236}">
                      <a16:creationId xmlns:a16="http://schemas.microsoft.com/office/drawing/2014/main" id="{D31757A8-ADD4-9448-6E6A-6A817FA19C49}"/>
                    </a:ext>
                  </a:extLst>
                </p:cNvPr>
                <p:cNvPicPr/>
                <p:nvPr/>
              </p:nvPicPr>
              <p:blipFill>
                <a:blip r:embed="rId158"/>
                <a:stretch>
                  <a:fillRect/>
                </a:stretch>
              </p:blipFill>
              <p:spPr>
                <a:xfrm>
                  <a:off x="8403087" y="907985"/>
                  <a:ext cx="2178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2" name="Freihand 101">
                  <a:extLst>
                    <a:ext uri="{FF2B5EF4-FFF2-40B4-BE49-F238E27FC236}">
                      <a16:creationId xmlns:a16="http://schemas.microsoft.com/office/drawing/2014/main" id="{B7128064-672C-5519-4BD4-FA0653C69FF0}"/>
                    </a:ext>
                  </a:extLst>
                </p14:cNvPr>
                <p14:cNvContentPartPr/>
                <p14:nvPr/>
              </p14:nvContentPartPr>
              <p14:xfrm>
                <a:off x="8454567" y="981785"/>
                <a:ext cx="131760" cy="5400"/>
              </p14:xfrm>
            </p:contentPart>
          </mc:Choice>
          <mc:Fallback xmlns="">
            <p:pic>
              <p:nvPicPr>
                <p:cNvPr id="102" name="Freihand 101">
                  <a:extLst>
                    <a:ext uri="{FF2B5EF4-FFF2-40B4-BE49-F238E27FC236}">
                      <a16:creationId xmlns:a16="http://schemas.microsoft.com/office/drawing/2014/main" id="{B7128064-672C-5519-4BD4-FA0653C69FF0}"/>
                    </a:ext>
                  </a:extLst>
                </p:cNvPr>
                <p:cNvPicPr/>
                <p:nvPr/>
              </p:nvPicPr>
              <p:blipFill>
                <a:blip r:embed="rId160"/>
                <a:stretch>
                  <a:fillRect/>
                </a:stretch>
              </p:blipFill>
              <p:spPr>
                <a:xfrm>
                  <a:off x="8445567" y="972785"/>
                  <a:ext cx="1494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3" name="Freihand 102">
                  <a:extLst>
                    <a:ext uri="{FF2B5EF4-FFF2-40B4-BE49-F238E27FC236}">
                      <a16:creationId xmlns:a16="http://schemas.microsoft.com/office/drawing/2014/main" id="{96094661-9DC1-0C3E-5D19-C994AD95D3C9}"/>
                    </a:ext>
                  </a:extLst>
                </p14:cNvPr>
                <p14:cNvContentPartPr/>
                <p14:nvPr/>
              </p14:nvContentPartPr>
              <p14:xfrm>
                <a:off x="8784327" y="837065"/>
                <a:ext cx="144360" cy="100080"/>
              </p14:xfrm>
            </p:contentPart>
          </mc:Choice>
          <mc:Fallback xmlns="">
            <p:pic>
              <p:nvPicPr>
                <p:cNvPr id="103" name="Freihand 102">
                  <a:extLst>
                    <a:ext uri="{FF2B5EF4-FFF2-40B4-BE49-F238E27FC236}">
                      <a16:creationId xmlns:a16="http://schemas.microsoft.com/office/drawing/2014/main" id="{96094661-9DC1-0C3E-5D19-C994AD95D3C9}"/>
                    </a:ext>
                  </a:extLst>
                </p:cNvPr>
                <p:cNvPicPr/>
                <p:nvPr/>
              </p:nvPicPr>
              <p:blipFill>
                <a:blip r:embed="rId162"/>
                <a:stretch>
                  <a:fillRect/>
                </a:stretch>
              </p:blipFill>
              <p:spPr>
                <a:xfrm>
                  <a:off x="8775327" y="828425"/>
                  <a:ext cx="1620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4" name="Freihand 103">
                  <a:extLst>
                    <a:ext uri="{FF2B5EF4-FFF2-40B4-BE49-F238E27FC236}">
                      <a16:creationId xmlns:a16="http://schemas.microsoft.com/office/drawing/2014/main" id="{D78053DC-135F-C97F-AF31-E06A3EDE6E9C}"/>
                    </a:ext>
                  </a:extLst>
                </p14:cNvPr>
                <p14:cNvContentPartPr/>
                <p14:nvPr/>
              </p14:nvContentPartPr>
              <p14:xfrm>
                <a:off x="8891607" y="769745"/>
                <a:ext cx="186480" cy="268560"/>
              </p14:xfrm>
            </p:contentPart>
          </mc:Choice>
          <mc:Fallback xmlns="">
            <p:pic>
              <p:nvPicPr>
                <p:cNvPr id="104" name="Freihand 103">
                  <a:extLst>
                    <a:ext uri="{FF2B5EF4-FFF2-40B4-BE49-F238E27FC236}">
                      <a16:creationId xmlns:a16="http://schemas.microsoft.com/office/drawing/2014/main" id="{D78053DC-135F-C97F-AF31-E06A3EDE6E9C}"/>
                    </a:ext>
                  </a:extLst>
                </p:cNvPr>
                <p:cNvPicPr/>
                <p:nvPr/>
              </p:nvPicPr>
              <p:blipFill>
                <a:blip r:embed="rId164"/>
                <a:stretch>
                  <a:fillRect/>
                </a:stretch>
              </p:blipFill>
              <p:spPr>
                <a:xfrm>
                  <a:off x="8882607" y="760745"/>
                  <a:ext cx="20412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5" name="Freihand 104">
                  <a:extLst>
                    <a:ext uri="{FF2B5EF4-FFF2-40B4-BE49-F238E27FC236}">
                      <a16:creationId xmlns:a16="http://schemas.microsoft.com/office/drawing/2014/main" id="{73FA78E6-8CE4-BAA9-013F-1FDEBF3C3828}"/>
                    </a:ext>
                  </a:extLst>
                </p14:cNvPr>
                <p14:cNvContentPartPr/>
                <p14:nvPr/>
              </p14:nvContentPartPr>
              <p14:xfrm>
                <a:off x="8978727" y="760745"/>
                <a:ext cx="176400" cy="160560"/>
              </p14:xfrm>
            </p:contentPart>
          </mc:Choice>
          <mc:Fallback xmlns="">
            <p:pic>
              <p:nvPicPr>
                <p:cNvPr id="105" name="Freihand 104">
                  <a:extLst>
                    <a:ext uri="{FF2B5EF4-FFF2-40B4-BE49-F238E27FC236}">
                      <a16:creationId xmlns:a16="http://schemas.microsoft.com/office/drawing/2014/main" id="{73FA78E6-8CE4-BAA9-013F-1FDEBF3C3828}"/>
                    </a:ext>
                  </a:extLst>
                </p:cNvPr>
                <p:cNvPicPr/>
                <p:nvPr/>
              </p:nvPicPr>
              <p:blipFill>
                <a:blip r:embed="rId166"/>
                <a:stretch>
                  <a:fillRect/>
                </a:stretch>
              </p:blipFill>
              <p:spPr>
                <a:xfrm>
                  <a:off x="8970087" y="751745"/>
                  <a:ext cx="1940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32" name="Freihand 131">
                  <a:extLst>
                    <a:ext uri="{FF2B5EF4-FFF2-40B4-BE49-F238E27FC236}">
                      <a16:creationId xmlns:a16="http://schemas.microsoft.com/office/drawing/2014/main" id="{B2A3A3D6-EADF-B063-8D1C-D0FF92EA1128}"/>
                    </a:ext>
                  </a:extLst>
                </p14:cNvPr>
                <p14:cNvContentPartPr/>
                <p14:nvPr/>
              </p14:nvContentPartPr>
              <p14:xfrm>
                <a:off x="10926327" y="100865"/>
                <a:ext cx="362880" cy="315720"/>
              </p14:xfrm>
            </p:contentPart>
          </mc:Choice>
          <mc:Fallback xmlns="">
            <p:pic>
              <p:nvPicPr>
                <p:cNvPr id="132" name="Freihand 131">
                  <a:extLst>
                    <a:ext uri="{FF2B5EF4-FFF2-40B4-BE49-F238E27FC236}">
                      <a16:creationId xmlns:a16="http://schemas.microsoft.com/office/drawing/2014/main" id="{B2A3A3D6-EADF-B063-8D1C-D0FF92EA1128}"/>
                    </a:ext>
                  </a:extLst>
                </p:cNvPr>
                <p:cNvPicPr/>
                <p:nvPr/>
              </p:nvPicPr>
              <p:blipFill>
                <a:blip r:embed="rId168"/>
                <a:stretch>
                  <a:fillRect/>
                </a:stretch>
              </p:blipFill>
              <p:spPr>
                <a:xfrm>
                  <a:off x="10917327" y="91865"/>
                  <a:ext cx="380520" cy="333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9">
            <p14:nvContentPartPr>
              <p14:cNvPr id="135" name="Freihand 134">
                <a:extLst>
                  <a:ext uri="{FF2B5EF4-FFF2-40B4-BE49-F238E27FC236}">
                    <a16:creationId xmlns:a16="http://schemas.microsoft.com/office/drawing/2014/main" id="{266595CA-9A44-5A6C-591F-C18119A168B7}"/>
                  </a:ext>
                </a:extLst>
              </p14:cNvPr>
              <p14:cNvContentPartPr/>
              <p14:nvPr/>
            </p14:nvContentPartPr>
            <p14:xfrm>
              <a:off x="5648007" y="1438265"/>
              <a:ext cx="5040" cy="9000"/>
            </p14:xfrm>
          </p:contentPart>
        </mc:Choice>
        <mc:Fallback xmlns="">
          <p:pic>
            <p:nvPicPr>
              <p:cNvPr id="135" name="Freihand 134">
                <a:extLst>
                  <a:ext uri="{FF2B5EF4-FFF2-40B4-BE49-F238E27FC236}">
                    <a16:creationId xmlns:a16="http://schemas.microsoft.com/office/drawing/2014/main" id="{266595CA-9A44-5A6C-591F-C18119A168B7}"/>
                  </a:ext>
                </a:extLst>
              </p:cNvPr>
              <p:cNvPicPr/>
              <p:nvPr/>
            </p:nvPicPr>
            <p:blipFill>
              <a:blip r:embed="rId108"/>
              <a:stretch>
                <a:fillRect/>
              </a:stretch>
            </p:blipFill>
            <p:spPr>
              <a:xfrm>
                <a:off x="5639367" y="1429625"/>
                <a:ext cx="22680" cy="26640"/>
              </a:xfrm>
              <a:prstGeom prst="rect">
                <a:avLst/>
              </a:prstGeom>
            </p:spPr>
          </p:pic>
        </mc:Fallback>
      </mc:AlternateContent>
      <p:grpSp>
        <p:nvGrpSpPr>
          <p:cNvPr id="137" name="Gruppieren 136">
            <a:extLst>
              <a:ext uri="{FF2B5EF4-FFF2-40B4-BE49-F238E27FC236}">
                <a16:creationId xmlns:a16="http://schemas.microsoft.com/office/drawing/2014/main" id="{C85503E9-BAF5-3598-4ADD-F1BD3D81AB6A}"/>
              </a:ext>
            </a:extLst>
          </p:cNvPr>
          <p:cNvGrpSpPr/>
          <p:nvPr/>
        </p:nvGrpSpPr>
        <p:grpSpPr>
          <a:xfrm>
            <a:off x="5364687" y="1442945"/>
            <a:ext cx="263880" cy="267480"/>
            <a:chOff x="5364687" y="1442945"/>
            <a:chExt cx="263880" cy="267480"/>
          </a:xfrm>
        </p:grpSpPr>
        <mc:AlternateContent xmlns:mc="http://schemas.openxmlformats.org/markup-compatibility/2006" xmlns:p14="http://schemas.microsoft.com/office/powerpoint/2010/main">
          <mc:Choice Requires="p14">
            <p:contentPart p14:bwMode="auto" r:id="rId170">
              <p14:nvContentPartPr>
                <p14:cNvPr id="129" name="Freihand 128">
                  <a:extLst>
                    <a:ext uri="{FF2B5EF4-FFF2-40B4-BE49-F238E27FC236}">
                      <a16:creationId xmlns:a16="http://schemas.microsoft.com/office/drawing/2014/main" id="{CE93E752-B9E3-C937-8DC2-5F1D65A444F1}"/>
                    </a:ext>
                  </a:extLst>
                </p14:cNvPr>
                <p14:cNvContentPartPr/>
                <p14:nvPr/>
              </p14:nvContentPartPr>
              <p14:xfrm>
                <a:off x="5364687" y="1473545"/>
                <a:ext cx="111240" cy="60840"/>
              </p14:xfrm>
            </p:contentPart>
          </mc:Choice>
          <mc:Fallback xmlns="">
            <p:pic>
              <p:nvPicPr>
                <p:cNvPr id="129" name="Freihand 128">
                  <a:extLst>
                    <a:ext uri="{FF2B5EF4-FFF2-40B4-BE49-F238E27FC236}">
                      <a16:creationId xmlns:a16="http://schemas.microsoft.com/office/drawing/2014/main" id="{CE93E752-B9E3-C937-8DC2-5F1D65A444F1}"/>
                    </a:ext>
                  </a:extLst>
                </p:cNvPr>
                <p:cNvPicPr/>
                <p:nvPr/>
              </p:nvPicPr>
              <p:blipFill>
                <a:blip r:embed="rId171"/>
                <a:stretch>
                  <a:fillRect/>
                </a:stretch>
              </p:blipFill>
              <p:spPr>
                <a:xfrm>
                  <a:off x="5356047" y="1464545"/>
                  <a:ext cx="1288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30" name="Freihand 129">
                  <a:extLst>
                    <a:ext uri="{FF2B5EF4-FFF2-40B4-BE49-F238E27FC236}">
                      <a16:creationId xmlns:a16="http://schemas.microsoft.com/office/drawing/2014/main" id="{3721647B-47F6-9A4D-D8F1-9C7CBADA0490}"/>
                    </a:ext>
                  </a:extLst>
                </p14:cNvPr>
                <p14:cNvContentPartPr/>
                <p14:nvPr/>
              </p14:nvContentPartPr>
              <p14:xfrm>
                <a:off x="5456847" y="1442945"/>
                <a:ext cx="51840" cy="207720"/>
              </p14:xfrm>
            </p:contentPart>
          </mc:Choice>
          <mc:Fallback xmlns="">
            <p:pic>
              <p:nvPicPr>
                <p:cNvPr id="130" name="Freihand 129">
                  <a:extLst>
                    <a:ext uri="{FF2B5EF4-FFF2-40B4-BE49-F238E27FC236}">
                      <a16:creationId xmlns:a16="http://schemas.microsoft.com/office/drawing/2014/main" id="{3721647B-47F6-9A4D-D8F1-9C7CBADA0490}"/>
                    </a:ext>
                  </a:extLst>
                </p:cNvPr>
                <p:cNvPicPr/>
                <p:nvPr/>
              </p:nvPicPr>
              <p:blipFill>
                <a:blip r:embed="rId173"/>
                <a:stretch>
                  <a:fillRect/>
                </a:stretch>
              </p:blipFill>
              <p:spPr>
                <a:xfrm>
                  <a:off x="5447847" y="1434305"/>
                  <a:ext cx="694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36" name="Freihand 135">
                  <a:extLst>
                    <a:ext uri="{FF2B5EF4-FFF2-40B4-BE49-F238E27FC236}">
                      <a16:creationId xmlns:a16="http://schemas.microsoft.com/office/drawing/2014/main" id="{1DC2E1D2-22BF-17E4-5565-9BE1858E65B9}"/>
                    </a:ext>
                  </a:extLst>
                </p14:cNvPr>
                <p14:cNvContentPartPr/>
                <p14:nvPr/>
              </p14:nvContentPartPr>
              <p14:xfrm>
                <a:off x="5614167" y="1541945"/>
                <a:ext cx="14400" cy="168480"/>
              </p14:xfrm>
            </p:contentPart>
          </mc:Choice>
          <mc:Fallback xmlns="">
            <p:pic>
              <p:nvPicPr>
                <p:cNvPr id="136" name="Freihand 135">
                  <a:extLst>
                    <a:ext uri="{FF2B5EF4-FFF2-40B4-BE49-F238E27FC236}">
                      <a16:creationId xmlns:a16="http://schemas.microsoft.com/office/drawing/2014/main" id="{1DC2E1D2-22BF-17E4-5565-9BE1858E65B9}"/>
                    </a:ext>
                  </a:extLst>
                </p:cNvPr>
                <p:cNvPicPr/>
                <p:nvPr/>
              </p:nvPicPr>
              <p:blipFill>
                <a:blip r:embed="rId175"/>
                <a:stretch>
                  <a:fillRect/>
                </a:stretch>
              </p:blipFill>
              <p:spPr>
                <a:xfrm>
                  <a:off x="5605167" y="1533305"/>
                  <a:ext cx="32040" cy="186120"/>
                </a:xfrm>
                <a:prstGeom prst="rect">
                  <a:avLst/>
                </a:prstGeom>
              </p:spPr>
            </p:pic>
          </mc:Fallback>
        </mc:AlternateContent>
      </p:grpSp>
      <p:grpSp>
        <p:nvGrpSpPr>
          <p:cNvPr id="159" name="Gruppieren 158">
            <a:extLst>
              <a:ext uri="{FF2B5EF4-FFF2-40B4-BE49-F238E27FC236}">
                <a16:creationId xmlns:a16="http://schemas.microsoft.com/office/drawing/2014/main" id="{99C0B6B4-9C81-30FF-8186-7AF40663B118}"/>
              </a:ext>
            </a:extLst>
          </p:cNvPr>
          <p:cNvGrpSpPr/>
          <p:nvPr/>
        </p:nvGrpSpPr>
        <p:grpSpPr>
          <a:xfrm>
            <a:off x="6946887" y="1368065"/>
            <a:ext cx="1126800" cy="381600"/>
            <a:chOff x="6946887" y="1368065"/>
            <a:chExt cx="1126800" cy="381600"/>
          </a:xfrm>
        </p:grpSpPr>
        <mc:AlternateContent xmlns:mc="http://schemas.openxmlformats.org/markup-compatibility/2006" xmlns:p14="http://schemas.microsoft.com/office/powerpoint/2010/main">
          <mc:Choice Requires="p14">
            <p:contentPart p14:bwMode="auto" r:id="rId176">
              <p14:nvContentPartPr>
                <p14:cNvPr id="145" name="Freihand 144">
                  <a:extLst>
                    <a:ext uri="{FF2B5EF4-FFF2-40B4-BE49-F238E27FC236}">
                      <a16:creationId xmlns:a16="http://schemas.microsoft.com/office/drawing/2014/main" id="{7B0DE6AC-360F-B68A-79AB-545F637BCC05}"/>
                    </a:ext>
                  </a:extLst>
                </p14:cNvPr>
                <p14:cNvContentPartPr/>
                <p14:nvPr/>
              </p14:nvContentPartPr>
              <p14:xfrm>
                <a:off x="6946887" y="1450145"/>
                <a:ext cx="50400" cy="196920"/>
              </p14:xfrm>
            </p:contentPart>
          </mc:Choice>
          <mc:Fallback xmlns="">
            <p:pic>
              <p:nvPicPr>
                <p:cNvPr id="145" name="Freihand 144">
                  <a:extLst>
                    <a:ext uri="{FF2B5EF4-FFF2-40B4-BE49-F238E27FC236}">
                      <a16:creationId xmlns:a16="http://schemas.microsoft.com/office/drawing/2014/main" id="{7B0DE6AC-360F-B68A-79AB-545F637BCC05}"/>
                    </a:ext>
                  </a:extLst>
                </p:cNvPr>
                <p:cNvPicPr/>
                <p:nvPr/>
              </p:nvPicPr>
              <p:blipFill>
                <a:blip r:embed="rId177"/>
                <a:stretch>
                  <a:fillRect/>
                </a:stretch>
              </p:blipFill>
              <p:spPr>
                <a:xfrm>
                  <a:off x="6937887" y="1441505"/>
                  <a:ext cx="6804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46" name="Freihand 145">
                  <a:extLst>
                    <a:ext uri="{FF2B5EF4-FFF2-40B4-BE49-F238E27FC236}">
                      <a16:creationId xmlns:a16="http://schemas.microsoft.com/office/drawing/2014/main" id="{7D0D1F04-C7DA-B84A-24E0-FED72208562A}"/>
                    </a:ext>
                  </a:extLst>
                </p14:cNvPr>
                <p14:cNvContentPartPr/>
                <p14:nvPr/>
              </p14:nvContentPartPr>
              <p14:xfrm>
                <a:off x="6961647" y="1417385"/>
                <a:ext cx="197640" cy="155160"/>
              </p14:xfrm>
            </p:contentPart>
          </mc:Choice>
          <mc:Fallback xmlns="">
            <p:pic>
              <p:nvPicPr>
                <p:cNvPr id="146" name="Freihand 145">
                  <a:extLst>
                    <a:ext uri="{FF2B5EF4-FFF2-40B4-BE49-F238E27FC236}">
                      <a16:creationId xmlns:a16="http://schemas.microsoft.com/office/drawing/2014/main" id="{7D0D1F04-C7DA-B84A-24E0-FED72208562A}"/>
                    </a:ext>
                  </a:extLst>
                </p:cNvPr>
                <p:cNvPicPr/>
                <p:nvPr/>
              </p:nvPicPr>
              <p:blipFill>
                <a:blip r:embed="rId179"/>
                <a:stretch>
                  <a:fillRect/>
                </a:stretch>
              </p:blipFill>
              <p:spPr>
                <a:xfrm>
                  <a:off x="6953007" y="1408385"/>
                  <a:ext cx="2152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47" name="Freihand 146">
                  <a:extLst>
                    <a:ext uri="{FF2B5EF4-FFF2-40B4-BE49-F238E27FC236}">
                      <a16:creationId xmlns:a16="http://schemas.microsoft.com/office/drawing/2014/main" id="{6568390C-F702-A265-C036-9F30EEF7E770}"/>
                    </a:ext>
                  </a:extLst>
                </p14:cNvPr>
                <p14:cNvContentPartPr/>
                <p14:nvPr/>
              </p14:nvContentPartPr>
              <p14:xfrm>
                <a:off x="7201407" y="1487945"/>
                <a:ext cx="123120" cy="132120"/>
              </p14:xfrm>
            </p:contentPart>
          </mc:Choice>
          <mc:Fallback xmlns="">
            <p:pic>
              <p:nvPicPr>
                <p:cNvPr id="147" name="Freihand 146">
                  <a:extLst>
                    <a:ext uri="{FF2B5EF4-FFF2-40B4-BE49-F238E27FC236}">
                      <a16:creationId xmlns:a16="http://schemas.microsoft.com/office/drawing/2014/main" id="{6568390C-F702-A265-C036-9F30EEF7E770}"/>
                    </a:ext>
                  </a:extLst>
                </p:cNvPr>
                <p:cNvPicPr/>
                <p:nvPr/>
              </p:nvPicPr>
              <p:blipFill>
                <a:blip r:embed="rId181"/>
                <a:stretch>
                  <a:fillRect/>
                </a:stretch>
              </p:blipFill>
              <p:spPr>
                <a:xfrm>
                  <a:off x="7192407" y="1479305"/>
                  <a:ext cx="1407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48" name="Freihand 147">
                  <a:extLst>
                    <a:ext uri="{FF2B5EF4-FFF2-40B4-BE49-F238E27FC236}">
                      <a16:creationId xmlns:a16="http://schemas.microsoft.com/office/drawing/2014/main" id="{C3939FEC-FC21-6C1A-D927-89E28CEC9D41}"/>
                    </a:ext>
                  </a:extLst>
                </p14:cNvPr>
                <p14:cNvContentPartPr/>
                <p14:nvPr/>
              </p14:nvContentPartPr>
              <p14:xfrm>
                <a:off x="7391127" y="1373465"/>
                <a:ext cx="162360" cy="244440"/>
              </p14:xfrm>
            </p:contentPart>
          </mc:Choice>
          <mc:Fallback xmlns="">
            <p:pic>
              <p:nvPicPr>
                <p:cNvPr id="148" name="Freihand 147">
                  <a:extLst>
                    <a:ext uri="{FF2B5EF4-FFF2-40B4-BE49-F238E27FC236}">
                      <a16:creationId xmlns:a16="http://schemas.microsoft.com/office/drawing/2014/main" id="{C3939FEC-FC21-6C1A-D927-89E28CEC9D41}"/>
                    </a:ext>
                  </a:extLst>
                </p:cNvPr>
                <p:cNvPicPr/>
                <p:nvPr/>
              </p:nvPicPr>
              <p:blipFill>
                <a:blip r:embed="rId183"/>
                <a:stretch>
                  <a:fillRect/>
                </a:stretch>
              </p:blipFill>
              <p:spPr>
                <a:xfrm>
                  <a:off x="7382487" y="1364465"/>
                  <a:ext cx="18000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49" name="Freihand 148">
                  <a:extLst>
                    <a:ext uri="{FF2B5EF4-FFF2-40B4-BE49-F238E27FC236}">
                      <a16:creationId xmlns:a16="http://schemas.microsoft.com/office/drawing/2014/main" id="{8CD8B0CF-4DB8-760B-B916-8B2424E0B415}"/>
                    </a:ext>
                  </a:extLst>
                </p14:cNvPr>
                <p14:cNvContentPartPr/>
                <p14:nvPr/>
              </p14:nvContentPartPr>
              <p14:xfrm>
                <a:off x="7604247" y="1368065"/>
                <a:ext cx="236520" cy="332640"/>
              </p14:xfrm>
            </p:contentPart>
          </mc:Choice>
          <mc:Fallback xmlns="">
            <p:pic>
              <p:nvPicPr>
                <p:cNvPr id="149" name="Freihand 148">
                  <a:extLst>
                    <a:ext uri="{FF2B5EF4-FFF2-40B4-BE49-F238E27FC236}">
                      <a16:creationId xmlns:a16="http://schemas.microsoft.com/office/drawing/2014/main" id="{8CD8B0CF-4DB8-760B-B916-8B2424E0B415}"/>
                    </a:ext>
                  </a:extLst>
                </p:cNvPr>
                <p:cNvPicPr/>
                <p:nvPr/>
              </p:nvPicPr>
              <p:blipFill>
                <a:blip r:embed="rId185"/>
                <a:stretch>
                  <a:fillRect/>
                </a:stretch>
              </p:blipFill>
              <p:spPr>
                <a:xfrm>
                  <a:off x="7595607" y="1359425"/>
                  <a:ext cx="25416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50" name="Freihand 149">
                  <a:extLst>
                    <a:ext uri="{FF2B5EF4-FFF2-40B4-BE49-F238E27FC236}">
                      <a16:creationId xmlns:a16="http://schemas.microsoft.com/office/drawing/2014/main" id="{06F05DE8-8990-3B2D-B7A3-5A40721E0549}"/>
                    </a:ext>
                  </a:extLst>
                </p14:cNvPr>
                <p14:cNvContentPartPr/>
                <p14:nvPr/>
              </p14:nvContentPartPr>
              <p14:xfrm>
                <a:off x="7800807" y="1470305"/>
                <a:ext cx="272880" cy="279360"/>
              </p14:xfrm>
            </p:contentPart>
          </mc:Choice>
          <mc:Fallback xmlns="">
            <p:pic>
              <p:nvPicPr>
                <p:cNvPr id="150" name="Freihand 149">
                  <a:extLst>
                    <a:ext uri="{FF2B5EF4-FFF2-40B4-BE49-F238E27FC236}">
                      <a16:creationId xmlns:a16="http://schemas.microsoft.com/office/drawing/2014/main" id="{06F05DE8-8990-3B2D-B7A3-5A40721E0549}"/>
                    </a:ext>
                  </a:extLst>
                </p:cNvPr>
                <p:cNvPicPr/>
                <p:nvPr/>
              </p:nvPicPr>
              <p:blipFill>
                <a:blip r:embed="rId187"/>
                <a:stretch>
                  <a:fillRect/>
                </a:stretch>
              </p:blipFill>
              <p:spPr>
                <a:xfrm>
                  <a:off x="7791807" y="1461305"/>
                  <a:ext cx="290520" cy="297000"/>
                </a:xfrm>
                <a:prstGeom prst="rect">
                  <a:avLst/>
                </a:prstGeom>
              </p:spPr>
            </p:pic>
          </mc:Fallback>
        </mc:AlternateContent>
      </p:grpSp>
      <p:grpSp>
        <p:nvGrpSpPr>
          <p:cNvPr id="158" name="Gruppieren 157">
            <a:extLst>
              <a:ext uri="{FF2B5EF4-FFF2-40B4-BE49-F238E27FC236}">
                <a16:creationId xmlns:a16="http://schemas.microsoft.com/office/drawing/2014/main" id="{551AE4A6-E276-F807-F9A1-3A895921C17A}"/>
              </a:ext>
            </a:extLst>
          </p:cNvPr>
          <p:cNvGrpSpPr/>
          <p:nvPr/>
        </p:nvGrpSpPr>
        <p:grpSpPr>
          <a:xfrm>
            <a:off x="8254767" y="1338185"/>
            <a:ext cx="310680" cy="249480"/>
            <a:chOff x="8254767" y="1338185"/>
            <a:chExt cx="310680" cy="249480"/>
          </a:xfrm>
        </p:grpSpPr>
        <mc:AlternateContent xmlns:mc="http://schemas.openxmlformats.org/markup-compatibility/2006" xmlns:p14="http://schemas.microsoft.com/office/powerpoint/2010/main">
          <mc:Choice Requires="p14">
            <p:contentPart p14:bwMode="auto" r:id="rId188">
              <p14:nvContentPartPr>
                <p14:cNvPr id="151" name="Freihand 150">
                  <a:extLst>
                    <a:ext uri="{FF2B5EF4-FFF2-40B4-BE49-F238E27FC236}">
                      <a16:creationId xmlns:a16="http://schemas.microsoft.com/office/drawing/2014/main" id="{8992EE3D-0B40-77B3-4CFC-0537305CC476}"/>
                    </a:ext>
                  </a:extLst>
                </p14:cNvPr>
                <p14:cNvContentPartPr/>
                <p14:nvPr/>
              </p14:nvContentPartPr>
              <p14:xfrm>
                <a:off x="8254767" y="1480025"/>
                <a:ext cx="5040" cy="87120"/>
              </p14:xfrm>
            </p:contentPart>
          </mc:Choice>
          <mc:Fallback xmlns="">
            <p:pic>
              <p:nvPicPr>
                <p:cNvPr id="151" name="Freihand 150">
                  <a:extLst>
                    <a:ext uri="{FF2B5EF4-FFF2-40B4-BE49-F238E27FC236}">
                      <a16:creationId xmlns:a16="http://schemas.microsoft.com/office/drawing/2014/main" id="{8992EE3D-0B40-77B3-4CFC-0537305CC476}"/>
                    </a:ext>
                  </a:extLst>
                </p:cNvPr>
                <p:cNvPicPr/>
                <p:nvPr/>
              </p:nvPicPr>
              <p:blipFill>
                <a:blip r:embed="rId189"/>
                <a:stretch>
                  <a:fillRect/>
                </a:stretch>
              </p:blipFill>
              <p:spPr>
                <a:xfrm>
                  <a:off x="8246127" y="1471385"/>
                  <a:ext cx="226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52" name="Freihand 151">
                  <a:extLst>
                    <a:ext uri="{FF2B5EF4-FFF2-40B4-BE49-F238E27FC236}">
                      <a16:creationId xmlns:a16="http://schemas.microsoft.com/office/drawing/2014/main" id="{FD68D986-36C3-A6D3-D651-EDDD99C1A0CE}"/>
                    </a:ext>
                  </a:extLst>
                </p14:cNvPr>
                <p14:cNvContentPartPr/>
                <p14:nvPr/>
              </p14:nvContentPartPr>
              <p14:xfrm>
                <a:off x="8264847" y="1419185"/>
                <a:ext cx="15840" cy="19080"/>
              </p14:xfrm>
            </p:contentPart>
          </mc:Choice>
          <mc:Fallback xmlns="">
            <p:pic>
              <p:nvPicPr>
                <p:cNvPr id="152" name="Freihand 151">
                  <a:extLst>
                    <a:ext uri="{FF2B5EF4-FFF2-40B4-BE49-F238E27FC236}">
                      <a16:creationId xmlns:a16="http://schemas.microsoft.com/office/drawing/2014/main" id="{FD68D986-36C3-A6D3-D651-EDDD99C1A0CE}"/>
                    </a:ext>
                  </a:extLst>
                </p:cNvPr>
                <p:cNvPicPr/>
                <p:nvPr/>
              </p:nvPicPr>
              <p:blipFill>
                <a:blip r:embed="rId191"/>
                <a:stretch>
                  <a:fillRect/>
                </a:stretch>
              </p:blipFill>
              <p:spPr>
                <a:xfrm>
                  <a:off x="8255847" y="1410545"/>
                  <a:ext cx="334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53" name="Freihand 152">
                  <a:extLst>
                    <a:ext uri="{FF2B5EF4-FFF2-40B4-BE49-F238E27FC236}">
                      <a16:creationId xmlns:a16="http://schemas.microsoft.com/office/drawing/2014/main" id="{9E76EC45-460B-2DF3-68B4-E8DF1986FFA4}"/>
                    </a:ext>
                  </a:extLst>
                </p14:cNvPr>
                <p14:cNvContentPartPr/>
                <p14:nvPr/>
              </p14:nvContentPartPr>
              <p14:xfrm>
                <a:off x="8323887" y="1338185"/>
                <a:ext cx="241560" cy="249480"/>
              </p14:xfrm>
            </p:contentPart>
          </mc:Choice>
          <mc:Fallback xmlns="">
            <p:pic>
              <p:nvPicPr>
                <p:cNvPr id="153" name="Freihand 152">
                  <a:extLst>
                    <a:ext uri="{FF2B5EF4-FFF2-40B4-BE49-F238E27FC236}">
                      <a16:creationId xmlns:a16="http://schemas.microsoft.com/office/drawing/2014/main" id="{9E76EC45-460B-2DF3-68B4-E8DF1986FFA4}"/>
                    </a:ext>
                  </a:extLst>
                </p:cNvPr>
                <p:cNvPicPr/>
                <p:nvPr/>
              </p:nvPicPr>
              <p:blipFill>
                <a:blip r:embed="rId193"/>
                <a:stretch>
                  <a:fillRect/>
                </a:stretch>
              </p:blipFill>
              <p:spPr>
                <a:xfrm>
                  <a:off x="8314887" y="1329545"/>
                  <a:ext cx="259200" cy="267120"/>
                </a:xfrm>
                <a:prstGeom prst="rect">
                  <a:avLst/>
                </a:prstGeom>
              </p:spPr>
            </p:pic>
          </mc:Fallback>
        </mc:AlternateContent>
      </p:grpSp>
      <p:grpSp>
        <p:nvGrpSpPr>
          <p:cNvPr id="179" name="Gruppieren 178">
            <a:extLst>
              <a:ext uri="{FF2B5EF4-FFF2-40B4-BE49-F238E27FC236}">
                <a16:creationId xmlns:a16="http://schemas.microsoft.com/office/drawing/2014/main" id="{DCE9D858-3200-1F8E-D626-9AC430133E00}"/>
              </a:ext>
            </a:extLst>
          </p:cNvPr>
          <p:cNvGrpSpPr/>
          <p:nvPr/>
        </p:nvGrpSpPr>
        <p:grpSpPr>
          <a:xfrm>
            <a:off x="8818167" y="1280225"/>
            <a:ext cx="1048680" cy="753480"/>
            <a:chOff x="8818167" y="1280225"/>
            <a:chExt cx="1048680" cy="753480"/>
          </a:xfrm>
        </p:grpSpPr>
        <mc:AlternateContent xmlns:mc="http://schemas.openxmlformats.org/markup-compatibility/2006" xmlns:p14="http://schemas.microsoft.com/office/powerpoint/2010/main">
          <mc:Choice Requires="p14">
            <p:contentPart p14:bwMode="auto" r:id="rId194">
              <p14:nvContentPartPr>
                <p14:cNvPr id="154" name="Freihand 153">
                  <a:extLst>
                    <a:ext uri="{FF2B5EF4-FFF2-40B4-BE49-F238E27FC236}">
                      <a16:creationId xmlns:a16="http://schemas.microsoft.com/office/drawing/2014/main" id="{C3E80A15-6FDD-0819-B8E7-3F6789F4645D}"/>
                    </a:ext>
                  </a:extLst>
                </p14:cNvPr>
                <p14:cNvContentPartPr/>
                <p14:nvPr/>
              </p14:nvContentPartPr>
              <p14:xfrm>
                <a:off x="8818167" y="1432145"/>
                <a:ext cx="270360" cy="234360"/>
              </p14:xfrm>
            </p:contentPart>
          </mc:Choice>
          <mc:Fallback xmlns="">
            <p:pic>
              <p:nvPicPr>
                <p:cNvPr id="154" name="Freihand 153">
                  <a:extLst>
                    <a:ext uri="{FF2B5EF4-FFF2-40B4-BE49-F238E27FC236}">
                      <a16:creationId xmlns:a16="http://schemas.microsoft.com/office/drawing/2014/main" id="{C3E80A15-6FDD-0819-B8E7-3F6789F4645D}"/>
                    </a:ext>
                  </a:extLst>
                </p:cNvPr>
                <p:cNvPicPr/>
                <p:nvPr/>
              </p:nvPicPr>
              <p:blipFill>
                <a:blip r:embed="rId195"/>
                <a:stretch>
                  <a:fillRect/>
                </a:stretch>
              </p:blipFill>
              <p:spPr>
                <a:xfrm>
                  <a:off x="8809527" y="1423145"/>
                  <a:ext cx="28800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55" name="Freihand 154">
                  <a:extLst>
                    <a:ext uri="{FF2B5EF4-FFF2-40B4-BE49-F238E27FC236}">
                      <a16:creationId xmlns:a16="http://schemas.microsoft.com/office/drawing/2014/main" id="{4333B25A-8146-C68D-BEDD-EF23DF6E9E6C}"/>
                    </a:ext>
                  </a:extLst>
                </p14:cNvPr>
                <p14:cNvContentPartPr/>
                <p14:nvPr/>
              </p14:nvContentPartPr>
              <p14:xfrm>
                <a:off x="9132807" y="1280225"/>
                <a:ext cx="281520" cy="203040"/>
              </p14:xfrm>
            </p:contentPart>
          </mc:Choice>
          <mc:Fallback xmlns="">
            <p:pic>
              <p:nvPicPr>
                <p:cNvPr id="155" name="Freihand 154">
                  <a:extLst>
                    <a:ext uri="{FF2B5EF4-FFF2-40B4-BE49-F238E27FC236}">
                      <a16:creationId xmlns:a16="http://schemas.microsoft.com/office/drawing/2014/main" id="{4333B25A-8146-C68D-BEDD-EF23DF6E9E6C}"/>
                    </a:ext>
                  </a:extLst>
                </p:cNvPr>
                <p:cNvPicPr/>
                <p:nvPr/>
              </p:nvPicPr>
              <p:blipFill>
                <a:blip r:embed="rId197"/>
                <a:stretch>
                  <a:fillRect/>
                </a:stretch>
              </p:blipFill>
              <p:spPr>
                <a:xfrm>
                  <a:off x="9123807" y="1271585"/>
                  <a:ext cx="2991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56" name="Freihand 155">
                  <a:extLst>
                    <a:ext uri="{FF2B5EF4-FFF2-40B4-BE49-F238E27FC236}">
                      <a16:creationId xmlns:a16="http://schemas.microsoft.com/office/drawing/2014/main" id="{E0E122B1-1B47-A384-82A5-466B0FE3BDD1}"/>
                    </a:ext>
                  </a:extLst>
                </p14:cNvPr>
                <p14:cNvContentPartPr/>
                <p14:nvPr/>
              </p14:nvContentPartPr>
              <p14:xfrm>
                <a:off x="9071247" y="1353665"/>
                <a:ext cx="106200" cy="36360"/>
              </p14:xfrm>
            </p:contentPart>
          </mc:Choice>
          <mc:Fallback xmlns="">
            <p:pic>
              <p:nvPicPr>
                <p:cNvPr id="156" name="Freihand 155">
                  <a:extLst>
                    <a:ext uri="{FF2B5EF4-FFF2-40B4-BE49-F238E27FC236}">
                      <a16:creationId xmlns:a16="http://schemas.microsoft.com/office/drawing/2014/main" id="{E0E122B1-1B47-A384-82A5-466B0FE3BDD1}"/>
                    </a:ext>
                  </a:extLst>
                </p:cNvPr>
                <p:cNvPicPr/>
                <p:nvPr/>
              </p:nvPicPr>
              <p:blipFill>
                <a:blip r:embed="rId199"/>
                <a:stretch>
                  <a:fillRect/>
                </a:stretch>
              </p:blipFill>
              <p:spPr>
                <a:xfrm>
                  <a:off x="9062247" y="1345025"/>
                  <a:ext cx="1238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60" name="Freihand 159">
                  <a:extLst>
                    <a:ext uri="{FF2B5EF4-FFF2-40B4-BE49-F238E27FC236}">
                      <a16:creationId xmlns:a16="http://schemas.microsoft.com/office/drawing/2014/main" id="{19893203-2027-588C-F89C-3D063F720A2A}"/>
                    </a:ext>
                  </a:extLst>
                </p14:cNvPr>
                <p14:cNvContentPartPr/>
                <p14:nvPr/>
              </p14:nvContentPartPr>
              <p14:xfrm>
                <a:off x="8867847" y="1749665"/>
                <a:ext cx="132480" cy="172800"/>
              </p14:xfrm>
            </p:contentPart>
          </mc:Choice>
          <mc:Fallback xmlns="">
            <p:pic>
              <p:nvPicPr>
                <p:cNvPr id="160" name="Freihand 159">
                  <a:extLst>
                    <a:ext uri="{FF2B5EF4-FFF2-40B4-BE49-F238E27FC236}">
                      <a16:creationId xmlns:a16="http://schemas.microsoft.com/office/drawing/2014/main" id="{19893203-2027-588C-F89C-3D063F720A2A}"/>
                    </a:ext>
                  </a:extLst>
                </p:cNvPr>
                <p:cNvPicPr/>
                <p:nvPr/>
              </p:nvPicPr>
              <p:blipFill>
                <a:blip r:embed="rId201"/>
                <a:stretch>
                  <a:fillRect/>
                </a:stretch>
              </p:blipFill>
              <p:spPr>
                <a:xfrm>
                  <a:off x="8859207" y="1741025"/>
                  <a:ext cx="1501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61" name="Freihand 160">
                  <a:extLst>
                    <a:ext uri="{FF2B5EF4-FFF2-40B4-BE49-F238E27FC236}">
                      <a16:creationId xmlns:a16="http://schemas.microsoft.com/office/drawing/2014/main" id="{6F7F45CC-C916-4D83-9BA8-09413A233114}"/>
                    </a:ext>
                  </a:extLst>
                </p14:cNvPr>
                <p14:cNvContentPartPr/>
                <p14:nvPr/>
              </p14:nvContentPartPr>
              <p14:xfrm>
                <a:off x="9030207" y="1702865"/>
                <a:ext cx="123840" cy="188640"/>
              </p14:xfrm>
            </p:contentPart>
          </mc:Choice>
          <mc:Fallback xmlns="">
            <p:pic>
              <p:nvPicPr>
                <p:cNvPr id="161" name="Freihand 160">
                  <a:extLst>
                    <a:ext uri="{FF2B5EF4-FFF2-40B4-BE49-F238E27FC236}">
                      <a16:creationId xmlns:a16="http://schemas.microsoft.com/office/drawing/2014/main" id="{6F7F45CC-C916-4D83-9BA8-09413A233114}"/>
                    </a:ext>
                  </a:extLst>
                </p:cNvPr>
                <p:cNvPicPr/>
                <p:nvPr/>
              </p:nvPicPr>
              <p:blipFill>
                <a:blip r:embed="rId203"/>
                <a:stretch>
                  <a:fillRect/>
                </a:stretch>
              </p:blipFill>
              <p:spPr>
                <a:xfrm>
                  <a:off x="9021207" y="1694225"/>
                  <a:ext cx="1414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63" name="Freihand 162">
                  <a:extLst>
                    <a:ext uri="{FF2B5EF4-FFF2-40B4-BE49-F238E27FC236}">
                      <a16:creationId xmlns:a16="http://schemas.microsoft.com/office/drawing/2014/main" id="{F9F97136-DCB8-BDBF-E059-A97ECBAA2F3C}"/>
                    </a:ext>
                  </a:extLst>
                </p14:cNvPr>
                <p14:cNvContentPartPr/>
                <p14:nvPr/>
              </p14:nvContentPartPr>
              <p14:xfrm>
                <a:off x="9226407" y="1668305"/>
                <a:ext cx="131400" cy="225720"/>
              </p14:xfrm>
            </p:contentPart>
          </mc:Choice>
          <mc:Fallback xmlns="">
            <p:pic>
              <p:nvPicPr>
                <p:cNvPr id="163" name="Freihand 162">
                  <a:extLst>
                    <a:ext uri="{FF2B5EF4-FFF2-40B4-BE49-F238E27FC236}">
                      <a16:creationId xmlns:a16="http://schemas.microsoft.com/office/drawing/2014/main" id="{F9F97136-DCB8-BDBF-E059-A97ECBAA2F3C}"/>
                    </a:ext>
                  </a:extLst>
                </p:cNvPr>
                <p:cNvPicPr/>
                <p:nvPr/>
              </p:nvPicPr>
              <p:blipFill>
                <a:blip r:embed="rId205"/>
                <a:stretch>
                  <a:fillRect/>
                </a:stretch>
              </p:blipFill>
              <p:spPr>
                <a:xfrm>
                  <a:off x="9217407" y="1659665"/>
                  <a:ext cx="14904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64" name="Freihand 163">
                  <a:extLst>
                    <a:ext uri="{FF2B5EF4-FFF2-40B4-BE49-F238E27FC236}">
                      <a16:creationId xmlns:a16="http://schemas.microsoft.com/office/drawing/2014/main" id="{F0E2632D-C11B-3063-287C-A7D2C1D48840}"/>
                    </a:ext>
                  </a:extLst>
                </p14:cNvPr>
                <p14:cNvContentPartPr/>
                <p14:nvPr/>
              </p14:nvContentPartPr>
              <p14:xfrm>
                <a:off x="9393087" y="1765505"/>
                <a:ext cx="308880" cy="268200"/>
              </p14:xfrm>
            </p:contentPart>
          </mc:Choice>
          <mc:Fallback xmlns="">
            <p:pic>
              <p:nvPicPr>
                <p:cNvPr id="164" name="Freihand 163">
                  <a:extLst>
                    <a:ext uri="{FF2B5EF4-FFF2-40B4-BE49-F238E27FC236}">
                      <a16:creationId xmlns:a16="http://schemas.microsoft.com/office/drawing/2014/main" id="{F0E2632D-C11B-3063-287C-A7D2C1D48840}"/>
                    </a:ext>
                  </a:extLst>
                </p:cNvPr>
                <p:cNvPicPr/>
                <p:nvPr/>
              </p:nvPicPr>
              <p:blipFill>
                <a:blip r:embed="rId207"/>
                <a:stretch>
                  <a:fillRect/>
                </a:stretch>
              </p:blipFill>
              <p:spPr>
                <a:xfrm>
                  <a:off x="9384447" y="1756505"/>
                  <a:ext cx="32652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65" name="Freihand 164">
                  <a:extLst>
                    <a:ext uri="{FF2B5EF4-FFF2-40B4-BE49-F238E27FC236}">
                      <a16:creationId xmlns:a16="http://schemas.microsoft.com/office/drawing/2014/main" id="{4016FEEB-40EB-CBB2-000A-621CE6E1FCD6}"/>
                    </a:ext>
                  </a:extLst>
                </p14:cNvPr>
                <p14:cNvContentPartPr/>
                <p14:nvPr/>
              </p14:nvContentPartPr>
              <p14:xfrm>
                <a:off x="9784767" y="1753985"/>
                <a:ext cx="82080" cy="226800"/>
              </p14:xfrm>
            </p:contentPart>
          </mc:Choice>
          <mc:Fallback xmlns="">
            <p:pic>
              <p:nvPicPr>
                <p:cNvPr id="165" name="Freihand 164">
                  <a:extLst>
                    <a:ext uri="{FF2B5EF4-FFF2-40B4-BE49-F238E27FC236}">
                      <a16:creationId xmlns:a16="http://schemas.microsoft.com/office/drawing/2014/main" id="{4016FEEB-40EB-CBB2-000A-621CE6E1FCD6}"/>
                    </a:ext>
                  </a:extLst>
                </p:cNvPr>
                <p:cNvPicPr/>
                <p:nvPr/>
              </p:nvPicPr>
              <p:blipFill>
                <a:blip r:embed="rId209"/>
                <a:stretch>
                  <a:fillRect/>
                </a:stretch>
              </p:blipFill>
              <p:spPr>
                <a:xfrm>
                  <a:off x="9775767" y="1745345"/>
                  <a:ext cx="9972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66" name="Freihand 165">
                  <a:extLst>
                    <a:ext uri="{FF2B5EF4-FFF2-40B4-BE49-F238E27FC236}">
                      <a16:creationId xmlns:a16="http://schemas.microsoft.com/office/drawing/2014/main" id="{4E90ED0E-68E1-EBB8-4207-EAB06FD96335}"/>
                    </a:ext>
                  </a:extLst>
                </p14:cNvPr>
                <p14:cNvContentPartPr/>
                <p14:nvPr/>
              </p14:nvContentPartPr>
              <p14:xfrm>
                <a:off x="9805287" y="1654985"/>
                <a:ext cx="19080" cy="13680"/>
              </p14:xfrm>
            </p:contentPart>
          </mc:Choice>
          <mc:Fallback xmlns="">
            <p:pic>
              <p:nvPicPr>
                <p:cNvPr id="166" name="Freihand 165">
                  <a:extLst>
                    <a:ext uri="{FF2B5EF4-FFF2-40B4-BE49-F238E27FC236}">
                      <a16:creationId xmlns:a16="http://schemas.microsoft.com/office/drawing/2014/main" id="{4E90ED0E-68E1-EBB8-4207-EAB06FD96335}"/>
                    </a:ext>
                  </a:extLst>
                </p:cNvPr>
                <p:cNvPicPr/>
                <p:nvPr/>
              </p:nvPicPr>
              <p:blipFill>
                <a:blip r:embed="rId211"/>
                <a:stretch>
                  <a:fillRect/>
                </a:stretch>
              </p:blipFill>
              <p:spPr>
                <a:xfrm>
                  <a:off x="9796647" y="1646345"/>
                  <a:ext cx="36720" cy="31320"/>
                </a:xfrm>
                <a:prstGeom prst="rect">
                  <a:avLst/>
                </a:prstGeom>
              </p:spPr>
            </p:pic>
          </mc:Fallback>
        </mc:AlternateContent>
      </p:grpSp>
      <p:grpSp>
        <p:nvGrpSpPr>
          <p:cNvPr id="178" name="Gruppieren 177">
            <a:extLst>
              <a:ext uri="{FF2B5EF4-FFF2-40B4-BE49-F238E27FC236}">
                <a16:creationId xmlns:a16="http://schemas.microsoft.com/office/drawing/2014/main" id="{77951DDD-ABC7-BE5F-462C-D1FF4A253EE7}"/>
              </a:ext>
            </a:extLst>
          </p:cNvPr>
          <p:cNvGrpSpPr/>
          <p:nvPr/>
        </p:nvGrpSpPr>
        <p:grpSpPr>
          <a:xfrm>
            <a:off x="10045767" y="1712945"/>
            <a:ext cx="432360" cy="137160"/>
            <a:chOff x="10045767" y="1712945"/>
            <a:chExt cx="432360" cy="137160"/>
          </a:xfrm>
        </p:grpSpPr>
        <mc:AlternateContent xmlns:mc="http://schemas.openxmlformats.org/markup-compatibility/2006" xmlns:p14="http://schemas.microsoft.com/office/powerpoint/2010/main">
          <mc:Choice Requires="p14">
            <p:contentPart p14:bwMode="auto" r:id="rId212">
              <p14:nvContentPartPr>
                <p14:cNvPr id="167" name="Freihand 166">
                  <a:extLst>
                    <a:ext uri="{FF2B5EF4-FFF2-40B4-BE49-F238E27FC236}">
                      <a16:creationId xmlns:a16="http://schemas.microsoft.com/office/drawing/2014/main" id="{24422B8A-2AE9-A831-240E-2A0CCBF48C8F}"/>
                    </a:ext>
                  </a:extLst>
                </p14:cNvPr>
                <p14:cNvContentPartPr/>
                <p14:nvPr/>
              </p14:nvContentPartPr>
              <p14:xfrm>
                <a:off x="10045767" y="1712945"/>
                <a:ext cx="154080" cy="137160"/>
              </p14:xfrm>
            </p:contentPart>
          </mc:Choice>
          <mc:Fallback xmlns="">
            <p:pic>
              <p:nvPicPr>
                <p:cNvPr id="167" name="Freihand 166">
                  <a:extLst>
                    <a:ext uri="{FF2B5EF4-FFF2-40B4-BE49-F238E27FC236}">
                      <a16:creationId xmlns:a16="http://schemas.microsoft.com/office/drawing/2014/main" id="{24422B8A-2AE9-A831-240E-2A0CCBF48C8F}"/>
                    </a:ext>
                  </a:extLst>
                </p:cNvPr>
                <p:cNvPicPr/>
                <p:nvPr/>
              </p:nvPicPr>
              <p:blipFill>
                <a:blip r:embed="rId213"/>
                <a:stretch>
                  <a:fillRect/>
                </a:stretch>
              </p:blipFill>
              <p:spPr>
                <a:xfrm>
                  <a:off x="10037127" y="1704305"/>
                  <a:ext cx="1717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68" name="Freihand 167">
                  <a:extLst>
                    <a:ext uri="{FF2B5EF4-FFF2-40B4-BE49-F238E27FC236}">
                      <a16:creationId xmlns:a16="http://schemas.microsoft.com/office/drawing/2014/main" id="{9F1E7100-0779-37C5-99A7-84E1BEB9351E}"/>
                    </a:ext>
                  </a:extLst>
                </p14:cNvPr>
                <p14:cNvContentPartPr/>
                <p14:nvPr/>
              </p14:nvContentPartPr>
              <p14:xfrm>
                <a:off x="10247727" y="1718345"/>
                <a:ext cx="230400" cy="96120"/>
              </p14:xfrm>
            </p:contentPart>
          </mc:Choice>
          <mc:Fallback xmlns="">
            <p:pic>
              <p:nvPicPr>
                <p:cNvPr id="168" name="Freihand 167">
                  <a:extLst>
                    <a:ext uri="{FF2B5EF4-FFF2-40B4-BE49-F238E27FC236}">
                      <a16:creationId xmlns:a16="http://schemas.microsoft.com/office/drawing/2014/main" id="{9F1E7100-0779-37C5-99A7-84E1BEB9351E}"/>
                    </a:ext>
                  </a:extLst>
                </p:cNvPr>
                <p:cNvPicPr/>
                <p:nvPr/>
              </p:nvPicPr>
              <p:blipFill>
                <a:blip r:embed="rId215"/>
                <a:stretch>
                  <a:fillRect/>
                </a:stretch>
              </p:blipFill>
              <p:spPr>
                <a:xfrm>
                  <a:off x="10239087" y="1709705"/>
                  <a:ext cx="248040" cy="113760"/>
                </a:xfrm>
                <a:prstGeom prst="rect">
                  <a:avLst/>
                </a:prstGeom>
              </p:spPr>
            </p:pic>
          </mc:Fallback>
        </mc:AlternateContent>
      </p:grpSp>
      <p:grpSp>
        <p:nvGrpSpPr>
          <p:cNvPr id="177" name="Gruppieren 176">
            <a:extLst>
              <a:ext uri="{FF2B5EF4-FFF2-40B4-BE49-F238E27FC236}">
                <a16:creationId xmlns:a16="http://schemas.microsoft.com/office/drawing/2014/main" id="{78ACF342-5974-5F29-9638-651CBE35AC66}"/>
              </a:ext>
            </a:extLst>
          </p:cNvPr>
          <p:cNvGrpSpPr/>
          <p:nvPr/>
        </p:nvGrpSpPr>
        <p:grpSpPr>
          <a:xfrm>
            <a:off x="10683687" y="1597385"/>
            <a:ext cx="958680" cy="234360"/>
            <a:chOff x="10683687" y="1597385"/>
            <a:chExt cx="958680" cy="234360"/>
          </a:xfrm>
        </p:grpSpPr>
        <mc:AlternateContent xmlns:mc="http://schemas.openxmlformats.org/markup-compatibility/2006" xmlns:p14="http://schemas.microsoft.com/office/powerpoint/2010/main">
          <mc:Choice Requires="p14">
            <p:contentPart p14:bwMode="auto" r:id="rId216">
              <p14:nvContentPartPr>
                <p14:cNvPr id="169" name="Freihand 168">
                  <a:extLst>
                    <a:ext uri="{FF2B5EF4-FFF2-40B4-BE49-F238E27FC236}">
                      <a16:creationId xmlns:a16="http://schemas.microsoft.com/office/drawing/2014/main" id="{D47177E1-6554-109B-B498-1B6508747172}"/>
                    </a:ext>
                  </a:extLst>
                </p14:cNvPr>
                <p14:cNvContentPartPr/>
                <p14:nvPr/>
              </p14:nvContentPartPr>
              <p14:xfrm>
                <a:off x="10705287" y="1652825"/>
                <a:ext cx="136440" cy="178920"/>
              </p14:xfrm>
            </p:contentPart>
          </mc:Choice>
          <mc:Fallback xmlns="">
            <p:pic>
              <p:nvPicPr>
                <p:cNvPr id="169" name="Freihand 168">
                  <a:extLst>
                    <a:ext uri="{FF2B5EF4-FFF2-40B4-BE49-F238E27FC236}">
                      <a16:creationId xmlns:a16="http://schemas.microsoft.com/office/drawing/2014/main" id="{D47177E1-6554-109B-B498-1B6508747172}"/>
                    </a:ext>
                  </a:extLst>
                </p:cNvPr>
                <p:cNvPicPr/>
                <p:nvPr/>
              </p:nvPicPr>
              <p:blipFill>
                <a:blip r:embed="rId217"/>
                <a:stretch>
                  <a:fillRect/>
                </a:stretch>
              </p:blipFill>
              <p:spPr>
                <a:xfrm>
                  <a:off x="10696287" y="1644185"/>
                  <a:ext cx="1540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70" name="Freihand 169">
                  <a:extLst>
                    <a:ext uri="{FF2B5EF4-FFF2-40B4-BE49-F238E27FC236}">
                      <a16:creationId xmlns:a16="http://schemas.microsoft.com/office/drawing/2014/main" id="{A9A1A76C-D2E6-C3ED-6216-AEFB030A5D5A}"/>
                    </a:ext>
                  </a:extLst>
                </p14:cNvPr>
                <p14:cNvContentPartPr/>
                <p14:nvPr/>
              </p14:nvContentPartPr>
              <p14:xfrm>
                <a:off x="10683687" y="1726625"/>
                <a:ext cx="146880" cy="11880"/>
              </p14:xfrm>
            </p:contentPart>
          </mc:Choice>
          <mc:Fallback xmlns="">
            <p:pic>
              <p:nvPicPr>
                <p:cNvPr id="170" name="Freihand 169">
                  <a:extLst>
                    <a:ext uri="{FF2B5EF4-FFF2-40B4-BE49-F238E27FC236}">
                      <a16:creationId xmlns:a16="http://schemas.microsoft.com/office/drawing/2014/main" id="{A9A1A76C-D2E6-C3ED-6216-AEFB030A5D5A}"/>
                    </a:ext>
                  </a:extLst>
                </p:cNvPr>
                <p:cNvPicPr/>
                <p:nvPr/>
              </p:nvPicPr>
              <p:blipFill>
                <a:blip r:embed="rId219"/>
                <a:stretch>
                  <a:fillRect/>
                </a:stretch>
              </p:blipFill>
              <p:spPr>
                <a:xfrm>
                  <a:off x="10674687" y="1717985"/>
                  <a:ext cx="1645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71" name="Freihand 170">
                  <a:extLst>
                    <a:ext uri="{FF2B5EF4-FFF2-40B4-BE49-F238E27FC236}">
                      <a16:creationId xmlns:a16="http://schemas.microsoft.com/office/drawing/2014/main" id="{C31C20F4-E9B7-81A5-1BD7-AB4880CE9F49}"/>
                    </a:ext>
                  </a:extLst>
                </p14:cNvPr>
                <p14:cNvContentPartPr/>
                <p14:nvPr/>
              </p14:nvContentPartPr>
              <p14:xfrm>
                <a:off x="10874127" y="1723745"/>
                <a:ext cx="167400" cy="87480"/>
              </p14:xfrm>
            </p:contentPart>
          </mc:Choice>
          <mc:Fallback xmlns="">
            <p:pic>
              <p:nvPicPr>
                <p:cNvPr id="171" name="Freihand 170">
                  <a:extLst>
                    <a:ext uri="{FF2B5EF4-FFF2-40B4-BE49-F238E27FC236}">
                      <a16:creationId xmlns:a16="http://schemas.microsoft.com/office/drawing/2014/main" id="{C31C20F4-E9B7-81A5-1BD7-AB4880CE9F49}"/>
                    </a:ext>
                  </a:extLst>
                </p:cNvPr>
                <p:cNvPicPr/>
                <p:nvPr/>
              </p:nvPicPr>
              <p:blipFill>
                <a:blip r:embed="rId221"/>
                <a:stretch>
                  <a:fillRect/>
                </a:stretch>
              </p:blipFill>
              <p:spPr>
                <a:xfrm>
                  <a:off x="10865127" y="1715105"/>
                  <a:ext cx="1850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72" name="Freihand 171">
                  <a:extLst>
                    <a:ext uri="{FF2B5EF4-FFF2-40B4-BE49-F238E27FC236}">
                      <a16:creationId xmlns:a16="http://schemas.microsoft.com/office/drawing/2014/main" id="{340929DB-A127-E8E2-BD87-0193AF181A0E}"/>
                    </a:ext>
                  </a:extLst>
                </p14:cNvPr>
                <p14:cNvContentPartPr/>
                <p14:nvPr/>
              </p14:nvContentPartPr>
              <p14:xfrm>
                <a:off x="11078247" y="1670105"/>
                <a:ext cx="122040" cy="159120"/>
              </p14:xfrm>
            </p:contentPart>
          </mc:Choice>
          <mc:Fallback xmlns="">
            <p:pic>
              <p:nvPicPr>
                <p:cNvPr id="172" name="Freihand 171">
                  <a:extLst>
                    <a:ext uri="{FF2B5EF4-FFF2-40B4-BE49-F238E27FC236}">
                      <a16:creationId xmlns:a16="http://schemas.microsoft.com/office/drawing/2014/main" id="{340929DB-A127-E8E2-BD87-0193AF181A0E}"/>
                    </a:ext>
                  </a:extLst>
                </p:cNvPr>
                <p:cNvPicPr/>
                <p:nvPr/>
              </p:nvPicPr>
              <p:blipFill>
                <a:blip r:embed="rId223"/>
                <a:stretch>
                  <a:fillRect/>
                </a:stretch>
              </p:blipFill>
              <p:spPr>
                <a:xfrm>
                  <a:off x="11069607" y="1661105"/>
                  <a:ext cx="1396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73" name="Freihand 172">
                  <a:extLst>
                    <a:ext uri="{FF2B5EF4-FFF2-40B4-BE49-F238E27FC236}">
                      <a16:creationId xmlns:a16="http://schemas.microsoft.com/office/drawing/2014/main" id="{EB8F184E-22E6-AA67-C324-0A32A3E4A9FA}"/>
                    </a:ext>
                  </a:extLst>
                </p14:cNvPr>
                <p14:cNvContentPartPr/>
                <p14:nvPr/>
              </p14:nvContentPartPr>
              <p14:xfrm>
                <a:off x="11203527" y="1700345"/>
                <a:ext cx="70920" cy="127800"/>
              </p14:xfrm>
            </p:contentPart>
          </mc:Choice>
          <mc:Fallback xmlns="">
            <p:pic>
              <p:nvPicPr>
                <p:cNvPr id="173" name="Freihand 172">
                  <a:extLst>
                    <a:ext uri="{FF2B5EF4-FFF2-40B4-BE49-F238E27FC236}">
                      <a16:creationId xmlns:a16="http://schemas.microsoft.com/office/drawing/2014/main" id="{EB8F184E-22E6-AA67-C324-0A32A3E4A9FA}"/>
                    </a:ext>
                  </a:extLst>
                </p:cNvPr>
                <p:cNvPicPr/>
                <p:nvPr/>
              </p:nvPicPr>
              <p:blipFill>
                <a:blip r:embed="rId225"/>
                <a:stretch>
                  <a:fillRect/>
                </a:stretch>
              </p:blipFill>
              <p:spPr>
                <a:xfrm>
                  <a:off x="11194527" y="1691345"/>
                  <a:ext cx="885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74" name="Freihand 173">
                  <a:extLst>
                    <a:ext uri="{FF2B5EF4-FFF2-40B4-BE49-F238E27FC236}">
                      <a16:creationId xmlns:a16="http://schemas.microsoft.com/office/drawing/2014/main" id="{C542AB81-8D62-D954-9878-08D35E921DAA}"/>
                    </a:ext>
                  </a:extLst>
                </p14:cNvPr>
                <p14:cNvContentPartPr/>
                <p14:nvPr/>
              </p14:nvContentPartPr>
              <p14:xfrm>
                <a:off x="11321247" y="1703225"/>
                <a:ext cx="109080" cy="108360"/>
              </p14:xfrm>
            </p:contentPart>
          </mc:Choice>
          <mc:Fallback xmlns="">
            <p:pic>
              <p:nvPicPr>
                <p:cNvPr id="174" name="Freihand 173">
                  <a:extLst>
                    <a:ext uri="{FF2B5EF4-FFF2-40B4-BE49-F238E27FC236}">
                      <a16:creationId xmlns:a16="http://schemas.microsoft.com/office/drawing/2014/main" id="{C542AB81-8D62-D954-9878-08D35E921DAA}"/>
                    </a:ext>
                  </a:extLst>
                </p:cNvPr>
                <p:cNvPicPr/>
                <p:nvPr/>
              </p:nvPicPr>
              <p:blipFill>
                <a:blip r:embed="rId227"/>
                <a:stretch>
                  <a:fillRect/>
                </a:stretch>
              </p:blipFill>
              <p:spPr>
                <a:xfrm>
                  <a:off x="11312247" y="1694585"/>
                  <a:ext cx="1267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75" name="Freihand 174">
                  <a:extLst>
                    <a:ext uri="{FF2B5EF4-FFF2-40B4-BE49-F238E27FC236}">
                      <a16:creationId xmlns:a16="http://schemas.microsoft.com/office/drawing/2014/main" id="{4D9B5222-A367-F6E7-2799-EF6F3713A6DB}"/>
                    </a:ext>
                  </a:extLst>
                </p14:cNvPr>
                <p14:cNvContentPartPr/>
                <p14:nvPr/>
              </p14:nvContentPartPr>
              <p14:xfrm>
                <a:off x="11461647" y="1597385"/>
                <a:ext cx="180720" cy="200880"/>
              </p14:xfrm>
            </p:contentPart>
          </mc:Choice>
          <mc:Fallback xmlns="">
            <p:pic>
              <p:nvPicPr>
                <p:cNvPr id="175" name="Freihand 174">
                  <a:extLst>
                    <a:ext uri="{FF2B5EF4-FFF2-40B4-BE49-F238E27FC236}">
                      <a16:creationId xmlns:a16="http://schemas.microsoft.com/office/drawing/2014/main" id="{4D9B5222-A367-F6E7-2799-EF6F3713A6DB}"/>
                    </a:ext>
                  </a:extLst>
                </p:cNvPr>
                <p:cNvPicPr/>
                <p:nvPr/>
              </p:nvPicPr>
              <p:blipFill>
                <a:blip r:embed="rId229"/>
                <a:stretch>
                  <a:fillRect/>
                </a:stretch>
              </p:blipFill>
              <p:spPr>
                <a:xfrm>
                  <a:off x="11452647" y="1588385"/>
                  <a:ext cx="1983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76" name="Freihand 175">
                  <a:extLst>
                    <a:ext uri="{FF2B5EF4-FFF2-40B4-BE49-F238E27FC236}">
                      <a16:creationId xmlns:a16="http://schemas.microsoft.com/office/drawing/2014/main" id="{BF900DE6-E2FC-1D5E-C6DF-7EF0F6C8609D}"/>
                    </a:ext>
                  </a:extLst>
                </p14:cNvPr>
                <p14:cNvContentPartPr/>
                <p14:nvPr/>
              </p14:nvContentPartPr>
              <p14:xfrm>
                <a:off x="11451567" y="1661825"/>
                <a:ext cx="114840" cy="14760"/>
              </p14:xfrm>
            </p:contentPart>
          </mc:Choice>
          <mc:Fallback xmlns="">
            <p:pic>
              <p:nvPicPr>
                <p:cNvPr id="176" name="Freihand 175">
                  <a:extLst>
                    <a:ext uri="{FF2B5EF4-FFF2-40B4-BE49-F238E27FC236}">
                      <a16:creationId xmlns:a16="http://schemas.microsoft.com/office/drawing/2014/main" id="{BF900DE6-E2FC-1D5E-C6DF-7EF0F6C8609D}"/>
                    </a:ext>
                  </a:extLst>
                </p:cNvPr>
                <p:cNvPicPr/>
                <p:nvPr/>
              </p:nvPicPr>
              <p:blipFill>
                <a:blip r:embed="rId231"/>
                <a:stretch>
                  <a:fillRect/>
                </a:stretch>
              </p:blipFill>
              <p:spPr>
                <a:xfrm>
                  <a:off x="11442567" y="1652825"/>
                  <a:ext cx="132480" cy="32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2">
            <p14:nvContentPartPr>
              <p14:cNvPr id="180" name="Freihand 179">
                <a:extLst>
                  <a:ext uri="{FF2B5EF4-FFF2-40B4-BE49-F238E27FC236}">
                    <a16:creationId xmlns:a16="http://schemas.microsoft.com/office/drawing/2014/main" id="{8A5B189C-D20B-D659-BF0C-6FC6CFE4BE7D}"/>
                  </a:ext>
                </a:extLst>
              </p14:cNvPr>
              <p14:cNvContentPartPr/>
              <p14:nvPr/>
            </p14:nvContentPartPr>
            <p14:xfrm>
              <a:off x="5946807" y="1468865"/>
              <a:ext cx="121680" cy="164520"/>
            </p14:xfrm>
          </p:contentPart>
        </mc:Choice>
        <mc:Fallback xmlns="">
          <p:pic>
            <p:nvPicPr>
              <p:cNvPr id="180" name="Freihand 179">
                <a:extLst>
                  <a:ext uri="{FF2B5EF4-FFF2-40B4-BE49-F238E27FC236}">
                    <a16:creationId xmlns:a16="http://schemas.microsoft.com/office/drawing/2014/main" id="{8A5B189C-D20B-D659-BF0C-6FC6CFE4BE7D}"/>
                  </a:ext>
                </a:extLst>
              </p:cNvPr>
              <p:cNvPicPr/>
              <p:nvPr/>
            </p:nvPicPr>
            <p:blipFill>
              <a:blip r:embed="rId233"/>
              <a:stretch>
                <a:fillRect/>
              </a:stretch>
            </p:blipFill>
            <p:spPr>
              <a:xfrm>
                <a:off x="5938167" y="1460225"/>
                <a:ext cx="139320" cy="182160"/>
              </a:xfrm>
              <a:prstGeom prst="rect">
                <a:avLst/>
              </a:prstGeom>
            </p:spPr>
          </p:pic>
        </mc:Fallback>
      </mc:AlternateContent>
      <p:grpSp>
        <p:nvGrpSpPr>
          <p:cNvPr id="189" name="Gruppieren 188">
            <a:extLst>
              <a:ext uri="{FF2B5EF4-FFF2-40B4-BE49-F238E27FC236}">
                <a16:creationId xmlns:a16="http://schemas.microsoft.com/office/drawing/2014/main" id="{2BA05343-D00D-9709-8632-583CF1D0FA43}"/>
              </a:ext>
            </a:extLst>
          </p:cNvPr>
          <p:cNvGrpSpPr/>
          <p:nvPr/>
        </p:nvGrpSpPr>
        <p:grpSpPr>
          <a:xfrm>
            <a:off x="5801367" y="1241705"/>
            <a:ext cx="833400" cy="546840"/>
            <a:chOff x="5801367" y="1241705"/>
            <a:chExt cx="833400" cy="546840"/>
          </a:xfrm>
        </p:grpSpPr>
        <mc:AlternateContent xmlns:mc="http://schemas.openxmlformats.org/markup-compatibility/2006" xmlns:p14="http://schemas.microsoft.com/office/powerpoint/2010/main">
          <mc:Choice Requires="p14">
            <p:contentPart p14:bwMode="auto" r:id="rId234">
              <p14:nvContentPartPr>
                <p14:cNvPr id="138" name="Freihand 137">
                  <a:extLst>
                    <a:ext uri="{FF2B5EF4-FFF2-40B4-BE49-F238E27FC236}">
                      <a16:creationId xmlns:a16="http://schemas.microsoft.com/office/drawing/2014/main" id="{0FD7751A-DD2D-9000-A488-C1634800FC0D}"/>
                    </a:ext>
                  </a:extLst>
                </p14:cNvPr>
                <p14:cNvContentPartPr/>
                <p14:nvPr/>
              </p14:nvContentPartPr>
              <p14:xfrm>
                <a:off x="5850327" y="1387145"/>
                <a:ext cx="102960" cy="160200"/>
              </p14:xfrm>
            </p:contentPart>
          </mc:Choice>
          <mc:Fallback xmlns="">
            <p:pic>
              <p:nvPicPr>
                <p:cNvPr id="138" name="Freihand 137">
                  <a:extLst>
                    <a:ext uri="{FF2B5EF4-FFF2-40B4-BE49-F238E27FC236}">
                      <a16:creationId xmlns:a16="http://schemas.microsoft.com/office/drawing/2014/main" id="{0FD7751A-DD2D-9000-A488-C1634800FC0D}"/>
                    </a:ext>
                  </a:extLst>
                </p:cNvPr>
                <p:cNvPicPr/>
                <p:nvPr/>
              </p:nvPicPr>
              <p:blipFill>
                <a:blip r:embed="rId235"/>
                <a:stretch>
                  <a:fillRect/>
                </a:stretch>
              </p:blipFill>
              <p:spPr>
                <a:xfrm>
                  <a:off x="5841327" y="1378145"/>
                  <a:ext cx="1206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9" name="Freihand 138">
                  <a:extLst>
                    <a:ext uri="{FF2B5EF4-FFF2-40B4-BE49-F238E27FC236}">
                      <a16:creationId xmlns:a16="http://schemas.microsoft.com/office/drawing/2014/main" id="{84A174D1-1E05-F3BE-D245-103451B61967}"/>
                    </a:ext>
                  </a:extLst>
                </p14:cNvPr>
                <p14:cNvContentPartPr/>
                <p14:nvPr/>
              </p14:nvContentPartPr>
              <p14:xfrm>
                <a:off x="5886327" y="1300025"/>
                <a:ext cx="9000" cy="7200"/>
              </p14:xfrm>
            </p:contentPart>
          </mc:Choice>
          <mc:Fallback xmlns="">
            <p:pic>
              <p:nvPicPr>
                <p:cNvPr id="139" name="Freihand 138">
                  <a:extLst>
                    <a:ext uri="{FF2B5EF4-FFF2-40B4-BE49-F238E27FC236}">
                      <a16:creationId xmlns:a16="http://schemas.microsoft.com/office/drawing/2014/main" id="{84A174D1-1E05-F3BE-D245-103451B61967}"/>
                    </a:ext>
                  </a:extLst>
                </p:cNvPr>
                <p:cNvPicPr/>
                <p:nvPr/>
              </p:nvPicPr>
              <p:blipFill>
                <a:blip r:embed="rId237"/>
                <a:stretch>
                  <a:fillRect/>
                </a:stretch>
              </p:blipFill>
              <p:spPr>
                <a:xfrm>
                  <a:off x="5877687" y="1291385"/>
                  <a:ext cx="266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0" name="Freihand 139">
                  <a:extLst>
                    <a:ext uri="{FF2B5EF4-FFF2-40B4-BE49-F238E27FC236}">
                      <a16:creationId xmlns:a16="http://schemas.microsoft.com/office/drawing/2014/main" id="{1946A9F1-5495-1173-A602-F5BA631417C5}"/>
                    </a:ext>
                  </a:extLst>
                </p14:cNvPr>
                <p14:cNvContentPartPr/>
                <p14:nvPr/>
              </p14:nvContentPartPr>
              <p14:xfrm>
                <a:off x="5991087" y="1255745"/>
                <a:ext cx="144720" cy="428400"/>
              </p14:xfrm>
            </p:contentPart>
          </mc:Choice>
          <mc:Fallback xmlns="">
            <p:pic>
              <p:nvPicPr>
                <p:cNvPr id="140" name="Freihand 139">
                  <a:extLst>
                    <a:ext uri="{FF2B5EF4-FFF2-40B4-BE49-F238E27FC236}">
                      <a16:creationId xmlns:a16="http://schemas.microsoft.com/office/drawing/2014/main" id="{1946A9F1-5495-1173-A602-F5BA631417C5}"/>
                    </a:ext>
                  </a:extLst>
                </p:cNvPr>
                <p:cNvPicPr/>
                <p:nvPr/>
              </p:nvPicPr>
              <p:blipFill>
                <a:blip r:embed="rId239"/>
                <a:stretch>
                  <a:fillRect/>
                </a:stretch>
              </p:blipFill>
              <p:spPr>
                <a:xfrm>
                  <a:off x="5982447" y="1246745"/>
                  <a:ext cx="162360" cy="4460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2" name="Freihand 141">
                  <a:extLst>
                    <a:ext uri="{FF2B5EF4-FFF2-40B4-BE49-F238E27FC236}">
                      <a16:creationId xmlns:a16="http://schemas.microsoft.com/office/drawing/2014/main" id="{876A7E49-70D4-F27D-C9D3-2CA60DD4BA6C}"/>
                    </a:ext>
                  </a:extLst>
                </p14:cNvPr>
                <p14:cNvContentPartPr/>
                <p14:nvPr/>
              </p14:nvContentPartPr>
              <p14:xfrm>
                <a:off x="6362607" y="1520345"/>
                <a:ext cx="272160" cy="26280"/>
              </p14:xfrm>
            </p:contentPart>
          </mc:Choice>
          <mc:Fallback xmlns="">
            <p:pic>
              <p:nvPicPr>
                <p:cNvPr id="142" name="Freihand 141">
                  <a:extLst>
                    <a:ext uri="{FF2B5EF4-FFF2-40B4-BE49-F238E27FC236}">
                      <a16:creationId xmlns:a16="http://schemas.microsoft.com/office/drawing/2014/main" id="{876A7E49-70D4-F27D-C9D3-2CA60DD4BA6C}"/>
                    </a:ext>
                  </a:extLst>
                </p:cNvPr>
                <p:cNvPicPr/>
                <p:nvPr/>
              </p:nvPicPr>
              <p:blipFill>
                <a:blip r:embed="rId241"/>
                <a:stretch>
                  <a:fillRect/>
                </a:stretch>
              </p:blipFill>
              <p:spPr>
                <a:xfrm>
                  <a:off x="6353967" y="1511705"/>
                  <a:ext cx="2898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3" name="Freihand 142">
                  <a:extLst>
                    <a:ext uri="{FF2B5EF4-FFF2-40B4-BE49-F238E27FC236}">
                      <a16:creationId xmlns:a16="http://schemas.microsoft.com/office/drawing/2014/main" id="{EE7E8C26-16E6-CBE9-3DAE-8B903D7F1AB5}"/>
                    </a:ext>
                  </a:extLst>
                </p14:cNvPr>
                <p14:cNvContentPartPr/>
                <p14:nvPr/>
              </p14:nvContentPartPr>
              <p14:xfrm>
                <a:off x="6261087" y="1413425"/>
                <a:ext cx="225720" cy="199440"/>
              </p14:xfrm>
            </p:contentPart>
          </mc:Choice>
          <mc:Fallback xmlns="">
            <p:pic>
              <p:nvPicPr>
                <p:cNvPr id="143" name="Freihand 142">
                  <a:extLst>
                    <a:ext uri="{FF2B5EF4-FFF2-40B4-BE49-F238E27FC236}">
                      <a16:creationId xmlns:a16="http://schemas.microsoft.com/office/drawing/2014/main" id="{EE7E8C26-16E6-CBE9-3DAE-8B903D7F1AB5}"/>
                    </a:ext>
                  </a:extLst>
                </p:cNvPr>
                <p:cNvPicPr/>
                <p:nvPr/>
              </p:nvPicPr>
              <p:blipFill>
                <a:blip r:embed="rId243"/>
                <a:stretch>
                  <a:fillRect/>
                </a:stretch>
              </p:blipFill>
              <p:spPr>
                <a:xfrm>
                  <a:off x="6252447" y="1404425"/>
                  <a:ext cx="2433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88" name="Freihand 187">
                  <a:extLst>
                    <a:ext uri="{FF2B5EF4-FFF2-40B4-BE49-F238E27FC236}">
                      <a16:creationId xmlns:a16="http://schemas.microsoft.com/office/drawing/2014/main" id="{8A158F4C-38BC-5521-AE7A-F496EC3F118C}"/>
                    </a:ext>
                  </a:extLst>
                </p14:cNvPr>
                <p14:cNvContentPartPr/>
                <p14:nvPr/>
              </p14:nvContentPartPr>
              <p14:xfrm>
                <a:off x="5801367" y="1241705"/>
                <a:ext cx="367920" cy="546840"/>
              </p14:xfrm>
            </p:contentPart>
          </mc:Choice>
          <mc:Fallback xmlns="">
            <p:pic>
              <p:nvPicPr>
                <p:cNvPr id="188" name="Freihand 187">
                  <a:extLst>
                    <a:ext uri="{FF2B5EF4-FFF2-40B4-BE49-F238E27FC236}">
                      <a16:creationId xmlns:a16="http://schemas.microsoft.com/office/drawing/2014/main" id="{8A158F4C-38BC-5521-AE7A-F496EC3F118C}"/>
                    </a:ext>
                  </a:extLst>
                </p:cNvPr>
                <p:cNvPicPr/>
                <p:nvPr/>
              </p:nvPicPr>
              <p:blipFill>
                <a:blip r:embed="rId245"/>
                <a:stretch>
                  <a:fillRect/>
                </a:stretch>
              </p:blipFill>
              <p:spPr>
                <a:xfrm>
                  <a:off x="5792727" y="1233065"/>
                  <a:ext cx="385560" cy="564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6">
            <p14:nvContentPartPr>
              <p14:cNvPr id="219" name="Freihand 218">
                <a:extLst>
                  <a:ext uri="{FF2B5EF4-FFF2-40B4-BE49-F238E27FC236}">
                    <a16:creationId xmlns:a16="http://schemas.microsoft.com/office/drawing/2014/main" id="{8F00FB55-B6E9-A428-FDF6-184A56D9AFCD}"/>
                  </a:ext>
                </a:extLst>
              </p14:cNvPr>
              <p14:cNvContentPartPr/>
              <p14:nvPr/>
            </p14:nvContentPartPr>
            <p14:xfrm>
              <a:off x="4381887" y="6383585"/>
              <a:ext cx="254880" cy="313920"/>
            </p14:xfrm>
          </p:contentPart>
        </mc:Choice>
        <mc:Fallback xmlns="">
          <p:pic>
            <p:nvPicPr>
              <p:cNvPr id="219" name="Freihand 218">
                <a:extLst>
                  <a:ext uri="{FF2B5EF4-FFF2-40B4-BE49-F238E27FC236}">
                    <a16:creationId xmlns:a16="http://schemas.microsoft.com/office/drawing/2014/main" id="{8F00FB55-B6E9-A428-FDF6-184A56D9AFCD}"/>
                  </a:ext>
                </a:extLst>
              </p:cNvPr>
              <p:cNvPicPr/>
              <p:nvPr/>
            </p:nvPicPr>
            <p:blipFill>
              <a:blip r:embed="rId247"/>
              <a:stretch>
                <a:fillRect/>
              </a:stretch>
            </p:blipFill>
            <p:spPr>
              <a:xfrm>
                <a:off x="4372887" y="6374585"/>
                <a:ext cx="272520" cy="331560"/>
              </a:xfrm>
              <a:prstGeom prst="rect">
                <a:avLst/>
              </a:prstGeom>
            </p:spPr>
          </p:pic>
        </mc:Fallback>
      </mc:AlternateContent>
      <p:grpSp>
        <p:nvGrpSpPr>
          <p:cNvPr id="234" name="Gruppieren 233">
            <a:extLst>
              <a:ext uri="{FF2B5EF4-FFF2-40B4-BE49-F238E27FC236}">
                <a16:creationId xmlns:a16="http://schemas.microsoft.com/office/drawing/2014/main" id="{55688A4E-4A33-1BC0-6156-B9B02A4B0B27}"/>
              </a:ext>
            </a:extLst>
          </p:cNvPr>
          <p:cNvGrpSpPr/>
          <p:nvPr/>
        </p:nvGrpSpPr>
        <p:grpSpPr>
          <a:xfrm>
            <a:off x="2064207" y="6472145"/>
            <a:ext cx="756000" cy="382320"/>
            <a:chOff x="2064207" y="6472145"/>
            <a:chExt cx="756000" cy="382320"/>
          </a:xfrm>
        </p:grpSpPr>
        <mc:AlternateContent xmlns:mc="http://schemas.openxmlformats.org/markup-compatibility/2006" xmlns:p14="http://schemas.microsoft.com/office/powerpoint/2010/main">
          <mc:Choice Requires="p14">
            <p:contentPart p14:bwMode="auto" r:id="rId248">
              <p14:nvContentPartPr>
                <p14:cNvPr id="225" name="Freihand 224">
                  <a:extLst>
                    <a:ext uri="{FF2B5EF4-FFF2-40B4-BE49-F238E27FC236}">
                      <a16:creationId xmlns:a16="http://schemas.microsoft.com/office/drawing/2014/main" id="{6D7EF3C9-8158-141F-7339-9584E9294FDB}"/>
                    </a:ext>
                  </a:extLst>
                </p14:cNvPr>
                <p14:cNvContentPartPr/>
                <p14:nvPr/>
              </p14:nvContentPartPr>
              <p14:xfrm>
                <a:off x="2064207" y="6549545"/>
                <a:ext cx="65880" cy="168840"/>
              </p14:xfrm>
            </p:contentPart>
          </mc:Choice>
          <mc:Fallback xmlns="">
            <p:pic>
              <p:nvPicPr>
                <p:cNvPr id="225" name="Freihand 224">
                  <a:extLst>
                    <a:ext uri="{FF2B5EF4-FFF2-40B4-BE49-F238E27FC236}">
                      <a16:creationId xmlns:a16="http://schemas.microsoft.com/office/drawing/2014/main" id="{6D7EF3C9-8158-141F-7339-9584E9294FDB}"/>
                    </a:ext>
                  </a:extLst>
                </p:cNvPr>
                <p:cNvPicPr/>
                <p:nvPr/>
              </p:nvPicPr>
              <p:blipFill>
                <a:blip r:embed="rId249"/>
                <a:stretch>
                  <a:fillRect/>
                </a:stretch>
              </p:blipFill>
              <p:spPr>
                <a:xfrm>
                  <a:off x="2055207" y="6540545"/>
                  <a:ext cx="835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26" name="Freihand 225">
                  <a:extLst>
                    <a:ext uri="{FF2B5EF4-FFF2-40B4-BE49-F238E27FC236}">
                      <a16:creationId xmlns:a16="http://schemas.microsoft.com/office/drawing/2014/main" id="{E4A47054-94B5-D564-3290-EB1E851CFC54}"/>
                    </a:ext>
                  </a:extLst>
                </p14:cNvPr>
                <p14:cNvContentPartPr/>
                <p14:nvPr/>
              </p14:nvContentPartPr>
              <p14:xfrm>
                <a:off x="2109927" y="6566105"/>
                <a:ext cx="79560" cy="288360"/>
              </p14:xfrm>
            </p:contentPart>
          </mc:Choice>
          <mc:Fallback xmlns="">
            <p:pic>
              <p:nvPicPr>
                <p:cNvPr id="226" name="Freihand 225">
                  <a:extLst>
                    <a:ext uri="{FF2B5EF4-FFF2-40B4-BE49-F238E27FC236}">
                      <a16:creationId xmlns:a16="http://schemas.microsoft.com/office/drawing/2014/main" id="{E4A47054-94B5-D564-3290-EB1E851CFC54}"/>
                    </a:ext>
                  </a:extLst>
                </p:cNvPr>
                <p:cNvPicPr/>
                <p:nvPr/>
              </p:nvPicPr>
              <p:blipFill>
                <a:blip r:embed="rId251"/>
                <a:stretch>
                  <a:fillRect/>
                </a:stretch>
              </p:blipFill>
              <p:spPr>
                <a:xfrm>
                  <a:off x="2100927" y="6557105"/>
                  <a:ext cx="9720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27" name="Freihand 226">
                  <a:extLst>
                    <a:ext uri="{FF2B5EF4-FFF2-40B4-BE49-F238E27FC236}">
                      <a16:creationId xmlns:a16="http://schemas.microsoft.com/office/drawing/2014/main" id="{FDF58D6F-3E59-B408-E6DA-C82CE61EDD9A}"/>
                    </a:ext>
                  </a:extLst>
                </p14:cNvPr>
                <p14:cNvContentPartPr/>
                <p14:nvPr/>
              </p14:nvContentPartPr>
              <p14:xfrm>
                <a:off x="2227287" y="6511385"/>
                <a:ext cx="116280" cy="145800"/>
              </p14:xfrm>
            </p:contentPart>
          </mc:Choice>
          <mc:Fallback xmlns="">
            <p:pic>
              <p:nvPicPr>
                <p:cNvPr id="227" name="Freihand 226">
                  <a:extLst>
                    <a:ext uri="{FF2B5EF4-FFF2-40B4-BE49-F238E27FC236}">
                      <a16:creationId xmlns:a16="http://schemas.microsoft.com/office/drawing/2014/main" id="{FDF58D6F-3E59-B408-E6DA-C82CE61EDD9A}"/>
                    </a:ext>
                  </a:extLst>
                </p:cNvPr>
                <p:cNvPicPr/>
                <p:nvPr/>
              </p:nvPicPr>
              <p:blipFill>
                <a:blip r:embed="rId253"/>
                <a:stretch>
                  <a:fillRect/>
                </a:stretch>
              </p:blipFill>
              <p:spPr>
                <a:xfrm>
                  <a:off x="2218287" y="6502745"/>
                  <a:ext cx="1339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29" name="Freihand 228">
                  <a:extLst>
                    <a:ext uri="{FF2B5EF4-FFF2-40B4-BE49-F238E27FC236}">
                      <a16:creationId xmlns:a16="http://schemas.microsoft.com/office/drawing/2014/main" id="{740152BB-9D61-9814-2B8A-4CC5E8332D56}"/>
                    </a:ext>
                  </a:extLst>
                </p14:cNvPr>
                <p14:cNvContentPartPr/>
                <p14:nvPr/>
              </p14:nvContentPartPr>
              <p14:xfrm>
                <a:off x="2374167" y="6487985"/>
                <a:ext cx="67320" cy="289080"/>
              </p14:xfrm>
            </p:contentPart>
          </mc:Choice>
          <mc:Fallback xmlns="">
            <p:pic>
              <p:nvPicPr>
                <p:cNvPr id="229" name="Freihand 228">
                  <a:extLst>
                    <a:ext uri="{FF2B5EF4-FFF2-40B4-BE49-F238E27FC236}">
                      <a16:creationId xmlns:a16="http://schemas.microsoft.com/office/drawing/2014/main" id="{740152BB-9D61-9814-2B8A-4CC5E8332D56}"/>
                    </a:ext>
                  </a:extLst>
                </p:cNvPr>
                <p:cNvPicPr/>
                <p:nvPr/>
              </p:nvPicPr>
              <p:blipFill>
                <a:blip r:embed="rId255"/>
                <a:stretch>
                  <a:fillRect/>
                </a:stretch>
              </p:blipFill>
              <p:spPr>
                <a:xfrm>
                  <a:off x="2365527" y="6478985"/>
                  <a:ext cx="8496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30" name="Freihand 229">
                  <a:extLst>
                    <a:ext uri="{FF2B5EF4-FFF2-40B4-BE49-F238E27FC236}">
                      <a16:creationId xmlns:a16="http://schemas.microsoft.com/office/drawing/2014/main" id="{8491F1A1-26D6-16D5-80E8-0D35EB2EE799}"/>
                    </a:ext>
                  </a:extLst>
                </p14:cNvPr>
                <p14:cNvContentPartPr/>
                <p14:nvPr/>
              </p14:nvContentPartPr>
              <p14:xfrm>
                <a:off x="2484327" y="6572585"/>
                <a:ext cx="100800" cy="145800"/>
              </p14:xfrm>
            </p:contentPart>
          </mc:Choice>
          <mc:Fallback xmlns="">
            <p:pic>
              <p:nvPicPr>
                <p:cNvPr id="230" name="Freihand 229">
                  <a:extLst>
                    <a:ext uri="{FF2B5EF4-FFF2-40B4-BE49-F238E27FC236}">
                      <a16:creationId xmlns:a16="http://schemas.microsoft.com/office/drawing/2014/main" id="{8491F1A1-26D6-16D5-80E8-0D35EB2EE799}"/>
                    </a:ext>
                  </a:extLst>
                </p:cNvPr>
                <p:cNvPicPr/>
                <p:nvPr/>
              </p:nvPicPr>
              <p:blipFill>
                <a:blip r:embed="rId257"/>
                <a:stretch>
                  <a:fillRect/>
                </a:stretch>
              </p:blipFill>
              <p:spPr>
                <a:xfrm>
                  <a:off x="2475327" y="6563945"/>
                  <a:ext cx="1184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31" name="Freihand 230">
                  <a:extLst>
                    <a:ext uri="{FF2B5EF4-FFF2-40B4-BE49-F238E27FC236}">
                      <a16:creationId xmlns:a16="http://schemas.microsoft.com/office/drawing/2014/main" id="{4240A32B-ECB5-FB37-1C11-00BE743C66A9}"/>
                    </a:ext>
                  </a:extLst>
                </p14:cNvPr>
                <p14:cNvContentPartPr/>
                <p14:nvPr/>
              </p14:nvContentPartPr>
              <p14:xfrm>
                <a:off x="2520687" y="6472145"/>
                <a:ext cx="10800" cy="5400"/>
              </p14:xfrm>
            </p:contentPart>
          </mc:Choice>
          <mc:Fallback xmlns="">
            <p:pic>
              <p:nvPicPr>
                <p:cNvPr id="231" name="Freihand 230">
                  <a:extLst>
                    <a:ext uri="{FF2B5EF4-FFF2-40B4-BE49-F238E27FC236}">
                      <a16:creationId xmlns:a16="http://schemas.microsoft.com/office/drawing/2014/main" id="{4240A32B-ECB5-FB37-1C11-00BE743C66A9}"/>
                    </a:ext>
                  </a:extLst>
                </p:cNvPr>
                <p:cNvPicPr/>
                <p:nvPr/>
              </p:nvPicPr>
              <p:blipFill>
                <a:blip r:embed="rId259"/>
                <a:stretch>
                  <a:fillRect/>
                </a:stretch>
              </p:blipFill>
              <p:spPr>
                <a:xfrm>
                  <a:off x="2512047" y="6463145"/>
                  <a:ext cx="284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32" name="Freihand 231">
                  <a:extLst>
                    <a:ext uri="{FF2B5EF4-FFF2-40B4-BE49-F238E27FC236}">
                      <a16:creationId xmlns:a16="http://schemas.microsoft.com/office/drawing/2014/main" id="{079E8E19-8917-140A-AC93-AB53512EC48B}"/>
                    </a:ext>
                  </a:extLst>
                </p14:cNvPr>
                <p14:cNvContentPartPr/>
                <p14:nvPr/>
              </p14:nvContentPartPr>
              <p14:xfrm>
                <a:off x="2594127" y="6634505"/>
                <a:ext cx="73440" cy="135000"/>
              </p14:xfrm>
            </p:contentPart>
          </mc:Choice>
          <mc:Fallback xmlns="">
            <p:pic>
              <p:nvPicPr>
                <p:cNvPr id="232" name="Freihand 231">
                  <a:extLst>
                    <a:ext uri="{FF2B5EF4-FFF2-40B4-BE49-F238E27FC236}">
                      <a16:creationId xmlns:a16="http://schemas.microsoft.com/office/drawing/2014/main" id="{079E8E19-8917-140A-AC93-AB53512EC48B}"/>
                    </a:ext>
                  </a:extLst>
                </p:cNvPr>
                <p:cNvPicPr/>
                <p:nvPr/>
              </p:nvPicPr>
              <p:blipFill>
                <a:blip r:embed="rId261"/>
                <a:stretch>
                  <a:fillRect/>
                </a:stretch>
              </p:blipFill>
              <p:spPr>
                <a:xfrm>
                  <a:off x="2585127" y="6625505"/>
                  <a:ext cx="910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33" name="Freihand 232">
                  <a:extLst>
                    <a:ext uri="{FF2B5EF4-FFF2-40B4-BE49-F238E27FC236}">
                      <a16:creationId xmlns:a16="http://schemas.microsoft.com/office/drawing/2014/main" id="{3FEFC399-466A-6173-E0F3-F26B0460BFC1}"/>
                    </a:ext>
                  </a:extLst>
                </p14:cNvPr>
                <p14:cNvContentPartPr/>
                <p14:nvPr/>
              </p14:nvContentPartPr>
              <p14:xfrm>
                <a:off x="2737047" y="6501305"/>
                <a:ext cx="83160" cy="327960"/>
              </p14:xfrm>
            </p:contentPart>
          </mc:Choice>
          <mc:Fallback xmlns="">
            <p:pic>
              <p:nvPicPr>
                <p:cNvPr id="233" name="Freihand 232">
                  <a:extLst>
                    <a:ext uri="{FF2B5EF4-FFF2-40B4-BE49-F238E27FC236}">
                      <a16:creationId xmlns:a16="http://schemas.microsoft.com/office/drawing/2014/main" id="{3FEFC399-466A-6173-E0F3-F26B0460BFC1}"/>
                    </a:ext>
                  </a:extLst>
                </p:cNvPr>
                <p:cNvPicPr/>
                <p:nvPr/>
              </p:nvPicPr>
              <p:blipFill>
                <a:blip r:embed="rId263"/>
                <a:stretch>
                  <a:fillRect/>
                </a:stretch>
              </p:blipFill>
              <p:spPr>
                <a:xfrm>
                  <a:off x="2728047" y="6492665"/>
                  <a:ext cx="100800" cy="345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4">
            <p14:nvContentPartPr>
              <p14:cNvPr id="245" name="Freihand 244">
                <a:extLst>
                  <a:ext uri="{FF2B5EF4-FFF2-40B4-BE49-F238E27FC236}">
                    <a16:creationId xmlns:a16="http://schemas.microsoft.com/office/drawing/2014/main" id="{B3C83818-2459-4692-2B50-BF2F7ACD958F}"/>
                  </a:ext>
                </a:extLst>
              </p14:cNvPr>
              <p14:cNvContentPartPr/>
              <p14:nvPr/>
            </p14:nvContentPartPr>
            <p14:xfrm>
              <a:off x="492447" y="467705"/>
              <a:ext cx="5045400" cy="213840"/>
            </p14:xfrm>
          </p:contentPart>
        </mc:Choice>
        <mc:Fallback xmlns="">
          <p:pic>
            <p:nvPicPr>
              <p:cNvPr id="245" name="Freihand 244">
                <a:extLst>
                  <a:ext uri="{FF2B5EF4-FFF2-40B4-BE49-F238E27FC236}">
                    <a16:creationId xmlns:a16="http://schemas.microsoft.com/office/drawing/2014/main" id="{B3C83818-2459-4692-2B50-BF2F7ACD958F}"/>
                  </a:ext>
                </a:extLst>
              </p:cNvPr>
              <p:cNvPicPr/>
              <p:nvPr/>
            </p:nvPicPr>
            <p:blipFill>
              <a:blip r:embed="rId265"/>
              <a:stretch>
                <a:fillRect/>
              </a:stretch>
            </p:blipFill>
            <p:spPr>
              <a:xfrm>
                <a:off x="488127" y="463385"/>
                <a:ext cx="50540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46" name="Freihand 245">
                <a:extLst>
                  <a:ext uri="{FF2B5EF4-FFF2-40B4-BE49-F238E27FC236}">
                    <a16:creationId xmlns:a16="http://schemas.microsoft.com/office/drawing/2014/main" id="{C87D6001-174E-A28F-A8DA-255DA369A8ED}"/>
                  </a:ext>
                </a:extLst>
              </p14:cNvPr>
              <p14:cNvContentPartPr/>
              <p14:nvPr/>
            </p14:nvContentPartPr>
            <p14:xfrm>
              <a:off x="359607" y="2593505"/>
              <a:ext cx="434880" cy="515520"/>
            </p14:xfrm>
          </p:contentPart>
        </mc:Choice>
        <mc:Fallback xmlns="">
          <p:pic>
            <p:nvPicPr>
              <p:cNvPr id="246" name="Freihand 245">
                <a:extLst>
                  <a:ext uri="{FF2B5EF4-FFF2-40B4-BE49-F238E27FC236}">
                    <a16:creationId xmlns:a16="http://schemas.microsoft.com/office/drawing/2014/main" id="{C87D6001-174E-A28F-A8DA-255DA369A8ED}"/>
                  </a:ext>
                </a:extLst>
              </p:cNvPr>
              <p:cNvPicPr/>
              <p:nvPr/>
            </p:nvPicPr>
            <p:blipFill>
              <a:blip r:embed="rId267"/>
              <a:stretch>
                <a:fillRect/>
              </a:stretch>
            </p:blipFill>
            <p:spPr>
              <a:xfrm>
                <a:off x="355287" y="2589185"/>
                <a:ext cx="443520" cy="5241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47" name="Freihand 246">
                <a:extLst>
                  <a:ext uri="{FF2B5EF4-FFF2-40B4-BE49-F238E27FC236}">
                    <a16:creationId xmlns:a16="http://schemas.microsoft.com/office/drawing/2014/main" id="{61EF5BB9-7AB8-5006-CBC6-22B7267F78B7}"/>
                  </a:ext>
                </a:extLst>
              </p14:cNvPr>
              <p14:cNvContentPartPr/>
              <p14:nvPr/>
            </p14:nvContentPartPr>
            <p14:xfrm>
              <a:off x="824367" y="2331065"/>
              <a:ext cx="175320" cy="56160"/>
            </p14:xfrm>
          </p:contentPart>
        </mc:Choice>
        <mc:Fallback xmlns="">
          <p:pic>
            <p:nvPicPr>
              <p:cNvPr id="247" name="Freihand 246">
                <a:extLst>
                  <a:ext uri="{FF2B5EF4-FFF2-40B4-BE49-F238E27FC236}">
                    <a16:creationId xmlns:a16="http://schemas.microsoft.com/office/drawing/2014/main" id="{61EF5BB9-7AB8-5006-CBC6-22B7267F78B7}"/>
                  </a:ext>
                </a:extLst>
              </p:cNvPr>
              <p:cNvPicPr/>
              <p:nvPr/>
            </p:nvPicPr>
            <p:blipFill>
              <a:blip r:embed="rId269"/>
              <a:stretch>
                <a:fillRect/>
              </a:stretch>
            </p:blipFill>
            <p:spPr>
              <a:xfrm>
                <a:off x="820047" y="2326745"/>
                <a:ext cx="1839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48" name="Freihand 247">
                <a:extLst>
                  <a:ext uri="{FF2B5EF4-FFF2-40B4-BE49-F238E27FC236}">
                    <a16:creationId xmlns:a16="http://schemas.microsoft.com/office/drawing/2014/main" id="{2FE7363D-DAE7-A009-9FB8-5AB800476CCF}"/>
                  </a:ext>
                </a:extLst>
              </p14:cNvPr>
              <p14:cNvContentPartPr/>
              <p14:nvPr/>
            </p14:nvContentPartPr>
            <p14:xfrm>
              <a:off x="909687" y="1256825"/>
              <a:ext cx="3664440" cy="1122840"/>
            </p14:xfrm>
          </p:contentPart>
        </mc:Choice>
        <mc:Fallback xmlns="">
          <p:pic>
            <p:nvPicPr>
              <p:cNvPr id="248" name="Freihand 247">
                <a:extLst>
                  <a:ext uri="{FF2B5EF4-FFF2-40B4-BE49-F238E27FC236}">
                    <a16:creationId xmlns:a16="http://schemas.microsoft.com/office/drawing/2014/main" id="{2FE7363D-DAE7-A009-9FB8-5AB800476CCF}"/>
                  </a:ext>
                </a:extLst>
              </p:cNvPr>
              <p:cNvPicPr/>
              <p:nvPr/>
            </p:nvPicPr>
            <p:blipFill>
              <a:blip r:embed="rId271"/>
              <a:stretch>
                <a:fillRect/>
              </a:stretch>
            </p:blipFill>
            <p:spPr>
              <a:xfrm>
                <a:off x="905367" y="1252505"/>
                <a:ext cx="3673080" cy="11314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49" name="Freihand 248">
                <a:extLst>
                  <a:ext uri="{FF2B5EF4-FFF2-40B4-BE49-F238E27FC236}">
                    <a16:creationId xmlns:a16="http://schemas.microsoft.com/office/drawing/2014/main" id="{49AD769F-BB04-C376-40B5-1A41920B15A6}"/>
                  </a:ext>
                </a:extLst>
              </p14:cNvPr>
              <p14:cNvContentPartPr/>
              <p14:nvPr/>
            </p14:nvContentPartPr>
            <p14:xfrm>
              <a:off x="4688247" y="1054505"/>
              <a:ext cx="106560" cy="81360"/>
            </p14:xfrm>
          </p:contentPart>
        </mc:Choice>
        <mc:Fallback xmlns="">
          <p:pic>
            <p:nvPicPr>
              <p:cNvPr id="249" name="Freihand 248">
                <a:extLst>
                  <a:ext uri="{FF2B5EF4-FFF2-40B4-BE49-F238E27FC236}">
                    <a16:creationId xmlns:a16="http://schemas.microsoft.com/office/drawing/2014/main" id="{49AD769F-BB04-C376-40B5-1A41920B15A6}"/>
                  </a:ext>
                </a:extLst>
              </p:cNvPr>
              <p:cNvPicPr/>
              <p:nvPr/>
            </p:nvPicPr>
            <p:blipFill>
              <a:blip r:embed="rId273"/>
              <a:stretch>
                <a:fillRect/>
              </a:stretch>
            </p:blipFill>
            <p:spPr>
              <a:xfrm>
                <a:off x="4683927" y="1050185"/>
                <a:ext cx="1152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50" name="Freihand 249">
                <a:extLst>
                  <a:ext uri="{FF2B5EF4-FFF2-40B4-BE49-F238E27FC236}">
                    <a16:creationId xmlns:a16="http://schemas.microsoft.com/office/drawing/2014/main" id="{E9204423-B0D6-4980-8989-0020734ACAF2}"/>
                  </a:ext>
                </a:extLst>
              </p14:cNvPr>
              <p14:cNvContentPartPr/>
              <p14:nvPr/>
            </p14:nvContentPartPr>
            <p14:xfrm>
              <a:off x="4753407" y="1036865"/>
              <a:ext cx="88200" cy="181800"/>
            </p14:xfrm>
          </p:contentPart>
        </mc:Choice>
        <mc:Fallback xmlns="">
          <p:pic>
            <p:nvPicPr>
              <p:cNvPr id="250" name="Freihand 249">
                <a:extLst>
                  <a:ext uri="{FF2B5EF4-FFF2-40B4-BE49-F238E27FC236}">
                    <a16:creationId xmlns:a16="http://schemas.microsoft.com/office/drawing/2014/main" id="{E9204423-B0D6-4980-8989-0020734ACAF2}"/>
                  </a:ext>
                </a:extLst>
              </p:cNvPr>
              <p:cNvPicPr/>
              <p:nvPr/>
            </p:nvPicPr>
            <p:blipFill>
              <a:blip r:embed="rId275"/>
              <a:stretch>
                <a:fillRect/>
              </a:stretch>
            </p:blipFill>
            <p:spPr>
              <a:xfrm>
                <a:off x="4749087" y="1032545"/>
                <a:ext cx="968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51" name="Freihand 250">
                <a:extLst>
                  <a:ext uri="{FF2B5EF4-FFF2-40B4-BE49-F238E27FC236}">
                    <a16:creationId xmlns:a16="http://schemas.microsoft.com/office/drawing/2014/main" id="{89644AB6-8F86-D19C-BCFC-4665455D24F2}"/>
                  </a:ext>
                </a:extLst>
              </p14:cNvPr>
              <p14:cNvContentPartPr/>
              <p14:nvPr/>
            </p14:nvContentPartPr>
            <p14:xfrm>
              <a:off x="4920087" y="968825"/>
              <a:ext cx="28800" cy="94320"/>
            </p14:xfrm>
          </p:contentPart>
        </mc:Choice>
        <mc:Fallback xmlns="">
          <p:pic>
            <p:nvPicPr>
              <p:cNvPr id="251" name="Freihand 250">
                <a:extLst>
                  <a:ext uri="{FF2B5EF4-FFF2-40B4-BE49-F238E27FC236}">
                    <a16:creationId xmlns:a16="http://schemas.microsoft.com/office/drawing/2014/main" id="{89644AB6-8F86-D19C-BCFC-4665455D24F2}"/>
                  </a:ext>
                </a:extLst>
              </p:cNvPr>
              <p:cNvPicPr/>
              <p:nvPr/>
            </p:nvPicPr>
            <p:blipFill>
              <a:blip r:embed="rId277"/>
              <a:stretch>
                <a:fillRect/>
              </a:stretch>
            </p:blipFill>
            <p:spPr>
              <a:xfrm>
                <a:off x="4915767" y="964505"/>
                <a:ext cx="374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52" name="Freihand 251">
                <a:extLst>
                  <a:ext uri="{FF2B5EF4-FFF2-40B4-BE49-F238E27FC236}">
                    <a16:creationId xmlns:a16="http://schemas.microsoft.com/office/drawing/2014/main" id="{4FAF9597-8801-11D2-5895-E8449D6A108F}"/>
                  </a:ext>
                </a:extLst>
              </p14:cNvPr>
              <p14:cNvContentPartPr/>
              <p14:nvPr/>
            </p14:nvContentPartPr>
            <p14:xfrm>
              <a:off x="4871127" y="946145"/>
              <a:ext cx="146160" cy="174960"/>
            </p14:xfrm>
          </p:contentPart>
        </mc:Choice>
        <mc:Fallback xmlns="">
          <p:pic>
            <p:nvPicPr>
              <p:cNvPr id="252" name="Freihand 251">
                <a:extLst>
                  <a:ext uri="{FF2B5EF4-FFF2-40B4-BE49-F238E27FC236}">
                    <a16:creationId xmlns:a16="http://schemas.microsoft.com/office/drawing/2014/main" id="{4FAF9597-8801-11D2-5895-E8449D6A108F}"/>
                  </a:ext>
                </a:extLst>
              </p:cNvPr>
              <p:cNvPicPr/>
              <p:nvPr/>
            </p:nvPicPr>
            <p:blipFill>
              <a:blip r:embed="rId279"/>
              <a:stretch>
                <a:fillRect/>
              </a:stretch>
            </p:blipFill>
            <p:spPr>
              <a:xfrm>
                <a:off x="4866807" y="941825"/>
                <a:ext cx="1548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53" name="Freihand 252">
                <a:extLst>
                  <a:ext uri="{FF2B5EF4-FFF2-40B4-BE49-F238E27FC236}">
                    <a16:creationId xmlns:a16="http://schemas.microsoft.com/office/drawing/2014/main" id="{9000C602-7FFF-E93C-1A51-3433EED4ADEF}"/>
                  </a:ext>
                </a:extLst>
              </p14:cNvPr>
              <p14:cNvContentPartPr/>
              <p14:nvPr/>
            </p14:nvContentPartPr>
            <p14:xfrm>
              <a:off x="5118087" y="902225"/>
              <a:ext cx="68040" cy="287280"/>
            </p14:xfrm>
          </p:contentPart>
        </mc:Choice>
        <mc:Fallback xmlns="">
          <p:pic>
            <p:nvPicPr>
              <p:cNvPr id="253" name="Freihand 252">
                <a:extLst>
                  <a:ext uri="{FF2B5EF4-FFF2-40B4-BE49-F238E27FC236}">
                    <a16:creationId xmlns:a16="http://schemas.microsoft.com/office/drawing/2014/main" id="{9000C602-7FFF-E93C-1A51-3433EED4ADEF}"/>
                  </a:ext>
                </a:extLst>
              </p:cNvPr>
              <p:cNvPicPr/>
              <p:nvPr/>
            </p:nvPicPr>
            <p:blipFill>
              <a:blip r:embed="rId281"/>
              <a:stretch>
                <a:fillRect/>
              </a:stretch>
            </p:blipFill>
            <p:spPr>
              <a:xfrm>
                <a:off x="5113767" y="897905"/>
                <a:ext cx="7668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54" name="Freihand 253">
                <a:extLst>
                  <a:ext uri="{FF2B5EF4-FFF2-40B4-BE49-F238E27FC236}">
                    <a16:creationId xmlns:a16="http://schemas.microsoft.com/office/drawing/2014/main" id="{CC9F2B78-C4F7-9B5C-0D97-C33313F78B1C}"/>
                  </a:ext>
                </a:extLst>
              </p14:cNvPr>
              <p14:cNvContentPartPr/>
              <p14:nvPr/>
            </p14:nvContentPartPr>
            <p14:xfrm>
              <a:off x="5278287" y="979625"/>
              <a:ext cx="115920" cy="126720"/>
            </p14:xfrm>
          </p:contentPart>
        </mc:Choice>
        <mc:Fallback xmlns="">
          <p:pic>
            <p:nvPicPr>
              <p:cNvPr id="254" name="Freihand 253">
                <a:extLst>
                  <a:ext uri="{FF2B5EF4-FFF2-40B4-BE49-F238E27FC236}">
                    <a16:creationId xmlns:a16="http://schemas.microsoft.com/office/drawing/2014/main" id="{CC9F2B78-C4F7-9B5C-0D97-C33313F78B1C}"/>
                  </a:ext>
                </a:extLst>
              </p:cNvPr>
              <p:cNvPicPr/>
              <p:nvPr/>
            </p:nvPicPr>
            <p:blipFill>
              <a:blip r:embed="rId283"/>
              <a:stretch>
                <a:fillRect/>
              </a:stretch>
            </p:blipFill>
            <p:spPr>
              <a:xfrm>
                <a:off x="5273967" y="975305"/>
                <a:ext cx="1245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55" name="Freihand 254">
                <a:extLst>
                  <a:ext uri="{FF2B5EF4-FFF2-40B4-BE49-F238E27FC236}">
                    <a16:creationId xmlns:a16="http://schemas.microsoft.com/office/drawing/2014/main" id="{83A0B3CC-5C80-2377-8405-709CC7FE6033}"/>
                  </a:ext>
                </a:extLst>
              </p14:cNvPr>
              <p14:cNvContentPartPr/>
              <p14:nvPr/>
            </p14:nvContentPartPr>
            <p14:xfrm>
              <a:off x="5442807" y="1042625"/>
              <a:ext cx="22680" cy="106560"/>
            </p14:xfrm>
          </p:contentPart>
        </mc:Choice>
        <mc:Fallback xmlns="">
          <p:pic>
            <p:nvPicPr>
              <p:cNvPr id="255" name="Freihand 254">
                <a:extLst>
                  <a:ext uri="{FF2B5EF4-FFF2-40B4-BE49-F238E27FC236}">
                    <a16:creationId xmlns:a16="http://schemas.microsoft.com/office/drawing/2014/main" id="{83A0B3CC-5C80-2377-8405-709CC7FE6033}"/>
                  </a:ext>
                </a:extLst>
              </p:cNvPr>
              <p:cNvPicPr/>
              <p:nvPr/>
            </p:nvPicPr>
            <p:blipFill>
              <a:blip r:embed="rId285"/>
              <a:stretch>
                <a:fillRect/>
              </a:stretch>
            </p:blipFill>
            <p:spPr>
              <a:xfrm>
                <a:off x="5438487" y="1038305"/>
                <a:ext cx="313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56" name="Freihand 255">
                <a:extLst>
                  <a:ext uri="{FF2B5EF4-FFF2-40B4-BE49-F238E27FC236}">
                    <a16:creationId xmlns:a16="http://schemas.microsoft.com/office/drawing/2014/main" id="{50453D1F-FDC6-5AB4-CA63-AC87728197A0}"/>
                  </a:ext>
                </a:extLst>
              </p14:cNvPr>
              <p14:cNvContentPartPr/>
              <p14:nvPr/>
            </p14:nvContentPartPr>
            <p14:xfrm>
              <a:off x="5591487" y="947585"/>
              <a:ext cx="80280" cy="90720"/>
            </p14:xfrm>
          </p:contentPart>
        </mc:Choice>
        <mc:Fallback xmlns="">
          <p:pic>
            <p:nvPicPr>
              <p:cNvPr id="256" name="Freihand 255">
                <a:extLst>
                  <a:ext uri="{FF2B5EF4-FFF2-40B4-BE49-F238E27FC236}">
                    <a16:creationId xmlns:a16="http://schemas.microsoft.com/office/drawing/2014/main" id="{50453D1F-FDC6-5AB4-CA63-AC87728197A0}"/>
                  </a:ext>
                </a:extLst>
              </p:cNvPr>
              <p:cNvPicPr/>
              <p:nvPr/>
            </p:nvPicPr>
            <p:blipFill>
              <a:blip r:embed="rId287"/>
              <a:stretch>
                <a:fillRect/>
              </a:stretch>
            </p:blipFill>
            <p:spPr>
              <a:xfrm>
                <a:off x="5587167" y="943265"/>
                <a:ext cx="889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57" name="Freihand 256">
                <a:extLst>
                  <a:ext uri="{FF2B5EF4-FFF2-40B4-BE49-F238E27FC236}">
                    <a16:creationId xmlns:a16="http://schemas.microsoft.com/office/drawing/2014/main" id="{42CD4040-0917-C0D6-8E11-7BFDE3DA4F12}"/>
                  </a:ext>
                </a:extLst>
              </p14:cNvPr>
              <p14:cNvContentPartPr/>
              <p14:nvPr/>
            </p14:nvContentPartPr>
            <p14:xfrm>
              <a:off x="5627487" y="863705"/>
              <a:ext cx="27360" cy="20880"/>
            </p14:xfrm>
          </p:contentPart>
        </mc:Choice>
        <mc:Fallback xmlns="">
          <p:pic>
            <p:nvPicPr>
              <p:cNvPr id="257" name="Freihand 256">
                <a:extLst>
                  <a:ext uri="{FF2B5EF4-FFF2-40B4-BE49-F238E27FC236}">
                    <a16:creationId xmlns:a16="http://schemas.microsoft.com/office/drawing/2014/main" id="{42CD4040-0917-C0D6-8E11-7BFDE3DA4F12}"/>
                  </a:ext>
                </a:extLst>
              </p:cNvPr>
              <p:cNvPicPr/>
              <p:nvPr/>
            </p:nvPicPr>
            <p:blipFill>
              <a:blip r:embed="rId289"/>
              <a:stretch>
                <a:fillRect/>
              </a:stretch>
            </p:blipFill>
            <p:spPr>
              <a:xfrm>
                <a:off x="5623167" y="859385"/>
                <a:ext cx="360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58" name="Freihand 257">
                <a:extLst>
                  <a:ext uri="{FF2B5EF4-FFF2-40B4-BE49-F238E27FC236}">
                    <a16:creationId xmlns:a16="http://schemas.microsoft.com/office/drawing/2014/main" id="{12B3FF89-ACE2-6612-88DD-1184D4C398D2}"/>
                  </a:ext>
                </a:extLst>
              </p14:cNvPr>
              <p14:cNvContentPartPr/>
              <p14:nvPr/>
            </p14:nvContentPartPr>
            <p14:xfrm>
              <a:off x="5696967" y="874505"/>
              <a:ext cx="204840" cy="239400"/>
            </p14:xfrm>
          </p:contentPart>
        </mc:Choice>
        <mc:Fallback xmlns="">
          <p:pic>
            <p:nvPicPr>
              <p:cNvPr id="258" name="Freihand 257">
                <a:extLst>
                  <a:ext uri="{FF2B5EF4-FFF2-40B4-BE49-F238E27FC236}">
                    <a16:creationId xmlns:a16="http://schemas.microsoft.com/office/drawing/2014/main" id="{12B3FF89-ACE2-6612-88DD-1184D4C398D2}"/>
                  </a:ext>
                </a:extLst>
              </p:cNvPr>
              <p:cNvPicPr/>
              <p:nvPr/>
            </p:nvPicPr>
            <p:blipFill>
              <a:blip r:embed="rId291"/>
              <a:stretch>
                <a:fillRect/>
              </a:stretch>
            </p:blipFill>
            <p:spPr>
              <a:xfrm>
                <a:off x="5692647" y="870185"/>
                <a:ext cx="213480" cy="248040"/>
              </a:xfrm>
              <a:prstGeom prst="rect">
                <a:avLst/>
              </a:prstGeom>
            </p:spPr>
          </p:pic>
        </mc:Fallback>
      </mc:AlternateContent>
      <p:grpSp>
        <p:nvGrpSpPr>
          <p:cNvPr id="264" name="Gruppieren 263">
            <a:extLst>
              <a:ext uri="{FF2B5EF4-FFF2-40B4-BE49-F238E27FC236}">
                <a16:creationId xmlns:a16="http://schemas.microsoft.com/office/drawing/2014/main" id="{08BC91A6-4B91-3B48-A625-4515512A2E10}"/>
              </a:ext>
            </a:extLst>
          </p:cNvPr>
          <p:cNvGrpSpPr/>
          <p:nvPr/>
        </p:nvGrpSpPr>
        <p:grpSpPr>
          <a:xfrm>
            <a:off x="4304847" y="1316945"/>
            <a:ext cx="141120" cy="227160"/>
            <a:chOff x="4304847" y="1316945"/>
            <a:chExt cx="141120" cy="227160"/>
          </a:xfrm>
        </p:grpSpPr>
        <mc:AlternateContent xmlns:mc="http://schemas.openxmlformats.org/markup-compatibility/2006" xmlns:p14="http://schemas.microsoft.com/office/powerpoint/2010/main">
          <mc:Choice Requires="p14">
            <p:contentPart p14:bwMode="auto" r:id="rId292">
              <p14:nvContentPartPr>
                <p14:cNvPr id="260" name="Freihand 259">
                  <a:extLst>
                    <a:ext uri="{FF2B5EF4-FFF2-40B4-BE49-F238E27FC236}">
                      <a16:creationId xmlns:a16="http://schemas.microsoft.com/office/drawing/2014/main" id="{3EAB64AE-3A16-C781-6A08-5874BEF2DEAF}"/>
                    </a:ext>
                  </a:extLst>
                </p14:cNvPr>
                <p14:cNvContentPartPr/>
                <p14:nvPr/>
              </p14:nvContentPartPr>
              <p14:xfrm>
                <a:off x="4372527" y="1403345"/>
                <a:ext cx="14400" cy="140760"/>
              </p14:xfrm>
            </p:contentPart>
          </mc:Choice>
          <mc:Fallback xmlns="">
            <p:pic>
              <p:nvPicPr>
                <p:cNvPr id="260" name="Freihand 259">
                  <a:extLst>
                    <a:ext uri="{FF2B5EF4-FFF2-40B4-BE49-F238E27FC236}">
                      <a16:creationId xmlns:a16="http://schemas.microsoft.com/office/drawing/2014/main" id="{3EAB64AE-3A16-C781-6A08-5874BEF2DEAF}"/>
                    </a:ext>
                  </a:extLst>
                </p:cNvPr>
                <p:cNvPicPr/>
                <p:nvPr/>
              </p:nvPicPr>
              <p:blipFill>
                <a:blip r:embed="rId293"/>
                <a:stretch>
                  <a:fillRect/>
                </a:stretch>
              </p:blipFill>
              <p:spPr>
                <a:xfrm>
                  <a:off x="4368207" y="1399025"/>
                  <a:ext cx="230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61" name="Freihand 260">
                  <a:extLst>
                    <a:ext uri="{FF2B5EF4-FFF2-40B4-BE49-F238E27FC236}">
                      <a16:creationId xmlns:a16="http://schemas.microsoft.com/office/drawing/2014/main" id="{E2E4BBE8-BE33-A5BD-9CCB-75FD88627D16}"/>
                    </a:ext>
                  </a:extLst>
                </p14:cNvPr>
                <p14:cNvContentPartPr/>
                <p14:nvPr/>
              </p14:nvContentPartPr>
              <p14:xfrm>
                <a:off x="4304847" y="1316945"/>
                <a:ext cx="141120" cy="117000"/>
              </p14:xfrm>
            </p:contentPart>
          </mc:Choice>
          <mc:Fallback xmlns="">
            <p:pic>
              <p:nvPicPr>
                <p:cNvPr id="261" name="Freihand 260">
                  <a:extLst>
                    <a:ext uri="{FF2B5EF4-FFF2-40B4-BE49-F238E27FC236}">
                      <a16:creationId xmlns:a16="http://schemas.microsoft.com/office/drawing/2014/main" id="{E2E4BBE8-BE33-A5BD-9CCB-75FD88627D16}"/>
                    </a:ext>
                  </a:extLst>
                </p:cNvPr>
                <p:cNvPicPr/>
                <p:nvPr/>
              </p:nvPicPr>
              <p:blipFill>
                <a:blip r:embed="rId295"/>
                <a:stretch>
                  <a:fillRect/>
                </a:stretch>
              </p:blipFill>
              <p:spPr>
                <a:xfrm>
                  <a:off x="4300527" y="1312625"/>
                  <a:ext cx="149760" cy="125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6">
            <p14:nvContentPartPr>
              <p14:cNvPr id="262" name="Freihand 261">
                <a:extLst>
                  <a:ext uri="{FF2B5EF4-FFF2-40B4-BE49-F238E27FC236}">
                    <a16:creationId xmlns:a16="http://schemas.microsoft.com/office/drawing/2014/main" id="{BFF9A01C-69DB-D2A9-5238-35AB53D01ADF}"/>
                  </a:ext>
                </a:extLst>
              </p14:cNvPr>
              <p14:cNvContentPartPr/>
              <p14:nvPr/>
            </p14:nvContentPartPr>
            <p14:xfrm>
              <a:off x="5167407" y="1841465"/>
              <a:ext cx="1348920" cy="664920"/>
            </p14:xfrm>
          </p:contentPart>
        </mc:Choice>
        <mc:Fallback xmlns="">
          <p:pic>
            <p:nvPicPr>
              <p:cNvPr id="262" name="Freihand 261">
                <a:extLst>
                  <a:ext uri="{FF2B5EF4-FFF2-40B4-BE49-F238E27FC236}">
                    <a16:creationId xmlns:a16="http://schemas.microsoft.com/office/drawing/2014/main" id="{BFF9A01C-69DB-D2A9-5238-35AB53D01ADF}"/>
                  </a:ext>
                </a:extLst>
              </p:cNvPr>
              <p:cNvPicPr/>
              <p:nvPr/>
            </p:nvPicPr>
            <p:blipFill>
              <a:blip r:embed="rId297"/>
              <a:stretch>
                <a:fillRect/>
              </a:stretch>
            </p:blipFill>
            <p:spPr>
              <a:xfrm>
                <a:off x="5163087" y="1837145"/>
                <a:ext cx="1357560" cy="6735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87" name="Freihand 286">
                <a:extLst>
                  <a:ext uri="{FF2B5EF4-FFF2-40B4-BE49-F238E27FC236}">
                    <a16:creationId xmlns:a16="http://schemas.microsoft.com/office/drawing/2014/main" id="{7F431867-655C-D639-016E-ACB910F23BB4}"/>
                  </a:ext>
                </a:extLst>
              </p14:cNvPr>
              <p14:cNvContentPartPr/>
              <p14:nvPr/>
            </p14:nvContentPartPr>
            <p14:xfrm>
              <a:off x="5154807" y="1824905"/>
              <a:ext cx="1368720" cy="723240"/>
            </p14:xfrm>
          </p:contentPart>
        </mc:Choice>
        <mc:Fallback xmlns="">
          <p:pic>
            <p:nvPicPr>
              <p:cNvPr id="287" name="Freihand 286">
                <a:extLst>
                  <a:ext uri="{FF2B5EF4-FFF2-40B4-BE49-F238E27FC236}">
                    <a16:creationId xmlns:a16="http://schemas.microsoft.com/office/drawing/2014/main" id="{7F431867-655C-D639-016E-ACB910F23BB4}"/>
                  </a:ext>
                </a:extLst>
              </p:cNvPr>
              <p:cNvPicPr/>
              <p:nvPr/>
            </p:nvPicPr>
            <p:blipFill>
              <a:blip r:embed="rId299"/>
              <a:stretch>
                <a:fillRect/>
              </a:stretch>
            </p:blipFill>
            <p:spPr>
              <a:xfrm>
                <a:off x="5150487" y="1820585"/>
                <a:ext cx="1377360" cy="7318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65" name="Freihand 264">
                <a:extLst>
                  <a:ext uri="{FF2B5EF4-FFF2-40B4-BE49-F238E27FC236}">
                    <a16:creationId xmlns:a16="http://schemas.microsoft.com/office/drawing/2014/main" id="{7E519E0E-0020-257A-84FB-EDA0CA11F534}"/>
                  </a:ext>
                </a:extLst>
              </p14:cNvPr>
              <p14:cNvContentPartPr/>
              <p14:nvPr/>
            </p14:nvContentPartPr>
            <p14:xfrm>
              <a:off x="2944767" y="1822025"/>
              <a:ext cx="19080" cy="115560"/>
            </p14:xfrm>
          </p:contentPart>
        </mc:Choice>
        <mc:Fallback xmlns="">
          <p:pic>
            <p:nvPicPr>
              <p:cNvPr id="265" name="Freihand 264">
                <a:extLst>
                  <a:ext uri="{FF2B5EF4-FFF2-40B4-BE49-F238E27FC236}">
                    <a16:creationId xmlns:a16="http://schemas.microsoft.com/office/drawing/2014/main" id="{7E519E0E-0020-257A-84FB-EDA0CA11F534}"/>
                  </a:ext>
                </a:extLst>
              </p:cNvPr>
              <p:cNvPicPr/>
              <p:nvPr/>
            </p:nvPicPr>
            <p:blipFill>
              <a:blip r:embed="rId301"/>
              <a:stretch>
                <a:fillRect/>
              </a:stretch>
            </p:blipFill>
            <p:spPr>
              <a:xfrm>
                <a:off x="2940447" y="1817705"/>
                <a:ext cx="277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66" name="Freihand 265">
                <a:extLst>
                  <a:ext uri="{FF2B5EF4-FFF2-40B4-BE49-F238E27FC236}">
                    <a16:creationId xmlns:a16="http://schemas.microsoft.com/office/drawing/2014/main" id="{9E7F308A-0918-E7C0-BDEE-6E471B2EC45C}"/>
                  </a:ext>
                </a:extLst>
              </p14:cNvPr>
              <p14:cNvContentPartPr/>
              <p14:nvPr/>
            </p14:nvContentPartPr>
            <p14:xfrm>
              <a:off x="2909127" y="2059625"/>
              <a:ext cx="41760" cy="718920"/>
            </p14:xfrm>
          </p:contentPart>
        </mc:Choice>
        <mc:Fallback xmlns="">
          <p:pic>
            <p:nvPicPr>
              <p:cNvPr id="266" name="Freihand 265">
                <a:extLst>
                  <a:ext uri="{FF2B5EF4-FFF2-40B4-BE49-F238E27FC236}">
                    <a16:creationId xmlns:a16="http://schemas.microsoft.com/office/drawing/2014/main" id="{9E7F308A-0918-E7C0-BDEE-6E471B2EC45C}"/>
                  </a:ext>
                </a:extLst>
              </p:cNvPr>
              <p:cNvPicPr/>
              <p:nvPr/>
            </p:nvPicPr>
            <p:blipFill>
              <a:blip r:embed="rId303"/>
              <a:stretch>
                <a:fillRect/>
              </a:stretch>
            </p:blipFill>
            <p:spPr>
              <a:xfrm>
                <a:off x="2904807" y="2055305"/>
                <a:ext cx="50400" cy="7275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67" name="Freihand 266">
                <a:extLst>
                  <a:ext uri="{FF2B5EF4-FFF2-40B4-BE49-F238E27FC236}">
                    <a16:creationId xmlns:a16="http://schemas.microsoft.com/office/drawing/2014/main" id="{5AEC1913-13DE-BE3D-89D4-F8B0FF3B7C5C}"/>
                  </a:ext>
                </a:extLst>
              </p14:cNvPr>
              <p14:cNvContentPartPr/>
              <p14:nvPr/>
            </p14:nvContentPartPr>
            <p14:xfrm>
              <a:off x="2896527" y="3047105"/>
              <a:ext cx="9720" cy="215640"/>
            </p14:xfrm>
          </p:contentPart>
        </mc:Choice>
        <mc:Fallback xmlns="">
          <p:pic>
            <p:nvPicPr>
              <p:cNvPr id="267" name="Freihand 266">
                <a:extLst>
                  <a:ext uri="{FF2B5EF4-FFF2-40B4-BE49-F238E27FC236}">
                    <a16:creationId xmlns:a16="http://schemas.microsoft.com/office/drawing/2014/main" id="{5AEC1913-13DE-BE3D-89D4-F8B0FF3B7C5C}"/>
                  </a:ext>
                </a:extLst>
              </p:cNvPr>
              <p:cNvPicPr/>
              <p:nvPr/>
            </p:nvPicPr>
            <p:blipFill>
              <a:blip r:embed="rId305"/>
              <a:stretch>
                <a:fillRect/>
              </a:stretch>
            </p:blipFill>
            <p:spPr>
              <a:xfrm>
                <a:off x="2892207" y="3042785"/>
                <a:ext cx="183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68" name="Freihand 267">
                <a:extLst>
                  <a:ext uri="{FF2B5EF4-FFF2-40B4-BE49-F238E27FC236}">
                    <a16:creationId xmlns:a16="http://schemas.microsoft.com/office/drawing/2014/main" id="{2F77E087-9C8A-4985-1929-986C0693C2EA}"/>
                  </a:ext>
                </a:extLst>
              </p14:cNvPr>
              <p14:cNvContentPartPr/>
              <p14:nvPr/>
            </p14:nvContentPartPr>
            <p14:xfrm>
              <a:off x="2858727" y="3384425"/>
              <a:ext cx="112680" cy="200160"/>
            </p14:xfrm>
          </p:contentPart>
        </mc:Choice>
        <mc:Fallback xmlns="">
          <p:pic>
            <p:nvPicPr>
              <p:cNvPr id="268" name="Freihand 267">
                <a:extLst>
                  <a:ext uri="{FF2B5EF4-FFF2-40B4-BE49-F238E27FC236}">
                    <a16:creationId xmlns:a16="http://schemas.microsoft.com/office/drawing/2014/main" id="{2F77E087-9C8A-4985-1929-986C0693C2EA}"/>
                  </a:ext>
                </a:extLst>
              </p:cNvPr>
              <p:cNvPicPr/>
              <p:nvPr/>
            </p:nvPicPr>
            <p:blipFill>
              <a:blip r:embed="rId307"/>
              <a:stretch>
                <a:fillRect/>
              </a:stretch>
            </p:blipFill>
            <p:spPr>
              <a:xfrm>
                <a:off x="2854407" y="3380105"/>
                <a:ext cx="1213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69" name="Freihand 268">
                <a:extLst>
                  <a:ext uri="{FF2B5EF4-FFF2-40B4-BE49-F238E27FC236}">
                    <a16:creationId xmlns:a16="http://schemas.microsoft.com/office/drawing/2014/main" id="{0D97FD29-B20A-9889-B6A1-AF4A22A27E3F}"/>
                  </a:ext>
                </a:extLst>
              </p14:cNvPr>
              <p14:cNvContentPartPr/>
              <p14:nvPr/>
            </p14:nvContentPartPr>
            <p14:xfrm>
              <a:off x="3010287" y="3284705"/>
              <a:ext cx="100800" cy="151920"/>
            </p14:xfrm>
          </p:contentPart>
        </mc:Choice>
        <mc:Fallback xmlns="">
          <p:pic>
            <p:nvPicPr>
              <p:cNvPr id="269" name="Freihand 268">
                <a:extLst>
                  <a:ext uri="{FF2B5EF4-FFF2-40B4-BE49-F238E27FC236}">
                    <a16:creationId xmlns:a16="http://schemas.microsoft.com/office/drawing/2014/main" id="{0D97FD29-B20A-9889-B6A1-AF4A22A27E3F}"/>
                  </a:ext>
                </a:extLst>
              </p:cNvPr>
              <p:cNvPicPr/>
              <p:nvPr/>
            </p:nvPicPr>
            <p:blipFill>
              <a:blip r:embed="rId309"/>
              <a:stretch>
                <a:fillRect/>
              </a:stretch>
            </p:blipFill>
            <p:spPr>
              <a:xfrm>
                <a:off x="3005967" y="3280385"/>
                <a:ext cx="1094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70" name="Freihand 269">
                <a:extLst>
                  <a:ext uri="{FF2B5EF4-FFF2-40B4-BE49-F238E27FC236}">
                    <a16:creationId xmlns:a16="http://schemas.microsoft.com/office/drawing/2014/main" id="{63CED566-919C-06D1-557F-FCFF97828029}"/>
                  </a:ext>
                </a:extLst>
              </p14:cNvPr>
              <p14:cNvContentPartPr/>
              <p14:nvPr/>
            </p14:nvContentPartPr>
            <p14:xfrm>
              <a:off x="3130887" y="3312785"/>
              <a:ext cx="90360" cy="210240"/>
            </p14:xfrm>
          </p:contentPart>
        </mc:Choice>
        <mc:Fallback xmlns="">
          <p:pic>
            <p:nvPicPr>
              <p:cNvPr id="270" name="Freihand 269">
                <a:extLst>
                  <a:ext uri="{FF2B5EF4-FFF2-40B4-BE49-F238E27FC236}">
                    <a16:creationId xmlns:a16="http://schemas.microsoft.com/office/drawing/2014/main" id="{63CED566-919C-06D1-557F-FCFF97828029}"/>
                  </a:ext>
                </a:extLst>
              </p:cNvPr>
              <p:cNvPicPr/>
              <p:nvPr/>
            </p:nvPicPr>
            <p:blipFill>
              <a:blip r:embed="rId311"/>
              <a:stretch>
                <a:fillRect/>
              </a:stretch>
            </p:blipFill>
            <p:spPr>
              <a:xfrm>
                <a:off x="3126567" y="3308465"/>
                <a:ext cx="990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71" name="Freihand 270">
                <a:extLst>
                  <a:ext uri="{FF2B5EF4-FFF2-40B4-BE49-F238E27FC236}">
                    <a16:creationId xmlns:a16="http://schemas.microsoft.com/office/drawing/2014/main" id="{FCB2A19F-20E6-F648-3CFF-7BB021B53997}"/>
                  </a:ext>
                </a:extLst>
              </p14:cNvPr>
              <p14:cNvContentPartPr/>
              <p14:nvPr/>
            </p14:nvContentPartPr>
            <p14:xfrm>
              <a:off x="3294687" y="3332945"/>
              <a:ext cx="56160" cy="161640"/>
            </p14:xfrm>
          </p:contentPart>
        </mc:Choice>
        <mc:Fallback xmlns="">
          <p:pic>
            <p:nvPicPr>
              <p:cNvPr id="271" name="Freihand 270">
                <a:extLst>
                  <a:ext uri="{FF2B5EF4-FFF2-40B4-BE49-F238E27FC236}">
                    <a16:creationId xmlns:a16="http://schemas.microsoft.com/office/drawing/2014/main" id="{FCB2A19F-20E6-F648-3CFF-7BB021B53997}"/>
                  </a:ext>
                </a:extLst>
              </p:cNvPr>
              <p:cNvPicPr/>
              <p:nvPr/>
            </p:nvPicPr>
            <p:blipFill>
              <a:blip r:embed="rId313"/>
              <a:stretch>
                <a:fillRect/>
              </a:stretch>
            </p:blipFill>
            <p:spPr>
              <a:xfrm>
                <a:off x="3290367" y="3328625"/>
                <a:ext cx="648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72" name="Freihand 271">
                <a:extLst>
                  <a:ext uri="{FF2B5EF4-FFF2-40B4-BE49-F238E27FC236}">
                    <a16:creationId xmlns:a16="http://schemas.microsoft.com/office/drawing/2014/main" id="{53E73FB2-B170-DD92-ED29-709551D603FE}"/>
                  </a:ext>
                </a:extLst>
              </p14:cNvPr>
              <p14:cNvContentPartPr/>
              <p14:nvPr/>
            </p14:nvContentPartPr>
            <p14:xfrm>
              <a:off x="3343287" y="3451025"/>
              <a:ext cx="62280" cy="113760"/>
            </p14:xfrm>
          </p:contentPart>
        </mc:Choice>
        <mc:Fallback xmlns="">
          <p:pic>
            <p:nvPicPr>
              <p:cNvPr id="272" name="Freihand 271">
                <a:extLst>
                  <a:ext uri="{FF2B5EF4-FFF2-40B4-BE49-F238E27FC236}">
                    <a16:creationId xmlns:a16="http://schemas.microsoft.com/office/drawing/2014/main" id="{53E73FB2-B170-DD92-ED29-709551D603FE}"/>
                  </a:ext>
                </a:extLst>
              </p:cNvPr>
              <p:cNvPicPr/>
              <p:nvPr/>
            </p:nvPicPr>
            <p:blipFill>
              <a:blip r:embed="rId315"/>
              <a:stretch>
                <a:fillRect/>
              </a:stretch>
            </p:blipFill>
            <p:spPr>
              <a:xfrm>
                <a:off x="3338967" y="3446705"/>
                <a:ext cx="709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73" name="Freihand 272">
                <a:extLst>
                  <a:ext uri="{FF2B5EF4-FFF2-40B4-BE49-F238E27FC236}">
                    <a16:creationId xmlns:a16="http://schemas.microsoft.com/office/drawing/2014/main" id="{E7CFFBE0-F972-78F4-9736-F868026E017A}"/>
                  </a:ext>
                </a:extLst>
              </p14:cNvPr>
              <p14:cNvContentPartPr/>
              <p14:nvPr/>
            </p14:nvContentPartPr>
            <p14:xfrm>
              <a:off x="3434007" y="3341225"/>
              <a:ext cx="80640" cy="238320"/>
            </p14:xfrm>
          </p:contentPart>
        </mc:Choice>
        <mc:Fallback xmlns="">
          <p:pic>
            <p:nvPicPr>
              <p:cNvPr id="273" name="Freihand 272">
                <a:extLst>
                  <a:ext uri="{FF2B5EF4-FFF2-40B4-BE49-F238E27FC236}">
                    <a16:creationId xmlns:a16="http://schemas.microsoft.com/office/drawing/2014/main" id="{E7CFFBE0-F972-78F4-9736-F868026E017A}"/>
                  </a:ext>
                </a:extLst>
              </p:cNvPr>
              <p:cNvPicPr/>
              <p:nvPr/>
            </p:nvPicPr>
            <p:blipFill>
              <a:blip r:embed="rId317"/>
              <a:stretch>
                <a:fillRect/>
              </a:stretch>
            </p:blipFill>
            <p:spPr>
              <a:xfrm>
                <a:off x="3429687" y="3336905"/>
                <a:ext cx="8928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74" name="Freihand 273">
                <a:extLst>
                  <a:ext uri="{FF2B5EF4-FFF2-40B4-BE49-F238E27FC236}">
                    <a16:creationId xmlns:a16="http://schemas.microsoft.com/office/drawing/2014/main" id="{1D89B460-F9C4-493A-3DF7-1D7F85BEFC17}"/>
                  </a:ext>
                </a:extLst>
              </p14:cNvPr>
              <p14:cNvContentPartPr/>
              <p14:nvPr/>
            </p14:nvContentPartPr>
            <p14:xfrm>
              <a:off x="2916327" y="3562985"/>
              <a:ext cx="30960" cy="232560"/>
            </p14:xfrm>
          </p:contentPart>
        </mc:Choice>
        <mc:Fallback xmlns="">
          <p:pic>
            <p:nvPicPr>
              <p:cNvPr id="274" name="Freihand 273">
                <a:extLst>
                  <a:ext uri="{FF2B5EF4-FFF2-40B4-BE49-F238E27FC236}">
                    <a16:creationId xmlns:a16="http://schemas.microsoft.com/office/drawing/2014/main" id="{1D89B460-F9C4-493A-3DF7-1D7F85BEFC17}"/>
                  </a:ext>
                </a:extLst>
              </p:cNvPr>
              <p:cNvPicPr/>
              <p:nvPr/>
            </p:nvPicPr>
            <p:blipFill>
              <a:blip r:embed="rId319"/>
              <a:stretch>
                <a:fillRect/>
              </a:stretch>
            </p:blipFill>
            <p:spPr>
              <a:xfrm>
                <a:off x="2912007" y="3558665"/>
                <a:ext cx="396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77" name="Freihand 276">
                <a:extLst>
                  <a:ext uri="{FF2B5EF4-FFF2-40B4-BE49-F238E27FC236}">
                    <a16:creationId xmlns:a16="http://schemas.microsoft.com/office/drawing/2014/main" id="{541ACC4A-FDB0-E9D8-7771-8A3F52914BE3}"/>
                  </a:ext>
                </a:extLst>
              </p14:cNvPr>
              <p14:cNvContentPartPr/>
              <p14:nvPr/>
            </p14:nvContentPartPr>
            <p14:xfrm>
              <a:off x="2943327" y="5634785"/>
              <a:ext cx="28440" cy="587160"/>
            </p14:xfrm>
          </p:contentPart>
        </mc:Choice>
        <mc:Fallback xmlns="">
          <p:pic>
            <p:nvPicPr>
              <p:cNvPr id="277" name="Freihand 276">
                <a:extLst>
                  <a:ext uri="{FF2B5EF4-FFF2-40B4-BE49-F238E27FC236}">
                    <a16:creationId xmlns:a16="http://schemas.microsoft.com/office/drawing/2014/main" id="{541ACC4A-FDB0-E9D8-7771-8A3F52914BE3}"/>
                  </a:ext>
                </a:extLst>
              </p:cNvPr>
              <p:cNvPicPr/>
              <p:nvPr/>
            </p:nvPicPr>
            <p:blipFill>
              <a:blip r:embed="rId321"/>
              <a:stretch>
                <a:fillRect/>
              </a:stretch>
            </p:blipFill>
            <p:spPr>
              <a:xfrm>
                <a:off x="2939007" y="5630465"/>
                <a:ext cx="37080" cy="5958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42" name="Freihand 241">
                <a:extLst>
                  <a:ext uri="{FF2B5EF4-FFF2-40B4-BE49-F238E27FC236}">
                    <a16:creationId xmlns:a16="http://schemas.microsoft.com/office/drawing/2014/main" id="{403CF64B-B5B9-11D6-781C-DA06EBB3D484}"/>
                  </a:ext>
                </a:extLst>
              </p14:cNvPr>
              <p14:cNvContentPartPr/>
              <p14:nvPr/>
            </p14:nvContentPartPr>
            <p14:xfrm>
              <a:off x="6116007" y="1928585"/>
              <a:ext cx="14760" cy="5040"/>
            </p14:xfrm>
          </p:contentPart>
        </mc:Choice>
        <mc:Fallback xmlns="">
          <p:pic>
            <p:nvPicPr>
              <p:cNvPr id="242" name="Freihand 241">
                <a:extLst>
                  <a:ext uri="{FF2B5EF4-FFF2-40B4-BE49-F238E27FC236}">
                    <a16:creationId xmlns:a16="http://schemas.microsoft.com/office/drawing/2014/main" id="{403CF64B-B5B9-11D6-781C-DA06EBB3D484}"/>
                  </a:ext>
                </a:extLst>
              </p:cNvPr>
              <p:cNvPicPr/>
              <p:nvPr/>
            </p:nvPicPr>
            <p:blipFill>
              <a:blip r:embed="rId323"/>
              <a:stretch>
                <a:fillRect/>
              </a:stretch>
            </p:blipFill>
            <p:spPr>
              <a:xfrm>
                <a:off x="6111687" y="1924265"/>
                <a:ext cx="234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41" name="Freihand 240">
                <a:extLst>
                  <a:ext uri="{FF2B5EF4-FFF2-40B4-BE49-F238E27FC236}">
                    <a16:creationId xmlns:a16="http://schemas.microsoft.com/office/drawing/2014/main" id="{3A7C1047-CB68-B710-81B7-1567F76B58CE}"/>
                  </a:ext>
                </a:extLst>
              </p14:cNvPr>
              <p14:cNvContentPartPr/>
              <p14:nvPr/>
            </p14:nvContentPartPr>
            <p14:xfrm>
              <a:off x="6054807" y="2030105"/>
              <a:ext cx="136800" cy="160200"/>
            </p14:xfrm>
          </p:contentPart>
        </mc:Choice>
        <mc:Fallback xmlns="">
          <p:pic>
            <p:nvPicPr>
              <p:cNvPr id="241" name="Freihand 240">
                <a:extLst>
                  <a:ext uri="{FF2B5EF4-FFF2-40B4-BE49-F238E27FC236}">
                    <a16:creationId xmlns:a16="http://schemas.microsoft.com/office/drawing/2014/main" id="{3A7C1047-CB68-B710-81B7-1567F76B58CE}"/>
                  </a:ext>
                </a:extLst>
              </p:cNvPr>
              <p:cNvPicPr/>
              <p:nvPr/>
            </p:nvPicPr>
            <p:blipFill>
              <a:blip r:embed="rId325"/>
              <a:stretch>
                <a:fillRect/>
              </a:stretch>
            </p:blipFill>
            <p:spPr>
              <a:xfrm>
                <a:off x="6050487" y="2025785"/>
                <a:ext cx="1454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43" name="Freihand 242">
                <a:extLst>
                  <a:ext uri="{FF2B5EF4-FFF2-40B4-BE49-F238E27FC236}">
                    <a16:creationId xmlns:a16="http://schemas.microsoft.com/office/drawing/2014/main" id="{B08075A0-D621-BCD7-D093-7E513AD24A95}"/>
                  </a:ext>
                </a:extLst>
              </p14:cNvPr>
              <p14:cNvContentPartPr/>
              <p14:nvPr/>
            </p14:nvContentPartPr>
            <p14:xfrm>
              <a:off x="6228687" y="2142065"/>
              <a:ext cx="105120" cy="163440"/>
            </p14:xfrm>
          </p:contentPart>
        </mc:Choice>
        <mc:Fallback xmlns="">
          <p:pic>
            <p:nvPicPr>
              <p:cNvPr id="243" name="Freihand 242">
                <a:extLst>
                  <a:ext uri="{FF2B5EF4-FFF2-40B4-BE49-F238E27FC236}">
                    <a16:creationId xmlns:a16="http://schemas.microsoft.com/office/drawing/2014/main" id="{B08075A0-D621-BCD7-D093-7E513AD24A95}"/>
                  </a:ext>
                </a:extLst>
              </p:cNvPr>
              <p:cNvPicPr/>
              <p:nvPr/>
            </p:nvPicPr>
            <p:blipFill>
              <a:blip r:embed="rId327"/>
              <a:stretch>
                <a:fillRect/>
              </a:stretch>
            </p:blipFill>
            <p:spPr>
              <a:xfrm>
                <a:off x="6224367" y="2137745"/>
                <a:ext cx="1137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36" name="Freihand 235">
                <a:extLst>
                  <a:ext uri="{FF2B5EF4-FFF2-40B4-BE49-F238E27FC236}">
                    <a16:creationId xmlns:a16="http://schemas.microsoft.com/office/drawing/2014/main" id="{A772481E-1E68-9D54-E23E-90E329FF957B}"/>
                  </a:ext>
                </a:extLst>
              </p14:cNvPr>
              <p14:cNvContentPartPr/>
              <p14:nvPr/>
            </p14:nvContentPartPr>
            <p14:xfrm>
              <a:off x="5322927" y="1937945"/>
              <a:ext cx="2520" cy="13680"/>
            </p14:xfrm>
          </p:contentPart>
        </mc:Choice>
        <mc:Fallback xmlns="">
          <p:pic>
            <p:nvPicPr>
              <p:cNvPr id="236" name="Freihand 235">
                <a:extLst>
                  <a:ext uri="{FF2B5EF4-FFF2-40B4-BE49-F238E27FC236}">
                    <a16:creationId xmlns:a16="http://schemas.microsoft.com/office/drawing/2014/main" id="{A772481E-1E68-9D54-E23E-90E329FF957B}"/>
                  </a:ext>
                </a:extLst>
              </p:cNvPr>
              <p:cNvPicPr/>
              <p:nvPr/>
            </p:nvPicPr>
            <p:blipFill>
              <a:blip r:embed="rId329"/>
              <a:stretch>
                <a:fillRect/>
              </a:stretch>
            </p:blipFill>
            <p:spPr>
              <a:xfrm>
                <a:off x="5318607" y="1933625"/>
                <a:ext cx="111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35" name="Freihand 234">
                <a:extLst>
                  <a:ext uri="{FF2B5EF4-FFF2-40B4-BE49-F238E27FC236}">
                    <a16:creationId xmlns:a16="http://schemas.microsoft.com/office/drawing/2014/main" id="{2BB7B007-BF64-F717-3B3E-269A8496A825}"/>
                  </a:ext>
                </a:extLst>
              </p14:cNvPr>
              <p14:cNvContentPartPr/>
              <p14:nvPr/>
            </p14:nvContentPartPr>
            <p14:xfrm>
              <a:off x="5252367" y="2106425"/>
              <a:ext cx="102600" cy="157320"/>
            </p14:xfrm>
          </p:contentPart>
        </mc:Choice>
        <mc:Fallback xmlns="">
          <p:pic>
            <p:nvPicPr>
              <p:cNvPr id="235" name="Freihand 234">
                <a:extLst>
                  <a:ext uri="{FF2B5EF4-FFF2-40B4-BE49-F238E27FC236}">
                    <a16:creationId xmlns:a16="http://schemas.microsoft.com/office/drawing/2014/main" id="{2BB7B007-BF64-F717-3B3E-269A8496A825}"/>
                  </a:ext>
                </a:extLst>
              </p:cNvPr>
              <p:cNvPicPr/>
              <p:nvPr/>
            </p:nvPicPr>
            <p:blipFill>
              <a:blip r:embed="rId331"/>
              <a:stretch>
                <a:fillRect/>
              </a:stretch>
            </p:blipFill>
            <p:spPr>
              <a:xfrm>
                <a:off x="5248047" y="2102105"/>
                <a:ext cx="1112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37" name="Freihand 236">
                <a:extLst>
                  <a:ext uri="{FF2B5EF4-FFF2-40B4-BE49-F238E27FC236}">
                    <a16:creationId xmlns:a16="http://schemas.microsoft.com/office/drawing/2014/main" id="{DBE0ADDC-A50C-ABF9-A907-AAE84AAF75C1}"/>
                  </a:ext>
                </a:extLst>
              </p14:cNvPr>
              <p14:cNvContentPartPr/>
              <p14:nvPr/>
            </p14:nvContentPartPr>
            <p14:xfrm>
              <a:off x="5377287" y="2202545"/>
              <a:ext cx="156960" cy="210960"/>
            </p14:xfrm>
          </p:contentPart>
        </mc:Choice>
        <mc:Fallback xmlns="">
          <p:pic>
            <p:nvPicPr>
              <p:cNvPr id="237" name="Freihand 236">
                <a:extLst>
                  <a:ext uri="{FF2B5EF4-FFF2-40B4-BE49-F238E27FC236}">
                    <a16:creationId xmlns:a16="http://schemas.microsoft.com/office/drawing/2014/main" id="{DBE0ADDC-A50C-ABF9-A907-AAE84AAF75C1}"/>
                  </a:ext>
                </a:extLst>
              </p:cNvPr>
              <p:cNvPicPr/>
              <p:nvPr/>
            </p:nvPicPr>
            <p:blipFill>
              <a:blip r:embed="rId333"/>
              <a:stretch>
                <a:fillRect/>
              </a:stretch>
            </p:blipFill>
            <p:spPr>
              <a:xfrm>
                <a:off x="5372967" y="2198225"/>
                <a:ext cx="1656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39" name="Freihand 238">
                <a:extLst>
                  <a:ext uri="{FF2B5EF4-FFF2-40B4-BE49-F238E27FC236}">
                    <a16:creationId xmlns:a16="http://schemas.microsoft.com/office/drawing/2014/main" id="{A8C9CBF3-1273-E9B6-1ADE-24DB4E867144}"/>
                  </a:ext>
                </a:extLst>
              </p14:cNvPr>
              <p14:cNvContentPartPr/>
              <p14:nvPr/>
            </p14:nvContentPartPr>
            <p14:xfrm>
              <a:off x="5659167" y="2079785"/>
              <a:ext cx="194400" cy="134640"/>
            </p14:xfrm>
          </p:contentPart>
        </mc:Choice>
        <mc:Fallback xmlns="">
          <p:pic>
            <p:nvPicPr>
              <p:cNvPr id="239" name="Freihand 238">
                <a:extLst>
                  <a:ext uri="{FF2B5EF4-FFF2-40B4-BE49-F238E27FC236}">
                    <a16:creationId xmlns:a16="http://schemas.microsoft.com/office/drawing/2014/main" id="{A8C9CBF3-1273-E9B6-1ADE-24DB4E867144}"/>
                  </a:ext>
                </a:extLst>
              </p:cNvPr>
              <p:cNvPicPr/>
              <p:nvPr/>
            </p:nvPicPr>
            <p:blipFill>
              <a:blip r:embed="rId335"/>
              <a:stretch>
                <a:fillRect/>
              </a:stretch>
            </p:blipFill>
            <p:spPr>
              <a:xfrm>
                <a:off x="5654847" y="2075465"/>
                <a:ext cx="2030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302" name="Freihand 301">
                <a:extLst>
                  <a:ext uri="{FF2B5EF4-FFF2-40B4-BE49-F238E27FC236}">
                    <a16:creationId xmlns:a16="http://schemas.microsoft.com/office/drawing/2014/main" id="{61EA1720-7E1F-8FDD-FE11-6FE8AB184B84}"/>
                  </a:ext>
                </a:extLst>
              </p14:cNvPr>
              <p14:cNvContentPartPr/>
              <p14:nvPr/>
            </p14:nvContentPartPr>
            <p14:xfrm>
              <a:off x="826527" y="5306825"/>
              <a:ext cx="187200" cy="52560"/>
            </p14:xfrm>
          </p:contentPart>
        </mc:Choice>
        <mc:Fallback xmlns="">
          <p:pic>
            <p:nvPicPr>
              <p:cNvPr id="302" name="Freihand 301">
                <a:extLst>
                  <a:ext uri="{FF2B5EF4-FFF2-40B4-BE49-F238E27FC236}">
                    <a16:creationId xmlns:a16="http://schemas.microsoft.com/office/drawing/2014/main" id="{61EA1720-7E1F-8FDD-FE11-6FE8AB184B84}"/>
                  </a:ext>
                </a:extLst>
              </p:cNvPr>
              <p:cNvPicPr/>
              <p:nvPr/>
            </p:nvPicPr>
            <p:blipFill>
              <a:blip r:embed="rId337"/>
              <a:stretch>
                <a:fillRect/>
              </a:stretch>
            </p:blipFill>
            <p:spPr>
              <a:xfrm>
                <a:off x="822207" y="5302505"/>
                <a:ext cx="1958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303" name="Freihand 302">
                <a:extLst>
                  <a:ext uri="{FF2B5EF4-FFF2-40B4-BE49-F238E27FC236}">
                    <a16:creationId xmlns:a16="http://schemas.microsoft.com/office/drawing/2014/main" id="{9B65F58E-4817-83E7-4A6E-59ED65C785B9}"/>
                  </a:ext>
                </a:extLst>
              </p14:cNvPr>
              <p14:cNvContentPartPr/>
              <p14:nvPr/>
            </p14:nvContentPartPr>
            <p14:xfrm>
              <a:off x="509007" y="5314025"/>
              <a:ext cx="85680" cy="138240"/>
            </p14:xfrm>
          </p:contentPart>
        </mc:Choice>
        <mc:Fallback xmlns="">
          <p:pic>
            <p:nvPicPr>
              <p:cNvPr id="303" name="Freihand 302">
                <a:extLst>
                  <a:ext uri="{FF2B5EF4-FFF2-40B4-BE49-F238E27FC236}">
                    <a16:creationId xmlns:a16="http://schemas.microsoft.com/office/drawing/2014/main" id="{9B65F58E-4817-83E7-4A6E-59ED65C785B9}"/>
                  </a:ext>
                </a:extLst>
              </p:cNvPr>
              <p:cNvPicPr/>
              <p:nvPr/>
            </p:nvPicPr>
            <p:blipFill>
              <a:blip r:embed="rId339"/>
              <a:stretch>
                <a:fillRect/>
              </a:stretch>
            </p:blipFill>
            <p:spPr>
              <a:xfrm>
                <a:off x="504687" y="5309705"/>
                <a:ext cx="943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304" name="Freihand 303">
                <a:extLst>
                  <a:ext uri="{FF2B5EF4-FFF2-40B4-BE49-F238E27FC236}">
                    <a16:creationId xmlns:a16="http://schemas.microsoft.com/office/drawing/2014/main" id="{0C0C0F72-6456-9A74-AF67-15E5C527B18A}"/>
                  </a:ext>
                </a:extLst>
              </p14:cNvPr>
              <p14:cNvContentPartPr/>
              <p14:nvPr/>
            </p14:nvContentPartPr>
            <p14:xfrm>
              <a:off x="521247" y="5202785"/>
              <a:ext cx="20880" cy="28080"/>
            </p14:xfrm>
          </p:contentPart>
        </mc:Choice>
        <mc:Fallback xmlns="">
          <p:pic>
            <p:nvPicPr>
              <p:cNvPr id="304" name="Freihand 303">
                <a:extLst>
                  <a:ext uri="{FF2B5EF4-FFF2-40B4-BE49-F238E27FC236}">
                    <a16:creationId xmlns:a16="http://schemas.microsoft.com/office/drawing/2014/main" id="{0C0C0F72-6456-9A74-AF67-15E5C527B18A}"/>
                  </a:ext>
                </a:extLst>
              </p:cNvPr>
              <p:cNvPicPr/>
              <p:nvPr/>
            </p:nvPicPr>
            <p:blipFill>
              <a:blip r:embed="rId341"/>
              <a:stretch>
                <a:fillRect/>
              </a:stretch>
            </p:blipFill>
            <p:spPr>
              <a:xfrm>
                <a:off x="516927" y="5198465"/>
                <a:ext cx="295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305" name="Freihand 304">
                <a:extLst>
                  <a:ext uri="{FF2B5EF4-FFF2-40B4-BE49-F238E27FC236}">
                    <a16:creationId xmlns:a16="http://schemas.microsoft.com/office/drawing/2014/main" id="{414A8C83-E89B-2DC9-38DC-7EA656126AD1}"/>
                  </a:ext>
                </a:extLst>
              </p14:cNvPr>
              <p14:cNvContentPartPr/>
              <p14:nvPr/>
            </p14:nvContentPartPr>
            <p14:xfrm>
              <a:off x="657327" y="5397545"/>
              <a:ext cx="132840" cy="190080"/>
            </p14:xfrm>
          </p:contentPart>
        </mc:Choice>
        <mc:Fallback xmlns="">
          <p:pic>
            <p:nvPicPr>
              <p:cNvPr id="305" name="Freihand 304">
                <a:extLst>
                  <a:ext uri="{FF2B5EF4-FFF2-40B4-BE49-F238E27FC236}">
                    <a16:creationId xmlns:a16="http://schemas.microsoft.com/office/drawing/2014/main" id="{414A8C83-E89B-2DC9-38DC-7EA656126AD1}"/>
                  </a:ext>
                </a:extLst>
              </p:cNvPr>
              <p:cNvPicPr/>
              <p:nvPr/>
            </p:nvPicPr>
            <p:blipFill>
              <a:blip r:embed="rId343"/>
              <a:stretch>
                <a:fillRect/>
              </a:stretch>
            </p:blipFill>
            <p:spPr>
              <a:xfrm>
                <a:off x="653007" y="5393225"/>
                <a:ext cx="1414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306" name="Freihand 305">
                <a:extLst>
                  <a:ext uri="{FF2B5EF4-FFF2-40B4-BE49-F238E27FC236}">
                    <a16:creationId xmlns:a16="http://schemas.microsoft.com/office/drawing/2014/main" id="{E2B327E2-E162-DF03-D783-AC21B86929F4}"/>
                  </a:ext>
                </a:extLst>
              </p14:cNvPr>
              <p14:cNvContentPartPr/>
              <p14:nvPr/>
            </p14:nvContentPartPr>
            <p14:xfrm>
              <a:off x="5124207" y="1750025"/>
              <a:ext cx="1431720" cy="891000"/>
            </p14:xfrm>
          </p:contentPart>
        </mc:Choice>
        <mc:Fallback xmlns="">
          <p:pic>
            <p:nvPicPr>
              <p:cNvPr id="306" name="Freihand 305">
                <a:extLst>
                  <a:ext uri="{FF2B5EF4-FFF2-40B4-BE49-F238E27FC236}">
                    <a16:creationId xmlns:a16="http://schemas.microsoft.com/office/drawing/2014/main" id="{E2B327E2-E162-DF03-D783-AC21B86929F4}"/>
                  </a:ext>
                </a:extLst>
              </p:cNvPr>
              <p:cNvPicPr/>
              <p:nvPr/>
            </p:nvPicPr>
            <p:blipFill>
              <a:blip r:embed="rId345"/>
              <a:stretch>
                <a:fillRect/>
              </a:stretch>
            </p:blipFill>
            <p:spPr>
              <a:xfrm>
                <a:off x="5119887" y="1745705"/>
                <a:ext cx="1440360" cy="8996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307" name="Freihand 306">
                <a:extLst>
                  <a:ext uri="{FF2B5EF4-FFF2-40B4-BE49-F238E27FC236}">
                    <a16:creationId xmlns:a16="http://schemas.microsoft.com/office/drawing/2014/main" id="{EF4878F6-7DD6-DBA6-6323-42116E758F1F}"/>
                  </a:ext>
                </a:extLst>
              </p14:cNvPr>
              <p14:cNvContentPartPr/>
              <p14:nvPr/>
            </p14:nvContentPartPr>
            <p14:xfrm>
              <a:off x="129207" y="2270225"/>
              <a:ext cx="5122800" cy="3029760"/>
            </p14:xfrm>
          </p:contentPart>
        </mc:Choice>
        <mc:Fallback xmlns="">
          <p:pic>
            <p:nvPicPr>
              <p:cNvPr id="307" name="Freihand 306">
                <a:extLst>
                  <a:ext uri="{FF2B5EF4-FFF2-40B4-BE49-F238E27FC236}">
                    <a16:creationId xmlns:a16="http://schemas.microsoft.com/office/drawing/2014/main" id="{EF4878F6-7DD6-DBA6-6323-42116E758F1F}"/>
                  </a:ext>
                </a:extLst>
              </p:cNvPr>
              <p:cNvPicPr/>
              <p:nvPr/>
            </p:nvPicPr>
            <p:blipFill>
              <a:blip r:embed="rId347"/>
              <a:stretch>
                <a:fillRect/>
              </a:stretch>
            </p:blipFill>
            <p:spPr>
              <a:xfrm>
                <a:off x="124887" y="2265905"/>
                <a:ext cx="5131440" cy="30384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308" name="Freihand 307">
                <a:extLst>
                  <a:ext uri="{FF2B5EF4-FFF2-40B4-BE49-F238E27FC236}">
                    <a16:creationId xmlns:a16="http://schemas.microsoft.com/office/drawing/2014/main" id="{1FF9F6A5-739F-C917-82C7-868CF9AF926D}"/>
                  </a:ext>
                </a:extLst>
              </p14:cNvPr>
              <p14:cNvContentPartPr/>
              <p14:nvPr/>
            </p14:nvContentPartPr>
            <p14:xfrm>
              <a:off x="137847" y="5151665"/>
              <a:ext cx="223920" cy="236880"/>
            </p14:xfrm>
          </p:contentPart>
        </mc:Choice>
        <mc:Fallback xmlns="">
          <p:pic>
            <p:nvPicPr>
              <p:cNvPr id="308" name="Freihand 307">
                <a:extLst>
                  <a:ext uri="{FF2B5EF4-FFF2-40B4-BE49-F238E27FC236}">
                    <a16:creationId xmlns:a16="http://schemas.microsoft.com/office/drawing/2014/main" id="{1FF9F6A5-739F-C917-82C7-868CF9AF926D}"/>
                  </a:ext>
                </a:extLst>
              </p:cNvPr>
              <p:cNvPicPr/>
              <p:nvPr/>
            </p:nvPicPr>
            <p:blipFill>
              <a:blip r:embed="rId349"/>
              <a:stretch>
                <a:fillRect/>
              </a:stretch>
            </p:blipFill>
            <p:spPr>
              <a:xfrm>
                <a:off x="133527" y="5147345"/>
                <a:ext cx="23256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310" name="Freihand 309">
                <a:extLst>
                  <a:ext uri="{FF2B5EF4-FFF2-40B4-BE49-F238E27FC236}">
                    <a16:creationId xmlns:a16="http://schemas.microsoft.com/office/drawing/2014/main" id="{6280C55A-198A-B679-AE9E-42F048EFE87F}"/>
                  </a:ext>
                </a:extLst>
              </p14:cNvPr>
              <p14:cNvContentPartPr/>
              <p14:nvPr/>
            </p14:nvContentPartPr>
            <p14:xfrm>
              <a:off x="1013367" y="5313665"/>
              <a:ext cx="181440" cy="26280"/>
            </p14:xfrm>
          </p:contentPart>
        </mc:Choice>
        <mc:Fallback xmlns="">
          <p:pic>
            <p:nvPicPr>
              <p:cNvPr id="310" name="Freihand 309">
                <a:extLst>
                  <a:ext uri="{FF2B5EF4-FFF2-40B4-BE49-F238E27FC236}">
                    <a16:creationId xmlns:a16="http://schemas.microsoft.com/office/drawing/2014/main" id="{6280C55A-198A-B679-AE9E-42F048EFE87F}"/>
                  </a:ext>
                </a:extLst>
              </p:cNvPr>
              <p:cNvPicPr/>
              <p:nvPr/>
            </p:nvPicPr>
            <p:blipFill>
              <a:blip r:embed="rId351"/>
              <a:stretch>
                <a:fillRect/>
              </a:stretch>
            </p:blipFill>
            <p:spPr>
              <a:xfrm>
                <a:off x="1009047" y="5309345"/>
                <a:ext cx="190080" cy="34920"/>
              </a:xfrm>
              <a:prstGeom prst="rect">
                <a:avLst/>
              </a:prstGeom>
            </p:spPr>
          </p:pic>
        </mc:Fallback>
      </mc:AlternateContent>
      <p:grpSp>
        <p:nvGrpSpPr>
          <p:cNvPr id="314" name="Gruppieren 313">
            <a:extLst>
              <a:ext uri="{FF2B5EF4-FFF2-40B4-BE49-F238E27FC236}">
                <a16:creationId xmlns:a16="http://schemas.microsoft.com/office/drawing/2014/main" id="{ED5BDD4D-E29B-B17F-2C45-D7C15AF8948E}"/>
              </a:ext>
            </a:extLst>
          </p:cNvPr>
          <p:cNvGrpSpPr/>
          <p:nvPr/>
        </p:nvGrpSpPr>
        <p:grpSpPr>
          <a:xfrm>
            <a:off x="1442847" y="4004705"/>
            <a:ext cx="1565640" cy="1392840"/>
            <a:chOff x="1442847" y="4004705"/>
            <a:chExt cx="1565640" cy="1392840"/>
          </a:xfrm>
        </p:grpSpPr>
        <mc:AlternateContent xmlns:mc="http://schemas.openxmlformats.org/markup-compatibility/2006" xmlns:p14="http://schemas.microsoft.com/office/powerpoint/2010/main">
          <mc:Choice Requires="p14">
            <p:contentPart p14:bwMode="auto" r:id="rId352">
              <p14:nvContentPartPr>
                <p14:cNvPr id="275" name="Freihand 274">
                  <a:extLst>
                    <a:ext uri="{FF2B5EF4-FFF2-40B4-BE49-F238E27FC236}">
                      <a16:creationId xmlns:a16="http://schemas.microsoft.com/office/drawing/2014/main" id="{B421F26A-32F7-D451-B883-3DDBD88E7FAA}"/>
                    </a:ext>
                  </a:extLst>
                </p14:cNvPr>
                <p14:cNvContentPartPr/>
                <p14:nvPr/>
              </p14:nvContentPartPr>
              <p14:xfrm>
                <a:off x="2953047" y="4004705"/>
                <a:ext cx="14760" cy="536040"/>
              </p14:xfrm>
            </p:contentPart>
          </mc:Choice>
          <mc:Fallback xmlns="">
            <p:pic>
              <p:nvPicPr>
                <p:cNvPr id="275" name="Freihand 274">
                  <a:extLst>
                    <a:ext uri="{FF2B5EF4-FFF2-40B4-BE49-F238E27FC236}">
                      <a16:creationId xmlns:a16="http://schemas.microsoft.com/office/drawing/2014/main" id="{B421F26A-32F7-D451-B883-3DDBD88E7FAA}"/>
                    </a:ext>
                  </a:extLst>
                </p:cNvPr>
                <p:cNvPicPr/>
                <p:nvPr/>
              </p:nvPicPr>
              <p:blipFill>
                <a:blip r:embed="rId353"/>
                <a:stretch>
                  <a:fillRect/>
                </a:stretch>
              </p:blipFill>
              <p:spPr>
                <a:xfrm>
                  <a:off x="2948727" y="4000385"/>
                  <a:ext cx="23400" cy="5446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76" name="Freihand 275">
                  <a:extLst>
                    <a:ext uri="{FF2B5EF4-FFF2-40B4-BE49-F238E27FC236}">
                      <a16:creationId xmlns:a16="http://schemas.microsoft.com/office/drawing/2014/main" id="{F23D946F-2C28-936C-16A1-FCDA2783A862}"/>
                    </a:ext>
                  </a:extLst>
                </p14:cNvPr>
                <p14:cNvContentPartPr/>
                <p14:nvPr/>
              </p14:nvContentPartPr>
              <p14:xfrm>
                <a:off x="2970327" y="4642985"/>
                <a:ext cx="11880" cy="699480"/>
              </p14:xfrm>
            </p:contentPart>
          </mc:Choice>
          <mc:Fallback xmlns="">
            <p:pic>
              <p:nvPicPr>
                <p:cNvPr id="276" name="Freihand 275">
                  <a:extLst>
                    <a:ext uri="{FF2B5EF4-FFF2-40B4-BE49-F238E27FC236}">
                      <a16:creationId xmlns:a16="http://schemas.microsoft.com/office/drawing/2014/main" id="{F23D946F-2C28-936C-16A1-FCDA2783A862}"/>
                    </a:ext>
                  </a:extLst>
                </p:cNvPr>
                <p:cNvPicPr/>
                <p:nvPr/>
              </p:nvPicPr>
              <p:blipFill>
                <a:blip r:embed="rId355"/>
                <a:stretch>
                  <a:fillRect/>
                </a:stretch>
              </p:blipFill>
              <p:spPr>
                <a:xfrm>
                  <a:off x="2966007" y="4638665"/>
                  <a:ext cx="20520" cy="7081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311" name="Freihand 310">
                  <a:extLst>
                    <a:ext uri="{FF2B5EF4-FFF2-40B4-BE49-F238E27FC236}">
                      <a16:creationId xmlns:a16="http://schemas.microsoft.com/office/drawing/2014/main" id="{979EC11E-DED9-B6AD-F4BC-0C691DA4BCB8}"/>
                    </a:ext>
                  </a:extLst>
                </p14:cNvPr>
                <p14:cNvContentPartPr/>
                <p14:nvPr/>
              </p14:nvContentPartPr>
              <p14:xfrm>
                <a:off x="1442847" y="5324105"/>
                <a:ext cx="843120" cy="35280"/>
              </p14:xfrm>
            </p:contentPart>
          </mc:Choice>
          <mc:Fallback xmlns="">
            <p:pic>
              <p:nvPicPr>
                <p:cNvPr id="311" name="Freihand 310">
                  <a:extLst>
                    <a:ext uri="{FF2B5EF4-FFF2-40B4-BE49-F238E27FC236}">
                      <a16:creationId xmlns:a16="http://schemas.microsoft.com/office/drawing/2014/main" id="{979EC11E-DED9-B6AD-F4BC-0C691DA4BCB8}"/>
                    </a:ext>
                  </a:extLst>
                </p:cNvPr>
                <p:cNvPicPr/>
                <p:nvPr/>
              </p:nvPicPr>
              <p:blipFill>
                <a:blip r:embed="rId357"/>
                <a:stretch>
                  <a:fillRect/>
                </a:stretch>
              </p:blipFill>
              <p:spPr>
                <a:xfrm>
                  <a:off x="1438527" y="5319785"/>
                  <a:ext cx="8517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312" name="Freihand 311">
                  <a:extLst>
                    <a:ext uri="{FF2B5EF4-FFF2-40B4-BE49-F238E27FC236}">
                      <a16:creationId xmlns:a16="http://schemas.microsoft.com/office/drawing/2014/main" id="{1A7645EF-498D-7604-05FB-43029FD37D4C}"/>
                    </a:ext>
                  </a:extLst>
                </p14:cNvPr>
                <p14:cNvContentPartPr/>
                <p14:nvPr/>
              </p14:nvContentPartPr>
              <p14:xfrm>
                <a:off x="2486127" y="5330585"/>
                <a:ext cx="486720" cy="14760"/>
              </p14:xfrm>
            </p:contentPart>
          </mc:Choice>
          <mc:Fallback xmlns="">
            <p:pic>
              <p:nvPicPr>
                <p:cNvPr id="312" name="Freihand 311">
                  <a:extLst>
                    <a:ext uri="{FF2B5EF4-FFF2-40B4-BE49-F238E27FC236}">
                      <a16:creationId xmlns:a16="http://schemas.microsoft.com/office/drawing/2014/main" id="{1A7645EF-498D-7604-05FB-43029FD37D4C}"/>
                    </a:ext>
                  </a:extLst>
                </p:cNvPr>
                <p:cNvPicPr/>
                <p:nvPr/>
              </p:nvPicPr>
              <p:blipFill>
                <a:blip r:embed="rId359"/>
                <a:stretch>
                  <a:fillRect/>
                </a:stretch>
              </p:blipFill>
              <p:spPr>
                <a:xfrm>
                  <a:off x="2481807" y="5326265"/>
                  <a:ext cx="4953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313" name="Freihand 312">
                  <a:extLst>
                    <a:ext uri="{FF2B5EF4-FFF2-40B4-BE49-F238E27FC236}">
                      <a16:creationId xmlns:a16="http://schemas.microsoft.com/office/drawing/2014/main" id="{D869F1B4-BB51-AED3-DCB2-D65B55F7ED98}"/>
                    </a:ext>
                  </a:extLst>
                </p14:cNvPr>
                <p14:cNvContentPartPr/>
                <p14:nvPr/>
              </p14:nvContentPartPr>
              <p14:xfrm>
                <a:off x="2912007" y="5289185"/>
                <a:ext cx="96480" cy="108360"/>
              </p14:xfrm>
            </p:contentPart>
          </mc:Choice>
          <mc:Fallback xmlns="">
            <p:pic>
              <p:nvPicPr>
                <p:cNvPr id="313" name="Freihand 312">
                  <a:extLst>
                    <a:ext uri="{FF2B5EF4-FFF2-40B4-BE49-F238E27FC236}">
                      <a16:creationId xmlns:a16="http://schemas.microsoft.com/office/drawing/2014/main" id="{D869F1B4-BB51-AED3-DCB2-D65B55F7ED98}"/>
                    </a:ext>
                  </a:extLst>
                </p:cNvPr>
                <p:cNvPicPr/>
                <p:nvPr/>
              </p:nvPicPr>
              <p:blipFill>
                <a:blip r:embed="rId361"/>
                <a:stretch>
                  <a:fillRect/>
                </a:stretch>
              </p:blipFill>
              <p:spPr>
                <a:xfrm>
                  <a:off x="2907687" y="5284865"/>
                  <a:ext cx="105120" cy="117000"/>
                </a:xfrm>
                <a:prstGeom prst="rect">
                  <a:avLst/>
                </a:prstGeom>
              </p:spPr>
            </p:pic>
          </mc:Fallback>
        </mc:AlternateContent>
      </p:grpSp>
      <p:grpSp>
        <p:nvGrpSpPr>
          <p:cNvPr id="316" name="Gruppieren 315">
            <a:extLst>
              <a:ext uri="{FF2B5EF4-FFF2-40B4-BE49-F238E27FC236}">
                <a16:creationId xmlns:a16="http://schemas.microsoft.com/office/drawing/2014/main" id="{4B48CCF1-62C7-F804-41CF-A6B00D21F3A5}"/>
              </a:ext>
            </a:extLst>
          </p:cNvPr>
          <p:cNvGrpSpPr/>
          <p:nvPr/>
        </p:nvGrpSpPr>
        <p:grpSpPr>
          <a:xfrm>
            <a:off x="2899407" y="6417785"/>
            <a:ext cx="671760" cy="348120"/>
            <a:chOff x="2899407" y="6417785"/>
            <a:chExt cx="671760" cy="348120"/>
          </a:xfrm>
        </p:grpSpPr>
        <mc:AlternateContent xmlns:mc="http://schemas.openxmlformats.org/markup-compatibility/2006" xmlns:p14="http://schemas.microsoft.com/office/powerpoint/2010/main">
          <mc:Choice Requires="p14">
            <p:contentPart p14:bwMode="auto" r:id="rId362">
              <p14:nvContentPartPr>
                <p14:cNvPr id="278" name="Freihand 277">
                  <a:extLst>
                    <a:ext uri="{FF2B5EF4-FFF2-40B4-BE49-F238E27FC236}">
                      <a16:creationId xmlns:a16="http://schemas.microsoft.com/office/drawing/2014/main" id="{F0903314-4CA9-A058-D218-9C53AAFA273C}"/>
                    </a:ext>
                  </a:extLst>
                </p14:cNvPr>
                <p14:cNvContentPartPr/>
                <p14:nvPr/>
              </p14:nvContentPartPr>
              <p14:xfrm>
                <a:off x="2899407" y="6494465"/>
                <a:ext cx="112320" cy="271440"/>
              </p14:xfrm>
            </p:contentPart>
          </mc:Choice>
          <mc:Fallback xmlns="">
            <p:pic>
              <p:nvPicPr>
                <p:cNvPr id="278" name="Freihand 277">
                  <a:extLst>
                    <a:ext uri="{FF2B5EF4-FFF2-40B4-BE49-F238E27FC236}">
                      <a16:creationId xmlns:a16="http://schemas.microsoft.com/office/drawing/2014/main" id="{F0903314-4CA9-A058-D218-9C53AAFA273C}"/>
                    </a:ext>
                  </a:extLst>
                </p:cNvPr>
                <p:cNvPicPr/>
                <p:nvPr/>
              </p:nvPicPr>
              <p:blipFill>
                <a:blip r:embed="rId363"/>
                <a:stretch>
                  <a:fillRect/>
                </a:stretch>
              </p:blipFill>
              <p:spPr>
                <a:xfrm>
                  <a:off x="2895087" y="6490145"/>
                  <a:ext cx="12096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79" name="Freihand 278">
                  <a:extLst>
                    <a:ext uri="{FF2B5EF4-FFF2-40B4-BE49-F238E27FC236}">
                      <a16:creationId xmlns:a16="http://schemas.microsoft.com/office/drawing/2014/main" id="{CFF691DE-3B33-6A73-9F39-9EE6164838D6}"/>
                    </a:ext>
                  </a:extLst>
                </p14:cNvPr>
                <p14:cNvContentPartPr/>
                <p14:nvPr/>
              </p14:nvContentPartPr>
              <p14:xfrm>
                <a:off x="3083367" y="6419225"/>
                <a:ext cx="51120" cy="98280"/>
              </p14:xfrm>
            </p:contentPart>
          </mc:Choice>
          <mc:Fallback xmlns="">
            <p:pic>
              <p:nvPicPr>
                <p:cNvPr id="279" name="Freihand 278">
                  <a:extLst>
                    <a:ext uri="{FF2B5EF4-FFF2-40B4-BE49-F238E27FC236}">
                      <a16:creationId xmlns:a16="http://schemas.microsoft.com/office/drawing/2014/main" id="{CFF691DE-3B33-6A73-9F39-9EE6164838D6}"/>
                    </a:ext>
                  </a:extLst>
                </p:cNvPr>
                <p:cNvPicPr/>
                <p:nvPr/>
              </p:nvPicPr>
              <p:blipFill>
                <a:blip r:embed="rId365"/>
                <a:stretch>
                  <a:fillRect/>
                </a:stretch>
              </p:blipFill>
              <p:spPr>
                <a:xfrm>
                  <a:off x="3079047" y="6414905"/>
                  <a:ext cx="597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80" name="Freihand 279">
                  <a:extLst>
                    <a:ext uri="{FF2B5EF4-FFF2-40B4-BE49-F238E27FC236}">
                      <a16:creationId xmlns:a16="http://schemas.microsoft.com/office/drawing/2014/main" id="{041A360A-2BC6-44F9-FB60-1F362EA6331C}"/>
                    </a:ext>
                  </a:extLst>
                </p14:cNvPr>
                <p14:cNvContentPartPr/>
                <p14:nvPr/>
              </p14:nvContentPartPr>
              <p14:xfrm>
                <a:off x="3174807" y="6454145"/>
                <a:ext cx="84960" cy="221760"/>
              </p14:xfrm>
            </p:contentPart>
          </mc:Choice>
          <mc:Fallback xmlns="">
            <p:pic>
              <p:nvPicPr>
                <p:cNvPr id="280" name="Freihand 279">
                  <a:extLst>
                    <a:ext uri="{FF2B5EF4-FFF2-40B4-BE49-F238E27FC236}">
                      <a16:creationId xmlns:a16="http://schemas.microsoft.com/office/drawing/2014/main" id="{041A360A-2BC6-44F9-FB60-1F362EA6331C}"/>
                    </a:ext>
                  </a:extLst>
                </p:cNvPr>
                <p:cNvPicPr/>
                <p:nvPr/>
              </p:nvPicPr>
              <p:blipFill>
                <a:blip r:embed="rId367"/>
                <a:stretch>
                  <a:fillRect/>
                </a:stretch>
              </p:blipFill>
              <p:spPr>
                <a:xfrm>
                  <a:off x="3170487" y="6449825"/>
                  <a:ext cx="936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81" name="Freihand 280">
                  <a:extLst>
                    <a:ext uri="{FF2B5EF4-FFF2-40B4-BE49-F238E27FC236}">
                      <a16:creationId xmlns:a16="http://schemas.microsoft.com/office/drawing/2014/main" id="{4E079DA2-0674-E03E-D78D-91495B166009}"/>
                    </a:ext>
                  </a:extLst>
                </p14:cNvPr>
                <p14:cNvContentPartPr/>
                <p14:nvPr/>
              </p14:nvContentPartPr>
              <p14:xfrm>
                <a:off x="3294327" y="6448385"/>
                <a:ext cx="28800" cy="170640"/>
              </p14:xfrm>
            </p:contentPart>
          </mc:Choice>
          <mc:Fallback xmlns="">
            <p:pic>
              <p:nvPicPr>
                <p:cNvPr id="281" name="Freihand 280">
                  <a:extLst>
                    <a:ext uri="{FF2B5EF4-FFF2-40B4-BE49-F238E27FC236}">
                      <a16:creationId xmlns:a16="http://schemas.microsoft.com/office/drawing/2014/main" id="{4E079DA2-0674-E03E-D78D-91495B166009}"/>
                    </a:ext>
                  </a:extLst>
                </p:cNvPr>
                <p:cNvPicPr/>
                <p:nvPr/>
              </p:nvPicPr>
              <p:blipFill>
                <a:blip r:embed="rId369"/>
                <a:stretch>
                  <a:fillRect/>
                </a:stretch>
              </p:blipFill>
              <p:spPr>
                <a:xfrm>
                  <a:off x="3290007" y="6444065"/>
                  <a:ext cx="374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82" name="Freihand 281">
                  <a:extLst>
                    <a:ext uri="{FF2B5EF4-FFF2-40B4-BE49-F238E27FC236}">
                      <a16:creationId xmlns:a16="http://schemas.microsoft.com/office/drawing/2014/main" id="{625E03ED-72CA-C582-6FED-F0182B0D2658}"/>
                    </a:ext>
                  </a:extLst>
                </p14:cNvPr>
                <p14:cNvContentPartPr/>
                <p14:nvPr/>
              </p14:nvContentPartPr>
              <p14:xfrm>
                <a:off x="3380727" y="6589865"/>
                <a:ext cx="110160" cy="157680"/>
              </p14:xfrm>
            </p:contentPart>
          </mc:Choice>
          <mc:Fallback xmlns="">
            <p:pic>
              <p:nvPicPr>
                <p:cNvPr id="282" name="Freihand 281">
                  <a:extLst>
                    <a:ext uri="{FF2B5EF4-FFF2-40B4-BE49-F238E27FC236}">
                      <a16:creationId xmlns:a16="http://schemas.microsoft.com/office/drawing/2014/main" id="{625E03ED-72CA-C582-6FED-F0182B0D2658}"/>
                    </a:ext>
                  </a:extLst>
                </p:cNvPr>
                <p:cNvPicPr/>
                <p:nvPr/>
              </p:nvPicPr>
              <p:blipFill>
                <a:blip r:embed="rId371"/>
                <a:stretch>
                  <a:fillRect/>
                </a:stretch>
              </p:blipFill>
              <p:spPr>
                <a:xfrm>
                  <a:off x="3376407" y="6585545"/>
                  <a:ext cx="1188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83" name="Freihand 282">
                  <a:extLst>
                    <a:ext uri="{FF2B5EF4-FFF2-40B4-BE49-F238E27FC236}">
                      <a16:creationId xmlns:a16="http://schemas.microsoft.com/office/drawing/2014/main" id="{A34712E5-BCBB-C8F5-264A-5F6A6C8BEFB6}"/>
                    </a:ext>
                  </a:extLst>
                </p14:cNvPr>
                <p14:cNvContentPartPr/>
                <p14:nvPr/>
              </p14:nvContentPartPr>
              <p14:xfrm>
                <a:off x="3504567" y="6451625"/>
                <a:ext cx="66600" cy="295200"/>
              </p14:xfrm>
            </p:contentPart>
          </mc:Choice>
          <mc:Fallback xmlns="">
            <p:pic>
              <p:nvPicPr>
                <p:cNvPr id="283" name="Freihand 282">
                  <a:extLst>
                    <a:ext uri="{FF2B5EF4-FFF2-40B4-BE49-F238E27FC236}">
                      <a16:creationId xmlns:a16="http://schemas.microsoft.com/office/drawing/2014/main" id="{A34712E5-BCBB-C8F5-264A-5F6A6C8BEFB6}"/>
                    </a:ext>
                  </a:extLst>
                </p:cNvPr>
                <p:cNvPicPr/>
                <p:nvPr/>
              </p:nvPicPr>
              <p:blipFill>
                <a:blip r:embed="rId373"/>
                <a:stretch>
                  <a:fillRect/>
                </a:stretch>
              </p:blipFill>
              <p:spPr>
                <a:xfrm>
                  <a:off x="3500247" y="6447305"/>
                  <a:ext cx="7524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315" name="Freihand 314">
                  <a:extLst>
                    <a:ext uri="{FF2B5EF4-FFF2-40B4-BE49-F238E27FC236}">
                      <a16:creationId xmlns:a16="http://schemas.microsoft.com/office/drawing/2014/main" id="{636BED56-0781-A27F-5E56-C454B4F9E4B5}"/>
                    </a:ext>
                  </a:extLst>
                </p14:cNvPr>
                <p14:cNvContentPartPr/>
                <p14:nvPr/>
              </p14:nvContentPartPr>
              <p14:xfrm>
                <a:off x="3242847" y="6417785"/>
                <a:ext cx="287280" cy="339840"/>
              </p14:xfrm>
            </p:contentPart>
          </mc:Choice>
          <mc:Fallback xmlns="">
            <p:pic>
              <p:nvPicPr>
                <p:cNvPr id="315" name="Freihand 314">
                  <a:extLst>
                    <a:ext uri="{FF2B5EF4-FFF2-40B4-BE49-F238E27FC236}">
                      <a16:creationId xmlns:a16="http://schemas.microsoft.com/office/drawing/2014/main" id="{636BED56-0781-A27F-5E56-C454B4F9E4B5}"/>
                    </a:ext>
                  </a:extLst>
                </p:cNvPr>
                <p:cNvPicPr/>
                <p:nvPr/>
              </p:nvPicPr>
              <p:blipFill>
                <a:blip r:embed="rId375"/>
                <a:stretch>
                  <a:fillRect/>
                </a:stretch>
              </p:blipFill>
              <p:spPr>
                <a:xfrm>
                  <a:off x="3238527" y="6413465"/>
                  <a:ext cx="295920" cy="348480"/>
                </a:xfrm>
                <a:prstGeom prst="rect">
                  <a:avLst/>
                </a:prstGeom>
              </p:spPr>
            </p:pic>
          </mc:Fallback>
        </mc:AlternateContent>
      </p:grpSp>
      <p:grpSp>
        <p:nvGrpSpPr>
          <p:cNvPr id="318" name="Gruppieren 317">
            <a:extLst>
              <a:ext uri="{FF2B5EF4-FFF2-40B4-BE49-F238E27FC236}">
                <a16:creationId xmlns:a16="http://schemas.microsoft.com/office/drawing/2014/main" id="{3C29B8F4-3D57-2D2C-F383-E0E481D42B5C}"/>
              </a:ext>
            </a:extLst>
          </p:cNvPr>
          <p:cNvGrpSpPr/>
          <p:nvPr/>
        </p:nvGrpSpPr>
        <p:grpSpPr>
          <a:xfrm>
            <a:off x="84207" y="1350425"/>
            <a:ext cx="4993920" cy="2317320"/>
            <a:chOff x="84207" y="1350425"/>
            <a:chExt cx="4993920" cy="2317320"/>
          </a:xfrm>
        </p:grpSpPr>
        <mc:AlternateContent xmlns:mc="http://schemas.openxmlformats.org/markup-compatibility/2006" xmlns:p14="http://schemas.microsoft.com/office/powerpoint/2010/main">
          <mc:Choice Requires="p14">
            <p:contentPart p14:bwMode="auto" r:id="rId376">
              <p14:nvContentPartPr>
                <p14:cNvPr id="120" name="Freihand 119">
                  <a:extLst>
                    <a:ext uri="{FF2B5EF4-FFF2-40B4-BE49-F238E27FC236}">
                      <a16:creationId xmlns:a16="http://schemas.microsoft.com/office/drawing/2014/main" id="{37D67DF9-9CE8-6EAC-FCA0-BE6CAFC8243E}"/>
                    </a:ext>
                  </a:extLst>
                </p14:cNvPr>
                <p14:cNvContentPartPr/>
                <p14:nvPr/>
              </p14:nvContentPartPr>
              <p14:xfrm>
                <a:off x="946047" y="1552745"/>
                <a:ext cx="3524400" cy="1066680"/>
              </p14:xfrm>
            </p:contentPart>
          </mc:Choice>
          <mc:Fallback xmlns="">
            <p:pic>
              <p:nvPicPr>
                <p:cNvPr id="120" name="Freihand 119">
                  <a:extLst>
                    <a:ext uri="{FF2B5EF4-FFF2-40B4-BE49-F238E27FC236}">
                      <a16:creationId xmlns:a16="http://schemas.microsoft.com/office/drawing/2014/main" id="{37D67DF9-9CE8-6EAC-FCA0-BE6CAFC8243E}"/>
                    </a:ext>
                  </a:extLst>
                </p:cNvPr>
                <p:cNvPicPr/>
                <p:nvPr/>
              </p:nvPicPr>
              <p:blipFill>
                <a:blip r:embed="rId377"/>
                <a:stretch>
                  <a:fillRect/>
                </a:stretch>
              </p:blipFill>
              <p:spPr>
                <a:xfrm>
                  <a:off x="937047" y="1544105"/>
                  <a:ext cx="3542040" cy="10843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21" name="Freihand 120">
                  <a:extLst>
                    <a:ext uri="{FF2B5EF4-FFF2-40B4-BE49-F238E27FC236}">
                      <a16:creationId xmlns:a16="http://schemas.microsoft.com/office/drawing/2014/main" id="{B2198DC1-E44D-2C0D-6F11-E68906C3728F}"/>
                    </a:ext>
                  </a:extLst>
                </p14:cNvPr>
                <p14:cNvContentPartPr/>
                <p14:nvPr/>
              </p14:nvContentPartPr>
              <p14:xfrm>
                <a:off x="4690767" y="1466705"/>
                <a:ext cx="144000" cy="70920"/>
              </p14:xfrm>
            </p:contentPart>
          </mc:Choice>
          <mc:Fallback xmlns="">
            <p:pic>
              <p:nvPicPr>
                <p:cNvPr id="121" name="Freihand 120">
                  <a:extLst>
                    <a:ext uri="{FF2B5EF4-FFF2-40B4-BE49-F238E27FC236}">
                      <a16:creationId xmlns:a16="http://schemas.microsoft.com/office/drawing/2014/main" id="{B2198DC1-E44D-2C0D-6F11-E68906C3728F}"/>
                    </a:ext>
                  </a:extLst>
                </p:cNvPr>
                <p:cNvPicPr/>
                <p:nvPr/>
              </p:nvPicPr>
              <p:blipFill>
                <a:blip r:embed="rId379"/>
                <a:stretch>
                  <a:fillRect/>
                </a:stretch>
              </p:blipFill>
              <p:spPr>
                <a:xfrm>
                  <a:off x="4681767" y="1457705"/>
                  <a:ext cx="1616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22" name="Freihand 121">
                  <a:extLst>
                    <a:ext uri="{FF2B5EF4-FFF2-40B4-BE49-F238E27FC236}">
                      <a16:creationId xmlns:a16="http://schemas.microsoft.com/office/drawing/2014/main" id="{C05E7C89-4554-2771-60C8-5F773D28D0B0}"/>
                    </a:ext>
                  </a:extLst>
                </p14:cNvPr>
                <p14:cNvContentPartPr/>
                <p14:nvPr/>
              </p14:nvContentPartPr>
              <p14:xfrm>
                <a:off x="4784367" y="1434665"/>
                <a:ext cx="66240" cy="236160"/>
              </p14:xfrm>
            </p:contentPart>
          </mc:Choice>
          <mc:Fallback xmlns="">
            <p:pic>
              <p:nvPicPr>
                <p:cNvPr id="122" name="Freihand 121">
                  <a:extLst>
                    <a:ext uri="{FF2B5EF4-FFF2-40B4-BE49-F238E27FC236}">
                      <a16:creationId xmlns:a16="http://schemas.microsoft.com/office/drawing/2014/main" id="{C05E7C89-4554-2771-60C8-5F773D28D0B0}"/>
                    </a:ext>
                  </a:extLst>
                </p:cNvPr>
                <p:cNvPicPr/>
                <p:nvPr/>
              </p:nvPicPr>
              <p:blipFill>
                <a:blip r:embed="rId381"/>
                <a:stretch>
                  <a:fillRect/>
                </a:stretch>
              </p:blipFill>
              <p:spPr>
                <a:xfrm>
                  <a:off x="4775367" y="1426025"/>
                  <a:ext cx="8388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23" name="Freihand 122">
                  <a:extLst>
                    <a:ext uri="{FF2B5EF4-FFF2-40B4-BE49-F238E27FC236}">
                      <a16:creationId xmlns:a16="http://schemas.microsoft.com/office/drawing/2014/main" id="{19E4E4C4-1AD9-A01C-CAF8-99919EEAFD4B}"/>
                    </a:ext>
                  </a:extLst>
                </p14:cNvPr>
                <p14:cNvContentPartPr/>
                <p14:nvPr/>
              </p14:nvContentPartPr>
              <p14:xfrm>
                <a:off x="4987767" y="1354385"/>
                <a:ext cx="4320" cy="96840"/>
              </p14:xfrm>
            </p:contentPart>
          </mc:Choice>
          <mc:Fallback xmlns="">
            <p:pic>
              <p:nvPicPr>
                <p:cNvPr id="123" name="Freihand 122">
                  <a:extLst>
                    <a:ext uri="{FF2B5EF4-FFF2-40B4-BE49-F238E27FC236}">
                      <a16:creationId xmlns:a16="http://schemas.microsoft.com/office/drawing/2014/main" id="{19E4E4C4-1AD9-A01C-CAF8-99919EEAFD4B}"/>
                    </a:ext>
                  </a:extLst>
                </p:cNvPr>
                <p:cNvPicPr/>
                <p:nvPr/>
              </p:nvPicPr>
              <p:blipFill>
                <a:blip r:embed="rId383"/>
                <a:stretch>
                  <a:fillRect/>
                </a:stretch>
              </p:blipFill>
              <p:spPr>
                <a:xfrm>
                  <a:off x="4978767" y="1345385"/>
                  <a:ext cx="219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24" name="Freihand 123">
                  <a:extLst>
                    <a:ext uri="{FF2B5EF4-FFF2-40B4-BE49-F238E27FC236}">
                      <a16:creationId xmlns:a16="http://schemas.microsoft.com/office/drawing/2014/main" id="{0D096D9D-42D3-63DD-1E52-460F27AE14C7}"/>
                    </a:ext>
                  </a:extLst>
                </p14:cNvPr>
                <p14:cNvContentPartPr/>
                <p14:nvPr/>
              </p14:nvContentPartPr>
              <p14:xfrm>
                <a:off x="4889127" y="1350425"/>
                <a:ext cx="189000" cy="138600"/>
              </p14:xfrm>
            </p:contentPart>
          </mc:Choice>
          <mc:Fallback xmlns="">
            <p:pic>
              <p:nvPicPr>
                <p:cNvPr id="124" name="Freihand 123">
                  <a:extLst>
                    <a:ext uri="{FF2B5EF4-FFF2-40B4-BE49-F238E27FC236}">
                      <a16:creationId xmlns:a16="http://schemas.microsoft.com/office/drawing/2014/main" id="{0D096D9D-42D3-63DD-1E52-460F27AE14C7}"/>
                    </a:ext>
                  </a:extLst>
                </p:cNvPr>
                <p:cNvPicPr/>
                <p:nvPr/>
              </p:nvPicPr>
              <p:blipFill>
                <a:blip r:embed="rId385"/>
                <a:stretch>
                  <a:fillRect/>
                </a:stretch>
              </p:blipFill>
              <p:spPr>
                <a:xfrm>
                  <a:off x="4880127" y="1341785"/>
                  <a:ext cx="2066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82" name="Freihand 181">
                  <a:extLst>
                    <a:ext uri="{FF2B5EF4-FFF2-40B4-BE49-F238E27FC236}">
                      <a16:creationId xmlns:a16="http://schemas.microsoft.com/office/drawing/2014/main" id="{AB077C39-55D4-865E-EC4F-D7363DBD1D26}"/>
                    </a:ext>
                  </a:extLst>
                </p14:cNvPr>
                <p14:cNvContentPartPr/>
                <p14:nvPr/>
              </p14:nvContentPartPr>
              <p14:xfrm>
                <a:off x="926247" y="2132345"/>
                <a:ext cx="156600" cy="34920"/>
              </p14:xfrm>
            </p:contentPart>
          </mc:Choice>
          <mc:Fallback xmlns="">
            <p:pic>
              <p:nvPicPr>
                <p:cNvPr id="182" name="Freihand 181">
                  <a:extLst>
                    <a:ext uri="{FF2B5EF4-FFF2-40B4-BE49-F238E27FC236}">
                      <a16:creationId xmlns:a16="http://schemas.microsoft.com/office/drawing/2014/main" id="{AB077C39-55D4-865E-EC4F-D7363DBD1D26}"/>
                    </a:ext>
                  </a:extLst>
                </p:cNvPr>
                <p:cNvPicPr/>
                <p:nvPr/>
              </p:nvPicPr>
              <p:blipFill>
                <a:blip r:embed="rId387"/>
                <a:stretch>
                  <a:fillRect/>
                </a:stretch>
              </p:blipFill>
              <p:spPr>
                <a:xfrm>
                  <a:off x="917607" y="2123345"/>
                  <a:ext cx="1742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83" name="Freihand 182">
                  <a:extLst>
                    <a:ext uri="{FF2B5EF4-FFF2-40B4-BE49-F238E27FC236}">
                      <a16:creationId xmlns:a16="http://schemas.microsoft.com/office/drawing/2014/main" id="{8A55262C-3058-2349-C804-FA03FFECF548}"/>
                    </a:ext>
                  </a:extLst>
                </p14:cNvPr>
                <p14:cNvContentPartPr/>
                <p14:nvPr/>
              </p14:nvContentPartPr>
              <p14:xfrm>
                <a:off x="1235487" y="2118665"/>
                <a:ext cx="486360" cy="36720"/>
              </p14:xfrm>
            </p:contentPart>
          </mc:Choice>
          <mc:Fallback xmlns="">
            <p:pic>
              <p:nvPicPr>
                <p:cNvPr id="183" name="Freihand 182">
                  <a:extLst>
                    <a:ext uri="{FF2B5EF4-FFF2-40B4-BE49-F238E27FC236}">
                      <a16:creationId xmlns:a16="http://schemas.microsoft.com/office/drawing/2014/main" id="{8A55262C-3058-2349-C804-FA03FFECF548}"/>
                    </a:ext>
                  </a:extLst>
                </p:cNvPr>
                <p:cNvPicPr/>
                <p:nvPr/>
              </p:nvPicPr>
              <p:blipFill>
                <a:blip r:embed="rId389"/>
                <a:stretch>
                  <a:fillRect/>
                </a:stretch>
              </p:blipFill>
              <p:spPr>
                <a:xfrm>
                  <a:off x="1226487" y="2110025"/>
                  <a:ext cx="5040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84" name="Freihand 183">
                  <a:extLst>
                    <a:ext uri="{FF2B5EF4-FFF2-40B4-BE49-F238E27FC236}">
                      <a16:creationId xmlns:a16="http://schemas.microsoft.com/office/drawing/2014/main" id="{CA553AC2-1658-DAC6-045A-95D9AFE85CAC}"/>
                    </a:ext>
                  </a:extLst>
                </p14:cNvPr>
                <p14:cNvContentPartPr/>
                <p14:nvPr/>
              </p14:nvContentPartPr>
              <p14:xfrm>
                <a:off x="1949367" y="2111105"/>
                <a:ext cx="383760" cy="34920"/>
              </p14:xfrm>
            </p:contentPart>
          </mc:Choice>
          <mc:Fallback xmlns="">
            <p:pic>
              <p:nvPicPr>
                <p:cNvPr id="184" name="Freihand 183">
                  <a:extLst>
                    <a:ext uri="{FF2B5EF4-FFF2-40B4-BE49-F238E27FC236}">
                      <a16:creationId xmlns:a16="http://schemas.microsoft.com/office/drawing/2014/main" id="{CA553AC2-1658-DAC6-045A-95D9AFE85CAC}"/>
                    </a:ext>
                  </a:extLst>
                </p:cNvPr>
                <p:cNvPicPr/>
                <p:nvPr/>
              </p:nvPicPr>
              <p:blipFill>
                <a:blip r:embed="rId391"/>
                <a:stretch>
                  <a:fillRect/>
                </a:stretch>
              </p:blipFill>
              <p:spPr>
                <a:xfrm>
                  <a:off x="1940727" y="2102465"/>
                  <a:ext cx="4014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85" name="Freihand 184">
                  <a:extLst>
                    <a:ext uri="{FF2B5EF4-FFF2-40B4-BE49-F238E27FC236}">
                      <a16:creationId xmlns:a16="http://schemas.microsoft.com/office/drawing/2014/main" id="{C91044D4-3E49-FAF5-A3B2-E57817E8FF3F}"/>
                    </a:ext>
                  </a:extLst>
                </p14:cNvPr>
                <p14:cNvContentPartPr/>
                <p14:nvPr/>
              </p14:nvContentPartPr>
              <p14:xfrm>
                <a:off x="2365527" y="2209745"/>
                <a:ext cx="26640" cy="229320"/>
              </p14:xfrm>
            </p:contentPart>
          </mc:Choice>
          <mc:Fallback xmlns="">
            <p:pic>
              <p:nvPicPr>
                <p:cNvPr id="185" name="Freihand 184">
                  <a:extLst>
                    <a:ext uri="{FF2B5EF4-FFF2-40B4-BE49-F238E27FC236}">
                      <a16:creationId xmlns:a16="http://schemas.microsoft.com/office/drawing/2014/main" id="{C91044D4-3E49-FAF5-A3B2-E57817E8FF3F}"/>
                    </a:ext>
                  </a:extLst>
                </p:cNvPr>
                <p:cNvPicPr/>
                <p:nvPr/>
              </p:nvPicPr>
              <p:blipFill>
                <a:blip r:embed="rId393"/>
                <a:stretch>
                  <a:fillRect/>
                </a:stretch>
              </p:blipFill>
              <p:spPr>
                <a:xfrm>
                  <a:off x="2356527" y="2200745"/>
                  <a:ext cx="4428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86" name="Freihand 185">
                  <a:extLst>
                    <a:ext uri="{FF2B5EF4-FFF2-40B4-BE49-F238E27FC236}">
                      <a16:creationId xmlns:a16="http://schemas.microsoft.com/office/drawing/2014/main" id="{A626E6DB-EC8D-8D98-2773-E23104EC85AF}"/>
                    </a:ext>
                  </a:extLst>
                </p14:cNvPr>
                <p14:cNvContentPartPr/>
                <p14:nvPr/>
              </p14:nvContentPartPr>
              <p14:xfrm>
                <a:off x="2220807" y="2625185"/>
                <a:ext cx="107640" cy="628200"/>
              </p14:xfrm>
            </p:contentPart>
          </mc:Choice>
          <mc:Fallback xmlns="">
            <p:pic>
              <p:nvPicPr>
                <p:cNvPr id="186" name="Freihand 185">
                  <a:extLst>
                    <a:ext uri="{FF2B5EF4-FFF2-40B4-BE49-F238E27FC236}">
                      <a16:creationId xmlns:a16="http://schemas.microsoft.com/office/drawing/2014/main" id="{A626E6DB-EC8D-8D98-2773-E23104EC85AF}"/>
                    </a:ext>
                  </a:extLst>
                </p:cNvPr>
                <p:cNvPicPr/>
                <p:nvPr/>
              </p:nvPicPr>
              <p:blipFill>
                <a:blip r:embed="rId395"/>
                <a:stretch>
                  <a:fillRect/>
                </a:stretch>
              </p:blipFill>
              <p:spPr>
                <a:xfrm>
                  <a:off x="2212167" y="2616185"/>
                  <a:ext cx="125280" cy="6458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90" name="Freihand 189">
                  <a:extLst>
                    <a:ext uri="{FF2B5EF4-FFF2-40B4-BE49-F238E27FC236}">
                      <a16:creationId xmlns:a16="http://schemas.microsoft.com/office/drawing/2014/main" id="{44C105D4-7AF5-315B-65CE-E1D7410795F0}"/>
                    </a:ext>
                  </a:extLst>
                </p14:cNvPr>
                <p14:cNvContentPartPr/>
                <p14:nvPr/>
              </p14:nvContentPartPr>
              <p14:xfrm>
                <a:off x="756687" y="2654705"/>
                <a:ext cx="114480" cy="507240"/>
              </p14:xfrm>
            </p:contentPart>
          </mc:Choice>
          <mc:Fallback xmlns="">
            <p:pic>
              <p:nvPicPr>
                <p:cNvPr id="190" name="Freihand 189">
                  <a:extLst>
                    <a:ext uri="{FF2B5EF4-FFF2-40B4-BE49-F238E27FC236}">
                      <a16:creationId xmlns:a16="http://schemas.microsoft.com/office/drawing/2014/main" id="{44C105D4-7AF5-315B-65CE-E1D7410795F0}"/>
                    </a:ext>
                  </a:extLst>
                </p:cNvPr>
                <p:cNvPicPr/>
                <p:nvPr/>
              </p:nvPicPr>
              <p:blipFill>
                <a:blip r:embed="rId397"/>
                <a:stretch>
                  <a:fillRect/>
                </a:stretch>
              </p:blipFill>
              <p:spPr>
                <a:xfrm>
                  <a:off x="747687" y="2645705"/>
                  <a:ext cx="132120" cy="5248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91" name="Freihand 190">
                  <a:extLst>
                    <a:ext uri="{FF2B5EF4-FFF2-40B4-BE49-F238E27FC236}">
                      <a16:creationId xmlns:a16="http://schemas.microsoft.com/office/drawing/2014/main" id="{59AF049E-68A1-A71C-9BF9-650AC3D6F757}"/>
                    </a:ext>
                  </a:extLst>
                </p14:cNvPr>
                <p14:cNvContentPartPr/>
                <p14:nvPr/>
              </p14:nvContentPartPr>
              <p14:xfrm>
                <a:off x="84207" y="2812025"/>
                <a:ext cx="82440" cy="74880"/>
              </p14:xfrm>
            </p:contentPart>
          </mc:Choice>
          <mc:Fallback xmlns="">
            <p:pic>
              <p:nvPicPr>
                <p:cNvPr id="191" name="Freihand 190">
                  <a:extLst>
                    <a:ext uri="{FF2B5EF4-FFF2-40B4-BE49-F238E27FC236}">
                      <a16:creationId xmlns:a16="http://schemas.microsoft.com/office/drawing/2014/main" id="{59AF049E-68A1-A71C-9BF9-650AC3D6F757}"/>
                    </a:ext>
                  </a:extLst>
                </p:cNvPr>
                <p:cNvPicPr/>
                <p:nvPr/>
              </p:nvPicPr>
              <p:blipFill>
                <a:blip r:embed="rId399"/>
                <a:stretch>
                  <a:fillRect/>
                </a:stretch>
              </p:blipFill>
              <p:spPr>
                <a:xfrm>
                  <a:off x="75207" y="2803025"/>
                  <a:ext cx="1000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92" name="Freihand 191">
                  <a:extLst>
                    <a:ext uri="{FF2B5EF4-FFF2-40B4-BE49-F238E27FC236}">
                      <a16:creationId xmlns:a16="http://schemas.microsoft.com/office/drawing/2014/main" id="{8E0CE1F7-43DD-FB60-164E-B798358EC5F0}"/>
                    </a:ext>
                  </a:extLst>
                </p14:cNvPr>
                <p14:cNvContentPartPr/>
                <p14:nvPr/>
              </p14:nvContentPartPr>
              <p14:xfrm>
                <a:off x="172767" y="2871065"/>
                <a:ext cx="57240" cy="95760"/>
              </p14:xfrm>
            </p:contentPart>
          </mc:Choice>
          <mc:Fallback xmlns="">
            <p:pic>
              <p:nvPicPr>
                <p:cNvPr id="192" name="Freihand 191">
                  <a:extLst>
                    <a:ext uri="{FF2B5EF4-FFF2-40B4-BE49-F238E27FC236}">
                      <a16:creationId xmlns:a16="http://schemas.microsoft.com/office/drawing/2014/main" id="{8E0CE1F7-43DD-FB60-164E-B798358EC5F0}"/>
                    </a:ext>
                  </a:extLst>
                </p:cNvPr>
                <p:cNvPicPr/>
                <p:nvPr/>
              </p:nvPicPr>
              <p:blipFill>
                <a:blip r:embed="rId401"/>
                <a:stretch>
                  <a:fillRect/>
                </a:stretch>
              </p:blipFill>
              <p:spPr>
                <a:xfrm>
                  <a:off x="164127" y="2862425"/>
                  <a:ext cx="748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93" name="Freihand 192">
                  <a:extLst>
                    <a:ext uri="{FF2B5EF4-FFF2-40B4-BE49-F238E27FC236}">
                      <a16:creationId xmlns:a16="http://schemas.microsoft.com/office/drawing/2014/main" id="{E179F0A4-3657-3B00-DBCD-3F507F9AA67A}"/>
                    </a:ext>
                  </a:extLst>
                </p14:cNvPr>
                <p14:cNvContentPartPr/>
                <p14:nvPr/>
              </p14:nvContentPartPr>
              <p14:xfrm>
                <a:off x="324327" y="2820665"/>
                <a:ext cx="14400" cy="94320"/>
              </p14:xfrm>
            </p:contentPart>
          </mc:Choice>
          <mc:Fallback xmlns="">
            <p:pic>
              <p:nvPicPr>
                <p:cNvPr id="193" name="Freihand 192">
                  <a:extLst>
                    <a:ext uri="{FF2B5EF4-FFF2-40B4-BE49-F238E27FC236}">
                      <a16:creationId xmlns:a16="http://schemas.microsoft.com/office/drawing/2014/main" id="{E179F0A4-3657-3B00-DBCD-3F507F9AA67A}"/>
                    </a:ext>
                  </a:extLst>
                </p:cNvPr>
                <p:cNvPicPr/>
                <p:nvPr/>
              </p:nvPicPr>
              <p:blipFill>
                <a:blip r:embed="rId403"/>
                <a:stretch>
                  <a:fillRect/>
                </a:stretch>
              </p:blipFill>
              <p:spPr>
                <a:xfrm>
                  <a:off x="315687" y="2811665"/>
                  <a:ext cx="320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194" name="Freihand 193">
                  <a:extLst>
                    <a:ext uri="{FF2B5EF4-FFF2-40B4-BE49-F238E27FC236}">
                      <a16:creationId xmlns:a16="http://schemas.microsoft.com/office/drawing/2014/main" id="{9ABE09A1-13B5-6C2D-6C08-385207FB1244}"/>
                    </a:ext>
                  </a:extLst>
                </p14:cNvPr>
                <p14:cNvContentPartPr/>
                <p14:nvPr/>
              </p14:nvContentPartPr>
              <p14:xfrm>
                <a:off x="291207" y="2797265"/>
                <a:ext cx="173160" cy="79200"/>
              </p14:xfrm>
            </p:contentPart>
          </mc:Choice>
          <mc:Fallback xmlns="">
            <p:pic>
              <p:nvPicPr>
                <p:cNvPr id="194" name="Freihand 193">
                  <a:extLst>
                    <a:ext uri="{FF2B5EF4-FFF2-40B4-BE49-F238E27FC236}">
                      <a16:creationId xmlns:a16="http://schemas.microsoft.com/office/drawing/2014/main" id="{9ABE09A1-13B5-6C2D-6C08-385207FB1244}"/>
                    </a:ext>
                  </a:extLst>
                </p:cNvPr>
                <p:cNvPicPr/>
                <p:nvPr/>
              </p:nvPicPr>
              <p:blipFill>
                <a:blip r:embed="rId405"/>
                <a:stretch>
                  <a:fillRect/>
                </a:stretch>
              </p:blipFill>
              <p:spPr>
                <a:xfrm>
                  <a:off x="282207" y="2788625"/>
                  <a:ext cx="1908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95" name="Freihand 194">
                  <a:extLst>
                    <a:ext uri="{FF2B5EF4-FFF2-40B4-BE49-F238E27FC236}">
                      <a16:creationId xmlns:a16="http://schemas.microsoft.com/office/drawing/2014/main" id="{0B6DF0F8-23C3-A8D2-AC09-C5582E4D457E}"/>
                    </a:ext>
                  </a:extLst>
                </p14:cNvPr>
                <p14:cNvContentPartPr/>
                <p14:nvPr/>
              </p14:nvContentPartPr>
              <p14:xfrm>
                <a:off x="390207" y="2768465"/>
                <a:ext cx="124200" cy="9000"/>
              </p14:xfrm>
            </p:contentPart>
          </mc:Choice>
          <mc:Fallback xmlns="">
            <p:pic>
              <p:nvPicPr>
                <p:cNvPr id="195" name="Freihand 194">
                  <a:extLst>
                    <a:ext uri="{FF2B5EF4-FFF2-40B4-BE49-F238E27FC236}">
                      <a16:creationId xmlns:a16="http://schemas.microsoft.com/office/drawing/2014/main" id="{0B6DF0F8-23C3-A8D2-AC09-C5582E4D457E}"/>
                    </a:ext>
                  </a:extLst>
                </p:cNvPr>
                <p:cNvPicPr/>
                <p:nvPr/>
              </p:nvPicPr>
              <p:blipFill>
                <a:blip r:embed="rId407"/>
                <a:stretch>
                  <a:fillRect/>
                </a:stretch>
              </p:blipFill>
              <p:spPr>
                <a:xfrm>
                  <a:off x="381567" y="2759825"/>
                  <a:ext cx="1418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96" name="Freihand 195">
                  <a:extLst>
                    <a:ext uri="{FF2B5EF4-FFF2-40B4-BE49-F238E27FC236}">
                      <a16:creationId xmlns:a16="http://schemas.microsoft.com/office/drawing/2014/main" id="{446E1D46-68A8-EA8E-421D-73EBCA2CC849}"/>
                    </a:ext>
                  </a:extLst>
                </p14:cNvPr>
                <p14:cNvContentPartPr/>
                <p14:nvPr/>
              </p14:nvContentPartPr>
              <p14:xfrm>
                <a:off x="377967" y="2907425"/>
                <a:ext cx="97920" cy="25560"/>
              </p14:xfrm>
            </p:contentPart>
          </mc:Choice>
          <mc:Fallback xmlns="">
            <p:pic>
              <p:nvPicPr>
                <p:cNvPr id="196" name="Freihand 195">
                  <a:extLst>
                    <a:ext uri="{FF2B5EF4-FFF2-40B4-BE49-F238E27FC236}">
                      <a16:creationId xmlns:a16="http://schemas.microsoft.com/office/drawing/2014/main" id="{446E1D46-68A8-EA8E-421D-73EBCA2CC849}"/>
                    </a:ext>
                  </a:extLst>
                </p:cNvPr>
                <p:cNvPicPr/>
                <p:nvPr/>
              </p:nvPicPr>
              <p:blipFill>
                <a:blip r:embed="rId409"/>
                <a:stretch>
                  <a:fillRect/>
                </a:stretch>
              </p:blipFill>
              <p:spPr>
                <a:xfrm>
                  <a:off x="368967" y="2898425"/>
                  <a:ext cx="1155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97" name="Freihand 196">
                  <a:extLst>
                    <a:ext uri="{FF2B5EF4-FFF2-40B4-BE49-F238E27FC236}">
                      <a16:creationId xmlns:a16="http://schemas.microsoft.com/office/drawing/2014/main" id="{CA78CAD9-C5FB-4E9B-B031-E34F1FF8B305}"/>
                    </a:ext>
                  </a:extLst>
                </p14:cNvPr>
                <p14:cNvContentPartPr/>
                <p14:nvPr/>
              </p14:nvContentPartPr>
              <p14:xfrm>
                <a:off x="524127" y="2743625"/>
                <a:ext cx="68760" cy="182880"/>
              </p14:xfrm>
            </p:contentPart>
          </mc:Choice>
          <mc:Fallback xmlns="">
            <p:pic>
              <p:nvPicPr>
                <p:cNvPr id="197" name="Freihand 196">
                  <a:extLst>
                    <a:ext uri="{FF2B5EF4-FFF2-40B4-BE49-F238E27FC236}">
                      <a16:creationId xmlns:a16="http://schemas.microsoft.com/office/drawing/2014/main" id="{CA78CAD9-C5FB-4E9B-B031-E34F1FF8B305}"/>
                    </a:ext>
                  </a:extLst>
                </p:cNvPr>
                <p:cNvPicPr/>
                <p:nvPr/>
              </p:nvPicPr>
              <p:blipFill>
                <a:blip r:embed="rId411"/>
                <a:stretch>
                  <a:fillRect/>
                </a:stretch>
              </p:blipFill>
              <p:spPr>
                <a:xfrm>
                  <a:off x="515127" y="2734985"/>
                  <a:ext cx="864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98" name="Freihand 197">
                  <a:extLst>
                    <a:ext uri="{FF2B5EF4-FFF2-40B4-BE49-F238E27FC236}">
                      <a16:creationId xmlns:a16="http://schemas.microsoft.com/office/drawing/2014/main" id="{40AF418F-4A12-4DF4-0FA4-ED6CFA4A2AB4}"/>
                    </a:ext>
                  </a:extLst>
                </p14:cNvPr>
                <p14:cNvContentPartPr/>
                <p14:nvPr/>
              </p14:nvContentPartPr>
              <p14:xfrm>
                <a:off x="628887" y="2827145"/>
                <a:ext cx="25560" cy="45000"/>
              </p14:xfrm>
            </p:contentPart>
          </mc:Choice>
          <mc:Fallback xmlns="">
            <p:pic>
              <p:nvPicPr>
                <p:cNvPr id="198" name="Freihand 197">
                  <a:extLst>
                    <a:ext uri="{FF2B5EF4-FFF2-40B4-BE49-F238E27FC236}">
                      <a16:creationId xmlns:a16="http://schemas.microsoft.com/office/drawing/2014/main" id="{40AF418F-4A12-4DF4-0FA4-ED6CFA4A2AB4}"/>
                    </a:ext>
                  </a:extLst>
                </p:cNvPr>
                <p:cNvPicPr/>
                <p:nvPr/>
              </p:nvPicPr>
              <p:blipFill>
                <a:blip r:embed="rId413"/>
                <a:stretch>
                  <a:fillRect/>
                </a:stretch>
              </p:blipFill>
              <p:spPr>
                <a:xfrm>
                  <a:off x="620247" y="2818505"/>
                  <a:ext cx="432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99" name="Freihand 198">
                  <a:extLst>
                    <a:ext uri="{FF2B5EF4-FFF2-40B4-BE49-F238E27FC236}">
                      <a16:creationId xmlns:a16="http://schemas.microsoft.com/office/drawing/2014/main" id="{E066432F-D1F5-149D-99D5-890DBAED5C8E}"/>
                    </a:ext>
                  </a:extLst>
                </p14:cNvPr>
                <p14:cNvContentPartPr/>
                <p14:nvPr/>
              </p14:nvContentPartPr>
              <p14:xfrm>
                <a:off x="662007" y="2732825"/>
                <a:ext cx="3960" cy="18000"/>
              </p14:xfrm>
            </p:contentPart>
          </mc:Choice>
          <mc:Fallback xmlns="">
            <p:pic>
              <p:nvPicPr>
                <p:cNvPr id="199" name="Freihand 198">
                  <a:extLst>
                    <a:ext uri="{FF2B5EF4-FFF2-40B4-BE49-F238E27FC236}">
                      <a16:creationId xmlns:a16="http://schemas.microsoft.com/office/drawing/2014/main" id="{E066432F-D1F5-149D-99D5-890DBAED5C8E}"/>
                    </a:ext>
                  </a:extLst>
                </p:cNvPr>
                <p:cNvPicPr/>
                <p:nvPr/>
              </p:nvPicPr>
              <p:blipFill>
                <a:blip r:embed="rId94"/>
                <a:stretch>
                  <a:fillRect/>
                </a:stretch>
              </p:blipFill>
              <p:spPr>
                <a:xfrm>
                  <a:off x="653367" y="2724185"/>
                  <a:ext cx="216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00" name="Freihand 199">
                  <a:extLst>
                    <a:ext uri="{FF2B5EF4-FFF2-40B4-BE49-F238E27FC236}">
                      <a16:creationId xmlns:a16="http://schemas.microsoft.com/office/drawing/2014/main" id="{25C2F321-63EB-9D34-22EF-9E6FDB47CDBC}"/>
                    </a:ext>
                  </a:extLst>
                </p14:cNvPr>
                <p14:cNvContentPartPr/>
                <p14:nvPr/>
              </p14:nvContentPartPr>
              <p14:xfrm>
                <a:off x="635727" y="2860265"/>
                <a:ext cx="82800" cy="130680"/>
              </p14:xfrm>
            </p:contentPart>
          </mc:Choice>
          <mc:Fallback xmlns="">
            <p:pic>
              <p:nvPicPr>
                <p:cNvPr id="200" name="Freihand 199">
                  <a:extLst>
                    <a:ext uri="{FF2B5EF4-FFF2-40B4-BE49-F238E27FC236}">
                      <a16:creationId xmlns:a16="http://schemas.microsoft.com/office/drawing/2014/main" id="{25C2F321-63EB-9D34-22EF-9E6FDB47CDBC}"/>
                    </a:ext>
                  </a:extLst>
                </p:cNvPr>
                <p:cNvPicPr/>
                <p:nvPr/>
              </p:nvPicPr>
              <p:blipFill>
                <a:blip r:embed="rId416"/>
                <a:stretch>
                  <a:fillRect/>
                </a:stretch>
              </p:blipFill>
              <p:spPr>
                <a:xfrm>
                  <a:off x="627087" y="2851265"/>
                  <a:ext cx="1004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01" name="Freihand 200">
                  <a:extLst>
                    <a:ext uri="{FF2B5EF4-FFF2-40B4-BE49-F238E27FC236}">
                      <a16:creationId xmlns:a16="http://schemas.microsoft.com/office/drawing/2014/main" id="{82A7E8AF-8E99-3054-01DE-0CA062C10ED9}"/>
                    </a:ext>
                  </a:extLst>
                </p14:cNvPr>
                <p14:cNvContentPartPr/>
                <p14:nvPr/>
              </p14:nvContentPartPr>
              <p14:xfrm>
                <a:off x="692607" y="2724185"/>
                <a:ext cx="80280" cy="258120"/>
              </p14:xfrm>
            </p:contentPart>
          </mc:Choice>
          <mc:Fallback xmlns="">
            <p:pic>
              <p:nvPicPr>
                <p:cNvPr id="201" name="Freihand 200">
                  <a:extLst>
                    <a:ext uri="{FF2B5EF4-FFF2-40B4-BE49-F238E27FC236}">
                      <a16:creationId xmlns:a16="http://schemas.microsoft.com/office/drawing/2014/main" id="{82A7E8AF-8E99-3054-01DE-0CA062C10ED9}"/>
                    </a:ext>
                  </a:extLst>
                </p:cNvPr>
                <p:cNvPicPr/>
                <p:nvPr/>
              </p:nvPicPr>
              <p:blipFill>
                <a:blip r:embed="rId418"/>
                <a:stretch>
                  <a:fillRect/>
                </a:stretch>
              </p:blipFill>
              <p:spPr>
                <a:xfrm>
                  <a:off x="683607" y="2715185"/>
                  <a:ext cx="9792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03" name="Freihand 202">
                  <a:extLst>
                    <a:ext uri="{FF2B5EF4-FFF2-40B4-BE49-F238E27FC236}">
                      <a16:creationId xmlns:a16="http://schemas.microsoft.com/office/drawing/2014/main" id="{9D966FA6-C1E0-006F-A240-AE1C2FE0374B}"/>
                    </a:ext>
                  </a:extLst>
                </p14:cNvPr>
                <p14:cNvContentPartPr/>
                <p14:nvPr/>
              </p14:nvContentPartPr>
              <p14:xfrm>
                <a:off x="223527" y="3138545"/>
                <a:ext cx="19800" cy="139680"/>
              </p14:xfrm>
            </p:contentPart>
          </mc:Choice>
          <mc:Fallback xmlns="">
            <p:pic>
              <p:nvPicPr>
                <p:cNvPr id="203" name="Freihand 202">
                  <a:extLst>
                    <a:ext uri="{FF2B5EF4-FFF2-40B4-BE49-F238E27FC236}">
                      <a16:creationId xmlns:a16="http://schemas.microsoft.com/office/drawing/2014/main" id="{9D966FA6-C1E0-006F-A240-AE1C2FE0374B}"/>
                    </a:ext>
                  </a:extLst>
                </p:cNvPr>
                <p:cNvPicPr/>
                <p:nvPr/>
              </p:nvPicPr>
              <p:blipFill>
                <a:blip r:embed="rId420"/>
                <a:stretch>
                  <a:fillRect/>
                </a:stretch>
              </p:blipFill>
              <p:spPr>
                <a:xfrm>
                  <a:off x="214887" y="3129545"/>
                  <a:ext cx="374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04" name="Freihand 203">
                  <a:extLst>
                    <a:ext uri="{FF2B5EF4-FFF2-40B4-BE49-F238E27FC236}">
                      <a16:creationId xmlns:a16="http://schemas.microsoft.com/office/drawing/2014/main" id="{7B8DC079-1D98-4C26-7950-02BD8FED9E61}"/>
                    </a:ext>
                  </a:extLst>
                </p14:cNvPr>
                <p14:cNvContentPartPr/>
                <p14:nvPr/>
              </p14:nvContentPartPr>
              <p14:xfrm>
                <a:off x="180687" y="3197585"/>
                <a:ext cx="140040" cy="24120"/>
              </p14:xfrm>
            </p:contentPart>
          </mc:Choice>
          <mc:Fallback xmlns="">
            <p:pic>
              <p:nvPicPr>
                <p:cNvPr id="204" name="Freihand 203">
                  <a:extLst>
                    <a:ext uri="{FF2B5EF4-FFF2-40B4-BE49-F238E27FC236}">
                      <a16:creationId xmlns:a16="http://schemas.microsoft.com/office/drawing/2014/main" id="{7B8DC079-1D98-4C26-7950-02BD8FED9E61}"/>
                    </a:ext>
                  </a:extLst>
                </p:cNvPr>
                <p:cNvPicPr/>
                <p:nvPr/>
              </p:nvPicPr>
              <p:blipFill>
                <a:blip r:embed="rId422"/>
                <a:stretch>
                  <a:fillRect/>
                </a:stretch>
              </p:blipFill>
              <p:spPr>
                <a:xfrm>
                  <a:off x="172047" y="3188945"/>
                  <a:ext cx="1576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05" name="Freihand 204">
                  <a:extLst>
                    <a:ext uri="{FF2B5EF4-FFF2-40B4-BE49-F238E27FC236}">
                      <a16:creationId xmlns:a16="http://schemas.microsoft.com/office/drawing/2014/main" id="{42396D82-9AFF-6704-987B-761A8B82D366}"/>
                    </a:ext>
                  </a:extLst>
                </p14:cNvPr>
                <p14:cNvContentPartPr/>
                <p14:nvPr/>
              </p14:nvContentPartPr>
              <p14:xfrm>
                <a:off x="364287" y="3099665"/>
                <a:ext cx="103320" cy="207360"/>
              </p14:xfrm>
            </p:contentPart>
          </mc:Choice>
          <mc:Fallback xmlns="">
            <p:pic>
              <p:nvPicPr>
                <p:cNvPr id="205" name="Freihand 204">
                  <a:extLst>
                    <a:ext uri="{FF2B5EF4-FFF2-40B4-BE49-F238E27FC236}">
                      <a16:creationId xmlns:a16="http://schemas.microsoft.com/office/drawing/2014/main" id="{42396D82-9AFF-6704-987B-761A8B82D366}"/>
                    </a:ext>
                  </a:extLst>
                </p:cNvPr>
                <p:cNvPicPr/>
                <p:nvPr/>
              </p:nvPicPr>
              <p:blipFill>
                <a:blip r:embed="rId424"/>
                <a:stretch>
                  <a:fillRect/>
                </a:stretch>
              </p:blipFill>
              <p:spPr>
                <a:xfrm>
                  <a:off x="355647" y="3091025"/>
                  <a:ext cx="1209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07" name="Freihand 206">
                  <a:extLst>
                    <a:ext uri="{FF2B5EF4-FFF2-40B4-BE49-F238E27FC236}">
                      <a16:creationId xmlns:a16="http://schemas.microsoft.com/office/drawing/2014/main" id="{04A0B701-FBF7-5D71-C0F2-72A1F90A42DB}"/>
                    </a:ext>
                  </a:extLst>
                </p14:cNvPr>
                <p14:cNvContentPartPr/>
                <p14:nvPr/>
              </p14:nvContentPartPr>
              <p14:xfrm>
                <a:off x="2147007" y="3489185"/>
                <a:ext cx="81000" cy="36360"/>
              </p14:xfrm>
            </p:contentPart>
          </mc:Choice>
          <mc:Fallback xmlns="">
            <p:pic>
              <p:nvPicPr>
                <p:cNvPr id="207" name="Freihand 206">
                  <a:extLst>
                    <a:ext uri="{FF2B5EF4-FFF2-40B4-BE49-F238E27FC236}">
                      <a16:creationId xmlns:a16="http://schemas.microsoft.com/office/drawing/2014/main" id="{04A0B701-FBF7-5D71-C0F2-72A1F90A42DB}"/>
                    </a:ext>
                  </a:extLst>
                </p:cNvPr>
                <p:cNvPicPr/>
                <p:nvPr/>
              </p:nvPicPr>
              <p:blipFill>
                <a:blip r:embed="rId426"/>
                <a:stretch>
                  <a:fillRect/>
                </a:stretch>
              </p:blipFill>
              <p:spPr>
                <a:xfrm>
                  <a:off x="2138367" y="3480545"/>
                  <a:ext cx="986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08" name="Freihand 207">
                  <a:extLst>
                    <a:ext uri="{FF2B5EF4-FFF2-40B4-BE49-F238E27FC236}">
                      <a16:creationId xmlns:a16="http://schemas.microsoft.com/office/drawing/2014/main" id="{047072C2-46E2-B403-6A38-09C3C992DF8E}"/>
                    </a:ext>
                  </a:extLst>
                </p14:cNvPr>
                <p14:cNvContentPartPr/>
                <p14:nvPr/>
              </p14:nvContentPartPr>
              <p14:xfrm>
                <a:off x="2191647" y="3430505"/>
                <a:ext cx="76320" cy="237240"/>
              </p14:xfrm>
            </p:contentPart>
          </mc:Choice>
          <mc:Fallback xmlns="">
            <p:pic>
              <p:nvPicPr>
                <p:cNvPr id="208" name="Freihand 207">
                  <a:extLst>
                    <a:ext uri="{FF2B5EF4-FFF2-40B4-BE49-F238E27FC236}">
                      <a16:creationId xmlns:a16="http://schemas.microsoft.com/office/drawing/2014/main" id="{047072C2-46E2-B403-6A38-09C3C992DF8E}"/>
                    </a:ext>
                  </a:extLst>
                </p:cNvPr>
                <p:cNvPicPr/>
                <p:nvPr/>
              </p:nvPicPr>
              <p:blipFill>
                <a:blip r:embed="rId428"/>
                <a:stretch>
                  <a:fillRect/>
                </a:stretch>
              </p:blipFill>
              <p:spPr>
                <a:xfrm>
                  <a:off x="2182647" y="3421505"/>
                  <a:ext cx="9396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10" name="Freihand 209">
                  <a:extLst>
                    <a:ext uri="{FF2B5EF4-FFF2-40B4-BE49-F238E27FC236}">
                      <a16:creationId xmlns:a16="http://schemas.microsoft.com/office/drawing/2014/main" id="{60727FB9-A1B7-7161-2F0C-B8E697D48C23}"/>
                    </a:ext>
                  </a:extLst>
                </p14:cNvPr>
                <p14:cNvContentPartPr/>
                <p14:nvPr/>
              </p14:nvContentPartPr>
              <p14:xfrm>
                <a:off x="2297487" y="3390905"/>
                <a:ext cx="113040" cy="115920"/>
              </p14:xfrm>
            </p:contentPart>
          </mc:Choice>
          <mc:Fallback xmlns="">
            <p:pic>
              <p:nvPicPr>
                <p:cNvPr id="210" name="Freihand 209">
                  <a:extLst>
                    <a:ext uri="{FF2B5EF4-FFF2-40B4-BE49-F238E27FC236}">
                      <a16:creationId xmlns:a16="http://schemas.microsoft.com/office/drawing/2014/main" id="{60727FB9-A1B7-7161-2F0C-B8E697D48C23}"/>
                    </a:ext>
                  </a:extLst>
                </p:cNvPr>
                <p:cNvPicPr/>
                <p:nvPr/>
              </p:nvPicPr>
              <p:blipFill>
                <a:blip r:embed="rId430"/>
                <a:stretch>
                  <a:fillRect/>
                </a:stretch>
              </p:blipFill>
              <p:spPr>
                <a:xfrm>
                  <a:off x="2288847" y="3381905"/>
                  <a:ext cx="1306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12" name="Freihand 211">
                  <a:extLst>
                    <a:ext uri="{FF2B5EF4-FFF2-40B4-BE49-F238E27FC236}">
                      <a16:creationId xmlns:a16="http://schemas.microsoft.com/office/drawing/2014/main" id="{E6977250-24A8-E5F4-A9B8-3DBF607CBF6F}"/>
                    </a:ext>
                  </a:extLst>
                </p14:cNvPr>
                <p14:cNvContentPartPr/>
                <p14:nvPr/>
              </p14:nvContentPartPr>
              <p14:xfrm>
                <a:off x="2425647" y="3378665"/>
                <a:ext cx="79200" cy="202680"/>
              </p14:xfrm>
            </p:contentPart>
          </mc:Choice>
          <mc:Fallback xmlns="">
            <p:pic>
              <p:nvPicPr>
                <p:cNvPr id="212" name="Freihand 211">
                  <a:extLst>
                    <a:ext uri="{FF2B5EF4-FFF2-40B4-BE49-F238E27FC236}">
                      <a16:creationId xmlns:a16="http://schemas.microsoft.com/office/drawing/2014/main" id="{E6977250-24A8-E5F4-A9B8-3DBF607CBF6F}"/>
                    </a:ext>
                  </a:extLst>
                </p:cNvPr>
                <p:cNvPicPr/>
                <p:nvPr/>
              </p:nvPicPr>
              <p:blipFill>
                <a:blip r:embed="rId432"/>
                <a:stretch>
                  <a:fillRect/>
                </a:stretch>
              </p:blipFill>
              <p:spPr>
                <a:xfrm>
                  <a:off x="2416647" y="3370025"/>
                  <a:ext cx="968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13" name="Freihand 212">
                  <a:extLst>
                    <a:ext uri="{FF2B5EF4-FFF2-40B4-BE49-F238E27FC236}">
                      <a16:creationId xmlns:a16="http://schemas.microsoft.com/office/drawing/2014/main" id="{2629F065-6F4E-1BBD-01B3-6BE213600B97}"/>
                    </a:ext>
                  </a:extLst>
                </p14:cNvPr>
                <p14:cNvContentPartPr/>
                <p14:nvPr/>
              </p14:nvContentPartPr>
              <p14:xfrm>
                <a:off x="2549487" y="3476945"/>
                <a:ext cx="53640" cy="82800"/>
              </p14:xfrm>
            </p:contentPart>
          </mc:Choice>
          <mc:Fallback xmlns="">
            <p:pic>
              <p:nvPicPr>
                <p:cNvPr id="213" name="Freihand 212">
                  <a:extLst>
                    <a:ext uri="{FF2B5EF4-FFF2-40B4-BE49-F238E27FC236}">
                      <a16:creationId xmlns:a16="http://schemas.microsoft.com/office/drawing/2014/main" id="{2629F065-6F4E-1BBD-01B3-6BE213600B97}"/>
                    </a:ext>
                  </a:extLst>
                </p:cNvPr>
                <p:cNvPicPr/>
                <p:nvPr/>
              </p:nvPicPr>
              <p:blipFill>
                <a:blip r:embed="rId434"/>
                <a:stretch>
                  <a:fillRect/>
                </a:stretch>
              </p:blipFill>
              <p:spPr>
                <a:xfrm>
                  <a:off x="2540487" y="3467945"/>
                  <a:ext cx="712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14" name="Freihand 213">
                  <a:extLst>
                    <a:ext uri="{FF2B5EF4-FFF2-40B4-BE49-F238E27FC236}">
                      <a16:creationId xmlns:a16="http://schemas.microsoft.com/office/drawing/2014/main" id="{27DAF15C-8655-46B8-5529-24B8E4BA7C47}"/>
                    </a:ext>
                  </a:extLst>
                </p14:cNvPr>
                <p14:cNvContentPartPr/>
                <p14:nvPr/>
              </p14:nvContentPartPr>
              <p14:xfrm>
                <a:off x="2573967" y="3376865"/>
                <a:ext cx="8640" cy="7920"/>
              </p14:xfrm>
            </p:contentPart>
          </mc:Choice>
          <mc:Fallback xmlns="">
            <p:pic>
              <p:nvPicPr>
                <p:cNvPr id="214" name="Freihand 213">
                  <a:extLst>
                    <a:ext uri="{FF2B5EF4-FFF2-40B4-BE49-F238E27FC236}">
                      <a16:creationId xmlns:a16="http://schemas.microsoft.com/office/drawing/2014/main" id="{27DAF15C-8655-46B8-5529-24B8E4BA7C47}"/>
                    </a:ext>
                  </a:extLst>
                </p:cNvPr>
                <p:cNvPicPr/>
                <p:nvPr/>
              </p:nvPicPr>
              <p:blipFill>
                <a:blip r:embed="rId237"/>
                <a:stretch>
                  <a:fillRect/>
                </a:stretch>
              </p:blipFill>
              <p:spPr>
                <a:xfrm>
                  <a:off x="2564967" y="3367865"/>
                  <a:ext cx="262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15" name="Freihand 214">
                  <a:extLst>
                    <a:ext uri="{FF2B5EF4-FFF2-40B4-BE49-F238E27FC236}">
                      <a16:creationId xmlns:a16="http://schemas.microsoft.com/office/drawing/2014/main" id="{791854CB-4169-C938-135C-8FF6305E40E5}"/>
                    </a:ext>
                  </a:extLst>
                </p14:cNvPr>
                <p14:cNvContentPartPr/>
                <p14:nvPr/>
              </p14:nvContentPartPr>
              <p14:xfrm>
                <a:off x="2625447" y="3518705"/>
                <a:ext cx="69840" cy="98640"/>
              </p14:xfrm>
            </p:contentPart>
          </mc:Choice>
          <mc:Fallback xmlns="">
            <p:pic>
              <p:nvPicPr>
                <p:cNvPr id="215" name="Freihand 214">
                  <a:extLst>
                    <a:ext uri="{FF2B5EF4-FFF2-40B4-BE49-F238E27FC236}">
                      <a16:creationId xmlns:a16="http://schemas.microsoft.com/office/drawing/2014/main" id="{791854CB-4169-C938-135C-8FF6305E40E5}"/>
                    </a:ext>
                  </a:extLst>
                </p:cNvPr>
                <p:cNvPicPr/>
                <p:nvPr/>
              </p:nvPicPr>
              <p:blipFill>
                <a:blip r:embed="rId437"/>
                <a:stretch>
                  <a:fillRect/>
                </a:stretch>
              </p:blipFill>
              <p:spPr>
                <a:xfrm>
                  <a:off x="2616807" y="3509705"/>
                  <a:ext cx="874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16" name="Freihand 215">
                  <a:extLst>
                    <a:ext uri="{FF2B5EF4-FFF2-40B4-BE49-F238E27FC236}">
                      <a16:creationId xmlns:a16="http://schemas.microsoft.com/office/drawing/2014/main" id="{73934EB8-B09D-3042-8EC6-CB136EFBCC55}"/>
                    </a:ext>
                  </a:extLst>
                </p14:cNvPr>
                <p14:cNvContentPartPr/>
                <p14:nvPr/>
              </p14:nvContentPartPr>
              <p14:xfrm>
                <a:off x="2724087" y="3408905"/>
                <a:ext cx="73080" cy="240840"/>
              </p14:xfrm>
            </p:contentPart>
          </mc:Choice>
          <mc:Fallback xmlns="">
            <p:pic>
              <p:nvPicPr>
                <p:cNvPr id="216" name="Freihand 215">
                  <a:extLst>
                    <a:ext uri="{FF2B5EF4-FFF2-40B4-BE49-F238E27FC236}">
                      <a16:creationId xmlns:a16="http://schemas.microsoft.com/office/drawing/2014/main" id="{73934EB8-B09D-3042-8EC6-CB136EFBCC55}"/>
                    </a:ext>
                  </a:extLst>
                </p:cNvPr>
                <p:cNvPicPr/>
                <p:nvPr/>
              </p:nvPicPr>
              <p:blipFill>
                <a:blip r:embed="rId439"/>
                <a:stretch>
                  <a:fillRect/>
                </a:stretch>
              </p:blipFill>
              <p:spPr>
                <a:xfrm>
                  <a:off x="2715087" y="3399905"/>
                  <a:ext cx="9072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17" name="Freihand 316">
                  <a:extLst>
                    <a:ext uri="{FF2B5EF4-FFF2-40B4-BE49-F238E27FC236}">
                      <a16:creationId xmlns:a16="http://schemas.microsoft.com/office/drawing/2014/main" id="{EF420B49-C315-08E1-B920-3FAD4A85A74C}"/>
                    </a:ext>
                  </a:extLst>
                </p14:cNvPr>
                <p14:cNvContentPartPr/>
                <p14:nvPr/>
              </p14:nvContentPartPr>
              <p14:xfrm>
                <a:off x="4311327" y="1602065"/>
                <a:ext cx="157320" cy="59040"/>
              </p14:xfrm>
            </p:contentPart>
          </mc:Choice>
          <mc:Fallback xmlns="">
            <p:pic>
              <p:nvPicPr>
                <p:cNvPr id="317" name="Freihand 316">
                  <a:extLst>
                    <a:ext uri="{FF2B5EF4-FFF2-40B4-BE49-F238E27FC236}">
                      <a16:creationId xmlns:a16="http://schemas.microsoft.com/office/drawing/2014/main" id="{EF420B49-C315-08E1-B920-3FAD4A85A74C}"/>
                    </a:ext>
                  </a:extLst>
                </p:cNvPr>
                <p:cNvPicPr/>
                <p:nvPr/>
              </p:nvPicPr>
              <p:blipFill>
                <a:blip r:embed="rId441"/>
                <a:stretch>
                  <a:fillRect/>
                </a:stretch>
              </p:blipFill>
              <p:spPr>
                <a:xfrm>
                  <a:off x="4302327" y="1593065"/>
                  <a:ext cx="174960" cy="76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2">
            <p14:nvContentPartPr>
              <p14:cNvPr id="319" name="Freihand 318">
                <a:extLst>
                  <a:ext uri="{FF2B5EF4-FFF2-40B4-BE49-F238E27FC236}">
                    <a16:creationId xmlns:a16="http://schemas.microsoft.com/office/drawing/2014/main" id="{6C667A0A-204B-AAAA-35BB-E155B2F2C016}"/>
                  </a:ext>
                </a:extLst>
              </p14:cNvPr>
              <p14:cNvContentPartPr/>
              <p14:nvPr/>
            </p14:nvContentPartPr>
            <p14:xfrm>
              <a:off x="1747407" y="4323305"/>
              <a:ext cx="20520" cy="61200"/>
            </p14:xfrm>
          </p:contentPart>
        </mc:Choice>
        <mc:Fallback xmlns="">
          <p:pic>
            <p:nvPicPr>
              <p:cNvPr id="319" name="Freihand 318">
                <a:extLst>
                  <a:ext uri="{FF2B5EF4-FFF2-40B4-BE49-F238E27FC236}">
                    <a16:creationId xmlns:a16="http://schemas.microsoft.com/office/drawing/2014/main" id="{6C667A0A-204B-AAAA-35BB-E155B2F2C016}"/>
                  </a:ext>
                </a:extLst>
              </p:cNvPr>
              <p:cNvPicPr/>
              <p:nvPr/>
            </p:nvPicPr>
            <p:blipFill>
              <a:blip r:embed="rId443"/>
              <a:stretch>
                <a:fillRect/>
              </a:stretch>
            </p:blipFill>
            <p:spPr>
              <a:xfrm>
                <a:off x="1738767" y="4314305"/>
                <a:ext cx="381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20" name="Freihand 319">
                <a:extLst>
                  <a:ext uri="{FF2B5EF4-FFF2-40B4-BE49-F238E27FC236}">
                    <a16:creationId xmlns:a16="http://schemas.microsoft.com/office/drawing/2014/main" id="{250B39BC-2B86-08C9-6F5F-A87D8246E691}"/>
                  </a:ext>
                </a:extLst>
              </p14:cNvPr>
              <p14:cNvContentPartPr/>
              <p14:nvPr/>
            </p14:nvContentPartPr>
            <p14:xfrm>
              <a:off x="1482807" y="4135745"/>
              <a:ext cx="14040" cy="28080"/>
            </p14:xfrm>
          </p:contentPart>
        </mc:Choice>
        <mc:Fallback xmlns="">
          <p:pic>
            <p:nvPicPr>
              <p:cNvPr id="320" name="Freihand 319">
                <a:extLst>
                  <a:ext uri="{FF2B5EF4-FFF2-40B4-BE49-F238E27FC236}">
                    <a16:creationId xmlns:a16="http://schemas.microsoft.com/office/drawing/2014/main" id="{250B39BC-2B86-08C9-6F5F-A87D8246E691}"/>
                  </a:ext>
                </a:extLst>
              </p:cNvPr>
              <p:cNvPicPr/>
              <p:nvPr/>
            </p:nvPicPr>
            <p:blipFill>
              <a:blip r:embed="rId445"/>
              <a:stretch>
                <a:fillRect/>
              </a:stretch>
            </p:blipFill>
            <p:spPr>
              <a:xfrm>
                <a:off x="1473807" y="4127105"/>
                <a:ext cx="316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21" name="Freihand 320">
                <a:extLst>
                  <a:ext uri="{FF2B5EF4-FFF2-40B4-BE49-F238E27FC236}">
                    <a16:creationId xmlns:a16="http://schemas.microsoft.com/office/drawing/2014/main" id="{1C3027DB-22E6-424F-7A1D-BC9D94A35FED}"/>
                  </a:ext>
                </a:extLst>
              </p14:cNvPr>
              <p14:cNvContentPartPr/>
              <p14:nvPr/>
            </p14:nvContentPartPr>
            <p14:xfrm>
              <a:off x="3467847" y="5707145"/>
              <a:ext cx="17640" cy="33120"/>
            </p14:xfrm>
          </p:contentPart>
        </mc:Choice>
        <mc:Fallback xmlns="">
          <p:pic>
            <p:nvPicPr>
              <p:cNvPr id="321" name="Freihand 320">
                <a:extLst>
                  <a:ext uri="{FF2B5EF4-FFF2-40B4-BE49-F238E27FC236}">
                    <a16:creationId xmlns:a16="http://schemas.microsoft.com/office/drawing/2014/main" id="{1C3027DB-22E6-424F-7A1D-BC9D94A35FED}"/>
                  </a:ext>
                </a:extLst>
              </p:cNvPr>
              <p:cNvPicPr/>
              <p:nvPr/>
            </p:nvPicPr>
            <p:blipFill>
              <a:blip r:embed="rId447"/>
              <a:stretch>
                <a:fillRect/>
              </a:stretch>
            </p:blipFill>
            <p:spPr>
              <a:xfrm>
                <a:off x="3459207" y="5698145"/>
                <a:ext cx="35280" cy="50760"/>
              </a:xfrm>
              <a:prstGeom prst="rect">
                <a:avLst/>
              </a:prstGeom>
            </p:spPr>
          </p:pic>
        </mc:Fallback>
      </mc:AlternateContent>
      <p:grpSp>
        <p:nvGrpSpPr>
          <p:cNvPr id="323" name="Gruppieren 322">
            <a:extLst>
              <a:ext uri="{FF2B5EF4-FFF2-40B4-BE49-F238E27FC236}">
                <a16:creationId xmlns:a16="http://schemas.microsoft.com/office/drawing/2014/main" id="{D8587A1E-AA18-E3CC-EC07-A64AE76ADE4C}"/>
              </a:ext>
            </a:extLst>
          </p:cNvPr>
          <p:cNvGrpSpPr/>
          <p:nvPr/>
        </p:nvGrpSpPr>
        <p:grpSpPr>
          <a:xfrm>
            <a:off x="514047" y="3743705"/>
            <a:ext cx="3403080" cy="2579040"/>
            <a:chOff x="514047" y="3743705"/>
            <a:chExt cx="3403080" cy="2579040"/>
          </a:xfrm>
        </p:grpSpPr>
        <mc:AlternateContent xmlns:mc="http://schemas.openxmlformats.org/markup-compatibility/2006" xmlns:p14="http://schemas.microsoft.com/office/powerpoint/2010/main">
          <mc:Choice Requires="p14">
            <p:contentPart p14:bwMode="auto" r:id="rId448">
              <p14:nvContentPartPr>
                <p14:cNvPr id="218" name="Freihand 217">
                  <a:extLst>
                    <a:ext uri="{FF2B5EF4-FFF2-40B4-BE49-F238E27FC236}">
                      <a16:creationId xmlns:a16="http://schemas.microsoft.com/office/drawing/2014/main" id="{93B4A0AF-3203-54E7-0B53-E5CE4142AB5B}"/>
                    </a:ext>
                  </a:extLst>
                </p14:cNvPr>
                <p14:cNvContentPartPr/>
                <p14:nvPr/>
              </p14:nvContentPartPr>
              <p14:xfrm>
                <a:off x="608367" y="3743705"/>
                <a:ext cx="235080" cy="350640"/>
              </p14:xfrm>
            </p:contentPart>
          </mc:Choice>
          <mc:Fallback xmlns="">
            <p:pic>
              <p:nvPicPr>
                <p:cNvPr id="218" name="Freihand 217">
                  <a:extLst>
                    <a:ext uri="{FF2B5EF4-FFF2-40B4-BE49-F238E27FC236}">
                      <a16:creationId xmlns:a16="http://schemas.microsoft.com/office/drawing/2014/main" id="{93B4A0AF-3203-54E7-0B53-E5CE4142AB5B}"/>
                    </a:ext>
                  </a:extLst>
                </p:cNvPr>
                <p:cNvPicPr/>
                <p:nvPr/>
              </p:nvPicPr>
              <p:blipFill>
                <a:blip r:embed="rId449"/>
                <a:stretch>
                  <a:fillRect/>
                </a:stretch>
              </p:blipFill>
              <p:spPr>
                <a:xfrm>
                  <a:off x="599727" y="3734705"/>
                  <a:ext cx="25272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20" name="Freihand 219">
                  <a:extLst>
                    <a:ext uri="{FF2B5EF4-FFF2-40B4-BE49-F238E27FC236}">
                      <a16:creationId xmlns:a16="http://schemas.microsoft.com/office/drawing/2014/main" id="{0B1F463E-2B14-D6A9-06FA-BCB52348C777}"/>
                    </a:ext>
                  </a:extLst>
                </p14:cNvPr>
                <p14:cNvContentPartPr/>
                <p14:nvPr/>
              </p14:nvContentPartPr>
              <p14:xfrm>
                <a:off x="2212527" y="3803465"/>
                <a:ext cx="2880" cy="125280"/>
              </p14:xfrm>
            </p:contentPart>
          </mc:Choice>
          <mc:Fallback xmlns="">
            <p:pic>
              <p:nvPicPr>
                <p:cNvPr id="220" name="Freihand 219">
                  <a:extLst>
                    <a:ext uri="{FF2B5EF4-FFF2-40B4-BE49-F238E27FC236}">
                      <a16:creationId xmlns:a16="http://schemas.microsoft.com/office/drawing/2014/main" id="{0B1F463E-2B14-D6A9-06FA-BCB52348C777}"/>
                    </a:ext>
                  </a:extLst>
                </p:cNvPr>
                <p:cNvPicPr/>
                <p:nvPr/>
              </p:nvPicPr>
              <p:blipFill>
                <a:blip r:embed="rId451"/>
                <a:stretch>
                  <a:fillRect/>
                </a:stretch>
              </p:blipFill>
              <p:spPr>
                <a:xfrm>
                  <a:off x="2203887" y="3794825"/>
                  <a:ext cx="205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23" name="Freihand 222">
                  <a:extLst>
                    <a:ext uri="{FF2B5EF4-FFF2-40B4-BE49-F238E27FC236}">
                      <a16:creationId xmlns:a16="http://schemas.microsoft.com/office/drawing/2014/main" id="{208A2826-1586-193F-D831-E1E09A43683F}"/>
                    </a:ext>
                  </a:extLst>
                </p14:cNvPr>
                <p14:cNvContentPartPr/>
                <p14:nvPr/>
              </p14:nvContentPartPr>
              <p14:xfrm>
                <a:off x="2230527" y="5234105"/>
                <a:ext cx="27000" cy="969840"/>
              </p14:xfrm>
            </p:contentPart>
          </mc:Choice>
          <mc:Fallback xmlns="">
            <p:pic>
              <p:nvPicPr>
                <p:cNvPr id="223" name="Freihand 222">
                  <a:extLst>
                    <a:ext uri="{FF2B5EF4-FFF2-40B4-BE49-F238E27FC236}">
                      <a16:creationId xmlns:a16="http://schemas.microsoft.com/office/drawing/2014/main" id="{208A2826-1586-193F-D831-E1E09A43683F}"/>
                    </a:ext>
                  </a:extLst>
                </p:cNvPr>
                <p:cNvPicPr/>
                <p:nvPr/>
              </p:nvPicPr>
              <p:blipFill>
                <a:blip r:embed="rId453"/>
                <a:stretch>
                  <a:fillRect/>
                </a:stretch>
              </p:blipFill>
              <p:spPr>
                <a:xfrm>
                  <a:off x="2221527" y="5225465"/>
                  <a:ext cx="44640" cy="98748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89" name="Freihand 288">
                  <a:extLst>
                    <a:ext uri="{FF2B5EF4-FFF2-40B4-BE49-F238E27FC236}">
                      <a16:creationId xmlns:a16="http://schemas.microsoft.com/office/drawing/2014/main" id="{F9752A2F-236A-B957-76A6-A3BBAD122356}"/>
                    </a:ext>
                  </a:extLst>
                </p14:cNvPr>
                <p14:cNvContentPartPr/>
                <p14:nvPr/>
              </p14:nvContentPartPr>
              <p14:xfrm>
                <a:off x="819327" y="4788785"/>
                <a:ext cx="193680" cy="29880"/>
              </p14:xfrm>
            </p:contentPart>
          </mc:Choice>
          <mc:Fallback xmlns="">
            <p:pic>
              <p:nvPicPr>
                <p:cNvPr id="289" name="Freihand 288">
                  <a:extLst>
                    <a:ext uri="{FF2B5EF4-FFF2-40B4-BE49-F238E27FC236}">
                      <a16:creationId xmlns:a16="http://schemas.microsoft.com/office/drawing/2014/main" id="{F9752A2F-236A-B957-76A6-A3BBAD122356}"/>
                    </a:ext>
                  </a:extLst>
                </p:cNvPr>
                <p:cNvPicPr/>
                <p:nvPr/>
              </p:nvPicPr>
              <p:blipFill>
                <a:blip r:embed="rId455"/>
                <a:stretch>
                  <a:fillRect/>
                </a:stretch>
              </p:blipFill>
              <p:spPr>
                <a:xfrm>
                  <a:off x="810687" y="4780145"/>
                  <a:ext cx="2113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90" name="Freihand 289">
                  <a:extLst>
                    <a:ext uri="{FF2B5EF4-FFF2-40B4-BE49-F238E27FC236}">
                      <a16:creationId xmlns:a16="http://schemas.microsoft.com/office/drawing/2014/main" id="{0B8E52DB-20E5-21D1-BD09-C72002C40BFB}"/>
                    </a:ext>
                  </a:extLst>
                </p14:cNvPr>
                <p14:cNvContentPartPr/>
                <p14:nvPr/>
              </p14:nvContentPartPr>
              <p14:xfrm>
                <a:off x="514047" y="4709585"/>
                <a:ext cx="101520" cy="163440"/>
              </p14:xfrm>
            </p:contentPart>
          </mc:Choice>
          <mc:Fallback xmlns="">
            <p:pic>
              <p:nvPicPr>
                <p:cNvPr id="290" name="Freihand 289">
                  <a:extLst>
                    <a:ext uri="{FF2B5EF4-FFF2-40B4-BE49-F238E27FC236}">
                      <a16:creationId xmlns:a16="http://schemas.microsoft.com/office/drawing/2014/main" id="{0B8E52DB-20E5-21D1-BD09-C72002C40BFB}"/>
                    </a:ext>
                  </a:extLst>
                </p:cNvPr>
                <p:cNvPicPr/>
                <p:nvPr/>
              </p:nvPicPr>
              <p:blipFill>
                <a:blip r:embed="rId457"/>
                <a:stretch>
                  <a:fillRect/>
                </a:stretch>
              </p:blipFill>
              <p:spPr>
                <a:xfrm>
                  <a:off x="505407" y="4700945"/>
                  <a:ext cx="1191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91" name="Freihand 290">
                  <a:extLst>
                    <a:ext uri="{FF2B5EF4-FFF2-40B4-BE49-F238E27FC236}">
                      <a16:creationId xmlns:a16="http://schemas.microsoft.com/office/drawing/2014/main" id="{E48711A0-69DD-DA2C-4899-E9CFFC1FAF27}"/>
                    </a:ext>
                  </a:extLst>
                </p14:cNvPr>
                <p14:cNvContentPartPr/>
                <p14:nvPr/>
              </p14:nvContentPartPr>
              <p14:xfrm>
                <a:off x="563727" y="4668185"/>
                <a:ext cx="14400" cy="3600"/>
              </p14:xfrm>
            </p:contentPart>
          </mc:Choice>
          <mc:Fallback xmlns="">
            <p:pic>
              <p:nvPicPr>
                <p:cNvPr id="291" name="Freihand 290">
                  <a:extLst>
                    <a:ext uri="{FF2B5EF4-FFF2-40B4-BE49-F238E27FC236}">
                      <a16:creationId xmlns:a16="http://schemas.microsoft.com/office/drawing/2014/main" id="{E48711A0-69DD-DA2C-4899-E9CFFC1FAF27}"/>
                    </a:ext>
                  </a:extLst>
                </p:cNvPr>
                <p:cNvPicPr/>
                <p:nvPr/>
              </p:nvPicPr>
              <p:blipFill>
                <a:blip r:embed="rId259"/>
                <a:stretch>
                  <a:fillRect/>
                </a:stretch>
              </p:blipFill>
              <p:spPr>
                <a:xfrm>
                  <a:off x="554727" y="4659545"/>
                  <a:ext cx="320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92" name="Freihand 291">
                  <a:extLst>
                    <a:ext uri="{FF2B5EF4-FFF2-40B4-BE49-F238E27FC236}">
                      <a16:creationId xmlns:a16="http://schemas.microsoft.com/office/drawing/2014/main" id="{25409A97-CB87-F3BB-2689-FD3A73ACBED5}"/>
                    </a:ext>
                  </a:extLst>
                </p14:cNvPr>
                <p14:cNvContentPartPr/>
                <p14:nvPr/>
              </p14:nvContentPartPr>
              <p14:xfrm>
                <a:off x="643647" y="4823705"/>
                <a:ext cx="88920" cy="163800"/>
              </p14:xfrm>
            </p:contentPart>
          </mc:Choice>
          <mc:Fallback xmlns="">
            <p:pic>
              <p:nvPicPr>
                <p:cNvPr id="292" name="Freihand 291">
                  <a:extLst>
                    <a:ext uri="{FF2B5EF4-FFF2-40B4-BE49-F238E27FC236}">
                      <a16:creationId xmlns:a16="http://schemas.microsoft.com/office/drawing/2014/main" id="{25409A97-CB87-F3BB-2689-FD3A73ACBED5}"/>
                    </a:ext>
                  </a:extLst>
                </p:cNvPr>
                <p:cNvPicPr/>
                <p:nvPr/>
              </p:nvPicPr>
              <p:blipFill>
                <a:blip r:embed="rId460"/>
                <a:stretch>
                  <a:fillRect/>
                </a:stretch>
              </p:blipFill>
              <p:spPr>
                <a:xfrm>
                  <a:off x="634647" y="4814705"/>
                  <a:ext cx="1065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21" name="Freihand 220">
                  <a:extLst>
                    <a:ext uri="{FF2B5EF4-FFF2-40B4-BE49-F238E27FC236}">
                      <a16:creationId xmlns:a16="http://schemas.microsoft.com/office/drawing/2014/main" id="{491CB98F-A7AB-2D9C-61E6-1D958AE2AA95}"/>
                    </a:ext>
                  </a:extLst>
                </p14:cNvPr>
                <p14:cNvContentPartPr/>
                <p14:nvPr/>
              </p14:nvContentPartPr>
              <p14:xfrm>
                <a:off x="2221527" y="4076345"/>
                <a:ext cx="7560" cy="395640"/>
              </p14:xfrm>
            </p:contentPart>
          </mc:Choice>
          <mc:Fallback xmlns="">
            <p:pic>
              <p:nvPicPr>
                <p:cNvPr id="221" name="Freihand 220">
                  <a:extLst>
                    <a:ext uri="{FF2B5EF4-FFF2-40B4-BE49-F238E27FC236}">
                      <a16:creationId xmlns:a16="http://schemas.microsoft.com/office/drawing/2014/main" id="{491CB98F-A7AB-2D9C-61E6-1D958AE2AA95}"/>
                    </a:ext>
                  </a:extLst>
                </p:cNvPr>
                <p:cNvPicPr/>
                <p:nvPr/>
              </p:nvPicPr>
              <p:blipFill>
                <a:blip r:embed="rId462"/>
                <a:stretch>
                  <a:fillRect/>
                </a:stretch>
              </p:blipFill>
              <p:spPr>
                <a:xfrm>
                  <a:off x="2212527" y="4067705"/>
                  <a:ext cx="25200"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22" name="Freihand 221">
                  <a:extLst>
                    <a:ext uri="{FF2B5EF4-FFF2-40B4-BE49-F238E27FC236}">
                      <a16:creationId xmlns:a16="http://schemas.microsoft.com/office/drawing/2014/main" id="{DBABBE9B-02FB-E8AC-6570-4C08C4D1B39F}"/>
                    </a:ext>
                  </a:extLst>
                </p14:cNvPr>
                <p14:cNvContentPartPr/>
                <p14:nvPr/>
              </p14:nvContentPartPr>
              <p14:xfrm>
                <a:off x="2236287" y="4554065"/>
                <a:ext cx="16920" cy="567360"/>
              </p14:xfrm>
            </p:contentPart>
          </mc:Choice>
          <mc:Fallback xmlns="">
            <p:pic>
              <p:nvPicPr>
                <p:cNvPr id="222" name="Freihand 221">
                  <a:extLst>
                    <a:ext uri="{FF2B5EF4-FFF2-40B4-BE49-F238E27FC236}">
                      <a16:creationId xmlns:a16="http://schemas.microsoft.com/office/drawing/2014/main" id="{DBABBE9B-02FB-E8AC-6570-4C08C4D1B39F}"/>
                    </a:ext>
                  </a:extLst>
                </p:cNvPr>
                <p:cNvPicPr/>
                <p:nvPr/>
              </p:nvPicPr>
              <p:blipFill>
                <a:blip r:embed="rId464"/>
                <a:stretch>
                  <a:fillRect/>
                </a:stretch>
              </p:blipFill>
              <p:spPr>
                <a:xfrm>
                  <a:off x="2227647" y="4545425"/>
                  <a:ext cx="34560" cy="5850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94" name="Freihand 293">
                  <a:extLst>
                    <a:ext uri="{FF2B5EF4-FFF2-40B4-BE49-F238E27FC236}">
                      <a16:creationId xmlns:a16="http://schemas.microsoft.com/office/drawing/2014/main" id="{9DDC4D62-3469-471A-CCE2-421ADFA8ADBF}"/>
                    </a:ext>
                  </a:extLst>
                </p14:cNvPr>
                <p14:cNvContentPartPr/>
                <p14:nvPr/>
              </p14:nvContentPartPr>
              <p14:xfrm>
                <a:off x="1044327" y="4768265"/>
                <a:ext cx="182520" cy="9000"/>
              </p14:xfrm>
            </p:contentPart>
          </mc:Choice>
          <mc:Fallback xmlns="">
            <p:pic>
              <p:nvPicPr>
                <p:cNvPr id="294" name="Freihand 293">
                  <a:extLst>
                    <a:ext uri="{FF2B5EF4-FFF2-40B4-BE49-F238E27FC236}">
                      <a16:creationId xmlns:a16="http://schemas.microsoft.com/office/drawing/2014/main" id="{9DDC4D62-3469-471A-CCE2-421ADFA8ADBF}"/>
                    </a:ext>
                  </a:extLst>
                </p:cNvPr>
                <p:cNvPicPr/>
                <p:nvPr/>
              </p:nvPicPr>
              <p:blipFill>
                <a:blip r:embed="rId466"/>
                <a:stretch>
                  <a:fillRect/>
                </a:stretch>
              </p:blipFill>
              <p:spPr>
                <a:xfrm>
                  <a:off x="1035687" y="4759625"/>
                  <a:ext cx="2001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95" name="Freihand 294">
                  <a:extLst>
                    <a:ext uri="{FF2B5EF4-FFF2-40B4-BE49-F238E27FC236}">
                      <a16:creationId xmlns:a16="http://schemas.microsoft.com/office/drawing/2014/main" id="{8A8B4ED6-ABF2-F2D5-CAC8-7E6EACA6B7E9}"/>
                    </a:ext>
                  </a:extLst>
                </p14:cNvPr>
                <p14:cNvContentPartPr/>
                <p14:nvPr/>
              </p14:nvContentPartPr>
              <p14:xfrm>
                <a:off x="1455087" y="4734785"/>
                <a:ext cx="177840" cy="21960"/>
              </p14:xfrm>
            </p:contentPart>
          </mc:Choice>
          <mc:Fallback xmlns="">
            <p:pic>
              <p:nvPicPr>
                <p:cNvPr id="295" name="Freihand 294">
                  <a:extLst>
                    <a:ext uri="{FF2B5EF4-FFF2-40B4-BE49-F238E27FC236}">
                      <a16:creationId xmlns:a16="http://schemas.microsoft.com/office/drawing/2014/main" id="{8A8B4ED6-ABF2-F2D5-CAC8-7E6EACA6B7E9}"/>
                    </a:ext>
                  </a:extLst>
                </p:cNvPr>
                <p:cNvPicPr/>
                <p:nvPr/>
              </p:nvPicPr>
              <p:blipFill>
                <a:blip r:embed="rId468"/>
                <a:stretch>
                  <a:fillRect/>
                </a:stretch>
              </p:blipFill>
              <p:spPr>
                <a:xfrm>
                  <a:off x="1446447" y="4726145"/>
                  <a:ext cx="1954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96" name="Freihand 295">
                  <a:extLst>
                    <a:ext uri="{FF2B5EF4-FFF2-40B4-BE49-F238E27FC236}">
                      <a16:creationId xmlns:a16="http://schemas.microsoft.com/office/drawing/2014/main" id="{2D7189A3-F303-B5ED-4F0C-247BFBA9D2D7}"/>
                    </a:ext>
                  </a:extLst>
                </p14:cNvPr>
                <p14:cNvContentPartPr/>
                <p14:nvPr/>
              </p14:nvContentPartPr>
              <p14:xfrm>
                <a:off x="1829487" y="4749185"/>
                <a:ext cx="370440" cy="29520"/>
              </p14:xfrm>
            </p:contentPart>
          </mc:Choice>
          <mc:Fallback xmlns="">
            <p:pic>
              <p:nvPicPr>
                <p:cNvPr id="296" name="Freihand 295">
                  <a:extLst>
                    <a:ext uri="{FF2B5EF4-FFF2-40B4-BE49-F238E27FC236}">
                      <a16:creationId xmlns:a16="http://schemas.microsoft.com/office/drawing/2014/main" id="{2D7189A3-F303-B5ED-4F0C-247BFBA9D2D7}"/>
                    </a:ext>
                  </a:extLst>
                </p:cNvPr>
                <p:cNvPicPr/>
                <p:nvPr/>
              </p:nvPicPr>
              <p:blipFill>
                <a:blip r:embed="rId470"/>
                <a:stretch>
                  <a:fillRect/>
                </a:stretch>
              </p:blipFill>
              <p:spPr>
                <a:xfrm>
                  <a:off x="1820487" y="4740545"/>
                  <a:ext cx="3880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97" name="Freihand 296">
                  <a:extLst>
                    <a:ext uri="{FF2B5EF4-FFF2-40B4-BE49-F238E27FC236}">
                      <a16:creationId xmlns:a16="http://schemas.microsoft.com/office/drawing/2014/main" id="{656F5C34-22B7-633F-A4E3-2EEEFFFC3C5D}"/>
                    </a:ext>
                  </a:extLst>
                </p14:cNvPr>
                <p14:cNvContentPartPr/>
                <p14:nvPr/>
              </p14:nvContentPartPr>
              <p14:xfrm>
                <a:off x="2214687" y="4792025"/>
                <a:ext cx="20880" cy="153000"/>
              </p14:xfrm>
            </p:contentPart>
          </mc:Choice>
          <mc:Fallback xmlns="">
            <p:pic>
              <p:nvPicPr>
                <p:cNvPr id="297" name="Freihand 296">
                  <a:extLst>
                    <a:ext uri="{FF2B5EF4-FFF2-40B4-BE49-F238E27FC236}">
                      <a16:creationId xmlns:a16="http://schemas.microsoft.com/office/drawing/2014/main" id="{656F5C34-22B7-633F-A4E3-2EEEFFFC3C5D}"/>
                    </a:ext>
                  </a:extLst>
                </p:cNvPr>
                <p:cNvPicPr/>
                <p:nvPr/>
              </p:nvPicPr>
              <p:blipFill>
                <a:blip r:embed="rId472"/>
                <a:stretch>
                  <a:fillRect/>
                </a:stretch>
              </p:blipFill>
              <p:spPr>
                <a:xfrm>
                  <a:off x="2206047" y="4783385"/>
                  <a:ext cx="385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98" name="Freihand 297">
                  <a:extLst>
                    <a:ext uri="{FF2B5EF4-FFF2-40B4-BE49-F238E27FC236}">
                      <a16:creationId xmlns:a16="http://schemas.microsoft.com/office/drawing/2014/main" id="{2625BB3C-D9A0-4ABE-551E-E170E92D2BFE}"/>
                    </a:ext>
                  </a:extLst>
                </p14:cNvPr>
                <p14:cNvContentPartPr/>
                <p14:nvPr/>
              </p14:nvContentPartPr>
              <p14:xfrm>
                <a:off x="2210727" y="5405465"/>
                <a:ext cx="24120" cy="735480"/>
              </p14:xfrm>
            </p:contentPart>
          </mc:Choice>
          <mc:Fallback xmlns="">
            <p:pic>
              <p:nvPicPr>
                <p:cNvPr id="298" name="Freihand 297">
                  <a:extLst>
                    <a:ext uri="{FF2B5EF4-FFF2-40B4-BE49-F238E27FC236}">
                      <a16:creationId xmlns:a16="http://schemas.microsoft.com/office/drawing/2014/main" id="{2625BB3C-D9A0-4ABE-551E-E170E92D2BFE}"/>
                    </a:ext>
                  </a:extLst>
                </p:cNvPr>
                <p:cNvPicPr/>
                <p:nvPr/>
              </p:nvPicPr>
              <p:blipFill>
                <a:blip r:embed="rId474"/>
                <a:stretch>
                  <a:fillRect/>
                </a:stretch>
              </p:blipFill>
              <p:spPr>
                <a:xfrm>
                  <a:off x="2201727" y="5396825"/>
                  <a:ext cx="41760" cy="75312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99" name="Freihand 298">
                  <a:extLst>
                    <a:ext uri="{FF2B5EF4-FFF2-40B4-BE49-F238E27FC236}">
                      <a16:creationId xmlns:a16="http://schemas.microsoft.com/office/drawing/2014/main" id="{46287EE7-1E28-D815-4C1D-C216EA2D6D99}"/>
                    </a:ext>
                  </a:extLst>
                </p14:cNvPr>
                <p14:cNvContentPartPr/>
                <p14:nvPr/>
              </p14:nvContentPartPr>
              <p14:xfrm>
                <a:off x="2225127" y="6268745"/>
                <a:ext cx="5760" cy="54000"/>
              </p14:xfrm>
            </p:contentPart>
          </mc:Choice>
          <mc:Fallback xmlns="">
            <p:pic>
              <p:nvPicPr>
                <p:cNvPr id="299" name="Freihand 298">
                  <a:extLst>
                    <a:ext uri="{FF2B5EF4-FFF2-40B4-BE49-F238E27FC236}">
                      <a16:creationId xmlns:a16="http://schemas.microsoft.com/office/drawing/2014/main" id="{46287EE7-1E28-D815-4C1D-C216EA2D6D99}"/>
                    </a:ext>
                  </a:extLst>
                </p:cNvPr>
                <p:cNvPicPr/>
                <p:nvPr/>
              </p:nvPicPr>
              <p:blipFill>
                <a:blip r:embed="rId476"/>
                <a:stretch>
                  <a:fillRect/>
                </a:stretch>
              </p:blipFill>
              <p:spPr>
                <a:xfrm>
                  <a:off x="2216127" y="6260105"/>
                  <a:ext cx="234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22" name="Freihand 321">
                  <a:extLst>
                    <a:ext uri="{FF2B5EF4-FFF2-40B4-BE49-F238E27FC236}">
                      <a16:creationId xmlns:a16="http://schemas.microsoft.com/office/drawing/2014/main" id="{C4E8902A-790F-35ED-BCFA-1C5756BA56B3}"/>
                    </a:ext>
                  </a:extLst>
                </p14:cNvPr>
                <p14:cNvContentPartPr/>
                <p14:nvPr/>
              </p14:nvContentPartPr>
              <p14:xfrm>
                <a:off x="1295967" y="3964025"/>
                <a:ext cx="2621160" cy="2145960"/>
              </p14:xfrm>
            </p:contentPart>
          </mc:Choice>
          <mc:Fallback xmlns="">
            <p:pic>
              <p:nvPicPr>
                <p:cNvPr id="322" name="Freihand 321">
                  <a:extLst>
                    <a:ext uri="{FF2B5EF4-FFF2-40B4-BE49-F238E27FC236}">
                      <a16:creationId xmlns:a16="http://schemas.microsoft.com/office/drawing/2014/main" id="{C4E8902A-790F-35ED-BCFA-1C5756BA56B3}"/>
                    </a:ext>
                  </a:extLst>
                </p:cNvPr>
                <p:cNvPicPr/>
                <p:nvPr/>
              </p:nvPicPr>
              <p:blipFill>
                <a:blip r:embed="rId478"/>
                <a:stretch>
                  <a:fillRect/>
                </a:stretch>
              </p:blipFill>
              <p:spPr>
                <a:xfrm>
                  <a:off x="1286967" y="3955025"/>
                  <a:ext cx="2638800" cy="2163600"/>
                </a:xfrm>
                <a:prstGeom prst="rect">
                  <a:avLst/>
                </a:prstGeom>
              </p:spPr>
            </p:pic>
          </mc:Fallback>
        </mc:AlternateContent>
      </p:grpSp>
      <p:grpSp>
        <p:nvGrpSpPr>
          <p:cNvPr id="339" name="Gruppieren 338">
            <a:extLst>
              <a:ext uri="{FF2B5EF4-FFF2-40B4-BE49-F238E27FC236}">
                <a16:creationId xmlns:a16="http://schemas.microsoft.com/office/drawing/2014/main" id="{C8BBE079-C687-7FE4-C71A-BBF5858368D0}"/>
              </a:ext>
            </a:extLst>
          </p:cNvPr>
          <p:cNvGrpSpPr/>
          <p:nvPr/>
        </p:nvGrpSpPr>
        <p:grpSpPr>
          <a:xfrm>
            <a:off x="3213687" y="4426265"/>
            <a:ext cx="5307120" cy="1778400"/>
            <a:chOff x="3213687" y="4426265"/>
            <a:chExt cx="5307120" cy="1778400"/>
          </a:xfrm>
        </p:grpSpPr>
        <mc:AlternateContent xmlns:mc="http://schemas.openxmlformats.org/markup-compatibility/2006" xmlns:p14="http://schemas.microsoft.com/office/powerpoint/2010/main">
          <mc:Choice Requires="p14">
            <p:contentPart p14:bwMode="auto" r:id="rId479">
              <p14:nvContentPartPr>
                <p14:cNvPr id="324" name="Freihand 323">
                  <a:extLst>
                    <a:ext uri="{FF2B5EF4-FFF2-40B4-BE49-F238E27FC236}">
                      <a16:creationId xmlns:a16="http://schemas.microsoft.com/office/drawing/2014/main" id="{44006DB9-9E32-358D-6252-8FD7F7E63415}"/>
                    </a:ext>
                  </a:extLst>
                </p14:cNvPr>
                <p14:cNvContentPartPr/>
                <p14:nvPr/>
              </p14:nvContentPartPr>
              <p14:xfrm>
                <a:off x="3213687" y="5103425"/>
                <a:ext cx="115920" cy="60480"/>
              </p14:xfrm>
            </p:contentPart>
          </mc:Choice>
          <mc:Fallback xmlns="">
            <p:pic>
              <p:nvPicPr>
                <p:cNvPr id="324" name="Freihand 323">
                  <a:extLst>
                    <a:ext uri="{FF2B5EF4-FFF2-40B4-BE49-F238E27FC236}">
                      <a16:creationId xmlns:a16="http://schemas.microsoft.com/office/drawing/2014/main" id="{44006DB9-9E32-358D-6252-8FD7F7E63415}"/>
                    </a:ext>
                  </a:extLst>
                </p:cNvPr>
                <p:cNvPicPr/>
                <p:nvPr/>
              </p:nvPicPr>
              <p:blipFill>
                <a:blip r:embed="rId480"/>
                <a:stretch>
                  <a:fillRect/>
                </a:stretch>
              </p:blipFill>
              <p:spPr>
                <a:xfrm>
                  <a:off x="3205047" y="5094785"/>
                  <a:ext cx="1335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25" name="Freihand 324">
                  <a:extLst>
                    <a:ext uri="{FF2B5EF4-FFF2-40B4-BE49-F238E27FC236}">
                      <a16:creationId xmlns:a16="http://schemas.microsoft.com/office/drawing/2014/main" id="{281D06E5-604E-055E-DCCC-C22AAF17A6A9}"/>
                    </a:ext>
                  </a:extLst>
                </p14:cNvPr>
                <p14:cNvContentPartPr/>
                <p14:nvPr/>
              </p14:nvContentPartPr>
              <p14:xfrm>
                <a:off x="3345807" y="5049065"/>
                <a:ext cx="7200" cy="252000"/>
              </p14:xfrm>
            </p:contentPart>
          </mc:Choice>
          <mc:Fallback xmlns="">
            <p:pic>
              <p:nvPicPr>
                <p:cNvPr id="325" name="Freihand 324">
                  <a:extLst>
                    <a:ext uri="{FF2B5EF4-FFF2-40B4-BE49-F238E27FC236}">
                      <a16:creationId xmlns:a16="http://schemas.microsoft.com/office/drawing/2014/main" id="{281D06E5-604E-055E-DCCC-C22AAF17A6A9}"/>
                    </a:ext>
                  </a:extLst>
                </p:cNvPr>
                <p:cNvPicPr/>
                <p:nvPr/>
              </p:nvPicPr>
              <p:blipFill>
                <a:blip r:embed="rId482"/>
                <a:stretch>
                  <a:fillRect/>
                </a:stretch>
              </p:blipFill>
              <p:spPr>
                <a:xfrm>
                  <a:off x="3336807" y="5040065"/>
                  <a:ext cx="2484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26" name="Freihand 325">
                  <a:extLst>
                    <a:ext uri="{FF2B5EF4-FFF2-40B4-BE49-F238E27FC236}">
                      <a16:creationId xmlns:a16="http://schemas.microsoft.com/office/drawing/2014/main" id="{02B7AB50-5E9C-4A9E-3DD1-EA22A8575A8A}"/>
                    </a:ext>
                  </a:extLst>
                </p14:cNvPr>
                <p14:cNvContentPartPr/>
                <p14:nvPr/>
              </p14:nvContentPartPr>
              <p14:xfrm>
                <a:off x="3432927" y="4954745"/>
                <a:ext cx="150480" cy="215280"/>
              </p14:xfrm>
            </p:contentPart>
          </mc:Choice>
          <mc:Fallback xmlns="">
            <p:pic>
              <p:nvPicPr>
                <p:cNvPr id="326" name="Freihand 325">
                  <a:extLst>
                    <a:ext uri="{FF2B5EF4-FFF2-40B4-BE49-F238E27FC236}">
                      <a16:creationId xmlns:a16="http://schemas.microsoft.com/office/drawing/2014/main" id="{02B7AB50-5E9C-4A9E-3DD1-EA22A8575A8A}"/>
                    </a:ext>
                  </a:extLst>
                </p:cNvPr>
                <p:cNvPicPr/>
                <p:nvPr/>
              </p:nvPicPr>
              <p:blipFill>
                <a:blip r:embed="rId484"/>
                <a:stretch>
                  <a:fillRect/>
                </a:stretch>
              </p:blipFill>
              <p:spPr>
                <a:xfrm>
                  <a:off x="3424287" y="4945745"/>
                  <a:ext cx="1681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27" name="Freihand 326">
                  <a:extLst>
                    <a:ext uri="{FF2B5EF4-FFF2-40B4-BE49-F238E27FC236}">
                      <a16:creationId xmlns:a16="http://schemas.microsoft.com/office/drawing/2014/main" id="{F9E00B6F-F066-D8DF-A6B5-7DE52FAE1B71}"/>
                    </a:ext>
                  </a:extLst>
                </p14:cNvPr>
                <p14:cNvContentPartPr/>
                <p14:nvPr/>
              </p14:nvContentPartPr>
              <p14:xfrm>
                <a:off x="3542727" y="4906145"/>
                <a:ext cx="12240" cy="13320"/>
              </p14:xfrm>
            </p:contentPart>
          </mc:Choice>
          <mc:Fallback xmlns="">
            <p:pic>
              <p:nvPicPr>
                <p:cNvPr id="327" name="Freihand 326">
                  <a:extLst>
                    <a:ext uri="{FF2B5EF4-FFF2-40B4-BE49-F238E27FC236}">
                      <a16:creationId xmlns:a16="http://schemas.microsoft.com/office/drawing/2014/main" id="{F9E00B6F-F066-D8DF-A6B5-7DE52FAE1B71}"/>
                    </a:ext>
                  </a:extLst>
                </p:cNvPr>
                <p:cNvPicPr/>
                <p:nvPr/>
              </p:nvPicPr>
              <p:blipFill>
                <a:blip r:embed="rId486"/>
                <a:stretch>
                  <a:fillRect/>
                </a:stretch>
              </p:blipFill>
              <p:spPr>
                <a:xfrm>
                  <a:off x="3534087" y="4897145"/>
                  <a:ext cx="298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28" name="Freihand 327">
                  <a:extLst>
                    <a:ext uri="{FF2B5EF4-FFF2-40B4-BE49-F238E27FC236}">
                      <a16:creationId xmlns:a16="http://schemas.microsoft.com/office/drawing/2014/main" id="{C7CEF502-1666-D34D-9F93-CC34ACA0A3A9}"/>
                    </a:ext>
                  </a:extLst>
                </p14:cNvPr>
                <p14:cNvContentPartPr/>
                <p14:nvPr/>
              </p14:nvContentPartPr>
              <p14:xfrm>
                <a:off x="3604287" y="4881305"/>
                <a:ext cx="104400" cy="306720"/>
              </p14:xfrm>
            </p:contentPart>
          </mc:Choice>
          <mc:Fallback xmlns="">
            <p:pic>
              <p:nvPicPr>
                <p:cNvPr id="328" name="Freihand 327">
                  <a:extLst>
                    <a:ext uri="{FF2B5EF4-FFF2-40B4-BE49-F238E27FC236}">
                      <a16:creationId xmlns:a16="http://schemas.microsoft.com/office/drawing/2014/main" id="{C7CEF502-1666-D34D-9F93-CC34ACA0A3A9}"/>
                    </a:ext>
                  </a:extLst>
                </p:cNvPr>
                <p:cNvPicPr/>
                <p:nvPr/>
              </p:nvPicPr>
              <p:blipFill>
                <a:blip r:embed="rId488"/>
                <a:stretch>
                  <a:fillRect/>
                </a:stretch>
              </p:blipFill>
              <p:spPr>
                <a:xfrm>
                  <a:off x="3595647" y="4872665"/>
                  <a:ext cx="12204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29" name="Freihand 328">
                  <a:extLst>
                    <a:ext uri="{FF2B5EF4-FFF2-40B4-BE49-F238E27FC236}">
                      <a16:creationId xmlns:a16="http://schemas.microsoft.com/office/drawing/2014/main" id="{71ABF9BB-2C91-EA17-ADB7-EBD0B66648E0}"/>
                    </a:ext>
                  </a:extLst>
                </p14:cNvPr>
                <p14:cNvContentPartPr/>
                <p14:nvPr/>
              </p14:nvContentPartPr>
              <p14:xfrm>
                <a:off x="3806967" y="4920545"/>
                <a:ext cx="164520" cy="72000"/>
              </p14:xfrm>
            </p:contentPart>
          </mc:Choice>
          <mc:Fallback xmlns="">
            <p:pic>
              <p:nvPicPr>
                <p:cNvPr id="329" name="Freihand 328">
                  <a:extLst>
                    <a:ext uri="{FF2B5EF4-FFF2-40B4-BE49-F238E27FC236}">
                      <a16:creationId xmlns:a16="http://schemas.microsoft.com/office/drawing/2014/main" id="{71ABF9BB-2C91-EA17-ADB7-EBD0B66648E0}"/>
                    </a:ext>
                  </a:extLst>
                </p:cNvPr>
                <p:cNvPicPr/>
                <p:nvPr/>
              </p:nvPicPr>
              <p:blipFill>
                <a:blip r:embed="rId490"/>
                <a:stretch>
                  <a:fillRect/>
                </a:stretch>
              </p:blipFill>
              <p:spPr>
                <a:xfrm>
                  <a:off x="3798327" y="4911905"/>
                  <a:ext cx="1821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30" name="Freihand 329">
                  <a:extLst>
                    <a:ext uri="{FF2B5EF4-FFF2-40B4-BE49-F238E27FC236}">
                      <a16:creationId xmlns:a16="http://schemas.microsoft.com/office/drawing/2014/main" id="{06A6E733-551E-82A5-3556-523D9742A072}"/>
                    </a:ext>
                  </a:extLst>
                </p14:cNvPr>
                <p14:cNvContentPartPr/>
                <p14:nvPr/>
              </p14:nvContentPartPr>
              <p14:xfrm>
                <a:off x="4156527" y="4731545"/>
                <a:ext cx="77400" cy="169200"/>
              </p14:xfrm>
            </p:contentPart>
          </mc:Choice>
          <mc:Fallback xmlns="">
            <p:pic>
              <p:nvPicPr>
                <p:cNvPr id="330" name="Freihand 329">
                  <a:extLst>
                    <a:ext uri="{FF2B5EF4-FFF2-40B4-BE49-F238E27FC236}">
                      <a16:creationId xmlns:a16="http://schemas.microsoft.com/office/drawing/2014/main" id="{06A6E733-551E-82A5-3556-523D9742A072}"/>
                    </a:ext>
                  </a:extLst>
                </p:cNvPr>
                <p:cNvPicPr/>
                <p:nvPr/>
              </p:nvPicPr>
              <p:blipFill>
                <a:blip r:embed="rId492"/>
                <a:stretch>
                  <a:fillRect/>
                </a:stretch>
              </p:blipFill>
              <p:spPr>
                <a:xfrm>
                  <a:off x="4147527" y="4722905"/>
                  <a:ext cx="950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31" name="Freihand 330">
                  <a:extLst>
                    <a:ext uri="{FF2B5EF4-FFF2-40B4-BE49-F238E27FC236}">
                      <a16:creationId xmlns:a16="http://schemas.microsoft.com/office/drawing/2014/main" id="{3805FCFE-0570-D1A5-1559-6CCAEDC25293}"/>
                    </a:ext>
                  </a:extLst>
                </p14:cNvPr>
                <p14:cNvContentPartPr/>
                <p14:nvPr/>
              </p14:nvContentPartPr>
              <p14:xfrm>
                <a:off x="4060407" y="4664225"/>
                <a:ext cx="226440" cy="305640"/>
              </p14:xfrm>
            </p:contentPart>
          </mc:Choice>
          <mc:Fallback xmlns="">
            <p:pic>
              <p:nvPicPr>
                <p:cNvPr id="331" name="Freihand 330">
                  <a:extLst>
                    <a:ext uri="{FF2B5EF4-FFF2-40B4-BE49-F238E27FC236}">
                      <a16:creationId xmlns:a16="http://schemas.microsoft.com/office/drawing/2014/main" id="{3805FCFE-0570-D1A5-1559-6CCAEDC25293}"/>
                    </a:ext>
                  </a:extLst>
                </p:cNvPr>
                <p:cNvPicPr/>
                <p:nvPr/>
              </p:nvPicPr>
              <p:blipFill>
                <a:blip r:embed="rId494"/>
                <a:stretch>
                  <a:fillRect/>
                </a:stretch>
              </p:blipFill>
              <p:spPr>
                <a:xfrm>
                  <a:off x="4051767" y="4655225"/>
                  <a:ext cx="24408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32" name="Freihand 331">
                  <a:extLst>
                    <a:ext uri="{FF2B5EF4-FFF2-40B4-BE49-F238E27FC236}">
                      <a16:creationId xmlns:a16="http://schemas.microsoft.com/office/drawing/2014/main" id="{AD8DD412-9F1B-97C1-CE51-596A8F114C6B}"/>
                    </a:ext>
                  </a:extLst>
                </p14:cNvPr>
                <p14:cNvContentPartPr/>
                <p14:nvPr/>
              </p14:nvContentPartPr>
              <p14:xfrm>
                <a:off x="4303407" y="4609505"/>
                <a:ext cx="149040" cy="217080"/>
              </p14:xfrm>
            </p:contentPart>
          </mc:Choice>
          <mc:Fallback xmlns="">
            <p:pic>
              <p:nvPicPr>
                <p:cNvPr id="332" name="Freihand 331">
                  <a:extLst>
                    <a:ext uri="{FF2B5EF4-FFF2-40B4-BE49-F238E27FC236}">
                      <a16:creationId xmlns:a16="http://schemas.microsoft.com/office/drawing/2014/main" id="{AD8DD412-9F1B-97C1-CE51-596A8F114C6B}"/>
                    </a:ext>
                  </a:extLst>
                </p:cNvPr>
                <p:cNvPicPr/>
                <p:nvPr/>
              </p:nvPicPr>
              <p:blipFill>
                <a:blip r:embed="rId496"/>
                <a:stretch>
                  <a:fillRect/>
                </a:stretch>
              </p:blipFill>
              <p:spPr>
                <a:xfrm>
                  <a:off x="4294767" y="4600505"/>
                  <a:ext cx="1666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33" name="Freihand 332">
                  <a:extLst>
                    <a:ext uri="{FF2B5EF4-FFF2-40B4-BE49-F238E27FC236}">
                      <a16:creationId xmlns:a16="http://schemas.microsoft.com/office/drawing/2014/main" id="{E5EF3AED-F336-2031-BE17-C4BA0D5C16D9}"/>
                    </a:ext>
                  </a:extLst>
                </p14:cNvPr>
                <p14:cNvContentPartPr/>
                <p14:nvPr/>
              </p14:nvContentPartPr>
              <p14:xfrm>
                <a:off x="4507167" y="4571345"/>
                <a:ext cx="157320" cy="115920"/>
              </p14:xfrm>
            </p:contentPart>
          </mc:Choice>
          <mc:Fallback xmlns="">
            <p:pic>
              <p:nvPicPr>
                <p:cNvPr id="333" name="Freihand 332">
                  <a:extLst>
                    <a:ext uri="{FF2B5EF4-FFF2-40B4-BE49-F238E27FC236}">
                      <a16:creationId xmlns:a16="http://schemas.microsoft.com/office/drawing/2014/main" id="{E5EF3AED-F336-2031-BE17-C4BA0D5C16D9}"/>
                    </a:ext>
                  </a:extLst>
                </p:cNvPr>
                <p:cNvPicPr/>
                <p:nvPr/>
              </p:nvPicPr>
              <p:blipFill>
                <a:blip r:embed="rId498"/>
                <a:stretch>
                  <a:fillRect/>
                </a:stretch>
              </p:blipFill>
              <p:spPr>
                <a:xfrm>
                  <a:off x="4498527" y="4562345"/>
                  <a:ext cx="1749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34" name="Freihand 333">
                  <a:extLst>
                    <a:ext uri="{FF2B5EF4-FFF2-40B4-BE49-F238E27FC236}">
                      <a16:creationId xmlns:a16="http://schemas.microsoft.com/office/drawing/2014/main" id="{309CF2CE-9C8F-CFCF-2207-312BDB60E3A1}"/>
                    </a:ext>
                  </a:extLst>
                </p14:cNvPr>
                <p14:cNvContentPartPr/>
                <p14:nvPr/>
              </p14:nvContentPartPr>
              <p14:xfrm>
                <a:off x="4664487" y="4448225"/>
                <a:ext cx="147240" cy="198720"/>
              </p14:xfrm>
            </p:contentPart>
          </mc:Choice>
          <mc:Fallback xmlns="">
            <p:pic>
              <p:nvPicPr>
                <p:cNvPr id="334" name="Freihand 333">
                  <a:extLst>
                    <a:ext uri="{FF2B5EF4-FFF2-40B4-BE49-F238E27FC236}">
                      <a16:creationId xmlns:a16="http://schemas.microsoft.com/office/drawing/2014/main" id="{309CF2CE-9C8F-CFCF-2207-312BDB60E3A1}"/>
                    </a:ext>
                  </a:extLst>
                </p:cNvPr>
                <p:cNvPicPr/>
                <p:nvPr/>
              </p:nvPicPr>
              <p:blipFill>
                <a:blip r:embed="rId500"/>
                <a:stretch>
                  <a:fillRect/>
                </a:stretch>
              </p:blipFill>
              <p:spPr>
                <a:xfrm>
                  <a:off x="4655847" y="4439225"/>
                  <a:ext cx="1648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35" name="Freihand 334">
                  <a:extLst>
                    <a:ext uri="{FF2B5EF4-FFF2-40B4-BE49-F238E27FC236}">
                      <a16:creationId xmlns:a16="http://schemas.microsoft.com/office/drawing/2014/main" id="{AC0E4E2F-BA09-48A1-9C92-2BD18157E745}"/>
                    </a:ext>
                  </a:extLst>
                </p14:cNvPr>
                <p14:cNvContentPartPr/>
                <p14:nvPr/>
              </p14:nvContentPartPr>
              <p14:xfrm>
                <a:off x="4753047" y="4597985"/>
                <a:ext cx="95400" cy="35280"/>
              </p14:xfrm>
            </p:contentPart>
          </mc:Choice>
          <mc:Fallback xmlns="">
            <p:pic>
              <p:nvPicPr>
                <p:cNvPr id="335" name="Freihand 334">
                  <a:extLst>
                    <a:ext uri="{FF2B5EF4-FFF2-40B4-BE49-F238E27FC236}">
                      <a16:creationId xmlns:a16="http://schemas.microsoft.com/office/drawing/2014/main" id="{AC0E4E2F-BA09-48A1-9C92-2BD18157E745}"/>
                    </a:ext>
                  </a:extLst>
                </p:cNvPr>
                <p:cNvPicPr/>
                <p:nvPr/>
              </p:nvPicPr>
              <p:blipFill>
                <a:blip r:embed="rId502"/>
                <a:stretch>
                  <a:fillRect/>
                </a:stretch>
              </p:blipFill>
              <p:spPr>
                <a:xfrm>
                  <a:off x="4744047" y="4589345"/>
                  <a:ext cx="1130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36" name="Freihand 335">
                  <a:extLst>
                    <a:ext uri="{FF2B5EF4-FFF2-40B4-BE49-F238E27FC236}">
                      <a16:creationId xmlns:a16="http://schemas.microsoft.com/office/drawing/2014/main" id="{C489A77D-1CDB-72C0-82CF-070FD106C749}"/>
                    </a:ext>
                  </a:extLst>
                </p14:cNvPr>
                <p14:cNvContentPartPr/>
                <p14:nvPr/>
              </p14:nvContentPartPr>
              <p14:xfrm>
                <a:off x="4853847" y="4426265"/>
                <a:ext cx="494640" cy="210240"/>
              </p14:xfrm>
            </p:contentPart>
          </mc:Choice>
          <mc:Fallback xmlns="">
            <p:pic>
              <p:nvPicPr>
                <p:cNvPr id="336" name="Freihand 335">
                  <a:extLst>
                    <a:ext uri="{FF2B5EF4-FFF2-40B4-BE49-F238E27FC236}">
                      <a16:creationId xmlns:a16="http://schemas.microsoft.com/office/drawing/2014/main" id="{C489A77D-1CDB-72C0-82CF-070FD106C749}"/>
                    </a:ext>
                  </a:extLst>
                </p:cNvPr>
                <p:cNvPicPr/>
                <p:nvPr/>
              </p:nvPicPr>
              <p:blipFill>
                <a:blip r:embed="rId504"/>
                <a:stretch>
                  <a:fillRect/>
                </a:stretch>
              </p:blipFill>
              <p:spPr>
                <a:xfrm>
                  <a:off x="4844847" y="4417625"/>
                  <a:ext cx="51228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38" name="Freihand 337">
                  <a:extLst>
                    <a:ext uri="{FF2B5EF4-FFF2-40B4-BE49-F238E27FC236}">
                      <a16:creationId xmlns:a16="http://schemas.microsoft.com/office/drawing/2014/main" id="{40B2F3FA-6489-23B8-897E-7E06F6976F8C}"/>
                    </a:ext>
                  </a:extLst>
                </p14:cNvPr>
                <p14:cNvContentPartPr/>
                <p14:nvPr/>
              </p14:nvContentPartPr>
              <p14:xfrm>
                <a:off x="4997847" y="4718225"/>
                <a:ext cx="3522960" cy="1486440"/>
              </p14:xfrm>
            </p:contentPart>
          </mc:Choice>
          <mc:Fallback xmlns="">
            <p:pic>
              <p:nvPicPr>
                <p:cNvPr id="338" name="Freihand 337">
                  <a:extLst>
                    <a:ext uri="{FF2B5EF4-FFF2-40B4-BE49-F238E27FC236}">
                      <a16:creationId xmlns:a16="http://schemas.microsoft.com/office/drawing/2014/main" id="{40B2F3FA-6489-23B8-897E-7E06F6976F8C}"/>
                    </a:ext>
                  </a:extLst>
                </p:cNvPr>
                <p:cNvPicPr/>
                <p:nvPr/>
              </p:nvPicPr>
              <p:blipFill>
                <a:blip r:embed="rId506"/>
                <a:stretch>
                  <a:fillRect/>
                </a:stretch>
              </p:blipFill>
              <p:spPr>
                <a:xfrm>
                  <a:off x="4989207" y="4709585"/>
                  <a:ext cx="3540600" cy="1504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7">
            <p14:nvContentPartPr>
              <p14:cNvPr id="340" name="Freihand 339">
                <a:extLst>
                  <a:ext uri="{FF2B5EF4-FFF2-40B4-BE49-F238E27FC236}">
                    <a16:creationId xmlns:a16="http://schemas.microsoft.com/office/drawing/2014/main" id="{390E7E34-FA03-C9B3-0FF1-0A41803BC7EC}"/>
                  </a:ext>
                </a:extLst>
              </p14:cNvPr>
              <p14:cNvContentPartPr/>
              <p14:nvPr/>
            </p14:nvContentPartPr>
            <p14:xfrm>
              <a:off x="4827567" y="6353345"/>
              <a:ext cx="3436920" cy="544320"/>
            </p14:xfrm>
          </p:contentPart>
        </mc:Choice>
        <mc:Fallback xmlns="">
          <p:pic>
            <p:nvPicPr>
              <p:cNvPr id="340" name="Freihand 339">
                <a:extLst>
                  <a:ext uri="{FF2B5EF4-FFF2-40B4-BE49-F238E27FC236}">
                    <a16:creationId xmlns:a16="http://schemas.microsoft.com/office/drawing/2014/main" id="{390E7E34-FA03-C9B3-0FF1-0A41803BC7EC}"/>
                  </a:ext>
                </a:extLst>
              </p:cNvPr>
              <p:cNvPicPr/>
              <p:nvPr/>
            </p:nvPicPr>
            <p:blipFill>
              <a:blip r:embed="rId508"/>
              <a:stretch>
                <a:fillRect/>
              </a:stretch>
            </p:blipFill>
            <p:spPr>
              <a:xfrm>
                <a:off x="4818927" y="6344705"/>
                <a:ext cx="3454560" cy="56196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13" name="Freihand 12">
                <a:extLst>
                  <a:ext uri="{FF2B5EF4-FFF2-40B4-BE49-F238E27FC236}">
                    <a16:creationId xmlns:a16="http://schemas.microsoft.com/office/drawing/2014/main" id="{E20CF1A3-A569-A37E-5F2B-E87D07ACD615}"/>
                  </a:ext>
                </a:extLst>
              </p14:cNvPr>
              <p14:cNvContentPartPr/>
              <p14:nvPr/>
            </p14:nvContentPartPr>
            <p14:xfrm>
              <a:off x="115527" y="578585"/>
              <a:ext cx="5227200" cy="3090240"/>
            </p14:xfrm>
          </p:contentPart>
        </mc:Choice>
        <mc:Fallback xmlns="">
          <p:pic>
            <p:nvPicPr>
              <p:cNvPr id="13" name="Freihand 12">
                <a:extLst>
                  <a:ext uri="{FF2B5EF4-FFF2-40B4-BE49-F238E27FC236}">
                    <a16:creationId xmlns:a16="http://schemas.microsoft.com/office/drawing/2014/main" id="{E20CF1A3-A569-A37E-5F2B-E87D07ACD615}"/>
                  </a:ext>
                </a:extLst>
              </p:cNvPr>
              <p:cNvPicPr/>
              <p:nvPr/>
            </p:nvPicPr>
            <p:blipFill>
              <a:blip r:embed="rId510"/>
              <a:stretch>
                <a:fillRect/>
              </a:stretch>
            </p:blipFill>
            <p:spPr>
              <a:xfrm>
                <a:off x="106887" y="569945"/>
                <a:ext cx="5244840" cy="310788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19" name="Freihand 18">
                <a:extLst>
                  <a:ext uri="{FF2B5EF4-FFF2-40B4-BE49-F238E27FC236}">
                    <a16:creationId xmlns:a16="http://schemas.microsoft.com/office/drawing/2014/main" id="{0AFDA726-785B-4ACC-4642-429DB1E75D79}"/>
                  </a:ext>
                </a:extLst>
              </p14:cNvPr>
              <p14:cNvContentPartPr/>
              <p14:nvPr/>
            </p14:nvContentPartPr>
            <p14:xfrm>
              <a:off x="4618407" y="1233785"/>
              <a:ext cx="585720" cy="546840"/>
            </p14:xfrm>
          </p:contentPart>
        </mc:Choice>
        <mc:Fallback xmlns="">
          <p:pic>
            <p:nvPicPr>
              <p:cNvPr id="19" name="Freihand 18">
                <a:extLst>
                  <a:ext uri="{FF2B5EF4-FFF2-40B4-BE49-F238E27FC236}">
                    <a16:creationId xmlns:a16="http://schemas.microsoft.com/office/drawing/2014/main" id="{0AFDA726-785B-4ACC-4642-429DB1E75D79}"/>
                  </a:ext>
                </a:extLst>
              </p:cNvPr>
              <p:cNvPicPr/>
              <p:nvPr/>
            </p:nvPicPr>
            <p:blipFill>
              <a:blip r:embed="rId512"/>
              <a:stretch>
                <a:fillRect/>
              </a:stretch>
            </p:blipFill>
            <p:spPr>
              <a:xfrm>
                <a:off x="4609767" y="1224785"/>
                <a:ext cx="603360" cy="564480"/>
              </a:xfrm>
              <a:prstGeom prst="rect">
                <a:avLst/>
              </a:prstGeom>
            </p:spPr>
          </p:pic>
        </mc:Fallback>
      </mc:AlternateContent>
      <p:grpSp>
        <p:nvGrpSpPr>
          <p:cNvPr id="39" name="Gruppieren 38">
            <a:extLst>
              <a:ext uri="{FF2B5EF4-FFF2-40B4-BE49-F238E27FC236}">
                <a16:creationId xmlns:a16="http://schemas.microsoft.com/office/drawing/2014/main" id="{EF9BE2CB-B45D-FF82-DDE3-4CD213A34D2C}"/>
              </a:ext>
            </a:extLst>
          </p:cNvPr>
          <p:cNvGrpSpPr/>
          <p:nvPr/>
        </p:nvGrpSpPr>
        <p:grpSpPr>
          <a:xfrm>
            <a:off x="4687887" y="1243145"/>
            <a:ext cx="1566360" cy="1374120"/>
            <a:chOff x="4687887" y="1243145"/>
            <a:chExt cx="1566360" cy="1374120"/>
          </a:xfrm>
        </p:grpSpPr>
        <mc:AlternateContent xmlns:mc="http://schemas.openxmlformats.org/markup-compatibility/2006" xmlns:p14="http://schemas.microsoft.com/office/powerpoint/2010/main">
          <mc:Choice Requires="p14">
            <p:contentPart p14:bwMode="auto" r:id="rId513">
              <p14:nvContentPartPr>
                <p14:cNvPr id="23" name="Freihand 22">
                  <a:extLst>
                    <a:ext uri="{FF2B5EF4-FFF2-40B4-BE49-F238E27FC236}">
                      <a16:creationId xmlns:a16="http://schemas.microsoft.com/office/drawing/2014/main" id="{A20AC1C8-6FB5-F951-31B7-1146BA322530}"/>
                    </a:ext>
                  </a:extLst>
                </p14:cNvPr>
                <p14:cNvContentPartPr/>
                <p14:nvPr/>
              </p14:nvContentPartPr>
              <p14:xfrm>
                <a:off x="4687887" y="1748945"/>
                <a:ext cx="1566360" cy="57600"/>
              </p14:xfrm>
            </p:contentPart>
          </mc:Choice>
          <mc:Fallback xmlns="">
            <p:pic>
              <p:nvPicPr>
                <p:cNvPr id="23" name="Freihand 22">
                  <a:extLst>
                    <a:ext uri="{FF2B5EF4-FFF2-40B4-BE49-F238E27FC236}">
                      <a16:creationId xmlns:a16="http://schemas.microsoft.com/office/drawing/2014/main" id="{A20AC1C8-6FB5-F951-31B7-1146BA322530}"/>
                    </a:ext>
                  </a:extLst>
                </p:cNvPr>
                <p:cNvPicPr/>
                <p:nvPr/>
              </p:nvPicPr>
              <p:blipFill>
                <a:blip r:embed="rId514"/>
                <a:stretch>
                  <a:fillRect/>
                </a:stretch>
              </p:blipFill>
              <p:spPr>
                <a:xfrm>
                  <a:off x="4679247" y="1740305"/>
                  <a:ext cx="15840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26" name="Freihand 25">
                  <a:extLst>
                    <a:ext uri="{FF2B5EF4-FFF2-40B4-BE49-F238E27FC236}">
                      <a16:creationId xmlns:a16="http://schemas.microsoft.com/office/drawing/2014/main" id="{B44222E6-C07F-9121-516A-A8B5781CDB49}"/>
                    </a:ext>
                  </a:extLst>
                </p14:cNvPr>
                <p14:cNvContentPartPr/>
                <p14:nvPr/>
              </p14:nvContentPartPr>
              <p14:xfrm>
                <a:off x="5781927" y="1243145"/>
                <a:ext cx="297720" cy="442800"/>
              </p14:xfrm>
            </p:contentPart>
          </mc:Choice>
          <mc:Fallback xmlns="">
            <p:pic>
              <p:nvPicPr>
                <p:cNvPr id="26" name="Freihand 25">
                  <a:extLst>
                    <a:ext uri="{FF2B5EF4-FFF2-40B4-BE49-F238E27FC236}">
                      <a16:creationId xmlns:a16="http://schemas.microsoft.com/office/drawing/2014/main" id="{B44222E6-C07F-9121-516A-A8B5781CDB49}"/>
                    </a:ext>
                  </a:extLst>
                </p:cNvPr>
                <p:cNvPicPr/>
                <p:nvPr/>
              </p:nvPicPr>
              <p:blipFill>
                <a:blip r:embed="rId516"/>
                <a:stretch>
                  <a:fillRect/>
                </a:stretch>
              </p:blipFill>
              <p:spPr>
                <a:xfrm>
                  <a:off x="5772927" y="1234505"/>
                  <a:ext cx="315360" cy="46044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4" name="Freihand 33">
                  <a:extLst>
                    <a:ext uri="{FF2B5EF4-FFF2-40B4-BE49-F238E27FC236}">
                      <a16:creationId xmlns:a16="http://schemas.microsoft.com/office/drawing/2014/main" id="{46B5CC57-7964-61FA-D716-AE8B59F2BB42}"/>
                    </a:ext>
                  </a:extLst>
                </p14:cNvPr>
                <p14:cNvContentPartPr/>
                <p14:nvPr/>
              </p14:nvContentPartPr>
              <p14:xfrm>
                <a:off x="5804967" y="1283105"/>
                <a:ext cx="258840" cy="434520"/>
              </p14:xfrm>
            </p:contentPart>
          </mc:Choice>
          <mc:Fallback xmlns="">
            <p:pic>
              <p:nvPicPr>
                <p:cNvPr id="34" name="Freihand 33">
                  <a:extLst>
                    <a:ext uri="{FF2B5EF4-FFF2-40B4-BE49-F238E27FC236}">
                      <a16:creationId xmlns:a16="http://schemas.microsoft.com/office/drawing/2014/main" id="{46B5CC57-7964-61FA-D716-AE8B59F2BB42}"/>
                    </a:ext>
                  </a:extLst>
                </p:cNvPr>
                <p:cNvPicPr/>
                <p:nvPr/>
              </p:nvPicPr>
              <p:blipFill>
                <a:blip r:embed="rId518"/>
                <a:stretch>
                  <a:fillRect/>
                </a:stretch>
              </p:blipFill>
              <p:spPr>
                <a:xfrm>
                  <a:off x="5795967" y="1274105"/>
                  <a:ext cx="276480" cy="45216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8" name="Freihand 37">
                  <a:extLst>
                    <a:ext uri="{FF2B5EF4-FFF2-40B4-BE49-F238E27FC236}">
                      <a16:creationId xmlns:a16="http://schemas.microsoft.com/office/drawing/2014/main" id="{4F696871-B1C1-28B2-EB7E-0122DA2DF682}"/>
                    </a:ext>
                  </a:extLst>
                </p14:cNvPr>
                <p14:cNvContentPartPr/>
                <p14:nvPr/>
              </p14:nvContentPartPr>
              <p14:xfrm>
                <a:off x="5159847" y="1922825"/>
                <a:ext cx="462600" cy="694440"/>
              </p14:xfrm>
            </p:contentPart>
          </mc:Choice>
          <mc:Fallback xmlns="">
            <p:pic>
              <p:nvPicPr>
                <p:cNvPr id="38" name="Freihand 37">
                  <a:extLst>
                    <a:ext uri="{FF2B5EF4-FFF2-40B4-BE49-F238E27FC236}">
                      <a16:creationId xmlns:a16="http://schemas.microsoft.com/office/drawing/2014/main" id="{4F696871-B1C1-28B2-EB7E-0122DA2DF682}"/>
                    </a:ext>
                  </a:extLst>
                </p:cNvPr>
                <p:cNvPicPr/>
                <p:nvPr/>
              </p:nvPicPr>
              <p:blipFill>
                <a:blip r:embed="rId520"/>
                <a:stretch>
                  <a:fillRect/>
                </a:stretch>
              </p:blipFill>
              <p:spPr>
                <a:xfrm>
                  <a:off x="5151207" y="1913825"/>
                  <a:ext cx="480240" cy="712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1">
            <p14:nvContentPartPr>
              <p14:cNvPr id="40" name="Freihand 39">
                <a:extLst>
                  <a:ext uri="{FF2B5EF4-FFF2-40B4-BE49-F238E27FC236}">
                    <a16:creationId xmlns:a16="http://schemas.microsoft.com/office/drawing/2014/main" id="{978E2B77-F6B5-1893-4EC2-99706E84B29C}"/>
                  </a:ext>
                </a:extLst>
              </p14:cNvPr>
              <p14:cNvContentPartPr/>
              <p14:nvPr/>
            </p14:nvContentPartPr>
            <p14:xfrm>
              <a:off x="872247" y="2623025"/>
              <a:ext cx="74880" cy="584640"/>
            </p14:xfrm>
          </p:contentPart>
        </mc:Choice>
        <mc:Fallback xmlns="">
          <p:pic>
            <p:nvPicPr>
              <p:cNvPr id="40" name="Freihand 39">
                <a:extLst>
                  <a:ext uri="{FF2B5EF4-FFF2-40B4-BE49-F238E27FC236}">
                    <a16:creationId xmlns:a16="http://schemas.microsoft.com/office/drawing/2014/main" id="{978E2B77-F6B5-1893-4EC2-99706E84B29C}"/>
                  </a:ext>
                </a:extLst>
              </p:cNvPr>
              <p:cNvPicPr/>
              <p:nvPr/>
            </p:nvPicPr>
            <p:blipFill>
              <a:blip r:embed="rId522"/>
              <a:stretch>
                <a:fillRect/>
              </a:stretch>
            </p:blipFill>
            <p:spPr>
              <a:xfrm>
                <a:off x="863607" y="2614025"/>
                <a:ext cx="92520" cy="60228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66" name="Freihand 65">
                <a:extLst>
                  <a:ext uri="{FF2B5EF4-FFF2-40B4-BE49-F238E27FC236}">
                    <a16:creationId xmlns:a16="http://schemas.microsoft.com/office/drawing/2014/main" id="{74377BFF-0752-C056-5E18-393EE7349658}"/>
                  </a:ext>
                </a:extLst>
              </p14:cNvPr>
              <p14:cNvContentPartPr/>
              <p14:nvPr/>
            </p14:nvContentPartPr>
            <p14:xfrm>
              <a:off x="2208567" y="3227825"/>
              <a:ext cx="41400" cy="222120"/>
            </p14:xfrm>
          </p:contentPart>
        </mc:Choice>
        <mc:Fallback xmlns="">
          <p:pic>
            <p:nvPicPr>
              <p:cNvPr id="66" name="Freihand 65">
                <a:extLst>
                  <a:ext uri="{FF2B5EF4-FFF2-40B4-BE49-F238E27FC236}">
                    <a16:creationId xmlns:a16="http://schemas.microsoft.com/office/drawing/2014/main" id="{74377BFF-0752-C056-5E18-393EE7349658}"/>
                  </a:ext>
                </a:extLst>
              </p:cNvPr>
              <p:cNvPicPr/>
              <p:nvPr/>
            </p:nvPicPr>
            <p:blipFill>
              <a:blip r:embed="rId524"/>
              <a:stretch>
                <a:fillRect/>
              </a:stretch>
            </p:blipFill>
            <p:spPr>
              <a:xfrm>
                <a:off x="2199567" y="3219185"/>
                <a:ext cx="590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84" name="Freihand 83">
                <a:extLst>
                  <a:ext uri="{FF2B5EF4-FFF2-40B4-BE49-F238E27FC236}">
                    <a16:creationId xmlns:a16="http://schemas.microsoft.com/office/drawing/2014/main" id="{39FAC9EA-9381-345F-8EBC-457D3625A37E}"/>
                  </a:ext>
                </a:extLst>
              </p14:cNvPr>
              <p14:cNvContentPartPr/>
              <p14:nvPr/>
            </p14:nvContentPartPr>
            <p14:xfrm>
              <a:off x="419007" y="5147345"/>
              <a:ext cx="432000" cy="653400"/>
            </p14:xfrm>
          </p:contentPart>
        </mc:Choice>
        <mc:Fallback xmlns="">
          <p:pic>
            <p:nvPicPr>
              <p:cNvPr id="84" name="Freihand 83">
                <a:extLst>
                  <a:ext uri="{FF2B5EF4-FFF2-40B4-BE49-F238E27FC236}">
                    <a16:creationId xmlns:a16="http://schemas.microsoft.com/office/drawing/2014/main" id="{39FAC9EA-9381-345F-8EBC-457D3625A37E}"/>
                  </a:ext>
                </a:extLst>
              </p:cNvPr>
              <p:cNvPicPr/>
              <p:nvPr/>
            </p:nvPicPr>
            <p:blipFill>
              <a:blip r:embed="rId526"/>
              <a:stretch>
                <a:fillRect/>
              </a:stretch>
            </p:blipFill>
            <p:spPr>
              <a:xfrm>
                <a:off x="410007" y="5138705"/>
                <a:ext cx="449640" cy="67104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90" name="Freihand 89">
                <a:extLst>
                  <a:ext uri="{FF2B5EF4-FFF2-40B4-BE49-F238E27FC236}">
                    <a16:creationId xmlns:a16="http://schemas.microsoft.com/office/drawing/2014/main" id="{64D6DDD5-1548-6FD4-DD45-E480BC0FA083}"/>
                  </a:ext>
                </a:extLst>
              </p14:cNvPr>
              <p14:cNvContentPartPr/>
              <p14:nvPr/>
            </p14:nvContentPartPr>
            <p14:xfrm>
              <a:off x="2944047" y="1725185"/>
              <a:ext cx="72000" cy="138600"/>
            </p14:xfrm>
          </p:contentPart>
        </mc:Choice>
        <mc:Fallback xmlns="">
          <p:pic>
            <p:nvPicPr>
              <p:cNvPr id="90" name="Freihand 89">
                <a:extLst>
                  <a:ext uri="{FF2B5EF4-FFF2-40B4-BE49-F238E27FC236}">
                    <a16:creationId xmlns:a16="http://schemas.microsoft.com/office/drawing/2014/main" id="{64D6DDD5-1548-6FD4-DD45-E480BC0FA083}"/>
                  </a:ext>
                </a:extLst>
              </p:cNvPr>
              <p:cNvPicPr/>
              <p:nvPr/>
            </p:nvPicPr>
            <p:blipFill>
              <a:blip r:embed="rId528"/>
              <a:stretch>
                <a:fillRect/>
              </a:stretch>
            </p:blipFill>
            <p:spPr>
              <a:xfrm>
                <a:off x="2935047" y="1716545"/>
                <a:ext cx="896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93" name="Freihand 92">
                <a:extLst>
                  <a:ext uri="{FF2B5EF4-FFF2-40B4-BE49-F238E27FC236}">
                    <a16:creationId xmlns:a16="http://schemas.microsoft.com/office/drawing/2014/main" id="{4EA9A3CF-1FFD-D408-7388-28E88D094B90}"/>
                  </a:ext>
                </a:extLst>
              </p14:cNvPr>
              <p14:cNvContentPartPr/>
              <p14:nvPr/>
            </p14:nvContentPartPr>
            <p14:xfrm>
              <a:off x="2862687" y="3219905"/>
              <a:ext cx="56160" cy="172440"/>
            </p14:xfrm>
          </p:contentPart>
        </mc:Choice>
        <mc:Fallback xmlns="">
          <p:pic>
            <p:nvPicPr>
              <p:cNvPr id="93" name="Freihand 92">
                <a:extLst>
                  <a:ext uri="{FF2B5EF4-FFF2-40B4-BE49-F238E27FC236}">
                    <a16:creationId xmlns:a16="http://schemas.microsoft.com/office/drawing/2014/main" id="{4EA9A3CF-1FFD-D408-7388-28E88D094B90}"/>
                  </a:ext>
                </a:extLst>
              </p:cNvPr>
              <p:cNvPicPr/>
              <p:nvPr/>
            </p:nvPicPr>
            <p:blipFill>
              <a:blip r:embed="rId530"/>
              <a:stretch>
                <a:fillRect/>
              </a:stretch>
            </p:blipFill>
            <p:spPr>
              <a:xfrm>
                <a:off x="2854047" y="3210905"/>
                <a:ext cx="738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144" name="Freihand 143">
                <a:extLst>
                  <a:ext uri="{FF2B5EF4-FFF2-40B4-BE49-F238E27FC236}">
                    <a16:creationId xmlns:a16="http://schemas.microsoft.com/office/drawing/2014/main" id="{E7010F46-5D7D-4C0B-4B2B-8EA2DBC68D06}"/>
                  </a:ext>
                </a:extLst>
              </p14:cNvPr>
              <p14:cNvContentPartPr/>
              <p14:nvPr/>
            </p14:nvContentPartPr>
            <p14:xfrm>
              <a:off x="3671247" y="4380905"/>
              <a:ext cx="1901880" cy="1010520"/>
            </p14:xfrm>
          </p:contentPart>
        </mc:Choice>
        <mc:Fallback xmlns="">
          <p:pic>
            <p:nvPicPr>
              <p:cNvPr id="144" name="Freihand 143">
                <a:extLst>
                  <a:ext uri="{FF2B5EF4-FFF2-40B4-BE49-F238E27FC236}">
                    <a16:creationId xmlns:a16="http://schemas.microsoft.com/office/drawing/2014/main" id="{E7010F46-5D7D-4C0B-4B2B-8EA2DBC68D06}"/>
                  </a:ext>
                </a:extLst>
              </p:cNvPr>
              <p:cNvPicPr/>
              <p:nvPr/>
            </p:nvPicPr>
            <p:blipFill>
              <a:blip r:embed="rId532"/>
              <a:stretch>
                <a:fillRect/>
              </a:stretch>
            </p:blipFill>
            <p:spPr>
              <a:xfrm>
                <a:off x="3662607" y="4371905"/>
                <a:ext cx="1919520" cy="1028160"/>
              </a:xfrm>
              <a:prstGeom prst="rect">
                <a:avLst/>
              </a:prstGeom>
            </p:spPr>
          </p:pic>
        </mc:Fallback>
      </mc:AlternateContent>
      <p:grpSp>
        <p:nvGrpSpPr>
          <p:cNvPr id="162" name="Gruppieren 161">
            <a:extLst>
              <a:ext uri="{FF2B5EF4-FFF2-40B4-BE49-F238E27FC236}">
                <a16:creationId xmlns:a16="http://schemas.microsoft.com/office/drawing/2014/main" id="{39B4A3CF-AE95-0E86-C770-BDA028A6719D}"/>
              </a:ext>
            </a:extLst>
          </p:cNvPr>
          <p:cNvGrpSpPr/>
          <p:nvPr/>
        </p:nvGrpSpPr>
        <p:grpSpPr>
          <a:xfrm>
            <a:off x="841287" y="3994985"/>
            <a:ext cx="3026880" cy="2067840"/>
            <a:chOff x="841287" y="3994985"/>
            <a:chExt cx="3026880" cy="2067840"/>
          </a:xfrm>
        </p:grpSpPr>
        <mc:AlternateContent xmlns:mc="http://schemas.openxmlformats.org/markup-compatibility/2006" xmlns:p14="http://schemas.microsoft.com/office/powerpoint/2010/main">
          <mc:Choice Requires="p14">
            <p:contentPart p14:bwMode="auto" r:id="rId533">
              <p14:nvContentPartPr>
                <p14:cNvPr id="41" name="Freihand 40">
                  <a:extLst>
                    <a:ext uri="{FF2B5EF4-FFF2-40B4-BE49-F238E27FC236}">
                      <a16:creationId xmlns:a16="http://schemas.microsoft.com/office/drawing/2014/main" id="{CEC240E7-4038-A944-EE99-8A9AE2A9117B}"/>
                    </a:ext>
                  </a:extLst>
                </p14:cNvPr>
                <p14:cNvContentPartPr/>
                <p14:nvPr/>
              </p14:nvContentPartPr>
              <p14:xfrm>
                <a:off x="2215767" y="4712465"/>
                <a:ext cx="39960" cy="81360"/>
              </p14:xfrm>
            </p:contentPart>
          </mc:Choice>
          <mc:Fallback xmlns="">
            <p:pic>
              <p:nvPicPr>
                <p:cNvPr id="41" name="Freihand 40">
                  <a:extLst>
                    <a:ext uri="{FF2B5EF4-FFF2-40B4-BE49-F238E27FC236}">
                      <a16:creationId xmlns:a16="http://schemas.microsoft.com/office/drawing/2014/main" id="{CEC240E7-4038-A944-EE99-8A9AE2A9117B}"/>
                    </a:ext>
                  </a:extLst>
                </p:cNvPr>
                <p:cNvPicPr/>
                <p:nvPr/>
              </p:nvPicPr>
              <p:blipFill>
                <a:blip r:embed="rId534"/>
                <a:stretch>
                  <a:fillRect/>
                </a:stretch>
              </p:blipFill>
              <p:spPr>
                <a:xfrm>
                  <a:off x="2206767" y="4703465"/>
                  <a:ext cx="576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54" name="Freihand 53">
                  <a:extLst>
                    <a:ext uri="{FF2B5EF4-FFF2-40B4-BE49-F238E27FC236}">
                      <a16:creationId xmlns:a16="http://schemas.microsoft.com/office/drawing/2014/main" id="{D261EE93-01FE-0701-E48D-A7D3F3A80517}"/>
                    </a:ext>
                  </a:extLst>
                </p14:cNvPr>
                <p14:cNvContentPartPr/>
                <p14:nvPr/>
              </p14:nvContentPartPr>
              <p14:xfrm>
                <a:off x="841287" y="4827305"/>
                <a:ext cx="13680" cy="10080"/>
              </p14:xfrm>
            </p:contentPart>
          </mc:Choice>
          <mc:Fallback xmlns="">
            <p:pic>
              <p:nvPicPr>
                <p:cNvPr id="54" name="Freihand 53">
                  <a:extLst>
                    <a:ext uri="{FF2B5EF4-FFF2-40B4-BE49-F238E27FC236}">
                      <a16:creationId xmlns:a16="http://schemas.microsoft.com/office/drawing/2014/main" id="{D261EE93-01FE-0701-E48D-A7D3F3A80517}"/>
                    </a:ext>
                  </a:extLst>
                </p:cNvPr>
                <p:cNvPicPr/>
                <p:nvPr/>
              </p:nvPicPr>
              <p:blipFill>
                <a:blip r:embed="rId536"/>
                <a:stretch>
                  <a:fillRect/>
                </a:stretch>
              </p:blipFill>
              <p:spPr>
                <a:xfrm>
                  <a:off x="832287" y="4818305"/>
                  <a:ext cx="313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55" name="Freihand 54">
                  <a:extLst>
                    <a:ext uri="{FF2B5EF4-FFF2-40B4-BE49-F238E27FC236}">
                      <a16:creationId xmlns:a16="http://schemas.microsoft.com/office/drawing/2014/main" id="{473E4ED2-E27C-F1AA-7418-A444535F6219}"/>
                    </a:ext>
                  </a:extLst>
                </p14:cNvPr>
                <p14:cNvContentPartPr/>
                <p14:nvPr/>
              </p14:nvContentPartPr>
              <p14:xfrm>
                <a:off x="862167" y="4763225"/>
                <a:ext cx="191520" cy="53280"/>
              </p14:xfrm>
            </p:contentPart>
          </mc:Choice>
          <mc:Fallback xmlns="">
            <p:pic>
              <p:nvPicPr>
                <p:cNvPr id="55" name="Freihand 54">
                  <a:extLst>
                    <a:ext uri="{FF2B5EF4-FFF2-40B4-BE49-F238E27FC236}">
                      <a16:creationId xmlns:a16="http://schemas.microsoft.com/office/drawing/2014/main" id="{473E4ED2-E27C-F1AA-7418-A444535F6219}"/>
                    </a:ext>
                  </a:extLst>
                </p:cNvPr>
                <p:cNvPicPr/>
                <p:nvPr/>
              </p:nvPicPr>
              <p:blipFill>
                <a:blip r:embed="rId538"/>
                <a:stretch>
                  <a:fillRect/>
                </a:stretch>
              </p:blipFill>
              <p:spPr>
                <a:xfrm>
                  <a:off x="853527" y="4754225"/>
                  <a:ext cx="2091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96" name="Freihand 95">
                  <a:extLst>
                    <a:ext uri="{FF2B5EF4-FFF2-40B4-BE49-F238E27FC236}">
                      <a16:creationId xmlns:a16="http://schemas.microsoft.com/office/drawing/2014/main" id="{E626FFBC-FF94-A4F3-D5EB-677437A1D099}"/>
                    </a:ext>
                  </a:extLst>
                </p14:cNvPr>
                <p14:cNvContentPartPr/>
                <p14:nvPr/>
              </p14:nvContentPartPr>
              <p14:xfrm>
                <a:off x="2217927" y="4731185"/>
                <a:ext cx="11880" cy="7920"/>
              </p14:xfrm>
            </p:contentPart>
          </mc:Choice>
          <mc:Fallback xmlns="">
            <p:pic>
              <p:nvPicPr>
                <p:cNvPr id="96" name="Freihand 95">
                  <a:extLst>
                    <a:ext uri="{FF2B5EF4-FFF2-40B4-BE49-F238E27FC236}">
                      <a16:creationId xmlns:a16="http://schemas.microsoft.com/office/drawing/2014/main" id="{E626FFBC-FF94-A4F3-D5EB-677437A1D099}"/>
                    </a:ext>
                  </a:extLst>
                </p:cNvPr>
                <p:cNvPicPr/>
                <p:nvPr/>
              </p:nvPicPr>
              <p:blipFill>
                <a:blip r:embed="rId540"/>
                <a:stretch>
                  <a:fillRect/>
                </a:stretch>
              </p:blipFill>
              <p:spPr>
                <a:xfrm>
                  <a:off x="2208927" y="4722545"/>
                  <a:ext cx="295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106" name="Freihand 105">
                  <a:extLst>
                    <a:ext uri="{FF2B5EF4-FFF2-40B4-BE49-F238E27FC236}">
                      <a16:creationId xmlns:a16="http://schemas.microsoft.com/office/drawing/2014/main" id="{60911248-1F83-E9AE-AAA5-2A974595A443}"/>
                    </a:ext>
                  </a:extLst>
                </p14:cNvPr>
                <p14:cNvContentPartPr/>
                <p14:nvPr/>
              </p14:nvContentPartPr>
              <p14:xfrm>
                <a:off x="2947287" y="5298185"/>
                <a:ext cx="5400" cy="29160"/>
              </p14:xfrm>
            </p:contentPart>
          </mc:Choice>
          <mc:Fallback xmlns="">
            <p:pic>
              <p:nvPicPr>
                <p:cNvPr id="106" name="Freihand 105">
                  <a:extLst>
                    <a:ext uri="{FF2B5EF4-FFF2-40B4-BE49-F238E27FC236}">
                      <a16:creationId xmlns:a16="http://schemas.microsoft.com/office/drawing/2014/main" id="{60911248-1F83-E9AE-AAA5-2A974595A443}"/>
                    </a:ext>
                  </a:extLst>
                </p:cNvPr>
                <p:cNvPicPr/>
                <p:nvPr/>
              </p:nvPicPr>
              <p:blipFill>
                <a:blip r:embed="rId542"/>
                <a:stretch>
                  <a:fillRect/>
                </a:stretch>
              </p:blipFill>
              <p:spPr>
                <a:xfrm>
                  <a:off x="2938647" y="5289545"/>
                  <a:ext cx="230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107" name="Freihand 106">
                  <a:extLst>
                    <a:ext uri="{FF2B5EF4-FFF2-40B4-BE49-F238E27FC236}">
                      <a16:creationId xmlns:a16="http://schemas.microsoft.com/office/drawing/2014/main" id="{A98B73B2-60AB-E23D-1933-1BB4EA6ADA5C}"/>
                    </a:ext>
                  </a:extLst>
                </p14:cNvPr>
                <p14:cNvContentPartPr/>
                <p14:nvPr/>
              </p14:nvContentPartPr>
              <p14:xfrm>
                <a:off x="1519887" y="4109465"/>
                <a:ext cx="12600" cy="20880"/>
              </p14:xfrm>
            </p:contentPart>
          </mc:Choice>
          <mc:Fallback xmlns="">
            <p:pic>
              <p:nvPicPr>
                <p:cNvPr id="107" name="Freihand 106">
                  <a:extLst>
                    <a:ext uri="{FF2B5EF4-FFF2-40B4-BE49-F238E27FC236}">
                      <a16:creationId xmlns:a16="http://schemas.microsoft.com/office/drawing/2014/main" id="{A98B73B2-60AB-E23D-1933-1BB4EA6ADA5C}"/>
                    </a:ext>
                  </a:extLst>
                </p:cNvPr>
                <p:cNvPicPr/>
                <p:nvPr/>
              </p:nvPicPr>
              <p:blipFill>
                <a:blip r:embed="rId544"/>
                <a:stretch>
                  <a:fillRect/>
                </a:stretch>
              </p:blipFill>
              <p:spPr>
                <a:xfrm>
                  <a:off x="1510887" y="4100465"/>
                  <a:ext cx="302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118" name="Freihand 117">
                  <a:extLst>
                    <a:ext uri="{FF2B5EF4-FFF2-40B4-BE49-F238E27FC236}">
                      <a16:creationId xmlns:a16="http://schemas.microsoft.com/office/drawing/2014/main" id="{84F0F8B5-BC84-0C65-543E-D74197A1D579}"/>
                    </a:ext>
                  </a:extLst>
                </p14:cNvPr>
                <p14:cNvContentPartPr/>
                <p14:nvPr/>
              </p14:nvContentPartPr>
              <p14:xfrm>
                <a:off x="1844967" y="4371185"/>
                <a:ext cx="30960" cy="40680"/>
              </p14:xfrm>
            </p:contentPart>
          </mc:Choice>
          <mc:Fallback xmlns="">
            <p:pic>
              <p:nvPicPr>
                <p:cNvPr id="118" name="Freihand 117">
                  <a:extLst>
                    <a:ext uri="{FF2B5EF4-FFF2-40B4-BE49-F238E27FC236}">
                      <a16:creationId xmlns:a16="http://schemas.microsoft.com/office/drawing/2014/main" id="{84F0F8B5-BC84-0C65-543E-D74197A1D579}"/>
                    </a:ext>
                  </a:extLst>
                </p:cNvPr>
                <p:cNvPicPr/>
                <p:nvPr/>
              </p:nvPicPr>
              <p:blipFill>
                <a:blip r:embed="rId546"/>
                <a:stretch>
                  <a:fillRect/>
                </a:stretch>
              </p:blipFill>
              <p:spPr>
                <a:xfrm>
                  <a:off x="1835967" y="4362185"/>
                  <a:ext cx="486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125" name="Freihand 124">
                  <a:extLst>
                    <a:ext uri="{FF2B5EF4-FFF2-40B4-BE49-F238E27FC236}">
                      <a16:creationId xmlns:a16="http://schemas.microsoft.com/office/drawing/2014/main" id="{23748197-0099-6F7F-9AF1-E7C6D959A1F9}"/>
                    </a:ext>
                  </a:extLst>
                </p14:cNvPr>
                <p14:cNvContentPartPr/>
                <p14:nvPr/>
              </p14:nvContentPartPr>
              <p14:xfrm>
                <a:off x="2129727" y="4587905"/>
                <a:ext cx="25200" cy="17280"/>
              </p14:xfrm>
            </p:contentPart>
          </mc:Choice>
          <mc:Fallback xmlns="">
            <p:pic>
              <p:nvPicPr>
                <p:cNvPr id="125" name="Freihand 124">
                  <a:extLst>
                    <a:ext uri="{FF2B5EF4-FFF2-40B4-BE49-F238E27FC236}">
                      <a16:creationId xmlns:a16="http://schemas.microsoft.com/office/drawing/2014/main" id="{23748197-0099-6F7F-9AF1-E7C6D959A1F9}"/>
                    </a:ext>
                  </a:extLst>
                </p:cNvPr>
                <p:cNvPicPr/>
                <p:nvPr/>
              </p:nvPicPr>
              <p:blipFill>
                <a:blip r:embed="rId548"/>
                <a:stretch>
                  <a:fillRect/>
                </a:stretch>
              </p:blipFill>
              <p:spPr>
                <a:xfrm>
                  <a:off x="2120727" y="4578905"/>
                  <a:ext cx="428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128" name="Freihand 127">
                  <a:extLst>
                    <a:ext uri="{FF2B5EF4-FFF2-40B4-BE49-F238E27FC236}">
                      <a16:creationId xmlns:a16="http://schemas.microsoft.com/office/drawing/2014/main" id="{4DDBAA3F-05E0-C1C9-3DBC-E37E71CB204C}"/>
                    </a:ext>
                  </a:extLst>
                </p14:cNvPr>
                <p14:cNvContentPartPr/>
                <p14:nvPr/>
              </p14:nvContentPartPr>
              <p14:xfrm>
                <a:off x="2454807" y="4901105"/>
                <a:ext cx="190080" cy="157680"/>
              </p14:xfrm>
            </p:contentPart>
          </mc:Choice>
          <mc:Fallback xmlns="">
            <p:pic>
              <p:nvPicPr>
                <p:cNvPr id="128" name="Freihand 127">
                  <a:extLst>
                    <a:ext uri="{FF2B5EF4-FFF2-40B4-BE49-F238E27FC236}">
                      <a16:creationId xmlns:a16="http://schemas.microsoft.com/office/drawing/2014/main" id="{4DDBAA3F-05E0-C1C9-3DBC-E37E71CB204C}"/>
                    </a:ext>
                  </a:extLst>
                </p:cNvPr>
                <p:cNvPicPr/>
                <p:nvPr/>
              </p:nvPicPr>
              <p:blipFill>
                <a:blip r:embed="rId550"/>
                <a:stretch>
                  <a:fillRect/>
                </a:stretch>
              </p:blipFill>
              <p:spPr>
                <a:xfrm>
                  <a:off x="2445807" y="4892105"/>
                  <a:ext cx="2077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131" name="Freihand 130">
                  <a:extLst>
                    <a:ext uri="{FF2B5EF4-FFF2-40B4-BE49-F238E27FC236}">
                      <a16:creationId xmlns:a16="http://schemas.microsoft.com/office/drawing/2014/main" id="{FD25220D-528A-B2F3-0D12-8BE2D0DB90F9}"/>
                    </a:ext>
                  </a:extLst>
                </p14:cNvPr>
                <p14:cNvContentPartPr/>
                <p14:nvPr/>
              </p14:nvContentPartPr>
              <p14:xfrm>
                <a:off x="3110007" y="5548025"/>
                <a:ext cx="15480" cy="9000"/>
              </p14:xfrm>
            </p:contentPart>
          </mc:Choice>
          <mc:Fallback xmlns="">
            <p:pic>
              <p:nvPicPr>
                <p:cNvPr id="131" name="Freihand 130">
                  <a:extLst>
                    <a:ext uri="{FF2B5EF4-FFF2-40B4-BE49-F238E27FC236}">
                      <a16:creationId xmlns:a16="http://schemas.microsoft.com/office/drawing/2014/main" id="{FD25220D-528A-B2F3-0D12-8BE2D0DB90F9}"/>
                    </a:ext>
                  </a:extLst>
                </p:cNvPr>
                <p:cNvPicPr/>
                <p:nvPr/>
              </p:nvPicPr>
              <p:blipFill>
                <a:blip r:embed="rId552"/>
                <a:stretch>
                  <a:fillRect/>
                </a:stretch>
              </p:blipFill>
              <p:spPr>
                <a:xfrm>
                  <a:off x="3101007" y="5539025"/>
                  <a:ext cx="331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134" name="Freihand 133">
                  <a:extLst>
                    <a:ext uri="{FF2B5EF4-FFF2-40B4-BE49-F238E27FC236}">
                      <a16:creationId xmlns:a16="http://schemas.microsoft.com/office/drawing/2014/main" id="{F4D77E9E-F521-C388-28C0-063C14E5D212}"/>
                    </a:ext>
                  </a:extLst>
                </p14:cNvPr>
                <p14:cNvContentPartPr/>
                <p14:nvPr/>
              </p14:nvContentPartPr>
              <p14:xfrm>
                <a:off x="3495927" y="5784905"/>
                <a:ext cx="13680" cy="6480"/>
              </p14:xfrm>
            </p:contentPart>
          </mc:Choice>
          <mc:Fallback xmlns="">
            <p:pic>
              <p:nvPicPr>
                <p:cNvPr id="134" name="Freihand 133">
                  <a:extLst>
                    <a:ext uri="{FF2B5EF4-FFF2-40B4-BE49-F238E27FC236}">
                      <a16:creationId xmlns:a16="http://schemas.microsoft.com/office/drawing/2014/main" id="{F4D77E9E-F521-C388-28C0-063C14E5D212}"/>
                    </a:ext>
                  </a:extLst>
                </p:cNvPr>
                <p:cNvPicPr/>
                <p:nvPr/>
              </p:nvPicPr>
              <p:blipFill>
                <a:blip r:embed="rId554"/>
                <a:stretch>
                  <a:fillRect/>
                </a:stretch>
              </p:blipFill>
              <p:spPr>
                <a:xfrm>
                  <a:off x="3487287" y="5775905"/>
                  <a:ext cx="313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141" name="Freihand 140">
                  <a:extLst>
                    <a:ext uri="{FF2B5EF4-FFF2-40B4-BE49-F238E27FC236}">
                      <a16:creationId xmlns:a16="http://schemas.microsoft.com/office/drawing/2014/main" id="{DF6A4905-3B02-FC1E-B25A-9D1047EFB4DE}"/>
                    </a:ext>
                  </a:extLst>
                </p14:cNvPr>
                <p14:cNvContentPartPr/>
                <p14:nvPr/>
              </p14:nvContentPartPr>
              <p14:xfrm>
                <a:off x="3749727" y="5970665"/>
                <a:ext cx="6120" cy="8640"/>
              </p14:xfrm>
            </p:contentPart>
          </mc:Choice>
          <mc:Fallback xmlns="">
            <p:pic>
              <p:nvPicPr>
                <p:cNvPr id="141" name="Freihand 140">
                  <a:extLst>
                    <a:ext uri="{FF2B5EF4-FFF2-40B4-BE49-F238E27FC236}">
                      <a16:creationId xmlns:a16="http://schemas.microsoft.com/office/drawing/2014/main" id="{DF6A4905-3B02-FC1E-B25A-9D1047EFB4DE}"/>
                    </a:ext>
                  </a:extLst>
                </p:cNvPr>
                <p:cNvPicPr/>
                <p:nvPr/>
              </p:nvPicPr>
              <p:blipFill>
                <a:blip r:embed="rId556"/>
                <a:stretch>
                  <a:fillRect/>
                </a:stretch>
              </p:blipFill>
              <p:spPr>
                <a:xfrm>
                  <a:off x="3741087" y="5961665"/>
                  <a:ext cx="237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157" name="Freihand 156">
                  <a:extLst>
                    <a:ext uri="{FF2B5EF4-FFF2-40B4-BE49-F238E27FC236}">
                      <a16:creationId xmlns:a16="http://schemas.microsoft.com/office/drawing/2014/main" id="{6C418B20-7BC7-7EE0-4108-35A8191B750B}"/>
                    </a:ext>
                  </a:extLst>
                </p14:cNvPr>
                <p14:cNvContentPartPr/>
                <p14:nvPr/>
              </p14:nvContentPartPr>
              <p14:xfrm>
                <a:off x="1397847" y="3994985"/>
                <a:ext cx="2470320" cy="2067840"/>
              </p14:xfrm>
            </p:contentPart>
          </mc:Choice>
          <mc:Fallback xmlns="">
            <p:pic>
              <p:nvPicPr>
                <p:cNvPr id="157" name="Freihand 156">
                  <a:extLst>
                    <a:ext uri="{FF2B5EF4-FFF2-40B4-BE49-F238E27FC236}">
                      <a16:creationId xmlns:a16="http://schemas.microsoft.com/office/drawing/2014/main" id="{6C418B20-7BC7-7EE0-4108-35A8191B750B}"/>
                    </a:ext>
                  </a:extLst>
                </p:cNvPr>
                <p:cNvPicPr/>
                <p:nvPr/>
              </p:nvPicPr>
              <p:blipFill>
                <a:blip r:embed="rId558"/>
                <a:stretch>
                  <a:fillRect/>
                </a:stretch>
              </p:blipFill>
              <p:spPr>
                <a:xfrm>
                  <a:off x="1389207" y="3985985"/>
                  <a:ext cx="2487960" cy="2085480"/>
                </a:xfrm>
                <a:prstGeom prst="rect">
                  <a:avLst/>
                </a:prstGeom>
              </p:spPr>
            </p:pic>
          </mc:Fallback>
        </mc:AlternateContent>
      </p:grpSp>
    </p:spTree>
    <p:extLst>
      <p:ext uri="{BB962C8B-B14F-4D97-AF65-F5344CB8AC3E}">
        <p14:creationId xmlns:p14="http://schemas.microsoft.com/office/powerpoint/2010/main" val="109058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Geldmarkt</a:t>
            </a:r>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169502" y="626990"/>
                <a:ext cx="7506079" cy="581386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14772" indent="-414772">
                  <a:buFont typeface="Arial" panose="020B0604020202020204" pitchFamily="34" charset="0"/>
                  <a:buChar char="•"/>
                </a:pPr>
                <a:r>
                  <a:rPr lang="en-US" sz="2903" dirty="0">
                    <a:solidFill>
                      <a:sysClr val="windowText" lastClr="000000"/>
                    </a:solidFill>
                  </a:rPr>
                  <a:t>Geldangebot</a:t>
                </a:r>
              </a:p>
              <a:p>
                <a:pPr marL="0" lvl="1"/>
                <a:r>
                  <a:rPr lang="en-US" sz="2177" kern="0" dirty="0">
                    <a:solidFill>
                      <a:sysClr val="windowText" lastClr="000000"/>
                    </a:solidFill>
                  </a:rPr>
                  <a:t>	m=</a:t>
                </a:r>
                <a14:m>
                  <m:oMath xmlns:m="http://schemas.openxmlformats.org/officeDocument/2006/math">
                    <m:f>
                      <m:fPr>
                        <m:ctrlPr>
                          <a:rPr lang="en-US" sz="2177" i="1" kern="0" smtClean="0">
                            <a:solidFill>
                              <a:sysClr val="windowText" lastClr="000000"/>
                            </a:solidFill>
                            <a:latin typeface="Cambria Math" panose="02040503050406030204" pitchFamily="18" charset="0"/>
                          </a:rPr>
                        </m:ctrlPr>
                      </m:fPr>
                      <m:num>
                        <m:r>
                          <a:rPr lang="de-DE" sz="2177" b="0" i="1" kern="0" smtClean="0">
                            <a:solidFill>
                              <a:sysClr val="windowText" lastClr="000000"/>
                            </a:solidFill>
                            <a:latin typeface="Cambria Math" panose="02040503050406030204" pitchFamily="18" charset="0"/>
                          </a:rPr>
                          <m:t>𝑀</m:t>
                        </m:r>
                      </m:num>
                      <m:den>
                        <m:r>
                          <a:rPr lang="de-DE" sz="2177" b="0" i="1" kern="0" smtClean="0">
                            <a:solidFill>
                              <a:sysClr val="windowText" lastClr="000000"/>
                            </a:solidFill>
                            <a:latin typeface="Cambria Math" panose="02040503050406030204" pitchFamily="18" charset="0"/>
                          </a:rPr>
                          <m:t>𝑝</m:t>
                        </m:r>
                      </m:den>
                    </m:f>
                  </m:oMath>
                </a14:m>
                <a:r>
                  <a:rPr lang="en-US" sz="2177" kern="0" dirty="0">
                    <a:solidFill>
                      <a:sysClr val="windowText" lastClr="000000"/>
                    </a:solidFill>
                  </a:rPr>
                  <a:t>	m: </a:t>
                </a:r>
                <a:r>
                  <a:rPr lang="en-US" sz="2177" kern="0" dirty="0" err="1">
                    <a:solidFill>
                      <a:sysClr val="windowText" lastClr="000000"/>
                    </a:solidFill>
                  </a:rPr>
                  <a:t>reale</a:t>
                </a:r>
                <a:r>
                  <a:rPr lang="en-US" sz="2177" kern="0" dirty="0">
                    <a:solidFill>
                      <a:sysClr val="windowText" lastClr="000000"/>
                    </a:solidFill>
                  </a:rPr>
                  <a:t> </a:t>
                </a:r>
                <a:r>
                  <a:rPr lang="en-US" sz="2177" kern="0" dirty="0" err="1">
                    <a:solidFill>
                      <a:sysClr val="windowText" lastClr="000000"/>
                    </a:solidFill>
                  </a:rPr>
                  <a:t>Geldmenge</a:t>
                </a:r>
                <a:r>
                  <a:rPr lang="en-US" sz="2177" kern="0" dirty="0">
                    <a:solidFill>
                      <a:sysClr val="windowText" lastClr="000000"/>
                    </a:solidFill>
                  </a:rPr>
                  <a:t>; M: </a:t>
                </a:r>
                <a:r>
                  <a:rPr lang="en-US" sz="2177" kern="0" dirty="0" err="1">
                    <a:solidFill>
                      <a:sysClr val="windowText" lastClr="000000"/>
                    </a:solidFill>
                  </a:rPr>
                  <a:t>nominale</a:t>
                </a:r>
                <a:r>
                  <a:rPr lang="en-US" sz="2177" kern="0" dirty="0">
                    <a:solidFill>
                      <a:sysClr val="windowText" lastClr="000000"/>
                    </a:solidFill>
                  </a:rPr>
                  <a:t> </a:t>
                </a:r>
                <a:r>
                  <a:rPr lang="en-US" sz="2177" kern="0" dirty="0" err="1">
                    <a:solidFill>
                      <a:sysClr val="windowText" lastClr="000000"/>
                    </a:solidFill>
                  </a:rPr>
                  <a:t>Geldmenge</a:t>
                </a:r>
                <a:r>
                  <a:rPr lang="en-US" sz="2177" kern="0" dirty="0">
                    <a:solidFill>
                      <a:sysClr val="windowText" lastClr="000000"/>
                    </a:solidFill>
                  </a:rPr>
                  <a:t>;			p: </a:t>
                </a:r>
                <a:r>
                  <a:rPr lang="en-US" sz="2177" kern="0" dirty="0" err="1">
                    <a:solidFill>
                      <a:sysClr val="windowText" lastClr="000000"/>
                    </a:solidFill>
                  </a:rPr>
                  <a:t>Preisniveau</a:t>
                </a:r>
                <a:endParaRPr lang="en-US" sz="2177" kern="0" dirty="0">
                  <a:solidFill>
                    <a:sysClr val="windowText" lastClr="000000"/>
                  </a:solidFill>
                </a:endParaRPr>
              </a:p>
              <a:p>
                <a:pPr marL="0" lvl="1"/>
                <a:r>
                  <a:rPr lang="en-US" sz="2177" kern="0" dirty="0">
                    <a:solidFill>
                      <a:sysClr val="windowText" lastClr="000000"/>
                    </a:solidFill>
                  </a:rPr>
                  <a:t>		Die </a:t>
                </a:r>
                <a:r>
                  <a:rPr lang="en-US" sz="2177" kern="0" dirty="0" err="1">
                    <a:solidFill>
                      <a:sysClr val="windowText" lastClr="000000"/>
                    </a:solidFill>
                  </a:rPr>
                  <a:t>Geldmenge</a:t>
                </a:r>
                <a:r>
                  <a:rPr lang="en-US" sz="2177" kern="0" dirty="0">
                    <a:solidFill>
                      <a:sysClr val="windowText" lastClr="000000"/>
                    </a:solidFill>
                  </a:rPr>
                  <a:t> M </a:t>
                </a:r>
                <a:r>
                  <a:rPr lang="en-US" sz="2177" kern="0" dirty="0" err="1">
                    <a:solidFill>
                      <a:sysClr val="windowText" lastClr="000000"/>
                    </a:solidFill>
                  </a:rPr>
                  <a:t>wird</a:t>
                </a:r>
                <a:r>
                  <a:rPr lang="en-US" sz="2177" kern="0" dirty="0">
                    <a:solidFill>
                      <a:sysClr val="windowText" lastClr="000000"/>
                    </a:solidFill>
                  </a:rPr>
                  <a:t> von der </a:t>
                </a:r>
                <a:r>
                  <a:rPr lang="en-US" sz="2177" kern="0" dirty="0" err="1">
                    <a:solidFill>
                      <a:sysClr val="windowText" lastClr="000000"/>
                    </a:solidFill>
                  </a:rPr>
                  <a:t>Zentralbank</a:t>
                </a:r>
                <a:r>
                  <a:rPr lang="en-US" sz="2177" kern="0" dirty="0">
                    <a:solidFill>
                      <a:sysClr val="windowText" lastClr="000000"/>
                    </a:solidFill>
                  </a:rPr>
                  <a:t> 			</a:t>
                </a:r>
                <a:r>
                  <a:rPr lang="en-US" sz="2177" kern="0" dirty="0" err="1">
                    <a:solidFill>
                      <a:sysClr val="windowText" lastClr="000000"/>
                    </a:solidFill>
                  </a:rPr>
                  <a:t>gesetzt</a:t>
                </a:r>
                <a:r>
                  <a:rPr lang="en-US" sz="2177" kern="0" dirty="0">
                    <a:solidFill>
                      <a:sysClr val="windowText" lastClr="000000"/>
                    </a:solidFill>
                  </a:rPr>
                  <a:t>	und die </a:t>
                </a:r>
                <a:r>
                  <a:rPr lang="en-US" sz="2177" kern="0" dirty="0" err="1">
                    <a:solidFill>
                      <a:sysClr val="windowText" lastClr="000000"/>
                    </a:solidFill>
                  </a:rPr>
                  <a:t>Preise</a:t>
                </a:r>
                <a:r>
                  <a:rPr lang="en-US" sz="2177" kern="0" dirty="0">
                    <a:solidFill>
                      <a:sysClr val="windowText" lastClr="000000"/>
                    </a:solidFill>
                  </a:rPr>
                  <a:t> P </a:t>
                </a:r>
                <a:r>
                  <a:rPr lang="en-US" sz="2177" kern="0" dirty="0" err="1">
                    <a:solidFill>
                      <a:sysClr val="windowText" lastClr="000000"/>
                    </a:solidFill>
                  </a:rPr>
                  <a:t>werden</a:t>
                </a:r>
                <a:r>
                  <a:rPr lang="en-US" sz="2177" kern="0" dirty="0">
                    <a:solidFill>
                      <a:sysClr val="windowText" lastClr="000000"/>
                    </a:solidFill>
                  </a:rPr>
                  <a:t> </a:t>
                </a:r>
                <a:r>
                  <a:rPr lang="en-US" sz="2177" kern="0" dirty="0" err="1">
                    <a:solidFill>
                      <a:sysClr val="windowText" lastClr="000000"/>
                    </a:solidFill>
                  </a:rPr>
                  <a:t>als</a:t>
                </a:r>
                <a:r>
                  <a:rPr lang="en-US" sz="2177" kern="0" dirty="0">
                    <a:solidFill>
                      <a:sysClr val="windowText" lastClr="000000"/>
                    </a:solidFill>
                  </a:rPr>
                  <a:t> </a:t>
                </a:r>
                <a:r>
                  <a:rPr lang="en-US" sz="2177" kern="0" dirty="0" err="1">
                    <a:solidFill>
                      <a:sysClr val="windowText" lastClr="000000"/>
                    </a:solidFill>
                  </a:rPr>
                  <a:t>kurzfristig</a:t>
                </a:r>
                <a:r>
                  <a:rPr lang="en-US" sz="2177" kern="0" dirty="0">
                    <a:solidFill>
                      <a:sysClr val="windowText" lastClr="000000"/>
                    </a:solidFill>
                  </a:rPr>
                  <a:t> 			</a:t>
                </a:r>
                <a:r>
                  <a:rPr lang="en-US" sz="2177" kern="0" dirty="0" err="1">
                    <a:solidFill>
                      <a:sysClr val="windowText" lastClr="000000"/>
                    </a:solidFill>
                  </a:rPr>
                  <a:t>konstant</a:t>
                </a:r>
                <a:r>
                  <a:rPr lang="en-US" sz="2177" kern="0" dirty="0">
                    <a:solidFill>
                      <a:sysClr val="windowText" lastClr="000000"/>
                    </a:solidFill>
                  </a:rPr>
                  <a:t> </a:t>
                </a:r>
                <a:r>
                  <a:rPr lang="en-US" sz="2177" kern="0" dirty="0" err="1">
                    <a:solidFill>
                      <a:sysClr val="windowText" lastClr="000000"/>
                    </a:solidFill>
                  </a:rPr>
                  <a:t>betrachtet</a:t>
                </a:r>
                <a:endParaRPr lang="en-US" sz="2177" kern="0" dirty="0">
                  <a:solidFill>
                    <a:sysClr val="windowText" lastClr="000000"/>
                  </a:solidFill>
                </a:endParaRPr>
              </a:p>
              <a:p>
                <a:pPr marL="0" lvl="1"/>
                <a:endParaRPr lang="en-US" sz="1633" dirty="0">
                  <a:solidFill>
                    <a:sysClr val="windowText" lastClr="000000"/>
                  </a:solidFill>
                </a:endParaRPr>
              </a:p>
              <a:p>
                <a:pPr marL="414772" indent="-414772">
                  <a:buFont typeface="Arial" panose="020B0604020202020204" pitchFamily="34" charset="0"/>
                  <a:buChar char="•"/>
                </a:pPr>
                <a:r>
                  <a:rPr lang="en-US" sz="2903" dirty="0" err="1">
                    <a:solidFill>
                      <a:sysClr val="windowText" lastClr="000000"/>
                    </a:solidFill>
                  </a:rPr>
                  <a:t>Geldnachfrage</a:t>
                </a:r>
                <a:endParaRPr lang="en-US" sz="2903" dirty="0">
                  <a:solidFill>
                    <a:sysClr val="windowText" lastClr="000000"/>
                  </a:solidFill>
                </a:endParaRPr>
              </a:p>
              <a:p>
                <a:r>
                  <a:rPr lang="de-DE" sz="1814" dirty="0"/>
                  <a:t>Transaktionsmotiv	→	Je höher das Einkommen, +Vorsichtsmotiv 			desto höher die Geldnachfrage</a:t>
                </a:r>
              </a:p>
              <a:p>
                <a:r>
                  <a:rPr lang="de-DE" sz="1814" dirty="0"/>
                  <a:t>Spekulationsmotiv	→	Je höher der Zins, desto niedriger 					die Geldnachfrage</a:t>
                </a:r>
              </a:p>
              <a:p>
                <a:r>
                  <a:rPr lang="de-DE" sz="1814" dirty="0"/>
                  <a:t>	</a:t>
                </a:r>
                <a:r>
                  <a:rPr lang="de-DE" sz="1814" dirty="0">
                    <a:latin typeface="Times New Roman" panose="02020603050405020304" pitchFamily="18" charset="0"/>
                    <a:cs typeface="Times New Roman" panose="02020603050405020304" pitchFamily="18" charset="0"/>
                  </a:rPr>
                  <a:t>L(</a:t>
                </a:r>
                <a:r>
                  <a:rPr lang="de-DE" sz="1814" dirty="0" err="1">
                    <a:latin typeface="Times New Roman" panose="02020603050405020304" pitchFamily="18" charset="0"/>
                    <a:cs typeface="Times New Roman" panose="02020603050405020304" pitchFamily="18" charset="0"/>
                  </a:rPr>
                  <a:t>Y,i</a:t>
                </a:r>
                <a:r>
                  <a:rPr lang="de-DE" sz="1814" dirty="0">
                    <a:latin typeface="Times New Roman" panose="02020603050405020304" pitchFamily="18" charset="0"/>
                    <a:cs typeface="Times New Roman" panose="02020603050405020304" pitchFamily="18" charset="0"/>
                  </a:rPr>
                  <a:t>)=</a:t>
                </a:r>
                <a:r>
                  <a:rPr lang="de-DE" sz="1814" dirty="0" err="1">
                    <a:latin typeface="Times New Roman" panose="02020603050405020304" pitchFamily="18" charset="0"/>
                    <a:cs typeface="Times New Roman" panose="02020603050405020304" pitchFamily="18" charset="0"/>
                  </a:rPr>
                  <a:t>l</a:t>
                </a:r>
                <a:r>
                  <a:rPr lang="de-DE" sz="1814" baseline="-25000" dirty="0" err="1">
                    <a:latin typeface="Times New Roman" panose="02020603050405020304" pitchFamily="18" charset="0"/>
                    <a:cs typeface="Times New Roman" panose="02020603050405020304" pitchFamily="18" charset="0"/>
                  </a:rPr>
                  <a:t>y</a:t>
                </a:r>
                <a:r>
                  <a:rPr lang="de-DE" sz="1814" dirty="0" err="1">
                    <a:latin typeface="Times New Roman" panose="02020603050405020304" pitchFamily="18" charset="0"/>
                    <a:cs typeface="Times New Roman" panose="02020603050405020304" pitchFamily="18" charset="0"/>
                  </a:rPr>
                  <a:t>∙Y+l</a:t>
                </a:r>
                <a:r>
                  <a:rPr lang="de-DE" sz="1814" baseline="-25000" dirty="0" err="1">
                    <a:latin typeface="Times New Roman" panose="02020603050405020304" pitchFamily="18" charset="0"/>
                    <a:cs typeface="Times New Roman" panose="02020603050405020304" pitchFamily="18" charset="0"/>
                  </a:rPr>
                  <a:t>i</a:t>
                </a:r>
                <a:r>
                  <a:rPr lang="de-DE" sz="1814" dirty="0" err="1">
                    <a:latin typeface="Times New Roman" panose="02020603050405020304" pitchFamily="18" charset="0"/>
                    <a:cs typeface="Times New Roman" panose="02020603050405020304" pitchFamily="18" charset="0"/>
                  </a:rPr>
                  <a:t>∙i</a:t>
                </a:r>
                <a:r>
                  <a:rPr lang="de-DE" sz="1814" dirty="0">
                    <a:latin typeface="Times New Roman" panose="02020603050405020304" pitchFamily="18" charset="0"/>
                    <a:cs typeface="Times New Roman" panose="02020603050405020304" pitchFamily="18" charset="0"/>
                  </a:rPr>
                  <a:t>		mit </a:t>
                </a:r>
                <a:r>
                  <a:rPr lang="de-DE" sz="1814" dirty="0" err="1">
                    <a:latin typeface="Times New Roman" panose="02020603050405020304" pitchFamily="18" charset="0"/>
                    <a:cs typeface="Times New Roman" panose="02020603050405020304" pitchFamily="18" charset="0"/>
                  </a:rPr>
                  <a:t>l</a:t>
                </a:r>
                <a:r>
                  <a:rPr lang="de-DE" sz="1814" baseline="-25000" dirty="0" err="1">
                    <a:latin typeface="Times New Roman" panose="02020603050405020304" pitchFamily="18" charset="0"/>
                    <a:cs typeface="Times New Roman" panose="02020603050405020304" pitchFamily="18" charset="0"/>
                  </a:rPr>
                  <a:t>Y</a:t>
                </a:r>
                <a:r>
                  <a:rPr lang="de-DE" sz="1814" dirty="0">
                    <a:latin typeface="Times New Roman" panose="02020603050405020304" pitchFamily="18" charset="0"/>
                    <a:cs typeface="Times New Roman" panose="02020603050405020304" pitchFamily="18" charset="0"/>
                  </a:rPr>
                  <a:t>&gt;0	     und	l</a:t>
                </a:r>
                <a:r>
                  <a:rPr lang="de-DE" sz="1814" baseline="-25000" dirty="0">
                    <a:latin typeface="Times New Roman" panose="02020603050405020304" pitchFamily="18" charset="0"/>
                    <a:cs typeface="Times New Roman" panose="02020603050405020304" pitchFamily="18" charset="0"/>
                  </a:rPr>
                  <a:t>i</a:t>
                </a:r>
                <a:r>
                  <a:rPr lang="de-DE" sz="1814" dirty="0">
                    <a:latin typeface="Times New Roman" panose="02020603050405020304" pitchFamily="18" charset="0"/>
                    <a:cs typeface="Times New Roman" panose="02020603050405020304" pitchFamily="18" charset="0"/>
                  </a:rPr>
                  <a:t>&lt;0</a:t>
                </a: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169502" y="626990"/>
                <a:ext cx="7506079" cy="5813867"/>
              </a:xfrm>
              <a:prstGeom prst="rect">
                <a:avLst/>
              </a:prstGeom>
              <a:blipFill>
                <a:blip r:embed="rId3"/>
                <a:stretch>
                  <a:fillRect l="-1543" t="-1048"/>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9CE7E583-8515-4D8C-BFE5-215625D9CF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9CED6377-74A1-522F-0F59-9B461C1DC6C0}"/>
                  </a:ext>
                </a:extLst>
              </p14:cNvPr>
              <p14:cNvContentPartPr/>
              <p14:nvPr/>
            </p14:nvContentPartPr>
            <p14:xfrm>
              <a:off x="1056927" y="1327222"/>
              <a:ext cx="352080" cy="490320"/>
            </p14:xfrm>
          </p:contentPart>
        </mc:Choice>
        <mc:Fallback xmlns="">
          <p:pic>
            <p:nvPicPr>
              <p:cNvPr id="2" name="Freihand 1">
                <a:extLst>
                  <a:ext uri="{FF2B5EF4-FFF2-40B4-BE49-F238E27FC236}">
                    <a16:creationId xmlns:a16="http://schemas.microsoft.com/office/drawing/2014/main" id="{9CED6377-74A1-522F-0F59-9B461C1DC6C0}"/>
                  </a:ext>
                </a:extLst>
              </p:cNvPr>
              <p:cNvPicPr/>
              <p:nvPr/>
            </p:nvPicPr>
            <p:blipFill>
              <a:blip r:embed="rId5"/>
              <a:stretch>
                <a:fillRect/>
              </a:stretch>
            </p:blipFill>
            <p:spPr>
              <a:xfrm>
                <a:off x="1048287" y="1318222"/>
                <a:ext cx="369720" cy="507960"/>
              </a:xfrm>
              <a:prstGeom prst="rect">
                <a:avLst/>
              </a:prstGeom>
            </p:spPr>
          </p:pic>
        </mc:Fallback>
      </mc:AlternateContent>
      <p:grpSp>
        <p:nvGrpSpPr>
          <p:cNvPr id="10" name="Gruppieren 9">
            <a:extLst>
              <a:ext uri="{FF2B5EF4-FFF2-40B4-BE49-F238E27FC236}">
                <a16:creationId xmlns:a16="http://schemas.microsoft.com/office/drawing/2014/main" id="{2D0C1D50-DF7A-C449-90C8-B5524ADC9309}"/>
              </a:ext>
            </a:extLst>
          </p:cNvPr>
          <p:cNvGrpSpPr/>
          <p:nvPr/>
        </p:nvGrpSpPr>
        <p:grpSpPr>
          <a:xfrm>
            <a:off x="1051167" y="1093222"/>
            <a:ext cx="866880" cy="938520"/>
            <a:chOff x="1051167" y="1093222"/>
            <a:chExt cx="866880" cy="938520"/>
          </a:xfrm>
        </p:grpSpPr>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3773A3ED-0822-071F-A3DE-A00CAE4D4767}"/>
                    </a:ext>
                  </a:extLst>
                </p14:cNvPr>
                <p14:cNvContentPartPr/>
                <p14:nvPr/>
              </p14:nvContentPartPr>
              <p14:xfrm>
                <a:off x="1524927" y="1205182"/>
                <a:ext cx="244800" cy="345240"/>
              </p14:xfrm>
            </p:contentPart>
          </mc:Choice>
          <mc:Fallback xmlns="">
            <p:pic>
              <p:nvPicPr>
                <p:cNvPr id="3" name="Freihand 2">
                  <a:extLst>
                    <a:ext uri="{FF2B5EF4-FFF2-40B4-BE49-F238E27FC236}">
                      <a16:creationId xmlns:a16="http://schemas.microsoft.com/office/drawing/2014/main" id="{3773A3ED-0822-071F-A3DE-A00CAE4D4767}"/>
                    </a:ext>
                  </a:extLst>
                </p:cNvPr>
                <p:cNvPicPr/>
                <p:nvPr/>
              </p:nvPicPr>
              <p:blipFill>
                <a:blip r:embed="rId7"/>
                <a:stretch>
                  <a:fillRect/>
                </a:stretch>
              </p:blipFill>
              <p:spPr>
                <a:xfrm>
                  <a:off x="1515927" y="1196182"/>
                  <a:ext cx="26244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678995D9-C38F-083D-5B7C-B7CCA0B523B6}"/>
                    </a:ext>
                  </a:extLst>
                </p14:cNvPr>
                <p14:cNvContentPartPr/>
                <p14:nvPr/>
              </p14:nvContentPartPr>
              <p14:xfrm>
                <a:off x="1523487" y="1547182"/>
                <a:ext cx="210240" cy="365760"/>
              </p14:xfrm>
            </p:contentPart>
          </mc:Choice>
          <mc:Fallback xmlns="">
            <p:pic>
              <p:nvPicPr>
                <p:cNvPr id="4" name="Freihand 3">
                  <a:extLst>
                    <a:ext uri="{FF2B5EF4-FFF2-40B4-BE49-F238E27FC236}">
                      <a16:creationId xmlns:a16="http://schemas.microsoft.com/office/drawing/2014/main" id="{678995D9-C38F-083D-5B7C-B7CCA0B523B6}"/>
                    </a:ext>
                  </a:extLst>
                </p:cNvPr>
                <p:cNvPicPr/>
                <p:nvPr/>
              </p:nvPicPr>
              <p:blipFill>
                <a:blip r:embed="rId9"/>
                <a:stretch>
                  <a:fillRect/>
                </a:stretch>
              </p:blipFill>
              <p:spPr>
                <a:xfrm>
                  <a:off x="1514847" y="1538182"/>
                  <a:ext cx="227880" cy="383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0286C279-0368-06B7-BD86-8B9C8B1E46E5}"/>
                    </a:ext>
                  </a:extLst>
                </p14:cNvPr>
                <p14:cNvContentPartPr/>
                <p14:nvPr/>
              </p14:nvContentPartPr>
              <p14:xfrm>
                <a:off x="1051167" y="1093222"/>
                <a:ext cx="866880" cy="938520"/>
              </p14:xfrm>
            </p:contentPart>
          </mc:Choice>
          <mc:Fallback xmlns="">
            <p:pic>
              <p:nvPicPr>
                <p:cNvPr id="9" name="Freihand 8">
                  <a:extLst>
                    <a:ext uri="{FF2B5EF4-FFF2-40B4-BE49-F238E27FC236}">
                      <a16:creationId xmlns:a16="http://schemas.microsoft.com/office/drawing/2014/main" id="{0286C279-0368-06B7-BD86-8B9C8B1E46E5}"/>
                    </a:ext>
                  </a:extLst>
                </p:cNvPr>
                <p:cNvPicPr/>
                <p:nvPr/>
              </p:nvPicPr>
              <p:blipFill>
                <a:blip r:embed="rId11"/>
                <a:stretch>
                  <a:fillRect/>
                </a:stretch>
              </p:blipFill>
              <p:spPr>
                <a:xfrm>
                  <a:off x="1042527" y="1084582"/>
                  <a:ext cx="884520" cy="956160"/>
                </a:xfrm>
                <a:prstGeom prst="rect">
                  <a:avLst/>
                </a:prstGeom>
              </p:spPr>
            </p:pic>
          </mc:Fallback>
        </mc:AlternateContent>
      </p:grpSp>
      <p:grpSp>
        <p:nvGrpSpPr>
          <p:cNvPr id="24" name="Gruppieren 23">
            <a:extLst>
              <a:ext uri="{FF2B5EF4-FFF2-40B4-BE49-F238E27FC236}">
                <a16:creationId xmlns:a16="http://schemas.microsoft.com/office/drawing/2014/main" id="{7ECC783B-E50F-E522-F249-1F7962BF99AA}"/>
              </a:ext>
            </a:extLst>
          </p:cNvPr>
          <p:cNvGrpSpPr/>
          <p:nvPr/>
        </p:nvGrpSpPr>
        <p:grpSpPr>
          <a:xfrm>
            <a:off x="1379847" y="5134222"/>
            <a:ext cx="1348200" cy="775800"/>
            <a:chOff x="1379847" y="5134222"/>
            <a:chExt cx="1348200" cy="775800"/>
          </a:xfrm>
        </p:grpSpPr>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89097785-C27B-D6A4-A161-9A56F076D2CA}"/>
                    </a:ext>
                  </a:extLst>
                </p14:cNvPr>
                <p14:cNvContentPartPr/>
                <p14:nvPr/>
              </p14:nvContentPartPr>
              <p14:xfrm>
                <a:off x="1460487" y="5246182"/>
                <a:ext cx="21960" cy="162360"/>
              </p14:xfrm>
            </p:contentPart>
          </mc:Choice>
          <mc:Fallback xmlns="">
            <p:pic>
              <p:nvPicPr>
                <p:cNvPr id="11" name="Freihand 10">
                  <a:extLst>
                    <a:ext uri="{FF2B5EF4-FFF2-40B4-BE49-F238E27FC236}">
                      <a16:creationId xmlns:a16="http://schemas.microsoft.com/office/drawing/2014/main" id="{89097785-C27B-D6A4-A161-9A56F076D2CA}"/>
                    </a:ext>
                  </a:extLst>
                </p:cNvPr>
                <p:cNvPicPr/>
                <p:nvPr/>
              </p:nvPicPr>
              <p:blipFill>
                <a:blip r:embed="rId13"/>
                <a:stretch>
                  <a:fillRect/>
                </a:stretch>
              </p:blipFill>
              <p:spPr>
                <a:xfrm>
                  <a:off x="1451487" y="5237542"/>
                  <a:ext cx="396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17CB6992-8819-492D-894C-0C6D6F5B375C}"/>
                    </a:ext>
                  </a:extLst>
                </p14:cNvPr>
                <p14:cNvContentPartPr/>
                <p14:nvPr/>
              </p14:nvContentPartPr>
              <p14:xfrm>
                <a:off x="1391367" y="5308822"/>
                <a:ext cx="131400" cy="12600"/>
              </p14:xfrm>
            </p:contentPart>
          </mc:Choice>
          <mc:Fallback xmlns="">
            <p:pic>
              <p:nvPicPr>
                <p:cNvPr id="12" name="Freihand 11">
                  <a:extLst>
                    <a:ext uri="{FF2B5EF4-FFF2-40B4-BE49-F238E27FC236}">
                      <a16:creationId xmlns:a16="http://schemas.microsoft.com/office/drawing/2014/main" id="{17CB6992-8819-492D-894C-0C6D6F5B375C}"/>
                    </a:ext>
                  </a:extLst>
                </p:cNvPr>
                <p:cNvPicPr/>
                <p:nvPr/>
              </p:nvPicPr>
              <p:blipFill>
                <a:blip r:embed="rId15"/>
                <a:stretch>
                  <a:fillRect/>
                </a:stretch>
              </p:blipFill>
              <p:spPr>
                <a:xfrm>
                  <a:off x="1382367" y="5299822"/>
                  <a:ext cx="1490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Freihand 13">
                  <a:extLst>
                    <a:ext uri="{FF2B5EF4-FFF2-40B4-BE49-F238E27FC236}">
                      <a16:creationId xmlns:a16="http://schemas.microsoft.com/office/drawing/2014/main" id="{8AF05E97-3E5D-5BE0-C3C2-B6DB0B7303B9}"/>
                    </a:ext>
                  </a:extLst>
                </p14:cNvPr>
                <p14:cNvContentPartPr/>
                <p14:nvPr/>
              </p14:nvContentPartPr>
              <p14:xfrm>
                <a:off x="1628247" y="5319622"/>
                <a:ext cx="70200" cy="14400"/>
              </p14:xfrm>
            </p:contentPart>
          </mc:Choice>
          <mc:Fallback xmlns="">
            <p:pic>
              <p:nvPicPr>
                <p:cNvPr id="14" name="Freihand 13">
                  <a:extLst>
                    <a:ext uri="{FF2B5EF4-FFF2-40B4-BE49-F238E27FC236}">
                      <a16:creationId xmlns:a16="http://schemas.microsoft.com/office/drawing/2014/main" id="{8AF05E97-3E5D-5BE0-C3C2-B6DB0B7303B9}"/>
                    </a:ext>
                  </a:extLst>
                </p:cNvPr>
                <p:cNvPicPr/>
                <p:nvPr/>
              </p:nvPicPr>
              <p:blipFill>
                <a:blip r:embed="rId17"/>
                <a:stretch>
                  <a:fillRect/>
                </a:stretch>
              </p:blipFill>
              <p:spPr>
                <a:xfrm>
                  <a:off x="1619247" y="5310622"/>
                  <a:ext cx="878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Freihand 14">
                  <a:extLst>
                    <a:ext uri="{FF2B5EF4-FFF2-40B4-BE49-F238E27FC236}">
                      <a16:creationId xmlns:a16="http://schemas.microsoft.com/office/drawing/2014/main" id="{B7BA0ADA-0093-C525-4140-0F62D9EBA6A3}"/>
                    </a:ext>
                  </a:extLst>
                </p14:cNvPr>
                <p14:cNvContentPartPr/>
                <p14:nvPr/>
              </p14:nvContentPartPr>
              <p14:xfrm>
                <a:off x="1593687" y="5381902"/>
                <a:ext cx="50400" cy="52200"/>
              </p14:xfrm>
            </p:contentPart>
          </mc:Choice>
          <mc:Fallback xmlns="">
            <p:pic>
              <p:nvPicPr>
                <p:cNvPr id="15" name="Freihand 14">
                  <a:extLst>
                    <a:ext uri="{FF2B5EF4-FFF2-40B4-BE49-F238E27FC236}">
                      <a16:creationId xmlns:a16="http://schemas.microsoft.com/office/drawing/2014/main" id="{B7BA0ADA-0093-C525-4140-0F62D9EBA6A3}"/>
                    </a:ext>
                  </a:extLst>
                </p:cNvPr>
                <p:cNvPicPr/>
                <p:nvPr/>
              </p:nvPicPr>
              <p:blipFill>
                <a:blip r:embed="rId19"/>
                <a:stretch>
                  <a:fillRect/>
                </a:stretch>
              </p:blipFill>
              <p:spPr>
                <a:xfrm>
                  <a:off x="1584687" y="5372902"/>
                  <a:ext cx="680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Freihand 15">
                  <a:extLst>
                    <a:ext uri="{FF2B5EF4-FFF2-40B4-BE49-F238E27FC236}">
                      <a16:creationId xmlns:a16="http://schemas.microsoft.com/office/drawing/2014/main" id="{2D1B16B4-CC7E-48CF-73E7-0774E45106F4}"/>
                    </a:ext>
                  </a:extLst>
                </p14:cNvPr>
                <p14:cNvContentPartPr/>
                <p14:nvPr/>
              </p14:nvContentPartPr>
              <p14:xfrm>
                <a:off x="1721487" y="5199022"/>
                <a:ext cx="28800" cy="102600"/>
              </p14:xfrm>
            </p:contentPart>
          </mc:Choice>
          <mc:Fallback xmlns="">
            <p:pic>
              <p:nvPicPr>
                <p:cNvPr id="16" name="Freihand 15">
                  <a:extLst>
                    <a:ext uri="{FF2B5EF4-FFF2-40B4-BE49-F238E27FC236}">
                      <a16:creationId xmlns:a16="http://schemas.microsoft.com/office/drawing/2014/main" id="{2D1B16B4-CC7E-48CF-73E7-0774E45106F4}"/>
                    </a:ext>
                  </a:extLst>
                </p:cNvPr>
                <p:cNvPicPr/>
                <p:nvPr/>
              </p:nvPicPr>
              <p:blipFill>
                <a:blip r:embed="rId21"/>
                <a:stretch>
                  <a:fillRect/>
                </a:stretch>
              </p:blipFill>
              <p:spPr>
                <a:xfrm>
                  <a:off x="1712487" y="5190022"/>
                  <a:ext cx="464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Freihand 17">
                  <a:extLst>
                    <a:ext uri="{FF2B5EF4-FFF2-40B4-BE49-F238E27FC236}">
                      <a16:creationId xmlns:a16="http://schemas.microsoft.com/office/drawing/2014/main" id="{A6FE64E3-A1FE-536D-1460-8743C18ECEE3}"/>
                    </a:ext>
                  </a:extLst>
                </p14:cNvPr>
                <p14:cNvContentPartPr/>
                <p14:nvPr/>
              </p14:nvContentPartPr>
              <p14:xfrm>
                <a:off x="1379847" y="5402782"/>
                <a:ext cx="35280" cy="51480"/>
              </p14:xfrm>
            </p:contentPart>
          </mc:Choice>
          <mc:Fallback xmlns="">
            <p:pic>
              <p:nvPicPr>
                <p:cNvPr id="18" name="Freihand 17">
                  <a:extLst>
                    <a:ext uri="{FF2B5EF4-FFF2-40B4-BE49-F238E27FC236}">
                      <a16:creationId xmlns:a16="http://schemas.microsoft.com/office/drawing/2014/main" id="{A6FE64E3-A1FE-536D-1460-8743C18ECEE3}"/>
                    </a:ext>
                  </a:extLst>
                </p:cNvPr>
                <p:cNvPicPr/>
                <p:nvPr/>
              </p:nvPicPr>
              <p:blipFill>
                <a:blip r:embed="rId23"/>
                <a:stretch>
                  <a:fillRect/>
                </a:stretch>
              </p:blipFill>
              <p:spPr>
                <a:xfrm>
                  <a:off x="1371207" y="5393782"/>
                  <a:ext cx="529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Freihand 18">
                  <a:extLst>
                    <a:ext uri="{FF2B5EF4-FFF2-40B4-BE49-F238E27FC236}">
                      <a16:creationId xmlns:a16="http://schemas.microsoft.com/office/drawing/2014/main" id="{BA1E1DB9-C811-6653-6EF3-EEB6857F5AB2}"/>
                    </a:ext>
                  </a:extLst>
                </p14:cNvPr>
                <p14:cNvContentPartPr/>
                <p14:nvPr/>
              </p14:nvContentPartPr>
              <p14:xfrm>
                <a:off x="1419447" y="5425462"/>
                <a:ext cx="720" cy="15480"/>
              </p14:xfrm>
            </p:contentPart>
          </mc:Choice>
          <mc:Fallback xmlns="">
            <p:pic>
              <p:nvPicPr>
                <p:cNvPr id="19" name="Freihand 18">
                  <a:extLst>
                    <a:ext uri="{FF2B5EF4-FFF2-40B4-BE49-F238E27FC236}">
                      <a16:creationId xmlns:a16="http://schemas.microsoft.com/office/drawing/2014/main" id="{BA1E1DB9-C811-6653-6EF3-EEB6857F5AB2}"/>
                    </a:ext>
                  </a:extLst>
                </p:cNvPr>
                <p:cNvPicPr/>
                <p:nvPr/>
              </p:nvPicPr>
              <p:blipFill>
                <a:blip r:embed="rId25"/>
                <a:stretch>
                  <a:fillRect/>
                </a:stretch>
              </p:blipFill>
              <p:spPr>
                <a:xfrm>
                  <a:off x="1410807" y="5416462"/>
                  <a:ext cx="183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Freihand 19">
                  <a:extLst>
                    <a:ext uri="{FF2B5EF4-FFF2-40B4-BE49-F238E27FC236}">
                      <a16:creationId xmlns:a16="http://schemas.microsoft.com/office/drawing/2014/main" id="{5B6BE6B1-6C72-F10E-3F9A-368B3B7BF06E}"/>
                    </a:ext>
                  </a:extLst>
                </p14:cNvPr>
                <p14:cNvContentPartPr/>
                <p14:nvPr/>
              </p14:nvContentPartPr>
              <p14:xfrm>
                <a:off x="1492887" y="5134222"/>
                <a:ext cx="51840" cy="93960"/>
              </p14:xfrm>
            </p:contentPart>
          </mc:Choice>
          <mc:Fallback xmlns="">
            <p:pic>
              <p:nvPicPr>
                <p:cNvPr id="20" name="Freihand 19">
                  <a:extLst>
                    <a:ext uri="{FF2B5EF4-FFF2-40B4-BE49-F238E27FC236}">
                      <a16:creationId xmlns:a16="http://schemas.microsoft.com/office/drawing/2014/main" id="{5B6BE6B1-6C72-F10E-3F9A-368B3B7BF06E}"/>
                    </a:ext>
                  </a:extLst>
                </p:cNvPr>
                <p:cNvPicPr/>
                <p:nvPr/>
              </p:nvPicPr>
              <p:blipFill>
                <a:blip r:embed="rId27"/>
                <a:stretch>
                  <a:fillRect/>
                </a:stretch>
              </p:blipFill>
              <p:spPr>
                <a:xfrm>
                  <a:off x="1484247" y="5125582"/>
                  <a:ext cx="694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Freihand 21">
                  <a:extLst>
                    <a:ext uri="{FF2B5EF4-FFF2-40B4-BE49-F238E27FC236}">
                      <a16:creationId xmlns:a16="http://schemas.microsoft.com/office/drawing/2014/main" id="{637DDFE1-5F11-2D11-36E0-6DCC265E2ED7}"/>
                    </a:ext>
                  </a:extLst>
                </p14:cNvPr>
                <p14:cNvContentPartPr/>
                <p14:nvPr/>
              </p14:nvContentPartPr>
              <p14:xfrm>
                <a:off x="1780167" y="5360302"/>
                <a:ext cx="457560" cy="549720"/>
              </p14:xfrm>
            </p:contentPart>
          </mc:Choice>
          <mc:Fallback xmlns="">
            <p:pic>
              <p:nvPicPr>
                <p:cNvPr id="22" name="Freihand 21">
                  <a:extLst>
                    <a:ext uri="{FF2B5EF4-FFF2-40B4-BE49-F238E27FC236}">
                      <a16:creationId xmlns:a16="http://schemas.microsoft.com/office/drawing/2014/main" id="{637DDFE1-5F11-2D11-36E0-6DCC265E2ED7}"/>
                    </a:ext>
                  </a:extLst>
                </p:cNvPr>
                <p:cNvPicPr/>
                <p:nvPr/>
              </p:nvPicPr>
              <p:blipFill>
                <a:blip r:embed="rId29"/>
                <a:stretch>
                  <a:fillRect/>
                </a:stretch>
              </p:blipFill>
              <p:spPr>
                <a:xfrm>
                  <a:off x="1771167" y="5351662"/>
                  <a:ext cx="475200" cy="5673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Freihand 22">
                  <a:extLst>
                    <a:ext uri="{FF2B5EF4-FFF2-40B4-BE49-F238E27FC236}">
                      <a16:creationId xmlns:a16="http://schemas.microsoft.com/office/drawing/2014/main" id="{EB0C1A12-070E-CFD7-1811-E21A636462FD}"/>
                    </a:ext>
                  </a:extLst>
                </p14:cNvPr>
                <p14:cNvContentPartPr/>
                <p14:nvPr/>
              </p14:nvContentPartPr>
              <p14:xfrm>
                <a:off x="2298567" y="5377222"/>
                <a:ext cx="429480" cy="484560"/>
              </p14:xfrm>
            </p:contentPart>
          </mc:Choice>
          <mc:Fallback xmlns="">
            <p:pic>
              <p:nvPicPr>
                <p:cNvPr id="23" name="Freihand 22">
                  <a:extLst>
                    <a:ext uri="{FF2B5EF4-FFF2-40B4-BE49-F238E27FC236}">
                      <a16:creationId xmlns:a16="http://schemas.microsoft.com/office/drawing/2014/main" id="{EB0C1A12-070E-CFD7-1811-E21A636462FD}"/>
                    </a:ext>
                  </a:extLst>
                </p:cNvPr>
                <p:cNvPicPr/>
                <p:nvPr/>
              </p:nvPicPr>
              <p:blipFill>
                <a:blip r:embed="rId31"/>
                <a:stretch>
                  <a:fillRect/>
                </a:stretch>
              </p:blipFill>
              <p:spPr>
                <a:xfrm>
                  <a:off x="2289927" y="5368222"/>
                  <a:ext cx="447120" cy="502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5" name="Freihand 24">
                <a:extLst>
                  <a:ext uri="{FF2B5EF4-FFF2-40B4-BE49-F238E27FC236}">
                    <a16:creationId xmlns:a16="http://schemas.microsoft.com/office/drawing/2014/main" id="{48A3C770-BD06-4D2E-21AE-44FFDF17439C}"/>
                  </a:ext>
                </a:extLst>
              </p14:cNvPr>
              <p14:cNvContentPartPr/>
              <p14:nvPr/>
            </p14:nvContentPartPr>
            <p14:xfrm>
              <a:off x="5574567" y="5337982"/>
              <a:ext cx="694440" cy="585360"/>
            </p14:xfrm>
          </p:contentPart>
        </mc:Choice>
        <mc:Fallback xmlns="">
          <p:pic>
            <p:nvPicPr>
              <p:cNvPr id="25" name="Freihand 24">
                <a:extLst>
                  <a:ext uri="{FF2B5EF4-FFF2-40B4-BE49-F238E27FC236}">
                    <a16:creationId xmlns:a16="http://schemas.microsoft.com/office/drawing/2014/main" id="{48A3C770-BD06-4D2E-21AE-44FFDF17439C}"/>
                  </a:ext>
                </a:extLst>
              </p:cNvPr>
              <p:cNvPicPr/>
              <p:nvPr/>
            </p:nvPicPr>
            <p:blipFill>
              <a:blip r:embed="rId33"/>
              <a:stretch>
                <a:fillRect/>
              </a:stretch>
            </p:blipFill>
            <p:spPr>
              <a:xfrm>
                <a:off x="5565567" y="5329342"/>
                <a:ext cx="712080" cy="603000"/>
              </a:xfrm>
              <a:prstGeom prst="rect">
                <a:avLst/>
              </a:prstGeom>
            </p:spPr>
          </p:pic>
        </mc:Fallback>
      </mc:AlternateContent>
      <p:grpSp>
        <p:nvGrpSpPr>
          <p:cNvPr id="29" name="Gruppieren 28">
            <a:extLst>
              <a:ext uri="{FF2B5EF4-FFF2-40B4-BE49-F238E27FC236}">
                <a16:creationId xmlns:a16="http://schemas.microsoft.com/office/drawing/2014/main" id="{9D61D67F-A189-17A0-3A02-18D14E953CD9}"/>
              </a:ext>
            </a:extLst>
          </p:cNvPr>
          <p:cNvGrpSpPr/>
          <p:nvPr/>
        </p:nvGrpSpPr>
        <p:grpSpPr>
          <a:xfrm>
            <a:off x="8038767" y="2272942"/>
            <a:ext cx="506160" cy="285480"/>
            <a:chOff x="8038767" y="2272942"/>
            <a:chExt cx="506160" cy="285480"/>
          </a:xfrm>
        </p:grpSpPr>
        <mc:AlternateContent xmlns:mc="http://schemas.openxmlformats.org/markup-compatibility/2006" xmlns:p14="http://schemas.microsoft.com/office/powerpoint/2010/main">
          <mc:Choice Requires="p14">
            <p:contentPart p14:bwMode="auto" r:id="rId34">
              <p14:nvContentPartPr>
                <p14:cNvPr id="26" name="Freihand 25">
                  <a:extLst>
                    <a:ext uri="{FF2B5EF4-FFF2-40B4-BE49-F238E27FC236}">
                      <a16:creationId xmlns:a16="http://schemas.microsoft.com/office/drawing/2014/main" id="{E058226F-9330-F5C4-7CFD-986782D96050}"/>
                    </a:ext>
                  </a:extLst>
                </p14:cNvPr>
                <p14:cNvContentPartPr/>
                <p14:nvPr/>
              </p14:nvContentPartPr>
              <p14:xfrm>
                <a:off x="8038767" y="2382742"/>
                <a:ext cx="275400" cy="73800"/>
              </p14:xfrm>
            </p:contentPart>
          </mc:Choice>
          <mc:Fallback xmlns="">
            <p:pic>
              <p:nvPicPr>
                <p:cNvPr id="26" name="Freihand 25">
                  <a:extLst>
                    <a:ext uri="{FF2B5EF4-FFF2-40B4-BE49-F238E27FC236}">
                      <a16:creationId xmlns:a16="http://schemas.microsoft.com/office/drawing/2014/main" id="{E058226F-9330-F5C4-7CFD-986782D96050}"/>
                    </a:ext>
                  </a:extLst>
                </p:cNvPr>
                <p:cNvPicPr/>
                <p:nvPr/>
              </p:nvPicPr>
              <p:blipFill>
                <a:blip r:embed="rId35"/>
                <a:stretch>
                  <a:fillRect/>
                </a:stretch>
              </p:blipFill>
              <p:spPr>
                <a:xfrm>
                  <a:off x="8029767" y="2374102"/>
                  <a:ext cx="2930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Freihand 26">
                  <a:extLst>
                    <a:ext uri="{FF2B5EF4-FFF2-40B4-BE49-F238E27FC236}">
                      <a16:creationId xmlns:a16="http://schemas.microsoft.com/office/drawing/2014/main" id="{FD45C89A-6799-6FE7-DB19-354B4065B773}"/>
                    </a:ext>
                  </a:extLst>
                </p14:cNvPr>
                <p14:cNvContentPartPr/>
                <p14:nvPr/>
              </p14:nvContentPartPr>
              <p14:xfrm>
                <a:off x="8053167" y="2475622"/>
                <a:ext cx="246960" cy="82800"/>
              </p14:xfrm>
            </p:contentPart>
          </mc:Choice>
          <mc:Fallback xmlns="">
            <p:pic>
              <p:nvPicPr>
                <p:cNvPr id="27" name="Freihand 26">
                  <a:extLst>
                    <a:ext uri="{FF2B5EF4-FFF2-40B4-BE49-F238E27FC236}">
                      <a16:creationId xmlns:a16="http://schemas.microsoft.com/office/drawing/2014/main" id="{FD45C89A-6799-6FE7-DB19-354B4065B773}"/>
                    </a:ext>
                  </a:extLst>
                </p:cNvPr>
                <p:cNvPicPr/>
                <p:nvPr/>
              </p:nvPicPr>
              <p:blipFill>
                <a:blip r:embed="rId37"/>
                <a:stretch>
                  <a:fillRect/>
                </a:stretch>
              </p:blipFill>
              <p:spPr>
                <a:xfrm>
                  <a:off x="8044167" y="2466982"/>
                  <a:ext cx="2646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Freihand 27">
                  <a:extLst>
                    <a:ext uri="{FF2B5EF4-FFF2-40B4-BE49-F238E27FC236}">
                      <a16:creationId xmlns:a16="http://schemas.microsoft.com/office/drawing/2014/main" id="{84A5DC8E-3DF4-8ADF-B5E9-4ADFD6E3086D}"/>
                    </a:ext>
                  </a:extLst>
                </p14:cNvPr>
                <p14:cNvContentPartPr/>
                <p14:nvPr/>
              </p14:nvContentPartPr>
              <p14:xfrm>
                <a:off x="8396247" y="2272942"/>
                <a:ext cx="148680" cy="284760"/>
              </p14:xfrm>
            </p:contentPart>
          </mc:Choice>
          <mc:Fallback xmlns="">
            <p:pic>
              <p:nvPicPr>
                <p:cNvPr id="28" name="Freihand 27">
                  <a:extLst>
                    <a:ext uri="{FF2B5EF4-FFF2-40B4-BE49-F238E27FC236}">
                      <a16:creationId xmlns:a16="http://schemas.microsoft.com/office/drawing/2014/main" id="{84A5DC8E-3DF4-8ADF-B5E9-4ADFD6E3086D}"/>
                    </a:ext>
                  </a:extLst>
                </p:cNvPr>
                <p:cNvPicPr/>
                <p:nvPr/>
              </p:nvPicPr>
              <p:blipFill>
                <a:blip r:embed="rId39"/>
                <a:stretch>
                  <a:fillRect/>
                </a:stretch>
              </p:blipFill>
              <p:spPr>
                <a:xfrm>
                  <a:off x="8387607" y="2263942"/>
                  <a:ext cx="166320" cy="302400"/>
                </a:xfrm>
                <a:prstGeom prst="rect">
                  <a:avLst/>
                </a:prstGeom>
              </p:spPr>
            </p:pic>
          </mc:Fallback>
        </mc:AlternateContent>
      </p:grpSp>
      <p:grpSp>
        <p:nvGrpSpPr>
          <p:cNvPr id="81" name="Gruppieren 80">
            <a:extLst>
              <a:ext uri="{FF2B5EF4-FFF2-40B4-BE49-F238E27FC236}">
                <a16:creationId xmlns:a16="http://schemas.microsoft.com/office/drawing/2014/main" id="{2AB55854-AF9D-A27A-EEEF-138610822897}"/>
              </a:ext>
            </a:extLst>
          </p:cNvPr>
          <p:cNvGrpSpPr/>
          <p:nvPr/>
        </p:nvGrpSpPr>
        <p:grpSpPr>
          <a:xfrm>
            <a:off x="10394607" y="3527902"/>
            <a:ext cx="348840" cy="191520"/>
            <a:chOff x="10394607" y="3527902"/>
            <a:chExt cx="348840" cy="191520"/>
          </a:xfrm>
        </p:grpSpPr>
        <mc:AlternateContent xmlns:mc="http://schemas.openxmlformats.org/markup-compatibility/2006" xmlns:p14="http://schemas.microsoft.com/office/powerpoint/2010/main">
          <mc:Choice Requires="p14">
            <p:contentPart p14:bwMode="auto" r:id="rId40">
              <p14:nvContentPartPr>
                <p14:cNvPr id="73" name="Freihand 72">
                  <a:extLst>
                    <a:ext uri="{FF2B5EF4-FFF2-40B4-BE49-F238E27FC236}">
                      <a16:creationId xmlns:a16="http://schemas.microsoft.com/office/drawing/2014/main" id="{0230B026-DD6F-4678-D20E-CDE54C860F2E}"/>
                    </a:ext>
                  </a:extLst>
                </p14:cNvPr>
                <p14:cNvContentPartPr/>
                <p14:nvPr/>
              </p14:nvContentPartPr>
              <p14:xfrm>
                <a:off x="10394607" y="3603502"/>
                <a:ext cx="148680" cy="115920"/>
              </p14:xfrm>
            </p:contentPart>
          </mc:Choice>
          <mc:Fallback xmlns="">
            <p:pic>
              <p:nvPicPr>
                <p:cNvPr id="73" name="Freihand 72">
                  <a:extLst>
                    <a:ext uri="{FF2B5EF4-FFF2-40B4-BE49-F238E27FC236}">
                      <a16:creationId xmlns:a16="http://schemas.microsoft.com/office/drawing/2014/main" id="{0230B026-DD6F-4678-D20E-CDE54C860F2E}"/>
                    </a:ext>
                  </a:extLst>
                </p:cNvPr>
                <p:cNvPicPr/>
                <p:nvPr/>
              </p:nvPicPr>
              <p:blipFill>
                <a:blip r:embed="rId41"/>
                <a:stretch>
                  <a:fillRect/>
                </a:stretch>
              </p:blipFill>
              <p:spPr>
                <a:xfrm>
                  <a:off x="10385607" y="3594502"/>
                  <a:ext cx="1663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4" name="Freihand 73">
                  <a:extLst>
                    <a:ext uri="{FF2B5EF4-FFF2-40B4-BE49-F238E27FC236}">
                      <a16:creationId xmlns:a16="http://schemas.microsoft.com/office/drawing/2014/main" id="{B8BD2FE0-13F6-6A07-5DB3-3A016CD06B25}"/>
                    </a:ext>
                  </a:extLst>
                </p14:cNvPr>
                <p14:cNvContentPartPr/>
                <p14:nvPr/>
              </p14:nvContentPartPr>
              <p14:xfrm>
                <a:off x="10600527" y="3527902"/>
                <a:ext cx="142920" cy="163800"/>
              </p14:xfrm>
            </p:contentPart>
          </mc:Choice>
          <mc:Fallback xmlns="">
            <p:pic>
              <p:nvPicPr>
                <p:cNvPr id="74" name="Freihand 73">
                  <a:extLst>
                    <a:ext uri="{FF2B5EF4-FFF2-40B4-BE49-F238E27FC236}">
                      <a16:creationId xmlns:a16="http://schemas.microsoft.com/office/drawing/2014/main" id="{B8BD2FE0-13F6-6A07-5DB3-3A016CD06B25}"/>
                    </a:ext>
                  </a:extLst>
                </p:cNvPr>
                <p:cNvPicPr/>
                <p:nvPr/>
              </p:nvPicPr>
              <p:blipFill>
                <a:blip r:embed="rId43"/>
                <a:stretch>
                  <a:fillRect/>
                </a:stretch>
              </p:blipFill>
              <p:spPr>
                <a:xfrm>
                  <a:off x="10591527" y="3518902"/>
                  <a:ext cx="160560" cy="181440"/>
                </a:xfrm>
                <a:prstGeom prst="rect">
                  <a:avLst/>
                </a:prstGeom>
              </p:spPr>
            </p:pic>
          </mc:Fallback>
        </mc:AlternateContent>
      </p:grpSp>
      <p:grpSp>
        <p:nvGrpSpPr>
          <p:cNvPr id="80" name="Gruppieren 79">
            <a:extLst>
              <a:ext uri="{FF2B5EF4-FFF2-40B4-BE49-F238E27FC236}">
                <a16:creationId xmlns:a16="http://schemas.microsoft.com/office/drawing/2014/main" id="{D1F5486F-516A-4575-4693-C177DE4E980A}"/>
              </a:ext>
            </a:extLst>
          </p:cNvPr>
          <p:cNvGrpSpPr/>
          <p:nvPr/>
        </p:nvGrpSpPr>
        <p:grpSpPr>
          <a:xfrm>
            <a:off x="8800887" y="1646542"/>
            <a:ext cx="2929320" cy="1779480"/>
            <a:chOff x="8800887" y="1646542"/>
            <a:chExt cx="2929320" cy="1779480"/>
          </a:xfrm>
        </p:grpSpPr>
        <mc:AlternateContent xmlns:mc="http://schemas.openxmlformats.org/markup-compatibility/2006" xmlns:p14="http://schemas.microsoft.com/office/powerpoint/2010/main">
          <mc:Choice Requires="p14">
            <p:contentPart p14:bwMode="auto" r:id="rId44">
              <p14:nvContentPartPr>
                <p14:cNvPr id="30" name="Freihand 29">
                  <a:extLst>
                    <a:ext uri="{FF2B5EF4-FFF2-40B4-BE49-F238E27FC236}">
                      <a16:creationId xmlns:a16="http://schemas.microsoft.com/office/drawing/2014/main" id="{1035617D-F8BC-1236-4E35-9D51F9FA90AB}"/>
                    </a:ext>
                  </a:extLst>
                </p14:cNvPr>
                <p14:cNvContentPartPr/>
                <p14:nvPr/>
              </p14:nvContentPartPr>
              <p14:xfrm>
                <a:off x="8800887" y="1937782"/>
                <a:ext cx="204120" cy="300960"/>
              </p14:xfrm>
            </p:contentPart>
          </mc:Choice>
          <mc:Fallback xmlns="">
            <p:pic>
              <p:nvPicPr>
                <p:cNvPr id="30" name="Freihand 29">
                  <a:extLst>
                    <a:ext uri="{FF2B5EF4-FFF2-40B4-BE49-F238E27FC236}">
                      <a16:creationId xmlns:a16="http://schemas.microsoft.com/office/drawing/2014/main" id="{1035617D-F8BC-1236-4E35-9D51F9FA90AB}"/>
                    </a:ext>
                  </a:extLst>
                </p:cNvPr>
                <p:cNvPicPr/>
                <p:nvPr/>
              </p:nvPicPr>
              <p:blipFill>
                <a:blip r:embed="rId45"/>
                <a:stretch>
                  <a:fillRect/>
                </a:stretch>
              </p:blipFill>
              <p:spPr>
                <a:xfrm>
                  <a:off x="8791887" y="1929142"/>
                  <a:ext cx="22176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Freihand 30">
                  <a:extLst>
                    <a:ext uri="{FF2B5EF4-FFF2-40B4-BE49-F238E27FC236}">
                      <a16:creationId xmlns:a16="http://schemas.microsoft.com/office/drawing/2014/main" id="{C2EB0336-2462-FBAC-C92F-C9B96419A61D}"/>
                    </a:ext>
                  </a:extLst>
                </p14:cNvPr>
                <p14:cNvContentPartPr/>
                <p14:nvPr/>
              </p14:nvContentPartPr>
              <p14:xfrm>
                <a:off x="9121287" y="1907542"/>
                <a:ext cx="225360" cy="271440"/>
              </p14:xfrm>
            </p:contentPart>
          </mc:Choice>
          <mc:Fallback xmlns="">
            <p:pic>
              <p:nvPicPr>
                <p:cNvPr id="31" name="Freihand 30">
                  <a:extLst>
                    <a:ext uri="{FF2B5EF4-FFF2-40B4-BE49-F238E27FC236}">
                      <a16:creationId xmlns:a16="http://schemas.microsoft.com/office/drawing/2014/main" id="{C2EB0336-2462-FBAC-C92F-C9B96419A61D}"/>
                    </a:ext>
                  </a:extLst>
                </p:cNvPr>
                <p:cNvPicPr/>
                <p:nvPr/>
              </p:nvPicPr>
              <p:blipFill>
                <a:blip r:embed="rId47"/>
                <a:stretch>
                  <a:fillRect/>
                </a:stretch>
              </p:blipFill>
              <p:spPr>
                <a:xfrm>
                  <a:off x="9112647" y="1898542"/>
                  <a:ext cx="24300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Freihand 31">
                  <a:extLst>
                    <a:ext uri="{FF2B5EF4-FFF2-40B4-BE49-F238E27FC236}">
                      <a16:creationId xmlns:a16="http://schemas.microsoft.com/office/drawing/2014/main" id="{D07E79AC-0369-BB99-447C-C074E5F18C64}"/>
                    </a:ext>
                  </a:extLst>
                </p14:cNvPr>
                <p14:cNvContentPartPr/>
                <p14:nvPr/>
              </p14:nvContentPartPr>
              <p14:xfrm>
                <a:off x="9433767" y="1963702"/>
                <a:ext cx="88200" cy="73080"/>
              </p14:xfrm>
            </p:contentPart>
          </mc:Choice>
          <mc:Fallback xmlns="">
            <p:pic>
              <p:nvPicPr>
                <p:cNvPr id="32" name="Freihand 31">
                  <a:extLst>
                    <a:ext uri="{FF2B5EF4-FFF2-40B4-BE49-F238E27FC236}">
                      <a16:creationId xmlns:a16="http://schemas.microsoft.com/office/drawing/2014/main" id="{D07E79AC-0369-BB99-447C-C074E5F18C64}"/>
                    </a:ext>
                  </a:extLst>
                </p:cNvPr>
                <p:cNvPicPr/>
                <p:nvPr/>
              </p:nvPicPr>
              <p:blipFill>
                <a:blip r:embed="rId49"/>
                <a:stretch>
                  <a:fillRect/>
                </a:stretch>
              </p:blipFill>
              <p:spPr>
                <a:xfrm>
                  <a:off x="9425127" y="1955062"/>
                  <a:ext cx="1058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Freihand 32">
                  <a:extLst>
                    <a:ext uri="{FF2B5EF4-FFF2-40B4-BE49-F238E27FC236}">
                      <a16:creationId xmlns:a16="http://schemas.microsoft.com/office/drawing/2014/main" id="{C97A8BF6-3D2C-067F-80A0-FAA6E43374E0}"/>
                    </a:ext>
                  </a:extLst>
                </p14:cNvPr>
                <p14:cNvContentPartPr/>
                <p14:nvPr/>
              </p14:nvContentPartPr>
              <p14:xfrm>
                <a:off x="9808167" y="1846342"/>
                <a:ext cx="14760" cy="122040"/>
              </p14:xfrm>
            </p:contentPart>
          </mc:Choice>
          <mc:Fallback xmlns="">
            <p:pic>
              <p:nvPicPr>
                <p:cNvPr id="33" name="Freihand 32">
                  <a:extLst>
                    <a:ext uri="{FF2B5EF4-FFF2-40B4-BE49-F238E27FC236}">
                      <a16:creationId xmlns:a16="http://schemas.microsoft.com/office/drawing/2014/main" id="{C97A8BF6-3D2C-067F-80A0-FAA6E43374E0}"/>
                    </a:ext>
                  </a:extLst>
                </p:cNvPr>
                <p:cNvPicPr/>
                <p:nvPr/>
              </p:nvPicPr>
              <p:blipFill>
                <a:blip r:embed="rId51"/>
                <a:stretch>
                  <a:fillRect/>
                </a:stretch>
              </p:blipFill>
              <p:spPr>
                <a:xfrm>
                  <a:off x="9799167" y="1837342"/>
                  <a:ext cx="324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Freihand 33">
                  <a:extLst>
                    <a:ext uri="{FF2B5EF4-FFF2-40B4-BE49-F238E27FC236}">
                      <a16:creationId xmlns:a16="http://schemas.microsoft.com/office/drawing/2014/main" id="{D5A67BBA-A813-C105-5ACE-DCE815E2195A}"/>
                    </a:ext>
                  </a:extLst>
                </p14:cNvPr>
                <p14:cNvContentPartPr/>
                <p14:nvPr/>
              </p14:nvContentPartPr>
              <p14:xfrm>
                <a:off x="9686847" y="1753102"/>
                <a:ext cx="235440" cy="278280"/>
              </p14:xfrm>
            </p:contentPart>
          </mc:Choice>
          <mc:Fallback xmlns="">
            <p:pic>
              <p:nvPicPr>
                <p:cNvPr id="34" name="Freihand 33">
                  <a:extLst>
                    <a:ext uri="{FF2B5EF4-FFF2-40B4-BE49-F238E27FC236}">
                      <a16:creationId xmlns:a16="http://schemas.microsoft.com/office/drawing/2014/main" id="{D5A67BBA-A813-C105-5ACE-DCE815E2195A}"/>
                    </a:ext>
                  </a:extLst>
                </p:cNvPr>
                <p:cNvPicPr/>
                <p:nvPr/>
              </p:nvPicPr>
              <p:blipFill>
                <a:blip r:embed="rId53"/>
                <a:stretch>
                  <a:fillRect/>
                </a:stretch>
              </p:blipFill>
              <p:spPr>
                <a:xfrm>
                  <a:off x="9677847" y="1744102"/>
                  <a:ext cx="25308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Freihand 34">
                  <a:extLst>
                    <a:ext uri="{FF2B5EF4-FFF2-40B4-BE49-F238E27FC236}">
                      <a16:creationId xmlns:a16="http://schemas.microsoft.com/office/drawing/2014/main" id="{81D49879-4FE8-6EE2-C8AB-145C4688ABB8}"/>
                    </a:ext>
                  </a:extLst>
                </p14:cNvPr>
                <p14:cNvContentPartPr/>
                <p14:nvPr/>
              </p14:nvContentPartPr>
              <p14:xfrm>
                <a:off x="9986367" y="1808902"/>
                <a:ext cx="132480" cy="155520"/>
              </p14:xfrm>
            </p:contentPart>
          </mc:Choice>
          <mc:Fallback xmlns="">
            <p:pic>
              <p:nvPicPr>
                <p:cNvPr id="35" name="Freihand 34">
                  <a:extLst>
                    <a:ext uri="{FF2B5EF4-FFF2-40B4-BE49-F238E27FC236}">
                      <a16:creationId xmlns:a16="http://schemas.microsoft.com/office/drawing/2014/main" id="{81D49879-4FE8-6EE2-C8AB-145C4688ABB8}"/>
                    </a:ext>
                  </a:extLst>
                </p:cNvPr>
                <p:cNvPicPr/>
                <p:nvPr/>
              </p:nvPicPr>
              <p:blipFill>
                <a:blip r:embed="rId55"/>
                <a:stretch>
                  <a:fillRect/>
                </a:stretch>
              </p:blipFill>
              <p:spPr>
                <a:xfrm>
                  <a:off x="9977727" y="1799902"/>
                  <a:ext cx="1501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Freihand 35">
                  <a:extLst>
                    <a:ext uri="{FF2B5EF4-FFF2-40B4-BE49-F238E27FC236}">
                      <a16:creationId xmlns:a16="http://schemas.microsoft.com/office/drawing/2014/main" id="{748BDB5B-D754-7ECF-3BC2-1B1B01609CE2}"/>
                    </a:ext>
                  </a:extLst>
                </p14:cNvPr>
                <p14:cNvContentPartPr/>
                <p14:nvPr/>
              </p14:nvContentPartPr>
              <p14:xfrm>
                <a:off x="10145847" y="1646542"/>
                <a:ext cx="202320" cy="239040"/>
              </p14:xfrm>
            </p:contentPart>
          </mc:Choice>
          <mc:Fallback xmlns="">
            <p:pic>
              <p:nvPicPr>
                <p:cNvPr id="36" name="Freihand 35">
                  <a:extLst>
                    <a:ext uri="{FF2B5EF4-FFF2-40B4-BE49-F238E27FC236}">
                      <a16:creationId xmlns:a16="http://schemas.microsoft.com/office/drawing/2014/main" id="{748BDB5B-D754-7ECF-3BC2-1B1B01609CE2}"/>
                    </a:ext>
                  </a:extLst>
                </p:cNvPr>
                <p:cNvPicPr/>
                <p:nvPr/>
              </p:nvPicPr>
              <p:blipFill>
                <a:blip r:embed="rId57"/>
                <a:stretch>
                  <a:fillRect/>
                </a:stretch>
              </p:blipFill>
              <p:spPr>
                <a:xfrm>
                  <a:off x="10137207" y="1637902"/>
                  <a:ext cx="2199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Freihand 37">
                  <a:extLst>
                    <a:ext uri="{FF2B5EF4-FFF2-40B4-BE49-F238E27FC236}">
                      <a16:creationId xmlns:a16="http://schemas.microsoft.com/office/drawing/2014/main" id="{2FA40FD3-3781-D2F4-6EF1-880363221279}"/>
                    </a:ext>
                  </a:extLst>
                </p14:cNvPr>
                <p14:cNvContentPartPr/>
                <p14:nvPr/>
              </p14:nvContentPartPr>
              <p14:xfrm>
                <a:off x="8864607" y="2769742"/>
                <a:ext cx="226440" cy="164880"/>
              </p14:xfrm>
            </p:contentPart>
          </mc:Choice>
          <mc:Fallback xmlns="">
            <p:pic>
              <p:nvPicPr>
                <p:cNvPr id="38" name="Freihand 37">
                  <a:extLst>
                    <a:ext uri="{FF2B5EF4-FFF2-40B4-BE49-F238E27FC236}">
                      <a16:creationId xmlns:a16="http://schemas.microsoft.com/office/drawing/2014/main" id="{2FA40FD3-3781-D2F4-6EF1-880363221279}"/>
                    </a:ext>
                  </a:extLst>
                </p:cNvPr>
                <p:cNvPicPr/>
                <p:nvPr/>
              </p:nvPicPr>
              <p:blipFill>
                <a:blip r:embed="rId59"/>
                <a:stretch>
                  <a:fillRect/>
                </a:stretch>
              </p:blipFill>
              <p:spPr>
                <a:xfrm>
                  <a:off x="8855967" y="2760742"/>
                  <a:ext cx="2440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Freihand 38">
                  <a:extLst>
                    <a:ext uri="{FF2B5EF4-FFF2-40B4-BE49-F238E27FC236}">
                      <a16:creationId xmlns:a16="http://schemas.microsoft.com/office/drawing/2014/main" id="{4F83C2C4-98D7-5AA5-0434-DCEB5C584736}"/>
                    </a:ext>
                  </a:extLst>
                </p14:cNvPr>
                <p14:cNvContentPartPr/>
                <p14:nvPr/>
              </p14:nvContentPartPr>
              <p14:xfrm>
                <a:off x="9177087" y="2723302"/>
                <a:ext cx="148320" cy="106200"/>
              </p14:xfrm>
            </p:contentPart>
          </mc:Choice>
          <mc:Fallback xmlns="">
            <p:pic>
              <p:nvPicPr>
                <p:cNvPr id="39" name="Freihand 38">
                  <a:extLst>
                    <a:ext uri="{FF2B5EF4-FFF2-40B4-BE49-F238E27FC236}">
                      <a16:creationId xmlns:a16="http://schemas.microsoft.com/office/drawing/2014/main" id="{4F83C2C4-98D7-5AA5-0434-DCEB5C584736}"/>
                    </a:ext>
                  </a:extLst>
                </p:cNvPr>
                <p:cNvPicPr/>
                <p:nvPr/>
              </p:nvPicPr>
              <p:blipFill>
                <a:blip r:embed="rId61"/>
                <a:stretch>
                  <a:fillRect/>
                </a:stretch>
              </p:blipFill>
              <p:spPr>
                <a:xfrm>
                  <a:off x="9168087" y="2714302"/>
                  <a:ext cx="1659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Freihand 39">
                  <a:extLst>
                    <a:ext uri="{FF2B5EF4-FFF2-40B4-BE49-F238E27FC236}">
                      <a16:creationId xmlns:a16="http://schemas.microsoft.com/office/drawing/2014/main" id="{35F852B6-77C5-4A9A-6C72-2508F37358C2}"/>
                    </a:ext>
                  </a:extLst>
                </p14:cNvPr>
                <p14:cNvContentPartPr/>
                <p14:nvPr/>
              </p14:nvContentPartPr>
              <p14:xfrm>
                <a:off x="9439527" y="2361862"/>
                <a:ext cx="157320" cy="265320"/>
              </p14:xfrm>
            </p:contentPart>
          </mc:Choice>
          <mc:Fallback xmlns="">
            <p:pic>
              <p:nvPicPr>
                <p:cNvPr id="40" name="Freihand 39">
                  <a:extLst>
                    <a:ext uri="{FF2B5EF4-FFF2-40B4-BE49-F238E27FC236}">
                      <a16:creationId xmlns:a16="http://schemas.microsoft.com/office/drawing/2014/main" id="{35F852B6-77C5-4A9A-6C72-2508F37358C2}"/>
                    </a:ext>
                  </a:extLst>
                </p:cNvPr>
                <p:cNvPicPr/>
                <p:nvPr/>
              </p:nvPicPr>
              <p:blipFill>
                <a:blip r:embed="rId63"/>
                <a:stretch>
                  <a:fillRect/>
                </a:stretch>
              </p:blipFill>
              <p:spPr>
                <a:xfrm>
                  <a:off x="9430887" y="2352862"/>
                  <a:ext cx="17496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A6F10A90-06F2-D8F8-98C5-ABA99B4D491B}"/>
                    </a:ext>
                  </a:extLst>
                </p14:cNvPr>
                <p14:cNvContentPartPr/>
                <p14:nvPr/>
              </p14:nvContentPartPr>
              <p14:xfrm>
                <a:off x="9433407" y="2565982"/>
                <a:ext cx="225360" cy="122040"/>
              </p14:xfrm>
            </p:contentPart>
          </mc:Choice>
          <mc:Fallback xmlns="">
            <p:pic>
              <p:nvPicPr>
                <p:cNvPr id="41" name="Freihand 40">
                  <a:extLst>
                    <a:ext uri="{FF2B5EF4-FFF2-40B4-BE49-F238E27FC236}">
                      <a16:creationId xmlns:a16="http://schemas.microsoft.com/office/drawing/2014/main" id="{A6F10A90-06F2-D8F8-98C5-ABA99B4D491B}"/>
                    </a:ext>
                  </a:extLst>
                </p:cNvPr>
                <p:cNvPicPr/>
                <p:nvPr/>
              </p:nvPicPr>
              <p:blipFill>
                <a:blip r:embed="rId65"/>
                <a:stretch>
                  <a:fillRect/>
                </a:stretch>
              </p:blipFill>
              <p:spPr>
                <a:xfrm>
                  <a:off x="9424407" y="2556982"/>
                  <a:ext cx="2430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1E4CB7C7-4E63-9910-ED2A-4CFD8C8684BE}"/>
                    </a:ext>
                  </a:extLst>
                </p14:cNvPr>
                <p14:cNvContentPartPr/>
                <p14:nvPr/>
              </p14:nvContentPartPr>
              <p14:xfrm>
                <a:off x="9540327" y="2706382"/>
                <a:ext cx="54000" cy="250200"/>
              </p14:xfrm>
            </p:contentPart>
          </mc:Choice>
          <mc:Fallback xmlns="">
            <p:pic>
              <p:nvPicPr>
                <p:cNvPr id="42" name="Freihand 41">
                  <a:extLst>
                    <a:ext uri="{FF2B5EF4-FFF2-40B4-BE49-F238E27FC236}">
                      <a16:creationId xmlns:a16="http://schemas.microsoft.com/office/drawing/2014/main" id="{1E4CB7C7-4E63-9910-ED2A-4CFD8C8684BE}"/>
                    </a:ext>
                  </a:extLst>
                </p:cNvPr>
                <p:cNvPicPr/>
                <p:nvPr/>
              </p:nvPicPr>
              <p:blipFill>
                <a:blip r:embed="rId67"/>
                <a:stretch>
                  <a:fillRect/>
                </a:stretch>
              </p:blipFill>
              <p:spPr>
                <a:xfrm>
                  <a:off x="9531327" y="2697382"/>
                  <a:ext cx="7164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Freihand 42">
                  <a:extLst>
                    <a:ext uri="{FF2B5EF4-FFF2-40B4-BE49-F238E27FC236}">
                      <a16:creationId xmlns:a16="http://schemas.microsoft.com/office/drawing/2014/main" id="{89CBC9B0-653F-7074-3129-3A67764BCC38}"/>
                    </a:ext>
                  </a:extLst>
                </p14:cNvPr>
                <p14:cNvContentPartPr/>
                <p14:nvPr/>
              </p14:nvContentPartPr>
              <p14:xfrm>
                <a:off x="9478767" y="2499022"/>
                <a:ext cx="433080" cy="366120"/>
              </p14:xfrm>
            </p:contentPart>
          </mc:Choice>
          <mc:Fallback xmlns="">
            <p:pic>
              <p:nvPicPr>
                <p:cNvPr id="43" name="Freihand 42">
                  <a:extLst>
                    <a:ext uri="{FF2B5EF4-FFF2-40B4-BE49-F238E27FC236}">
                      <a16:creationId xmlns:a16="http://schemas.microsoft.com/office/drawing/2014/main" id="{89CBC9B0-653F-7074-3129-3A67764BCC38}"/>
                    </a:ext>
                  </a:extLst>
                </p:cNvPr>
                <p:cNvPicPr/>
                <p:nvPr/>
              </p:nvPicPr>
              <p:blipFill>
                <a:blip r:embed="rId69"/>
                <a:stretch>
                  <a:fillRect/>
                </a:stretch>
              </p:blipFill>
              <p:spPr>
                <a:xfrm>
                  <a:off x="9470127" y="2490022"/>
                  <a:ext cx="45072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Freihand 43">
                  <a:extLst>
                    <a:ext uri="{FF2B5EF4-FFF2-40B4-BE49-F238E27FC236}">
                      <a16:creationId xmlns:a16="http://schemas.microsoft.com/office/drawing/2014/main" id="{473846C5-CE74-14BF-7A45-2B73A3CEFBEB}"/>
                    </a:ext>
                  </a:extLst>
                </p14:cNvPr>
                <p14:cNvContentPartPr/>
                <p14:nvPr/>
              </p14:nvContentPartPr>
              <p14:xfrm>
                <a:off x="9746607" y="2560222"/>
                <a:ext cx="164520" cy="87480"/>
              </p14:xfrm>
            </p:contentPart>
          </mc:Choice>
          <mc:Fallback xmlns="">
            <p:pic>
              <p:nvPicPr>
                <p:cNvPr id="44" name="Freihand 43">
                  <a:extLst>
                    <a:ext uri="{FF2B5EF4-FFF2-40B4-BE49-F238E27FC236}">
                      <a16:creationId xmlns:a16="http://schemas.microsoft.com/office/drawing/2014/main" id="{473846C5-CE74-14BF-7A45-2B73A3CEFBEB}"/>
                    </a:ext>
                  </a:extLst>
                </p:cNvPr>
                <p:cNvPicPr/>
                <p:nvPr/>
              </p:nvPicPr>
              <p:blipFill>
                <a:blip r:embed="rId71"/>
                <a:stretch>
                  <a:fillRect/>
                </a:stretch>
              </p:blipFill>
              <p:spPr>
                <a:xfrm>
                  <a:off x="9737607" y="2551582"/>
                  <a:ext cx="1821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Freihand 44">
                  <a:extLst>
                    <a:ext uri="{FF2B5EF4-FFF2-40B4-BE49-F238E27FC236}">
                      <a16:creationId xmlns:a16="http://schemas.microsoft.com/office/drawing/2014/main" id="{E49D0577-EF01-FA72-4EDA-24FA6BC6D6E5}"/>
                    </a:ext>
                  </a:extLst>
                </p14:cNvPr>
                <p14:cNvContentPartPr/>
                <p14:nvPr/>
              </p14:nvContentPartPr>
              <p14:xfrm>
                <a:off x="10023087" y="2262502"/>
                <a:ext cx="182160" cy="269280"/>
              </p14:xfrm>
            </p:contentPart>
          </mc:Choice>
          <mc:Fallback xmlns="">
            <p:pic>
              <p:nvPicPr>
                <p:cNvPr id="45" name="Freihand 44">
                  <a:extLst>
                    <a:ext uri="{FF2B5EF4-FFF2-40B4-BE49-F238E27FC236}">
                      <a16:creationId xmlns:a16="http://schemas.microsoft.com/office/drawing/2014/main" id="{E49D0577-EF01-FA72-4EDA-24FA6BC6D6E5}"/>
                    </a:ext>
                  </a:extLst>
                </p:cNvPr>
                <p:cNvPicPr/>
                <p:nvPr/>
              </p:nvPicPr>
              <p:blipFill>
                <a:blip r:embed="rId73"/>
                <a:stretch>
                  <a:fillRect/>
                </a:stretch>
              </p:blipFill>
              <p:spPr>
                <a:xfrm>
                  <a:off x="10014087" y="2253862"/>
                  <a:ext cx="19980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Freihand 45">
                  <a:extLst>
                    <a:ext uri="{FF2B5EF4-FFF2-40B4-BE49-F238E27FC236}">
                      <a16:creationId xmlns:a16="http://schemas.microsoft.com/office/drawing/2014/main" id="{2AF902F3-B782-158B-31CC-8DD2F342C7BE}"/>
                    </a:ext>
                  </a:extLst>
                </p14:cNvPr>
                <p14:cNvContentPartPr/>
                <p14:nvPr/>
              </p14:nvContentPartPr>
              <p14:xfrm>
                <a:off x="10265367" y="2121022"/>
                <a:ext cx="104760" cy="301680"/>
              </p14:xfrm>
            </p:contentPart>
          </mc:Choice>
          <mc:Fallback xmlns="">
            <p:pic>
              <p:nvPicPr>
                <p:cNvPr id="46" name="Freihand 45">
                  <a:extLst>
                    <a:ext uri="{FF2B5EF4-FFF2-40B4-BE49-F238E27FC236}">
                      <a16:creationId xmlns:a16="http://schemas.microsoft.com/office/drawing/2014/main" id="{2AF902F3-B782-158B-31CC-8DD2F342C7BE}"/>
                    </a:ext>
                  </a:extLst>
                </p:cNvPr>
                <p:cNvPicPr/>
                <p:nvPr/>
              </p:nvPicPr>
              <p:blipFill>
                <a:blip r:embed="rId75"/>
                <a:stretch>
                  <a:fillRect/>
                </a:stretch>
              </p:blipFill>
              <p:spPr>
                <a:xfrm>
                  <a:off x="10256727" y="2112022"/>
                  <a:ext cx="12240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Freihand 46">
                  <a:extLst>
                    <a:ext uri="{FF2B5EF4-FFF2-40B4-BE49-F238E27FC236}">
                      <a16:creationId xmlns:a16="http://schemas.microsoft.com/office/drawing/2014/main" id="{B7A5B203-A85A-6B3D-84F7-691504963502}"/>
                    </a:ext>
                  </a:extLst>
                </p14:cNvPr>
                <p14:cNvContentPartPr/>
                <p14:nvPr/>
              </p14:nvContentPartPr>
              <p14:xfrm>
                <a:off x="10400727" y="2216062"/>
                <a:ext cx="90000" cy="55080"/>
              </p14:xfrm>
            </p:contentPart>
          </mc:Choice>
          <mc:Fallback xmlns="">
            <p:pic>
              <p:nvPicPr>
                <p:cNvPr id="47" name="Freihand 46">
                  <a:extLst>
                    <a:ext uri="{FF2B5EF4-FFF2-40B4-BE49-F238E27FC236}">
                      <a16:creationId xmlns:a16="http://schemas.microsoft.com/office/drawing/2014/main" id="{B7A5B203-A85A-6B3D-84F7-691504963502}"/>
                    </a:ext>
                  </a:extLst>
                </p:cNvPr>
                <p:cNvPicPr/>
                <p:nvPr/>
              </p:nvPicPr>
              <p:blipFill>
                <a:blip r:embed="rId77"/>
                <a:stretch>
                  <a:fillRect/>
                </a:stretch>
              </p:blipFill>
              <p:spPr>
                <a:xfrm>
                  <a:off x="10392087" y="2207422"/>
                  <a:ext cx="1076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Freihand 47">
                  <a:extLst>
                    <a:ext uri="{FF2B5EF4-FFF2-40B4-BE49-F238E27FC236}">
                      <a16:creationId xmlns:a16="http://schemas.microsoft.com/office/drawing/2014/main" id="{B07729C8-7573-B826-9513-E2B7E7E74063}"/>
                    </a:ext>
                  </a:extLst>
                </p14:cNvPr>
                <p14:cNvContentPartPr/>
                <p14:nvPr/>
              </p14:nvContentPartPr>
              <p14:xfrm>
                <a:off x="10493607" y="2169262"/>
                <a:ext cx="109080" cy="221040"/>
              </p14:xfrm>
            </p:contentPart>
          </mc:Choice>
          <mc:Fallback xmlns="">
            <p:pic>
              <p:nvPicPr>
                <p:cNvPr id="48" name="Freihand 47">
                  <a:extLst>
                    <a:ext uri="{FF2B5EF4-FFF2-40B4-BE49-F238E27FC236}">
                      <a16:creationId xmlns:a16="http://schemas.microsoft.com/office/drawing/2014/main" id="{B07729C8-7573-B826-9513-E2B7E7E74063}"/>
                    </a:ext>
                  </a:extLst>
                </p:cNvPr>
                <p:cNvPicPr/>
                <p:nvPr/>
              </p:nvPicPr>
              <p:blipFill>
                <a:blip r:embed="rId79"/>
                <a:stretch>
                  <a:fillRect/>
                </a:stretch>
              </p:blipFill>
              <p:spPr>
                <a:xfrm>
                  <a:off x="10484967" y="2160262"/>
                  <a:ext cx="1267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Freihand 48">
                  <a:extLst>
                    <a:ext uri="{FF2B5EF4-FFF2-40B4-BE49-F238E27FC236}">
                      <a16:creationId xmlns:a16="http://schemas.microsoft.com/office/drawing/2014/main" id="{44C79591-70B7-88A6-A6C4-F6C227E10B6A}"/>
                    </a:ext>
                  </a:extLst>
                </p14:cNvPr>
                <p14:cNvContentPartPr/>
                <p14:nvPr/>
              </p14:nvContentPartPr>
              <p14:xfrm>
                <a:off x="10723287" y="2068102"/>
                <a:ext cx="83880" cy="146160"/>
              </p14:xfrm>
            </p:contentPart>
          </mc:Choice>
          <mc:Fallback xmlns="">
            <p:pic>
              <p:nvPicPr>
                <p:cNvPr id="49" name="Freihand 48">
                  <a:extLst>
                    <a:ext uri="{FF2B5EF4-FFF2-40B4-BE49-F238E27FC236}">
                      <a16:creationId xmlns:a16="http://schemas.microsoft.com/office/drawing/2014/main" id="{44C79591-70B7-88A6-A6C4-F6C227E10B6A}"/>
                    </a:ext>
                  </a:extLst>
                </p:cNvPr>
                <p:cNvPicPr/>
                <p:nvPr/>
              </p:nvPicPr>
              <p:blipFill>
                <a:blip r:embed="rId81"/>
                <a:stretch>
                  <a:fillRect/>
                </a:stretch>
              </p:blipFill>
              <p:spPr>
                <a:xfrm>
                  <a:off x="10714647" y="2059462"/>
                  <a:ext cx="1015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Freihand 49">
                  <a:extLst>
                    <a:ext uri="{FF2B5EF4-FFF2-40B4-BE49-F238E27FC236}">
                      <a16:creationId xmlns:a16="http://schemas.microsoft.com/office/drawing/2014/main" id="{7B6DB756-09AF-615B-14F7-75FF5813BEC9}"/>
                    </a:ext>
                  </a:extLst>
                </p14:cNvPr>
                <p14:cNvContentPartPr/>
                <p14:nvPr/>
              </p14:nvContentPartPr>
              <p14:xfrm>
                <a:off x="10693767" y="1893142"/>
                <a:ext cx="234720" cy="425880"/>
              </p14:xfrm>
            </p:contentPart>
          </mc:Choice>
          <mc:Fallback xmlns="">
            <p:pic>
              <p:nvPicPr>
                <p:cNvPr id="50" name="Freihand 49">
                  <a:extLst>
                    <a:ext uri="{FF2B5EF4-FFF2-40B4-BE49-F238E27FC236}">
                      <a16:creationId xmlns:a16="http://schemas.microsoft.com/office/drawing/2014/main" id="{7B6DB756-09AF-615B-14F7-75FF5813BEC9}"/>
                    </a:ext>
                  </a:extLst>
                </p:cNvPr>
                <p:cNvPicPr/>
                <p:nvPr/>
              </p:nvPicPr>
              <p:blipFill>
                <a:blip r:embed="rId83"/>
                <a:stretch>
                  <a:fillRect/>
                </a:stretch>
              </p:blipFill>
              <p:spPr>
                <a:xfrm>
                  <a:off x="10685127" y="1884142"/>
                  <a:ext cx="252360" cy="4435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Freihand 50">
                  <a:extLst>
                    <a:ext uri="{FF2B5EF4-FFF2-40B4-BE49-F238E27FC236}">
                      <a16:creationId xmlns:a16="http://schemas.microsoft.com/office/drawing/2014/main" id="{8BB01A10-F634-420F-5781-6948609F5DEE}"/>
                    </a:ext>
                  </a:extLst>
                </p14:cNvPr>
                <p14:cNvContentPartPr/>
                <p14:nvPr/>
              </p14:nvContentPartPr>
              <p14:xfrm>
                <a:off x="10008327" y="2990422"/>
                <a:ext cx="158400" cy="57600"/>
              </p14:xfrm>
            </p:contentPart>
          </mc:Choice>
          <mc:Fallback xmlns="">
            <p:pic>
              <p:nvPicPr>
                <p:cNvPr id="51" name="Freihand 50">
                  <a:extLst>
                    <a:ext uri="{FF2B5EF4-FFF2-40B4-BE49-F238E27FC236}">
                      <a16:creationId xmlns:a16="http://schemas.microsoft.com/office/drawing/2014/main" id="{8BB01A10-F634-420F-5781-6948609F5DEE}"/>
                    </a:ext>
                  </a:extLst>
                </p:cNvPr>
                <p:cNvPicPr/>
                <p:nvPr/>
              </p:nvPicPr>
              <p:blipFill>
                <a:blip r:embed="rId85"/>
                <a:stretch>
                  <a:fillRect/>
                </a:stretch>
              </p:blipFill>
              <p:spPr>
                <a:xfrm>
                  <a:off x="9999327" y="2981782"/>
                  <a:ext cx="1760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Freihand 51">
                  <a:extLst>
                    <a:ext uri="{FF2B5EF4-FFF2-40B4-BE49-F238E27FC236}">
                      <a16:creationId xmlns:a16="http://schemas.microsoft.com/office/drawing/2014/main" id="{9A01D098-E87D-2DD7-D7AB-359C91196385}"/>
                    </a:ext>
                  </a:extLst>
                </p14:cNvPr>
                <p14:cNvContentPartPr/>
                <p14:nvPr/>
              </p14:nvContentPartPr>
              <p14:xfrm>
                <a:off x="10012287" y="3045142"/>
                <a:ext cx="187560" cy="86400"/>
              </p14:xfrm>
            </p:contentPart>
          </mc:Choice>
          <mc:Fallback xmlns="">
            <p:pic>
              <p:nvPicPr>
                <p:cNvPr id="52" name="Freihand 51">
                  <a:extLst>
                    <a:ext uri="{FF2B5EF4-FFF2-40B4-BE49-F238E27FC236}">
                      <a16:creationId xmlns:a16="http://schemas.microsoft.com/office/drawing/2014/main" id="{9A01D098-E87D-2DD7-D7AB-359C91196385}"/>
                    </a:ext>
                  </a:extLst>
                </p:cNvPr>
                <p:cNvPicPr/>
                <p:nvPr/>
              </p:nvPicPr>
              <p:blipFill>
                <a:blip r:embed="rId87"/>
                <a:stretch>
                  <a:fillRect/>
                </a:stretch>
              </p:blipFill>
              <p:spPr>
                <a:xfrm>
                  <a:off x="10003647" y="3036502"/>
                  <a:ext cx="2052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5" name="Freihand 54">
                  <a:extLst>
                    <a:ext uri="{FF2B5EF4-FFF2-40B4-BE49-F238E27FC236}">
                      <a16:creationId xmlns:a16="http://schemas.microsoft.com/office/drawing/2014/main" id="{ABB5B616-448C-24F4-0E75-0690DB4FA11A}"/>
                    </a:ext>
                  </a:extLst>
                </p14:cNvPr>
                <p14:cNvContentPartPr/>
                <p14:nvPr/>
              </p14:nvContentPartPr>
              <p14:xfrm>
                <a:off x="10318287" y="2761102"/>
                <a:ext cx="143280" cy="249120"/>
              </p14:xfrm>
            </p:contentPart>
          </mc:Choice>
          <mc:Fallback xmlns="">
            <p:pic>
              <p:nvPicPr>
                <p:cNvPr id="55" name="Freihand 54">
                  <a:extLst>
                    <a:ext uri="{FF2B5EF4-FFF2-40B4-BE49-F238E27FC236}">
                      <a16:creationId xmlns:a16="http://schemas.microsoft.com/office/drawing/2014/main" id="{ABB5B616-448C-24F4-0E75-0690DB4FA11A}"/>
                    </a:ext>
                  </a:extLst>
                </p:cNvPr>
                <p:cNvPicPr/>
                <p:nvPr/>
              </p:nvPicPr>
              <p:blipFill>
                <a:blip r:embed="rId89"/>
                <a:stretch>
                  <a:fillRect/>
                </a:stretch>
              </p:blipFill>
              <p:spPr>
                <a:xfrm>
                  <a:off x="10309647" y="2752462"/>
                  <a:ext cx="16092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Freihand 56">
                  <a:extLst>
                    <a:ext uri="{FF2B5EF4-FFF2-40B4-BE49-F238E27FC236}">
                      <a16:creationId xmlns:a16="http://schemas.microsoft.com/office/drawing/2014/main" id="{CCCD1559-BCCE-2AF2-9819-3F6529AE1581}"/>
                    </a:ext>
                  </a:extLst>
                </p14:cNvPr>
                <p14:cNvContentPartPr/>
                <p14:nvPr/>
              </p14:nvContentPartPr>
              <p14:xfrm>
                <a:off x="10495407" y="2838862"/>
                <a:ext cx="86400" cy="50400"/>
              </p14:xfrm>
            </p:contentPart>
          </mc:Choice>
          <mc:Fallback xmlns="">
            <p:pic>
              <p:nvPicPr>
                <p:cNvPr id="57" name="Freihand 56">
                  <a:extLst>
                    <a:ext uri="{FF2B5EF4-FFF2-40B4-BE49-F238E27FC236}">
                      <a16:creationId xmlns:a16="http://schemas.microsoft.com/office/drawing/2014/main" id="{CCCD1559-BCCE-2AF2-9819-3F6529AE1581}"/>
                    </a:ext>
                  </a:extLst>
                </p:cNvPr>
                <p:cNvPicPr/>
                <p:nvPr/>
              </p:nvPicPr>
              <p:blipFill>
                <a:blip r:embed="rId91"/>
                <a:stretch>
                  <a:fillRect/>
                </a:stretch>
              </p:blipFill>
              <p:spPr>
                <a:xfrm>
                  <a:off x="10486407" y="2830222"/>
                  <a:ext cx="1040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Freihand 57">
                  <a:extLst>
                    <a:ext uri="{FF2B5EF4-FFF2-40B4-BE49-F238E27FC236}">
                      <a16:creationId xmlns:a16="http://schemas.microsoft.com/office/drawing/2014/main" id="{0475D00D-AD36-112A-4C39-F278B5D57240}"/>
                    </a:ext>
                  </a:extLst>
                </p14:cNvPr>
                <p14:cNvContentPartPr/>
                <p14:nvPr/>
              </p14:nvContentPartPr>
              <p14:xfrm>
                <a:off x="10583607" y="2837422"/>
                <a:ext cx="18360" cy="157680"/>
              </p14:xfrm>
            </p:contentPart>
          </mc:Choice>
          <mc:Fallback xmlns="">
            <p:pic>
              <p:nvPicPr>
                <p:cNvPr id="58" name="Freihand 57">
                  <a:extLst>
                    <a:ext uri="{FF2B5EF4-FFF2-40B4-BE49-F238E27FC236}">
                      <a16:creationId xmlns:a16="http://schemas.microsoft.com/office/drawing/2014/main" id="{0475D00D-AD36-112A-4C39-F278B5D57240}"/>
                    </a:ext>
                  </a:extLst>
                </p:cNvPr>
                <p:cNvPicPr/>
                <p:nvPr/>
              </p:nvPicPr>
              <p:blipFill>
                <a:blip r:embed="rId93"/>
                <a:stretch>
                  <a:fillRect/>
                </a:stretch>
              </p:blipFill>
              <p:spPr>
                <a:xfrm>
                  <a:off x="10574607" y="2828422"/>
                  <a:ext cx="360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Freihand 58">
                  <a:extLst>
                    <a:ext uri="{FF2B5EF4-FFF2-40B4-BE49-F238E27FC236}">
                      <a16:creationId xmlns:a16="http://schemas.microsoft.com/office/drawing/2014/main" id="{16E52CB3-2224-1CC1-EEAF-9CF276774C16}"/>
                    </a:ext>
                  </a:extLst>
                </p14:cNvPr>
                <p14:cNvContentPartPr/>
                <p14:nvPr/>
              </p14:nvContentPartPr>
              <p14:xfrm>
                <a:off x="10640487" y="2739862"/>
                <a:ext cx="39960" cy="36720"/>
              </p14:xfrm>
            </p:contentPart>
          </mc:Choice>
          <mc:Fallback xmlns="">
            <p:pic>
              <p:nvPicPr>
                <p:cNvPr id="59" name="Freihand 58">
                  <a:extLst>
                    <a:ext uri="{FF2B5EF4-FFF2-40B4-BE49-F238E27FC236}">
                      <a16:creationId xmlns:a16="http://schemas.microsoft.com/office/drawing/2014/main" id="{16E52CB3-2224-1CC1-EEAF-9CF276774C16}"/>
                    </a:ext>
                  </a:extLst>
                </p:cNvPr>
                <p:cNvPicPr/>
                <p:nvPr/>
              </p:nvPicPr>
              <p:blipFill>
                <a:blip r:embed="rId95"/>
                <a:stretch>
                  <a:fillRect/>
                </a:stretch>
              </p:blipFill>
              <p:spPr>
                <a:xfrm>
                  <a:off x="10631487" y="2731222"/>
                  <a:ext cx="576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Freihand 59">
                  <a:extLst>
                    <a:ext uri="{FF2B5EF4-FFF2-40B4-BE49-F238E27FC236}">
                      <a16:creationId xmlns:a16="http://schemas.microsoft.com/office/drawing/2014/main" id="{A8CEA144-5878-8610-56E9-19E17C856FAA}"/>
                    </a:ext>
                  </a:extLst>
                </p14:cNvPr>
                <p14:cNvContentPartPr/>
                <p14:nvPr/>
              </p14:nvContentPartPr>
              <p14:xfrm>
                <a:off x="10731207" y="2587582"/>
                <a:ext cx="111600" cy="345960"/>
              </p14:xfrm>
            </p:contentPart>
          </mc:Choice>
          <mc:Fallback xmlns="">
            <p:pic>
              <p:nvPicPr>
                <p:cNvPr id="60" name="Freihand 59">
                  <a:extLst>
                    <a:ext uri="{FF2B5EF4-FFF2-40B4-BE49-F238E27FC236}">
                      <a16:creationId xmlns:a16="http://schemas.microsoft.com/office/drawing/2014/main" id="{A8CEA144-5878-8610-56E9-19E17C856FAA}"/>
                    </a:ext>
                  </a:extLst>
                </p:cNvPr>
                <p:cNvPicPr/>
                <p:nvPr/>
              </p:nvPicPr>
              <p:blipFill>
                <a:blip r:embed="rId97"/>
                <a:stretch>
                  <a:fillRect/>
                </a:stretch>
              </p:blipFill>
              <p:spPr>
                <a:xfrm>
                  <a:off x="10722207" y="2578582"/>
                  <a:ext cx="129240" cy="3636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Freihand 60">
                  <a:extLst>
                    <a:ext uri="{FF2B5EF4-FFF2-40B4-BE49-F238E27FC236}">
                      <a16:creationId xmlns:a16="http://schemas.microsoft.com/office/drawing/2014/main" id="{FA377659-3997-8D1C-957D-4D0660F8EDCF}"/>
                    </a:ext>
                  </a:extLst>
                </p14:cNvPr>
                <p14:cNvContentPartPr/>
                <p14:nvPr/>
              </p14:nvContentPartPr>
              <p14:xfrm>
                <a:off x="10988967" y="2551942"/>
                <a:ext cx="50400" cy="146880"/>
              </p14:xfrm>
            </p:contentPart>
          </mc:Choice>
          <mc:Fallback xmlns="">
            <p:pic>
              <p:nvPicPr>
                <p:cNvPr id="61" name="Freihand 60">
                  <a:extLst>
                    <a:ext uri="{FF2B5EF4-FFF2-40B4-BE49-F238E27FC236}">
                      <a16:creationId xmlns:a16="http://schemas.microsoft.com/office/drawing/2014/main" id="{FA377659-3997-8D1C-957D-4D0660F8EDCF}"/>
                    </a:ext>
                  </a:extLst>
                </p:cNvPr>
                <p:cNvPicPr/>
                <p:nvPr/>
              </p:nvPicPr>
              <p:blipFill>
                <a:blip r:embed="rId99"/>
                <a:stretch>
                  <a:fillRect/>
                </a:stretch>
              </p:blipFill>
              <p:spPr>
                <a:xfrm>
                  <a:off x="10980327" y="2543302"/>
                  <a:ext cx="680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2" name="Freihand 61">
                  <a:extLst>
                    <a:ext uri="{FF2B5EF4-FFF2-40B4-BE49-F238E27FC236}">
                      <a16:creationId xmlns:a16="http://schemas.microsoft.com/office/drawing/2014/main" id="{354A08A5-A454-520A-91C2-1D849F4C66F0}"/>
                    </a:ext>
                  </a:extLst>
                </p14:cNvPr>
                <p14:cNvContentPartPr/>
                <p14:nvPr/>
              </p14:nvContentPartPr>
              <p14:xfrm>
                <a:off x="10967007" y="2560222"/>
                <a:ext cx="127440" cy="61920"/>
              </p14:xfrm>
            </p:contentPart>
          </mc:Choice>
          <mc:Fallback xmlns="">
            <p:pic>
              <p:nvPicPr>
                <p:cNvPr id="62" name="Freihand 61">
                  <a:extLst>
                    <a:ext uri="{FF2B5EF4-FFF2-40B4-BE49-F238E27FC236}">
                      <a16:creationId xmlns:a16="http://schemas.microsoft.com/office/drawing/2014/main" id="{354A08A5-A454-520A-91C2-1D849F4C66F0}"/>
                    </a:ext>
                  </a:extLst>
                </p:cNvPr>
                <p:cNvPicPr/>
                <p:nvPr/>
              </p:nvPicPr>
              <p:blipFill>
                <a:blip r:embed="rId101"/>
                <a:stretch>
                  <a:fillRect/>
                </a:stretch>
              </p:blipFill>
              <p:spPr>
                <a:xfrm>
                  <a:off x="10958007" y="2551582"/>
                  <a:ext cx="1450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3" name="Freihand 62">
                  <a:extLst>
                    <a:ext uri="{FF2B5EF4-FFF2-40B4-BE49-F238E27FC236}">
                      <a16:creationId xmlns:a16="http://schemas.microsoft.com/office/drawing/2014/main" id="{47FBB411-5264-8FCA-7A61-32B97D934DE3}"/>
                    </a:ext>
                  </a:extLst>
                </p14:cNvPr>
                <p14:cNvContentPartPr/>
                <p14:nvPr/>
              </p14:nvContentPartPr>
              <p14:xfrm>
                <a:off x="11155287" y="2315782"/>
                <a:ext cx="170280" cy="300600"/>
              </p14:xfrm>
            </p:contentPart>
          </mc:Choice>
          <mc:Fallback xmlns="">
            <p:pic>
              <p:nvPicPr>
                <p:cNvPr id="63" name="Freihand 62">
                  <a:extLst>
                    <a:ext uri="{FF2B5EF4-FFF2-40B4-BE49-F238E27FC236}">
                      <a16:creationId xmlns:a16="http://schemas.microsoft.com/office/drawing/2014/main" id="{47FBB411-5264-8FCA-7A61-32B97D934DE3}"/>
                    </a:ext>
                  </a:extLst>
                </p:cNvPr>
                <p:cNvPicPr/>
                <p:nvPr/>
              </p:nvPicPr>
              <p:blipFill>
                <a:blip r:embed="rId103"/>
                <a:stretch>
                  <a:fillRect/>
                </a:stretch>
              </p:blipFill>
              <p:spPr>
                <a:xfrm>
                  <a:off x="11146287" y="2307142"/>
                  <a:ext cx="18792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4" name="Freihand 63">
                  <a:extLst>
                    <a:ext uri="{FF2B5EF4-FFF2-40B4-BE49-F238E27FC236}">
                      <a16:creationId xmlns:a16="http://schemas.microsoft.com/office/drawing/2014/main" id="{E89680F6-9D01-41A6-C6E3-3E205E67E65A}"/>
                    </a:ext>
                  </a:extLst>
                </p14:cNvPr>
                <p14:cNvContentPartPr/>
                <p14:nvPr/>
              </p14:nvContentPartPr>
              <p14:xfrm>
                <a:off x="11395767" y="2462662"/>
                <a:ext cx="46440" cy="109440"/>
              </p14:xfrm>
            </p:contentPart>
          </mc:Choice>
          <mc:Fallback xmlns="">
            <p:pic>
              <p:nvPicPr>
                <p:cNvPr id="64" name="Freihand 63">
                  <a:extLst>
                    <a:ext uri="{FF2B5EF4-FFF2-40B4-BE49-F238E27FC236}">
                      <a16:creationId xmlns:a16="http://schemas.microsoft.com/office/drawing/2014/main" id="{E89680F6-9D01-41A6-C6E3-3E205E67E65A}"/>
                    </a:ext>
                  </a:extLst>
                </p:cNvPr>
                <p:cNvPicPr/>
                <p:nvPr/>
              </p:nvPicPr>
              <p:blipFill>
                <a:blip r:embed="rId105"/>
                <a:stretch>
                  <a:fillRect/>
                </a:stretch>
              </p:blipFill>
              <p:spPr>
                <a:xfrm>
                  <a:off x="11387127" y="2454022"/>
                  <a:ext cx="640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5" name="Freihand 64">
                  <a:extLst>
                    <a:ext uri="{FF2B5EF4-FFF2-40B4-BE49-F238E27FC236}">
                      <a16:creationId xmlns:a16="http://schemas.microsoft.com/office/drawing/2014/main" id="{D2A037E9-5833-0E8B-59B6-3F69D749ACF7}"/>
                    </a:ext>
                  </a:extLst>
                </p14:cNvPr>
                <p14:cNvContentPartPr/>
                <p14:nvPr/>
              </p14:nvContentPartPr>
              <p14:xfrm>
                <a:off x="11350407" y="2353222"/>
                <a:ext cx="7560" cy="1440"/>
              </p14:xfrm>
            </p:contentPart>
          </mc:Choice>
          <mc:Fallback xmlns="">
            <p:pic>
              <p:nvPicPr>
                <p:cNvPr id="65" name="Freihand 64">
                  <a:extLst>
                    <a:ext uri="{FF2B5EF4-FFF2-40B4-BE49-F238E27FC236}">
                      <a16:creationId xmlns:a16="http://schemas.microsoft.com/office/drawing/2014/main" id="{D2A037E9-5833-0E8B-59B6-3F69D749ACF7}"/>
                    </a:ext>
                  </a:extLst>
                </p:cNvPr>
                <p:cNvPicPr/>
                <p:nvPr/>
              </p:nvPicPr>
              <p:blipFill>
                <a:blip r:embed="rId107"/>
                <a:stretch>
                  <a:fillRect/>
                </a:stretch>
              </p:blipFill>
              <p:spPr>
                <a:xfrm>
                  <a:off x="11341407" y="2344582"/>
                  <a:ext cx="252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6" name="Freihand 65">
                  <a:extLst>
                    <a:ext uri="{FF2B5EF4-FFF2-40B4-BE49-F238E27FC236}">
                      <a16:creationId xmlns:a16="http://schemas.microsoft.com/office/drawing/2014/main" id="{1089BB85-8134-3369-8B6E-D513C1B03854}"/>
                    </a:ext>
                  </a:extLst>
                </p14:cNvPr>
                <p14:cNvContentPartPr/>
                <p14:nvPr/>
              </p14:nvContentPartPr>
              <p14:xfrm>
                <a:off x="11501607" y="2334862"/>
                <a:ext cx="39240" cy="18720"/>
              </p14:xfrm>
            </p:contentPart>
          </mc:Choice>
          <mc:Fallback xmlns="">
            <p:pic>
              <p:nvPicPr>
                <p:cNvPr id="66" name="Freihand 65">
                  <a:extLst>
                    <a:ext uri="{FF2B5EF4-FFF2-40B4-BE49-F238E27FC236}">
                      <a16:creationId xmlns:a16="http://schemas.microsoft.com/office/drawing/2014/main" id="{1089BB85-8134-3369-8B6E-D513C1B03854}"/>
                    </a:ext>
                  </a:extLst>
                </p:cNvPr>
                <p:cNvPicPr/>
                <p:nvPr/>
              </p:nvPicPr>
              <p:blipFill>
                <a:blip r:embed="rId109"/>
                <a:stretch>
                  <a:fillRect/>
                </a:stretch>
              </p:blipFill>
              <p:spPr>
                <a:xfrm>
                  <a:off x="11492967" y="2325862"/>
                  <a:ext cx="568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7" name="Freihand 66">
                  <a:extLst>
                    <a:ext uri="{FF2B5EF4-FFF2-40B4-BE49-F238E27FC236}">
                      <a16:creationId xmlns:a16="http://schemas.microsoft.com/office/drawing/2014/main" id="{3A9A1ECD-6DEC-BA52-78D9-66F0EF6B7418}"/>
                    </a:ext>
                  </a:extLst>
                </p14:cNvPr>
                <p14:cNvContentPartPr/>
                <p14:nvPr/>
              </p14:nvContentPartPr>
              <p14:xfrm>
                <a:off x="11643807" y="2178982"/>
                <a:ext cx="86400" cy="160200"/>
              </p14:xfrm>
            </p:contentPart>
          </mc:Choice>
          <mc:Fallback xmlns="">
            <p:pic>
              <p:nvPicPr>
                <p:cNvPr id="67" name="Freihand 66">
                  <a:extLst>
                    <a:ext uri="{FF2B5EF4-FFF2-40B4-BE49-F238E27FC236}">
                      <a16:creationId xmlns:a16="http://schemas.microsoft.com/office/drawing/2014/main" id="{3A9A1ECD-6DEC-BA52-78D9-66F0EF6B7418}"/>
                    </a:ext>
                  </a:extLst>
                </p:cNvPr>
                <p:cNvPicPr/>
                <p:nvPr/>
              </p:nvPicPr>
              <p:blipFill>
                <a:blip r:embed="rId111"/>
                <a:stretch>
                  <a:fillRect/>
                </a:stretch>
              </p:blipFill>
              <p:spPr>
                <a:xfrm>
                  <a:off x="11635167" y="2169982"/>
                  <a:ext cx="1040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8" name="Freihand 67">
                  <a:extLst>
                    <a:ext uri="{FF2B5EF4-FFF2-40B4-BE49-F238E27FC236}">
                      <a16:creationId xmlns:a16="http://schemas.microsoft.com/office/drawing/2014/main" id="{DAA8D158-1A57-B6C0-5958-B44D23B6092F}"/>
                    </a:ext>
                  </a:extLst>
                </p14:cNvPr>
                <p14:cNvContentPartPr/>
                <p14:nvPr/>
              </p14:nvContentPartPr>
              <p14:xfrm>
                <a:off x="11598447" y="2029222"/>
                <a:ext cx="93240" cy="20880"/>
              </p14:xfrm>
            </p:contentPart>
          </mc:Choice>
          <mc:Fallback xmlns="">
            <p:pic>
              <p:nvPicPr>
                <p:cNvPr id="68" name="Freihand 67">
                  <a:extLst>
                    <a:ext uri="{FF2B5EF4-FFF2-40B4-BE49-F238E27FC236}">
                      <a16:creationId xmlns:a16="http://schemas.microsoft.com/office/drawing/2014/main" id="{DAA8D158-1A57-B6C0-5958-B44D23B6092F}"/>
                    </a:ext>
                  </a:extLst>
                </p:cNvPr>
                <p:cNvPicPr/>
                <p:nvPr/>
              </p:nvPicPr>
              <p:blipFill>
                <a:blip r:embed="rId113"/>
                <a:stretch>
                  <a:fillRect/>
                </a:stretch>
              </p:blipFill>
              <p:spPr>
                <a:xfrm>
                  <a:off x="11589807" y="2020582"/>
                  <a:ext cx="1108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0" name="Freihand 69">
                  <a:extLst>
                    <a:ext uri="{FF2B5EF4-FFF2-40B4-BE49-F238E27FC236}">
                      <a16:creationId xmlns:a16="http://schemas.microsoft.com/office/drawing/2014/main" id="{6816E5DC-CA6A-0880-4FEB-C3A466DD330F}"/>
                    </a:ext>
                  </a:extLst>
                </p14:cNvPr>
                <p14:cNvContentPartPr/>
                <p14:nvPr/>
              </p14:nvContentPartPr>
              <p14:xfrm>
                <a:off x="10495407" y="3141262"/>
                <a:ext cx="29160" cy="284760"/>
              </p14:xfrm>
            </p:contentPart>
          </mc:Choice>
          <mc:Fallback xmlns="">
            <p:pic>
              <p:nvPicPr>
                <p:cNvPr id="70" name="Freihand 69">
                  <a:extLst>
                    <a:ext uri="{FF2B5EF4-FFF2-40B4-BE49-F238E27FC236}">
                      <a16:creationId xmlns:a16="http://schemas.microsoft.com/office/drawing/2014/main" id="{6816E5DC-CA6A-0880-4FEB-C3A466DD330F}"/>
                    </a:ext>
                  </a:extLst>
                </p:cNvPr>
                <p:cNvPicPr/>
                <p:nvPr/>
              </p:nvPicPr>
              <p:blipFill>
                <a:blip r:embed="rId115"/>
                <a:stretch>
                  <a:fillRect/>
                </a:stretch>
              </p:blipFill>
              <p:spPr>
                <a:xfrm>
                  <a:off x="10486407" y="3132262"/>
                  <a:ext cx="4680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1" name="Freihand 70">
                  <a:extLst>
                    <a:ext uri="{FF2B5EF4-FFF2-40B4-BE49-F238E27FC236}">
                      <a16:creationId xmlns:a16="http://schemas.microsoft.com/office/drawing/2014/main" id="{55AD0A86-9BC4-5FCE-29BD-F6E2EEC7AFC9}"/>
                    </a:ext>
                  </a:extLst>
                </p14:cNvPr>
                <p14:cNvContentPartPr/>
                <p14:nvPr/>
              </p14:nvContentPartPr>
              <p14:xfrm>
                <a:off x="10426287" y="3018502"/>
                <a:ext cx="166680" cy="178200"/>
              </p14:xfrm>
            </p:contentPart>
          </mc:Choice>
          <mc:Fallback xmlns="">
            <p:pic>
              <p:nvPicPr>
                <p:cNvPr id="71" name="Freihand 70">
                  <a:extLst>
                    <a:ext uri="{FF2B5EF4-FFF2-40B4-BE49-F238E27FC236}">
                      <a16:creationId xmlns:a16="http://schemas.microsoft.com/office/drawing/2014/main" id="{55AD0A86-9BC4-5FCE-29BD-F6E2EEC7AFC9}"/>
                    </a:ext>
                  </a:extLst>
                </p:cNvPr>
                <p:cNvPicPr/>
                <p:nvPr/>
              </p:nvPicPr>
              <p:blipFill>
                <a:blip r:embed="rId117"/>
                <a:stretch>
                  <a:fillRect/>
                </a:stretch>
              </p:blipFill>
              <p:spPr>
                <a:xfrm>
                  <a:off x="10417287" y="3009862"/>
                  <a:ext cx="1843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5" name="Freihand 74">
                  <a:extLst>
                    <a:ext uri="{FF2B5EF4-FFF2-40B4-BE49-F238E27FC236}">
                      <a16:creationId xmlns:a16="http://schemas.microsoft.com/office/drawing/2014/main" id="{CFEB5FA7-FF8A-13C5-E4C4-5A54436A7258}"/>
                    </a:ext>
                  </a:extLst>
                </p14:cNvPr>
                <p14:cNvContentPartPr/>
                <p14:nvPr/>
              </p14:nvContentPartPr>
              <p14:xfrm>
                <a:off x="11290647" y="2719702"/>
                <a:ext cx="20520" cy="254880"/>
              </p14:xfrm>
            </p:contentPart>
          </mc:Choice>
          <mc:Fallback xmlns="">
            <p:pic>
              <p:nvPicPr>
                <p:cNvPr id="75" name="Freihand 74">
                  <a:extLst>
                    <a:ext uri="{FF2B5EF4-FFF2-40B4-BE49-F238E27FC236}">
                      <a16:creationId xmlns:a16="http://schemas.microsoft.com/office/drawing/2014/main" id="{CFEB5FA7-FF8A-13C5-E4C4-5A54436A7258}"/>
                    </a:ext>
                  </a:extLst>
                </p:cNvPr>
                <p:cNvPicPr/>
                <p:nvPr/>
              </p:nvPicPr>
              <p:blipFill>
                <a:blip r:embed="rId119"/>
                <a:stretch>
                  <a:fillRect/>
                </a:stretch>
              </p:blipFill>
              <p:spPr>
                <a:xfrm>
                  <a:off x="11282007" y="2710702"/>
                  <a:ext cx="3816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6" name="Freihand 75">
                  <a:extLst>
                    <a:ext uri="{FF2B5EF4-FFF2-40B4-BE49-F238E27FC236}">
                      <a16:creationId xmlns:a16="http://schemas.microsoft.com/office/drawing/2014/main" id="{6B596420-F2A3-41F7-14DE-C64F7B1B4F1D}"/>
                    </a:ext>
                  </a:extLst>
                </p14:cNvPr>
                <p14:cNvContentPartPr/>
                <p14:nvPr/>
              </p14:nvContentPartPr>
              <p14:xfrm>
                <a:off x="11209647" y="2609902"/>
                <a:ext cx="186120" cy="177480"/>
              </p14:xfrm>
            </p:contentPart>
          </mc:Choice>
          <mc:Fallback xmlns="">
            <p:pic>
              <p:nvPicPr>
                <p:cNvPr id="76" name="Freihand 75">
                  <a:extLst>
                    <a:ext uri="{FF2B5EF4-FFF2-40B4-BE49-F238E27FC236}">
                      <a16:creationId xmlns:a16="http://schemas.microsoft.com/office/drawing/2014/main" id="{6B596420-F2A3-41F7-14DE-C64F7B1B4F1D}"/>
                    </a:ext>
                  </a:extLst>
                </p:cNvPr>
                <p:cNvPicPr/>
                <p:nvPr/>
              </p:nvPicPr>
              <p:blipFill>
                <a:blip r:embed="rId121"/>
                <a:stretch>
                  <a:fillRect/>
                </a:stretch>
              </p:blipFill>
              <p:spPr>
                <a:xfrm>
                  <a:off x="11201007" y="2600902"/>
                  <a:ext cx="2037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7" name="Freihand 76">
                  <a:extLst>
                    <a:ext uri="{FF2B5EF4-FFF2-40B4-BE49-F238E27FC236}">
                      <a16:creationId xmlns:a16="http://schemas.microsoft.com/office/drawing/2014/main" id="{34D51ECF-7B1F-3E74-869C-6BB81DF78244}"/>
                    </a:ext>
                  </a:extLst>
                </p14:cNvPr>
                <p14:cNvContentPartPr/>
                <p14:nvPr/>
              </p14:nvContentPartPr>
              <p14:xfrm>
                <a:off x="11189847" y="3164302"/>
                <a:ext cx="160920" cy="225720"/>
              </p14:xfrm>
            </p:contentPart>
          </mc:Choice>
          <mc:Fallback xmlns="">
            <p:pic>
              <p:nvPicPr>
                <p:cNvPr id="77" name="Freihand 76">
                  <a:extLst>
                    <a:ext uri="{FF2B5EF4-FFF2-40B4-BE49-F238E27FC236}">
                      <a16:creationId xmlns:a16="http://schemas.microsoft.com/office/drawing/2014/main" id="{34D51ECF-7B1F-3E74-869C-6BB81DF78244}"/>
                    </a:ext>
                  </a:extLst>
                </p:cNvPr>
                <p:cNvPicPr/>
                <p:nvPr/>
              </p:nvPicPr>
              <p:blipFill>
                <a:blip r:embed="rId123"/>
                <a:stretch>
                  <a:fillRect/>
                </a:stretch>
              </p:blipFill>
              <p:spPr>
                <a:xfrm>
                  <a:off x="11181207" y="3155662"/>
                  <a:ext cx="17856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8" name="Freihand 77">
                  <a:extLst>
                    <a:ext uri="{FF2B5EF4-FFF2-40B4-BE49-F238E27FC236}">
                      <a16:creationId xmlns:a16="http://schemas.microsoft.com/office/drawing/2014/main" id="{D7260023-E3D4-AAD3-BD27-242CBF73B661}"/>
                    </a:ext>
                  </a:extLst>
                </p14:cNvPr>
                <p14:cNvContentPartPr/>
                <p14:nvPr/>
              </p14:nvContentPartPr>
              <p14:xfrm>
                <a:off x="11452647" y="3137662"/>
                <a:ext cx="178920" cy="173160"/>
              </p14:xfrm>
            </p:contentPart>
          </mc:Choice>
          <mc:Fallback xmlns="">
            <p:pic>
              <p:nvPicPr>
                <p:cNvPr id="78" name="Freihand 77">
                  <a:extLst>
                    <a:ext uri="{FF2B5EF4-FFF2-40B4-BE49-F238E27FC236}">
                      <a16:creationId xmlns:a16="http://schemas.microsoft.com/office/drawing/2014/main" id="{D7260023-E3D4-AAD3-BD27-242CBF73B661}"/>
                    </a:ext>
                  </a:extLst>
                </p:cNvPr>
                <p:cNvPicPr/>
                <p:nvPr/>
              </p:nvPicPr>
              <p:blipFill>
                <a:blip r:embed="rId125"/>
                <a:stretch>
                  <a:fillRect/>
                </a:stretch>
              </p:blipFill>
              <p:spPr>
                <a:xfrm>
                  <a:off x="11444007" y="3128662"/>
                  <a:ext cx="196560" cy="190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6">
            <p14:nvContentPartPr>
              <p14:cNvPr id="5" name="Freihand 4">
                <a:extLst>
                  <a:ext uri="{FF2B5EF4-FFF2-40B4-BE49-F238E27FC236}">
                    <a16:creationId xmlns:a16="http://schemas.microsoft.com/office/drawing/2014/main" id="{1836609D-BE85-2BD2-1E56-66DF0B756323}"/>
                  </a:ext>
                </a:extLst>
              </p14:cNvPr>
              <p14:cNvContentPartPr/>
              <p14:nvPr/>
            </p14:nvContentPartPr>
            <p14:xfrm>
              <a:off x="1556607" y="5088142"/>
              <a:ext cx="199080" cy="708480"/>
            </p14:xfrm>
          </p:contentPart>
        </mc:Choice>
        <mc:Fallback xmlns="">
          <p:pic>
            <p:nvPicPr>
              <p:cNvPr id="5" name="Freihand 4">
                <a:extLst>
                  <a:ext uri="{FF2B5EF4-FFF2-40B4-BE49-F238E27FC236}">
                    <a16:creationId xmlns:a16="http://schemas.microsoft.com/office/drawing/2014/main" id="{1836609D-BE85-2BD2-1E56-66DF0B756323}"/>
                  </a:ext>
                </a:extLst>
              </p:cNvPr>
              <p:cNvPicPr/>
              <p:nvPr/>
            </p:nvPicPr>
            <p:blipFill>
              <a:blip r:embed="rId127"/>
              <a:stretch>
                <a:fillRect/>
              </a:stretch>
            </p:blipFill>
            <p:spPr>
              <a:xfrm>
                <a:off x="1547607" y="5079502"/>
                <a:ext cx="216720" cy="7261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3" name="Freihand 12">
                <a:extLst>
                  <a:ext uri="{FF2B5EF4-FFF2-40B4-BE49-F238E27FC236}">
                    <a16:creationId xmlns:a16="http://schemas.microsoft.com/office/drawing/2014/main" id="{6F00CF66-C3CF-1EB9-17A3-7E19E6AE9118}"/>
                  </a:ext>
                </a:extLst>
              </p14:cNvPr>
              <p14:cNvContentPartPr/>
              <p14:nvPr/>
            </p14:nvContentPartPr>
            <p14:xfrm>
              <a:off x="1356807" y="5183542"/>
              <a:ext cx="263160" cy="775080"/>
            </p14:xfrm>
          </p:contentPart>
        </mc:Choice>
        <mc:Fallback xmlns="">
          <p:pic>
            <p:nvPicPr>
              <p:cNvPr id="13" name="Freihand 12">
                <a:extLst>
                  <a:ext uri="{FF2B5EF4-FFF2-40B4-BE49-F238E27FC236}">
                    <a16:creationId xmlns:a16="http://schemas.microsoft.com/office/drawing/2014/main" id="{6F00CF66-C3CF-1EB9-17A3-7E19E6AE9118}"/>
                  </a:ext>
                </a:extLst>
              </p:cNvPr>
              <p:cNvPicPr/>
              <p:nvPr/>
            </p:nvPicPr>
            <p:blipFill>
              <a:blip r:embed="rId129"/>
              <a:stretch>
                <a:fillRect/>
              </a:stretch>
            </p:blipFill>
            <p:spPr>
              <a:xfrm>
                <a:off x="1347807" y="5174542"/>
                <a:ext cx="280800" cy="7927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7" name="Freihand 16">
                <a:extLst>
                  <a:ext uri="{FF2B5EF4-FFF2-40B4-BE49-F238E27FC236}">
                    <a16:creationId xmlns:a16="http://schemas.microsoft.com/office/drawing/2014/main" id="{A46A4527-1136-3DFC-AAD0-F99E48385E54}"/>
                  </a:ext>
                </a:extLst>
              </p14:cNvPr>
              <p14:cNvContentPartPr/>
              <p14:nvPr/>
            </p14:nvContentPartPr>
            <p14:xfrm>
              <a:off x="620967" y="1091062"/>
              <a:ext cx="1513080" cy="1127520"/>
            </p14:xfrm>
          </p:contentPart>
        </mc:Choice>
        <mc:Fallback xmlns="">
          <p:pic>
            <p:nvPicPr>
              <p:cNvPr id="17" name="Freihand 16">
                <a:extLst>
                  <a:ext uri="{FF2B5EF4-FFF2-40B4-BE49-F238E27FC236}">
                    <a16:creationId xmlns:a16="http://schemas.microsoft.com/office/drawing/2014/main" id="{A46A4527-1136-3DFC-AAD0-F99E48385E54}"/>
                  </a:ext>
                </a:extLst>
              </p:cNvPr>
              <p:cNvPicPr/>
              <p:nvPr/>
            </p:nvPicPr>
            <p:blipFill>
              <a:blip r:embed="rId131"/>
              <a:stretch>
                <a:fillRect/>
              </a:stretch>
            </p:blipFill>
            <p:spPr>
              <a:xfrm>
                <a:off x="611967" y="1082422"/>
                <a:ext cx="1530720" cy="11451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1" name="Freihand 20">
                <a:extLst>
                  <a:ext uri="{FF2B5EF4-FFF2-40B4-BE49-F238E27FC236}">
                    <a16:creationId xmlns:a16="http://schemas.microsoft.com/office/drawing/2014/main" id="{8431B773-22E8-DF86-1B4C-B27FCA0B7309}"/>
                  </a:ext>
                </a:extLst>
              </p14:cNvPr>
              <p14:cNvContentPartPr/>
              <p14:nvPr/>
            </p14:nvContentPartPr>
            <p14:xfrm>
              <a:off x="1496487" y="1213462"/>
              <a:ext cx="316440" cy="804960"/>
            </p14:xfrm>
          </p:contentPart>
        </mc:Choice>
        <mc:Fallback xmlns="">
          <p:pic>
            <p:nvPicPr>
              <p:cNvPr id="21" name="Freihand 20">
                <a:extLst>
                  <a:ext uri="{FF2B5EF4-FFF2-40B4-BE49-F238E27FC236}">
                    <a16:creationId xmlns:a16="http://schemas.microsoft.com/office/drawing/2014/main" id="{8431B773-22E8-DF86-1B4C-B27FCA0B7309}"/>
                  </a:ext>
                </a:extLst>
              </p:cNvPr>
              <p:cNvPicPr/>
              <p:nvPr/>
            </p:nvPicPr>
            <p:blipFill>
              <a:blip r:embed="rId133"/>
              <a:stretch>
                <a:fillRect/>
              </a:stretch>
            </p:blipFill>
            <p:spPr>
              <a:xfrm>
                <a:off x="1487487" y="1204462"/>
                <a:ext cx="334080" cy="822600"/>
              </a:xfrm>
              <a:prstGeom prst="rect">
                <a:avLst/>
              </a:prstGeom>
            </p:spPr>
          </p:pic>
        </mc:Fallback>
      </mc:AlternateContent>
      <p:grpSp>
        <p:nvGrpSpPr>
          <p:cNvPr id="54" name="Gruppieren 53">
            <a:extLst>
              <a:ext uri="{FF2B5EF4-FFF2-40B4-BE49-F238E27FC236}">
                <a16:creationId xmlns:a16="http://schemas.microsoft.com/office/drawing/2014/main" id="{59782A3E-4341-5B6F-2B35-4740756A4627}"/>
              </a:ext>
            </a:extLst>
          </p:cNvPr>
          <p:cNvGrpSpPr/>
          <p:nvPr/>
        </p:nvGrpSpPr>
        <p:grpSpPr>
          <a:xfrm>
            <a:off x="857127" y="1062262"/>
            <a:ext cx="1281240" cy="1020960"/>
            <a:chOff x="857127" y="1062262"/>
            <a:chExt cx="1281240" cy="1020960"/>
          </a:xfrm>
        </p:grpSpPr>
        <mc:AlternateContent xmlns:mc="http://schemas.openxmlformats.org/markup-compatibility/2006" xmlns:p14="http://schemas.microsoft.com/office/powerpoint/2010/main">
          <mc:Choice Requires="p14">
            <p:contentPart p14:bwMode="auto" r:id="rId134">
              <p14:nvContentPartPr>
                <p14:cNvPr id="37" name="Freihand 36">
                  <a:extLst>
                    <a:ext uri="{FF2B5EF4-FFF2-40B4-BE49-F238E27FC236}">
                      <a16:creationId xmlns:a16="http://schemas.microsoft.com/office/drawing/2014/main" id="{03E91E7A-D6C2-26BE-5F21-142F8F0FB48D}"/>
                    </a:ext>
                  </a:extLst>
                </p14:cNvPr>
                <p14:cNvContentPartPr/>
                <p14:nvPr/>
              </p14:nvContentPartPr>
              <p14:xfrm>
                <a:off x="857127" y="1062262"/>
                <a:ext cx="1281240" cy="1020960"/>
              </p14:xfrm>
            </p:contentPart>
          </mc:Choice>
          <mc:Fallback xmlns="">
            <p:pic>
              <p:nvPicPr>
                <p:cNvPr id="37" name="Freihand 36">
                  <a:extLst>
                    <a:ext uri="{FF2B5EF4-FFF2-40B4-BE49-F238E27FC236}">
                      <a16:creationId xmlns:a16="http://schemas.microsoft.com/office/drawing/2014/main" id="{03E91E7A-D6C2-26BE-5F21-142F8F0FB48D}"/>
                    </a:ext>
                  </a:extLst>
                </p:cNvPr>
                <p:cNvPicPr/>
                <p:nvPr/>
              </p:nvPicPr>
              <p:blipFill>
                <a:blip r:embed="rId135"/>
                <a:stretch>
                  <a:fillRect/>
                </a:stretch>
              </p:blipFill>
              <p:spPr>
                <a:xfrm>
                  <a:off x="848487" y="1053622"/>
                  <a:ext cx="1298880" cy="10386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53" name="Freihand 52">
                  <a:extLst>
                    <a:ext uri="{FF2B5EF4-FFF2-40B4-BE49-F238E27FC236}">
                      <a16:creationId xmlns:a16="http://schemas.microsoft.com/office/drawing/2014/main" id="{CD41FE5C-66D7-AADF-45F1-F99D757C07B6}"/>
                    </a:ext>
                  </a:extLst>
                </p14:cNvPr>
                <p14:cNvContentPartPr/>
                <p14:nvPr/>
              </p14:nvContentPartPr>
              <p14:xfrm>
                <a:off x="1445007" y="1137502"/>
                <a:ext cx="369360" cy="439200"/>
              </p14:xfrm>
            </p:contentPart>
          </mc:Choice>
          <mc:Fallback xmlns="">
            <p:pic>
              <p:nvPicPr>
                <p:cNvPr id="53" name="Freihand 52">
                  <a:extLst>
                    <a:ext uri="{FF2B5EF4-FFF2-40B4-BE49-F238E27FC236}">
                      <a16:creationId xmlns:a16="http://schemas.microsoft.com/office/drawing/2014/main" id="{CD41FE5C-66D7-AADF-45F1-F99D757C07B6}"/>
                    </a:ext>
                  </a:extLst>
                </p:cNvPr>
                <p:cNvPicPr/>
                <p:nvPr/>
              </p:nvPicPr>
              <p:blipFill>
                <a:blip r:embed="rId137"/>
                <a:stretch>
                  <a:fillRect/>
                </a:stretch>
              </p:blipFill>
              <p:spPr>
                <a:xfrm>
                  <a:off x="1436007" y="1128502"/>
                  <a:ext cx="387000" cy="456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8">
            <p14:nvContentPartPr>
              <p14:cNvPr id="56" name="Freihand 55">
                <a:extLst>
                  <a:ext uri="{FF2B5EF4-FFF2-40B4-BE49-F238E27FC236}">
                    <a16:creationId xmlns:a16="http://schemas.microsoft.com/office/drawing/2014/main" id="{13E4C2A9-CEE5-FA0B-AEB3-D3B642AB89C6}"/>
                  </a:ext>
                </a:extLst>
              </p14:cNvPr>
              <p14:cNvContentPartPr/>
              <p14:nvPr/>
            </p14:nvContentPartPr>
            <p14:xfrm>
              <a:off x="2339247" y="5351302"/>
              <a:ext cx="355680" cy="577800"/>
            </p14:xfrm>
          </p:contentPart>
        </mc:Choice>
        <mc:Fallback xmlns="">
          <p:pic>
            <p:nvPicPr>
              <p:cNvPr id="56" name="Freihand 55">
                <a:extLst>
                  <a:ext uri="{FF2B5EF4-FFF2-40B4-BE49-F238E27FC236}">
                    <a16:creationId xmlns:a16="http://schemas.microsoft.com/office/drawing/2014/main" id="{13E4C2A9-CEE5-FA0B-AEB3-D3B642AB89C6}"/>
                  </a:ext>
                </a:extLst>
              </p:cNvPr>
              <p:cNvPicPr/>
              <p:nvPr/>
            </p:nvPicPr>
            <p:blipFill>
              <a:blip r:embed="rId139"/>
              <a:stretch>
                <a:fillRect/>
              </a:stretch>
            </p:blipFill>
            <p:spPr>
              <a:xfrm>
                <a:off x="2330607" y="5342662"/>
                <a:ext cx="373320" cy="595440"/>
              </a:xfrm>
              <a:prstGeom prst="rect">
                <a:avLst/>
              </a:prstGeom>
            </p:spPr>
          </p:pic>
        </mc:Fallback>
      </mc:AlternateContent>
    </p:spTree>
    <p:extLst>
      <p:ext uri="{BB962C8B-B14F-4D97-AF65-F5344CB8AC3E}">
        <p14:creationId xmlns:p14="http://schemas.microsoft.com/office/powerpoint/2010/main" val="3873658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2">
            <a:extLst>
              <a:ext uri="{FF2B5EF4-FFF2-40B4-BE49-F238E27FC236}">
                <a16:creationId xmlns:a16="http://schemas.microsoft.com/office/drawing/2014/main" id="{1AE419F9-E9DF-412E-9679-13A34F743970}"/>
              </a:ext>
            </a:extLst>
          </p:cNvPr>
          <p:cNvSpPr txBox="1"/>
          <p:nvPr/>
        </p:nvSpPr>
        <p:spPr>
          <a:xfrm>
            <a:off x="8164715" y="31646"/>
            <a:ext cx="4027285" cy="541036"/>
          </a:xfrm>
          <a:prstGeom prst="rect">
            <a:avLst/>
          </a:prstGeom>
          <a:noFill/>
          <a:ln>
            <a:noFill/>
          </a:ln>
        </p:spPr>
        <p:txBody>
          <a:bodyPr lIns="81646" tIns="40823" rIns="81646" bIns="40823" anchor="ctr" anchorCtr="1"/>
          <a:lstStyle/>
          <a:p>
            <a:r>
              <a:rPr lang="de-DE" sz="2600" b="1" dirty="0"/>
              <a:t>Ableitung der Die LM-Kurve</a:t>
            </a:r>
          </a:p>
        </p:txBody>
      </p:sp>
      <p:cxnSp>
        <p:nvCxnSpPr>
          <p:cNvPr id="51" name="Straight Arrow Connector 7">
            <a:extLst>
              <a:ext uri="{FF2B5EF4-FFF2-40B4-BE49-F238E27FC236}">
                <a16:creationId xmlns:a16="http://schemas.microsoft.com/office/drawing/2014/main" id="{297E16CD-354A-4ED5-9D40-5744F428BFFF}"/>
              </a:ext>
            </a:extLst>
          </p:cNvPr>
          <p:cNvCxnSpPr/>
          <p:nvPr/>
        </p:nvCxnSpPr>
        <p:spPr>
          <a:xfrm>
            <a:off x="318104" y="326881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9">
            <a:extLst>
              <a:ext uri="{FF2B5EF4-FFF2-40B4-BE49-F238E27FC236}">
                <a16:creationId xmlns:a16="http://schemas.microsoft.com/office/drawing/2014/main" id="{6C72AB29-1685-4114-A0C3-403E43A513B4}"/>
              </a:ext>
            </a:extLst>
          </p:cNvPr>
          <p:cNvSpPr txBox="1"/>
          <p:nvPr/>
        </p:nvSpPr>
        <p:spPr>
          <a:xfrm>
            <a:off x="3922573" y="334058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55" name="Straight Arrow Connector 6">
            <a:extLst>
              <a:ext uri="{FF2B5EF4-FFF2-40B4-BE49-F238E27FC236}">
                <a16:creationId xmlns:a16="http://schemas.microsoft.com/office/drawing/2014/main" id="{3008843C-FAA5-4653-95A7-CE4FBE33AC94}"/>
              </a:ext>
            </a:extLst>
          </p:cNvPr>
          <p:cNvCxnSpPr/>
          <p:nvPr/>
        </p:nvCxnSpPr>
        <p:spPr>
          <a:xfrm flipV="1">
            <a:off x="318104" y="15495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7">
            <a:extLst>
              <a:ext uri="{FF2B5EF4-FFF2-40B4-BE49-F238E27FC236}">
                <a16:creationId xmlns:a16="http://schemas.microsoft.com/office/drawing/2014/main" id="{B40D93FD-44F4-42E3-9381-3D3A5160A399}"/>
              </a:ext>
            </a:extLst>
          </p:cNvPr>
          <p:cNvCxnSpPr/>
          <p:nvPr/>
        </p:nvCxnSpPr>
        <p:spPr>
          <a:xfrm>
            <a:off x="4847541" y="3257018"/>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6">
            <a:extLst>
              <a:ext uri="{FF2B5EF4-FFF2-40B4-BE49-F238E27FC236}">
                <a16:creationId xmlns:a16="http://schemas.microsoft.com/office/drawing/2014/main" id="{4C2BA91B-443D-42D8-BF48-B838EA32E37A}"/>
              </a:ext>
            </a:extLst>
          </p:cNvPr>
          <p:cNvCxnSpPr/>
          <p:nvPr/>
        </p:nvCxnSpPr>
        <p:spPr>
          <a:xfrm flipV="1">
            <a:off x="4847540" y="14315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44">
                <a:extLst>
                  <a:ext uri="{FF2B5EF4-FFF2-40B4-BE49-F238E27FC236}">
                    <a16:creationId xmlns:a16="http://schemas.microsoft.com/office/drawing/2014/main" id="{2B200A97-0D0E-4611-80F5-3B6241AEE127}"/>
                  </a:ext>
                </a:extLst>
              </p:cNvPr>
              <p:cNvSpPr txBox="1"/>
              <p:nvPr/>
            </p:nvSpPr>
            <p:spPr>
              <a:xfrm>
                <a:off x="-79586" y="25210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8" name="TextBox 44">
                <a:extLst>
                  <a:ext uri="{FF2B5EF4-FFF2-40B4-BE49-F238E27FC236}">
                    <a16:creationId xmlns:a16="http://schemas.microsoft.com/office/drawing/2014/main" id="{2B200A97-0D0E-4611-80F5-3B6241AEE127}"/>
                  </a:ext>
                </a:extLst>
              </p:cNvPr>
              <p:cNvSpPr txBox="1">
                <a:spLocks noRot="1" noChangeAspect="1" noMove="1" noResize="1" noEditPoints="1" noAdjustHandles="1" noChangeArrowheads="1" noChangeShapeType="1" noTextEdit="1"/>
              </p:cNvSpPr>
              <p:nvPr/>
            </p:nvSpPr>
            <p:spPr>
              <a:xfrm>
                <a:off x="-79586" y="252100"/>
                <a:ext cx="305147"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TextBox 44">
                <a:extLst>
                  <a:ext uri="{FF2B5EF4-FFF2-40B4-BE49-F238E27FC236}">
                    <a16:creationId xmlns:a16="http://schemas.microsoft.com/office/drawing/2014/main" id="{A64C72AD-4727-4A7E-B7FA-BAD825AEEAD7}"/>
                  </a:ext>
                </a:extLst>
              </p:cNvPr>
              <p:cNvSpPr txBox="1"/>
              <p:nvPr/>
            </p:nvSpPr>
            <p:spPr>
              <a:xfrm>
                <a:off x="4536557" y="23166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9" name="TextBox 44">
                <a:extLst>
                  <a:ext uri="{FF2B5EF4-FFF2-40B4-BE49-F238E27FC236}">
                    <a16:creationId xmlns:a16="http://schemas.microsoft.com/office/drawing/2014/main" id="{A64C72AD-4727-4A7E-B7FA-BAD825AEEAD7}"/>
                  </a:ext>
                </a:extLst>
              </p:cNvPr>
              <p:cNvSpPr txBox="1">
                <a:spLocks noRot="1" noChangeAspect="1" noMove="1" noResize="1" noEditPoints="1" noAdjustHandles="1" noChangeArrowheads="1" noChangeShapeType="1" noTextEdit="1"/>
              </p:cNvSpPr>
              <p:nvPr/>
            </p:nvSpPr>
            <p:spPr>
              <a:xfrm>
                <a:off x="4536557" y="231669"/>
                <a:ext cx="305147" cy="343620"/>
              </a:xfrm>
              <a:prstGeom prst="rect">
                <a:avLst/>
              </a:prstGeom>
              <a:blipFill>
                <a:blip r:embed="rId4"/>
                <a:stretch>
                  <a:fillRect/>
                </a:stretch>
              </a:blipFill>
            </p:spPr>
            <p:txBody>
              <a:bodyPr/>
              <a:lstStyle/>
              <a:p>
                <a:r>
                  <a:rPr lang="de-DE">
                    <a:noFill/>
                  </a:rPr>
                  <a:t> </a:t>
                </a:r>
              </a:p>
            </p:txBody>
          </p:sp>
        </mc:Fallback>
      </mc:AlternateContent>
      <p:sp>
        <p:nvSpPr>
          <p:cNvPr id="60" name="Rechteck 59">
            <a:extLst>
              <a:ext uri="{FF2B5EF4-FFF2-40B4-BE49-F238E27FC236}">
                <a16:creationId xmlns:a16="http://schemas.microsoft.com/office/drawing/2014/main" id="{2ED2C6A2-7685-4469-A234-5BD15AA436F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0" name="TextBox 9">
            <a:extLst>
              <a:ext uri="{FF2B5EF4-FFF2-40B4-BE49-F238E27FC236}">
                <a16:creationId xmlns:a16="http://schemas.microsoft.com/office/drawing/2014/main" id="{7E6466E8-6930-4D2E-9220-AE47CFFC194A}"/>
              </a:ext>
            </a:extLst>
          </p:cNvPr>
          <p:cNvSpPr txBox="1"/>
          <p:nvPr/>
        </p:nvSpPr>
        <p:spPr>
          <a:xfrm>
            <a:off x="8168618" y="3340584"/>
            <a:ext cx="288862"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y</a:t>
            </a:r>
          </a:p>
        </p:txBody>
      </p:sp>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78FE1CE9-D920-D4E9-EB6B-E54778BCFEAF}"/>
                  </a:ext>
                </a:extLst>
              </p14:cNvPr>
              <p14:cNvContentPartPr/>
              <p14:nvPr/>
            </p14:nvContentPartPr>
            <p14:xfrm>
              <a:off x="1865487" y="238942"/>
              <a:ext cx="246240" cy="3589920"/>
            </p14:xfrm>
          </p:contentPart>
        </mc:Choice>
        <mc:Fallback xmlns="">
          <p:pic>
            <p:nvPicPr>
              <p:cNvPr id="4" name="Freihand 3">
                <a:extLst>
                  <a:ext uri="{FF2B5EF4-FFF2-40B4-BE49-F238E27FC236}">
                    <a16:creationId xmlns:a16="http://schemas.microsoft.com/office/drawing/2014/main" id="{78FE1CE9-D920-D4E9-EB6B-E54778BCFEAF}"/>
                  </a:ext>
                </a:extLst>
              </p:cNvPr>
              <p:cNvPicPr/>
              <p:nvPr/>
            </p:nvPicPr>
            <p:blipFill>
              <a:blip r:embed="rId6"/>
              <a:stretch>
                <a:fillRect/>
              </a:stretch>
            </p:blipFill>
            <p:spPr>
              <a:xfrm>
                <a:off x="1856487" y="229942"/>
                <a:ext cx="263880" cy="3607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3" name="Freihand 132">
                <a:extLst>
                  <a:ext uri="{FF2B5EF4-FFF2-40B4-BE49-F238E27FC236}">
                    <a16:creationId xmlns:a16="http://schemas.microsoft.com/office/drawing/2014/main" id="{A4868CF5-5ED2-BACF-0A1A-76E710281868}"/>
                  </a:ext>
                </a:extLst>
              </p14:cNvPr>
              <p14:cNvContentPartPr/>
              <p14:nvPr/>
            </p14:nvContentPartPr>
            <p14:xfrm>
              <a:off x="687567" y="3888622"/>
              <a:ext cx="172440" cy="223200"/>
            </p14:xfrm>
          </p:contentPart>
        </mc:Choice>
        <mc:Fallback xmlns="">
          <p:pic>
            <p:nvPicPr>
              <p:cNvPr id="133" name="Freihand 132">
                <a:extLst>
                  <a:ext uri="{FF2B5EF4-FFF2-40B4-BE49-F238E27FC236}">
                    <a16:creationId xmlns:a16="http://schemas.microsoft.com/office/drawing/2014/main" id="{A4868CF5-5ED2-BACF-0A1A-76E710281868}"/>
                  </a:ext>
                </a:extLst>
              </p:cNvPr>
              <p:cNvPicPr/>
              <p:nvPr/>
            </p:nvPicPr>
            <p:blipFill>
              <a:blip r:embed="rId8"/>
              <a:stretch>
                <a:fillRect/>
              </a:stretch>
            </p:blipFill>
            <p:spPr>
              <a:xfrm>
                <a:off x="678567" y="3879622"/>
                <a:ext cx="1900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5" name="Freihand 134">
                <a:extLst>
                  <a:ext uri="{FF2B5EF4-FFF2-40B4-BE49-F238E27FC236}">
                    <a16:creationId xmlns:a16="http://schemas.microsoft.com/office/drawing/2014/main" id="{6599E7CD-33F7-A392-268F-45B91CF4CBEF}"/>
                  </a:ext>
                </a:extLst>
              </p14:cNvPr>
              <p14:cNvContentPartPr/>
              <p14:nvPr/>
            </p14:nvContentPartPr>
            <p14:xfrm>
              <a:off x="2836407" y="2402542"/>
              <a:ext cx="49320" cy="68760"/>
            </p14:xfrm>
          </p:contentPart>
        </mc:Choice>
        <mc:Fallback xmlns="">
          <p:pic>
            <p:nvPicPr>
              <p:cNvPr id="135" name="Freihand 134">
                <a:extLst>
                  <a:ext uri="{FF2B5EF4-FFF2-40B4-BE49-F238E27FC236}">
                    <a16:creationId xmlns:a16="http://schemas.microsoft.com/office/drawing/2014/main" id="{6599E7CD-33F7-A392-268F-45B91CF4CBEF}"/>
                  </a:ext>
                </a:extLst>
              </p:cNvPr>
              <p:cNvPicPr/>
              <p:nvPr/>
            </p:nvPicPr>
            <p:blipFill>
              <a:blip r:embed="rId10"/>
              <a:stretch>
                <a:fillRect/>
              </a:stretch>
            </p:blipFill>
            <p:spPr>
              <a:xfrm>
                <a:off x="2827767" y="2393542"/>
                <a:ext cx="669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71" name="Freihand 270">
                <a:extLst>
                  <a:ext uri="{FF2B5EF4-FFF2-40B4-BE49-F238E27FC236}">
                    <a16:creationId xmlns:a16="http://schemas.microsoft.com/office/drawing/2014/main" id="{0DD7FBD2-11E5-516B-BF73-F860845E9A6B}"/>
                  </a:ext>
                </a:extLst>
              </p14:cNvPr>
              <p14:cNvContentPartPr/>
              <p14:nvPr/>
            </p14:nvContentPartPr>
            <p14:xfrm>
              <a:off x="4169847" y="2359996"/>
              <a:ext cx="227160" cy="503640"/>
            </p14:xfrm>
          </p:contentPart>
        </mc:Choice>
        <mc:Fallback xmlns="">
          <p:pic>
            <p:nvPicPr>
              <p:cNvPr id="271" name="Freihand 270">
                <a:extLst>
                  <a:ext uri="{FF2B5EF4-FFF2-40B4-BE49-F238E27FC236}">
                    <a16:creationId xmlns:a16="http://schemas.microsoft.com/office/drawing/2014/main" id="{0DD7FBD2-11E5-516B-BF73-F860845E9A6B}"/>
                  </a:ext>
                </a:extLst>
              </p:cNvPr>
              <p:cNvPicPr/>
              <p:nvPr/>
            </p:nvPicPr>
            <p:blipFill>
              <a:blip r:embed="rId12"/>
              <a:stretch>
                <a:fillRect/>
              </a:stretch>
            </p:blipFill>
            <p:spPr>
              <a:xfrm>
                <a:off x="4160847" y="2350996"/>
                <a:ext cx="244800" cy="521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20" name="Freihand 319">
                <a:extLst>
                  <a:ext uri="{FF2B5EF4-FFF2-40B4-BE49-F238E27FC236}">
                    <a16:creationId xmlns:a16="http://schemas.microsoft.com/office/drawing/2014/main" id="{B19196ED-3A93-721A-09D6-F8DE69B9790A}"/>
                  </a:ext>
                </a:extLst>
              </p14:cNvPr>
              <p14:cNvContentPartPr/>
              <p14:nvPr/>
            </p14:nvContentPartPr>
            <p14:xfrm>
              <a:off x="5841327" y="2445316"/>
              <a:ext cx="41760" cy="69840"/>
            </p14:xfrm>
          </p:contentPart>
        </mc:Choice>
        <mc:Fallback xmlns="">
          <p:pic>
            <p:nvPicPr>
              <p:cNvPr id="320" name="Freihand 319">
                <a:extLst>
                  <a:ext uri="{FF2B5EF4-FFF2-40B4-BE49-F238E27FC236}">
                    <a16:creationId xmlns:a16="http://schemas.microsoft.com/office/drawing/2014/main" id="{B19196ED-3A93-721A-09D6-F8DE69B9790A}"/>
                  </a:ext>
                </a:extLst>
              </p:cNvPr>
              <p:cNvPicPr/>
              <p:nvPr/>
            </p:nvPicPr>
            <p:blipFill>
              <a:blip r:embed="rId14"/>
              <a:stretch>
                <a:fillRect/>
              </a:stretch>
            </p:blipFill>
            <p:spPr>
              <a:xfrm>
                <a:off x="5832327" y="2436676"/>
                <a:ext cx="59400" cy="87480"/>
              </a:xfrm>
              <a:prstGeom prst="rect">
                <a:avLst/>
              </a:prstGeom>
            </p:spPr>
          </p:pic>
        </mc:Fallback>
      </mc:AlternateContent>
      <p:grpSp>
        <p:nvGrpSpPr>
          <p:cNvPr id="322" name="Gruppieren 321">
            <a:extLst>
              <a:ext uri="{FF2B5EF4-FFF2-40B4-BE49-F238E27FC236}">
                <a16:creationId xmlns:a16="http://schemas.microsoft.com/office/drawing/2014/main" id="{25F4E89A-C0D9-DD8F-DD6B-35A701A6CDB6}"/>
              </a:ext>
            </a:extLst>
          </p:cNvPr>
          <p:cNvGrpSpPr/>
          <p:nvPr/>
        </p:nvGrpSpPr>
        <p:grpSpPr>
          <a:xfrm>
            <a:off x="-47193" y="-13778"/>
            <a:ext cx="8521560" cy="6699600"/>
            <a:chOff x="-47193" y="-13778"/>
            <a:chExt cx="8521560" cy="6699600"/>
          </a:xfrm>
        </p:grpSpPr>
        <mc:AlternateContent xmlns:mc="http://schemas.openxmlformats.org/markup-compatibility/2006" xmlns:p14="http://schemas.microsoft.com/office/powerpoint/2010/main">
          <mc:Choice Requires="p14">
            <p:contentPart p14:bwMode="auto" r:id="rId15">
              <p14:nvContentPartPr>
                <p14:cNvPr id="2" name="Freihand 1">
                  <a:extLst>
                    <a:ext uri="{FF2B5EF4-FFF2-40B4-BE49-F238E27FC236}">
                      <a16:creationId xmlns:a16="http://schemas.microsoft.com/office/drawing/2014/main" id="{0663487F-6CF5-5F78-1CAA-2B55EFAA024C}"/>
                    </a:ext>
                  </a:extLst>
                </p14:cNvPr>
                <p14:cNvContentPartPr/>
                <p14:nvPr/>
              </p14:nvContentPartPr>
              <p14:xfrm>
                <a:off x="-47193" y="275662"/>
                <a:ext cx="218520" cy="320760"/>
              </p14:xfrm>
            </p:contentPart>
          </mc:Choice>
          <mc:Fallback xmlns="">
            <p:pic>
              <p:nvPicPr>
                <p:cNvPr id="2" name="Freihand 1">
                  <a:extLst>
                    <a:ext uri="{FF2B5EF4-FFF2-40B4-BE49-F238E27FC236}">
                      <a16:creationId xmlns:a16="http://schemas.microsoft.com/office/drawing/2014/main" id="{0663487F-6CF5-5F78-1CAA-2B55EFAA024C}"/>
                    </a:ext>
                  </a:extLst>
                </p:cNvPr>
                <p:cNvPicPr/>
                <p:nvPr/>
              </p:nvPicPr>
              <p:blipFill>
                <a:blip r:embed="rId16"/>
                <a:stretch>
                  <a:fillRect/>
                </a:stretch>
              </p:blipFill>
              <p:spPr>
                <a:xfrm>
                  <a:off x="-55833" y="267022"/>
                  <a:ext cx="23616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 name="Freihand 2">
                  <a:extLst>
                    <a:ext uri="{FF2B5EF4-FFF2-40B4-BE49-F238E27FC236}">
                      <a16:creationId xmlns:a16="http://schemas.microsoft.com/office/drawing/2014/main" id="{C352E538-3BBF-568E-D0A9-362ED69944AA}"/>
                    </a:ext>
                  </a:extLst>
                </p14:cNvPr>
                <p14:cNvContentPartPr/>
                <p14:nvPr/>
              </p14:nvContentPartPr>
              <p14:xfrm>
                <a:off x="4268127" y="3335302"/>
                <a:ext cx="395640" cy="441360"/>
              </p14:xfrm>
            </p:contentPart>
          </mc:Choice>
          <mc:Fallback xmlns="">
            <p:pic>
              <p:nvPicPr>
                <p:cNvPr id="3" name="Freihand 2">
                  <a:extLst>
                    <a:ext uri="{FF2B5EF4-FFF2-40B4-BE49-F238E27FC236}">
                      <a16:creationId xmlns:a16="http://schemas.microsoft.com/office/drawing/2014/main" id="{C352E538-3BBF-568E-D0A9-362ED69944AA}"/>
                    </a:ext>
                  </a:extLst>
                </p:cNvPr>
                <p:cNvPicPr/>
                <p:nvPr/>
              </p:nvPicPr>
              <p:blipFill>
                <a:blip r:embed="rId18"/>
                <a:stretch>
                  <a:fillRect/>
                </a:stretch>
              </p:blipFill>
              <p:spPr>
                <a:xfrm>
                  <a:off x="4259127" y="3326662"/>
                  <a:ext cx="413280" cy="459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0" name="Freihand 129">
                  <a:extLst>
                    <a:ext uri="{FF2B5EF4-FFF2-40B4-BE49-F238E27FC236}">
                      <a16:creationId xmlns:a16="http://schemas.microsoft.com/office/drawing/2014/main" id="{4ECB3CD4-2313-0DA1-267A-76096B24B7C2}"/>
                    </a:ext>
                  </a:extLst>
                </p14:cNvPr>
                <p14:cNvContentPartPr/>
                <p14:nvPr/>
              </p14:nvContentPartPr>
              <p14:xfrm>
                <a:off x="211647" y="3923542"/>
                <a:ext cx="202680" cy="143280"/>
              </p14:xfrm>
            </p:contentPart>
          </mc:Choice>
          <mc:Fallback xmlns="">
            <p:pic>
              <p:nvPicPr>
                <p:cNvPr id="130" name="Freihand 129">
                  <a:extLst>
                    <a:ext uri="{FF2B5EF4-FFF2-40B4-BE49-F238E27FC236}">
                      <a16:creationId xmlns:a16="http://schemas.microsoft.com/office/drawing/2014/main" id="{4ECB3CD4-2313-0DA1-267A-76096B24B7C2}"/>
                    </a:ext>
                  </a:extLst>
                </p:cNvPr>
                <p:cNvPicPr/>
                <p:nvPr/>
              </p:nvPicPr>
              <p:blipFill>
                <a:blip r:embed="rId20"/>
                <a:stretch>
                  <a:fillRect/>
                </a:stretch>
              </p:blipFill>
              <p:spPr>
                <a:xfrm>
                  <a:off x="203007" y="3914542"/>
                  <a:ext cx="2203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1" name="Freihand 130">
                  <a:extLst>
                    <a:ext uri="{FF2B5EF4-FFF2-40B4-BE49-F238E27FC236}">
                      <a16:creationId xmlns:a16="http://schemas.microsoft.com/office/drawing/2014/main" id="{D89430EB-03CE-28F7-AF34-B9D550647F75}"/>
                    </a:ext>
                  </a:extLst>
                </p14:cNvPr>
                <p14:cNvContentPartPr/>
                <p14:nvPr/>
              </p14:nvContentPartPr>
              <p14:xfrm>
                <a:off x="329007" y="3804742"/>
                <a:ext cx="1087560" cy="493560"/>
              </p14:xfrm>
            </p:contentPart>
          </mc:Choice>
          <mc:Fallback xmlns="">
            <p:pic>
              <p:nvPicPr>
                <p:cNvPr id="131" name="Freihand 130">
                  <a:extLst>
                    <a:ext uri="{FF2B5EF4-FFF2-40B4-BE49-F238E27FC236}">
                      <a16:creationId xmlns:a16="http://schemas.microsoft.com/office/drawing/2014/main" id="{D89430EB-03CE-28F7-AF34-B9D550647F75}"/>
                    </a:ext>
                  </a:extLst>
                </p:cNvPr>
                <p:cNvPicPr/>
                <p:nvPr/>
              </p:nvPicPr>
              <p:blipFill>
                <a:blip r:embed="rId22"/>
                <a:stretch>
                  <a:fillRect/>
                </a:stretch>
              </p:blipFill>
              <p:spPr>
                <a:xfrm>
                  <a:off x="320007" y="3796102"/>
                  <a:ext cx="1105200" cy="511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6" name="Freihand 135">
                  <a:extLst>
                    <a:ext uri="{FF2B5EF4-FFF2-40B4-BE49-F238E27FC236}">
                      <a16:creationId xmlns:a16="http://schemas.microsoft.com/office/drawing/2014/main" id="{C23C6D87-B139-FD7E-0648-A2EBF6A1DF7D}"/>
                    </a:ext>
                  </a:extLst>
                </p14:cNvPr>
                <p14:cNvContentPartPr/>
                <p14:nvPr/>
              </p14:nvContentPartPr>
              <p14:xfrm>
                <a:off x="369687" y="2486062"/>
                <a:ext cx="38880" cy="28800"/>
              </p14:xfrm>
            </p:contentPart>
          </mc:Choice>
          <mc:Fallback xmlns="">
            <p:pic>
              <p:nvPicPr>
                <p:cNvPr id="136" name="Freihand 135">
                  <a:extLst>
                    <a:ext uri="{FF2B5EF4-FFF2-40B4-BE49-F238E27FC236}">
                      <a16:creationId xmlns:a16="http://schemas.microsoft.com/office/drawing/2014/main" id="{C23C6D87-B139-FD7E-0648-A2EBF6A1DF7D}"/>
                    </a:ext>
                  </a:extLst>
                </p:cNvPr>
                <p:cNvPicPr/>
                <p:nvPr/>
              </p:nvPicPr>
              <p:blipFill>
                <a:blip r:embed="rId24"/>
                <a:stretch>
                  <a:fillRect/>
                </a:stretch>
              </p:blipFill>
              <p:spPr>
                <a:xfrm>
                  <a:off x="360687" y="2477062"/>
                  <a:ext cx="565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9" name="Freihand 38">
                  <a:extLst>
                    <a:ext uri="{FF2B5EF4-FFF2-40B4-BE49-F238E27FC236}">
                      <a16:creationId xmlns:a16="http://schemas.microsoft.com/office/drawing/2014/main" id="{BE573BCB-709F-8EB6-661A-F922D1F30145}"/>
                    </a:ext>
                  </a:extLst>
                </p14:cNvPr>
                <p14:cNvContentPartPr/>
                <p14:nvPr/>
              </p14:nvContentPartPr>
              <p14:xfrm>
                <a:off x="4058247" y="3702142"/>
                <a:ext cx="15840" cy="215640"/>
              </p14:xfrm>
            </p:contentPart>
          </mc:Choice>
          <mc:Fallback xmlns="">
            <p:pic>
              <p:nvPicPr>
                <p:cNvPr id="39" name="Freihand 38">
                  <a:extLst>
                    <a:ext uri="{FF2B5EF4-FFF2-40B4-BE49-F238E27FC236}">
                      <a16:creationId xmlns:a16="http://schemas.microsoft.com/office/drawing/2014/main" id="{BE573BCB-709F-8EB6-661A-F922D1F30145}"/>
                    </a:ext>
                  </a:extLst>
                </p:cNvPr>
                <p:cNvPicPr/>
                <p:nvPr/>
              </p:nvPicPr>
              <p:blipFill>
                <a:blip r:embed="rId26"/>
                <a:stretch>
                  <a:fillRect/>
                </a:stretch>
              </p:blipFill>
              <p:spPr>
                <a:xfrm>
                  <a:off x="4049607" y="3693142"/>
                  <a:ext cx="334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0" name="Freihand 39">
                  <a:extLst>
                    <a:ext uri="{FF2B5EF4-FFF2-40B4-BE49-F238E27FC236}">
                      <a16:creationId xmlns:a16="http://schemas.microsoft.com/office/drawing/2014/main" id="{064CB74B-D7B9-7C05-B7C1-43DE30E8BCEE}"/>
                    </a:ext>
                  </a:extLst>
                </p14:cNvPr>
                <p14:cNvContentPartPr/>
                <p14:nvPr/>
              </p14:nvContentPartPr>
              <p14:xfrm>
                <a:off x="3993807" y="3645622"/>
                <a:ext cx="136440" cy="108360"/>
              </p14:xfrm>
            </p:contentPart>
          </mc:Choice>
          <mc:Fallback xmlns="">
            <p:pic>
              <p:nvPicPr>
                <p:cNvPr id="40" name="Freihand 39">
                  <a:extLst>
                    <a:ext uri="{FF2B5EF4-FFF2-40B4-BE49-F238E27FC236}">
                      <a16:creationId xmlns:a16="http://schemas.microsoft.com/office/drawing/2014/main" id="{064CB74B-D7B9-7C05-B7C1-43DE30E8BCEE}"/>
                    </a:ext>
                  </a:extLst>
                </p:cNvPr>
                <p:cNvPicPr/>
                <p:nvPr/>
              </p:nvPicPr>
              <p:blipFill>
                <a:blip r:embed="rId28"/>
                <a:stretch>
                  <a:fillRect/>
                </a:stretch>
              </p:blipFill>
              <p:spPr>
                <a:xfrm>
                  <a:off x="3985167" y="3636982"/>
                  <a:ext cx="154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1" name="Freihand 40">
                  <a:extLst>
                    <a:ext uri="{FF2B5EF4-FFF2-40B4-BE49-F238E27FC236}">
                      <a16:creationId xmlns:a16="http://schemas.microsoft.com/office/drawing/2014/main" id="{D9D738FD-EAFD-791C-6048-66DCE7653A5E}"/>
                    </a:ext>
                  </a:extLst>
                </p14:cNvPr>
                <p14:cNvContentPartPr/>
                <p14:nvPr/>
              </p14:nvContentPartPr>
              <p14:xfrm>
                <a:off x="3791127" y="4131982"/>
                <a:ext cx="151560" cy="267840"/>
              </p14:xfrm>
            </p:contentPart>
          </mc:Choice>
          <mc:Fallback xmlns="">
            <p:pic>
              <p:nvPicPr>
                <p:cNvPr id="41" name="Freihand 40">
                  <a:extLst>
                    <a:ext uri="{FF2B5EF4-FFF2-40B4-BE49-F238E27FC236}">
                      <a16:creationId xmlns:a16="http://schemas.microsoft.com/office/drawing/2014/main" id="{D9D738FD-EAFD-791C-6048-66DCE7653A5E}"/>
                    </a:ext>
                  </a:extLst>
                </p:cNvPr>
                <p:cNvPicPr/>
                <p:nvPr/>
              </p:nvPicPr>
              <p:blipFill>
                <a:blip r:embed="rId30"/>
                <a:stretch>
                  <a:fillRect/>
                </a:stretch>
              </p:blipFill>
              <p:spPr>
                <a:xfrm>
                  <a:off x="3782127" y="4122982"/>
                  <a:ext cx="16920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2" name="Freihand 41">
                  <a:extLst>
                    <a:ext uri="{FF2B5EF4-FFF2-40B4-BE49-F238E27FC236}">
                      <a16:creationId xmlns:a16="http://schemas.microsoft.com/office/drawing/2014/main" id="{7DDE96DC-59BF-6E4D-7D4B-9FE9BA704DF4}"/>
                    </a:ext>
                  </a:extLst>
                </p14:cNvPr>
                <p14:cNvContentPartPr/>
                <p14:nvPr/>
              </p14:nvContentPartPr>
              <p14:xfrm>
                <a:off x="3979407" y="4117222"/>
                <a:ext cx="106920" cy="192600"/>
              </p14:xfrm>
            </p:contentPart>
          </mc:Choice>
          <mc:Fallback xmlns="">
            <p:pic>
              <p:nvPicPr>
                <p:cNvPr id="42" name="Freihand 41">
                  <a:extLst>
                    <a:ext uri="{FF2B5EF4-FFF2-40B4-BE49-F238E27FC236}">
                      <a16:creationId xmlns:a16="http://schemas.microsoft.com/office/drawing/2014/main" id="{7DDE96DC-59BF-6E4D-7D4B-9FE9BA704DF4}"/>
                    </a:ext>
                  </a:extLst>
                </p:cNvPr>
                <p:cNvPicPr/>
                <p:nvPr/>
              </p:nvPicPr>
              <p:blipFill>
                <a:blip r:embed="rId32"/>
                <a:stretch>
                  <a:fillRect/>
                </a:stretch>
              </p:blipFill>
              <p:spPr>
                <a:xfrm>
                  <a:off x="3970767" y="4108582"/>
                  <a:ext cx="1245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3" name="Freihand 42">
                  <a:extLst>
                    <a:ext uri="{FF2B5EF4-FFF2-40B4-BE49-F238E27FC236}">
                      <a16:creationId xmlns:a16="http://schemas.microsoft.com/office/drawing/2014/main" id="{E7AA37B1-048E-EFCD-AF63-79B3CD1E5124}"/>
                    </a:ext>
                  </a:extLst>
                </p14:cNvPr>
                <p14:cNvContentPartPr/>
                <p14:nvPr/>
              </p14:nvContentPartPr>
              <p14:xfrm>
                <a:off x="4119447" y="4068262"/>
                <a:ext cx="89640" cy="228240"/>
              </p14:xfrm>
            </p:contentPart>
          </mc:Choice>
          <mc:Fallback xmlns="">
            <p:pic>
              <p:nvPicPr>
                <p:cNvPr id="43" name="Freihand 42">
                  <a:extLst>
                    <a:ext uri="{FF2B5EF4-FFF2-40B4-BE49-F238E27FC236}">
                      <a16:creationId xmlns:a16="http://schemas.microsoft.com/office/drawing/2014/main" id="{E7AA37B1-048E-EFCD-AF63-79B3CD1E5124}"/>
                    </a:ext>
                  </a:extLst>
                </p:cNvPr>
                <p:cNvPicPr/>
                <p:nvPr/>
              </p:nvPicPr>
              <p:blipFill>
                <a:blip r:embed="rId34"/>
                <a:stretch>
                  <a:fillRect/>
                </a:stretch>
              </p:blipFill>
              <p:spPr>
                <a:xfrm>
                  <a:off x="4110447" y="4059622"/>
                  <a:ext cx="10728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4" name="Freihand 43">
                  <a:extLst>
                    <a:ext uri="{FF2B5EF4-FFF2-40B4-BE49-F238E27FC236}">
                      <a16:creationId xmlns:a16="http://schemas.microsoft.com/office/drawing/2014/main" id="{F6164AD9-7FCE-AC9C-9D0D-C93EB0C1C0BF}"/>
                    </a:ext>
                  </a:extLst>
                </p14:cNvPr>
                <p14:cNvContentPartPr/>
                <p14:nvPr/>
              </p14:nvContentPartPr>
              <p14:xfrm>
                <a:off x="4226007" y="4197862"/>
                <a:ext cx="97920" cy="92160"/>
              </p14:xfrm>
            </p:contentPart>
          </mc:Choice>
          <mc:Fallback xmlns="">
            <p:pic>
              <p:nvPicPr>
                <p:cNvPr id="44" name="Freihand 43">
                  <a:extLst>
                    <a:ext uri="{FF2B5EF4-FFF2-40B4-BE49-F238E27FC236}">
                      <a16:creationId xmlns:a16="http://schemas.microsoft.com/office/drawing/2014/main" id="{F6164AD9-7FCE-AC9C-9D0D-C93EB0C1C0BF}"/>
                    </a:ext>
                  </a:extLst>
                </p:cNvPr>
                <p:cNvPicPr/>
                <p:nvPr/>
              </p:nvPicPr>
              <p:blipFill>
                <a:blip r:embed="rId36"/>
                <a:stretch>
                  <a:fillRect/>
                </a:stretch>
              </p:blipFill>
              <p:spPr>
                <a:xfrm>
                  <a:off x="4217367" y="4189222"/>
                  <a:ext cx="1155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5" name="Freihand 44">
                  <a:extLst>
                    <a:ext uri="{FF2B5EF4-FFF2-40B4-BE49-F238E27FC236}">
                      <a16:creationId xmlns:a16="http://schemas.microsoft.com/office/drawing/2014/main" id="{43AA9288-C1FA-91F3-2280-9AE0DB60B5BE}"/>
                    </a:ext>
                  </a:extLst>
                </p14:cNvPr>
                <p14:cNvContentPartPr/>
                <p14:nvPr/>
              </p14:nvContentPartPr>
              <p14:xfrm>
                <a:off x="4337967" y="4194262"/>
                <a:ext cx="31680" cy="82080"/>
              </p14:xfrm>
            </p:contentPart>
          </mc:Choice>
          <mc:Fallback xmlns="">
            <p:pic>
              <p:nvPicPr>
                <p:cNvPr id="45" name="Freihand 44">
                  <a:extLst>
                    <a:ext uri="{FF2B5EF4-FFF2-40B4-BE49-F238E27FC236}">
                      <a16:creationId xmlns:a16="http://schemas.microsoft.com/office/drawing/2014/main" id="{43AA9288-C1FA-91F3-2280-9AE0DB60B5BE}"/>
                    </a:ext>
                  </a:extLst>
                </p:cNvPr>
                <p:cNvPicPr/>
                <p:nvPr/>
              </p:nvPicPr>
              <p:blipFill>
                <a:blip r:embed="rId38"/>
                <a:stretch>
                  <a:fillRect/>
                </a:stretch>
              </p:blipFill>
              <p:spPr>
                <a:xfrm>
                  <a:off x="4329327" y="4185622"/>
                  <a:ext cx="493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7" name="Freihand 46">
                  <a:extLst>
                    <a:ext uri="{FF2B5EF4-FFF2-40B4-BE49-F238E27FC236}">
                      <a16:creationId xmlns:a16="http://schemas.microsoft.com/office/drawing/2014/main" id="{9FE2C447-E2BA-8058-9938-21B6C4F09962}"/>
                    </a:ext>
                  </a:extLst>
                </p14:cNvPr>
                <p14:cNvContentPartPr/>
                <p14:nvPr/>
              </p14:nvContentPartPr>
              <p14:xfrm>
                <a:off x="4327167" y="4164382"/>
                <a:ext cx="82800" cy="98280"/>
              </p14:xfrm>
            </p:contentPart>
          </mc:Choice>
          <mc:Fallback xmlns="">
            <p:pic>
              <p:nvPicPr>
                <p:cNvPr id="47" name="Freihand 46">
                  <a:extLst>
                    <a:ext uri="{FF2B5EF4-FFF2-40B4-BE49-F238E27FC236}">
                      <a16:creationId xmlns:a16="http://schemas.microsoft.com/office/drawing/2014/main" id="{9FE2C447-E2BA-8058-9938-21B6C4F09962}"/>
                    </a:ext>
                  </a:extLst>
                </p:cNvPr>
                <p:cNvPicPr/>
                <p:nvPr/>
              </p:nvPicPr>
              <p:blipFill>
                <a:blip r:embed="rId40"/>
                <a:stretch>
                  <a:fillRect/>
                </a:stretch>
              </p:blipFill>
              <p:spPr>
                <a:xfrm>
                  <a:off x="4318167" y="4155742"/>
                  <a:ext cx="1004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8" name="Freihand 47">
                  <a:extLst>
                    <a:ext uri="{FF2B5EF4-FFF2-40B4-BE49-F238E27FC236}">
                      <a16:creationId xmlns:a16="http://schemas.microsoft.com/office/drawing/2014/main" id="{9313CDC4-2B88-0696-797B-A82C197F981C}"/>
                    </a:ext>
                  </a:extLst>
                </p14:cNvPr>
                <p14:cNvContentPartPr/>
                <p14:nvPr/>
              </p14:nvContentPartPr>
              <p14:xfrm>
                <a:off x="4436967" y="4031902"/>
                <a:ext cx="148320" cy="227880"/>
              </p14:xfrm>
            </p:contentPart>
          </mc:Choice>
          <mc:Fallback xmlns="">
            <p:pic>
              <p:nvPicPr>
                <p:cNvPr id="48" name="Freihand 47">
                  <a:extLst>
                    <a:ext uri="{FF2B5EF4-FFF2-40B4-BE49-F238E27FC236}">
                      <a16:creationId xmlns:a16="http://schemas.microsoft.com/office/drawing/2014/main" id="{9313CDC4-2B88-0696-797B-A82C197F981C}"/>
                    </a:ext>
                  </a:extLst>
                </p:cNvPr>
                <p:cNvPicPr/>
                <p:nvPr/>
              </p:nvPicPr>
              <p:blipFill>
                <a:blip r:embed="rId42"/>
                <a:stretch>
                  <a:fillRect/>
                </a:stretch>
              </p:blipFill>
              <p:spPr>
                <a:xfrm>
                  <a:off x="4427967" y="4023262"/>
                  <a:ext cx="16596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9" name="Freihand 48">
                  <a:extLst>
                    <a:ext uri="{FF2B5EF4-FFF2-40B4-BE49-F238E27FC236}">
                      <a16:creationId xmlns:a16="http://schemas.microsoft.com/office/drawing/2014/main" id="{B55ABF48-60B3-9EF8-4D5C-C8B2A2C2FB10}"/>
                    </a:ext>
                  </a:extLst>
                </p14:cNvPr>
                <p14:cNvContentPartPr/>
                <p14:nvPr/>
              </p14:nvContentPartPr>
              <p14:xfrm>
                <a:off x="4596087" y="3987982"/>
                <a:ext cx="275400" cy="298080"/>
              </p14:xfrm>
            </p:contentPart>
          </mc:Choice>
          <mc:Fallback xmlns="">
            <p:pic>
              <p:nvPicPr>
                <p:cNvPr id="49" name="Freihand 48">
                  <a:extLst>
                    <a:ext uri="{FF2B5EF4-FFF2-40B4-BE49-F238E27FC236}">
                      <a16:creationId xmlns:a16="http://schemas.microsoft.com/office/drawing/2014/main" id="{B55ABF48-60B3-9EF8-4D5C-C8B2A2C2FB10}"/>
                    </a:ext>
                  </a:extLst>
                </p:cNvPr>
                <p:cNvPicPr/>
                <p:nvPr/>
              </p:nvPicPr>
              <p:blipFill>
                <a:blip r:embed="rId44"/>
                <a:stretch>
                  <a:fillRect/>
                </a:stretch>
              </p:blipFill>
              <p:spPr>
                <a:xfrm>
                  <a:off x="4587447" y="3978982"/>
                  <a:ext cx="29304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3" name="Freihand 52">
                  <a:extLst>
                    <a:ext uri="{FF2B5EF4-FFF2-40B4-BE49-F238E27FC236}">
                      <a16:creationId xmlns:a16="http://schemas.microsoft.com/office/drawing/2014/main" id="{F291D987-F3B5-643E-79BB-66934D78EACD}"/>
                    </a:ext>
                  </a:extLst>
                </p14:cNvPr>
                <p14:cNvContentPartPr/>
                <p14:nvPr/>
              </p14:nvContentPartPr>
              <p14:xfrm>
                <a:off x="4952847" y="3879622"/>
                <a:ext cx="130680" cy="248760"/>
              </p14:xfrm>
            </p:contentPart>
          </mc:Choice>
          <mc:Fallback xmlns="">
            <p:pic>
              <p:nvPicPr>
                <p:cNvPr id="53" name="Freihand 52">
                  <a:extLst>
                    <a:ext uri="{FF2B5EF4-FFF2-40B4-BE49-F238E27FC236}">
                      <a16:creationId xmlns:a16="http://schemas.microsoft.com/office/drawing/2014/main" id="{F291D987-F3B5-643E-79BB-66934D78EACD}"/>
                    </a:ext>
                  </a:extLst>
                </p:cNvPr>
                <p:cNvPicPr/>
                <p:nvPr/>
              </p:nvPicPr>
              <p:blipFill>
                <a:blip r:embed="rId46"/>
                <a:stretch>
                  <a:fillRect/>
                </a:stretch>
              </p:blipFill>
              <p:spPr>
                <a:xfrm>
                  <a:off x="4943847" y="3870622"/>
                  <a:ext cx="14832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4" name="Freihand 53">
                  <a:extLst>
                    <a:ext uri="{FF2B5EF4-FFF2-40B4-BE49-F238E27FC236}">
                      <a16:creationId xmlns:a16="http://schemas.microsoft.com/office/drawing/2014/main" id="{3ECC7836-1846-8B1C-01E0-A373808E8C2D}"/>
                    </a:ext>
                  </a:extLst>
                </p14:cNvPr>
                <p14:cNvContentPartPr/>
                <p14:nvPr/>
              </p14:nvContentPartPr>
              <p14:xfrm>
                <a:off x="5124567" y="3811942"/>
                <a:ext cx="43920" cy="236520"/>
              </p14:xfrm>
            </p:contentPart>
          </mc:Choice>
          <mc:Fallback xmlns="">
            <p:pic>
              <p:nvPicPr>
                <p:cNvPr id="54" name="Freihand 53">
                  <a:extLst>
                    <a:ext uri="{FF2B5EF4-FFF2-40B4-BE49-F238E27FC236}">
                      <a16:creationId xmlns:a16="http://schemas.microsoft.com/office/drawing/2014/main" id="{3ECC7836-1846-8B1C-01E0-A373808E8C2D}"/>
                    </a:ext>
                  </a:extLst>
                </p:cNvPr>
                <p:cNvPicPr/>
                <p:nvPr/>
              </p:nvPicPr>
              <p:blipFill>
                <a:blip r:embed="rId48"/>
                <a:stretch>
                  <a:fillRect/>
                </a:stretch>
              </p:blipFill>
              <p:spPr>
                <a:xfrm>
                  <a:off x="5115927" y="3803302"/>
                  <a:ext cx="6156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1" name="Freihand 60">
                  <a:extLst>
                    <a:ext uri="{FF2B5EF4-FFF2-40B4-BE49-F238E27FC236}">
                      <a16:creationId xmlns:a16="http://schemas.microsoft.com/office/drawing/2014/main" id="{C2723862-F0BB-4EF1-21E9-E2BBD47F87C1}"/>
                    </a:ext>
                  </a:extLst>
                </p14:cNvPr>
                <p14:cNvContentPartPr/>
                <p14:nvPr/>
              </p14:nvContentPartPr>
              <p14:xfrm>
                <a:off x="5205927" y="3881062"/>
                <a:ext cx="120600" cy="169560"/>
              </p14:xfrm>
            </p:contentPart>
          </mc:Choice>
          <mc:Fallback xmlns="">
            <p:pic>
              <p:nvPicPr>
                <p:cNvPr id="61" name="Freihand 60">
                  <a:extLst>
                    <a:ext uri="{FF2B5EF4-FFF2-40B4-BE49-F238E27FC236}">
                      <a16:creationId xmlns:a16="http://schemas.microsoft.com/office/drawing/2014/main" id="{C2723862-F0BB-4EF1-21E9-E2BBD47F87C1}"/>
                    </a:ext>
                  </a:extLst>
                </p:cNvPr>
                <p:cNvPicPr/>
                <p:nvPr/>
              </p:nvPicPr>
              <p:blipFill>
                <a:blip r:embed="rId50"/>
                <a:stretch>
                  <a:fillRect/>
                </a:stretch>
              </p:blipFill>
              <p:spPr>
                <a:xfrm>
                  <a:off x="5197287" y="3872062"/>
                  <a:ext cx="1382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2" name="Freihand 61">
                  <a:extLst>
                    <a:ext uri="{FF2B5EF4-FFF2-40B4-BE49-F238E27FC236}">
                      <a16:creationId xmlns:a16="http://schemas.microsoft.com/office/drawing/2014/main" id="{A114E8B3-FB91-BD04-3A6F-426F9FA54390}"/>
                    </a:ext>
                  </a:extLst>
                </p14:cNvPr>
                <p14:cNvContentPartPr/>
                <p14:nvPr/>
              </p14:nvContentPartPr>
              <p14:xfrm>
                <a:off x="5378367" y="3945502"/>
                <a:ext cx="14760" cy="114840"/>
              </p14:xfrm>
            </p:contentPart>
          </mc:Choice>
          <mc:Fallback xmlns="">
            <p:pic>
              <p:nvPicPr>
                <p:cNvPr id="62" name="Freihand 61">
                  <a:extLst>
                    <a:ext uri="{FF2B5EF4-FFF2-40B4-BE49-F238E27FC236}">
                      <a16:creationId xmlns:a16="http://schemas.microsoft.com/office/drawing/2014/main" id="{A114E8B3-FB91-BD04-3A6F-426F9FA54390}"/>
                    </a:ext>
                  </a:extLst>
                </p:cNvPr>
                <p:cNvPicPr/>
                <p:nvPr/>
              </p:nvPicPr>
              <p:blipFill>
                <a:blip r:embed="rId52"/>
                <a:stretch>
                  <a:fillRect/>
                </a:stretch>
              </p:blipFill>
              <p:spPr>
                <a:xfrm>
                  <a:off x="5369367" y="3936862"/>
                  <a:ext cx="324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4" name="Freihand 63">
                  <a:extLst>
                    <a:ext uri="{FF2B5EF4-FFF2-40B4-BE49-F238E27FC236}">
                      <a16:creationId xmlns:a16="http://schemas.microsoft.com/office/drawing/2014/main" id="{0ABAFBA3-033B-48FE-614C-3E975506224F}"/>
                    </a:ext>
                  </a:extLst>
                </p14:cNvPr>
                <p14:cNvContentPartPr/>
                <p14:nvPr/>
              </p14:nvContentPartPr>
              <p14:xfrm>
                <a:off x="5504367" y="3822382"/>
                <a:ext cx="79200" cy="106200"/>
              </p14:xfrm>
            </p:contentPart>
          </mc:Choice>
          <mc:Fallback xmlns="">
            <p:pic>
              <p:nvPicPr>
                <p:cNvPr id="64" name="Freihand 63">
                  <a:extLst>
                    <a:ext uri="{FF2B5EF4-FFF2-40B4-BE49-F238E27FC236}">
                      <a16:creationId xmlns:a16="http://schemas.microsoft.com/office/drawing/2014/main" id="{0ABAFBA3-033B-48FE-614C-3E975506224F}"/>
                    </a:ext>
                  </a:extLst>
                </p:cNvPr>
                <p:cNvPicPr/>
                <p:nvPr/>
              </p:nvPicPr>
              <p:blipFill>
                <a:blip r:embed="rId54"/>
                <a:stretch>
                  <a:fillRect/>
                </a:stretch>
              </p:blipFill>
              <p:spPr>
                <a:xfrm>
                  <a:off x="5495367" y="3813742"/>
                  <a:ext cx="968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5" name="Freihand 64">
                  <a:extLst>
                    <a:ext uri="{FF2B5EF4-FFF2-40B4-BE49-F238E27FC236}">
                      <a16:creationId xmlns:a16="http://schemas.microsoft.com/office/drawing/2014/main" id="{77AE10E5-E66F-BC25-8FBE-B6DD31717D87}"/>
                    </a:ext>
                  </a:extLst>
                </p14:cNvPr>
                <p14:cNvContentPartPr/>
                <p14:nvPr/>
              </p14:nvContentPartPr>
              <p14:xfrm>
                <a:off x="5493207" y="3710422"/>
                <a:ext cx="149040" cy="392040"/>
              </p14:xfrm>
            </p:contentPart>
          </mc:Choice>
          <mc:Fallback xmlns="">
            <p:pic>
              <p:nvPicPr>
                <p:cNvPr id="65" name="Freihand 64">
                  <a:extLst>
                    <a:ext uri="{FF2B5EF4-FFF2-40B4-BE49-F238E27FC236}">
                      <a16:creationId xmlns:a16="http://schemas.microsoft.com/office/drawing/2014/main" id="{77AE10E5-E66F-BC25-8FBE-B6DD31717D87}"/>
                    </a:ext>
                  </a:extLst>
                </p:cNvPr>
                <p:cNvPicPr/>
                <p:nvPr/>
              </p:nvPicPr>
              <p:blipFill>
                <a:blip r:embed="rId56"/>
                <a:stretch>
                  <a:fillRect/>
                </a:stretch>
              </p:blipFill>
              <p:spPr>
                <a:xfrm>
                  <a:off x="5484567" y="3701422"/>
                  <a:ext cx="166680" cy="4096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7" name="Freihand 66">
                  <a:extLst>
                    <a:ext uri="{FF2B5EF4-FFF2-40B4-BE49-F238E27FC236}">
                      <a16:creationId xmlns:a16="http://schemas.microsoft.com/office/drawing/2014/main" id="{D985E103-FC2C-4BAC-C0D5-C119DB79D2F0}"/>
                    </a:ext>
                  </a:extLst>
                </p14:cNvPr>
                <p14:cNvContentPartPr/>
                <p14:nvPr/>
              </p14:nvContentPartPr>
              <p14:xfrm>
                <a:off x="773607" y="261262"/>
                <a:ext cx="3134160" cy="2527920"/>
              </p14:xfrm>
            </p:contentPart>
          </mc:Choice>
          <mc:Fallback xmlns="">
            <p:pic>
              <p:nvPicPr>
                <p:cNvPr id="67" name="Freihand 66">
                  <a:extLst>
                    <a:ext uri="{FF2B5EF4-FFF2-40B4-BE49-F238E27FC236}">
                      <a16:creationId xmlns:a16="http://schemas.microsoft.com/office/drawing/2014/main" id="{D985E103-FC2C-4BAC-C0D5-C119DB79D2F0}"/>
                    </a:ext>
                  </a:extLst>
                </p:cNvPr>
                <p:cNvPicPr/>
                <p:nvPr/>
              </p:nvPicPr>
              <p:blipFill>
                <a:blip r:embed="rId58"/>
                <a:stretch>
                  <a:fillRect/>
                </a:stretch>
              </p:blipFill>
              <p:spPr>
                <a:xfrm>
                  <a:off x="764967" y="252262"/>
                  <a:ext cx="3151800" cy="25455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9" name="Freihand 68">
                  <a:extLst>
                    <a:ext uri="{FF2B5EF4-FFF2-40B4-BE49-F238E27FC236}">
                      <a16:creationId xmlns:a16="http://schemas.microsoft.com/office/drawing/2014/main" id="{38D584E8-42DA-37AF-B5A1-56F34F08A3CF}"/>
                    </a:ext>
                  </a:extLst>
                </p14:cNvPr>
                <p14:cNvContentPartPr/>
                <p14:nvPr/>
              </p14:nvContentPartPr>
              <p14:xfrm>
                <a:off x="3979767" y="2424862"/>
                <a:ext cx="122400" cy="301680"/>
              </p14:xfrm>
            </p:contentPart>
          </mc:Choice>
          <mc:Fallback xmlns="">
            <p:pic>
              <p:nvPicPr>
                <p:cNvPr id="69" name="Freihand 68">
                  <a:extLst>
                    <a:ext uri="{FF2B5EF4-FFF2-40B4-BE49-F238E27FC236}">
                      <a16:creationId xmlns:a16="http://schemas.microsoft.com/office/drawing/2014/main" id="{38D584E8-42DA-37AF-B5A1-56F34F08A3CF}"/>
                    </a:ext>
                  </a:extLst>
                </p:cNvPr>
                <p:cNvPicPr/>
                <p:nvPr/>
              </p:nvPicPr>
              <p:blipFill>
                <a:blip r:embed="rId60"/>
                <a:stretch>
                  <a:fillRect/>
                </a:stretch>
              </p:blipFill>
              <p:spPr>
                <a:xfrm>
                  <a:off x="3970767" y="2415862"/>
                  <a:ext cx="14004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71" name="Freihand 70">
                  <a:extLst>
                    <a:ext uri="{FF2B5EF4-FFF2-40B4-BE49-F238E27FC236}">
                      <a16:creationId xmlns:a16="http://schemas.microsoft.com/office/drawing/2014/main" id="{E98FA451-0198-66EE-7333-1A76438FA58B}"/>
                    </a:ext>
                  </a:extLst>
                </p14:cNvPr>
                <p14:cNvContentPartPr/>
                <p14:nvPr/>
              </p14:nvContentPartPr>
              <p14:xfrm>
                <a:off x="4134207" y="2337382"/>
                <a:ext cx="104040" cy="388440"/>
              </p14:xfrm>
            </p:contentPart>
          </mc:Choice>
          <mc:Fallback xmlns="">
            <p:pic>
              <p:nvPicPr>
                <p:cNvPr id="71" name="Freihand 70">
                  <a:extLst>
                    <a:ext uri="{FF2B5EF4-FFF2-40B4-BE49-F238E27FC236}">
                      <a16:creationId xmlns:a16="http://schemas.microsoft.com/office/drawing/2014/main" id="{E98FA451-0198-66EE-7333-1A76438FA58B}"/>
                    </a:ext>
                  </a:extLst>
                </p:cNvPr>
                <p:cNvPicPr/>
                <p:nvPr/>
              </p:nvPicPr>
              <p:blipFill>
                <a:blip r:embed="rId62"/>
                <a:stretch>
                  <a:fillRect/>
                </a:stretch>
              </p:blipFill>
              <p:spPr>
                <a:xfrm>
                  <a:off x="4125567" y="2328382"/>
                  <a:ext cx="121680" cy="4060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73" name="Freihand 72">
                  <a:extLst>
                    <a:ext uri="{FF2B5EF4-FFF2-40B4-BE49-F238E27FC236}">
                      <a16:creationId xmlns:a16="http://schemas.microsoft.com/office/drawing/2014/main" id="{5AEC516C-3E35-1D4C-92D9-4B21DDF19D2B}"/>
                    </a:ext>
                  </a:extLst>
                </p14:cNvPr>
                <p14:cNvContentPartPr/>
                <p14:nvPr/>
              </p14:nvContentPartPr>
              <p14:xfrm>
                <a:off x="4470447" y="2421982"/>
                <a:ext cx="75960" cy="144360"/>
              </p14:xfrm>
            </p:contentPart>
          </mc:Choice>
          <mc:Fallback xmlns="">
            <p:pic>
              <p:nvPicPr>
                <p:cNvPr id="73" name="Freihand 72">
                  <a:extLst>
                    <a:ext uri="{FF2B5EF4-FFF2-40B4-BE49-F238E27FC236}">
                      <a16:creationId xmlns:a16="http://schemas.microsoft.com/office/drawing/2014/main" id="{5AEC516C-3E35-1D4C-92D9-4B21DDF19D2B}"/>
                    </a:ext>
                  </a:extLst>
                </p:cNvPr>
                <p:cNvPicPr/>
                <p:nvPr/>
              </p:nvPicPr>
              <p:blipFill>
                <a:blip r:embed="rId64"/>
                <a:stretch>
                  <a:fillRect/>
                </a:stretch>
              </p:blipFill>
              <p:spPr>
                <a:xfrm>
                  <a:off x="4461447" y="2412982"/>
                  <a:ext cx="936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4" name="Freihand 73">
                  <a:extLst>
                    <a:ext uri="{FF2B5EF4-FFF2-40B4-BE49-F238E27FC236}">
                      <a16:creationId xmlns:a16="http://schemas.microsoft.com/office/drawing/2014/main" id="{0D8CBB13-8D9E-6502-E5F1-46F0AB00C925}"/>
                    </a:ext>
                  </a:extLst>
                </p14:cNvPr>
                <p14:cNvContentPartPr/>
                <p14:nvPr/>
              </p14:nvContentPartPr>
              <p14:xfrm>
                <a:off x="4490607" y="2308582"/>
                <a:ext cx="3960" cy="14760"/>
              </p14:xfrm>
            </p:contentPart>
          </mc:Choice>
          <mc:Fallback xmlns="">
            <p:pic>
              <p:nvPicPr>
                <p:cNvPr id="74" name="Freihand 73">
                  <a:extLst>
                    <a:ext uri="{FF2B5EF4-FFF2-40B4-BE49-F238E27FC236}">
                      <a16:creationId xmlns:a16="http://schemas.microsoft.com/office/drawing/2014/main" id="{0D8CBB13-8D9E-6502-E5F1-46F0AB00C925}"/>
                    </a:ext>
                  </a:extLst>
                </p:cNvPr>
                <p:cNvPicPr/>
                <p:nvPr/>
              </p:nvPicPr>
              <p:blipFill>
                <a:blip r:embed="rId66"/>
                <a:stretch>
                  <a:fillRect/>
                </a:stretch>
              </p:blipFill>
              <p:spPr>
                <a:xfrm>
                  <a:off x="4481967" y="2299582"/>
                  <a:ext cx="216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5" name="Freihand 74">
                  <a:extLst>
                    <a:ext uri="{FF2B5EF4-FFF2-40B4-BE49-F238E27FC236}">
                      <a16:creationId xmlns:a16="http://schemas.microsoft.com/office/drawing/2014/main" id="{0FABD7CB-367F-F0A7-81B3-ADF1B082A321}"/>
                    </a:ext>
                  </a:extLst>
                </p14:cNvPr>
                <p14:cNvContentPartPr/>
                <p14:nvPr/>
              </p14:nvContentPartPr>
              <p14:xfrm>
                <a:off x="4417887" y="2536102"/>
                <a:ext cx="14040" cy="154440"/>
              </p14:xfrm>
            </p:contentPart>
          </mc:Choice>
          <mc:Fallback xmlns="">
            <p:pic>
              <p:nvPicPr>
                <p:cNvPr id="75" name="Freihand 74">
                  <a:extLst>
                    <a:ext uri="{FF2B5EF4-FFF2-40B4-BE49-F238E27FC236}">
                      <a16:creationId xmlns:a16="http://schemas.microsoft.com/office/drawing/2014/main" id="{0FABD7CB-367F-F0A7-81B3-ADF1B082A321}"/>
                    </a:ext>
                  </a:extLst>
                </p:cNvPr>
                <p:cNvPicPr/>
                <p:nvPr/>
              </p:nvPicPr>
              <p:blipFill>
                <a:blip r:embed="rId68"/>
                <a:stretch>
                  <a:fillRect/>
                </a:stretch>
              </p:blipFill>
              <p:spPr>
                <a:xfrm>
                  <a:off x="4408887" y="2527102"/>
                  <a:ext cx="316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6" name="Freihand 75">
                  <a:extLst>
                    <a:ext uri="{FF2B5EF4-FFF2-40B4-BE49-F238E27FC236}">
                      <a16:creationId xmlns:a16="http://schemas.microsoft.com/office/drawing/2014/main" id="{F39D706B-6F12-0492-2356-2343440D318D}"/>
                    </a:ext>
                  </a:extLst>
                </p14:cNvPr>
                <p14:cNvContentPartPr/>
                <p14:nvPr/>
              </p14:nvContentPartPr>
              <p14:xfrm>
                <a:off x="4592847" y="2294542"/>
                <a:ext cx="49680" cy="357840"/>
              </p14:xfrm>
            </p:contentPart>
          </mc:Choice>
          <mc:Fallback xmlns="">
            <p:pic>
              <p:nvPicPr>
                <p:cNvPr id="76" name="Freihand 75">
                  <a:extLst>
                    <a:ext uri="{FF2B5EF4-FFF2-40B4-BE49-F238E27FC236}">
                      <a16:creationId xmlns:a16="http://schemas.microsoft.com/office/drawing/2014/main" id="{F39D706B-6F12-0492-2356-2343440D318D}"/>
                    </a:ext>
                  </a:extLst>
                </p:cNvPr>
                <p:cNvPicPr/>
                <p:nvPr/>
              </p:nvPicPr>
              <p:blipFill>
                <a:blip r:embed="rId70"/>
                <a:stretch>
                  <a:fillRect/>
                </a:stretch>
              </p:blipFill>
              <p:spPr>
                <a:xfrm>
                  <a:off x="4584207" y="2285542"/>
                  <a:ext cx="67320" cy="3754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8" name="Freihand 77">
                  <a:extLst>
                    <a:ext uri="{FF2B5EF4-FFF2-40B4-BE49-F238E27FC236}">
                      <a16:creationId xmlns:a16="http://schemas.microsoft.com/office/drawing/2014/main" id="{B938F2CA-BD8A-C423-FA8F-4ED0C86FF3F1}"/>
                    </a:ext>
                  </a:extLst>
                </p14:cNvPr>
                <p14:cNvContentPartPr/>
                <p14:nvPr/>
              </p14:nvContentPartPr>
              <p14:xfrm>
                <a:off x="4206567" y="2486782"/>
                <a:ext cx="51480" cy="96120"/>
              </p14:xfrm>
            </p:contentPart>
          </mc:Choice>
          <mc:Fallback xmlns="">
            <p:pic>
              <p:nvPicPr>
                <p:cNvPr id="78" name="Freihand 77">
                  <a:extLst>
                    <a:ext uri="{FF2B5EF4-FFF2-40B4-BE49-F238E27FC236}">
                      <a16:creationId xmlns:a16="http://schemas.microsoft.com/office/drawing/2014/main" id="{B938F2CA-BD8A-C423-FA8F-4ED0C86FF3F1}"/>
                    </a:ext>
                  </a:extLst>
                </p:cNvPr>
                <p:cNvPicPr/>
                <p:nvPr/>
              </p:nvPicPr>
              <p:blipFill>
                <a:blip r:embed="rId72"/>
                <a:stretch>
                  <a:fillRect/>
                </a:stretch>
              </p:blipFill>
              <p:spPr>
                <a:xfrm>
                  <a:off x="4197567" y="2478142"/>
                  <a:ext cx="691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9" name="Freihand 78">
                  <a:extLst>
                    <a:ext uri="{FF2B5EF4-FFF2-40B4-BE49-F238E27FC236}">
                      <a16:creationId xmlns:a16="http://schemas.microsoft.com/office/drawing/2014/main" id="{557BADEA-FC33-5216-9C73-B28DCF269759}"/>
                    </a:ext>
                  </a:extLst>
                </p14:cNvPr>
                <p14:cNvContentPartPr/>
                <p14:nvPr/>
              </p14:nvContentPartPr>
              <p14:xfrm>
                <a:off x="4247247" y="2483542"/>
                <a:ext cx="38160" cy="248400"/>
              </p14:xfrm>
            </p:contentPart>
          </mc:Choice>
          <mc:Fallback xmlns="">
            <p:pic>
              <p:nvPicPr>
                <p:cNvPr id="79" name="Freihand 78">
                  <a:extLst>
                    <a:ext uri="{FF2B5EF4-FFF2-40B4-BE49-F238E27FC236}">
                      <a16:creationId xmlns:a16="http://schemas.microsoft.com/office/drawing/2014/main" id="{557BADEA-FC33-5216-9C73-B28DCF269759}"/>
                    </a:ext>
                  </a:extLst>
                </p:cNvPr>
                <p:cNvPicPr/>
                <p:nvPr/>
              </p:nvPicPr>
              <p:blipFill>
                <a:blip r:embed="rId74"/>
                <a:stretch>
                  <a:fillRect/>
                </a:stretch>
              </p:blipFill>
              <p:spPr>
                <a:xfrm>
                  <a:off x="4238247" y="2474902"/>
                  <a:ext cx="5580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81" name="Freihand 80">
                  <a:extLst>
                    <a:ext uri="{FF2B5EF4-FFF2-40B4-BE49-F238E27FC236}">
                      <a16:creationId xmlns:a16="http://schemas.microsoft.com/office/drawing/2014/main" id="{A6E97FA4-1134-7D3E-AE1E-9F4A7B73ED5E}"/>
                    </a:ext>
                  </a:extLst>
                </p14:cNvPr>
                <p14:cNvContentPartPr/>
                <p14:nvPr/>
              </p14:nvContentPartPr>
              <p14:xfrm>
                <a:off x="4282887" y="2571382"/>
                <a:ext cx="69480" cy="137160"/>
              </p14:xfrm>
            </p:contentPart>
          </mc:Choice>
          <mc:Fallback xmlns="">
            <p:pic>
              <p:nvPicPr>
                <p:cNvPr id="81" name="Freihand 80">
                  <a:extLst>
                    <a:ext uri="{FF2B5EF4-FFF2-40B4-BE49-F238E27FC236}">
                      <a16:creationId xmlns:a16="http://schemas.microsoft.com/office/drawing/2014/main" id="{A6E97FA4-1134-7D3E-AE1E-9F4A7B73ED5E}"/>
                    </a:ext>
                  </a:extLst>
                </p:cNvPr>
                <p:cNvPicPr/>
                <p:nvPr/>
              </p:nvPicPr>
              <p:blipFill>
                <a:blip r:embed="rId76"/>
                <a:stretch>
                  <a:fillRect/>
                </a:stretch>
              </p:blipFill>
              <p:spPr>
                <a:xfrm>
                  <a:off x="4274247" y="2562382"/>
                  <a:ext cx="871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83" name="Freihand 82">
                  <a:extLst>
                    <a:ext uri="{FF2B5EF4-FFF2-40B4-BE49-F238E27FC236}">
                      <a16:creationId xmlns:a16="http://schemas.microsoft.com/office/drawing/2014/main" id="{FC67CAB1-2D04-77D6-5098-B50DF485A630}"/>
                    </a:ext>
                  </a:extLst>
                </p14:cNvPr>
                <p14:cNvContentPartPr/>
                <p14:nvPr/>
              </p14:nvContentPartPr>
              <p14:xfrm>
                <a:off x="3079407" y="2694502"/>
                <a:ext cx="1139040" cy="1560600"/>
              </p14:xfrm>
            </p:contentPart>
          </mc:Choice>
          <mc:Fallback xmlns="">
            <p:pic>
              <p:nvPicPr>
                <p:cNvPr id="83" name="Freihand 82">
                  <a:extLst>
                    <a:ext uri="{FF2B5EF4-FFF2-40B4-BE49-F238E27FC236}">
                      <a16:creationId xmlns:a16="http://schemas.microsoft.com/office/drawing/2014/main" id="{FC67CAB1-2D04-77D6-5098-B50DF485A630}"/>
                    </a:ext>
                  </a:extLst>
                </p:cNvPr>
                <p:cNvPicPr/>
                <p:nvPr/>
              </p:nvPicPr>
              <p:blipFill>
                <a:blip r:embed="rId78"/>
                <a:stretch>
                  <a:fillRect/>
                </a:stretch>
              </p:blipFill>
              <p:spPr>
                <a:xfrm>
                  <a:off x="3070767" y="2685502"/>
                  <a:ext cx="1156680" cy="1578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84" name="Freihand 83">
                  <a:extLst>
                    <a:ext uri="{FF2B5EF4-FFF2-40B4-BE49-F238E27FC236}">
                      <a16:creationId xmlns:a16="http://schemas.microsoft.com/office/drawing/2014/main" id="{D41F2A2B-844E-9047-04A2-617D918B1219}"/>
                    </a:ext>
                  </a:extLst>
                </p14:cNvPr>
                <p14:cNvContentPartPr/>
                <p14:nvPr/>
              </p14:nvContentPartPr>
              <p14:xfrm>
                <a:off x="4059327" y="2676862"/>
                <a:ext cx="172440" cy="227520"/>
              </p14:xfrm>
            </p:contentPart>
          </mc:Choice>
          <mc:Fallback xmlns="">
            <p:pic>
              <p:nvPicPr>
                <p:cNvPr id="84" name="Freihand 83">
                  <a:extLst>
                    <a:ext uri="{FF2B5EF4-FFF2-40B4-BE49-F238E27FC236}">
                      <a16:creationId xmlns:a16="http://schemas.microsoft.com/office/drawing/2014/main" id="{D41F2A2B-844E-9047-04A2-617D918B1219}"/>
                    </a:ext>
                  </a:extLst>
                </p:cNvPr>
                <p:cNvPicPr/>
                <p:nvPr/>
              </p:nvPicPr>
              <p:blipFill>
                <a:blip r:embed="rId80"/>
                <a:stretch>
                  <a:fillRect/>
                </a:stretch>
              </p:blipFill>
              <p:spPr>
                <a:xfrm>
                  <a:off x="4050687" y="2667862"/>
                  <a:ext cx="19008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86" name="Freihand 85">
                  <a:extLst>
                    <a:ext uri="{FF2B5EF4-FFF2-40B4-BE49-F238E27FC236}">
                      <a16:creationId xmlns:a16="http://schemas.microsoft.com/office/drawing/2014/main" id="{42D00288-64A6-6709-E7DD-CA03617CBD3F}"/>
                    </a:ext>
                  </a:extLst>
                </p14:cNvPr>
                <p14:cNvContentPartPr/>
                <p14:nvPr/>
              </p14:nvContentPartPr>
              <p14:xfrm>
                <a:off x="2888247" y="4198942"/>
                <a:ext cx="253800" cy="441000"/>
              </p14:xfrm>
            </p:contentPart>
          </mc:Choice>
          <mc:Fallback xmlns="">
            <p:pic>
              <p:nvPicPr>
                <p:cNvPr id="86" name="Freihand 85">
                  <a:extLst>
                    <a:ext uri="{FF2B5EF4-FFF2-40B4-BE49-F238E27FC236}">
                      <a16:creationId xmlns:a16="http://schemas.microsoft.com/office/drawing/2014/main" id="{42D00288-64A6-6709-E7DD-CA03617CBD3F}"/>
                    </a:ext>
                  </a:extLst>
                </p:cNvPr>
                <p:cNvPicPr/>
                <p:nvPr/>
              </p:nvPicPr>
              <p:blipFill>
                <a:blip r:embed="rId82"/>
                <a:stretch>
                  <a:fillRect/>
                </a:stretch>
              </p:blipFill>
              <p:spPr>
                <a:xfrm>
                  <a:off x="2879247" y="4190302"/>
                  <a:ext cx="271440" cy="4586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88" name="Freihand 87">
                  <a:extLst>
                    <a:ext uri="{FF2B5EF4-FFF2-40B4-BE49-F238E27FC236}">
                      <a16:creationId xmlns:a16="http://schemas.microsoft.com/office/drawing/2014/main" id="{AB0C39AD-6E63-EEC3-22A9-A9E9B89AB583}"/>
                    </a:ext>
                  </a:extLst>
                </p14:cNvPr>
                <p14:cNvContentPartPr/>
                <p14:nvPr/>
              </p14:nvContentPartPr>
              <p14:xfrm>
                <a:off x="2666127" y="4814902"/>
                <a:ext cx="23040" cy="205560"/>
              </p14:xfrm>
            </p:contentPart>
          </mc:Choice>
          <mc:Fallback xmlns="">
            <p:pic>
              <p:nvPicPr>
                <p:cNvPr id="88" name="Freihand 87">
                  <a:extLst>
                    <a:ext uri="{FF2B5EF4-FFF2-40B4-BE49-F238E27FC236}">
                      <a16:creationId xmlns:a16="http://schemas.microsoft.com/office/drawing/2014/main" id="{AB0C39AD-6E63-EEC3-22A9-A9E9B89AB583}"/>
                    </a:ext>
                  </a:extLst>
                </p:cNvPr>
                <p:cNvPicPr/>
                <p:nvPr/>
              </p:nvPicPr>
              <p:blipFill>
                <a:blip r:embed="rId84"/>
                <a:stretch>
                  <a:fillRect/>
                </a:stretch>
              </p:blipFill>
              <p:spPr>
                <a:xfrm>
                  <a:off x="2657487" y="4806262"/>
                  <a:ext cx="4068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89" name="Freihand 88">
                  <a:extLst>
                    <a:ext uri="{FF2B5EF4-FFF2-40B4-BE49-F238E27FC236}">
                      <a16:creationId xmlns:a16="http://schemas.microsoft.com/office/drawing/2014/main" id="{EF88C183-A0E7-BD18-2148-67E2A117C4B6}"/>
                    </a:ext>
                  </a:extLst>
                </p14:cNvPr>
                <p14:cNvContentPartPr/>
                <p14:nvPr/>
              </p14:nvContentPartPr>
              <p14:xfrm>
                <a:off x="2562447" y="4811302"/>
                <a:ext cx="189720" cy="244440"/>
              </p14:xfrm>
            </p:contentPart>
          </mc:Choice>
          <mc:Fallback xmlns="">
            <p:pic>
              <p:nvPicPr>
                <p:cNvPr id="89" name="Freihand 88">
                  <a:extLst>
                    <a:ext uri="{FF2B5EF4-FFF2-40B4-BE49-F238E27FC236}">
                      <a16:creationId xmlns:a16="http://schemas.microsoft.com/office/drawing/2014/main" id="{EF88C183-A0E7-BD18-2148-67E2A117C4B6}"/>
                    </a:ext>
                  </a:extLst>
                </p:cNvPr>
                <p:cNvPicPr/>
                <p:nvPr/>
              </p:nvPicPr>
              <p:blipFill>
                <a:blip r:embed="rId86"/>
                <a:stretch>
                  <a:fillRect/>
                </a:stretch>
              </p:blipFill>
              <p:spPr>
                <a:xfrm>
                  <a:off x="2553807" y="4802302"/>
                  <a:ext cx="20736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90" name="Freihand 89">
                  <a:extLst>
                    <a:ext uri="{FF2B5EF4-FFF2-40B4-BE49-F238E27FC236}">
                      <a16:creationId xmlns:a16="http://schemas.microsoft.com/office/drawing/2014/main" id="{CE4BA82B-134A-F912-2E0F-93BA7172D748}"/>
                    </a:ext>
                  </a:extLst>
                </p14:cNvPr>
                <p14:cNvContentPartPr/>
                <p14:nvPr/>
              </p14:nvContentPartPr>
              <p14:xfrm>
                <a:off x="2820207" y="4850182"/>
                <a:ext cx="90000" cy="124200"/>
              </p14:xfrm>
            </p:contentPart>
          </mc:Choice>
          <mc:Fallback xmlns="">
            <p:pic>
              <p:nvPicPr>
                <p:cNvPr id="90" name="Freihand 89">
                  <a:extLst>
                    <a:ext uri="{FF2B5EF4-FFF2-40B4-BE49-F238E27FC236}">
                      <a16:creationId xmlns:a16="http://schemas.microsoft.com/office/drawing/2014/main" id="{CE4BA82B-134A-F912-2E0F-93BA7172D748}"/>
                    </a:ext>
                  </a:extLst>
                </p:cNvPr>
                <p:cNvPicPr/>
                <p:nvPr/>
              </p:nvPicPr>
              <p:blipFill>
                <a:blip r:embed="rId88"/>
                <a:stretch>
                  <a:fillRect/>
                </a:stretch>
              </p:blipFill>
              <p:spPr>
                <a:xfrm>
                  <a:off x="2811567" y="4841542"/>
                  <a:ext cx="1076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91" name="Freihand 90">
                  <a:extLst>
                    <a:ext uri="{FF2B5EF4-FFF2-40B4-BE49-F238E27FC236}">
                      <a16:creationId xmlns:a16="http://schemas.microsoft.com/office/drawing/2014/main" id="{2566077C-AEBE-D55E-17B9-E0881853CFA7}"/>
                    </a:ext>
                  </a:extLst>
                </p14:cNvPr>
                <p14:cNvContentPartPr/>
                <p14:nvPr/>
              </p14:nvContentPartPr>
              <p14:xfrm>
                <a:off x="2927847" y="4827502"/>
                <a:ext cx="102600" cy="115920"/>
              </p14:xfrm>
            </p:contentPart>
          </mc:Choice>
          <mc:Fallback xmlns="">
            <p:pic>
              <p:nvPicPr>
                <p:cNvPr id="91" name="Freihand 90">
                  <a:extLst>
                    <a:ext uri="{FF2B5EF4-FFF2-40B4-BE49-F238E27FC236}">
                      <a16:creationId xmlns:a16="http://schemas.microsoft.com/office/drawing/2014/main" id="{2566077C-AEBE-D55E-17B9-E0881853CFA7}"/>
                    </a:ext>
                  </a:extLst>
                </p:cNvPr>
                <p:cNvPicPr/>
                <p:nvPr/>
              </p:nvPicPr>
              <p:blipFill>
                <a:blip r:embed="rId90"/>
                <a:stretch>
                  <a:fillRect/>
                </a:stretch>
              </p:blipFill>
              <p:spPr>
                <a:xfrm>
                  <a:off x="2918847" y="4818502"/>
                  <a:ext cx="1202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92" name="Freihand 91">
                  <a:extLst>
                    <a:ext uri="{FF2B5EF4-FFF2-40B4-BE49-F238E27FC236}">
                      <a16:creationId xmlns:a16="http://schemas.microsoft.com/office/drawing/2014/main" id="{FE256D61-C69F-908D-162C-DD5A6E241B60}"/>
                    </a:ext>
                  </a:extLst>
                </p14:cNvPr>
                <p14:cNvContentPartPr/>
                <p14:nvPr/>
              </p14:nvContentPartPr>
              <p14:xfrm>
                <a:off x="3148167" y="4617982"/>
                <a:ext cx="172800" cy="217080"/>
              </p14:xfrm>
            </p:contentPart>
          </mc:Choice>
          <mc:Fallback xmlns="">
            <p:pic>
              <p:nvPicPr>
                <p:cNvPr id="92" name="Freihand 91">
                  <a:extLst>
                    <a:ext uri="{FF2B5EF4-FFF2-40B4-BE49-F238E27FC236}">
                      <a16:creationId xmlns:a16="http://schemas.microsoft.com/office/drawing/2014/main" id="{FE256D61-C69F-908D-162C-DD5A6E241B60}"/>
                    </a:ext>
                  </a:extLst>
                </p:cNvPr>
                <p:cNvPicPr/>
                <p:nvPr/>
              </p:nvPicPr>
              <p:blipFill>
                <a:blip r:embed="rId92"/>
                <a:stretch>
                  <a:fillRect/>
                </a:stretch>
              </p:blipFill>
              <p:spPr>
                <a:xfrm>
                  <a:off x="3139527" y="4608982"/>
                  <a:ext cx="1904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93" name="Freihand 92">
                  <a:extLst>
                    <a:ext uri="{FF2B5EF4-FFF2-40B4-BE49-F238E27FC236}">
                      <a16:creationId xmlns:a16="http://schemas.microsoft.com/office/drawing/2014/main" id="{B234CF95-B900-2124-B497-EFA02E8B4908}"/>
                    </a:ext>
                  </a:extLst>
                </p14:cNvPr>
                <p14:cNvContentPartPr/>
                <p14:nvPr/>
              </p14:nvContentPartPr>
              <p14:xfrm>
                <a:off x="3165807" y="4725262"/>
                <a:ext cx="147960" cy="140040"/>
              </p14:xfrm>
            </p:contentPart>
          </mc:Choice>
          <mc:Fallback xmlns="">
            <p:pic>
              <p:nvPicPr>
                <p:cNvPr id="93" name="Freihand 92">
                  <a:extLst>
                    <a:ext uri="{FF2B5EF4-FFF2-40B4-BE49-F238E27FC236}">
                      <a16:creationId xmlns:a16="http://schemas.microsoft.com/office/drawing/2014/main" id="{B234CF95-B900-2124-B497-EFA02E8B4908}"/>
                    </a:ext>
                  </a:extLst>
                </p:cNvPr>
                <p:cNvPicPr/>
                <p:nvPr/>
              </p:nvPicPr>
              <p:blipFill>
                <a:blip r:embed="rId94"/>
                <a:stretch>
                  <a:fillRect/>
                </a:stretch>
              </p:blipFill>
              <p:spPr>
                <a:xfrm>
                  <a:off x="3156807" y="4716262"/>
                  <a:ext cx="1656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94" name="Freihand 93">
                  <a:extLst>
                    <a:ext uri="{FF2B5EF4-FFF2-40B4-BE49-F238E27FC236}">
                      <a16:creationId xmlns:a16="http://schemas.microsoft.com/office/drawing/2014/main" id="{DEF4BAFD-C082-7709-C4CC-7F52AB9B478C}"/>
                    </a:ext>
                  </a:extLst>
                </p14:cNvPr>
                <p14:cNvContentPartPr/>
                <p14:nvPr/>
              </p14:nvContentPartPr>
              <p14:xfrm>
                <a:off x="3362367" y="4699342"/>
                <a:ext cx="193320" cy="92160"/>
              </p14:xfrm>
            </p:contentPart>
          </mc:Choice>
          <mc:Fallback xmlns="">
            <p:pic>
              <p:nvPicPr>
                <p:cNvPr id="94" name="Freihand 93">
                  <a:extLst>
                    <a:ext uri="{FF2B5EF4-FFF2-40B4-BE49-F238E27FC236}">
                      <a16:creationId xmlns:a16="http://schemas.microsoft.com/office/drawing/2014/main" id="{DEF4BAFD-C082-7709-C4CC-7F52AB9B478C}"/>
                    </a:ext>
                  </a:extLst>
                </p:cNvPr>
                <p:cNvPicPr/>
                <p:nvPr/>
              </p:nvPicPr>
              <p:blipFill>
                <a:blip r:embed="rId96"/>
                <a:stretch>
                  <a:fillRect/>
                </a:stretch>
              </p:blipFill>
              <p:spPr>
                <a:xfrm>
                  <a:off x="3353367" y="4690702"/>
                  <a:ext cx="2109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95" name="Freihand 94">
                  <a:extLst>
                    <a:ext uri="{FF2B5EF4-FFF2-40B4-BE49-F238E27FC236}">
                      <a16:creationId xmlns:a16="http://schemas.microsoft.com/office/drawing/2014/main" id="{24B6C3A2-9EF9-DB2E-ACCF-DC040EE9257E}"/>
                    </a:ext>
                  </a:extLst>
                </p14:cNvPr>
                <p14:cNvContentPartPr/>
                <p14:nvPr/>
              </p14:nvContentPartPr>
              <p14:xfrm>
                <a:off x="3485487" y="4610782"/>
                <a:ext cx="19440" cy="10800"/>
              </p14:xfrm>
            </p:contentPart>
          </mc:Choice>
          <mc:Fallback xmlns="">
            <p:pic>
              <p:nvPicPr>
                <p:cNvPr id="95" name="Freihand 94">
                  <a:extLst>
                    <a:ext uri="{FF2B5EF4-FFF2-40B4-BE49-F238E27FC236}">
                      <a16:creationId xmlns:a16="http://schemas.microsoft.com/office/drawing/2014/main" id="{24B6C3A2-9EF9-DB2E-ACCF-DC040EE9257E}"/>
                    </a:ext>
                  </a:extLst>
                </p:cNvPr>
                <p:cNvPicPr/>
                <p:nvPr/>
              </p:nvPicPr>
              <p:blipFill>
                <a:blip r:embed="rId98"/>
                <a:stretch>
                  <a:fillRect/>
                </a:stretch>
              </p:blipFill>
              <p:spPr>
                <a:xfrm>
                  <a:off x="3476847" y="4601782"/>
                  <a:ext cx="370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96" name="Freihand 95">
                  <a:extLst>
                    <a:ext uri="{FF2B5EF4-FFF2-40B4-BE49-F238E27FC236}">
                      <a16:creationId xmlns:a16="http://schemas.microsoft.com/office/drawing/2014/main" id="{9B75546B-79FE-E6A3-8C95-883E44A78545}"/>
                    </a:ext>
                  </a:extLst>
                </p14:cNvPr>
                <p14:cNvContentPartPr/>
                <p14:nvPr/>
              </p14:nvContentPartPr>
              <p14:xfrm>
                <a:off x="3595647" y="4578742"/>
                <a:ext cx="139680" cy="158760"/>
              </p14:xfrm>
            </p:contentPart>
          </mc:Choice>
          <mc:Fallback xmlns="">
            <p:pic>
              <p:nvPicPr>
                <p:cNvPr id="96" name="Freihand 95">
                  <a:extLst>
                    <a:ext uri="{FF2B5EF4-FFF2-40B4-BE49-F238E27FC236}">
                      <a16:creationId xmlns:a16="http://schemas.microsoft.com/office/drawing/2014/main" id="{9B75546B-79FE-E6A3-8C95-883E44A78545}"/>
                    </a:ext>
                  </a:extLst>
                </p:cNvPr>
                <p:cNvPicPr/>
                <p:nvPr/>
              </p:nvPicPr>
              <p:blipFill>
                <a:blip r:embed="rId100"/>
                <a:stretch>
                  <a:fillRect/>
                </a:stretch>
              </p:blipFill>
              <p:spPr>
                <a:xfrm>
                  <a:off x="3586647" y="4570102"/>
                  <a:ext cx="1573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97" name="Freihand 96">
                  <a:extLst>
                    <a:ext uri="{FF2B5EF4-FFF2-40B4-BE49-F238E27FC236}">
                      <a16:creationId xmlns:a16="http://schemas.microsoft.com/office/drawing/2014/main" id="{28EED3BF-AD82-FA88-50C9-A75D2A2CE924}"/>
                    </a:ext>
                  </a:extLst>
                </p14:cNvPr>
                <p14:cNvContentPartPr/>
                <p14:nvPr/>
              </p14:nvContentPartPr>
              <p14:xfrm>
                <a:off x="3692127" y="4697542"/>
                <a:ext cx="69480" cy="33480"/>
              </p14:xfrm>
            </p:contentPart>
          </mc:Choice>
          <mc:Fallback xmlns="">
            <p:pic>
              <p:nvPicPr>
                <p:cNvPr id="97" name="Freihand 96">
                  <a:extLst>
                    <a:ext uri="{FF2B5EF4-FFF2-40B4-BE49-F238E27FC236}">
                      <a16:creationId xmlns:a16="http://schemas.microsoft.com/office/drawing/2014/main" id="{28EED3BF-AD82-FA88-50C9-A75D2A2CE924}"/>
                    </a:ext>
                  </a:extLst>
                </p:cNvPr>
                <p:cNvPicPr/>
                <p:nvPr/>
              </p:nvPicPr>
              <p:blipFill>
                <a:blip r:embed="rId102"/>
                <a:stretch>
                  <a:fillRect/>
                </a:stretch>
              </p:blipFill>
              <p:spPr>
                <a:xfrm>
                  <a:off x="3683127" y="4688542"/>
                  <a:ext cx="871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98" name="Freihand 97">
                  <a:extLst>
                    <a:ext uri="{FF2B5EF4-FFF2-40B4-BE49-F238E27FC236}">
                      <a16:creationId xmlns:a16="http://schemas.microsoft.com/office/drawing/2014/main" id="{B81B5FEE-9B53-A443-19DF-ECDB2A61E7A1}"/>
                    </a:ext>
                  </a:extLst>
                </p14:cNvPr>
                <p14:cNvContentPartPr/>
                <p14:nvPr/>
              </p14:nvContentPartPr>
              <p14:xfrm>
                <a:off x="3770607" y="4609342"/>
                <a:ext cx="289080" cy="86400"/>
              </p14:xfrm>
            </p:contentPart>
          </mc:Choice>
          <mc:Fallback xmlns="">
            <p:pic>
              <p:nvPicPr>
                <p:cNvPr id="98" name="Freihand 97">
                  <a:extLst>
                    <a:ext uri="{FF2B5EF4-FFF2-40B4-BE49-F238E27FC236}">
                      <a16:creationId xmlns:a16="http://schemas.microsoft.com/office/drawing/2014/main" id="{B81B5FEE-9B53-A443-19DF-ECDB2A61E7A1}"/>
                    </a:ext>
                  </a:extLst>
                </p:cNvPr>
                <p:cNvPicPr/>
                <p:nvPr/>
              </p:nvPicPr>
              <p:blipFill>
                <a:blip r:embed="rId104"/>
                <a:stretch>
                  <a:fillRect/>
                </a:stretch>
              </p:blipFill>
              <p:spPr>
                <a:xfrm>
                  <a:off x="3761967" y="4600702"/>
                  <a:ext cx="3067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99" name="Freihand 98">
                  <a:extLst>
                    <a:ext uri="{FF2B5EF4-FFF2-40B4-BE49-F238E27FC236}">
                      <a16:creationId xmlns:a16="http://schemas.microsoft.com/office/drawing/2014/main" id="{E39FDAC8-D5AC-BEB9-2258-F67C526CBF87}"/>
                    </a:ext>
                  </a:extLst>
                </p14:cNvPr>
                <p14:cNvContentPartPr/>
                <p14:nvPr/>
              </p14:nvContentPartPr>
              <p14:xfrm>
                <a:off x="4127367" y="4576582"/>
                <a:ext cx="188280" cy="69840"/>
              </p14:xfrm>
            </p:contentPart>
          </mc:Choice>
          <mc:Fallback xmlns="">
            <p:pic>
              <p:nvPicPr>
                <p:cNvPr id="99" name="Freihand 98">
                  <a:extLst>
                    <a:ext uri="{FF2B5EF4-FFF2-40B4-BE49-F238E27FC236}">
                      <a16:creationId xmlns:a16="http://schemas.microsoft.com/office/drawing/2014/main" id="{E39FDAC8-D5AC-BEB9-2258-F67C526CBF87}"/>
                    </a:ext>
                  </a:extLst>
                </p:cNvPr>
                <p:cNvPicPr/>
                <p:nvPr/>
              </p:nvPicPr>
              <p:blipFill>
                <a:blip r:embed="rId106"/>
                <a:stretch>
                  <a:fillRect/>
                </a:stretch>
              </p:blipFill>
              <p:spPr>
                <a:xfrm>
                  <a:off x="4118727" y="4567942"/>
                  <a:ext cx="2059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00" name="Freihand 99">
                  <a:extLst>
                    <a:ext uri="{FF2B5EF4-FFF2-40B4-BE49-F238E27FC236}">
                      <a16:creationId xmlns:a16="http://schemas.microsoft.com/office/drawing/2014/main" id="{2DFB5DBF-BB86-F9BC-5BD3-E1CD17D9D144}"/>
                    </a:ext>
                  </a:extLst>
                </p14:cNvPr>
                <p14:cNvContentPartPr/>
                <p14:nvPr/>
              </p14:nvContentPartPr>
              <p14:xfrm>
                <a:off x="4380447" y="4525462"/>
                <a:ext cx="185760" cy="86400"/>
              </p14:xfrm>
            </p:contentPart>
          </mc:Choice>
          <mc:Fallback xmlns="">
            <p:pic>
              <p:nvPicPr>
                <p:cNvPr id="100" name="Freihand 99">
                  <a:extLst>
                    <a:ext uri="{FF2B5EF4-FFF2-40B4-BE49-F238E27FC236}">
                      <a16:creationId xmlns:a16="http://schemas.microsoft.com/office/drawing/2014/main" id="{2DFB5DBF-BB86-F9BC-5BD3-E1CD17D9D144}"/>
                    </a:ext>
                  </a:extLst>
                </p:cNvPr>
                <p:cNvPicPr/>
                <p:nvPr/>
              </p:nvPicPr>
              <p:blipFill>
                <a:blip r:embed="rId108"/>
                <a:stretch>
                  <a:fillRect/>
                </a:stretch>
              </p:blipFill>
              <p:spPr>
                <a:xfrm>
                  <a:off x="4371447" y="4516462"/>
                  <a:ext cx="2034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01" name="Freihand 100">
                  <a:extLst>
                    <a:ext uri="{FF2B5EF4-FFF2-40B4-BE49-F238E27FC236}">
                      <a16:creationId xmlns:a16="http://schemas.microsoft.com/office/drawing/2014/main" id="{5EA43F7F-FB5C-A91E-A2A0-8B3352EB0ADE}"/>
                    </a:ext>
                  </a:extLst>
                </p14:cNvPr>
                <p14:cNvContentPartPr/>
                <p14:nvPr/>
              </p14:nvContentPartPr>
              <p14:xfrm>
                <a:off x="4733967" y="4430782"/>
                <a:ext cx="161280" cy="226080"/>
              </p14:xfrm>
            </p:contentPart>
          </mc:Choice>
          <mc:Fallback xmlns="">
            <p:pic>
              <p:nvPicPr>
                <p:cNvPr id="101" name="Freihand 100">
                  <a:extLst>
                    <a:ext uri="{FF2B5EF4-FFF2-40B4-BE49-F238E27FC236}">
                      <a16:creationId xmlns:a16="http://schemas.microsoft.com/office/drawing/2014/main" id="{5EA43F7F-FB5C-A91E-A2A0-8B3352EB0ADE}"/>
                    </a:ext>
                  </a:extLst>
                </p:cNvPr>
                <p:cNvPicPr/>
                <p:nvPr/>
              </p:nvPicPr>
              <p:blipFill>
                <a:blip r:embed="rId110"/>
                <a:stretch>
                  <a:fillRect/>
                </a:stretch>
              </p:blipFill>
              <p:spPr>
                <a:xfrm>
                  <a:off x="4725327" y="4421782"/>
                  <a:ext cx="1789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02" name="Freihand 101">
                  <a:extLst>
                    <a:ext uri="{FF2B5EF4-FFF2-40B4-BE49-F238E27FC236}">
                      <a16:creationId xmlns:a16="http://schemas.microsoft.com/office/drawing/2014/main" id="{B8AFC9B8-B883-4F05-9568-3FF3BDC3A23A}"/>
                    </a:ext>
                  </a:extLst>
                </p14:cNvPr>
                <p14:cNvContentPartPr/>
                <p14:nvPr/>
              </p14:nvContentPartPr>
              <p14:xfrm>
                <a:off x="5034207" y="4336102"/>
                <a:ext cx="102600" cy="175680"/>
              </p14:xfrm>
            </p:contentPart>
          </mc:Choice>
          <mc:Fallback xmlns="">
            <p:pic>
              <p:nvPicPr>
                <p:cNvPr id="102" name="Freihand 101">
                  <a:extLst>
                    <a:ext uri="{FF2B5EF4-FFF2-40B4-BE49-F238E27FC236}">
                      <a16:creationId xmlns:a16="http://schemas.microsoft.com/office/drawing/2014/main" id="{B8AFC9B8-B883-4F05-9568-3FF3BDC3A23A}"/>
                    </a:ext>
                  </a:extLst>
                </p:cNvPr>
                <p:cNvPicPr/>
                <p:nvPr/>
              </p:nvPicPr>
              <p:blipFill>
                <a:blip r:embed="rId112"/>
                <a:stretch>
                  <a:fillRect/>
                </a:stretch>
              </p:blipFill>
              <p:spPr>
                <a:xfrm>
                  <a:off x="5025207" y="4327462"/>
                  <a:ext cx="1202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03" name="Freihand 102">
                  <a:extLst>
                    <a:ext uri="{FF2B5EF4-FFF2-40B4-BE49-F238E27FC236}">
                      <a16:creationId xmlns:a16="http://schemas.microsoft.com/office/drawing/2014/main" id="{F33303F6-0A8C-E14C-8E6B-6C1048FAF773}"/>
                    </a:ext>
                  </a:extLst>
                </p14:cNvPr>
                <p14:cNvContentPartPr/>
                <p14:nvPr/>
              </p14:nvContentPartPr>
              <p14:xfrm>
                <a:off x="5183607" y="4349782"/>
                <a:ext cx="89640" cy="132120"/>
              </p14:xfrm>
            </p:contentPart>
          </mc:Choice>
          <mc:Fallback xmlns="">
            <p:pic>
              <p:nvPicPr>
                <p:cNvPr id="103" name="Freihand 102">
                  <a:extLst>
                    <a:ext uri="{FF2B5EF4-FFF2-40B4-BE49-F238E27FC236}">
                      <a16:creationId xmlns:a16="http://schemas.microsoft.com/office/drawing/2014/main" id="{F33303F6-0A8C-E14C-8E6B-6C1048FAF773}"/>
                    </a:ext>
                  </a:extLst>
                </p:cNvPr>
                <p:cNvPicPr/>
                <p:nvPr/>
              </p:nvPicPr>
              <p:blipFill>
                <a:blip r:embed="rId114"/>
                <a:stretch>
                  <a:fillRect/>
                </a:stretch>
              </p:blipFill>
              <p:spPr>
                <a:xfrm>
                  <a:off x="5174967" y="4341142"/>
                  <a:ext cx="1072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04" name="Freihand 103">
                  <a:extLst>
                    <a:ext uri="{FF2B5EF4-FFF2-40B4-BE49-F238E27FC236}">
                      <a16:creationId xmlns:a16="http://schemas.microsoft.com/office/drawing/2014/main" id="{AEE95CCE-EC10-5C3D-42F2-077DE9D68351}"/>
                    </a:ext>
                  </a:extLst>
                </p14:cNvPr>
                <p14:cNvContentPartPr/>
                <p14:nvPr/>
              </p14:nvContentPartPr>
              <p14:xfrm>
                <a:off x="5302407" y="4338622"/>
                <a:ext cx="99000" cy="104400"/>
              </p14:xfrm>
            </p:contentPart>
          </mc:Choice>
          <mc:Fallback xmlns="">
            <p:pic>
              <p:nvPicPr>
                <p:cNvPr id="104" name="Freihand 103">
                  <a:extLst>
                    <a:ext uri="{FF2B5EF4-FFF2-40B4-BE49-F238E27FC236}">
                      <a16:creationId xmlns:a16="http://schemas.microsoft.com/office/drawing/2014/main" id="{AEE95CCE-EC10-5C3D-42F2-077DE9D68351}"/>
                    </a:ext>
                  </a:extLst>
                </p:cNvPr>
                <p:cNvPicPr/>
                <p:nvPr/>
              </p:nvPicPr>
              <p:blipFill>
                <a:blip r:embed="rId116"/>
                <a:stretch>
                  <a:fillRect/>
                </a:stretch>
              </p:blipFill>
              <p:spPr>
                <a:xfrm>
                  <a:off x="5293407" y="4329982"/>
                  <a:ext cx="1166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05" name="Freihand 104">
                  <a:extLst>
                    <a:ext uri="{FF2B5EF4-FFF2-40B4-BE49-F238E27FC236}">
                      <a16:creationId xmlns:a16="http://schemas.microsoft.com/office/drawing/2014/main" id="{04FFC0E6-AF0E-0028-922E-9EE30AF81364}"/>
                    </a:ext>
                  </a:extLst>
                </p14:cNvPr>
                <p14:cNvContentPartPr/>
                <p14:nvPr/>
              </p14:nvContentPartPr>
              <p14:xfrm>
                <a:off x="5386287" y="4176262"/>
                <a:ext cx="109080" cy="237600"/>
              </p14:xfrm>
            </p:contentPart>
          </mc:Choice>
          <mc:Fallback xmlns="">
            <p:pic>
              <p:nvPicPr>
                <p:cNvPr id="105" name="Freihand 104">
                  <a:extLst>
                    <a:ext uri="{FF2B5EF4-FFF2-40B4-BE49-F238E27FC236}">
                      <a16:creationId xmlns:a16="http://schemas.microsoft.com/office/drawing/2014/main" id="{04FFC0E6-AF0E-0028-922E-9EE30AF81364}"/>
                    </a:ext>
                  </a:extLst>
                </p:cNvPr>
                <p:cNvPicPr/>
                <p:nvPr/>
              </p:nvPicPr>
              <p:blipFill>
                <a:blip r:embed="rId118"/>
                <a:stretch>
                  <a:fillRect/>
                </a:stretch>
              </p:blipFill>
              <p:spPr>
                <a:xfrm>
                  <a:off x="5377287" y="4167262"/>
                  <a:ext cx="12672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06" name="Freihand 105">
                  <a:extLst>
                    <a:ext uri="{FF2B5EF4-FFF2-40B4-BE49-F238E27FC236}">
                      <a16:creationId xmlns:a16="http://schemas.microsoft.com/office/drawing/2014/main" id="{3AA22796-91ED-6403-C5B2-4C416C87EB02}"/>
                    </a:ext>
                  </a:extLst>
                </p14:cNvPr>
                <p14:cNvContentPartPr/>
                <p14:nvPr/>
              </p14:nvContentPartPr>
              <p14:xfrm>
                <a:off x="5547567" y="4233502"/>
                <a:ext cx="384120" cy="128160"/>
              </p14:xfrm>
            </p:contentPart>
          </mc:Choice>
          <mc:Fallback xmlns="">
            <p:pic>
              <p:nvPicPr>
                <p:cNvPr id="106" name="Freihand 105">
                  <a:extLst>
                    <a:ext uri="{FF2B5EF4-FFF2-40B4-BE49-F238E27FC236}">
                      <a16:creationId xmlns:a16="http://schemas.microsoft.com/office/drawing/2014/main" id="{3AA22796-91ED-6403-C5B2-4C416C87EB02}"/>
                    </a:ext>
                  </a:extLst>
                </p:cNvPr>
                <p:cNvPicPr/>
                <p:nvPr/>
              </p:nvPicPr>
              <p:blipFill>
                <a:blip r:embed="rId120"/>
                <a:stretch>
                  <a:fillRect/>
                </a:stretch>
              </p:blipFill>
              <p:spPr>
                <a:xfrm>
                  <a:off x="5538567" y="4224862"/>
                  <a:ext cx="4017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07" name="Freihand 106">
                  <a:extLst>
                    <a:ext uri="{FF2B5EF4-FFF2-40B4-BE49-F238E27FC236}">
                      <a16:creationId xmlns:a16="http://schemas.microsoft.com/office/drawing/2014/main" id="{47729B9C-6DBD-92B4-25FC-7F0A11A9EBA1}"/>
                    </a:ext>
                  </a:extLst>
                </p14:cNvPr>
                <p14:cNvContentPartPr/>
                <p14:nvPr/>
              </p14:nvContentPartPr>
              <p14:xfrm>
                <a:off x="5972007" y="4162222"/>
                <a:ext cx="12600" cy="21960"/>
              </p14:xfrm>
            </p:contentPart>
          </mc:Choice>
          <mc:Fallback xmlns="">
            <p:pic>
              <p:nvPicPr>
                <p:cNvPr id="107" name="Freihand 106">
                  <a:extLst>
                    <a:ext uri="{FF2B5EF4-FFF2-40B4-BE49-F238E27FC236}">
                      <a16:creationId xmlns:a16="http://schemas.microsoft.com/office/drawing/2014/main" id="{47729B9C-6DBD-92B4-25FC-7F0A11A9EBA1}"/>
                    </a:ext>
                  </a:extLst>
                </p:cNvPr>
                <p:cNvPicPr/>
                <p:nvPr/>
              </p:nvPicPr>
              <p:blipFill>
                <a:blip r:embed="rId122"/>
                <a:stretch>
                  <a:fillRect/>
                </a:stretch>
              </p:blipFill>
              <p:spPr>
                <a:xfrm>
                  <a:off x="5963367" y="4153582"/>
                  <a:ext cx="302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08" name="Freihand 107">
                  <a:extLst>
                    <a:ext uri="{FF2B5EF4-FFF2-40B4-BE49-F238E27FC236}">
                      <a16:creationId xmlns:a16="http://schemas.microsoft.com/office/drawing/2014/main" id="{1C75DDE2-AE65-12E5-03AE-374C62CE085F}"/>
                    </a:ext>
                  </a:extLst>
                </p14:cNvPr>
                <p14:cNvContentPartPr/>
                <p14:nvPr/>
              </p14:nvContentPartPr>
              <p14:xfrm>
                <a:off x="5880207" y="4022902"/>
                <a:ext cx="334080" cy="303840"/>
              </p14:xfrm>
            </p:contentPart>
          </mc:Choice>
          <mc:Fallback xmlns="">
            <p:pic>
              <p:nvPicPr>
                <p:cNvPr id="108" name="Freihand 107">
                  <a:extLst>
                    <a:ext uri="{FF2B5EF4-FFF2-40B4-BE49-F238E27FC236}">
                      <a16:creationId xmlns:a16="http://schemas.microsoft.com/office/drawing/2014/main" id="{1C75DDE2-AE65-12E5-03AE-374C62CE085F}"/>
                    </a:ext>
                  </a:extLst>
                </p:cNvPr>
                <p:cNvPicPr/>
                <p:nvPr/>
              </p:nvPicPr>
              <p:blipFill>
                <a:blip r:embed="rId124"/>
                <a:stretch>
                  <a:fillRect/>
                </a:stretch>
              </p:blipFill>
              <p:spPr>
                <a:xfrm>
                  <a:off x="5871567" y="4014262"/>
                  <a:ext cx="35172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9" name="Freihand 108">
                  <a:extLst>
                    <a:ext uri="{FF2B5EF4-FFF2-40B4-BE49-F238E27FC236}">
                      <a16:creationId xmlns:a16="http://schemas.microsoft.com/office/drawing/2014/main" id="{C7FA3F4E-0CBE-E859-F0D8-327A13D27EE3}"/>
                    </a:ext>
                  </a:extLst>
                </p14:cNvPr>
                <p14:cNvContentPartPr/>
                <p14:nvPr/>
              </p14:nvContentPartPr>
              <p14:xfrm>
                <a:off x="5699127" y="4046662"/>
                <a:ext cx="22680" cy="26640"/>
              </p14:xfrm>
            </p:contentPart>
          </mc:Choice>
          <mc:Fallback xmlns="">
            <p:pic>
              <p:nvPicPr>
                <p:cNvPr id="109" name="Freihand 108">
                  <a:extLst>
                    <a:ext uri="{FF2B5EF4-FFF2-40B4-BE49-F238E27FC236}">
                      <a16:creationId xmlns:a16="http://schemas.microsoft.com/office/drawing/2014/main" id="{C7FA3F4E-0CBE-E859-F0D8-327A13D27EE3}"/>
                    </a:ext>
                  </a:extLst>
                </p:cNvPr>
                <p:cNvPicPr/>
                <p:nvPr/>
              </p:nvPicPr>
              <p:blipFill>
                <a:blip r:embed="rId126"/>
                <a:stretch>
                  <a:fillRect/>
                </a:stretch>
              </p:blipFill>
              <p:spPr>
                <a:xfrm>
                  <a:off x="5690487" y="4038022"/>
                  <a:ext cx="403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10" name="Freihand 109">
                  <a:extLst>
                    <a:ext uri="{FF2B5EF4-FFF2-40B4-BE49-F238E27FC236}">
                      <a16:creationId xmlns:a16="http://schemas.microsoft.com/office/drawing/2014/main" id="{627176B3-4E57-FF21-D988-33637D5E78EC}"/>
                    </a:ext>
                  </a:extLst>
                </p14:cNvPr>
                <p14:cNvContentPartPr/>
                <p14:nvPr/>
              </p14:nvContentPartPr>
              <p14:xfrm>
                <a:off x="6372327" y="3979342"/>
                <a:ext cx="335160" cy="168480"/>
              </p14:xfrm>
            </p:contentPart>
          </mc:Choice>
          <mc:Fallback xmlns="">
            <p:pic>
              <p:nvPicPr>
                <p:cNvPr id="110" name="Freihand 109">
                  <a:extLst>
                    <a:ext uri="{FF2B5EF4-FFF2-40B4-BE49-F238E27FC236}">
                      <a16:creationId xmlns:a16="http://schemas.microsoft.com/office/drawing/2014/main" id="{627176B3-4E57-FF21-D988-33637D5E78EC}"/>
                    </a:ext>
                  </a:extLst>
                </p:cNvPr>
                <p:cNvPicPr/>
                <p:nvPr/>
              </p:nvPicPr>
              <p:blipFill>
                <a:blip r:embed="rId128"/>
                <a:stretch>
                  <a:fillRect/>
                </a:stretch>
              </p:blipFill>
              <p:spPr>
                <a:xfrm>
                  <a:off x="6363327" y="3970702"/>
                  <a:ext cx="3528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11" name="Freihand 110">
                  <a:extLst>
                    <a:ext uri="{FF2B5EF4-FFF2-40B4-BE49-F238E27FC236}">
                      <a16:creationId xmlns:a16="http://schemas.microsoft.com/office/drawing/2014/main" id="{AA15964F-EDDE-3495-9D78-A4E74E007696}"/>
                    </a:ext>
                  </a:extLst>
                </p14:cNvPr>
                <p14:cNvContentPartPr/>
                <p14:nvPr/>
              </p14:nvContentPartPr>
              <p14:xfrm>
                <a:off x="6632247" y="3883582"/>
                <a:ext cx="9000" cy="19440"/>
              </p14:xfrm>
            </p:contentPart>
          </mc:Choice>
          <mc:Fallback xmlns="">
            <p:pic>
              <p:nvPicPr>
                <p:cNvPr id="111" name="Freihand 110">
                  <a:extLst>
                    <a:ext uri="{FF2B5EF4-FFF2-40B4-BE49-F238E27FC236}">
                      <a16:creationId xmlns:a16="http://schemas.microsoft.com/office/drawing/2014/main" id="{AA15964F-EDDE-3495-9D78-A4E74E007696}"/>
                    </a:ext>
                  </a:extLst>
                </p:cNvPr>
                <p:cNvPicPr/>
                <p:nvPr/>
              </p:nvPicPr>
              <p:blipFill>
                <a:blip r:embed="rId130"/>
                <a:stretch>
                  <a:fillRect/>
                </a:stretch>
              </p:blipFill>
              <p:spPr>
                <a:xfrm>
                  <a:off x="6623247" y="3874942"/>
                  <a:ext cx="266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2" name="Freihand 111">
                  <a:extLst>
                    <a:ext uri="{FF2B5EF4-FFF2-40B4-BE49-F238E27FC236}">
                      <a16:creationId xmlns:a16="http://schemas.microsoft.com/office/drawing/2014/main" id="{15FD3F59-8461-AE11-5B06-60F251A4201D}"/>
                    </a:ext>
                  </a:extLst>
                </p14:cNvPr>
                <p14:cNvContentPartPr/>
                <p14:nvPr/>
              </p14:nvContentPartPr>
              <p14:xfrm>
                <a:off x="6895407" y="3885382"/>
                <a:ext cx="133920" cy="199080"/>
              </p14:xfrm>
            </p:contentPart>
          </mc:Choice>
          <mc:Fallback xmlns="">
            <p:pic>
              <p:nvPicPr>
                <p:cNvPr id="112" name="Freihand 111">
                  <a:extLst>
                    <a:ext uri="{FF2B5EF4-FFF2-40B4-BE49-F238E27FC236}">
                      <a16:creationId xmlns:a16="http://schemas.microsoft.com/office/drawing/2014/main" id="{15FD3F59-8461-AE11-5B06-60F251A4201D}"/>
                    </a:ext>
                  </a:extLst>
                </p:cNvPr>
                <p:cNvPicPr/>
                <p:nvPr/>
              </p:nvPicPr>
              <p:blipFill>
                <a:blip r:embed="rId132"/>
                <a:stretch>
                  <a:fillRect/>
                </a:stretch>
              </p:blipFill>
              <p:spPr>
                <a:xfrm>
                  <a:off x="6886767" y="3876382"/>
                  <a:ext cx="1515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3" name="Freihand 112">
                  <a:extLst>
                    <a:ext uri="{FF2B5EF4-FFF2-40B4-BE49-F238E27FC236}">
                      <a16:creationId xmlns:a16="http://schemas.microsoft.com/office/drawing/2014/main" id="{C3BEB850-8D1F-CB5D-6027-A916C4F3F02A}"/>
                    </a:ext>
                  </a:extLst>
                </p14:cNvPr>
                <p14:cNvContentPartPr/>
                <p14:nvPr/>
              </p14:nvContentPartPr>
              <p14:xfrm>
                <a:off x="7023207" y="3910582"/>
                <a:ext cx="250560" cy="281160"/>
              </p14:xfrm>
            </p:contentPart>
          </mc:Choice>
          <mc:Fallback xmlns="">
            <p:pic>
              <p:nvPicPr>
                <p:cNvPr id="113" name="Freihand 112">
                  <a:extLst>
                    <a:ext uri="{FF2B5EF4-FFF2-40B4-BE49-F238E27FC236}">
                      <a16:creationId xmlns:a16="http://schemas.microsoft.com/office/drawing/2014/main" id="{C3BEB850-8D1F-CB5D-6027-A916C4F3F02A}"/>
                    </a:ext>
                  </a:extLst>
                </p:cNvPr>
                <p:cNvPicPr/>
                <p:nvPr/>
              </p:nvPicPr>
              <p:blipFill>
                <a:blip r:embed="rId134"/>
                <a:stretch>
                  <a:fillRect/>
                </a:stretch>
              </p:blipFill>
              <p:spPr>
                <a:xfrm>
                  <a:off x="7014567" y="3901942"/>
                  <a:ext cx="26820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4" name="Freihand 113">
                  <a:extLst>
                    <a:ext uri="{FF2B5EF4-FFF2-40B4-BE49-F238E27FC236}">
                      <a16:creationId xmlns:a16="http://schemas.microsoft.com/office/drawing/2014/main" id="{FA4D9613-C575-28FC-33FD-0FE9D33F65CE}"/>
                    </a:ext>
                  </a:extLst>
                </p14:cNvPr>
                <p14:cNvContentPartPr/>
                <p14:nvPr/>
              </p14:nvContentPartPr>
              <p14:xfrm>
                <a:off x="6811527" y="4091662"/>
                <a:ext cx="489960" cy="102600"/>
              </p14:xfrm>
            </p:contentPart>
          </mc:Choice>
          <mc:Fallback xmlns="">
            <p:pic>
              <p:nvPicPr>
                <p:cNvPr id="114" name="Freihand 113">
                  <a:extLst>
                    <a:ext uri="{FF2B5EF4-FFF2-40B4-BE49-F238E27FC236}">
                      <a16:creationId xmlns:a16="http://schemas.microsoft.com/office/drawing/2014/main" id="{FA4D9613-C575-28FC-33FD-0FE9D33F65CE}"/>
                    </a:ext>
                  </a:extLst>
                </p:cNvPr>
                <p:cNvPicPr/>
                <p:nvPr/>
              </p:nvPicPr>
              <p:blipFill>
                <a:blip r:embed="rId136"/>
                <a:stretch>
                  <a:fillRect/>
                </a:stretch>
              </p:blipFill>
              <p:spPr>
                <a:xfrm>
                  <a:off x="6802887" y="4082662"/>
                  <a:ext cx="5076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5" name="Freihand 114">
                  <a:extLst>
                    <a:ext uri="{FF2B5EF4-FFF2-40B4-BE49-F238E27FC236}">
                      <a16:creationId xmlns:a16="http://schemas.microsoft.com/office/drawing/2014/main" id="{88C02CF9-623C-1E6F-B212-443901E1FB2C}"/>
                    </a:ext>
                  </a:extLst>
                </p14:cNvPr>
                <p14:cNvContentPartPr/>
                <p14:nvPr/>
              </p14:nvContentPartPr>
              <p14:xfrm>
                <a:off x="7504887" y="3782422"/>
                <a:ext cx="303480" cy="194040"/>
              </p14:xfrm>
            </p:contentPart>
          </mc:Choice>
          <mc:Fallback xmlns="">
            <p:pic>
              <p:nvPicPr>
                <p:cNvPr id="115" name="Freihand 114">
                  <a:extLst>
                    <a:ext uri="{FF2B5EF4-FFF2-40B4-BE49-F238E27FC236}">
                      <a16:creationId xmlns:a16="http://schemas.microsoft.com/office/drawing/2014/main" id="{88C02CF9-623C-1E6F-B212-443901E1FB2C}"/>
                    </a:ext>
                  </a:extLst>
                </p:cNvPr>
                <p:cNvPicPr/>
                <p:nvPr/>
              </p:nvPicPr>
              <p:blipFill>
                <a:blip r:embed="rId138"/>
                <a:stretch>
                  <a:fillRect/>
                </a:stretch>
              </p:blipFill>
              <p:spPr>
                <a:xfrm>
                  <a:off x="7495887" y="3773782"/>
                  <a:ext cx="3211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6" name="Freihand 115">
                  <a:extLst>
                    <a:ext uri="{FF2B5EF4-FFF2-40B4-BE49-F238E27FC236}">
                      <a16:creationId xmlns:a16="http://schemas.microsoft.com/office/drawing/2014/main" id="{A1F43632-B879-2E90-FFF6-E323EC5E5920}"/>
                    </a:ext>
                  </a:extLst>
                </p14:cNvPr>
                <p14:cNvContentPartPr/>
                <p14:nvPr/>
              </p14:nvContentPartPr>
              <p14:xfrm>
                <a:off x="6499047" y="4341142"/>
                <a:ext cx="151200" cy="236160"/>
              </p14:xfrm>
            </p:contentPart>
          </mc:Choice>
          <mc:Fallback xmlns="">
            <p:pic>
              <p:nvPicPr>
                <p:cNvPr id="116" name="Freihand 115">
                  <a:extLst>
                    <a:ext uri="{FF2B5EF4-FFF2-40B4-BE49-F238E27FC236}">
                      <a16:creationId xmlns:a16="http://schemas.microsoft.com/office/drawing/2014/main" id="{A1F43632-B879-2E90-FFF6-E323EC5E5920}"/>
                    </a:ext>
                  </a:extLst>
                </p:cNvPr>
                <p:cNvPicPr/>
                <p:nvPr/>
              </p:nvPicPr>
              <p:blipFill>
                <a:blip r:embed="rId140"/>
                <a:stretch>
                  <a:fillRect/>
                </a:stretch>
              </p:blipFill>
              <p:spPr>
                <a:xfrm>
                  <a:off x="6490407" y="4332502"/>
                  <a:ext cx="16884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7" name="Freihand 116">
                  <a:extLst>
                    <a:ext uri="{FF2B5EF4-FFF2-40B4-BE49-F238E27FC236}">
                      <a16:creationId xmlns:a16="http://schemas.microsoft.com/office/drawing/2014/main" id="{78F01AF4-719E-C68D-B65D-0039F2C8B1EF}"/>
                    </a:ext>
                  </a:extLst>
                </p14:cNvPr>
                <p14:cNvContentPartPr/>
                <p14:nvPr/>
              </p14:nvContentPartPr>
              <p14:xfrm>
                <a:off x="5827287" y="4509982"/>
                <a:ext cx="191880" cy="261720"/>
              </p14:xfrm>
            </p:contentPart>
          </mc:Choice>
          <mc:Fallback xmlns="">
            <p:pic>
              <p:nvPicPr>
                <p:cNvPr id="117" name="Freihand 116">
                  <a:extLst>
                    <a:ext uri="{FF2B5EF4-FFF2-40B4-BE49-F238E27FC236}">
                      <a16:creationId xmlns:a16="http://schemas.microsoft.com/office/drawing/2014/main" id="{78F01AF4-719E-C68D-B65D-0039F2C8B1EF}"/>
                    </a:ext>
                  </a:extLst>
                </p:cNvPr>
                <p:cNvPicPr/>
                <p:nvPr/>
              </p:nvPicPr>
              <p:blipFill>
                <a:blip r:embed="rId142"/>
                <a:stretch>
                  <a:fillRect/>
                </a:stretch>
              </p:blipFill>
              <p:spPr>
                <a:xfrm>
                  <a:off x="5818287" y="4501342"/>
                  <a:ext cx="20952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8" name="Freihand 117">
                  <a:extLst>
                    <a:ext uri="{FF2B5EF4-FFF2-40B4-BE49-F238E27FC236}">
                      <a16:creationId xmlns:a16="http://schemas.microsoft.com/office/drawing/2014/main" id="{6DE2273F-8A42-12E9-E93D-576053087F14}"/>
                    </a:ext>
                  </a:extLst>
                </p14:cNvPr>
                <p14:cNvContentPartPr/>
                <p14:nvPr/>
              </p14:nvContentPartPr>
              <p14:xfrm>
                <a:off x="6035727" y="4407022"/>
                <a:ext cx="174240" cy="252360"/>
              </p14:xfrm>
            </p:contentPart>
          </mc:Choice>
          <mc:Fallback xmlns="">
            <p:pic>
              <p:nvPicPr>
                <p:cNvPr id="118" name="Freihand 117">
                  <a:extLst>
                    <a:ext uri="{FF2B5EF4-FFF2-40B4-BE49-F238E27FC236}">
                      <a16:creationId xmlns:a16="http://schemas.microsoft.com/office/drawing/2014/main" id="{6DE2273F-8A42-12E9-E93D-576053087F14}"/>
                    </a:ext>
                  </a:extLst>
                </p:cNvPr>
                <p:cNvPicPr/>
                <p:nvPr/>
              </p:nvPicPr>
              <p:blipFill>
                <a:blip r:embed="rId144"/>
                <a:stretch>
                  <a:fillRect/>
                </a:stretch>
              </p:blipFill>
              <p:spPr>
                <a:xfrm>
                  <a:off x="6026727" y="4398382"/>
                  <a:ext cx="19188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9" name="Freihand 118">
                  <a:extLst>
                    <a:ext uri="{FF2B5EF4-FFF2-40B4-BE49-F238E27FC236}">
                      <a16:creationId xmlns:a16="http://schemas.microsoft.com/office/drawing/2014/main" id="{E8AC467E-3402-40A0-4265-E82282368C51}"/>
                    </a:ext>
                  </a:extLst>
                </p14:cNvPr>
                <p14:cNvContentPartPr/>
                <p14:nvPr/>
              </p14:nvContentPartPr>
              <p14:xfrm>
                <a:off x="6223647" y="4407382"/>
                <a:ext cx="60840" cy="200520"/>
              </p14:xfrm>
            </p:contentPart>
          </mc:Choice>
          <mc:Fallback xmlns="">
            <p:pic>
              <p:nvPicPr>
                <p:cNvPr id="119" name="Freihand 118">
                  <a:extLst>
                    <a:ext uri="{FF2B5EF4-FFF2-40B4-BE49-F238E27FC236}">
                      <a16:creationId xmlns:a16="http://schemas.microsoft.com/office/drawing/2014/main" id="{E8AC467E-3402-40A0-4265-E82282368C51}"/>
                    </a:ext>
                  </a:extLst>
                </p:cNvPr>
                <p:cNvPicPr/>
                <p:nvPr/>
              </p:nvPicPr>
              <p:blipFill>
                <a:blip r:embed="rId146"/>
                <a:stretch>
                  <a:fillRect/>
                </a:stretch>
              </p:blipFill>
              <p:spPr>
                <a:xfrm>
                  <a:off x="6215007" y="4398742"/>
                  <a:ext cx="784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20" name="Freihand 119">
                  <a:extLst>
                    <a:ext uri="{FF2B5EF4-FFF2-40B4-BE49-F238E27FC236}">
                      <a16:creationId xmlns:a16="http://schemas.microsoft.com/office/drawing/2014/main" id="{F8B14AD8-7552-8EF2-9123-FCA68973FBD2}"/>
                    </a:ext>
                  </a:extLst>
                </p14:cNvPr>
                <p14:cNvContentPartPr/>
                <p14:nvPr/>
              </p14:nvContentPartPr>
              <p14:xfrm>
                <a:off x="6311127" y="4525102"/>
                <a:ext cx="65880" cy="20880"/>
              </p14:xfrm>
            </p:contentPart>
          </mc:Choice>
          <mc:Fallback xmlns="">
            <p:pic>
              <p:nvPicPr>
                <p:cNvPr id="120" name="Freihand 119">
                  <a:extLst>
                    <a:ext uri="{FF2B5EF4-FFF2-40B4-BE49-F238E27FC236}">
                      <a16:creationId xmlns:a16="http://schemas.microsoft.com/office/drawing/2014/main" id="{F8B14AD8-7552-8EF2-9123-FCA68973FBD2}"/>
                    </a:ext>
                  </a:extLst>
                </p:cNvPr>
                <p:cNvPicPr/>
                <p:nvPr/>
              </p:nvPicPr>
              <p:blipFill>
                <a:blip r:embed="rId148"/>
                <a:stretch>
                  <a:fillRect/>
                </a:stretch>
              </p:blipFill>
              <p:spPr>
                <a:xfrm>
                  <a:off x="6302487" y="4516102"/>
                  <a:ext cx="835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21" name="Freihand 120">
                  <a:extLst>
                    <a:ext uri="{FF2B5EF4-FFF2-40B4-BE49-F238E27FC236}">
                      <a16:creationId xmlns:a16="http://schemas.microsoft.com/office/drawing/2014/main" id="{5DFF17CD-DDD0-1682-EF52-887535F3476D}"/>
                    </a:ext>
                  </a:extLst>
                </p14:cNvPr>
                <p14:cNvContentPartPr/>
                <p14:nvPr/>
              </p14:nvContentPartPr>
              <p14:xfrm>
                <a:off x="6721167" y="4418542"/>
                <a:ext cx="70920" cy="96480"/>
              </p14:xfrm>
            </p:contentPart>
          </mc:Choice>
          <mc:Fallback xmlns="">
            <p:pic>
              <p:nvPicPr>
                <p:cNvPr id="121" name="Freihand 120">
                  <a:extLst>
                    <a:ext uri="{FF2B5EF4-FFF2-40B4-BE49-F238E27FC236}">
                      <a16:creationId xmlns:a16="http://schemas.microsoft.com/office/drawing/2014/main" id="{5DFF17CD-DDD0-1682-EF52-887535F3476D}"/>
                    </a:ext>
                  </a:extLst>
                </p:cNvPr>
                <p:cNvPicPr/>
                <p:nvPr/>
              </p:nvPicPr>
              <p:blipFill>
                <a:blip r:embed="rId150"/>
                <a:stretch>
                  <a:fillRect/>
                </a:stretch>
              </p:blipFill>
              <p:spPr>
                <a:xfrm>
                  <a:off x="6712167" y="4409902"/>
                  <a:ext cx="885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22" name="Freihand 121">
                  <a:extLst>
                    <a:ext uri="{FF2B5EF4-FFF2-40B4-BE49-F238E27FC236}">
                      <a16:creationId xmlns:a16="http://schemas.microsoft.com/office/drawing/2014/main" id="{B9197690-20AD-3ACB-813B-62814542C8D4}"/>
                    </a:ext>
                  </a:extLst>
                </p14:cNvPr>
                <p14:cNvContentPartPr/>
                <p14:nvPr/>
              </p14:nvContentPartPr>
              <p14:xfrm>
                <a:off x="6854727" y="4283542"/>
                <a:ext cx="106200" cy="216360"/>
              </p14:xfrm>
            </p:contentPart>
          </mc:Choice>
          <mc:Fallback xmlns="">
            <p:pic>
              <p:nvPicPr>
                <p:cNvPr id="122" name="Freihand 121">
                  <a:extLst>
                    <a:ext uri="{FF2B5EF4-FFF2-40B4-BE49-F238E27FC236}">
                      <a16:creationId xmlns:a16="http://schemas.microsoft.com/office/drawing/2014/main" id="{B9197690-20AD-3ACB-813B-62814542C8D4}"/>
                    </a:ext>
                  </a:extLst>
                </p:cNvPr>
                <p:cNvPicPr/>
                <p:nvPr/>
              </p:nvPicPr>
              <p:blipFill>
                <a:blip r:embed="rId152"/>
                <a:stretch>
                  <a:fillRect/>
                </a:stretch>
              </p:blipFill>
              <p:spPr>
                <a:xfrm>
                  <a:off x="6846087" y="4274542"/>
                  <a:ext cx="12384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23" name="Freihand 122">
                  <a:extLst>
                    <a:ext uri="{FF2B5EF4-FFF2-40B4-BE49-F238E27FC236}">
                      <a16:creationId xmlns:a16="http://schemas.microsoft.com/office/drawing/2014/main" id="{720C56ED-82F4-8009-D16F-3798C7BC75C8}"/>
                    </a:ext>
                  </a:extLst>
                </p14:cNvPr>
                <p14:cNvContentPartPr/>
                <p14:nvPr/>
              </p14:nvContentPartPr>
              <p14:xfrm>
                <a:off x="6991887" y="4272742"/>
                <a:ext cx="133920" cy="341640"/>
              </p14:xfrm>
            </p:contentPart>
          </mc:Choice>
          <mc:Fallback xmlns="">
            <p:pic>
              <p:nvPicPr>
                <p:cNvPr id="123" name="Freihand 122">
                  <a:extLst>
                    <a:ext uri="{FF2B5EF4-FFF2-40B4-BE49-F238E27FC236}">
                      <a16:creationId xmlns:a16="http://schemas.microsoft.com/office/drawing/2014/main" id="{720C56ED-82F4-8009-D16F-3798C7BC75C8}"/>
                    </a:ext>
                  </a:extLst>
                </p:cNvPr>
                <p:cNvPicPr/>
                <p:nvPr/>
              </p:nvPicPr>
              <p:blipFill>
                <a:blip r:embed="rId154"/>
                <a:stretch>
                  <a:fillRect/>
                </a:stretch>
              </p:blipFill>
              <p:spPr>
                <a:xfrm>
                  <a:off x="6982887" y="4263742"/>
                  <a:ext cx="15156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24" name="Freihand 123">
                  <a:extLst>
                    <a:ext uri="{FF2B5EF4-FFF2-40B4-BE49-F238E27FC236}">
                      <a16:creationId xmlns:a16="http://schemas.microsoft.com/office/drawing/2014/main" id="{18F9A86C-59E3-DC0B-A0B0-0F27687364B8}"/>
                    </a:ext>
                  </a:extLst>
                </p14:cNvPr>
                <p14:cNvContentPartPr/>
                <p14:nvPr/>
              </p14:nvContentPartPr>
              <p14:xfrm>
                <a:off x="7145607" y="4326022"/>
                <a:ext cx="208080" cy="272520"/>
              </p14:xfrm>
            </p:contentPart>
          </mc:Choice>
          <mc:Fallback xmlns="">
            <p:pic>
              <p:nvPicPr>
                <p:cNvPr id="124" name="Freihand 123">
                  <a:extLst>
                    <a:ext uri="{FF2B5EF4-FFF2-40B4-BE49-F238E27FC236}">
                      <a16:creationId xmlns:a16="http://schemas.microsoft.com/office/drawing/2014/main" id="{18F9A86C-59E3-DC0B-A0B0-0F27687364B8}"/>
                    </a:ext>
                  </a:extLst>
                </p:cNvPr>
                <p:cNvPicPr/>
                <p:nvPr/>
              </p:nvPicPr>
              <p:blipFill>
                <a:blip r:embed="rId156"/>
                <a:stretch>
                  <a:fillRect/>
                </a:stretch>
              </p:blipFill>
              <p:spPr>
                <a:xfrm>
                  <a:off x="7136967" y="4317382"/>
                  <a:ext cx="22572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25" name="Freihand 124">
                  <a:extLst>
                    <a:ext uri="{FF2B5EF4-FFF2-40B4-BE49-F238E27FC236}">
                      <a16:creationId xmlns:a16="http://schemas.microsoft.com/office/drawing/2014/main" id="{ECC944A8-D095-9B5E-DF88-69C3C534E047}"/>
                    </a:ext>
                  </a:extLst>
                </p14:cNvPr>
                <p14:cNvContentPartPr/>
                <p14:nvPr/>
              </p14:nvContentPartPr>
              <p14:xfrm>
                <a:off x="7392207" y="4099942"/>
                <a:ext cx="647280" cy="366480"/>
              </p14:xfrm>
            </p:contentPart>
          </mc:Choice>
          <mc:Fallback xmlns="">
            <p:pic>
              <p:nvPicPr>
                <p:cNvPr id="125" name="Freihand 124">
                  <a:extLst>
                    <a:ext uri="{FF2B5EF4-FFF2-40B4-BE49-F238E27FC236}">
                      <a16:creationId xmlns:a16="http://schemas.microsoft.com/office/drawing/2014/main" id="{ECC944A8-D095-9B5E-DF88-69C3C534E047}"/>
                    </a:ext>
                  </a:extLst>
                </p:cNvPr>
                <p:cNvPicPr/>
                <p:nvPr/>
              </p:nvPicPr>
              <p:blipFill>
                <a:blip r:embed="rId158"/>
                <a:stretch>
                  <a:fillRect/>
                </a:stretch>
              </p:blipFill>
              <p:spPr>
                <a:xfrm>
                  <a:off x="7383567" y="4090942"/>
                  <a:ext cx="66492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26" name="Freihand 125">
                  <a:extLst>
                    <a:ext uri="{FF2B5EF4-FFF2-40B4-BE49-F238E27FC236}">
                      <a16:creationId xmlns:a16="http://schemas.microsoft.com/office/drawing/2014/main" id="{A6FBBBFD-BA66-3D23-6A65-9E62FE73354F}"/>
                    </a:ext>
                  </a:extLst>
                </p14:cNvPr>
                <p14:cNvContentPartPr/>
                <p14:nvPr/>
              </p14:nvContentPartPr>
              <p14:xfrm>
                <a:off x="8034087" y="4066462"/>
                <a:ext cx="19080" cy="89280"/>
              </p14:xfrm>
            </p:contentPart>
          </mc:Choice>
          <mc:Fallback xmlns="">
            <p:pic>
              <p:nvPicPr>
                <p:cNvPr id="126" name="Freihand 125">
                  <a:extLst>
                    <a:ext uri="{FF2B5EF4-FFF2-40B4-BE49-F238E27FC236}">
                      <a16:creationId xmlns:a16="http://schemas.microsoft.com/office/drawing/2014/main" id="{A6FBBBFD-BA66-3D23-6A65-9E62FE73354F}"/>
                    </a:ext>
                  </a:extLst>
                </p:cNvPr>
                <p:cNvPicPr/>
                <p:nvPr/>
              </p:nvPicPr>
              <p:blipFill>
                <a:blip r:embed="rId160"/>
                <a:stretch>
                  <a:fillRect/>
                </a:stretch>
              </p:blipFill>
              <p:spPr>
                <a:xfrm>
                  <a:off x="8025087" y="4057462"/>
                  <a:ext cx="367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27" name="Freihand 126">
                  <a:extLst>
                    <a:ext uri="{FF2B5EF4-FFF2-40B4-BE49-F238E27FC236}">
                      <a16:creationId xmlns:a16="http://schemas.microsoft.com/office/drawing/2014/main" id="{9B5B468B-E3E3-A425-005A-B55FC2E66A35}"/>
                    </a:ext>
                  </a:extLst>
                </p14:cNvPr>
                <p14:cNvContentPartPr/>
                <p14:nvPr/>
              </p14:nvContentPartPr>
              <p14:xfrm>
                <a:off x="8098527" y="3953422"/>
                <a:ext cx="264960" cy="289800"/>
              </p14:xfrm>
            </p:contentPart>
          </mc:Choice>
          <mc:Fallback xmlns="">
            <p:pic>
              <p:nvPicPr>
                <p:cNvPr id="127" name="Freihand 126">
                  <a:extLst>
                    <a:ext uri="{FF2B5EF4-FFF2-40B4-BE49-F238E27FC236}">
                      <a16:creationId xmlns:a16="http://schemas.microsoft.com/office/drawing/2014/main" id="{9B5B468B-E3E3-A425-005A-B55FC2E66A35}"/>
                    </a:ext>
                  </a:extLst>
                </p:cNvPr>
                <p:cNvPicPr/>
                <p:nvPr/>
              </p:nvPicPr>
              <p:blipFill>
                <a:blip r:embed="rId162"/>
                <a:stretch>
                  <a:fillRect/>
                </a:stretch>
              </p:blipFill>
              <p:spPr>
                <a:xfrm>
                  <a:off x="8089527" y="3944422"/>
                  <a:ext cx="28260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28" name="Freihand 127">
                  <a:extLst>
                    <a:ext uri="{FF2B5EF4-FFF2-40B4-BE49-F238E27FC236}">
                      <a16:creationId xmlns:a16="http://schemas.microsoft.com/office/drawing/2014/main" id="{CCBA6214-A9A2-D84B-D443-1C2D8AE8CE6D}"/>
                    </a:ext>
                  </a:extLst>
                </p14:cNvPr>
                <p14:cNvContentPartPr/>
                <p14:nvPr/>
              </p14:nvContentPartPr>
              <p14:xfrm>
                <a:off x="8384007" y="4232062"/>
                <a:ext cx="3960" cy="20880"/>
              </p14:xfrm>
            </p:contentPart>
          </mc:Choice>
          <mc:Fallback xmlns="">
            <p:pic>
              <p:nvPicPr>
                <p:cNvPr id="128" name="Freihand 127">
                  <a:extLst>
                    <a:ext uri="{FF2B5EF4-FFF2-40B4-BE49-F238E27FC236}">
                      <a16:creationId xmlns:a16="http://schemas.microsoft.com/office/drawing/2014/main" id="{CCBA6214-A9A2-D84B-D443-1C2D8AE8CE6D}"/>
                    </a:ext>
                  </a:extLst>
                </p:cNvPr>
                <p:cNvPicPr/>
                <p:nvPr/>
              </p:nvPicPr>
              <p:blipFill>
                <a:blip r:embed="rId164"/>
                <a:stretch>
                  <a:fillRect/>
                </a:stretch>
              </p:blipFill>
              <p:spPr>
                <a:xfrm>
                  <a:off x="8375007" y="4223062"/>
                  <a:ext cx="216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37" name="Freihand 136">
                  <a:extLst>
                    <a:ext uri="{FF2B5EF4-FFF2-40B4-BE49-F238E27FC236}">
                      <a16:creationId xmlns:a16="http://schemas.microsoft.com/office/drawing/2014/main" id="{80C92F6F-D735-3CF7-63ED-BC804A42A02F}"/>
                    </a:ext>
                  </a:extLst>
                </p14:cNvPr>
                <p14:cNvContentPartPr/>
                <p14:nvPr/>
              </p14:nvContentPartPr>
              <p14:xfrm>
                <a:off x="630687" y="2509102"/>
                <a:ext cx="44640" cy="7920"/>
              </p14:xfrm>
            </p:contentPart>
          </mc:Choice>
          <mc:Fallback xmlns="">
            <p:pic>
              <p:nvPicPr>
                <p:cNvPr id="137" name="Freihand 136">
                  <a:extLst>
                    <a:ext uri="{FF2B5EF4-FFF2-40B4-BE49-F238E27FC236}">
                      <a16:creationId xmlns:a16="http://schemas.microsoft.com/office/drawing/2014/main" id="{80C92F6F-D735-3CF7-63ED-BC804A42A02F}"/>
                    </a:ext>
                  </a:extLst>
                </p:cNvPr>
                <p:cNvPicPr/>
                <p:nvPr/>
              </p:nvPicPr>
              <p:blipFill>
                <a:blip r:embed="rId166"/>
                <a:stretch>
                  <a:fillRect/>
                </a:stretch>
              </p:blipFill>
              <p:spPr>
                <a:xfrm>
                  <a:off x="621687" y="2500462"/>
                  <a:ext cx="622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38" name="Freihand 137">
                  <a:extLst>
                    <a:ext uri="{FF2B5EF4-FFF2-40B4-BE49-F238E27FC236}">
                      <a16:creationId xmlns:a16="http://schemas.microsoft.com/office/drawing/2014/main" id="{63CCC7DF-77F3-C0A6-5FCA-DDBCEA06F511}"/>
                    </a:ext>
                  </a:extLst>
                </p14:cNvPr>
                <p14:cNvContentPartPr/>
                <p14:nvPr/>
              </p14:nvContentPartPr>
              <p14:xfrm>
                <a:off x="1791687" y="2455462"/>
                <a:ext cx="120600" cy="20880"/>
              </p14:xfrm>
            </p:contentPart>
          </mc:Choice>
          <mc:Fallback xmlns="">
            <p:pic>
              <p:nvPicPr>
                <p:cNvPr id="138" name="Freihand 137">
                  <a:extLst>
                    <a:ext uri="{FF2B5EF4-FFF2-40B4-BE49-F238E27FC236}">
                      <a16:creationId xmlns:a16="http://schemas.microsoft.com/office/drawing/2014/main" id="{63CCC7DF-77F3-C0A6-5FCA-DDBCEA06F511}"/>
                    </a:ext>
                  </a:extLst>
                </p:cNvPr>
                <p:cNvPicPr/>
                <p:nvPr/>
              </p:nvPicPr>
              <p:blipFill>
                <a:blip r:embed="rId168"/>
                <a:stretch>
                  <a:fillRect/>
                </a:stretch>
              </p:blipFill>
              <p:spPr>
                <a:xfrm>
                  <a:off x="1782687" y="2446822"/>
                  <a:ext cx="1382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41" name="Freihand 140">
                  <a:extLst>
                    <a:ext uri="{FF2B5EF4-FFF2-40B4-BE49-F238E27FC236}">
                      <a16:creationId xmlns:a16="http://schemas.microsoft.com/office/drawing/2014/main" id="{F3CB7A49-C36A-7132-8316-050E4325239B}"/>
                    </a:ext>
                  </a:extLst>
                </p14:cNvPr>
                <p14:cNvContentPartPr/>
                <p14:nvPr/>
              </p14:nvContentPartPr>
              <p14:xfrm>
                <a:off x="4152207" y="2389222"/>
                <a:ext cx="227520" cy="419040"/>
              </p14:xfrm>
            </p:contentPart>
          </mc:Choice>
          <mc:Fallback xmlns="">
            <p:pic>
              <p:nvPicPr>
                <p:cNvPr id="141" name="Freihand 140">
                  <a:extLst>
                    <a:ext uri="{FF2B5EF4-FFF2-40B4-BE49-F238E27FC236}">
                      <a16:creationId xmlns:a16="http://schemas.microsoft.com/office/drawing/2014/main" id="{F3CB7A49-C36A-7132-8316-050E4325239B}"/>
                    </a:ext>
                  </a:extLst>
                </p:cNvPr>
                <p:cNvPicPr/>
                <p:nvPr/>
              </p:nvPicPr>
              <p:blipFill>
                <a:blip r:embed="rId170"/>
                <a:stretch>
                  <a:fillRect/>
                </a:stretch>
              </p:blipFill>
              <p:spPr>
                <a:xfrm>
                  <a:off x="4143567" y="2380582"/>
                  <a:ext cx="245160" cy="4366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9" name="Freihand 138">
                  <a:extLst>
                    <a:ext uri="{FF2B5EF4-FFF2-40B4-BE49-F238E27FC236}">
                      <a16:creationId xmlns:a16="http://schemas.microsoft.com/office/drawing/2014/main" id="{6D700C17-D331-DB01-1021-28BD78C97E4B}"/>
                    </a:ext>
                  </a:extLst>
                </p14:cNvPr>
                <p14:cNvContentPartPr/>
                <p14:nvPr/>
              </p14:nvContentPartPr>
              <p14:xfrm>
                <a:off x="2852247" y="2446102"/>
                <a:ext cx="21600" cy="19440"/>
              </p14:xfrm>
            </p:contentPart>
          </mc:Choice>
          <mc:Fallback xmlns="">
            <p:pic>
              <p:nvPicPr>
                <p:cNvPr id="139" name="Freihand 138">
                  <a:extLst>
                    <a:ext uri="{FF2B5EF4-FFF2-40B4-BE49-F238E27FC236}">
                      <a16:creationId xmlns:a16="http://schemas.microsoft.com/office/drawing/2014/main" id="{6D700C17-D331-DB01-1021-28BD78C97E4B}"/>
                    </a:ext>
                  </a:extLst>
                </p:cNvPr>
                <p:cNvPicPr/>
                <p:nvPr/>
              </p:nvPicPr>
              <p:blipFill>
                <a:blip r:embed="rId172"/>
                <a:stretch>
                  <a:fillRect/>
                </a:stretch>
              </p:blipFill>
              <p:spPr>
                <a:xfrm>
                  <a:off x="2843607" y="2437462"/>
                  <a:ext cx="392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40" name="Freihand 139">
                  <a:extLst>
                    <a:ext uri="{FF2B5EF4-FFF2-40B4-BE49-F238E27FC236}">
                      <a16:creationId xmlns:a16="http://schemas.microsoft.com/office/drawing/2014/main" id="{97948650-0E7C-4D84-E07B-DB0CBC477B56}"/>
                    </a:ext>
                  </a:extLst>
                </p14:cNvPr>
                <p14:cNvContentPartPr/>
                <p14:nvPr/>
              </p14:nvContentPartPr>
              <p14:xfrm>
                <a:off x="2865927" y="2470942"/>
                <a:ext cx="9720" cy="26280"/>
              </p14:xfrm>
            </p:contentPart>
          </mc:Choice>
          <mc:Fallback xmlns="">
            <p:pic>
              <p:nvPicPr>
                <p:cNvPr id="140" name="Freihand 139">
                  <a:extLst>
                    <a:ext uri="{FF2B5EF4-FFF2-40B4-BE49-F238E27FC236}">
                      <a16:creationId xmlns:a16="http://schemas.microsoft.com/office/drawing/2014/main" id="{97948650-0E7C-4D84-E07B-DB0CBC477B56}"/>
                    </a:ext>
                  </a:extLst>
                </p:cNvPr>
                <p:cNvPicPr/>
                <p:nvPr/>
              </p:nvPicPr>
              <p:blipFill>
                <a:blip r:embed="rId174"/>
                <a:stretch>
                  <a:fillRect/>
                </a:stretch>
              </p:blipFill>
              <p:spPr>
                <a:xfrm>
                  <a:off x="2857287" y="2461942"/>
                  <a:ext cx="273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44" name="Freihand 143">
                  <a:extLst>
                    <a:ext uri="{FF2B5EF4-FFF2-40B4-BE49-F238E27FC236}">
                      <a16:creationId xmlns:a16="http://schemas.microsoft.com/office/drawing/2014/main" id="{A6B5C6AF-2986-9831-7890-83A06A229626}"/>
                    </a:ext>
                  </a:extLst>
                </p14:cNvPr>
                <p14:cNvContentPartPr/>
                <p14:nvPr/>
              </p14:nvContentPartPr>
              <p14:xfrm>
                <a:off x="2887887" y="2438902"/>
                <a:ext cx="7560" cy="9720"/>
              </p14:xfrm>
            </p:contentPart>
          </mc:Choice>
          <mc:Fallback xmlns="">
            <p:pic>
              <p:nvPicPr>
                <p:cNvPr id="144" name="Freihand 143">
                  <a:extLst>
                    <a:ext uri="{FF2B5EF4-FFF2-40B4-BE49-F238E27FC236}">
                      <a16:creationId xmlns:a16="http://schemas.microsoft.com/office/drawing/2014/main" id="{A6B5C6AF-2986-9831-7890-83A06A229626}"/>
                    </a:ext>
                  </a:extLst>
                </p:cNvPr>
                <p:cNvPicPr/>
                <p:nvPr/>
              </p:nvPicPr>
              <p:blipFill>
                <a:blip r:embed="rId176"/>
                <a:stretch>
                  <a:fillRect/>
                </a:stretch>
              </p:blipFill>
              <p:spPr>
                <a:xfrm>
                  <a:off x="2878887" y="2430262"/>
                  <a:ext cx="252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46" name="Freihand 145">
                  <a:extLst>
                    <a:ext uri="{FF2B5EF4-FFF2-40B4-BE49-F238E27FC236}">
                      <a16:creationId xmlns:a16="http://schemas.microsoft.com/office/drawing/2014/main" id="{E31F01D9-97EB-0BD0-5F68-60DB11B2B1BE}"/>
                    </a:ext>
                  </a:extLst>
                </p14:cNvPr>
                <p14:cNvContentPartPr/>
                <p14:nvPr/>
              </p14:nvContentPartPr>
              <p14:xfrm>
                <a:off x="3339687" y="2407582"/>
                <a:ext cx="6480" cy="5400"/>
              </p14:xfrm>
            </p:contentPart>
          </mc:Choice>
          <mc:Fallback xmlns="">
            <p:pic>
              <p:nvPicPr>
                <p:cNvPr id="146" name="Freihand 145">
                  <a:extLst>
                    <a:ext uri="{FF2B5EF4-FFF2-40B4-BE49-F238E27FC236}">
                      <a16:creationId xmlns:a16="http://schemas.microsoft.com/office/drawing/2014/main" id="{E31F01D9-97EB-0BD0-5F68-60DB11B2B1BE}"/>
                    </a:ext>
                  </a:extLst>
                </p:cNvPr>
                <p:cNvPicPr/>
                <p:nvPr/>
              </p:nvPicPr>
              <p:blipFill>
                <a:blip r:embed="rId178"/>
                <a:stretch>
                  <a:fillRect/>
                </a:stretch>
              </p:blipFill>
              <p:spPr>
                <a:xfrm>
                  <a:off x="3330687" y="2398582"/>
                  <a:ext cx="241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47" name="Freihand 146">
                  <a:extLst>
                    <a:ext uri="{FF2B5EF4-FFF2-40B4-BE49-F238E27FC236}">
                      <a16:creationId xmlns:a16="http://schemas.microsoft.com/office/drawing/2014/main" id="{0DA5118D-5597-AAF4-9419-6B71BC1B6BB9}"/>
                    </a:ext>
                  </a:extLst>
                </p14:cNvPr>
                <p14:cNvContentPartPr/>
                <p14:nvPr/>
              </p14:nvContentPartPr>
              <p14:xfrm>
                <a:off x="1043607" y="80542"/>
                <a:ext cx="2980800" cy="2563200"/>
              </p14:xfrm>
            </p:contentPart>
          </mc:Choice>
          <mc:Fallback xmlns="">
            <p:pic>
              <p:nvPicPr>
                <p:cNvPr id="147" name="Freihand 146">
                  <a:extLst>
                    <a:ext uri="{FF2B5EF4-FFF2-40B4-BE49-F238E27FC236}">
                      <a16:creationId xmlns:a16="http://schemas.microsoft.com/office/drawing/2014/main" id="{0DA5118D-5597-AAF4-9419-6B71BC1B6BB9}"/>
                    </a:ext>
                  </a:extLst>
                </p:cNvPr>
                <p:cNvPicPr/>
                <p:nvPr/>
              </p:nvPicPr>
              <p:blipFill>
                <a:blip r:embed="rId180"/>
                <a:stretch>
                  <a:fillRect/>
                </a:stretch>
              </p:blipFill>
              <p:spPr>
                <a:xfrm>
                  <a:off x="1034607" y="71542"/>
                  <a:ext cx="2998440" cy="25808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49" name="Freihand 148">
                  <a:extLst>
                    <a:ext uri="{FF2B5EF4-FFF2-40B4-BE49-F238E27FC236}">
                      <a16:creationId xmlns:a16="http://schemas.microsoft.com/office/drawing/2014/main" id="{22DBC046-5610-1499-36AC-57F0EF64230A}"/>
                    </a:ext>
                  </a:extLst>
                </p14:cNvPr>
                <p14:cNvContentPartPr/>
                <p14:nvPr/>
              </p14:nvContentPartPr>
              <p14:xfrm>
                <a:off x="3483687" y="1956862"/>
                <a:ext cx="150480" cy="297360"/>
              </p14:xfrm>
            </p:contentPart>
          </mc:Choice>
          <mc:Fallback xmlns="">
            <p:pic>
              <p:nvPicPr>
                <p:cNvPr id="149" name="Freihand 148">
                  <a:extLst>
                    <a:ext uri="{FF2B5EF4-FFF2-40B4-BE49-F238E27FC236}">
                      <a16:creationId xmlns:a16="http://schemas.microsoft.com/office/drawing/2014/main" id="{22DBC046-5610-1499-36AC-57F0EF64230A}"/>
                    </a:ext>
                  </a:extLst>
                </p:cNvPr>
                <p:cNvPicPr/>
                <p:nvPr/>
              </p:nvPicPr>
              <p:blipFill>
                <a:blip r:embed="rId182"/>
                <a:stretch>
                  <a:fillRect/>
                </a:stretch>
              </p:blipFill>
              <p:spPr>
                <a:xfrm>
                  <a:off x="3475047" y="1948222"/>
                  <a:ext cx="16812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50" name="Freihand 149">
                  <a:extLst>
                    <a:ext uri="{FF2B5EF4-FFF2-40B4-BE49-F238E27FC236}">
                      <a16:creationId xmlns:a16="http://schemas.microsoft.com/office/drawing/2014/main" id="{305D3608-6DDD-6628-C7E8-31A1A556AB36}"/>
                    </a:ext>
                  </a:extLst>
                </p14:cNvPr>
                <p14:cNvContentPartPr/>
                <p14:nvPr/>
              </p14:nvContentPartPr>
              <p14:xfrm>
                <a:off x="3718047" y="1818622"/>
                <a:ext cx="70560" cy="348840"/>
              </p14:xfrm>
            </p:contentPart>
          </mc:Choice>
          <mc:Fallback xmlns="">
            <p:pic>
              <p:nvPicPr>
                <p:cNvPr id="150" name="Freihand 149">
                  <a:extLst>
                    <a:ext uri="{FF2B5EF4-FFF2-40B4-BE49-F238E27FC236}">
                      <a16:creationId xmlns:a16="http://schemas.microsoft.com/office/drawing/2014/main" id="{305D3608-6DDD-6628-C7E8-31A1A556AB36}"/>
                    </a:ext>
                  </a:extLst>
                </p:cNvPr>
                <p:cNvPicPr/>
                <p:nvPr/>
              </p:nvPicPr>
              <p:blipFill>
                <a:blip r:embed="rId184"/>
                <a:stretch>
                  <a:fillRect/>
                </a:stretch>
              </p:blipFill>
              <p:spPr>
                <a:xfrm>
                  <a:off x="3709407" y="1809622"/>
                  <a:ext cx="8820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51" name="Freihand 150">
                  <a:extLst>
                    <a:ext uri="{FF2B5EF4-FFF2-40B4-BE49-F238E27FC236}">
                      <a16:creationId xmlns:a16="http://schemas.microsoft.com/office/drawing/2014/main" id="{61053406-3B3F-55D3-0BA9-A73B727675DC}"/>
                    </a:ext>
                  </a:extLst>
                </p14:cNvPr>
                <p14:cNvContentPartPr/>
                <p14:nvPr/>
              </p14:nvContentPartPr>
              <p14:xfrm>
                <a:off x="3826767" y="1903942"/>
                <a:ext cx="110160" cy="64080"/>
              </p14:xfrm>
            </p:contentPart>
          </mc:Choice>
          <mc:Fallback xmlns="">
            <p:pic>
              <p:nvPicPr>
                <p:cNvPr id="151" name="Freihand 150">
                  <a:extLst>
                    <a:ext uri="{FF2B5EF4-FFF2-40B4-BE49-F238E27FC236}">
                      <a16:creationId xmlns:a16="http://schemas.microsoft.com/office/drawing/2014/main" id="{61053406-3B3F-55D3-0BA9-A73B727675DC}"/>
                    </a:ext>
                  </a:extLst>
                </p:cNvPr>
                <p:cNvPicPr/>
                <p:nvPr/>
              </p:nvPicPr>
              <p:blipFill>
                <a:blip r:embed="rId186"/>
                <a:stretch>
                  <a:fillRect/>
                </a:stretch>
              </p:blipFill>
              <p:spPr>
                <a:xfrm>
                  <a:off x="3817767" y="1895302"/>
                  <a:ext cx="1278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52" name="Freihand 151">
                  <a:extLst>
                    <a:ext uri="{FF2B5EF4-FFF2-40B4-BE49-F238E27FC236}">
                      <a16:creationId xmlns:a16="http://schemas.microsoft.com/office/drawing/2014/main" id="{FC07678C-D01E-58BC-0B68-0F2ADE1A6A13}"/>
                    </a:ext>
                  </a:extLst>
                </p14:cNvPr>
                <p14:cNvContentPartPr/>
                <p14:nvPr/>
              </p14:nvContentPartPr>
              <p14:xfrm>
                <a:off x="3945207" y="1874422"/>
                <a:ext cx="25200" cy="219600"/>
              </p14:xfrm>
            </p:contentPart>
          </mc:Choice>
          <mc:Fallback xmlns="">
            <p:pic>
              <p:nvPicPr>
                <p:cNvPr id="152" name="Freihand 151">
                  <a:extLst>
                    <a:ext uri="{FF2B5EF4-FFF2-40B4-BE49-F238E27FC236}">
                      <a16:creationId xmlns:a16="http://schemas.microsoft.com/office/drawing/2014/main" id="{FC07678C-D01E-58BC-0B68-0F2ADE1A6A13}"/>
                    </a:ext>
                  </a:extLst>
                </p:cNvPr>
                <p:cNvPicPr/>
                <p:nvPr/>
              </p:nvPicPr>
              <p:blipFill>
                <a:blip r:embed="rId188"/>
                <a:stretch>
                  <a:fillRect/>
                </a:stretch>
              </p:blipFill>
              <p:spPr>
                <a:xfrm>
                  <a:off x="3936567" y="1865782"/>
                  <a:ext cx="428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53" name="Freihand 152">
                  <a:extLst>
                    <a:ext uri="{FF2B5EF4-FFF2-40B4-BE49-F238E27FC236}">
                      <a16:creationId xmlns:a16="http://schemas.microsoft.com/office/drawing/2014/main" id="{75270DA1-70A8-D5D0-F9FA-0CE112B6B581}"/>
                    </a:ext>
                  </a:extLst>
                </p14:cNvPr>
                <p14:cNvContentPartPr/>
                <p14:nvPr/>
              </p14:nvContentPartPr>
              <p14:xfrm>
                <a:off x="4020807" y="1928782"/>
                <a:ext cx="211680" cy="160560"/>
              </p14:xfrm>
            </p:contentPart>
          </mc:Choice>
          <mc:Fallback xmlns="">
            <p:pic>
              <p:nvPicPr>
                <p:cNvPr id="153" name="Freihand 152">
                  <a:extLst>
                    <a:ext uri="{FF2B5EF4-FFF2-40B4-BE49-F238E27FC236}">
                      <a16:creationId xmlns:a16="http://schemas.microsoft.com/office/drawing/2014/main" id="{75270DA1-70A8-D5D0-F9FA-0CE112B6B581}"/>
                    </a:ext>
                  </a:extLst>
                </p:cNvPr>
                <p:cNvPicPr/>
                <p:nvPr/>
              </p:nvPicPr>
              <p:blipFill>
                <a:blip r:embed="rId190"/>
                <a:stretch>
                  <a:fillRect/>
                </a:stretch>
              </p:blipFill>
              <p:spPr>
                <a:xfrm>
                  <a:off x="4011807" y="1919782"/>
                  <a:ext cx="2293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54" name="Freihand 153">
                  <a:extLst>
                    <a:ext uri="{FF2B5EF4-FFF2-40B4-BE49-F238E27FC236}">
                      <a16:creationId xmlns:a16="http://schemas.microsoft.com/office/drawing/2014/main" id="{414C7085-84DB-A806-94BF-6CB2AF6F776C}"/>
                    </a:ext>
                  </a:extLst>
                </p14:cNvPr>
                <p14:cNvContentPartPr/>
                <p14:nvPr/>
              </p14:nvContentPartPr>
              <p14:xfrm>
                <a:off x="4342647" y="1776862"/>
                <a:ext cx="32760" cy="118440"/>
              </p14:xfrm>
            </p:contentPart>
          </mc:Choice>
          <mc:Fallback xmlns="">
            <p:pic>
              <p:nvPicPr>
                <p:cNvPr id="154" name="Freihand 153">
                  <a:extLst>
                    <a:ext uri="{FF2B5EF4-FFF2-40B4-BE49-F238E27FC236}">
                      <a16:creationId xmlns:a16="http://schemas.microsoft.com/office/drawing/2014/main" id="{414C7085-84DB-A806-94BF-6CB2AF6F776C}"/>
                    </a:ext>
                  </a:extLst>
                </p:cNvPr>
                <p:cNvPicPr/>
                <p:nvPr/>
              </p:nvPicPr>
              <p:blipFill>
                <a:blip r:embed="rId192"/>
                <a:stretch>
                  <a:fillRect/>
                </a:stretch>
              </p:blipFill>
              <p:spPr>
                <a:xfrm>
                  <a:off x="4334007" y="1768222"/>
                  <a:ext cx="504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55" name="Freihand 154">
                  <a:extLst>
                    <a:ext uri="{FF2B5EF4-FFF2-40B4-BE49-F238E27FC236}">
                      <a16:creationId xmlns:a16="http://schemas.microsoft.com/office/drawing/2014/main" id="{FD5A4888-06DA-66A1-D895-42B8414AE432}"/>
                    </a:ext>
                  </a:extLst>
                </p14:cNvPr>
                <p14:cNvContentPartPr/>
                <p14:nvPr/>
              </p14:nvContentPartPr>
              <p14:xfrm>
                <a:off x="4301247" y="1697662"/>
                <a:ext cx="20880" cy="20880"/>
              </p14:xfrm>
            </p:contentPart>
          </mc:Choice>
          <mc:Fallback xmlns="">
            <p:pic>
              <p:nvPicPr>
                <p:cNvPr id="155" name="Freihand 154">
                  <a:extLst>
                    <a:ext uri="{FF2B5EF4-FFF2-40B4-BE49-F238E27FC236}">
                      <a16:creationId xmlns:a16="http://schemas.microsoft.com/office/drawing/2014/main" id="{FD5A4888-06DA-66A1-D895-42B8414AE432}"/>
                    </a:ext>
                  </a:extLst>
                </p:cNvPr>
                <p:cNvPicPr/>
                <p:nvPr/>
              </p:nvPicPr>
              <p:blipFill>
                <a:blip r:embed="rId194"/>
                <a:stretch>
                  <a:fillRect/>
                </a:stretch>
              </p:blipFill>
              <p:spPr>
                <a:xfrm>
                  <a:off x="4292607" y="1688662"/>
                  <a:ext cx="385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56" name="Freihand 155">
                  <a:extLst>
                    <a:ext uri="{FF2B5EF4-FFF2-40B4-BE49-F238E27FC236}">
                      <a16:creationId xmlns:a16="http://schemas.microsoft.com/office/drawing/2014/main" id="{24457ABC-99D3-885B-9586-5CA14E461739}"/>
                    </a:ext>
                  </a:extLst>
                </p14:cNvPr>
                <p14:cNvContentPartPr/>
                <p14:nvPr/>
              </p14:nvContentPartPr>
              <p14:xfrm>
                <a:off x="4429407" y="1675342"/>
                <a:ext cx="71280" cy="310320"/>
              </p14:xfrm>
            </p:contentPart>
          </mc:Choice>
          <mc:Fallback xmlns="">
            <p:pic>
              <p:nvPicPr>
                <p:cNvPr id="156" name="Freihand 155">
                  <a:extLst>
                    <a:ext uri="{FF2B5EF4-FFF2-40B4-BE49-F238E27FC236}">
                      <a16:creationId xmlns:a16="http://schemas.microsoft.com/office/drawing/2014/main" id="{24457ABC-99D3-885B-9586-5CA14E461739}"/>
                    </a:ext>
                  </a:extLst>
                </p:cNvPr>
                <p:cNvPicPr/>
                <p:nvPr/>
              </p:nvPicPr>
              <p:blipFill>
                <a:blip r:embed="rId196"/>
                <a:stretch>
                  <a:fillRect/>
                </a:stretch>
              </p:blipFill>
              <p:spPr>
                <a:xfrm>
                  <a:off x="4420407" y="1666702"/>
                  <a:ext cx="8892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58" name="Freihand 157">
                  <a:extLst>
                    <a:ext uri="{FF2B5EF4-FFF2-40B4-BE49-F238E27FC236}">
                      <a16:creationId xmlns:a16="http://schemas.microsoft.com/office/drawing/2014/main" id="{7EFFDAD0-6A8A-7F81-0044-717CD0331B3B}"/>
                    </a:ext>
                  </a:extLst>
                </p14:cNvPr>
                <p14:cNvContentPartPr/>
                <p14:nvPr/>
              </p14:nvContentPartPr>
              <p14:xfrm>
                <a:off x="288687" y="4578022"/>
                <a:ext cx="155520" cy="43560"/>
              </p14:xfrm>
            </p:contentPart>
          </mc:Choice>
          <mc:Fallback xmlns="">
            <p:pic>
              <p:nvPicPr>
                <p:cNvPr id="158" name="Freihand 157">
                  <a:extLst>
                    <a:ext uri="{FF2B5EF4-FFF2-40B4-BE49-F238E27FC236}">
                      <a16:creationId xmlns:a16="http://schemas.microsoft.com/office/drawing/2014/main" id="{7EFFDAD0-6A8A-7F81-0044-717CD0331B3B}"/>
                    </a:ext>
                  </a:extLst>
                </p:cNvPr>
                <p:cNvPicPr/>
                <p:nvPr/>
              </p:nvPicPr>
              <p:blipFill>
                <a:blip r:embed="rId198"/>
                <a:stretch>
                  <a:fillRect/>
                </a:stretch>
              </p:blipFill>
              <p:spPr>
                <a:xfrm>
                  <a:off x="279687" y="4569382"/>
                  <a:ext cx="1731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59" name="Freihand 158">
                  <a:extLst>
                    <a:ext uri="{FF2B5EF4-FFF2-40B4-BE49-F238E27FC236}">
                      <a16:creationId xmlns:a16="http://schemas.microsoft.com/office/drawing/2014/main" id="{01B5230E-3A34-B301-9506-D14D01A98B82}"/>
                    </a:ext>
                  </a:extLst>
                </p14:cNvPr>
                <p14:cNvContentPartPr/>
                <p14:nvPr/>
              </p14:nvContentPartPr>
              <p14:xfrm>
                <a:off x="316047" y="4639222"/>
                <a:ext cx="113400" cy="27360"/>
              </p14:xfrm>
            </p:contentPart>
          </mc:Choice>
          <mc:Fallback xmlns="">
            <p:pic>
              <p:nvPicPr>
                <p:cNvPr id="159" name="Freihand 158">
                  <a:extLst>
                    <a:ext uri="{FF2B5EF4-FFF2-40B4-BE49-F238E27FC236}">
                      <a16:creationId xmlns:a16="http://schemas.microsoft.com/office/drawing/2014/main" id="{01B5230E-3A34-B301-9506-D14D01A98B82}"/>
                    </a:ext>
                  </a:extLst>
                </p:cNvPr>
                <p:cNvPicPr/>
                <p:nvPr/>
              </p:nvPicPr>
              <p:blipFill>
                <a:blip r:embed="rId200"/>
                <a:stretch>
                  <a:fillRect/>
                </a:stretch>
              </p:blipFill>
              <p:spPr>
                <a:xfrm>
                  <a:off x="307047" y="4630222"/>
                  <a:ext cx="1310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60" name="Freihand 159">
                  <a:extLst>
                    <a:ext uri="{FF2B5EF4-FFF2-40B4-BE49-F238E27FC236}">
                      <a16:creationId xmlns:a16="http://schemas.microsoft.com/office/drawing/2014/main" id="{1C369510-C811-EC60-20E9-31AFE79FCD98}"/>
                    </a:ext>
                  </a:extLst>
                </p14:cNvPr>
                <p14:cNvContentPartPr/>
                <p14:nvPr/>
              </p14:nvContentPartPr>
              <p14:xfrm>
                <a:off x="560847" y="4477582"/>
                <a:ext cx="19440" cy="162720"/>
              </p14:xfrm>
            </p:contentPart>
          </mc:Choice>
          <mc:Fallback xmlns="">
            <p:pic>
              <p:nvPicPr>
                <p:cNvPr id="160" name="Freihand 159">
                  <a:extLst>
                    <a:ext uri="{FF2B5EF4-FFF2-40B4-BE49-F238E27FC236}">
                      <a16:creationId xmlns:a16="http://schemas.microsoft.com/office/drawing/2014/main" id="{1C369510-C811-EC60-20E9-31AFE79FCD98}"/>
                    </a:ext>
                  </a:extLst>
                </p:cNvPr>
                <p:cNvPicPr/>
                <p:nvPr/>
              </p:nvPicPr>
              <p:blipFill>
                <a:blip r:embed="rId202"/>
                <a:stretch>
                  <a:fillRect/>
                </a:stretch>
              </p:blipFill>
              <p:spPr>
                <a:xfrm>
                  <a:off x="552207" y="4468582"/>
                  <a:ext cx="370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62" name="Freihand 161">
                  <a:extLst>
                    <a:ext uri="{FF2B5EF4-FFF2-40B4-BE49-F238E27FC236}">
                      <a16:creationId xmlns:a16="http://schemas.microsoft.com/office/drawing/2014/main" id="{FB048E79-D830-519E-7C1A-D9F696CB1802}"/>
                    </a:ext>
                  </a:extLst>
                </p14:cNvPr>
                <p14:cNvContentPartPr/>
                <p14:nvPr/>
              </p14:nvContentPartPr>
              <p14:xfrm>
                <a:off x="790887" y="4335382"/>
                <a:ext cx="183600" cy="227160"/>
              </p14:xfrm>
            </p:contentPart>
          </mc:Choice>
          <mc:Fallback xmlns="">
            <p:pic>
              <p:nvPicPr>
                <p:cNvPr id="162" name="Freihand 161">
                  <a:extLst>
                    <a:ext uri="{FF2B5EF4-FFF2-40B4-BE49-F238E27FC236}">
                      <a16:creationId xmlns:a16="http://schemas.microsoft.com/office/drawing/2014/main" id="{FB048E79-D830-519E-7C1A-D9F696CB1802}"/>
                    </a:ext>
                  </a:extLst>
                </p:cNvPr>
                <p:cNvPicPr/>
                <p:nvPr/>
              </p:nvPicPr>
              <p:blipFill>
                <a:blip r:embed="rId204"/>
                <a:stretch>
                  <a:fillRect/>
                </a:stretch>
              </p:blipFill>
              <p:spPr>
                <a:xfrm>
                  <a:off x="782247" y="4326742"/>
                  <a:ext cx="2012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63" name="Freihand 162">
                  <a:extLst>
                    <a:ext uri="{FF2B5EF4-FFF2-40B4-BE49-F238E27FC236}">
                      <a16:creationId xmlns:a16="http://schemas.microsoft.com/office/drawing/2014/main" id="{84B3E70C-F1D4-086B-EA03-F626C7234013}"/>
                    </a:ext>
                  </a:extLst>
                </p14:cNvPr>
                <p14:cNvContentPartPr/>
                <p14:nvPr/>
              </p14:nvContentPartPr>
              <p14:xfrm>
                <a:off x="1038927" y="4276342"/>
                <a:ext cx="157680" cy="208080"/>
              </p14:xfrm>
            </p:contentPart>
          </mc:Choice>
          <mc:Fallback xmlns="">
            <p:pic>
              <p:nvPicPr>
                <p:cNvPr id="163" name="Freihand 162">
                  <a:extLst>
                    <a:ext uri="{FF2B5EF4-FFF2-40B4-BE49-F238E27FC236}">
                      <a16:creationId xmlns:a16="http://schemas.microsoft.com/office/drawing/2014/main" id="{84B3E70C-F1D4-086B-EA03-F626C7234013}"/>
                    </a:ext>
                  </a:extLst>
                </p:cNvPr>
                <p:cNvPicPr/>
                <p:nvPr/>
              </p:nvPicPr>
              <p:blipFill>
                <a:blip r:embed="rId206"/>
                <a:stretch>
                  <a:fillRect/>
                </a:stretch>
              </p:blipFill>
              <p:spPr>
                <a:xfrm>
                  <a:off x="1029927" y="4267702"/>
                  <a:ext cx="1753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64" name="Freihand 163">
                  <a:extLst>
                    <a:ext uri="{FF2B5EF4-FFF2-40B4-BE49-F238E27FC236}">
                      <a16:creationId xmlns:a16="http://schemas.microsoft.com/office/drawing/2014/main" id="{D8651D3A-A317-33A1-7615-5D1B74FC1E87}"/>
                    </a:ext>
                  </a:extLst>
                </p14:cNvPr>
                <p14:cNvContentPartPr/>
                <p14:nvPr/>
              </p14:nvContentPartPr>
              <p14:xfrm>
                <a:off x="1243407" y="4241422"/>
                <a:ext cx="95040" cy="168840"/>
              </p14:xfrm>
            </p:contentPart>
          </mc:Choice>
          <mc:Fallback xmlns="">
            <p:pic>
              <p:nvPicPr>
                <p:cNvPr id="164" name="Freihand 163">
                  <a:extLst>
                    <a:ext uri="{FF2B5EF4-FFF2-40B4-BE49-F238E27FC236}">
                      <a16:creationId xmlns:a16="http://schemas.microsoft.com/office/drawing/2014/main" id="{D8651D3A-A317-33A1-7615-5D1B74FC1E87}"/>
                    </a:ext>
                  </a:extLst>
                </p:cNvPr>
                <p:cNvPicPr/>
                <p:nvPr/>
              </p:nvPicPr>
              <p:blipFill>
                <a:blip r:embed="rId208"/>
                <a:stretch>
                  <a:fillRect/>
                </a:stretch>
              </p:blipFill>
              <p:spPr>
                <a:xfrm>
                  <a:off x="1234767" y="4232422"/>
                  <a:ext cx="1126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65" name="Freihand 164">
                  <a:extLst>
                    <a:ext uri="{FF2B5EF4-FFF2-40B4-BE49-F238E27FC236}">
                      <a16:creationId xmlns:a16="http://schemas.microsoft.com/office/drawing/2014/main" id="{0D3EDD8D-0FA2-1D87-2B46-03427033E615}"/>
                    </a:ext>
                  </a:extLst>
                </p14:cNvPr>
                <p14:cNvContentPartPr/>
                <p14:nvPr/>
              </p14:nvContentPartPr>
              <p14:xfrm>
                <a:off x="1436727" y="4314502"/>
                <a:ext cx="114480" cy="72000"/>
              </p14:xfrm>
            </p:contentPart>
          </mc:Choice>
          <mc:Fallback xmlns="">
            <p:pic>
              <p:nvPicPr>
                <p:cNvPr id="165" name="Freihand 164">
                  <a:extLst>
                    <a:ext uri="{FF2B5EF4-FFF2-40B4-BE49-F238E27FC236}">
                      <a16:creationId xmlns:a16="http://schemas.microsoft.com/office/drawing/2014/main" id="{0D3EDD8D-0FA2-1D87-2B46-03427033E615}"/>
                    </a:ext>
                  </a:extLst>
                </p:cNvPr>
                <p:cNvPicPr/>
                <p:nvPr/>
              </p:nvPicPr>
              <p:blipFill>
                <a:blip r:embed="rId210"/>
                <a:stretch>
                  <a:fillRect/>
                </a:stretch>
              </p:blipFill>
              <p:spPr>
                <a:xfrm>
                  <a:off x="1427727" y="4305862"/>
                  <a:ext cx="1321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66" name="Freihand 165">
                  <a:extLst>
                    <a:ext uri="{FF2B5EF4-FFF2-40B4-BE49-F238E27FC236}">
                      <a16:creationId xmlns:a16="http://schemas.microsoft.com/office/drawing/2014/main" id="{A6F655ED-FD8D-3FDF-914A-85106BC3F226}"/>
                    </a:ext>
                  </a:extLst>
                </p14:cNvPr>
                <p14:cNvContentPartPr/>
                <p14:nvPr/>
              </p14:nvContentPartPr>
              <p14:xfrm>
                <a:off x="1600527" y="4243942"/>
                <a:ext cx="114840" cy="125280"/>
              </p14:xfrm>
            </p:contentPart>
          </mc:Choice>
          <mc:Fallback xmlns="">
            <p:pic>
              <p:nvPicPr>
                <p:cNvPr id="166" name="Freihand 165">
                  <a:extLst>
                    <a:ext uri="{FF2B5EF4-FFF2-40B4-BE49-F238E27FC236}">
                      <a16:creationId xmlns:a16="http://schemas.microsoft.com/office/drawing/2014/main" id="{A6F655ED-FD8D-3FDF-914A-85106BC3F226}"/>
                    </a:ext>
                  </a:extLst>
                </p:cNvPr>
                <p:cNvPicPr/>
                <p:nvPr/>
              </p:nvPicPr>
              <p:blipFill>
                <a:blip r:embed="rId212"/>
                <a:stretch>
                  <a:fillRect/>
                </a:stretch>
              </p:blipFill>
              <p:spPr>
                <a:xfrm>
                  <a:off x="1591527" y="4235302"/>
                  <a:ext cx="1324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67" name="Freihand 166">
                  <a:extLst>
                    <a:ext uri="{FF2B5EF4-FFF2-40B4-BE49-F238E27FC236}">
                      <a16:creationId xmlns:a16="http://schemas.microsoft.com/office/drawing/2014/main" id="{A9C18DE8-84A3-A6DD-8D27-E4133F829778}"/>
                    </a:ext>
                  </a:extLst>
                </p14:cNvPr>
                <p14:cNvContentPartPr/>
                <p14:nvPr/>
              </p14:nvContentPartPr>
              <p14:xfrm>
                <a:off x="1740927" y="4124422"/>
                <a:ext cx="112680" cy="171000"/>
              </p14:xfrm>
            </p:contentPart>
          </mc:Choice>
          <mc:Fallback xmlns="">
            <p:pic>
              <p:nvPicPr>
                <p:cNvPr id="167" name="Freihand 166">
                  <a:extLst>
                    <a:ext uri="{FF2B5EF4-FFF2-40B4-BE49-F238E27FC236}">
                      <a16:creationId xmlns:a16="http://schemas.microsoft.com/office/drawing/2014/main" id="{A9C18DE8-84A3-A6DD-8D27-E4133F829778}"/>
                    </a:ext>
                  </a:extLst>
                </p:cNvPr>
                <p:cNvPicPr/>
                <p:nvPr/>
              </p:nvPicPr>
              <p:blipFill>
                <a:blip r:embed="rId214"/>
                <a:stretch>
                  <a:fillRect/>
                </a:stretch>
              </p:blipFill>
              <p:spPr>
                <a:xfrm>
                  <a:off x="1731927" y="4115782"/>
                  <a:ext cx="1303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68" name="Freihand 167">
                  <a:extLst>
                    <a:ext uri="{FF2B5EF4-FFF2-40B4-BE49-F238E27FC236}">
                      <a16:creationId xmlns:a16="http://schemas.microsoft.com/office/drawing/2014/main" id="{5302A511-46BA-9FEC-A3E8-658FFFEBD20C}"/>
                    </a:ext>
                  </a:extLst>
                </p14:cNvPr>
                <p14:cNvContentPartPr/>
                <p14:nvPr/>
              </p14:nvContentPartPr>
              <p14:xfrm>
                <a:off x="1910847" y="4053502"/>
                <a:ext cx="140760" cy="387360"/>
              </p14:xfrm>
            </p:contentPart>
          </mc:Choice>
          <mc:Fallback xmlns="">
            <p:pic>
              <p:nvPicPr>
                <p:cNvPr id="168" name="Freihand 167">
                  <a:extLst>
                    <a:ext uri="{FF2B5EF4-FFF2-40B4-BE49-F238E27FC236}">
                      <a16:creationId xmlns:a16="http://schemas.microsoft.com/office/drawing/2014/main" id="{5302A511-46BA-9FEC-A3E8-658FFFEBD20C}"/>
                    </a:ext>
                  </a:extLst>
                </p:cNvPr>
                <p:cNvPicPr/>
                <p:nvPr/>
              </p:nvPicPr>
              <p:blipFill>
                <a:blip r:embed="rId216"/>
                <a:stretch>
                  <a:fillRect/>
                </a:stretch>
              </p:blipFill>
              <p:spPr>
                <a:xfrm>
                  <a:off x="1901847" y="4044502"/>
                  <a:ext cx="158400" cy="4050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69" name="Freihand 168">
                  <a:extLst>
                    <a:ext uri="{FF2B5EF4-FFF2-40B4-BE49-F238E27FC236}">
                      <a16:creationId xmlns:a16="http://schemas.microsoft.com/office/drawing/2014/main" id="{B40CCF9B-B8D0-DB79-F16E-B77A64570FA7}"/>
                    </a:ext>
                  </a:extLst>
                </p14:cNvPr>
                <p14:cNvContentPartPr/>
                <p14:nvPr/>
              </p14:nvContentPartPr>
              <p14:xfrm>
                <a:off x="2088687" y="4048822"/>
                <a:ext cx="246960" cy="226080"/>
              </p14:xfrm>
            </p:contentPart>
          </mc:Choice>
          <mc:Fallback xmlns="">
            <p:pic>
              <p:nvPicPr>
                <p:cNvPr id="169" name="Freihand 168">
                  <a:extLst>
                    <a:ext uri="{FF2B5EF4-FFF2-40B4-BE49-F238E27FC236}">
                      <a16:creationId xmlns:a16="http://schemas.microsoft.com/office/drawing/2014/main" id="{B40CCF9B-B8D0-DB79-F16E-B77A64570FA7}"/>
                    </a:ext>
                  </a:extLst>
                </p:cNvPr>
                <p:cNvPicPr/>
                <p:nvPr/>
              </p:nvPicPr>
              <p:blipFill>
                <a:blip r:embed="rId218"/>
                <a:stretch>
                  <a:fillRect/>
                </a:stretch>
              </p:blipFill>
              <p:spPr>
                <a:xfrm>
                  <a:off x="2080047" y="4039822"/>
                  <a:ext cx="26460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70" name="Freihand 169">
                  <a:extLst>
                    <a:ext uri="{FF2B5EF4-FFF2-40B4-BE49-F238E27FC236}">
                      <a16:creationId xmlns:a16="http://schemas.microsoft.com/office/drawing/2014/main" id="{0C213E14-44CB-9A07-8B04-5799416BE5A6}"/>
                    </a:ext>
                  </a:extLst>
                </p14:cNvPr>
                <p14:cNvContentPartPr/>
                <p14:nvPr/>
              </p14:nvContentPartPr>
              <p14:xfrm>
                <a:off x="2401167" y="3972502"/>
                <a:ext cx="24120" cy="76320"/>
              </p14:xfrm>
            </p:contentPart>
          </mc:Choice>
          <mc:Fallback xmlns="">
            <p:pic>
              <p:nvPicPr>
                <p:cNvPr id="170" name="Freihand 169">
                  <a:extLst>
                    <a:ext uri="{FF2B5EF4-FFF2-40B4-BE49-F238E27FC236}">
                      <a16:creationId xmlns:a16="http://schemas.microsoft.com/office/drawing/2014/main" id="{0C213E14-44CB-9A07-8B04-5799416BE5A6}"/>
                    </a:ext>
                  </a:extLst>
                </p:cNvPr>
                <p:cNvPicPr/>
                <p:nvPr/>
              </p:nvPicPr>
              <p:blipFill>
                <a:blip r:embed="rId220"/>
                <a:stretch>
                  <a:fillRect/>
                </a:stretch>
              </p:blipFill>
              <p:spPr>
                <a:xfrm>
                  <a:off x="2392167" y="3963502"/>
                  <a:ext cx="417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71" name="Freihand 170">
                  <a:extLst>
                    <a:ext uri="{FF2B5EF4-FFF2-40B4-BE49-F238E27FC236}">
                      <a16:creationId xmlns:a16="http://schemas.microsoft.com/office/drawing/2014/main" id="{54A789B6-032E-E17B-34A9-6E64073D711A}"/>
                    </a:ext>
                  </a:extLst>
                </p14:cNvPr>
                <p14:cNvContentPartPr/>
                <p14:nvPr/>
              </p14:nvContentPartPr>
              <p14:xfrm>
                <a:off x="2482527" y="3972862"/>
                <a:ext cx="92880" cy="79920"/>
              </p14:xfrm>
            </p:contentPart>
          </mc:Choice>
          <mc:Fallback xmlns="">
            <p:pic>
              <p:nvPicPr>
                <p:cNvPr id="171" name="Freihand 170">
                  <a:extLst>
                    <a:ext uri="{FF2B5EF4-FFF2-40B4-BE49-F238E27FC236}">
                      <a16:creationId xmlns:a16="http://schemas.microsoft.com/office/drawing/2014/main" id="{54A789B6-032E-E17B-34A9-6E64073D711A}"/>
                    </a:ext>
                  </a:extLst>
                </p:cNvPr>
                <p:cNvPicPr/>
                <p:nvPr/>
              </p:nvPicPr>
              <p:blipFill>
                <a:blip r:embed="rId222"/>
                <a:stretch>
                  <a:fillRect/>
                </a:stretch>
              </p:blipFill>
              <p:spPr>
                <a:xfrm>
                  <a:off x="2473527" y="3964222"/>
                  <a:ext cx="1105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72" name="Freihand 171">
                  <a:extLst>
                    <a:ext uri="{FF2B5EF4-FFF2-40B4-BE49-F238E27FC236}">
                      <a16:creationId xmlns:a16="http://schemas.microsoft.com/office/drawing/2014/main" id="{D467B193-AB09-F0DA-F9CF-5F2E944D3355}"/>
                    </a:ext>
                  </a:extLst>
                </p14:cNvPr>
                <p14:cNvContentPartPr/>
                <p14:nvPr/>
              </p14:nvContentPartPr>
              <p14:xfrm>
                <a:off x="2563167" y="3804742"/>
                <a:ext cx="97920" cy="181440"/>
              </p14:xfrm>
            </p:contentPart>
          </mc:Choice>
          <mc:Fallback xmlns="">
            <p:pic>
              <p:nvPicPr>
                <p:cNvPr id="172" name="Freihand 171">
                  <a:extLst>
                    <a:ext uri="{FF2B5EF4-FFF2-40B4-BE49-F238E27FC236}">
                      <a16:creationId xmlns:a16="http://schemas.microsoft.com/office/drawing/2014/main" id="{D467B193-AB09-F0DA-F9CF-5F2E944D3355}"/>
                    </a:ext>
                  </a:extLst>
                </p:cNvPr>
                <p:cNvPicPr/>
                <p:nvPr/>
              </p:nvPicPr>
              <p:blipFill>
                <a:blip r:embed="rId224"/>
                <a:stretch>
                  <a:fillRect/>
                </a:stretch>
              </p:blipFill>
              <p:spPr>
                <a:xfrm>
                  <a:off x="2554167" y="3796102"/>
                  <a:ext cx="1155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73" name="Freihand 172">
                  <a:extLst>
                    <a:ext uri="{FF2B5EF4-FFF2-40B4-BE49-F238E27FC236}">
                      <a16:creationId xmlns:a16="http://schemas.microsoft.com/office/drawing/2014/main" id="{E50F2DFB-9A58-D58C-4738-4F895F3F5054}"/>
                    </a:ext>
                  </a:extLst>
                </p14:cNvPr>
                <p14:cNvContentPartPr/>
                <p14:nvPr/>
              </p14:nvContentPartPr>
              <p14:xfrm>
                <a:off x="204447" y="4893382"/>
                <a:ext cx="108000" cy="214560"/>
              </p14:xfrm>
            </p:contentPart>
          </mc:Choice>
          <mc:Fallback xmlns="">
            <p:pic>
              <p:nvPicPr>
                <p:cNvPr id="173" name="Freihand 172">
                  <a:extLst>
                    <a:ext uri="{FF2B5EF4-FFF2-40B4-BE49-F238E27FC236}">
                      <a16:creationId xmlns:a16="http://schemas.microsoft.com/office/drawing/2014/main" id="{E50F2DFB-9A58-D58C-4738-4F895F3F5054}"/>
                    </a:ext>
                  </a:extLst>
                </p:cNvPr>
                <p:cNvPicPr/>
                <p:nvPr/>
              </p:nvPicPr>
              <p:blipFill>
                <a:blip r:embed="rId226"/>
                <a:stretch>
                  <a:fillRect/>
                </a:stretch>
              </p:blipFill>
              <p:spPr>
                <a:xfrm>
                  <a:off x="195807" y="4884382"/>
                  <a:ext cx="12564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74" name="Freihand 173">
                  <a:extLst>
                    <a:ext uri="{FF2B5EF4-FFF2-40B4-BE49-F238E27FC236}">
                      <a16:creationId xmlns:a16="http://schemas.microsoft.com/office/drawing/2014/main" id="{6086225C-4461-70F9-985A-9EC6B6817ACE}"/>
                    </a:ext>
                  </a:extLst>
                </p14:cNvPr>
                <p14:cNvContentPartPr/>
                <p14:nvPr/>
              </p14:nvContentPartPr>
              <p14:xfrm>
                <a:off x="356007" y="4867462"/>
                <a:ext cx="32760" cy="83520"/>
              </p14:xfrm>
            </p:contentPart>
          </mc:Choice>
          <mc:Fallback xmlns="">
            <p:pic>
              <p:nvPicPr>
                <p:cNvPr id="174" name="Freihand 173">
                  <a:extLst>
                    <a:ext uri="{FF2B5EF4-FFF2-40B4-BE49-F238E27FC236}">
                      <a16:creationId xmlns:a16="http://schemas.microsoft.com/office/drawing/2014/main" id="{6086225C-4461-70F9-985A-9EC6B6817ACE}"/>
                    </a:ext>
                  </a:extLst>
                </p:cNvPr>
                <p:cNvPicPr/>
                <p:nvPr/>
              </p:nvPicPr>
              <p:blipFill>
                <a:blip r:embed="rId228"/>
                <a:stretch>
                  <a:fillRect/>
                </a:stretch>
              </p:blipFill>
              <p:spPr>
                <a:xfrm>
                  <a:off x="347007" y="4858822"/>
                  <a:ext cx="504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75" name="Freihand 174">
                  <a:extLst>
                    <a:ext uri="{FF2B5EF4-FFF2-40B4-BE49-F238E27FC236}">
                      <a16:creationId xmlns:a16="http://schemas.microsoft.com/office/drawing/2014/main" id="{3AB2FEE1-B081-1EC2-6996-287B3ACEE230}"/>
                    </a:ext>
                  </a:extLst>
                </p14:cNvPr>
                <p14:cNvContentPartPr/>
                <p14:nvPr/>
              </p14:nvContentPartPr>
              <p14:xfrm>
                <a:off x="435927" y="4823182"/>
                <a:ext cx="101880" cy="101880"/>
              </p14:xfrm>
            </p:contentPart>
          </mc:Choice>
          <mc:Fallback xmlns="">
            <p:pic>
              <p:nvPicPr>
                <p:cNvPr id="175" name="Freihand 174">
                  <a:extLst>
                    <a:ext uri="{FF2B5EF4-FFF2-40B4-BE49-F238E27FC236}">
                      <a16:creationId xmlns:a16="http://schemas.microsoft.com/office/drawing/2014/main" id="{3AB2FEE1-B081-1EC2-6996-287B3ACEE230}"/>
                    </a:ext>
                  </a:extLst>
                </p:cNvPr>
                <p:cNvPicPr/>
                <p:nvPr/>
              </p:nvPicPr>
              <p:blipFill>
                <a:blip r:embed="rId230"/>
                <a:stretch>
                  <a:fillRect/>
                </a:stretch>
              </p:blipFill>
              <p:spPr>
                <a:xfrm>
                  <a:off x="426927" y="4814542"/>
                  <a:ext cx="1195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76" name="Freihand 175">
                  <a:extLst>
                    <a:ext uri="{FF2B5EF4-FFF2-40B4-BE49-F238E27FC236}">
                      <a16:creationId xmlns:a16="http://schemas.microsoft.com/office/drawing/2014/main" id="{C1569755-7200-48A3-6A58-A2699375E61B}"/>
                    </a:ext>
                  </a:extLst>
                </p14:cNvPr>
                <p14:cNvContentPartPr/>
                <p14:nvPr/>
              </p14:nvContentPartPr>
              <p14:xfrm>
                <a:off x="585327" y="4785022"/>
                <a:ext cx="15480" cy="104760"/>
              </p14:xfrm>
            </p:contentPart>
          </mc:Choice>
          <mc:Fallback xmlns="">
            <p:pic>
              <p:nvPicPr>
                <p:cNvPr id="176" name="Freihand 175">
                  <a:extLst>
                    <a:ext uri="{FF2B5EF4-FFF2-40B4-BE49-F238E27FC236}">
                      <a16:creationId xmlns:a16="http://schemas.microsoft.com/office/drawing/2014/main" id="{C1569755-7200-48A3-6A58-A2699375E61B}"/>
                    </a:ext>
                  </a:extLst>
                </p:cNvPr>
                <p:cNvPicPr/>
                <p:nvPr/>
              </p:nvPicPr>
              <p:blipFill>
                <a:blip r:embed="rId232"/>
                <a:stretch>
                  <a:fillRect/>
                </a:stretch>
              </p:blipFill>
              <p:spPr>
                <a:xfrm>
                  <a:off x="576327" y="4776382"/>
                  <a:ext cx="331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77" name="Freihand 176">
                  <a:extLst>
                    <a:ext uri="{FF2B5EF4-FFF2-40B4-BE49-F238E27FC236}">
                      <a16:creationId xmlns:a16="http://schemas.microsoft.com/office/drawing/2014/main" id="{A586526B-941E-2441-645F-22F88DEF86F0}"/>
                    </a:ext>
                  </a:extLst>
                </p14:cNvPr>
                <p14:cNvContentPartPr/>
                <p14:nvPr/>
              </p14:nvContentPartPr>
              <p14:xfrm>
                <a:off x="641487" y="4657942"/>
                <a:ext cx="284040" cy="196200"/>
              </p14:xfrm>
            </p:contentPart>
          </mc:Choice>
          <mc:Fallback xmlns="">
            <p:pic>
              <p:nvPicPr>
                <p:cNvPr id="177" name="Freihand 176">
                  <a:extLst>
                    <a:ext uri="{FF2B5EF4-FFF2-40B4-BE49-F238E27FC236}">
                      <a16:creationId xmlns:a16="http://schemas.microsoft.com/office/drawing/2014/main" id="{A586526B-941E-2441-645F-22F88DEF86F0}"/>
                    </a:ext>
                  </a:extLst>
                </p:cNvPr>
                <p:cNvPicPr/>
                <p:nvPr/>
              </p:nvPicPr>
              <p:blipFill>
                <a:blip r:embed="rId234"/>
                <a:stretch>
                  <a:fillRect/>
                </a:stretch>
              </p:blipFill>
              <p:spPr>
                <a:xfrm>
                  <a:off x="632847" y="4648942"/>
                  <a:ext cx="3016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78" name="Freihand 177">
                  <a:extLst>
                    <a:ext uri="{FF2B5EF4-FFF2-40B4-BE49-F238E27FC236}">
                      <a16:creationId xmlns:a16="http://schemas.microsoft.com/office/drawing/2014/main" id="{A723633B-087B-511B-8275-86DD0B5DC662}"/>
                    </a:ext>
                  </a:extLst>
                </p14:cNvPr>
                <p14:cNvContentPartPr/>
                <p14:nvPr/>
              </p14:nvContentPartPr>
              <p14:xfrm>
                <a:off x="609087" y="4668382"/>
                <a:ext cx="10080" cy="5040"/>
              </p14:xfrm>
            </p:contentPart>
          </mc:Choice>
          <mc:Fallback xmlns="">
            <p:pic>
              <p:nvPicPr>
                <p:cNvPr id="178" name="Freihand 177">
                  <a:extLst>
                    <a:ext uri="{FF2B5EF4-FFF2-40B4-BE49-F238E27FC236}">
                      <a16:creationId xmlns:a16="http://schemas.microsoft.com/office/drawing/2014/main" id="{A723633B-087B-511B-8275-86DD0B5DC662}"/>
                    </a:ext>
                  </a:extLst>
                </p:cNvPr>
                <p:cNvPicPr/>
                <p:nvPr/>
              </p:nvPicPr>
              <p:blipFill>
                <a:blip r:embed="rId236"/>
                <a:stretch>
                  <a:fillRect/>
                </a:stretch>
              </p:blipFill>
              <p:spPr>
                <a:xfrm>
                  <a:off x="600087" y="4659742"/>
                  <a:ext cx="277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79" name="Freihand 178">
                  <a:extLst>
                    <a:ext uri="{FF2B5EF4-FFF2-40B4-BE49-F238E27FC236}">
                      <a16:creationId xmlns:a16="http://schemas.microsoft.com/office/drawing/2014/main" id="{CAAFF2CA-F285-82CA-01C1-2FC96885634D}"/>
                    </a:ext>
                  </a:extLst>
                </p14:cNvPr>
                <p14:cNvContentPartPr/>
                <p14:nvPr/>
              </p14:nvContentPartPr>
              <p14:xfrm>
                <a:off x="1119207" y="4648582"/>
                <a:ext cx="120600" cy="99360"/>
              </p14:xfrm>
            </p:contentPart>
          </mc:Choice>
          <mc:Fallback xmlns="">
            <p:pic>
              <p:nvPicPr>
                <p:cNvPr id="179" name="Freihand 178">
                  <a:extLst>
                    <a:ext uri="{FF2B5EF4-FFF2-40B4-BE49-F238E27FC236}">
                      <a16:creationId xmlns:a16="http://schemas.microsoft.com/office/drawing/2014/main" id="{CAAFF2CA-F285-82CA-01C1-2FC96885634D}"/>
                    </a:ext>
                  </a:extLst>
                </p:cNvPr>
                <p:cNvPicPr/>
                <p:nvPr/>
              </p:nvPicPr>
              <p:blipFill>
                <a:blip r:embed="rId238"/>
                <a:stretch>
                  <a:fillRect/>
                </a:stretch>
              </p:blipFill>
              <p:spPr>
                <a:xfrm>
                  <a:off x="1110207" y="4639942"/>
                  <a:ext cx="1382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80" name="Freihand 179">
                  <a:extLst>
                    <a:ext uri="{FF2B5EF4-FFF2-40B4-BE49-F238E27FC236}">
                      <a16:creationId xmlns:a16="http://schemas.microsoft.com/office/drawing/2014/main" id="{F210B250-4A6D-34A7-129B-5328D458309D}"/>
                    </a:ext>
                  </a:extLst>
                </p14:cNvPr>
                <p14:cNvContentPartPr/>
                <p14:nvPr/>
              </p14:nvContentPartPr>
              <p14:xfrm>
                <a:off x="1315047" y="4595302"/>
                <a:ext cx="250920" cy="78840"/>
              </p14:xfrm>
            </p:contentPart>
          </mc:Choice>
          <mc:Fallback xmlns="">
            <p:pic>
              <p:nvPicPr>
                <p:cNvPr id="180" name="Freihand 179">
                  <a:extLst>
                    <a:ext uri="{FF2B5EF4-FFF2-40B4-BE49-F238E27FC236}">
                      <a16:creationId xmlns:a16="http://schemas.microsoft.com/office/drawing/2014/main" id="{F210B250-4A6D-34A7-129B-5328D458309D}"/>
                    </a:ext>
                  </a:extLst>
                </p:cNvPr>
                <p:cNvPicPr/>
                <p:nvPr/>
              </p:nvPicPr>
              <p:blipFill>
                <a:blip r:embed="rId240"/>
                <a:stretch>
                  <a:fillRect/>
                </a:stretch>
              </p:blipFill>
              <p:spPr>
                <a:xfrm>
                  <a:off x="1306407" y="4586302"/>
                  <a:ext cx="2685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83" name="Freihand 182">
                  <a:extLst>
                    <a:ext uri="{FF2B5EF4-FFF2-40B4-BE49-F238E27FC236}">
                      <a16:creationId xmlns:a16="http://schemas.microsoft.com/office/drawing/2014/main" id="{C78C4B66-0889-C657-643D-4234CCB835EB}"/>
                    </a:ext>
                  </a:extLst>
                </p14:cNvPr>
                <p14:cNvContentPartPr/>
                <p14:nvPr/>
              </p14:nvContentPartPr>
              <p14:xfrm>
                <a:off x="1740927" y="4506742"/>
                <a:ext cx="19440" cy="119520"/>
              </p14:xfrm>
            </p:contentPart>
          </mc:Choice>
          <mc:Fallback xmlns="">
            <p:pic>
              <p:nvPicPr>
                <p:cNvPr id="183" name="Freihand 182">
                  <a:extLst>
                    <a:ext uri="{FF2B5EF4-FFF2-40B4-BE49-F238E27FC236}">
                      <a16:creationId xmlns:a16="http://schemas.microsoft.com/office/drawing/2014/main" id="{C78C4B66-0889-C657-643D-4234CCB835EB}"/>
                    </a:ext>
                  </a:extLst>
                </p:cNvPr>
                <p:cNvPicPr/>
                <p:nvPr/>
              </p:nvPicPr>
              <p:blipFill>
                <a:blip r:embed="rId242"/>
                <a:stretch>
                  <a:fillRect/>
                </a:stretch>
              </p:blipFill>
              <p:spPr>
                <a:xfrm>
                  <a:off x="1732287" y="4497742"/>
                  <a:ext cx="370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84" name="Freihand 183">
                  <a:extLst>
                    <a:ext uri="{FF2B5EF4-FFF2-40B4-BE49-F238E27FC236}">
                      <a16:creationId xmlns:a16="http://schemas.microsoft.com/office/drawing/2014/main" id="{8235887F-06AA-E829-BE58-D966F7504141}"/>
                    </a:ext>
                  </a:extLst>
                </p14:cNvPr>
                <p14:cNvContentPartPr/>
                <p14:nvPr/>
              </p14:nvContentPartPr>
              <p14:xfrm>
                <a:off x="1727607" y="4433662"/>
                <a:ext cx="157680" cy="151560"/>
              </p14:xfrm>
            </p:contentPart>
          </mc:Choice>
          <mc:Fallback xmlns="">
            <p:pic>
              <p:nvPicPr>
                <p:cNvPr id="184" name="Freihand 183">
                  <a:extLst>
                    <a:ext uri="{FF2B5EF4-FFF2-40B4-BE49-F238E27FC236}">
                      <a16:creationId xmlns:a16="http://schemas.microsoft.com/office/drawing/2014/main" id="{8235887F-06AA-E829-BE58-D966F7504141}"/>
                    </a:ext>
                  </a:extLst>
                </p:cNvPr>
                <p:cNvPicPr/>
                <p:nvPr/>
              </p:nvPicPr>
              <p:blipFill>
                <a:blip r:embed="rId244"/>
                <a:stretch>
                  <a:fillRect/>
                </a:stretch>
              </p:blipFill>
              <p:spPr>
                <a:xfrm>
                  <a:off x="1718967" y="4425022"/>
                  <a:ext cx="1753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85" name="Freihand 184">
                  <a:extLst>
                    <a:ext uri="{FF2B5EF4-FFF2-40B4-BE49-F238E27FC236}">
                      <a16:creationId xmlns:a16="http://schemas.microsoft.com/office/drawing/2014/main" id="{F5DBABB8-BCF5-6165-512E-9425F65B3F34}"/>
                    </a:ext>
                  </a:extLst>
                </p14:cNvPr>
                <p14:cNvContentPartPr/>
                <p14:nvPr/>
              </p14:nvContentPartPr>
              <p14:xfrm>
                <a:off x="1785927" y="4474342"/>
                <a:ext cx="349920" cy="149760"/>
              </p14:xfrm>
            </p:contentPart>
          </mc:Choice>
          <mc:Fallback xmlns="">
            <p:pic>
              <p:nvPicPr>
                <p:cNvPr id="185" name="Freihand 184">
                  <a:extLst>
                    <a:ext uri="{FF2B5EF4-FFF2-40B4-BE49-F238E27FC236}">
                      <a16:creationId xmlns:a16="http://schemas.microsoft.com/office/drawing/2014/main" id="{F5DBABB8-BCF5-6165-512E-9425F65B3F34}"/>
                    </a:ext>
                  </a:extLst>
                </p:cNvPr>
                <p:cNvPicPr/>
                <p:nvPr/>
              </p:nvPicPr>
              <p:blipFill>
                <a:blip r:embed="rId246"/>
                <a:stretch>
                  <a:fillRect/>
                </a:stretch>
              </p:blipFill>
              <p:spPr>
                <a:xfrm>
                  <a:off x="1777287" y="4465342"/>
                  <a:ext cx="3675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86" name="Freihand 185">
                  <a:extLst>
                    <a:ext uri="{FF2B5EF4-FFF2-40B4-BE49-F238E27FC236}">
                      <a16:creationId xmlns:a16="http://schemas.microsoft.com/office/drawing/2014/main" id="{3975320A-AB79-5635-2384-F5CB55011175}"/>
                    </a:ext>
                  </a:extLst>
                </p14:cNvPr>
                <p14:cNvContentPartPr/>
                <p14:nvPr/>
              </p14:nvContentPartPr>
              <p14:xfrm>
                <a:off x="2086167" y="4326022"/>
                <a:ext cx="199080" cy="155160"/>
              </p14:xfrm>
            </p:contentPart>
          </mc:Choice>
          <mc:Fallback xmlns="">
            <p:pic>
              <p:nvPicPr>
                <p:cNvPr id="186" name="Freihand 185">
                  <a:extLst>
                    <a:ext uri="{FF2B5EF4-FFF2-40B4-BE49-F238E27FC236}">
                      <a16:creationId xmlns:a16="http://schemas.microsoft.com/office/drawing/2014/main" id="{3975320A-AB79-5635-2384-F5CB55011175}"/>
                    </a:ext>
                  </a:extLst>
                </p:cNvPr>
                <p:cNvPicPr/>
                <p:nvPr/>
              </p:nvPicPr>
              <p:blipFill>
                <a:blip r:embed="rId248"/>
                <a:stretch>
                  <a:fillRect/>
                </a:stretch>
              </p:blipFill>
              <p:spPr>
                <a:xfrm>
                  <a:off x="2077527" y="4317022"/>
                  <a:ext cx="2167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87" name="Freihand 186">
                  <a:extLst>
                    <a:ext uri="{FF2B5EF4-FFF2-40B4-BE49-F238E27FC236}">
                      <a16:creationId xmlns:a16="http://schemas.microsoft.com/office/drawing/2014/main" id="{4D4AE8FD-0EB5-18A3-E36C-F6AFFBC1A078}"/>
                    </a:ext>
                  </a:extLst>
                </p14:cNvPr>
                <p14:cNvContentPartPr/>
                <p14:nvPr/>
              </p14:nvContentPartPr>
              <p14:xfrm>
                <a:off x="2240967" y="4437982"/>
                <a:ext cx="44640" cy="17280"/>
              </p14:xfrm>
            </p:contentPart>
          </mc:Choice>
          <mc:Fallback xmlns="">
            <p:pic>
              <p:nvPicPr>
                <p:cNvPr id="187" name="Freihand 186">
                  <a:extLst>
                    <a:ext uri="{FF2B5EF4-FFF2-40B4-BE49-F238E27FC236}">
                      <a16:creationId xmlns:a16="http://schemas.microsoft.com/office/drawing/2014/main" id="{4D4AE8FD-0EB5-18A3-E36C-F6AFFBC1A078}"/>
                    </a:ext>
                  </a:extLst>
                </p:cNvPr>
                <p:cNvPicPr/>
                <p:nvPr/>
              </p:nvPicPr>
              <p:blipFill>
                <a:blip r:embed="rId250"/>
                <a:stretch>
                  <a:fillRect/>
                </a:stretch>
              </p:blipFill>
              <p:spPr>
                <a:xfrm>
                  <a:off x="2232327" y="4428982"/>
                  <a:ext cx="622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89" name="Freihand 188">
                  <a:extLst>
                    <a:ext uri="{FF2B5EF4-FFF2-40B4-BE49-F238E27FC236}">
                      <a16:creationId xmlns:a16="http://schemas.microsoft.com/office/drawing/2014/main" id="{346EE8A0-E61D-7109-F075-3F31BF2705D0}"/>
                    </a:ext>
                  </a:extLst>
                </p14:cNvPr>
                <p14:cNvContentPartPr/>
                <p14:nvPr/>
              </p14:nvContentPartPr>
              <p14:xfrm>
                <a:off x="2403327" y="4262302"/>
                <a:ext cx="358200" cy="169560"/>
              </p14:xfrm>
            </p:contentPart>
          </mc:Choice>
          <mc:Fallback xmlns="">
            <p:pic>
              <p:nvPicPr>
                <p:cNvPr id="189" name="Freihand 188">
                  <a:extLst>
                    <a:ext uri="{FF2B5EF4-FFF2-40B4-BE49-F238E27FC236}">
                      <a16:creationId xmlns:a16="http://schemas.microsoft.com/office/drawing/2014/main" id="{346EE8A0-E61D-7109-F075-3F31BF2705D0}"/>
                    </a:ext>
                  </a:extLst>
                </p:cNvPr>
                <p:cNvPicPr/>
                <p:nvPr/>
              </p:nvPicPr>
              <p:blipFill>
                <a:blip r:embed="rId252"/>
                <a:stretch>
                  <a:fillRect/>
                </a:stretch>
              </p:blipFill>
              <p:spPr>
                <a:xfrm>
                  <a:off x="2394327" y="4253662"/>
                  <a:ext cx="3758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90" name="Freihand 189">
                  <a:extLst>
                    <a:ext uri="{FF2B5EF4-FFF2-40B4-BE49-F238E27FC236}">
                      <a16:creationId xmlns:a16="http://schemas.microsoft.com/office/drawing/2014/main" id="{C757BE87-47F1-A3DF-73C5-1070C749BAC4}"/>
                    </a:ext>
                  </a:extLst>
                </p14:cNvPr>
                <p14:cNvContentPartPr/>
                <p14:nvPr/>
              </p14:nvContentPartPr>
              <p14:xfrm>
                <a:off x="2788527" y="4169782"/>
                <a:ext cx="143640" cy="103680"/>
              </p14:xfrm>
            </p:contentPart>
          </mc:Choice>
          <mc:Fallback xmlns="">
            <p:pic>
              <p:nvPicPr>
                <p:cNvPr id="190" name="Freihand 189">
                  <a:extLst>
                    <a:ext uri="{FF2B5EF4-FFF2-40B4-BE49-F238E27FC236}">
                      <a16:creationId xmlns:a16="http://schemas.microsoft.com/office/drawing/2014/main" id="{C757BE87-47F1-A3DF-73C5-1070C749BAC4}"/>
                    </a:ext>
                  </a:extLst>
                </p:cNvPr>
                <p:cNvPicPr/>
                <p:nvPr/>
              </p:nvPicPr>
              <p:blipFill>
                <a:blip r:embed="rId254"/>
                <a:stretch>
                  <a:fillRect/>
                </a:stretch>
              </p:blipFill>
              <p:spPr>
                <a:xfrm>
                  <a:off x="2779527" y="4161142"/>
                  <a:ext cx="1612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91" name="Freihand 190">
                  <a:extLst>
                    <a:ext uri="{FF2B5EF4-FFF2-40B4-BE49-F238E27FC236}">
                      <a16:creationId xmlns:a16="http://schemas.microsoft.com/office/drawing/2014/main" id="{FE37E1C7-7973-DCC9-1F60-57223EF8D5CD}"/>
                    </a:ext>
                  </a:extLst>
                </p14:cNvPr>
                <p14:cNvContentPartPr/>
                <p14:nvPr/>
              </p14:nvContentPartPr>
              <p14:xfrm>
                <a:off x="2968527" y="4120102"/>
                <a:ext cx="140760" cy="71640"/>
              </p14:xfrm>
            </p:contentPart>
          </mc:Choice>
          <mc:Fallback xmlns="">
            <p:pic>
              <p:nvPicPr>
                <p:cNvPr id="191" name="Freihand 190">
                  <a:extLst>
                    <a:ext uri="{FF2B5EF4-FFF2-40B4-BE49-F238E27FC236}">
                      <a16:creationId xmlns:a16="http://schemas.microsoft.com/office/drawing/2014/main" id="{FE37E1C7-7973-DCC9-1F60-57223EF8D5CD}"/>
                    </a:ext>
                  </a:extLst>
                </p:cNvPr>
                <p:cNvPicPr/>
                <p:nvPr/>
              </p:nvPicPr>
              <p:blipFill>
                <a:blip r:embed="rId256"/>
                <a:stretch>
                  <a:fillRect/>
                </a:stretch>
              </p:blipFill>
              <p:spPr>
                <a:xfrm>
                  <a:off x="2959887" y="4111462"/>
                  <a:ext cx="1584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92" name="Freihand 191">
                  <a:extLst>
                    <a:ext uri="{FF2B5EF4-FFF2-40B4-BE49-F238E27FC236}">
                      <a16:creationId xmlns:a16="http://schemas.microsoft.com/office/drawing/2014/main" id="{FE450350-ACE6-DE42-E7A0-9254C8D1AE04}"/>
                    </a:ext>
                  </a:extLst>
                </p14:cNvPr>
                <p14:cNvContentPartPr/>
                <p14:nvPr/>
              </p14:nvContentPartPr>
              <p14:xfrm>
                <a:off x="337647" y="5221702"/>
                <a:ext cx="108720" cy="128160"/>
              </p14:xfrm>
            </p:contentPart>
          </mc:Choice>
          <mc:Fallback xmlns="">
            <p:pic>
              <p:nvPicPr>
                <p:cNvPr id="192" name="Freihand 191">
                  <a:extLst>
                    <a:ext uri="{FF2B5EF4-FFF2-40B4-BE49-F238E27FC236}">
                      <a16:creationId xmlns:a16="http://schemas.microsoft.com/office/drawing/2014/main" id="{FE450350-ACE6-DE42-E7A0-9254C8D1AE04}"/>
                    </a:ext>
                  </a:extLst>
                </p:cNvPr>
                <p:cNvPicPr/>
                <p:nvPr/>
              </p:nvPicPr>
              <p:blipFill>
                <a:blip r:embed="rId258"/>
                <a:stretch>
                  <a:fillRect/>
                </a:stretch>
              </p:blipFill>
              <p:spPr>
                <a:xfrm>
                  <a:off x="329007" y="5213062"/>
                  <a:ext cx="1263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93" name="Freihand 192">
                  <a:extLst>
                    <a:ext uri="{FF2B5EF4-FFF2-40B4-BE49-F238E27FC236}">
                      <a16:creationId xmlns:a16="http://schemas.microsoft.com/office/drawing/2014/main" id="{D1DF4F1B-5023-5AD9-E45E-EC7773A0E8C1}"/>
                    </a:ext>
                  </a:extLst>
                </p14:cNvPr>
                <p14:cNvContentPartPr/>
                <p14:nvPr/>
              </p14:nvContentPartPr>
              <p14:xfrm>
                <a:off x="440607" y="5121622"/>
                <a:ext cx="122760" cy="183600"/>
              </p14:xfrm>
            </p:contentPart>
          </mc:Choice>
          <mc:Fallback xmlns="">
            <p:pic>
              <p:nvPicPr>
                <p:cNvPr id="193" name="Freihand 192">
                  <a:extLst>
                    <a:ext uri="{FF2B5EF4-FFF2-40B4-BE49-F238E27FC236}">
                      <a16:creationId xmlns:a16="http://schemas.microsoft.com/office/drawing/2014/main" id="{D1DF4F1B-5023-5AD9-E45E-EC7773A0E8C1}"/>
                    </a:ext>
                  </a:extLst>
                </p:cNvPr>
                <p:cNvPicPr/>
                <p:nvPr/>
              </p:nvPicPr>
              <p:blipFill>
                <a:blip r:embed="rId260"/>
                <a:stretch>
                  <a:fillRect/>
                </a:stretch>
              </p:blipFill>
              <p:spPr>
                <a:xfrm>
                  <a:off x="431967" y="5112982"/>
                  <a:ext cx="1404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94" name="Freihand 193">
                  <a:extLst>
                    <a:ext uri="{FF2B5EF4-FFF2-40B4-BE49-F238E27FC236}">
                      <a16:creationId xmlns:a16="http://schemas.microsoft.com/office/drawing/2014/main" id="{89C91CAC-3ABB-7093-4711-0315095254E4}"/>
                    </a:ext>
                  </a:extLst>
                </p14:cNvPr>
                <p14:cNvContentPartPr/>
                <p14:nvPr/>
              </p14:nvContentPartPr>
              <p14:xfrm>
                <a:off x="584247" y="5012182"/>
                <a:ext cx="443160" cy="222840"/>
              </p14:xfrm>
            </p:contentPart>
          </mc:Choice>
          <mc:Fallback xmlns="">
            <p:pic>
              <p:nvPicPr>
                <p:cNvPr id="194" name="Freihand 193">
                  <a:extLst>
                    <a:ext uri="{FF2B5EF4-FFF2-40B4-BE49-F238E27FC236}">
                      <a16:creationId xmlns:a16="http://schemas.microsoft.com/office/drawing/2014/main" id="{89C91CAC-3ABB-7093-4711-0315095254E4}"/>
                    </a:ext>
                  </a:extLst>
                </p:cNvPr>
                <p:cNvPicPr/>
                <p:nvPr/>
              </p:nvPicPr>
              <p:blipFill>
                <a:blip r:embed="rId262"/>
                <a:stretch>
                  <a:fillRect/>
                </a:stretch>
              </p:blipFill>
              <p:spPr>
                <a:xfrm>
                  <a:off x="575607" y="5003182"/>
                  <a:ext cx="46080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95" name="Freihand 194">
                  <a:extLst>
                    <a:ext uri="{FF2B5EF4-FFF2-40B4-BE49-F238E27FC236}">
                      <a16:creationId xmlns:a16="http://schemas.microsoft.com/office/drawing/2014/main" id="{7EA66BB8-5E56-38E5-BECA-A49CAF67C9BE}"/>
                    </a:ext>
                  </a:extLst>
                </p14:cNvPr>
                <p14:cNvContentPartPr/>
                <p14:nvPr/>
              </p14:nvContentPartPr>
              <p14:xfrm>
                <a:off x="982407" y="4956742"/>
                <a:ext cx="48240" cy="43560"/>
              </p14:xfrm>
            </p:contentPart>
          </mc:Choice>
          <mc:Fallback xmlns="">
            <p:pic>
              <p:nvPicPr>
                <p:cNvPr id="195" name="Freihand 194">
                  <a:extLst>
                    <a:ext uri="{FF2B5EF4-FFF2-40B4-BE49-F238E27FC236}">
                      <a16:creationId xmlns:a16="http://schemas.microsoft.com/office/drawing/2014/main" id="{7EA66BB8-5E56-38E5-BECA-A49CAF67C9BE}"/>
                    </a:ext>
                  </a:extLst>
                </p:cNvPr>
                <p:cNvPicPr/>
                <p:nvPr/>
              </p:nvPicPr>
              <p:blipFill>
                <a:blip r:embed="rId264"/>
                <a:stretch>
                  <a:fillRect/>
                </a:stretch>
              </p:blipFill>
              <p:spPr>
                <a:xfrm>
                  <a:off x="973767" y="4948102"/>
                  <a:ext cx="658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96" name="Freihand 195">
                  <a:extLst>
                    <a:ext uri="{FF2B5EF4-FFF2-40B4-BE49-F238E27FC236}">
                      <a16:creationId xmlns:a16="http://schemas.microsoft.com/office/drawing/2014/main" id="{8BF3964D-BE11-C683-827E-1B293319B06B}"/>
                    </a:ext>
                  </a:extLst>
                </p14:cNvPr>
                <p14:cNvContentPartPr/>
                <p14:nvPr/>
              </p14:nvContentPartPr>
              <p14:xfrm>
                <a:off x="1077447" y="4918582"/>
                <a:ext cx="76680" cy="226080"/>
              </p14:xfrm>
            </p:contentPart>
          </mc:Choice>
          <mc:Fallback xmlns="">
            <p:pic>
              <p:nvPicPr>
                <p:cNvPr id="196" name="Freihand 195">
                  <a:extLst>
                    <a:ext uri="{FF2B5EF4-FFF2-40B4-BE49-F238E27FC236}">
                      <a16:creationId xmlns:a16="http://schemas.microsoft.com/office/drawing/2014/main" id="{8BF3964D-BE11-C683-827E-1B293319B06B}"/>
                    </a:ext>
                  </a:extLst>
                </p:cNvPr>
                <p:cNvPicPr/>
                <p:nvPr/>
              </p:nvPicPr>
              <p:blipFill>
                <a:blip r:embed="rId266"/>
                <a:stretch>
                  <a:fillRect/>
                </a:stretch>
              </p:blipFill>
              <p:spPr>
                <a:xfrm>
                  <a:off x="1068447" y="4909942"/>
                  <a:ext cx="943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98" name="Freihand 197">
                  <a:extLst>
                    <a:ext uri="{FF2B5EF4-FFF2-40B4-BE49-F238E27FC236}">
                      <a16:creationId xmlns:a16="http://schemas.microsoft.com/office/drawing/2014/main" id="{83285408-63B6-EA52-CCFD-083D1724E087}"/>
                    </a:ext>
                  </a:extLst>
                </p14:cNvPr>
                <p14:cNvContentPartPr/>
                <p14:nvPr/>
              </p14:nvContentPartPr>
              <p14:xfrm>
                <a:off x="183207" y="5583862"/>
                <a:ext cx="201600" cy="101520"/>
              </p14:xfrm>
            </p:contentPart>
          </mc:Choice>
          <mc:Fallback xmlns="">
            <p:pic>
              <p:nvPicPr>
                <p:cNvPr id="198" name="Freihand 197">
                  <a:extLst>
                    <a:ext uri="{FF2B5EF4-FFF2-40B4-BE49-F238E27FC236}">
                      <a16:creationId xmlns:a16="http://schemas.microsoft.com/office/drawing/2014/main" id="{83285408-63B6-EA52-CCFD-083D1724E087}"/>
                    </a:ext>
                  </a:extLst>
                </p:cNvPr>
                <p:cNvPicPr/>
                <p:nvPr/>
              </p:nvPicPr>
              <p:blipFill>
                <a:blip r:embed="rId268"/>
                <a:stretch>
                  <a:fillRect/>
                </a:stretch>
              </p:blipFill>
              <p:spPr>
                <a:xfrm>
                  <a:off x="174567" y="5574862"/>
                  <a:ext cx="2192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99" name="Freihand 198">
                  <a:extLst>
                    <a:ext uri="{FF2B5EF4-FFF2-40B4-BE49-F238E27FC236}">
                      <a16:creationId xmlns:a16="http://schemas.microsoft.com/office/drawing/2014/main" id="{3ED71B0B-EF87-1F00-4A3D-CB4D37A9E667}"/>
                    </a:ext>
                  </a:extLst>
                </p14:cNvPr>
                <p14:cNvContentPartPr/>
                <p14:nvPr/>
              </p14:nvContentPartPr>
              <p14:xfrm>
                <a:off x="228567" y="5508622"/>
                <a:ext cx="218160" cy="218160"/>
              </p14:xfrm>
            </p:contentPart>
          </mc:Choice>
          <mc:Fallback xmlns="">
            <p:pic>
              <p:nvPicPr>
                <p:cNvPr id="199" name="Freihand 198">
                  <a:extLst>
                    <a:ext uri="{FF2B5EF4-FFF2-40B4-BE49-F238E27FC236}">
                      <a16:creationId xmlns:a16="http://schemas.microsoft.com/office/drawing/2014/main" id="{3ED71B0B-EF87-1F00-4A3D-CB4D37A9E667}"/>
                    </a:ext>
                  </a:extLst>
                </p:cNvPr>
                <p:cNvPicPr/>
                <p:nvPr/>
              </p:nvPicPr>
              <p:blipFill>
                <a:blip r:embed="rId270"/>
                <a:stretch>
                  <a:fillRect/>
                </a:stretch>
              </p:blipFill>
              <p:spPr>
                <a:xfrm>
                  <a:off x="219927" y="5499622"/>
                  <a:ext cx="2358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01" name="Freihand 200">
                  <a:extLst>
                    <a:ext uri="{FF2B5EF4-FFF2-40B4-BE49-F238E27FC236}">
                      <a16:creationId xmlns:a16="http://schemas.microsoft.com/office/drawing/2014/main" id="{B566995E-7FA1-1128-FC85-31ED8112921F}"/>
                    </a:ext>
                  </a:extLst>
                </p14:cNvPr>
                <p14:cNvContentPartPr/>
                <p14:nvPr/>
              </p14:nvContentPartPr>
              <p14:xfrm>
                <a:off x="595407" y="5377942"/>
                <a:ext cx="151200" cy="204120"/>
              </p14:xfrm>
            </p:contentPart>
          </mc:Choice>
          <mc:Fallback xmlns="">
            <p:pic>
              <p:nvPicPr>
                <p:cNvPr id="201" name="Freihand 200">
                  <a:extLst>
                    <a:ext uri="{FF2B5EF4-FFF2-40B4-BE49-F238E27FC236}">
                      <a16:creationId xmlns:a16="http://schemas.microsoft.com/office/drawing/2014/main" id="{B566995E-7FA1-1128-FC85-31ED8112921F}"/>
                    </a:ext>
                  </a:extLst>
                </p:cNvPr>
                <p:cNvPicPr/>
                <p:nvPr/>
              </p:nvPicPr>
              <p:blipFill>
                <a:blip r:embed="rId272"/>
                <a:stretch>
                  <a:fillRect/>
                </a:stretch>
              </p:blipFill>
              <p:spPr>
                <a:xfrm>
                  <a:off x="586407" y="5368942"/>
                  <a:ext cx="1688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02" name="Freihand 201">
                  <a:extLst>
                    <a:ext uri="{FF2B5EF4-FFF2-40B4-BE49-F238E27FC236}">
                      <a16:creationId xmlns:a16="http://schemas.microsoft.com/office/drawing/2014/main" id="{BBEB97AE-B102-B3E7-7C32-A0FF070AE54D}"/>
                    </a:ext>
                  </a:extLst>
                </p14:cNvPr>
                <p14:cNvContentPartPr/>
                <p14:nvPr/>
              </p14:nvContentPartPr>
              <p14:xfrm>
                <a:off x="751287" y="5164462"/>
                <a:ext cx="424080" cy="368640"/>
              </p14:xfrm>
            </p:contentPart>
          </mc:Choice>
          <mc:Fallback xmlns="">
            <p:pic>
              <p:nvPicPr>
                <p:cNvPr id="202" name="Freihand 201">
                  <a:extLst>
                    <a:ext uri="{FF2B5EF4-FFF2-40B4-BE49-F238E27FC236}">
                      <a16:creationId xmlns:a16="http://schemas.microsoft.com/office/drawing/2014/main" id="{BBEB97AE-B102-B3E7-7C32-A0FF070AE54D}"/>
                    </a:ext>
                  </a:extLst>
                </p:cNvPr>
                <p:cNvPicPr/>
                <p:nvPr/>
              </p:nvPicPr>
              <p:blipFill>
                <a:blip r:embed="rId274"/>
                <a:stretch>
                  <a:fillRect/>
                </a:stretch>
              </p:blipFill>
              <p:spPr>
                <a:xfrm>
                  <a:off x="742647" y="5155822"/>
                  <a:ext cx="441720" cy="3862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03" name="Freihand 202">
                  <a:extLst>
                    <a:ext uri="{FF2B5EF4-FFF2-40B4-BE49-F238E27FC236}">
                      <a16:creationId xmlns:a16="http://schemas.microsoft.com/office/drawing/2014/main" id="{B16766AA-77F6-E841-A2F9-6E3447E88352}"/>
                    </a:ext>
                  </a:extLst>
                </p14:cNvPr>
                <p14:cNvContentPartPr/>
                <p14:nvPr/>
              </p14:nvContentPartPr>
              <p14:xfrm>
                <a:off x="1040727" y="5204422"/>
                <a:ext cx="14400" cy="13680"/>
              </p14:xfrm>
            </p:contentPart>
          </mc:Choice>
          <mc:Fallback xmlns="">
            <p:pic>
              <p:nvPicPr>
                <p:cNvPr id="203" name="Freihand 202">
                  <a:extLst>
                    <a:ext uri="{FF2B5EF4-FFF2-40B4-BE49-F238E27FC236}">
                      <a16:creationId xmlns:a16="http://schemas.microsoft.com/office/drawing/2014/main" id="{B16766AA-77F6-E841-A2F9-6E3447E88352}"/>
                    </a:ext>
                  </a:extLst>
                </p:cNvPr>
                <p:cNvPicPr/>
                <p:nvPr/>
              </p:nvPicPr>
              <p:blipFill>
                <a:blip r:embed="rId276"/>
                <a:stretch>
                  <a:fillRect/>
                </a:stretch>
              </p:blipFill>
              <p:spPr>
                <a:xfrm>
                  <a:off x="1032087" y="5195782"/>
                  <a:ext cx="320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04" name="Freihand 203">
                  <a:extLst>
                    <a:ext uri="{FF2B5EF4-FFF2-40B4-BE49-F238E27FC236}">
                      <a16:creationId xmlns:a16="http://schemas.microsoft.com/office/drawing/2014/main" id="{E226BAAA-3CDE-DE2B-B7A8-1E855848E2C1}"/>
                    </a:ext>
                  </a:extLst>
                </p14:cNvPr>
                <p14:cNvContentPartPr/>
                <p14:nvPr/>
              </p14:nvContentPartPr>
              <p14:xfrm>
                <a:off x="1343487" y="5050702"/>
                <a:ext cx="293760" cy="208080"/>
              </p14:xfrm>
            </p:contentPart>
          </mc:Choice>
          <mc:Fallback xmlns="">
            <p:pic>
              <p:nvPicPr>
                <p:cNvPr id="204" name="Freihand 203">
                  <a:extLst>
                    <a:ext uri="{FF2B5EF4-FFF2-40B4-BE49-F238E27FC236}">
                      <a16:creationId xmlns:a16="http://schemas.microsoft.com/office/drawing/2014/main" id="{E226BAAA-3CDE-DE2B-B7A8-1E855848E2C1}"/>
                    </a:ext>
                  </a:extLst>
                </p:cNvPr>
                <p:cNvPicPr/>
                <p:nvPr/>
              </p:nvPicPr>
              <p:blipFill>
                <a:blip r:embed="rId278"/>
                <a:stretch>
                  <a:fillRect/>
                </a:stretch>
              </p:blipFill>
              <p:spPr>
                <a:xfrm>
                  <a:off x="1334847" y="5042062"/>
                  <a:ext cx="3114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05" name="Freihand 204">
                  <a:extLst>
                    <a:ext uri="{FF2B5EF4-FFF2-40B4-BE49-F238E27FC236}">
                      <a16:creationId xmlns:a16="http://schemas.microsoft.com/office/drawing/2014/main" id="{C653A4E4-2B86-8100-153B-834E50516FB0}"/>
                    </a:ext>
                  </a:extLst>
                </p14:cNvPr>
                <p14:cNvContentPartPr/>
                <p14:nvPr/>
              </p14:nvContentPartPr>
              <p14:xfrm>
                <a:off x="1657047" y="5001742"/>
                <a:ext cx="71280" cy="111600"/>
              </p14:xfrm>
            </p:contentPart>
          </mc:Choice>
          <mc:Fallback xmlns="">
            <p:pic>
              <p:nvPicPr>
                <p:cNvPr id="205" name="Freihand 204">
                  <a:extLst>
                    <a:ext uri="{FF2B5EF4-FFF2-40B4-BE49-F238E27FC236}">
                      <a16:creationId xmlns:a16="http://schemas.microsoft.com/office/drawing/2014/main" id="{C653A4E4-2B86-8100-153B-834E50516FB0}"/>
                    </a:ext>
                  </a:extLst>
                </p:cNvPr>
                <p:cNvPicPr/>
                <p:nvPr/>
              </p:nvPicPr>
              <p:blipFill>
                <a:blip r:embed="rId280"/>
                <a:stretch>
                  <a:fillRect/>
                </a:stretch>
              </p:blipFill>
              <p:spPr>
                <a:xfrm>
                  <a:off x="1648047" y="4993102"/>
                  <a:ext cx="889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06" name="Freihand 205">
                  <a:extLst>
                    <a:ext uri="{FF2B5EF4-FFF2-40B4-BE49-F238E27FC236}">
                      <a16:creationId xmlns:a16="http://schemas.microsoft.com/office/drawing/2014/main" id="{81229836-8844-A582-0724-C6CA369CF912}"/>
                    </a:ext>
                  </a:extLst>
                </p14:cNvPr>
                <p14:cNvContentPartPr/>
                <p14:nvPr/>
              </p14:nvContentPartPr>
              <p14:xfrm>
                <a:off x="1781607" y="4828942"/>
                <a:ext cx="168480" cy="228240"/>
              </p14:xfrm>
            </p:contentPart>
          </mc:Choice>
          <mc:Fallback xmlns="">
            <p:pic>
              <p:nvPicPr>
                <p:cNvPr id="206" name="Freihand 205">
                  <a:extLst>
                    <a:ext uri="{FF2B5EF4-FFF2-40B4-BE49-F238E27FC236}">
                      <a16:creationId xmlns:a16="http://schemas.microsoft.com/office/drawing/2014/main" id="{81229836-8844-A582-0724-C6CA369CF912}"/>
                    </a:ext>
                  </a:extLst>
                </p:cNvPr>
                <p:cNvPicPr/>
                <p:nvPr/>
              </p:nvPicPr>
              <p:blipFill>
                <a:blip r:embed="rId282"/>
                <a:stretch>
                  <a:fillRect/>
                </a:stretch>
              </p:blipFill>
              <p:spPr>
                <a:xfrm>
                  <a:off x="1772607" y="4819942"/>
                  <a:ext cx="18612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07" name="Freihand 206">
                  <a:extLst>
                    <a:ext uri="{FF2B5EF4-FFF2-40B4-BE49-F238E27FC236}">
                      <a16:creationId xmlns:a16="http://schemas.microsoft.com/office/drawing/2014/main" id="{9AE241CD-7029-A0D5-FF52-77E1F25ECC78}"/>
                    </a:ext>
                  </a:extLst>
                </p14:cNvPr>
                <p14:cNvContentPartPr/>
                <p14:nvPr/>
              </p14:nvContentPartPr>
              <p14:xfrm>
                <a:off x="1995807" y="4912102"/>
                <a:ext cx="12600" cy="84960"/>
              </p14:xfrm>
            </p:contentPart>
          </mc:Choice>
          <mc:Fallback xmlns="">
            <p:pic>
              <p:nvPicPr>
                <p:cNvPr id="207" name="Freihand 206">
                  <a:extLst>
                    <a:ext uri="{FF2B5EF4-FFF2-40B4-BE49-F238E27FC236}">
                      <a16:creationId xmlns:a16="http://schemas.microsoft.com/office/drawing/2014/main" id="{9AE241CD-7029-A0D5-FF52-77E1F25ECC78}"/>
                    </a:ext>
                  </a:extLst>
                </p:cNvPr>
                <p:cNvPicPr/>
                <p:nvPr/>
              </p:nvPicPr>
              <p:blipFill>
                <a:blip r:embed="rId284"/>
                <a:stretch>
                  <a:fillRect/>
                </a:stretch>
              </p:blipFill>
              <p:spPr>
                <a:xfrm>
                  <a:off x="1987167" y="4903102"/>
                  <a:ext cx="302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08" name="Freihand 207">
                  <a:extLst>
                    <a:ext uri="{FF2B5EF4-FFF2-40B4-BE49-F238E27FC236}">
                      <a16:creationId xmlns:a16="http://schemas.microsoft.com/office/drawing/2014/main" id="{DA10D1A0-9427-AD04-EB69-D6BAD52A3962}"/>
                    </a:ext>
                  </a:extLst>
                </p14:cNvPr>
                <p14:cNvContentPartPr/>
                <p14:nvPr/>
              </p14:nvContentPartPr>
              <p14:xfrm>
                <a:off x="2058447" y="4837222"/>
                <a:ext cx="83880" cy="126360"/>
              </p14:xfrm>
            </p:contentPart>
          </mc:Choice>
          <mc:Fallback xmlns="">
            <p:pic>
              <p:nvPicPr>
                <p:cNvPr id="208" name="Freihand 207">
                  <a:extLst>
                    <a:ext uri="{FF2B5EF4-FFF2-40B4-BE49-F238E27FC236}">
                      <a16:creationId xmlns:a16="http://schemas.microsoft.com/office/drawing/2014/main" id="{DA10D1A0-9427-AD04-EB69-D6BAD52A3962}"/>
                    </a:ext>
                  </a:extLst>
                </p:cNvPr>
                <p:cNvPicPr/>
                <p:nvPr/>
              </p:nvPicPr>
              <p:blipFill>
                <a:blip r:embed="rId286"/>
                <a:stretch>
                  <a:fillRect/>
                </a:stretch>
              </p:blipFill>
              <p:spPr>
                <a:xfrm>
                  <a:off x="2049447" y="4828222"/>
                  <a:ext cx="1015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09" name="Freihand 208">
                  <a:extLst>
                    <a:ext uri="{FF2B5EF4-FFF2-40B4-BE49-F238E27FC236}">
                      <a16:creationId xmlns:a16="http://schemas.microsoft.com/office/drawing/2014/main" id="{DC172327-426E-8DBF-606D-039F8A5672A3}"/>
                    </a:ext>
                  </a:extLst>
                </p14:cNvPr>
                <p14:cNvContentPartPr/>
                <p14:nvPr/>
              </p14:nvContentPartPr>
              <p14:xfrm>
                <a:off x="2125767" y="4691782"/>
                <a:ext cx="151920" cy="240120"/>
              </p14:xfrm>
            </p:contentPart>
          </mc:Choice>
          <mc:Fallback xmlns="">
            <p:pic>
              <p:nvPicPr>
                <p:cNvPr id="209" name="Freihand 208">
                  <a:extLst>
                    <a:ext uri="{FF2B5EF4-FFF2-40B4-BE49-F238E27FC236}">
                      <a16:creationId xmlns:a16="http://schemas.microsoft.com/office/drawing/2014/main" id="{DC172327-426E-8DBF-606D-039F8A5672A3}"/>
                    </a:ext>
                  </a:extLst>
                </p:cNvPr>
                <p:cNvPicPr/>
                <p:nvPr/>
              </p:nvPicPr>
              <p:blipFill>
                <a:blip r:embed="rId288"/>
                <a:stretch>
                  <a:fillRect/>
                </a:stretch>
              </p:blipFill>
              <p:spPr>
                <a:xfrm>
                  <a:off x="2117127" y="4682782"/>
                  <a:ext cx="16956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10" name="Freihand 209">
                  <a:extLst>
                    <a:ext uri="{FF2B5EF4-FFF2-40B4-BE49-F238E27FC236}">
                      <a16:creationId xmlns:a16="http://schemas.microsoft.com/office/drawing/2014/main" id="{7026FCD8-79BC-E3DD-8D16-3FE9A21FBF78}"/>
                    </a:ext>
                  </a:extLst>
                </p14:cNvPr>
                <p14:cNvContentPartPr/>
                <p14:nvPr/>
              </p14:nvContentPartPr>
              <p14:xfrm>
                <a:off x="2224407" y="4738582"/>
                <a:ext cx="66960" cy="67320"/>
              </p14:xfrm>
            </p:contentPart>
          </mc:Choice>
          <mc:Fallback xmlns="">
            <p:pic>
              <p:nvPicPr>
                <p:cNvPr id="210" name="Freihand 209">
                  <a:extLst>
                    <a:ext uri="{FF2B5EF4-FFF2-40B4-BE49-F238E27FC236}">
                      <a16:creationId xmlns:a16="http://schemas.microsoft.com/office/drawing/2014/main" id="{7026FCD8-79BC-E3DD-8D16-3FE9A21FBF78}"/>
                    </a:ext>
                  </a:extLst>
                </p:cNvPr>
                <p:cNvPicPr/>
                <p:nvPr/>
              </p:nvPicPr>
              <p:blipFill>
                <a:blip r:embed="rId290"/>
                <a:stretch>
                  <a:fillRect/>
                </a:stretch>
              </p:blipFill>
              <p:spPr>
                <a:xfrm>
                  <a:off x="2215767" y="4729942"/>
                  <a:ext cx="846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11" name="Freihand 210">
                  <a:extLst>
                    <a:ext uri="{FF2B5EF4-FFF2-40B4-BE49-F238E27FC236}">
                      <a16:creationId xmlns:a16="http://schemas.microsoft.com/office/drawing/2014/main" id="{B7C9F7B0-75B6-7CC0-F9BB-5881C45F79B8}"/>
                    </a:ext>
                  </a:extLst>
                </p14:cNvPr>
                <p14:cNvContentPartPr/>
                <p14:nvPr/>
              </p14:nvContentPartPr>
              <p14:xfrm>
                <a:off x="2379567" y="4616182"/>
                <a:ext cx="136080" cy="220680"/>
              </p14:xfrm>
            </p:contentPart>
          </mc:Choice>
          <mc:Fallback xmlns="">
            <p:pic>
              <p:nvPicPr>
                <p:cNvPr id="211" name="Freihand 210">
                  <a:extLst>
                    <a:ext uri="{FF2B5EF4-FFF2-40B4-BE49-F238E27FC236}">
                      <a16:creationId xmlns:a16="http://schemas.microsoft.com/office/drawing/2014/main" id="{B7C9F7B0-75B6-7CC0-F9BB-5881C45F79B8}"/>
                    </a:ext>
                  </a:extLst>
                </p:cNvPr>
                <p:cNvPicPr/>
                <p:nvPr/>
              </p:nvPicPr>
              <p:blipFill>
                <a:blip r:embed="rId292"/>
                <a:stretch>
                  <a:fillRect/>
                </a:stretch>
              </p:blipFill>
              <p:spPr>
                <a:xfrm>
                  <a:off x="2370927" y="4607182"/>
                  <a:ext cx="15372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12" name="Freihand 211">
                  <a:extLst>
                    <a:ext uri="{FF2B5EF4-FFF2-40B4-BE49-F238E27FC236}">
                      <a16:creationId xmlns:a16="http://schemas.microsoft.com/office/drawing/2014/main" id="{D2F4F499-90C0-5F1B-E91D-82920AFE9621}"/>
                    </a:ext>
                  </a:extLst>
                </p14:cNvPr>
                <p14:cNvContentPartPr/>
                <p14:nvPr/>
              </p14:nvContentPartPr>
              <p14:xfrm>
                <a:off x="2593047" y="4491982"/>
                <a:ext cx="125640" cy="228240"/>
              </p14:xfrm>
            </p:contentPart>
          </mc:Choice>
          <mc:Fallback xmlns="">
            <p:pic>
              <p:nvPicPr>
                <p:cNvPr id="212" name="Freihand 211">
                  <a:extLst>
                    <a:ext uri="{FF2B5EF4-FFF2-40B4-BE49-F238E27FC236}">
                      <a16:creationId xmlns:a16="http://schemas.microsoft.com/office/drawing/2014/main" id="{D2F4F499-90C0-5F1B-E91D-82920AFE9621}"/>
                    </a:ext>
                  </a:extLst>
                </p:cNvPr>
                <p:cNvPicPr/>
                <p:nvPr/>
              </p:nvPicPr>
              <p:blipFill>
                <a:blip r:embed="rId294"/>
                <a:stretch>
                  <a:fillRect/>
                </a:stretch>
              </p:blipFill>
              <p:spPr>
                <a:xfrm>
                  <a:off x="2584407" y="4483342"/>
                  <a:ext cx="14328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13" name="Freihand 212">
                  <a:extLst>
                    <a:ext uri="{FF2B5EF4-FFF2-40B4-BE49-F238E27FC236}">
                      <a16:creationId xmlns:a16="http://schemas.microsoft.com/office/drawing/2014/main" id="{462BCE47-1131-87AE-0492-CF223AE45BB3}"/>
                    </a:ext>
                  </a:extLst>
                </p14:cNvPr>
                <p14:cNvContentPartPr/>
                <p14:nvPr/>
              </p14:nvContentPartPr>
              <p14:xfrm>
                <a:off x="374367" y="5827222"/>
                <a:ext cx="182520" cy="233280"/>
              </p14:xfrm>
            </p:contentPart>
          </mc:Choice>
          <mc:Fallback xmlns="">
            <p:pic>
              <p:nvPicPr>
                <p:cNvPr id="213" name="Freihand 212">
                  <a:extLst>
                    <a:ext uri="{FF2B5EF4-FFF2-40B4-BE49-F238E27FC236}">
                      <a16:creationId xmlns:a16="http://schemas.microsoft.com/office/drawing/2014/main" id="{462BCE47-1131-87AE-0492-CF223AE45BB3}"/>
                    </a:ext>
                  </a:extLst>
                </p:cNvPr>
                <p:cNvPicPr/>
                <p:nvPr/>
              </p:nvPicPr>
              <p:blipFill>
                <a:blip r:embed="rId296"/>
                <a:stretch>
                  <a:fillRect/>
                </a:stretch>
              </p:blipFill>
              <p:spPr>
                <a:xfrm>
                  <a:off x="365367" y="5818582"/>
                  <a:ext cx="20016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15" name="Freihand 214">
                  <a:extLst>
                    <a:ext uri="{FF2B5EF4-FFF2-40B4-BE49-F238E27FC236}">
                      <a16:creationId xmlns:a16="http://schemas.microsoft.com/office/drawing/2014/main" id="{7369C895-9866-C4F6-1B88-990DF6A49EC7}"/>
                    </a:ext>
                  </a:extLst>
                </p14:cNvPr>
                <p14:cNvContentPartPr/>
                <p14:nvPr/>
              </p14:nvContentPartPr>
              <p14:xfrm>
                <a:off x="742647" y="5634262"/>
                <a:ext cx="119520" cy="373680"/>
              </p14:xfrm>
            </p:contentPart>
          </mc:Choice>
          <mc:Fallback xmlns="">
            <p:pic>
              <p:nvPicPr>
                <p:cNvPr id="215" name="Freihand 214">
                  <a:extLst>
                    <a:ext uri="{FF2B5EF4-FFF2-40B4-BE49-F238E27FC236}">
                      <a16:creationId xmlns:a16="http://schemas.microsoft.com/office/drawing/2014/main" id="{7369C895-9866-C4F6-1B88-990DF6A49EC7}"/>
                    </a:ext>
                  </a:extLst>
                </p:cNvPr>
                <p:cNvPicPr/>
                <p:nvPr/>
              </p:nvPicPr>
              <p:blipFill>
                <a:blip r:embed="rId298"/>
                <a:stretch>
                  <a:fillRect/>
                </a:stretch>
              </p:blipFill>
              <p:spPr>
                <a:xfrm>
                  <a:off x="734007" y="5625262"/>
                  <a:ext cx="137160" cy="3913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16" name="Freihand 215">
                  <a:extLst>
                    <a:ext uri="{FF2B5EF4-FFF2-40B4-BE49-F238E27FC236}">
                      <a16:creationId xmlns:a16="http://schemas.microsoft.com/office/drawing/2014/main" id="{E6B3C661-EB56-6957-2547-A56BA2338ADF}"/>
                    </a:ext>
                  </a:extLst>
                </p14:cNvPr>
                <p14:cNvContentPartPr/>
                <p14:nvPr/>
              </p14:nvContentPartPr>
              <p14:xfrm>
                <a:off x="860727" y="5693662"/>
                <a:ext cx="190800" cy="160560"/>
              </p14:xfrm>
            </p:contentPart>
          </mc:Choice>
          <mc:Fallback xmlns="">
            <p:pic>
              <p:nvPicPr>
                <p:cNvPr id="216" name="Freihand 215">
                  <a:extLst>
                    <a:ext uri="{FF2B5EF4-FFF2-40B4-BE49-F238E27FC236}">
                      <a16:creationId xmlns:a16="http://schemas.microsoft.com/office/drawing/2014/main" id="{E6B3C661-EB56-6957-2547-A56BA2338ADF}"/>
                    </a:ext>
                  </a:extLst>
                </p:cNvPr>
                <p:cNvPicPr/>
                <p:nvPr/>
              </p:nvPicPr>
              <p:blipFill>
                <a:blip r:embed="rId300"/>
                <a:stretch>
                  <a:fillRect/>
                </a:stretch>
              </p:blipFill>
              <p:spPr>
                <a:xfrm>
                  <a:off x="852087" y="5685022"/>
                  <a:ext cx="2084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17" name="Freihand 216">
                  <a:extLst>
                    <a:ext uri="{FF2B5EF4-FFF2-40B4-BE49-F238E27FC236}">
                      <a16:creationId xmlns:a16="http://schemas.microsoft.com/office/drawing/2014/main" id="{08152F6C-5125-FD82-7290-A0397598AC79}"/>
                    </a:ext>
                  </a:extLst>
                </p14:cNvPr>
                <p14:cNvContentPartPr/>
                <p14:nvPr/>
              </p14:nvContentPartPr>
              <p14:xfrm>
                <a:off x="927327" y="5586382"/>
                <a:ext cx="45720" cy="14760"/>
              </p14:xfrm>
            </p:contentPart>
          </mc:Choice>
          <mc:Fallback xmlns="">
            <p:pic>
              <p:nvPicPr>
                <p:cNvPr id="217" name="Freihand 216">
                  <a:extLst>
                    <a:ext uri="{FF2B5EF4-FFF2-40B4-BE49-F238E27FC236}">
                      <a16:creationId xmlns:a16="http://schemas.microsoft.com/office/drawing/2014/main" id="{08152F6C-5125-FD82-7290-A0397598AC79}"/>
                    </a:ext>
                  </a:extLst>
                </p:cNvPr>
                <p:cNvPicPr/>
                <p:nvPr/>
              </p:nvPicPr>
              <p:blipFill>
                <a:blip r:embed="rId302"/>
                <a:stretch>
                  <a:fillRect/>
                </a:stretch>
              </p:blipFill>
              <p:spPr>
                <a:xfrm>
                  <a:off x="918687" y="5577382"/>
                  <a:ext cx="633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18" name="Freihand 217">
                  <a:extLst>
                    <a:ext uri="{FF2B5EF4-FFF2-40B4-BE49-F238E27FC236}">
                      <a16:creationId xmlns:a16="http://schemas.microsoft.com/office/drawing/2014/main" id="{D621A7A9-4563-2C1F-3A6D-A98DE0EE0163}"/>
                    </a:ext>
                  </a:extLst>
                </p14:cNvPr>
                <p14:cNvContentPartPr/>
                <p14:nvPr/>
              </p14:nvContentPartPr>
              <p14:xfrm>
                <a:off x="1213167" y="5588902"/>
                <a:ext cx="87480" cy="170280"/>
              </p14:xfrm>
            </p:contentPart>
          </mc:Choice>
          <mc:Fallback xmlns="">
            <p:pic>
              <p:nvPicPr>
                <p:cNvPr id="218" name="Freihand 217">
                  <a:extLst>
                    <a:ext uri="{FF2B5EF4-FFF2-40B4-BE49-F238E27FC236}">
                      <a16:creationId xmlns:a16="http://schemas.microsoft.com/office/drawing/2014/main" id="{D621A7A9-4563-2C1F-3A6D-A98DE0EE0163}"/>
                    </a:ext>
                  </a:extLst>
                </p:cNvPr>
                <p:cNvPicPr/>
                <p:nvPr/>
              </p:nvPicPr>
              <p:blipFill>
                <a:blip r:embed="rId304"/>
                <a:stretch>
                  <a:fillRect/>
                </a:stretch>
              </p:blipFill>
              <p:spPr>
                <a:xfrm>
                  <a:off x="1204167" y="5580262"/>
                  <a:ext cx="1051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19" name="Freihand 218">
                  <a:extLst>
                    <a:ext uri="{FF2B5EF4-FFF2-40B4-BE49-F238E27FC236}">
                      <a16:creationId xmlns:a16="http://schemas.microsoft.com/office/drawing/2014/main" id="{B86C8110-B7C6-8654-60EA-ACFC8D5B37D5}"/>
                    </a:ext>
                  </a:extLst>
                </p14:cNvPr>
                <p14:cNvContentPartPr/>
                <p14:nvPr/>
              </p14:nvContentPartPr>
              <p14:xfrm>
                <a:off x="1291647" y="5427982"/>
                <a:ext cx="242640" cy="255960"/>
              </p14:xfrm>
            </p:contentPart>
          </mc:Choice>
          <mc:Fallback xmlns="">
            <p:pic>
              <p:nvPicPr>
                <p:cNvPr id="219" name="Freihand 218">
                  <a:extLst>
                    <a:ext uri="{FF2B5EF4-FFF2-40B4-BE49-F238E27FC236}">
                      <a16:creationId xmlns:a16="http://schemas.microsoft.com/office/drawing/2014/main" id="{B86C8110-B7C6-8654-60EA-ACFC8D5B37D5}"/>
                    </a:ext>
                  </a:extLst>
                </p:cNvPr>
                <p:cNvPicPr/>
                <p:nvPr/>
              </p:nvPicPr>
              <p:blipFill>
                <a:blip r:embed="rId306"/>
                <a:stretch>
                  <a:fillRect/>
                </a:stretch>
              </p:blipFill>
              <p:spPr>
                <a:xfrm>
                  <a:off x="1283007" y="5418982"/>
                  <a:ext cx="26028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20" name="Freihand 219">
                  <a:extLst>
                    <a:ext uri="{FF2B5EF4-FFF2-40B4-BE49-F238E27FC236}">
                      <a16:creationId xmlns:a16="http://schemas.microsoft.com/office/drawing/2014/main" id="{FE5D7117-8C12-3731-F3D1-00C7EBFB4450}"/>
                    </a:ext>
                  </a:extLst>
                </p14:cNvPr>
                <p14:cNvContentPartPr/>
                <p14:nvPr/>
              </p14:nvContentPartPr>
              <p14:xfrm>
                <a:off x="1451487" y="5386222"/>
                <a:ext cx="6480" cy="9720"/>
              </p14:xfrm>
            </p:contentPart>
          </mc:Choice>
          <mc:Fallback xmlns="">
            <p:pic>
              <p:nvPicPr>
                <p:cNvPr id="220" name="Freihand 219">
                  <a:extLst>
                    <a:ext uri="{FF2B5EF4-FFF2-40B4-BE49-F238E27FC236}">
                      <a16:creationId xmlns:a16="http://schemas.microsoft.com/office/drawing/2014/main" id="{FE5D7117-8C12-3731-F3D1-00C7EBFB4450}"/>
                    </a:ext>
                  </a:extLst>
                </p:cNvPr>
                <p:cNvPicPr/>
                <p:nvPr/>
              </p:nvPicPr>
              <p:blipFill>
                <a:blip r:embed="rId308"/>
                <a:stretch>
                  <a:fillRect/>
                </a:stretch>
              </p:blipFill>
              <p:spPr>
                <a:xfrm>
                  <a:off x="1442847" y="5377222"/>
                  <a:ext cx="241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21" name="Freihand 220">
                  <a:extLst>
                    <a:ext uri="{FF2B5EF4-FFF2-40B4-BE49-F238E27FC236}">
                      <a16:creationId xmlns:a16="http://schemas.microsoft.com/office/drawing/2014/main" id="{856780E3-A0AD-D2F7-2096-23503FEF317B}"/>
                    </a:ext>
                  </a:extLst>
                </p14:cNvPr>
                <p14:cNvContentPartPr/>
                <p14:nvPr/>
              </p14:nvContentPartPr>
              <p14:xfrm>
                <a:off x="1514127" y="5376502"/>
                <a:ext cx="35280" cy="180000"/>
              </p14:xfrm>
            </p:contentPart>
          </mc:Choice>
          <mc:Fallback xmlns="">
            <p:pic>
              <p:nvPicPr>
                <p:cNvPr id="221" name="Freihand 220">
                  <a:extLst>
                    <a:ext uri="{FF2B5EF4-FFF2-40B4-BE49-F238E27FC236}">
                      <a16:creationId xmlns:a16="http://schemas.microsoft.com/office/drawing/2014/main" id="{856780E3-A0AD-D2F7-2096-23503FEF317B}"/>
                    </a:ext>
                  </a:extLst>
                </p:cNvPr>
                <p:cNvPicPr/>
                <p:nvPr/>
              </p:nvPicPr>
              <p:blipFill>
                <a:blip r:embed="rId310"/>
                <a:stretch>
                  <a:fillRect/>
                </a:stretch>
              </p:blipFill>
              <p:spPr>
                <a:xfrm>
                  <a:off x="1505127" y="5367502"/>
                  <a:ext cx="529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22" name="Freihand 221">
                  <a:extLst>
                    <a:ext uri="{FF2B5EF4-FFF2-40B4-BE49-F238E27FC236}">
                      <a16:creationId xmlns:a16="http://schemas.microsoft.com/office/drawing/2014/main" id="{386525F9-7976-740F-230A-2D79A6C5BC03}"/>
                    </a:ext>
                  </a:extLst>
                </p14:cNvPr>
                <p14:cNvContentPartPr/>
                <p14:nvPr/>
              </p14:nvContentPartPr>
              <p14:xfrm>
                <a:off x="1596567" y="5350582"/>
                <a:ext cx="295560" cy="295560"/>
              </p14:xfrm>
            </p:contentPart>
          </mc:Choice>
          <mc:Fallback xmlns="">
            <p:pic>
              <p:nvPicPr>
                <p:cNvPr id="222" name="Freihand 221">
                  <a:extLst>
                    <a:ext uri="{FF2B5EF4-FFF2-40B4-BE49-F238E27FC236}">
                      <a16:creationId xmlns:a16="http://schemas.microsoft.com/office/drawing/2014/main" id="{386525F9-7976-740F-230A-2D79A6C5BC03}"/>
                    </a:ext>
                  </a:extLst>
                </p:cNvPr>
                <p:cNvPicPr/>
                <p:nvPr/>
              </p:nvPicPr>
              <p:blipFill>
                <a:blip r:embed="rId312"/>
                <a:stretch>
                  <a:fillRect/>
                </a:stretch>
              </p:blipFill>
              <p:spPr>
                <a:xfrm>
                  <a:off x="1587567" y="5341942"/>
                  <a:ext cx="31320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23" name="Freihand 222">
                  <a:extLst>
                    <a:ext uri="{FF2B5EF4-FFF2-40B4-BE49-F238E27FC236}">
                      <a16:creationId xmlns:a16="http://schemas.microsoft.com/office/drawing/2014/main" id="{05385AD2-C62E-7DC6-33F2-3BA01D4A594B}"/>
                    </a:ext>
                  </a:extLst>
                </p14:cNvPr>
                <p14:cNvContentPartPr/>
                <p14:nvPr/>
              </p14:nvContentPartPr>
              <p14:xfrm>
                <a:off x="1915527" y="5165182"/>
                <a:ext cx="162360" cy="199440"/>
              </p14:xfrm>
            </p:contentPart>
          </mc:Choice>
          <mc:Fallback xmlns="">
            <p:pic>
              <p:nvPicPr>
                <p:cNvPr id="223" name="Freihand 222">
                  <a:extLst>
                    <a:ext uri="{FF2B5EF4-FFF2-40B4-BE49-F238E27FC236}">
                      <a16:creationId xmlns:a16="http://schemas.microsoft.com/office/drawing/2014/main" id="{05385AD2-C62E-7DC6-33F2-3BA01D4A594B}"/>
                    </a:ext>
                  </a:extLst>
                </p:cNvPr>
                <p:cNvPicPr/>
                <p:nvPr/>
              </p:nvPicPr>
              <p:blipFill>
                <a:blip r:embed="rId314"/>
                <a:stretch>
                  <a:fillRect/>
                </a:stretch>
              </p:blipFill>
              <p:spPr>
                <a:xfrm>
                  <a:off x="1906887" y="5156182"/>
                  <a:ext cx="1800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24" name="Freihand 223">
                  <a:extLst>
                    <a:ext uri="{FF2B5EF4-FFF2-40B4-BE49-F238E27FC236}">
                      <a16:creationId xmlns:a16="http://schemas.microsoft.com/office/drawing/2014/main" id="{054EB15D-6C0F-8D49-5A35-FC524E95DF1D}"/>
                    </a:ext>
                  </a:extLst>
                </p14:cNvPr>
                <p14:cNvContentPartPr/>
                <p14:nvPr/>
              </p14:nvContentPartPr>
              <p14:xfrm>
                <a:off x="2114967" y="5177782"/>
                <a:ext cx="87120" cy="138240"/>
              </p14:xfrm>
            </p:contentPart>
          </mc:Choice>
          <mc:Fallback xmlns="">
            <p:pic>
              <p:nvPicPr>
                <p:cNvPr id="224" name="Freihand 223">
                  <a:extLst>
                    <a:ext uri="{FF2B5EF4-FFF2-40B4-BE49-F238E27FC236}">
                      <a16:creationId xmlns:a16="http://schemas.microsoft.com/office/drawing/2014/main" id="{054EB15D-6C0F-8D49-5A35-FC524E95DF1D}"/>
                    </a:ext>
                  </a:extLst>
                </p:cNvPr>
                <p:cNvPicPr/>
                <p:nvPr/>
              </p:nvPicPr>
              <p:blipFill>
                <a:blip r:embed="rId316"/>
                <a:stretch>
                  <a:fillRect/>
                </a:stretch>
              </p:blipFill>
              <p:spPr>
                <a:xfrm>
                  <a:off x="2105967" y="5168782"/>
                  <a:ext cx="1047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26" name="Freihand 225">
                  <a:extLst>
                    <a:ext uri="{FF2B5EF4-FFF2-40B4-BE49-F238E27FC236}">
                      <a16:creationId xmlns:a16="http://schemas.microsoft.com/office/drawing/2014/main" id="{00A9E56E-B7DA-1FA0-2F3D-4AA0504D957A}"/>
                    </a:ext>
                  </a:extLst>
                </p14:cNvPr>
                <p14:cNvContentPartPr/>
                <p14:nvPr/>
              </p14:nvContentPartPr>
              <p14:xfrm>
                <a:off x="205887" y="6371182"/>
                <a:ext cx="86400" cy="139680"/>
              </p14:xfrm>
            </p:contentPart>
          </mc:Choice>
          <mc:Fallback xmlns="">
            <p:pic>
              <p:nvPicPr>
                <p:cNvPr id="226" name="Freihand 225">
                  <a:extLst>
                    <a:ext uri="{FF2B5EF4-FFF2-40B4-BE49-F238E27FC236}">
                      <a16:creationId xmlns:a16="http://schemas.microsoft.com/office/drawing/2014/main" id="{00A9E56E-B7DA-1FA0-2F3D-4AA0504D957A}"/>
                    </a:ext>
                  </a:extLst>
                </p:cNvPr>
                <p:cNvPicPr/>
                <p:nvPr/>
              </p:nvPicPr>
              <p:blipFill>
                <a:blip r:embed="rId318"/>
                <a:stretch>
                  <a:fillRect/>
                </a:stretch>
              </p:blipFill>
              <p:spPr>
                <a:xfrm>
                  <a:off x="197247" y="6362182"/>
                  <a:ext cx="1040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27" name="Freihand 226">
                  <a:extLst>
                    <a:ext uri="{FF2B5EF4-FFF2-40B4-BE49-F238E27FC236}">
                      <a16:creationId xmlns:a16="http://schemas.microsoft.com/office/drawing/2014/main" id="{B9EC1410-4FC6-8D9C-59D6-D8172D1A8C97}"/>
                    </a:ext>
                  </a:extLst>
                </p14:cNvPr>
                <p14:cNvContentPartPr/>
                <p14:nvPr/>
              </p14:nvContentPartPr>
              <p14:xfrm>
                <a:off x="185007" y="6269662"/>
                <a:ext cx="157320" cy="151560"/>
              </p14:xfrm>
            </p:contentPart>
          </mc:Choice>
          <mc:Fallback xmlns="">
            <p:pic>
              <p:nvPicPr>
                <p:cNvPr id="227" name="Freihand 226">
                  <a:extLst>
                    <a:ext uri="{FF2B5EF4-FFF2-40B4-BE49-F238E27FC236}">
                      <a16:creationId xmlns:a16="http://schemas.microsoft.com/office/drawing/2014/main" id="{B9EC1410-4FC6-8D9C-59D6-D8172D1A8C97}"/>
                    </a:ext>
                  </a:extLst>
                </p:cNvPr>
                <p:cNvPicPr/>
                <p:nvPr/>
              </p:nvPicPr>
              <p:blipFill>
                <a:blip r:embed="rId320"/>
                <a:stretch>
                  <a:fillRect/>
                </a:stretch>
              </p:blipFill>
              <p:spPr>
                <a:xfrm>
                  <a:off x="176007" y="6260662"/>
                  <a:ext cx="1749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28" name="Freihand 227">
                  <a:extLst>
                    <a:ext uri="{FF2B5EF4-FFF2-40B4-BE49-F238E27FC236}">
                      <a16:creationId xmlns:a16="http://schemas.microsoft.com/office/drawing/2014/main" id="{086B7F42-E822-045F-2FE4-06E7963F8816}"/>
                    </a:ext>
                  </a:extLst>
                </p14:cNvPr>
                <p14:cNvContentPartPr/>
                <p14:nvPr/>
              </p14:nvContentPartPr>
              <p14:xfrm>
                <a:off x="317487" y="6276862"/>
                <a:ext cx="309960" cy="252000"/>
              </p14:xfrm>
            </p:contentPart>
          </mc:Choice>
          <mc:Fallback xmlns="">
            <p:pic>
              <p:nvPicPr>
                <p:cNvPr id="228" name="Freihand 227">
                  <a:extLst>
                    <a:ext uri="{FF2B5EF4-FFF2-40B4-BE49-F238E27FC236}">
                      <a16:creationId xmlns:a16="http://schemas.microsoft.com/office/drawing/2014/main" id="{086B7F42-E822-045F-2FE4-06E7963F8816}"/>
                    </a:ext>
                  </a:extLst>
                </p:cNvPr>
                <p:cNvPicPr/>
                <p:nvPr/>
              </p:nvPicPr>
              <p:blipFill>
                <a:blip r:embed="rId322"/>
                <a:stretch>
                  <a:fillRect/>
                </a:stretch>
              </p:blipFill>
              <p:spPr>
                <a:xfrm>
                  <a:off x="308487" y="6267862"/>
                  <a:ext cx="32760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29" name="Freihand 228">
                  <a:extLst>
                    <a:ext uri="{FF2B5EF4-FFF2-40B4-BE49-F238E27FC236}">
                      <a16:creationId xmlns:a16="http://schemas.microsoft.com/office/drawing/2014/main" id="{AEC3E2AD-2846-3169-4BEC-1C0EB05162C5}"/>
                    </a:ext>
                  </a:extLst>
                </p14:cNvPr>
                <p14:cNvContentPartPr/>
                <p14:nvPr/>
              </p14:nvContentPartPr>
              <p14:xfrm>
                <a:off x="557247" y="6206662"/>
                <a:ext cx="6120" cy="20520"/>
              </p14:xfrm>
            </p:contentPart>
          </mc:Choice>
          <mc:Fallback xmlns="">
            <p:pic>
              <p:nvPicPr>
                <p:cNvPr id="229" name="Freihand 228">
                  <a:extLst>
                    <a:ext uri="{FF2B5EF4-FFF2-40B4-BE49-F238E27FC236}">
                      <a16:creationId xmlns:a16="http://schemas.microsoft.com/office/drawing/2014/main" id="{AEC3E2AD-2846-3169-4BEC-1C0EB05162C5}"/>
                    </a:ext>
                  </a:extLst>
                </p:cNvPr>
                <p:cNvPicPr/>
                <p:nvPr/>
              </p:nvPicPr>
              <p:blipFill>
                <a:blip r:embed="rId164"/>
                <a:stretch>
                  <a:fillRect/>
                </a:stretch>
              </p:blipFill>
              <p:spPr>
                <a:xfrm>
                  <a:off x="548607" y="6197662"/>
                  <a:ext cx="237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30" name="Freihand 229">
                  <a:extLst>
                    <a:ext uri="{FF2B5EF4-FFF2-40B4-BE49-F238E27FC236}">
                      <a16:creationId xmlns:a16="http://schemas.microsoft.com/office/drawing/2014/main" id="{ACC82987-2BDA-3A4E-F345-5DB6E01CDD85}"/>
                    </a:ext>
                  </a:extLst>
                </p14:cNvPr>
                <p14:cNvContentPartPr/>
                <p14:nvPr/>
              </p14:nvContentPartPr>
              <p14:xfrm>
                <a:off x="602247" y="6072742"/>
                <a:ext cx="237240" cy="246240"/>
              </p14:xfrm>
            </p:contentPart>
          </mc:Choice>
          <mc:Fallback xmlns="">
            <p:pic>
              <p:nvPicPr>
                <p:cNvPr id="230" name="Freihand 229">
                  <a:extLst>
                    <a:ext uri="{FF2B5EF4-FFF2-40B4-BE49-F238E27FC236}">
                      <a16:creationId xmlns:a16="http://schemas.microsoft.com/office/drawing/2014/main" id="{ACC82987-2BDA-3A4E-F345-5DB6E01CDD85}"/>
                    </a:ext>
                  </a:extLst>
                </p:cNvPr>
                <p:cNvPicPr/>
                <p:nvPr/>
              </p:nvPicPr>
              <p:blipFill>
                <a:blip r:embed="rId325"/>
                <a:stretch>
                  <a:fillRect/>
                </a:stretch>
              </p:blipFill>
              <p:spPr>
                <a:xfrm>
                  <a:off x="593607" y="6064102"/>
                  <a:ext cx="25488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31" name="Freihand 230">
                  <a:extLst>
                    <a:ext uri="{FF2B5EF4-FFF2-40B4-BE49-F238E27FC236}">
                      <a16:creationId xmlns:a16="http://schemas.microsoft.com/office/drawing/2014/main" id="{010C2ADE-F3F4-00B7-CF61-6FDB564E531B}"/>
                    </a:ext>
                  </a:extLst>
                </p14:cNvPr>
                <p14:cNvContentPartPr/>
                <p14:nvPr/>
              </p14:nvContentPartPr>
              <p14:xfrm>
                <a:off x="840207" y="6043582"/>
                <a:ext cx="367200" cy="190080"/>
              </p14:xfrm>
            </p:contentPart>
          </mc:Choice>
          <mc:Fallback xmlns="">
            <p:pic>
              <p:nvPicPr>
                <p:cNvPr id="231" name="Freihand 230">
                  <a:extLst>
                    <a:ext uri="{FF2B5EF4-FFF2-40B4-BE49-F238E27FC236}">
                      <a16:creationId xmlns:a16="http://schemas.microsoft.com/office/drawing/2014/main" id="{010C2ADE-F3F4-00B7-CF61-6FDB564E531B}"/>
                    </a:ext>
                  </a:extLst>
                </p:cNvPr>
                <p:cNvPicPr/>
                <p:nvPr/>
              </p:nvPicPr>
              <p:blipFill>
                <a:blip r:embed="rId327"/>
                <a:stretch>
                  <a:fillRect/>
                </a:stretch>
              </p:blipFill>
              <p:spPr>
                <a:xfrm>
                  <a:off x="831567" y="6034582"/>
                  <a:ext cx="3848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32" name="Freihand 231">
                  <a:extLst>
                    <a:ext uri="{FF2B5EF4-FFF2-40B4-BE49-F238E27FC236}">
                      <a16:creationId xmlns:a16="http://schemas.microsoft.com/office/drawing/2014/main" id="{F57B03CD-368E-AF76-D0A2-E27585A21503}"/>
                    </a:ext>
                  </a:extLst>
                </p14:cNvPr>
                <p14:cNvContentPartPr/>
                <p14:nvPr/>
              </p14:nvContentPartPr>
              <p14:xfrm>
                <a:off x="1241967" y="5951422"/>
                <a:ext cx="176760" cy="73440"/>
              </p14:xfrm>
            </p:contentPart>
          </mc:Choice>
          <mc:Fallback xmlns="">
            <p:pic>
              <p:nvPicPr>
                <p:cNvPr id="232" name="Freihand 231">
                  <a:extLst>
                    <a:ext uri="{FF2B5EF4-FFF2-40B4-BE49-F238E27FC236}">
                      <a16:creationId xmlns:a16="http://schemas.microsoft.com/office/drawing/2014/main" id="{F57B03CD-368E-AF76-D0A2-E27585A21503}"/>
                    </a:ext>
                  </a:extLst>
                </p:cNvPr>
                <p:cNvPicPr/>
                <p:nvPr/>
              </p:nvPicPr>
              <p:blipFill>
                <a:blip r:embed="rId329"/>
                <a:stretch>
                  <a:fillRect/>
                </a:stretch>
              </p:blipFill>
              <p:spPr>
                <a:xfrm>
                  <a:off x="1233327" y="5942422"/>
                  <a:ext cx="1944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33" name="Freihand 232">
                  <a:extLst>
                    <a:ext uri="{FF2B5EF4-FFF2-40B4-BE49-F238E27FC236}">
                      <a16:creationId xmlns:a16="http://schemas.microsoft.com/office/drawing/2014/main" id="{0BD8912B-CFCB-0AE1-2C77-17139740A41A}"/>
                    </a:ext>
                  </a:extLst>
                </p14:cNvPr>
                <p14:cNvContentPartPr/>
                <p14:nvPr/>
              </p14:nvContentPartPr>
              <p14:xfrm>
                <a:off x="1506207" y="5829382"/>
                <a:ext cx="288000" cy="163440"/>
              </p14:xfrm>
            </p:contentPart>
          </mc:Choice>
          <mc:Fallback xmlns="">
            <p:pic>
              <p:nvPicPr>
                <p:cNvPr id="233" name="Freihand 232">
                  <a:extLst>
                    <a:ext uri="{FF2B5EF4-FFF2-40B4-BE49-F238E27FC236}">
                      <a16:creationId xmlns:a16="http://schemas.microsoft.com/office/drawing/2014/main" id="{0BD8912B-CFCB-0AE1-2C77-17139740A41A}"/>
                    </a:ext>
                  </a:extLst>
                </p:cNvPr>
                <p:cNvPicPr/>
                <p:nvPr/>
              </p:nvPicPr>
              <p:blipFill>
                <a:blip r:embed="rId331"/>
                <a:stretch>
                  <a:fillRect/>
                </a:stretch>
              </p:blipFill>
              <p:spPr>
                <a:xfrm>
                  <a:off x="1497567" y="5820382"/>
                  <a:ext cx="3056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34" name="Freihand 233">
                  <a:extLst>
                    <a:ext uri="{FF2B5EF4-FFF2-40B4-BE49-F238E27FC236}">
                      <a16:creationId xmlns:a16="http://schemas.microsoft.com/office/drawing/2014/main" id="{701675FA-9450-1EAB-422B-1E2811ACDD6E}"/>
                    </a:ext>
                  </a:extLst>
                </p14:cNvPr>
                <p14:cNvContentPartPr/>
                <p14:nvPr/>
              </p14:nvContentPartPr>
              <p14:xfrm>
                <a:off x="1888167" y="5631382"/>
                <a:ext cx="157680" cy="257760"/>
              </p14:xfrm>
            </p:contentPart>
          </mc:Choice>
          <mc:Fallback xmlns="">
            <p:pic>
              <p:nvPicPr>
                <p:cNvPr id="234" name="Freihand 233">
                  <a:extLst>
                    <a:ext uri="{FF2B5EF4-FFF2-40B4-BE49-F238E27FC236}">
                      <a16:creationId xmlns:a16="http://schemas.microsoft.com/office/drawing/2014/main" id="{701675FA-9450-1EAB-422B-1E2811ACDD6E}"/>
                    </a:ext>
                  </a:extLst>
                </p:cNvPr>
                <p:cNvPicPr/>
                <p:nvPr/>
              </p:nvPicPr>
              <p:blipFill>
                <a:blip r:embed="rId333"/>
                <a:stretch>
                  <a:fillRect/>
                </a:stretch>
              </p:blipFill>
              <p:spPr>
                <a:xfrm>
                  <a:off x="1879167" y="5622742"/>
                  <a:ext cx="17532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35" name="Freihand 234">
                  <a:extLst>
                    <a:ext uri="{FF2B5EF4-FFF2-40B4-BE49-F238E27FC236}">
                      <a16:creationId xmlns:a16="http://schemas.microsoft.com/office/drawing/2014/main" id="{1AE2CB9A-96BE-A54E-58B8-D49231D9B4D9}"/>
                    </a:ext>
                  </a:extLst>
                </p14:cNvPr>
                <p14:cNvContentPartPr/>
                <p14:nvPr/>
              </p14:nvContentPartPr>
              <p14:xfrm>
                <a:off x="2177247" y="5504662"/>
                <a:ext cx="203040" cy="151920"/>
              </p14:xfrm>
            </p:contentPart>
          </mc:Choice>
          <mc:Fallback xmlns="">
            <p:pic>
              <p:nvPicPr>
                <p:cNvPr id="235" name="Freihand 234">
                  <a:extLst>
                    <a:ext uri="{FF2B5EF4-FFF2-40B4-BE49-F238E27FC236}">
                      <a16:creationId xmlns:a16="http://schemas.microsoft.com/office/drawing/2014/main" id="{1AE2CB9A-96BE-A54E-58B8-D49231D9B4D9}"/>
                    </a:ext>
                  </a:extLst>
                </p:cNvPr>
                <p:cNvPicPr/>
                <p:nvPr/>
              </p:nvPicPr>
              <p:blipFill>
                <a:blip r:embed="rId335"/>
                <a:stretch>
                  <a:fillRect/>
                </a:stretch>
              </p:blipFill>
              <p:spPr>
                <a:xfrm>
                  <a:off x="2168247" y="5496022"/>
                  <a:ext cx="2206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36" name="Freihand 235">
                  <a:extLst>
                    <a:ext uri="{FF2B5EF4-FFF2-40B4-BE49-F238E27FC236}">
                      <a16:creationId xmlns:a16="http://schemas.microsoft.com/office/drawing/2014/main" id="{D3EF6B2E-C9EF-339E-CA6B-9B30908C3A7E}"/>
                    </a:ext>
                  </a:extLst>
                </p14:cNvPr>
                <p14:cNvContentPartPr/>
                <p14:nvPr/>
              </p14:nvContentPartPr>
              <p14:xfrm>
                <a:off x="2393247" y="5321782"/>
                <a:ext cx="127440" cy="237240"/>
              </p14:xfrm>
            </p:contentPart>
          </mc:Choice>
          <mc:Fallback xmlns="">
            <p:pic>
              <p:nvPicPr>
                <p:cNvPr id="236" name="Freihand 235">
                  <a:extLst>
                    <a:ext uri="{FF2B5EF4-FFF2-40B4-BE49-F238E27FC236}">
                      <a16:creationId xmlns:a16="http://schemas.microsoft.com/office/drawing/2014/main" id="{D3EF6B2E-C9EF-339E-CA6B-9B30908C3A7E}"/>
                    </a:ext>
                  </a:extLst>
                </p:cNvPr>
                <p:cNvPicPr/>
                <p:nvPr/>
              </p:nvPicPr>
              <p:blipFill>
                <a:blip r:embed="rId337"/>
                <a:stretch>
                  <a:fillRect/>
                </a:stretch>
              </p:blipFill>
              <p:spPr>
                <a:xfrm>
                  <a:off x="2384247" y="5313142"/>
                  <a:ext cx="1450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38" name="Freihand 237">
                  <a:extLst>
                    <a:ext uri="{FF2B5EF4-FFF2-40B4-BE49-F238E27FC236}">
                      <a16:creationId xmlns:a16="http://schemas.microsoft.com/office/drawing/2014/main" id="{160A76FE-8D31-62A9-1D2D-7757A964A04B}"/>
                    </a:ext>
                  </a:extLst>
                </p14:cNvPr>
                <p14:cNvContentPartPr/>
                <p14:nvPr/>
              </p14:nvContentPartPr>
              <p14:xfrm>
                <a:off x="653727" y="6488542"/>
                <a:ext cx="194760" cy="197280"/>
              </p14:xfrm>
            </p:contentPart>
          </mc:Choice>
          <mc:Fallback xmlns="">
            <p:pic>
              <p:nvPicPr>
                <p:cNvPr id="238" name="Freihand 237">
                  <a:extLst>
                    <a:ext uri="{FF2B5EF4-FFF2-40B4-BE49-F238E27FC236}">
                      <a16:creationId xmlns:a16="http://schemas.microsoft.com/office/drawing/2014/main" id="{160A76FE-8D31-62A9-1D2D-7757A964A04B}"/>
                    </a:ext>
                  </a:extLst>
                </p:cNvPr>
                <p:cNvPicPr/>
                <p:nvPr/>
              </p:nvPicPr>
              <p:blipFill>
                <a:blip r:embed="rId339"/>
                <a:stretch>
                  <a:fillRect/>
                </a:stretch>
              </p:blipFill>
              <p:spPr>
                <a:xfrm>
                  <a:off x="645087" y="6479902"/>
                  <a:ext cx="2124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39" name="Freihand 238">
                  <a:extLst>
                    <a:ext uri="{FF2B5EF4-FFF2-40B4-BE49-F238E27FC236}">
                      <a16:creationId xmlns:a16="http://schemas.microsoft.com/office/drawing/2014/main" id="{E9D5711C-CD19-5329-7FC1-DD134AB9C6FA}"/>
                    </a:ext>
                  </a:extLst>
                </p14:cNvPr>
                <p14:cNvContentPartPr/>
                <p14:nvPr/>
              </p14:nvContentPartPr>
              <p14:xfrm>
                <a:off x="885567" y="6340942"/>
                <a:ext cx="127440" cy="182880"/>
              </p14:xfrm>
            </p:contentPart>
          </mc:Choice>
          <mc:Fallback xmlns="">
            <p:pic>
              <p:nvPicPr>
                <p:cNvPr id="239" name="Freihand 238">
                  <a:extLst>
                    <a:ext uri="{FF2B5EF4-FFF2-40B4-BE49-F238E27FC236}">
                      <a16:creationId xmlns:a16="http://schemas.microsoft.com/office/drawing/2014/main" id="{E9D5711C-CD19-5329-7FC1-DD134AB9C6FA}"/>
                    </a:ext>
                  </a:extLst>
                </p:cNvPr>
                <p:cNvPicPr/>
                <p:nvPr/>
              </p:nvPicPr>
              <p:blipFill>
                <a:blip r:embed="rId341"/>
                <a:stretch>
                  <a:fillRect/>
                </a:stretch>
              </p:blipFill>
              <p:spPr>
                <a:xfrm>
                  <a:off x="876567" y="6331942"/>
                  <a:ext cx="1450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40" name="Freihand 239">
                  <a:extLst>
                    <a:ext uri="{FF2B5EF4-FFF2-40B4-BE49-F238E27FC236}">
                      <a16:creationId xmlns:a16="http://schemas.microsoft.com/office/drawing/2014/main" id="{BD309641-ED50-6624-D496-AADF7FED6406}"/>
                    </a:ext>
                  </a:extLst>
                </p14:cNvPr>
                <p14:cNvContentPartPr/>
                <p14:nvPr/>
              </p14:nvContentPartPr>
              <p14:xfrm>
                <a:off x="1038207" y="6254542"/>
                <a:ext cx="213120" cy="194760"/>
              </p14:xfrm>
            </p:contentPart>
          </mc:Choice>
          <mc:Fallback xmlns="">
            <p:pic>
              <p:nvPicPr>
                <p:cNvPr id="240" name="Freihand 239">
                  <a:extLst>
                    <a:ext uri="{FF2B5EF4-FFF2-40B4-BE49-F238E27FC236}">
                      <a16:creationId xmlns:a16="http://schemas.microsoft.com/office/drawing/2014/main" id="{BD309641-ED50-6624-D496-AADF7FED6406}"/>
                    </a:ext>
                  </a:extLst>
                </p:cNvPr>
                <p:cNvPicPr/>
                <p:nvPr/>
              </p:nvPicPr>
              <p:blipFill>
                <a:blip r:embed="rId343"/>
                <a:stretch>
                  <a:fillRect/>
                </a:stretch>
              </p:blipFill>
              <p:spPr>
                <a:xfrm>
                  <a:off x="1029567" y="6245902"/>
                  <a:ext cx="2307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41" name="Freihand 240">
                  <a:extLst>
                    <a:ext uri="{FF2B5EF4-FFF2-40B4-BE49-F238E27FC236}">
                      <a16:creationId xmlns:a16="http://schemas.microsoft.com/office/drawing/2014/main" id="{D8B10611-2440-1D3C-1AFC-4B19FA8B4BF9}"/>
                    </a:ext>
                  </a:extLst>
                </p14:cNvPr>
                <p14:cNvContentPartPr/>
                <p14:nvPr/>
              </p14:nvContentPartPr>
              <p14:xfrm>
                <a:off x="1441407" y="6086422"/>
                <a:ext cx="230040" cy="280440"/>
              </p14:xfrm>
            </p:contentPart>
          </mc:Choice>
          <mc:Fallback xmlns="">
            <p:pic>
              <p:nvPicPr>
                <p:cNvPr id="241" name="Freihand 240">
                  <a:extLst>
                    <a:ext uri="{FF2B5EF4-FFF2-40B4-BE49-F238E27FC236}">
                      <a16:creationId xmlns:a16="http://schemas.microsoft.com/office/drawing/2014/main" id="{D8B10611-2440-1D3C-1AFC-4B19FA8B4BF9}"/>
                    </a:ext>
                  </a:extLst>
                </p:cNvPr>
                <p:cNvPicPr/>
                <p:nvPr/>
              </p:nvPicPr>
              <p:blipFill>
                <a:blip r:embed="rId345"/>
                <a:stretch>
                  <a:fillRect/>
                </a:stretch>
              </p:blipFill>
              <p:spPr>
                <a:xfrm>
                  <a:off x="1432407" y="6077782"/>
                  <a:ext cx="24768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42" name="Freihand 241">
                  <a:extLst>
                    <a:ext uri="{FF2B5EF4-FFF2-40B4-BE49-F238E27FC236}">
                      <a16:creationId xmlns:a16="http://schemas.microsoft.com/office/drawing/2014/main" id="{FD391A06-7382-9C25-09D6-A822762B1FCC}"/>
                    </a:ext>
                  </a:extLst>
                </p14:cNvPr>
                <p14:cNvContentPartPr/>
                <p14:nvPr/>
              </p14:nvContentPartPr>
              <p14:xfrm>
                <a:off x="1712127" y="6120622"/>
                <a:ext cx="225000" cy="140040"/>
              </p14:xfrm>
            </p:contentPart>
          </mc:Choice>
          <mc:Fallback xmlns="">
            <p:pic>
              <p:nvPicPr>
                <p:cNvPr id="242" name="Freihand 241">
                  <a:extLst>
                    <a:ext uri="{FF2B5EF4-FFF2-40B4-BE49-F238E27FC236}">
                      <a16:creationId xmlns:a16="http://schemas.microsoft.com/office/drawing/2014/main" id="{FD391A06-7382-9C25-09D6-A822762B1FCC}"/>
                    </a:ext>
                  </a:extLst>
                </p:cNvPr>
                <p:cNvPicPr/>
                <p:nvPr/>
              </p:nvPicPr>
              <p:blipFill>
                <a:blip r:embed="rId347"/>
                <a:stretch>
                  <a:fillRect/>
                </a:stretch>
              </p:blipFill>
              <p:spPr>
                <a:xfrm>
                  <a:off x="1703127" y="6111982"/>
                  <a:ext cx="2426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43" name="Freihand 242">
                  <a:extLst>
                    <a:ext uri="{FF2B5EF4-FFF2-40B4-BE49-F238E27FC236}">
                      <a16:creationId xmlns:a16="http://schemas.microsoft.com/office/drawing/2014/main" id="{4429FA12-0610-2B85-4B85-271A9CBEC4A5}"/>
                    </a:ext>
                  </a:extLst>
                </p14:cNvPr>
                <p14:cNvContentPartPr/>
                <p14:nvPr/>
              </p14:nvContentPartPr>
              <p14:xfrm>
                <a:off x="1960527" y="5939902"/>
                <a:ext cx="104040" cy="256680"/>
              </p14:xfrm>
            </p:contentPart>
          </mc:Choice>
          <mc:Fallback xmlns="">
            <p:pic>
              <p:nvPicPr>
                <p:cNvPr id="243" name="Freihand 242">
                  <a:extLst>
                    <a:ext uri="{FF2B5EF4-FFF2-40B4-BE49-F238E27FC236}">
                      <a16:creationId xmlns:a16="http://schemas.microsoft.com/office/drawing/2014/main" id="{4429FA12-0610-2B85-4B85-271A9CBEC4A5}"/>
                    </a:ext>
                  </a:extLst>
                </p:cNvPr>
                <p:cNvPicPr/>
                <p:nvPr/>
              </p:nvPicPr>
              <p:blipFill>
                <a:blip r:embed="rId349"/>
                <a:stretch>
                  <a:fillRect/>
                </a:stretch>
              </p:blipFill>
              <p:spPr>
                <a:xfrm>
                  <a:off x="1951527" y="5930902"/>
                  <a:ext cx="12168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5" name="Freihand 4">
                  <a:extLst>
                    <a:ext uri="{FF2B5EF4-FFF2-40B4-BE49-F238E27FC236}">
                      <a16:creationId xmlns:a16="http://schemas.microsoft.com/office/drawing/2014/main" id="{90783BF9-4100-D8C7-154E-2DA9720FB613}"/>
                    </a:ext>
                  </a:extLst>
                </p14:cNvPr>
                <p14:cNvContentPartPr/>
                <p14:nvPr/>
              </p14:nvContentPartPr>
              <p14:xfrm>
                <a:off x="2290647" y="81982"/>
                <a:ext cx="135720" cy="190800"/>
              </p14:xfrm>
            </p:contentPart>
          </mc:Choice>
          <mc:Fallback xmlns="">
            <p:pic>
              <p:nvPicPr>
                <p:cNvPr id="5" name="Freihand 4">
                  <a:extLst>
                    <a:ext uri="{FF2B5EF4-FFF2-40B4-BE49-F238E27FC236}">
                      <a16:creationId xmlns:a16="http://schemas.microsoft.com/office/drawing/2014/main" id="{90783BF9-4100-D8C7-154E-2DA9720FB613}"/>
                    </a:ext>
                  </a:extLst>
                </p:cNvPr>
                <p:cNvPicPr/>
                <p:nvPr/>
              </p:nvPicPr>
              <p:blipFill>
                <a:blip r:embed="rId351"/>
                <a:stretch>
                  <a:fillRect/>
                </a:stretch>
              </p:blipFill>
              <p:spPr>
                <a:xfrm>
                  <a:off x="2281647" y="72982"/>
                  <a:ext cx="1533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6" name="Freihand 5">
                  <a:extLst>
                    <a:ext uri="{FF2B5EF4-FFF2-40B4-BE49-F238E27FC236}">
                      <a16:creationId xmlns:a16="http://schemas.microsoft.com/office/drawing/2014/main" id="{D006ACB3-AAB3-9AA0-CAEB-F3F4610C0CB7}"/>
                    </a:ext>
                  </a:extLst>
                </p14:cNvPr>
                <p14:cNvContentPartPr/>
                <p14:nvPr/>
              </p14:nvContentPartPr>
              <p14:xfrm>
                <a:off x="2453367" y="212302"/>
                <a:ext cx="69480" cy="84600"/>
              </p14:xfrm>
            </p:contentPart>
          </mc:Choice>
          <mc:Fallback xmlns="">
            <p:pic>
              <p:nvPicPr>
                <p:cNvPr id="6" name="Freihand 5">
                  <a:extLst>
                    <a:ext uri="{FF2B5EF4-FFF2-40B4-BE49-F238E27FC236}">
                      <a16:creationId xmlns:a16="http://schemas.microsoft.com/office/drawing/2014/main" id="{D006ACB3-AAB3-9AA0-CAEB-F3F4610C0CB7}"/>
                    </a:ext>
                  </a:extLst>
                </p:cNvPr>
                <p:cNvPicPr/>
                <p:nvPr/>
              </p:nvPicPr>
              <p:blipFill>
                <a:blip r:embed="rId353"/>
                <a:stretch>
                  <a:fillRect/>
                </a:stretch>
              </p:blipFill>
              <p:spPr>
                <a:xfrm>
                  <a:off x="2444727" y="203302"/>
                  <a:ext cx="871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7" name="Freihand 6">
                  <a:extLst>
                    <a:ext uri="{FF2B5EF4-FFF2-40B4-BE49-F238E27FC236}">
                      <a16:creationId xmlns:a16="http://schemas.microsoft.com/office/drawing/2014/main" id="{8841BD6B-FD8B-8360-9112-FF6C03573E55}"/>
                    </a:ext>
                  </a:extLst>
                </p14:cNvPr>
                <p14:cNvContentPartPr/>
                <p14:nvPr/>
              </p14:nvContentPartPr>
              <p14:xfrm>
                <a:off x="2247087" y="300502"/>
                <a:ext cx="375840" cy="34920"/>
              </p14:xfrm>
            </p:contentPart>
          </mc:Choice>
          <mc:Fallback xmlns="">
            <p:pic>
              <p:nvPicPr>
                <p:cNvPr id="7" name="Freihand 6">
                  <a:extLst>
                    <a:ext uri="{FF2B5EF4-FFF2-40B4-BE49-F238E27FC236}">
                      <a16:creationId xmlns:a16="http://schemas.microsoft.com/office/drawing/2014/main" id="{8841BD6B-FD8B-8360-9112-FF6C03573E55}"/>
                    </a:ext>
                  </a:extLst>
                </p:cNvPr>
                <p:cNvPicPr/>
                <p:nvPr/>
              </p:nvPicPr>
              <p:blipFill>
                <a:blip r:embed="rId355"/>
                <a:stretch>
                  <a:fillRect/>
                </a:stretch>
              </p:blipFill>
              <p:spPr>
                <a:xfrm>
                  <a:off x="2238447" y="291862"/>
                  <a:ext cx="3934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9" name="Freihand 8">
                  <a:extLst>
                    <a:ext uri="{FF2B5EF4-FFF2-40B4-BE49-F238E27FC236}">
                      <a16:creationId xmlns:a16="http://schemas.microsoft.com/office/drawing/2014/main" id="{5ACD5F28-8B33-38FC-F963-0DE27F78BFBD}"/>
                    </a:ext>
                  </a:extLst>
                </p14:cNvPr>
                <p14:cNvContentPartPr/>
                <p14:nvPr/>
              </p14:nvContentPartPr>
              <p14:xfrm>
                <a:off x="2356167" y="460342"/>
                <a:ext cx="11160" cy="120600"/>
              </p14:xfrm>
            </p:contentPart>
          </mc:Choice>
          <mc:Fallback xmlns="">
            <p:pic>
              <p:nvPicPr>
                <p:cNvPr id="9" name="Freihand 8">
                  <a:extLst>
                    <a:ext uri="{FF2B5EF4-FFF2-40B4-BE49-F238E27FC236}">
                      <a16:creationId xmlns:a16="http://schemas.microsoft.com/office/drawing/2014/main" id="{5ACD5F28-8B33-38FC-F963-0DE27F78BFBD}"/>
                    </a:ext>
                  </a:extLst>
                </p:cNvPr>
                <p:cNvPicPr/>
                <p:nvPr/>
              </p:nvPicPr>
              <p:blipFill>
                <a:blip r:embed="rId357"/>
                <a:stretch>
                  <a:fillRect/>
                </a:stretch>
              </p:blipFill>
              <p:spPr>
                <a:xfrm>
                  <a:off x="2347167" y="451342"/>
                  <a:ext cx="288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0" name="Freihand 9">
                  <a:extLst>
                    <a:ext uri="{FF2B5EF4-FFF2-40B4-BE49-F238E27FC236}">
                      <a16:creationId xmlns:a16="http://schemas.microsoft.com/office/drawing/2014/main" id="{F1A53025-27E1-473A-4534-2AB9F48F1DB2}"/>
                    </a:ext>
                  </a:extLst>
                </p14:cNvPr>
                <p14:cNvContentPartPr/>
                <p14:nvPr/>
              </p14:nvContentPartPr>
              <p14:xfrm>
                <a:off x="2249247" y="405262"/>
                <a:ext cx="219240" cy="104400"/>
              </p14:xfrm>
            </p:contentPart>
          </mc:Choice>
          <mc:Fallback xmlns="">
            <p:pic>
              <p:nvPicPr>
                <p:cNvPr id="10" name="Freihand 9">
                  <a:extLst>
                    <a:ext uri="{FF2B5EF4-FFF2-40B4-BE49-F238E27FC236}">
                      <a16:creationId xmlns:a16="http://schemas.microsoft.com/office/drawing/2014/main" id="{F1A53025-27E1-473A-4534-2AB9F48F1DB2}"/>
                    </a:ext>
                  </a:extLst>
                </p:cNvPr>
                <p:cNvPicPr/>
                <p:nvPr/>
              </p:nvPicPr>
              <p:blipFill>
                <a:blip r:embed="rId359"/>
                <a:stretch>
                  <a:fillRect/>
                </a:stretch>
              </p:blipFill>
              <p:spPr>
                <a:xfrm>
                  <a:off x="2240607" y="396622"/>
                  <a:ext cx="2368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2" name="Freihand 11">
                  <a:extLst>
                    <a:ext uri="{FF2B5EF4-FFF2-40B4-BE49-F238E27FC236}">
                      <a16:creationId xmlns:a16="http://schemas.microsoft.com/office/drawing/2014/main" id="{59919BD0-715D-84D5-406B-5D560F9976A0}"/>
                    </a:ext>
                  </a:extLst>
                </p14:cNvPr>
                <p14:cNvContentPartPr/>
                <p14:nvPr/>
              </p14:nvContentPartPr>
              <p14:xfrm>
                <a:off x="2790687" y="202222"/>
                <a:ext cx="135000" cy="82800"/>
              </p14:xfrm>
            </p:contentPart>
          </mc:Choice>
          <mc:Fallback xmlns="">
            <p:pic>
              <p:nvPicPr>
                <p:cNvPr id="12" name="Freihand 11">
                  <a:extLst>
                    <a:ext uri="{FF2B5EF4-FFF2-40B4-BE49-F238E27FC236}">
                      <a16:creationId xmlns:a16="http://schemas.microsoft.com/office/drawing/2014/main" id="{59919BD0-715D-84D5-406B-5D560F9976A0}"/>
                    </a:ext>
                  </a:extLst>
                </p:cNvPr>
                <p:cNvPicPr/>
                <p:nvPr/>
              </p:nvPicPr>
              <p:blipFill>
                <a:blip r:embed="rId361"/>
                <a:stretch>
                  <a:fillRect/>
                </a:stretch>
              </p:blipFill>
              <p:spPr>
                <a:xfrm>
                  <a:off x="2781687" y="193582"/>
                  <a:ext cx="1526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3" name="Freihand 12">
                  <a:extLst>
                    <a:ext uri="{FF2B5EF4-FFF2-40B4-BE49-F238E27FC236}">
                      <a16:creationId xmlns:a16="http://schemas.microsoft.com/office/drawing/2014/main" id="{E8A744A1-3FBB-1C8C-D619-5C9A07CD831D}"/>
                    </a:ext>
                  </a:extLst>
                </p14:cNvPr>
                <p14:cNvContentPartPr/>
                <p14:nvPr/>
              </p14:nvContentPartPr>
              <p14:xfrm>
                <a:off x="2735967" y="167302"/>
                <a:ext cx="178200" cy="155880"/>
              </p14:xfrm>
            </p:contentPart>
          </mc:Choice>
          <mc:Fallback xmlns="">
            <p:pic>
              <p:nvPicPr>
                <p:cNvPr id="13" name="Freihand 12">
                  <a:extLst>
                    <a:ext uri="{FF2B5EF4-FFF2-40B4-BE49-F238E27FC236}">
                      <a16:creationId xmlns:a16="http://schemas.microsoft.com/office/drawing/2014/main" id="{E8A744A1-3FBB-1C8C-D619-5C9A07CD831D}"/>
                    </a:ext>
                  </a:extLst>
                </p:cNvPr>
                <p:cNvPicPr/>
                <p:nvPr/>
              </p:nvPicPr>
              <p:blipFill>
                <a:blip r:embed="rId363"/>
                <a:stretch>
                  <a:fillRect/>
                </a:stretch>
              </p:blipFill>
              <p:spPr>
                <a:xfrm>
                  <a:off x="2727327" y="158302"/>
                  <a:ext cx="1958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4" name="Freihand 13">
                  <a:extLst>
                    <a:ext uri="{FF2B5EF4-FFF2-40B4-BE49-F238E27FC236}">
                      <a16:creationId xmlns:a16="http://schemas.microsoft.com/office/drawing/2014/main" id="{9B285D65-CE89-A7B4-019B-886D45C2A19C}"/>
                    </a:ext>
                  </a:extLst>
                </p14:cNvPr>
                <p14:cNvContentPartPr/>
                <p14:nvPr/>
              </p14:nvContentPartPr>
              <p14:xfrm>
                <a:off x="3106407" y="92422"/>
                <a:ext cx="112320" cy="119880"/>
              </p14:xfrm>
            </p:contentPart>
          </mc:Choice>
          <mc:Fallback xmlns="">
            <p:pic>
              <p:nvPicPr>
                <p:cNvPr id="14" name="Freihand 13">
                  <a:extLst>
                    <a:ext uri="{FF2B5EF4-FFF2-40B4-BE49-F238E27FC236}">
                      <a16:creationId xmlns:a16="http://schemas.microsoft.com/office/drawing/2014/main" id="{9B285D65-CE89-A7B4-019B-886D45C2A19C}"/>
                    </a:ext>
                  </a:extLst>
                </p:cNvPr>
                <p:cNvPicPr/>
                <p:nvPr/>
              </p:nvPicPr>
              <p:blipFill>
                <a:blip r:embed="rId365"/>
                <a:stretch>
                  <a:fillRect/>
                </a:stretch>
              </p:blipFill>
              <p:spPr>
                <a:xfrm>
                  <a:off x="3097767" y="83422"/>
                  <a:ext cx="1299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5" name="Freihand 14">
                  <a:extLst>
                    <a:ext uri="{FF2B5EF4-FFF2-40B4-BE49-F238E27FC236}">
                      <a16:creationId xmlns:a16="http://schemas.microsoft.com/office/drawing/2014/main" id="{BCD94F45-E3E5-55D3-4D36-D25CE73287B0}"/>
                    </a:ext>
                  </a:extLst>
                </p14:cNvPr>
                <p14:cNvContentPartPr/>
                <p14:nvPr/>
              </p14:nvContentPartPr>
              <p14:xfrm>
                <a:off x="3245727" y="124462"/>
                <a:ext cx="194400" cy="82080"/>
              </p14:xfrm>
            </p:contentPart>
          </mc:Choice>
          <mc:Fallback xmlns="">
            <p:pic>
              <p:nvPicPr>
                <p:cNvPr id="15" name="Freihand 14">
                  <a:extLst>
                    <a:ext uri="{FF2B5EF4-FFF2-40B4-BE49-F238E27FC236}">
                      <a16:creationId xmlns:a16="http://schemas.microsoft.com/office/drawing/2014/main" id="{BCD94F45-E3E5-55D3-4D36-D25CE73287B0}"/>
                    </a:ext>
                  </a:extLst>
                </p:cNvPr>
                <p:cNvPicPr/>
                <p:nvPr/>
              </p:nvPicPr>
              <p:blipFill>
                <a:blip r:embed="rId367"/>
                <a:stretch>
                  <a:fillRect/>
                </a:stretch>
              </p:blipFill>
              <p:spPr>
                <a:xfrm>
                  <a:off x="3236727" y="115462"/>
                  <a:ext cx="2120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6" name="Freihand 15">
                  <a:extLst>
                    <a:ext uri="{FF2B5EF4-FFF2-40B4-BE49-F238E27FC236}">
                      <a16:creationId xmlns:a16="http://schemas.microsoft.com/office/drawing/2014/main" id="{4FDCFD58-98CF-30D6-386D-3F49E5B59086}"/>
                    </a:ext>
                  </a:extLst>
                </p14:cNvPr>
                <p14:cNvContentPartPr/>
                <p14:nvPr/>
              </p14:nvContentPartPr>
              <p14:xfrm>
                <a:off x="3668007" y="57862"/>
                <a:ext cx="310680" cy="137520"/>
              </p14:xfrm>
            </p:contentPart>
          </mc:Choice>
          <mc:Fallback xmlns="">
            <p:pic>
              <p:nvPicPr>
                <p:cNvPr id="16" name="Freihand 15">
                  <a:extLst>
                    <a:ext uri="{FF2B5EF4-FFF2-40B4-BE49-F238E27FC236}">
                      <a16:creationId xmlns:a16="http://schemas.microsoft.com/office/drawing/2014/main" id="{4FDCFD58-98CF-30D6-386D-3F49E5B59086}"/>
                    </a:ext>
                  </a:extLst>
                </p:cNvPr>
                <p:cNvPicPr/>
                <p:nvPr/>
              </p:nvPicPr>
              <p:blipFill>
                <a:blip r:embed="rId369"/>
                <a:stretch>
                  <a:fillRect/>
                </a:stretch>
              </p:blipFill>
              <p:spPr>
                <a:xfrm>
                  <a:off x="3659367" y="49222"/>
                  <a:ext cx="3283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7" name="Freihand 16">
                  <a:extLst>
                    <a:ext uri="{FF2B5EF4-FFF2-40B4-BE49-F238E27FC236}">
                      <a16:creationId xmlns:a16="http://schemas.microsoft.com/office/drawing/2014/main" id="{47E99332-462F-8089-3776-F02FA9F7FF2D}"/>
                    </a:ext>
                  </a:extLst>
                </p14:cNvPr>
                <p14:cNvContentPartPr/>
                <p14:nvPr/>
              </p14:nvContentPartPr>
              <p14:xfrm>
                <a:off x="4094967" y="45622"/>
                <a:ext cx="115920" cy="132480"/>
              </p14:xfrm>
            </p:contentPart>
          </mc:Choice>
          <mc:Fallback xmlns="">
            <p:pic>
              <p:nvPicPr>
                <p:cNvPr id="17" name="Freihand 16">
                  <a:extLst>
                    <a:ext uri="{FF2B5EF4-FFF2-40B4-BE49-F238E27FC236}">
                      <a16:creationId xmlns:a16="http://schemas.microsoft.com/office/drawing/2014/main" id="{47E99332-462F-8089-3776-F02FA9F7FF2D}"/>
                    </a:ext>
                  </a:extLst>
                </p:cNvPr>
                <p:cNvPicPr/>
                <p:nvPr/>
              </p:nvPicPr>
              <p:blipFill>
                <a:blip r:embed="rId371"/>
                <a:stretch>
                  <a:fillRect/>
                </a:stretch>
              </p:blipFill>
              <p:spPr>
                <a:xfrm>
                  <a:off x="4086327" y="36622"/>
                  <a:ext cx="1335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8" name="Freihand 17">
                  <a:extLst>
                    <a:ext uri="{FF2B5EF4-FFF2-40B4-BE49-F238E27FC236}">
                      <a16:creationId xmlns:a16="http://schemas.microsoft.com/office/drawing/2014/main" id="{CF07B3C9-92B2-F5E6-9204-5680233C897B}"/>
                    </a:ext>
                  </a:extLst>
                </p14:cNvPr>
                <p14:cNvContentPartPr/>
                <p14:nvPr/>
              </p14:nvContentPartPr>
              <p14:xfrm>
                <a:off x="4086687" y="69742"/>
                <a:ext cx="204840" cy="100800"/>
              </p14:xfrm>
            </p:contentPart>
          </mc:Choice>
          <mc:Fallback xmlns="">
            <p:pic>
              <p:nvPicPr>
                <p:cNvPr id="18" name="Freihand 17">
                  <a:extLst>
                    <a:ext uri="{FF2B5EF4-FFF2-40B4-BE49-F238E27FC236}">
                      <a16:creationId xmlns:a16="http://schemas.microsoft.com/office/drawing/2014/main" id="{CF07B3C9-92B2-F5E6-9204-5680233C897B}"/>
                    </a:ext>
                  </a:extLst>
                </p:cNvPr>
                <p:cNvPicPr/>
                <p:nvPr/>
              </p:nvPicPr>
              <p:blipFill>
                <a:blip r:embed="rId373"/>
                <a:stretch>
                  <a:fillRect/>
                </a:stretch>
              </p:blipFill>
              <p:spPr>
                <a:xfrm>
                  <a:off x="4078047" y="60742"/>
                  <a:ext cx="2224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9" name="Freihand 18">
                  <a:extLst>
                    <a:ext uri="{FF2B5EF4-FFF2-40B4-BE49-F238E27FC236}">
                      <a16:creationId xmlns:a16="http://schemas.microsoft.com/office/drawing/2014/main" id="{188EB15F-BA15-C2DE-C305-3E7EA6047E3E}"/>
                    </a:ext>
                  </a:extLst>
                </p14:cNvPr>
                <p14:cNvContentPartPr/>
                <p14:nvPr/>
              </p14:nvContentPartPr>
              <p14:xfrm>
                <a:off x="4233207" y="54622"/>
                <a:ext cx="172080" cy="155520"/>
              </p14:xfrm>
            </p:contentPart>
          </mc:Choice>
          <mc:Fallback xmlns="">
            <p:pic>
              <p:nvPicPr>
                <p:cNvPr id="19" name="Freihand 18">
                  <a:extLst>
                    <a:ext uri="{FF2B5EF4-FFF2-40B4-BE49-F238E27FC236}">
                      <a16:creationId xmlns:a16="http://schemas.microsoft.com/office/drawing/2014/main" id="{188EB15F-BA15-C2DE-C305-3E7EA6047E3E}"/>
                    </a:ext>
                  </a:extLst>
                </p:cNvPr>
                <p:cNvPicPr/>
                <p:nvPr/>
              </p:nvPicPr>
              <p:blipFill>
                <a:blip r:embed="rId375"/>
                <a:stretch>
                  <a:fillRect/>
                </a:stretch>
              </p:blipFill>
              <p:spPr>
                <a:xfrm>
                  <a:off x="4224567" y="45622"/>
                  <a:ext cx="1897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2" name="Freihand 21">
                  <a:extLst>
                    <a:ext uri="{FF2B5EF4-FFF2-40B4-BE49-F238E27FC236}">
                      <a16:creationId xmlns:a16="http://schemas.microsoft.com/office/drawing/2014/main" id="{994C046B-C422-7E16-3B4A-BDBB8F967ED8}"/>
                    </a:ext>
                  </a:extLst>
                </p14:cNvPr>
                <p14:cNvContentPartPr/>
                <p14:nvPr/>
              </p14:nvContentPartPr>
              <p14:xfrm>
                <a:off x="2961327" y="375742"/>
                <a:ext cx="233640" cy="189360"/>
              </p14:xfrm>
            </p:contentPart>
          </mc:Choice>
          <mc:Fallback xmlns="">
            <p:pic>
              <p:nvPicPr>
                <p:cNvPr id="22" name="Freihand 21">
                  <a:extLst>
                    <a:ext uri="{FF2B5EF4-FFF2-40B4-BE49-F238E27FC236}">
                      <a16:creationId xmlns:a16="http://schemas.microsoft.com/office/drawing/2014/main" id="{994C046B-C422-7E16-3B4A-BDBB8F967ED8}"/>
                    </a:ext>
                  </a:extLst>
                </p:cNvPr>
                <p:cNvPicPr/>
                <p:nvPr/>
              </p:nvPicPr>
              <p:blipFill>
                <a:blip r:embed="rId377"/>
                <a:stretch>
                  <a:fillRect/>
                </a:stretch>
              </p:blipFill>
              <p:spPr>
                <a:xfrm>
                  <a:off x="2952687" y="367102"/>
                  <a:ext cx="2512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3" name="Freihand 22">
                  <a:extLst>
                    <a:ext uri="{FF2B5EF4-FFF2-40B4-BE49-F238E27FC236}">
                      <a16:creationId xmlns:a16="http://schemas.microsoft.com/office/drawing/2014/main" id="{946CACC6-2884-7E47-602B-673BF60EE6A4}"/>
                    </a:ext>
                  </a:extLst>
                </p14:cNvPr>
                <p14:cNvContentPartPr/>
                <p14:nvPr/>
              </p14:nvContentPartPr>
              <p14:xfrm>
                <a:off x="3234207" y="348742"/>
                <a:ext cx="83880" cy="111240"/>
              </p14:xfrm>
            </p:contentPart>
          </mc:Choice>
          <mc:Fallback xmlns="">
            <p:pic>
              <p:nvPicPr>
                <p:cNvPr id="23" name="Freihand 22">
                  <a:extLst>
                    <a:ext uri="{FF2B5EF4-FFF2-40B4-BE49-F238E27FC236}">
                      <a16:creationId xmlns:a16="http://schemas.microsoft.com/office/drawing/2014/main" id="{946CACC6-2884-7E47-602B-673BF60EE6A4}"/>
                    </a:ext>
                  </a:extLst>
                </p:cNvPr>
                <p:cNvPicPr/>
                <p:nvPr/>
              </p:nvPicPr>
              <p:blipFill>
                <a:blip r:embed="rId379"/>
                <a:stretch>
                  <a:fillRect/>
                </a:stretch>
              </p:blipFill>
              <p:spPr>
                <a:xfrm>
                  <a:off x="3225567" y="340102"/>
                  <a:ext cx="1015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4" name="Freihand 23">
                  <a:extLst>
                    <a:ext uri="{FF2B5EF4-FFF2-40B4-BE49-F238E27FC236}">
                      <a16:creationId xmlns:a16="http://schemas.microsoft.com/office/drawing/2014/main" id="{54B20642-B534-7E8C-F619-4FB2D14EE8A1}"/>
                    </a:ext>
                  </a:extLst>
                </p14:cNvPr>
                <p14:cNvContentPartPr/>
                <p14:nvPr/>
              </p14:nvContentPartPr>
              <p14:xfrm>
                <a:off x="3364167" y="334702"/>
                <a:ext cx="102600" cy="124920"/>
              </p14:xfrm>
            </p:contentPart>
          </mc:Choice>
          <mc:Fallback xmlns="">
            <p:pic>
              <p:nvPicPr>
                <p:cNvPr id="24" name="Freihand 23">
                  <a:extLst>
                    <a:ext uri="{FF2B5EF4-FFF2-40B4-BE49-F238E27FC236}">
                      <a16:creationId xmlns:a16="http://schemas.microsoft.com/office/drawing/2014/main" id="{54B20642-B534-7E8C-F619-4FB2D14EE8A1}"/>
                    </a:ext>
                  </a:extLst>
                </p:cNvPr>
                <p:cNvPicPr/>
                <p:nvPr/>
              </p:nvPicPr>
              <p:blipFill>
                <a:blip r:embed="rId381"/>
                <a:stretch>
                  <a:fillRect/>
                </a:stretch>
              </p:blipFill>
              <p:spPr>
                <a:xfrm>
                  <a:off x="3355527" y="325702"/>
                  <a:ext cx="1202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5" name="Freihand 24">
                  <a:extLst>
                    <a:ext uri="{FF2B5EF4-FFF2-40B4-BE49-F238E27FC236}">
                      <a16:creationId xmlns:a16="http://schemas.microsoft.com/office/drawing/2014/main" id="{AD6CEE12-6D5E-6E7D-3885-BAB986C7DA5C}"/>
                    </a:ext>
                  </a:extLst>
                </p14:cNvPr>
                <p14:cNvContentPartPr/>
                <p14:nvPr/>
              </p14:nvContentPartPr>
              <p14:xfrm>
                <a:off x="3464607" y="278902"/>
                <a:ext cx="275760" cy="168480"/>
              </p14:xfrm>
            </p:contentPart>
          </mc:Choice>
          <mc:Fallback xmlns="">
            <p:pic>
              <p:nvPicPr>
                <p:cNvPr id="25" name="Freihand 24">
                  <a:extLst>
                    <a:ext uri="{FF2B5EF4-FFF2-40B4-BE49-F238E27FC236}">
                      <a16:creationId xmlns:a16="http://schemas.microsoft.com/office/drawing/2014/main" id="{AD6CEE12-6D5E-6E7D-3885-BAB986C7DA5C}"/>
                    </a:ext>
                  </a:extLst>
                </p:cNvPr>
                <p:cNvPicPr/>
                <p:nvPr/>
              </p:nvPicPr>
              <p:blipFill>
                <a:blip r:embed="rId383"/>
                <a:stretch>
                  <a:fillRect/>
                </a:stretch>
              </p:blipFill>
              <p:spPr>
                <a:xfrm>
                  <a:off x="3455607" y="269902"/>
                  <a:ext cx="2934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6" name="Freihand 25">
                  <a:extLst>
                    <a:ext uri="{FF2B5EF4-FFF2-40B4-BE49-F238E27FC236}">
                      <a16:creationId xmlns:a16="http://schemas.microsoft.com/office/drawing/2014/main" id="{2A2F879D-3265-4BCB-506C-B18CCC059297}"/>
                    </a:ext>
                  </a:extLst>
                </p14:cNvPr>
                <p14:cNvContentPartPr/>
                <p14:nvPr/>
              </p14:nvContentPartPr>
              <p14:xfrm>
                <a:off x="3479007" y="307702"/>
                <a:ext cx="102600" cy="28800"/>
              </p14:xfrm>
            </p:contentPart>
          </mc:Choice>
          <mc:Fallback xmlns="">
            <p:pic>
              <p:nvPicPr>
                <p:cNvPr id="26" name="Freihand 25">
                  <a:extLst>
                    <a:ext uri="{FF2B5EF4-FFF2-40B4-BE49-F238E27FC236}">
                      <a16:creationId xmlns:a16="http://schemas.microsoft.com/office/drawing/2014/main" id="{2A2F879D-3265-4BCB-506C-B18CCC059297}"/>
                    </a:ext>
                  </a:extLst>
                </p:cNvPr>
                <p:cNvPicPr/>
                <p:nvPr/>
              </p:nvPicPr>
              <p:blipFill>
                <a:blip r:embed="rId385"/>
                <a:stretch>
                  <a:fillRect/>
                </a:stretch>
              </p:blipFill>
              <p:spPr>
                <a:xfrm>
                  <a:off x="3470007" y="298702"/>
                  <a:ext cx="1202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7" name="Freihand 26">
                  <a:extLst>
                    <a:ext uri="{FF2B5EF4-FFF2-40B4-BE49-F238E27FC236}">
                      <a16:creationId xmlns:a16="http://schemas.microsoft.com/office/drawing/2014/main" id="{6CCEF5B9-7245-D8D7-056C-2B5A68285DAA}"/>
                    </a:ext>
                  </a:extLst>
                </p14:cNvPr>
                <p14:cNvContentPartPr/>
                <p14:nvPr/>
              </p14:nvContentPartPr>
              <p14:xfrm>
                <a:off x="3769887" y="349822"/>
                <a:ext cx="104760" cy="122760"/>
              </p14:xfrm>
            </p:contentPart>
          </mc:Choice>
          <mc:Fallback xmlns="">
            <p:pic>
              <p:nvPicPr>
                <p:cNvPr id="27" name="Freihand 26">
                  <a:extLst>
                    <a:ext uri="{FF2B5EF4-FFF2-40B4-BE49-F238E27FC236}">
                      <a16:creationId xmlns:a16="http://schemas.microsoft.com/office/drawing/2014/main" id="{6CCEF5B9-7245-D8D7-056C-2B5A68285DAA}"/>
                    </a:ext>
                  </a:extLst>
                </p:cNvPr>
                <p:cNvPicPr/>
                <p:nvPr/>
              </p:nvPicPr>
              <p:blipFill>
                <a:blip r:embed="rId387"/>
                <a:stretch>
                  <a:fillRect/>
                </a:stretch>
              </p:blipFill>
              <p:spPr>
                <a:xfrm>
                  <a:off x="3761247" y="341182"/>
                  <a:ext cx="1224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9" name="Freihand 28">
                  <a:extLst>
                    <a:ext uri="{FF2B5EF4-FFF2-40B4-BE49-F238E27FC236}">
                      <a16:creationId xmlns:a16="http://schemas.microsoft.com/office/drawing/2014/main" id="{0BCA82C0-56C4-15A1-4501-5E094DCB5F14}"/>
                    </a:ext>
                  </a:extLst>
                </p14:cNvPr>
                <p14:cNvContentPartPr/>
                <p14:nvPr/>
              </p14:nvContentPartPr>
              <p14:xfrm>
                <a:off x="3990207" y="296182"/>
                <a:ext cx="26280" cy="185040"/>
              </p14:xfrm>
            </p:contentPart>
          </mc:Choice>
          <mc:Fallback xmlns="">
            <p:pic>
              <p:nvPicPr>
                <p:cNvPr id="29" name="Freihand 28">
                  <a:extLst>
                    <a:ext uri="{FF2B5EF4-FFF2-40B4-BE49-F238E27FC236}">
                      <a16:creationId xmlns:a16="http://schemas.microsoft.com/office/drawing/2014/main" id="{0BCA82C0-56C4-15A1-4501-5E094DCB5F14}"/>
                    </a:ext>
                  </a:extLst>
                </p:cNvPr>
                <p:cNvPicPr/>
                <p:nvPr/>
              </p:nvPicPr>
              <p:blipFill>
                <a:blip r:embed="rId389"/>
                <a:stretch>
                  <a:fillRect/>
                </a:stretch>
              </p:blipFill>
              <p:spPr>
                <a:xfrm>
                  <a:off x="3981207" y="287542"/>
                  <a:ext cx="439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30" name="Freihand 29">
                  <a:extLst>
                    <a:ext uri="{FF2B5EF4-FFF2-40B4-BE49-F238E27FC236}">
                      <a16:creationId xmlns:a16="http://schemas.microsoft.com/office/drawing/2014/main" id="{B16DB74F-C8DF-A9AE-6F60-F9E835D4B0F0}"/>
                    </a:ext>
                  </a:extLst>
                </p14:cNvPr>
                <p14:cNvContentPartPr/>
                <p14:nvPr/>
              </p14:nvContentPartPr>
              <p14:xfrm>
                <a:off x="4049967" y="336142"/>
                <a:ext cx="62640" cy="124560"/>
              </p14:xfrm>
            </p:contentPart>
          </mc:Choice>
          <mc:Fallback xmlns="">
            <p:pic>
              <p:nvPicPr>
                <p:cNvPr id="30" name="Freihand 29">
                  <a:extLst>
                    <a:ext uri="{FF2B5EF4-FFF2-40B4-BE49-F238E27FC236}">
                      <a16:creationId xmlns:a16="http://schemas.microsoft.com/office/drawing/2014/main" id="{B16DB74F-C8DF-A9AE-6F60-F9E835D4B0F0}"/>
                    </a:ext>
                  </a:extLst>
                </p:cNvPr>
                <p:cNvPicPr/>
                <p:nvPr/>
              </p:nvPicPr>
              <p:blipFill>
                <a:blip r:embed="rId391"/>
                <a:stretch>
                  <a:fillRect/>
                </a:stretch>
              </p:blipFill>
              <p:spPr>
                <a:xfrm>
                  <a:off x="4041327" y="327502"/>
                  <a:ext cx="802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31" name="Freihand 30">
                  <a:extLst>
                    <a:ext uri="{FF2B5EF4-FFF2-40B4-BE49-F238E27FC236}">
                      <a16:creationId xmlns:a16="http://schemas.microsoft.com/office/drawing/2014/main" id="{53A21E1B-68DB-69F8-CDF0-7F75F976B231}"/>
                    </a:ext>
                  </a:extLst>
                </p14:cNvPr>
                <p14:cNvContentPartPr/>
                <p14:nvPr/>
              </p14:nvContentPartPr>
              <p14:xfrm>
                <a:off x="3920367" y="283942"/>
                <a:ext cx="157320" cy="153360"/>
              </p14:xfrm>
            </p:contentPart>
          </mc:Choice>
          <mc:Fallback xmlns="">
            <p:pic>
              <p:nvPicPr>
                <p:cNvPr id="31" name="Freihand 30">
                  <a:extLst>
                    <a:ext uri="{FF2B5EF4-FFF2-40B4-BE49-F238E27FC236}">
                      <a16:creationId xmlns:a16="http://schemas.microsoft.com/office/drawing/2014/main" id="{53A21E1B-68DB-69F8-CDF0-7F75F976B231}"/>
                    </a:ext>
                  </a:extLst>
                </p:cNvPr>
                <p:cNvPicPr/>
                <p:nvPr/>
              </p:nvPicPr>
              <p:blipFill>
                <a:blip r:embed="rId393"/>
                <a:stretch>
                  <a:fillRect/>
                </a:stretch>
              </p:blipFill>
              <p:spPr>
                <a:xfrm>
                  <a:off x="3911727" y="274942"/>
                  <a:ext cx="1749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32" name="Freihand 31">
                  <a:extLst>
                    <a:ext uri="{FF2B5EF4-FFF2-40B4-BE49-F238E27FC236}">
                      <a16:creationId xmlns:a16="http://schemas.microsoft.com/office/drawing/2014/main" id="{DE1AD143-699A-BEE8-286C-7FCB14929D25}"/>
                    </a:ext>
                  </a:extLst>
                </p14:cNvPr>
                <p14:cNvContentPartPr/>
                <p14:nvPr/>
              </p14:nvContentPartPr>
              <p14:xfrm>
                <a:off x="3936207" y="285382"/>
                <a:ext cx="111960" cy="210240"/>
              </p14:xfrm>
            </p:contentPart>
          </mc:Choice>
          <mc:Fallback xmlns="">
            <p:pic>
              <p:nvPicPr>
                <p:cNvPr id="32" name="Freihand 31">
                  <a:extLst>
                    <a:ext uri="{FF2B5EF4-FFF2-40B4-BE49-F238E27FC236}">
                      <a16:creationId xmlns:a16="http://schemas.microsoft.com/office/drawing/2014/main" id="{DE1AD143-699A-BEE8-286C-7FCB14929D25}"/>
                    </a:ext>
                  </a:extLst>
                </p:cNvPr>
                <p:cNvPicPr/>
                <p:nvPr/>
              </p:nvPicPr>
              <p:blipFill>
                <a:blip r:embed="rId395"/>
                <a:stretch>
                  <a:fillRect/>
                </a:stretch>
              </p:blipFill>
              <p:spPr>
                <a:xfrm>
                  <a:off x="3927567" y="276382"/>
                  <a:ext cx="1296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33" name="Freihand 32">
                  <a:extLst>
                    <a:ext uri="{FF2B5EF4-FFF2-40B4-BE49-F238E27FC236}">
                      <a16:creationId xmlns:a16="http://schemas.microsoft.com/office/drawing/2014/main" id="{B9A5CBBE-6FFF-E420-604D-B635B39D0BC7}"/>
                    </a:ext>
                  </a:extLst>
                </p14:cNvPr>
                <p14:cNvContentPartPr/>
                <p14:nvPr/>
              </p14:nvContentPartPr>
              <p14:xfrm>
                <a:off x="4164087" y="273502"/>
                <a:ext cx="21600" cy="192960"/>
              </p14:xfrm>
            </p:contentPart>
          </mc:Choice>
          <mc:Fallback xmlns="">
            <p:pic>
              <p:nvPicPr>
                <p:cNvPr id="33" name="Freihand 32">
                  <a:extLst>
                    <a:ext uri="{FF2B5EF4-FFF2-40B4-BE49-F238E27FC236}">
                      <a16:creationId xmlns:a16="http://schemas.microsoft.com/office/drawing/2014/main" id="{B9A5CBBE-6FFF-E420-604D-B635B39D0BC7}"/>
                    </a:ext>
                  </a:extLst>
                </p:cNvPr>
                <p:cNvPicPr/>
                <p:nvPr/>
              </p:nvPicPr>
              <p:blipFill>
                <a:blip r:embed="rId397"/>
                <a:stretch>
                  <a:fillRect/>
                </a:stretch>
              </p:blipFill>
              <p:spPr>
                <a:xfrm>
                  <a:off x="4155447" y="264862"/>
                  <a:ext cx="392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34" name="Freihand 33">
                  <a:extLst>
                    <a:ext uri="{FF2B5EF4-FFF2-40B4-BE49-F238E27FC236}">
                      <a16:creationId xmlns:a16="http://schemas.microsoft.com/office/drawing/2014/main" id="{51FEED38-121F-B076-B2E0-6B30B67977B0}"/>
                    </a:ext>
                  </a:extLst>
                </p14:cNvPr>
                <p14:cNvContentPartPr/>
                <p14:nvPr/>
              </p14:nvContentPartPr>
              <p14:xfrm>
                <a:off x="4231767" y="288622"/>
                <a:ext cx="134280" cy="156600"/>
              </p14:xfrm>
            </p:contentPart>
          </mc:Choice>
          <mc:Fallback xmlns="">
            <p:pic>
              <p:nvPicPr>
                <p:cNvPr id="34" name="Freihand 33">
                  <a:extLst>
                    <a:ext uri="{FF2B5EF4-FFF2-40B4-BE49-F238E27FC236}">
                      <a16:creationId xmlns:a16="http://schemas.microsoft.com/office/drawing/2014/main" id="{51FEED38-121F-B076-B2E0-6B30B67977B0}"/>
                    </a:ext>
                  </a:extLst>
                </p:cNvPr>
                <p:cNvPicPr/>
                <p:nvPr/>
              </p:nvPicPr>
              <p:blipFill>
                <a:blip r:embed="rId399"/>
                <a:stretch>
                  <a:fillRect/>
                </a:stretch>
              </p:blipFill>
              <p:spPr>
                <a:xfrm>
                  <a:off x="4223127" y="279622"/>
                  <a:ext cx="1519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35" name="Freihand 34">
                  <a:extLst>
                    <a:ext uri="{FF2B5EF4-FFF2-40B4-BE49-F238E27FC236}">
                      <a16:creationId xmlns:a16="http://schemas.microsoft.com/office/drawing/2014/main" id="{6D86F71F-E74F-37B3-B0B6-3D763E476A09}"/>
                    </a:ext>
                  </a:extLst>
                </p14:cNvPr>
                <p14:cNvContentPartPr/>
                <p14:nvPr/>
              </p14:nvContentPartPr>
              <p14:xfrm>
                <a:off x="4412487" y="351982"/>
                <a:ext cx="95040" cy="85320"/>
              </p14:xfrm>
            </p:contentPart>
          </mc:Choice>
          <mc:Fallback xmlns="">
            <p:pic>
              <p:nvPicPr>
                <p:cNvPr id="35" name="Freihand 34">
                  <a:extLst>
                    <a:ext uri="{FF2B5EF4-FFF2-40B4-BE49-F238E27FC236}">
                      <a16:creationId xmlns:a16="http://schemas.microsoft.com/office/drawing/2014/main" id="{6D86F71F-E74F-37B3-B0B6-3D763E476A09}"/>
                    </a:ext>
                  </a:extLst>
                </p:cNvPr>
                <p:cNvPicPr/>
                <p:nvPr/>
              </p:nvPicPr>
              <p:blipFill>
                <a:blip r:embed="rId401"/>
                <a:stretch>
                  <a:fillRect/>
                </a:stretch>
              </p:blipFill>
              <p:spPr>
                <a:xfrm>
                  <a:off x="4403847" y="342982"/>
                  <a:ext cx="1126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37" name="Freihand 36">
                  <a:extLst>
                    <a:ext uri="{FF2B5EF4-FFF2-40B4-BE49-F238E27FC236}">
                      <a16:creationId xmlns:a16="http://schemas.microsoft.com/office/drawing/2014/main" id="{D3BA1E04-BA96-FB87-5DEA-2E398BF53B5A}"/>
                    </a:ext>
                  </a:extLst>
                </p14:cNvPr>
                <p14:cNvContentPartPr/>
                <p14:nvPr/>
              </p14:nvContentPartPr>
              <p14:xfrm>
                <a:off x="4545687" y="324982"/>
                <a:ext cx="135720" cy="236160"/>
              </p14:xfrm>
            </p:contentPart>
          </mc:Choice>
          <mc:Fallback xmlns="">
            <p:pic>
              <p:nvPicPr>
                <p:cNvPr id="37" name="Freihand 36">
                  <a:extLst>
                    <a:ext uri="{FF2B5EF4-FFF2-40B4-BE49-F238E27FC236}">
                      <a16:creationId xmlns:a16="http://schemas.microsoft.com/office/drawing/2014/main" id="{D3BA1E04-BA96-FB87-5DEA-2E398BF53B5A}"/>
                    </a:ext>
                  </a:extLst>
                </p:cNvPr>
                <p:cNvPicPr/>
                <p:nvPr/>
              </p:nvPicPr>
              <p:blipFill>
                <a:blip r:embed="rId403"/>
                <a:stretch>
                  <a:fillRect/>
                </a:stretch>
              </p:blipFill>
              <p:spPr>
                <a:xfrm>
                  <a:off x="4537047" y="315982"/>
                  <a:ext cx="15336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45" name="Freihand 244">
                  <a:extLst>
                    <a:ext uri="{FF2B5EF4-FFF2-40B4-BE49-F238E27FC236}">
                      <a16:creationId xmlns:a16="http://schemas.microsoft.com/office/drawing/2014/main" id="{FE6716E9-0453-F612-A4AE-CF2808C68140}"/>
                    </a:ext>
                  </a:extLst>
                </p14:cNvPr>
                <p14:cNvContentPartPr/>
                <p14:nvPr/>
              </p14:nvContentPartPr>
              <p14:xfrm>
                <a:off x="4683927" y="90262"/>
                <a:ext cx="57240" cy="175320"/>
              </p14:xfrm>
            </p:contentPart>
          </mc:Choice>
          <mc:Fallback xmlns="">
            <p:pic>
              <p:nvPicPr>
                <p:cNvPr id="245" name="Freihand 244">
                  <a:extLst>
                    <a:ext uri="{FF2B5EF4-FFF2-40B4-BE49-F238E27FC236}">
                      <a16:creationId xmlns:a16="http://schemas.microsoft.com/office/drawing/2014/main" id="{FE6716E9-0453-F612-A4AE-CF2808C68140}"/>
                    </a:ext>
                  </a:extLst>
                </p:cNvPr>
                <p:cNvPicPr/>
                <p:nvPr/>
              </p:nvPicPr>
              <p:blipFill>
                <a:blip r:embed="rId405"/>
                <a:stretch>
                  <a:fillRect/>
                </a:stretch>
              </p:blipFill>
              <p:spPr>
                <a:xfrm>
                  <a:off x="4675287" y="81622"/>
                  <a:ext cx="748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46" name="Freihand 245">
                  <a:extLst>
                    <a:ext uri="{FF2B5EF4-FFF2-40B4-BE49-F238E27FC236}">
                      <a16:creationId xmlns:a16="http://schemas.microsoft.com/office/drawing/2014/main" id="{1D9CD1A3-453A-9B41-8FD5-12C8E0FA090F}"/>
                    </a:ext>
                  </a:extLst>
                </p14:cNvPr>
                <p14:cNvContentPartPr/>
                <p14:nvPr/>
              </p14:nvContentPartPr>
              <p14:xfrm>
                <a:off x="4684647" y="34462"/>
                <a:ext cx="5400" cy="19080"/>
              </p14:xfrm>
            </p:contentPart>
          </mc:Choice>
          <mc:Fallback xmlns="">
            <p:pic>
              <p:nvPicPr>
                <p:cNvPr id="246" name="Freihand 245">
                  <a:extLst>
                    <a:ext uri="{FF2B5EF4-FFF2-40B4-BE49-F238E27FC236}">
                      <a16:creationId xmlns:a16="http://schemas.microsoft.com/office/drawing/2014/main" id="{1D9CD1A3-453A-9B41-8FD5-12C8E0FA090F}"/>
                    </a:ext>
                  </a:extLst>
                </p:cNvPr>
                <p:cNvPicPr/>
                <p:nvPr/>
              </p:nvPicPr>
              <p:blipFill>
                <a:blip r:embed="rId407"/>
                <a:stretch>
                  <a:fillRect/>
                </a:stretch>
              </p:blipFill>
              <p:spPr>
                <a:xfrm>
                  <a:off x="4676007" y="25822"/>
                  <a:ext cx="230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47" name="Freihand 246">
                  <a:extLst>
                    <a:ext uri="{FF2B5EF4-FFF2-40B4-BE49-F238E27FC236}">
                      <a16:creationId xmlns:a16="http://schemas.microsoft.com/office/drawing/2014/main" id="{1444CA80-FD7A-3515-4627-D6866F5076EB}"/>
                    </a:ext>
                  </a:extLst>
                </p14:cNvPr>
                <p14:cNvContentPartPr/>
                <p14:nvPr/>
              </p14:nvContentPartPr>
              <p14:xfrm>
                <a:off x="4588887" y="-13778"/>
                <a:ext cx="235080" cy="386640"/>
              </p14:xfrm>
            </p:contentPart>
          </mc:Choice>
          <mc:Fallback xmlns="">
            <p:pic>
              <p:nvPicPr>
                <p:cNvPr id="247" name="Freihand 246">
                  <a:extLst>
                    <a:ext uri="{FF2B5EF4-FFF2-40B4-BE49-F238E27FC236}">
                      <a16:creationId xmlns:a16="http://schemas.microsoft.com/office/drawing/2014/main" id="{1444CA80-FD7A-3515-4627-D6866F5076EB}"/>
                    </a:ext>
                  </a:extLst>
                </p:cNvPr>
                <p:cNvPicPr/>
                <p:nvPr/>
              </p:nvPicPr>
              <p:blipFill>
                <a:blip r:embed="rId409"/>
                <a:stretch>
                  <a:fillRect/>
                </a:stretch>
              </p:blipFill>
              <p:spPr>
                <a:xfrm>
                  <a:off x="4580247" y="-22778"/>
                  <a:ext cx="25272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49" name="Freihand 248">
                  <a:extLst>
                    <a:ext uri="{FF2B5EF4-FFF2-40B4-BE49-F238E27FC236}">
                      <a16:creationId xmlns:a16="http://schemas.microsoft.com/office/drawing/2014/main" id="{3CB37E7E-A970-A05B-73D3-562FF8206CF9}"/>
                    </a:ext>
                  </a:extLst>
                </p14:cNvPr>
                <p14:cNvContentPartPr/>
                <p14:nvPr/>
              </p14:nvContentPartPr>
              <p14:xfrm>
                <a:off x="8152167" y="3295996"/>
                <a:ext cx="322200" cy="448200"/>
              </p14:xfrm>
            </p:contentPart>
          </mc:Choice>
          <mc:Fallback xmlns="">
            <p:pic>
              <p:nvPicPr>
                <p:cNvPr id="249" name="Freihand 248">
                  <a:extLst>
                    <a:ext uri="{FF2B5EF4-FFF2-40B4-BE49-F238E27FC236}">
                      <a16:creationId xmlns:a16="http://schemas.microsoft.com/office/drawing/2014/main" id="{3CB37E7E-A970-A05B-73D3-562FF8206CF9}"/>
                    </a:ext>
                  </a:extLst>
                </p:cNvPr>
                <p:cNvPicPr/>
                <p:nvPr/>
              </p:nvPicPr>
              <p:blipFill>
                <a:blip r:embed="rId411"/>
                <a:stretch>
                  <a:fillRect/>
                </a:stretch>
              </p:blipFill>
              <p:spPr>
                <a:xfrm>
                  <a:off x="8143527" y="3286996"/>
                  <a:ext cx="339840" cy="4658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51" name="Freihand 250">
                  <a:extLst>
                    <a:ext uri="{FF2B5EF4-FFF2-40B4-BE49-F238E27FC236}">
                      <a16:creationId xmlns:a16="http://schemas.microsoft.com/office/drawing/2014/main" id="{6AD12655-9E4C-A734-AEA6-8E284F50D540}"/>
                    </a:ext>
                  </a:extLst>
                </p14:cNvPr>
                <p14:cNvContentPartPr/>
                <p14:nvPr/>
              </p14:nvContentPartPr>
              <p14:xfrm>
                <a:off x="654447" y="1941676"/>
                <a:ext cx="568800" cy="62280"/>
              </p14:xfrm>
            </p:contentPart>
          </mc:Choice>
          <mc:Fallback xmlns="">
            <p:pic>
              <p:nvPicPr>
                <p:cNvPr id="251" name="Freihand 250">
                  <a:extLst>
                    <a:ext uri="{FF2B5EF4-FFF2-40B4-BE49-F238E27FC236}">
                      <a16:creationId xmlns:a16="http://schemas.microsoft.com/office/drawing/2014/main" id="{6AD12655-9E4C-A734-AEA6-8E284F50D540}"/>
                    </a:ext>
                  </a:extLst>
                </p:cNvPr>
                <p:cNvPicPr/>
                <p:nvPr/>
              </p:nvPicPr>
              <p:blipFill>
                <a:blip r:embed="rId413"/>
                <a:stretch>
                  <a:fillRect/>
                </a:stretch>
              </p:blipFill>
              <p:spPr>
                <a:xfrm>
                  <a:off x="645447" y="1932676"/>
                  <a:ext cx="5864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52" name="Freihand 251">
                  <a:extLst>
                    <a:ext uri="{FF2B5EF4-FFF2-40B4-BE49-F238E27FC236}">
                      <a16:creationId xmlns:a16="http://schemas.microsoft.com/office/drawing/2014/main" id="{8557F83A-9DB4-4B00-4BDB-AD92B155C08D}"/>
                    </a:ext>
                  </a:extLst>
                </p14:cNvPr>
                <p14:cNvContentPartPr/>
                <p14:nvPr/>
              </p14:nvContentPartPr>
              <p14:xfrm>
                <a:off x="1451127" y="1866076"/>
                <a:ext cx="515880" cy="35640"/>
              </p14:xfrm>
            </p:contentPart>
          </mc:Choice>
          <mc:Fallback xmlns="">
            <p:pic>
              <p:nvPicPr>
                <p:cNvPr id="252" name="Freihand 251">
                  <a:extLst>
                    <a:ext uri="{FF2B5EF4-FFF2-40B4-BE49-F238E27FC236}">
                      <a16:creationId xmlns:a16="http://schemas.microsoft.com/office/drawing/2014/main" id="{8557F83A-9DB4-4B00-4BDB-AD92B155C08D}"/>
                    </a:ext>
                  </a:extLst>
                </p:cNvPr>
                <p:cNvPicPr/>
                <p:nvPr/>
              </p:nvPicPr>
              <p:blipFill>
                <a:blip r:embed="rId415"/>
                <a:stretch>
                  <a:fillRect/>
                </a:stretch>
              </p:blipFill>
              <p:spPr>
                <a:xfrm>
                  <a:off x="1442127" y="1857076"/>
                  <a:ext cx="5335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50" name="Freihand 249">
                  <a:extLst>
                    <a:ext uri="{FF2B5EF4-FFF2-40B4-BE49-F238E27FC236}">
                      <a16:creationId xmlns:a16="http://schemas.microsoft.com/office/drawing/2014/main" id="{CF63550D-93E9-1D39-2BD0-26BEB70E3026}"/>
                    </a:ext>
                  </a:extLst>
                </p14:cNvPr>
                <p14:cNvContentPartPr/>
                <p14:nvPr/>
              </p14:nvContentPartPr>
              <p14:xfrm>
                <a:off x="384087" y="2007196"/>
                <a:ext cx="55080" cy="32760"/>
              </p14:xfrm>
            </p:contentPart>
          </mc:Choice>
          <mc:Fallback xmlns="">
            <p:pic>
              <p:nvPicPr>
                <p:cNvPr id="250" name="Freihand 249">
                  <a:extLst>
                    <a:ext uri="{FF2B5EF4-FFF2-40B4-BE49-F238E27FC236}">
                      <a16:creationId xmlns:a16="http://schemas.microsoft.com/office/drawing/2014/main" id="{CF63550D-93E9-1D39-2BD0-26BEB70E3026}"/>
                    </a:ext>
                  </a:extLst>
                </p:cNvPr>
                <p:cNvPicPr/>
                <p:nvPr/>
              </p:nvPicPr>
              <p:blipFill>
                <a:blip r:embed="rId417"/>
                <a:stretch>
                  <a:fillRect/>
                </a:stretch>
              </p:blipFill>
              <p:spPr>
                <a:xfrm>
                  <a:off x="375087" y="1998196"/>
                  <a:ext cx="727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53" name="Freihand 252">
                  <a:extLst>
                    <a:ext uri="{FF2B5EF4-FFF2-40B4-BE49-F238E27FC236}">
                      <a16:creationId xmlns:a16="http://schemas.microsoft.com/office/drawing/2014/main" id="{90620896-76A3-6321-9775-2AE31F26F11B}"/>
                    </a:ext>
                  </a:extLst>
                </p14:cNvPr>
                <p14:cNvContentPartPr/>
                <p14:nvPr/>
              </p14:nvContentPartPr>
              <p14:xfrm>
                <a:off x="74127" y="1955356"/>
                <a:ext cx="79920" cy="172440"/>
              </p14:xfrm>
            </p:contentPart>
          </mc:Choice>
          <mc:Fallback xmlns="">
            <p:pic>
              <p:nvPicPr>
                <p:cNvPr id="253" name="Freihand 252">
                  <a:extLst>
                    <a:ext uri="{FF2B5EF4-FFF2-40B4-BE49-F238E27FC236}">
                      <a16:creationId xmlns:a16="http://schemas.microsoft.com/office/drawing/2014/main" id="{90620896-76A3-6321-9775-2AE31F26F11B}"/>
                    </a:ext>
                  </a:extLst>
                </p:cNvPr>
                <p:cNvPicPr/>
                <p:nvPr/>
              </p:nvPicPr>
              <p:blipFill>
                <a:blip r:embed="rId419"/>
                <a:stretch>
                  <a:fillRect/>
                </a:stretch>
              </p:blipFill>
              <p:spPr>
                <a:xfrm>
                  <a:off x="65127" y="1946716"/>
                  <a:ext cx="975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54" name="Freihand 253">
                  <a:extLst>
                    <a:ext uri="{FF2B5EF4-FFF2-40B4-BE49-F238E27FC236}">
                      <a16:creationId xmlns:a16="http://schemas.microsoft.com/office/drawing/2014/main" id="{43A42372-6355-D3E9-B412-EA0EF4F9C7A2}"/>
                    </a:ext>
                  </a:extLst>
                </p14:cNvPr>
                <p14:cNvContentPartPr/>
                <p14:nvPr/>
              </p14:nvContentPartPr>
              <p14:xfrm>
                <a:off x="66207" y="1858876"/>
                <a:ext cx="9000" cy="16200"/>
              </p14:xfrm>
            </p:contentPart>
          </mc:Choice>
          <mc:Fallback xmlns="">
            <p:pic>
              <p:nvPicPr>
                <p:cNvPr id="254" name="Freihand 253">
                  <a:extLst>
                    <a:ext uri="{FF2B5EF4-FFF2-40B4-BE49-F238E27FC236}">
                      <a16:creationId xmlns:a16="http://schemas.microsoft.com/office/drawing/2014/main" id="{43A42372-6355-D3E9-B412-EA0EF4F9C7A2}"/>
                    </a:ext>
                  </a:extLst>
                </p:cNvPr>
                <p:cNvPicPr/>
                <p:nvPr/>
              </p:nvPicPr>
              <p:blipFill>
                <a:blip r:embed="rId421"/>
                <a:stretch>
                  <a:fillRect/>
                </a:stretch>
              </p:blipFill>
              <p:spPr>
                <a:xfrm>
                  <a:off x="57207" y="1850236"/>
                  <a:ext cx="266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56" name="Freihand 255">
                  <a:extLst>
                    <a:ext uri="{FF2B5EF4-FFF2-40B4-BE49-F238E27FC236}">
                      <a16:creationId xmlns:a16="http://schemas.microsoft.com/office/drawing/2014/main" id="{E995AF80-4848-57EF-7841-2186564EAEC2}"/>
                    </a:ext>
                  </a:extLst>
                </p14:cNvPr>
                <p14:cNvContentPartPr/>
                <p14:nvPr/>
              </p14:nvContentPartPr>
              <p14:xfrm>
                <a:off x="147207" y="2052916"/>
                <a:ext cx="88200" cy="165240"/>
              </p14:xfrm>
            </p:contentPart>
          </mc:Choice>
          <mc:Fallback xmlns="">
            <p:pic>
              <p:nvPicPr>
                <p:cNvPr id="256" name="Freihand 255">
                  <a:extLst>
                    <a:ext uri="{FF2B5EF4-FFF2-40B4-BE49-F238E27FC236}">
                      <a16:creationId xmlns:a16="http://schemas.microsoft.com/office/drawing/2014/main" id="{E995AF80-4848-57EF-7841-2186564EAEC2}"/>
                    </a:ext>
                  </a:extLst>
                </p:cNvPr>
                <p:cNvPicPr/>
                <p:nvPr/>
              </p:nvPicPr>
              <p:blipFill>
                <a:blip r:embed="rId423"/>
                <a:stretch>
                  <a:fillRect/>
                </a:stretch>
              </p:blipFill>
              <p:spPr>
                <a:xfrm>
                  <a:off x="138207" y="2043916"/>
                  <a:ext cx="1058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58" name="Freihand 257">
                  <a:extLst>
                    <a:ext uri="{FF2B5EF4-FFF2-40B4-BE49-F238E27FC236}">
                      <a16:creationId xmlns:a16="http://schemas.microsoft.com/office/drawing/2014/main" id="{77C5C36A-07DC-AD17-F537-1E13C4304F4B}"/>
                    </a:ext>
                  </a:extLst>
                </p14:cNvPr>
                <p14:cNvContentPartPr/>
                <p14:nvPr/>
              </p14:nvContentPartPr>
              <p14:xfrm>
                <a:off x="158727" y="1849516"/>
                <a:ext cx="98280" cy="120600"/>
              </p14:xfrm>
            </p:contentPart>
          </mc:Choice>
          <mc:Fallback xmlns="">
            <p:pic>
              <p:nvPicPr>
                <p:cNvPr id="258" name="Freihand 257">
                  <a:extLst>
                    <a:ext uri="{FF2B5EF4-FFF2-40B4-BE49-F238E27FC236}">
                      <a16:creationId xmlns:a16="http://schemas.microsoft.com/office/drawing/2014/main" id="{77C5C36A-07DC-AD17-F537-1E13C4304F4B}"/>
                    </a:ext>
                  </a:extLst>
                </p:cNvPr>
                <p:cNvPicPr/>
                <p:nvPr/>
              </p:nvPicPr>
              <p:blipFill>
                <a:blip r:embed="rId425"/>
                <a:stretch>
                  <a:fillRect/>
                </a:stretch>
              </p:blipFill>
              <p:spPr>
                <a:xfrm>
                  <a:off x="150087" y="1840876"/>
                  <a:ext cx="1159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60" name="Freihand 259">
                  <a:extLst>
                    <a:ext uri="{FF2B5EF4-FFF2-40B4-BE49-F238E27FC236}">
                      <a16:creationId xmlns:a16="http://schemas.microsoft.com/office/drawing/2014/main" id="{9E452E18-D9A4-7353-C677-EC5798CF8829}"/>
                    </a:ext>
                  </a:extLst>
                </p14:cNvPr>
                <p14:cNvContentPartPr/>
                <p14:nvPr/>
              </p14:nvContentPartPr>
              <p14:xfrm>
                <a:off x="2011287" y="1890556"/>
                <a:ext cx="86400" cy="12240"/>
              </p14:xfrm>
            </p:contentPart>
          </mc:Choice>
          <mc:Fallback xmlns="">
            <p:pic>
              <p:nvPicPr>
                <p:cNvPr id="260" name="Freihand 259">
                  <a:extLst>
                    <a:ext uri="{FF2B5EF4-FFF2-40B4-BE49-F238E27FC236}">
                      <a16:creationId xmlns:a16="http://schemas.microsoft.com/office/drawing/2014/main" id="{9E452E18-D9A4-7353-C677-EC5798CF8829}"/>
                    </a:ext>
                  </a:extLst>
                </p:cNvPr>
                <p:cNvPicPr/>
                <p:nvPr/>
              </p:nvPicPr>
              <p:blipFill>
                <a:blip r:embed="rId427"/>
                <a:stretch>
                  <a:fillRect/>
                </a:stretch>
              </p:blipFill>
              <p:spPr>
                <a:xfrm>
                  <a:off x="2002647" y="1881556"/>
                  <a:ext cx="1040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61" name="Freihand 260">
                  <a:extLst>
                    <a:ext uri="{FF2B5EF4-FFF2-40B4-BE49-F238E27FC236}">
                      <a16:creationId xmlns:a16="http://schemas.microsoft.com/office/drawing/2014/main" id="{651729E7-23A1-4EDD-54EE-489FBB81552A}"/>
                    </a:ext>
                  </a:extLst>
                </p14:cNvPr>
                <p14:cNvContentPartPr/>
                <p14:nvPr/>
              </p14:nvContentPartPr>
              <p14:xfrm>
                <a:off x="2227287" y="1910716"/>
                <a:ext cx="419400" cy="41760"/>
              </p14:xfrm>
            </p:contentPart>
          </mc:Choice>
          <mc:Fallback xmlns="">
            <p:pic>
              <p:nvPicPr>
                <p:cNvPr id="261" name="Freihand 260">
                  <a:extLst>
                    <a:ext uri="{FF2B5EF4-FFF2-40B4-BE49-F238E27FC236}">
                      <a16:creationId xmlns:a16="http://schemas.microsoft.com/office/drawing/2014/main" id="{651729E7-23A1-4EDD-54EE-489FBB81552A}"/>
                    </a:ext>
                  </a:extLst>
                </p:cNvPr>
                <p:cNvPicPr/>
                <p:nvPr/>
              </p:nvPicPr>
              <p:blipFill>
                <a:blip r:embed="rId429"/>
                <a:stretch>
                  <a:fillRect/>
                </a:stretch>
              </p:blipFill>
              <p:spPr>
                <a:xfrm>
                  <a:off x="2218287" y="1901716"/>
                  <a:ext cx="4370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62" name="Freihand 261">
                  <a:extLst>
                    <a:ext uri="{FF2B5EF4-FFF2-40B4-BE49-F238E27FC236}">
                      <a16:creationId xmlns:a16="http://schemas.microsoft.com/office/drawing/2014/main" id="{6413F2BD-2D3E-6F48-98B6-2A476A6B91EE}"/>
                    </a:ext>
                  </a:extLst>
                </p14:cNvPr>
                <p14:cNvContentPartPr/>
                <p14:nvPr/>
              </p14:nvContentPartPr>
              <p14:xfrm>
                <a:off x="3010287" y="1921876"/>
                <a:ext cx="446040" cy="36360"/>
              </p14:xfrm>
            </p:contentPart>
          </mc:Choice>
          <mc:Fallback xmlns="">
            <p:pic>
              <p:nvPicPr>
                <p:cNvPr id="262" name="Freihand 261">
                  <a:extLst>
                    <a:ext uri="{FF2B5EF4-FFF2-40B4-BE49-F238E27FC236}">
                      <a16:creationId xmlns:a16="http://schemas.microsoft.com/office/drawing/2014/main" id="{6413F2BD-2D3E-6F48-98B6-2A476A6B91EE}"/>
                    </a:ext>
                  </a:extLst>
                </p:cNvPr>
                <p:cNvPicPr/>
                <p:nvPr/>
              </p:nvPicPr>
              <p:blipFill>
                <a:blip r:embed="rId431"/>
                <a:stretch>
                  <a:fillRect/>
                </a:stretch>
              </p:blipFill>
              <p:spPr>
                <a:xfrm>
                  <a:off x="3001647" y="1913236"/>
                  <a:ext cx="4636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63" name="Freihand 262">
                  <a:extLst>
                    <a:ext uri="{FF2B5EF4-FFF2-40B4-BE49-F238E27FC236}">
                      <a16:creationId xmlns:a16="http://schemas.microsoft.com/office/drawing/2014/main" id="{68012213-37D0-03C9-4635-A7D4D67A6D06}"/>
                    </a:ext>
                  </a:extLst>
                </p14:cNvPr>
                <p14:cNvContentPartPr/>
                <p14:nvPr/>
              </p14:nvContentPartPr>
              <p14:xfrm>
                <a:off x="3569367" y="1906036"/>
                <a:ext cx="856800" cy="60840"/>
              </p14:xfrm>
            </p:contentPart>
          </mc:Choice>
          <mc:Fallback xmlns="">
            <p:pic>
              <p:nvPicPr>
                <p:cNvPr id="263" name="Freihand 262">
                  <a:extLst>
                    <a:ext uri="{FF2B5EF4-FFF2-40B4-BE49-F238E27FC236}">
                      <a16:creationId xmlns:a16="http://schemas.microsoft.com/office/drawing/2014/main" id="{68012213-37D0-03C9-4635-A7D4D67A6D06}"/>
                    </a:ext>
                  </a:extLst>
                </p:cNvPr>
                <p:cNvPicPr/>
                <p:nvPr/>
              </p:nvPicPr>
              <p:blipFill>
                <a:blip r:embed="rId433"/>
                <a:stretch>
                  <a:fillRect/>
                </a:stretch>
              </p:blipFill>
              <p:spPr>
                <a:xfrm>
                  <a:off x="3560367" y="1897036"/>
                  <a:ext cx="8744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64" name="Freihand 263">
                  <a:extLst>
                    <a:ext uri="{FF2B5EF4-FFF2-40B4-BE49-F238E27FC236}">
                      <a16:creationId xmlns:a16="http://schemas.microsoft.com/office/drawing/2014/main" id="{AD7B7C01-64B8-25C5-7675-8872A4D3AD68}"/>
                    </a:ext>
                  </a:extLst>
                </p14:cNvPr>
                <p14:cNvContentPartPr/>
                <p14:nvPr/>
              </p14:nvContentPartPr>
              <p14:xfrm>
                <a:off x="4516167" y="1922956"/>
                <a:ext cx="360360" cy="20520"/>
              </p14:xfrm>
            </p:contentPart>
          </mc:Choice>
          <mc:Fallback xmlns="">
            <p:pic>
              <p:nvPicPr>
                <p:cNvPr id="264" name="Freihand 263">
                  <a:extLst>
                    <a:ext uri="{FF2B5EF4-FFF2-40B4-BE49-F238E27FC236}">
                      <a16:creationId xmlns:a16="http://schemas.microsoft.com/office/drawing/2014/main" id="{AD7B7C01-64B8-25C5-7675-8872A4D3AD68}"/>
                    </a:ext>
                  </a:extLst>
                </p:cNvPr>
                <p:cNvPicPr/>
                <p:nvPr/>
              </p:nvPicPr>
              <p:blipFill>
                <a:blip r:embed="rId435"/>
                <a:stretch>
                  <a:fillRect/>
                </a:stretch>
              </p:blipFill>
              <p:spPr>
                <a:xfrm>
                  <a:off x="4507167" y="1913956"/>
                  <a:ext cx="3780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65" name="Freihand 264">
                  <a:extLst>
                    <a:ext uri="{FF2B5EF4-FFF2-40B4-BE49-F238E27FC236}">
                      <a16:creationId xmlns:a16="http://schemas.microsoft.com/office/drawing/2014/main" id="{2CF74324-20DE-7CF5-FBED-518F755391B8}"/>
                    </a:ext>
                  </a:extLst>
                </p14:cNvPr>
                <p14:cNvContentPartPr/>
                <p14:nvPr/>
              </p14:nvContentPartPr>
              <p14:xfrm>
                <a:off x="4740447" y="1902436"/>
                <a:ext cx="203400" cy="60120"/>
              </p14:xfrm>
            </p:contentPart>
          </mc:Choice>
          <mc:Fallback xmlns="">
            <p:pic>
              <p:nvPicPr>
                <p:cNvPr id="265" name="Freihand 264">
                  <a:extLst>
                    <a:ext uri="{FF2B5EF4-FFF2-40B4-BE49-F238E27FC236}">
                      <a16:creationId xmlns:a16="http://schemas.microsoft.com/office/drawing/2014/main" id="{2CF74324-20DE-7CF5-FBED-518F755391B8}"/>
                    </a:ext>
                  </a:extLst>
                </p:cNvPr>
                <p:cNvPicPr/>
                <p:nvPr/>
              </p:nvPicPr>
              <p:blipFill>
                <a:blip r:embed="rId437"/>
                <a:stretch>
                  <a:fillRect/>
                </a:stretch>
              </p:blipFill>
              <p:spPr>
                <a:xfrm>
                  <a:off x="4731807" y="1893796"/>
                  <a:ext cx="2210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66" name="Freihand 265">
                  <a:extLst>
                    <a:ext uri="{FF2B5EF4-FFF2-40B4-BE49-F238E27FC236}">
                      <a16:creationId xmlns:a16="http://schemas.microsoft.com/office/drawing/2014/main" id="{81C599BB-FEAE-5E43-9D8F-DA234C7421B0}"/>
                    </a:ext>
                  </a:extLst>
                </p14:cNvPr>
                <p14:cNvContentPartPr/>
                <p14:nvPr/>
              </p14:nvContentPartPr>
              <p14:xfrm>
                <a:off x="4625967" y="1722436"/>
                <a:ext cx="70560" cy="127080"/>
              </p14:xfrm>
            </p:contentPart>
          </mc:Choice>
          <mc:Fallback xmlns="">
            <p:pic>
              <p:nvPicPr>
                <p:cNvPr id="266" name="Freihand 265">
                  <a:extLst>
                    <a:ext uri="{FF2B5EF4-FFF2-40B4-BE49-F238E27FC236}">
                      <a16:creationId xmlns:a16="http://schemas.microsoft.com/office/drawing/2014/main" id="{81C599BB-FEAE-5E43-9D8F-DA234C7421B0}"/>
                    </a:ext>
                  </a:extLst>
                </p:cNvPr>
                <p:cNvPicPr/>
                <p:nvPr/>
              </p:nvPicPr>
              <p:blipFill>
                <a:blip r:embed="rId439"/>
                <a:stretch>
                  <a:fillRect/>
                </a:stretch>
              </p:blipFill>
              <p:spPr>
                <a:xfrm>
                  <a:off x="4616967" y="1713436"/>
                  <a:ext cx="882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67" name="Freihand 266">
                  <a:extLst>
                    <a:ext uri="{FF2B5EF4-FFF2-40B4-BE49-F238E27FC236}">
                      <a16:creationId xmlns:a16="http://schemas.microsoft.com/office/drawing/2014/main" id="{9158DCD1-9926-B5F0-2A4D-F7FF2FCEFA4C}"/>
                    </a:ext>
                  </a:extLst>
                </p14:cNvPr>
                <p14:cNvContentPartPr/>
                <p14:nvPr/>
              </p14:nvContentPartPr>
              <p14:xfrm>
                <a:off x="4660527" y="1643236"/>
                <a:ext cx="3600" cy="14400"/>
              </p14:xfrm>
            </p:contentPart>
          </mc:Choice>
          <mc:Fallback xmlns="">
            <p:pic>
              <p:nvPicPr>
                <p:cNvPr id="267" name="Freihand 266">
                  <a:extLst>
                    <a:ext uri="{FF2B5EF4-FFF2-40B4-BE49-F238E27FC236}">
                      <a16:creationId xmlns:a16="http://schemas.microsoft.com/office/drawing/2014/main" id="{9158DCD1-9926-B5F0-2A4D-F7FF2FCEFA4C}"/>
                    </a:ext>
                  </a:extLst>
                </p:cNvPr>
                <p:cNvPicPr/>
                <p:nvPr/>
              </p:nvPicPr>
              <p:blipFill>
                <a:blip r:embed="rId66"/>
                <a:stretch>
                  <a:fillRect/>
                </a:stretch>
              </p:blipFill>
              <p:spPr>
                <a:xfrm>
                  <a:off x="4651527" y="1634596"/>
                  <a:ext cx="212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68" name="Freihand 267">
                  <a:extLst>
                    <a:ext uri="{FF2B5EF4-FFF2-40B4-BE49-F238E27FC236}">
                      <a16:creationId xmlns:a16="http://schemas.microsoft.com/office/drawing/2014/main" id="{70039E85-BD77-6425-1FCC-34ADC74107E5}"/>
                    </a:ext>
                  </a:extLst>
                </p14:cNvPr>
                <p14:cNvContentPartPr/>
                <p14:nvPr/>
              </p14:nvContentPartPr>
              <p14:xfrm>
                <a:off x="4680687" y="1761676"/>
                <a:ext cx="84960" cy="127080"/>
              </p14:xfrm>
            </p:contentPart>
          </mc:Choice>
          <mc:Fallback xmlns="">
            <p:pic>
              <p:nvPicPr>
                <p:cNvPr id="268" name="Freihand 267">
                  <a:extLst>
                    <a:ext uri="{FF2B5EF4-FFF2-40B4-BE49-F238E27FC236}">
                      <a16:creationId xmlns:a16="http://schemas.microsoft.com/office/drawing/2014/main" id="{70039E85-BD77-6425-1FCC-34ADC74107E5}"/>
                    </a:ext>
                  </a:extLst>
                </p:cNvPr>
                <p:cNvPicPr/>
                <p:nvPr/>
              </p:nvPicPr>
              <p:blipFill>
                <a:blip r:embed="rId442"/>
                <a:stretch>
                  <a:fillRect/>
                </a:stretch>
              </p:blipFill>
              <p:spPr>
                <a:xfrm>
                  <a:off x="4671687" y="1752676"/>
                  <a:ext cx="1026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69" name="Freihand 268">
                  <a:extLst>
                    <a:ext uri="{FF2B5EF4-FFF2-40B4-BE49-F238E27FC236}">
                      <a16:creationId xmlns:a16="http://schemas.microsoft.com/office/drawing/2014/main" id="{EE6574FE-2BD9-70E6-705A-F04426180B4B}"/>
                    </a:ext>
                  </a:extLst>
                </p14:cNvPr>
                <p14:cNvContentPartPr/>
                <p14:nvPr/>
              </p14:nvContentPartPr>
              <p14:xfrm>
                <a:off x="4698327" y="1592836"/>
                <a:ext cx="110880" cy="161640"/>
              </p14:xfrm>
            </p:contentPart>
          </mc:Choice>
          <mc:Fallback xmlns="">
            <p:pic>
              <p:nvPicPr>
                <p:cNvPr id="269" name="Freihand 268">
                  <a:extLst>
                    <a:ext uri="{FF2B5EF4-FFF2-40B4-BE49-F238E27FC236}">
                      <a16:creationId xmlns:a16="http://schemas.microsoft.com/office/drawing/2014/main" id="{EE6574FE-2BD9-70E6-705A-F04426180B4B}"/>
                    </a:ext>
                  </a:extLst>
                </p:cNvPr>
                <p:cNvPicPr/>
                <p:nvPr/>
              </p:nvPicPr>
              <p:blipFill>
                <a:blip r:embed="rId444"/>
                <a:stretch>
                  <a:fillRect/>
                </a:stretch>
              </p:blipFill>
              <p:spPr>
                <a:xfrm>
                  <a:off x="4689327" y="1583836"/>
                  <a:ext cx="1285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73" name="Freihand 272">
                  <a:extLst>
                    <a:ext uri="{FF2B5EF4-FFF2-40B4-BE49-F238E27FC236}">
                      <a16:creationId xmlns:a16="http://schemas.microsoft.com/office/drawing/2014/main" id="{BD091443-0CBF-A90E-811A-B7B282AF7AAA}"/>
                    </a:ext>
                  </a:extLst>
                </p14:cNvPr>
                <p14:cNvContentPartPr/>
                <p14:nvPr/>
              </p14:nvContentPartPr>
              <p14:xfrm>
                <a:off x="6338847" y="3151636"/>
                <a:ext cx="24840" cy="251640"/>
              </p14:xfrm>
            </p:contentPart>
          </mc:Choice>
          <mc:Fallback xmlns="">
            <p:pic>
              <p:nvPicPr>
                <p:cNvPr id="273" name="Freihand 272">
                  <a:extLst>
                    <a:ext uri="{FF2B5EF4-FFF2-40B4-BE49-F238E27FC236}">
                      <a16:creationId xmlns:a16="http://schemas.microsoft.com/office/drawing/2014/main" id="{BD091443-0CBF-A90E-811A-B7B282AF7AAA}"/>
                    </a:ext>
                  </a:extLst>
                </p:cNvPr>
                <p:cNvPicPr/>
                <p:nvPr/>
              </p:nvPicPr>
              <p:blipFill>
                <a:blip r:embed="rId446"/>
                <a:stretch>
                  <a:fillRect/>
                </a:stretch>
              </p:blipFill>
              <p:spPr>
                <a:xfrm>
                  <a:off x="6329847" y="3142636"/>
                  <a:ext cx="4248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74" name="Freihand 273">
                  <a:extLst>
                    <a:ext uri="{FF2B5EF4-FFF2-40B4-BE49-F238E27FC236}">
                      <a16:creationId xmlns:a16="http://schemas.microsoft.com/office/drawing/2014/main" id="{5436997B-C990-2E92-4C9C-C3F847151319}"/>
                    </a:ext>
                  </a:extLst>
                </p14:cNvPr>
                <p14:cNvContentPartPr/>
                <p14:nvPr/>
              </p14:nvContentPartPr>
              <p14:xfrm>
                <a:off x="6248127" y="3498316"/>
                <a:ext cx="132120" cy="154440"/>
              </p14:xfrm>
            </p:contentPart>
          </mc:Choice>
          <mc:Fallback xmlns="">
            <p:pic>
              <p:nvPicPr>
                <p:cNvPr id="274" name="Freihand 273">
                  <a:extLst>
                    <a:ext uri="{FF2B5EF4-FFF2-40B4-BE49-F238E27FC236}">
                      <a16:creationId xmlns:a16="http://schemas.microsoft.com/office/drawing/2014/main" id="{5436997B-C990-2E92-4C9C-C3F847151319}"/>
                    </a:ext>
                  </a:extLst>
                </p:cNvPr>
                <p:cNvPicPr/>
                <p:nvPr/>
              </p:nvPicPr>
              <p:blipFill>
                <a:blip r:embed="rId448"/>
                <a:stretch>
                  <a:fillRect/>
                </a:stretch>
              </p:blipFill>
              <p:spPr>
                <a:xfrm>
                  <a:off x="6239127" y="3489316"/>
                  <a:ext cx="1497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75" name="Freihand 274">
                  <a:extLst>
                    <a:ext uri="{FF2B5EF4-FFF2-40B4-BE49-F238E27FC236}">
                      <a16:creationId xmlns:a16="http://schemas.microsoft.com/office/drawing/2014/main" id="{F5FB0934-B62E-9DEF-8B59-C1801C3DE0F8}"/>
                    </a:ext>
                  </a:extLst>
                </p14:cNvPr>
                <p14:cNvContentPartPr/>
                <p14:nvPr/>
              </p14:nvContentPartPr>
              <p14:xfrm>
                <a:off x="6305367" y="3495076"/>
                <a:ext cx="81360" cy="237600"/>
              </p14:xfrm>
            </p:contentPart>
          </mc:Choice>
          <mc:Fallback xmlns="">
            <p:pic>
              <p:nvPicPr>
                <p:cNvPr id="275" name="Freihand 274">
                  <a:extLst>
                    <a:ext uri="{FF2B5EF4-FFF2-40B4-BE49-F238E27FC236}">
                      <a16:creationId xmlns:a16="http://schemas.microsoft.com/office/drawing/2014/main" id="{F5FB0934-B62E-9DEF-8B59-C1801C3DE0F8}"/>
                    </a:ext>
                  </a:extLst>
                </p:cNvPr>
                <p:cNvPicPr/>
                <p:nvPr/>
              </p:nvPicPr>
              <p:blipFill>
                <a:blip r:embed="rId450"/>
                <a:stretch>
                  <a:fillRect/>
                </a:stretch>
              </p:blipFill>
              <p:spPr>
                <a:xfrm>
                  <a:off x="6296727" y="3486076"/>
                  <a:ext cx="9900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76" name="Freihand 275">
                  <a:extLst>
                    <a:ext uri="{FF2B5EF4-FFF2-40B4-BE49-F238E27FC236}">
                      <a16:creationId xmlns:a16="http://schemas.microsoft.com/office/drawing/2014/main" id="{87667506-D853-C199-25FA-C3F30B1093BF}"/>
                    </a:ext>
                  </a:extLst>
                </p14:cNvPr>
                <p14:cNvContentPartPr/>
                <p14:nvPr/>
              </p14:nvContentPartPr>
              <p14:xfrm>
                <a:off x="6385647" y="3609196"/>
                <a:ext cx="125280" cy="178920"/>
              </p14:xfrm>
            </p:contentPart>
          </mc:Choice>
          <mc:Fallback xmlns="">
            <p:pic>
              <p:nvPicPr>
                <p:cNvPr id="276" name="Freihand 275">
                  <a:extLst>
                    <a:ext uri="{FF2B5EF4-FFF2-40B4-BE49-F238E27FC236}">
                      <a16:creationId xmlns:a16="http://schemas.microsoft.com/office/drawing/2014/main" id="{87667506-D853-C199-25FA-C3F30B1093BF}"/>
                    </a:ext>
                  </a:extLst>
                </p:cNvPr>
                <p:cNvPicPr/>
                <p:nvPr/>
              </p:nvPicPr>
              <p:blipFill>
                <a:blip r:embed="rId452"/>
                <a:stretch>
                  <a:fillRect/>
                </a:stretch>
              </p:blipFill>
              <p:spPr>
                <a:xfrm>
                  <a:off x="6376647" y="3600556"/>
                  <a:ext cx="1429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78" name="Freihand 277">
                  <a:extLst>
                    <a:ext uri="{FF2B5EF4-FFF2-40B4-BE49-F238E27FC236}">
                      <a16:creationId xmlns:a16="http://schemas.microsoft.com/office/drawing/2014/main" id="{F71664BA-50D7-5229-BAEA-29747B97A290}"/>
                    </a:ext>
                  </a:extLst>
                </p14:cNvPr>
                <p14:cNvContentPartPr/>
                <p14:nvPr/>
              </p14:nvContentPartPr>
              <p14:xfrm>
                <a:off x="5046447" y="1960756"/>
                <a:ext cx="158400" cy="14400"/>
              </p14:xfrm>
            </p:contentPart>
          </mc:Choice>
          <mc:Fallback xmlns="">
            <p:pic>
              <p:nvPicPr>
                <p:cNvPr id="278" name="Freihand 277">
                  <a:extLst>
                    <a:ext uri="{FF2B5EF4-FFF2-40B4-BE49-F238E27FC236}">
                      <a16:creationId xmlns:a16="http://schemas.microsoft.com/office/drawing/2014/main" id="{F71664BA-50D7-5229-BAEA-29747B97A290}"/>
                    </a:ext>
                  </a:extLst>
                </p:cNvPr>
                <p:cNvPicPr/>
                <p:nvPr/>
              </p:nvPicPr>
              <p:blipFill>
                <a:blip r:embed="rId454"/>
                <a:stretch>
                  <a:fillRect/>
                </a:stretch>
              </p:blipFill>
              <p:spPr>
                <a:xfrm>
                  <a:off x="5037807" y="1951756"/>
                  <a:ext cx="1760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79" name="Freihand 278">
                  <a:extLst>
                    <a:ext uri="{FF2B5EF4-FFF2-40B4-BE49-F238E27FC236}">
                      <a16:creationId xmlns:a16="http://schemas.microsoft.com/office/drawing/2014/main" id="{1263E203-8BAB-1EC1-2C92-F2BA78AD0AFD}"/>
                    </a:ext>
                  </a:extLst>
                </p14:cNvPr>
                <p14:cNvContentPartPr/>
                <p14:nvPr/>
              </p14:nvContentPartPr>
              <p14:xfrm>
                <a:off x="5515887" y="1963276"/>
                <a:ext cx="213840" cy="20880"/>
              </p14:xfrm>
            </p:contentPart>
          </mc:Choice>
          <mc:Fallback xmlns="">
            <p:pic>
              <p:nvPicPr>
                <p:cNvPr id="279" name="Freihand 278">
                  <a:extLst>
                    <a:ext uri="{FF2B5EF4-FFF2-40B4-BE49-F238E27FC236}">
                      <a16:creationId xmlns:a16="http://schemas.microsoft.com/office/drawing/2014/main" id="{1263E203-8BAB-1EC1-2C92-F2BA78AD0AFD}"/>
                    </a:ext>
                  </a:extLst>
                </p:cNvPr>
                <p:cNvPicPr/>
                <p:nvPr/>
              </p:nvPicPr>
              <p:blipFill>
                <a:blip r:embed="rId456"/>
                <a:stretch>
                  <a:fillRect/>
                </a:stretch>
              </p:blipFill>
              <p:spPr>
                <a:xfrm>
                  <a:off x="5507247" y="1954276"/>
                  <a:ext cx="2314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77" name="Freihand 276">
                  <a:extLst>
                    <a:ext uri="{FF2B5EF4-FFF2-40B4-BE49-F238E27FC236}">
                      <a16:creationId xmlns:a16="http://schemas.microsoft.com/office/drawing/2014/main" id="{BE286C28-F7B5-4238-E972-4921188994A7}"/>
                    </a:ext>
                  </a:extLst>
                </p14:cNvPr>
                <p14:cNvContentPartPr/>
                <p14:nvPr/>
              </p14:nvContentPartPr>
              <p14:xfrm>
                <a:off x="6326607" y="1883716"/>
                <a:ext cx="44640" cy="84240"/>
              </p14:xfrm>
            </p:contentPart>
          </mc:Choice>
          <mc:Fallback xmlns="">
            <p:pic>
              <p:nvPicPr>
                <p:cNvPr id="277" name="Freihand 276">
                  <a:extLst>
                    <a:ext uri="{FF2B5EF4-FFF2-40B4-BE49-F238E27FC236}">
                      <a16:creationId xmlns:a16="http://schemas.microsoft.com/office/drawing/2014/main" id="{BE286C28-F7B5-4238-E972-4921188994A7}"/>
                    </a:ext>
                  </a:extLst>
                </p:cNvPr>
                <p:cNvPicPr/>
                <p:nvPr/>
              </p:nvPicPr>
              <p:blipFill>
                <a:blip r:embed="rId458"/>
                <a:stretch>
                  <a:fillRect/>
                </a:stretch>
              </p:blipFill>
              <p:spPr>
                <a:xfrm>
                  <a:off x="6317967" y="1874716"/>
                  <a:ext cx="622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80" name="Freihand 279">
                  <a:extLst>
                    <a:ext uri="{FF2B5EF4-FFF2-40B4-BE49-F238E27FC236}">
                      <a16:creationId xmlns:a16="http://schemas.microsoft.com/office/drawing/2014/main" id="{B1BFD3A0-A37E-4964-85AA-0C228618FA28}"/>
                    </a:ext>
                  </a:extLst>
                </p14:cNvPr>
                <p14:cNvContentPartPr/>
                <p14:nvPr/>
              </p14:nvContentPartPr>
              <p14:xfrm>
                <a:off x="5936727" y="1942036"/>
                <a:ext cx="321480" cy="24480"/>
              </p14:xfrm>
            </p:contentPart>
          </mc:Choice>
          <mc:Fallback xmlns="">
            <p:pic>
              <p:nvPicPr>
                <p:cNvPr id="280" name="Freihand 279">
                  <a:extLst>
                    <a:ext uri="{FF2B5EF4-FFF2-40B4-BE49-F238E27FC236}">
                      <a16:creationId xmlns:a16="http://schemas.microsoft.com/office/drawing/2014/main" id="{B1BFD3A0-A37E-4964-85AA-0C228618FA28}"/>
                    </a:ext>
                  </a:extLst>
                </p:cNvPr>
                <p:cNvPicPr/>
                <p:nvPr/>
              </p:nvPicPr>
              <p:blipFill>
                <a:blip r:embed="rId460"/>
                <a:stretch>
                  <a:fillRect/>
                </a:stretch>
              </p:blipFill>
              <p:spPr>
                <a:xfrm>
                  <a:off x="5927727" y="1933036"/>
                  <a:ext cx="3391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81" name="Freihand 280">
                  <a:extLst>
                    <a:ext uri="{FF2B5EF4-FFF2-40B4-BE49-F238E27FC236}">
                      <a16:creationId xmlns:a16="http://schemas.microsoft.com/office/drawing/2014/main" id="{E2A1F907-0545-9C85-3CF0-3CFB23C3362F}"/>
                    </a:ext>
                  </a:extLst>
                </p14:cNvPr>
                <p14:cNvContentPartPr/>
                <p14:nvPr/>
              </p14:nvContentPartPr>
              <p14:xfrm>
                <a:off x="6331647" y="1979116"/>
                <a:ext cx="15840" cy="198360"/>
              </p14:xfrm>
            </p:contentPart>
          </mc:Choice>
          <mc:Fallback xmlns="">
            <p:pic>
              <p:nvPicPr>
                <p:cNvPr id="281" name="Freihand 280">
                  <a:extLst>
                    <a:ext uri="{FF2B5EF4-FFF2-40B4-BE49-F238E27FC236}">
                      <a16:creationId xmlns:a16="http://schemas.microsoft.com/office/drawing/2014/main" id="{E2A1F907-0545-9C85-3CF0-3CFB23C3362F}"/>
                    </a:ext>
                  </a:extLst>
                </p:cNvPr>
                <p:cNvPicPr/>
                <p:nvPr/>
              </p:nvPicPr>
              <p:blipFill>
                <a:blip r:embed="rId462"/>
                <a:stretch>
                  <a:fillRect/>
                </a:stretch>
              </p:blipFill>
              <p:spPr>
                <a:xfrm>
                  <a:off x="6323007" y="1970476"/>
                  <a:ext cx="334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82" name="Freihand 281">
                  <a:extLst>
                    <a:ext uri="{FF2B5EF4-FFF2-40B4-BE49-F238E27FC236}">
                      <a16:creationId xmlns:a16="http://schemas.microsoft.com/office/drawing/2014/main" id="{4CDD471C-ABF2-2F88-C584-4FD49204C557}"/>
                    </a:ext>
                  </a:extLst>
                </p14:cNvPr>
                <p14:cNvContentPartPr/>
                <p14:nvPr/>
              </p14:nvContentPartPr>
              <p14:xfrm>
                <a:off x="6348927" y="2384116"/>
                <a:ext cx="28440" cy="781560"/>
              </p14:xfrm>
            </p:contentPart>
          </mc:Choice>
          <mc:Fallback xmlns="">
            <p:pic>
              <p:nvPicPr>
                <p:cNvPr id="282" name="Freihand 281">
                  <a:extLst>
                    <a:ext uri="{FF2B5EF4-FFF2-40B4-BE49-F238E27FC236}">
                      <a16:creationId xmlns:a16="http://schemas.microsoft.com/office/drawing/2014/main" id="{4CDD471C-ABF2-2F88-C584-4FD49204C557}"/>
                    </a:ext>
                  </a:extLst>
                </p:cNvPr>
                <p:cNvPicPr/>
                <p:nvPr/>
              </p:nvPicPr>
              <p:blipFill>
                <a:blip r:embed="rId464"/>
                <a:stretch>
                  <a:fillRect/>
                </a:stretch>
              </p:blipFill>
              <p:spPr>
                <a:xfrm>
                  <a:off x="6339927" y="2375476"/>
                  <a:ext cx="46080" cy="7992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85" name="Freihand 284">
                  <a:extLst>
                    <a:ext uri="{FF2B5EF4-FFF2-40B4-BE49-F238E27FC236}">
                      <a16:creationId xmlns:a16="http://schemas.microsoft.com/office/drawing/2014/main" id="{F86D29F5-7364-DC17-B261-B8A9AEF6F91C}"/>
                    </a:ext>
                  </a:extLst>
                </p14:cNvPr>
                <p14:cNvContentPartPr/>
                <p14:nvPr/>
              </p14:nvContentPartPr>
              <p14:xfrm>
                <a:off x="7208607" y="3196636"/>
                <a:ext cx="18360" cy="208080"/>
              </p14:xfrm>
            </p:contentPart>
          </mc:Choice>
          <mc:Fallback xmlns="">
            <p:pic>
              <p:nvPicPr>
                <p:cNvPr id="285" name="Freihand 284">
                  <a:extLst>
                    <a:ext uri="{FF2B5EF4-FFF2-40B4-BE49-F238E27FC236}">
                      <a16:creationId xmlns:a16="http://schemas.microsoft.com/office/drawing/2014/main" id="{F86D29F5-7364-DC17-B261-B8A9AEF6F91C}"/>
                    </a:ext>
                  </a:extLst>
                </p:cNvPr>
                <p:cNvPicPr/>
                <p:nvPr/>
              </p:nvPicPr>
              <p:blipFill>
                <a:blip r:embed="rId466"/>
                <a:stretch>
                  <a:fillRect/>
                </a:stretch>
              </p:blipFill>
              <p:spPr>
                <a:xfrm>
                  <a:off x="7199607" y="3187636"/>
                  <a:ext cx="360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86" name="Freihand 285">
                  <a:extLst>
                    <a:ext uri="{FF2B5EF4-FFF2-40B4-BE49-F238E27FC236}">
                      <a16:creationId xmlns:a16="http://schemas.microsoft.com/office/drawing/2014/main" id="{B149C19C-24E7-C633-9184-80F539AA755B}"/>
                    </a:ext>
                  </a:extLst>
                </p14:cNvPr>
                <p14:cNvContentPartPr/>
                <p14:nvPr/>
              </p14:nvContentPartPr>
              <p14:xfrm>
                <a:off x="7090887" y="3524956"/>
                <a:ext cx="106200" cy="102960"/>
              </p14:xfrm>
            </p:contentPart>
          </mc:Choice>
          <mc:Fallback xmlns="">
            <p:pic>
              <p:nvPicPr>
                <p:cNvPr id="286" name="Freihand 285">
                  <a:extLst>
                    <a:ext uri="{FF2B5EF4-FFF2-40B4-BE49-F238E27FC236}">
                      <a16:creationId xmlns:a16="http://schemas.microsoft.com/office/drawing/2014/main" id="{B149C19C-24E7-C633-9184-80F539AA755B}"/>
                    </a:ext>
                  </a:extLst>
                </p:cNvPr>
                <p:cNvPicPr/>
                <p:nvPr/>
              </p:nvPicPr>
              <p:blipFill>
                <a:blip r:embed="rId468"/>
                <a:stretch>
                  <a:fillRect/>
                </a:stretch>
              </p:blipFill>
              <p:spPr>
                <a:xfrm>
                  <a:off x="7081887" y="3516316"/>
                  <a:ext cx="1238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87" name="Freihand 286">
                  <a:extLst>
                    <a:ext uri="{FF2B5EF4-FFF2-40B4-BE49-F238E27FC236}">
                      <a16:creationId xmlns:a16="http://schemas.microsoft.com/office/drawing/2014/main" id="{E1BABDA3-A194-5BA2-12BD-CFB2008D0E27}"/>
                    </a:ext>
                  </a:extLst>
                </p14:cNvPr>
                <p14:cNvContentPartPr/>
                <p14:nvPr/>
              </p14:nvContentPartPr>
              <p14:xfrm>
                <a:off x="7154967" y="3506956"/>
                <a:ext cx="46800" cy="226800"/>
              </p14:xfrm>
            </p:contentPart>
          </mc:Choice>
          <mc:Fallback xmlns="">
            <p:pic>
              <p:nvPicPr>
                <p:cNvPr id="287" name="Freihand 286">
                  <a:extLst>
                    <a:ext uri="{FF2B5EF4-FFF2-40B4-BE49-F238E27FC236}">
                      <a16:creationId xmlns:a16="http://schemas.microsoft.com/office/drawing/2014/main" id="{E1BABDA3-A194-5BA2-12BD-CFB2008D0E27}"/>
                    </a:ext>
                  </a:extLst>
                </p:cNvPr>
                <p:cNvPicPr/>
                <p:nvPr/>
              </p:nvPicPr>
              <p:blipFill>
                <a:blip r:embed="rId470"/>
                <a:stretch>
                  <a:fillRect/>
                </a:stretch>
              </p:blipFill>
              <p:spPr>
                <a:xfrm>
                  <a:off x="7145967" y="3497956"/>
                  <a:ext cx="6444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88" name="Freihand 287">
                  <a:extLst>
                    <a:ext uri="{FF2B5EF4-FFF2-40B4-BE49-F238E27FC236}">
                      <a16:creationId xmlns:a16="http://schemas.microsoft.com/office/drawing/2014/main" id="{2BD38236-9306-536B-8CC5-F574EB14A003}"/>
                    </a:ext>
                  </a:extLst>
                </p14:cNvPr>
                <p14:cNvContentPartPr/>
                <p14:nvPr/>
              </p14:nvContentPartPr>
              <p14:xfrm>
                <a:off x="7218687" y="3623236"/>
                <a:ext cx="111600" cy="116280"/>
              </p14:xfrm>
            </p:contentPart>
          </mc:Choice>
          <mc:Fallback xmlns="">
            <p:pic>
              <p:nvPicPr>
                <p:cNvPr id="288" name="Freihand 287">
                  <a:extLst>
                    <a:ext uri="{FF2B5EF4-FFF2-40B4-BE49-F238E27FC236}">
                      <a16:creationId xmlns:a16="http://schemas.microsoft.com/office/drawing/2014/main" id="{2BD38236-9306-536B-8CC5-F574EB14A003}"/>
                    </a:ext>
                  </a:extLst>
                </p:cNvPr>
                <p:cNvPicPr/>
                <p:nvPr/>
              </p:nvPicPr>
              <p:blipFill>
                <a:blip r:embed="rId472"/>
                <a:stretch>
                  <a:fillRect/>
                </a:stretch>
              </p:blipFill>
              <p:spPr>
                <a:xfrm>
                  <a:off x="7210047" y="3614596"/>
                  <a:ext cx="1292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92" name="Freihand 291">
                  <a:extLst>
                    <a:ext uri="{FF2B5EF4-FFF2-40B4-BE49-F238E27FC236}">
                      <a16:creationId xmlns:a16="http://schemas.microsoft.com/office/drawing/2014/main" id="{4FC27339-D060-EA8A-EE0E-A83756344DCD}"/>
                    </a:ext>
                  </a:extLst>
                </p14:cNvPr>
                <p14:cNvContentPartPr/>
                <p14:nvPr/>
              </p14:nvContentPartPr>
              <p14:xfrm>
                <a:off x="916887" y="1342276"/>
                <a:ext cx="391320" cy="46440"/>
              </p14:xfrm>
            </p:contentPart>
          </mc:Choice>
          <mc:Fallback xmlns="">
            <p:pic>
              <p:nvPicPr>
                <p:cNvPr id="292" name="Freihand 291">
                  <a:extLst>
                    <a:ext uri="{FF2B5EF4-FFF2-40B4-BE49-F238E27FC236}">
                      <a16:creationId xmlns:a16="http://schemas.microsoft.com/office/drawing/2014/main" id="{4FC27339-D060-EA8A-EE0E-A83756344DCD}"/>
                    </a:ext>
                  </a:extLst>
                </p:cNvPr>
                <p:cNvPicPr/>
                <p:nvPr/>
              </p:nvPicPr>
              <p:blipFill>
                <a:blip r:embed="rId474"/>
                <a:stretch>
                  <a:fillRect/>
                </a:stretch>
              </p:blipFill>
              <p:spPr>
                <a:xfrm>
                  <a:off x="908247" y="1333276"/>
                  <a:ext cx="4089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93" name="Freihand 292">
                  <a:extLst>
                    <a:ext uri="{FF2B5EF4-FFF2-40B4-BE49-F238E27FC236}">
                      <a16:creationId xmlns:a16="http://schemas.microsoft.com/office/drawing/2014/main" id="{7EE131C2-A3A1-E125-E461-3E8C738155F7}"/>
                    </a:ext>
                  </a:extLst>
                </p14:cNvPr>
                <p14:cNvContentPartPr/>
                <p14:nvPr/>
              </p14:nvContentPartPr>
              <p14:xfrm>
                <a:off x="362487" y="1377916"/>
                <a:ext cx="474480" cy="35640"/>
              </p14:xfrm>
            </p:contentPart>
          </mc:Choice>
          <mc:Fallback xmlns="">
            <p:pic>
              <p:nvPicPr>
                <p:cNvPr id="293" name="Freihand 292">
                  <a:extLst>
                    <a:ext uri="{FF2B5EF4-FFF2-40B4-BE49-F238E27FC236}">
                      <a16:creationId xmlns:a16="http://schemas.microsoft.com/office/drawing/2014/main" id="{7EE131C2-A3A1-E125-E461-3E8C738155F7}"/>
                    </a:ext>
                  </a:extLst>
                </p:cNvPr>
                <p:cNvPicPr/>
                <p:nvPr/>
              </p:nvPicPr>
              <p:blipFill>
                <a:blip r:embed="rId476"/>
                <a:stretch>
                  <a:fillRect/>
                </a:stretch>
              </p:blipFill>
              <p:spPr>
                <a:xfrm>
                  <a:off x="353487" y="1368916"/>
                  <a:ext cx="4921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96" name="Freihand 295">
                  <a:extLst>
                    <a:ext uri="{FF2B5EF4-FFF2-40B4-BE49-F238E27FC236}">
                      <a16:creationId xmlns:a16="http://schemas.microsoft.com/office/drawing/2014/main" id="{18D271CD-F2E5-A221-765C-B40B2E1C5663}"/>
                    </a:ext>
                  </a:extLst>
                </p14:cNvPr>
                <p14:cNvContentPartPr/>
                <p14:nvPr/>
              </p14:nvContentPartPr>
              <p14:xfrm>
                <a:off x="66927" y="1265236"/>
                <a:ext cx="83520" cy="254160"/>
              </p14:xfrm>
            </p:contentPart>
          </mc:Choice>
          <mc:Fallback xmlns="">
            <p:pic>
              <p:nvPicPr>
                <p:cNvPr id="296" name="Freihand 295">
                  <a:extLst>
                    <a:ext uri="{FF2B5EF4-FFF2-40B4-BE49-F238E27FC236}">
                      <a16:creationId xmlns:a16="http://schemas.microsoft.com/office/drawing/2014/main" id="{18D271CD-F2E5-A221-765C-B40B2E1C5663}"/>
                    </a:ext>
                  </a:extLst>
                </p:cNvPr>
                <p:cNvPicPr/>
                <p:nvPr/>
              </p:nvPicPr>
              <p:blipFill>
                <a:blip r:embed="rId478"/>
                <a:stretch>
                  <a:fillRect/>
                </a:stretch>
              </p:blipFill>
              <p:spPr>
                <a:xfrm>
                  <a:off x="58287" y="1256596"/>
                  <a:ext cx="10116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97" name="Freihand 296">
                  <a:extLst>
                    <a:ext uri="{FF2B5EF4-FFF2-40B4-BE49-F238E27FC236}">
                      <a16:creationId xmlns:a16="http://schemas.microsoft.com/office/drawing/2014/main" id="{8F1197E0-99E8-9028-7F0A-A70635794BEC}"/>
                    </a:ext>
                  </a:extLst>
                </p14:cNvPr>
                <p14:cNvContentPartPr/>
                <p14:nvPr/>
              </p14:nvContentPartPr>
              <p14:xfrm>
                <a:off x="80247" y="1223836"/>
                <a:ext cx="11160" cy="18000"/>
              </p14:xfrm>
            </p:contentPart>
          </mc:Choice>
          <mc:Fallback xmlns="">
            <p:pic>
              <p:nvPicPr>
                <p:cNvPr id="297" name="Freihand 296">
                  <a:extLst>
                    <a:ext uri="{FF2B5EF4-FFF2-40B4-BE49-F238E27FC236}">
                      <a16:creationId xmlns:a16="http://schemas.microsoft.com/office/drawing/2014/main" id="{8F1197E0-99E8-9028-7F0A-A70635794BEC}"/>
                    </a:ext>
                  </a:extLst>
                </p:cNvPr>
                <p:cNvPicPr/>
                <p:nvPr/>
              </p:nvPicPr>
              <p:blipFill>
                <a:blip r:embed="rId480"/>
                <a:stretch>
                  <a:fillRect/>
                </a:stretch>
              </p:blipFill>
              <p:spPr>
                <a:xfrm>
                  <a:off x="71247" y="1214836"/>
                  <a:ext cx="288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98" name="Freihand 297">
                  <a:extLst>
                    <a:ext uri="{FF2B5EF4-FFF2-40B4-BE49-F238E27FC236}">
                      <a16:creationId xmlns:a16="http://schemas.microsoft.com/office/drawing/2014/main" id="{E88FA927-B3E8-C98D-ABC0-14ACB7743222}"/>
                    </a:ext>
                  </a:extLst>
                </p14:cNvPr>
                <p14:cNvContentPartPr/>
                <p14:nvPr/>
              </p14:nvContentPartPr>
              <p14:xfrm>
                <a:off x="158727" y="1454596"/>
                <a:ext cx="71280" cy="183600"/>
              </p14:xfrm>
            </p:contentPart>
          </mc:Choice>
          <mc:Fallback xmlns="">
            <p:pic>
              <p:nvPicPr>
                <p:cNvPr id="298" name="Freihand 297">
                  <a:extLst>
                    <a:ext uri="{FF2B5EF4-FFF2-40B4-BE49-F238E27FC236}">
                      <a16:creationId xmlns:a16="http://schemas.microsoft.com/office/drawing/2014/main" id="{E88FA927-B3E8-C98D-ABC0-14ACB7743222}"/>
                    </a:ext>
                  </a:extLst>
                </p:cNvPr>
                <p:cNvPicPr/>
                <p:nvPr/>
              </p:nvPicPr>
              <p:blipFill>
                <a:blip r:embed="rId482"/>
                <a:stretch>
                  <a:fillRect/>
                </a:stretch>
              </p:blipFill>
              <p:spPr>
                <a:xfrm>
                  <a:off x="150087" y="1445956"/>
                  <a:ext cx="889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99" name="Freihand 298">
                  <a:extLst>
                    <a:ext uri="{FF2B5EF4-FFF2-40B4-BE49-F238E27FC236}">
                      <a16:creationId xmlns:a16="http://schemas.microsoft.com/office/drawing/2014/main" id="{7664114C-5767-0C16-4721-F36153CCBA93}"/>
                    </a:ext>
                  </a:extLst>
                </p14:cNvPr>
                <p14:cNvContentPartPr/>
                <p14:nvPr/>
              </p14:nvContentPartPr>
              <p14:xfrm>
                <a:off x="174207" y="1136716"/>
                <a:ext cx="109080" cy="208080"/>
              </p14:xfrm>
            </p:contentPart>
          </mc:Choice>
          <mc:Fallback xmlns="">
            <p:pic>
              <p:nvPicPr>
                <p:cNvPr id="299" name="Freihand 298">
                  <a:extLst>
                    <a:ext uri="{FF2B5EF4-FFF2-40B4-BE49-F238E27FC236}">
                      <a16:creationId xmlns:a16="http://schemas.microsoft.com/office/drawing/2014/main" id="{7664114C-5767-0C16-4721-F36153CCBA93}"/>
                    </a:ext>
                  </a:extLst>
                </p:cNvPr>
                <p:cNvPicPr/>
                <p:nvPr/>
              </p:nvPicPr>
              <p:blipFill>
                <a:blip r:embed="rId484"/>
                <a:stretch>
                  <a:fillRect/>
                </a:stretch>
              </p:blipFill>
              <p:spPr>
                <a:xfrm>
                  <a:off x="165207" y="1128076"/>
                  <a:ext cx="1267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90" name="Freihand 289">
                  <a:extLst>
                    <a:ext uri="{FF2B5EF4-FFF2-40B4-BE49-F238E27FC236}">
                      <a16:creationId xmlns:a16="http://schemas.microsoft.com/office/drawing/2014/main" id="{552F91BA-73F1-F3CE-B16C-D30A9412080A}"/>
                    </a:ext>
                  </a:extLst>
                </p14:cNvPr>
                <p14:cNvContentPartPr/>
                <p14:nvPr/>
              </p14:nvContentPartPr>
              <p14:xfrm>
                <a:off x="2018847" y="1357396"/>
                <a:ext cx="14760" cy="19080"/>
              </p14:xfrm>
            </p:contentPart>
          </mc:Choice>
          <mc:Fallback xmlns="">
            <p:pic>
              <p:nvPicPr>
                <p:cNvPr id="290" name="Freihand 289">
                  <a:extLst>
                    <a:ext uri="{FF2B5EF4-FFF2-40B4-BE49-F238E27FC236}">
                      <a16:creationId xmlns:a16="http://schemas.microsoft.com/office/drawing/2014/main" id="{552F91BA-73F1-F3CE-B16C-D30A9412080A}"/>
                    </a:ext>
                  </a:extLst>
                </p:cNvPr>
                <p:cNvPicPr/>
                <p:nvPr/>
              </p:nvPicPr>
              <p:blipFill>
                <a:blip r:embed="rId486"/>
                <a:stretch>
                  <a:fillRect/>
                </a:stretch>
              </p:blipFill>
              <p:spPr>
                <a:xfrm>
                  <a:off x="2009847" y="1348756"/>
                  <a:ext cx="324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91" name="Freihand 290">
                  <a:extLst>
                    <a:ext uri="{FF2B5EF4-FFF2-40B4-BE49-F238E27FC236}">
                      <a16:creationId xmlns:a16="http://schemas.microsoft.com/office/drawing/2014/main" id="{2720C6DB-65CD-7C78-F283-147F13D80F1E}"/>
                    </a:ext>
                  </a:extLst>
                </p14:cNvPr>
                <p14:cNvContentPartPr/>
                <p14:nvPr/>
              </p14:nvContentPartPr>
              <p14:xfrm>
                <a:off x="1585767" y="1347676"/>
                <a:ext cx="368640" cy="27360"/>
              </p14:xfrm>
            </p:contentPart>
          </mc:Choice>
          <mc:Fallback xmlns="">
            <p:pic>
              <p:nvPicPr>
                <p:cNvPr id="291" name="Freihand 290">
                  <a:extLst>
                    <a:ext uri="{FF2B5EF4-FFF2-40B4-BE49-F238E27FC236}">
                      <a16:creationId xmlns:a16="http://schemas.microsoft.com/office/drawing/2014/main" id="{2720C6DB-65CD-7C78-F283-147F13D80F1E}"/>
                    </a:ext>
                  </a:extLst>
                </p:cNvPr>
                <p:cNvPicPr/>
                <p:nvPr/>
              </p:nvPicPr>
              <p:blipFill>
                <a:blip r:embed="rId488"/>
                <a:stretch>
                  <a:fillRect/>
                </a:stretch>
              </p:blipFill>
              <p:spPr>
                <a:xfrm>
                  <a:off x="1577127" y="1339036"/>
                  <a:ext cx="3862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01" name="Freihand 300">
                  <a:extLst>
                    <a:ext uri="{FF2B5EF4-FFF2-40B4-BE49-F238E27FC236}">
                      <a16:creationId xmlns:a16="http://schemas.microsoft.com/office/drawing/2014/main" id="{F6CEBBBE-AF2F-F7F1-2E57-89294D293C5D}"/>
                    </a:ext>
                  </a:extLst>
                </p14:cNvPr>
                <p14:cNvContentPartPr/>
                <p14:nvPr/>
              </p14:nvContentPartPr>
              <p14:xfrm>
                <a:off x="2112447" y="1328956"/>
                <a:ext cx="70920" cy="21960"/>
              </p14:xfrm>
            </p:contentPart>
          </mc:Choice>
          <mc:Fallback xmlns="">
            <p:pic>
              <p:nvPicPr>
                <p:cNvPr id="301" name="Freihand 300">
                  <a:extLst>
                    <a:ext uri="{FF2B5EF4-FFF2-40B4-BE49-F238E27FC236}">
                      <a16:creationId xmlns:a16="http://schemas.microsoft.com/office/drawing/2014/main" id="{F6CEBBBE-AF2F-F7F1-2E57-89294D293C5D}"/>
                    </a:ext>
                  </a:extLst>
                </p:cNvPr>
                <p:cNvPicPr/>
                <p:nvPr/>
              </p:nvPicPr>
              <p:blipFill>
                <a:blip r:embed="rId490"/>
                <a:stretch>
                  <a:fillRect/>
                </a:stretch>
              </p:blipFill>
              <p:spPr>
                <a:xfrm>
                  <a:off x="2103807" y="1320316"/>
                  <a:ext cx="885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02" name="Freihand 301">
                  <a:extLst>
                    <a:ext uri="{FF2B5EF4-FFF2-40B4-BE49-F238E27FC236}">
                      <a16:creationId xmlns:a16="http://schemas.microsoft.com/office/drawing/2014/main" id="{0BF94CF9-E958-763A-4655-DB1DF3C42B7E}"/>
                    </a:ext>
                  </a:extLst>
                </p14:cNvPr>
                <p14:cNvContentPartPr/>
                <p14:nvPr/>
              </p14:nvContentPartPr>
              <p14:xfrm>
                <a:off x="2298207" y="1298356"/>
                <a:ext cx="357480" cy="26640"/>
              </p14:xfrm>
            </p:contentPart>
          </mc:Choice>
          <mc:Fallback xmlns="">
            <p:pic>
              <p:nvPicPr>
                <p:cNvPr id="302" name="Freihand 301">
                  <a:extLst>
                    <a:ext uri="{FF2B5EF4-FFF2-40B4-BE49-F238E27FC236}">
                      <a16:creationId xmlns:a16="http://schemas.microsoft.com/office/drawing/2014/main" id="{0BF94CF9-E958-763A-4655-DB1DF3C42B7E}"/>
                    </a:ext>
                  </a:extLst>
                </p:cNvPr>
                <p:cNvPicPr/>
                <p:nvPr/>
              </p:nvPicPr>
              <p:blipFill>
                <a:blip r:embed="rId492"/>
                <a:stretch>
                  <a:fillRect/>
                </a:stretch>
              </p:blipFill>
              <p:spPr>
                <a:xfrm>
                  <a:off x="2289567" y="1289716"/>
                  <a:ext cx="3751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03" name="Freihand 302">
                  <a:extLst>
                    <a:ext uri="{FF2B5EF4-FFF2-40B4-BE49-F238E27FC236}">
                      <a16:creationId xmlns:a16="http://schemas.microsoft.com/office/drawing/2014/main" id="{485D48BD-369B-82F7-DCEA-3A8079AE211B}"/>
                    </a:ext>
                  </a:extLst>
                </p14:cNvPr>
                <p14:cNvContentPartPr/>
                <p14:nvPr/>
              </p14:nvContentPartPr>
              <p14:xfrm>
                <a:off x="2739927" y="1268836"/>
                <a:ext cx="594360" cy="75240"/>
              </p14:xfrm>
            </p:contentPart>
          </mc:Choice>
          <mc:Fallback xmlns="">
            <p:pic>
              <p:nvPicPr>
                <p:cNvPr id="303" name="Freihand 302">
                  <a:extLst>
                    <a:ext uri="{FF2B5EF4-FFF2-40B4-BE49-F238E27FC236}">
                      <a16:creationId xmlns:a16="http://schemas.microsoft.com/office/drawing/2014/main" id="{485D48BD-369B-82F7-DCEA-3A8079AE211B}"/>
                    </a:ext>
                  </a:extLst>
                </p:cNvPr>
                <p:cNvPicPr/>
                <p:nvPr/>
              </p:nvPicPr>
              <p:blipFill>
                <a:blip r:embed="rId494"/>
                <a:stretch>
                  <a:fillRect/>
                </a:stretch>
              </p:blipFill>
              <p:spPr>
                <a:xfrm>
                  <a:off x="2731287" y="1259836"/>
                  <a:ext cx="6120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04" name="Freihand 303">
                  <a:extLst>
                    <a:ext uri="{FF2B5EF4-FFF2-40B4-BE49-F238E27FC236}">
                      <a16:creationId xmlns:a16="http://schemas.microsoft.com/office/drawing/2014/main" id="{A3834AF1-FF4F-1607-3FB3-6414D138CC38}"/>
                    </a:ext>
                  </a:extLst>
                </p14:cNvPr>
                <p14:cNvContentPartPr/>
                <p14:nvPr/>
              </p14:nvContentPartPr>
              <p14:xfrm>
                <a:off x="3536247" y="1255156"/>
                <a:ext cx="1373760" cy="55440"/>
              </p14:xfrm>
            </p:contentPart>
          </mc:Choice>
          <mc:Fallback xmlns="">
            <p:pic>
              <p:nvPicPr>
                <p:cNvPr id="304" name="Freihand 303">
                  <a:extLst>
                    <a:ext uri="{FF2B5EF4-FFF2-40B4-BE49-F238E27FC236}">
                      <a16:creationId xmlns:a16="http://schemas.microsoft.com/office/drawing/2014/main" id="{A3834AF1-FF4F-1607-3FB3-6414D138CC38}"/>
                    </a:ext>
                  </a:extLst>
                </p:cNvPr>
                <p:cNvPicPr/>
                <p:nvPr/>
              </p:nvPicPr>
              <p:blipFill>
                <a:blip r:embed="rId496"/>
                <a:stretch>
                  <a:fillRect/>
                </a:stretch>
              </p:blipFill>
              <p:spPr>
                <a:xfrm>
                  <a:off x="3527247" y="1246156"/>
                  <a:ext cx="13914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06" name="Freihand 305">
                  <a:extLst>
                    <a:ext uri="{FF2B5EF4-FFF2-40B4-BE49-F238E27FC236}">
                      <a16:creationId xmlns:a16="http://schemas.microsoft.com/office/drawing/2014/main" id="{66AE117B-8BA3-48DE-9918-07A95E49C2A0}"/>
                    </a:ext>
                  </a:extLst>
                </p14:cNvPr>
                <p14:cNvContentPartPr/>
                <p14:nvPr/>
              </p14:nvContentPartPr>
              <p14:xfrm>
                <a:off x="4629207" y="1084876"/>
                <a:ext cx="65880" cy="146160"/>
              </p14:xfrm>
            </p:contentPart>
          </mc:Choice>
          <mc:Fallback xmlns="">
            <p:pic>
              <p:nvPicPr>
                <p:cNvPr id="306" name="Freihand 305">
                  <a:extLst>
                    <a:ext uri="{FF2B5EF4-FFF2-40B4-BE49-F238E27FC236}">
                      <a16:creationId xmlns:a16="http://schemas.microsoft.com/office/drawing/2014/main" id="{66AE117B-8BA3-48DE-9918-07A95E49C2A0}"/>
                    </a:ext>
                  </a:extLst>
                </p:cNvPr>
                <p:cNvPicPr/>
                <p:nvPr/>
              </p:nvPicPr>
              <p:blipFill>
                <a:blip r:embed="rId498"/>
                <a:stretch>
                  <a:fillRect/>
                </a:stretch>
              </p:blipFill>
              <p:spPr>
                <a:xfrm>
                  <a:off x="4620567" y="1076236"/>
                  <a:ext cx="835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07" name="Freihand 306">
                  <a:extLst>
                    <a:ext uri="{FF2B5EF4-FFF2-40B4-BE49-F238E27FC236}">
                      <a16:creationId xmlns:a16="http://schemas.microsoft.com/office/drawing/2014/main" id="{8258995A-C732-3110-4013-EBF155DE53AA}"/>
                    </a:ext>
                  </a:extLst>
                </p14:cNvPr>
                <p14:cNvContentPartPr/>
                <p14:nvPr/>
              </p14:nvContentPartPr>
              <p14:xfrm>
                <a:off x="4660167" y="971116"/>
                <a:ext cx="8280" cy="6480"/>
              </p14:xfrm>
            </p:contentPart>
          </mc:Choice>
          <mc:Fallback xmlns="">
            <p:pic>
              <p:nvPicPr>
                <p:cNvPr id="307" name="Freihand 306">
                  <a:extLst>
                    <a:ext uri="{FF2B5EF4-FFF2-40B4-BE49-F238E27FC236}">
                      <a16:creationId xmlns:a16="http://schemas.microsoft.com/office/drawing/2014/main" id="{8258995A-C732-3110-4013-EBF155DE53AA}"/>
                    </a:ext>
                  </a:extLst>
                </p:cNvPr>
                <p:cNvPicPr/>
                <p:nvPr/>
              </p:nvPicPr>
              <p:blipFill>
                <a:blip r:embed="rId500"/>
                <a:stretch>
                  <a:fillRect/>
                </a:stretch>
              </p:blipFill>
              <p:spPr>
                <a:xfrm>
                  <a:off x="4651167" y="962116"/>
                  <a:ext cx="259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08" name="Freihand 307">
                  <a:extLst>
                    <a:ext uri="{FF2B5EF4-FFF2-40B4-BE49-F238E27FC236}">
                      <a16:creationId xmlns:a16="http://schemas.microsoft.com/office/drawing/2014/main" id="{AF04BBB2-E268-F2B4-A433-EA58A23D0DAC}"/>
                    </a:ext>
                  </a:extLst>
                </p14:cNvPr>
                <p14:cNvContentPartPr/>
                <p14:nvPr/>
              </p14:nvContentPartPr>
              <p14:xfrm>
                <a:off x="4703727" y="1196476"/>
                <a:ext cx="68760" cy="144360"/>
              </p14:xfrm>
            </p:contentPart>
          </mc:Choice>
          <mc:Fallback xmlns="">
            <p:pic>
              <p:nvPicPr>
                <p:cNvPr id="308" name="Freihand 307">
                  <a:extLst>
                    <a:ext uri="{FF2B5EF4-FFF2-40B4-BE49-F238E27FC236}">
                      <a16:creationId xmlns:a16="http://schemas.microsoft.com/office/drawing/2014/main" id="{AF04BBB2-E268-F2B4-A433-EA58A23D0DAC}"/>
                    </a:ext>
                  </a:extLst>
                </p:cNvPr>
                <p:cNvPicPr/>
                <p:nvPr/>
              </p:nvPicPr>
              <p:blipFill>
                <a:blip r:embed="rId502"/>
                <a:stretch>
                  <a:fillRect/>
                </a:stretch>
              </p:blipFill>
              <p:spPr>
                <a:xfrm>
                  <a:off x="4695087" y="1187476"/>
                  <a:ext cx="864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09" name="Freihand 308">
                  <a:extLst>
                    <a:ext uri="{FF2B5EF4-FFF2-40B4-BE49-F238E27FC236}">
                      <a16:creationId xmlns:a16="http://schemas.microsoft.com/office/drawing/2014/main" id="{59E956C1-1DF7-0E38-2B9A-5A8D10A57780}"/>
                    </a:ext>
                  </a:extLst>
                </p14:cNvPr>
                <p14:cNvContentPartPr/>
                <p14:nvPr/>
              </p14:nvContentPartPr>
              <p14:xfrm>
                <a:off x="4749807" y="962836"/>
                <a:ext cx="93600" cy="167400"/>
              </p14:xfrm>
            </p:contentPart>
          </mc:Choice>
          <mc:Fallback xmlns="">
            <p:pic>
              <p:nvPicPr>
                <p:cNvPr id="309" name="Freihand 308">
                  <a:extLst>
                    <a:ext uri="{FF2B5EF4-FFF2-40B4-BE49-F238E27FC236}">
                      <a16:creationId xmlns:a16="http://schemas.microsoft.com/office/drawing/2014/main" id="{59E956C1-1DF7-0E38-2B9A-5A8D10A57780}"/>
                    </a:ext>
                  </a:extLst>
                </p:cNvPr>
                <p:cNvPicPr/>
                <p:nvPr/>
              </p:nvPicPr>
              <p:blipFill>
                <a:blip r:embed="rId504"/>
                <a:stretch>
                  <a:fillRect/>
                </a:stretch>
              </p:blipFill>
              <p:spPr>
                <a:xfrm>
                  <a:off x="4741167" y="954196"/>
                  <a:ext cx="1112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10" name="Freihand 309">
                  <a:extLst>
                    <a:ext uri="{FF2B5EF4-FFF2-40B4-BE49-F238E27FC236}">
                      <a16:creationId xmlns:a16="http://schemas.microsoft.com/office/drawing/2014/main" id="{8DFCA9FD-50D9-FAA7-0FB2-81AB42215F4C}"/>
                    </a:ext>
                  </a:extLst>
                </p14:cNvPr>
                <p14:cNvContentPartPr/>
                <p14:nvPr/>
              </p14:nvContentPartPr>
              <p14:xfrm>
                <a:off x="4910727" y="1243276"/>
                <a:ext cx="156600" cy="16200"/>
              </p14:xfrm>
            </p:contentPart>
          </mc:Choice>
          <mc:Fallback xmlns="">
            <p:pic>
              <p:nvPicPr>
                <p:cNvPr id="310" name="Freihand 309">
                  <a:extLst>
                    <a:ext uri="{FF2B5EF4-FFF2-40B4-BE49-F238E27FC236}">
                      <a16:creationId xmlns:a16="http://schemas.microsoft.com/office/drawing/2014/main" id="{8DFCA9FD-50D9-FAA7-0FB2-81AB42215F4C}"/>
                    </a:ext>
                  </a:extLst>
                </p:cNvPr>
                <p:cNvPicPr/>
                <p:nvPr/>
              </p:nvPicPr>
              <p:blipFill>
                <a:blip r:embed="rId506"/>
                <a:stretch>
                  <a:fillRect/>
                </a:stretch>
              </p:blipFill>
              <p:spPr>
                <a:xfrm>
                  <a:off x="4902087" y="1234636"/>
                  <a:ext cx="1742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11" name="Freihand 310">
                  <a:extLst>
                    <a:ext uri="{FF2B5EF4-FFF2-40B4-BE49-F238E27FC236}">
                      <a16:creationId xmlns:a16="http://schemas.microsoft.com/office/drawing/2014/main" id="{72436A53-2EB1-D257-64D4-12D6BE0FBC00}"/>
                    </a:ext>
                  </a:extLst>
                </p14:cNvPr>
                <p14:cNvContentPartPr/>
                <p14:nvPr/>
              </p14:nvContentPartPr>
              <p14:xfrm>
                <a:off x="5383047" y="1169116"/>
                <a:ext cx="649080" cy="53640"/>
              </p14:xfrm>
            </p:contentPart>
          </mc:Choice>
          <mc:Fallback xmlns="">
            <p:pic>
              <p:nvPicPr>
                <p:cNvPr id="311" name="Freihand 310">
                  <a:extLst>
                    <a:ext uri="{FF2B5EF4-FFF2-40B4-BE49-F238E27FC236}">
                      <a16:creationId xmlns:a16="http://schemas.microsoft.com/office/drawing/2014/main" id="{72436A53-2EB1-D257-64D4-12D6BE0FBC00}"/>
                    </a:ext>
                  </a:extLst>
                </p:cNvPr>
                <p:cNvPicPr/>
                <p:nvPr/>
              </p:nvPicPr>
              <p:blipFill>
                <a:blip r:embed="rId508"/>
                <a:stretch>
                  <a:fillRect/>
                </a:stretch>
              </p:blipFill>
              <p:spPr>
                <a:xfrm>
                  <a:off x="5374047" y="1160116"/>
                  <a:ext cx="6667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12" name="Freihand 311">
                  <a:extLst>
                    <a:ext uri="{FF2B5EF4-FFF2-40B4-BE49-F238E27FC236}">
                      <a16:creationId xmlns:a16="http://schemas.microsoft.com/office/drawing/2014/main" id="{26F19C26-6967-23C8-9F2B-FC1944387020}"/>
                    </a:ext>
                  </a:extLst>
                </p14:cNvPr>
                <p14:cNvContentPartPr/>
                <p14:nvPr/>
              </p14:nvContentPartPr>
              <p14:xfrm>
                <a:off x="6294207" y="1169116"/>
                <a:ext cx="1006920" cy="18000"/>
              </p14:xfrm>
            </p:contentPart>
          </mc:Choice>
          <mc:Fallback xmlns="">
            <p:pic>
              <p:nvPicPr>
                <p:cNvPr id="312" name="Freihand 311">
                  <a:extLst>
                    <a:ext uri="{FF2B5EF4-FFF2-40B4-BE49-F238E27FC236}">
                      <a16:creationId xmlns:a16="http://schemas.microsoft.com/office/drawing/2014/main" id="{26F19C26-6967-23C8-9F2B-FC1944387020}"/>
                    </a:ext>
                  </a:extLst>
                </p:cNvPr>
                <p:cNvPicPr/>
                <p:nvPr/>
              </p:nvPicPr>
              <p:blipFill>
                <a:blip r:embed="rId510"/>
                <a:stretch>
                  <a:fillRect/>
                </a:stretch>
              </p:blipFill>
              <p:spPr>
                <a:xfrm>
                  <a:off x="6285207" y="1160116"/>
                  <a:ext cx="10245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13" name="Freihand 312">
                  <a:extLst>
                    <a:ext uri="{FF2B5EF4-FFF2-40B4-BE49-F238E27FC236}">
                      <a16:creationId xmlns:a16="http://schemas.microsoft.com/office/drawing/2014/main" id="{D5E49A4A-2B6F-15C0-B180-687F2B0502C1}"/>
                    </a:ext>
                  </a:extLst>
                </p14:cNvPr>
                <p14:cNvContentPartPr/>
                <p14:nvPr/>
              </p14:nvContentPartPr>
              <p14:xfrm>
                <a:off x="7379967" y="1101436"/>
                <a:ext cx="137520" cy="120960"/>
              </p14:xfrm>
            </p:contentPart>
          </mc:Choice>
          <mc:Fallback xmlns="">
            <p:pic>
              <p:nvPicPr>
                <p:cNvPr id="313" name="Freihand 312">
                  <a:extLst>
                    <a:ext uri="{FF2B5EF4-FFF2-40B4-BE49-F238E27FC236}">
                      <a16:creationId xmlns:a16="http://schemas.microsoft.com/office/drawing/2014/main" id="{D5E49A4A-2B6F-15C0-B180-687F2B0502C1}"/>
                    </a:ext>
                  </a:extLst>
                </p:cNvPr>
                <p:cNvPicPr/>
                <p:nvPr/>
              </p:nvPicPr>
              <p:blipFill>
                <a:blip r:embed="rId512"/>
                <a:stretch>
                  <a:fillRect/>
                </a:stretch>
              </p:blipFill>
              <p:spPr>
                <a:xfrm>
                  <a:off x="7370967" y="1092796"/>
                  <a:ext cx="1551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16" name="Freihand 315">
                  <a:extLst>
                    <a:ext uri="{FF2B5EF4-FFF2-40B4-BE49-F238E27FC236}">
                      <a16:creationId xmlns:a16="http://schemas.microsoft.com/office/drawing/2014/main" id="{75BDCC43-97A6-531E-A351-10BF1C9BC3AB}"/>
                    </a:ext>
                  </a:extLst>
                </p14:cNvPr>
                <p14:cNvContentPartPr/>
                <p14:nvPr/>
              </p14:nvContentPartPr>
              <p14:xfrm>
                <a:off x="7372407" y="1301236"/>
                <a:ext cx="13680" cy="174600"/>
              </p14:xfrm>
            </p:contentPart>
          </mc:Choice>
          <mc:Fallback xmlns="">
            <p:pic>
              <p:nvPicPr>
                <p:cNvPr id="316" name="Freihand 315">
                  <a:extLst>
                    <a:ext uri="{FF2B5EF4-FFF2-40B4-BE49-F238E27FC236}">
                      <a16:creationId xmlns:a16="http://schemas.microsoft.com/office/drawing/2014/main" id="{75BDCC43-97A6-531E-A351-10BF1C9BC3AB}"/>
                    </a:ext>
                  </a:extLst>
                </p:cNvPr>
                <p:cNvPicPr/>
                <p:nvPr/>
              </p:nvPicPr>
              <p:blipFill>
                <a:blip r:embed="rId514"/>
                <a:stretch>
                  <a:fillRect/>
                </a:stretch>
              </p:blipFill>
              <p:spPr>
                <a:xfrm>
                  <a:off x="7363767" y="1292236"/>
                  <a:ext cx="313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17" name="Freihand 316">
                  <a:extLst>
                    <a:ext uri="{FF2B5EF4-FFF2-40B4-BE49-F238E27FC236}">
                      <a16:creationId xmlns:a16="http://schemas.microsoft.com/office/drawing/2014/main" id="{B2783532-579C-777D-9D20-1F7EE76FCA6A}"/>
                    </a:ext>
                  </a:extLst>
                </p14:cNvPr>
                <p14:cNvContentPartPr/>
                <p14:nvPr/>
              </p14:nvContentPartPr>
              <p14:xfrm>
                <a:off x="7315167" y="1760956"/>
                <a:ext cx="62280" cy="834120"/>
              </p14:xfrm>
            </p:contentPart>
          </mc:Choice>
          <mc:Fallback xmlns="">
            <p:pic>
              <p:nvPicPr>
                <p:cNvPr id="317" name="Freihand 316">
                  <a:extLst>
                    <a:ext uri="{FF2B5EF4-FFF2-40B4-BE49-F238E27FC236}">
                      <a16:creationId xmlns:a16="http://schemas.microsoft.com/office/drawing/2014/main" id="{B2783532-579C-777D-9D20-1F7EE76FCA6A}"/>
                    </a:ext>
                  </a:extLst>
                </p:cNvPr>
                <p:cNvPicPr/>
                <p:nvPr/>
              </p:nvPicPr>
              <p:blipFill>
                <a:blip r:embed="rId516"/>
                <a:stretch>
                  <a:fillRect/>
                </a:stretch>
              </p:blipFill>
              <p:spPr>
                <a:xfrm>
                  <a:off x="7306527" y="1751956"/>
                  <a:ext cx="79920" cy="85176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18" name="Freihand 317">
                  <a:extLst>
                    <a:ext uri="{FF2B5EF4-FFF2-40B4-BE49-F238E27FC236}">
                      <a16:creationId xmlns:a16="http://schemas.microsoft.com/office/drawing/2014/main" id="{199AA551-3871-50F8-9E2A-337B0607A099}"/>
                    </a:ext>
                  </a:extLst>
                </p14:cNvPr>
                <p14:cNvContentPartPr/>
                <p14:nvPr/>
              </p14:nvContentPartPr>
              <p14:xfrm>
                <a:off x="7261527" y="2827276"/>
                <a:ext cx="47160" cy="409680"/>
              </p14:xfrm>
            </p:contentPart>
          </mc:Choice>
          <mc:Fallback xmlns="">
            <p:pic>
              <p:nvPicPr>
                <p:cNvPr id="318" name="Freihand 317">
                  <a:extLst>
                    <a:ext uri="{FF2B5EF4-FFF2-40B4-BE49-F238E27FC236}">
                      <a16:creationId xmlns:a16="http://schemas.microsoft.com/office/drawing/2014/main" id="{199AA551-3871-50F8-9E2A-337B0607A099}"/>
                    </a:ext>
                  </a:extLst>
                </p:cNvPr>
                <p:cNvPicPr/>
                <p:nvPr/>
              </p:nvPicPr>
              <p:blipFill>
                <a:blip r:embed="rId518"/>
                <a:stretch>
                  <a:fillRect/>
                </a:stretch>
              </p:blipFill>
              <p:spPr>
                <a:xfrm>
                  <a:off x="7252887" y="2818636"/>
                  <a:ext cx="64800" cy="42732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21" name="Freihand 320">
                  <a:extLst>
                    <a:ext uri="{FF2B5EF4-FFF2-40B4-BE49-F238E27FC236}">
                      <a16:creationId xmlns:a16="http://schemas.microsoft.com/office/drawing/2014/main" id="{D483C710-5BF7-BBF4-92AE-A385421FE84F}"/>
                    </a:ext>
                  </a:extLst>
                </p14:cNvPr>
                <p14:cNvContentPartPr/>
                <p14:nvPr/>
              </p14:nvContentPartPr>
              <p14:xfrm>
                <a:off x="5542887" y="734236"/>
                <a:ext cx="2292480" cy="2131200"/>
              </p14:xfrm>
            </p:contentPart>
          </mc:Choice>
          <mc:Fallback xmlns="">
            <p:pic>
              <p:nvPicPr>
                <p:cNvPr id="321" name="Freihand 320">
                  <a:extLst>
                    <a:ext uri="{FF2B5EF4-FFF2-40B4-BE49-F238E27FC236}">
                      <a16:creationId xmlns:a16="http://schemas.microsoft.com/office/drawing/2014/main" id="{D483C710-5BF7-BBF4-92AE-A385421FE84F}"/>
                    </a:ext>
                  </a:extLst>
                </p:cNvPr>
                <p:cNvPicPr/>
                <p:nvPr/>
              </p:nvPicPr>
              <p:blipFill>
                <a:blip r:embed="rId520"/>
                <a:stretch>
                  <a:fillRect/>
                </a:stretch>
              </p:blipFill>
              <p:spPr>
                <a:xfrm>
                  <a:off x="5533887" y="725236"/>
                  <a:ext cx="2310120" cy="2148840"/>
                </a:xfrm>
                <a:prstGeom prst="rect">
                  <a:avLst/>
                </a:prstGeom>
              </p:spPr>
            </p:pic>
          </mc:Fallback>
        </mc:AlternateContent>
      </p:grpSp>
      <p:grpSp>
        <p:nvGrpSpPr>
          <p:cNvPr id="332" name="Gruppieren 331">
            <a:extLst>
              <a:ext uri="{FF2B5EF4-FFF2-40B4-BE49-F238E27FC236}">
                <a16:creationId xmlns:a16="http://schemas.microsoft.com/office/drawing/2014/main" id="{08861E3B-BE12-898E-205A-83F3EEB35D1A}"/>
              </a:ext>
            </a:extLst>
          </p:cNvPr>
          <p:cNvGrpSpPr/>
          <p:nvPr/>
        </p:nvGrpSpPr>
        <p:grpSpPr>
          <a:xfrm>
            <a:off x="8013927" y="545956"/>
            <a:ext cx="1641960" cy="317880"/>
            <a:chOff x="8013927" y="545956"/>
            <a:chExt cx="1641960" cy="317880"/>
          </a:xfrm>
        </p:grpSpPr>
        <mc:AlternateContent xmlns:mc="http://schemas.openxmlformats.org/markup-compatibility/2006" xmlns:p14="http://schemas.microsoft.com/office/powerpoint/2010/main">
          <mc:Choice Requires="p14">
            <p:contentPart p14:bwMode="auto" r:id="rId521">
              <p14:nvContentPartPr>
                <p14:cNvPr id="323" name="Freihand 322">
                  <a:extLst>
                    <a:ext uri="{FF2B5EF4-FFF2-40B4-BE49-F238E27FC236}">
                      <a16:creationId xmlns:a16="http://schemas.microsoft.com/office/drawing/2014/main" id="{ED527F6A-F0AB-65AB-4C8C-4CE43293902F}"/>
                    </a:ext>
                  </a:extLst>
                </p14:cNvPr>
                <p14:cNvContentPartPr/>
                <p14:nvPr/>
              </p14:nvContentPartPr>
              <p14:xfrm>
                <a:off x="8013927" y="649636"/>
                <a:ext cx="138600" cy="214200"/>
              </p14:xfrm>
            </p:contentPart>
          </mc:Choice>
          <mc:Fallback xmlns="">
            <p:pic>
              <p:nvPicPr>
                <p:cNvPr id="323" name="Freihand 322">
                  <a:extLst>
                    <a:ext uri="{FF2B5EF4-FFF2-40B4-BE49-F238E27FC236}">
                      <a16:creationId xmlns:a16="http://schemas.microsoft.com/office/drawing/2014/main" id="{ED527F6A-F0AB-65AB-4C8C-4CE43293902F}"/>
                    </a:ext>
                  </a:extLst>
                </p:cNvPr>
                <p:cNvPicPr/>
                <p:nvPr/>
              </p:nvPicPr>
              <p:blipFill>
                <a:blip r:embed="rId522"/>
                <a:stretch>
                  <a:fillRect/>
                </a:stretch>
              </p:blipFill>
              <p:spPr>
                <a:xfrm>
                  <a:off x="8005287" y="640996"/>
                  <a:ext cx="1562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24" name="Freihand 323">
                  <a:extLst>
                    <a:ext uri="{FF2B5EF4-FFF2-40B4-BE49-F238E27FC236}">
                      <a16:creationId xmlns:a16="http://schemas.microsoft.com/office/drawing/2014/main" id="{E2C10AF6-DDCF-3702-42FB-566A921D92DA}"/>
                    </a:ext>
                  </a:extLst>
                </p14:cNvPr>
                <p14:cNvContentPartPr/>
                <p14:nvPr/>
              </p14:nvContentPartPr>
              <p14:xfrm>
                <a:off x="8292567" y="605356"/>
                <a:ext cx="151200" cy="159840"/>
              </p14:xfrm>
            </p:contentPart>
          </mc:Choice>
          <mc:Fallback xmlns="">
            <p:pic>
              <p:nvPicPr>
                <p:cNvPr id="324" name="Freihand 323">
                  <a:extLst>
                    <a:ext uri="{FF2B5EF4-FFF2-40B4-BE49-F238E27FC236}">
                      <a16:creationId xmlns:a16="http://schemas.microsoft.com/office/drawing/2014/main" id="{E2C10AF6-DDCF-3702-42FB-566A921D92DA}"/>
                    </a:ext>
                  </a:extLst>
                </p:cNvPr>
                <p:cNvPicPr/>
                <p:nvPr/>
              </p:nvPicPr>
              <p:blipFill>
                <a:blip r:embed="rId524"/>
                <a:stretch>
                  <a:fillRect/>
                </a:stretch>
              </p:blipFill>
              <p:spPr>
                <a:xfrm>
                  <a:off x="8283567" y="596356"/>
                  <a:ext cx="1688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26" name="Freihand 325">
                  <a:extLst>
                    <a:ext uri="{FF2B5EF4-FFF2-40B4-BE49-F238E27FC236}">
                      <a16:creationId xmlns:a16="http://schemas.microsoft.com/office/drawing/2014/main" id="{4DB103DC-E9AA-2B12-CB2E-EBD8FAC1BF38}"/>
                    </a:ext>
                  </a:extLst>
                </p14:cNvPr>
                <p14:cNvContentPartPr/>
                <p14:nvPr/>
              </p14:nvContentPartPr>
              <p14:xfrm>
                <a:off x="8543847" y="700036"/>
                <a:ext cx="124200" cy="9720"/>
              </p14:xfrm>
            </p:contentPart>
          </mc:Choice>
          <mc:Fallback xmlns="">
            <p:pic>
              <p:nvPicPr>
                <p:cNvPr id="326" name="Freihand 325">
                  <a:extLst>
                    <a:ext uri="{FF2B5EF4-FFF2-40B4-BE49-F238E27FC236}">
                      <a16:creationId xmlns:a16="http://schemas.microsoft.com/office/drawing/2014/main" id="{4DB103DC-E9AA-2B12-CB2E-EBD8FAC1BF38}"/>
                    </a:ext>
                  </a:extLst>
                </p:cNvPr>
                <p:cNvPicPr/>
                <p:nvPr/>
              </p:nvPicPr>
              <p:blipFill>
                <a:blip r:embed="rId526"/>
                <a:stretch>
                  <a:fillRect/>
                </a:stretch>
              </p:blipFill>
              <p:spPr>
                <a:xfrm>
                  <a:off x="8534847" y="691396"/>
                  <a:ext cx="1418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27" name="Freihand 326">
                  <a:extLst>
                    <a:ext uri="{FF2B5EF4-FFF2-40B4-BE49-F238E27FC236}">
                      <a16:creationId xmlns:a16="http://schemas.microsoft.com/office/drawing/2014/main" id="{9B1C3056-5A49-B687-A8BB-A99FA2A51B1F}"/>
                    </a:ext>
                  </a:extLst>
                </p14:cNvPr>
                <p14:cNvContentPartPr/>
                <p14:nvPr/>
              </p14:nvContentPartPr>
              <p14:xfrm>
                <a:off x="8796207" y="545956"/>
                <a:ext cx="209160" cy="197640"/>
              </p14:xfrm>
            </p:contentPart>
          </mc:Choice>
          <mc:Fallback xmlns="">
            <p:pic>
              <p:nvPicPr>
                <p:cNvPr id="327" name="Freihand 326">
                  <a:extLst>
                    <a:ext uri="{FF2B5EF4-FFF2-40B4-BE49-F238E27FC236}">
                      <a16:creationId xmlns:a16="http://schemas.microsoft.com/office/drawing/2014/main" id="{9B1C3056-5A49-B687-A8BB-A99FA2A51B1F}"/>
                    </a:ext>
                  </a:extLst>
                </p:cNvPr>
                <p:cNvPicPr/>
                <p:nvPr/>
              </p:nvPicPr>
              <p:blipFill>
                <a:blip r:embed="rId528"/>
                <a:stretch>
                  <a:fillRect/>
                </a:stretch>
              </p:blipFill>
              <p:spPr>
                <a:xfrm>
                  <a:off x="8787207" y="537316"/>
                  <a:ext cx="2268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28" name="Freihand 327">
                  <a:extLst>
                    <a:ext uri="{FF2B5EF4-FFF2-40B4-BE49-F238E27FC236}">
                      <a16:creationId xmlns:a16="http://schemas.microsoft.com/office/drawing/2014/main" id="{2D826E79-12FD-E685-AF4C-2C517D179E7A}"/>
                    </a:ext>
                  </a:extLst>
                </p14:cNvPr>
                <p14:cNvContentPartPr/>
                <p14:nvPr/>
              </p14:nvContentPartPr>
              <p14:xfrm>
                <a:off x="8936967" y="687076"/>
                <a:ext cx="38160" cy="47880"/>
              </p14:xfrm>
            </p:contentPart>
          </mc:Choice>
          <mc:Fallback xmlns="">
            <p:pic>
              <p:nvPicPr>
                <p:cNvPr id="328" name="Freihand 327">
                  <a:extLst>
                    <a:ext uri="{FF2B5EF4-FFF2-40B4-BE49-F238E27FC236}">
                      <a16:creationId xmlns:a16="http://schemas.microsoft.com/office/drawing/2014/main" id="{2D826E79-12FD-E685-AF4C-2C517D179E7A}"/>
                    </a:ext>
                  </a:extLst>
                </p:cNvPr>
                <p:cNvPicPr/>
                <p:nvPr/>
              </p:nvPicPr>
              <p:blipFill>
                <a:blip r:embed="rId530"/>
                <a:stretch>
                  <a:fillRect/>
                </a:stretch>
              </p:blipFill>
              <p:spPr>
                <a:xfrm>
                  <a:off x="8928327" y="678436"/>
                  <a:ext cx="558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29" name="Freihand 328">
                  <a:extLst>
                    <a:ext uri="{FF2B5EF4-FFF2-40B4-BE49-F238E27FC236}">
                      <a16:creationId xmlns:a16="http://schemas.microsoft.com/office/drawing/2014/main" id="{28F4F32F-573E-E869-D62B-4D8C9BAC6D62}"/>
                    </a:ext>
                  </a:extLst>
                </p14:cNvPr>
                <p14:cNvContentPartPr/>
                <p14:nvPr/>
              </p14:nvContentPartPr>
              <p14:xfrm>
                <a:off x="9060087" y="679516"/>
                <a:ext cx="297720" cy="82080"/>
              </p14:xfrm>
            </p:contentPart>
          </mc:Choice>
          <mc:Fallback xmlns="">
            <p:pic>
              <p:nvPicPr>
                <p:cNvPr id="329" name="Freihand 328">
                  <a:extLst>
                    <a:ext uri="{FF2B5EF4-FFF2-40B4-BE49-F238E27FC236}">
                      <a16:creationId xmlns:a16="http://schemas.microsoft.com/office/drawing/2014/main" id="{28F4F32F-573E-E869-D62B-4D8C9BAC6D62}"/>
                    </a:ext>
                  </a:extLst>
                </p:cNvPr>
                <p:cNvPicPr/>
                <p:nvPr/>
              </p:nvPicPr>
              <p:blipFill>
                <a:blip r:embed="rId532"/>
                <a:stretch>
                  <a:fillRect/>
                </a:stretch>
              </p:blipFill>
              <p:spPr>
                <a:xfrm>
                  <a:off x="9051447" y="670516"/>
                  <a:ext cx="3153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31" name="Freihand 330">
                  <a:extLst>
                    <a:ext uri="{FF2B5EF4-FFF2-40B4-BE49-F238E27FC236}">
                      <a16:creationId xmlns:a16="http://schemas.microsoft.com/office/drawing/2014/main" id="{288C2919-B4D6-A289-04BA-62A8FFE0874A}"/>
                    </a:ext>
                  </a:extLst>
                </p14:cNvPr>
                <p14:cNvContentPartPr/>
                <p14:nvPr/>
              </p14:nvContentPartPr>
              <p14:xfrm>
                <a:off x="9412167" y="634156"/>
                <a:ext cx="243720" cy="101160"/>
              </p14:xfrm>
            </p:contentPart>
          </mc:Choice>
          <mc:Fallback xmlns="">
            <p:pic>
              <p:nvPicPr>
                <p:cNvPr id="331" name="Freihand 330">
                  <a:extLst>
                    <a:ext uri="{FF2B5EF4-FFF2-40B4-BE49-F238E27FC236}">
                      <a16:creationId xmlns:a16="http://schemas.microsoft.com/office/drawing/2014/main" id="{288C2919-B4D6-A289-04BA-62A8FFE0874A}"/>
                    </a:ext>
                  </a:extLst>
                </p:cNvPr>
                <p:cNvPicPr/>
                <p:nvPr/>
              </p:nvPicPr>
              <p:blipFill>
                <a:blip r:embed="rId534"/>
                <a:stretch>
                  <a:fillRect/>
                </a:stretch>
              </p:blipFill>
              <p:spPr>
                <a:xfrm>
                  <a:off x="9403527" y="625156"/>
                  <a:ext cx="261360" cy="118800"/>
                </a:xfrm>
                <a:prstGeom prst="rect">
                  <a:avLst/>
                </a:prstGeom>
              </p:spPr>
            </p:pic>
          </mc:Fallback>
        </mc:AlternateContent>
      </p:grpSp>
      <p:grpSp>
        <p:nvGrpSpPr>
          <p:cNvPr id="344" name="Gruppieren 343">
            <a:extLst>
              <a:ext uri="{FF2B5EF4-FFF2-40B4-BE49-F238E27FC236}">
                <a16:creationId xmlns:a16="http://schemas.microsoft.com/office/drawing/2014/main" id="{5A67393D-34EF-783C-1F8A-F1DFF751B9AD}"/>
              </a:ext>
            </a:extLst>
          </p:cNvPr>
          <p:cNvGrpSpPr/>
          <p:nvPr/>
        </p:nvGrpSpPr>
        <p:grpSpPr>
          <a:xfrm>
            <a:off x="9949287" y="481876"/>
            <a:ext cx="1459440" cy="368640"/>
            <a:chOff x="9949287" y="481876"/>
            <a:chExt cx="1459440" cy="368640"/>
          </a:xfrm>
        </p:grpSpPr>
        <mc:AlternateContent xmlns:mc="http://schemas.openxmlformats.org/markup-compatibility/2006" xmlns:p14="http://schemas.microsoft.com/office/powerpoint/2010/main">
          <mc:Choice Requires="p14">
            <p:contentPart p14:bwMode="auto" r:id="rId535">
              <p14:nvContentPartPr>
                <p14:cNvPr id="333" name="Freihand 332">
                  <a:extLst>
                    <a:ext uri="{FF2B5EF4-FFF2-40B4-BE49-F238E27FC236}">
                      <a16:creationId xmlns:a16="http://schemas.microsoft.com/office/drawing/2014/main" id="{F7EA6D69-52F8-323C-004D-44A692C98F62}"/>
                    </a:ext>
                  </a:extLst>
                </p14:cNvPr>
                <p14:cNvContentPartPr/>
                <p14:nvPr/>
              </p14:nvContentPartPr>
              <p14:xfrm>
                <a:off x="9949287" y="608236"/>
                <a:ext cx="197640" cy="112680"/>
              </p14:xfrm>
            </p:contentPart>
          </mc:Choice>
          <mc:Fallback xmlns="">
            <p:pic>
              <p:nvPicPr>
                <p:cNvPr id="333" name="Freihand 332">
                  <a:extLst>
                    <a:ext uri="{FF2B5EF4-FFF2-40B4-BE49-F238E27FC236}">
                      <a16:creationId xmlns:a16="http://schemas.microsoft.com/office/drawing/2014/main" id="{F7EA6D69-52F8-323C-004D-44A692C98F62}"/>
                    </a:ext>
                  </a:extLst>
                </p:cNvPr>
                <p:cNvPicPr/>
                <p:nvPr/>
              </p:nvPicPr>
              <p:blipFill>
                <a:blip r:embed="rId536"/>
                <a:stretch>
                  <a:fillRect/>
                </a:stretch>
              </p:blipFill>
              <p:spPr>
                <a:xfrm>
                  <a:off x="9940287" y="599596"/>
                  <a:ext cx="2152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34" name="Freihand 333">
                  <a:extLst>
                    <a:ext uri="{FF2B5EF4-FFF2-40B4-BE49-F238E27FC236}">
                      <a16:creationId xmlns:a16="http://schemas.microsoft.com/office/drawing/2014/main" id="{6A9128BC-465A-E31A-0D00-052481C9A4AD}"/>
                    </a:ext>
                  </a:extLst>
                </p14:cNvPr>
                <p14:cNvContentPartPr/>
                <p14:nvPr/>
              </p14:nvContentPartPr>
              <p14:xfrm>
                <a:off x="10205967" y="598516"/>
                <a:ext cx="129960" cy="252000"/>
              </p14:xfrm>
            </p:contentPart>
          </mc:Choice>
          <mc:Fallback xmlns="">
            <p:pic>
              <p:nvPicPr>
                <p:cNvPr id="334" name="Freihand 333">
                  <a:extLst>
                    <a:ext uri="{FF2B5EF4-FFF2-40B4-BE49-F238E27FC236}">
                      <a16:creationId xmlns:a16="http://schemas.microsoft.com/office/drawing/2014/main" id="{6A9128BC-465A-E31A-0D00-052481C9A4AD}"/>
                    </a:ext>
                  </a:extLst>
                </p:cNvPr>
                <p:cNvPicPr/>
                <p:nvPr/>
              </p:nvPicPr>
              <p:blipFill>
                <a:blip r:embed="rId538"/>
                <a:stretch>
                  <a:fillRect/>
                </a:stretch>
              </p:blipFill>
              <p:spPr>
                <a:xfrm>
                  <a:off x="10197327" y="589516"/>
                  <a:ext cx="14760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35" name="Freihand 334">
                  <a:extLst>
                    <a:ext uri="{FF2B5EF4-FFF2-40B4-BE49-F238E27FC236}">
                      <a16:creationId xmlns:a16="http://schemas.microsoft.com/office/drawing/2014/main" id="{C50D545B-02BB-78B5-9464-C74C1A76B41E}"/>
                    </a:ext>
                  </a:extLst>
                </p14:cNvPr>
                <p14:cNvContentPartPr/>
                <p14:nvPr/>
              </p14:nvContentPartPr>
              <p14:xfrm>
                <a:off x="10382007" y="599596"/>
                <a:ext cx="96480" cy="119160"/>
              </p14:xfrm>
            </p:contentPart>
          </mc:Choice>
          <mc:Fallback xmlns="">
            <p:pic>
              <p:nvPicPr>
                <p:cNvPr id="335" name="Freihand 334">
                  <a:extLst>
                    <a:ext uri="{FF2B5EF4-FFF2-40B4-BE49-F238E27FC236}">
                      <a16:creationId xmlns:a16="http://schemas.microsoft.com/office/drawing/2014/main" id="{C50D545B-02BB-78B5-9464-C74C1A76B41E}"/>
                    </a:ext>
                  </a:extLst>
                </p:cNvPr>
                <p:cNvPicPr/>
                <p:nvPr/>
              </p:nvPicPr>
              <p:blipFill>
                <a:blip r:embed="rId540"/>
                <a:stretch>
                  <a:fillRect/>
                </a:stretch>
              </p:blipFill>
              <p:spPr>
                <a:xfrm>
                  <a:off x="10373367" y="590956"/>
                  <a:ext cx="1141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36" name="Freihand 335">
                  <a:extLst>
                    <a:ext uri="{FF2B5EF4-FFF2-40B4-BE49-F238E27FC236}">
                      <a16:creationId xmlns:a16="http://schemas.microsoft.com/office/drawing/2014/main" id="{8C9ECB8C-D9DF-75FA-8D46-733D7EFB9033}"/>
                    </a:ext>
                  </a:extLst>
                </p14:cNvPr>
                <p14:cNvContentPartPr/>
                <p14:nvPr/>
              </p14:nvContentPartPr>
              <p14:xfrm>
                <a:off x="10496127" y="629476"/>
                <a:ext cx="105480" cy="97560"/>
              </p14:xfrm>
            </p:contentPart>
          </mc:Choice>
          <mc:Fallback xmlns="">
            <p:pic>
              <p:nvPicPr>
                <p:cNvPr id="336" name="Freihand 335">
                  <a:extLst>
                    <a:ext uri="{FF2B5EF4-FFF2-40B4-BE49-F238E27FC236}">
                      <a16:creationId xmlns:a16="http://schemas.microsoft.com/office/drawing/2014/main" id="{8C9ECB8C-D9DF-75FA-8D46-733D7EFB9033}"/>
                    </a:ext>
                  </a:extLst>
                </p:cNvPr>
                <p:cNvPicPr/>
                <p:nvPr/>
              </p:nvPicPr>
              <p:blipFill>
                <a:blip r:embed="rId542"/>
                <a:stretch>
                  <a:fillRect/>
                </a:stretch>
              </p:blipFill>
              <p:spPr>
                <a:xfrm>
                  <a:off x="10487127" y="620476"/>
                  <a:ext cx="1231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37" name="Freihand 336">
                  <a:extLst>
                    <a:ext uri="{FF2B5EF4-FFF2-40B4-BE49-F238E27FC236}">
                      <a16:creationId xmlns:a16="http://schemas.microsoft.com/office/drawing/2014/main" id="{60EF0CD8-2723-382C-6A68-87327B4F3A9C}"/>
                    </a:ext>
                  </a:extLst>
                </p14:cNvPr>
                <p14:cNvContentPartPr/>
                <p14:nvPr/>
              </p14:nvContentPartPr>
              <p14:xfrm>
                <a:off x="10624287" y="629836"/>
                <a:ext cx="113400" cy="99000"/>
              </p14:xfrm>
            </p:contentPart>
          </mc:Choice>
          <mc:Fallback xmlns="">
            <p:pic>
              <p:nvPicPr>
                <p:cNvPr id="337" name="Freihand 336">
                  <a:extLst>
                    <a:ext uri="{FF2B5EF4-FFF2-40B4-BE49-F238E27FC236}">
                      <a16:creationId xmlns:a16="http://schemas.microsoft.com/office/drawing/2014/main" id="{60EF0CD8-2723-382C-6A68-87327B4F3A9C}"/>
                    </a:ext>
                  </a:extLst>
                </p:cNvPr>
                <p:cNvPicPr/>
                <p:nvPr/>
              </p:nvPicPr>
              <p:blipFill>
                <a:blip r:embed="rId544"/>
                <a:stretch>
                  <a:fillRect/>
                </a:stretch>
              </p:blipFill>
              <p:spPr>
                <a:xfrm>
                  <a:off x="10615287" y="621196"/>
                  <a:ext cx="1310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38" name="Freihand 337">
                  <a:extLst>
                    <a:ext uri="{FF2B5EF4-FFF2-40B4-BE49-F238E27FC236}">
                      <a16:creationId xmlns:a16="http://schemas.microsoft.com/office/drawing/2014/main" id="{791F1683-DC77-3CAD-144E-8E58F1540F09}"/>
                    </a:ext>
                  </a:extLst>
                </p14:cNvPr>
                <p14:cNvContentPartPr/>
                <p14:nvPr/>
              </p14:nvContentPartPr>
              <p14:xfrm>
                <a:off x="10774767" y="504916"/>
                <a:ext cx="633960" cy="209160"/>
              </p14:xfrm>
            </p:contentPart>
          </mc:Choice>
          <mc:Fallback xmlns="">
            <p:pic>
              <p:nvPicPr>
                <p:cNvPr id="338" name="Freihand 337">
                  <a:extLst>
                    <a:ext uri="{FF2B5EF4-FFF2-40B4-BE49-F238E27FC236}">
                      <a16:creationId xmlns:a16="http://schemas.microsoft.com/office/drawing/2014/main" id="{791F1683-DC77-3CAD-144E-8E58F1540F09}"/>
                    </a:ext>
                  </a:extLst>
                </p:cNvPr>
                <p:cNvPicPr/>
                <p:nvPr/>
              </p:nvPicPr>
              <p:blipFill>
                <a:blip r:embed="rId546"/>
                <a:stretch>
                  <a:fillRect/>
                </a:stretch>
              </p:blipFill>
              <p:spPr>
                <a:xfrm>
                  <a:off x="10766127" y="496276"/>
                  <a:ext cx="65160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39" name="Freihand 338">
                  <a:extLst>
                    <a:ext uri="{FF2B5EF4-FFF2-40B4-BE49-F238E27FC236}">
                      <a16:creationId xmlns:a16="http://schemas.microsoft.com/office/drawing/2014/main" id="{558696DC-92EF-0813-8D11-5E61E1C69075}"/>
                    </a:ext>
                  </a:extLst>
                </p14:cNvPr>
                <p14:cNvContentPartPr/>
                <p14:nvPr/>
              </p14:nvContentPartPr>
              <p14:xfrm>
                <a:off x="11260407" y="481876"/>
                <a:ext cx="14760" cy="8640"/>
              </p14:xfrm>
            </p:contentPart>
          </mc:Choice>
          <mc:Fallback xmlns="">
            <p:pic>
              <p:nvPicPr>
                <p:cNvPr id="339" name="Freihand 338">
                  <a:extLst>
                    <a:ext uri="{FF2B5EF4-FFF2-40B4-BE49-F238E27FC236}">
                      <a16:creationId xmlns:a16="http://schemas.microsoft.com/office/drawing/2014/main" id="{558696DC-92EF-0813-8D11-5E61E1C69075}"/>
                    </a:ext>
                  </a:extLst>
                </p:cNvPr>
                <p:cNvPicPr/>
                <p:nvPr/>
              </p:nvPicPr>
              <p:blipFill>
                <a:blip r:embed="rId548"/>
                <a:stretch>
                  <a:fillRect/>
                </a:stretch>
              </p:blipFill>
              <p:spPr>
                <a:xfrm>
                  <a:off x="11251767" y="472876"/>
                  <a:ext cx="32400" cy="26280"/>
                </a:xfrm>
                <a:prstGeom prst="rect">
                  <a:avLst/>
                </a:prstGeom>
              </p:spPr>
            </p:pic>
          </mc:Fallback>
        </mc:AlternateContent>
      </p:grpSp>
      <p:grpSp>
        <p:nvGrpSpPr>
          <p:cNvPr id="343" name="Gruppieren 342">
            <a:extLst>
              <a:ext uri="{FF2B5EF4-FFF2-40B4-BE49-F238E27FC236}">
                <a16:creationId xmlns:a16="http://schemas.microsoft.com/office/drawing/2014/main" id="{F3E48D38-C4EE-F6CF-C80A-7A6E3433CB7D}"/>
              </a:ext>
            </a:extLst>
          </p:cNvPr>
          <p:cNvGrpSpPr/>
          <p:nvPr/>
        </p:nvGrpSpPr>
        <p:grpSpPr>
          <a:xfrm>
            <a:off x="8682807" y="908116"/>
            <a:ext cx="453240" cy="222480"/>
            <a:chOff x="8682807" y="908116"/>
            <a:chExt cx="453240" cy="222480"/>
          </a:xfrm>
        </p:grpSpPr>
        <mc:AlternateContent xmlns:mc="http://schemas.openxmlformats.org/markup-compatibility/2006" xmlns:p14="http://schemas.microsoft.com/office/powerpoint/2010/main">
          <mc:Choice Requires="p14">
            <p:contentPart p14:bwMode="auto" r:id="rId549">
              <p14:nvContentPartPr>
                <p14:cNvPr id="340" name="Freihand 339">
                  <a:extLst>
                    <a:ext uri="{FF2B5EF4-FFF2-40B4-BE49-F238E27FC236}">
                      <a16:creationId xmlns:a16="http://schemas.microsoft.com/office/drawing/2014/main" id="{6F3E5652-17A5-65E1-4DF4-DD5E68D54F27}"/>
                    </a:ext>
                  </a:extLst>
                </p14:cNvPr>
                <p14:cNvContentPartPr/>
                <p14:nvPr/>
              </p14:nvContentPartPr>
              <p14:xfrm>
                <a:off x="8682807" y="976516"/>
                <a:ext cx="160920" cy="154080"/>
              </p14:xfrm>
            </p:contentPart>
          </mc:Choice>
          <mc:Fallback xmlns="">
            <p:pic>
              <p:nvPicPr>
                <p:cNvPr id="340" name="Freihand 339">
                  <a:extLst>
                    <a:ext uri="{FF2B5EF4-FFF2-40B4-BE49-F238E27FC236}">
                      <a16:creationId xmlns:a16="http://schemas.microsoft.com/office/drawing/2014/main" id="{6F3E5652-17A5-65E1-4DF4-DD5E68D54F27}"/>
                    </a:ext>
                  </a:extLst>
                </p:cNvPr>
                <p:cNvPicPr/>
                <p:nvPr/>
              </p:nvPicPr>
              <p:blipFill>
                <a:blip r:embed="rId550"/>
                <a:stretch>
                  <a:fillRect/>
                </a:stretch>
              </p:blipFill>
              <p:spPr>
                <a:xfrm>
                  <a:off x="8673807" y="967516"/>
                  <a:ext cx="1785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41" name="Freihand 340">
                  <a:extLst>
                    <a:ext uri="{FF2B5EF4-FFF2-40B4-BE49-F238E27FC236}">
                      <a16:creationId xmlns:a16="http://schemas.microsoft.com/office/drawing/2014/main" id="{946C1853-96F2-E29B-7334-3F311C89CC5F}"/>
                    </a:ext>
                  </a:extLst>
                </p14:cNvPr>
                <p14:cNvContentPartPr/>
                <p14:nvPr/>
              </p14:nvContentPartPr>
              <p14:xfrm>
                <a:off x="8889807" y="908116"/>
                <a:ext cx="87840" cy="191880"/>
              </p14:xfrm>
            </p:contentPart>
          </mc:Choice>
          <mc:Fallback xmlns="">
            <p:pic>
              <p:nvPicPr>
                <p:cNvPr id="341" name="Freihand 340">
                  <a:extLst>
                    <a:ext uri="{FF2B5EF4-FFF2-40B4-BE49-F238E27FC236}">
                      <a16:creationId xmlns:a16="http://schemas.microsoft.com/office/drawing/2014/main" id="{946C1853-96F2-E29B-7334-3F311C89CC5F}"/>
                    </a:ext>
                  </a:extLst>
                </p:cNvPr>
                <p:cNvPicPr/>
                <p:nvPr/>
              </p:nvPicPr>
              <p:blipFill>
                <a:blip r:embed="rId552"/>
                <a:stretch>
                  <a:fillRect/>
                </a:stretch>
              </p:blipFill>
              <p:spPr>
                <a:xfrm>
                  <a:off x="8881167" y="899116"/>
                  <a:ext cx="1054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42" name="Freihand 341">
                  <a:extLst>
                    <a:ext uri="{FF2B5EF4-FFF2-40B4-BE49-F238E27FC236}">
                      <a16:creationId xmlns:a16="http://schemas.microsoft.com/office/drawing/2014/main" id="{38CDB19B-C628-0B80-CFC3-00B8E6436165}"/>
                    </a:ext>
                  </a:extLst>
                </p14:cNvPr>
                <p14:cNvContentPartPr/>
                <p14:nvPr/>
              </p14:nvContentPartPr>
              <p14:xfrm>
                <a:off x="9030927" y="964636"/>
                <a:ext cx="105120" cy="140040"/>
              </p14:xfrm>
            </p:contentPart>
          </mc:Choice>
          <mc:Fallback xmlns="">
            <p:pic>
              <p:nvPicPr>
                <p:cNvPr id="342" name="Freihand 341">
                  <a:extLst>
                    <a:ext uri="{FF2B5EF4-FFF2-40B4-BE49-F238E27FC236}">
                      <a16:creationId xmlns:a16="http://schemas.microsoft.com/office/drawing/2014/main" id="{38CDB19B-C628-0B80-CFC3-00B8E6436165}"/>
                    </a:ext>
                  </a:extLst>
                </p:cNvPr>
                <p:cNvPicPr/>
                <p:nvPr/>
              </p:nvPicPr>
              <p:blipFill>
                <a:blip r:embed="rId554"/>
                <a:stretch>
                  <a:fillRect/>
                </a:stretch>
              </p:blipFill>
              <p:spPr>
                <a:xfrm>
                  <a:off x="9021927" y="955996"/>
                  <a:ext cx="122760" cy="157680"/>
                </a:xfrm>
                <a:prstGeom prst="rect">
                  <a:avLst/>
                </a:prstGeom>
              </p:spPr>
            </p:pic>
          </mc:Fallback>
        </mc:AlternateContent>
      </p:grpSp>
      <p:grpSp>
        <p:nvGrpSpPr>
          <p:cNvPr id="381" name="Gruppieren 380">
            <a:extLst>
              <a:ext uri="{FF2B5EF4-FFF2-40B4-BE49-F238E27FC236}">
                <a16:creationId xmlns:a16="http://schemas.microsoft.com/office/drawing/2014/main" id="{13138CFD-A3C2-0016-EBA7-181EA0DEF19B}"/>
              </a:ext>
            </a:extLst>
          </p:cNvPr>
          <p:cNvGrpSpPr/>
          <p:nvPr/>
        </p:nvGrpSpPr>
        <p:grpSpPr>
          <a:xfrm>
            <a:off x="9406407" y="884356"/>
            <a:ext cx="724320" cy="216360"/>
            <a:chOff x="9406407" y="884356"/>
            <a:chExt cx="724320" cy="216360"/>
          </a:xfrm>
        </p:grpSpPr>
        <mc:AlternateContent xmlns:mc="http://schemas.openxmlformats.org/markup-compatibility/2006" xmlns:p14="http://schemas.microsoft.com/office/powerpoint/2010/main">
          <mc:Choice Requires="p14">
            <p:contentPart p14:bwMode="auto" r:id="rId555">
              <p14:nvContentPartPr>
                <p14:cNvPr id="345" name="Freihand 344">
                  <a:extLst>
                    <a:ext uri="{FF2B5EF4-FFF2-40B4-BE49-F238E27FC236}">
                      <a16:creationId xmlns:a16="http://schemas.microsoft.com/office/drawing/2014/main" id="{C61DCD07-5D68-F0BF-E9B9-056C8B30357F}"/>
                    </a:ext>
                  </a:extLst>
                </p14:cNvPr>
                <p14:cNvContentPartPr/>
                <p14:nvPr/>
              </p14:nvContentPartPr>
              <p14:xfrm>
                <a:off x="9425487" y="884356"/>
                <a:ext cx="87840" cy="192240"/>
              </p14:xfrm>
            </p:contentPart>
          </mc:Choice>
          <mc:Fallback xmlns="">
            <p:pic>
              <p:nvPicPr>
                <p:cNvPr id="345" name="Freihand 344">
                  <a:extLst>
                    <a:ext uri="{FF2B5EF4-FFF2-40B4-BE49-F238E27FC236}">
                      <a16:creationId xmlns:a16="http://schemas.microsoft.com/office/drawing/2014/main" id="{C61DCD07-5D68-F0BF-E9B9-056C8B30357F}"/>
                    </a:ext>
                  </a:extLst>
                </p:cNvPr>
                <p:cNvPicPr/>
                <p:nvPr/>
              </p:nvPicPr>
              <p:blipFill>
                <a:blip r:embed="rId556"/>
                <a:stretch>
                  <a:fillRect/>
                </a:stretch>
              </p:blipFill>
              <p:spPr>
                <a:xfrm>
                  <a:off x="9416487" y="875716"/>
                  <a:ext cx="1054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46" name="Freihand 345">
                  <a:extLst>
                    <a:ext uri="{FF2B5EF4-FFF2-40B4-BE49-F238E27FC236}">
                      <a16:creationId xmlns:a16="http://schemas.microsoft.com/office/drawing/2014/main" id="{17560CEC-AA17-97F7-FC69-DF0E2D8EB35A}"/>
                    </a:ext>
                  </a:extLst>
                </p14:cNvPr>
                <p14:cNvContentPartPr/>
                <p14:nvPr/>
              </p14:nvContentPartPr>
              <p14:xfrm>
                <a:off x="9406407" y="972916"/>
                <a:ext cx="154800" cy="18000"/>
              </p14:xfrm>
            </p:contentPart>
          </mc:Choice>
          <mc:Fallback xmlns="">
            <p:pic>
              <p:nvPicPr>
                <p:cNvPr id="346" name="Freihand 345">
                  <a:extLst>
                    <a:ext uri="{FF2B5EF4-FFF2-40B4-BE49-F238E27FC236}">
                      <a16:creationId xmlns:a16="http://schemas.microsoft.com/office/drawing/2014/main" id="{17560CEC-AA17-97F7-FC69-DF0E2D8EB35A}"/>
                    </a:ext>
                  </a:extLst>
                </p:cNvPr>
                <p:cNvPicPr/>
                <p:nvPr/>
              </p:nvPicPr>
              <p:blipFill>
                <a:blip r:embed="rId558"/>
                <a:stretch>
                  <a:fillRect/>
                </a:stretch>
              </p:blipFill>
              <p:spPr>
                <a:xfrm>
                  <a:off x="9397767" y="964276"/>
                  <a:ext cx="1724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47" name="Freihand 346">
                  <a:extLst>
                    <a:ext uri="{FF2B5EF4-FFF2-40B4-BE49-F238E27FC236}">
                      <a16:creationId xmlns:a16="http://schemas.microsoft.com/office/drawing/2014/main" id="{5013BAC5-3D1D-EEBE-D1A0-E44C645ADA72}"/>
                    </a:ext>
                  </a:extLst>
                </p14:cNvPr>
                <p14:cNvContentPartPr/>
                <p14:nvPr/>
              </p14:nvContentPartPr>
              <p14:xfrm>
                <a:off x="9574887" y="949156"/>
                <a:ext cx="249480" cy="124560"/>
              </p14:xfrm>
            </p:contentPart>
          </mc:Choice>
          <mc:Fallback xmlns="">
            <p:pic>
              <p:nvPicPr>
                <p:cNvPr id="347" name="Freihand 346">
                  <a:extLst>
                    <a:ext uri="{FF2B5EF4-FFF2-40B4-BE49-F238E27FC236}">
                      <a16:creationId xmlns:a16="http://schemas.microsoft.com/office/drawing/2014/main" id="{5013BAC5-3D1D-EEBE-D1A0-E44C645ADA72}"/>
                    </a:ext>
                  </a:extLst>
                </p:cNvPr>
                <p:cNvPicPr/>
                <p:nvPr/>
              </p:nvPicPr>
              <p:blipFill>
                <a:blip r:embed="rId560"/>
                <a:stretch>
                  <a:fillRect/>
                </a:stretch>
              </p:blipFill>
              <p:spPr>
                <a:xfrm>
                  <a:off x="9565887" y="940516"/>
                  <a:ext cx="2671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48" name="Freihand 347">
                  <a:extLst>
                    <a:ext uri="{FF2B5EF4-FFF2-40B4-BE49-F238E27FC236}">
                      <a16:creationId xmlns:a16="http://schemas.microsoft.com/office/drawing/2014/main" id="{32E3D05B-5F9C-3771-DC61-0CDA93DBC868}"/>
                    </a:ext>
                  </a:extLst>
                </p14:cNvPr>
                <p14:cNvContentPartPr/>
                <p14:nvPr/>
              </p14:nvContentPartPr>
              <p14:xfrm>
                <a:off x="9866847" y="955636"/>
                <a:ext cx="263880" cy="145080"/>
              </p14:xfrm>
            </p:contentPart>
          </mc:Choice>
          <mc:Fallback xmlns="">
            <p:pic>
              <p:nvPicPr>
                <p:cNvPr id="348" name="Freihand 347">
                  <a:extLst>
                    <a:ext uri="{FF2B5EF4-FFF2-40B4-BE49-F238E27FC236}">
                      <a16:creationId xmlns:a16="http://schemas.microsoft.com/office/drawing/2014/main" id="{32E3D05B-5F9C-3771-DC61-0CDA93DBC868}"/>
                    </a:ext>
                  </a:extLst>
                </p:cNvPr>
                <p:cNvPicPr/>
                <p:nvPr/>
              </p:nvPicPr>
              <p:blipFill>
                <a:blip r:embed="rId562"/>
                <a:stretch>
                  <a:fillRect/>
                </a:stretch>
              </p:blipFill>
              <p:spPr>
                <a:xfrm>
                  <a:off x="9857847" y="946636"/>
                  <a:ext cx="281520" cy="162720"/>
                </a:xfrm>
                <a:prstGeom prst="rect">
                  <a:avLst/>
                </a:prstGeom>
              </p:spPr>
            </p:pic>
          </mc:Fallback>
        </mc:AlternateContent>
      </p:grpSp>
      <p:grpSp>
        <p:nvGrpSpPr>
          <p:cNvPr id="380" name="Gruppieren 379">
            <a:extLst>
              <a:ext uri="{FF2B5EF4-FFF2-40B4-BE49-F238E27FC236}">
                <a16:creationId xmlns:a16="http://schemas.microsoft.com/office/drawing/2014/main" id="{70433132-FB69-6E12-203D-031890C3A07F}"/>
              </a:ext>
            </a:extLst>
          </p:cNvPr>
          <p:cNvGrpSpPr/>
          <p:nvPr/>
        </p:nvGrpSpPr>
        <p:grpSpPr>
          <a:xfrm>
            <a:off x="10387047" y="864556"/>
            <a:ext cx="1689120" cy="235800"/>
            <a:chOff x="10387047" y="864556"/>
            <a:chExt cx="1689120" cy="235800"/>
          </a:xfrm>
        </p:grpSpPr>
        <mc:AlternateContent xmlns:mc="http://schemas.openxmlformats.org/markup-compatibility/2006" xmlns:p14="http://schemas.microsoft.com/office/powerpoint/2010/main">
          <mc:Choice Requires="p14">
            <p:contentPart p14:bwMode="auto" r:id="rId563">
              <p14:nvContentPartPr>
                <p14:cNvPr id="349" name="Freihand 348">
                  <a:extLst>
                    <a:ext uri="{FF2B5EF4-FFF2-40B4-BE49-F238E27FC236}">
                      <a16:creationId xmlns:a16="http://schemas.microsoft.com/office/drawing/2014/main" id="{7C72BD63-0968-EF28-0B5D-CB7796B6B570}"/>
                    </a:ext>
                  </a:extLst>
                </p14:cNvPr>
                <p14:cNvContentPartPr/>
                <p14:nvPr/>
              </p14:nvContentPartPr>
              <p14:xfrm>
                <a:off x="10387047" y="918916"/>
                <a:ext cx="30960" cy="151200"/>
              </p14:xfrm>
            </p:contentPart>
          </mc:Choice>
          <mc:Fallback xmlns="">
            <p:pic>
              <p:nvPicPr>
                <p:cNvPr id="349" name="Freihand 348">
                  <a:extLst>
                    <a:ext uri="{FF2B5EF4-FFF2-40B4-BE49-F238E27FC236}">
                      <a16:creationId xmlns:a16="http://schemas.microsoft.com/office/drawing/2014/main" id="{7C72BD63-0968-EF28-0B5D-CB7796B6B570}"/>
                    </a:ext>
                  </a:extLst>
                </p:cNvPr>
                <p:cNvPicPr/>
                <p:nvPr/>
              </p:nvPicPr>
              <p:blipFill>
                <a:blip r:embed="rId564"/>
                <a:stretch>
                  <a:fillRect/>
                </a:stretch>
              </p:blipFill>
              <p:spPr>
                <a:xfrm>
                  <a:off x="10378047" y="909916"/>
                  <a:ext cx="486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50" name="Freihand 349">
                  <a:extLst>
                    <a:ext uri="{FF2B5EF4-FFF2-40B4-BE49-F238E27FC236}">
                      <a16:creationId xmlns:a16="http://schemas.microsoft.com/office/drawing/2014/main" id="{B5F33D2C-CBC3-6021-3837-B06D18EF15FB}"/>
                    </a:ext>
                  </a:extLst>
                </p14:cNvPr>
                <p14:cNvContentPartPr/>
                <p14:nvPr/>
              </p14:nvContentPartPr>
              <p14:xfrm>
                <a:off x="10399287" y="909916"/>
                <a:ext cx="158760" cy="82440"/>
              </p14:xfrm>
            </p:contentPart>
          </mc:Choice>
          <mc:Fallback xmlns="">
            <p:pic>
              <p:nvPicPr>
                <p:cNvPr id="350" name="Freihand 349">
                  <a:extLst>
                    <a:ext uri="{FF2B5EF4-FFF2-40B4-BE49-F238E27FC236}">
                      <a16:creationId xmlns:a16="http://schemas.microsoft.com/office/drawing/2014/main" id="{B5F33D2C-CBC3-6021-3837-B06D18EF15FB}"/>
                    </a:ext>
                  </a:extLst>
                </p:cNvPr>
                <p:cNvPicPr/>
                <p:nvPr/>
              </p:nvPicPr>
              <p:blipFill>
                <a:blip r:embed="rId566"/>
                <a:stretch>
                  <a:fillRect/>
                </a:stretch>
              </p:blipFill>
              <p:spPr>
                <a:xfrm>
                  <a:off x="10390647" y="901276"/>
                  <a:ext cx="1764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51" name="Freihand 350">
                  <a:extLst>
                    <a:ext uri="{FF2B5EF4-FFF2-40B4-BE49-F238E27FC236}">
                      <a16:creationId xmlns:a16="http://schemas.microsoft.com/office/drawing/2014/main" id="{BBA12738-80D4-A834-39DB-7BFDA2CC89B9}"/>
                    </a:ext>
                  </a:extLst>
                </p14:cNvPr>
                <p14:cNvContentPartPr/>
                <p14:nvPr/>
              </p14:nvContentPartPr>
              <p14:xfrm>
                <a:off x="10415847" y="1073716"/>
                <a:ext cx="79920" cy="23400"/>
              </p14:xfrm>
            </p:contentPart>
          </mc:Choice>
          <mc:Fallback xmlns="">
            <p:pic>
              <p:nvPicPr>
                <p:cNvPr id="351" name="Freihand 350">
                  <a:extLst>
                    <a:ext uri="{FF2B5EF4-FFF2-40B4-BE49-F238E27FC236}">
                      <a16:creationId xmlns:a16="http://schemas.microsoft.com/office/drawing/2014/main" id="{BBA12738-80D4-A834-39DB-7BFDA2CC89B9}"/>
                    </a:ext>
                  </a:extLst>
                </p:cNvPr>
                <p:cNvPicPr/>
                <p:nvPr/>
              </p:nvPicPr>
              <p:blipFill>
                <a:blip r:embed="rId568"/>
                <a:stretch>
                  <a:fillRect/>
                </a:stretch>
              </p:blipFill>
              <p:spPr>
                <a:xfrm>
                  <a:off x="10406847" y="1064716"/>
                  <a:ext cx="975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52" name="Freihand 351">
                  <a:extLst>
                    <a:ext uri="{FF2B5EF4-FFF2-40B4-BE49-F238E27FC236}">
                      <a16:creationId xmlns:a16="http://schemas.microsoft.com/office/drawing/2014/main" id="{BCF77C67-2D4B-7146-081E-85C02518062B}"/>
                    </a:ext>
                  </a:extLst>
                </p14:cNvPr>
                <p14:cNvContentPartPr/>
                <p14:nvPr/>
              </p14:nvContentPartPr>
              <p14:xfrm>
                <a:off x="10556607" y="939076"/>
                <a:ext cx="169200" cy="161280"/>
              </p14:xfrm>
            </p:contentPart>
          </mc:Choice>
          <mc:Fallback xmlns="">
            <p:pic>
              <p:nvPicPr>
                <p:cNvPr id="352" name="Freihand 351">
                  <a:extLst>
                    <a:ext uri="{FF2B5EF4-FFF2-40B4-BE49-F238E27FC236}">
                      <a16:creationId xmlns:a16="http://schemas.microsoft.com/office/drawing/2014/main" id="{BCF77C67-2D4B-7146-081E-85C02518062B}"/>
                    </a:ext>
                  </a:extLst>
                </p:cNvPr>
                <p:cNvPicPr/>
                <p:nvPr/>
              </p:nvPicPr>
              <p:blipFill>
                <a:blip r:embed="rId570"/>
                <a:stretch>
                  <a:fillRect/>
                </a:stretch>
              </p:blipFill>
              <p:spPr>
                <a:xfrm>
                  <a:off x="10547607" y="930076"/>
                  <a:ext cx="1868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53" name="Freihand 352">
                  <a:extLst>
                    <a:ext uri="{FF2B5EF4-FFF2-40B4-BE49-F238E27FC236}">
                      <a16:creationId xmlns:a16="http://schemas.microsoft.com/office/drawing/2014/main" id="{440E16D4-787B-6793-823C-1D6BADC89315}"/>
                    </a:ext>
                  </a:extLst>
                </p14:cNvPr>
                <p14:cNvContentPartPr/>
                <p14:nvPr/>
              </p14:nvContentPartPr>
              <p14:xfrm>
                <a:off x="10791327" y="864556"/>
                <a:ext cx="211320" cy="228960"/>
              </p14:xfrm>
            </p:contentPart>
          </mc:Choice>
          <mc:Fallback xmlns="">
            <p:pic>
              <p:nvPicPr>
                <p:cNvPr id="353" name="Freihand 352">
                  <a:extLst>
                    <a:ext uri="{FF2B5EF4-FFF2-40B4-BE49-F238E27FC236}">
                      <a16:creationId xmlns:a16="http://schemas.microsoft.com/office/drawing/2014/main" id="{440E16D4-787B-6793-823C-1D6BADC89315}"/>
                    </a:ext>
                  </a:extLst>
                </p:cNvPr>
                <p:cNvPicPr/>
                <p:nvPr/>
              </p:nvPicPr>
              <p:blipFill>
                <a:blip r:embed="rId572"/>
                <a:stretch>
                  <a:fillRect/>
                </a:stretch>
              </p:blipFill>
              <p:spPr>
                <a:xfrm>
                  <a:off x="10782327" y="855916"/>
                  <a:ext cx="22896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54" name="Freihand 353">
                  <a:extLst>
                    <a:ext uri="{FF2B5EF4-FFF2-40B4-BE49-F238E27FC236}">
                      <a16:creationId xmlns:a16="http://schemas.microsoft.com/office/drawing/2014/main" id="{9F7EDCB6-9096-FA1A-2DE1-70BF4CEC6D79}"/>
                    </a:ext>
                  </a:extLst>
                </p14:cNvPr>
                <p14:cNvContentPartPr/>
                <p14:nvPr/>
              </p14:nvContentPartPr>
              <p14:xfrm>
                <a:off x="11005167" y="965716"/>
                <a:ext cx="407880" cy="95040"/>
              </p14:xfrm>
            </p:contentPart>
          </mc:Choice>
          <mc:Fallback xmlns="">
            <p:pic>
              <p:nvPicPr>
                <p:cNvPr id="354" name="Freihand 353">
                  <a:extLst>
                    <a:ext uri="{FF2B5EF4-FFF2-40B4-BE49-F238E27FC236}">
                      <a16:creationId xmlns:a16="http://schemas.microsoft.com/office/drawing/2014/main" id="{9F7EDCB6-9096-FA1A-2DE1-70BF4CEC6D79}"/>
                    </a:ext>
                  </a:extLst>
                </p:cNvPr>
                <p:cNvPicPr/>
                <p:nvPr/>
              </p:nvPicPr>
              <p:blipFill>
                <a:blip r:embed="rId574"/>
                <a:stretch>
                  <a:fillRect/>
                </a:stretch>
              </p:blipFill>
              <p:spPr>
                <a:xfrm>
                  <a:off x="10996527" y="957076"/>
                  <a:ext cx="4255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55" name="Freihand 354">
                  <a:extLst>
                    <a:ext uri="{FF2B5EF4-FFF2-40B4-BE49-F238E27FC236}">
                      <a16:creationId xmlns:a16="http://schemas.microsoft.com/office/drawing/2014/main" id="{8B406986-80C6-301A-1833-A416BB7678AD}"/>
                    </a:ext>
                  </a:extLst>
                </p14:cNvPr>
                <p14:cNvContentPartPr/>
                <p14:nvPr/>
              </p14:nvContentPartPr>
              <p14:xfrm>
                <a:off x="11486127" y="948076"/>
                <a:ext cx="142560" cy="63000"/>
              </p14:xfrm>
            </p:contentPart>
          </mc:Choice>
          <mc:Fallback xmlns="">
            <p:pic>
              <p:nvPicPr>
                <p:cNvPr id="355" name="Freihand 354">
                  <a:extLst>
                    <a:ext uri="{FF2B5EF4-FFF2-40B4-BE49-F238E27FC236}">
                      <a16:creationId xmlns:a16="http://schemas.microsoft.com/office/drawing/2014/main" id="{8B406986-80C6-301A-1833-A416BB7678AD}"/>
                    </a:ext>
                  </a:extLst>
                </p:cNvPr>
                <p:cNvPicPr/>
                <p:nvPr/>
              </p:nvPicPr>
              <p:blipFill>
                <a:blip r:embed="rId576"/>
                <a:stretch>
                  <a:fillRect/>
                </a:stretch>
              </p:blipFill>
              <p:spPr>
                <a:xfrm>
                  <a:off x="11477127" y="939436"/>
                  <a:ext cx="1602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56" name="Freihand 355">
                  <a:extLst>
                    <a:ext uri="{FF2B5EF4-FFF2-40B4-BE49-F238E27FC236}">
                      <a16:creationId xmlns:a16="http://schemas.microsoft.com/office/drawing/2014/main" id="{B1ED7B05-D600-1D59-5CBB-329BEF92F293}"/>
                    </a:ext>
                  </a:extLst>
                </p14:cNvPr>
                <p14:cNvContentPartPr/>
                <p14:nvPr/>
              </p14:nvContentPartPr>
              <p14:xfrm>
                <a:off x="11686647" y="953476"/>
                <a:ext cx="138240" cy="81360"/>
              </p14:xfrm>
            </p:contentPart>
          </mc:Choice>
          <mc:Fallback xmlns="">
            <p:pic>
              <p:nvPicPr>
                <p:cNvPr id="356" name="Freihand 355">
                  <a:extLst>
                    <a:ext uri="{FF2B5EF4-FFF2-40B4-BE49-F238E27FC236}">
                      <a16:creationId xmlns:a16="http://schemas.microsoft.com/office/drawing/2014/main" id="{B1ED7B05-D600-1D59-5CBB-329BEF92F293}"/>
                    </a:ext>
                  </a:extLst>
                </p:cNvPr>
                <p:cNvPicPr/>
                <p:nvPr/>
              </p:nvPicPr>
              <p:blipFill>
                <a:blip r:embed="rId578"/>
                <a:stretch>
                  <a:fillRect/>
                </a:stretch>
              </p:blipFill>
              <p:spPr>
                <a:xfrm>
                  <a:off x="11677647" y="944836"/>
                  <a:ext cx="1558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57" name="Freihand 356">
                  <a:extLst>
                    <a:ext uri="{FF2B5EF4-FFF2-40B4-BE49-F238E27FC236}">
                      <a16:creationId xmlns:a16="http://schemas.microsoft.com/office/drawing/2014/main" id="{49540DE9-9672-9B76-C5CC-001441F0947E}"/>
                    </a:ext>
                  </a:extLst>
                </p14:cNvPr>
                <p14:cNvContentPartPr/>
                <p14:nvPr/>
              </p14:nvContentPartPr>
              <p14:xfrm>
                <a:off x="11871687" y="933676"/>
                <a:ext cx="70560" cy="118080"/>
              </p14:xfrm>
            </p:contentPart>
          </mc:Choice>
          <mc:Fallback xmlns="">
            <p:pic>
              <p:nvPicPr>
                <p:cNvPr id="357" name="Freihand 356">
                  <a:extLst>
                    <a:ext uri="{FF2B5EF4-FFF2-40B4-BE49-F238E27FC236}">
                      <a16:creationId xmlns:a16="http://schemas.microsoft.com/office/drawing/2014/main" id="{49540DE9-9672-9B76-C5CC-001441F0947E}"/>
                    </a:ext>
                  </a:extLst>
                </p:cNvPr>
                <p:cNvPicPr/>
                <p:nvPr/>
              </p:nvPicPr>
              <p:blipFill>
                <a:blip r:embed="rId580"/>
                <a:stretch>
                  <a:fillRect/>
                </a:stretch>
              </p:blipFill>
              <p:spPr>
                <a:xfrm>
                  <a:off x="11862687" y="925036"/>
                  <a:ext cx="882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58" name="Freihand 357">
                  <a:extLst>
                    <a:ext uri="{FF2B5EF4-FFF2-40B4-BE49-F238E27FC236}">
                      <a16:creationId xmlns:a16="http://schemas.microsoft.com/office/drawing/2014/main" id="{1053626C-DC87-A6B2-6B82-A8CA10BAD1E5}"/>
                    </a:ext>
                  </a:extLst>
                </p14:cNvPr>
                <p14:cNvContentPartPr/>
                <p14:nvPr/>
              </p14:nvContentPartPr>
              <p14:xfrm>
                <a:off x="11980767" y="975796"/>
                <a:ext cx="95400" cy="13680"/>
              </p14:xfrm>
            </p:contentPart>
          </mc:Choice>
          <mc:Fallback xmlns="">
            <p:pic>
              <p:nvPicPr>
                <p:cNvPr id="358" name="Freihand 357">
                  <a:extLst>
                    <a:ext uri="{FF2B5EF4-FFF2-40B4-BE49-F238E27FC236}">
                      <a16:creationId xmlns:a16="http://schemas.microsoft.com/office/drawing/2014/main" id="{1053626C-DC87-A6B2-6B82-A8CA10BAD1E5}"/>
                    </a:ext>
                  </a:extLst>
                </p:cNvPr>
                <p:cNvPicPr/>
                <p:nvPr/>
              </p:nvPicPr>
              <p:blipFill>
                <a:blip r:embed="rId582"/>
                <a:stretch>
                  <a:fillRect/>
                </a:stretch>
              </p:blipFill>
              <p:spPr>
                <a:xfrm>
                  <a:off x="11972127" y="966796"/>
                  <a:ext cx="113040" cy="31320"/>
                </a:xfrm>
                <a:prstGeom prst="rect">
                  <a:avLst/>
                </a:prstGeom>
              </p:spPr>
            </p:pic>
          </mc:Fallback>
        </mc:AlternateContent>
      </p:grpSp>
      <p:grpSp>
        <p:nvGrpSpPr>
          <p:cNvPr id="379" name="Gruppieren 378">
            <a:extLst>
              <a:ext uri="{FF2B5EF4-FFF2-40B4-BE49-F238E27FC236}">
                <a16:creationId xmlns:a16="http://schemas.microsoft.com/office/drawing/2014/main" id="{ABF8275E-1DFB-94B3-E345-D0A98C41E89F}"/>
              </a:ext>
            </a:extLst>
          </p:cNvPr>
          <p:cNvGrpSpPr/>
          <p:nvPr/>
        </p:nvGrpSpPr>
        <p:grpSpPr>
          <a:xfrm>
            <a:off x="8675247" y="1238236"/>
            <a:ext cx="2149200" cy="291960"/>
            <a:chOff x="8675247" y="1238236"/>
            <a:chExt cx="2149200" cy="291960"/>
          </a:xfrm>
        </p:grpSpPr>
        <mc:AlternateContent xmlns:mc="http://schemas.openxmlformats.org/markup-compatibility/2006" xmlns:p14="http://schemas.microsoft.com/office/powerpoint/2010/main">
          <mc:Choice Requires="p14">
            <p:contentPart p14:bwMode="auto" r:id="rId583">
              <p14:nvContentPartPr>
                <p14:cNvPr id="359" name="Freihand 358">
                  <a:extLst>
                    <a:ext uri="{FF2B5EF4-FFF2-40B4-BE49-F238E27FC236}">
                      <a16:creationId xmlns:a16="http://schemas.microsoft.com/office/drawing/2014/main" id="{BFF9B9A9-EF66-9938-87CA-1E529E20D5E3}"/>
                    </a:ext>
                  </a:extLst>
                </p14:cNvPr>
                <p14:cNvContentPartPr/>
                <p14:nvPr/>
              </p14:nvContentPartPr>
              <p14:xfrm>
                <a:off x="8675247" y="1238236"/>
                <a:ext cx="157680" cy="214560"/>
              </p14:xfrm>
            </p:contentPart>
          </mc:Choice>
          <mc:Fallback xmlns="">
            <p:pic>
              <p:nvPicPr>
                <p:cNvPr id="359" name="Freihand 358">
                  <a:extLst>
                    <a:ext uri="{FF2B5EF4-FFF2-40B4-BE49-F238E27FC236}">
                      <a16:creationId xmlns:a16="http://schemas.microsoft.com/office/drawing/2014/main" id="{BFF9B9A9-EF66-9938-87CA-1E529E20D5E3}"/>
                    </a:ext>
                  </a:extLst>
                </p:cNvPr>
                <p:cNvPicPr/>
                <p:nvPr/>
              </p:nvPicPr>
              <p:blipFill>
                <a:blip r:embed="rId584"/>
                <a:stretch>
                  <a:fillRect/>
                </a:stretch>
              </p:blipFill>
              <p:spPr>
                <a:xfrm>
                  <a:off x="8666247" y="1229596"/>
                  <a:ext cx="17532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60" name="Freihand 359">
                  <a:extLst>
                    <a:ext uri="{FF2B5EF4-FFF2-40B4-BE49-F238E27FC236}">
                      <a16:creationId xmlns:a16="http://schemas.microsoft.com/office/drawing/2014/main" id="{20B7A0BF-63CE-AC96-5AF8-93EBBE5FA223}"/>
                    </a:ext>
                  </a:extLst>
                </p14:cNvPr>
                <p14:cNvContentPartPr/>
                <p14:nvPr/>
              </p14:nvContentPartPr>
              <p14:xfrm>
                <a:off x="8786847" y="1348036"/>
                <a:ext cx="44280" cy="90720"/>
              </p14:xfrm>
            </p:contentPart>
          </mc:Choice>
          <mc:Fallback xmlns="">
            <p:pic>
              <p:nvPicPr>
                <p:cNvPr id="360" name="Freihand 359">
                  <a:extLst>
                    <a:ext uri="{FF2B5EF4-FFF2-40B4-BE49-F238E27FC236}">
                      <a16:creationId xmlns:a16="http://schemas.microsoft.com/office/drawing/2014/main" id="{20B7A0BF-63CE-AC96-5AF8-93EBBE5FA223}"/>
                    </a:ext>
                  </a:extLst>
                </p:cNvPr>
                <p:cNvPicPr/>
                <p:nvPr/>
              </p:nvPicPr>
              <p:blipFill>
                <a:blip r:embed="rId586"/>
                <a:stretch>
                  <a:fillRect/>
                </a:stretch>
              </p:blipFill>
              <p:spPr>
                <a:xfrm>
                  <a:off x="8778207" y="1339396"/>
                  <a:ext cx="619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61" name="Freihand 360">
                  <a:extLst>
                    <a:ext uri="{FF2B5EF4-FFF2-40B4-BE49-F238E27FC236}">
                      <a16:creationId xmlns:a16="http://schemas.microsoft.com/office/drawing/2014/main" id="{C6E9EBA8-395D-9669-1258-D6F6478A05B6}"/>
                    </a:ext>
                  </a:extLst>
                </p14:cNvPr>
                <p14:cNvContentPartPr/>
                <p14:nvPr/>
              </p14:nvContentPartPr>
              <p14:xfrm>
                <a:off x="8868207" y="1390876"/>
                <a:ext cx="315360" cy="69480"/>
              </p14:xfrm>
            </p:contentPart>
          </mc:Choice>
          <mc:Fallback xmlns="">
            <p:pic>
              <p:nvPicPr>
                <p:cNvPr id="361" name="Freihand 360">
                  <a:extLst>
                    <a:ext uri="{FF2B5EF4-FFF2-40B4-BE49-F238E27FC236}">
                      <a16:creationId xmlns:a16="http://schemas.microsoft.com/office/drawing/2014/main" id="{C6E9EBA8-395D-9669-1258-D6F6478A05B6}"/>
                    </a:ext>
                  </a:extLst>
                </p:cNvPr>
                <p:cNvPicPr/>
                <p:nvPr/>
              </p:nvPicPr>
              <p:blipFill>
                <a:blip r:embed="rId588"/>
                <a:stretch>
                  <a:fillRect/>
                </a:stretch>
              </p:blipFill>
              <p:spPr>
                <a:xfrm>
                  <a:off x="8859567" y="1382236"/>
                  <a:ext cx="3330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62" name="Freihand 361">
                  <a:extLst>
                    <a:ext uri="{FF2B5EF4-FFF2-40B4-BE49-F238E27FC236}">
                      <a16:creationId xmlns:a16="http://schemas.microsoft.com/office/drawing/2014/main" id="{A751EF72-57B9-4660-A0B2-F9716B4887A7}"/>
                    </a:ext>
                  </a:extLst>
                </p14:cNvPr>
                <p14:cNvContentPartPr/>
                <p14:nvPr/>
              </p14:nvContentPartPr>
              <p14:xfrm>
                <a:off x="9223887" y="1283236"/>
                <a:ext cx="210600" cy="207000"/>
              </p14:xfrm>
            </p:contentPart>
          </mc:Choice>
          <mc:Fallback xmlns="">
            <p:pic>
              <p:nvPicPr>
                <p:cNvPr id="362" name="Freihand 361">
                  <a:extLst>
                    <a:ext uri="{FF2B5EF4-FFF2-40B4-BE49-F238E27FC236}">
                      <a16:creationId xmlns:a16="http://schemas.microsoft.com/office/drawing/2014/main" id="{A751EF72-57B9-4660-A0B2-F9716B4887A7}"/>
                    </a:ext>
                  </a:extLst>
                </p:cNvPr>
                <p:cNvPicPr/>
                <p:nvPr/>
              </p:nvPicPr>
              <p:blipFill>
                <a:blip r:embed="rId590"/>
                <a:stretch>
                  <a:fillRect/>
                </a:stretch>
              </p:blipFill>
              <p:spPr>
                <a:xfrm>
                  <a:off x="9214887" y="1274236"/>
                  <a:ext cx="2282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63" name="Freihand 362">
                  <a:extLst>
                    <a:ext uri="{FF2B5EF4-FFF2-40B4-BE49-F238E27FC236}">
                      <a16:creationId xmlns:a16="http://schemas.microsoft.com/office/drawing/2014/main" id="{D7C300BA-F032-AD00-9848-2352274B6070}"/>
                    </a:ext>
                  </a:extLst>
                </p14:cNvPr>
                <p14:cNvContentPartPr/>
                <p14:nvPr/>
              </p14:nvContentPartPr>
              <p14:xfrm>
                <a:off x="9439527" y="1258396"/>
                <a:ext cx="13680" cy="26640"/>
              </p14:xfrm>
            </p:contentPart>
          </mc:Choice>
          <mc:Fallback xmlns="">
            <p:pic>
              <p:nvPicPr>
                <p:cNvPr id="363" name="Freihand 362">
                  <a:extLst>
                    <a:ext uri="{FF2B5EF4-FFF2-40B4-BE49-F238E27FC236}">
                      <a16:creationId xmlns:a16="http://schemas.microsoft.com/office/drawing/2014/main" id="{D7C300BA-F032-AD00-9848-2352274B6070}"/>
                    </a:ext>
                  </a:extLst>
                </p:cNvPr>
                <p:cNvPicPr/>
                <p:nvPr/>
              </p:nvPicPr>
              <p:blipFill>
                <a:blip r:embed="rId592"/>
                <a:stretch>
                  <a:fillRect/>
                </a:stretch>
              </p:blipFill>
              <p:spPr>
                <a:xfrm>
                  <a:off x="9430887" y="1249396"/>
                  <a:ext cx="313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64" name="Freihand 363">
                  <a:extLst>
                    <a:ext uri="{FF2B5EF4-FFF2-40B4-BE49-F238E27FC236}">
                      <a16:creationId xmlns:a16="http://schemas.microsoft.com/office/drawing/2014/main" id="{AC32B443-FCE2-61EB-14FD-9DD2AA01B352}"/>
                    </a:ext>
                  </a:extLst>
                </p14:cNvPr>
                <p14:cNvContentPartPr/>
                <p14:nvPr/>
              </p14:nvContentPartPr>
              <p14:xfrm>
                <a:off x="9468327" y="1322476"/>
                <a:ext cx="146520" cy="149760"/>
              </p14:xfrm>
            </p:contentPart>
          </mc:Choice>
          <mc:Fallback xmlns="">
            <p:pic>
              <p:nvPicPr>
                <p:cNvPr id="364" name="Freihand 363">
                  <a:extLst>
                    <a:ext uri="{FF2B5EF4-FFF2-40B4-BE49-F238E27FC236}">
                      <a16:creationId xmlns:a16="http://schemas.microsoft.com/office/drawing/2014/main" id="{AC32B443-FCE2-61EB-14FD-9DD2AA01B352}"/>
                    </a:ext>
                  </a:extLst>
                </p:cNvPr>
                <p:cNvPicPr/>
                <p:nvPr/>
              </p:nvPicPr>
              <p:blipFill>
                <a:blip r:embed="rId594"/>
                <a:stretch>
                  <a:fillRect/>
                </a:stretch>
              </p:blipFill>
              <p:spPr>
                <a:xfrm>
                  <a:off x="9459327" y="1313476"/>
                  <a:ext cx="1641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65" name="Freihand 364">
                  <a:extLst>
                    <a:ext uri="{FF2B5EF4-FFF2-40B4-BE49-F238E27FC236}">
                      <a16:creationId xmlns:a16="http://schemas.microsoft.com/office/drawing/2014/main" id="{0E1E20E7-42BB-587C-CBF3-3F866CB84EE4}"/>
                    </a:ext>
                  </a:extLst>
                </p14:cNvPr>
                <p14:cNvContentPartPr/>
                <p14:nvPr/>
              </p14:nvContentPartPr>
              <p14:xfrm>
                <a:off x="9633207" y="1240756"/>
                <a:ext cx="362520" cy="218880"/>
              </p14:xfrm>
            </p:contentPart>
          </mc:Choice>
          <mc:Fallback xmlns="">
            <p:pic>
              <p:nvPicPr>
                <p:cNvPr id="365" name="Freihand 364">
                  <a:extLst>
                    <a:ext uri="{FF2B5EF4-FFF2-40B4-BE49-F238E27FC236}">
                      <a16:creationId xmlns:a16="http://schemas.microsoft.com/office/drawing/2014/main" id="{0E1E20E7-42BB-587C-CBF3-3F866CB84EE4}"/>
                    </a:ext>
                  </a:extLst>
                </p:cNvPr>
                <p:cNvPicPr/>
                <p:nvPr/>
              </p:nvPicPr>
              <p:blipFill>
                <a:blip r:embed="rId596"/>
                <a:stretch>
                  <a:fillRect/>
                </a:stretch>
              </p:blipFill>
              <p:spPr>
                <a:xfrm>
                  <a:off x="9624567" y="1232116"/>
                  <a:ext cx="38016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66" name="Freihand 365">
                  <a:extLst>
                    <a:ext uri="{FF2B5EF4-FFF2-40B4-BE49-F238E27FC236}">
                      <a16:creationId xmlns:a16="http://schemas.microsoft.com/office/drawing/2014/main" id="{B64D70BE-244D-9460-EA45-1ADC46BE6205}"/>
                    </a:ext>
                  </a:extLst>
                </p14:cNvPr>
                <p14:cNvContentPartPr/>
                <p14:nvPr/>
              </p14:nvContentPartPr>
              <p14:xfrm>
                <a:off x="9999327" y="1238236"/>
                <a:ext cx="13680" cy="99360"/>
              </p14:xfrm>
            </p:contentPart>
          </mc:Choice>
          <mc:Fallback xmlns="">
            <p:pic>
              <p:nvPicPr>
                <p:cNvPr id="366" name="Freihand 365">
                  <a:extLst>
                    <a:ext uri="{FF2B5EF4-FFF2-40B4-BE49-F238E27FC236}">
                      <a16:creationId xmlns:a16="http://schemas.microsoft.com/office/drawing/2014/main" id="{B64D70BE-244D-9460-EA45-1ADC46BE6205}"/>
                    </a:ext>
                  </a:extLst>
                </p:cNvPr>
                <p:cNvPicPr/>
                <p:nvPr/>
              </p:nvPicPr>
              <p:blipFill>
                <a:blip r:embed="rId598"/>
                <a:stretch>
                  <a:fillRect/>
                </a:stretch>
              </p:blipFill>
              <p:spPr>
                <a:xfrm>
                  <a:off x="9990687" y="1229596"/>
                  <a:ext cx="313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67" name="Freihand 366">
                  <a:extLst>
                    <a:ext uri="{FF2B5EF4-FFF2-40B4-BE49-F238E27FC236}">
                      <a16:creationId xmlns:a16="http://schemas.microsoft.com/office/drawing/2014/main" id="{661D4FA1-A9CD-26E6-D6B7-16943315DF06}"/>
                    </a:ext>
                  </a:extLst>
                </p14:cNvPr>
                <p14:cNvContentPartPr/>
                <p14:nvPr/>
              </p14:nvContentPartPr>
              <p14:xfrm>
                <a:off x="10074207" y="1370716"/>
                <a:ext cx="197280" cy="72000"/>
              </p14:xfrm>
            </p:contentPart>
          </mc:Choice>
          <mc:Fallback xmlns="">
            <p:pic>
              <p:nvPicPr>
                <p:cNvPr id="367" name="Freihand 366">
                  <a:extLst>
                    <a:ext uri="{FF2B5EF4-FFF2-40B4-BE49-F238E27FC236}">
                      <a16:creationId xmlns:a16="http://schemas.microsoft.com/office/drawing/2014/main" id="{661D4FA1-A9CD-26E6-D6B7-16943315DF06}"/>
                    </a:ext>
                  </a:extLst>
                </p:cNvPr>
                <p:cNvPicPr/>
                <p:nvPr/>
              </p:nvPicPr>
              <p:blipFill>
                <a:blip r:embed="rId600"/>
                <a:stretch>
                  <a:fillRect/>
                </a:stretch>
              </p:blipFill>
              <p:spPr>
                <a:xfrm>
                  <a:off x="10065207" y="1362076"/>
                  <a:ext cx="2149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68" name="Freihand 367">
                  <a:extLst>
                    <a:ext uri="{FF2B5EF4-FFF2-40B4-BE49-F238E27FC236}">
                      <a16:creationId xmlns:a16="http://schemas.microsoft.com/office/drawing/2014/main" id="{6EA485D4-011E-E6ED-98B5-397F52CFAD42}"/>
                    </a:ext>
                  </a:extLst>
                </p14:cNvPr>
                <p14:cNvContentPartPr/>
                <p14:nvPr/>
              </p14:nvContentPartPr>
              <p14:xfrm>
                <a:off x="10357167" y="1310956"/>
                <a:ext cx="350280" cy="162720"/>
              </p14:xfrm>
            </p:contentPart>
          </mc:Choice>
          <mc:Fallback xmlns="">
            <p:pic>
              <p:nvPicPr>
                <p:cNvPr id="368" name="Freihand 367">
                  <a:extLst>
                    <a:ext uri="{FF2B5EF4-FFF2-40B4-BE49-F238E27FC236}">
                      <a16:creationId xmlns:a16="http://schemas.microsoft.com/office/drawing/2014/main" id="{6EA485D4-011E-E6ED-98B5-397F52CFAD42}"/>
                    </a:ext>
                  </a:extLst>
                </p:cNvPr>
                <p:cNvPicPr/>
                <p:nvPr/>
              </p:nvPicPr>
              <p:blipFill>
                <a:blip r:embed="rId602"/>
                <a:stretch>
                  <a:fillRect/>
                </a:stretch>
              </p:blipFill>
              <p:spPr>
                <a:xfrm>
                  <a:off x="10348167" y="1302316"/>
                  <a:ext cx="3679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69" name="Freihand 368">
                  <a:extLst>
                    <a:ext uri="{FF2B5EF4-FFF2-40B4-BE49-F238E27FC236}">
                      <a16:creationId xmlns:a16="http://schemas.microsoft.com/office/drawing/2014/main" id="{A1275D87-7342-22DB-56AF-EE68B9B5552A}"/>
                    </a:ext>
                  </a:extLst>
                </p14:cNvPr>
                <p14:cNvContentPartPr/>
                <p14:nvPr/>
              </p14:nvContentPartPr>
              <p14:xfrm>
                <a:off x="10812567" y="1435876"/>
                <a:ext cx="11880" cy="94320"/>
              </p14:xfrm>
            </p:contentPart>
          </mc:Choice>
          <mc:Fallback xmlns="">
            <p:pic>
              <p:nvPicPr>
                <p:cNvPr id="369" name="Freihand 368">
                  <a:extLst>
                    <a:ext uri="{FF2B5EF4-FFF2-40B4-BE49-F238E27FC236}">
                      <a16:creationId xmlns:a16="http://schemas.microsoft.com/office/drawing/2014/main" id="{A1275D87-7342-22DB-56AF-EE68B9B5552A}"/>
                    </a:ext>
                  </a:extLst>
                </p:cNvPr>
                <p:cNvPicPr/>
                <p:nvPr/>
              </p:nvPicPr>
              <p:blipFill>
                <a:blip r:embed="rId604"/>
                <a:stretch>
                  <a:fillRect/>
                </a:stretch>
              </p:blipFill>
              <p:spPr>
                <a:xfrm>
                  <a:off x="10803927" y="1426876"/>
                  <a:ext cx="29520" cy="111960"/>
                </a:xfrm>
                <a:prstGeom prst="rect">
                  <a:avLst/>
                </a:prstGeom>
              </p:spPr>
            </p:pic>
          </mc:Fallback>
        </mc:AlternateContent>
      </p:grpSp>
      <p:grpSp>
        <p:nvGrpSpPr>
          <p:cNvPr id="378" name="Gruppieren 377">
            <a:extLst>
              <a:ext uri="{FF2B5EF4-FFF2-40B4-BE49-F238E27FC236}">
                <a16:creationId xmlns:a16="http://schemas.microsoft.com/office/drawing/2014/main" id="{62AA99A5-B3E5-BFF0-759F-710350498BF0}"/>
              </a:ext>
            </a:extLst>
          </p:cNvPr>
          <p:cNvGrpSpPr/>
          <p:nvPr/>
        </p:nvGrpSpPr>
        <p:grpSpPr>
          <a:xfrm>
            <a:off x="11039367" y="1216996"/>
            <a:ext cx="424080" cy="221400"/>
            <a:chOff x="11039367" y="1216996"/>
            <a:chExt cx="424080" cy="221400"/>
          </a:xfrm>
        </p:grpSpPr>
        <mc:AlternateContent xmlns:mc="http://schemas.openxmlformats.org/markup-compatibility/2006" xmlns:p14="http://schemas.microsoft.com/office/powerpoint/2010/main">
          <mc:Choice Requires="p14">
            <p:contentPart p14:bwMode="auto" r:id="rId605">
              <p14:nvContentPartPr>
                <p14:cNvPr id="370" name="Freihand 369">
                  <a:extLst>
                    <a:ext uri="{FF2B5EF4-FFF2-40B4-BE49-F238E27FC236}">
                      <a16:creationId xmlns:a16="http://schemas.microsoft.com/office/drawing/2014/main" id="{9E538C03-8940-BFF3-DAB5-8F4233DA7967}"/>
                    </a:ext>
                  </a:extLst>
                </p14:cNvPr>
                <p14:cNvContentPartPr/>
                <p14:nvPr/>
              </p14:nvContentPartPr>
              <p14:xfrm>
                <a:off x="11039367" y="1216996"/>
                <a:ext cx="138240" cy="221400"/>
              </p14:xfrm>
            </p:contentPart>
          </mc:Choice>
          <mc:Fallback xmlns="">
            <p:pic>
              <p:nvPicPr>
                <p:cNvPr id="370" name="Freihand 369">
                  <a:extLst>
                    <a:ext uri="{FF2B5EF4-FFF2-40B4-BE49-F238E27FC236}">
                      <a16:creationId xmlns:a16="http://schemas.microsoft.com/office/drawing/2014/main" id="{9E538C03-8940-BFF3-DAB5-8F4233DA7967}"/>
                    </a:ext>
                  </a:extLst>
                </p:cNvPr>
                <p:cNvPicPr/>
                <p:nvPr/>
              </p:nvPicPr>
              <p:blipFill>
                <a:blip r:embed="rId606"/>
                <a:stretch>
                  <a:fillRect/>
                </a:stretch>
              </p:blipFill>
              <p:spPr>
                <a:xfrm>
                  <a:off x="11030727" y="1207996"/>
                  <a:ext cx="15588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71" name="Freihand 370">
                  <a:extLst>
                    <a:ext uri="{FF2B5EF4-FFF2-40B4-BE49-F238E27FC236}">
                      <a16:creationId xmlns:a16="http://schemas.microsoft.com/office/drawing/2014/main" id="{0F617D88-D2DD-6014-D94F-D3FCC03278D0}"/>
                    </a:ext>
                  </a:extLst>
                </p14:cNvPr>
                <p14:cNvContentPartPr/>
                <p14:nvPr/>
              </p14:nvContentPartPr>
              <p14:xfrm>
                <a:off x="11242407" y="1339396"/>
                <a:ext cx="202320" cy="95760"/>
              </p14:xfrm>
            </p:contentPart>
          </mc:Choice>
          <mc:Fallback xmlns="">
            <p:pic>
              <p:nvPicPr>
                <p:cNvPr id="371" name="Freihand 370">
                  <a:extLst>
                    <a:ext uri="{FF2B5EF4-FFF2-40B4-BE49-F238E27FC236}">
                      <a16:creationId xmlns:a16="http://schemas.microsoft.com/office/drawing/2014/main" id="{0F617D88-D2DD-6014-D94F-D3FCC03278D0}"/>
                    </a:ext>
                  </a:extLst>
                </p:cNvPr>
                <p:cNvPicPr/>
                <p:nvPr/>
              </p:nvPicPr>
              <p:blipFill>
                <a:blip r:embed="rId608"/>
                <a:stretch>
                  <a:fillRect/>
                </a:stretch>
              </p:blipFill>
              <p:spPr>
                <a:xfrm>
                  <a:off x="11233767" y="1330756"/>
                  <a:ext cx="2199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72" name="Freihand 371">
                  <a:extLst>
                    <a:ext uri="{FF2B5EF4-FFF2-40B4-BE49-F238E27FC236}">
                      <a16:creationId xmlns:a16="http://schemas.microsoft.com/office/drawing/2014/main" id="{5795B888-A210-0691-C0CA-5C910F5C2BE7}"/>
                    </a:ext>
                  </a:extLst>
                </p14:cNvPr>
                <p14:cNvContentPartPr/>
                <p14:nvPr/>
              </p14:nvContentPartPr>
              <p14:xfrm>
                <a:off x="11449767" y="1246156"/>
                <a:ext cx="13680" cy="8640"/>
              </p14:xfrm>
            </p:contentPart>
          </mc:Choice>
          <mc:Fallback xmlns="">
            <p:pic>
              <p:nvPicPr>
                <p:cNvPr id="372" name="Freihand 371">
                  <a:extLst>
                    <a:ext uri="{FF2B5EF4-FFF2-40B4-BE49-F238E27FC236}">
                      <a16:creationId xmlns:a16="http://schemas.microsoft.com/office/drawing/2014/main" id="{5795B888-A210-0691-C0CA-5C910F5C2BE7}"/>
                    </a:ext>
                  </a:extLst>
                </p:cNvPr>
                <p:cNvPicPr/>
                <p:nvPr/>
              </p:nvPicPr>
              <p:blipFill>
                <a:blip r:embed="rId610"/>
                <a:stretch>
                  <a:fillRect/>
                </a:stretch>
              </p:blipFill>
              <p:spPr>
                <a:xfrm>
                  <a:off x="11441127" y="1237156"/>
                  <a:ext cx="31320" cy="26280"/>
                </a:xfrm>
                <a:prstGeom prst="rect">
                  <a:avLst/>
                </a:prstGeom>
              </p:spPr>
            </p:pic>
          </mc:Fallback>
        </mc:AlternateContent>
      </p:grpSp>
      <p:grpSp>
        <p:nvGrpSpPr>
          <p:cNvPr id="403" name="Gruppieren 402">
            <a:extLst>
              <a:ext uri="{FF2B5EF4-FFF2-40B4-BE49-F238E27FC236}">
                <a16:creationId xmlns:a16="http://schemas.microsoft.com/office/drawing/2014/main" id="{6F98DE58-230C-4579-84C6-2EC1D562A1B4}"/>
              </a:ext>
            </a:extLst>
          </p:cNvPr>
          <p:cNvGrpSpPr/>
          <p:nvPr/>
        </p:nvGrpSpPr>
        <p:grpSpPr>
          <a:xfrm>
            <a:off x="8787567" y="1612276"/>
            <a:ext cx="3270600" cy="884160"/>
            <a:chOff x="8787567" y="1612276"/>
            <a:chExt cx="3270600" cy="884160"/>
          </a:xfrm>
        </p:grpSpPr>
        <mc:AlternateContent xmlns:mc="http://schemas.openxmlformats.org/markup-compatibility/2006" xmlns:p14="http://schemas.microsoft.com/office/powerpoint/2010/main">
          <mc:Choice Requires="p14">
            <p:contentPart p14:bwMode="auto" r:id="rId611">
              <p14:nvContentPartPr>
                <p14:cNvPr id="373" name="Freihand 372">
                  <a:extLst>
                    <a:ext uri="{FF2B5EF4-FFF2-40B4-BE49-F238E27FC236}">
                      <a16:creationId xmlns:a16="http://schemas.microsoft.com/office/drawing/2014/main" id="{8BA08F5A-054F-D07B-49D3-2B2EA9ADB42B}"/>
                    </a:ext>
                  </a:extLst>
                </p14:cNvPr>
                <p14:cNvContentPartPr/>
                <p14:nvPr/>
              </p14:nvContentPartPr>
              <p14:xfrm>
                <a:off x="8787567" y="1658356"/>
                <a:ext cx="149040" cy="214200"/>
              </p14:xfrm>
            </p:contentPart>
          </mc:Choice>
          <mc:Fallback xmlns="">
            <p:pic>
              <p:nvPicPr>
                <p:cNvPr id="373" name="Freihand 372">
                  <a:extLst>
                    <a:ext uri="{FF2B5EF4-FFF2-40B4-BE49-F238E27FC236}">
                      <a16:creationId xmlns:a16="http://schemas.microsoft.com/office/drawing/2014/main" id="{8BA08F5A-054F-D07B-49D3-2B2EA9ADB42B}"/>
                    </a:ext>
                  </a:extLst>
                </p:cNvPr>
                <p:cNvPicPr/>
                <p:nvPr/>
              </p:nvPicPr>
              <p:blipFill>
                <a:blip r:embed="rId612"/>
                <a:stretch>
                  <a:fillRect/>
                </a:stretch>
              </p:blipFill>
              <p:spPr>
                <a:xfrm>
                  <a:off x="8778567" y="1649716"/>
                  <a:ext cx="16668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74" name="Freihand 373">
                  <a:extLst>
                    <a:ext uri="{FF2B5EF4-FFF2-40B4-BE49-F238E27FC236}">
                      <a16:creationId xmlns:a16="http://schemas.microsoft.com/office/drawing/2014/main" id="{ABD5E072-6DC2-2D9D-7189-FA07D0368635}"/>
                    </a:ext>
                  </a:extLst>
                </p14:cNvPr>
                <p14:cNvContentPartPr/>
                <p14:nvPr/>
              </p14:nvContentPartPr>
              <p14:xfrm>
                <a:off x="8966487" y="1706236"/>
                <a:ext cx="378720" cy="162000"/>
              </p14:xfrm>
            </p:contentPart>
          </mc:Choice>
          <mc:Fallback xmlns="">
            <p:pic>
              <p:nvPicPr>
                <p:cNvPr id="374" name="Freihand 373">
                  <a:extLst>
                    <a:ext uri="{FF2B5EF4-FFF2-40B4-BE49-F238E27FC236}">
                      <a16:creationId xmlns:a16="http://schemas.microsoft.com/office/drawing/2014/main" id="{ABD5E072-6DC2-2D9D-7189-FA07D0368635}"/>
                    </a:ext>
                  </a:extLst>
                </p:cNvPr>
                <p:cNvPicPr/>
                <p:nvPr/>
              </p:nvPicPr>
              <p:blipFill>
                <a:blip r:embed="rId614"/>
                <a:stretch>
                  <a:fillRect/>
                </a:stretch>
              </p:blipFill>
              <p:spPr>
                <a:xfrm>
                  <a:off x="8957487" y="1697236"/>
                  <a:ext cx="3963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75" name="Freihand 374">
                  <a:extLst>
                    <a:ext uri="{FF2B5EF4-FFF2-40B4-BE49-F238E27FC236}">
                      <a16:creationId xmlns:a16="http://schemas.microsoft.com/office/drawing/2014/main" id="{88872E6E-2098-D5F2-2E30-D1C92CC5D8BB}"/>
                    </a:ext>
                  </a:extLst>
                </p14:cNvPr>
                <p14:cNvContentPartPr/>
                <p14:nvPr/>
              </p14:nvContentPartPr>
              <p14:xfrm>
                <a:off x="9407127" y="1728556"/>
                <a:ext cx="110520" cy="135720"/>
              </p14:xfrm>
            </p:contentPart>
          </mc:Choice>
          <mc:Fallback xmlns="">
            <p:pic>
              <p:nvPicPr>
                <p:cNvPr id="375" name="Freihand 374">
                  <a:extLst>
                    <a:ext uri="{FF2B5EF4-FFF2-40B4-BE49-F238E27FC236}">
                      <a16:creationId xmlns:a16="http://schemas.microsoft.com/office/drawing/2014/main" id="{88872E6E-2098-D5F2-2E30-D1C92CC5D8BB}"/>
                    </a:ext>
                  </a:extLst>
                </p:cNvPr>
                <p:cNvPicPr/>
                <p:nvPr/>
              </p:nvPicPr>
              <p:blipFill>
                <a:blip r:embed="rId616"/>
                <a:stretch>
                  <a:fillRect/>
                </a:stretch>
              </p:blipFill>
              <p:spPr>
                <a:xfrm>
                  <a:off x="9398127" y="1719556"/>
                  <a:ext cx="1281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76" name="Freihand 375">
                  <a:extLst>
                    <a:ext uri="{FF2B5EF4-FFF2-40B4-BE49-F238E27FC236}">
                      <a16:creationId xmlns:a16="http://schemas.microsoft.com/office/drawing/2014/main" id="{07116745-270D-4C2A-012A-D19F2E4073D7}"/>
                    </a:ext>
                  </a:extLst>
                </p14:cNvPr>
                <p14:cNvContentPartPr/>
                <p14:nvPr/>
              </p14:nvContentPartPr>
              <p14:xfrm>
                <a:off x="9420087" y="1721716"/>
                <a:ext cx="303840" cy="138960"/>
              </p14:xfrm>
            </p:contentPart>
          </mc:Choice>
          <mc:Fallback xmlns="">
            <p:pic>
              <p:nvPicPr>
                <p:cNvPr id="376" name="Freihand 375">
                  <a:extLst>
                    <a:ext uri="{FF2B5EF4-FFF2-40B4-BE49-F238E27FC236}">
                      <a16:creationId xmlns:a16="http://schemas.microsoft.com/office/drawing/2014/main" id="{07116745-270D-4C2A-012A-D19F2E4073D7}"/>
                    </a:ext>
                  </a:extLst>
                </p:cNvPr>
                <p:cNvPicPr/>
                <p:nvPr/>
              </p:nvPicPr>
              <p:blipFill>
                <a:blip r:embed="rId618"/>
                <a:stretch>
                  <a:fillRect/>
                </a:stretch>
              </p:blipFill>
              <p:spPr>
                <a:xfrm>
                  <a:off x="9411087" y="1713076"/>
                  <a:ext cx="3214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82" name="Freihand 381">
                  <a:extLst>
                    <a:ext uri="{FF2B5EF4-FFF2-40B4-BE49-F238E27FC236}">
                      <a16:creationId xmlns:a16="http://schemas.microsoft.com/office/drawing/2014/main" id="{DBCFFC2B-1F91-1F2E-F2C1-B2F06CB9EA30}"/>
                    </a:ext>
                  </a:extLst>
                </p14:cNvPr>
                <p14:cNvContentPartPr/>
                <p14:nvPr/>
              </p14:nvContentPartPr>
              <p14:xfrm>
                <a:off x="9995727" y="1678156"/>
                <a:ext cx="372960" cy="193320"/>
              </p14:xfrm>
            </p:contentPart>
          </mc:Choice>
          <mc:Fallback xmlns="">
            <p:pic>
              <p:nvPicPr>
                <p:cNvPr id="382" name="Freihand 381">
                  <a:extLst>
                    <a:ext uri="{FF2B5EF4-FFF2-40B4-BE49-F238E27FC236}">
                      <a16:creationId xmlns:a16="http://schemas.microsoft.com/office/drawing/2014/main" id="{DBCFFC2B-1F91-1F2E-F2C1-B2F06CB9EA30}"/>
                    </a:ext>
                  </a:extLst>
                </p:cNvPr>
                <p:cNvPicPr/>
                <p:nvPr/>
              </p:nvPicPr>
              <p:blipFill>
                <a:blip r:embed="rId620"/>
                <a:stretch>
                  <a:fillRect/>
                </a:stretch>
              </p:blipFill>
              <p:spPr>
                <a:xfrm>
                  <a:off x="9987087" y="1669516"/>
                  <a:ext cx="3906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83" name="Freihand 382">
                  <a:extLst>
                    <a:ext uri="{FF2B5EF4-FFF2-40B4-BE49-F238E27FC236}">
                      <a16:creationId xmlns:a16="http://schemas.microsoft.com/office/drawing/2014/main" id="{0546F767-30A4-804A-6C0D-82CB77591240}"/>
                    </a:ext>
                  </a:extLst>
                </p14:cNvPr>
                <p14:cNvContentPartPr/>
                <p14:nvPr/>
              </p14:nvContentPartPr>
              <p14:xfrm>
                <a:off x="10570287" y="1658716"/>
                <a:ext cx="203760" cy="227160"/>
              </p14:xfrm>
            </p:contentPart>
          </mc:Choice>
          <mc:Fallback xmlns="">
            <p:pic>
              <p:nvPicPr>
                <p:cNvPr id="383" name="Freihand 382">
                  <a:extLst>
                    <a:ext uri="{FF2B5EF4-FFF2-40B4-BE49-F238E27FC236}">
                      <a16:creationId xmlns:a16="http://schemas.microsoft.com/office/drawing/2014/main" id="{0546F767-30A4-804A-6C0D-82CB77591240}"/>
                    </a:ext>
                  </a:extLst>
                </p:cNvPr>
                <p:cNvPicPr/>
                <p:nvPr/>
              </p:nvPicPr>
              <p:blipFill>
                <a:blip r:embed="rId622"/>
                <a:stretch>
                  <a:fillRect/>
                </a:stretch>
              </p:blipFill>
              <p:spPr>
                <a:xfrm>
                  <a:off x="10561647" y="1650076"/>
                  <a:ext cx="22140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84" name="Freihand 383">
                  <a:extLst>
                    <a:ext uri="{FF2B5EF4-FFF2-40B4-BE49-F238E27FC236}">
                      <a16:creationId xmlns:a16="http://schemas.microsoft.com/office/drawing/2014/main" id="{94791386-2A42-B4B3-CA99-164A3C2C0341}"/>
                    </a:ext>
                  </a:extLst>
                </p14:cNvPr>
                <p14:cNvContentPartPr/>
                <p14:nvPr/>
              </p14:nvContentPartPr>
              <p14:xfrm>
                <a:off x="10837047" y="1635676"/>
                <a:ext cx="274680" cy="234360"/>
              </p14:xfrm>
            </p:contentPart>
          </mc:Choice>
          <mc:Fallback xmlns="">
            <p:pic>
              <p:nvPicPr>
                <p:cNvPr id="384" name="Freihand 383">
                  <a:extLst>
                    <a:ext uri="{FF2B5EF4-FFF2-40B4-BE49-F238E27FC236}">
                      <a16:creationId xmlns:a16="http://schemas.microsoft.com/office/drawing/2014/main" id="{94791386-2A42-B4B3-CA99-164A3C2C0341}"/>
                    </a:ext>
                  </a:extLst>
                </p:cNvPr>
                <p:cNvPicPr/>
                <p:nvPr/>
              </p:nvPicPr>
              <p:blipFill>
                <a:blip r:embed="rId624"/>
                <a:stretch>
                  <a:fillRect/>
                </a:stretch>
              </p:blipFill>
              <p:spPr>
                <a:xfrm>
                  <a:off x="10828407" y="1627036"/>
                  <a:ext cx="29232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85" name="Freihand 384">
                  <a:extLst>
                    <a:ext uri="{FF2B5EF4-FFF2-40B4-BE49-F238E27FC236}">
                      <a16:creationId xmlns:a16="http://schemas.microsoft.com/office/drawing/2014/main" id="{7B21EFAF-755A-0FA0-E63D-BCF146C10431}"/>
                    </a:ext>
                  </a:extLst>
                </p14:cNvPr>
                <p14:cNvContentPartPr/>
                <p14:nvPr/>
              </p14:nvContentPartPr>
              <p14:xfrm>
                <a:off x="11113527" y="1629916"/>
                <a:ext cx="198000" cy="230760"/>
              </p14:xfrm>
            </p:contentPart>
          </mc:Choice>
          <mc:Fallback xmlns="">
            <p:pic>
              <p:nvPicPr>
                <p:cNvPr id="385" name="Freihand 384">
                  <a:extLst>
                    <a:ext uri="{FF2B5EF4-FFF2-40B4-BE49-F238E27FC236}">
                      <a16:creationId xmlns:a16="http://schemas.microsoft.com/office/drawing/2014/main" id="{7B21EFAF-755A-0FA0-E63D-BCF146C10431}"/>
                    </a:ext>
                  </a:extLst>
                </p:cNvPr>
                <p:cNvPicPr/>
                <p:nvPr/>
              </p:nvPicPr>
              <p:blipFill>
                <a:blip r:embed="rId626"/>
                <a:stretch>
                  <a:fillRect/>
                </a:stretch>
              </p:blipFill>
              <p:spPr>
                <a:xfrm>
                  <a:off x="11104887" y="1621276"/>
                  <a:ext cx="21564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86" name="Freihand 385">
                  <a:extLst>
                    <a:ext uri="{FF2B5EF4-FFF2-40B4-BE49-F238E27FC236}">
                      <a16:creationId xmlns:a16="http://schemas.microsoft.com/office/drawing/2014/main" id="{BC88494E-2C8E-013A-7FA5-BDA9E2EF4BFC}"/>
                    </a:ext>
                  </a:extLst>
                </p14:cNvPr>
                <p14:cNvContentPartPr/>
                <p14:nvPr/>
              </p14:nvContentPartPr>
              <p14:xfrm>
                <a:off x="11365167" y="1745116"/>
                <a:ext cx="231480" cy="118800"/>
              </p14:xfrm>
            </p:contentPart>
          </mc:Choice>
          <mc:Fallback xmlns="">
            <p:pic>
              <p:nvPicPr>
                <p:cNvPr id="386" name="Freihand 385">
                  <a:extLst>
                    <a:ext uri="{FF2B5EF4-FFF2-40B4-BE49-F238E27FC236}">
                      <a16:creationId xmlns:a16="http://schemas.microsoft.com/office/drawing/2014/main" id="{BC88494E-2C8E-013A-7FA5-BDA9E2EF4BFC}"/>
                    </a:ext>
                  </a:extLst>
                </p:cNvPr>
                <p:cNvPicPr/>
                <p:nvPr/>
              </p:nvPicPr>
              <p:blipFill>
                <a:blip r:embed="rId628"/>
                <a:stretch>
                  <a:fillRect/>
                </a:stretch>
              </p:blipFill>
              <p:spPr>
                <a:xfrm>
                  <a:off x="11356167" y="1736116"/>
                  <a:ext cx="2491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87" name="Freihand 386">
                  <a:extLst>
                    <a:ext uri="{FF2B5EF4-FFF2-40B4-BE49-F238E27FC236}">
                      <a16:creationId xmlns:a16="http://schemas.microsoft.com/office/drawing/2014/main" id="{765BE223-3BD8-BE5D-6954-D71F6EF5F019}"/>
                    </a:ext>
                  </a:extLst>
                </p14:cNvPr>
                <p14:cNvContentPartPr/>
                <p14:nvPr/>
              </p14:nvContentPartPr>
              <p14:xfrm>
                <a:off x="11621847" y="1742236"/>
                <a:ext cx="207720" cy="126720"/>
              </p14:xfrm>
            </p:contentPart>
          </mc:Choice>
          <mc:Fallback xmlns="">
            <p:pic>
              <p:nvPicPr>
                <p:cNvPr id="387" name="Freihand 386">
                  <a:extLst>
                    <a:ext uri="{FF2B5EF4-FFF2-40B4-BE49-F238E27FC236}">
                      <a16:creationId xmlns:a16="http://schemas.microsoft.com/office/drawing/2014/main" id="{765BE223-3BD8-BE5D-6954-D71F6EF5F019}"/>
                    </a:ext>
                  </a:extLst>
                </p:cNvPr>
                <p:cNvPicPr/>
                <p:nvPr/>
              </p:nvPicPr>
              <p:blipFill>
                <a:blip r:embed="rId630"/>
                <a:stretch>
                  <a:fillRect/>
                </a:stretch>
              </p:blipFill>
              <p:spPr>
                <a:xfrm>
                  <a:off x="11612847" y="1733596"/>
                  <a:ext cx="2253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88" name="Freihand 387">
                  <a:extLst>
                    <a:ext uri="{FF2B5EF4-FFF2-40B4-BE49-F238E27FC236}">
                      <a16:creationId xmlns:a16="http://schemas.microsoft.com/office/drawing/2014/main" id="{EC6F3DAC-2619-7C45-8682-7F9880223872}"/>
                    </a:ext>
                  </a:extLst>
                </p14:cNvPr>
                <p14:cNvContentPartPr/>
                <p14:nvPr/>
              </p14:nvContentPartPr>
              <p14:xfrm>
                <a:off x="11842167" y="1612276"/>
                <a:ext cx="167400" cy="247320"/>
              </p14:xfrm>
            </p:contentPart>
          </mc:Choice>
          <mc:Fallback xmlns="">
            <p:pic>
              <p:nvPicPr>
                <p:cNvPr id="388" name="Freihand 387">
                  <a:extLst>
                    <a:ext uri="{FF2B5EF4-FFF2-40B4-BE49-F238E27FC236}">
                      <a16:creationId xmlns:a16="http://schemas.microsoft.com/office/drawing/2014/main" id="{EC6F3DAC-2619-7C45-8682-7F9880223872}"/>
                    </a:ext>
                  </a:extLst>
                </p:cNvPr>
                <p:cNvPicPr/>
                <p:nvPr/>
              </p:nvPicPr>
              <p:blipFill>
                <a:blip r:embed="rId632"/>
                <a:stretch>
                  <a:fillRect/>
                </a:stretch>
              </p:blipFill>
              <p:spPr>
                <a:xfrm>
                  <a:off x="11833167" y="1603636"/>
                  <a:ext cx="18504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89" name="Freihand 388">
                  <a:extLst>
                    <a:ext uri="{FF2B5EF4-FFF2-40B4-BE49-F238E27FC236}">
                      <a16:creationId xmlns:a16="http://schemas.microsoft.com/office/drawing/2014/main" id="{83CF6E71-1248-15E7-0ED9-30F2331AA934}"/>
                    </a:ext>
                  </a:extLst>
                </p14:cNvPr>
                <p14:cNvContentPartPr/>
                <p14:nvPr/>
              </p14:nvContentPartPr>
              <p14:xfrm>
                <a:off x="9006447" y="2069116"/>
                <a:ext cx="360720" cy="144720"/>
              </p14:xfrm>
            </p:contentPart>
          </mc:Choice>
          <mc:Fallback xmlns="">
            <p:pic>
              <p:nvPicPr>
                <p:cNvPr id="389" name="Freihand 388">
                  <a:extLst>
                    <a:ext uri="{FF2B5EF4-FFF2-40B4-BE49-F238E27FC236}">
                      <a16:creationId xmlns:a16="http://schemas.microsoft.com/office/drawing/2014/main" id="{83CF6E71-1248-15E7-0ED9-30F2331AA934}"/>
                    </a:ext>
                  </a:extLst>
                </p:cNvPr>
                <p:cNvPicPr/>
                <p:nvPr/>
              </p:nvPicPr>
              <p:blipFill>
                <a:blip r:embed="rId634"/>
                <a:stretch>
                  <a:fillRect/>
                </a:stretch>
              </p:blipFill>
              <p:spPr>
                <a:xfrm>
                  <a:off x="8997447" y="2060116"/>
                  <a:ext cx="3783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90" name="Freihand 389">
                  <a:extLst>
                    <a:ext uri="{FF2B5EF4-FFF2-40B4-BE49-F238E27FC236}">
                      <a16:creationId xmlns:a16="http://schemas.microsoft.com/office/drawing/2014/main" id="{BAE2D6AC-E738-BD45-433E-46D2219CF540}"/>
                    </a:ext>
                  </a:extLst>
                </p14:cNvPr>
                <p14:cNvContentPartPr/>
                <p14:nvPr/>
              </p14:nvContentPartPr>
              <p14:xfrm>
                <a:off x="9308127" y="2010076"/>
                <a:ext cx="12240" cy="7920"/>
              </p14:xfrm>
            </p:contentPart>
          </mc:Choice>
          <mc:Fallback xmlns="">
            <p:pic>
              <p:nvPicPr>
                <p:cNvPr id="390" name="Freihand 389">
                  <a:extLst>
                    <a:ext uri="{FF2B5EF4-FFF2-40B4-BE49-F238E27FC236}">
                      <a16:creationId xmlns:a16="http://schemas.microsoft.com/office/drawing/2014/main" id="{BAE2D6AC-E738-BD45-433E-46D2219CF540}"/>
                    </a:ext>
                  </a:extLst>
                </p:cNvPr>
                <p:cNvPicPr/>
                <p:nvPr/>
              </p:nvPicPr>
              <p:blipFill>
                <a:blip r:embed="rId610"/>
                <a:stretch>
                  <a:fillRect/>
                </a:stretch>
              </p:blipFill>
              <p:spPr>
                <a:xfrm>
                  <a:off x="9299127" y="2001436"/>
                  <a:ext cx="298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93" name="Freihand 392">
                  <a:extLst>
                    <a:ext uri="{FF2B5EF4-FFF2-40B4-BE49-F238E27FC236}">
                      <a16:creationId xmlns:a16="http://schemas.microsoft.com/office/drawing/2014/main" id="{ADCB3D1F-4065-0F0E-B664-82EEDD8F34E0}"/>
                    </a:ext>
                  </a:extLst>
                </p14:cNvPr>
                <p14:cNvContentPartPr/>
                <p14:nvPr/>
              </p14:nvContentPartPr>
              <p14:xfrm>
                <a:off x="9697287" y="2023396"/>
                <a:ext cx="189720" cy="232560"/>
              </p14:xfrm>
            </p:contentPart>
          </mc:Choice>
          <mc:Fallback xmlns="">
            <p:pic>
              <p:nvPicPr>
                <p:cNvPr id="393" name="Freihand 392">
                  <a:extLst>
                    <a:ext uri="{FF2B5EF4-FFF2-40B4-BE49-F238E27FC236}">
                      <a16:creationId xmlns:a16="http://schemas.microsoft.com/office/drawing/2014/main" id="{ADCB3D1F-4065-0F0E-B664-82EEDD8F34E0}"/>
                    </a:ext>
                  </a:extLst>
                </p:cNvPr>
                <p:cNvPicPr/>
                <p:nvPr/>
              </p:nvPicPr>
              <p:blipFill>
                <a:blip r:embed="rId637"/>
                <a:stretch>
                  <a:fillRect/>
                </a:stretch>
              </p:blipFill>
              <p:spPr>
                <a:xfrm>
                  <a:off x="9688647" y="2014396"/>
                  <a:ext cx="2073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94" name="Freihand 393">
                  <a:extLst>
                    <a:ext uri="{FF2B5EF4-FFF2-40B4-BE49-F238E27FC236}">
                      <a16:creationId xmlns:a16="http://schemas.microsoft.com/office/drawing/2014/main" id="{97A6472E-220D-3DAD-231C-CCD9B006BB3C}"/>
                    </a:ext>
                  </a:extLst>
                </p14:cNvPr>
                <p14:cNvContentPartPr/>
                <p14:nvPr/>
              </p14:nvContentPartPr>
              <p14:xfrm>
                <a:off x="9952527" y="2028796"/>
                <a:ext cx="329040" cy="205200"/>
              </p14:xfrm>
            </p:contentPart>
          </mc:Choice>
          <mc:Fallback xmlns="">
            <p:pic>
              <p:nvPicPr>
                <p:cNvPr id="394" name="Freihand 393">
                  <a:extLst>
                    <a:ext uri="{FF2B5EF4-FFF2-40B4-BE49-F238E27FC236}">
                      <a16:creationId xmlns:a16="http://schemas.microsoft.com/office/drawing/2014/main" id="{97A6472E-220D-3DAD-231C-CCD9B006BB3C}"/>
                    </a:ext>
                  </a:extLst>
                </p:cNvPr>
                <p:cNvPicPr/>
                <p:nvPr/>
              </p:nvPicPr>
              <p:blipFill>
                <a:blip r:embed="rId639"/>
                <a:stretch>
                  <a:fillRect/>
                </a:stretch>
              </p:blipFill>
              <p:spPr>
                <a:xfrm>
                  <a:off x="9943887" y="2019796"/>
                  <a:ext cx="3466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95" name="Freihand 394">
                  <a:extLst>
                    <a:ext uri="{FF2B5EF4-FFF2-40B4-BE49-F238E27FC236}">
                      <a16:creationId xmlns:a16="http://schemas.microsoft.com/office/drawing/2014/main" id="{75F8BCD4-E41E-5851-42DA-D5B62BBF221F}"/>
                    </a:ext>
                  </a:extLst>
                </p14:cNvPr>
                <p14:cNvContentPartPr/>
                <p14:nvPr/>
              </p14:nvContentPartPr>
              <p14:xfrm>
                <a:off x="10295607" y="2047876"/>
                <a:ext cx="10800" cy="51840"/>
              </p14:xfrm>
            </p:contentPart>
          </mc:Choice>
          <mc:Fallback xmlns="">
            <p:pic>
              <p:nvPicPr>
                <p:cNvPr id="395" name="Freihand 394">
                  <a:extLst>
                    <a:ext uri="{FF2B5EF4-FFF2-40B4-BE49-F238E27FC236}">
                      <a16:creationId xmlns:a16="http://schemas.microsoft.com/office/drawing/2014/main" id="{75F8BCD4-E41E-5851-42DA-D5B62BBF221F}"/>
                    </a:ext>
                  </a:extLst>
                </p:cNvPr>
                <p:cNvPicPr/>
                <p:nvPr/>
              </p:nvPicPr>
              <p:blipFill>
                <a:blip r:embed="rId641"/>
                <a:stretch>
                  <a:fillRect/>
                </a:stretch>
              </p:blipFill>
              <p:spPr>
                <a:xfrm>
                  <a:off x="10286607" y="2038876"/>
                  <a:ext cx="284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96" name="Freihand 395">
                  <a:extLst>
                    <a:ext uri="{FF2B5EF4-FFF2-40B4-BE49-F238E27FC236}">
                      <a16:creationId xmlns:a16="http://schemas.microsoft.com/office/drawing/2014/main" id="{756CC229-2CFD-AA1E-76B0-876C789546B7}"/>
                    </a:ext>
                  </a:extLst>
                </p14:cNvPr>
                <p14:cNvContentPartPr/>
                <p14:nvPr/>
              </p14:nvContentPartPr>
              <p14:xfrm>
                <a:off x="10356807" y="2030596"/>
                <a:ext cx="152280" cy="164880"/>
              </p14:xfrm>
            </p:contentPart>
          </mc:Choice>
          <mc:Fallback xmlns="">
            <p:pic>
              <p:nvPicPr>
                <p:cNvPr id="396" name="Freihand 395">
                  <a:extLst>
                    <a:ext uri="{FF2B5EF4-FFF2-40B4-BE49-F238E27FC236}">
                      <a16:creationId xmlns:a16="http://schemas.microsoft.com/office/drawing/2014/main" id="{756CC229-2CFD-AA1E-76B0-876C789546B7}"/>
                    </a:ext>
                  </a:extLst>
                </p:cNvPr>
                <p:cNvPicPr/>
                <p:nvPr/>
              </p:nvPicPr>
              <p:blipFill>
                <a:blip r:embed="rId643"/>
                <a:stretch>
                  <a:fillRect/>
                </a:stretch>
              </p:blipFill>
              <p:spPr>
                <a:xfrm>
                  <a:off x="10347807" y="2021956"/>
                  <a:ext cx="1699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97" name="Freihand 396">
                  <a:extLst>
                    <a:ext uri="{FF2B5EF4-FFF2-40B4-BE49-F238E27FC236}">
                      <a16:creationId xmlns:a16="http://schemas.microsoft.com/office/drawing/2014/main" id="{5A314E19-BAF0-E61F-F517-9149E2B1F894}"/>
                    </a:ext>
                  </a:extLst>
                </p14:cNvPr>
                <p14:cNvContentPartPr/>
                <p14:nvPr/>
              </p14:nvContentPartPr>
              <p14:xfrm>
                <a:off x="10559127" y="2092876"/>
                <a:ext cx="675000" cy="403560"/>
              </p14:xfrm>
            </p:contentPart>
          </mc:Choice>
          <mc:Fallback xmlns="">
            <p:pic>
              <p:nvPicPr>
                <p:cNvPr id="397" name="Freihand 396">
                  <a:extLst>
                    <a:ext uri="{FF2B5EF4-FFF2-40B4-BE49-F238E27FC236}">
                      <a16:creationId xmlns:a16="http://schemas.microsoft.com/office/drawing/2014/main" id="{5A314E19-BAF0-E61F-F517-9149E2B1F894}"/>
                    </a:ext>
                  </a:extLst>
                </p:cNvPr>
                <p:cNvPicPr/>
                <p:nvPr/>
              </p:nvPicPr>
              <p:blipFill>
                <a:blip r:embed="rId645"/>
                <a:stretch>
                  <a:fillRect/>
                </a:stretch>
              </p:blipFill>
              <p:spPr>
                <a:xfrm>
                  <a:off x="10550127" y="2083876"/>
                  <a:ext cx="692640" cy="42120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98" name="Freihand 397">
                  <a:extLst>
                    <a:ext uri="{FF2B5EF4-FFF2-40B4-BE49-F238E27FC236}">
                      <a16:creationId xmlns:a16="http://schemas.microsoft.com/office/drawing/2014/main" id="{FED5A000-D4F7-1ABA-37C3-B925B1E6D505}"/>
                    </a:ext>
                  </a:extLst>
                </p14:cNvPr>
                <p14:cNvContentPartPr/>
                <p14:nvPr/>
              </p14:nvContentPartPr>
              <p14:xfrm>
                <a:off x="11219367" y="2033836"/>
                <a:ext cx="7200" cy="29160"/>
              </p14:xfrm>
            </p:contentPart>
          </mc:Choice>
          <mc:Fallback xmlns="">
            <p:pic>
              <p:nvPicPr>
                <p:cNvPr id="398" name="Freihand 397">
                  <a:extLst>
                    <a:ext uri="{FF2B5EF4-FFF2-40B4-BE49-F238E27FC236}">
                      <a16:creationId xmlns:a16="http://schemas.microsoft.com/office/drawing/2014/main" id="{FED5A000-D4F7-1ABA-37C3-B925B1E6D505}"/>
                    </a:ext>
                  </a:extLst>
                </p:cNvPr>
                <p:cNvPicPr/>
                <p:nvPr/>
              </p:nvPicPr>
              <p:blipFill>
                <a:blip r:embed="rId647"/>
                <a:stretch>
                  <a:fillRect/>
                </a:stretch>
              </p:blipFill>
              <p:spPr>
                <a:xfrm>
                  <a:off x="11210367" y="2025196"/>
                  <a:ext cx="248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99" name="Freihand 398">
                  <a:extLst>
                    <a:ext uri="{FF2B5EF4-FFF2-40B4-BE49-F238E27FC236}">
                      <a16:creationId xmlns:a16="http://schemas.microsoft.com/office/drawing/2014/main" id="{D6502C41-4B7D-65CB-0AFB-DE6997F1D220}"/>
                    </a:ext>
                  </a:extLst>
                </p14:cNvPr>
                <p14:cNvContentPartPr/>
                <p14:nvPr/>
              </p14:nvContentPartPr>
              <p14:xfrm>
                <a:off x="11267607" y="1954636"/>
                <a:ext cx="316440" cy="228960"/>
              </p14:xfrm>
            </p:contentPart>
          </mc:Choice>
          <mc:Fallback xmlns="">
            <p:pic>
              <p:nvPicPr>
                <p:cNvPr id="399" name="Freihand 398">
                  <a:extLst>
                    <a:ext uri="{FF2B5EF4-FFF2-40B4-BE49-F238E27FC236}">
                      <a16:creationId xmlns:a16="http://schemas.microsoft.com/office/drawing/2014/main" id="{D6502C41-4B7D-65CB-0AFB-DE6997F1D220}"/>
                    </a:ext>
                  </a:extLst>
                </p:cNvPr>
                <p:cNvPicPr/>
                <p:nvPr/>
              </p:nvPicPr>
              <p:blipFill>
                <a:blip r:embed="rId649"/>
                <a:stretch>
                  <a:fillRect/>
                </a:stretch>
              </p:blipFill>
              <p:spPr>
                <a:xfrm>
                  <a:off x="11258967" y="1945996"/>
                  <a:ext cx="33408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00" name="Freihand 399">
                  <a:extLst>
                    <a:ext uri="{FF2B5EF4-FFF2-40B4-BE49-F238E27FC236}">
                      <a16:creationId xmlns:a16="http://schemas.microsoft.com/office/drawing/2014/main" id="{39103203-6719-A524-640F-C71AD026EB58}"/>
                    </a:ext>
                  </a:extLst>
                </p14:cNvPr>
                <p14:cNvContentPartPr/>
                <p14:nvPr/>
              </p14:nvContentPartPr>
              <p14:xfrm>
                <a:off x="11651727" y="1988836"/>
                <a:ext cx="61200" cy="194760"/>
              </p14:xfrm>
            </p:contentPart>
          </mc:Choice>
          <mc:Fallback xmlns="">
            <p:pic>
              <p:nvPicPr>
                <p:cNvPr id="400" name="Freihand 399">
                  <a:extLst>
                    <a:ext uri="{FF2B5EF4-FFF2-40B4-BE49-F238E27FC236}">
                      <a16:creationId xmlns:a16="http://schemas.microsoft.com/office/drawing/2014/main" id="{39103203-6719-A524-640F-C71AD026EB58}"/>
                    </a:ext>
                  </a:extLst>
                </p:cNvPr>
                <p:cNvPicPr/>
                <p:nvPr/>
              </p:nvPicPr>
              <p:blipFill>
                <a:blip r:embed="rId651"/>
                <a:stretch>
                  <a:fillRect/>
                </a:stretch>
              </p:blipFill>
              <p:spPr>
                <a:xfrm>
                  <a:off x="11642727" y="1980196"/>
                  <a:ext cx="788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01" name="Freihand 400">
                  <a:extLst>
                    <a:ext uri="{FF2B5EF4-FFF2-40B4-BE49-F238E27FC236}">
                      <a16:creationId xmlns:a16="http://schemas.microsoft.com/office/drawing/2014/main" id="{E3FC1EFE-E7AE-B7DB-221F-876B3E505AD8}"/>
                    </a:ext>
                  </a:extLst>
                </p14:cNvPr>
                <p14:cNvContentPartPr/>
                <p14:nvPr/>
              </p14:nvContentPartPr>
              <p14:xfrm>
                <a:off x="11755407" y="2085316"/>
                <a:ext cx="122040" cy="108360"/>
              </p14:xfrm>
            </p:contentPart>
          </mc:Choice>
          <mc:Fallback xmlns="">
            <p:pic>
              <p:nvPicPr>
                <p:cNvPr id="401" name="Freihand 400">
                  <a:extLst>
                    <a:ext uri="{FF2B5EF4-FFF2-40B4-BE49-F238E27FC236}">
                      <a16:creationId xmlns:a16="http://schemas.microsoft.com/office/drawing/2014/main" id="{E3FC1EFE-E7AE-B7DB-221F-876B3E505AD8}"/>
                    </a:ext>
                  </a:extLst>
                </p:cNvPr>
                <p:cNvPicPr/>
                <p:nvPr/>
              </p:nvPicPr>
              <p:blipFill>
                <a:blip r:embed="rId653"/>
                <a:stretch>
                  <a:fillRect/>
                </a:stretch>
              </p:blipFill>
              <p:spPr>
                <a:xfrm>
                  <a:off x="11746407" y="2076676"/>
                  <a:ext cx="1396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02" name="Freihand 401">
                  <a:extLst>
                    <a:ext uri="{FF2B5EF4-FFF2-40B4-BE49-F238E27FC236}">
                      <a16:creationId xmlns:a16="http://schemas.microsoft.com/office/drawing/2014/main" id="{20815EF4-8096-D958-C205-B1CA5157C2CE}"/>
                    </a:ext>
                  </a:extLst>
                </p14:cNvPr>
                <p14:cNvContentPartPr/>
                <p14:nvPr/>
              </p14:nvContentPartPr>
              <p14:xfrm>
                <a:off x="11909847" y="1935916"/>
                <a:ext cx="148320" cy="212400"/>
              </p14:xfrm>
            </p:contentPart>
          </mc:Choice>
          <mc:Fallback xmlns="">
            <p:pic>
              <p:nvPicPr>
                <p:cNvPr id="402" name="Freihand 401">
                  <a:extLst>
                    <a:ext uri="{FF2B5EF4-FFF2-40B4-BE49-F238E27FC236}">
                      <a16:creationId xmlns:a16="http://schemas.microsoft.com/office/drawing/2014/main" id="{20815EF4-8096-D958-C205-B1CA5157C2CE}"/>
                    </a:ext>
                  </a:extLst>
                </p:cNvPr>
                <p:cNvPicPr/>
                <p:nvPr/>
              </p:nvPicPr>
              <p:blipFill>
                <a:blip r:embed="rId655"/>
                <a:stretch>
                  <a:fillRect/>
                </a:stretch>
              </p:blipFill>
              <p:spPr>
                <a:xfrm>
                  <a:off x="11900847" y="1926916"/>
                  <a:ext cx="165960" cy="230040"/>
                </a:xfrm>
                <a:prstGeom prst="rect">
                  <a:avLst/>
                </a:prstGeom>
              </p:spPr>
            </p:pic>
          </mc:Fallback>
        </mc:AlternateContent>
      </p:grpSp>
      <p:grpSp>
        <p:nvGrpSpPr>
          <p:cNvPr id="426" name="Gruppieren 425">
            <a:extLst>
              <a:ext uri="{FF2B5EF4-FFF2-40B4-BE49-F238E27FC236}">
                <a16:creationId xmlns:a16="http://schemas.microsoft.com/office/drawing/2014/main" id="{DA1B5465-717D-1361-2E0B-9146BBF3C4D2}"/>
              </a:ext>
            </a:extLst>
          </p:cNvPr>
          <p:cNvGrpSpPr/>
          <p:nvPr/>
        </p:nvGrpSpPr>
        <p:grpSpPr>
          <a:xfrm>
            <a:off x="8697207" y="2522356"/>
            <a:ext cx="237600" cy="132480"/>
            <a:chOff x="8697207" y="2522356"/>
            <a:chExt cx="237600" cy="132480"/>
          </a:xfrm>
        </p:grpSpPr>
        <mc:AlternateContent xmlns:mc="http://schemas.openxmlformats.org/markup-compatibility/2006" xmlns:p14="http://schemas.microsoft.com/office/powerpoint/2010/main">
          <mc:Choice Requires="p14">
            <p:contentPart p14:bwMode="auto" r:id="rId656">
              <p14:nvContentPartPr>
                <p14:cNvPr id="404" name="Freihand 403">
                  <a:extLst>
                    <a:ext uri="{FF2B5EF4-FFF2-40B4-BE49-F238E27FC236}">
                      <a16:creationId xmlns:a16="http://schemas.microsoft.com/office/drawing/2014/main" id="{1EB90821-CA90-8996-5946-8F3F57016027}"/>
                    </a:ext>
                  </a:extLst>
                </p14:cNvPr>
                <p14:cNvContentPartPr/>
                <p14:nvPr/>
              </p14:nvContentPartPr>
              <p14:xfrm>
                <a:off x="8701167" y="2562316"/>
                <a:ext cx="129960" cy="9000"/>
              </p14:xfrm>
            </p:contentPart>
          </mc:Choice>
          <mc:Fallback xmlns="">
            <p:pic>
              <p:nvPicPr>
                <p:cNvPr id="404" name="Freihand 403">
                  <a:extLst>
                    <a:ext uri="{FF2B5EF4-FFF2-40B4-BE49-F238E27FC236}">
                      <a16:creationId xmlns:a16="http://schemas.microsoft.com/office/drawing/2014/main" id="{1EB90821-CA90-8996-5946-8F3F57016027}"/>
                    </a:ext>
                  </a:extLst>
                </p:cNvPr>
                <p:cNvPicPr/>
                <p:nvPr/>
              </p:nvPicPr>
              <p:blipFill>
                <a:blip r:embed="rId657"/>
                <a:stretch>
                  <a:fillRect/>
                </a:stretch>
              </p:blipFill>
              <p:spPr>
                <a:xfrm>
                  <a:off x="8692527" y="2553316"/>
                  <a:ext cx="1476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05" name="Freihand 404">
                  <a:extLst>
                    <a:ext uri="{FF2B5EF4-FFF2-40B4-BE49-F238E27FC236}">
                      <a16:creationId xmlns:a16="http://schemas.microsoft.com/office/drawing/2014/main" id="{D4197C0B-F87F-C90A-114E-2CCD7A27D157}"/>
                    </a:ext>
                  </a:extLst>
                </p14:cNvPr>
                <p14:cNvContentPartPr/>
                <p14:nvPr/>
              </p14:nvContentPartPr>
              <p14:xfrm>
                <a:off x="8697207" y="2643676"/>
                <a:ext cx="118440" cy="11160"/>
              </p14:xfrm>
            </p:contentPart>
          </mc:Choice>
          <mc:Fallback xmlns="">
            <p:pic>
              <p:nvPicPr>
                <p:cNvPr id="405" name="Freihand 404">
                  <a:extLst>
                    <a:ext uri="{FF2B5EF4-FFF2-40B4-BE49-F238E27FC236}">
                      <a16:creationId xmlns:a16="http://schemas.microsoft.com/office/drawing/2014/main" id="{D4197C0B-F87F-C90A-114E-2CCD7A27D157}"/>
                    </a:ext>
                  </a:extLst>
                </p:cNvPr>
                <p:cNvPicPr/>
                <p:nvPr/>
              </p:nvPicPr>
              <p:blipFill>
                <a:blip r:embed="rId659"/>
                <a:stretch>
                  <a:fillRect/>
                </a:stretch>
              </p:blipFill>
              <p:spPr>
                <a:xfrm>
                  <a:off x="8688207" y="2635036"/>
                  <a:ext cx="1360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06" name="Freihand 405">
                  <a:extLst>
                    <a:ext uri="{FF2B5EF4-FFF2-40B4-BE49-F238E27FC236}">
                      <a16:creationId xmlns:a16="http://schemas.microsoft.com/office/drawing/2014/main" id="{B16B22E4-26A1-7770-E349-8F8ECD0D9655}"/>
                    </a:ext>
                  </a:extLst>
                </p14:cNvPr>
                <p14:cNvContentPartPr/>
                <p14:nvPr/>
              </p14:nvContentPartPr>
              <p14:xfrm>
                <a:off x="8827167" y="2522356"/>
                <a:ext cx="107640" cy="112320"/>
              </p14:xfrm>
            </p:contentPart>
          </mc:Choice>
          <mc:Fallback xmlns="">
            <p:pic>
              <p:nvPicPr>
                <p:cNvPr id="406" name="Freihand 405">
                  <a:extLst>
                    <a:ext uri="{FF2B5EF4-FFF2-40B4-BE49-F238E27FC236}">
                      <a16:creationId xmlns:a16="http://schemas.microsoft.com/office/drawing/2014/main" id="{B16B22E4-26A1-7770-E349-8F8ECD0D9655}"/>
                    </a:ext>
                  </a:extLst>
                </p:cNvPr>
                <p:cNvPicPr/>
                <p:nvPr/>
              </p:nvPicPr>
              <p:blipFill>
                <a:blip r:embed="rId661"/>
                <a:stretch>
                  <a:fillRect/>
                </a:stretch>
              </p:blipFill>
              <p:spPr>
                <a:xfrm>
                  <a:off x="8818167" y="2513716"/>
                  <a:ext cx="125280" cy="129960"/>
                </a:xfrm>
                <a:prstGeom prst="rect">
                  <a:avLst/>
                </a:prstGeom>
              </p:spPr>
            </p:pic>
          </mc:Fallback>
        </mc:AlternateContent>
      </p:grpSp>
      <p:grpSp>
        <p:nvGrpSpPr>
          <p:cNvPr id="425" name="Gruppieren 424">
            <a:extLst>
              <a:ext uri="{FF2B5EF4-FFF2-40B4-BE49-F238E27FC236}">
                <a16:creationId xmlns:a16="http://schemas.microsoft.com/office/drawing/2014/main" id="{E12A8923-3C13-7D45-D0CC-A90AF2EA96E2}"/>
              </a:ext>
            </a:extLst>
          </p:cNvPr>
          <p:cNvGrpSpPr/>
          <p:nvPr/>
        </p:nvGrpSpPr>
        <p:grpSpPr>
          <a:xfrm>
            <a:off x="9190407" y="2383036"/>
            <a:ext cx="1400400" cy="320040"/>
            <a:chOff x="9190407" y="2383036"/>
            <a:chExt cx="1400400" cy="320040"/>
          </a:xfrm>
        </p:grpSpPr>
        <mc:AlternateContent xmlns:mc="http://schemas.openxmlformats.org/markup-compatibility/2006" xmlns:p14="http://schemas.microsoft.com/office/powerpoint/2010/main">
          <mc:Choice Requires="p14">
            <p:contentPart p14:bwMode="auto" r:id="rId662">
              <p14:nvContentPartPr>
                <p14:cNvPr id="407" name="Freihand 406">
                  <a:extLst>
                    <a:ext uri="{FF2B5EF4-FFF2-40B4-BE49-F238E27FC236}">
                      <a16:creationId xmlns:a16="http://schemas.microsoft.com/office/drawing/2014/main" id="{D30BED35-E968-3EBE-CEB9-B3BE996BF729}"/>
                    </a:ext>
                  </a:extLst>
                </p14:cNvPr>
                <p14:cNvContentPartPr/>
                <p14:nvPr/>
              </p14:nvContentPartPr>
              <p14:xfrm>
                <a:off x="9190407" y="2437396"/>
                <a:ext cx="147960" cy="244800"/>
              </p14:xfrm>
            </p:contentPart>
          </mc:Choice>
          <mc:Fallback xmlns="">
            <p:pic>
              <p:nvPicPr>
                <p:cNvPr id="407" name="Freihand 406">
                  <a:extLst>
                    <a:ext uri="{FF2B5EF4-FFF2-40B4-BE49-F238E27FC236}">
                      <a16:creationId xmlns:a16="http://schemas.microsoft.com/office/drawing/2014/main" id="{D30BED35-E968-3EBE-CEB9-B3BE996BF729}"/>
                    </a:ext>
                  </a:extLst>
                </p:cNvPr>
                <p:cNvPicPr/>
                <p:nvPr/>
              </p:nvPicPr>
              <p:blipFill>
                <a:blip r:embed="rId663"/>
                <a:stretch>
                  <a:fillRect/>
                </a:stretch>
              </p:blipFill>
              <p:spPr>
                <a:xfrm>
                  <a:off x="9181407" y="2428396"/>
                  <a:ext cx="16560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08" name="Freihand 407">
                  <a:extLst>
                    <a:ext uri="{FF2B5EF4-FFF2-40B4-BE49-F238E27FC236}">
                      <a16:creationId xmlns:a16="http://schemas.microsoft.com/office/drawing/2014/main" id="{869D98DD-E918-49F6-A92E-6DFE567236F2}"/>
                    </a:ext>
                  </a:extLst>
                </p14:cNvPr>
                <p14:cNvContentPartPr/>
                <p14:nvPr/>
              </p14:nvContentPartPr>
              <p14:xfrm>
                <a:off x="9388767" y="2434876"/>
                <a:ext cx="190080" cy="239760"/>
              </p14:xfrm>
            </p:contentPart>
          </mc:Choice>
          <mc:Fallback xmlns="">
            <p:pic>
              <p:nvPicPr>
                <p:cNvPr id="408" name="Freihand 407">
                  <a:extLst>
                    <a:ext uri="{FF2B5EF4-FFF2-40B4-BE49-F238E27FC236}">
                      <a16:creationId xmlns:a16="http://schemas.microsoft.com/office/drawing/2014/main" id="{869D98DD-E918-49F6-A92E-6DFE567236F2}"/>
                    </a:ext>
                  </a:extLst>
                </p:cNvPr>
                <p:cNvPicPr/>
                <p:nvPr/>
              </p:nvPicPr>
              <p:blipFill>
                <a:blip r:embed="rId665"/>
                <a:stretch>
                  <a:fillRect/>
                </a:stretch>
              </p:blipFill>
              <p:spPr>
                <a:xfrm>
                  <a:off x="9379767" y="2425876"/>
                  <a:ext cx="2077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09" name="Freihand 408">
                  <a:extLst>
                    <a:ext uri="{FF2B5EF4-FFF2-40B4-BE49-F238E27FC236}">
                      <a16:creationId xmlns:a16="http://schemas.microsoft.com/office/drawing/2014/main" id="{8E69FD23-9728-7041-EEE9-97E9CE1B31F7}"/>
                    </a:ext>
                  </a:extLst>
                </p14:cNvPr>
                <p14:cNvContentPartPr/>
                <p14:nvPr/>
              </p14:nvContentPartPr>
              <p14:xfrm>
                <a:off x="9669207" y="2550436"/>
                <a:ext cx="81000" cy="9720"/>
              </p14:xfrm>
            </p:contentPart>
          </mc:Choice>
          <mc:Fallback xmlns="">
            <p:pic>
              <p:nvPicPr>
                <p:cNvPr id="409" name="Freihand 408">
                  <a:extLst>
                    <a:ext uri="{FF2B5EF4-FFF2-40B4-BE49-F238E27FC236}">
                      <a16:creationId xmlns:a16="http://schemas.microsoft.com/office/drawing/2014/main" id="{8E69FD23-9728-7041-EEE9-97E9CE1B31F7}"/>
                    </a:ext>
                  </a:extLst>
                </p:cNvPr>
                <p:cNvPicPr/>
                <p:nvPr/>
              </p:nvPicPr>
              <p:blipFill>
                <a:blip r:embed="rId667"/>
                <a:stretch>
                  <a:fillRect/>
                </a:stretch>
              </p:blipFill>
              <p:spPr>
                <a:xfrm>
                  <a:off x="9660207" y="2541436"/>
                  <a:ext cx="986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10" name="Freihand 409">
                  <a:extLst>
                    <a:ext uri="{FF2B5EF4-FFF2-40B4-BE49-F238E27FC236}">
                      <a16:creationId xmlns:a16="http://schemas.microsoft.com/office/drawing/2014/main" id="{6E676DF4-AB5C-6D14-4802-132C8EDB853A}"/>
                    </a:ext>
                  </a:extLst>
                </p14:cNvPr>
                <p14:cNvContentPartPr/>
                <p14:nvPr/>
              </p14:nvContentPartPr>
              <p14:xfrm>
                <a:off x="9862887" y="2383036"/>
                <a:ext cx="145800" cy="263880"/>
              </p14:xfrm>
            </p:contentPart>
          </mc:Choice>
          <mc:Fallback xmlns="">
            <p:pic>
              <p:nvPicPr>
                <p:cNvPr id="410" name="Freihand 409">
                  <a:extLst>
                    <a:ext uri="{FF2B5EF4-FFF2-40B4-BE49-F238E27FC236}">
                      <a16:creationId xmlns:a16="http://schemas.microsoft.com/office/drawing/2014/main" id="{6E676DF4-AB5C-6D14-4802-132C8EDB853A}"/>
                    </a:ext>
                  </a:extLst>
                </p:cNvPr>
                <p:cNvPicPr/>
                <p:nvPr/>
              </p:nvPicPr>
              <p:blipFill>
                <a:blip r:embed="rId669"/>
                <a:stretch>
                  <a:fillRect/>
                </a:stretch>
              </p:blipFill>
              <p:spPr>
                <a:xfrm>
                  <a:off x="9853887" y="2374396"/>
                  <a:ext cx="16344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11" name="Freihand 410">
                  <a:extLst>
                    <a:ext uri="{FF2B5EF4-FFF2-40B4-BE49-F238E27FC236}">
                      <a16:creationId xmlns:a16="http://schemas.microsoft.com/office/drawing/2014/main" id="{67B93EF8-9A48-BD3A-61C6-1752F573DFB7}"/>
                    </a:ext>
                  </a:extLst>
                </p14:cNvPr>
                <p14:cNvContentPartPr/>
                <p14:nvPr/>
              </p14:nvContentPartPr>
              <p14:xfrm>
                <a:off x="9920487" y="2528836"/>
                <a:ext cx="670320" cy="174240"/>
              </p14:xfrm>
            </p:contentPart>
          </mc:Choice>
          <mc:Fallback xmlns="">
            <p:pic>
              <p:nvPicPr>
                <p:cNvPr id="411" name="Freihand 410">
                  <a:extLst>
                    <a:ext uri="{FF2B5EF4-FFF2-40B4-BE49-F238E27FC236}">
                      <a16:creationId xmlns:a16="http://schemas.microsoft.com/office/drawing/2014/main" id="{67B93EF8-9A48-BD3A-61C6-1752F573DFB7}"/>
                    </a:ext>
                  </a:extLst>
                </p:cNvPr>
                <p:cNvPicPr/>
                <p:nvPr/>
              </p:nvPicPr>
              <p:blipFill>
                <a:blip r:embed="rId671"/>
                <a:stretch>
                  <a:fillRect/>
                </a:stretch>
              </p:blipFill>
              <p:spPr>
                <a:xfrm>
                  <a:off x="9911487" y="2520196"/>
                  <a:ext cx="687960" cy="191880"/>
                </a:xfrm>
                <a:prstGeom prst="rect">
                  <a:avLst/>
                </a:prstGeom>
              </p:spPr>
            </p:pic>
          </mc:Fallback>
        </mc:AlternateContent>
      </p:grpSp>
      <p:grpSp>
        <p:nvGrpSpPr>
          <p:cNvPr id="424" name="Gruppieren 423">
            <a:extLst>
              <a:ext uri="{FF2B5EF4-FFF2-40B4-BE49-F238E27FC236}">
                <a16:creationId xmlns:a16="http://schemas.microsoft.com/office/drawing/2014/main" id="{221D3A6B-AB47-28E3-A805-755F13E95243}"/>
              </a:ext>
            </a:extLst>
          </p:cNvPr>
          <p:cNvGrpSpPr/>
          <p:nvPr/>
        </p:nvGrpSpPr>
        <p:grpSpPr>
          <a:xfrm>
            <a:off x="10823007" y="2351716"/>
            <a:ext cx="351720" cy="306000"/>
            <a:chOff x="10823007" y="2351716"/>
            <a:chExt cx="351720" cy="306000"/>
          </a:xfrm>
        </p:grpSpPr>
        <mc:AlternateContent xmlns:mc="http://schemas.openxmlformats.org/markup-compatibility/2006" xmlns:p14="http://schemas.microsoft.com/office/powerpoint/2010/main">
          <mc:Choice Requires="p14">
            <p:contentPart p14:bwMode="auto" r:id="rId672">
              <p14:nvContentPartPr>
                <p14:cNvPr id="412" name="Freihand 411">
                  <a:extLst>
                    <a:ext uri="{FF2B5EF4-FFF2-40B4-BE49-F238E27FC236}">
                      <a16:creationId xmlns:a16="http://schemas.microsoft.com/office/drawing/2014/main" id="{6C9A8712-A9A3-02AE-1AE8-311D841DBC17}"/>
                    </a:ext>
                  </a:extLst>
                </p14:cNvPr>
                <p14:cNvContentPartPr/>
                <p14:nvPr/>
              </p14:nvContentPartPr>
              <p14:xfrm>
                <a:off x="10823007" y="2511556"/>
                <a:ext cx="24120" cy="137160"/>
              </p14:xfrm>
            </p:contentPart>
          </mc:Choice>
          <mc:Fallback xmlns="">
            <p:pic>
              <p:nvPicPr>
                <p:cNvPr id="412" name="Freihand 411">
                  <a:extLst>
                    <a:ext uri="{FF2B5EF4-FFF2-40B4-BE49-F238E27FC236}">
                      <a16:creationId xmlns:a16="http://schemas.microsoft.com/office/drawing/2014/main" id="{6C9A8712-A9A3-02AE-1AE8-311D841DBC17}"/>
                    </a:ext>
                  </a:extLst>
                </p:cNvPr>
                <p:cNvPicPr/>
                <p:nvPr/>
              </p:nvPicPr>
              <p:blipFill>
                <a:blip r:embed="rId673"/>
                <a:stretch>
                  <a:fillRect/>
                </a:stretch>
              </p:blipFill>
              <p:spPr>
                <a:xfrm>
                  <a:off x="10814007" y="2502916"/>
                  <a:ext cx="417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13" name="Freihand 412">
                  <a:extLst>
                    <a:ext uri="{FF2B5EF4-FFF2-40B4-BE49-F238E27FC236}">
                      <a16:creationId xmlns:a16="http://schemas.microsoft.com/office/drawing/2014/main" id="{7290C06C-5E5B-A7FD-E5E9-571E217EA803}"/>
                    </a:ext>
                  </a:extLst>
                </p14:cNvPr>
                <p14:cNvContentPartPr/>
                <p14:nvPr/>
              </p14:nvContentPartPr>
              <p14:xfrm>
                <a:off x="10857927" y="2478796"/>
                <a:ext cx="39960" cy="46800"/>
              </p14:xfrm>
            </p:contentPart>
          </mc:Choice>
          <mc:Fallback xmlns="">
            <p:pic>
              <p:nvPicPr>
                <p:cNvPr id="413" name="Freihand 412">
                  <a:extLst>
                    <a:ext uri="{FF2B5EF4-FFF2-40B4-BE49-F238E27FC236}">
                      <a16:creationId xmlns:a16="http://schemas.microsoft.com/office/drawing/2014/main" id="{7290C06C-5E5B-A7FD-E5E9-571E217EA803}"/>
                    </a:ext>
                  </a:extLst>
                </p:cNvPr>
                <p:cNvPicPr/>
                <p:nvPr/>
              </p:nvPicPr>
              <p:blipFill>
                <a:blip r:embed="rId675"/>
                <a:stretch>
                  <a:fillRect/>
                </a:stretch>
              </p:blipFill>
              <p:spPr>
                <a:xfrm>
                  <a:off x="10849287" y="2469796"/>
                  <a:ext cx="576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14" name="Freihand 413">
                  <a:extLst>
                    <a:ext uri="{FF2B5EF4-FFF2-40B4-BE49-F238E27FC236}">
                      <a16:creationId xmlns:a16="http://schemas.microsoft.com/office/drawing/2014/main" id="{3417496B-6E7D-5746-3DDA-3D6E8BF41684}"/>
                    </a:ext>
                  </a:extLst>
                </p14:cNvPr>
                <p14:cNvContentPartPr/>
                <p14:nvPr/>
              </p14:nvContentPartPr>
              <p14:xfrm>
                <a:off x="10916247" y="2351716"/>
                <a:ext cx="258480" cy="306000"/>
              </p14:xfrm>
            </p:contentPart>
          </mc:Choice>
          <mc:Fallback xmlns="">
            <p:pic>
              <p:nvPicPr>
                <p:cNvPr id="414" name="Freihand 413">
                  <a:extLst>
                    <a:ext uri="{FF2B5EF4-FFF2-40B4-BE49-F238E27FC236}">
                      <a16:creationId xmlns:a16="http://schemas.microsoft.com/office/drawing/2014/main" id="{3417496B-6E7D-5746-3DDA-3D6E8BF41684}"/>
                    </a:ext>
                  </a:extLst>
                </p:cNvPr>
                <p:cNvPicPr/>
                <p:nvPr/>
              </p:nvPicPr>
              <p:blipFill>
                <a:blip r:embed="rId677"/>
                <a:stretch>
                  <a:fillRect/>
                </a:stretch>
              </p:blipFill>
              <p:spPr>
                <a:xfrm>
                  <a:off x="10907247" y="2342716"/>
                  <a:ext cx="276120" cy="323640"/>
                </a:xfrm>
                <a:prstGeom prst="rect">
                  <a:avLst/>
                </a:prstGeom>
              </p:spPr>
            </p:pic>
          </mc:Fallback>
        </mc:AlternateContent>
      </p:grpSp>
      <p:grpSp>
        <p:nvGrpSpPr>
          <p:cNvPr id="423" name="Gruppieren 422">
            <a:extLst>
              <a:ext uri="{FF2B5EF4-FFF2-40B4-BE49-F238E27FC236}">
                <a16:creationId xmlns:a16="http://schemas.microsoft.com/office/drawing/2014/main" id="{ECB67E8A-3225-7AE9-B3B7-89EEE7F2AA3C}"/>
              </a:ext>
            </a:extLst>
          </p:cNvPr>
          <p:cNvGrpSpPr/>
          <p:nvPr/>
        </p:nvGrpSpPr>
        <p:grpSpPr>
          <a:xfrm>
            <a:off x="9831567" y="2792356"/>
            <a:ext cx="1926720" cy="455400"/>
            <a:chOff x="9831567" y="2792356"/>
            <a:chExt cx="1926720" cy="455400"/>
          </a:xfrm>
        </p:grpSpPr>
        <mc:AlternateContent xmlns:mc="http://schemas.openxmlformats.org/markup-compatibility/2006" xmlns:p14="http://schemas.microsoft.com/office/powerpoint/2010/main">
          <mc:Choice Requires="p14">
            <p:contentPart p14:bwMode="auto" r:id="rId678">
              <p14:nvContentPartPr>
                <p14:cNvPr id="415" name="Freihand 414">
                  <a:extLst>
                    <a:ext uri="{FF2B5EF4-FFF2-40B4-BE49-F238E27FC236}">
                      <a16:creationId xmlns:a16="http://schemas.microsoft.com/office/drawing/2014/main" id="{62039820-8C34-DDDB-B0AB-8A8175D23EED}"/>
                    </a:ext>
                  </a:extLst>
                </p14:cNvPr>
                <p14:cNvContentPartPr/>
                <p14:nvPr/>
              </p14:nvContentPartPr>
              <p14:xfrm>
                <a:off x="9831567" y="2892076"/>
                <a:ext cx="133920" cy="248040"/>
              </p14:xfrm>
            </p:contentPart>
          </mc:Choice>
          <mc:Fallback xmlns="">
            <p:pic>
              <p:nvPicPr>
                <p:cNvPr id="415" name="Freihand 414">
                  <a:extLst>
                    <a:ext uri="{FF2B5EF4-FFF2-40B4-BE49-F238E27FC236}">
                      <a16:creationId xmlns:a16="http://schemas.microsoft.com/office/drawing/2014/main" id="{62039820-8C34-DDDB-B0AB-8A8175D23EED}"/>
                    </a:ext>
                  </a:extLst>
                </p:cNvPr>
                <p:cNvPicPr/>
                <p:nvPr/>
              </p:nvPicPr>
              <p:blipFill>
                <a:blip r:embed="rId679"/>
                <a:stretch>
                  <a:fillRect/>
                </a:stretch>
              </p:blipFill>
              <p:spPr>
                <a:xfrm>
                  <a:off x="9822927" y="2883436"/>
                  <a:ext cx="15156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16" name="Freihand 415">
                  <a:extLst>
                    <a:ext uri="{FF2B5EF4-FFF2-40B4-BE49-F238E27FC236}">
                      <a16:creationId xmlns:a16="http://schemas.microsoft.com/office/drawing/2014/main" id="{BF04E8BD-DEB8-726E-7594-CF94CB6B53DE}"/>
                    </a:ext>
                  </a:extLst>
                </p14:cNvPr>
                <p14:cNvContentPartPr/>
                <p14:nvPr/>
              </p14:nvContentPartPr>
              <p14:xfrm>
                <a:off x="10013367" y="2798836"/>
                <a:ext cx="324720" cy="264240"/>
              </p14:xfrm>
            </p:contentPart>
          </mc:Choice>
          <mc:Fallback xmlns="">
            <p:pic>
              <p:nvPicPr>
                <p:cNvPr id="416" name="Freihand 415">
                  <a:extLst>
                    <a:ext uri="{FF2B5EF4-FFF2-40B4-BE49-F238E27FC236}">
                      <a16:creationId xmlns:a16="http://schemas.microsoft.com/office/drawing/2014/main" id="{BF04E8BD-DEB8-726E-7594-CF94CB6B53DE}"/>
                    </a:ext>
                  </a:extLst>
                </p:cNvPr>
                <p:cNvPicPr/>
                <p:nvPr/>
              </p:nvPicPr>
              <p:blipFill>
                <a:blip r:embed="rId681"/>
                <a:stretch>
                  <a:fillRect/>
                </a:stretch>
              </p:blipFill>
              <p:spPr>
                <a:xfrm>
                  <a:off x="10004727" y="2790196"/>
                  <a:ext cx="34236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17" name="Freihand 416">
                  <a:extLst>
                    <a:ext uri="{FF2B5EF4-FFF2-40B4-BE49-F238E27FC236}">
                      <a16:creationId xmlns:a16="http://schemas.microsoft.com/office/drawing/2014/main" id="{765FAF5F-6EB4-75D9-BB77-08073630F1C5}"/>
                    </a:ext>
                  </a:extLst>
                </p14:cNvPr>
                <p14:cNvContentPartPr/>
                <p14:nvPr/>
              </p14:nvContentPartPr>
              <p14:xfrm>
                <a:off x="10337007" y="2833036"/>
                <a:ext cx="33840" cy="113400"/>
              </p14:xfrm>
            </p:contentPart>
          </mc:Choice>
          <mc:Fallback xmlns="">
            <p:pic>
              <p:nvPicPr>
                <p:cNvPr id="417" name="Freihand 416">
                  <a:extLst>
                    <a:ext uri="{FF2B5EF4-FFF2-40B4-BE49-F238E27FC236}">
                      <a16:creationId xmlns:a16="http://schemas.microsoft.com/office/drawing/2014/main" id="{765FAF5F-6EB4-75D9-BB77-08073630F1C5}"/>
                    </a:ext>
                  </a:extLst>
                </p:cNvPr>
                <p:cNvPicPr/>
                <p:nvPr/>
              </p:nvPicPr>
              <p:blipFill>
                <a:blip r:embed="rId683"/>
                <a:stretch>
                  <a:fillRect/>
                </a:stretch>
              </p:blipFill>
              <p:spPr>
                <a:xfrm>
                  <a:off x="10328007" y="2824396"/>
                  <a:ext cx="514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18" name="Freihand 417">
                  <a:extLst>
                    <a:ext uri="{FF2B5EF4-FFF2-40B4-BE49-F238E27FC236}">
                      <a16:creationId xmlns:a16="http://schemas.microsoft.com/office/drawing/2014/main" id="{474923FC-A3F9-93E6-18C7-7B33348A99CC}"/>
                    </a:ext>
                  </a:extLst>
                </p14:cNvPr>
                <p14:cNvContentPartPr/>
                <p14:nvPr/>
              </p14:nvContentPartPr>
              <p14:xfrm>
                <a:off x="10367607" y="2933836"/>
                <a:ext cx="451440" cy="297360"/>
              </p14:xfrm>
            </p:contentPart>
          </mc:Choice>
          <mc:Fallback xmlns="">
            <p:pic>
              <p:nvPicPr>
                <p:cNvPr id="418" name="Freihand 417">
                  <a:extLst>
                    <a:ext uri="{FF2B5EF4-FFF2-40B4-BE49-F238E27FC236}">
                      <a16:creationId xmlns:a16="http://schemas.microsoft.com/office/drawing/2014/main" id="{474923FC-A3F9-93E6-18C7-7B33348A99CC}"/>
                    </a:ext>
                  </a:extLst>
                </p:cNvPr>
                <p:cNvPicPr/>
                <p:nvPr/>
              </p:nvPicPr>
              <p:blipFill>
                <a:blip r:embed="rId685"/>
                <a:stretch>
                  <a:fillRect/>
                </a:stretch>
              </p:blipFill>
              <p:spPr>
                <a:xfrm>
                  <a:off x="10358607" y="2924836"/>
                  <a:ext cx="46908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19" name="Freihand 418">
                  <a:extLst>
                    <a:ext uri="{FF2B5EF4-FFF2-40B4-BE49-F238E27FC236}">
                      <a16:creationId xmlns:a16="http://schemas.microsoft.com/office/drawing/2014/main" id="{25A7789F-208D-5C99-E59D-ECEFD9A58729}"/>
                    </a:ext>
                  </a:extLst>
                </p14:cNvPr>
                <p14:cNvContentPartPr/>
                <p14:nvPr/>
              </p14:nvContentPartPr>
              <p14:xfrm>
                <a:off x="10851087" y="2828356"/>
                <a:ext cx="163800" cy="184320"/>
              </p14:xfrm>
            </p:contentPart>
          </mc:Choice>
          <mc:Fallback xmlns="">
            <p:pic>
              <p:nvPicPr>
                <p:cNvPr id="419" name="Freihand 418">
                  <a:extLst>
                    <a:ext uri="{FF2B5EF4-FFF2-40B4-BE49-F238E27FC236}">
                      <a16:creationId xmlns:a16="http://schemas.microsoft.com/office/drawing/2014/main" id="{25A7789F-208D-5C99-E59D-ECEFD9A58729}"/>
                    </a:ext>
                  </a:extLst>
                </p:cNvPr>
                <p:cNvPicPr/>
                <p:nvPr/>
              </p:nvPicPr>
              <p:blipFill>
                <a:blip r:embed="rId687"/>
                <a:stretch>
                  <a:fillRect/>
                </a:stretch>
              </p:blipFill>
              <p:spPr>
                <a:xfrm>
                  <a:off x="10842087" y="2819356"/>
                  <a:ext cx="1814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20" name="Freihand 419">
                  <a:extLst>
                    <a:ext uri="{FF2B5EF4-FFF2-40B4-BE49-F238E27FC236}">
                      <a16:creationId xmlns:a16="http://schemas.microsoft.com/office/drawing/2014/main" id="{8FC56386-E8C3-BE38-1DF6-5CC187141622}"/>
                    </a:ext>
                  </a:extLst>
                </p14:cNvPr>
                <p14:cNvContentPartPr/>
                <p14:nvPr/>
              </p14:nvContentPartPr>
              <p14:xfrm>
                <a:off x="11195247" y="2867596"/>
                <a:ext cx="275760" cy="151560"/>
              </p14:xfrm>
            </p:contentPart>
          </mc:Choice>
          <mc:Fallback xmlns="">
            <p:pic>
              <p:nvPicPr>
                <p:cNvPr id="420" name="Freihand 419">
                  <a:extLst>
                    <a:ext uri="{FF2B5EF4-FFF2-40B4-BE49-F238E27FC236}">
                      <a16:creationId xmlns:a16="http://schemas.microsoft.com/office/drawing/2014/main" id="{8FC56386-E8C3-BE38-1DF6-5CC187141622}"/>
                    </a:ext>
                  </a:extLst>
                </p:cNvPr>
                <p:cNvPicPr/>
                <p:nvPr/>
              </p:nvPicPr>
              <p:blipFill>
                <a:blip r:embed="rId689"/>
                <a:stretch>
                  <a:fillRect/>
                </a:stretch>
              </p:blipFill>
              <p:spPr>
                <a:xfrm>
                  <a:off x="11186247" y="2858956"/>
                  <a:ext cx="2934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21" name="Freihand 420">
                  <a:extLst>
                    <a:ext uri="{FF2B5EF4-FFF2-40B4-BE49-F238E27FC236}">
                      <a16:creationId xmlns:a16="http://schemas.microsoft.com/office/drawing/2014/main" id="{C2617C7E-7621-81D0-FFC9-E8AB93AA5A89}"/>
                    </a:ext>
                  </a:extLst>
                </p14:cNvPr>
                <p14:cNvContentPartPr/>
                <p14:nvPr/>
              </p14:nvContentPartPr>
              <p14:xfrm>
                <a:off x="11443647" y="2792356"/>
                <a:ext cx="16920" cy="19800"/>
              </p14:xfrm>
            </p:contentPart>
          </mc:Choice>
          <mc:Fallback xmlns="">
            <p:pic>
              <p:nvPicPr>
                <p:cNvPr id="421" name="Freihand 420">
                  <a:extLst>
                    <a:ext uri="{FF2B5EF4-FFF2-40B4-BE49-F238E27FC236}">
                      <a16:creationId xmlns:a16="http://schemas.microsoft.com/office/drawing/2014/main" id="{C2617C7E-7621-81D0-FFC9-E8AB93AA5A89}"/>
                    </a:ext>
                  </a:extLst>
                </p:cNvPr>
                <p:cNvPicPr/>
                <p:nvPr/>
              </p:nvPicPr>
              <p:blipFill>
                <a:blip r:embed="rId691"/>
                <a:stretch>
                  <a:fillRect/>
                </a:stretch>
              </p:blipFill>
              <p:spPr>
                <a:xfrm>
                  <a:off x="11435007" y="2783356"/>
                  <a:ext cx="345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22" name="Freihand 421">
                  <a:extLst>
                    <a:ext uri="{FF2B5EF4-FFF2-40B4-BE49-F238E27FC236}">
                      <a16:creationId xmlns:a16="http://schemas.microsoft.com/office/drawing/2014/main" id="{EE3C6B64-48FC-8557-E355-94DEFD3D35B0}"/>
                    </a:ext>
                  </a:extLst>
                </p14:cNvPr>
                <p14:cNvContentPartPr/>
                <p14:nvPr/>
              </p14:nvContentPartPr>
              <p14:xfrm>
                <a:off x="11540127" y="2843116"/>
                <a:ext cx="218160" cy="404640"/>
              </p14:xfrm>
            </p:contentPart>
          </mc:Choice>
          <mc:Fallback xmlns="">
            <p:pic>
              <p:nvPicPr>
                <p:cNvPr id="422" name="Freihand 421">
                  <a:extLst>
                    <a:ext uri="{FF2B5EF4-FFF2-40B4-BE49-F238E27FC236}">
                      <a16:creationId xmlns:a16="http://schemas.microsoft.com/office/drawing/2014/main" id="{EE3C6B64-48FC-8557-E355-94DEFD3D35B0}"/>
                    </a:ext>
                  </a:extLst>
                </p:cNvPr>
                <p:cNvPicPr/>
                <p:nvPr/>
              </p:nvPicPr>
              <p:blipFill>
                <a:blip r:embed="rId693"/>
                <a:stretch>
                  <a:fillRect/>
                </a:stretch>
              </p:blipFill>
              <p:spPr>
                <a:xfrm>
                  <a:off x="11531487" y="2834476"/>
                  <a:ext cx="235800" cy="422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4">
            <p14:nvContentPartPr>
              <p14:cNvPr id="63" name="Freihand 62">
                <a:extLst>
                  <a:ext uri="{FF2B5EF4-FFF2-40B4-BE49-F238E27FC236}">
                    <a16:creationId xmlns:a16="http://schemas.microsoft.com/office/drawing/2014/main" id="{EC3CCC93-EBE3-4055-6BAD-4F601D6D6789}"/>
                  </a:ext>
                </a:extLst>
              </p14:cNvPr>
              <p14:cNvContentPartPr/>
              <p14:nvPr/>
            </p14:nvContentPartPr>
            <p14:xfrm>
              <a:off x="760287" y="298276"/>
              <a:ext cx="3168360" cy="2445480"/>
            </p14:xfrm>
          </p:contentPart>
        </mc:Choice>
        <mc:Fallback xmlns="">
          <p:pic>
            <p:nvPicPr>
              <p:cNvPr id="63" name="Freihand 62">
                <a:extLst>
                  <a:ext uri="{FF2B5EF4-FFF2-40B4-BE49-F238E27FC236}">
                    <a16:creationId xmlns:a16="http://schemas.microsoft.com/office/drawing/2014/main" id="{EC3CCC93-EBE3-4055-6BAD-4F601D6D6789}"/>
                  </a:ext>
                </a:extLst>
              </p:cNvPr>
              <p:cNvPicPr/>
              <p:nvPr/>
            </p:nvPicPr>
            <p:blipFill>
              <a:blip r:embed="rId695"/>
              <a:stretch>
                <a:fillRect/>
              </a:stretch>
            </p:blipFill>
            <p:spPr>
              <a:xfrm>
                <a:off x="751287" y="289276"/>
                <a:ext cx="3186000" cy="246312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82" name="Freihand 81">
                <a:extLst>
                  <a:ext uri="{FF2B5EF4-FFF2-40B4-BE49-F238E27FC236}">
                    <a16:creationId xmlns:a16="http://schemas.microsoft.com/office/drawing/2014/main" id="{A5115656-3B57-6512-B0E0-3D361C1A2D96}"/>
                  </a:ext>
                </a:extLst>
              </p14:cNvPr>
              <p14:cNvContentPartPr/>
              <p14:nvPr/>
            </p14:nvContentPartPr>
            <p14:xfrm>
              <a:off x="6318687" y="3176116"/>
              <a:ext cx="90360" cy="266040"/>
            </p14:xfrm>
          </p:contentPart>
        </mc:Choice>
        <mc:Fallback xmlns="">
          <p:pic>
            <p:nvPicPr>
              <p:cNvPr id="82" name="Freihand 81">
                <a:extLst>
                  <a:ext uri="{FF2B5EF4-FFF2-40B4-BE49-F238E27FC236}">
                    <a16:creationId xmlns:a16="http://schemas.microsoft.com/office/drawing/2014/main" id="{A5115656-3B57-6512-B0E0-3D361C1A2D96}"/>
                  </a:ext>
                </a:extLst>
              </p:cNvPr>
              <p:cNvPicPr/>
              <p:nvPr/>
            </p:nvPicPr>
            <p:blipFill>
              <a:blip r:embed="rId697"/>
              <a:stretch>
                <a:fillRect/>
              </a:stretch>
            </p:blipFill>
            <p:spPr>
              <a:xfrm>
                <a:off x="6309687" y="3167476"/>
                <a:ext cx="10800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8" name="Freihand 7">
                <a:extLst>
                  <a:ext uri="{FF2B5EF4-FFF2-40B4-BE49-F238E27FC236}">
                    <a16:creationId xmlns:a16="http://schemas.microsoft.com/office/drawing/2014/main" id="{1849B0E6-3852-A2ED-7BFE-16B44A270775}"/>
                  </a:ext>
                </a:extLst>
              </p14:cNvPr>
              <p14:cNvContentPartPr/>
              <p14:nvPr/>
            </p14:nvContentPartPr>
            <p14:xfrm>
              <a:off x="817527" y="265516"/>
              <a:ext cx="2949120" cy="2509560"/>
            </p14:xfrm>
          </p:contentPart>
        </mc:Choice>
        <mc:Fallback xmlns="">
          <p:pic>
            <p:nvPicPr>
              <p:cNvPr id="8" name="Freihand 7">
                <a:extLst>
                  <a:ext uri="{FF2B5EF4-FFF2-40B4-BE49-F238E27FC236}">
                    <a16:creationId xmlns:a16="http://schemas.microsoft.com/office/drawing/2014/main" id="{1849B0E6-3852-A2ED-7BFE-16B44A270775}"/>
                  </a:ext>
                </a:extLst>
              </p:cNvPr>
              <p:cNvPicPr/>
              <p:nvPr/>
            </p:nvPicPr>
            <p:blipFill>
              <a:blip r:embed="rId699"/>
              <a:stretch>
                <a:fillRect/>
              </a:stretch>
            </p:blipFill>
            <p:spPr>
              <a:xfrm>
                <a:off x="808527" y="256876"/>
                <a:ext cx="2966760" cy="252720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11" name="Freihand 10">
                <a:extLst>
                  <a:ext uri="{FF2B5EF4-FFF2-40B4-BE49-F238E27FC236}">
                    <a16:creationId xmlns:a16="http://schemas.microsoft.com/office/drawing/2014/main" id="{1D5CE209-C520-75E7-953A-C2F8D1C0A709}"/>
                  </a:ext>
                </a:extLst>
              </p14:cNvPr>
              <p14:cNvContentPartPr/>
              <p14:nvPr/>
            </p14:nvContentPartPr>
            <p14:xfrm>
              <a:off x="-36753" y="235996"/>
              <a:ext cx="210600" cy="406440"/>
            </p14:xfrm>
          </p:contentPart>
        </mc:Choice>
        <mc:Fallback xmlns="">
          <p:pic>
            <p:nvPicPr>
              <p:cNvPr id="11" name="Freihand 10">
                <a:extLst>
                  <a:ext uri="{FF2B5EF4-FFF2-40B4-BE49-F238E27FC236}">
                    <a16:creationId xmlns:a16="http://schemas.microsoft.com/office/drawing/2014/main" id="{1D5CE209-C520-75E7-953A-C2F8D1C0A709}"/>
                  </a:ext>
                </a:extLst>
              </p:cNvPr>
              <p:cNvPicPr/>
              <p:nvPr/>
            </p:nvPicPr>
            <p:blipFill>
              <a:blip r:embed="rId701"/>
              <a:stretch>
                <a:fillRect/>
              </a:stretch>
            </p:blipFill>
            <p:spPr>
              <a:xfrm>
                <a:off x="-45393" y="226996"/>
                <a:ext cx="228240" cy="42408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20" name="Freihand 19">
                <a:extLst>
                  <a:ext uri="{FF2B5EF4-FFF2-40B4-BE49-F238E27FC236}">
                    <a16:creationId xmlns:a16="http://schemas.microsoft.com/office/drawing/2014/main" id="{FC33EBD8-3154-574C-D0C5-CEE484810DAD}"/>
                  </a:ext>
                </a:extLst>
              </p14:cNvPr>
              <p14:cNvContentPartPr/>
              <p14:nvPr/>
            </p14:nvContentPartPr>
            <p14:xfrm>
              <a:off x="1967007" y="221236"/>
              <a:ext cx="199080" cy="3401640"/>
            </p14:xfrm>
          </p:contentPart>
        </mc:Choice>
        <mc:Fallback xmlns="">
          <p:pic>
            <p:nvPicPr>
              <p:cNvPr id="20" name="Freihand 19">
                <a:extLst>
                  <a:ext uri="{FF2B5EF4-FFF2-40B4-BE49-F238E27FC236}">
                    <a16:creationId xmlns:a16="http://schemas.microsoft.com/office/drawing/2014/main" id="{FC33EBD8-3154-574C-D0C5-CEE484810DAD}"/>
                  </a:ext>
                </a:extLst>
              </p:cNvPr>
              <p:cNvPicPr/>
              <p:nvPr/>
            </p:nvPicPr>
            <p:blipFill>
              <a:blip r:embed="rId703"/>
              <a:stretch>
                <a:fillRect/>
              </a:stretch>
            </p:blipFill>
            <p:spPr>
              <a:xfrm>
                <a:off x="1958367" y="212596"/>
                <a:ext cx="216720" cy="341928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21" name="Freihand 20">
                <a:extLst>
                  <a:ext uri="{FF2B5EF4-FFF2-40B4-BE49-F238E27FC236}">
                    <a16:creationId xmlns:a16="http://schemas.microsoft.com/office/drawing/2014/main" id="{60F79D81-BB11-58F6-DBC6-273E3CA7BF37}"/>
                  </a:ext>
                </a:extLst>
              </p14:cNvPr>
              <p14:cNvContentPartPr/>
              <p14:nvPr/>
            </p14:nvContentPartPr>
            <p14:xfrm>
              <a:off x="2016687" y="1847356"/>
              <a:ext cx="116640" cy="90720"/>
            </p14:xfrm>
          </p:contentPart>
        </mc:Choice>
        <mc:Fallback xmlns="">
          <p:pic>
            <p:nvPicPr>
              <p:cNvPr id="21" name="Freihand 20">
                <a:extLst>
                  <a:ext uri="{FF2B5EF4-FFF2-40B4-BE49-F238E27FC236}">
                    <a16:creationId xmlns:a16="http://schemas.microsoft.com/office/drawing/2014/main" id="{60F79D81-BB11-58F6-DBC6-273E3CA7BF37}"/>
                  </a:ext>
                </a:extLst>
              </p:cNvPr>
              <p:cNvPicPr/>
              <p:nvPr/>
            </p:nvPicPr>
            <p:blipFill>
              <a:blip r:embed="rId705"/>
              <a:stretch>
                <a:fillRect/>
              </a:stretch>
            </p:blipFill>
            <p:spPr>
              <a:xfrm>
                <a:off x="2008047" y="1838716"/>
                <a:ext cx="1342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68" name="Freihand 67">
                <a:extLst>
                  <a:ext uri="{FF2B5EF4-FFF2-40B4-BE49-F238E27FC236}">
                    <a16:creationId xmlns:a16="http://schemas.microsoft.com/office/drawing/2014/main" id="{8B574CFF-0E95-7316-7905-EB392D9CE252}"/>
                  </a:ext>
                </a:extLst>
              </p14:cNvPr>
              <p14:cNvContentPartPr/>
              <p14:nvPr/>
            </p14:nvContentPartPr>
            <p14:xfrm>
              <a:off x="1995087" y="1908916"/>
              <a:ext cx="34560" cy="61920"/>
            </p14:xfrm>
          </p:contentPart>
        </mc:Choice>
        <mc:Fallback xmlns="">
          <p:pic>
            <p:nvPicPr>
              <p:cNvPr id="68" name="Freihand 67">
                <a:extLst>
                  <a:ext uri="{FF2B5EF4-FFF2-40B4-BE49-F238E27FC236}">
                    <a16:creationId xmlns:a16="http://schemas.microsoft.com/office/drawing/2014/main" id="{8B574CFF-0E95-7316-7905-EB392D9CE252}"/>
                  </a:ext>
                </a:extLst>
              </p:cNvPr>
              <p:cNvPicPr/>
              <p:nvPr/>
            </p:nvPicPr>
            <p:blipFill>
              <a:blip r:embed="rId707"/>
              <a:stretch>
                <a:fillRect/>
              </a:stretch>
            </p:blipFill>
            <p:spPr>
              <a:xfrm>
                <a:off x="1986087" y="1900276"/>
                <a:ext cx="522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72" name="Freihand 71">
                <a:extLst>
                  <a:ext uri="{FF2B5EF4-FFF2-40B4-BE49-F238E27FC236}">
                    <a16:creationId xmlns:a16="http://schemas.microsoft.com/office/drawing/2014/main" id="{4E667214-C369-9072-313D-94F73ADE380E}"/>
                  </a:ext>
                </a:extLst>
              </p14:cNvPr>
              <p14:cNvContentPartPr/>
              <p14:nvPr/>
            </p14:nvContentPartPr>
            <p14:xfrm>
              <a:off x="2026047" y="1841956"/>
              <a:ext cx="62280" cy="37440"/>
            </p14:xfrm>
          </p:contentPart>
        </mc:Choice>
        <mc:Fallback xmlns="">
          <p:pic>
            <p:nvPicPr>
              <p:cNvPr id="72" name="Freihand 71">
                <a:extLst>
                  <a:ext uri="{FF2B5EF4-FFF2-40B4-BE49-F238E27FC236}">
                    <a16:creationId xmlns:a16="http://schemas.microsoft.com/office/drawing/2014/main" id="{4E667214-C369-9072-313D-94F73ADE380E}"/>
                  </a:ext>
                </a:extLst>
              </p:cNvPr>
              <p:cNvPicPr/>
              <p:nvPr/>
            </p:nvPicPr>
            <p:blipFill>
              <a:blip r:embed="rId709"/>
              <a:stretch>
                <a:fillRect/>
              </a:stretch>
            </p:blipFill>
            <p:spPr>
              <a:xfrm>
                <a:off x="2017407" y="1832956"/>
                <a:ext cx="799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80" name="Freihand 79">
                <a:extLst>
                  <a:ext uri="{FF2B5EF4-FFF2-40B4-BE49-F238E27FC236}">
                    <a16:creationId xmlns:a16="http://schemas.microsoft.com/office/drawing/2014/main" id="{FB005A20-47D4-EAC5-3AD7-9808394FFEB2}"/>
                  </a:ext>
                </a:extLst>
              </p14:cNvPr>
              <p14:cNvContentPartPr/>
              <p14:nvPr/>
            </p14:nvContentPartPr>
            <p14:xfrm>
              <a:off x="4736127" y="1891276"/>
              <a:ext cx="239400" cy="103320"/>
            </p14:xfrm>
          </p:contentPart>
        </mc:Choice>
        <mc:Fallback xmlns="">
          <p:pic>
            <p:nvPicPr>
              <p:cNvPr id="80" name="Freihand 79">
                <a:extLst>
                  <a:ext uri="{FF2B5EF4-FFF2-40B4-BE49-F238E27FC236}">
                    <a16:creationId xmlns:a16="http://schemas.microsoft.com/office/drawing/2014/main" id="{FB005A20-47D4-EAC5-3AD7-9808394FFEB2}"/>
                  </a:ext>
                </a:extLst>
              </p:cNvPr>
              <p:cNvPicPr/>
              <p:nvPr/>
            </p:nvPicPr>
            <p:blipFill>
              <a:blip r:embed="rId711"/>
              <a:stretch>
                <a:fillRect/>
              </a:stretch>
            </p:blipFill>
            <p:spPr>
              <a:xfrm>
                <a:off x="4727487" y="1882276"/>
                <a:ext cx="2570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85" name="Freihand 84">
                <a:extLst>
                  <a:ext uri="{FF2B5EF4-FFF2-40B4-BE49-F238E27FC236}">
                    <a16:creationId xmlns:a16="http://schemas.microsoft.com/office/drawing/2014/main" id="{F6A60B20-6FFE-EC7E-136C-51FBD3CBDBF9}"/>
                  </a:ext>
                </a:extLst>
              </p14:cNvPr>
              <p14:cNvContentPartPr/>
              <p14:nvPr/>
            </p14:nvContentPartPr>
            <p14:xfrm>
              <a:off x="409287" y="38716"/>
              <a:ext cx="4216320" cy="90720"/>
            </p14:xfrm>
          </p:contentPart>
        </mc:Choice>
        <mc:Fallback xmlns="">
          <p:pic>
            <p:nvPicPr>
              <p:cNvPr id="85" name="Freihand 84">
                <a:extLst>
                  <a:ext uri="{FF2B5EF4-FFF2-40B4-BE49-F238E27FC236}">
                    <a16:creationId xmlns:a16="http://schemas.microsoft.com/office/drawing/2014/main" id="{F6A60B20-6FFE-EC7E-136C-51FBD3CBDBF9}"/>
                  </a:ext>
                </a:extLst>
              </p:cNvPr>
              <p:cNvPicPr/>
              <p:nvPr/>
            </p:nvPicPr>
            <p:blipFill>
              <a:blip r:embed="rId713"/>
              <a:stretch>
                <a:fillRect/>
              </a:stretch>
            </p:blipFill>
            <p:spPr>
              <a:xfrm>
                <a:off x="400647" y="29716"/>
                <a:ext cx="42339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129" name="Freihand 128">
                <a:extLst>
                  <a:ext uri="{FF2B5EF4-FFF2-40B4-BE49-F238E27FC236}">
                    <a16:creationId xmlns:a16="http://schemas.microsoft.com/office/drawing/2014/main" id="{6988EAA6-A0DB-1078-0BD2-2B7217C8C939}"/>
                  </a:ext>
                </a:extLst>
              </p14:cNvPr>
              <p14:cNvContentPartPr/>
              <p14:nvPr/>
            </p14:nvContentPartPr>
            <p14:xfrm>
              <a:off x="2201367" y="-41564"/>
              <a:ext cx="391320" cy="648360"/>
            </p14:xfrm>
          </p:contentPart>
        </mc:Choice>
        <mc:Fallback xmlns="">
          <p:pic>
            <p:nvPicPr>
              <p:cNvPr id="129" name="Freihand 128">
                <a:extLst>
                  <a:ext uri="{FF2B5EF4-FFF2-40B4-BE49-F238E27FC236}">
                    <a16:creationId xmlns:a16="http://schemas.microsoft.com/office/drawing/2014/main" id="{6988EAA6-A0DB-1078-0BD2-2B7217C8C939}"/>
                  </a:ext>
                </a:extLst>
              </p:cNvPr>
              <p:cNvPicPr/>
              <p:nvPr/>
            </p:nvPicPr>
            <p:blipFill>
              <a:blip r:embed="rId715"/>
              <a:stretch>
                <a:fillRect/>
              </a:stretch>
            </p:blipFill>
            <p:spPr>
              <a:xfrm>
                <a:off x="2192727" y="-50204"/>
                <a:ext cx="408960" cy="666000"/>
              </a:xfrm>
              <a:prstGeom prst="rect">
                <a:avLst/>
              </a:prstGeom>
            </p:spPr>
          </p:pic>
        </mc:Fallback>
      </mc:AlternateContent>
      <p:grpSp>
        <p:nvGrpSpPr>
          <p:cNvPr id="134" name="Gruppieren 133">
            <a:extLst>
              <a:ext uri="{FF2B5EF4-FFF2-40B4-BE49-F238E27FC236}">
                <a16:creationId xmlns:a16="http://schemas.microsoft.com/office/drawing/2014/main" id="{939F1932-FAA9-4F10-FA0E-48F8CB995A96}"/>
              </a:ext>
            </a:extLst>
          </p:cNvPr>
          <p:cNvGrpSpPr/>
          <p:nvPr/>
        </p:nvGrpSpPr>
        <p:grpSpPr>
          <a:xfrm>
            <a:off x="3880407" y="2228564"/>
            <a:ext cx="857160" cy="668520"/>
            <a:chOff x="3880407" y="2228564"/>
            <a:chExt cx="857160" cy="668520"/>
          </a:xfrm>
        </p:grpSpPr>
        <mc:AlternateContent xmlns:mc="http://schemas.openxmlformats.org/markup-compatibility/2006" xmlns:p14="http://schemas.microsoft.com/office/powerpoint/2010/main">
          <mc:Choice Requires="p14">
            <p:contentPart p14:bwMode="auto" r:id="rId716">
              <p14:nvContentPartPr>
                <p14:cNvPr id="36" name="Freihand 35">
                  <a:extLst>
                    <a:ext uri="{FF2B5EF4-FFF2-40B4-BE49-F238E27FC236}">
                      <a16:creationId xmlns:a16="http://schemas.microsoft.com/office/drawing/2014/main" id="{B91AEE43-53EC-6F7D-A67C-B0B855E44182}"/>
                    </a:ext>
                  </a:extLst>
                </p14:cNvPr>
                <p14:cNvContentPartPr/>
                <p14:nvPr/>
              </p14:nvContentPartPr>
              <p14:xfrm>
                <a:off x="4464687" y="2635036"/>
                <a:ext cx="111240" cy="63360"/>
              </p14:xfrm>
            </p:contentPart>
          </mc:Choice>
          <mc:Fallback xmlns="">
            <p:pic>
              <p:nvPicPr>
                <p:cNvPr id="36" name="Freihand 35">
                  <a:extLst>
                    <a:ext uri="{FF2B5EF4-FFF2-40B4-BE49-F238E27FC236}">
                      <a16:creationId xmlns:a16="http://schemas.microsoft.com/office/drawing/2014/main" id="{B91AEE43-53EC-6F7D-A67C-B0B855E44182}"/>
                    </a:ext>
                  </a:extLst>
                </p:cNvPr>
                <p:cNvPicPr/>
                <p:nvPr/>
              </p:nvPicPr>
              <p:blipFill>
                <a:blip r:embed="rId717"/>
                <a:stretch>
                  <a:fillRect/>
                </a:stretch>
              </p:blipFill>
              <p:spPr>
                <a:xfrm>
                  <a:off x="4456047" y="2626036"/>
                  <a:ext cx="1288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38" name="Freihand 37">
                  <a:extLst>
                    <a:ext uri="{FF2B5EF4-FFF2-40B4-BE49-F238E27FC236}">
                      <a16:creationId xmlns:a16="http://schemas.microsoft.com/office/drawing/2014/main" id="{BBF0E5BD-9FA5-60AC-D330-1069C3764C75}"/>
                    </a:ext>
                  </a:extLst>
                </p14:cNvPr>
                <p14:cNvContentPartPr/>
                <p14:nvPr/>
              </p14:nvContentPartPr>
              <p14:xfrm>
                <a:off x="4217367" y="2752396"/>
                <a:ext cx="158040" cy="58680"/>
              </p14:xfrm>
            </p:contentPart>
          </mc:Choice>
          <mc:Fallback xmlns="">
            <p:pic>
              <p:nvPicPr>
                <p:cNvPr id="38" name="Freihand 37">
                  <a:extLst>
                    <a:ext uri="{FF2B5EF4-FFF2-40B4-BE49-F238E27FC236}">
                      <a16:creationId xmlns:a16="http://schemas.microsoft.com/office/drawing/2014/main" id="{BBF0E5BD-9FA5-60AC-D330-1069C3764C75}"/>
                    </a:ext>
                  </a:extLst>
                </p:cNvPr>
                <p:cNvPicPr/>
                <p:nvPr/>
              </p:nvPicPr>
              <p:blipFill>
                <a:blip r:embed="rId719"/>
                <a:stretch>
                  <a:fillRect/>
                </a:stretch>
              </p:blipFill>
              <p:spPr>
                <a:xfrm>
                  <a:off x="4208367" y="2743396"/>
                  <a:ext cx="1756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132" name="Freihand 131">
                  <a:extLst>
                    <a:ext uri="{FF2B5EF4-FFF2-40B4-BE49-F238E27FC236}">
                      <a16:creationId xmlns:a16="http://schemas.microsoft.com/office/drawing/2014/main" id="{0203324E-A75E-38C6-AFB6-BB1A3A9B0811}"/>
                    </a:ext>
                  </a:extLst>
                </p14:cNvPr>
                <p14:cNvContentPartPr/>
                <p14:nvPr/>
              </p14:nvContentPartPr>
              <p14:xfrm>
                <a:off x="3880407" y="2228564"/>
                <a:ext cx="857160" cy="668520"/>
              </p14:xfrm>
            </p:contentPart>
          </mc:Choice>
          <mc:Fallback xmlns="">
            <p:pic>
              <p:nvPicPr>
                <p:cNvPr id="132" name="Freihand 131">
                  <a:extLst>
                    <a:ext uri="{FF2B5EF4-FFF2-40B4-BE49-F238E27FC236}">
                      <a16:creationId xmlns:a16="http://schemas.microsoft.com/office/drawing/2014/main" id="{0203324E-A75E-38C6-AFB6-BB1A3A9B0811}"/>
                    </a:ext>
                  </a:extLst>
                </p:cNvPr>
                <p:cNvPicPr/>
                <p:nvPr/>
              </p:nvPicPr>
              <p:blipFill>
                <a:blip r:embed="rId721"/>
                <a:stretch>
                  <a:fillRect/>
                </a:stretch>
              </p:blipFill>
              <p:spPr>
                <a:xfrm>
                  <a:off x="3871767" y="2219564"/>
                  <a:ext cx="874800" cy="686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22">
            <p14:nvContentPartPr>
              <p14:cNvPr id="181" name="Freihand 180">
                <a:extLst>
                  <a:ext uri="{FF2B5EF4-FFF2-40B4-BE49-F238E27FC236}">
                    <a16:creationId xmlns:a16="http://schemas.microsoft.com/office/drawing/2014/main" id="{F85FC334-9C31-A7C4-B49B-C7FCFD3AD860}"/>
                  </a:ext>
                </a:extLst>
              </p14:cNvPr>
              <p14:cNvContentPartPr/>
              <p14:nvPr/>
            </p14:nvContentPartPr>
            <p14:xfrm>
              <a:off x="3081567" y="2538884"/>
              <a:ext cx="3600" cy="44280"/>
            </p14:xfrm>
          </p:contentPart>
        </mc:Choice>
        <mc:Fallback xmlns="">
          <p:pic>
            <p:nvPicPr>
              <p:cNvPr id="181" name="Freihand 180">
                <a:extLst>
                  <a:ext uri="{FF2B5EF4-FFF2-40B4-BE49-F238E27FC236}">
                    <a16:creationId xmlns:a16="http://schemas.microsoft.com/office/drawing/2014/main" id="{F85FC334-9C31-A7C4-B49B-C7FCFD3AD860}"/>
                  </a:ext>
                </a:extLst>
              </p:cNvPr>
              <p:cNvPicPr/>
              <p:nvPr/>
            </p:nvPicPr>
            <p:blipFill>
              <a:blip r:embed="rId723"/>
              <a:stretch>
                <a:fillRect/>
              </a:stretch>
            </p:blipFill>
            <p:spPr>
              <a:xfrm>
                <a:off x="3072927" y="2530244"/>
                <a:ext cx="212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188" name="Freihand 187">
                <a:extLst>
                  <a:ext uri="{FF2B5EF4-FFF2-40B4-BE49-F238E27FC236}">
                    <a16:creationId xmlns:a16="http://schemas.microsoft.com/office/drawing/2014/main" id="{57B7612D-2C29-B372-7374-8832BD5D5084}"/>
                  </a:ext>
                </a:extLst>
              </p14:cNvPr>
              <p14:cNvContentPartPr/>
              <p14:nvPr/>
            </p14:nvContentPartPr>
            <p14:xfrm>
              <a:off x="2916327" y="2562644"/>
              <a:ext cx="41760" cy="109800"/>
            </p14:xfrm>
          </p:contentPart>
        </mc:Choice>
        <mc:Fallback xmlns="">
          <p:pic>
            <p:nvPicPr>
              <p:cNvPr id="188" name="Freihand 187">
                <a:extLst>
                  <a:ext uri="{FF2B5EF4-FFF2-40B4-BE49-F238E27FC236}">
                    <a16:creationId xmlns:a16="http://schemas.microsoft.com/office/drawing/2014/main" id="{57B7612D-2C29-B372-7374-8832BD5D5084}"/>
                  </a:ext>
                </a:extLst>
              </p:cNvPr>
              <p:cNvPicPr/>
              <p:nvPr/>
            </p:nvPicPr>
            <p:blipFill>
              <a:blip r:embed="rId725"/>
              <a:stretch>
                <a:fillRect/>
              </a:stretch>
            </p:blipFill>
            <p:spPr>
              <a:xfrm>
                <a:off x="2907687" y="2554004"/>
                <a:ext cx="59400" cy="127440"/>
              </a:xfrm>
              <a:prstGeom prst="rect">
                <a:avLst/>
              </a:prstGeom>
            </p:spPr>
          </p:pic>
        </mc:Fallback>
      </mc:AlternateContent>
      <p:grpSp>
        <p:nvGrpSpPr>
          <p:cNvPr id="214" name="Gruppieren 213">
            <a:extLst>
              <a:ext uri="{FF2B5EF4-FFF2-40B4-BE49-F238E27FC236}">
                <a16:creationId xmlns:a16="http://schemas.microsoft.com/office/drawing/2014/main" id="{5DDCDB15-1657-4C80-DC09-D6D1E59EC064}"/>
              </a:ext>
            </a:extLst>
          </p:cNvPr>
          <p:cNvGrpSpPr/>
          <p:nvPr/>
        </p:nvGrpSpPr>
        <p:grpSpPr>
          <a:xfrm>
            <a:off x="271047" y="2469764"/>
            <a:ext cx="149400" cy="95760"/>
            <a:chOff x="271047" y="2469764"/>
            <a:chExt cx="149400" cy="95760"/>
          </a:xfrm>
        </p:grpSpPr>
        <mc:AlternateContent xmlns:mc="http://schemas.openxmlformats.org/markup-compatibility/2006" xmlns:p14="http://schemas.microsoft.com/office/powerpoint/2010/main">
          <mc:Choice Requires="p14">
            <p:contentPart p14:bwMode="auto" r:id="rId726">
              <p14:nvContentPartPr>
                <p14:cNvPr id="145" name="Freihand 144">
                  <a:extLst>
                    <a:ext uri="{FF2B5EF4-FFF2-40B4-BE49-F238E27FC236}">
                      <a16:creationId xmlns:a16="http://schemas.microsoft.com/office/drawing/2014/main" id="{6B600841-0813-8219-06D5-93E94C549ACF}"/>
                    </a:ext>
                  </a:extLst>
                </p14:cNvPr>
                <p14:cNvContentPartPr/>
                <p14:nvPr/>
              </p14:nvContentPartPr>
              <p14:xfrm>
                <a:off x="277527" y="2469764"/>
                <a:ext cx="133200" cy="54360"/>
              </p14:xfrm>
            </p:contentPart>
          </mc:Choice>
          <mc:Fallback xmlns="">
            <p:pic>
              <p:nvPicPr>
                <p:cNvPr id="145" name="Freihand 144">
                  <a:extLst>
                    <a:ext uri="{FF2B5EF4-FFF2-40B4-BE49-F238E27FC236}">
                      <a16:creationId xmlns:a16="http://schemas.microsoft.com/office/drawing/2014/main" id="{6B600841-0813-8219-06D5-93E94C549ACF}"/>
                    </a:ext>
                  </a:extLst>
                </p:cNvPr>
                <p:cNvPicPr/>
                <p:nvPr/>
              </p:nvPicPr>
              <p:blipFill>
                <a:blip r:embed="rId727"/>
                <a:stretch>
                  <a:fillRect/>
                </a:stretch>
              </p:blipFill>
              <p:spPr>
                <a:xfrm>
                  <a:off x="268527" y="2461124"/>
                  <a:ext cx="1508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148" name="Freihand 147">
                  <a:extLst>
                    <a:ext uri="{FF2B5EF4-FFF2-40B4-BE49-F238E27FC236}">
                      <a16:creationId xmlns:a16="http://schemas.microsoft.com/office/drawing/2014/main" id="{A3982BFA-32B5-5F66-0A42-75FC422596AD}"/>
                    </a:ext>
                  </a:extLst>
                </p14:cNvPr>
                <p14:cNvContentPartPr/>
                <p14:nvPr/>
              </p14:nvContentPartPr>
              <p14:xfrm>
                <a:off x="271047" y="2506484"/>
                <a:ext cx="149400" cy="25560"/>
              </p14:xfrm>
            </p:contentPart>
          </mc:Choice>
          <mc:Fallback xmlns="">
            <p:pic>
              <p:nvPicPr>
                <p:cNvPr id="148" name="Freihand 147">
                  <a:extLst>
                    <a:ext uri="{FF2B5EF4-FFF2-40B4-BE49-F238E27FC236}">
                      <a16:creationId xmlns:a16="http://schemas.microsoft.com/office/drawing/2014/main" id="{A3982BFA-32B5-5F66-0A42-75FC422596AD}"/>
                    </a:ext>
                  </a:extLst>
                </p:cNvPr>
                <p:cNvPicPr/>
                <p:nvPr/>
              </p:nvPicPr>
              <p:blipFill>
                <a:blip r:embed="rId729"/>
                <a:stretch>
                  <a:fillRect/>
                </a:stretch>
              </p:blipFill>
              <p:spPr>
                <a:xfrm>
                  <a:off x="262047" y="2497844"/>
                  <a:ext cx="1670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200" name="Freihand 199">
                  <a:extLst>
                    <a:ext uri="{FF2B5EF4-FFF2-40B4-BE49-F238E27FC236}">
                      <a16:creationId xmlns:a16="http://schemas.microsoft.com/office/drawing/2014/main" id="{62C40FAB-DC12-A26B-94A6-6FD81CA80131}"/>
                    </a:ext>
                  </a:extLst>
                </p14:cNvPr>
                <p14:cNvContentPartPr/>
                <p14:nvPr/>
              </p14:nvContentPartPr>
              <p14:xfrm>
                <a:off x="276087" y="2522684"/>
                <a:ext cx="113040" cy="42840"/>
              </p14:xfrm>
            </p:contentPart>
          </mc:Choice>
          <mc:Fallback xmlns="">
            <p:pic>
              <p:nvPicPr>
                <p:cNvPr id="200" name="Freihand 199">
                  <a:extLst>
                    <a:ext uri="{FF2B5EF4-FFF2-40B4-BE49-F238E27FC236}">
                      <a16:creationId xmlns:a16="http://schemas.microsoft.com/office/drawing/2014/main" id="{62C40FAB-DC12-A26B-94A6-6FD81CA80131}"/>
                    </a:ext>
                  </a:extLst>
                </p:cNvPr>
                <p:cNvPicPr/>
                <p:nvPr/>
              </p:nvPicPr>
              <p:blipFill>
                <a:blip r:embed="rId731"/>
                <a:stretch>
                  <a:fillRect/>
                </a:stretch>
              </p:blipFill>
              <p:spPr>
                <a:xfrm>
                  <a:off x="267087" y="2513684"/>
                  <a:ext cx="130680" cy="60480"/>
                </a:xfrm>
                <a:prstGeom prst="rect">
                  <a:avLst/>
                </a:prstGeom>
              </p:spPr>
            </p:pic>
          </mc:Fallback>
        </mc:AlternateContent>
      </p:grpSp>
      <p:grpSp>
        <p:nvGrpSpPr>
          <p:cNvPr id="259" name="Gruppieren 258">
            <a:extLst>
              <a:ext uri="{FF2B5EF4-FFF2-40B4-BE49-F238E27FC236}">
                <a16:creationId xmlns:a16="http://schemas.microsoft.com/office/drawing/2014/main" id="{DBF2C0C3-2924-AB41-65CA-752B871AFAA4}"/>
              </a:ext>
            </a:extLst>
          </p:cNvPr>
          <p:cNvGrpSpPr/>
          <p:nvPr/>
        </p:nvGrpSpPr>
        <p:grpSpPr>
          <a:xfrm>
            <a:off x="2766927" y="2147204"/>
            <a:ext cx="640440" cy="380880"/>
            <a:chOff x="2766927" y="2147204"/>
            <a:chExt cx="640440" cy="380880"/>
          </a:xfrm>
        </p:grpSpPr>
        <mc:AlternateContent xmlns:mc="http://schemas.openxmlformats.org/markup-compatibility/2006" xmlns:p14="http://schemas.microsoft.com/office/powerpoint/2010/main">
          <mc:Choice Requires="p14">
            <p:contentPart p14:bwMode="auto" r:id="rId732">
              <p14:nvContentPartPr>
                <p14:cNvPr id="142" name="Freihand 141">
                  <a:extLst>
                    <a:ext uri="{FF2B5EF4-FFF2-40B4-BE49-F238E27FC236}">
                      <a16:creationId xmlns:a16="http://schemas.microsoft.com/office/drawing/2014/main" id="{A3C9D50C-3B30-D816-67EF-BB870EC547A0}"/>
                    </a:ext>
                  </a:extLst>
                </p14:cNvPr>
                <p14:cNvContentPartPr/>
                <p14:nvPr/>
              </p14:nvContentPartPr>
              <p14:xfrm>
                <a:off x="2860887" y="2395964"/>
                <a:ext cx="48960" cy="132120"/>
              </p14:xfrm>
            </p:contentPart>
          </mc:Choice>
          <mc:Fallback xmlns="">
            <p:pic>
              <p:nvPicPr>
                <p:cNvPr id="142" name="Freihand 141">
                  <a:extLst>
                    <a:ext uri="{FF2B5EF4-FFF2-40B4-BE49-F238E27FC236}">
                      <a16:creationId xmlns:a16="http://schemas.microsoft.com/office/drawing/2014/main" id="{A3C9D50C-3B30-D816-67EF-BB870EC547A0}"/>
                    </a:ext>
                  </a:extLst>
                </p:cNvPr>
                <p:cNvPicPr/>
                <p:nvPr/>
              </p:nvPicPr>
              <p:blipFill>
                <a:blip r:embed="rId733"/>
                <a:stretch>
                  <a:fillRect/>
                </a:stretch>
              </p:blipFill>
              <p:spPr>
                <a:xfrm>
                  <a:off x="2852247" y="2386964"/>
                  <a:ext cx="666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143" name="Freihand 142">
                  <a:extLst>
                    <a:ext uri="{FF2B5EF4-FFF2-40B4-BE49-F238E27FC236}">
                      <a16:creationId xmlns:a16="http://schemas.microsoft.com/office/drawing/2014/main" id="{92F843FC-213F-10AB-9074-5CF07131CFC1}"/>
                    </a:ext>
                  </a:extLst>
                </p14:cNvPr>
                <p14:cNvContentPartPr/>
                <p14:nvPr/>
              </p14:nvContentPartPr>
              <p14:xfrm>
                <a:off x="2877087" y="2436284"/>
                <a:ext cx="71640" cy="79560"/>
              </p14:xfrm>
            </p:contentPart>
          </mc:Choice>
          <mc:Fallback xmlns="">
            <p:pic>
              <p:nvPicPr>
                <p:cNvPr id="143" name="Freihand 142">
                  <a:extLst>
                    <a:ext uri="{FF2B5EF4-FFF2-40B4-BE49-F238E27FC236}">
                      <a16:creationId xmlns:a16="http://schemas.microsoft.com/office/drawing/2014/main" id="{92F843FC-213F-10AB-9074-5CF07131CFC1}"/>
                    </a:ext>
                  </a:extLst>
                </p:cNvPr>
                <p:cNvPicPr/>
                <p:nvPr/>
              </p:nvPicPr>
              <p:blipFill>
                <a:blip r:embed="rId735"/>
                <a:stretch>
                  <a:fillRect/>
                </a:stretch>
              </p:blipFill>
              <p:spPr>
                <a:xfrm>
                  <a:off x="2868447" y="2427644"/>
                  <a:ext cx="892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225" name="Freihand 224">
                  <a:extLst>
                    <a:ext uri="{FF2B5EF4-FFF2-40B4-BE49-F238E27FC236}">
                      <a16:creationId xmlns:a16="http://schemas.microsoft.com/office/drawing/2014/main" id="{FEE353D8-7F56-6591-A39C-8DBC8C38B9CC}"/>
                    </a:ext>
                  </a:extLst>
                </p14:cNvPr>
                <p14:cNvContentPartPr/>
                <p14:nvPr/>
              </p14:nvContentPartPr>
              <p14:xfrm>
                <a:off x="2932887" y="2444924"/>
                <a:ext cx="36360" cy="6120"/>
              </p14:xfrm>
            </p:contentPart>
          </mc:Choice>
          <mc:Fallback xmlns="">
            <p:pic>
              <p:nvPicPr>
                <p:cNvPr id="225" name="Freihand 224">
                  <a:extLst>
                    <a:ext uri="{FF2B5EF4-FFF2-40B4-BE49-F238E27FC236}">
                      <a16:creationId xmlns:a16="http://schemas.microsoft.com/office/drawing/2014/main" id="{FEE353D8-7F56-6591-A39C-8DBC8C38B9CC}"/>
                    </a:ext>
                  </a:extLst>
                </p:cNvPr>
                <p:cNvPicPr/>
                <p:nvPr/>
              </p:nvPicPr>
              <p:blipFill>
                <a:blip r:embed="rId737"/>
                <a:stretch>
                  <a:fillRect/>
                </a:stretch>
              </p:blipFill>
              <p:spPr>
                <a:xfrm>
                  <a:off x="2924247" y="2436284"/>
                  <a:ext cx="540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237" name="Freihand 236">
                  <a:extLst>
                    <a:ext uri="{FF2B5EF4-FFF2-40B4-BE49-F238E27FC236}">
                      <a16:creationId xmlns:a16="http://schemas.microsoft.com/office/drawing/2014/main" id="{45F34210-1518-B396-554C-AC5CBF89CF90}"/>
                    </a:ext>
                  </a:extLst>
                </p14:cNvPr>
                <p14:cNvContentPartPr/>
                <p14:nvPr/>
              </p14:nvContentPartPr>
              <p14:xfrm>
                <a:off x="3349767" y="2478404"/>
                <a:ext cx="48960" cy="10080"/>
              </p14:xfrm>
            </p:contentPart>
          </mc:Choice>
          <mc:Fallback xmlns="">
            <p:pic>
              <p:nvPicPr>
                <p:cNvPr id="237" name="Freihand 236">
                  <a:extLst>
                    <a:ext uri="{FF2B5EF4-FFF2-40B4-BE49-F238E27FC236}">
                      <a16:creationId xmlns:a16="http://schemas.microsoft.com/office/drawing/2014/main" id="{45F34210-1518-B396-554C-AC5CBF89CF90}"/>
                    </a:ext>
                  </a:extLst>
                </p:cNvPr>
                <p:cNvPicPr/>
                <p:nvPr/>
              </p:nvPicPr>
              <p:blipFill>
                <a:blip r:embed="rId739"/>
                <a:stretch>
                  <a:fillRect/>
                </a:stretch>
              </p:blipFill>
              <p:spPr>
                <a:xfrm>
                  <a:off x="3341127" y="2469764"/>
                  <a:ext cx="666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244" name="Freihand 243">
                  <a:extLst>
                    <a:ext uri="{FF2B5EF4-FFF2-40B4-BE49-F238E27FC236}">
                      <a16:creationId xmlns:a16="http://schemas.microsoft.com/office/drawing/2014/main" id="{3D97D53B-3D86-AD33-384B-BF77D61A1112}"/>
                    </a:ext>
                  </a:extLst>
                </p14:cNvPr>
                <p14:cNvContentPartPr/>
                <p14:nvPr/>
              </p14:nvContentPartPr>
              <p14:xfrm>
                <a:off x="3335367" y="2427644"/>
                <a:ext cx="72000" cy="29520"/>
              </p14:xfrm>
            </p:contentPart>
          </mc:Choice>
          <mc:Fallback xmlns="">
            <p:pic>
              <p:nvPicPr>
                <p:cNvPr id="244" name="Freihand 243">
                  <a:extLst>
                    <a:ext uri="{FF2B5EF4-FFF2-40B4-BE49-F238E27FC236}">
                      <a16:creationId xmlns:a16="http://schemas.microsoft.com/office/drawing/2014/main" id="{3D97D53B-3D86-AD33-384B-BF77D61A1112}"/>
                    </a:ext>
                  </a:extLst>
                </p:cNvPr>
                <p:cNvPicPr/>
                <p:nvPr/>
              </p:nvPicPr>
              <p:blipFill>
                <a:blip r:embed="rId741"/>
                <a:stretch>
                  <a:fillRect/>
                </a:stretch>
              </p:blipFill>
              <p:spPr>
                <a:xfrm>
                  <a:off x="3326367" y="2419004"/>
                  <a:ext cx="896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255" name="Freihand 254">
                  <a:extLst>
                    <a:ext uri="{FF2B5EF4-FFF2-40B4-BE49-F238E27FC236}">
                      <a16:creationId xmlns:a16="http://schemas.microsoft.com/office/drawing/2014/main" id="{78A750E9-98A4-0135-1BA2-B6B685E2BC68}"/>
                    </a:ext>
                  </a:extLst>
                </p14:cNvPr>
                <p14:cNvContentPartPr/>
                <p14:nvPr/>
              </p14:nvContentPartPr>
              <p14:xfrm>
                <a:off x="2766927" y="2198324"/>
                <a:ext cx="131760" cy="178200"/>
              </p14:xfrm>
            </p:contentPart>
          </mc:Choice>
          <mc:Fallback xmlns="">
            <p:pic>
              <p:nvPicPr>
                <p:cNvPr id="255" name="Freihand 254">
                  <a:extLst>
                    <a:ext uri="{FF2B5EF4-FFF2-40B4-BE49-F238E27FC236}">
                      <a16:creationId xmlns:a16="http://schemas.microsoft.com/office/drawing/2014/main" id="{78A750E9-98A4-0135-1BA2-B6B685E2BC68}"/>
                    </a:ext>
                  </a:extLst>
                </p:cNvPr>
                <p:cNvPicPr/>
                <p:nvPr/>
              </p:nvPicPr>
              <p:blipFill>
                <a:blip r:embed="rId743"/>
                <a:stretch>
                  <a:fillRect/>
                </a:stretch>
              </p:blipFill>
              <p:spPr>
                <a:xfrm>
                  <a:off x="2757927" y="2189324"/>
                  <a:ext cx="1494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257" name="Freihand 256">
                  <a:extLst>
                    <a:ext uri="{FF2B5EF4-FFF2-40B4-BE49-F238E27FC236}">
                      <a16:creationId xmlns:a16="http://schemas.microsoft.com/office/drawing/2014/main" id="{A8CA5E94-A532-66E7-4180-816E3DC0DF03}"/>
                    </a:ext>
                  </a:extLst>
                </p14:cNvPr>
                <p14:cNvContentPartPr/>
                <p14:nvPr/>
              </p14:nvContentPartPr>
              <p14:xfrm>
                <a:off x="2823807" y="2147204"/>
                <a:ext cx="102960" cy="154080"/>
              </p14:xfrm>
            </p:contentPart>
          </mc:Choice>
          <mc:Fallback xmlns="">
            <p:pic>
              <p:nvPicPr>
                <p:cNvPr id="257" name="Freihand 256">
                  <a:extLst>
                    <a:ext uri="{FF2B5EF4-FFF2-40B4-BE49-F238E27FC236}">
                      <a16:creationId xmlns:a16="http://schemas.microsoft.com/office/drawing/2014/main" id="{A8CA5E94-A532-66E7-4180-816E3DC0DF03}"/>
                    </a:ext>
                  </a:extLst>
                </p:cNvPr>
                <p:cNvPicPr/>
                <p:nvPr/>
              </p:nvPicPr>
              <p:blipFill>
                <a:blip r:embed="rId745"/>
                <a:stretch>
                  <a:fillRect/>
                </a:stretch>
              </p:blipFill>
              <p:spPr>
                <a:xfrm>
                  <a:off x="2814807" y="2138564"/>
                  <a:ext cx="120600" cy="171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6">
            <p14:nvContentPartPr>
              <p14:cNvPr id="270" name="Freihand 269">
                <a:extLst>
                  <a:ext uri="{FF2B5EF4-FFF2-40B4-BE49-F238E27FC236}">
                    <a16:creationId xmlns:a16="http://schemas.microsoft.com/office/drawing/2014/main" id="{B9D8A39D-FC4A-AAE1-2CFB-B6F1D49FD161}"/>
                  </a:ext>
                </a:extLst>
              </p14:cNvPr>
              <p14:cNvContentPartPr/>
              <p14:nvPr/>
            </p14:nvContentPartPr>
            <p14:xfrm>
              <a:off x="2044047" y="1252964"/>
              <a:ext cx="100440" cy="148320"/>
            </p14:xfrm>
          </p:contentPart>
        </mc:Choice>
        <mc:Fallback xmlns="">
          <p:pic>
            <p:nvPicPr>
              <p:cNvPr id="270" name="Freihand 269">
                <a:extLst>
                  <a:ext uri="{FF2B5EF4-FFF2-40B4-BE49-F238E27FC236}">
                    <a16:creationId xmlns:a16="http://schemas.microsoft.com/office/drawing/2014/main" id="{B9D8A39D-FC4A-AAE1-2CFB-B6F1D49FD161}"/>
                  </a:ext>
                </a:extLst>
              </p:cNvPr>
              <p:cNvPicPr/>
              <p:nvPr/>
            </p:nvPicPr>
            <p:blipFill>
              <a:blip r:embed="rId747"/>
              <a:stretch>
                <a:fillRect/>
              </a:stretch>
            </p:blipFill>
            <p:spPr>
              <a:xfrm>
                <a:off x="2035047" y="1243964"/>
                <a:ext cx="1180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272" name="Freihand 271">
                <a:extLst>
                  <a:ext uri="{FF2B5EF4-FFF2-40B4-BE49-F238E27FC236}">
                    <a16:creationId xmlns:a16="http://schemas.microsoft.com/office/drawing/2014/main" id="{59BE1806-C0A2-63B4-632F-E0A0A3182F35}"/>
                  </a:ext>
                </a:extLst>
              </p14:cNvPr>
              <p14:cNvContentPartPr/>
              <p14:nvPr/>
            </p14:nvContentPartPr>
            <p14:xfrm>
              <a:off x="256647" y="1350524"/>
              <a:ext cx="162720" cy="101520"/>
            </p14:xfrm>
          </p:contentPart>
        </mc:Choice>
        <mc:Fallback xmlns="">
          <p:pic>
            <p:nvPicPr>
              <p:cNvPr id="272" name="Freihand 271">
                <a:extLst>
                  <a:ext uri="{FF2B5EF4-FFF2-40B4-BE49-F238E27FC236}">
                    <a16:creationId xmlns:a16="http://schemas.microsoft.com/office/drawing/2014/main" id="{59BE1806-C0A2-63B4-632F-E0A0A3182F35}"/>
                  </a:ext>
                </a:extLst>
              </p:cNvPr>
              <p:cNvPicPr/>
              <p:nvPr/>
            </p:nvPicPr>
            <p:blipFill>
              <a:blip r:embed="rId749"/>
              <a:stretch>
                <a:fillRect/>
              </a:stretch>
            </p:blipFill>
            <p:spPr>
              <a:xfrm>
                <a:off x="247647" y="1341884"/>
                <a:ext cx="1803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283" name="Freihand 282">
                <a:extLst>
                  <a:ext uri="{FF2B5EF4-FFF2-40B4-BE49-F238E27FC236}">
                    <a16:creationId xmlns:a16="http://schemas.microsoft.com/office/drawing/2014/main" id="{07622483-1B1B-12E6-8DBE-1A826D761CCB}"/>
                  </a:ext>
                </a:extLst>
              </p14:cNvPr>
              <p14:cNvContentPartPr/>
              <p14:nvPr/>
            </p14:nvContentPartPr>
            <p14:xfrm>
              <a:off x="4753407" y="1222724"/>
              <a:ext cx="249840" cy="67320"/>
            </p14:xfrm>
          </p:contentPart>
        </mc:Choice>
        <mc:Fallback xmlns="">
          <p:pic>
            <p:nvPicPr>
              <p:cNvPr id="283" name="Freihand 282">
                <a:extLst>
                  <a:ext uri="{FF2B5EF4-FFF2-40B4-BE49-F238E27FC236}">
                    <a16:creationId xmlns:a16="http://schemas.microsoft.com/office/drawing/2014/main" id="{07622483-1B1B-12E6-8DBE-1A826D761CCB}"/>
                  </a:ext>
                </a:extLst>
              </p:cNvPr>
              <p:cNvPicPr/>
              <p:nvPr/>
            </p:nvPicPr>
            <p:blipFill>
              <a:blip r:embed="rId751"/>
              <a:stretch>
                <a:fillRect/>
              </a:stretch>
            </p:blipFill>
            <p:spPr>
              <a:xfrm>
                <a:off x="4744407" y="1214084"/>
                <a:ext cx="2674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284" name="Freihand 283">
                <a:extLst>
                  <a:ext uri="{FF2B5EF4-FFF2-40B4-BE49-F238E27FC236}">
                    <a16:creationId xmlns:a16="http://schemas.microsoft.com/office/drawing/2014/main" id="{12747D8E-D492-E8C9-3EBA-8F6C9F36500B}"/>
                  </a:ext>
                </a:extLst>
              </p14:cNvPr>
              <p14:cNvContentPartPr/>
              <p14:nvPr/>
            </p14:nvContentPartPr>
            <p14:xfrm>
              <a:off x="7217607" y="3152684"/>
              <a:ext cx="84240" cy="266760"/>
            </p14:xfrm>
          </p:contentPart>
        </mc:Choice>
        <mc:Fallback xmlns="">
          <p:pic>
            <p:nvPicPr>
              <p:cNvPr id="284" name="Freihand 283">
                <a:extLst>
                  <a:ext uri="{FF2B5EF4-FFF2-40B4-BE49-F238E27FC236}">
                    <a16:creationId xmlns:a16="http://schemas.microsoft.com/office/drawing/2014/main" id="{12747D8E-D492-E8C9-3EBA-8F6C9F36500B}"/>
                  </a:ext>
                </a:extLst>
              </p:cNvPr>
              <p:cNvPicPr/>
              <p:nvPr/>
            </p:nvPicPr>
            <p:blipFill>
              <a:blip r:embed="rId753"/>
              <a:stretch>
                <a:fillRect/>
              </a:stretch>
            </p:blipFill>
            <p:spPr>
              <a:xfrm>
                <a:off x="7208607" y="3143684"/>
                <a:ext cx="10188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289" name="Freihand 288">
                <a:extLst>
                  <a:ext uri="{FF2B5EF4-FFF2-40B4-BE49-F238E27FC236}">
                    <a16:creationId xmlns:a16="http://schemas.microsoft.com/office/drawing/2014/main" id="{F82607FB-F1AA-24FD-E987-0B0EDF62468B}"/>
                  </a:ext>
                </a:extLst>
              </p14:cNvPr>
              <p14:cNvContentPartPr/>
              <p14:nvPr/>
            </p14:nvContentPartPr>
            <p14:xfrm>
              <a:off x="7305087" y="1139564"/>
              <a:ext cx="105840" cy="126720"/>
            </p14:xfrm>
          </p:contentPart>
        </mc:Choice>
        <mc:Fallback xmlns="">
          <p:pic>
            <p:nvPicPr>
              <p:cNvPr id="289" name="Freihand 288">
                <a:extLst>
                  <a:ext uri="{FF2B5EF4-FFF2-40B4-BE49-F238E27FC236}">
                    <a16:creationId xmlns:a16="http://schemas.microsoft.com/office/drawing/2014/main" id="{F82607FB-F1AA-24FD-E987-0B0EDF62468B}"/>
                  </a:ext>
                </a:extLst>
              </p:cNvPr>
              <p:cNvPicPr/>
              <p:nvPr/>
            </p:nvPicPr>
            <p:blipFill>
              <a:blip r:embed="rId755"/>
              <a:stretch>
                <a:fillRect/>
              </a:stretch>
            </p:blipFill>
            <p:spPr>
              <a:xfrm>
                <a:off x="7296447" y="1130564"/>
                <a:ext cx="123480" cy="144360"/>
              </a:xfrm>
              <a:prstGeom prst="rect">
                <a:avLst/>
              </a:prstGeom>
            </p:spPr>
          </p:pic>
        </mc:Fallback>
      </mc:AlternateContent>
      <p:grpSp>
        <p:nvGrpSpPr>
          <p:cNvPr id="325" name="Gruppieren 324">
            <a:extLst>
              <a:ext uri="{FF2B5EF4-FFF2-40B4-BE49-F238E27FC236}">
                <a16:creationId xmlns:a16="http://schemas.microsoft.com/office/drawing/2014/main" id="{661407B2-61D4-BF69-C77A-165A6F613F50}"/>
              </a:ext>
            </a:extLst>
          </p:cNvPr>
          <p:cNvGrpSpPr/>
          <p:nvPr/>
        </p:nvGrpSpPr>
        <p:grpSpPr>
          <a:xfrm>
            <a:off x="5741967" y="635564"/>
            <a:ext cx="2189160" cy="2048040"/>
            <a:chOff x="5741967" y="635564"/>
            <a:chExt cx="2189160" cy="2048040"/>
          </a:xfrm>
        </p:grpSpPr>
        <mc:AlternateContent xmlns:mc="http://schemas.openxmlformats.org/markup-compatibility/2006" xmlns:p14="http://schemas.microsoft.com/office/powerpoint/2010/main">
          <mc:Choice Requires="p14">
            <p:contentPart p14:bwMode="auto" r:id="rId756">
              <p14:nvContentPartPr>
                <p14:cNvPr id="294" name="Freihand 293">
                  <a:extLst>
                    <a:ext uri="{FF2B5EF4-FFF2-40B4-BE49-F238E27FC236}">
                      <a16:creationId xmlns:a16="http://schemas.microsoft.com/office/drawing/2014/main" id="{AE1676F5-1A8F-5C69-250B-EBEC851BCAD2}"/>
                    </a:ext>
                  </a:extLst>
                </p14:cNvPr>
                <p14:cNvContentPartPr/>
                <p14:nvPr/>
              </p14:nvContentPartPr>
              <p14:xfrm>
                <a:off x="5856447" y="2479124"/>
                <a:ext cx="27360" cy="23040"/>
              </p14:xfrm>
            </p:contentPart>
          </mc:Choice>
          <mc:Fallback xmlns="">
            <p:pic>
              <p:nvPicPr>
                <p:cNvPr id="294" name="Freihand 293">
                  <a:extLst>
                    <a:ext uri="{FF2B5EF4-FFF2-40B4-BE49-F238E27FC236}">
                      <a16:creationId xmlns:a16="http://schemas.microsoft.com/office/drawing/2014/main" id="{AE1676F5-1A8F-5C69-250B-EBEC851BCAD2}"/>
                    </a:ext>
                  </a:extLst>
                </p:cNvPr>
                <p:cNvPicPr/>
                <p:nvPr/>
              </p:nvPicPr>
              <p:blipFill>
                <a:blip r:embed="rId757"/>
                <a:stretch>
                  <a:fillRect/>
                </a:stretch>
              </p:blipFill>
              <p:spPr>
                <a:xfrm>
                  <a:off x="5847807" y="2470124"/>
                  <a:ext cx="450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300" name="Freihand 299">
                  <a:extLst>
                    <a:ext uri="{FF2B5EF4-FFF2-40B4-BE49-F238E27FC236}">
                      <a16:creationId xmlns:a16="http://schemas.microsoft.com/office/drawing/2014/main" id="{B758C32C-BB54-BBCD-F64B-5471637A27C2}"/>
                    </a:ext>
                  </a:extLst>
                </p14:cNvPr>
                <p14:cNvContentPartPr/>
                <p14:nvPr/>
              </p14:nvContentPartPr>
              <p14:xfrm>
                <a:off x="7633047" y="826004"/>
                <a:ext cx="51480" cy="72000"/>
              </p14:xfrm>
            </p:contentPart>
          </mc:Choice>
          <mc:Fallback xmlns="">
            <p:pic>
              <p:nvPicPr>
                <p:cNvPr id="300" name="Freihand 299">
                  <a:extLst>
                    <a:ext uri="{FF2B5EF4-FFF2-40B4-BE49-F238E27FC236}">
                      <a16:creationId xmlns:a16="http://schemas.microsoft.com/office/drawing/2014/main" id="{B758C32C-BB54-BBCD-F64B-5471637A27C2}"/>
                    </a:ext>
                  </a:extLst>
                </p:cNvPr>
                <p:cNvPicPr/>
                <p:nvPr/>
              </p:nvPicPr>
              <p:blipFill>
                <a:blip r:embed="rId759"/>
                <a:stretch>
                  <a:fillRect/>
                </a:stretch>
              </p:blipFill>
              <p:spPr>
                <a:xfrm>
                  <a:off x="7624407" y="817364"/>
                  <a:ext cx="691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305" name="Freihand 304">
                  <a:extLst>
                    <a:ext uri="{FF2B5EF4-FFF2-40B4-BE49-F238E27FC236}">
                      <a16:creationId xmlns:a16="http://schemas.microsoft.com/office/drawing/2014/main" id="{D8FD0D8B-727B-7A42-FABB-66782657C816}"/>
                    </a:ext>
                  </a:extLst>
                </p14:cNvPr>
                <p14:cNvContentPartPr/>
                <p14:nvPr/>
              </p14:nvContentPartPr>
              <p14:xfrm>
                <a:off x="7858407" y="712964"/>
                <a:ext cx="46440" cy="29160"/>
              </p14:xfrm>
            </p:contentPart>
          </mc:Choice>
          <mc:Fallback xmlns="">
            <p:pic>
              <p:nvPicPr>
                <p:cNvPr id="305" name="Freihand 304">
                  <a:extLst>
                    <a:ext uri="{FF2B5EF4-FFF2-40B4-BE49-F238E27FC236}">
                      <a16:creationId xmlns:a16="http://schemas.microsoft.com/office/drawing/2014/main" id="{D8FD0D8B-727B-7A42-FABB-66782657C816}"/>
                    </a:ext>
                  </a:extLst>
                </p:cNvPr>
                <p:cNvPicPr/>
                <p:nvPr/>
              </p:nvPicPr>
              <p:blipFill>
                <a:blip r:embed="rId761"/>
                <a:stretch>
                  <a:fillRect/>
                </a:stretch>
              </p:blipFill>
              <p:spPr>
                <a:xfrm>
                  <a:off x="7849767" y="703964"/>
                  <a:ext cx="640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295" name="Freihand 294">
                  <a:extLst>
                    <a:ext uri="{FF2B5EF4-FFF2-40B4-BE49-F238E27FC236}">
                      <a16:creationId xmlns:a16="http://schemas.microsoft.com/office/drawing/2014/main" id="{AD8924B8-4D4B-8DE2-4856-C10636CCA329}"/>
                    </a:ext>
                  </a:extLst>
                </p14:cNvPr>
                <p14:cNvContentPartPr/>
                <p14:nvPr/>
              </p14:nvContentPartPr>
              <p14:xfrm>
                <a:off x="6779127" y="1542764"/>
                <a:ext cx="101160" cy="63000"/>
              </p14:xfrm>
            </p:contentPart>
          </mc:Choice>
          <mc:Fallback xmlns="">
            <p:pic>
              <p:nvPicPr>
                <p:cNvPr id="295" name="Freihand 294">
                  <a:extLst>
                    <a:ext uri="{FF2B5EF4-FFF2-40B4-BE49-F238E27FC236}">
                      <a16:creationId xmlns:a16="http://schemas.microsoft.com/office/drawing/2014/main" id="{AD8924B8-4D4B-8DE2-4856-C10636CCA329}"/>
                    </a:ext>
                  </a:extLst>
                </p:cNvPr>
                <p:cNvPicPr/>
                <p:nvPr/>
              </p:nvPicPr>
              <p:blipFill>
                <a:blip r:embed="rId763"/>
                <a:stretch>
                  <a:fillRect/>
                </a:stretch>
              </p:blipFill>
              <p:spPr>
                <a:xfrm>
                  <a:off x="6770127" y="1534124"/>
                  <a:ext cx="1188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314" name="Freihand 313">
                  <a:extLst>
                    <a:ext uri="{FF2B5EF4-FFF2-40B4-BE49-F238E27FC236}">
                      <a16:creationId xmlns:a16="http://schemas.microsoft.com/office/drawing/2014/main" id="{B4F0266F-FDC9-3644-4BEC-34CF1CE46451}"/>
                    </a:ext>
                  </a:extLst>
                </p14:cNvPr>
                <p14:cNvContentPartPr/>
                <p14:nvPr/>
              </p14:nvContentPartPr>
              <p14:xfrm>
                <a:off x="6780567" y="1663004"/>
                <a:ext cx="13680" cy="8640"/>
              </p14:xfrm>
            </p:contentPart>
          </mc:Choice>
          <mc:Fallback xmlns="">
            <p:pic>
              <p:nvPicPr>
                <p:cNvPr id="314" name="Freihand 313">
                  <a:extLst>
                    <a:ext uri="{FF2B5EF4-FFF2-40B4-BE49-F238E27FC236}">
                      <a16:creationId xmlns:a16="http://schemas.microsoft.com/office/drawing/2014/main" id="{B4F0266F-FDC9-3644-4BEC-34CF1CE46451}"/>
                    </a:ext>
                  </a:extLst>
                </p:cNvPr>
                <p:cNvPicPr/>
                <p:nvPr/>
              </p:nvPicPr>
              <p:blipFill>
                <a:blip r:embed="rId765"/>
                <a:stretch>
                  <a:fillRect/>
                </a:stretch>
              </p:blipFill>
              <p:spPr>
                <a:xfrm>
                  <a:off x="6771927" y="1654004"/>
                  <a:ext cx="313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319" name="Freihand 318">
                  <a:extLst>
                    <a:ext uri="{FF2B5EF4-FFF2-40B4-BE49-F238E27FC236}">
                      <a16:creationId xmlns:a16="http://schemas.microsoft.com/office/drawing/2014/main" id="{F1FE216E-B5DA-B4D5-2E47-6BA232F42AFA}"/>
                    </a:ext>
                  </a:extLst>
                </p14:cNvPr>
                <p14:cNvContentPartPr/>
                <p14:nvPr/>
              </p14:nvContentPartPr>
              <p14:xfrm>
                <a:off x="5741967" y="635564"/>
                <a:ext cx="2189160" cy="2048040"/>
              </p14:xfrm>
            </p:contentPart>
          </mc:Choice>
          <mc:Fallback xmlns="">
            <p:pic>
              <p:nvPicPr>
                <p:cNvPr id="319" name="Freihand 318">
                  <a:extLst>
                    <a:ext uri="{FF2B5EF4-FFF2-40B4-BE49-F238E27FC236}">
                      <a16:creationId xmlns:a16="http://schemas.microsoft.com/office/drawing/2014/main" id="{F1FE216E-B5DA-B4D5-2E47-6BA232F42AFA}"/>
                    </a:ext>
                  </a:extLst>
                </p:cNvPr>
                <p:cNvPicPr/>
                <p:nvPr/>
              </p:nvPicPr>
              <p:blipFill>
                <a:blip r:embed="rId767"/>
                <a:stretch>
                  <a:fillRect/>
                </a:stretch>
              </p:blipFill>
              <p:spPr>
                <a:xfrm>
                  <a:off x="5733327" y="626924"/>
                  <a:ext cx="2206800" cy="2065680"/>
                </a:xfrm>
                <a:prstGeom prst="rect">
                  <a:avLst/>
                </a:prstGeom>
              </p:spPr>
            </p:pic>
          </mc:Fallback>
        </mc:AlternateContent>
      </p:grpSp>
    </p:spTree>
    <p:extLst>
      <p:ext uri="{BB962C8B-B14F-4D97-AF65-F5344CB8AC3E}">
        <p14:creationId xmlns:p14="http://schemas.microsoft.com/office/powerpoint/2010/main" val="3561765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err="1"/>
              <a:t>Allgmeines</a:t>
            </a:r>
            <a:r>
              <a:rPr lang="de-DE" sz="2903" b="1" dirty="0"/>
              <a:t> Gleichgewicht</a:t>
            </a:r>
          </a:p>
        </p:txBody>
      </p:sp>
      <p:cxnSp>
        <p:nvCxnSpPr>
          <p:cNvPr id="8" name="Straight Arrow Connector 6"/>
          <p:cNvCxnSpPr/>
          <p:nvPr/>
        </p:nvCxnSpPr>
        <p:spPr>
          <a:xfrm flipV="1">
            <a:off x="2271237" y="1174921"/>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2271238" y="4740892"/>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936593" y="1109596"/>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7619811" y="4759330"/>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3251103" y="1444648"/>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744105" y="1893488"/>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834485" y="3194971"/>
            <a:ext cx="1144929" cy="427361"/>
          </a:xfrm>
          <a:prstGeom prst="rect">
            <a:avLst/>
          </a:prstGeom>
          <a:noFill/>
        </p:spPr>
        <p:txBody>
          <a:bodyPr wrap="none" rtlCol="0">
            <a:spAutoFit/>
          </a:bodyPr>
          <a:lstStyle/>
          <a:p>
            <a:r>
              <a:rPr lang="de-DE" sz="2177" b="1" dirty="0"/>
              <a:t>IS-Kurve</a:t>
            </a:r>
          </a:p>
        </p:txBody>
      </p:sp>
      <p:sp>
        <p:nvSpPr>
          <p:cNvPr id="16" name="Textfeld 15"/>
          <p:cNvSpPr txBox="1"/>
          <p:nvPr/>
        </p:nvSpPr>
        <p:spPr>
          <a:xfrm>
            <a:off x="6422404" y="978948"/>
            <a:ext cx="1302023" cy="427361"/>
          </a:xfrm>
          <a:prstGeom prst="rect">
            <a:avLst/>
          </a:prstGeom>
          <a:noFill/>
        </p:spPr>
        <p:txBody>
          <a:bodyPr wrap="none" rtlCol="0">
            <a:spAutoFit/>
          </a:bodyPr>
          <a:lstStyle/>
          <a:p>
            <a:r>
              <a:rPr lang="de-DE" sz="2177" b="1" dirty="0"/>
              <a:t>LM-Kurve</a:t>
            </a:r>
          </a:p>
        </p:txBody>
      </p:sp>
      <p:sp>
        <p:nvSpPr>
          <p:cNvPr id="4" name="Textfeld 3"/>
          <p:cNvSpPr txBox="1"/>
          <p:nvPr/>
        </p:nvSpPr>
        <p:spPr>
          <a:xfrm>
            <a:off x="4836809" y="4759330"/>
            <a:ext cx="391454" cy="343620"/>
          </a:xfrm>
          <a:prstGeom prst="rect">
            <a:avLst/>
          </a:prstGeom>
          <a:noFill/>
        </p:spPr>
        <p:txBody>
          <a:bodyPr wrap="none" rtlCol="0">
            <a:spAutoFit/>
          </a:bodyPr>
          <a:lstStyle/>
          <a:p>
            <a:r>
              <a:rPr lang="de-DE" sz="1633" dirty="0"/>
              <a:t>Y*</a:t>
            </a:r>
          </a:p>
        </p:txBody>
      </p:sp>
      <p:sp>
        <p:nvSpPr>
          <p:cNvPr id="19" name="Textfeld 18"/>
          <p:cNvSpPr txBox="1"/>
          <p:nvPr/>
        </p:nvSpPr>
        <p:spPr>
          <a:xfrm>
            <a:off x="1991622" y="2668951"/>
            <a:ext cx="336952" cy="343620"/>
          </a:xfrm>
          <a:prstGeom prst="rect">
            <a:avLst/>
          </a:prstGeom>
          <a:noFill/>
        </p:spPr>
        <p:txBody>
          <a:bodyPr wrap="none" rtlCol="0">
            <a:spAutoFit/>
          </a:bodyPr>
          <a:lstStyle/>
          <a:p>
            <a:r>
              <a:rPr lang="de-DE" sz="1633" dirty="0"/>
              <a:t>i*</a:t>
            </a:r>
          </a:p>
        </p:txBody>
      </p:sp>
      <p:cxnSp>
        <p:nvCxnSpPr>
          <p:cNvPr id="21" name="Gerade Verbindung 20"/>
          <p:cNvCxnSpPr/>
          <p:nvPr/>
        </p:nvCxnSpPr>
        <p:spPr>
          <a:xfrm flipH="1">
            <a:off x="2271237" y="2826468"/>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952606" y="2808030"/>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63549" y="5523952"/>
            <a:ext cx="8666475" cy="1097416"/>
          </a:xfrm>
          <a:prstGeom prst="rect">
            <a:avLst/>
          </a:prstGeom>
          <a:noFill/>
        </p:spPr>
        <p:txBody>
          <a:bodyPr wrap="none" rtlCol="0">
            <a:spAutoFit/>
          </a:bodyPr>
          <a:lstStyle/>
          <a:p>
            <a:r>
              <a:rPr lang="de-DE" sz="2177" b="1" dirty="0"/>
              <a:t>Der Schnittpunkt von LM- und IS-Kurve ist das allgemeine Gleichgewicht</a:t>
            </a:r>
          </a:p>
          <a:p>
            <a:endParaRPr lang="de-DE" sz="2177" b="1" dirty="0"/>
          </a:p>
          <a:p>
            <a:r>
              <a:rPr lang="de-DE" sz="2177" b="1" dirty="0"/>
              <a:t>→	Güter- und Geldmarkt befinden sich gleichzeitig im Gleichgewicht</a:t>
            </a:r>
          </a:p>
        </p:txBody>
      </p:sp>
      <p:sp>
        <p:nvSpPr>
          <p:cNvPr id="25" name="Rechteck 24"/>
          <p:cNvSpPr/>
          <p:nvPr/>
        </p:nvSpPr>
        <p:spPr>
          <a:xfrm>
            <a:off x="23876" y="5469469"/>
            <a:ext cx="8841732" cy="13064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2" name="Rechteck 1"/>
          <p:cNvSpPr/>
          <p:nvPr/>
        </p:nvSpPr>
        <p:spPr>
          <a:xfrm>
            <a:off x="1328278" y="5009104"/>
            <a:ext cx="6970059" cy="646331"/>
          </a:xfrm>
          <a:prstGeom prst="rect">
            <a:avLst/>
          </a:prstGeom>
        </p:spPr>
        <p:txBody>
          <a:bodyPr wrap="square">
            <a:spAutoFit/>
          </a:bodyPr>
          <a:lstStyle/>
          <a:p>
            <a:r>
              <a:rPr lang="de-DE" dirty="0">
                <a:hlinkClick r:id="rId3"/>
              </a:rPr>
              <a:t>https://www.youtube.com/watch?v=vDBmYhP91Vs&amp;feature=youtu.be</a:t>
            </a:r>
            <a:endParaRPr lang="de-DE" dirty="0"/>
          </a:p>
          <a:p>
            <a:endParaRPr lang="de-DE" dirty="0"/>
          </a:p>
        </p:txBody>
      </p:sp>
      <p:sp>
        <p:nvSpPr>
          <p:cNvPr id="20" name="Rechteck 19">
            <a:extLst>
              <a:ext uri="{FF2B5EF4-FFF2-40B4-BE49-F238E27FC236}">
                <a16:creationId xmlns:a16="http://schemas.microsoft.com/office/drawing/2014/main" id="{53E181B1-00D2-4DA3-A5CD-7CC3868784D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525F9FC8-A812-7605-F59A-2B5A80863115}"/>
                  </a:ext>
                </a:extLst>
              </p14:cNvPr>
              <p14:cNvContentPartPr/>
              <p14:nvPr/>
            </p14:nvContentPartPr>
            <p14:xfrm>
              <a:off x="890967" y="6602662"/>
              <a:ext cx="7341480" cy="95040"/>
            </p14:xfrm>
          </p:contentPart>
        </mc:Choice>
        <mc:Fallback xmlns="">
          <p:pic>
            <p:nvPicPr>
              <p:cNvPr id="3" name="Freihand 2">
                <a:extLst>
                  <a:ext uri="{FF2B5EF4-FFF2-40B4-BE49-F238E27FC236}">
                    <a16:creationId xmlns:a16="http://schemas.microsoft.com/office/drawing/2014/main" id="{525F9FC8-A812-7605-F59A-2B5A80863115}"/>
                  </a:ext>
                </a:extLst>
              </p:cNvPr>
              <p:cNvPicPr/>
              <p:nvPr/>
            </p:nvPicPr>
            <p:blipFill>
              <a:blip r:embed="rId5"/>
              <a:stretch>
                <a:fillRect/>
              </a:stretch>
            </p:blipFill>
            <p:spPr>
              <a:xfrm>
                <a:off x="881967" y="6593662"/>
                <a:ext cx="73591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7C249948-C62B-F62B-FA13-AC31688BAD0D}"/>
                  </a:ext>
                </a:extLst>
              </p14:cNvPr>
              <p14:cNvContentPartPr/>
              <p14:nvPr/>
            </p14:nvContentPartPr>
            <p14:xfrm>
              <a:off x="1826967" y="1098982"/>
              <a:ext cx="387720" cy="479160"/>
            </p14:xfrm>
          </p:contentPart>
        </mc:Choice>
        <mc:Fallback xmlns="">
          <p:pic>
            <p:nvPicPr>
              <p:cNvPr id="5" name="Freihand 4">
                <a:extLst>
                  <a:ext uri="{FF2B5EF4-FFF2-40B4-BE49-F238E27FC236}">
                    <a16:creationId xmlns:a16="http://schemas.microsoft.com/office/drawing/2014/main" id="{7C249948-C62B-F62B-FA13-AC31688BAD0D}"/>
                  </a:ext>
                </a:extLst>
              </p:cNvPr>
              <p:cNvPicPr/>
              <p:nvPr/>
            </p:nvPicPr>
            <p:blipFill>
              <a:blip r:embed="rId7"/>
              <a:stretch>
                <a:fillRect/>
              </a:stretch>
            </p:blipFill>
            <p:spPr>
              <a:xfrm>
                <a:off x="1818327" y="1090342"/>
                <a:ext cx="405360" cy="496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D3642C64-5F9D-8342-13FF-0671B0BBFB63}"/>
                  </a:ext>
                </a:extLst>
              </p14:cNvPr>
              <p14:cNvContentPartPr/>
              <p14:nvPr/>
            </p14:nvContentPartPr>
            <p14:xfrm>
              <a:off x="7607127" y="4720942"/>
              <a:ext cx="285840" cy="380160"/>
            </p14:xfrm>
          </p:contentPart>
        </mc:Choice>
        <mc:Fallback xmlns="">
          <p:pic>
            <p:nvPicPr>
              <p:cNvPr id="7" name="Freihand 6">
                <a:extLst>
                  <a:ext uri="{FF2B5EF4-FFF2-40B4-BE49-F238E27FC236}">
                    <a16:creationId xmlns:a16="http://schemas.microsoft.com/office/drawing/2014/main" id="{D3642C64-5F9D-8342-13FF-0671B0BBFB63}"/>
                  </a:ext>
                </a:extLst>
              </p:cNvPr>
              <p:cNvPicPr/>
              <p:nvPr/>
            </p:nvPicPr>
            <p:blipFill>
              <a:blip r:embed="rId9"/>
              <a:stretch>
                <a:fillRect/>
              </a:stretch>
            </p:blipFill>
            <p:spPr>
              <a:xfrm>
                <a:off x="7598127" y="4711942"/>
                <a:ext cx="303480" cy="397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Freihand 14">
                <a:extLst>
                  <a:ext uri="{FF2B5EF4-FFF2-40B4-BE49-F238E27FC236}">
                    <a16:creationId xmlns:a16="http://schemas.microsoft.com/office/drawing/2014/main" id="{81D51CED-7A38-26AD-638C-1FABFF66DFE2}"/>
                  </a:ext>
                </a:extLst>
              </p14:cNvPr>
              <p14:cNvContentPartPr/>
              <p14:nvPr/>
            </p14:nvContentPartPr>
            <p14:xfrm>
              <a:off x="1136847" y="6603382"/>
              <a:ext cx="6423120" cy="133560"/>
            </p14:xfrm>
          </p:contentPart>
        </mc:Choice>
        <mc:Fallback xmlns="">
          <p:pic>
            <p:nvPicPr>
              <p:cNvPr id="15" name="Freihand 14">
                <a:extLst>
                  <a:ext uri="{FF2B5EF4-FFF2-40B4-BE49-F238E27FC236}">
                    <a16:creationId xmlns:a16="http://schemas.microsoft.com/office/drawing/2014/main" id="{81D51CED-7A38-26AD-638C-1FABFF66DFE2}"/>
                  </a:ext>
                </a:extLst>
              </p:cNvPr>
              <p:cNvPicPr/>
              <p:nvPr/>
            </p:nvPicPr>
            <p:blipFill>
              <a:blip r:embed="rId11"/>
              <a:stretch>
                <a:fillRect/>
              </a:stretch>
            </p:blipFill>
            <p:spPr>
              <a:xfrm>
                <a:off x="1128207" y="6594382"/>
                <a:ext cx="6440760" cy="151200"/>
              </a:xfrm>
              <a:prstGeom prst="rect">
                <a:avLst/>
              </a:prstGeom>
            </p:spPr>
          </p:pic>
        </mc:Fallback>
      </mc:AlternateContent>
      <p:grpSp>
        <p:nvGrpSpPr>
          <p:cNvPr id="91" name="Gruppieren 90">
            <a:extLst>
              <a:ext uri="{FF2B5EF4-FFF2-40B4-BE49-F238E27FC236}">
                <a16:creationId xmlns:a16="http://schemas.microsoft.com/office/drawing/2014/main" id="{CB72292A-943F-D6D7-F3EA-ADD855CC36BA}"/>
              </a:ext>
            </a:extLst>
          </p:cNvPr>
          <p:cNvGrpSpPr/>
          <p:nvPr/>
        </p:nvGrpSpPr>
        <p:grpSpPr>
          <a:xfrm>
            <a:off x="6337407" y="238582"/>
            <a:ext cx="5792760" cy="1632600"/>
            <a:chOff x="6337407" y="238582"/>
            <a:chExt cx="5792760" cy="1632600"/>
          </a:xfrm>
        </p:grpSpPr>
        <mc:AlternateContent xmlns:mc="http://schemas.openxmlformats.org/markup-compatibility/2006" xmlns:p14="http://schemas.microsoft.com/office/powerpoint/2010/main">
          <mc:Choice Requires="p14">
            <p:contentPart p14:bwMode="auto" r:id="rId12">
              <p14:nvContentPartPr>
                <p14:cNvPr id="17" name="Freihand 16">
                  <a:extLst>
                    <a:ext uri="{FF2B5EF4-FFF2-40B4-BE49-F238E27FC236}">
                      <a16:creationId xmlns:a16="http://schemas.microsoft.com/office/drawing/2014/main" id="{651DE13E-9846-C01F-8866-4DBF37744645}"/>
                    </a:ext>
                  </a:extLst>
                </p14:cNvPr>
                <p14:cNvContentPartPr/>
                <p14:nvPr/>
              </p14:nvContentPartPr>
              <p14:xfrm>
                <a:off x="6337407" y="902782"/>
                <a:ext cx="1482120" cy="531360"/>
              </p14:xfrm>
            </p:contentPart>
          </mc:Choice>
          <mc:Fallback xmlns="">
            <p:pic>
              <p:nvPicPr>
                <p:cNvPr id="17" name="Freihand 16">
                  <a:extLst>
                    <a:ext uri="{FF2B5EF4-FFF2-40B4-BE49-F238E27FC236}">
                      <a16:creationId xmlns:a16="http://schemas.microsoft.com/office/drawing/2014/main" id="{651DE13E-9846-C01F-8866-4DBF37744645}"/>
                    </a:ext>
                  </a:extLst>
                </p:cNvPr>
                <p:cNvPicPr/>
                <p:nvPr/>
              </p:nvPicPr>
              <p:blipFill>
                <a:blip r:embed="rId13"/>
                <a:stretch>
                  <a:fillRect/>
                </a:stretch>
              </p:blipFill>
              <p:spPr>
                <a:xfrm>
                  <a:off x="6328767" y="894142"/>
                  <a:ext cx="1499760" cy="549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Freihand 17">
                  <a:extLst>
                    <a:ext uri="{FF2B5EF4-FFF2-40B4-BE49-F238E27FC236}">
                      <a16:creationId xmlns:a16="http://schemas.microsoft.com/office/drawing/2014/main" id="{99ADB480-38B5-892E-0C7D-093828D3B032}"/>
                    </a:ext>
                  </a:extLst>
                </p14:cNvPr>
                <p14:cNvContentPartPr/>
                <p14:nvPr/>
              </p14:nvContentPartPr>
              <p14:xfrm>
                <a:off x="7913847" y="896662"/>
                <a:ext cx="312480" cy="162000"/>
              </p14:xfrm>
            </p:contentPart>
          </mc:Choice>
          <mc:Fallback xmlns="">
            <p:pic>
              <p:nvPicPr>
                <p:cNvPr id="18" name="Freihand 17">
                  <a:extLst>
                    <a:ext uri="{FF2B5EF4-FFF2-40B4-BE49-F238E27FC236}">
                      <a16:creationId xmlns:a16="http://schemas.microsoft.com/office/drawing/2014/main" id="{99ADB480-38B5-892E-0C7D-093828D3B032}"/>
                    </a:ext>
                  </a:extLst>
                </p:cNvPr>
                <p:cNvPicPr/>
                <p:nvPr/>
              </p:nvPicPr>
              <p:blipFill>
                <a:blip r:embed="rId15"/>
                <a:stretch>
                  <a:fillRect/>
                </a:stretch>
              </p:blipFill>
              <p:spPr>
                <a:xfrm>
                  <a:off x="7904847" y="888022"/>
                  <a:ext cx="3301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3" name="Freihand 22">
                  <a:extLst>
                    <a:ext uri="{FF2B5EF4-FFF2-40B4-BE49-F238E27FC236}">
                      <a16:creationId xmlns:a16="http://schemas.microsoft.com/office/drawing/2014/main" id="{471EC6D7-F78B-4DAF-6FD0-14F1FD02D379}"/>
                    </a:ext>
                  </a:extLst>
                </p14:cNvPr>
                <p14:cNvContentPartPr/>
                <p14:nvPr/>
              </p14:nvContentPartPr>
              <p14:xfrm>
                <a:off x="7870287" y="930142"/>
                <a:ext cx="155880" cy="183960"/>
              </p14:xfrm>
            </p:contentPart>
          </mc:Choice>
          <mc:Fallback xmlns="">
            <p:pic>
              <p:nvPicPr>
                <p:cNvPr id="23" name="Freihand 22">
                  <a:extLst>
                    <a:ext uri="{FF2B5EF4-FFF2-40B4-BE49-F238E27FC236}">
                      <a16:creationId xmlns:a16="http://schemas.microsoft.com/office/drawing/2014/main" id="{471EC6D7-F78B-4DAF-6FD0-14F1FD02D379}"/>
                    </a:ext>
                  </a:extLst>
                </p:cNvPr>
                <p:cNvPicPr/>
                <p:nvPr/>
              </p:nvPicPr>
              <p:blipFill>
                <a:blip r:embed="rId17"/>
                <a:stretch>
                  <a:fillRect/>
                </a:stretch>
              </p:blipFill>
              <p:spPr>
                <a:xfrm>
                  <a:off x="7861647" y="921142"/>
                  <a:ext cx="1735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6" name="Freihand 25">
                  <a:extLst>
                    <a:ext uri="{FF2B5EF4-FFF2-40B4-BE49-F238E27FC236}">
                      <a16:creationId xmlns:a16="http://schemas.microsoft.com/office/drawing/2014/main" id="{D6FDE0C9-B800-76CC-528A-D7C61F0ADA37}"/>
                    </a:ext>
                  </a:extLst>
                </p14:cNvPr>
                <p14:cNvContentPartPr/>
                <p14:nvPr/>
              </p14:nvContentPartPr>
              <p14:xfrm>
                <a:off x="8403447" y="743302"/>
                <a:ext cx="159840" cy="199800"/>
              </p14:xfrm>
            </p:contentPart>
          </mc:Choice>
          <mc:Fallback xmlns="">
            <p:pic>
              <p:nvPicPr>
                <p:cNvPr id="26" name="Freihand 25">
                  <a:extLst>
                    <a:ext uri="{FF2B5EF4-FFF2-40B4-BE49-F238E27FC236}">
                      <a16:creationId xmlns:a16="http://schemas.microsoft.com/office/drawing/2014/main" id="{D6FDE0C9-B800-76CC-528A-D7C61F0ADA37}"/>
                    </a:ext>
                  </a:extLst>
                </p:cNvPr>
                <p:cNvPicPr/>
                <p:nvPr/>
              </p:nvPicPr>
              <p:blipFill>
                <a:blip r:embed="rId19"/>
                <a:stretch>
                  <a:fillRect/>
                </a:stretch>
              </p:blipFill>
              <p:spPr>
                <a:xfrm>
                  <a:off x="8394807" y="734302"/>
                  <a:ext cx="1774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7" name="Freihand 26">
                  <a:extLst>
                    <a:ext uri="{FF2B5EF4-FFF2-40B4-BE49-F238E27FC236}">
                      <a16:creationId xmlns:a16="http://schemas.microsoft.com/office/drawing/2014/main" id="{29570146-3C1C-5E89-FC9B-C02C71205081}"/>
                    </a:ext>
                  </a:extLst>
                </p14:cNvPr>
                <p14:cNvContentPartPr/>
                <p14:nvPr/>
              </p14:nvContentPartPr>
              <p14:xfrm>
                <a:off x="8603967" y="709822"/>
                <a:ext cx="110520" cy="223560"/>
              </p14:xfrm>
            </p:contentPart>
          </mc:Choice>
          <mc:Fallback xmlns="">
            <p:pic>
              <p:nvPicPr>
                <p:cNvPr id="27" name="Freihand 26">
                  <a:extLst>
                    <a:ext uri="{FF2B5EF4-FFF2-40B4-BE49-F238E27FC236}">
                      <a16:creationId xmlns:a16="http://schemas.microsoft.com/office/drawing/2014/main" id="{29570146-3C1C-5E89-FC9B-C02C71205081}"/>
                    </a:ext>
                  </a:extLst>
                </p:cNvPr>
                <p:cNvPicPr/>
                <p:nvPr/>
              </p:nvPicPr>
              <p:blipFill>
                <a:blip r:embed="rId21"/>
                <a:stretch>
                  <a:fillRect/>
                </a:stretch>
              </p:blipFill>
              <p:spPr>
                <a:xfrm>
                  <a:off x="8594967" y="700822"/>
                  <a:ext cx="12816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8" name="Freihand 27">
                  <a:extLst>
                    <a:ext uri="{FF2B5EF4-FFF2-40B4-BE49-F238E27FC236}">
                      <a16:creationId xmlns:a16="http://schemas.microsoft.com/office/drawing/2014/main" id="{D78AFC0C-DCCD-D863-E242-20927EB4E487}"/>
                    </a:ext>
                  </a:extLst>
                </p14:cNvPr>
                <p14:cNvContentPartPr/>
                <p14:nvPr/>
              </p14:nvContentPartPr>
              <p14:xfrm>
                <a:off x="8763087" y="646462"/>
                <a:ext cx="225720" cy="121320"/>
              </p14:xfrm>
            </p:contentPart>
          </mc:Choice>
          <mc:Fallback xmlns="">
            <p:pic>
              <p:nvPicPr>
                <p:cNvPr id="28" name="Freihand 27">
                  <a:extLst>
                    <a:ext uri="{FF2B5EF4-FFF2-40B4-BE49-F238E27FC236}">
                      <a16:creationId xmlns:a16="http://schemas.microsoft.com/office/drawing/2014/main" id="{D78AFC0C-DCCD-D863-E242-20927EB4E487}"/>
                    </a:ext>
                  </a:extLst>
                </p:cNvPr>
                <p:cNvPicPr/>
                <p:nvPr/>
              </p:nvPicPr>
              <p:blipFill>
                <a:blip r:embed="rId23"/>
                <a:stretch>
                  <a:fillRect/>
                </a:stretch>
              </p:blipFill>
              <p:spPr>
                <a:xfrm>
                  <a:off x="8754447" y="637822"/>
                  <a:ext cx="2433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9" name="Freihand 28">
                  <a:extLst>
                    <a:ext uri="{FF2B5EF4-FFF2-40B4-BE49-F238E27FC236}">
                      <a16:creationId xmlns:a16="http://schemas.microsoft.com/office/drawing/2014/main" id="{F12B176F-0213-7D90-541A-F16549D70423}"/>
                    </a:ext>
                  </a:extLst>
                </p14:cNvPr>
                <p14:cNvContentPartPr/>
                <p14:nvPr/>
              </p14:nvContentPartPr>
              <p14:xfrm>
                <a:off x="9002847" y="590662"/>
                <a:ext cx="96480" cy="124560"/>
              </p14:xfrm>
            </p:contentPart>
          </mc:Choice>
          <mc:Fallback xmlns="">
            <p:pic>
              <p:nvPicPr>
                <p:cNvPr id="29" name="Freihand 28">
                  <a:extLst>
                    <a:ext uri="{FF2B5EF4-FFF2-40B4-BE49-F238E27FC236}">
                      <a16:creationId xmlns:a16="http://schemas.microsoft.com/office/drawing/2014/main" id="{F12B176F-0213-7D90-541A-F16549D70423}"/>
                    </a:ext>
                  </a:extLst>
                </p:cNvPr>
                <p:cNvPicPr/>
                <p:nvPr/>
              </p:nvPicPr>
              <p:blipFill>
                <a:blip r:embed="rId25"/>
                <a:stretch>
                  <a:fillRect/>
                </a:stretch>
              </p:blipFill>
              <p:spPr>
                <a:xfrm>
                  <a:off x="8994207" y="582022"/>
                  <a:ext cx="1141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0" name="Freihand 29">
                  <a:extLst>
                    <a:ext uri="{FF2B5EF4-FFF2-40B4-BE49-F238E27FC236}">
                      <a16:creationId xmlns:a16="http://schemas.microsoft.com/office/drawing/2014/main" id="{E5825148-0E8C-450A-96A6-DEA23392E59E}"/>
                    </a:ext>
                  </a:extLst>
                </p14:cNvPr>
                <p14:cNvContentPartPr/>
                <p14:nvPr/>
              </p14:nvContentPartPr>
              <p14:xfrm>
                <a:off x="9132447" y="583462"/>
                <a:ext cx="28800" cy="84240"/>
              </p14:xfrm>
            </p:contentPart>
          </mc:Choice>
          <mc:Fallback xmlns="">
            <p:pic>
              <p:nvPicPr>
                <p:cNvPr id="30" name="Freihand 29">
                  <a:extLst>
                    <a:ext uri="{FF2B5EF4-FFF2-40B4-BE49-F238E27FC236}">
                      <a16:creationId xmlns:a16="http://schemas.microsoft.com/office/drawing/2014/main" id="{E5825148-0E8C-450A-96A6-DEA23392E59E}"/>
                    </a:ext>
                  </a:extLst>
                </p:cNvPr>
                <p:cNvPicPr/>
                <p:nvPr/>
              </p:nvPicPr>
              <p:blipFill>
                <a:blip r:embed="rId27"/>
                <a:stretch>
                  <a:fillRect/>
                </a:stretch>
              </p:blipFill>
              <p:spPr>
                <a:xfrm>
                  <a:off x="9123807" y="574822"/>
                  <a:ext cx="464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2" name="Freihand 31">
                  <a:extLst>
                    <a:ext uri="{FF2B5EF4-FFF2-40B4-BE49-F238E27FC236}">
                      <a16:creationId xmlns:a16="http://schemas.microsoft.com/office/drawing/2014/main" id="{90A28127-2A48-CE55-94BE-29A368D95938}"/>
                    </a:ext>
                  </a:extLst>
                </p14:cNvPr>
                <p14:cNvContentPartPr/>
                <p14:nvPr/>
              </p14:nvContentPartPr>
              <p14:xfrm>
                <a:off x="9121647" y="315262"/>
                <a:ext cx="601200" cy="362880"/>
              </p14:xfrm>
            </p:contentPart>
          </mc:Choice>
          <mc:Fallback xmlns="">
            <p:pic>
              <p:nvPicPr>
                <p:cNvPr id="32" name="Freihand 31">
                  <a:extLst>
                    <a:ext uri="{FF2B5EF4-FFF2-40B4-BE49-F238E27FC236}">
                      <a16:creationId xmlns:a16="http://schemas.microsoft.com/office/drawing/2014/main" id="{90A28127-2A48-CE55-94BE-29A368D95938}"/>
                    </a:ext>
                  </a:extLst>
                </p:cNvPr>
                <p:cNvPicPr/>
                <p:nvPr/>
              </p:nvPicPr>
              <p:blipFill>
                <a:blip r:embed="rId29"/>
                <a:stretch>
                  <a:fillRect/>
                </a:stretch>
              </p:blipFill>
              <p:spPr>
                <a:xfrm>
                  <a:off x="9113007" y="306622"/>
                  <a:ext cx="618840"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3" name="Freihand 32">
                  <a:extLst>
                    <a:ext uri="{FF2B5EF4-FFF2-40B4-BE49-F238E27FC236}">
                      <a16:creationId xmlns:a16="http://schemas.microsoft.com/office/drawing/2014/main" id="{A0775226-993F-2B5E-7E5B-82E9E18C8E65}"/>
                    </a:ext>
                  </a:extLst>
                </p14:cNvPr>
                <p14:cNvContentPartPr/>
                <p14:nvPr/>
              </p14:nvContentPartPr>
              <p14:xfrm>
                <a:off x="9565887" y="274942"/>
                <a:ext cx="33840" cy="2880"/>
              </p14:xfrm>
            </p:contentPart>
          </mc:Choice>
          <mc:Fallback xmlns="">
            <p:pic>
              <p:nvPicPr>
                <p:cNvPr id="33" name="Freihand 32">
                  <a:extLst>
                    <a:ext uri="{FF2B5EF4-FFF2-40B4-BE49-F238E27FC236}">
                      <a16:creationId xmlns:a16="http://schemas.microsoft.com/office/drawing/2014/main" id="{A0775226-993F-2B5E-7E5B-82E9E18C8E65}"/>
                    </a:ext>
                  </a:extLst>
                </p:cNvPr>
                <p:cNvPicPr/>
                <p:nvPr/>
              </p:nvPicPr>
              <p:blipFill>
                <a:blip r:embed="rId31"/>
                <a:stretch>
                  <a:fillRect/>
                </a:stretch>
              </p:blipFill>
              <p:spPr>
                <a:xfrm>
                  <a:off x="9557247" y="266302"/>
                  <a:ext cx="514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4" name="Freihand 33">
                  <a:extLst>
                    <a:ext uri="{FF2B5EF4-FFF2-40B4-BE49-F238E27FC236}">
                      <a16:creationId xmlns:a16="http://schemas.microsoft.com/office/drawing/2014/main" id="{72EA3D17-52AC-2351-92F8-979738C2A212}"/>
                    </a:ext>
                  </a:extLst>
                </p14:cNvPr>
                <p14:cNvContentPartPr/>
                <p14:nvPr/>
              </p14:nvContentPartPr>
              <p14:xfrm>
                <a:off x="9945687" y="336502"/>
                <a:ext cx="147240" cy="133200"/>
              </p14:xfrm>
            </p:contentPart>
          </mc:Choice>
          <mc:Fallback xmlns="">
            <p:pic>
              <p:nvPicPr>
                <p:cNvPr id="34" name="Freihand 33">
                  <a:extLst>
                    <a:ext uri="{FF2B5EF4-FFF2-40B4-BE49-F238E27FC236}">
                      <a16:creationId xmlns:a16="http://schemas.microsoft.com/office/drawing/2014/main" id="{72EA3D17-52AC-2351-92F8-979738C2A212}"/>
                    </a:ext>
                  </a:extLst>
                </p:cNvPr>
                <p:cNvPicPr/>
                <p:nvPr/>
              </p:nvPicPr>
              <p:blipFill>
                <a:blip r:embed="rId33"/>
                <a:stretch>
                  <a:fillRect/>
                </a:stretch>
              </p:blipFill>
              <p:spPr>
                <a:xfrm>
                  <a:off x="9936687" y="327862"/>
                  <a:ext cx="1648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5" name="Freihand 34">
                  <a:extLst>
                    <a:ext uri="{FF2B5EF4-FFF2-40B4-BE49-F238E27FC236}">
                      <a16:creationId xmlns:a16="http://schemas.microsoft.com/office/drawing/2014/main" id="{50FE72E1-2979-AF44-F8BC-8B29E3282A27}"/>
                    </a:ext>
                  </a:extLst>
                </p14:cNvPr>
                <p14:cNvContentPartPr/>
                <p14:nvPr/>
              </p14:nvContentPartPr>
              <p14:xfrm>
                <a:off x="10165287" y="238582"/>
                <a:ext cx="148320" cy="168120"/>
              </p14:xfrm>
            </p:contentPart>
          </mc:Choice>
          <mc:Fallback xmlns="">
            <p:pic>
              <p:nvPicPr>
                <p:cNvPr id="35" name="Freihand 34">
                  <a:extLst>
                    <a:ext uri="{FF2B5EF4-FFF2-40B4-BE49-F238E27FC236}">
                      <a16:creationId xmlns:a16="http://schemas.microsoft.com/office/drawing/2014/main" id="{50FE72E1-2979-AF44-F8BC-8B29E3282A27}"/>
                    </a:ext>
                  </a:extLst>
                </p:cNvPr>
                <p:cNvPicPr/>
                <p:nvPr/>
              </p:nvPicPr>
              <p:blipFill>
                <a:blip r:embed="rId35"/>
                <a:stretch>
                  <a:fillRect/>
                </a:stretch>
              </p:blipFill>
              <p:spPr>
                <a:xfrm>
                  <a:off x="10156287" y="229582"/>
                  <a:ext cx="1659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6" name="Freihand 35">
                  <a:extLst>
                    <a:ext uri="{FF2B5EF4-FFF2-40B4-BE49-F238E27FC236}">
                      <a16:creationId xmlns:a16="http://schemas.microsoft.com/office/drawing/2014/main" id="{246A5875-29BF-D1CA-BA76-EF39326A7830}"/>
                    </a:ext>
                  </a:extLst>
                </p14:cNvPr>
                <p14:cNvContentPartPr/>
                <p14:nvPr/>
              </p14:nvContentPartPr>
              <p14:xfrm>
                <a:off x="10404327" y="285022"/>
                <a:ext cx="177480" cy="120960"/>
              </p14:xfrm>
            </p:contentPart>
          </mc:Choice>
          <mc:Fallback xmlns="">
            <p:pic>
              <p:nvPicPr>
                <p:cNvPr id="36" name="Freihand 35">
                  <a:extLst>
                    <a:ext uri="{FF2B5EF4-FFF2-40B4-BE49-F238E27FC236}">
                      <a16:creationId xmlns:a16="http://schemas.microsoft.com/office/drawing/2014/main" id="{246A5875-29BF-D1CA-BA76-EF39326A7830}"/>
                    </a:ext>
                  </a:extLst>
                </p:cNvPr>
                <p:cNvPicPr/>
                <p:nvPr/>
              </p:nvPicPr>
              <p:blipFill>
                <a:blip r:embed="rId37"/>
                <a:stretch>
                  <a:fillRect/>
                </a:stretch>
              </p:blipFill>
              <p:spPr>
                <a:xfrm>
                  <a:off x="10395687" y="276022"/>
                  <a:ext cx="1951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9" name="Freihand 38">
                  <a:extLst>
                    <a:ext uri="{FF2B5EF4-FFF2-40B4-BE49-F238E27FC236}">
                      <a16:creationId xmlns:a16="http://schemas.microsoft.com/office/drawing/2014/main" id="{91A56D49-369B-5051-E1FD-FF9638E55495}"/>
                    </a:ext>
                  </a:extLst>
                </p14:cNvPr>
                <p14:cNvContentPartPr/>
                <p14:nvPr/>
              </p14:nvContentPartPr>
              <p14:xfrm>
                <a:off x="8523327" y="1078102"/>
                <a:ext cx="126360" cy="212760"/>
              </p14:xfrm>
            </p:contentPart>
          </mc:Choice>
          <mc:Fallback xmlns="">
            <p:pic>
              <p:nvPicPr>
                <p:cNvPr id="39" name="Freihand 38">
                  <a:extLst>
                    <a:ext uri="{FF2B5EF4-FFF2-40B4-BE49-F238E27FC236}">
                      <a16:creationId xmlns:a16="http://schemas.microsoft.com/office/drawing/2014/main" id="{91A56D49-369B-5051-E1FD-FF9638E55495}"/>
                    </a:ext>
                  </a:extLst>
                </p:cNvPr>
                <p:cNvPicPr/>
                <p:nvPr/>
              </p:nvPicPr>
              <p:blipFill>
                <a:blip r:embed="rId39"/>
                <a:stretch>
                  <a:fillRect/>
                </a:stretch>
              </p:blipFill>
              <p:spPr>
                <a:xfrm>
                  <a:off x="8514687" y="1069462"/>
                  <a:ext cx="1440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0" name="Freihand 39">
                  <a:extLst>
                    <a:ext uri="{FF2B5EF4-FFF2-40B4-BE49-F238E27FC236}">
                      <a16:creationId xmlns:a16="http://schemas.microsoft.com/office/drawing/2014/main" id="{FA3D5573-CABC-5C5C-92AF-CDA39D25D7CF}"/>
                    </a:ext>
                  </a:extLst>
                </p14:cNvPr>
                <p14:cNvContentPartPr/>
                <p14:nvPr/>
              </p14:nvContentPartPr>
              <p14:xfrm>
                <a:off x="8542407" y="1158022"/>
                <a:ext cx="129960" cy="33480"/>
              </p14:xfrm>
            </p:contentPart>
          </mc:Choice>
          <mc:Fallback xmlns="">
            <p:pic>
              <p:nvPicPr>
                <p:cNvPr id="40" name="Freihand 39">
                  <a:extLst>
                    <a:ext uri="{FF2B5EF4-FFF2-40B4-BE49-F238E27FC236}">
                      <a16:creationId xmlns:a16="http://schemas.microsoft.com/office/drawing/2014/main" id="{FA3D5573-CABC-5C5C-92AF-CDA39D25D7CF}"/>
                    </a:ext>
                  </a:extLst>
                </p:cNvPr>
                <p:cNvPicPr/>
                <p:nvPr/>
              </p:nvPicPr>
              <p:blipFill>
                <a:blip r:embed="rId41"/>
                <a:stretch>
                  <a:fillRect/>
                </a:stretch>
              </p:blipFill>
              <p:spPr>
                <a:xfrm>
                  <a:off x="8533407" y="1149022"/>
                  <a:ext cx="1476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1" name="Freihand 40">
                  <a:extLst>
                    <a:ext uri="{FF2B5EF4-FFF2-40B4-BE49-F238E27FC236}">
                      <a16:creationId xmlns:a16="http://schemas.microsoft.com/office/drawing/2014/main" id="{21D07089-5C32-6C14-D21A-4A4D38DE9D83}"/>
                    </a:ext>
                  </a:extLst>
                </p14:cNvPr>
                <p14:cNvContentPartPr/>
                <p14:nvPr/>
              </p14:nvContentPartPr>
              <p14:xfrm>
                <a:off x="8737887" y="981982"/>
                <a:ext cx="263880" cy="203400"/>
              </p14:xfrm>
            </p:contentPart>
          </mc:Choice>
          <mc:Fallback xmlns="">
            <p:pic>
              <p:nvPicPr>
                <p:cNvPr id="41" name="Freihand 40">
                  <a:extLst>
                    <a:ext uri="{FF2B5EF4-FFF2-40B4-BE49-F238E27FC236}">
                      <a16:creationId xmlns:a16="http://schemas.microsoft.com/office/drawing/2014/main" id="{21D07089-5C32-6C14-D21A-4A4D38DE9D83}"/>
                    </a:ext>
                  </a:extLst>
                </p:cNvPr>
                <p:cNvPicPr/>
                <p:nvPr/>
              </p:nvPicPr>
              <p:blipFill>
                <a:blip r:embed="rId43"/>
                <a:stretch>
                  <a:fillRect/>
                </a:stretch>
              </p:blipFill>
              <p:spPr>
                <a:xfrm>
                  <a:off x="8728887" y="972982"/>
                  <a:ext cx="28152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2" name="Freihand 41">
                  <a:extLst>
                    <a:ext uri="{FF2B5EF4-FFF2-40B4-BE49-F238E27FC236}">
                      <a16:creationId xmlns:a16="http://schemas.microsoft.com/office/drawing/2014/main" id="{102D9C2F-405B-F9D7-4F6C-449F5B5AB8A7}"/>
                    </a:ext>
                  </a:extLst>
                </p14:cNvPr>
                <p14:cNvContentPartPr/>
                <p14:nvPr/>
              </p14:nvContentPartPr>
              <p14:xfrm>
                <a:off x="9000687" y="990622"/>
                <a:ext cx="266400" cy="168120"/>
              </p14:xfrm>
            </p:contentPart>
          </mc:Choice>
          <mc:Fallback xmlns="">
            <p:pic>
              <p:nvPicPr>
                <p:cNvPr id="42" name="Freihand 41">
                  <a:extLst>
                    <a:ext uri="{FF2B5EF4-FFF2-40B4-BE49-F238E27FC236}">
                      <a16:creationId xmlns:a16="http://schemas.microsoft.com/office/drawing/2014/main" id="{102D9C2F-405B-F9D7-4F6C-449F5B5AB8A7}"/>
                    </a:ext>
                  </a:extLst>
                </p:cNvPr>
                <p:cNvPicPr/>
                <p:nvPr/>
              </p:nvPicPr>
              <p:blipFill>
                <a:blip r:embed="rId45"/>
                <a:stretch>
                  <a:fillRect/>
                </a:stretch>
              </p:blipFill>
              <p:spPr>
                <a:xfrm>
                  <a:off x="8992047" y="981982"/>
                  <a:ext cx="2840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3" name="Freihand 42">
                  <a:extLst>
                    <a:ext uri="{FF2B5EF4-FFF2-40B4-BE49-F238E27FC236}">
                      <a16:creationId xmlns:a16="http://schemas.microsoft.com/office/drawing/2014/main" id="{C95364AC-23C2-2EFD-F284-1DA151DD8A1D}"/>
                    </a:ext>
                  </a:extLst>
                </p14:cNvPr>
                <p14:cNvContentPartPr/>
                <p14:nvPr/>
              </p14:nvContentPartPr>
              <p14:xfrm>
                <a:off x="9434847" y="845542"/>
                <a:ext cx="32400" cy="118080"/>
              </p14:xfrm>
            </p:contentPart>
          </mc:Choice>
          <mc:Fallback xmlns="">
            <p:pic>
              <p:nvPicPr>
                <p:cNvPr id="43" name="Freihand 42">
                  <a:extLst>
                    <a:ext uri="{FF2B5EF4-FFF2-40B4-BE49-F238E27FC236}">
                      <a16:creationId xmlns:a16="http://schemas.microsoft.com/office/drawing/2014/main" id="{C95364AC-23C2-2EFD-F284-1DA151DD8A1D}"/>
                    </a:ext>
                  </a:extLst>
                </p:cNvPr>
                <p:cNvPicPr/>
                <p:nvPr/>
              </p:nvPicPr>
              <p:blipFill>
                <a:blip r:embed="rId47"/>
                <a:stretch>
                  <a:fillRect/>
                </a:stretch>
              </p:blipFill>
              <p:spPr>
                <a:xfrm>
                  <a:off x="9426207" y="836902"/>
                  <a:ext cx="500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4" name="Freihand 43">
                  <a:extLst>
                    <a:ext uri="{FF2B5EF4-FFF2-40B4-BE49-F238E27FC236}">
                      <a16:creationId xmlns:a16="http://schemas.microsoft.com/office/drawing/2014/main" id="{976CCA6F-8E12-7BAF-E102-688517E23FF4}"/>
                    </a:ext>
                  </a:extLst>
                </p14:cNvPr>
                <p14:cNvContentPartPr/>
                <p14:nvPr/>
              </p14:nvContentPartPr>
              <p14:xfrm>
                <a:off x="9455007" y="779662"/>
                <a:ext cx="148320" cy="108360"/>
              </p14:xfrm>
            </p:contentPart>
          </mc:Choice>
          <mc:Fallback xmlns="">
            <p:pic>
              <p:nvPicPr>
                <p:cNvPr id="44" name="Freihand 43">
                  <a:extLst>
                    <a:ext uri="{FF2B5EF4-FFF2-40B4-BE49-F238E27FC236}">
                      <a16:creationId xmlns:a16="http://schemas.microsoft.com/office/drawing/2014/main" id="{976CCA6F-8E12-7BAF-E102-688517E23FF4}"/>
                    </a:ext>
                  </a:extLst>
                </p:cNvPr>
                <p:cNvPicPr/>
                <p:nvPr/>
              </p:nvPicPr>
              <p:blipFill>
                <a:blip r:embed="rId49"/>
                <a:stretch>
                  <a:fillRect/>
                </a:stretch>
              </p:blipFill>
              <p:spPr>
                <a:xfrm>
                  <a:off x="9446367" y="771022"/>
                  <a:ext cx="1659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5" name="Freihand 44">
                  <a:extLst>
                    <a:ext uri="{FF2B5EF4-FFF2-40B4-BE49-F238E27FC236}">
                      <a16:creationId xmlns:a16="http://schemas.microsoft.com/office/drawing/2014/main" id="{1BD630C2-0A54-F48B-74AD-A3489780B8E7}"/>
                    </a:ext>
                  </a:extLst>
                </p14:cNvPr>
                <p14:cNvContentPartPr/>
                <p14:nvPr/>
              </p14:nvContentPartPr>
              <p14:xfrm>
                <a:off x="9484887" y="857782"/>
                <a:ext cx="357840" cy="133920"/>
              </p14:xfrm>
            </p:contentPart>
          </mc:Choice>
          <mc:Fallback xmlns="">
            <p:pic>
              <p:nvPicPr>
                <p:cNvPr id="45" name="Freihand 44">
                  <a:extLst>
                    <a:ext uri="{FF2B5EF4-FFF2-40B4-BE49-F238E27FC236}">
                      <a16:creationId xmlns:a16="http://schemas.microsoft.com/office/drawing/2014/main" id="{1BD630C2-0A54-F48B-74AD-A3489780B8E7}"/>
                    </a:ext>
                  </a:extLst>
                </p:cNvPr>
                <p:cNvPicPr/>
                <p:nvPr/>
              </p:nvPicPr>
              <p:blipFill>
                <a:blip r:embed="rId51"/>
                <a:stretch>
                  <a:fillRect/>
                </a:stretch>
              </p:blipFill>
              <p:spPr>
                <a:xfrm>
                  <a:off x="9476247" y="848782"/>
                  <a:ext cx="3754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6" name="Freihand 45">
                  <a:extLst>
                    <a:ext uri="{FF2B5EF4-FFF2-40B4-BE49-F238E27FC236}">
                      <a16:creationId xmlns:a16="http://schemas.microsoft.com/office/drawing/2014/main" id="{A59C82A4-2ACF-DA3D-5BD7-09006FF13DAC}"/>
                    </a:ext>
                  </a:extLst>
                </p14:cNvPr>
                <p14:cNvContentPartPr/>
                <p14:nvPr/>
              </p14:nvContentPartPr>
              <p14:xfrm>
                <a:off x="9751647" y="766702"/>
                <a:ext cx="3960" cy="3960"/>
              </p14:xfrm>
            </p:contentPart>
          </mc:Choice>
          <mc:Fallback xmlns="">
            <p:pic>
              <p:nvPicPr>
                <p:cNvPr id="46" name="Freihand 45">
                  <a:extLst>
                    <a:ext uri="{FF2B5EF4-FFF2-40B4-BE49-F238E27FC236}">
                      <a16:creationId xmlns:a16="http://schemas.microsoft.com/office/drawing/2014/main" id="{A59C82A4-2ACF-DA3D-5BD7-09006FF13DAC}"/>
                    </a:ext>
                  </a:extLst>
                </p:cNvPr>
                <p:cNvPicPr/>
                <p:nvPr/>
              </p:nvPicPr>
              <p:blipFill>
                <a:blip r:embed="rId53"/>
                <a:stretch>
                  <a:fillRect/>
                </a:stretch>
              </p:blipFill>
              <p:spPr>
                <a:xfrm>
                  <a:off x="9743007" y="758062"/>
                  <a:ext cx="216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7" name="Freihand 46">
                  <a:extLst>
                    <a:ext uri="{FF2B5EF4-FFF2-40B4-BE49-F238E27FC236}">
                      <a16:creationId xmlns:a16="http://schemas.microsoft.com/office/drawing/2014/main" id="{2F59ABAB-F941-1DEA-DA7D-A0C7E1058418}"/>
                    </a:ext>
                  </a:extLst>
                </p14:cNvPr>
                <p14:cNvContentPartPr/>
                <p14:nvPr/>
              </p14:nvContentPartPr>
              <p14:xfrm>
                <a:off x="9925167" y="682102"/>
                <a:ext cx="167040" cy="200520"/>
              </p14:xfrm>
            </p:contentPart>
          </mc:Choice>
          <mc:Fallback xmlns="">
            <p:pic>
              <p:nvPicPr>
                <p:cNvPr id="47" name="Freihand 46">
                  <a:extLst>
                    <a:ext uri="{FF2B5EF4-FFF2-40B4-BE49-F238E27FC236}">
                      <a16:creationId xmlns:a16="http://schemas.microsoft.com/office/drawing/2014/main" id="{2F59ABAB-F941-1DEA-DA7D-A0C7E1058418}"/>
                    </a:ext>
                  </a:extLst>
                </p:cNvPr>
                <p:cNvPicPr/>
                <p:nvPr/>
              </p:nvPicPr>
              <p:blipFill>
                <a:blip r:embed="rId55"/>
                <a:stretch>
                  <a:fillRect/>
                </a:stretch>
              </p:blipFill>
              <p:spPr>
                <a:xfrm>
                  <a:off x="9916527" y="673462"/>
                  <a:ext cx="1846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9" name="Freihand 48">
                  <a:extLst>
                    <a:ext uri="{FF2B5EF4-FFF2-40B4-BE49-F238E27FC236}">
                      <a16:creationId xmlns:a16="http://schemas.microsoft.com/office/drawing/2014/main" id="{6C43BFBE-6CF5-69AA-4388-69054A5EB882}"/>
                    </a:ext>
                  </a:extLst>
                </p14:cNvPr>
                <p14:cNvContentPartPr/>
                <p14:nvPr/>
              </p14:nvContentPartPr>
              <p14:xfrm>
                <a:off x="10053687" y="705142"/>
                <a:ext cx="537840" cy="138600"/>
              </p14:xfrm>
            </p:contentPart>
          </mc:Choice>
          <mc:Fallback xmlns="">
            <p:pic>
              <p:nvPicPr>
                <p:cNvPr id="49" name="Freihand 48">
                  <a:extLst>
                    <a:ext uri="{FF2B5EF4-FFF2-40B4-BE49-F238E27FC236}">
                      <a16:creationId xmlns:a16="http://schemas.microsoft.com/office/drawing/2014/main" id="{6C43BFBE-6CF5-69AA-4388-69054A5EB882}"/>
                    </a:ext>
                  </a:extLst>
                </p:cNvPr>
                <p:cNvPicPr/>
                <p:nvPr/>
              </p:nvPicPr>
              <p:blipFill>
                <a:blip r:embed="rId57"/>
                <a:stretch>
                  <a:fillRect/>
                </a:stretch>
              </p:blipFill>
              <p:spPr>
                <a:xfrm>
                  <a:off x="10044687" y="696142"/>
                  <a:ext cx="5554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0" name="Freihand 49">
                  <a:extLst>
                    <a:ext uri="{FF2B5EF4-FFF2-40B4-BE49-F238E27FC236}">
                      <a16:creationId xmlns:a16="http://schemas.microsoft.com/office/drawing/2014/main" id="{402A05D0-366D-B336-318B-A220672976E8}"/>
                    </a:ext>
                  </a:extLst>
                </p14:cNvPr>
                <p14:cNvContentPartPr/>
                <p14:nvPr/>
              </p14:nvContentPartPr>
              <p14:xfrm>
                <a:off x="10650927" y="629542"/>
                <a:ext cx="216360" cy="74160"/>
              </p14:xfrm>
            </p:contentPart>
          </mc:Choice>
          <mc:Fallback xmlns="">
            <p:pic>
              <p:nvPicPr>
                <p:cNvPr id="50" name="Freihand 49">
                  <a:extLst>
                    <a:ext uri="{FF2B5EF4-FFF2-40B4-BE49-F238E27FC236}">
                      <a16:creationId xmlns:a16="http://schemas.microsoft.com/office/drawing/2014/main" id="{402A05D0-366D-B336-318B-A220672976E8}"/>
                    </a:ext>
                  </a:extLst>
                </p:cNvPr>
                <p:cNvPicPr/>
                <p:nvPr/>
              </p:nvPicPr>
              <p:blipFill>
                <a:blip r:embed="rId59"/>
                <a:stretch>
                  <a:fillRect/>
                </a:stretch>
              </p:blipFill>
              <p:spPr>
                <a:xfrm>
                  <a:off x="10642287" y="620542"/>
                  <a:ext cx="2340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1" name="Freihand 50">
                  <a:extLst>
                    <a:ext uri="{FF2B5EF4-FFF2-40B4-BE49-F238E27FC236}">
                      <a16:creationId xmlns:a16="http://schemas.microsoft.com/office/drawing/2014/main" id="{6F0D7A22-36F0-19F2-C1F5-04C3D12326C4}"/>
                    </a:ext>
                  </a:extLst>
                </p14:cNvPr>
                <p14:cNvContentPartPr/>
                <p14:nvPr/>
              </p14:nvContentPartPr>
              <p14:xfrm>
                <a:off x="10905447" y="562582"/>
                <a:ext cx="60480" cy="104040"/>
              </p14:xfrm>
            </p:contentPart>
          </mc:Choice>
          <mc:Fallback xmlns="">
            <p:pic>
              <p:nvPicPr>
                <p:cNvPr id="51" name="Freihand 50">
                  <a:extLst>
                    <a:ext uri="{FF2B5EF4-FFF2-40B4-BE49-F238E27FC236}">
                      <a16:creationId xmlns:a16="http://schemas.microsoft.com/office/drawing/2014/main" id="{6F0D7A22-36F0-19F2-C1F5-04C3D12326C4}"/>
                    </a:ext>
                  </a:extLst>
                </p:cNvPr>
                <p:cNvPicPr/>
                <p:nvPr/>
              </p:nvPicPr>
              <p:blipFill>
                <a:blip r:embed="rId61"/>
                <a:stretch>
                  <a:fillRect/>
                </a:stretch>
              </p:blipFill>
              <p:spPr>
                <a:xfrm>
                  <a:off x="10896807" y="553582"/>
                  <a:ext cx="781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2" name="Freihand 51">
                  <a:extLst>
                    <a:ext uri="{FF2B5EF4-FFF2-40B4-BE49-F238E27FC236}">
                      <a16:creationId xmlns:a16="http://schemas.microsoft.com/office/drawing/2014/main" id="{0BB63C76-E888-E8D6-862B-235DC8EB7B2E}"/>
                    </a:ext>
                  </a:extLst>
                </p14:cNvPr>
                <p14:cNvContentPartPr/>
                <p14:nvPr/>
              </p14:nvContentPartPr>
              <p14:xfrm>
                <a:off x="11089767" y="521542"/>
                <a:ext cx="107280" cy="74520"/>
              </p14:xfrm>
            </p:contentPart>
          </mc:Choice>
          <mc:Fallback xmlns="">
            <p:pic>
              <p:nvPicPr>
                <p:cNvPr id="52" name="Freihand 51">
                  <a:extLst>
                    <a:ext uri="{FF2B5EF4-FFF2-40B4-BE49-F238E27FC236}">
                      <a16:creationId xmlns:a16="http://schemas.microsoft.com/office/drawing/2014/main" id="{0BB63C76-E888-E8D6-862B-235DC8EB7B2E}"/>
                    </a:ext>
                  </a:extLst>
                </p:cNvPr>
                <p:cNvPicPr/>
                <p:nvPr/>
              </p:nvPicPr>
              <p:blipFill>
                <a:blip r:embed="rId63"/>
                <a:stretch>
                  <a:fillRect/>
                </a:stretch>
              </p:blipFill>
              <p:spPr>
                <a:xfrm>
                  <a:off x="11080767" y="512902"/>
                  <a:ext cx="1249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3" name="Freihand 52">
                  <a:extLst>
                    <a:ext uri="{FF2B5EF4-FFF2-40B4-BE49-F238E27FC236}">
                      <a16:creationId xmlns:a16="http://schemas.microsoft.com/office/drawing/2014/main" id="{E7A61547-DFC7-55E3-B705-F6468C5873A7}"/>
                    </a:ext>
                  </a:extLst>
                </p14:cNvPr>
                <p14:cNvContentPartPr/>
                <p14:nvPr/>
              </p14:nvContentPartPr>
              <p14:xfrm>
                <a:off x="11264007" y="479062"/>
                <a:ext cx="43920" cy="121320"/>
              </p14:xfrm>
            </p:contentPart>
          </mc:Choice>
          <mc:Fallback xmlns="">
            <p:pic>
              <p:nvPicPr>
                <p:cNvPr id="53" name="Freihand 52">
                  <a:extLst>
                    <a:ext uri="{FF2B5EF4-FFF2-40B4-BE49-F238E27FC236}">
                      <a16:creationId xmlns:a16="http://schemas.microsoft.com/office/drawing/2014/main" id="{E7A61547-DFC7-55E3-B705-F6468C5873A7}"/>
                    </a:ext>
                  </a:extLst>
                </p:cNvPr>
                <p:cNvPicPr/>
                <p:nvPr/>
              </p:nvPicPr>
              <p:blipFill>
                <a:blip r:embed="rId65"/>
                <a:stretch>
                  <a:fillRect/>
                </a:stretch>
              </p:blipFill>
              <p:spPr>
                <a:xfrm>
                  <a:off x="11255367" y="470062"/>
                  <a:ext cx="615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4" name="Freihand 53">
                  <a:extLst>
                    <a:ext uri="{FF2B5EF4-FFF2-40B4-BE49-F238E27FC236}">
                      <a16:creationId xmlns:a16="http://schemas.microsoft.com/office/drawing/2014/main" id="{1BAEFF95-6CF6-F96E-2BCC-186D7FCFC0E2}"/>
                    </a:ext>
                  </a:extLst>
                </p14:cNvPr>
                <p14:cNvContentPartPr/>
                <p14:nvPr/>
              </p14:nvContentPartPr>
              <p14:xfrm>
                <a:off x="11454087" y="407782"/>
                <a:ext cx="169200" cy="89640"/>
              </p14:xfrm>
            </p:contentPart>
          </mc:Choice>
          <mc:Fallback xmlns="">
            <p:pic>
              <p:nvPicPr>
                <p:cNvPr id="54" name="Freihand 53">
                  <a:extLst>
                    <a:ext uri="{FF2B5EF4-FFF2-40B4-BE49-F238E27FC236}">
                      <a16:creationId xmlns:a16="http://schemas.microsoft.com/office/drawing/2014/main" id="{1BAEFF95-6CF6-F96E-2BCC-186D7FCFC0E2}"/>
                    </a:ext>
                  </a:extLst>
                </p:cNvPr>
                <p:cNvPicPr/>
                <p:nvPr/>
              </p:nvPicPr>
              <p:blipFill>
                <a:blip r:embed="rId67"/>
                <a:stretch>
                  <a:fillRect/>
                </a:stretch>
              </p:blipFill>
              <p:spPr>
                <a:xfrm>
                  <a:off x="11445087" y="398782"/>
                  <a:ext cx="1868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5" name="Freihand 54">
                  <a:extLst>
                    <a:ext uri="{FF2B5EF4-FFF2-40B4-BE49-F238E27FC236}">
                      <a16:creationId xmlns:a16="http://schemas.microsoft.com/office/drawing/2014/main" id="{76CA1C7B-D7D6-4D04-103A-07E8D74BE15B}"/>
                    </a:ext>
                  </a:extLst>
                </p14:cNvPr>
                <p14:cNvContentPartPr/>
                <p14:nvPr/>
              </p14:nvContentPartPr>
              <p14:xfrm>
                <a:off x="8664447" y="1380142"/>
                <a:ext cx="116640" cy="190800"/>
              </p14:xfrm>
            </p:contentPart>
          </mc:Choice>
          <mc:Fallback xmlns="">
            <p:pic>
              <p:nvPicPr>
                <p:cNvPr id="55" name="Freihand 54">
                  <a:extLst>
                    <a:ext uri="{FF2B5EF4-FFF2-40B4-BE49-F238E27FC236}">
                      <a16:creationId xmlns:a16="http://schemas.microsoft.com/office/drawing/2014/main" id="{76CA1C7B-D7D6-4D04-103A-07E8D74BE15B}"/>
                    </a:ext>
                  </a:extLst>
                </p:cNvPr>
                <p:cNvPicPr/>
                <p:nvPr/>
              </p:nvPicPr>
              <p:blipFill>
                <a:blip r:embed="rId69"/>
                <a:stretch>
                  <a:fillRect/>
                </a:stretch>
              </p:blipFill>
              <p:spPr>
                <a:xfrm>
                  <a:off x="8655807" y="1371142"/>
                  <a:ext cx="1342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6" name="Freihand 55">
                  <a:extLst>
                    <a:ext uri="{FF2B5EF4-FFF2-40B4-BE49-F238E27FC236}">
                      <a16:creationId xmlns:a16="http://schemas.microsoft.com/office/drawing/2014/main" id="{F3F8FB4D-2106-F9DF-7CF0-CF36FD79AB2B}"/>
                    </a:ext>
                  </a:extLst>
                </p14:cNvPr>
                <p14:cNvContentPartPr/>
                <p14:nvPr/>
              </p14:nvContentPartPr>
              <p14:xfrm>
                <a:off x="8758047" y="1475542"/>
                <a:ext cx="84960" cy="24480"/>
              </p14:xfrm>
            </p:contentPart>
          </mc:Choice>
          <mc:Fallback xmlns="">
            <p:pic>
              <p:nvPicPr>
                <p:cNvPr id="56" name="Freihand 55">
                  <a:extLst>
                    <a:ext uri="{FF2B5EF4-FFF2-40B4-BE49-F238E27FC236}">
                      <a16:creationId xmlns:a16="http://schemas.microsoft.com/office/drawing/2014/main" id="{F3F8FB4D-2106-F9DF-7CF0-CF36FD79AB2B}"/>
                    </a:ext>
                  </a:extLst>
                </p:cNvPr>
                <p:cNvPicPr/>
                <p:nvPr/>
              </p:nvPicPr>
              <p:blipFill>
                <a:blip r:embed="rId71"/>
                <a:stretch>
                  <a:fillRect/>
                </a:stretch>
              </p:blipFill>
              <p:spPr>
                <a:xfrm>
                  <a:off x="8749047" y="1466902"/>
                  <a:ext cx="1026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7" name="Freihand 56">
                  <a:extLst>
                    <a:ext uri="{FF2B5EF4-FFF2-40B4-BE49-F238E27FC236}">
                      <a16:creationId xmlns:a16="http://schemas.microsoft.com/office/drawing/2014/main" id="{2E240CC7-AF01-72DC-08AE-A5B1705794CE}"/>
                    </a:ext>
                  </a:extLst>
                </p14:cNvPr>
                <p14:cNvContentPartPr/>
                <p14:nvPr/>
              </p14:nvContentPartPr>
              <p14:xfrm>
                <a:off x="8888007" y="1353862"/>
                <a:ext cx="361440" cy="111960"/>
              </p14:xfrm>
            </p:contentPart>
          </mc:Choice>
          <mc:Fallback xmlns="">
            <p:pic>
              <p:nvPicPr>
                <p:cNvPr id="57" name="Freihand 56">
                  <a:extLst>
                    <a:ext uri="{FF2B5EF4-FFF2-40B4-BE49-F238E27FC236}">
                      <a16:creationId xmlns:a16="http://schemas.microsoft.com/office/drawing/2014/main" id="{2E240CC7-AF01-72DC-08AE-A5B1705794CE}"/>
                    </a:ext>
                  </a:extLst>
                </p:cNvPr>
                <p:cNvPicPr/>
                <p:nvPr/>
              </p:nvPicPr>
              <p:blipFill>
                <a:blip r:embed="rId73"/>
                <a:stretch>
                  <a:fillRect/>
                </a:stretch>
              </p:blipFill>
              <p:spPr>
                <a:xfrm>
                  <a:off x="8879367" y="1345222"/>
                  <a:ext cx="3790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8" name="Freihand 57">
                  <a:extLst>
                    <a:ext uri="{FF2B5EF4-FFF2-40B4-BE49-F238E27FC236}">
                      <a16:creationId xmlns:a16="http://schemas.microsoft.com/office/drawing/2014/main" id="{60B4C7FE-CE39-3930-4315-1592E1B2501E}"/>
                    </a:ext>
                  </a:extLst>
                </p14:cNvPr>
                <p14:cNvContentPartPr/>
                <p14:nvPr/>
              </p14:nvContentPartPr>
              <p14:xfrm>
                <a:off x="9276087" y="1252342"/>
                <a:ext cx="116280" cy="139320"/>
              </p14:xfrm>
            </p:contentPart>
          </mc:Choice>
          <mc:Fallback xmlns="">
            <p:pic>
              <p:nvPicPr>
                <p:cNvPr id="58" name="Freihand 57">
                  <a:extLst>
                    <a:ext uri="{FF2B5EF4-FFF2-40B4-BE49-F238E27FC236}">
                      <a16:creationId xmlns:a16="http://schemas.microsoft.com/office/drawing/2014/main" id="{60B4C7FE-CE39-3930-4315-1592E1B2501E}"/>
                    </a:ext>
                  </a:extLst>
                </p:cNvPr>
                <p:cNvPicPr/>
                <p:nvPr/>
              </p:nvPicPr>
              <p:blipFill>
                <a:blip r:embed="rId75"/>
                <a:stretch>
                  <a:fillRect/>
                </a:stretch>
              </p:blipFill>
              <p:spPr>
                <a:xfrm>
                  <a:off x="9267447" y="1243702"/>
                  <a:ext cx="1339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9" name="Freihand 58">
                  <a:extLst>
                    <a:ext uri="{FF2B5EF4-FFF2-40B4-BE49-F238E27FC236}">
                      <a16:creationId xmlns:a16="http://schemas.microsoft.com/office/drawing/2014/main" id="{91211B41-08F7-F2FA-E65E-3E3914B9DECF}"/>
                    </a:ext>
                  </a:extLst>
                </p14:cNvPr>
                <p14:cNvContentPartPr/>
                <p14:nvPr/>
              </p14:nvContentPartPr>
              <p14:xfrm>
                <a:off x="9441327" y="1228942"/>
                <a:ext cx="190440" cy="140040"/>
              </p14:xfrm>
            </p:contentPart>
          </mc:Choice>
          <mc:Fallback xmlns="">
            <p:pic>
              <p:nvPicPr>
                <p:cNvPr id="59" name="Freihand 58">
                  <a:extLst>
                    <a:ext uri="{FF2B5EF4-FFF2-40B4-BE49-F238E27FC236}">
                      <a16:creationId xmlns:a16="http://schemas.microsoft.com/office/drawing/2014/main" id="{91211B41-08F7-F2FA-E65E-3E3914B9DECF}"/>
                    </a:ext>
                  </a:extLst>
                </p:cNvPr>
                <p:cNvPicPr/>
                <p:nvPr/>
              </p:nvPicPr>
              <p:blipFill>
                <a:blip r:embed="rId77"/>
                <a:stretch>
                  <a:fillRect/>
                </a:stretch>
              </p:blipFill>
              <p:spPr>
                <a:xfrm>
                  <a:off x="9432327" y="1220302"/>
                  <a:ext cx="2080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0" name="Freihand 59">
                  <a:extLst>
                    <a:ext uri="{FF2B5EF4-FFF2-40B4-BE49-F238E27FC236}">
                      <a16:creationId xmlns:a16="http://schemas.microsoft.com/office/drawing/2014/main" id="{27B66719-5610-18B5-651C-9753964364BB}"/>
                    </a:ext>
                  </a:extLst>
                </p14:cNvPr>
                <p14:cNvContentPartPr/>
                <p14:nvPr/>
              </p14:nvContentPartPr>
              <p14:xfrm>
                <a:off x="9600447" y="1177102"/>
                <a:ext cx="34560" cy="9000"/>
              </p14:xfrm>
            </p:contentPart>
          </mc:Choice>
          <mc:Fallback xmlns="">
            <p:pic>
              <p:nvPicPr>
                <p:cNvPr id="60" name="Freihand 59">
                  <a:extLst>
                    <a:ext uri="{FF2B5EF4-FFF2-40B4-BE49-F238E27FC236}">
                      <a16:creationId xmlns:a16="http://schemas.microsoft.com/office/drawing/2014/main" id="{27B66719-5610-18B5-651C-9753964364BB}"/>
                    </a:ext>
                  </a:extLst>
                </p:cNvPr>
                <p:cNvPicPr/>
                <p:nvPr/>
              </p:nvPicPr>
              <p:blipFill>
                <a:blip r:embed="rId79"/>
                <a:stretch>
                  <a:fillRect/>
                </a:stretch>
              </p:blipFill>
              <p:spPr>
                <a:xfrm>
                  <a:off x="9591807" y="1168102"/>
                  <a:ext cx="522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1" name="Freihand 60">
                  <a:extLst>
                    <a:ext uri="{FF2B5EF4-FFF2-40B4-BE49-F238E27FC236}">
                      <a16:creationId xmlns:a16="http://schemas.microsoft.com/office/drawing/2014/main" id="{18E3BE9C-6A68-69A8-18A3-03AC8192A41A}"/>
                    </a:ext>
                  </a:extLst>
                </p14:cNvPr>
                <p14:cNvContentPartPr/>
                <p14:nvPr/>
              </p14:nvContentPartPr>
              <p14:xfrm>
                <a:off x="9657327" y="1056862"/>
                <a:ext cx="358200" cy="190800"/>
              </p14:xfrm>
            </p:contentPart>
          </mc:Choice>
          <mc:Fallback xmlns="">
            <p:pic>
              <p:nvPicPr>
                <p:cNvPr id="61" name="Freihand 60">
                  <a:extLst>
                    <a:ext uri="{FF2B5EF4-FFF2-40B4-BE49-F238E27FC236}">
                      <a16:creationId xmlns:a16="http://schemas.microsoft.com/office/drawing/2014/main" id="{18E3BE9C-6A68-69A8-18A3-03AC8192A41A}"/>
                    </a:ext>
                  </a:extLst>
                </p:cNvPr>
                <p:cNvPicPr/>
                <p:nvPr/>
              </p:nvPicPr>
              <p:blipFill>
                <a:blip r:embed="rId81"/>
                <a:stretch>
                  <a:fillRect/>
                </a:stretch>
              </p:blipFill>
              <p:spPr>
                <a:xfrm>
                  <a:off x="9648687" y="1048222"/>
                  <a:ext cx="3758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2" name="Freihand 61">
                  <a:extLst>
                    <a:ext uri="{FF2B5EF4-FFF2-40B4-BE49-F238E27FC236}">
                      <a16:creationId xmlns:a16="http://schemas.microsoft.com/office/drawing/2014/main" id="{2C0C6792-6E01-9A80-9C7A-676615ED6B25}"/>
                    </a:ext>
                  </a:extLst>
                </p14:cNvPr>
                <p14:cNvContentPartPr/>
                <p14:nvPr/>
              </p14:nvContentPartPr>
              <p14:xfrm>
                <a:off x="9977367" y="1015102"/>
                <a:ext cx="39240" cy="55440"/>
              </p14:xfrm>
            </p:contentPart>
          </mc:Choice>
          <mc:Fallback xmlns="">
            <p:pic>
              <p:nvPicPr>
                <p:cNvPr id="62" name="Freihand 61">
                  <a:extLst>
                    <a:ext uri="{FF2B5EF4-FFF2-40B4-BE49-F238E27FC236}">
                      <a16:creationId xmlns:a16="http://schemas.microsoft.com/office/drawing/2014/main" id="{2C0C6792-6E01-9A80-9C7A-676615ED6B25}"/>
                    </a:ext>
                  </a:extLst>
                </p:cNvPr>
                <p:cNvPicPr/>
                <p:nvPr/>
              </p:nvPicPr>
              <p:blipFill>
                <a:blip r:embed="rId83"/>
                <a:stretch>
                  <a:fillRect/>
                </a:stretch>
              </p:blipFill>
              <p:spPr>
                <a:xfrm>
                  <a:off x="9968367" y="1006102"/>
                  <a:ext cx="568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3" name="Freihand 62">
                  <a:extLst>
                    <a:ext uri="{FF2B5EF4-FFF2-40B4-BE49-F238E27FC236}">
                      <a16:creationId xmlns:a16="http://schemas.microsoft.com/office/drawing/2014/main" id="{C10EC63C-5CDD-98FF-8F80-435BCAA3BF67}"/>
                    </a:ext>
                  </a:extLst>
                </p14:cNvPr>
                <p14:cNvContentPartPr/>
                <p14:nvPr/>
              </p14:nvContentPartPr>
              <p14:xfrm>
                <a:off x="10052607" y="1076302"/>
                <a:ext cx="243360" cy="93960"/>
              </p14:xfrm>
            </p:contentPart>
          </mc:Choice>
          <mc:Fallback xmlns="">
            <p:pic>
              <p:nvPicPr>
                <p:cNvPr id="63" name="Freihand 62">
                  <a:extLst>
                    <a:ext uri="{FF2B5EF4-FFF2-40B4-BE49-F238E27FC236}">
                      <a16:creationId xmlns:a16="http://schemas.microsoft.com/office/drawing/2014/main" id="{C10EC63C-5CDD-98FF-8F80-435BCAA3BF67}"/>
                    </a:ext>
                  </a:extLst>
                </p:cNvPr>
                <p:cNvPicPr/>
                <p:nvPr/>
              </p:nvPicPr>
              <p:blipFill>
                <a:blip r:embed="rId85"/>
                <a:stretch>
                  <a:fillRect/>
                </a:stretch>
              </p:blipFill>
              <p:spPr>
                <a:xfrm>
                  <a:off x="10043607" y="1067662"/>
                  <a:ext cx="2610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5" name="Freihand 64">
                  <a:extLst>
                    <a:ext uri="{FF2B5EF4-FFF2-40B4-BE49-F238E27FC236}">
                      <a16:creationId xmlns:a16="http://schemas.microsoft.com/office/drawing/2014/main" id="{094F08FC-4A11-907C-3ABD-43A8AF1AB449}"/>
                    </a:ext>
                  </a:extLst>
                </p14:cNvPr>
                <p14:cNvContentPartPr/>
                <p14:nvPr/>
              </p14:nvContentPartPr>
              <p14:xfrm>
                <a:off x="10335207" y="987022"/>
                <a:ext cx="305640" cy="141120"/>
              </p14:xfrm>
            </p:contentPart>
          </mc:Choice>
          <mc:Fallback xmlns="">
            <p:pic>
              <p:nvPicPr>
                <p:cNvPr id="65" name="Freihand 64">
                  <a:extLst>
                    <a:ext uri="{FF2B5EF4-FFF2-40B4-BE49-F238E27FC236}">
                      <a16:creationId xmlns:a16="http://schemas.microsoft.com/office/drawing/2014/main" id="{094F08FC-4A11-907C-3ABD-43A8AF1AB449}"/>
                    </a:ext>
                  </a:extLst>
                </p:cNvPr>
                <p:cNvPicPr/>
                <p:nvPr/>
              </p:nvPicPr>
              <p:blipFill>
                <a:blip r:embed="rId87"/>
                <a:stretch>
                  <a:fillRect/>
                </a:stretch>
              </p:blipFill>
              <p:spPr>
                <a:xfrm>
                  <a:off x="10326567" y="978382"/>
                  <a:ext cx="3232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6" name="Freihand 65">
                  <a:extLst>
                    <a:ext uri="{FF2B5EF4-FFF2-40B4-BE49-F238E27FC236}">
                      <a16:creationId xmlns:a16="http://schemas.microsoft.com/office/drawing/2014/main" id="{331B4616-F609-0B54-2388-0A238EFC2ACA}"/>
                    </a:ext>
                  </a:extLst>
                </p14:cNvPr>
                <p14:cNvContentPartPr/>
                <p14:nvPr/>
              </p14:nvContentPartPr>
              <p14:xfrm>
                <a:off x="10818687" y="1026262"/>
                <a:ext cx="17280" cy="96840"/>
              </p14:xfrm>
            </p:contentPart>
          </mc:Choice>
          <mc:Fallback xmlns="">
            <p:pic>
              <p:nvPicPr>
                <p:cNvPr id="66" name="Freihand 65">
                  <a:extLst>
                    <a:ext uri="{FF2B5EF4-FFF2-40B4-BE49-F238E27FC236}">
                      <a16:creationId xmlns:a16="http://schemas.microsoft.com/office/drawing/2014/main" id="{331B4616-F609-0B54-2388-0A238EFC2ACA}"/>
                    </a:ext>
                  </a:extLst>
                </p:cNvPr>
                <p:cNvPicPr/>
                <p:nvPr/>
              </p:nvPicPr>
              <p:blipFill>
                <a:blip r:embed="rId89"/>
                <a:stretch>
                  <a:fillRect/>
                </a:stretch>
              </p:blipFill>
              <p:spPr>
                <a:xfrm>
                  <a:off x="10810047" y="1017622"/>
                  <a:ext cx="349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7" name="Freihand 66">
                  <a:extLst>
                    <a:ext uri="{FF2B5EF4-FFF2-40B4-BE49-F238E27FC236}">
                      <a16:creationId xmlns:a16="http://schemas.microsoft.com/office/drawing/2014/main" id="{587679DB-44B4-B888-DD1F-52196818CDE9}"/>
                    </a:ext>
                  </a:extLst>
                </p14:cNvPr>
                <p14:cNvContentPartPr/>
                <p14:nvPr/>
              </p14:nvContentPartPr>
              <p14:xfrm>
                <a:off x="10870527" y="807382"/>
                <a:ext cx="121320" cy="161280"/>
              </p14:xfrm>
            </p:contentPart>
          </mc:Choice>
          <mc:Fallback xmlns="">
            <p:pic>
              <p:nvPicPr>
                <p:cNvPr id="67" name="Freihand 66">
                  <a:extLst>
                    <a:ext uri="{FF2B5EF4-FFF2-40B4-BE49-F238E27FC236}">
                      <a16:creationId xmlns:a16="http://schemas.microsoft.com/office/drawing/2014/main" id="{587679DB-44B4-B888-DD1F-52196818CDE9}"/>
                    </a:ext>
                  </a:extLst>
                </p:cNvPr>
                <p:cNvPicPr/>
                <p:nvPr/>
              </p:nvPicPr>
              <p:blipFill>
                <a:blip r:embed="rId91"/>
                <a:stretch>
                  <a:fillRect/>
                </a:stretch>
              </p:blipFill>
              <p:spPr>
                <a:xfrm>
                  <a:off x="10861887" y="798742"/>
                  <a:ext cx="1389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8" name="Freihand 67">
                  <a:extLst>
                    <a:ext uri="{FF2B5EF4-FFF2-40B4-BE49-F238E27FC236}">
                      <a16:creationId xmlns:a16="http://schemas.microsoft.com/office/drawing/2014/main" id="{07FE4E3C-2745-907F-0B0D-F4B1CCD38E18}"/>
                    </a:ext>
                  </a:extLst>
                </p14:cNvPr>
                <p14:cNvContentPartPr/>
                <p14:nvPr/>
              </p14:nvContentPartPr>
              <p14:xfrm>
                <a:off x="11032167" y="805222"/>
                <a:ext cx="192600" cy="131040"/>
              </p14:xfrm>
            </p:contentPart>
          </mc:Choice>
          <mc:Fallback xmlns="">
            <p:pic>
              <p:nvPicPr>
                <p:cNvPr id="68" name="Freihand 67">
                  <a:extLst>
                    <a:ext uri="{FF2B5EF4-FFF2-40B4-BE49-F238E27FC236}">
                      <a16:creationId xmlns:a16="http://schemas.microsoft.com/office/drawing/2014/main" id="{07FE4E3C-2745-907F-0B0D-F4B1CCD38E18}"/>
                    </a:ext>
                  </a:extLst>
                </p:cNvPr>
                <p:cNvPicPr/>
                <p:nvPr/>
              </p:nvPicPr>
              <p:blipFill>
                <a:blip r:embed="rId93"/>
                <a:stretch>
                  <a:fillRect/>
                </a:stretch>
              </p:blipFill>
              <p:spPr>
                <a:xfrm>
                  <a:off x="11023167" y="796222"/>
                  <a:ext cx="2102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9" name="Freihand 68">
                  <a:extLst>
                    <a:ext uri="{FF2B5EF4-FFF2-40B4-BE49-F238E27FC236}">
                      <a16:creationId xmlns:a16="http://schemas.microsoft.com/office/drawing/2014/main" id="{87A2B24E-13A7-4670-18F3-3DDB5D7A850A}"/>
                    </a:ext>
                  </a:extLst>
                </p14:cNvPr>
                <p14:cNvContentPartPr/>
                <p14:nvPr/>
              </p14:nvContentPartPr>
              <p14:xfrm>
                <a:off x="11207487" y="746542"/>
                <a:ext cx="59040" cy="30240"/>
              </p14:xfrm>
            </p:contentPart>
          </mc:Choice>
          <mc:Fallback xmlns="">
            <p:pic>
              <p:nvPicPr>
                <p:cNvPr id="69" name="Freihand 68">
                  <a:extLst>
                    <a:ext uri="{FF2B5EF4-FFF2-40B4-BE49-F238E27FC236}">
                      <a16:creationId xmlns:a16="http://schemas.microsoft.com/office/drawing/2014/main" id="{87A2B24E-13A7-4670-18F3-3DDB5D7A850A}"/>
                    </a:ext>
                  </a:extLst>
                </p:cNvPr>
                <p:cNvPicPr/>
                <p:nvPr/>
              </p:nvPicPr>
              <p:blipFill>
                <a:blip r:embed="rId95"/>
                <a:stretch>
                  <a:fillRect/>
                </a:stretch>
              </p:blipFill>
              <p:spPr>
                <a:xfrm>
                  <a:off x="11198487" y="737902"/>
                  <a:ext cx="766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0" name="Freihand 69">
                  <a:extLst>
                    <a:ext uri="{FF2B5EF4-FFF2-40B4-BE49-F238E27FC236}">
                      <a16:creationId xmlns:a16="http://schemas.microsoft.com/office/drawing/2014/main" id="{8815C74D-544D-38DF-9256-70A6C8A6F978}"/>
                    </a:ext>
                  </a:extLst>
                </p14:cNvPr>
                <p14:cNvContentPartPr/>
                <p14:nvPr/>
              </p14:nvContentPartPr>
              <p14:xfrm>
                <a:off x="11309367" y="705502"/>
                <a:ext cx="163080" cy="131760"/>
              </p14:xfrm>
            </p:contentPart>
          </mc:Choice>
          <mc:Fallback xmlns="">
            <p:pic>
              <p:nvPicPr>
                <p:cNvPr id="70" name="Freihand 69">
                  <a:extLst>
                    <a:ext uri="{FF2B5EF4-FFF2-40B4-BE49-F238E27FC236}">
                      <a16:creationId xmlns:a16="http://schemas.microsoft.com/office/drawing/2014/main" id="{8815C74D-544D-38DF-9256-70A6C8A6F978}"/>
                    </a:ext>
                  </a:extLst>
                </p:cNvPr>
                <p:cNvPicPr/>
                <p:nvPr/>
              </p:nvPicPr>
              <p:blipFill>
                <a:blip r:embed="rId97"/>
                <a:stretch>
                  <a:fillRect/>
                </a:stretch>
              </p:blipFill>
              <p:spPr>
                <a:xfrm>
                  <a:off x="11300367" y="696502"/>
                  <a:ext cx="1807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1" name="Freihand 70">
                  <a:extLst>
                    <a:ext uri="{FF2B5EF4-FFF2-40B4-BE49-F238E27FC236}">
                      <a16:creationId xmlns:a16="http://schemas.microsoft.com/office/drawing/2014/main" id="{CDACC5F1-8542-024D-3079-45FEC78394B3}"/>
                    </a:ext>
                  </a:extLst>
                </p14:cNvPr>
                <p14:cNvContentPartPr/>
                <p14:nvPr/>
              </p14:nvContentPartPr>
              <p14:xfrm>
                <a:off x="11491527" y="652942"/>
                <a:ext cx="456120" cy="118800"/>
              </p14:xfrm>
            </p:contentPart>
          </mc:Choice>
          <mc:Fallback xmlns="">
            <p:pic>
              <p:nvPicPr>
                <p:cNvPr id="71" name="Freihand 70">
                  <a:extLst>
                    <a:ext uri="{FF2B5EF4-FFF2-40B4-BE49-F238E27FC236}">
                      <a16:creationId xmlns:a16="http://schemas.microsoft.com/office/drawing/2014/main" id="{CDACC5F1-8542-024D-3079-45FEC78394B3}"/>
                    </a:ext>
                  </a:extLst>
                </p:cNvPr>
                <p:cNvPicPr/>
                <p:nvPr/>
              </p:nvPicPr>
              <p:blipFill>
                <a:blip r:embed="rId99"/>
                <a:stretch>
                  <a:fillRect/>
                </a:stretch>
              </p:blipFill>
              <p:spPr>
                <a:xfrm>
                  <a:off x="11482527" y="643942"/>
                  <a:ext cx="4737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3" name="Freihand 72">
                  <a:extLst>
                    <a:ext uri="{FF2B5EF4-FFF2-40B4-BE49-F238E27FC236}">
                      <a16:creationId xmlns:a16="http://schemas.microsoft.com/office/drawing/2014/main" id="{595CED1B-6AC1-1EE7-BF3B-E8F24BFCF8F2}"/>
                    </a:ext>
                  </a:extLst>
                </p14:cNvPr>
                <p14:cNvContentPartPr/>
                <p14:nvPr/>
              </p14:nvContentPartPr>
              <p14:xfrm>
                <a:off x="8767047" y="1690462"/>
                <a:ext cx="347040" cy="180720"/>
              </p14:xfrm>
            </p:contentPart>
          </mc:Choice>
          <mc:Fallback xmlns="">
            <p:pic>
              <p:nvPicPr>
                <p:cNvPr id="73" name="Freihand 72">
                  <a:extLst>
                    <a:ext uri="{FF2B5EF4-FFF2-40B4-BE49-F238E27FC236}">
                      <a16:creationId xmlns:a16="http://schemas.microsoft.com/office/drawing/2014/main" id="{595CED1B-6AC1-1EE7-BF3B-E8F24BFCF8F2}"/>
                    </a:ext>
                  </a:extLst>
                </p:cNvPr>
                <p:cNvPicPr/>
                <p:nvPr/>
              </p:nvPicPr>
              <p:blipFill>
                <a:blip r:embed="rId101"/>
                <a:stretch>
                  <a:fillRect/>
                </a:stretch>
              </p:blipFill>
              <p:spPr>
                <a:xfrm>
                  <a:off x="8758047" y="1681462"/>
                  <a:ext cx="3646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4" name="Freihand 73">
                  <a:extLst>
                    <a:ext uri="{FF2B5EF4-FFF2-40B4-BE49-F238E27FC236}">
                      <a16:creationId xmlns:a16="http://schemas.microsoft.com/office/drawing/2014/main" id="{A70870BD-EBC0-1403-FA75-CB9F9724459B}"/>
                    </a:ext>
                  </a:extLst>
                </p14:cNvPr>
                <p14:cNvContentPartPr/>
                <p14:nvPr/>
              </p14:nvContentPartPr>
              <p14:xfrm>
                <a:off x="9256287" y="1568062"/>
                <a:ext cx="182520" cy="190800"/>
              </p14:xfrm>
            </p:contentPart>
          </mc:Choice>
          <mc:Fallback xmlns="">
            <p:pic>
              <p:nvPicPr>
                <p:cNvPr id="74" name="Freihand 73">
                  <a:extLst>
                    <a:ext uri="{FF2B5EF4-FFF2-40B4-BE49-F238E27FC236}">
                      <a16:creationId xmlns:a16="http://schemas.microsoft.com/office/drawing/2014/main" id="{A70870BD-EBC0-1403-FA75-CB9F9724459B}"/>
                    </a:ext>
                  </a:extLst>
                </p:cNvPr>
                <p:cNvPicPr/>
                <p:nvPr/>
              </p:nvPicPr>
              <p:blipFill>
                <a:blip r:embed="rId103"/>
                <a:stretch>
                  <a:fillRect/>
                </a:stretch>
              </p:blipFill>
              <p:spPr>
                <a:xfrm>
                  <a:off x="9247287" y="1559062"/>
                  <a:ext cx="2001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5" name="Freihand 74">
                  <a:extLst>
                    <a:ext uri="{FF2B5EF4-FFF2-40B4-BE49-F238E27FC236}">
                      <a16:creationId xmlns:a16="http://schemas.microsoft.com/office/drawing/2014/main" id="{80B932B0-4CB5-B33F-D5A8-8DAC1AD99FD9}"/>
                    </a:ext>
                  </a:extLst>
                </p14:cNvPr>
                <p14:cNvContentPartPr/>
                <p14:nvPr/>
              </p14:nvContentPartPr>
              <p14:xfrm>
                <a:off x="9490647" y="1406062"/>
                <a:ext cx="221760" cy="272520"/>
              </p14:xfrm>
            </p:contentPart>
          </mc:Choice>
          <mc:Fallback xmlns="">
            <p:pic>
              <p:nvPicPr>
                <p:cNvPr id="75" name="Freihand 74">
                  <a:extLst>
                    <a:ext uri="{FF2B5EF4-FFF2-40B4-BE49-F238E27FC236}">
                      <a16:creationId xmlns:a16="http://schemas.microsoft.com/office/drawing/2014/main" id="{80B932B0-4CB5-B33F-D5A8-8DAC1AD99FD9}"/>
                    </a:ext>
                  </a:extLst>
                </p:cNvPr>
                <p:cNvPicPr/>
                <p:nvPr/>
              </p:nvPicPr>
              <p:blipFill>
                <a:blip r:embed="rId105"/>
                <a:stretch>
                  <a:fillRect/>
                </a:stretch>
              </p:blipFill>
              <p:spPr>
                <a:xfrm>
                  <a:off x="9482007" y="1397422"/>
                  <a:ext cx="23940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6" name="Freihand 75">
                  <a:extLst>
                    <a:ext uri="{FF2B5EF4-FFF2-40B4-BE49-F238E27FC236}">
                      <a16:creationId xmlns:a16="http://schemas.microsoft.com/office/drawing/2014/main" id="{666D2EDF-E7EE-EA6E-74D8-F7531F300BFC}"/>
                    </a:ext>
                  </a:extLst>
                </p14:cNvPr>
                <p14:cNvContentPartPr/>
                <p14:nvPr/>
              </p14:nvContentPartPr>
              <p14:xfrm>
                <a:off x="9790527" y="1415782"/>
                <a:ext cx="117000" cy="171000"/>
              </p14:xfrm>
            </p:contentPart>
          </mc:Choice>
          <mc:Fallback xmlns="">
            <p:pic>
              <p:nvPicPr>
                <p:cNvPr id="76" name="Freihand 75">
                  <a:extLst>
                    <a:ext uri="{FF2B5EF4-FFF2-40B4-BE49-F238E27FC236}">
                      <a16:creationId xmlns:a16="http://schemas.microsoft.com/office/drawing/2014/main" id="{666D2EDF-E7EE-EA6E-74D8-F7531F300BFC}"/>
                    </a:ext>
                  </a:extLst>
                </p:cNvPr>
                <p:cNvPicPr/>
                <p:nvPr/>
              </p:nvPicPr>
              <p:blipFill>
                <a:blip r:embed="rId107"/>
                <a:stretch>
                  <a:fillRect/>
                </a:stretch>
              </p:blipFill>
              <p:spPr>
                <a:xfrm>
                  <a:off x="9781887" y="1407142"/>
                  <a:ext cx="1346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7" name="Freihand 76">
                  <a:extLst>
                    <a:ext uri="{FF2B5EF4-FFF2-40B4-BE49-F238E27FC236}">
                      <a16:creationId xmlns:a16="http://schemas.microsoft.com/office/drawing/2014/main" id="{49025E18-883A-C8A1-B77B-8CAB2371848A}"/>
                    </a:ext>
                  </a:extLst>
                </p14:cNvPr>
                <p14:cNvContentPartPr/>
                <p14:nvPr/>
              </p14:nvContentPartPr>
              <p14:xfrm>
                <a:off x="9965487" y="1428742"/>
                <a:ext cx="317160" cy="130320"/>
              </p14:xfrm>
            </p:contentPart>
          </mc:Choice>
          <mc:Fallback xmlns="">
            <p:pic>
              <p:nvPicPr>
                <p:cNvPr id="77" name="Freihand 76">
                  <a:extLst>
                    <a:ext uri="{FF2B5EF4-FFF2-40B4-BE49-F238E27FC236}">
                      <a16:creationId xmlns:a16="http://schemas.microsoft.com/office/drawing/2014/main" id="{49025E18-883A-C8A1-B77B-8CAB2371848A}"/>
                    </a:ext>
                  </a:extLst>
                </p:cNvPr>
                <p:cNvPicPr/>
                <p:nvPr/>
              </p:nvPicPr>
              <p:blipFill>
                <a:blip r:embed="rId109"/>
                <a:stretch>
                  <a:fillRect/>
                </a:stretch>
              </p:blipFill>
              <p:spPr>
                <a:xfrm>
                  <a:off x="9956487" y="1419742"/>
                  <a:ext cx="3348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8" name="Freihand 77">
                  <a:extLst>
                    <a:ext uri="{FF2B5EF4-FFF2-40B4-BE49-F238E27FC236}">
                      <a16:creationId xmlns:a16="http://schemas.microsoft.com/office/drawing/2014/main" id="{8C7CA611-43EC-EE26-C9A2-D039517206CC}"/>
                    </a:ext>
                  </a:extLst>
                </p14:cNvPr>
                <p14:cNvContentPartPr/>
                <p14:nvPr/>
              </p14:nvContentPartPr>
              <p14:xfrm>
                <a:off x="10268607" y="1257382"/>
                <a:ext cx="209160" cy="241200"/>
              </p14:xfrm>
            </p:contentPart>
          </mc:Choice>
          <mc:Fallback xmlns="">
            <p:pic>
              <p:nvPicPr>
                <p:cNvPr id="78" name="Freihand 77">
                  <a:extLst>
                    <a:ext uri="{FF2B5EF4-FFF2-40B4-BE49-F238E27FC236}">
                      <a16:creationId xmlns:a16="http://schemas.microsoft.com/office/drawing/2014/main" id="{8C7CA611-43EC-EE26-C9A2-D039517206CC}"/>
                    </a:ext>
                  </a:extLst>
                </p:cNvPr>
                <p:cNvPicPr/>
                <p:nvPr/>
              </p:nvPicPr>
              <p:blipFill>
                <a:blip r:embed="rId111"/>
                <a:stretch>
                  <a:fillRect/>
                </a:stretch>
              </p:blipFill>
              <p:spPr>
                <a:xfrm>
                  <a:off x="10259607" y="1248742"/>
                  <a:ext cx="22680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9" name="Freihand 78">
                  <a:extLst>
                    <a:ext uri="{FF2B5EF4-FFF2-40B4-BE49-F238E27FC236}">
                      <a16:creationId xmlns:a16="http://schemas.microsoft.com/office/drawing/2014/main" id="{5331BD0A-A574-BE31-A243-8B49D8F0CECA}"/>
                    </a:ext>
                  </a:extLst>
                </p14:cNvPr>
                <p14:cNvContentPartPr/>
                <p14:nvPr/>
              </p14:nvContentPartPr>
              <p14:xfrm>
                <a:off x="10501887" y="1168822"/>
                <a:ext cx="210240" cy="275760"/>
              </p14:xfrm>
            </p:contentPart>
          </mc:Choice>
          <mc:Fallback xmlns="">
            <p:pic>
              <p:nvPicPr>
                <p:cNvPr id="79" name="Freihand 78">
                  <a:extLst>
                    <a:ext uri="{FF2B5EF4-FFF2-40B4-BE49-F238E27FC236}">
                      <a16:creationId xmlns:a16="http://schemas.microsoft.com/office/drawing/2014/main" id="{5331BD0A-A574-BE31-A243-8B49D8F0CECA}"/>
                    </a:ext>
                  </a:extLst>
                </p:cNvPr>
                <p:cNvPicPr/>
                <p:nvPr/>
              </p:nvPicPr>
              <p:blipFill>
                <a:blip r:embed="rId113"/>
                <a:stretch>
                  <a:fillRect/>
                </a:stretch>
              </p:blipFill>
              <p:spPr>
                <a:xfrm>
                  <a:off x="10493247" y="1160182"/>
                  <a:ext cx="22788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0" name="Freihand 79">
                  <a:extLst>
                    <a:ext uri="{FF2B5EF4-FFF2-40B4-BE49-F238E27FC236}">
                      <a16:creationId xmlns:a16="http://schemas.microsoft.com/office/drawing/2014/main" id="{4AA785FD-6773-B6C8-A9FA-E2342652DA4B}"/>
                    </a:ext>
                  </a:extLst>
                </p14:cNvPr>
                <p14:cNvContentPartPr/>
                <p14:nvPr/>
              </p14:nvContentPartPr>
              <p14:xfrm>
                <a:off x="10900407" y="1147222"/>
                <a:ext cx="395640" cy="197280"/>
              </p14:xfrm>
            </p:contentPart>
          </mc:Choice>
          <mc:Fallback xmlns="">
            <p:pic>
              <p:nvPicPr>
                <p:cNvPr id="80" name="Freihand 79">
                  <a:extLst>
                    <a:ext uri="{FF2B5EF4-FFF2-40B4-BE49-F238E27FC236}">
                      <a16:creationId xmlns:a16="http://schemas.microsoft.com/office/drawing/2014/main" id="{4AA785FD-6773-B6C8-A9FA-E2342652DA4B}"/>
                    </a:ext>
                  </a:extLst>
                </p:cNvPr>
                <p:cNvPicPr/>
                <p:nvPr/>
              </p:nvPicPr>
              <p:blipFill>
                <a:blip r:embed="rId115"/>
                <a:stretch>
                  <a:fillRect/>
                </a:stretch>
              </p:blipFill>
              <p:spPr>
                <a:xfrm>
                  <a:off x="10891407" y="1138222"/>
                  <a:ext cx="4132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1" name="Freihand 80">
                  <a:extLst>
                    <a:ext uri="{FF2B5EF4-FFF2-40B4-BE49-F238E27FC236}">
                      <a16:creationId xmlns:a16="http://schemas.microsoft.com/office/drawing/2014/main" id="{448FD4AE-3E85-769B-F7B4-9738A574919C}"/>
                    </a:ext>
                  </a:extLst>
                </p14:cNvPr>
                <p14:cNvContentPartPr/>
                <p14:nvPr/>
              </p14:nvContentPartPr>
              <p14:xfrm>
                <a:off x="11420967" y="1002862"/>
                <a:ext cx="218880" cy="205920"/>
              </p14:xfrm>
            </p:contentPart>
          </mc:Choice>
          <mc:Fallback xmlns="">
            <p:pic>
              <p:nvPicPr>
                <p:cNvPr id="81" name="Freihand 80">
                  <a:extLst>
                    <a:ext uri="{FF2B5EF4-FFF2-40B4-BE49-F238E27FC236}">
                      <a16:creationId xmlns:a16="http://schemas.microsoft.com/office/drawing/2014/main" id="{448FD4AE-3E85-769B-F7B4-9738A574919C}"/>
                    </a:ext>
                  </a:extLst>
                </p:cNvPr>
                <p:cNvPicPr/>
                <p:nvPr/>
              </p:nvPicPr>
              <p:blipFill>
                <a:blip r:embed="rId117"/>
                <a:stretch>
                  <a:fillRect/>
                </a:stretch>
              </p:blipFill>
              <p:spPr>
                <a:xfrm>
                  <a:off x="11412327" y="993862"/>
                  <a:ext cx="2365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2" name="Freihand 81">
                  <a:extLst>
                    <a:ext uri="{FF2B5EF4-FFF2-40B4-BE49-F238E27FC236}">
                      <a16:creationId xmlns:a16="http://schemas.microsoft.com/office/drawing/2014/main" id="{5321F115-E3A7-78BA-2571-357E20ADF3D2}"/>
                    </a:ext>
                  </a:extLst>
                </p14:cNvPr>
                <p14:cNvContentPartPr/>
                <p14:nvPr/>
              </p14:nvContentPartPr>
              <p14:xfrm>
                <a:off x="11698887" y="965782"/>
                <a:ext cx="116640" cy="237600"/>
              </p14:xfrm>
            </p:contentPart>
          </mc:Choice>
          <mc:Fallback xmlns="">
            <p:pic>
              <p:nvPicPr>
                <p:cNvPr id="82" name="Freihand 81">
                  <a:extLst>
                    <a:ext uri="{FF2B5EF4-FFF2-40B4-BE49-F238E27FC236}">
                      <a16:creationId xmlns:a16="http://schemas.microsoft.com/office/drawing/2014/main" id="{5321F115-E3A7-78BA-2571-357E20ADF3D2}"/>
                    </a:ext>
                  </a:extLst>
                </p:cNvPr>
                <p:cNvPicPr/>
                <p:nvPr/>
              </p:nvPicPr>
              <p:blipFill>
                <a:blip r:embed="rId119"/>
                <a:stretch>
                  <a:fillRect/>
                </a:stretch>
              </p:blipFill>
              <p:spPr>
                <a:xfrm>
                  <a:off x="11689887" y="957142"/>
                  <a:ext cx="13428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4" name="Freihand 83">
                  <a:extLst>
                    <a:ext uri="{FF2B5EF4-FFF2-40B4-BE49-F238E27FC236}">
                      <a16:creationId xmlns:a16="http://schemas.microsoft.com/office/drawing/2014/main" id="{18D1531A-3655-0CFA-5228-3ECAA264EC6B}"/>
                    </a:ext>
                  </a:extLst>
                </p14:cNvPr>
                <p14:cNvContentPartPr/>
                <p14:nvPr/>
              </p14:nvContentPartPr>
              <p14:xfrm>
                <a:off x="11904447" y="1060822"/>
                <a:ext cx="24120" cy="90000"/>
              </p14:xfrm>
            </p:contentPart>
          </mc:Choice>
          <mc:Fallback xmlns="">
            <p:pic>
              <p:nvPicPr>
                <p:cNvPr id="84" name="Freihand 83">
                  <a:extLst>
                    <a:ext uri="{FF2B5EF4-FFF2-40B4-BE49-F238E27FC236}">
                      <a16:creationId xmlns:a16="http://schemas.microsoft.com/office/drawing/2014/main" id="{18D1531A-3655-0CFA-5228-3ECAA264EC6B}"/>
                    </a:ext>
                  </a:extLst>
                </p:cNvPr>
                <p:cNvPicPr/>
                <p:nvPr/>
              </p:nvPicPr>
              <p:blipFill>
                <a:blip r:embed="rId121"/>
                <a:stretch>
                  <a:fillRect/>
                </a:stretch>
              </p:blipFill>
              <p:spPr>
                <a:xfrm>
                  <a:off x="11895447" y="1052182"/>
                  <a:ext cx="417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5" name="Freihand 84">
                  <a:extLst>
                    <a:ext uri="{FF2B5EF4-FFF2-40B4-BE49-F238E27FC236}">
                      <a16:creationId xmlns:a16="http://schemas.microsoft.com/office/drawing/2014/main" id="{A1A00750-1419-89A9-09A2-0C8C08CD5E1A}"/>
                    </a:ext>
                  </a:extLst>
                </p14:cNvPr>
                <p14:cNvContentPartPr/>
                <p14:nvPr/>
              </p14:nvContentPartPr>
              <p14:xfrm>
                <a:off x="11896527" y="963982"/>
                <a:ext cx="102960" cy="7200"/>
              </p14:xfrm>
            </p:contentPart>
          </mc:Choice>
          <mc:Fallback xmlns="">
            <p:pic>
              <p:nvPicPr>
                <p:cNvPr id="85" name="Freihand 84">
                  <a:extLst>
                    <a:ext uri="{FF2B5EF4-FFF2-40B4-BE49-F238E27FC236}">
                      <a16:creationId xmlns:a16="http://schemas.microsoft.com/office/drawing/2014/main" id="{A1A00750-1419-89A9-09A2-0C8C08CD5E1A}"/>
                    </a:ext>
                  </a:extLst>
                </p:cNvPr>
                <p:cNvPicPr/>
                <p:nvPr/>
              </p:nvPicPr>
              <p:blipFill>
                <a:blip r:embed="rId123"/>
                <a:stretch>
                  <a:fillRect/>
                </a:stretch>
              </p:blipFill>
              <p:spPr>
                <a:xfrm>
                  <a:off x="11887887" y="954982"/>
                  <a:ext cx="1206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6" name="Freihand 85">
                  <a:extLst>
                    <a:ext uri="{FF2B5EF4-FFF2-40B4-BE49-F238E27FC236}">
                      <a16:creationId xmlns:a16="http://schemas.microsoft.com/office/drawing/2014/main" id="{C05288FF-12AA-941C-F0BE-53BF64D9C1E4}"/>
                    </a:ext>
                  </a:extLst>
                </p14:cNvPr>
                <p14:cNvContentPartPr/>
                <p14:nvPr/>
              </p14:nvContentPartPr>
              <p14:xfrm>
                <a:off x="11976807" y="949582"/>
                <a:ext cx="150480" cy="160920"/>
              </p14:xfrm>
            </p:contentPart>
          </mc:Choice>
          <mc:Fallback xmlns="">
            <p:pic>
              <p:nvPicPr>
                <p:cNvPr id="86" name="Freihand 85">
                  <a:extLst>
                    <a:ext uri="{FF2B5EF4-FFF2-40B4-BE49-F238E27FC236}">
                      <a16:creationId xmlns:a16="http://schemas.microsoft.com/office/drawing/2014/main" id="{C05288FF-12AA-941C-F0BE-53BF64D9C1E4}"/>
                    </a:ext>
                  </a:extLst>
                </p:cNvPr>
                <p:cNvPicPr/>
                <p:nvPr/>
              </p:nvPicPr>
              <p:blipFill>
                <a:blip r:embed="rId125"/>
                <a:stretch>
                  <a:fillRect/>
                </a:stretch>
              </p:blipFill>
              <p:spPr>
                <a:xfrm>
                  <a:off x="11968167" y="940582"/>
                  <a:ext cx="1681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7" name="Freihand 86">
                  <a:extLst>
                    <a:ext uri="{FF2B5EF4-FFF2-40B4-BE49-F238E27FC236}">
                      <a16:creationId xmlns:a16="http://schemas.microsoft.com/office/drawing/2014/main" id="{F138A31E-BA4A-6277-F35C-43F517CAAC54}"/>
                    </a:ext>
                  </a:extLst>
                </p14:cNvPr>
                <p14:cNvContentPartPr/>
                <p14:nvPr/>
              </p14:nvContentPartPr>
              <p14:xfrm>
                <a:off x="12079047" y="862102"/>
                <a:ext cx="51120" cy="197280"/>
              </p14:xfrm>
            </p:contentPart>
          </mc:Choice>
          <mc:Fallback xmlns="">
            <p:pic>
              <p:nvPicPr>
                <p:cNvPr id="87" name="Freihand 86">
                  <a:extLst>
                    <a:ext uri="{FF2B5EF4-FFF2-40B4-BE49-F238E27FC236}">
                      <a16:creationId xmlns:a16="http://schemas.microsoft.com/office/drawing/2014/main" id="{F138A31E-BA4A-6277-F35C-43F517CAAC54}"/>
                    </a:ext>
                  </a:extLst>
                </p:cNvPr>
                <p:cNvPicPr/>
                <p:nvPr/>
              </p:nvPicPr>
              <p:blipFill>
                <a:blip r:embed="rId127"/>
                <a:stretch>
                  <a:fillRect/>
                </a:stretch>
              </p:blipFill>
              <p:spPr>
                <a:xfrm>
                  <a:off x="12070047" y="853462"/>
                  <a:ext cx="68760" cy="214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8">
            <p14:nvContentPartPr>
              <p14:cNvPr id="92" name="Freihand 91">
                <a:extLst>
                  <a:ext uri="{FF2B5EF4-FFF2-40B4-BE49-F238E27FC236}">
                    <a16:creationId xmlns:a16="http://schemas.microsoft.com/office/drawing/2014/main" id="{9DD32B2B-4DDE-554F-33D0-7F1BEB53091A}"/>
                  </a:ext>
                </a:extLst>
              </p14:cNvPr>
              <p14:cNvContentPartPr/>
              <p14:nvPr/>
            </p14:nvContentPartPr>
            <p14:xfrm>
              <a:off x="7533369" y="2707881"/>
              <a:ext cx="159840" cy="199800"/>
            </p14:xfrm>
          </p:contentPart>
        </mc:Choice>
        <mc:Fallback xmlns="">
          <p:pic>
            <p:nvPicPr>
              <p:cNvPr id="92" name="Freihand 91">
                <a:extLst>
                  <a:ext uri="{FF2B5EF4-FFF2-40B4-BE49-F238E27FC236}">
                    <a16:creationId xmlns:a16="http://schemas.microsoft.com/office/drawing/2014/main" id="{9DD32B2B-4DDE-554F-33D0-7F1BEB53091A}"/>
                  </a:ext>
                </a:extLst>
              </p:cNvPr>
              <p:cNvPicPr/>
              <p:nvPr/>
            </p:nvPicPr>
            <p:blipFill>
              <a:blip r:embed="rId19"/>
              <a:stretch>
                <a:fillRect/>
              </a:stretch>
            </p:blipFill>
            <p:spPr>
              <a:xfrm>
                <a:off x="7524729" y="2698881"/>
                <a:ext cx="1774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3" name="Freihand 92">
                <a:extLst>
                  <a:ext uri="{FF2B5EF4-FFF2-40B4-BE49-F238E27FC236}">
                    <a16:creationId xmlns:a16="http://schemas.microsoft.com/office/drawing/2014/main" id="{35F7E745-FA5A-1FC7-5927-ADFEB9FF04EF}"/>
                  </a:ext>
                </a:extLst>
              </p14:cNvPr>
              <p14:cNvContentPartPr/>
              <p14:nvPr/>
            </p14:nvContentPartPr>
            <p14:xfrm>
              <a:off x="7733889" y="2674401"/>
              <a:ext cx="110520" cy="223560"/>
            </p14:xfrm>
          </p:contentPart>
        </mc:Choice>
        <mc:Fallback xmlns="">
          <p:pic>
            <p:nvPicPr>
              <p:cNvPr id="93" name="Freihand 92">
                <a:extLst>
                  <a:ext uri="{FF2B5EF4-FFF2-40B4-BE49-F238E27FC236}">
                    <a16:creationId xmlns:a16="http://schemas.microsoft.com/office/drawing/2014/main" id="{35F7E745-FA5A-1FC7-5927-ADFEB9FF04EF}"/>
                  </a:ext>
                </a:extLst>
              </p:cNvPr>
              <p:cNvPicPr/>
              <p:nvPr/>
            </p:nvPicPr>
            <p:blipFill>
              <a:blip r:embed="rId21"/>
              <a:stretch>
                <a:fillRect/>
              </a:stretch>
            </p:blipFill>
            <p:spPr>
              <a:xfrm>
                <a:off x="7724889" y="2665401"/>
                <a:ext cx="12816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4" name="Freihand 93">
                <a:extLst>
                  <a:ext uri="{FF2B5EF4-FFF2-40B4-BE49-F238E27FC236}">
                    <a16:creationId xmlns:a16="http://schemas.microsoft.com/office/drawing/2014/main" id="{458C7296-5388-6C1D-9DBE-53F980C56188}"/>
                  </a:ext>
                </a:extLst>
              </p14:cNvPr>
              <p14:cNvContentPartPr/>
              <p14:nvPr/>
            </p14:nvContentPartPr>
            <p14:xfrm>
              <a:off x="7893009" y="2611041"/>
              <a:ext cx="225720" cy="121320"/>
            </p14:xfrm>
          </p:contentPart>
        </mc:Choice>
        <mc:Fallback xmlns="">
          <p:pic>
            <p:nvPicPr>
              <p:cNvPr id="94" name="Freihand 93">
                <a:extLst>
                  <a:ext uri="{FF2B5EF4-FFF2-40B4-BE49-F238E27FC236}">
                    <a16:creationId xmlns:a16="http://schemas.microsoft.com/office/drawing/2014/main" id="{458C7296-5388-6C1D-9DBE-53F980C56188}"/>
                  </a:ext>
                </a:extLst>
              </p:cNvPr>
              <p:cNvPicPr/>
              <p:nvPr/>
            </p:nvPicPr>
            <p:blipFill>
              <a:blip r:embed="rId23"/>
              <a:stretch>
                <a:fillRect/>
              </a:stretch>
            </p:blipFill>
            <p:spPr>
              <a:xfrm>
                <a:off x="7884369" y="2602401"/>
                <a:ext cx="2433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5" name="Freihand 94">
                <a:extLst>
                  <a:ext uri="{FF2B5EF4-FFF2-40B4-BE49-F238E27FC236}">
                    <a16:creationId xmlns:a16="http://schemas.microsoft.com/office/drawing/2014/main" id="{368C242C-9963-301B-B12A-3E8E83B87FCD}"/>
                  </a:ext>
                </a:extLst>
              </p14:cNvPr>
              <p14:cNvContentPartPr/>
              <p14:nvPr/>
            </p14:nvContentPartPr>
            <p14:xfrm>
              <a:off x="8132769" y="2555241"/>
              <a:ext cx="96480" cy="124560"/>
            </p14:xfrm>
          </p:contentPart>
        </mc:Choice>
        <mc:Fallback xmlns="">
          <p:pic>
            <p:nvPicPr>
              <p:cNvPr id="95" name="Freihand 94">
                <a:extLst>
                  <a:ext uri="{FF2B5EF4-FFF2-40B4-BE49-F238E27FC236}">
                    <a16:creationId xmlns:a16="http://schemas.microsoft.com/office/drawing/2014/main" id="{368C242C-9963-301B-B12A-3E8E83B87FCD}"/>
                  </a:ext>
                </a:extLst>
              </p:cNvPr>
              <p:cNvPicPr/>
              <p:nvPr/>
            </p:nvPicPr>
            <p:blipFill>
              <a:blip r:embed="rId25"/>
              <a:stretch>
                <a:fillRect/>
              </a:stretch>
            </p:blipFill>
            <p:spPr>
              <a:xfrm>
                <a:off x="8124129" y="2546601"/>
                <a:ext cx="1141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6" name="Freihand 95">
                <a:extLst>
                  <a:ext uri="{FF2B5EF4-FFF2-40B4-BE49-F238E27FC236}">
                    <a16:creationId xmlns:a16="http://schemas.microsoft.com/office/drawing/2014/main" id="{FD7208C7-6E0D-74F0-11E1-33289C37C915}"/>
                  </a:ext>
                </a:extLst>
              </p14:cNvPr>
              <p14:cNvContentPartPr/>
              <p14:nvPr/>
            </p14:nvContentPartPr>
            <p14:xfrm>
              <a:off x="8262369" y="2548041"/>
              <a:ext cx="28800" cy="84240"/>
            </p14:xfrm>
          </p:contentPart>
        </mc:Choice>
        <mc:Fallback xmlns="">
          <p:pic>
            <p:nvPicPr>
              <p:cNvPr id="96" name="Freihand 95">
                <a:extLst>
                  <a:ext uri="{FF2B5EF4-FFF2-40B4-BE49-F238E27FC236}">
                    <a16:creationId xmlns:a16="http://schemas.microsoft.com/office/drawing/2014/main" id="{FD7208C7-6E0D-74F0-11E1-33289C37C915}"/>
                  </a:ext>
                </a:extLst>
              </p:cNvPr>
              <p:cNvPicPr/>
              <p:nvPr/>
            </p:nvPicPr>
            <p:blipFill>
              <a:blip r:embed="rId27"/>
              <a:stretch>
                <a:fillRect/>
              </a:stretch>
            </p:blipFill>
            <p:spPr>
              <a:xfrm>
                <a:off x="8253729" y="2539401"/>
                <a:ext cx="464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7" name="Freihand 96">
                <a:extLst>
                  <a:ext uri="{FF2B5EF4-FFF2-40B4-BE49-F238E27FC236}">
                    <a16:creationId xmlns:a16="http://schemas.microsoft.com/office/drawing/2014/main" id="{8411AA51-F8C3-058C-D3F8-14B79DAA4A1C}"/>
                  </a:ext>
                </a:extLst>
              </p14:cNvPr>
              <p14:cNvContentPartPr/>
              <p14:nvPr/>
            </p14:nvContentPartPr>
            <p14:xfrm>
              <a:off x="8251569" y="2279841"/>
              <a:ext cx="601200" cy="362880"/>
            </p14:xfrm>
          </p:contentPart>
        </mc:Choice>
        <mc:Fallback xmlns="">
          <p:pic>
            <p:nvPicPr>
              <p:cNvPr id="97" name="Freihand 96">
                <a:extLst>
                  <a:ext uri="{FF2B5EF4-FFF2-40B4-BE49-F238E27FC236}">
                    <a16:creationId xmlns:a16="http://schemas.microsoft.com/office/drawing/2014/main" id="{8411AA51-F8C3-058C-D3F8-14B79DAA4A1C}"/>
                  </a:ext>
                </a:extLst>
              </p:cNvPr>
              <p:cNvPicPr/>
              <p:nvPr/>
            </p:nvPicPr>
            <p:blipFill>
              <a:blip r:embed="rId29"/>
              <a:stretch>
                <a:fillRect/>
              </a:stretch>
            </p:blipFill>
            <p:spPr>
              <a:xfrm>
                <a:off x="8242929" y="2271201"/>
                <a:ext cx="618840"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8" name="Freihand 97">
                <a:extLst>
                  <a:ext uri="{FF2B5EF4-FFF2-40B4-BE49-F238E27FC236}">
                    <a16:creationId xmlns:a16="http://schemas.microsoft.com/office/drawing/2014/main" id="{1536D30E-ACB5-2EDB-0989-CC9D58DA34B6}"/>
                  </a:ext>
                </a:extLst>
              </p14:cNvPr>
              <p14:cNvContentPartPr/>
              <p14:nvPr/>
            </p14:nvContentPartPr>
            <p14:xfrm>
              <a:off x="8695809" y="2239521"/>
              <a:ext cx="33840" cy="2880"/>
            </p14:xfrm>
          </p:contentPart>
        </mc:Choice>
        <mc:Fallback xmlns="">
          <p:pic>
            <p:nvPicPr>
              <p:cNvPr id="98" name="Freihand 97">
                <a:extLst>
                  <a:ext uri="{FF2B5EF4-FFF2-40B4-BE49-F238E27FC236}">
                    <a16:creationId xmlns:a16="http://schemas.microsoft.com/office/drawing/2014/main" id="{1536D30E-ACB5-2EDB-0989-CC9D58DA34B6}"/>
                  </a:ext>
                </a:extLst>
              </p:cNvPr>
              <p:cNvPicPr/>
              <p:nvPr/>
            </p:nvPicPr>
            <p:blipFill>
              <a:blip r:embed="rId31"/>
              <a:stretch>
                <a:fillRect/>
              </a:stretch>
            </p:blipFill>
            <p:spPr>
              <a:xfrm>
                <a:off x="8687169" y="2230881"/>
                <a:ext cx="514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9" name="Freihand 98">
                <a:extLst>
                  <a:ext uri="{FF2B5EF4-FFF2-40B4-BE49-F238E27FC236}">
                    <a16:creationId xmlns:a16="http://schemas.microsoft.com/office/drawing/2014/main" id="{812A30C3-C28E-BD5F-531B-B975B229301A}"/>
                  </a:ext>
                </a:extLst>
              </p14:cNvPr>
              <p14:cNvContentPartPr/>
              <p14:nvPr/>
            </p14:nvContentPartPr>
            <p14:xfrm>
              <a:off x="9075609" y="2301081"/>
              <a:ext cx="147240" cy="133200"/>
            </p14:xfrm>
          </p:contentPart>
        </mc:Choice>
        <mc:Fallback xmlns="">
          <p:pic>
            <p:nvPicPr>
              <p:cNvPr id="99" name="Freihand 98">
                <a:extLst>
                  <a:ext uri="{FF2B5EF4-FFF2-40B4-BE49-F238E27FC236}">
                    <a16:creationId xmlns:a16="http://schemas.microsoft.com/office/drawing/2014/main" id="{812A30C3-C28E-BD5F-531B-B975B229301A}"/>
                  </a:ext>
                </a:extLst>
              </p:cNvPr>
              <p:cNvPicPr/>
              <p:nvPr/>
            </p:nvPicPr>
            <p:blipFill>
              <a:blip r:embed="rId33"/>
              <a:stretch>
                <a:fillRect/>
              </a:stretch>
            </p:blipFill>
            <p:spPr>
              <a:xfrm>
                <a:off x="9066609" y="2292441"/>
                <a:ext cx="1648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0" name="Freihand 99">
                <a:extLst>
                  <a:ext uri="{FF2B5EF4-FFF2-40B4-BE49-F238E27FC236}">
                    <a16:creationId xmlns:a16="http://schemas.microsoft.com/office/drawing/2014/main" id="{E1DFF2EF-FBB2-064C-A724-5FC0ED8DE8AE}"/>
                  </a:ext>
                </a:extLst>
              </p14:cNvPr>
              <p14:cNvContentPartPr/>
              <p14:nvPr/>
            </p14:nvContentPartPr>
            <p14:xfrm>
              <a:off x="9295209" y="2203161"/>
              <a:ext cx="148320" cy="168120"/>
            </p14:xfrm>
          </p:contentPart>
        </mc:Choice>
        <mc:Fallback xmlns="">
          <p:pic>
            <p:nvPicPr>
              <p:cNvPr id="100" name="Freihand 99">
                <a:extLst>
                  <a:ext uri="{FF2B5EF4-FFF2-40B4-BE49-F238E27FC236}">
                    <a16:creationId xmlns:a16="http://schemas.microsoft.com/office/drawing/2014/main" id="{E1DFF2EF-FBB2-064C-A724-5FC0ED8DE8AE}"/>
                  </a:ext>
                </a:extLst>
              </p:cNvPr>
              <p:cNvPicPr/>
              <p:nvPr/>
            </p:nvPicPr>
            <p:blipFill>
              <a:blip r:embed="rId35"/>
              <a:stretch>
                <a:fillRect/>
              </a:stretch>
            </p:blipFill>
            <p:spPr>
              <a:xfrm>
                <a:off x="9286209" y="2194161"/>
                <a:ext cx="1659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1" name="Freihand 100">
                <a:extLst>
                  <a:ext uri="{FF2B5EF4-FFF2-40B4-BE49-F238E27FC236}">
                    <a16:creationId xmlns:a16="http://schemas.microsoft.com/office/drawing/2014/main" id="{60AB88E4-12B2-78D3-2C1D-B2A5A3FDBDBD}"/>
                  </a:ext>
                </a:extLst>
              </p14:cNvPr>
              <p14:cNvContentPartPr/>
              <p14:nvPr/>
            </p14:nvContentPartPr>
            <p14:xfrm>
              <a:off x="9534249" y="2249601"/>
              <a:ext cx="177480" cy="120960"/>
            </p14:xfrm>
          </p:contentPart>
        </mc:Choice>
        <mc:Fallback xmlns="">
          <p:pic>
            <p:nvPicPr>
              <p:cNvPr id="101" name="Freihand 100">
                <a:extLst>
                  <a:ext uri="{FF2B5EF4-FFF2-40B4-BE49-F238E27FC236}">
                    <a16:creationId xmlns:a16="http://schemas.microsoft.com/office/drawing/2014/main" id="{60AB88E4-12B2-78D3-2C1D-B2A5A3FDBDBD}"/>
                  </a:ext>
                </a:extLst>
              </p:cNvPr>
              <p:cNvPicPr/>
              <p:nvPr/>
            </p:nvPicPr>
            <p:blipFill>
              <a:blip r:embed="rId37"/>
              <a:stretch>
                <a:fillRect/>
              </a:stretch>
            </p:blipFill>
            <p:spPr>
              <a:xfrm>
                <a:off x="9525609" y="2240601"/>
                <a:ext cx="1951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2" name="Freihand 101">
                <a:extLst>
                  <a:ext uri="{FF2B5EF4-FFF2-40B4-BE49-F238E27FC236}">
                    <a16:creationId xmlns:a16="http://schemas.microsoft.com/office/drawing/2014/main" id="{5949F6E0-07A6-AFBD-E55A-7EC50D58AB52}"/>
                  </a:ext>
                </a:extLst>
              </p14:cNvPr>
              <p14:cNvContentPartPr/>
              <p14:nvPr/>
            </p14:nvContentPartPr>
            <p14:xfrm>
              <a:off x="7653249" y="3042681"/>
              <a:ext cx="126360" cy="212760"/>
            </p14:xfrm>
          </p:contentPart>
        </mc:Choice>
        <mc:Fallback xmlns="">
          <p:pic>
            <p:nvPicPr>
              <p:cNvPr id="102" name="Freihand 101">
                <a:extLst>
                  <a:ext uri="{FF2B5EF4-FFF2-40B4-BE49-F238E27FC236}">
                    <a16:creationId xmlns:a16="http://schemas.microsoft.com/office/drawing/2014/main" id="{5949F6E0-07A6-AFBD-E55A-7EC50D58AB52}"/>
                  </a:ext>
                </a:extLst>
              </p:cNvPr>
              <p:cNvPicPr/>
              <p:nvPr/>
            </p:nvPicPr>
            <p:blipFill>
              <a:blip r:embed="rId39"/>
              <a:stretch>
                <a:fillRect/>
              </a:stretch>
            </p:blipFill>
            <p:spPr>
              <a:xfrm>
                <a:off x="7644609" y="3034041"/>
                <a:ext cx="1440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3" name="Freihand 102">
                <a:extLst>
                  <a:ext uri="{FF2B5EF4-FFF2-40B4-BE49-F238E27FC236}">
                    <a16:creationId xmlns:a16="http://schemas.microsoft.com/office/drawing/2014/main" id="{1B1B907A-FA25-FBF2-A550-4DDD870D720A}"/>
                  </a:ext>
                </a:extLst>
              </p14:cNvPr>
              <p14:cNvContentPartPr/>
              <p14:nvPr/>
            </p14:nvContentPartPr>
            <p14:xfrm>
              <a:off x="7672329" y="3122601"/>
              <a:ext cx="129960" cy="33480"/>
            </p14:xfrm>
          </p:contentPart>
        </mc:Choice>
        <mc:Fallback xmlns="">
          <p:pic>
            <p:nvPicPr>
              <p:cNvPr id="103" name="Freihand 102">
                <a:extLst>
                  <a:ext uri="{FF2B5EF4-FFF2-40B4-BE49-F238E27FC236}">
                    <a16:creationId xmlns:a16="http://schemas.microsoft.com/office/drawing/2014/main" id="{1B1B907A-FA25-FBF2-A550-4DDD870D720A}"/>
                  </a:ext>
                </a:extLst>
              </p:cNvPr>
              <p:cNvPicPr/>
              <p:nvPr/>
            </p:nvPicPr>
            <p:blipFill>
              <a:blip r:embed="rId41"/>
              <a:stretch>
                <a:fillRect/>
              </a:stretch>
            </p:blipFill>
            <p:spPr>
              <a:xfrm>
                <a:off x="7663329" y="3113601"/>
                <a:ext cx="1476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4" name="Freihand 103">
                <a:extLst>
                  <a:ext uri="{FF2B5EF4-FFF2-40B4-BE49-F238E27FC236}">
                    <a16:creationId xmlns:a16="http://schemas.microsoft.com/office/drawing/2014/main" id="{5DA8602A-50D0-DC52-EC9F-88F3DEA1743F}"/>
                  </a:ext>
                </a:extLst>
              </p14:cNvPr>
              <p14:cNvContentPartPr/>
              <p14:nvPr/>
            </p14:nvContentPartPr>
            <p14:xfrm>
              <a:off x="7867809" y="2946561"/>
              <a:ext cx="263880" cy="203400"/>
            </p14:xfrm>
          </p:contentPart>
        </mc:Choice>
        <mc:Fallback xmlns="">
          <p:pic>
            <p:nvPicPr>
              <p:cNvPr id="104" name="Freihand 103">
                <a:extLst>
                  <a:ext uri="{FF2B5EF4-FFF2-40B4-BE49-F238E27FC236}">
                    <a16:creationId xmlns:a16="http://schemas.microsoft.com/office/drawing/2014/main" id="{5DA8602A-50D0-DC52-EC9F-88F3DEA1743F}"/>
                  </a:ext>
                </a:extLst>
              </p:cNvPr>
              <p:cNvPicPr/>
              <p:nvPr/>
            </p:nvPicPr>
            <p:blipFill>
              <a:blip r:embed="rId43"/>
              <a:stretch>
                <a:fillRect/>
              </a:stretch>
            </p:blipFill>
            <p:spPr>
              <a:xfrm>
                <a:off x="7858809" y="2937561"/>
                <a:ext cx="28152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5" name="Freihand 104">
                <a:extLst>
                  <a:ext uri="{FF2B5EF4-FFF2-40B4-BE49-F238E27FC236}">
                    <a16:creationId xmlns:a16="http://schemas.microsoft.com/office/drawing/2014/main" id="{F2E8319B-94DC-0294-642B-3A2C383F8717}"/>
                  </a:ext>
                </a:extLst>
              </p14:cNvPr>
              <p14:cNvContentPartPr/>
              <p14:nvPr/>
            </p14:nvContentPartPr>
            <p14:xfrm>
              <a:off x="8130609" y="2955201"/>
              <a:ext cx="266400" cy="168120"/>
            </p14:xfrm>
          </p:contentPart>
        </mc:Choice>
        <mc:Fallback xmlns="">
          <p:pic>
            <p:nvPicPr>
              <p:cNvPr id="105" name="Freihand 104">
                <a:extLst>
                  <a:ext uri="{FF2B5EF4-FFF2-40B4-BE49-F238E27FC236}">
                    <a16:creationId xmlns:a16="http://schemas.microsoft.com/office/drawing/2014/main" id="{F2E8319B-94DC-0294-642B-3A2C383F8717}"/>
                  </a:ext>
                </a:extLst>
              </p:cNvPr>
              <p:cNvPicPr/>
              <p:nvPr/>
            </p:nvPicPr>
            <p:blipFill>
              <a:blip r:embed="rId45"/>
              <a:stretch>
                <a:fillRect/>
              </a:stretch>
            </p:blipFill>
            <p:spPr>
              <a:xfrm>
                <a:off x="8121969" y="2946561"/>
                <a:ext cx="2840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6" name="Freihand 105">
                <a:extLst>
                  <a:ext uri="{FF2B5EF4-FFF2-40B4-BE49-F238E27FC236}">
                    <a16:creationId xmlns:a16="http://schemas.microsoft.com/office/drawing/2014/main" id="{FE4186F7-4789-211D-30BB-2324DD44A268}"/>
                  </a:ext>
                </a:extLst>
              </p14:cNvPr>
              <p14:cNvContentPartPr/>
              <p14:nvPr/>
            </p14:nvContentPartPr>
            <p14:xfrm>
              <a:off x="8564769" y="2810121"/>
              <a:ext cx="32400" cy="118080"/>
            </p14:xfrm>
          </p:contentPart>
        </mc:Choice>
        <mc:Fallback xmlns="">
          <p:pic>
            <p:nvPicPr>
              <p:cNvPr id="106" name="Freihand 105">
                <a:extLst>
                  <a:ext uri="{FF2B5EF4-FFF2-40B4-BE49-F238E27FC236}">
                    <a16:creationId xmlns:a16="http://schemas.microsoft.com/office/drawing/2014/main" id="{FE4186F7-4789-211D-30BB-2324DD44A268}"/>
                  </a:ext>
                </a:extLst>
              </p:cNvPr>
              <p:cNvPicPr/>
              <p:nvPr/>
            </p:nvPicPr>
            <p:blipFill>
              <a:blip r:embed="rId47"/>
              <a:stretch>
                <a:fillRect/>
              </a:stretch>
            </p:blipFill>
            <p:spPr>
              <a:xfrm>
                <a:off x="8556129" y="2801481"/>
                <a:ext cx="500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7" name="Freihand 106">
                <a:extLst>
                  <a:ext uri="{FF2B5EF4-FFF2-40B4-BE49-F238E27FC236}">
                    <a16:creationId xmlns:a16="http://schemas.microsoft.com/office/drawing/2014/main" id="{672DA612-B681-5EB5-6040-B0D3F319EB06}"/>
                  </a:ext>
                </a:extLst>
              </p14:cNvPr>
              <p14:cNvContentPartPr/>
              <p14:nvPr/>
            </p14:nvContentPartPr>
            <p14:xfrm>
              <a:off x="8584929" y="2744241"/>
              <a:ext cx="148320" cy="108360"/>
            </p14:xfrm>
          </p:contentPart>
        </mc:Choice>
        <mc:Fallback xmlns="">
          <p:pic>
            <p:nvPicPr>
              <p:cNvPr id="107" name="Freihand 106">
                <a:extLst>
                  <a:ext uri="{FF2B5EF4-FFF2-40B4-BE49-F238E27FC236}">
                    <a16:creationId xmlns:a16="http://schemas.microsoft.com/office/drawing/2014/main" id="{672DA612-B681-5EB5-6040-B0D3F319EB06}"/>
                  </a:ext>
                </a:extLst>
              </p:cNvPr>
              <p:cNvPicPr/>
              <p:nvPr/>
            </p:nvPicPr>
            <p:blipFill>
              <a:blip r:embed="rId49"/>
              <a:stretch>
                <a:fillRect/>
              </a:stretch>
            </p:blipFill>
            <p:spPr>
              <a:xfrm>
                <a:off x="8576289" y="2735601"/>
                <a:ext cx="1659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8" name="Freihand 107">
                <a:extLst>
                  <a:ext uri="{FF2B5EF4-FFF2-40B4-BE49-F238E27FC236}">
                    <a16:creationId xmlns:a16="http://schemas.microsoft.com/office/drawing/2014/main" id="{62D50C1E-634F-DE32-1D02-3AC64643296B}"/>
                  </a:ext>
                </a:extLst>
              </p14:cNvPr>
              <p14:cNvContentPartPr/>
              <p14:nvPr/>
            </p14:nvContentPartPr>
            <p14:xfrm>
              <a:off x="8614809" y="2822361"/>
              <a:ext cx="357840" cy="133920"/>
            </p14:xfrm>
          </p:contentPart>
        </mc:Choice>
        <mc:Fallback xmlns="">
          <p:pic>
            <p:nvPicPr>
              <p:cNvPr id="108" name="Freihand 107">
                <a:extLst>
                  <a:ext uri="{FF2B5EF4-FFF2-40B4-BE49-F238E27FC236}">
                    <a16:creationId xmlns:a16="http://schemas.microsoft.com/office/drawing/2014/main" id="{62D50C1E-634F-DE32-1D02-3AC64643296B}"/>
                  </a:ext>
                </a:extLst>
              </p:cNvPr>
              <p:cNvPicPr/>
              <p:nvPr/>
            </p:nvPicPr>
            <p:blipFill>
              <a:blip r:embed="rId51"/>
              <a:stretch>
                <a:fillRect/>
              </a:stretch>
            </p:blipFill>
            <p:spPr>
              <a:xfrm>
                <a:off x="8606169" y="2813361"/>
                <a:ext cx="3754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9" name="Freihand 108">
                <a:extLst>
                  <a:ext uri="{FF2B5EF4-FFF2-40B4-BE49-F238E27FC236}">
                    <a16:creationId xmlns:a16="http://schemas.microsoft.com/office/drawing/2014/main" id="{D35EBC61-45D7-92AA-2350-EE94360B108D}"/>
                  </a:ext>
                </a:extLst>
              </p14:cNvPr>
              <p14:cNvContentPartPr/>
              <p14:nvPr/>
            </p14:nvContentPartPr>
            <p14:xfrm>
              <a:off x="8881569" y="2731281"/>
              <a:ext cx="3960" cy="3960"/>
            </p14:xfrm>
          </p:contentPart>
        </mc:Choice>
        <mc:Fallback xmlns="">
          <p:pic>
            <p:nvPicPr>
              <p:cNvPr id="109" name="Freihand 108">
                <a:extLst>
                  <a:ext uri="{FF2B5EF4-FFF2-40B4-BE49-F238E27FC236}">
                    <a16:creationId xmlns:a16="http://schemas.microsoft.com/office/drawing/2014/main" id="{D35EBC61-45D7-92AA-2350-EE94360B108D}"/>
                  </a:ext>
                </a:extLst>
              </p:cNvPr>
              <p:cNvPicPr/>
              <p:nvPr/>
            </p:nvPicPr>
            <p:blipFill>
              <a:blip r:embed="rId53"/>
              <a:stretch>
                <a:fillRect/>
              </a:stretch>
            </p:blipFill>
            <p:spPr>
              <a:xfrm>
                <a:off x="8872929" y="2722641"/>
                <a:ext cx="216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0" name="Freihand 109">
                <a:extLst>
                  <a:ext uri="{FF2B5EF4-FFF2-40B4-BE49-F238E27FC236}">
                    <a16:creationId xmlns:a16="http://schemas.microsoft.com/office/drawing/2014/main" id="{B6E109A4-3501-1512-071A-7EC391803244}"/>
                  </a:ext>
                </a:extLst>
              </p14:cNvPr>
              <p14:cNvContentPartPr/>
              <p14:nvPr/>
            </p14:nvContentPartPr>
            <p14:xfrm>
              <a:off x="9055089" y="2646681"/>
              <a:ext cx="167040" cy="200520"/>
            </p14:xfrm>
          </p:contentPart>
        </mc:Choice>
        <mc:Fallback xmlns="">
          <p:pic>
            <p:nvPicPr>
              <p:cNvPr id="110" name="Freihand 109">
                <a:extLst>
                  <a:ext uri="{FF2B5EF4-FFF2-40B4-BE49-F238E27FC236}">
                    <a16:creationId xmlns:a16="http://schemas.microsoft.com/office/drawing/2014/main" id="{B6E109A4-3501-1512-071A-7EC391803244}"/>
                  </a:ext>
                </a:extLst>
              </p:cNvPr>
              <p:cNvPicPr/>
              <p:nvPr/>
            </p:nvPicPr>
            <p:blipFill>
              <a:blip r:embed="rId55"/>
              <a:stretch>
                <a:fillRect/>
              </a:stretch>
            </p:blipFill>
            <p:spPr>
              <a:xfrm>
                <a:off x="9046449" y="2638041"/>
                <a:ext cx="1846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1" name="Freihand 110">
                <a:extLst>
                  <a:ext uri="{FF2B5EF4-FFF2-40B4-BE49-F238E27FC236}">
                    <a16:creationId xmlns:a16="http://schemas.microsoft.com/office/drawing/2014/main" id="{8A7245C2-9297-B770-63C8-3826EE8E77ED}"/>
                  </a:ext>
                </a:extLst>
              </p14:cNvPr>
              <p14:cNvContentPartPr/>
              <p14:nvPr/>
            </p14:nvContentPartPr>
            <p14:xfrm>
              <a:off x="9183609" y="2669721"/>
              <a:ext cx="537840" cy="138600"/>
            </p14:xfrm>
          </p:contentPart>
        </mc:Choice>
        <mc:Fallback xmlns="">
          <p:pic>
            <p:nvPicPr>
              <p:cNvPr id="111" name="Freihand 110">
                <a:extLst>
                  <a:ext uri="{FF2B5EF4-FFF2-40B4-BE49-F238E27FC236}">
                    <a16:creationId xmlns:a16="http://schemas.microsoft.com/office/drawing/2014/main" id="{8A7245C2-9297-B770-63C8-3826EE8E77ED}"/>
                  </a:ext>
                </a:extLst>
              </p:cNvPr>
              <p:cNvPicPr/>
              <p:nvPr/>
            </p:nvPicPr>
            <p:blipFill>
              <a:blip r:embed="rId57"/>
              <a:stretch>
                <a:fillRect/>
              </a:stretch>
            </p:blipFill>
            <p:spPr>
              <a:xfrm>
                <a:off x="9174609" y="2660721"/>
                <a:ext cx="5554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2" name="Freihand 111">
                <a:extLst>
                  <a:ext uri="{FF2B5EF4-FFF2-40B4-BE49-F238E27FC236}">
                    <a16:creationId xmlns:a16="http://schemas.microsoft.com/office/drawing/2014/main" id="{C7770149-8371-2F49-D2C0-B6C0A629361A}"/>
                  </a:ext>
                </a:extLst>
              </p14:cNvPr>
              <p14:cNvContentPartPr/>
              <p14:nvPr/>
            </p14:nvContentPartPr>
            <p14:xfrm>
              <a:off x="9780849" y="2594121"/>
              <a:ext cx="216360" cy="74160"/>
            </p14:xfrm>
          </p:contentPart>
        </mc:Choice>
        <mc:Fallback xmlns="">
          <p:pic>
            <p:nvPicPr>
              <p:cNvPr id="112" name="Freihand 111">
                <a:extLst>
                  <a:ext uri="{FF2B5EF4-FFF2-40B4-BE49-F238E27FC236}">
                    <a16:creationId xmlns:a16="http://schemas.microsoft.com/office/drawing/2014/main" id="{C7770149-8371-2F49-D2C0-B6C0A629361A}"/>
                  </a:ext>
                </a:extLst>
              </p:cNvPr>
              <p:cNvPicPr/>
              <p:nvPr/>
            </p:nvPicPr>
            <p:blipFill>
              <a:blip r:embed="rId59"/>
              <a:stretch>
                <a:fillRect/>
              </a:stretch>
            </p:blipFill>
            <p:spPr>
              <a:xfrm>
                <a:off x="9772209" y="2585121"/>
                <a:ext cx="2340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3" name="Freihand 112">
                <a:extLst>
                  <a:ext uri="{FF2B5EF4-FFF2-40B4-BE49-F238E27FC236}">
                    <a16:creationId xmlns:a16="http://schemas.microsoft.com/office/drawing/2014/main" id="{D8253413-6792-CC24-CD6C-0697EE7F1FFC}"/>
                  </a:ext>
                </a:extLst>
              </p14:cNvPr>
              <p14:cNvContentPartPr/>
              <p14:nvPr/>
            </p14:nvContentPartPr>
            <p14:xfrm>
              <a:off x="10035369" y="2527161"/>
              <a:ext cx="60480" cy="104040"/>
            </p14:xfrm>
          </p:contentPart>
        </mc:Choice>
        <mc:Fallback xmlns="">
          <p:pic>
            <p:nvPicPr>
              <p:cNvPr id="113" name="Freihand 112">
                <a:extLst>
                  <a:ext uri="{FF2B5EF4-FFF2-40B4-BE49-F238E27FC236}">
                    <a16:creationId xmlns:a16="http://schemas.microsoft.com/office/drawing/2014/main" id="{D8253413-6792-CC24-CD6C-0697EE7F1FFC}"/>
                  </a:ext>
                </a:extLst>
              </p:cNvPr>
              <p:cNvPicPr/>
              <p:nvPr/>
            </p:nvPicPr>
            <p:blipFill>
              <a:blip r:embed="rId61"/>
              <a:stretch>
                <a:fillRect/>
              </a:stretch>
            </p:blipFill>
            <p:spPr>
              <a:xfrm>
                <a:off x="10026729" y="2518161"/>
                <a:ext cx="781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4" name="Freihand 113">
                <a:extLst>
                  <a:ext uri="{FF2B5EF4-FFF2-40B4-BE49-F238E27FC236}">
                    <a16:creationId xmlns:a16="http://schemas.microsoft.com/office/drawing/2014/main" id="{22273526-0EF0-65D3-3332-628FFE6B81CA}"/>
                  </a:ext>
                </a:extLst>
              </p14:cNvPr>
              <p14:cNvContentPartPr/>
              <p14:nvPr/>
            </p14:nvContentPartPr>
            <p14:xfrm>
              <a:off x="10219689" y="2486121"/>
              <a:ext cx="107280" cy="74520"/>
            </p14:xfrm>
          </p:contentPart>
        </mc:Choice>
        <mc:Fallback xmlns="">
          <p:pic>
            <p:nvPicPr>
              <p:cNvPr id="114" name="Freihand 113">
                <a:extLst>
                  <a:ext uri="{FF2B5EF4-FFF2-40B4-BE49-F238E27FC236}">
                    <a16:creationId xmlns:a16="http://schemas.microsoft.com/office/drawing/2014/main" id="{22273526-0EF0-65D3-3332-628FFE6B81CA}"/>
                  </a:ext>
                </a:extLst>
              </p:cNvPr>
              <p:cNvPicPr/>
              <p:nvPr/>
            </p:nvPicPr>
            <p:blipFill>
              <a:blip r:embed="rId63"/>
              <a:stretch>
                <a:fillRect/>
              </a:stretch>
            </p:blipFill>
            <p:spPr>
              <a:xfrm>
                <a:off x="10210689" y="2477481"/>
                <a:ext cx="1249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5" name="Freihand 114">
                <a:extLst>
                  <a:ext uri="{FF2B5EF4-FFF2-40B4-BE49-F238E27FC236}">
                    <a16:creationId xmlns:a16="http://schemas.microsoft.com/office/drawing/2014/main" id="{233C0104-946B-539D-73B5-53B52F7F99BE}"/>
                  </a:ext>
                </a:extLst>
              </p14:cNvPr>
              <p14:cNvContentPartPr/>
              <p14:nvPr/>
            </p14:nvContentPartPr>
            <p14:xfrm>
              <a:off x="10393929" y="2443641"/>
              <a:ext cx="43920" cy="121320"/>
            </p14:xfrm>
          </p:contentPart>
        </mc:Choice>
        <mc:Fallback xmlns="">
          <p:pic>
            <p:nvPicPr>
              <p:cNvPr id="115" name="Freihand 114">
                <a:extLst>
                  <a:ext uri="{FF2B5EF4-FFF2-40B4-BE49-F238E27FC236}">
                    <a16:creationId xmlns:a16="http://schemas.microsoft.com/office/drawing/2014/main" id="{233C0104-946B-539D-73B5-53B52F7F99BE}"/>
                  </a:ext>
                </a:extLst>
              </p:cNvPr>
              <p:cNvPicPr/>
              <p:nvPr/>
            </p:nvPicPr>
            <p:blipFill>
              <a:blip r:embed="rId65"/>
              <a:stretch>
                <a:fillRect/>
              </a:stretch>
            </p:blipFill>
            <p:spPr>
              <a:xfrm>
                <a:off x="10385289" y="2434641"/>
                <a:ext cx="615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6" name="Freihand 115">
                <a:extLst>
                  <a:ext uri="{FF2B5EF4-FFF2-40B4-BE49-F238E27FC236}">
                    <a16:creationId xmlns:a16="http://schemas.microsoft.com/office/drawing/2014/main" id="{83065B07-970A-5FB2-ACB9-E82490232E48}"/>
                  </a:ext>
                </a:extLst>
              </p14:cNvPr>
              <p14:cNvContentPartPr/>
              <p14:nvPr/>
            </p14:nvContentPartPr>
            <p14:xfrm>
              <a:off x="10584009" y="2372361"/>
              <a:ext cx="169200" cy="89640"/>
            </p14:xfrm>
          </p:contentPart>
        </mc:Choice>
        <mc:Fallback xmlns="">
          <p:pic>
            <p:nvPicPr>
              <p:cNvPr id="116" name="Freihand 115">
                <a:extLst>
                  <a:ext uri="{FF2B5EF4-FFF2-40B4-BE49-F238E27FC236}">
                    <a16:creationId xmlns:a16="http://schemas.microsoft.com/office/drawing/2014/main" id="{83065B07-970A-5FB2-ACB9-E82490232E48}"/>
                  </a:ext>
                </a:extLst>
              </p:cNvPr>
              <p:cNvPicPr/>
              <p:nvPr/>
            </p:nvPicPr>
            <p:blipFill>
              <a:blip r:embed="rId67"/>
              <a:stretch>
                <a:fillRect/>
              </a:stretch>
            </p:blipFill>
            <p:spPr>
              <a:xfrm>
                <a:off x="10575009" y="2363361"/>
                <a:ext cx="1868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7" name="Freihand 116">
                <a:extLst>
                  <a:ext uri="{FF2B5EF4-FFF2-40B4-BE49-F238E27FC236}">
                    <a16:creationId xmlns:a16="http://schemas.microsoft.com/office/drawing/2014/main" id="{6B4B5368-016E-74B0-9134-1D119D82C53E}"/>
                  </a:ext>
                </a:extLst>
              </p14:cNvPr>
              <p14:cNvContentPartPr/>
              <p14:nvPr/>
            </p14:nvContentPartPr>
            <p14:xfrm>
              <a:off x="7794369" y="3344721"/>
              <a:ext cx="116640" cy="190800"/>
            </p14:xfrm>
          </p:contentPart>
        </mc:Choice>
        <mc:Fallback xmlns="">
          <p:pic>
            <p:nvPicPr>
              <p:cNvPr id="117" name="Freihand 116">
                <a:extLst>
                  <a:ext uri="{FF2B5EF4-FFF2-40B4-BE49-F238E27FC236}">
                    <a16:creationId xmlns:a16="http://schemas.microsoft.com/office/drawing/2014/main" id="{6B4B5368-016E-74B0-9134-1D119D82C53E}"/>
                  </a:ext>
                </a:extLst>
              </p:cNvPr>
              <p:cNvPicPr/>
              <p:nvPr/>
            </p:nvPicPr>
            <p:blipFill>
              <a:blip r:embed="rId69"/>
              <a:stretch>
                <a:fillRect/>
              </a:stretch>
            </p:blipFill>
            <p:spPr>
              <a:xfrm>
                <a:off x="7785729" y="3335721"/>
                <a:ext cx="1342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8" name="Freihand 117">
                <a:extLst>
                  <a:ext uri="{FF2B5EF4-FFF2-40B4-BE49-F238E27FC236}">
                    <a16:creationId xmlns:a16="http://schemas.microsoft.com/office/drawing/2014/main" id="{1DF2B7BF-972E-05F7-D375-D4F84E038A94}"/>
                  </a:ext>
                </a:extLst>
              </p14:cNvPr>
              <p14:cNvContentPartPr/>
              <p14:nvPr/>
            </p14:nvContentPartPr>
            <p14:xfrm>
              <a:off x="7887969" y="3440121"/>
              <a:ext cx="84960" cy="24480"/>
            </p14:xfrm>
          </p:contentPart>
        </mc:Choice>
        <mc:Fallback xmlns="">
          <p:pic>
            <p:nvPicPr>
              <p:cNvPr id="118" name="Freihand 117">
                <a:extLst>
                  <a:ext uri="{FF2B5EF4-FFF2-40B4-BE49-F238E27FC236}">
                    <a16:creationId xmlns:a16="http://schemas.microsoft.com/office/drawing/2014/main" id="{1DF2B7BF-972E-05F7-D375-D4F84E038A94}"/>
                  </a:ext>
                </a:extLst>
              </p:cNvPr>
              <p:cNvPicPr/>
              <p:nvPr/>
            </p:nvPicPr>
            <p:blipFill>
              <a:blip r:embed="rId71"/>
              <a:stretch>
                <a:fillRect/>
              </a:stretch>
            </p:blipFill>
            <p:spPr>
              <a:xfrm>
                <a:off x="7878969" y="3431481"/>
                <a:ext cx="1026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9" name="Freihand 118">
                <a:extLst>
                  <a:ext uri="{FF2B5EF4-FFF2-40B4-BE49-F238E27FC236}">
                    <a16:creationId xmlns:a16="http://schemas.microsoft.com/office/drawing/2014/main" id="{087FE0E2-A42C-DC0D-9F8C-2020FBDA4054}"/>
                  </a:ext>
                </a:extLst>
              </p14:cNvPr>
              <p14:cNvContentPartPr/>
              <p14:nvPr/>
            </p14:nvContentPartPr>
            <p14:xfrm>
              <a:off x="8017929" y="3318441"/>
              <a:ext cx="361440" cy="111960"/>
            </p14:xfrm>
          </p:contentPart>
        </mc:Choice>
        <mc:Fallback xmlns="">
          <p:pic>
            <p:nvPicPr>
              <p:cNvPr id="119" name="Freihand 118">
                <a:extLst>
                  <a:ext uri="{FF2B5EF4-FFF2-40B4-BE49-F238E27FC236}">
                    <a16:creationId xmlns:a16="http://schemas.microsoft.com/office/drawing/2014/main" id="{087FE0E2-A42C-DC0D-9F8C-2020FBDA4054}"/>
                  </a:ext>
                </a:extLst>
              </p:cNvPr>
              <p:cNvPicPr/>
              <p:nvPr/>
            </p:nvPicPr>
            <p:blipFill>
              <a:blip r:embed="rId73"/>
              <a:stretch>
                <a:fillRect/>
              </a:stretch>
            </p:blipFill>
            <p:spPr>
              <a:xfrm>
                <a:off x="8009289" y="3309801"/>
                <a:ext cx="3790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20" name="Freihand 119">
                <a:extLst>
                  <a:ext uri="{FF2B5EF4-FFF2-40B4-BE49-F238E27FC236}">
                    <a16:creationId xmlns:a16="http://schemas.microsoft.com/office/drawing/2014/main" id="{A9D0BAEC-CC28-BE48-6D52-ACDE89B6FF6E}"/>
                  </a:ext>
                </a:extLst>
              </p14:cNvPr>
              <p14:cNvContentPartPr/>
              <p14:nvPr/>
            </p14:nvContentPartPr>
            <p14:xfrm>
              <a:off x="8406009" y="3216921"/>
              <a:ext cx="116280" cy="139320"/>
            </p14:xfrm>
          </p:contentPart>
        </mc:Choice>
        <mc:Fallback xmlns="">
          <p:pic>
            <p:nvPicPr>
              <p:cNvPr id="120" name="Freihand 119">
                <a:extLst>
                  <a:ext uri="{FF2B5EF4-FFF2-40B4-BE49-F238E27FC236}">
                    <a16:creationId xmlns:a16="http://schemas.microsoft.com/office/drawing/2014/main" id="{A9D0BAEC-CC28-BE48-6D52-ACDE89B6FF6E}"/>
                  </a:ext>
                </a:extLst>
              </p:cNvPr>
              <p:cNvPicPr/>
              <p:nvPr/>
            </p:nvPicPr>
            <p:blipFill>
              <a:blip r:embed="rId75"/>
              <a:stretch>
                <a:fillRect/>
              </a:stretch>
            </p:blipFill>
            <p:spPr>
              <a:xfrm>
                <a:off x="8397369" y="3208281"/>
                <a:ext cx="1339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21" name="Freihand 120">
                <a:extLst>
                  <a:ext uri="{FF2B5EF4-FFF2-40B4-BE49-F238E27FC236}">
                    <a16:creationId xmlns:a16="http://schemas.microsoft.com/office/drawing/2014/main" id="{4F415159-AC30-07E6-F1EC-3983E21F4BC2}"/>
                  </a:ext>
                </a:extLst>
              </p14:cNvPr>
              <p14:cNvContentPartPr/>
              <p14:nvPr/>
            </p14:nvContentPartPr>
            <p14:xfrm>
              <a:off x="8571249" y="3193521"/>
              <a:ext cx="190440" cy="140040"/>
            </p14:xfrm>
          </p:contentPart>
        </mc:Choice>
        <mc:Fallback xmlns="">
          <p:pic>
            <p:nvPicPr>
              <p:cNvPr id="121" name="Freihand 120">
                <a:extLst>
                  <a:ext uri="{FF2B5EF4-FFF2-40B4-BE49-F238E27FC236}">
                    <a16:creationId xmlns:a16="http://schemas.microsoft.com/office/drawing/2014/main" id="{4F415159-AC30-07E6-F1EC-3983E21F4BC2}"/>
                  </a:ext>
                </a:extLst>
              </p:cNvPr>
              <p:cNvPicPr/>
              <p:nvPr/>
            </p:nvPicPr>
            <p:blipFill>
              <a:blip r:embed="rId77"/>
              <a:stretch>
                <a:fillRect/>
              </a:stretch>
            </p:blipFill>
            <p:spPr>
              <a:xfrm>
                <a:off x="8562249" y="3184881"/>
                <a:ext cx="2080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22" name="Freihand 121">
                <a:extLst>
                  <a:ext uri="{FF2B5EF4-FFF2-40B4-BE49-F238E27FC236}">
                    <a16:creationId xmlns:a16="http://schemas.microsoft.com/office/drawing/2014/main" id="{34225AB0-9F2F-E0CD-3C53-4A85406AB1FF}"/>
                  </a:ext>
                </a:extLst>
              </p14:cNvPr>
              <p14:cNvContentPartPr/>
              <p14:nvPr/>
            </p14:nvContentPartPr>
            <p14:xfrm>
              <a:off x="8730369" y="3141681"/>
              <a:ext cx="34560" cy="9000"/>
            </p14:xfrm>
          </p:contentPart>
        </mc:Choice>
        <mc:Fallback xmlns="">
          <p:pic>
            <p:nvPicPr>
              <p:cNvPr id="122" name="Freihand 121">
                <a:extLst>
                  <a:ext uri="{FF2B5EF4-FFF2-40B4-BE49-F238E27FC236}">
                    <a16:creationId xmlns:a16="http://schemas.microsoft.com/office/drawing/2014/main" id="{34225AB0-9F2F-E0CD-3C53-4A85406AB1FF}"/>
                  </a:ext>
                </a:extLst>
              </p:cNvPr>
              <p:cNvPicPr/>
              <p:nvPr/>
            </p:nvPicPr>
            <p:blipFill>
              <a:blip r:embed="rId79"/>
              <a:stretch>
                <a:fillRect/>
              </a:stretch>
            </p:blipFill>
            <p:spPr>
              <a:xfrm>
                <a:off x="8721729" y="3132681"/>
                <a:ext cx="522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23" name="Freihand 122">
                <a:extLst>
                  <a:ext uri="{FF2B5EF4-FFF2-40B4-BE49-F238E27FC236}">
                    <a16:creationId xmlns:a16="http://schemas.microsoft.com/office/drawing/2014/main" id="{D1403E9F-FF9B-73A9-E8F4-370B24D81D61}"/>
                  </a:ext>
                </a:extLst>
              </p14:cNvPr>
              <p14:cNvContentPartPr/>
              <p14:nvPr/>
            </p14:nvContentPartPr>
            <p14:xfrm>
              <a:off x="8787249" y="3021441"/>
              <a:ext cx="358200" cy="190800"/>
            </p14:xfrm>
          </p:contentPart>
        </mc:Choice>
        <mc:Fallback xmlns="">
          <p:pic>
            <p:nvPicPr>
              <p:cNvPr id="123" name="Freihand 122">
                <a:extLst>
                  <a:ext uri="{FF2B5EF4-FFF2-40B4-BE49-F238E27FC236}">
                    <a16:creationId xmlns:a16="http://schemas.microsoft.com/office/drawing/2014/main" id="{D1403E9F-FF9B-73A9-E8F4-370B24D81D61}"/>
                  </a:ext>
                </a:extLst>
              </p:cNvPr>
              <p:cNvPicPr/>
              <p:nvPr/>
            </p:nvPicPr>
            <p:blipFill>
              <a:blip r:embed="rId81"/>
              <a:stretch>
                <a:fillRect/>
              </a:stretch>
            </p:blipFill>
            <p:spPr>
              <a:xfrm>
                <a:off x="8778609" y="3012801"/>
                <a:ext cx="3758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24" name="Freihand 123">
                <a:extLst>
                  <a:ext uri="{FF2B5EF4-FFF2-40B4-BE49-F238E27FC236}">
                    <a16:creationId xmlns:a16="http://schemas.microsoft.com/office/drawing/2014/main" id="{55101E75-4F15-91F1-96CB-F6BDD53C8099}"/>
                  </a:ext>
                </a:extLst>
              </p14:cNvPr>
              <p14:cNvContentPartPr/>
              <p14:nvPr/>
            </p14:nvContentPartPr>
            <p14:xfrm>
              <a:off x="9107289" y="2979681"/>
              <a:ext cx="39240" cy="55440"/>
            </p14:xfrm>
          </p:contentPart>
        </mc:Choice>
        <mc:Fallback xmlns="">
          <p:pic>
            <p:nvPicPr>
              <p:cNvPr id="124" name="Freihand 123">
                <a:extLst>
                  <a:ext uri="{FF2B5EF4-FFF2-40B4-BE49-F238E27FC236}">
                    <a16:creationId xmlns:a16="http://schemas.microsoft.com/office/drawing/2014/main" id="{55101E75-4F15-91F1-96CB-F6BDD53C8099}"/>
                  </a:ext>
                </a:extLst>
              </p:cNvPr>
              <p:cNvPicPr/>
              <p:nvPr/>
            </p:nvPicPr>
            <p:blipFill>
              <a:blip r:embed="rId83"/>
              <a:stretch>
                <a:fillRect/>
              </a:stretch>
            </p:blipFill>
            <p:spPr>
              <a:xfrm>
                <a:off x="9098289" y="2970681"/>
                <a:ext cx="568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25" name="Freihand 124">
                <a:extLst>
                  <a:ext uri="{FF2B5EF4-FFF2-40B4-BE49-F238E27FC236}">
                    <a16:creationId xmlns:a16="http://schemas.microsoft.com/office/drawing/2014/main" id="{E6657177-23BD-9F13-A358-4240346F50AD}"/>
                  </a:ext>
                </a:extLst>
              </p14:cNvPr>
              <p14:cNvContentPartPr/>
              <p14:nvPr/>
            </p14:nvContentPartPr>
            <p14:xfrm>
              <a:off x="9182529" y="3040881"/>
              <a:ext cx="243360" cy="93960"/>
            </p14:xfrm>
          </p:contentPart>
        </mc:Choice>
        <mc:Fallback xmlns="">
          <p:pic>
            <p:nvPicPr>
              <p:cNvPr id="125" name="Freihand 124">
                <a:extLst>
                  <a:ext uri="{FF2B5EF4-FFF2-40B4-BE49-F238E27FC236}">
                    <a16:creationId xmlns:a16="http://schemas.microsoft.com/office/drawing/2014/main" id="{E6657177-23BD-9F13-A358-4240346F50AD}"/>
                  </a:ext>
                </a:extLst>
              </p:cNvPr>
              <p:cNvPicPr/>
              <p:nvPr/>
            </p:nvPicPr>
            <p:blipFill>
              <a:blip r:embed="rId85"/>
              <a:stretch>
                <a:fillRect/>
              </a:stretch>
            </p:blipFill>
            <p:spPr>
              <a:xfrm>
                <a:off x="9173529" y="3032241"/>
                <a:ext cx="2610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26" name="Freihand 125">
                <a:extLst>
                  <a:ext uri="{FF2B5EF4-FFF2-40B4-BE49-F238E27FC236}">
                    <a16:creationId xmlns:a16="http://schemas.microsoft.com/office/drawing/2014/main" id="{0F949F75-6918-540F-7DB5-1ACB25DC7B0A}"/>
                  </a:ext>
                </a:extLst>
              </p14:cNvPr>
              <p14:cNvContentPartPr/>
              <p14:nvPr/>
            </p14:nvContentPartPr>
            <p14:xfrm>
              <a:off x="9465129" y="2951601"/>
              <a:ext cx="305640" cy="141120"/>
            </p14:xfrm>
          </p:contentPart>
        </mc:Choice>
        <mc:Fallback xmlns="">
          <p:pic>
            <p:nvPicPr>
              <p:cNvPr id="126" name="Freihand 125">
                <a:extLst>
                  <a:ext uri="{FF2B5EF4-FFF2-40B4-BE49-F238E27FC236}">
                    <a16:creationId xmlns:a16="http://schemas.microsoft.com/office/drawing/2014/main" id="{0F949F75-6918-540F-7DB5-1ACB25DC7B0A}"/>
                  </a:ext>
                </a:extLst>
              </p:cNvPr>
              <p:cNvPicPr/>
              <p:nvPr/>
            </p:nvPicPr>
            <p:blipFill>
              <a:blip r:embed="rId87"/>
              <a:stretch>
                <a:fillRect/>
              </a:stretch>
            </p:blipFill>
            <p:spPr>
              <a:xfrm>
                <a:off x="9456489" y="2942961"/>
                <a:ext cx="3232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27" name="Freihand 126">
                <a:extLst>
                  <a:ext uri="{FF2B5EF4-FFF2-40B4-BE49-F238E27FC236}">
                    <a16:creationId xmlns:a16="http://schemas.microsoft.com/office/drawing/2014/main" id="{2998E1E1-96CD-229D-A028-DFDCFC995F68}"/>
                  </a:ext>
                </a:extLst>
              </p14:cNvPr>
              <p14:cNvContentPartPr/>
              <p14:nvPr/>
            </p14:nvContentPartPr>
            <p14:xfrm>
              <a:off x="9948609" y="2990841"/>
              <a:ext cx="17280" cy="96840"/>
            </p14:xfrm>
          </p:contentPart>
        </mc:Choice>
        <mc:Fallback xmlns="">
          <p:pic>
            <p:nvPicPr>
              <p:cNvPr id="127" name="Freihand 126">
                <a:extLst>
                  <a:ext uri="{FF2B5EF4-FFF2-40B4-BE49-F238E27FC236}">
                    <a16:creationId xmlns:a16="http://schemas.microsoft.com/office/drawing/2014/main" id="{2998E1E1-96CD-229D-A028-DFDCFC995F68}"/>
                  </a:ext>
                </a:extLst>
              </p:cNvPr>
              <p:cNvPicPr/>
              <p:nvPr/>
            </p:nvPicPr>
            <p:blipFill>
              <a:blip r:embed="rId89"/>
              <a:stretch>
                <a:fillRect/>
              </a:stretch>
            </p:blipFill>
            <p:spPr>
              <a:xfrm>
                <a:off x="9939969" y="2982201"/>
                <a:ext cx="349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28" name="Freihand 127">
                <a:extLst>
                  <a:ext uri="{FF2B5EF4-FFF2-40B4-BE49-F238E27FC236}">
                    <a16:creationId xmlns:a16="http://schemas.microsoft.com/office/drawing/2014/main" id="{7411FB18-4A5E-E543-6304-AE358DFEE8A7}"/>
                  </a:ext>
                </a:extLst>
              </p14:cNvPr>
              <p14:cNvContentPartPr/>
              <p14:nvPr/>
            </p14:nvContentPartPr>
            <p14:xfrm>
              <a:off x="10000449" y="2771961"/>
              <a:ext cx="121320" cy="161280"/>
            </p14:xfrm>
          </p:contentPart>
        </mc:Choice>
        <mc:Fallback xmlns="">
          <p:pic>
            <p:nvPicPr>
              <p:cNvPr id="128" name="Freihand 127">
                <a:extLst>
                  <a:ext uri="{FF2B5EF4-FFF2-40B4-BE49-F238E27FC236}">
                    <a16:creationId xmlns:a16="http://schemas.microsoft.com/office/drawing/2014/main" id="{7411FB18-4A5E-E543-6304-AE358DFEE8A7}"/>
                  </a:ext>
                </a:extLst>
              </p:cNvPr>
              <p:cNvPicPr/>
              <p:nvPr/>
            </p:nvPicPr>
            <p:blipFill>
              <a:blip r:embed="rId91"/>
              <a:stretch>
                <a:fillRect/>
              </a:stretch>
            </p:blipFill>
            <p:spPr>
              <a:xfrm>
                <a:off x="9991809" y="2763321"/>
                <a:ext cx="1389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29" name="Freihand 128">
                <a:extLst>
                  <a:ext uri="{FF2B5EF4-FFF2-40B4-BE49-F238E27FC236}">
                    <a16:creationId xmlns:a16="http://schemas.microsoft.com/office/drawing/2014/main" id="{2116E8A9-03BA-436B-1BE2-3C5B8ACF33D5}"/>
                  </a:ext>
                </a:extLst>
              </p14:cNvPr>
              <p14:cNvContentPartPr/>
              <p14:nvPr/>
            </p14:nvContentPartPr>
            <p14:xfrm>
              <a:off x="10162089" y="2769801"/>
              <a:ext cx="192600" cy="131040"/>
            </p14:xfrm>
          </p:contentPart>
        </mc:Choice>
        <mc:Fallback xmlns="">
          <p:pic>
            <p:nvPicPr>
              <p:cNvPr id="129" name="Freihand 128">
                <a:extLst>
                  <a:ext uri="{FF2B5EF4-FFF2-40B4-BE49-F238E27FC236}">
                    <a16:creationId xmlns:a16="http://schemas.microsoft.com/office/drawing/2014/main" id="{2116E8A9-03BA-436B-1BE2-3C5B8ACF33D5}"/>
                  </a:ext>
                </a:extLst>
              </p:cNvPr>
              <p:cNvPicPr/>
              <p:nvPr/>
            </p:nvPicPr>
            <p:blipFill>
              <a:blip r:embed="rId93"/>
              <a:stretch>
                <a:fillRect/>
              </a:stretch>
            </p:blipFill>
            <p:spPr>
              <a:xfrm>
                <a:off x="10153089" y="2760801"/>
                <a:ext cx="2102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30" name="Freihand 129">
                <a:extLst>
                  <a:ext uri="{FF2B5EF4-FFF2-40B4-BE49-F238E27FC236}">
                    <a16:creationId xmlns:a16="http://schemas.microsoft.com/office/drawing/2014/main" id="{B1E5BBEA-8289-BB29-32FD-5E0FA30992EC}"/>
                  </a:ext>
                </a:extLst>
              </p14:cNvPr>
              <p14:cNvContentPartPr/>
              <p14:nvPr/>
            </p14:nvContentPartPr>
            <p14:xfrm>
              <a:off x="10337409" y="2711121"/>
              <a:ext cx="59040" cy="30240"/>
            </p14:xfrm>
          </p:contentPart>
        </mc:Choice>
        <mc:Fallback xmlns="">
          <p:pic>
            <p:nvPicPr>
              <p:cNvPr id="130" name="Freihand 129">
                <a:extLst>
                  <a:ext uri="{FF2B5EF4-FFF2-40B4-BE49-F238E27FC236}">
                    <a16:creationId xmlns:a16="http://schemas.microsoft.com/office/drawing/2014/main" id="{B1E5BBEA-8289-BB29-32FD-5E0FA30992EC}"/>
                  </a:ext>
                </a:extLst>
              </p:cNvPr>
              <p:cNvPicPr/>
              <p:nvPr/>
            </p:nvPicPr>
            <p:blipFill>
              <a:blip r:embed="rId95"/>
              <a:stretch>
                <a:fillRect/>
              </a:stretch>
            </p:blipFill>
            <p:spPr>
              <a:xfrm>
                <a:off x="10328409" y="2702481"/>
                <a:ext cx="766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31" name="Freihand 130">
                <a:extLst>
                  <a:ext uri="{FF2B5EF4-FFF2-40B4-BE49-F238E27FC236}">
                    <a16:creationId xmlns:a16="http://schemas.microsoft.com/office/drawing/2014/main" id="{D94EB37B-FFF9-CAB4-4D04-A82BC20CAB8D}"/>
                  </a:ext>
                </a:extLst>
              </p14:cNvPr>
              <p14:cNvContentPartPr/>
              <p14:nvPr/>
            </p14:nvContentPartPr>
            <p14:xfrm>
              <a:off x="10439289" y="2670081"/>
              <a:ext cx="163080" cy="131760"/>
            </p14:xfrm>
          </p:contentPart>
        </mc:Choice>
        <mc:Fallback xmlns="">
          <p:pic>
            <p:nvPicPr>
              <p:cNvPr id="131" name="Freihand 130">
                <a:extLst>
                  <a:ext uri="{FF2B5EF4-FFF2-40B4-BE49-F238E27FC236}">
                    <a16:creationId xmlns:a16="http://schemas.microsoft.com/office/drawing/2014/main" id="{D94EB37B-FFF9-CAB4-4D04-A82BC20CAB8D}"/>
                  </a:ext>
                </a:extLst>
              </p:cNvPr>
              <p:cNvPicPr/>
              <p:nvPr/>
            </p:nvPicPr>
            <p:blipFill>
              <a:blip r:embed="rId97"/>
              <a:stretch>
                <a:fillRect/>
              </a:stretch>
            </p:blipFill>
            <p:spPr>
              <a:xfrm>
                <a:off x="10430289" y="2661081"/>
                <a:ext cx="1807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32" name="Freihand 131">
                <a:extLst>
                  <a:ext uri="{FF2B5EF4-FFF2-40B4-BE49-F238E27FC236}">
                    <a16:creationId xmlns:a16="http://schemas.microsoft.com/office/drawing/2014/main" id="{AD4AF2DE-6F75-3798-82EC-B71F3F1666CE}"/>
                  </a:ext>
                </a:extLst>
              </p14:cNvPr>
              <p14:cNvContentPartPr/>
              <p14:nvPr/>
            </p14:nvContentPartPr>
            <p14:xfrm>
              <a:off x="10621449" y="2617521"/>
              <a:ext cx="456120" cy="118800"/>
            </p14:xfrm>
          </p:contentPart>
        </mc:Choice>
        <mc:Fallback xmlns="">
          <p:pic>
            <p:nvPicPr>
              <p:cNvPr id="132" name="Freihand 131">
                <a:extLst>
                  <a:ext uri="{FF2B5EF4-FFF2-40B4-BE49-F238E27FC236}">
                    <a16:creationId xmlns:a16="http://schemas.microsoft.com/office/drawing/2014/main" id="{AD4AF2DE-6F75-3798-82EC-B71F3F1666CE}"/>
                  </a:ext>
                </a:extLst>
              </p:cNvPr>
              <p:cNvPicPr/>
              <p:nvPr/>
            </p:nvPicPr>
            <p:blipFill>
              <a:blip r:embed="rId99"/>
              <a:stretch>
                <a:fillRect/>
              </a:stretch>
            </p:blipFill>
            <p:spPr>
              <a:xfrm>
                <a:off x="10612449" y="2608521"/>
                <a:ext cx="4737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33" name="Freihand 132">
                <a:extLst>
                  <a:ext uri="{FF2B5EF4-FFF2-40B4-BE49-F238E27FC236}">
                    <a16:creationId xmlns:a16="http://schemas.microsoft.com/office/drawing/2014/main" id="{F404680A-1B84-872E-21FE-C22E888A55C3}"/>
                  </a:ext>
                </a:extLst>
              </p14:cNvPr>
              <p14:cNvContentPartPr/>
              <p14:nvPr/>
            </p14:nvContentPartPr>
            <p14:xfrm>
              <a:off x="7896969" y="3655041"/>
              <a:ext cx="347040" cy="180720"/>
            </p14:xfrm>
          </p:contentPart>
        </mc:Choice>
        <mc:Fallback xmlns="">
          <p:pic>
            <p:nvPicPr>
              <p:cNvPr id="133" name="Freihand 132">
                <a:extLst>
                  <a:ext uri="{FF2B5EF4-FFF2-40B4-BE49-F238E27FC236}">
                    <a16:creationId xmlns:a16="http://schemas.microsoft.com/office/drawing/2014/main" id="{F404680A-1B84-872E-21FE-C22E888A55C3}"/>
                  </a:ext>
                </a:extLst>
              </p:cNvPr>
              <p:cNvPicPr/>
              <p:nvPr/>
            </p:nvPicPr>
            <p:blipFill>
              <a:blip r:embed="rId101"/>
              <a:stretch>
                <a:fillRect/>
              </a:stretch>
            </p:blipFill>
            <p:spPr>
              <a:xfrm>
                <a:off x="7887969" y="3646041"/>
                <a:ext cx="3646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40" name="Freihand 139">
                <a:extLst>
                  <a:ext uri="{FF2B5EF4-FFF2-40B4-BE49-F238E27FC236}">
                    <a16:creationId xmlns:a16="http://schemas.microsoft.com/office/drawing/2014/main" id="{0AC97600-8952-0C70-5BE2-EA4B16FE154D}"/>
                  </a:ext>
                </a:extLst>
              </p14:cNvPr>
              <p14:cNvContentPartPr/>
              <p14:nvPr/>
            </p14:nvContentPartPr>
            <p14:xfrm>
              <a:off x="10030329" y="3111801"/>
              <a:ext cx="395640" cy="197280"/>
            </p14:xfrm>
          </p:contentPart>
        </mc:Choice>
        <mc:Fallback xmlns="">
          <p:pic>
            <p:nvPicPr>
              <p:cNvPr id="140" name="Freihand 139">
                <a:extLst>
                  <a:ext uri="{FF2B5EF4-FFF2-40B4-BE49-F238E27FC236}">
                    <a16:creationId xmlns:a16="http://schemas.microsoft.com/office/drawing/2014/main" id="{0AC97600-8952-0C70-5BE2-EA4B16FE154D}"/>
                  </a:ext>
                </a:extLst>
              </p:cNvPr>
              <p:cNvPicPr/>
              <p:nvPr/>
            </p:nvPicPr>
            <p:blipFill>
              <a:blip r:embed="rId115"/>
              <a:stretch>
                <a:fillRect/>
              </a:stretch>
            </p:blipFill>
            <p:spPr>
              <a:xfrm>
                <a:off x="10021329" y="3102801"/>
                <a:ext cx="4132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41" name="Freihand 140">
                <a:extLst>
                  <a:ext uri="{FF2B5EF4-FFF2-40B4-BE49-F238E27FC236}">
                    <a16:creationId xmlns:a16="http://schemas.microsoft.com/office/drawing/2014/main" id="{DC4D6CDE-8983-46BB-BAD9-3D2899435AE2}"/>
                  </a:ext>
                </a:extLst>
              </p14:cNvPr>
              <p14:cNvContentPartPr/>
              <p14:nvPr/>
            </p14:nvContentPartPr>
            <p14:xfrm>
              <a:off x="10550889" y="2967441"/>
              <a:ext cx="218880" cy="205920"/>
            </p14:xfrm>
          </p:contentPart>
        </mc:Choice>
        <mc:Fallback xmlns="">
          <p:pic>
            <p:nvPicPr>
              <p:cNvPr id="141" name="Freihand 140">
                <a:extLst>
                  <a:ext uri="{FF2B5EF4-FFF2-40B4-BE49-F238E27FC236}">
                    <a16:creationId xmlns:a16="http://schemas.microsoft.com/office/drawing/2014/main" id="{DC4D6CDE-8983-46BB-BAD9-3D2899435AE2}"/>
                  </a:ext>
                </a:extLst>
              </p:cNvPr>
              <p:cNvPicPr/>
              <p:nvPr/>
            </p:nvPicPr>
            <p:blipFill>
              <a:blip r:embed="rId117"/>
              <a:stretch>
                <a:fillRect/>
              </a:stretch>
            </p:blipFill>
            <p:spPr>
              <a:xfrm>
                <a:off x="10542249" y="2958441"/>
                <a:ext cx="2365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42" name="Freihand 141">
                <a:extLst>
                  <a:ext uri="{FF2B5EF4-FFF2-40B4-BE49-F238E27FC236}">
                    <a16:creationId xmlns:a16="http://schemas.microsoft.com/office/drawing/2014/main" id="{8655B70F-C67F-674C-8C29-FD1C512F5CAC}"/>
                  </a:ext>
                </a:extLst>
              </p14:cNvPr>
              <p14:cNvContentPartPr/>
              <p14:nvPr/>
            </p14:nvContentPartPr>
            <p14:xfrm>
              <a:off x="10828809" y="2930361"/>
              <a:ext cx="116640" cy="237600"/>
            </p14:xfrm>
          </p:contentPart>
        </mc:Choice>
        <mc:Fallback xmlns="">
          <p:pic>
            <p:nvPicPr>
              <p:cNvPr id="142" name="Freihand 141">
                <a:extLst>
                  <a:ext uri="{FF2B5EF4-FFF2-40B4-BE49-F238E27FC236}">
                    <a16:creationId xmlns:a16="http://schemas.microsoft.com/office/drawing/2014/main" id="{8655B70F-C67F-674C-8C29-FD1C512F5CAC}"/>
                  </a:ext>
                </a:extLst>
              </p:cNvPr>
              <p:cNvPicPr/>
              <p:nvPr/>
            </p:nvPicPr>
            <p:blipFill>
              <a:blip r:embed="rId119"/>
              <a:stretch>
                <a:fillRect/>
              </a:stretch>
            </p:blipFill>
            <p:spPr>
              <a:xfrm>
                <a:off x="10819809" y="2921721"/>
                <a:ext cx="13428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43" name="Freihand 142">
                <a:extLst>
                  <a:ext uri="{FF2B5EF4-FFF2-40B4-BE49-F238E27FC236}">
                    <a16:creationId xmlns:a16="http://schemas.microsoft.com/office/drawing/2014/main" id="{F9DC85B6-F0F1-B8D1-7B51-A4F72EE0B83F}"/>
                  </a:ext>
                </a:extLst>
              </p14:cNvPr>
              <p14:cNvContentPartPr/>
              <p14:nvPr/>
            </p14:nvContentPartPr>
            <p14:xfrm>
              <a:off x="11034369" y="3025401"/>
              <a:ext cx="24120" cy="90000"/>
            </p14:xfrm>
          </p:contentPart>
        </mc:Choice>
        <mc:Fallback xmlns="">
          <p:pic>
            <p:nvPicPr>
              <p:cNvPr id="143" name="Freihand 142">
                <a:extLst>
                  <a:ext uri="{FF2B5EF4-FFF2-40B4-BE49-F238E27FC236}">
                    <a16:creationId xmlns:a16="http://schemas.microsoft.com/office/drawing/2014/main" id="{F9DC85B6-F0F1-B8D1-7B51-A4F72EE0B83F}"/>
                  </a:ext>
                </a:extLst>
              </p:cNvPr>
              <p:cNvPicPr/>
              <p:nvPr/>
            </p:nvPicPr>
            <p:blipFill>
              <a:blip r:embed="rId121"/>
              <a:stretch>
                <a:fillRect/>
              </a:stretch>
            </p:blipFill>
            <p:spPr>
              <a:xfrm>
                <a:off x="11025369" y="3016761"/>
                <a:ext cx="417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44" name="Freihand 143">
                <a:extLst>
                  <a:ext uri="{FF2B5EF4-FFF2-40B4-BE49-F238E27FC236}">
                    <a16:creationId xmlns:a16="http://schemas.microsoft.com/office/drawing/2014/main" id="{61E0A12D-C6E6-9792-34F3-AB25B7211E68}"/>
                  </a:ext>
                </a:extLst>
              </p14:cNvPr>
              <p14:cNvContentPartPr/>
              <p14:nvPr/>
            </p14:nvContentPartPr>
            <p14:xfrm>
              <a:off x="11026449" y="2928561"/>
              <a:ext cx="102960" cy="7200"/>
            </p14:xfrm>
          </p:contentPart>
        </mc:Choice>
        <mc:Fallback xmlns="">
          <p:pic>
            <p:nvPicPr>
              <p:cNvPr id="144" name="Freihand 143">
                <a:extLst>
                  <a:ext uri="{FF2B5EF4-FFF2-40B4-BE49-F238E27FC236}">
                    <a16:creationId xmlns:a16="http://schemas.microsoft.com/office/drawing/2014/main" id="{61E0A12D-C6E6-9792-34F3-AB25B7211E68}"/>
                  </a:ext>
                </a:extLst>
              </p:cNvPr>
              <p:cNvPicPr/>
              <p:nvPr/>
            </p:nvPicPr>
            <p:blipFill>
              <a:blip r:embed="rId123"/>
              <a:stretch>
                <a:fillRect/>
              </a:stretch>
            </p:blipFill>
            <p:spPr>
              <a:xfrm>
                <a:off x="11017809" y="2919561"/>
                <a:ext cx="1206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45" name="Freihand 144">
                <a:extLst>
                  <a:ext uri="{FF2B5EF4-FFF2-40B4-BE49-F238E27FC236}">
                    <a16:creationId xmlns:a16="http://schemas.microsoft.com/office/drawing/2014/main" id="{75400130-7469-1424-3CAA-1697F8FAF9DC}"/>
                  </a:ext>
                </a:extLst>
              </p14:cNvPr>
              <p14:cNvContentPartPr/>
              <p14:nvPr/>
            </p14:nvContentPartPr>
            <p14:xfrm>
              <a:off x="11106729" y="2914161"/>
              <a:ext cx="150480" cy="160920"/>
            </p14:xfrm>
          </p:contentPart>
        </mc:Choice>
        <mc:Fallback xmlns="">
          <p:pic>
            <p:nvPicPr>
              <p:cNvPr id="145" name="Freihand 144">
                <a:extLst>
                  <a:ext uri="{FF2B5EF4-FFF2-40B4-BE49-F238E27FC236}">
                    <a16:creationId xmlns:a16="http://schemas.microsoft.com/office/drawing/2014/main" id="{75400130-7469-1424-3CAA-1697F8FAF9DC}"/>
                  </a:ext>
                </a:extLst>
              </p:cNvPr>
              <p:cNvPicPr/>
              <p:nvPr/>
            </p:nvPicPr>
            <p:blipFill>
              <a:blip r:embed="rId125"/>
              <a:stretch>
                <a:fillRect/>
              </a:stretch>
            </p:blipFill>
            <p:spPr>
              <a:xfrm>
                <a:off x="11098089" y="2905161"/>
                <a:ext cx="1681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46" name="Freihand 145">
                <a:extLst>
                  <a:ext uri="{FF2B5EF4-FFF2-40B4-BE49-F238E27FC236}">
                    <a16:creationId xmlns:a16="http://schemas.microsoft.com/office/drawing/2014/main" id="{5DA794F7-E55C-455A-C16C-630EED2DB54A}"/>
                  </a:ext>
                </a:extLst>
              </p14:cNvPr>
              <p14:cNvContentPartPr/>
              <p14:nvPr/>
            </p14:nvContentPartPr>
            <p14:xfrm>
              <a:off x="11208969" y="2826681"/>
              <a:ext cx="51120" cy="197280"/>
            </p14:xfrm>
          </p:contentPart>
        </mc:Choice>
        <mc:Fallback xmlns="">
          <p:pic>
            <p:nvPicPr>
              <p:cNvPr id="146" name="Freihand 145">
                <a:extLst>
                  <a:ext uri="{FF2B5EF4-FFF2-40B4-BE49-F238E27FC236}">
                    <a16:creationId xmlns:a16="http://schemas.microsoft.com/office/drawing/2014/main" id="{5DA794F7-E55C-455A-C16C-630EED2DB54A}"/>
                  </a:ext>
                </a:extLst>
              </p:cNvPr>
              <p:cNvPicPr/>
              <p:nvPr/>
            </p:nvPicPr>
            <p:blipFill>
              <a:blip r:embed="rId127"/>
              <a:stretch>
                <a:fillRect/>
              </a:stretch>
            </p:blipFill>
            <p:spPr>
              <a:xfrm>
                <a:off x="11199969" y="2818041"/>
                <a:ext cx="68760" cy="214920"/>
              </a:xfrm>
              <a:prstGeom prst="rect">
                <a:avLst/>
              </a:prstGeom>
            </p:spPr>
          </p:pic>
        </mc:Fallback>
      </mc:AlternateContent>
      <p:grpSp>
        <p:nvGrpSpPr>
          <p:cNvPr id="154" name="Gruppieren 153">
            <a:extLst>
              <a:ext uri="{FF2B5EF4-FFF2-40B4-BE49-F238E27FC236}">
                <a16:creationId xmlns:a16="http://schemas.microsoft.com/office/drawing/2014/main" id="{99AD6149-0C37-E5DD-69C5-2CD26AF461EF}"/>
              </a:ext>
            </a:extLst>
          </p:cNvPr>
          <p:cNvGrpSpPr/>
          <p:nvPr/>
        </p:nvGrpSpPr>
        <p:grpSpPr>
          <a:xfrm>
            <a:off x="8374647" y="3270142"/>
            <a:ext cx="1188720" cy="453240"/>
            <a:chOff x="8374647" y="3270142"/>
            <a:chExt cx="1188720" cy="453240"/>
          </a:xfrm>
        </p:grpSpPr>
        <mc:AlternateContent xmlns:mc="http://schemas.openxmlformats.org/markup-compatibility/2006" xmlns:p14="http://schemas.microsoft.com/office/powerpoint/2010/main">
          <mc:Choice Requires="p14">
            <p:contentPart p14:bwMode="auto" r:id="rId177">
              <p14:nvContentPartPr>
                <p14:cNvPr id="147" name="Freihand 146">
                  <a:extLst>
                    <a:ext uri="{FF2B5EF4-FFF2-40B4-BE49-F238E27FC236}">
                      <a16:creationId xmlns:a16="http://schemas.microsoft.com/office/drawing/2014/main" id="{BAD87837-997C-CCEB-4DFE-471618CC1E08}"/>
                    </a:ext>
                  </a:extLst>
                </p14:cNvPr>
                <p14:cNvContentPartPr/>
                <p14:nvPr/>
              </p14:nvContentPartPr>
              <p14:xfrm>
                <a:off x="8374647" y="3507022"/>
                <a:ext cx="187560" cy="216360"/>
              </p14:xfrm>
            </p:contentPart>
          </mc:Choice>
          <mc:Fallback xmlns="">
            <p:pic>
              <p:nvPicPr>
                <p:cNvPr id="147" name="Freihand 146">
                  <a:extLst>
                    <a:ext uri="{FF2B5EF4-FFF2-40B4-BE49-F238E27FC236}">
                      <a16:creationId xmlns:a16="http://schemas.microsoft.com/office/drawing/2014/main" id="{BAD87837-997C-CCEB-4DFE-471618CC1E08}"/>
                    </a:ext>
                  </a:extLst>
                </p:cNvPr>
                <p:cNvPicPr/>
                <p:nvPr/>
              </p:nvPicPr>
              <p:blipFill>
                <a:blip r:embed="rId178"/>
                <a:stretch>
                  <a:fillRect/>
                </a:stretch>
              </p:blipFill>
              <p:spPr>
                <a:xfrm>
                  <a:off x="8365647" y="3498022"/>
                  <a:ext cx="2052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48" name="Freihand 147">
                  <a:extLst>
                    <a:ext uri="{FF2B5EF4-FFF2-40B4-BE49-F238E27FC236}">
                      <a16:creationId xmlns:a16="http://schemas.microsoft.com/office/drawing/2014/main" id="{B2D85D07-A4B7-D092-F7BB-91A542630174}"/>
                    </a:ext>
                  </a:extLst>
                </p14:cNvPr>
                <p14:cNvContentPartPr/>
                <p14:nvPr/>
              </p14:nvContentPartPr>
              <p14:xfrm>
                <a:off x="8629527" y="3416662"/>
                <a:ext cx="378000" cy="208440"/>
              </p14:xfrm>
            </p:contentPart>
          </mc:Choice>
          <mc:Fallback xmlns="">
            <p:pic>
              <p:nvPicPr>
                <p:cNvPr id="148" name="Freihand 147">
                  <a:extLst>
                    <a:ext uri="{FF2B5EF4-FFF2-40B4-BE49-F238E27FC236}">
                      <a16:creationId xmlns:a16="http://schemas.microsoft.com/office/drawing/2014/main" id="{B2D85D07-A4B7-D092-F7BB-91A542630174}"/>
                    </a:ext>
                  </a:extLst>
                </p:cNvPr>
                <p:cNvPicPr/>
                <p:nvPr/>
              </p:nvPicPr>
              <p:blipFill>
                <a:blip r:embed="rId180"/>
                <a:stretch>
                  <a:fillRect/>
                </a:stretch>
              </p:blipFill>
              <p:spPr>
                <a:xfrm>
                  <a:off x="8620527" y="3407662"/>
                  <a:ext cx="3956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49" name="Freihand 148">
                  <a:extLst>
                    <a:ext uri="{FF2B5EF4-FFF2-40B4-BE49-F238E27FC236}">
                      <a16:creationId xmlns:a16="http://schemas.microsoft.com/office/drawing/2014/main" id="{C10BF38A-6B97-75B7-B89B-EE18A504F3E3}"/>
                    </a:ext>
                  </a:extLst>
                </p14:cNvPr>
                <p14:cNvContentPartPr/>
                <p14:nvPr/>
              </p14:nvContentPartPr>
              <p14:xfrm>
                <a:off x="9054687" y="3428902"/>
                <a:ext cx="172080" cy="83160"/>
              </p14:xfrm>
            </p:contentPart>
          </mc:Choice>
          <mc:Fallback xmlns="">
            <p:pic>
              <p:nvPicPr>
                <p:cNvPr id="149" name="Freihand 148">
                  <a:extLst>
                    <a:ext uri="{FF2B5EF4-FFF2-40B4-BE49-F238E27FC236}">
                      <a16:creationId xmlns:a16="http://schemas.microsoft.com/office/drawing/2014/main" id="{C10BF38A-6B97-75B7-B89B-EE18A504F3E3}"/>
                    </a:ext>
                  </a:extLst>
                </p:cNvPr>
                <p:cNvPicPr/>
                <p:nvPr/>
              </p:nvPicPr>
              <p:blipFill>
                <a:blip r:embed="rId182"/>
                <a:stretch>
                  <a:fillRect/>
                </a:stretch>
              </p:blipFill>
              <p:spPr>
                <a:xfrm>
                  <a:off x="9045687" y="3420262"/>
                  <a:ext cx="1897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50" name="Freihand 149">
                  <a:extLst>
                    <a:ext uri="{FF2B5EF4-FFF2-40B4-BE49-F238E27FC236}">
                      <a16:creationId xmlns:a16="http://schemas.microsoft.com/office/drawing/2014/main" id="{5DFAE075-0178-5878-1F53-6A379B404DA2}"/>
                    </a:ext>
                  </a:extLst>
                </p14:cNvPr>
                <p14:cNvContentPartPr/>
                <p14:nvPr/>
              </p14:nvContentPartPr>
              <p14:xfrm>
                <a:off x="9248007" y="3383182"/>
                <a:ext cx="155160" cy="108000"/>
              </p14:xfrm>
            </p:contentPart>
          </mc:Choice>
          <mc:Fallback xmlns="">
            <p:pic>
              <p:nvPicPr>
                <p:cNvPr id="150" name="Freihand 149">
                  <a:extLst>
                    <a:ext uri="{FF2B5EF4-FFF2-40B4-BE49-F238E27FC236}">
                      <a16:creationId xmlns:a16="http://schemas.microsoft.com/office/drawing/2014/main" id="{5DFAE075-0178-5878-1F53-6A379B404DA2}"/>
                    </a:ext>
                  </a:extLst>
                </p:cNvPr>
                <p:cNvPicPr/>
                <p:nvPr/>
              </p:nvPicPr>
              <p:blipFill>
                <a:blip r:embed="rId184"/>
                <a:stretch>
                  <a:fillRect/>
                </a:stretch>
              </p:blipFill>
              <p:spPr>
                <a:xfrm>
                  <a:off x="9239367" y="3374542"/>
                  <a:ext cx="1728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51" name="Freihand 150">
                  <a:extLst>
                    <a:ext uri="{FF2B5EF4-FFF2-40B4-BE49-F238E27FC236}">
                      <a16:creationId xmlns:a16="http://schemas.microsoft.com/office/drawing/2014/main" id="{586D421B-1EE4-EFE7-F52D-C94AF6EB9ED3}"/>
                    </a:ext>
                  </a:extLst>
                </p14:cNvPr>
                <p14:cNvContentPartPr/>
                <p14:nvPr/>
              </p14:nvContentPartPr>
              <p14:xfrm>
                <a:off x="9420807" y="3270142"/>
                <a:ext cx="142560" cy="185040"/>
              </p14:xfrm>
            </p:contentPart>
          </mc:Choice>
          <mc:Fallback xmlns="">
            <p:pic>
              <p:nvPicPr>
                <p:cNvPr id="151" name="Freihand 150">
                  <a:extLst>
                    <a:ext uri="{FF2B5EF4-FFF2-40B4-BE49-F238E27FC236}">
                      <a16:creationId xmlns:a16="http://schemas.microsoft.com/office/drawing/2014/main" id="{586D421B-1EE4-EFE7-F52D-C94AF6EB9ED3}"/>
                    </a:ext>
                  </a:extLst>
                </p:cNvPr>
                <p:cNvPicPr/>
                <p:nvPr/>
              </p:nvPicPr>
              <p:blipFill>
                <a:blip r:embed="rId186"/>
                <a:stretch>
                  <a:fillRect/>
                </a:stretch>
              </p:blipFill>
              <p:spPr>
                <a:xfrm>
                  <a:off x="9412167" y="3261502"/>
                  <a:ext cx="1602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52" name="Freihand 151">
                  <a:extLst>
                    <a:ext uri="{FF2B5EF4-FFF2-40B4-BE49-F238E27FC236}">
                      <a16:creationId xmlns:a16="http://schemas.microsoft.com/office/drawing/2014/main" id="{95D915ED-03E9-4AE0-F34E-CDAE2515C995}"/>
                    </a:ext>
                  </a:extLst>
                </p14:cNvPr>
                <p14:cNvContentPartPr/>
                <p14:nvPr/>
              </p14:nvContentPartPr>
              <p14:xfrm>
                <a:off x="8651127" y="3431782"/>
                <a:ext cx="69120" cy="39600"/>
              </p14:xfrm>
            </p:contentPart>
          </mc:Choice>
          <mc:Fallback xmlns="">
            <p:pic>
              <p:nvPicPr>
                <p:cNvPr id="152" name="Freihand 151">
                  <a:extLst>
                    <a:ext uri="{FF2B5EF4-FFF2-40B4-BE49-F238E27FC236}">
                      <a16:creationId xmlns:a16="http://schemas.microsoft.com/office/drawing/2014/main" id="{95D915ED-03E9-4AE0-F34E-CDAE2515C995}"/>
                    </a:ext>
                  </a:extLst>
                </p:cNvPr>
                <p:cNvPicPr/>
                <p:nvPr/>
              </p:nvPicPr>
              <p:blipFill>
                <a:blip r:embed="rId188"/>
                <a:stretch>
                  <a:fillRect/>
                </a:stretch>
              </p:blipFill>
              <p:spPr>
                <a:xfrm>
                  <a:off x="8642487" y="3422782"/>
                  <a:ext cx="867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53" name="Freihand 152">
                  <a:extLst>
                    <a:ext uri="{FF2B5EF4-FFF2-40B4-BE49-F238E27FC236}">
                      <a16:creationId xmlns:a16="http://schemas.microsoft.com/office/drawing/2014/main" id="{AA0A6070-8F5B-2AF9-A937-A5B811D1E5C5}"/>
                    </a:ext>
                  </a:extLst>
                </p14:cNvPr>
                <p14:cNvContentPartPr/>
                <p14:nvPr/>
              </p14:nvContentPartPr>
              <p14:xfrm>
                <a:off x="8769207" y="3397582"/>
                <a:ext cx="8640" cy="21600"/>
              </p14:xfrm>
            </p:contentPart>
          </mc:Choice>
          <mc:Fallback xmlns="">
            <p:pic>
              <p:nvPicPr>
                <p:cNvPr id="153" name="Freihand 152">
                  <a:extLst>
                    <a:ext uri="{FF2B5EF4-FFF2-40B4-BE49-F238E27FC236}">
                      <a16:creationId xmlns:a16="http://schemas.microsoft.com/office/drawing/2014/main" id="{AA0A6070-8F5B-2AF9-A937-A5B811D1E5C5}"/>
                    </a:ext>
                  </a:extLst>
                </p:cNvPr>
                <p:cNvPicPr/>
                <p:nvPr/>
              </p:nvPicPr>
              <p:blipFill>
                <a:blip r:embed="rId190"/>
                <a:stretch>
                  <a:fillRect/>
                </a:stretch>
              </p:blipFill>
              <p:spPr>
                <a:xfrm>
                  <a:off x="8760567" y="3388942"/>
                  <a:ext cx="26280" cy="39240"/>
                </a:xfrm>
                <a:prstGeom prst="rect">
                  <a:avLst/>
                </a:prstGeom>
              </p:spPr>
            </p:pic>
          </mc:Fallback>
        </mc:AlternateContent>
      </p:grpSp>
      <p:grpSp>
        <p:nvGrpSpPr>
          <p:cNvPr id="163" name="Gruppieren 162">
            <a:extLst>
              <a:ext uri="{FF2B5EF4-FFF2-40B4-BE49-F238E27FC236}">
                <a16:creationId xmlns:a16="http://schemas.microsoft.com/office/drawing/2014/main" id="{C11BE2E8-B503-B470-9CF0-35072907F292}"/>
              </a:ext>
            </a:extLst>
          </p:cNvPr>
          <p:cNvGrpSpPr/>
          <p:nvPr/>
        </p:nvGrpSpPr>
        <p:grpSpPr>
          <a:xfrm>
            <a:off x="3347967" y="1589302"/>
            <a:ext cx="4061520" cy="4630680"/>
            <a:chOff x="3347967" y="1589302"/>
            <a:chExt cx="4061520" cy="4630680"/>
          </a:xfrm>
        </p:grpSpPr>
        <mc:AlternateContent xmlns:mc="http://schemas.openxmlformats.org/markup-compatibility/2006" xmlns:p14="http://schemas.microsoft.com/office/powerpoint/2010/main">
          <mc:Choice Requires="p14">
            <p:contentPart p14:bwMode="auto" r:id="rId191">
              <p14:nvContentPartPr>
                <p14:cNvPr id="88" name="Freihand 87">
                  <a:extLst>
                    <a:ext uri="{FF2B5EF4-FFF2-40B4-BE49-F238E27FC236}">
                      <a16:creationId xmlns:a16="http://schemas.microsoft.com/office/drawing/2014/main" id="{F9920075-F981-8921-F292-2789168FA887}"/>
                    </a:ext>
                  </a:extLst>
                </p14:cNvPr>
                <p14:cNvContentPartPr/>
                <p14:nvPr/>
              </p14:nvContentPartPr>
              <p14:xfrm>
                <a:off x="7165047" y="3372382"/>
                <a:ext cx="244440" cy="37440"/>
              </p14:xfrm>
            </p:contentPart>
          </mc:Choice>
          <mc:Fallback xmlns="">
            <p:pic>
              <p:nvPicPr>
                <p:cNvPr id="88" name="Freihand 87">
                  <a:extLst>
                    <a:ext uri="{FF2B5EF4-FFF2-40B4-BE49-F238E27FC236}">
                      <a16:creationId xmlns:a16="http://schemas.microsoft.com/office/drawing/2014/main" id="{F9920075-F981-8921-F292-2789168FA887}"/>
                    </a:ext>
                  </a:extLst>
                </p:cNvPr>
                <p:cNvPicPr/>
                <p:nvPr/>
              </p:nvPicPr>
              <p:blipFill>
                <a:blip r:embed="rId192"/>
                <a:stretch>
                  <a:fillRect/>
                </a:stretch>
              </p:blipFill>
              <p:spPr>
                <a:xfrm>
                  <a:off x="7156407" y="3363382"/>
                  <a:ext cx="2620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89" name="Freihand 88">
                  <a:extLst>
                    <a:ext uri="{FF2B5EF4-FFF2-40B4-BE49-F238E27FC236}">
                      <a16:creationId xmlns:a16="http://schemas.microsoft.com/office/drawing/2014/main" id="{438562F8-7AE7-9E5F-8EEF-76DA731790A4}"/>
                    </a:ext>
                  </a:extLst>
                </p14:cNvPr>
                <p14:cNvContentPartPr/>
                <p14:nvPr/>
              </p14:nvContentPartPr>
              <p14:xfrm>
                <a:off x="7030047" y="3243862"/>
                <a:ext cx="247680" cy="282960"/>
              </p14:xfrm>
            </p:contentPart>
          </mc:Choice>
          <mc:Fallback xmlns="">
            <p:pic>
              <p:nvPicPr>
                <p:cNvPr id="89" name="Freihand 88">
                  <a:extLst>
                    <a:ext uri="{FF2B5EF4-FFF2-40B4-BE49-F238E27FC236}">
                      <a16:creationId xmlns:a16="http://schemas.microsoft.com/office/drawing/2014/main" id="{438562F8-7AE7-9E5F-8EEF-76DA731790A4}"/>
                    </a:ext>
                  </a:extLst>
                </p:cNvPr>
                <p:cNvPicPr/>
                <p:nvPr/>
              </p:nvPicPr>
              <p:blipFill>
                <a:blip r:embed="rId194"/>
                <a:stretch>
                  <a:fillRect/>
                </a:stretch>
              </p:blipFill>
              <p:spPr>
                <a:xfrm>
                  <a:off x="7021407" y="3235222"/>
                  <a:ext cx="26532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55" name="Freihand 154">
                  <a:extLst>
                    <a:ext uri="{FF2B5EF4-FFF2-40B4-BE49-F238E27FC236}">
                      <a16:creationId xmlns:a16="http://schemas.microsoft.com/office/drawing/2014/main" id="{58D35BA1-BD7C-F569-FD01-B70231FD20B7}"/>
                    </a:ext>
                  </a:extLst>
                </p14:cNvPr>
                <p14:cNvContentPartPr/>
                <p14:nvPr/>
              </p14:nvContentPartPr>
              <p14:xfrm>
                <a:off x="4913967" y="2799982"/>
                <a:ext cx="78480" cy="93240"/>
              </p14:xfrm>
            </p:contentPart>
          </mc:Choice>
          <mc:Fallback xmlns="">
            <p:pic>
              <p:nvPicPr>
                <p:cNvPr id="155" name="Freihand 154">
                  <a:extLst>
                    <a:ext uri="{FF2B5EF4-FFF2-40B4-BE49-F238E27FC236}">
                      <a16:creationId xmlns:a16="http://schemas.microsoft.com/office/drawing/2014/main" id="{58D35BA1-BD7C-F569-FD01-B70231FD20B7}"/>
                    </a:ext>
                  </a:extLst>
                </p:cNvPr>
                <p:cNvPicPr/>
                <p:nvPr/>
              </p:nvPicPr>
              <p:blipFill>
                <a:blip r:embed="rId196"/>
                <a:stretch>
                  <a:fillRect/>
                </a:stretch>
              </p:blipFill>
              <p:spPr>
                <a:xfrm>
                  <a:off x="4905327" y="2791342"/>
                  <a:ext cx="961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56" name="Freihand 155">
                  <a:extLst>
                    <a:ext uri="{FF2B5EF4-FFF2-40B4-BE49-F238E27FC236}">
                      <a16:creationId xmlns:a16="http://schemas.microsoft.com/office/drawing/2014/main" id="{3A24E292-1038-228A-3D4A-E1A58BE8DD20}"/>
                    </a:ext>
                  </a:extLst>
                </p14:cNvPr>
                <p14:cNvContentPartPr/>
                <p14:nvPr/>
              </p14:nvContentPartPr>
              <p14:xfrm>
                <a:off x="4908207" y="2877742"/>
                <a:ext cx="240840" cy="3198240"/>
              </p14:xfrm>
            </p:contentPart>
          </mc:Choice>
          <mc:Fallback xmlns="">
            <p:pic>
              <p:nvPicPr>
                <p:cNvPr id="156" name="Freihand 155">
                  <a:extLst>
                    <a:ext uri="{FF2B5EF4-FFF2-40B4-BE49-F238E27FC236}">
                      <a16:creationId xmlns:a16="http://schemas.microsoft.com/office/drawing/2014/main" id="{3A24E292-1038-228A-3D4A-E1A58BE8DD20}"/>
                    </a:ext>
                  </a:extLst>
                </p:cNvPr>
                <p:cNvPicPr/>
                <p:nvPr/>
              </p:nvPicPr>
              <p:blipFill>
                <a:blip r:embed="rId198"/>
                <a:stretch>
                  <a:fillRect/>
                </a:stretch>
              </p:blipFill>
              <p:spPr>
                <a:xfrm>
                  <a:off x="4899567" y="2868742"/>
                  <a:ext cx="258480" cy="32158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57" name="Freihand 156">
                  <a:extLst>
                    <a:ext uri="{FF2B5EF4-FFF2-40B4-BE49-F238E27FC236}">
                      <a16:creationId xmlns:a16="http://schemas.microsoft.com/office/drawing/2014/main" id="{311CDC0A-326C-3831-2E62-358D94BB64D0}"/>
                    </a:ext>
                  </a:extLst>
                </p14:cNvPr>
                <p14:cNvContentPartPr/>
                <p14:nvPr/>
              </p14:nvContentPartPr>
              <p14:xfrm>
                <a:off x="5045007" y="5930902"/>
                <a:ext cx="170640" cy="289080"/>
              </p14:xfrm>
            </p:contentPart>
          </mc:Choice>
          <mc:Fallback xmlns="">
            <p:pic>
              <p:nvPicPr>
                <p:cNvPr id="157" name="Freihand 156">
                  <a:extLst>
                    <a:ext uri="{FF2B5EF4-FFF2-40B4-BE49-F238E27FC236}">
                      <a16:creationId xmlns:a16="http://schemas.microsoft.com/office/drawing/2014/main" id="{311CDC0A-326C-3831-2E62-358D94BB64D0}"/>
                    </a:ext>
                  </a:extLst>
                </p:cNvPr>
                <p:cNvPicPr/>
                <p:nvPr/>
              </p:nvPicPr>
              <p:blipFill>
                <a:blip r:embed="rId200"/>
                <a:stretch>
                  <a:fillRect/>
                </a:stretch>
              </p:blipFill>
              <p:spPr>
                <a:xfrm>
                  <a:off x="5036007" y="5922262"/>
                  <a:ext cx="18828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59" name="Freihand 158">
                  <a:extLst>
                    <a:ext uri="{FF2B5EF4-FFF2-40B4-BE49-F238E27FC236}">
                      <a16:creationId xmlns:a16="http://schemas.microsoft.com/office/drawing/2014/main" id="{0DFFEFC5-43FC-89D9-0E13-3C2DFCEC07FE}"/>
                    </a:ext>
                  </a:extLst>
                </p14:cNvPr>
                <p14:cNvContentPartPr/>
                <p14:nvPr/>
              </p14:nvContentPartPr>
              <p14:xfrm>
                <a:off x="3347967" y="1589302"/>
                <a:ext cx="3403080" cy="2349360"/>
              </p14:xfrm>
            </p:contentPart>
          </mc:Choice>
          <mc:Fallback xmlns="">
            <p:pic>
              <p:nvPicPr>
                <p:cNvPr id="159" name="Freihand 158">
                  <a:extLst>
                    <a:ext uri="{FF2B5EF4-FFF2-40B4-BE49-F238E27FC236}">
                      <a16:creationId xmlns:a16="http://schemas.microsoft.com/office/drawing/2014/main" id="{0DFFEFC5-43FC-89D9-0E13-3C2DFCEC07FE}"/>
                    </a:ext>
                  </a:extLst>
                </p:cNvPr>
                <p:cNvPicPr/>
                <p:nvPr/>
              </p:nvPicPr>
              <p:blipFill>
                <a:blip r:embed="rId202"/>
                <a:stretch>
                  <a:fillRect/>
                </a:stretch>
              </p:blipFill>
              <p:spPr>
                <a:xfrm>
                  <a:off x="3338967" y="1580302"/>
                  <a:ext cx="3420720" cy="23670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60" name="Freihand 159">
                  <a:extLst>
                    <a:ext uri="{FF2B5EF4-FFF2-40B4-BE49-F238E27FC236}">
                      <a16:creationId xmlns:a16="http://schemas.microsoft.com/office/drawing/2014/main" id="{95C66677-F9A1-80D8-E96E-A0A0A22A1CB7}"/>
                    </a:ext>
                  </a:extLst>
                </p14:cNvPr>
                <p14:cNvContentPartPr/>
                <p14:nvPr/>
              </p14:nvContentPartPr>
              <p14:xfrm>
                <a:off x="3720927" y="1856062"/>
                <a:ext cx="2880720" cy="2187360"/>
              </p14:xfrm>
            </p:contentPart>
          </mc:Choice>
          <mc:Fallback xmlns="">
            <p:pic>
              <p:nvPicPr>
                <p:cNvPr id="160" name="Freihand 159">
                  <a:extLst>
                    <a:ext uri="{FF2B5EF4-FFF2-40B4-BE49-F238E27FC236}">
                      <a16:creationId xmlns:a16="http://schemas.microsoft.com/office/drawing/2014/main" id="{95C66677-F9A1-80D8-E96E-A0A0A22A1CB7}"/>
                    </a:ext>
                  </a:extLst>
                </p:cNvPr>
                <p:cNvPicPr/>
                <p:nvPr/>
              </p:nvPicPr>
              <p:blipFill>
                <a:blip r:embed="rId204"/>
                <a:stretch>
                  <a:fillRect/>
                </a:stretch>
              </p:blipFill>
              <p:spPr>
                <a:xfrm>
                  <a:off x="3711927" y="1847062"/>
                  <a:ext cx="2898360" cy="22050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62" name="Freihand 161">
                  <a:extLst>
                    <a:ext uri="{FF2B5EF4-FFF2-40B4-BE49-F238E27FC236}">
                      <a16:creationId xmlns:a16="http://schemas.microsoft.com/office/drawing/2014/main" id="{AD4D83A2-4869-1150-F5AC-1D1064805562}"/>
                    </a:ext>
                  </a:extLst>
                </p14:cNvPr>
                <p14:cNvContentPartPr/>
                <p14:nvPr/>
              </p14:nvContentPartPr>
              <p14:xfrm>
                <a:off x="4929447" y="2778382"/>
                <a:ext cx="90360" cy="99000"/>
              </p14:xfrm>
            </p:contentPart>
          </mc:Choice>
          <mc:Fallback xmlns="">
            <p:pic>
              <p:nvPicPr>
                <p:cNvPr id="162" name="Freihand 161">
                  <a:extLst>
                    <a:ext uri="{FF2B5EF4-FFF2-40B4-BE49-F238E27FC236}">
                      <a16:creationId xmlns:a16="http://schemas.microsoft.com/office/drawing/2014/main" id="{AD4D83A2-4869-1150-F5AC-1D1064805562}"/>
                    </a:ext>
                  </a:extLst>
                </p:cNvPr>
                <p:cNvPicPr/>
                <p:nvPr/>
              </p:nvPicPr>
              <p:blipFill>
                <a:blip r:embed="rId206"/>
                <a:stretch>
                  <a:fillRect/>
                </a:stretch>
              </p:blipFill>
              <p:spPr>
                <a:xfrm>
                  <a:off x="4920447" y="2769742"/>
                  <a:ext cx="108000" cy="116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7">
            <p14:nvContentPartPr>
              <p14:cNvPr id="31" name="Freihand 30">
                <a:extLst>
                  <a:ext uri="{FF2B5EF4-FFF2-40B4-BE49-F238E27FC236}">
                    <a16:creationId xmlns:a16="http://schemas.microsoft.com/office/drawing/2014/main" id="{1EA7DE9C-0504-66B8-0C39-87A3ED412A13}"/>
                  </a:ext>
                </a:extLst>
              </p14:cNvPr>
              <p14:cNvContentPartPr/>
              <p14:nvPr/>
            </p14:nvContentPartPr>
            <p14:xfrm>
              <a:off x="6441807" y="886222"/>
              <a:ext cx="1420560" cy="581040"/>
            </p14:xfrm>
          </p:contentPart>
        </mc:Choice>
        <mc:Fallback>
          <p:pic>
            <p:nvPicPr>
              <p:cNvPr id="31" name="Freihand 30">
                <a:extLst>
                  <a:ext uri="{FF2B5EF4-FFF2-40B4-BE49-F238E27FC236}">
                    <a16:creationId xmlns:a16="http://schemas.microsoft.com/office/drawing/2014/main" id="{1EA7DE9C-0504-66B8-0C39-87A3ED412A13}"/>
                  </a:ext>
                </a:extLst>
              </p:cNvPr>
              <p:cNvPicPr/>
              <p:nvPr/>
            </p:nvPicPr>
            <p:blipFill>
              <a:blip r:embed="rId208"/>
              <a:stretch>
                <a:fillRect/>
              </a:stretch>
            </p:blipFill>
            <p:spPr>
              <a:xfrm>
                <a:off x="6433167" y="877222"/>
                <a:ext cx="1438200" cy="5986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37" name="Freihand 36">
                <a:extLst>
                  <a:ext uri="{FF2B5EF4-FFF2-40B4-BE49-F238E27FC236}">
                    <a16:creationId xmlns:a16="http://schemas.microsoft.com/office/drawing/2014/main" id="{C0D8A99C-E9B8-E504-EB85-4E2FB01FF2A6}"/>
                  </a:ext>
                </a:extLst>
              </p14:cNvPr>
              <p14:cNvContentPartPr/>
              <p14:nvPr/>
            </p14:nvContentPartPr>
            <p14:xfrm>
              <a:off x="6381687" y="939142"/>
              <a:ext cx="1457640" cy="559080"/>
            </p14:xfrm>
          </p:contentPart>
        </mc:Choice>
        <mc:Fallback>
          <p:pic>
            <p:nvPicPr>
              <p:cNvPr id="37" name="Freihand 36">
                <a:extLst>
                  <a:ext uri="{FF2B5EF4-FFF2-40B4-BE49-F238E27FC236}">
                    <a16:creationId xmlns:a16="http://schemas.microsoft.com/office/drawing/2014/main" id="{C0D8A99C-E9B8-E504-EB85-4E2FB01FF2A6}"/>
                  </a:ext>
                </a:extLst>
              </p:cNvPr>
              <p:cNvPicPr/>
              <p:nvPr/>
            </p:nvPicPr>
            <p:blipFill>
              <a:blip r:embed="rId210"/>
              <a:stretch>
                <a:fillRect/>
              </a:stretch>
            </p:blipFill>
            <p:spPr>
              <a:xfrm>
                <a:off x="6372687" y="930502"/>
                <a:ext cx="1475280" cy="576720"/>
              </a:xfrm>
              <a:prstGeom prst="rect">
                <a:avLst/>
              </a:prstGeom>
            </p:spPr>
          </p:pic>
        </mc:Fallback>
      </mc:AlternateContent>
      <p:grpSp>
        <p:nvGrpSpPr>
          <p:cNvPr id="64" name="Gruppieren 63">
            <a:extLst>
              <a:ext uri="{FF2B5EF4-FFF2-40B4-BE49-F238E27FC236}">
                <a16:creationId xmlns:a16="http://schemas.microsoft.com/office/drawing/2014/main" id="{FCBF9204-C819-BAAE-66B1-8144EF40C1BF}"/>
              </a:ext>
            </a:extLst>
          </p:cNvPr>
          <p:cNvGrpSpPr/>
          <p:nvPr/>
        </p:nvGrpSpPr>
        <p:grpSpPr>
          <a:xfrm>
            <a:off x="5812527" y="3108862"/>
            <a:ext cx="1323360" cy="590760"/>
            <a:chOff x="5812527" y="3108862"/>
            <a:chExt cx="1323360" cy="590760"/>
          </a:xfrm>
        </p:grpSpPr>
        <mc:AlternateContent xmlns:mc="http://schemas.openxmlformats.org/markup-compatibility/2006">
          <mc:Choice xmlns:p14="http://schemas.microsoft.com/office/powerpoint/2010/main" Requires="p14">
            <p:contentPart p14:bwMode="auto" r:id="rId211">
              <p14:nvContentPartPr>
                <p14:cNvPr id="38" name="Freihand 37">
                  <a:extLst>
                    <a:ext uri="{FF2B5EF4-FFF2-40B4-BE49-F238E27FC236}">
                      <a16:creationId xmlns:a16="http://schemas.microsoft.com/office/drawing/2014/main" id="{6E5B4E76-FF6F-5D5D-F21D-0952C1D01E6D}"/>
                    </a:ext>
                  </a:extLst>
                </p14:cNvPr>
                <p14:cNvContentPartPr/>
                <p14:nvPr/>
              </p14:nvContentPartPr>
              <p14:xfrm>
                <a:off x="5812527" y="3152422"/>
                <a:ext cx="375480" cy="547200"/>
              </p14:xfrm>
            </p:contentPart>
          </mc:Choice>
          <mc:Fallback>
            <p:pic>
              <p:nvPicPr>
                <p:cNvPr id="38" name="Freihand 37">
                  <a:extLst>
                    <a:ext uri="{FF2B5EF4-FFF2-40B4-BE49-F238E27FC236}">
                      <a16:creationId xmlns:a16="http://schemas.microsoft.com/office/drawing/2014/main" id="{6E5B4E76-FF6F-5D5D-F21D-0952C1D01E6D}"/>
                    </a:ext>
                  </a:extLst>
                </p:cNvPr>
                <p:cNvPicPr/>
                <p:nvPr/>
              </p:nvPicPr>
              <p:blipFill>
                <a:blip r:embed="rId212"/>
                <a:stretch>
                  <a:fillRect/>
                </a:stretch>
              </p:blipFill>
              <p:spPr>
                <a:xfrm>
                  <a:off x="5803887" y="3143422"/>
                  <a:ext cx="393120" cy="5648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48" name="Freihand 47">
                  <a:extLst>
                    <a:ext uri="{FF2B5EF4-FFF2-40B4-BE49-F238E27FC236}">
                      <a16:creationId xmlns:a16="http://schemas.microsoft.com/office/drawing/2014/main" id="{662E6079-DED2-5638-6262-0D8BB5BA39EB}"/>
                    </a:ext>
                  </a:extLst>
                </p14:cNvPr>
                <p14:cNvContentPartPr/>
                <p14:nvPr/>
              </p14:nvContentPartPr>
              <p14:xfrm>
                <a:off x="6127527" y="3108862"/>
                <a:ext cx="1008360" cy="580680"/>
              </p14:xfrm>
            </p:contentPart>
          </mc:Choice>
          <mc:Fallback>
            <p:pic>
              <p:nvPicPr>
                <p:cNvPr id="48" name="Freihand 47">
                  <a:extLst>
                    <a:ext uri="{FF2B5EF4-FFF2-40B4-BE49-F238E27FC236}">
                      <a16:creationId xmlns:a16="http://schemas.microsoft.com/office/drawing/2014/main" id="{662E6079-DED2-5638-6262-0D8BB5BA39EB}"/>
                    </a:ext>
                  </a:extLst>
                </p:cNvPr>
                <p:cNvPicPr/>
                <p:nvPr/>
              </p:nvPicPr>
              <p:blipFill>
                <a:blip r:embed="rId214"/>
                <a:stretch>
                  <a:fillRect/>
                </a:stretch>
              </p:blipFill>
              <p:spPr>
                <a:xfrm>
                  <a:off x="6118527" y="3100222"/>
                  <a:ext cx="1026000" cy="598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5">
            <p14:nvContentPartPr>
              <p14:cNvPr id="72" name="Freihand 71">
                <a:extLst>
                  <a:ext uri="{FF2B5EF4-FFF2-40B4-BE49-F238E27FC236}">
                    <a16:creationId xmlns:a16="http://schemas.microsoft.com/office/drawing/2014/main" id="{CE5CA0CB-FD4E-FBDF-CFA4-7226D698E843}"/>
                  </a:ext>
                </a:extLst>
              </p14:cNvPr>
              <p14:cNvContentPartPr/>
              <p14:nvPr/>
            </p14:nvContentPartPr>
            <p14:xfrm>
              <a:off x="4943847" y="2809342"/>
              <a:ext cx="31680" cy="56520"/>
            </p14:xfrm>
          </p:contentPart>
        </mc:Choice>
        <mc:Fallback>
          <p:pic>
            <p:nvPicPr>
              <p:cNvPr id="72" name="Freihand 71">
                <a:extLst>
                  <a:ext uri="{FF2B5EF4-FFF2-40B4-BE49-F238E27FC236}">
                    <a16:creationId xmlns:a16="http://schemas.microsoft.com/office/drawing/2014/main" id="{CE5CA0CB-FD4E-FBDF-CFA4-7226D698E843}"/>
                  </a:ext>
                </a:extLst>
              </p:cNvPr>
              <p:cNvPicPr/>
              <p:nvPr/>
            </p:nvPicPr>
            <p:blipFill>
              <a:blip r:embed="rId216"/>
              <a:stretch>
                <a:fillRect/>
              </a:stretch>
            </p:blipFill>
            <p:spPr>
              <a:xfrm>
                <a:off x="4934847" y="2800702"/>
                <a:ext cx="49320" cy="74160"/>
              </a:xfrm>
              <a:prstGeom prst="rect">
                <a:avLst/>
              </a:prstGeom>
            </p:spPr>
          </p:pic>
        </mc:Fallback>
      </mc:AlternateContent>
    </p:spTree>
    <p:extLst>
      <p:ext uri="{BB962C8B-B14F-4D97-AF65-F5344CB8AC3E}">
        <p14:creationId xmlns:p14="http://schemas.microsoft.com/office/powerpoint/2010/main" val="2469065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6786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err="1">
                <a:latin typeface="Times New Roman" pitchFamily="18"/>
                <a:ea typeface="Arial Unicode MS" pitchFamily="34"/>
                <a:cs typeface="Arial Unicode MS" pitchFamily="34"/>
              </a:rPr>
              <a:t>Y</a:t>
            </a:r>
            <a:r>
              <a:rPr lang="de-DE" sz="2400">
                <a:latin typeface="Times New Roman" pitchFamily="18"/>
                <a:ea typeface="Arial Unicode MS" pitchFamily="34"/>
                <a:cs typeface="Arial Unicode MS" pitchFamily="34"/>
              </a:rPr>
              <a:t>,i)=</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dirty="0">
                <a:latin typeface="Times New Roman" pitchFamily="18"/>
                <a:ea typeface="Arial" pitchFamily="34"/>
                <a:cs typeface="Arial" pitchFamily="34"/>
              </a:rPr>
              <a:t>Bestimmen Sie die IS-Kurve</a:t>
            </a:r>
          </a:p>
          <a:p>
            <a:pPr marL="457200" indent="-457200" hangingPunct="0">
              <a:buFont typeface="+mj-lt"/>
              <a:buAutoNum type="alphaLcParenR"/>
            </a:pPr>
            <a:r>
              <a:rPr lang="de-DE" sz="2000" dirty="0">
                <a:latin typeface="Times New Roman" pitchFamily="18"/>
                <a:ea typeface="Arial" pitchFamily="34"/>
                <a:cs typeface="Arial" pitchFamily="34"/>
              </a:rPr>
              <a:t>Bestimmen Sie die LM-Kurve</a:t>
            </a:r>
          </a:p>
          <a:p>
            <a:pPr marL="457200" indent="-457200" hangingPunct="0">
              <a:buFont typeface="+mj-lt"/>
              <a:buAutoNum type="alphaLcParenR"/>
            </a:pPr>
            <a:r>
              <a:rPr lang="de-DE" sz="2000" dirty="0">
                <a:latin typeface="Times New Roman" pitchFamily="18"/>
                <a:ea typeface="Arial" pitchFamily="34"/>
                <a:cs typeface="Arial" pitchFamily="34"/>
              </a:rPr>
              <a:t>Bestimmen Sie das simultane Güter- und Geldmarktgleichgewicht mit dem </a:t>
            </a:r>
            <a:r>
              <a:rPr lang="de-DE" sz="2000" dirty="0" err="1">
                <a:latin typeface="Times New Roman" pitchFamily="18"/>
                <a:ea typeface="Arial" pitchFamily="34"/>
                <a:cs typeface="Arial" pitchFamily="34"/>
              </a:rPr>
              <a:t>Zinsatz</a:t>
            </a:r>
            <a:r>
              <a:rPr lang="de-DE" sz="2000" dirty="0">
                <a:latin typeface="Times New Roman" pitchFamily="18"/>
                <a:ea typeface="Arial" pitchFamily="34"/>
                <a:cs typeface="Arial" pitchFamily="34"/>
              </a:rPr>
              <a:t> i* und Einkommen Y*</a:t>
            </a: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a:t>Aufgabe</a:t>
            </a:r>
          </a:p>
        </p:txBody>
      </p:sp>
      <p:sp>
        <p:nvSpPr>
          <p:cNvPr id="4" name="Rechteck 3">
            <a:extLst>
              <a:ext uri="{FF2B5EF4-FFF2-40B4-BE49-F238E27FC236}">
                <a16:creationId xmlns:a16="http://schemas.microsoft.com/office/drawing/2014/main" id="{B1A8277C-6542-4FA4-BAE0-354C3E8858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7" name="Freihand 6">
                <a:extLst>
                  <a:ext uri="{FF2B5EF4-FFF2-40B4-BE49-F238E27FC236}">
                    <a16:creationId xmlns:a16="http://schemas.microsoft.com/office/drawing/2014/main" id="{EF25E74C-A521-0F78-F47A-5FE8C7B39F65}"/>
                  </a:ext>
                </a:extLst>
              </p14:cNvPr>
              <p14:cNvContentPartPr/>
              <p14:nvPr/>
            </p14:nvContentPartPr>
            <p14:xfrm>
              <a:off x="186807" y="2574982"/>
              <a:ext cx="571320" cy="46080"/>
            </p14:xfrm>
          </p:contentPart>
        </mc:Choice>
        <mc:Fallback xmlns="">
          <p:pic>
            <p:nvPicPr>
              <p:cNvPr id="7" name="Freihand 6">
                <a:extLst>
                  <a:ext uri="{FF2B5EF4-FFF2-40B4-BE49-F238E27FC236}">
                    <a16:creationId xmlns:a16="http://schemas.microsoft.com/office/drawing/2014/main" id="{EF25E74C-A521-0F78-F47A-5FE8C7B39F65}"/>
                  </a:ext>
                </a:extLst>
              </p:cNvPr>
              <p:cNvPicPr/>
              <p:nvPr/>
            </p:nvPicPr>
            <p:blipFill>
              <a:blip r:embed="rId3"/>
              <a:stretch>
                <a:fillRect/>
              </a:stretch>
            </p:blipFill>
            <p:spPr>
              <a:xfrm>
                <a:off x="178167" y="2566342"/>
                <a:ext cx="588960" cy="63720"/>
              </a:xfrm>
              <a:prstGeom prst="rect">
                <a:avLst/>
              </a:prstGeom>
            </p:spPr>
          </p:pic>
        </mc:Fallback>
      </mc:AlternateContent>
      <p:grpSp>
        <p:nvGrpSpPr>
          <p:cNvPr id="15" name="Gruppieren 14">
            <a:extLst>
              <a:ext uri="{FF2B5EF4-FFF2-40B4-BE49-F238E27FC236}">
                <a16:creationId xmlns:a16="http://schemas.microsoft.com/office/drawing/2014/main" id="{7FB747C4-0434-28FE-ACCB-E9F3A36BD1D3}"/>
              </a:ext>
            </a:extLst>
          </p:cNvPr>
          <p:cNvGrpSpPr/>
          <p:nvPr/>
        </p:nvGrpSpPr>
        <p:grpSpPr>
          <a:xfrm>
            <a:off x="245847" y="722782"/>
            <a:ext cx="5038920" cy="1362960"/>
            <a:chOff x="245847" y="722782"/>
            <a:chExt cx="5038920" cy="1362960"/>
          </a:xfrm>
        </p:grpSpPr>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F0FC2681-9BD9-B5B0-D768-B687E667C51F}"/>
                    </a:ext>
                  </a:extLst>
                </p14:cNvPr>
                <p14:cNvContentPartPr/>
                <p14:nvPr/>
              </p14:nvContentPartPr>
              <p14:xfrm>
                <a:off x="289047" y="1106182"/>
                <a:ext cx="2658240" cy="93240"/>
              </p14:xfrm>
            </p:contentPart>
          </mc:Choice>
          <mc:Fallback xmlns="">
            <p:pic>
              <p:nvPicPr>
                <p:cNvPr id="5" name="Freihand 4">
                  <a:extLst>
                    <a:ext uri="{FF2B5EF4-FFF2-40B4-BE49-F238E27FC236}">
                      <a16:creationId xmlns:a16="http://schemas.microsoft.com/office/drawing/2014/main" id="{F0FC2681-9BD9-B5B0-D768-B687E667C51F}"/>
                    </a:ext>
                  </a:extLst>
                </p:cNvPr>
                <p:cNvPicPr/>
                <p:nvPr/>
              </p:nvPicPr>
              <p:blipFill>
                <a:blip r:embed="rId5"/>
                <a:stretch>
                  <a:fillRect/>
                </a:stretch>
              </p:blipFill>
              <p:spPr>
                <a:xfrm>
                  <a:off x="280407" y="1097542"/>
                  <a:ext cx="26758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290FADC0-6BE2-881A-9763-6454FAA01236}"/>
                    </a:ext>
                  </a:extLst>
                </p14:cNvPr>
                <p14:cNvContentPartPr/>
                <p14:nvPr/>
              </p14:nvContentPartPr>
              <p14:xfrm>
                <a:off x="245847" y="1879822"/>
                <a:ext cx="2261880" cy="79560"/>
              </p14:xfrm>
            </p:contentPart>
          </mc:Choice>
          <mc:Fallback xmlns="">
            <p:pic>
              <p:nvPicPr>
                <p:cNvPr id="6" name="Freihand 5">
                  <a:extLst>
                    <a:ext uri="{FF2B5EF4-FFF2-40B4-BE49-F238E27FC236}">
                      <a16:creationId xmlns:a16="http://schemas.microsoft.com/office/drawing/2014/main" id="{290FADC0-6BE2-881A-9763-6454FAA01236}"/>
                    </a:ext>
                  </a:extLst>
                </p:cNvPr>
                <p:cNvPicPr/>
                <p:nvPr/>
              </p:nvPicPr>
              <p:blipFill>
                <a:blip r:embed="rId7"/>
                <a:stretch>
                  <a:fillRect/>
                </a:stretch>
              </p:blipFill>
              <p:spPr>
                <a:xfrm>
                  <a:off x="236847" y="1871182"/>
                  <a:ext cx="22795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Freihand 7">
                  <a:extLst>
                    <a:ext uri="{FF2B5EF4-FFF2-40B4-BE49-F238E27FC236}">
                      <a16:creationId xmlns:a16="http://schemas.microsoft.com/office/drawing/2014/main" id="{260D8A4C-C5CF-D5D4-AF8C-E5524D72D1C6}"/>
                    </a:ext>
                  </a:extLst>
                </p14:cNvPr>
                <p14:cNvContentPartPr/>
                <p14:nvPr/>
              </p14:nvContentPartPr>
              <p14:xfrm>
                <a:off x="3157527" y="722782"/>
                <a:ext cx="275040" cy="1362960"/>
              </p14:xfrm>
            </p:contentPart>
          </mc:Choice>
          <mc:Fallback xmlns="">
            <p:pic>
              <p:nvPicPr>
                <p:cNvPr id="8" name="Freihand 7">
                  <a:extLst>
                    <a:ext uri="{FF2B5EF4-FFF2-40B4-BE49-F238E27FC236}">
                      <a16:creationId xmlns:a16="http://schemas.microsoft.com/office/drawing/2014/main" id="{260D8A4C-C5CF-D5D4-AF8C-E5524D72D1C6}"/>
                    </a:ext>
                  </a:extLst>
                </p:cNvPr>
                <p:cNvPicPr/>
                <p:nvPr/>
              </p:nvPicPr>
              <p:blipFill>
                <a:blip r:embed="rId9"/>
                <a:stretch>
                  <a:fillRect/>
                </a:stretch>
              </p:blipFill>
              <p:spPr>
                <a:xfrm>
                  <a:off x="3148527" y="714142"/>
                  <a:ext cx="292680" cy="1380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E225489E-805D-42B6-37CA-C49EB34DC0A9}"/>
                    </a:ext>
                  </a:extLst>
                </p14:cNvPr>
                <p14:cNvContentPartPr/>
                <p14:nvPr/>
              </p14:nvContentPartPr>
              <p14:xfrm>
                <a:off x="3758007" y="1383742"/>
                <a:ext cx="204120" cy="321120"/>
              </p14:xfrm>
            </p:contentPart>
          </mc:Choice>
          <mc:Fallback xmlns="">
            <p:pic>
              <p:nvPicPr>
                <p:cNvPr id="9" name="Freihand 8">
                  <a:extLst>
                    <a:ext uri="{FF2B5EF4-FFF2-40B4-BE49-F238E27FC236}">
                      <a16:creationId xmlns:a16="http://schemas.microsoft.com/office/drawing/2014/main" id="{E225489E-805D-42B6-37CA-C49EB34DC0A9}"/>
                    </a:ext>
                  </a:extLst>
                </p:cNvPr>
                <p:cNvPicPr/>
                <p:nvPr/>
              </p:nvPicPr>
              <p:blipFill>
                <a:blip r:embed="rId11"/>
                <a:stretch>
                  <a:fillRect/>
                </a:stretch>
              </p:blipFill>
              <p:spPr>
                <a:xfrm>
                  <a:off x="3749007" y="1374742"/>
                  <a:ext cx="22176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BBBDAFA0-E35A-C891-7883-910E74A65DEB}"/>
                    </a:ext>
                  </a:extLst>
                </p14:cNvPr>
                <p14:cNvContentPartPr/>
                <p14:nvPr/>
              </p14:nvContentPartPr>
              <p14:xfrm>
                <a:off x="4009287" y="1418662"/>
                <a:ext cx="503640" cy="237960"/>
              </p14:xfrm>
            </p:contentPart>
          </mc:Choice>
          <mc:Fallback xmlns="">
            <p:pic>
              <p:nvPicPr>
                <p:cNvPr id="10" name="Freihand 9">
                  <a:extLst>
                    <a:ext uri="{FF2B5EF4-FFF2-40B4-BE49-F238E27FC236}">
                      <a16:creationId xmlns:a16="http://schemas.microsoft.com/office/drawing/2014/main" id="{BBBDAFA0-E35A-C891-7883-910E74A65DEB}"/>
                    </a:ext>
                  </a:extLst>
                </p:cNvPr>
                <p:cNvPicPr/>
                <p:nvPr/>
              </p:nvPicPr>
              <p:blipFill>
                <a:blip r:embed="rId13"/>
                <a:stretch>
                  <a:fillRect/>
                </a:stretch>
              </p:blipFill>
              <p:spPr>
                <a:xfrm>
                  <a:off x="4000647" y="1409662"/>
                  <a:ext cx="52128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9A013544-2C2B-F2D8-6CFC-16C4A23DA626}"/>
                    </a:ext>
                  </a:extLst>
                </p14:cNvPr>
                <p14:cNvContentPartPr/>
                <p14:nvPr/>
              </p14:nvContentPartPr>
              <p14:xfrm>
                <a:off x="4057887" y="1381942"/>
                <a:ext cx="42840" cy="9720"/>
              </p14:xfrm>
            </p:contentPart>
          </mc:Choice>
          <mc:Fallback xmlns="">
            <p:pic>
              <p:nvPicPr>
                <p:cNvPr id="11" name="Freihand 10">
                  <a:extLst>
                    <a:ext uri="{FF2B5EF4-FFF2-40B4-BE49-F238E27FC236}">
                      <a16:creationId xmlns:a16="http://schemas.microsoft.com/office/drawing/2014/main" id="{9A013544-2C2B-F2D8-6CFC-16C4A23DA626}"/>
                    </a:ext>
                  </a:extLst>
                </p:cNvPr>
                <p:cNvPicPr/>
                <p:nvPr/>
              </p:nvPicPr>
              <p:blipFill>
                <a:blip r:embed="rId15"/>
                <a:stretch>
                  <a:fillRect/>
                </a:stretch>
              </p:blipFill>
              <p:spPr>
                <a:xfrm>
                  <a:off x="4048887" y="1372942"/>
                  <a:ext cx="604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8A93B0E8-BD2A-F61C-F076-513707E5E940}"/>
                    </a:ext>
                  </a:extLst>
                </p14:cNvPr>
                <p14:cNvContentPartPr/>
                <p14:nvPr/>
              </p14:nvContentPartPr>
              <p14:xfrm>
                <a:off x="4635327" y="1489222"/>
                <a:ext cx="240480" cy="117720"/>
              </p14:xfrm>
            </p:contentPart>
          </mc:Choice>
          <mc:Fallback xmlns="">
            <p:pic>
              <p:nvPicPr>
                <p:cNvPr id="12" name="Freihand 11">
                  <a:extLst>
                    <a:ext uri="{FF2B5EF4-FFF2-40B4-BE49-F238E27FC236}">
                      <a16:creationId xmlns:a16="http://schemas.microsoft.com/office/drawing/2014/main" id="{8A93B0E8-BD2A-F61C-F076-513707E5E940}"/>
                    </a:ext>
                  </a:extLst>
                </p:cNvPr>
                <p:cNvPicPr/>
                <p:nvPr/>
              </p:nvPicPr>
              <p:blipFill>
                <a:blip r:embed="rId17"/>
                <a:stretch>
                  <a:fillRect/>
                </a:stretch>
              </p:blipFill>
              <p:spPr>
                <a:xfrm>
                  <a:off x="4626327" y="1480582"/>
                  <a:ext cx="2581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A1A9609B-10CF-3AF9-1CB2-F8CBD1E2ED25}"/>
                    </a:ext>
                  </a:extLst>
                </p14:cNvPr>
                <p14:cNvContentPartPr/>
                <p14:nvPr/>
              </p14:nvContentPartPr>
              <p14:xfrm>
                <a:off x="4917567" y="1384102"/>
                <a:ext cx="367200" cy="208800"/>
              </p14:xfrm>
            </p:contentPart>
          </mc:Choice>
          <mc:Fallback xmlns="">
            <p:pic>
              <p:nvPicPr>
                <p:cNvPr id="13" name="Freihand 12">
                  <a:extLst>
                    <a:ext uri="{FF2B5EF4-FFF2-40B4-BE49-F238E27FC236}">
                      <a16:creationId xmlns:a16="http://schemas.microsoft.com/office/drawing/2014/main" id="{A1A9609B-10CF-3AF9-1CB2-F8CBD1E2ED25}"/>
                    </a:ext>
                  </a:extLst>
                </p:cNvPr>
                <p:cNvPicPr/>
                <p:nvPr/>
              </p:nvPicPr>
              <p:blipFill>
                <a:blip r:embed="rId19"/>
                <a:stretch>
                  <a:fillRect/>
                </a:stretch>
              </p:blipFill>
              <p:spPr>
                <a:xfrm>
                  <a:off x="4908927" y="1375462"/>
                  <a:ext cx="384840" cy="226440"/>
                </a:xfrm>
                <a:prstGeom prst="rect">
                  <a:avLst/>
                </a:prstGeom>
              </p:spPr>
            </p:pic>
          </mc:Fallback>
        </mc:AlternateContent>
      </p:grpSp>
      <p:grpSp>
        <p:nvGrpSpPr>
          <p:cNvPr id="19" name="Gruppieren 18">
            <a:extLst>
              <a:ext uri="{FF2B5EF4-FFF2-40B4-BE49-F238E27FC236}">
                <a16:creationId xmlns:a16="http://schemas.microsoft.com/office/drawing/2014/main" id="{B90D4C32-AF80-3D11-8F5E-6625A6608C6C}"/>
              </a:ext>
            </a:extLst>
          </p:cNvPr>
          <p:cNvGrpSpPr/>
          <p:nvPr/>
        </p:nvGrpSpPr>
        <p:grpSpPr>
          <a:xfrm>
            <a:off x="3732447" y="2830942"/>
            <a:ext cx="141480" cy="1121400"/>
            <a:chOff x="3732447" y="2830942"/>
            <a:chExt cx="141480" cy="1121400"/>
          </a:xfrm>
        </p:grpSpPr>
        <mc:AlternateContent xmlns:mc="http://schemas.openxmlformats.org/markup-compatibility/2006" xmlns:p14="http://schemas.microsoft.com/office/powerpoint/2010/main">
          <mc:Choice Requires="p14">
            <p:contentPart p14:bwMode="auto" r:id="rId20">
              <p14:nvContentPartPr>
                <p14:cNvPr id="16" name="Freihand 15">
                  <a:extLst>
                    <a:ext uri="{FF2B5EF4-FFF2-40B4-BE49-F238E27FC236}">
                      <a16:creationId xmlns:a16="http://schemas.microsoft.com/office/drawing/2014/main" id="{7E55931A-8C3E-73E0-F6E7-2DF489641D4C}"/>
                    </a:ext>
                  </a:extLst>
                </p14:cNvPr>
                <p14:cNvContentPartPr/>
                <p14:nvPr/>
              </p14:nvContentPartPr>
              <p14:xfrm>
                <a:off x="3732447" y="2830942"/>
                <a:ext cx="108360" cy="687240"/>
              </p14:xfrm>
            </p:contentPart>
          </mc:Choice>
          <mc:Fallback xmlns="">
            <p:pic>
              <p:nvPicPr>
                <p:cNvPr id="16" name="Freihand 15">
                  <a:extLst>
                    <a:ext uri="{FF2B5EF4-FFF2-40B4-BE49-F238E27FC236}">
                      <a16:creationId xmlns:a16="http://schemas.microsoft.com/office/drawing/2014/main" id="{7E55931A-8C3E-73E0-F6E7-2DF489641D4C}"/>
                    </a:ext>
                  </a:extLst>
                </p:cNvPr>
                <p:cNvPicPr/>
                <p:nvPr/>
              </p:nvPicPr>
              <p:blipFill>
                <a:blip r:embed="rId21"/>
                <a:stretch>
                  <a:fillRect/>
                </a:stretch>
              </p:blipFill>
              <p:spPr>
                <a:xfrm>
                  <a:off x="3723807" y="2822302"/>
                  <a:ext cx="126000" cy="704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675C4591-A667-9F95-6837-E94CA6C7FDBA}"/>
                    </a:ext>
                  </a:extLst>
                </p14:cNvPr>
                <p14:cNvContentPartPr/>
                <p14:nvPr/>
              </p14:nvContentPartPr>
              <p14:xfrm>
                <a:off x="3752247" y="3605662"/>
                <a:ext cx="121680" cy="346680"/>
              </p14:xfrm>
            </p:contentPart>
          </mc:Choice>
          <mc:Fallback xmlns="">
            <p:pic>
              <p:nvPicPr>
                <p:cNvPr id="17" name="Freihand 16">
                  <a:extLst>
                    <a:ext uri="{FF2B5EF4-FFF2-40B4-BE49-F238E27FC236}">
                      <a16:creationId xmlns:a16="http://schemas.microsoft.com/office/drawing/2014/main" id="{675C4591-A667-9F95-6837-E94CA6C7FDBA}"/>
                    </a:ext>
                  </a:extLst>
                </p:cNvPr>
                <p:cNvPicPr/>
                <p:nvPr/>
              </p:nvPicPr>
              <p:blipFill>
                <a:blip r:embed="rId23"/>
                <a:stretch>
                  <a:fillRect/>
                </a:stretch>
              </p:blipFill>
              <p:spPr>
                <a:xfrm>
                  <a:off x="3743607" y="3596662"/>
                  <a:ext cx="139320" cy="364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5D6BAFA8-AE29-0808-63F4-02D15C16C13E}"/>
                  </a:ext>
                </a:extLst>
              </p14:cNvPr>
              <p14:cNvContentPartPr/>
              <p14:nvPr/>
            </p14:nvContentPartPr>
            <p14:xfrm>
              <a:off x="190767" y="3282022"/>
              <a:ext cx="597960" cy="26640"/>
            </p14:xfrm>
          </p:contentPart>
        </mc:Choice>
        <mc:Fallback xmlns="">
          <p:pic>
            <p:nvPicPr>
              <p:cNvPr id="18" name="Freihand 17">
                <a:extLst>
                  <a:ext uri="{FF2B5EF4-FFF2-40B4-BE49-F238E27FC236}">
                    <a16:creationId xmlns:a16="http://schemas.microsoft.com/office/drawing/2014/main" id="{5D6BAFA8-AE29-0808-63F4-02D15C16C13E}"/>
                  </a:ext>
                </a:extLst>
              </p:cNvPr>
              <p:cNvPicPr/>
              <p:nvPr/>
            </p:nvPicPr>
            <p:blipFill>
              <a:blip r:embed="rId25"/>
              <a:stretch>
                <a:fillRect/>
              </a:stretch>
            </p:blipFill>
            <p:spPr>
              <a:xfrm>
                <a:off x="181767" y="3273382"/>
                <a:ext cx="615600" cy="44280"/>
              </a:xfrm>
              <a:prstGeom prst="rect">
                <a:avLst/>
              </a:prstGeom>
            </p:spPr>
          </p:pic>
        </mc:Fallback>
      </mc:AlternateContent>
      <p:grpSp>
        <p:nvGrpSpPr>
          <p:cNvPr id="26" name="Gruppieren 25">
            <a:extLst>
              <a:ext uri="{FF2B5EF4-FFF2-40B4-BE49-F238E27FC236}">
                <a16:creationId xmlns:a16="http://schemas.microsoft.com/office/drawing/2014/main" id="{8A1DC82E-AC2D-14C1-4FF5-87756231512F}"/>
              </a:ext>
            </a:extLst>
          </p:cNvPr>
          <p:cNvGrpSpPr/>
          <p:nvPr/>
        </p:nvGrpSpPr>
        <p:grpSpPr>
          <a:xfrm>
            <a:off x="4091727" y="3061342"/>
            <a:ext cx="1361520" cy="411840"/>
            <a:chOff x="4091727" y="3061342"/>
            <a:chExt cx="1361520" cy="411840"/>
          </a:xfrm>
        </p:grpSpPr>
        <mc:AlternateContent xmlns:mc="http://schemas.openxmlformats.org/markup-compatibility/2006" xmlns:p14="http://schemas.microsoft.com/office/powerpoint/2010/main">
          <mc:Choice Requires="p14">
            <p:contentPart p14:bwMode="auto" r:id="rId26">
              <p14:nvContentPartPr>
                <p14:cNvPr id="20" name="Freihand 19">
                  <a:extLst>
                    <a:ext uri="{FF2B5EF4-FFF2-40B4-BE49-F238E27FC236}">
                      <a16:creationId xmlns:a16="http://schemas.microsoft.com/office/drawing/2014/main" id="{6E4608DA-F21D-DED8-CBF5-C7D62692D8CE}"/>
                    </a:ext>
                  </a:extLst>
                </p14:cNvPr>
                <p14:cNvContentPartPr/>
                <p14:nvPr/>
              </p14:nvContentPartPr>
              <p14:xfrm>
                <a:off x="4091727" y="3130822"/>
                <a:ext cx="183600" cy="342360"/>
              </p14:xfrm>
            </p:contentPart>
          </mc:Choice>
          <mc:Fallback xmlns="">
            <p:pic>
              <p:nvPicPr>
                <p:cNvPr id="20" name="Freihand 19">
                  <a:extLst>
                    <a:ext uri="{FF2B5EF4-FFF2-40B4-BE49-F238E27FC236}">
                      <a16:creationId xmlns:a16="http://schemas.microsoft.com/office/drawing/2014/main" id="{6E4608DA-F21D-DED8-CBF5-C7D62692D8CE}"/>
                    </a:ext>
                  </a:extLst>
                </p:cNvPr>
                <p:cNvPicPr/>
                <p:nvPr/>
              </p:nvPicPr>
              <p:blipFill>
                <a:blip r:embed="rId27"/>
                <a:stretch>
                  <a:fillRect/>
                </a:stretch>
              </p:blipFill>
              <p:spPr>
                <a:xfrm>
                  <a:off x="4083087" y="3122182"/>
                  <a:ext cx="20124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Freihand 20">
                  <a:extLst>
                    <a:ext uri="{FF2B5EF4-FFF2-40B4-BE49-F238E27FC236}">
                      <a16:creationId xmlns:a16="http://schemas.microsoft.com/office/drawing/2014/main" id="{46D8CF49-3FBC-4C5E-21AC-1BEA3FC51E39}"/>
                    </a:ext>
                  </a:extLst>
                </p14:cNvPr>
                <p14:cNvContentPartPr/>
                <p14:nvPr/>
              </p14:nvContentPartPr>
              <p14:xfrm>
                <a:off x="4349847" y="3124702"/>
                <a:ext cx="227160" cy="291600"/>
              </p14:xfrm>
            </p:contentPart>
          </mc:Choice>
          <mc:Fallback xmlns="">
            <p:pic>
              <p:nvPicPr>
                <p:cNvPr id="21" name="Freihand 20">
                  <a:extLst>
                    <a:ext uri="{FF2B5EF4-FFF2-40B4-BE49-F238E27FC236}">
                      <a16:creationId xmlns:a16="http://schemas.microsoft.com/office/drawing/2014/main" id="{46D8CF49-3FBC-4C5E-21AC-1BEA3FC51E39}"/>
                    </a:ext>
                  </a:extLst>
                </p:cNvPr>
                <p:cNvPicPr/>
                <p:nvPr/>
              </p:nvPicPr>
              <p:blipFill>
                <a:blip r:embed="rId29"/>
                <a:stretch>
                  <a:fillRect/>
                </a:stretch>
              </p:blipFill>
              <p:spPr>
                <a:xfrm>
                  <a:off x="4341207" y="3115702"/>
                  <a:ext cx="24480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Freihand 21">
                  <a:extLst>
                    <a:ext uri="{FF2B5EF4-FFF2-40B4-BE49-F238E27FC236}">
                      <a16:creationId xmlns:a16="http://schemas.microsoft.com/office/drawing/2014/main" id="{3AD26EDE-119F-F644-AD75-A7F4DDAF889C}"/>
                    </a:ext>
                  </a:extLst>
                </p14:cNvPr>
                <p14:cNvContentPartPr/>
                <p14:nvPr/>
              </p14:nvContentPartPr>
              <p14:xfrm>
                <a:off x="4604367" y="3131182"/>
                <a:ext cx="148320" cy="245520"/>
              </p14:xfrm>
            </p:contentPart>
          </mc:Choice>
          <mc:Fallback xmlns="">
            <p:pic>
              <p:nvPicPr>
                <p:cNvPr id="22" name="Freihand 21">
                  <a:extLst>
                    <a:ext uri="{FF2B5EF4-FFF2-40B4-BE49-F238E27FC236}">
                      <a16:creationId xmlns:a16="http://schemas.microsoft.com/office/drawing/2014/main" id="{3AD26EDE-119F-F644-AD75-A7F4DDAF889C}"/>
                    </a:ext>
                  </a:extLst>
                </p:cNvPr>
                <p:cNvPicPr/>
                <p:nvPr/>
              </p:nvPicPr>
              <p:blipFill>
                <a:blip r:embed="rId31"/>
                <a:stretch>
                  <a:fillRect/>
                </a:stretch>
              </p:blipFill>
              <p:spPr>
                <a:xfrm>
                  <a:off x="4595727" y="3122182"/>
                  <a:ext cx="16596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Freihand 22">
                  <a:extLst>
                    <a:ext uri="{FF2B5EF4-FFF2-40B4-BE49-F238E27FC236}">
                      <a16:creationId xmlns:a16="http://schemas.microsoft.com/office/drawing/2014/main" id="{E5A585A7-EC2A-1093-F758-D28A1043A931}"/>
                    </a:ext>
                  </a:extLst>
                </p14:cNvPr>
                <p14:cNvContentPartPr/>
                <p14:nvPr/>
              </p14:nvContentPartPr>
              <p14:xfrm>
                <a:off x="4846647" y="3255022"/>
                <a:ext cx="124560" cy="96480"/>
              </p14:xfrm>
            </p:contentPart>
          </mc:Choice>
          <mc:Fallback xmlns="">
            <p:pic>
              <p:nvPicPr>
                <p:cNvPr id="23" name="Freihand 22">
                  <a:extLst>
                    <a:ext uri="{FF2B5EF4-FFF2-40B4-BE49-F238E27FC236}">
                      <a16:creationId xmlns:a16="http://schemas.microsoft.com/office/drawing/2014/main" id="{E5A585A7-EC2A-1093-F758-D28A1043A931}"/>
                    </a:ext>
                  </a:extLst>
                </p:cNvPr>
                <p:cNvPicPr/>
                <p:nvPr/>
              </p:nvPicPr>
              <p:blipFill>
                <a:blip r:embed="rId33"/>
                <a:stretch>
                  <a:fillRect/>
                </a:stretch>
              </p:blipFill>
              <p:spPr>
                <a:xfrm>
                  <a:off x="4838007" y="3246382"/>
                  <a:ext cx="1422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Freihand 23">
                  <a:extLst>
                    <a:ext uri="{FF2B5EF4-FFF2-40B4-BE49-F238E27FC236}">
                      <a16:creationId xmlns:a16="http://schemas.microsoft.com/office/drawing/2014/main" id="{8A1ED4D9-84A0-E6A2-08F9-3B93F25A6249}"/>
                    </a:ext>
                  </a:extLst>
                </p14:cNvPr>
                <p14:cNvContentPartPr/>
                <p14:nvPr/>
              </p14:nvContentPartPr>
              <p14:xfrm>
                <a:off x="5046087" y="3220822"/>
                <a:ext cx="179640" cy="116280"/>
              </p14:xfrm>
            </p:contentPart>
          </mc:Choice>
          <mc:Fallback xmlns="">
            <p:pic>
              <p:nvPicPr>
                <p:cNvPr id="24" name="Freihand 23">
                  <a:extLst>
                    <a:ext uri="{FF2B5EF4-FFF2-40B4-BE49-F238E27FC236}">
                      <a16:creationId xmlns:a16="http://schemas.microsoft.com/office/drawing/2014/main" id="{8A1ED4D9-84A0-E6A2-08F9-3B93F25A6249}"/>
                    </a:ext>
                  </a:extLst>
                </p:cNvPr>
                <p:cNvPicPr/>
                <p:nvPr/>
              </p:nvPicPr>
              <p:blipFill>
                <a:blip r:embed="rId35"/>
                <a:stretch>
                  <a:fillRect/>
                </a:stretch>
              </p:blipFill>
              <p:spPr>
                <a:xfrm>
                  <a:off x="5037447" y="3211822"/>
                  <a:ext cx="1972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Freihand 24">
                  <a:extLst>
                    <a:ext uri="{FF2B5EF4-FFF2-40B4-BE49-F238E27FC236}">
                      <a16:creationId xmlns:a16="http://schemas.microsoft.com/office/drawing/2014/main" id="{DA3A0A27-138C-674E-D924-D9D030441B0A}"/>
                    </a:ext>
                  </a:extLst>
                </p14:cNvPr>
                <p14:cNvContentPartPr/>
                <p14:nvPr/>
              </p14:nvContentPartPr>
              <p14:xfrm>
                <a:off x="5236887" y="3061342"/>
                <a:ext cx="216360" cy="233280"/>
              </p14:xfrm>
            </p:contentPart>
          </mc:Choice>
          <mc:Fallback xmlns="">
            <p:pic>
              <p:nvPicPr>
                <p:cNvPr id="25" name="Freihand 24">
                  <a:extLst>
                    <a:ext uri="{FF2B5EF4-FFF2-40B4-BE49-F238E27FC236}">
                      <a16:creationId xmlns:a16="http://schemas.microsoft.com/office/drawing/2014/main" id="{DA3A0A27-138C-674E-D924-D9D030441B0A}"/>
                    </a:ext>
                  </a:extLst>
                </p:cNvPr>
                <p:cNvPicPr/>
                <p:nvPr/>
              </p:nvPicPr>
              <p:blipFill>
                <a:blip r:embed="rId37"/>
                <a:stretch>
                  <a:fillRect/>
                </a:stretch>
              </p:blipFill>
              <p:spPr>
                <a:xfrm>
                  <a:off x="5228247" y="3052342"/>
                  <a:ext cx="234000" cy="250920"/>
                </a:xfrm>
                <a:prstGeom prst="rect">
                  <a:avLst/>
                </a:prstGeom>
              </p:spPr>
            </p:pic>
          </mc:Fallback>
        </mc:AlternateContent>
      </p:grpSp>
    </p:spTree>
    <p:extLst>
      <p:ext uri="{BB962C8B-B14F-4D97-AF65-F5344CB8AC3E}">
        <p14:creationId xmlns:p14="http://schemas.microsoft.com/office/powerpoint/2010/main" val="303694074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1996</Words>
  <Application>Microsoft Office PowerPoint</Application>
  <PresentationFormat>Breitbild</PresentationFormat>
  <Paragraphs>352</Paragraphs>
  <Slides>32</Slides>
  <Notes>25</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32</vt:i4>
      </vt:variant>
    </vt:vector>
  </HeadingPairs>
  <TitlesOfParts>
    <vt:vector size="41" baseType="lpstr">
      <vt:lpstr>Arial</vt:lpstr>
      <vt:lpstr>Arial Unicode MS</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Bernhard Köster</cp:lastModifiedBy>
  <cp:revision>359</cp:revision>
  <cp:lastPrinted>2022-03-02T20:18:27Z</cp:lastPrinted>
  <dcterms:created xsi:type="dcterms:W3CDTF">2022-03-01T20:52:11Z</dcterms:created>
  <dcterms:modified xsi:type="dcterms:W3CDTF">2023-05-10T07:55:30Z</dcterms:modified>
</cp:coreProperties>
</file>